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92.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94.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93.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92.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702" r:id="rId4"/>
    <p:sldMasterId id="2147483703" r:id="rId5"/>
    <p:sldMasterId id="214748370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 id="323" r:id="rId75"/>
    <p:sldId id="324" r:id="rId76"/>
    <p:sldId id="325" r:id="rId77"/>
    <p:sldId id="326" r:id="rId78"/>
    <p:sldId id="327" r:id="rId79"/>
    <p:sldId id="328" r:id="rId80"/>
    <p:sldId id="329" r:id="rId81"/>
    <p:sldId id="330" r:id="rId82"/>
    <p:sldId id="331" r:id="rId83"/>
    <p:sldId id="332" r:id="rId84"/>
    <p:sldId id="333" r:id="rId85"/>
    <p:sldId id="334" r:id="rId86"/>
    <p:sldId id="335" r:id="rId87"/>
    <p:sldId id="336" r:id="rId88"/>
    <p:sldId id="337" r:id="rId89"/>
    <p:sldId id="338" r:id="rId90"/>
    <p:sldId id="339" r:id="rId91"/>
    <p:sldId id="340" r:id="rId92"/>
    <p:sldId id="341" r:id="rId93"/>
    <p:sldId id="342" r:id="rId94"/>
    <p:sldId id="343" r:id="rId95"/>
    <p:sldId id="344" r:id="rId96"/>
    <p:sldId id="345" r:id="rId97"/>
    <p:sldId id="346" r:id="rId98"/>
    <p:sldId id="347" r:id="rId99"/>
    <p:sldId id="348" r:id="rId100"/>
    <p:sldId id="349" r:id="rId101"/>
    <p:sldId id="350" r:id="rId102"/>
    <p:sldId id="351" r:id="rId103"/>
  </p:sldIdLst>
  <p:sldSz cy="5143500" cx="9144000"/>
  <p:notesSz cx="6858000" cy="9144000"/>
  <p:embeddedFontLst>
    <p:embeddedFont>
      <p:font typeface="Proxima Nova"/>
      <p:regular r:id="rId104"/>
      <p:bold r:id="rId105"/>
      <p:italic r:id="rId106"/>
      <p:boldItalic r:id="rId107"/>
    </p:embeddedFont>
    <p:embeddedFont>
      <p:font typeface="Roboto Medium"/>
      <p:regular r:id="rId108"/>
      <p:bold r:id="rId109"/>
      <p:italic r:id="rId110"/>
      <p:boldItalic r:id="rId111"/>
    </p:embeddedFont>
    <p:embeddedFont>
      <p:font typeface="Amatic SC"/>
      <p:regular r:id="rId112"/>
      <p:bold r:id="rId113"/>
    </p:embeddedFont>
    <p:embeddedFont>
      <p:font typeface="Poppins"/>
      <p:regular r:id="rId114"/>
      <p:bold r:id="rId115"/>
      <p:italic r:id="rId116"/>
      <p:boldItalic r:id="rId117"/>
    </p:embeddedFont>
    <p:embeddedFont>
      <p:font typeface="Anaheim"/>
      <p:regular r:id="rId118"/>
    </p:embeddedFont>
    <p:embeddedFont>
      <p:font typeface="Bebas Neue"/>
      <p:regular r:id="rId119"/>
    </p:embeddedFont>
    <p:embeddedFont>
      <p:font typeface="Denk One"/>
      <p:regular r:id="rId120"/>
    </p:embeddedFont>
    <p:embeddedFont>
      <p:font typeface="Proxima Nova Semibold"/>
      <p:regular r:id="rId121"/>
      <p:bold r:id="rId122"/>
      <p:boldItalic r:id="rId123"/>
    </p:embeddedFont>
    <p:embeddedFont>
      <p:font typeface="Fira Sans Extra Condensed"/>
      <p:regular r:id="rId124"/>
      <p:bold r:id="rId125"/>
      <p:italic r:id="rId126"/>
      <p:boldItalic r:id="rId12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47DCAD6-0A2C-48E7-8A8B-108EFCD81B75}">
  <a:tblStyle styleId="{C47DCAD6-0A2C-48E7-8A8B-108EFCD81B7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07" Type="http://schemas.openxmlformats.org/officeDocument/2006/relationships/font" Target="fonts/ProximaNova-boldItalic.fntdata"/><Relationship Id="rId106" Type="http://schemas.openxmlformats.org/officeDocument/2006/relationships/font" Target="fonts/ProximaNova-italic.fntdata"/><Relationship Id="rId105" Type="http://schemas.openxmlformats.org/officeDocument/2006/relationships/font" Target="fonts/ProximaNova-bold.fntdata"/><Relationship Id="rId104" Type="http://schemas.openxmlformats.org/officeDocument/2006/relationships/font" Target="fonts/ProximaNova-regular.fntdata"/><Relationship Id="rId109" Type="http://schemas.openxmlformats.org/officeDocument/2006/relationships/font" Target="fonts/RobotoMedium-bold.fntdata"/><Relationship Id="rId108" Type="http://schemas.openxmlformats.org/officeDocument/2006/relationships/font" Target="fonts/RobotoMedium-regular.fntdata"/><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103" Type="http://schemas.openxmlformats.org/officeDocument/2006/relationships/slide" Target="slides/slide96.xml"/><Relationship Id="rId102" Type="http://schemas.openxmlformats.org/officeDocument/2006/relationships/slide" Target="slides/slide95.xml"/><Relationship Id="rId101" Type="http://schemas.openxmlformats.org/officeDocument/2006/relationships/slide" Target="slides/slide94.xml"/><Relationship Id="rId100" Type="http://schemas.openxmlformats.org/officeDocument/2006/relationships/slide" Target="slides/slide93.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127" Type="http://schemas.openxmlformats.org/officeDocument/2006/relationships/font" Target="fonts/FiraSansExtraCondensed-boldItalic.fntdata"/><Relationship Id="rId126" Type="http://schemas.openxmlformats.org/officeDocument/2006/relationships/font" Target="fonts/FiraSansExtraCondensed-italic.fntdata"/><Relationship Id="rId26" Type="http://schemas.openxmlformats.org/officeDocument/2006/relationships/slide" Target="slides/slide19.xml"/><Relationship Id="rId121" Type="http://schemas.openxmlformats.org/officeDocument/2006/relationships/font" Target="fonts/ProximaNovaSemibold-regular.fntdata"/><Relationship Id="rId25" Type="http://schemas.openxmlformats.org/officeDocument/2006/relationships/slide" Target="slides/slide18.xml"/><Relationship Id="rId120" Type="http://schemas.openxmlformats.org/officeDocument/2006/relationships/font" Target="fonts/DenkOne-regular.fntdata"/><Relationship Id="rId28" Type="http://schemas.openxmlformats.org/officeDocument/2006/relationships/slide" Target="slides/slide21.xml"/><Relationship Id="rId27" Type="http://schemas.openxmlformats.org/officeDocument/2006/relationships/slide" Target="slides/slide20.xml"/><Relationship Id="rId125" Type="http://schemas.openxmlformats.org/officeDocument/2006/relationships/font" Target="fonts/FiraSansExtraCondensed-bold.fntdata"/><Relationship Id="rId29" Type="http://schemas.openxmlformats.org/officeDocument/2006/relationships/slide" Target="slides/slide22.xml"/><Relationship Id="rId124" Type="http://schemas.openxmlformats.org/officeDocument/2006/relationships/font" Target="fonts/FiraSansExtraCondensed-regular.fntdata"/><Relationship Id="rId123" Type="http://schemas.openxmlformats.org/officeDocument/2006/relationships/font" Target="fonts/ProximaNovaSemibold-boldItalic.fntdata"/><Relationship Id="rId122" Type="http://schemas.openxmlformats.org/officeDocument/2006/relationships/font" Target="fonts/ProximaNovaSemibold-bold.fntdata"/><Relationship Id="rId95" Type="http://schemas.openxmlformats.org/officeDocument/2006/relationships/slide" Target="slides/slide88.xml"/><Relationship Id="rId94" Type="http://schemas.openxmlformats.org/officeDocument/2006/relationships/slide" Target="slides/slide87.xml"/><Relationship Id="rId97" Type="http://schemas.openxmlformats.org/officeDocument/2006/relationships/slide" Target="slides/slide90.xml"/><Relationship Id="rId96" Type="http://schemas.openxmlformats.org/officeDocument/2006/relationships/slide" Target="slides/slide89.xml"/><Relationship Id="rId11" Type="http://schemas.openxmlformats.org/officeDocument/2006/relationships/slide" Target="slides/slide4.xml"/><Relationship Id="rId99" Type="http://schemas.openxmlformats.org/officeDocument/2006/relationships/slide" Target="slides/slide92.xml"/><Relationship Id="rId10" Type="http://schemas.openxmlformats.org/officeDocument/2006/relationships/slide" Target="slides/slide3.xml"/><Relationship Id="rId98" Type="http://schemas.openxmlformats.org/officeDocument/2006/relationships/slide" Target="slides/slide91.xml"/><Relationship Id="rId13" Type="http://schemas.openxmlformats.org/officeDocument/2006/relationships/slide" Target="slides/slide6.xml"/><Relationship Id="rId12" Type="http://schemas.openxmlformats.org/officeDocument/2006/relationships/slide" Target="slides/slide5.xml"/><Relationship Id="rId91" Type="http://schemas.openxmlformats.org/officeDocument/2006/relationships/slide" Target="slides/slide84.xml"/><Relationship Id="rId90" Type="http://schemas.openxmlformats.org/officeDocument/2006/relationships/slide" Target="slides/slide83.xml"/><Relationship Id="rId93" Type="http://schemas.openxmlformats.org/officeDocument/2006/relationships/slide" Target="slides/slide86.xml"/><Relationship Id="rId92" Type="http://schemas.openxmlformats.org/officeDocument/2006/relationships/slide" Target="slides/slide85.xml"/><Relationship Id="rId118" Type="http://schemas.openxmlformats.org/officeDocument/2006/relationships/font" Target="fonts/Anaheim-regular.fntdata"/><Relationship Id="rId117" Type="http://schemas.openxmlformats.org/officeDocument/2006/relationships/font" Target="fonts/Poppins-boldItalic.fntdata"/><Relationship Id="rId116" Type="http://schemas.openxmlformats.org/officeDocument/2006/relationships/font" Target="fonts/Poppins-italic.fntdata"/><Relationship Id="rId115" Type="http://schemas.openxmlformats.org/officeDocument/2006/relationships/font" Target="fonts/Poppins-bold.fntdata"/><Relationship Id="rId119" Type="http://schemas.openxmlformats.org/officeDocument/2006/relationships/font" Target="fonts/BebasNeue-regular.fntdata"/><Relationship Id="rId15" Type="http://schemas.openxmlformats.org/officeDocument/2006/relationships/slide" Target="slides/slide8.xml"/><Relationship Id="rId110" Type="http://schemas.openxmlformats.org/officeDocument/2006/relationships/font" Target="fonts/RobotoMedium-italic.fntdata"/><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14" Type="http://schemas.openxmlformats.org/officeDocument/2006/relationships/font" Target="fonts/Poppins-regular.fntdata"/><Relationship Id="rId18" Type="http://schemas.openxmlformats.org/officeDocument/2006/relationships/slide" Target="slides/slide11.xml"/><Relationship Id="rId113" Type="http://schemas.openxmlformats.org/officeDocument/2006/relationships/font" Target="fonts/AmaticSC-bold.fntdata"/><Relationship Id="rId112" Type="http://schemas.openxmlformats.org/officeDocument/2006/relationships/font" Target="fonts/AmaticSC-regular.fntdata"/><Relationship Id="rId111" Type="http://schemas.openxmlformats.org/officeDocument/2006/relationships/font" Target="fonts/RobotoMedium-boldItalic.fntdata"/><Relationship Id="rId84" Type="http://schemas.openxmlformats.org/officeDocument/2006/relationships/slide" Target="slides/slide77.xml"/><Relationship Id="rId83" Type="http://schemas.openxmlformats.org/officeDocument/2006/relationships/slide" Target="slides/slide76.xml"/><Relationship Id="rId86" Type="http://schemas.openxmlformats.org/officeDocument/2006/relationships/slide" Target="slides/slide79.xml"/><Relationship Id="rId85" Type="http://schemas.openxmlformats.org/officeDocument/2006/relationships/slide" Target="slides/slide78.xml"/><Relationship Id="rId88" Type="http://schemas.openxmlformats.org/officeDocument/2006/relationships/slide" Target="slides/slide81.xml"/><Relationship Id="rId87" Type="http://schemas.openxmlformats.org/officeDocument/2006/relationships/slide" Target="slides/slide80.xml"/><Relationship Id="rId89" Type="http://schemas.openxmlformats.org/officeDocument/2006/relationships/slide" Target="slides/slide82.xml"/><Relationship Id="rId80" Type="http://schemas.openxmlformats.org/officeDocument/2006/relationships/slide" Target="slides/slide73.xml"/><Relationship Id="rId82" Type="http://schemas.openxmlformats.org/officeDocument/2006/relationships/slide" Target="slides/slide75.xml"/><Relationship Id="rId81" Type="http://schemas.openxmlformats.org/officeDocument/2006/relationships/slide" Target="slides/slide74.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75" Type="http://schemas.openxmlformats.org/officeDocument/2006/relationships/slide" Target="slides/slide68.xml"/><Relationship Id="rId74" Type="http://schemas.openxmlformats.org/officeDocument/2006/relationships/slide" Target="slides/slide67.xml"/><Relationship Id="rId77" Type="http://schemas.openxmlformats.org/officeDocument/2006/relationships/slide" Target="slides/slide70.xml"/><Relationship Id="rId76" Type="http://schemas.openxmlformats.org/officeDocument/2006/relationships/slide" Target="slides/slide69.xml"/><Relationship Id="rId79" Type="http://schemas.openxmlformats.org/officeDocument/2006/relationships/slide" Target="slides/slide72.xml"/><Relationship Id="rId78" Type="http://schemas.openxmlformats.org/officeDocument/2006/relationships/slide" Target="slides/slide71.xml"/><Relationship Id="rId71" Type="http://schemas.openxmlformats.org/officeDocument/2006/relationships/slide" Target="slides/slide64.xml"/><Relationship Id="rId70" Type="http://schemas.openxmlformats.org/officeDocument/2006/relationships/slide" Target="slides/slide63.xml"/><Relationship Id="rId62" Type="http://schemas.openxmlformats.org/officeDocument/2006/relationships/slide" Target="slides/slide55.xml"/><Relationship Id="rId61" Type="http://schemas.openxmlformats.org/officeDocument/2006/relationships/slide" Target="slides/slide54.xml"/><Relationship Id="rId64" Type="http://schemas.openxmlformats.org/officeDocument/2006/relationships/slide" Target="slides/slide57.xml"/><Relationship Id="rId63" Type="http://schemas.openxmlformats.org/officeDocument/2006/relationships/slide" Target="slides/slide56.xml"/><Relationship Id="rId66" Type="http://schemas.openxmlformats.org/officeDocument/2006/relationships/slide" Target="slides/slide59.xml"/><Relationship Id="rId65" Type="http://schemas.openxmlformats.org/officeDocument/2006/relationships/slide" Target="slides/slide58.xml"/><Relationship Id="rId68" Type="http://schemas.openxmlformats.org/officeDocument/2006/relationships/slide" Target="slides/slide61.xml"/><Relationship Id="rId67" Type="http://schemas.openxmlformats.org/officeDocument/2006/relationships/slide" Target="slides/slide60.xml"/><Relationship Id="rId60" Type="http://schemas.openxmlformats.org/officeDocument/2006/relationships/slide" Target="slides/slide53.xml"/><Relationship Id="rId69" Type="http://schemas.openxmlformats.org/officeDocument/2006/relationships/slide" Target="slides/slide6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55" Type="http://schemas.openxmlformats.org/officeDocument/2006/relationships/slide" Target="slides/slide48.xml"/><Relationship Id="rId54" Type="http://schemas.openxmlformats.org/officeDocument/2006/relationships/slide" Target="slides/slide47.xml"/><Relationship Id="rId57" Type="http://schemas.openxmlformats.org/officeDocument/2006/relationships/slide" Target="slides/slide50.xml"/><Relationship Id="rId56" Type="http://schemas.openxmlformats.org/officeDocument/2006/relationships/slide" Target="slides/slide49.xml"/><Relationship Id="rId59" Type="http://schemas.openxmlformats.org/officeDocument/2006/relationships/slide" Target="slides/slide52.xml"/><Relationship Id="rId58" Type="http://schemas.openxmlformats.org/officeDocument/2006/relationships/slide" Target="slides/slide5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19" name="Shape 4119"/>
        <p:cNvGrpSpPr/>
        <p:nvPr/>
      </p:nvGrpSpPr>
      <p:grpSpPr>
        <a:xfrm>
          <a:off x="0" y="0"/>
          <a:ext cx="0" cy="0"/>
          <a:chOff x="0" y="0"/>
          <a:chExt cx="0" cy="0"/>
        </a:xfrm>
      </p:grpSpPr>
      <p:sp>
        <p:nvSpPr>
          <p:cNvPr id="4120" name="Google Shape;4120;gcf542d46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1" name="Google Shape;4121;gcf542d46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7" name="Shape 4407"/>
        <p:cNvGrpSpPr/>
        <p:nvPr/>
      </p:nvGrpSpPr>
      <p:grpSpPr>
        <a:xfrm>
          <a:off x="0" y="0"/>
          <a:ext cx="0" cy="0"/>
          <a:chOff x="0" y="0"/>
          <a:chExt cx="0" cy="0"/>
        </a:xfrm>
      </p:grpSpPr>
      <p:sp>
        <p:nvSpPr>
          <p:cNvPr id="4408" name="Google Shape;4408;g278ff260b64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09" name="Google Shape;4409;g278ff260b64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2" name="Shape 4412"/>
        <p:cNvGrpSpPr/>
        <p:nvPr/>
      </p:nvGrpSpPr>
      <p:grpSpPr>
        <a:xfrm>
          <a:off x="0" y="0"/>
          <a:ext cx="0" cy="0"/>
          <a:chOff x="0" y="0"/>
          <a:chExt cx="0" cy="0"/>
        </a:xfrm>
      </p:grpSpPr>
      <p:sp>
        <p:nvSpPr>
          <p:cNvPr id="4413" name="Google Shape;4413;g278ff260b64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4" name="Google Shape;4414;g278ff260b64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7" name="Shape 4417"/>
        <p:cNvGrpSpPr/>
        <p:nvPr/>
      </p:nvGrpSpPr>
      <p:grpSpPr>
        <a:xfrm>
          <a:off x="0" y="0"/>
          <a:ext cx="0" cy="0"/>
          <a:chOff x="0" y="0"/>
          <a:chExt cx="0" cy="0"/>
        </a:xfrm>
      </p:grpSpPr>
      <p:sp>
        <p:nvSpPr>
          <p:cNvPr id="4418" name="Google Shape;4418;g278ff260b64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9" name="Google Shape;4419;g278ff260b64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2" name="Shape 4422"/>
        <p:cNvGrpSpPr/>
        <p:nvPr/>
      </p:nvGrpSpPr>
      <p:grpSpPr>
        <a:xfrm>
          <a:off x="0" y="0"/>
          <a:ext cx="0" cy="0"/>
          <a:chOff x="0" y="0"/>
          <a:chExt cx="0" cy="0"/>
        </a:xfrm>
      </p:grpSpPr>
      <p:sp>
        <p:nvSpPr>
          <p:cNvPr id="4423" name="Google Shape;4423;g278ff260b64_0_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4" name="Google Shape;4424;g278ff260b64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7" name="Shape 4427"/>
        <p:cNvGrpSpPr/>
        <p:nvPr/>
      </p:nvGrpSpPr>
      <p:grpSpPr>
        <a:xfrm>
          <a:off x="0" y="0"/>
          <a:ext cx="0" cy="0"/>
          <a:chOff x="0" y="0"/>
          <a:chExt cx="0" cy="0"/>
        </a:xfrm>
      </p:grpSpPr>
      <p:sp>
        <p:nvSpPr>
          <p:cNvPr id="4428" name="Google Shape;4428;g278ff260b64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9" name="Google Shape;4429;g278ff260b64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2" name="Shape 4432"/>
        <p:cNvGrpSpPr/>
        <p:nvPr/>
      </p:nvGrpSpPr>
      <p:grpSpPr>
        <a:xfrm>
          <a:off x="0" y="0"/>
          <a:ext cx="0" cy="0"/>
          <a:chOff x="0" y="0"/>
          <a:chExt cx="0" cy="0"/>
        </a:xfrm>
      </p:grpSpPr>
      <p:sp>
        <p:nvSpPr>
          <p:cNvPr id="4433" name="Google Shape;4433;g278ff260b64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4" name="Google Shape;4434;g278ff260b64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7" name="Shape 4437"/>
        <p:cNvGrpSpPr/>
        <p:nvPr/>
      </p:nvGrpSpPr>
      <p:grpSpPr>
        <a:xfrm>
          <a:off x="0" y="0"/>
          <a:ext cx="0" cy="0"/>
          <a:chOff x="0" y="0"/>
          <a:chExt cx="0" cy="0"/>
        </a:xfrm>
      </p:grpSpPr>
      <p:sp>
        <p:nvSpPr>
          <p:cNvPr id="4438" name="Google Shape;4438;g278ff260b64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9" name="Google Shape;4439;g278ff260b64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2" name="Shape 4442"/>
        <p:cNvGrpSpPr/>
        <p:nvPr/>
      </p:nvGrpSpPr>
      <p:grpSpPr>
        <a:xfrm>
          <a:off x="0" y="0"/>
          <a:ext cx="0" cy="0"/>
          <a:chOff x="0" y="0"/>
          <a:chExt cx="0" cy="0"/>
        </a:xfrm>
      </p:grpSpPr>
      <p:sp>
        <p:nvSpPr>
          <p:cNvPr id="4443" name="Google Shape;4443;g278ff260b64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4" name="Google Shape;4444;g278ff260b64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7" name="Shape 4447"/>
        <p:cNvGrpSpPr/>
        <p:nvPr/>
      </p:nvGrpSpPr>
      <p:grpSpPr>
        <a:xfrm>
          <a:off x="0" y="0"/>
          <a:ext cx="0" cy="0"/>
          <a:chOff x="0" y="0"/>
          <a:chExt cx="0" cy="0"/>
        </a:xfrm>
      </p:grpSpPr>
      <p:sp>
        <p:nvSpPr>
          <p:cNvPr id="4448" name="Google Shape;4448;g278ff260b64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9" name="Google Shape;4449;g278ff260b64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2" name="Shape 4452"/>
        <p:cNvGrpSpPr/>
        <p:nvPr/>
      </p:nvGrpSpPr>
      <p:grpSpPr>
        <a:xfrm>
          <a:off x="0" y="0"/>
          <a:ext cx="0" cy="0"/>
          <a:chOff x="0" y="0"/>
          <a:chExt cx="0" cy="0"/>
        </a:xfrm>
      </p:grpSpPr>
      <p:sp>
        <p:nvSpPr>
          <p:cNvPr id="4453" name="Google Shape;4453;gcc6c8c11d0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4" name="Google Shape;4454;gcc6c8c11d0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5" name="Shape 4125"/>
        <p:cNvGrpSpPr/>
        <p:nvPr/>
      </p:nvGrpSpPr>
      <p:grpSpPr>
        <a:xfrm>
          <a:off x="0" y="0"/>
          <a:ext cx="0" cy="0"/>
          <a:chOff x="0" y="0"/>
          <a:chExt cx="0" cy="0"/>
        </a:xfrm>
      </p:grpSpPr>
      <p:sp>
        <p:nvSpPr>
          <p:cNvPr id="4126" name="Google Shape;4126;g2790015a01c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7" name="Google Shape;4127;g2790015a01c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2" name="Shape 4462"/>
        <p:cNvGrpSpPr/>
        <p:nvPr/>
      </p:nvGrpSpPr>
      <p:grpSpPr>
        <a:xfrm>
          <a:off x="0" y="0"/>
          <a:ext cx="0" cy="0"/>
          <a:chOff x="0" y="0"/>
          <a:chExt cx="0" cy="0"/>
        </a:xfrm>
      </p:grpSpPr>
      <p:sp>
        <p:nvSpPr>
          <p:cNvPr id="4463" name="Google Shape;4463;gcc9050bdf8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4" name="Google Shape;4464;gcc9050bdf8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3" name="Shape 4583"/>
        <p:cNvGrpSpPr/>
        <p:nvPr/>
      </p:nvGrpSpPr>
      <p:grpSpPr>
        <a:xfrm>
          <a:off x="0" y="0"/>
          <a:ext cx="0" cy="0"/>
          <a:chOff x="0" y="0"/>
          <a:chExt cx="0" cy="0"/>
        </a:xfrm>
      </p:grpSpPr>
      <p:sp>
        <p:nvSpPr>
          <p:cNvPr id="4584" name="Google Shape;4584;gf97a9bcf14_0_7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5" name="Google Shape;4585;gf97a9bcf14_0_7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9" name="Shape 4619"/>
        <p:cNvGrpSpPr/>
        <p:nvPr/>
      </p:nvGrpSpPr>
      <p:grpSpPr>
        <a:xfrm>
          <a:off x="0" y="0"/>
          <a:ext cx="0" cy="0"/>
          <a:chOff x="0" y="0"/>
          <a:chExt cx="0" cy="0"/>
        </a:xfrm>
      </p:grpSpPr>
      <p:sp>
        <p:nvSpPr>
          <p:cNvPr id="4620" name="Google Shape;4620;gf61f3e2cd9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1" name="Google Shape;4621;gf61f3e2cd9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3" name="Shape 4643"/>
        <p:cNvGrpSpPr/>
        <p:nvPr/>
      </p:nvGrpSpPr>
      <p:grpSpPr>
        <a:xfrm>
          <a:off x="0" y="0"/>
          <a:ext cx="0" cy="0"/>
          <a:chOff x="0" y="0"/>
          <a:chExt cx="0" cy="0"/>
        </a:xfrm>
      </p:grpSpPr>
      <p:sp>
        <p:nvSpPr>
          <p:cNvPr id="4644" name="Google Shape;4644;gf97a9bcf14_0_9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5" name="Google Shape;4645;gf97a9bcf14_0_9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8" name="Shape 4658"/>
        <p:cNvGrpSpPr/>
        <p:nvPr/>
      </p:nvGrpSpPr>
      <p:grpSpPr>
        <a:xfrm>
          <a:off x="0" y="0"/>
          <a:ext cx="0" cy="0"/>
          <a:chOff x="0" y="0"/>
          <a:chExt cx="0" cy="0"/>
        </a:xfrm>
      </p:grpSpPr>
      <p:sp>
        <p:nvSpPr>
          <p:cNvPr id="4659" name="Google Shape;4659;gcc9050bdf8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0" name="Google Shape;4660;gcc9050bdf8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6" name="Shape 4666"/>
        <p:cNvGrpSpPr/>
        <p:nvPr/>
      </p:nvGrpSpPr>
      <p:grpSpPr>
        <a:xfrm>
          <a:off x="0" y="0"/>
          <a:ext cx="0" cy="0"/>
          <a:chOff x="0" y="0"/>
          <a:chExt cx="0" cy="0"/>
        </a:xfrm>
      </p:grpSpPr>
      <p:sp>
        <p:nvSpPr>
          <p:cNvPr id="4667" name="Google Shape;4667;gcc9050bdf8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8" name="Google Shape;4668;gcc9050bdf8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1" name="Shape 4671"/>
        <p:cNvGrpSpPr/>
        <p:nvPr/>
      </p:nvGrpSpPr>
      <p:grpSpPr>
        <a:xfrm>
          <a:off x="0" y="0"/>
          <a:ext cx="0" cy="0"/>
          <a:chOff x="0" y="0"/>
          <a:chExt cx="0" cy="0"/>
        </a:xfrm>
      </p:grpSpPr>
      <p:sp>
        <p:nvSpPr>
          <p:cNvPr id="4672" name="Google Shape;4672;gd08ce91f6e_0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3" name="Google Shape;4673;gd08ce91f6e_0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2" name="Shape 4712"/>
        <p:cNvGrpSpPr/>
        <p:nvPr/>
      </p:nvGrpSpPr>
      <p:grpSpPr>
        <a:xfrm>
          <a:off x="0" y="0"/>
          <a:ext cx="0" cy="0"/>
          <a:chOff x="0" y="0"/>
          <a:chExt cx="0" cy="0"/>
        </a:xfrm>
      </p:grpSpPr>
      <p:sp>
        <p:nvSpPr>
          <p:cNvPr id="4713" name="Google Shape;4713;gf97a9bcf14_0_1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14" name="Google Shape;4714;gf97a9bcf14_0_1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8" name="Shape 4838"/>
        <p:cNvGrpSpPr/>
        <p:nvPr/>
      </p:nvGrpSpPr>
      <p:grpSpPr>
        <a:xfrm>
          <a:off x="0" y="0"/>
          <a:ext cx="0" cy="0"/>
          <a:chOff x="0" y="0"/>
          <a:chExt cx="0" cy="0"/>
        </a:xfrm>
      </p:grpSpPr>
      <p:sp>
        <p:nvSpPr>
          <p:cNvPr id="4839" name="Google Shape;4839;gd08ce91f6e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0" name="Google Shape;4840;gd08ce91f6e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8" name="Shape 4928"/>
        <p:cNvGrpSpPr/>
        <p:nvPr/>
      </p:nvGrpSpPr>
      <p:grpSpPr>
        <a:xfrm>
          <a:off x="0" y="0"/>
          <a:ext cx="0" cy="0"/>
          <a:chOff x="0" y="0"/>
          <a:chExt cx="0" cy="0"/>
        </a:xfrm>
      </p:grpSpPr>
      <p:sp>
        <p:nvSpPr>
          <p:cNvPr id="4929" name="Google Shape;4929;gf97a9bcf14_0_1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0" name="Google Shape;4930;gf97a9bcf14_0_1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3" name="Shape 4133"/>
        <p:cNvGrpSpPr/>
        <p:nvPr/>
      </p:nvGrpSpPr>
      <p:grpSpPr>
        <a:xfrm>
          <a:off x="0" y="0"/>
          <a:ext cx="0" cy="0"/>
          <a:chOff x="0" y="0"/>
          <a:chExt cx="0" cy="0"/>
        </a:xfrm>
      </p:grpSpPr>
      <p:sp>
        <p:nvSpPr>
          <p:cNvPr id="4134" name="Google Shape;4134;gcc9050bdf8_0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5" name="Google Shape;4135;gcc9050bdf8_0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9" name="Shape 4969"/>
        <p:cNvGrpSpPr/>
        <p:nvPr/>
      </p:nvGrpSpPr>
      <p:grpSpPr>
        <a:xfrm>
          <a:off x="0" y="0"/>
          <a:ext cx="0" cy="0"/>
          <a:chOff x="0" y="0"/>
          <a:chExt cx="0" cy="0"/>
        </a:xfrm>
      </p:grpSpPr>
      <p:sp>
        <p:nvSpPr>
          <p:cNvPr id="4970" name="Google Shape;4970;gd08ce91f6e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1" name="Google Shape;4971;gd08ce91f6e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2" name="Shape 5052"/>
        <p:cNvGrpSpPr/>
        <p:nvPr/>
      </p:nvGrpSpPr>
      <p:grpSpPr>
        <a:xfrm>
          <a:off x="0" y="0"/>
          <a:ext cx="0" cy="0"/>
          <a:chOff x="0" y="0"/>
          <a:chExt cx="0" cy="0"/>
        </a:xfrm>
      </p:grpSpPr>
      <p:sp>
        <p:nvSpPr>
          <p:cNvPr id="5053" name="Google Shape;5053;g7a2bc4d681_0_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54" name="Google Shape;5054;g7a2bc4d681_0_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9" name="Shape 5059"/>
        <p:cNvGrpSpPr/>
        <p:nvPr/>
      </p:nvGrpSpPr>
      <p:grpSpPr>
        <a:xfrm>
          <a:off x="0" y="0"/>
          <a:ext cx="0" cy="0"/>
          <a:chOff x="0" y="0"/>
          <a:chExt cx="0" cy="0"/>
        </a:xfrm>
      </p:grpSpPr>
      <p:sp>
        <p:nvSpPr>
          <p:cNvPr id="5060" name="Google Shape;5060;gf97a9bcf1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61" name="Google Shape;5061;gf97a9bcf1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0" name="Shape 5140"/>
        <p:cNvGrpSpPr/>
        <p:nvPr/>
      </p:nvGrpSpPr>
      <p:grpSpPr>
        <a:xfrm>
          <a:off x="0" y="0"/>
          <a:ext cx="0" cy="0"/>
          <a:chOff x="0" y="0"/>
          <a:chExt cx="0" cy="0"/>
        </a:xfrm>
      </p:grpSpPr>
      <p:sp>
        <p:nvSpPr>
          <p:cNvPr id="5141" name="Google Shape;5141;g7a2bc4d681_0_7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42" name="Google Shape;5142;g7a2bc4d681_0_7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5" name="Shape 5445"/>
        <p:cNvGrpSpPr/>
        <p:nvPr/>
      </p:nvGrpSpPr>
      <p:grpSpPr>
        <a:xfrm>
          <a:off x="0" y="0"/>
          <a:ext cx="0" cy="0"/>
          <a:chOff x="0" y="0"/>
          <a:chExt cx="0" cy="0"/>
        </a:xfrm>
      </p:grpSpPr>
      <p:sp>
        <p:nvSpPr>
          <p:cNvPr id="5446" name="Google Shape;5446;g7a2bc4d681_0_4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7" name="Google Shape;5447;g7a2bc4d681_0_4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0" name="Shape 5460"/>
        <p:cNvGrpSpPr/>
        <p:nvPr/>
      </p:nvGrpSpPr>
      <p:grpSpPr>
        <a:xfrm>
          <a:off x="0" y="0"/>
          <a:ext cx="0" cy="0"/>
          <a:chOff x="0" y="0"/>
          <a:chExt cx="0" cy="0"/>
        </a:xfrm>
      </p:grpSpPr>
      <p:sp>
        <p:nvSpPr>
          <p:cNvPr id="5461" name="Google Shape;5461;g7a2bc4d681_0_50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2" name="Google Shape;5462;g7a2bc4d681_0_50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7" name="Shape 5467"/>
        <p:cNvGrpSpPr/>
        <p:nvPr/>
      </p:nvGrpSpPr>
      <p:grpSpPr>
        <a:xfrm>
          <a:off x="0" y="0"/>
          <a:ext cx="0" cy="0"/>
          <a:chOff x="0" y="0"/>
          <a:chExt cx="0" cy="0"/>
        </a:xfrm>
      </p:grpSpPr>
      <p:sp>
        <p:nvSpPr>
          <p:cNvPr id="5468" name="Google Shape;5468;g7a2bc4d681_0_89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9" name="Google Shape;5469;g7a2bc4d681_0_89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5" name="Shape 5475"/>
        <p:cNvGrpSpPr/>
        <p:nvPr/>
      </p:nvGrpSpPr>
      <p:grpSpPr>
        <a:xfrm>
          <a:off x="0" y="0"/>
          <a:ext cx="0" cy="0"/>
          <a:chOff x="0" y="0"/>
          <a:chExt cx="0" cy="0"/>
        </a:xfrm>
      </p:grpSpPr>
      <p:sp>
        <p:nvSpPr>
          <p:cNvPr id="5476" name="Google Shape;5476;g7a2bc4d681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7" name="Google Shape;5477;g7a2bc4d681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7" name="Shape 5517"/>
        <p:cNvGrpSpPr/>
        <p:nvPr/>
      </p:nvGrpSpPr>
      <p:grpSpPr>
        <a:xfrm>
          <a:off x="0" y="0"/>
          <a:ext cx="0" cy="0"/>
          <a:chOff x="0" y="0"/>
          <a:chExt cx="0" cy="0"/>
        </a:xfrm>
      </p:grpSpPr>
      <p:sp>
        <p:nvSpPr>
          <p:cNvPr id="5518" name="Google Shape;5518;gd08ce91f6e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9" name="Google Shape;5519;gd08ce91f6e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6" name="Shape 5566"/>
        <p:cNvGrpSpPr/>
        <p:nvPr/>
      </p:nvGrpSpPr>
      <p:grpSpPr>
        <a:xfrm>
          <a:off x="0" y="0"/>
          <a:ext cx="0" cy="0"/>
          <a:chOff x="0" y="0"/>
          <a:chExt cx="0" cy="0"/>
        </a:xfrm>
      </p:grpSpPr>
      <p:sp>
        <p:nvSpPr>
          <p:cNvPr id="5567" name="Google Shape;5567;g7a2bc4d681_0_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8" name="Google Shape;5568;g7a2bc4d681_0_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0" name="Shape 4140"/>
        <p:cNvGrpSpPr/>
        <p:nvPr/>
      </p:nvGrpSpPr>
      <p:grpSpPr>
        <a:xfrm>
          <a:off x="0" y="0"/>
          <a:ext cx="0" cy="0"/>
          <a:chOff x="0" y="0"/>
          <a:chExt cx="0" cy="0"/>
        </a:xfrm>
      </p:grpSpPr>
      <p:sp>
        <p:nvSpPr>
          <p:cNvPr id="4141" name="Google Shape;4141;g27940d007b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42" name="Google Shape;4142;g27940d007b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4" name="Shape 5574"/>
        <p:cNvGrpSpPr/>
        <p:nvPr/>
      </p:nvGrpSpPr>
      <p:grpSpPr>
        <a:xfrm>
          <a:off x="0" y="0"/>
          <a:ext cx="0" cy="0"/>
          <a:chOff x="0" y="0"/>
          <a:chExt cx="0" cy="0"/>
        </a:xfrm>
      </p:grpSpPr>
      <p:sp>
        <p:nvSpPr>
          <p:cNvPr id="5575" name="Google Shape;5575;gf61f3e2cd9_0_1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6" name="Google Shape;5576;gf61f3e2cd9_0_1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1" name="Shape 5591"/>
        <p:cNvGrpSpPr/>
        <p:nvPr/>
      </p:nvGrpSpPr>
      <p:grpSpPr>
        <a:xfrm>
          <a:off x="0" y="0"/>
          <a:ext cx="0" cy="0"/>
          <a:chOff x="0" y="0"/>
          <a:chExt cx="0" cy="0"/>
        </a:xfrm>
      </p:grpSpPr>
      <p:sp>
        <p:nvSpPr>
          <p:cNvPr id="5592" name="Google Shape;5592;gd08ce91f6e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3" name="Google Shape;5593;gd08ce91f6e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2" name="Shape 5612"/>
        <p:cNvGrpSpPr/>
        <p:nvPr/>
      </p:nvGrpSpPr>
      <p:grpSpPr>
        <a:xfrm>
          <a:off x="0" y="0"/>
          <a:ext cx="0" cy="0"/>
          <a:chOff x="0" y="0"/>
          <a:chExt cx="0" cy="0"/>
        </a:xfrm>
      </p:grpSpPr>
      <p:sp>
        <p:nvSpPr>
          <p:cNvPr id="5613" name="Google Shape;5613;gf9484e002c_0_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4" name="Google Shape;5614;gf9484e002c_0_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8" name="Shape 5628"/>
        <p:cNvGrpSpPr/>
        <p:nvPr/>
      </p:nvGrpSpPr>
      <p:grpSpPr>
        <a:xfrm>
          <a:off x="0" y="0"/>
          <a:ext cx="0" cy="0"/>
          <a:chOff x="0" y="0"/>
          <a:chExt cx="0" cy="0"/>
        </a:xfrm>
      </p:grpSpPr>
      <p:sp>
        <p:nvSpPr>
          <p:cNvPr id="5629" name="Google Shape;5629;g7a2bc4d681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0" name="Google Shape;5630;g7a2bc4d681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4" name="Shape 5634"/>
        <p:cNvGrpSpPr/>
        <p:nvPr/>
      </p:nvGrpSpPr>
      <p:grpSpPr>
        <a:xfrm>
          <a:off x="0" y="0"/>
          <a:ext cx="0" cy="0"/>
          <a:chOff x="0" y="0"/>
          <a:chExt cx="0" cy="0"/>
        </a:xfrm>
      </p:grpSpPr>
      <p:sp>
        <p:nvSpPr>
          <p:cNvPr id="5635" name="Google Shape;5635;gf9dc5ec20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6" name="Google Shape;5636;gf9dc5ec20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5" name="Shape 5695"/>
        <p:cNvGrpSpPr/>
        <p:nvPr/>
      </p:nvGrpSpPr>
      <p:grpSpPr>
        <a:xfrm>
          <a:off x="0" y="0"/>
          <a:ext cx="0" cy="0"/>
          <a:chOff x="0" y="0"/>
          <a:chExt cx="0" cy="0"/>
        </a:xfrm>
      </p:grpSpPr>
      <p:sp>
        <p:nvSpPr>
          <p:cNvPr id="5696" name="Google Shape;5696;g7a2bc4d681_0_49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7" name="Google Shape;5697;g7a2bc4d681_0_49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2" name="Shape 5702"/>
        <p:cNvGrpSpPr/>
        <p:nvPr/>
      </p:nvGrpSpPr>
      <p:grpSpPr>
        <a:xfrm>
          <a:off x="0" y="0"/>
          <a:ext cx="0" cy="0"/>
          <a:chOff x="0" y="0"/>
          <a:chExt cx="0" cy="0"/>
        </a:xfrm>
      </p:grpSpPr>
      <p:sp>
        <p:nvSpPr>
          <p:cNvPr id="5703" name="Google Shape;5703;gd27437779d_3_1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4" name="Google Shape;5704;gd27437779d_3_1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7" name="Shape 5707"/>
        <p:cNvGrpSpPr/>
        <p:nvPr/>
      </p:nvGrpSpPr>
      <p:grpSpPr>
        <a:xfrm>
          <a:off x="0" y="0"/>
          <a:ext cx="0" cy="0"/>
          <a:chOff x="0" y="0"/>
          <a:chExt cx="0" cy="0"/>
        </a:xfrm>
      </p:grpSpPr>
      <p:sp>
        <p:nvSpPr>
          <p:cNvPr id="5708" name="Google Shape;5708;gf9484e002c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9" name="Google Shape;5709;gf9484e002c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1" name="Shape 5731"/>
        <p:cNvGrpSpPr/>
        <p:nvPr/>
      </p:nvGrpSpPr>
      <p:grpSpPr>
        <a:xfrm>
          <a:off x="0" y="0"/>
          <a:ext cx="0" cy="0"/>
          <a:chOff x="0" y="0"/>
          <a:chExt cx="0" cy="0"/>
        </a:xfrm>
      </p:grpSpPr>
      <p:sp>
        <p:nvSpPr>
          <p:cNvPr id="5732" name="Google Shape;5732;gd08ce91f6e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3" name="Google Shape;5733;gd08ce91f6e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0" name="Shape 5750"/>
        <p:cNvGrpSpPr/>
        <p:nvPr/>
      </p:nvGrpSpPr>
      <p:grpSpPr>
        <a:xfrm>
          <a:off x="0" y="0"/>
          <a:ext cx="0" cy="0"/>
          <a:chOff x="0" y="0"/>
          <a:chExt cx="0" cy="0"/>
        </a:xfrm>
      </p:grpSpPr>
      <p:sp>
        <p:nvSpPr>
          <p:cNvPr id="5751" name="Google Shape;5751;gf9484e002c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2" name="Google Shape;5752;gf9484e002c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3" name="Shape 4183"/>
        <p:cNvGrpSpPr/>
        <p:nvPr/>
      </p:nvGrpSpPr>
      <p:grpSpPr>
        <a:xfrm>
          <a:off x="0" y="0"/>
          <a:ext cx="0" cy="0"/>
          <a:chOff x="0" y="0"/>
          <a:chExt cx="0" cy="0"/>
        </a:xfrm>
      </p:grpSpPr>
      <p:sp>
        <p:nvSpPr>
          <p:cNvPr id="4184" name="Google Shape;4184;gcc9050bdf8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85" name="Google Shape;4185;gcc9050bdf8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0" name="Shape 5790"/>
        <p:cNvGrpSpPr/>
        <p:nvPr/>
      </p:nvGrpSpPr>
      <p:grpSpPr>
        <a:xfrm>
          <a:off x="0" y="0"/>
          <a:ext cx="0" cy="0"/>
          <a:chOff x="0" y="0"/>
          <a:chExt cx="0" cy="0"/>
        </a:xfrm>
      </p:grpSpPr>
      <p:sp>
        <p:nvSpPr>
          <p:cNvPr id="5791" name="Google Shape;5791;gd08ce91f6e_0_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92" name="Google Shape;5792;gd08ce91f6e_0_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00" name="Shape 5800"/>
        <p:cNvGrpSpPr/>
        <p:nvPr/>
      </p:nvGrpSpPr>
      <p:grpSpPr>
        <a:xfrm>
          <a:off x="0" y="0"/>
          <a:ext cx="0" cy="0"/>
          <a:chOff x="0" y="0"/>
          <a:chExt cx="0" cy="0"/>
        </a:xfrm>
      </p:grpSpPr>
      <p:sp>
        <p:nvSpPr>
          <p:cNvPr id="5801" name="Google Shape;5801;gf61f3e2cd9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02" name="Google Shape;5802;gf61f3e2cd9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4" name="Shape 5814"/>
        <p:cNvGrpSpPr/>
        <p:nvPr/>
      </p:nvGrpSpPr>
      <p:grpSpPr>
        <a:xfrm>
          <a:off x="0" y="0"/>
          <a:ext cx="0" cy="0"/>
          <a:chOff x="0" y="0"/>
          <a:chExt cx="0" cy="0"/>
        </a:xfrm>
      </p:grpSpPr>
      <p:sp>
        <p:nvSpPr>
          <p:cNvPr id="5815" name="Google Shape;5815;g7a2bc4d681_0_9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6" name="Google Shape;5816;g7a2bc4d681_0_9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5" name="Shape 5865"/>
        <p:cNvGrpSpPr/>
        <p:nvPr/>
      </p:nvGrpSpPr>
      <p:grpSpPr>
        <a:xfrm>
          <a:off x="0" y="0"/>
          <a:ext cx="0" cy="0"/>
          <a:chOff x="0" y="0"/>
          <a:chExt cx="0" cy="0"/>
        </a:xfrm>
      </p:grpSpPr>
      <p:sp>
        <p:nvSpPr>
          <p:cNvPr id="5866" name="Google Shape;5866;gf97a9bcf14_0_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7" name="Google Shape;5867;gf97a9bcf14_0_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3" name="Shape 5883"/>
        <p:cNvGrpSpPr/>
        <p:nvPr/>
      </p:nvGrpSpPr>
      <p:grpSpPr>
        <a:xfrm>
          <a:off x="0" y="0"/>
          <a:ext cx="0" cy="0"/>
          <a:chOff x="0" y="0"/>
          <a:chExt cx="0" cy="0"/>
        </a:xfrm>
      </p:grpSpPr>
      <p:sp>
        <p:nvSpPr>
          <p:cNvPr id="5884" name="Google Shape;5884;gd27437779d_3_1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85" name="Google Shape;5885;gd27437779d_3_1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3" name="Shape 5903"/>
        <p:cNvGrpSpPr/>
        <p:nvPr/>
      </p:nvGrpSpPr>
      <p:grpSpPr>
        <a:xfrm>
          <a:off x="0" y="0"/>
          <a:ext cx="0" cy="0"/>
          <a:chOff x="0" y="0"/>
          <a:chExt cx="0" cy="0"/>
        </a:xfrm>
      </p:grpSpPr>
      <p:sp>
        <p:nvSpPr>
          <p:cNvPr id="5904" name="Google Shape;5904;gd27437779d_3_2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5" name="Google Shape;5905;gd27437779d_3_2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9" name="Shape 5919"/>
        <p:cNvGrpSpPr/>
        <p:nvPr/>
      </p:nvGrpSpPr>
      <p:grpSpPr>
        <a:xfrm>
          <a:off x="0" y="0"/>
          <a:ext cx="0" cy="0"/>
          <a:chOff x="0" y="0"/>
          <a:chExt cx="0" cy="0"/>
        </a:xfrm>
      </p:grpSpPr>
      <p:sp>
        <p:nvSpPr>
          <p:cNvPr id="5920" name="Google Shape;5920;gf97a9bcf14_0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1" name="Google Shape;5921;gf97a9bcf14_0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1" name="Shape 5951"/>
        <p:cNvGrpSpPr/>
        <p:nvPr/>
      </p:nvGrpSpPr>
      <p:grpSpPr>
        <a:xfrm>
          <a:off x="0" y="0"/>
          <a:ext cx="0" cy="0"/>
          <a:chOff x="0" y="0"/>
          <a:chExt cx="0" cy="0"/>
        </a:xfrm>
      </p:grpSpPr>
      <p:sp>
        <p:nvSpPr>
          <p:cNvPr id="5952" name="Google Shape;5952;g7a2bc4d681_0_6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3" name="Google Shape;5953;g7a2bc4d681_0_6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58" name="Shape 5958"/>
        <p:cNvGrpSpPr/>
        <p:nvPr/>
      </p:nvGrpSpPr>
      <p:grpSpPr>
        <a:xfrm>
          <a:off x="0" y="0"/>
          <a:ext cx="0" cy="0"/>
          <a:chOff x="0" y="0"/>
          <a:chExt cx="0" cy="0"/>
        </a:xfrm>
      </p:grpSpPr>
      <p:sp>
        <p:nvSpPr>
          <p:cNvPr id="5959" name="Google Shape;5959;gf61f3e2cd9_0_13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0" name="Google Shape;5960;gf61f3e2cd9_0_13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2" name="Shape 5982"/>
        <p:cNvGrpSpPr/>
        <p:nvPr/>
      </p:nvGrpSpPr>
      <p:grpSpPr>
        <a:xfrm>
          <a:off x="0" y="0"/>
          <a:ext cx="0" cy="0"/>
          <a:chOff x="0" y="0"/>
          <a:chExt cx="0" cy="0"/>
        </a:xfrm>
      </p:grpSpPr>
      <p:sp>
        <p:nvSpPr>
          <p:cNvPr id="5983" name="Google Shape;5983;gd213381300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4" name="Google Shape;5984;gd213381300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9" name="Shape 4189"/>
        <p:cNvGrpSpPr/>
        <p:nvPr/>
      </p:nvGrpSpPr>
      <p:grpSpPr>
        <a:xfrm>
          <a:off x="0" y="0"/>
          <a:ext cx="0" cy="0"/>
          <a:chOff x="0" y="0"/>
          <a:chExt cx="0" cy="0"/>
        </a:xfrm>
      </p:grpSpPr>
      <p:sp>
        <p:nvSpPr>
          <p:cNvPr id="4190" name="Google Shape;4190;g7a2bc4d681_0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1" name="Google Shape;4191;g7a2bc4d681_0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9" name="Shape 6119"/>
        <p:cNvGrpSpPr/>
        <p:nvPr/>
      </p:nvGrpSpPr>
      <p:grpSpPr>
        <a:xfrm>
          <a:off x="0" y="0"/>
          <a:ext cx="0" cy="0"/>
          <a:chOff x="0" y="0"/>
          <a:chExt cx="0" cy="0"/>
        </a:xfrm>
      </p:grpSpPr>
      <p:sp>
        <p:nvSpPr>
          <p:cNvPr id="6120" name="Google Shape;6120;gf61f3e2cd9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1" name="Google Shape;6121;gf61f3e2cd9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5" name="Shape 6165"/>
        <p:cNvGrpSpPr/>
        <p:nvPr/>
      </p:nvGrpSpPr>
      <p:grpSpPr>
        <a:xfrm>
          <a:off x="0" y="0"/>
          <a:ext cx="0" cy="0"/>
          <a:chOff x="0" y="0"/>
          <a:chExt cx="0" cy="0"/>
        </a:xfrm>
      </p:grpSpPr>
      <p:sp>
        <p:nvSpPr>
          <p:cNvPr id="6166" name="Google Shape;6166;g7a2bc4d681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7" name="Google Shape;6167;g7a2bc4d681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9" name="Shape 6229"/>
        <p:cNvGrpSpPr/>
        <p:nvPr/>
      </p:nvGrpSpPr>
      <p:grpSpPr>
        <a:xfrm>
          <a:off x="0" y="0"/>
          <a:ext cx="0" cy="0"/>
          <a:chOff x="0" y="0"/>
          <a:chExt cx="0" cy="0"/>
        </a:xfrm>
      </p:grpSpPr>
      <p:sp>
        <p:nvSpPr>
          <p:cNvPr id="6230" name="Google Shape;6230;gf61f3e2cd9_0_1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1" name="Google Shape;6231;gf61f3e2cd9_0_1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2" name="Shape 6262"/>
        <p:cNvGrpSpPr/>
        <p:nvPr/>
      </p:nvGrpSpPr>
      <p:grpSpPr>
        <a:xfrm>
          <a:off x="0" y="0"/>
          <a:ext cx="0" cy="0"/>
          <a:chOff x="0" y="0"/>
          <a:chExt cx="0" cy="0"/>
        </a:xfrm>
      </p:grpSpPr>
      <p:sp>
        <p:nvSpPr>
          <p:cNvPr id="6263" name="Google Shape;6263;g7a2bc4d681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4" name="Google Shape;6264;g7a2bc4d681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8" name="Shape 6328"/>
        <p:cNvGrpSpPr/>
        <p:nvPr/>
      </p:nvGrpSpPr>
      <p:grpSpPr>
        <a:xfrm>
          <a:off x="0" y="0"/>
          <a:ext cx="0" cy="0"/>
          <a:chOff x="0" y="0"/>
          <a:chExt cx="0" cy="0"/>
        </a:xfrm>
      </p:grpSpPr>
      <p:sp>
        <p:nvSpPr>
          <p:cNvPr id="6329" name="Google Shape;6329;gf61f3e2cd9_0_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0" name="Google Shape;6330;gf61f3e2cd9_0_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2" name="Shape 6382"/>
        <p:cNvGrpSpPr/>
        <p:nvPr/>
      </p:nvGrpSpPr>
      <p:grpSpPr>
        <a:xfrm>
          <a:off x="0" y="0"/>
          <a:ext cx="0" cy="0"/>
          <a:chOff x="0" y="0"/>
          <a:chExt cx="0" cy="0"/>
        </a:xfrm>
      </p:grpSpPr>
      <p:sp>
        <p:nvSpPr>
          <p:cNvPr id="6383" name="Google Shape;6383;gd213381300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4" name="Google Shape;6384;gd213381300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4" name="Shape 6444"/>
        <p:cNvGrpSpPr/>
        <p:nvPr/>
      </p:nvGrpSpPr>
      <p:grpSpPr>
        <a:xfrm>
          <a:off x="0" y="0"/>
          <a:ext cx="0" cy="0"/>
          <a:chOff x="0" y="0"/>
          <a:chExt cx="0" cy="0"/>
        </a:xfrm>
      </p:grpSpPr>
      <p:sp>
        <p:nvSpPr>
          <p:cNvPr id="6445" name="Google Shape;6445;gf61f3e2cd9_0_8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6" name="Google Shape;6446;gf61f3e2cd9_0_8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3" name="Shape 6493"/>
        <p:cNvGrpSpPr/>
        <p:nvPr/>
      </p:nvGrpSpPr>
      <p:grpSpPr>
        <a:xfrm>
          <a:off x="0" y="0"/>
          <a:ext cx="0" cy="0"/>
          <a:chOff x="0" y="0"/>
          <a:chExt cx="0" cy="0"/>
        </a:xfrm>
      </p:grpSpPr>
      <p:sp>
        <p:nvSpPr>
          <p:cNvPr id="6494" name="Google Shape;6494;gd27437779d_3_2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5" name="Google Shape;6495;gd27437779d_3_2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5" name="Shape 6505"/>
        <p:cNvGrpSpPr/>
        <p:nvPr/>
      </p:nvGrpSpPr>
      <p:grpSpPr>
        <a:xfrm>
          <a:off x="0" y="0"/>
          <a:ext cx="0" cy="0"/>
          <a:chOff x="0" y="0"/>
          <a:chExt cx="0" cy="0"/>
        </a:xfrm>
      </p:grpSpPr>
      <p:sp>
        <p:nvSpPr>
          <p:cNvPr id="6506" name="Google Shape;6506;gf9484e002c_0_9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7" name="Google Shape;6507;gf9484e002c_0_9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6" name="Shape 6516"/>
        <p:cNvGrpSpPr/>
        <p:nvPr/>
      </p:nvGrpSpPr>
      <p:grpSpPr>
        <a:xfrm>
          <a:off x="0" y="0"/>
          <a:ext cx="0" cy="0"/>
          <a:chOff x="0" y="0"/>
          <a:chExt cx="0" cy="0"/>
        </a:xfrm>
      </p:grpSpPr>
      <p:sp>
        <p:nvSpPr>
          <p:cNvPr id="6517" name="Google Shape;6517;g7a2bc4d681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8" name="Google Shape;6518;g7a2bc4d681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2" name="Shape 4352"/>
        <p:cNvGrpSpPr/>
        <p:nvPr/>
      </p:nvGrpSpPr>
      <p:grpSpPr>
        <a:xfrm>
          <a:off x="0" y="0"/>
          <a:ext cx="0" cy="0"/>
          <a:chOff x="0" y="0"/>
          <a:chExt cx="0" cy="0"/>
        </a:xfrm>
      </p:grpSpPr>
      <p:sp>
        <p:nvSpPr>
          <p:cNvPr id="4353" name="Google Shape;4353;g278ff260b6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4" name="Google Shape;4354;g278ff260b6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4" name="Shape 6534"/>
        <p:cNvGrpSpPr/>
        <p:nvPr/>
      </p:nvGrpSpPr>
      <p:grpSpPr>
        <a:xfrm>
          <a:off x="0" y="0"/>
          <a:ext cx="0" cy="0"/>
          <a:chOff x="0" y="0"/>
          <a:chExt cx="0" cy="0"/>
        </a:xfrm>
      </p:grpSpPr>
      <p:sp>
        <p:nvSpPr>
          <p:cNvPr id="6535" name="Google Shape;6535;gf9dc5ec206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6" name="Google Shape;6536;gf9dc5ec206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9" name="Shape 6579"/>
        <p:cNvGrpSpPr/>
        <p:nvPr/>
      </p:nvGrpSpPr>
      <p:grpSpPr>
        <a:xfrm>
          <a:off x="0" y="0"/>
          <a:ext cx="0" cy="0"/>
          <a:chOff x="0" y="0"/>
          <a:chExt cx="0" cy="0"/>
        </a:xfrm>
      </p:grpSpPr>
      <p:sp>
        <p:nvSpPr>
          <p:cNvPr id="6580" name="Google Shape;6580;g7a2bc4d681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81" name="Google Shape;6581;g7a2bc4d681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4" name="Shape 6604"/>
        <p:cNvGrpSpPr/>
        <p:nvPr/>
      </p:nvGrpSpPr>
      <p:grpSpPr>
        <a:xfrm>
          <a:off x="0" y="0"/>
          <a:ext cx="0" cy="0"/>
          <a:chOff x="0" y="0"/>
          <a:chExt cx="0" cy="0"/>
        </a:xfrm>
      </p:grpSpPr>
      <p:sp>
        <p:nvSpPr>
          <p:cNvPr id="6605" name="Google Shape;6605;gd213381300_0_1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06" name="Google Shape;6606;gd213381300_0_1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2" name="Shape 7102"/>
        <p:cNvGrpSpPr/>
        <p:nvPr/>
      </p:nvGrpSpPr>
      <p:grpSpPr>
        <a:xfrm>
          <a:off x="0" y="0"/>
          <a:ext cx="0" cy="0"/>
          <a:chOff x="0" y="0"/>
          <a:chExt cx="0" cy="0"/>
        </a:xfrm>
      </p:grpSpPr>
      <p:sp>
        <p:nvSpPr>
          <p:cNvPr id="7103" name="Google Shape;7103;gf61f3e2cd9_0_1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4" name="Google Shape;7104;gf61f3e2cd9_0_1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6" name="Shape 8066"/>
        <p:cNvGrpSpPr/>
        <p:nvPr/>
      </p:nvGrpSpPr>
      <p:grpSpPr>
        <a:xfrm>
          <a:off x="0" y="0"/>
          <a:ext cx="0" cy="0"/>
          <a:chOff x="0" y="0"/>
          <a:chExt cx="0" cy="0"/>
        </a:xfrm>
      </p:grpSpPr>
      <p:sp>
        <p:nvSpPr>
          <p:cNvPr id="8067" name="Google Shape;8067;gf61f3e2cd9_0_1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8" name="Google Shape;8068;gf61f3e2cd9_0_1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74" name="Shape 8074"/>
        <p:cNvGrpSpPr/>
        <p:nvPr/>
      </p:nvGrpSpPr>
      <p:grpSpPr>
        <a:xfrm>
          <a:off x="0" y="0"/>
          <a:ext cx="0" cy="0"/>
          <a:chOff x="0" y="0"/>
          <a:chExt cx="0" cy="0"/>
        </a:xfrm>
      </p:grpSpPr>
      <p:sp>
        <p:nvSpPr>
          <p:cNvPr id="8075" name="Google Shape;8075;gf9dc5ec206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76" name="Google Shape;8076;gf9dc5ec206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5" name="Shape 8135"/>
        <p:cNvGrpSpPr/>
        <p:nvPr/>
      </p:nvGrpSpPr>
      <p:grpSpPr>
        <a:xfrm>
          <a:off x="0" y="0"/>
          <a:ext cx="0" cy="0"/>
          <a:chOff x="0" y="0"/>
          <a:chExt cx="0" cy="0"/>
        </a:xfrm>
      </p:grpSpPr>
      <p:sp>
        <p:nvSpPr>
          <p:cNvPr id="8136" name="Google Shape;8136;gd213381300_0_1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7" name="Google Shape;8137;gd213381300_0_1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1" name="Shape 8181"/>
        <p:cNvGrpSpPr/>
        <p:nvPr/>
      </p:nvGrpSpPr>
      <p:grpSpPr>
        <a:xfrm>
          <a:off x="0" y="0"/>
          <a:ext cx="0" cy="0"/>
          <a:chOff x="0" y="0"/>
          <a:chExt cx="0" cy="0"/>
        </a:xfrm>
      </p:grpSpPr>
      <p:sp>
        <p:nvSpPr>
          <p:cNvPr id="8182" name="Google Shape;8182;gf61f3e2cd9_0_1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3" name="Google Shape;8183;gf61f3e2cd9_0_1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9" name="Shape 8189"/>
        <p:cNvGrpSpPr/>
        <p:nvPr/>
      </p:nvGrpSpPr>
      <p:grpSpPr>
        <a:xfrm>
          <a:off x="0" y="0"/>
          <a:ext cx="0" cy="0"/>
          <a:chOff x="0" y="0"/>
          <a:chExt cx="0" cy="0"/>
        </a:xfrm>
      </p:grpSpPr>
      <p:sp>
        <p:nvSpPr>
          <p:cNvPr id="8190" name="Google Shape;8190;SLIDES_API6353138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1" name="Google Shape;8191;SLIDES_API6353138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6" name="Shape 8196"/>
        <p:cNvGrpSpPr/>
        <p:nvPr/>
      </p:nvGrpSpPr>
      <p:grpSpPr>
        <a:xfrm>
          <a:off x="0" y="0"/>
          <a:ext cx="0" cy="0"/>
          <a:chOff x="0" y="0"/>
          <a:chExt cx="0" cy="0"/>
        </a:xfrm>
      </p:grpSpPr>
      <p:sp>
        <p:nvSpPr>
          <p:cNvPr id="8197" name="Google Shape;8197;gf33ad5468a_1_19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8" name="Google Shape;8198;gf33ad5468a_1_19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8" name="Shape 4358"/>
        <p:cNvGrpSpPr/>
        <p:nvPr/>
      </p:nvGrpSpPr>
      <p:grpSpPr>
        <a:xfrm>
          <a:off x="0" y="0"/>
          <a:ext cx="0" cy="0"/>
          <a:chOff x="0" y="0"/>
          <a:chExt cx="0" cy="0"/>
        </a:xfrm>
      </p:grpSpPr>
      <p:sp>
        <p:nvSpPr>
          <p:cNvPr id="4359" name="Google Shape;4359;g7a2bc4d681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0" name="Google Shape;4360;g7a2bc4d681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3" name="Shape 8203"/>
        <p:cNvGrpSpPr/>
        <p:nvPr/>
      </p:nvGrpSpPr>
      <p:grpSpPr>
        <a:xfrm>
          <a:off x="0" y="0"/>
          <a:ext cx="0" cy="0"/>
          <a:chOff x="0" y="0"/>
          <a:chExt cx="0" cy="0"/>
        </a:xfrm>
      </p:grpSpPr>
      <p:sp>
        <p:nvSpPr>
          <p:cNvPr id="8204" name="Google Shape;8204;gf33ad5468a_1_19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5" name="Google Shape;8205;gf33ad5468a_1_19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0" name="Shape 8210"/>
        <p:cNvGrpSpPr/>
        <p:nvPr/>
      </p:nvGrpSpPr>
      <p:grpSpPr>
        <a:xfrm>
          <a:off x="0" y="0"/>
          <a:ext cx="0" cy="0"/>
          <a:chOff x="0" y="0"/>
          <a:chExt cx="0" cy="0"/>
        </a:xfrm>
      </p:grpSpPr>
      <p:sp>
        <p:nvSpPr>
          <p:cNvPr id="8211" name="Google Shape;8211;gf33ad5468a_1_193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2" name="Google Shape;8212;gf33ad5468a_1_193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5" name="Shape 8235"/>
        <p:cNvGrpSpPr/>
        <p:nvPr/>
      </p:nvGrpSpPr>
      <p:grpSpPr>
        <a:xfrm>
          <a:off x="0" y="0"/>
          <a:ext cx="0" cy="0"/>
          <a:chOff x="0" y="0"/>
          <a:chExt cx="0" cy="0"/>
        </a:xfrm>
      </p:grpSpPr>
      <p:sp>
        <p:nvSpPr>
          <p:cNvPr id="8236" name="Google Shape;8236;gf33ad5468a_1_19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7" name="Google Shape;8237;gf33ad5468a_1_19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1" name="Shape 8251"/>
        <p:cNvGrpSpPr/>
        <p:nvPr/>
      </p:nvGrpSpPr>
      <p:grpSpPr>
        <a:xfrm>
          <a:off x="0" y="0"/>
          <a:ext cx="0" cy="0"/>
          <a:chOff x="0" y="0"/>
          <a:chExt cx="0" cy="0"/>
        </a:xfrm>
      </p:grpSpPr>
      <p:sp>
        <p:nvSpPr>
          <p:cNvPr id="8252" name="Google Shape;8252;gf33ad5468a_1_19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3" name="Google Shape;8253;gf33ad5468a_1_19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8" name="Shape 8588"/>
        <p:cNvGrpSpPr/>
        <p:nvPr/>
      </p:nvGrpSpPr>
      <p:grpSpPr>
        <a:xfrm>
          <a:off x="0" y="0"/>
          <a:ext cx="0" cy="0"/>
          <a:chOff x="0" y="0"/>
          <a:chExt cx="0" cy="0"/>
        </a:xfrm>
      </p:grpSpPr>
      <p:sp>
        <p:nvSpPr>
          <p:cNvPr id="8589" name="Google Shape;8589;gf33ad5468a_1_19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0" name="Google Shape;8590;gf33ad5468a_1_19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5" name="Shape 11375"/>
        <p:cNvGrpSpPr/>
        <p:nvPr/>
      </p:nvGrpSpPr>
      <p:grpSpPr>
        <a:xfrm>
          <a:off x="0" y="0"/>
          <a:ext cx="0" cy="0"/>
          <a:chOff x="0" y="0"/>
          <a:chExt cx="0" cy="0"/>
        </a:xfrm>
      </p:grpSpPr>
      <p:sp>
        <p:nvSpPr>
          <p:cNvPr id="11376" name="Google Shape;11376;gf33ad5468a_1_22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77" name="Google Shape;11377;gf33ad5468a_1_22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4" name="Shape 11794"/>
        <p:cNvGrpSpPr/>
        <p:nvPr/>
      </p:nvGrpSpPr>
      <p:grpSpPr>
        <a:xfrm>
          <a:off x="0" y="0"/>
          <a:ext cx="0" cy="0"/>
          <a:chOff x="0" y="0"/>
          <a:chExt cx="0" cy="0"/>
        </a:xfrm>
      </p:grpSpPr>
      <p:sp>
        <p:nvSpPr>
          <p:cNvPr id="11795" name="Google Shape;11795;gf33ad5468a_1_22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96" name="Google Shape;11796;gf33ad5468a_1_22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4" name="Shape 11964"/>
        <p:cNvGrpSpPr/>
        <p:nvPr/>
      </p:nvGrpSpPr>
      <p:grpSpPr>
        <a:xfrm>
          <a:off x="0" y="0"/>
          <a:ext cx="0" cy="0"/>
          <a:chOff x="0" y="0"/>
          <a:chExt cx="0" cy="0"/>
        </a:xfrm>
      </p:grpSpPr>
      <p:sp>
        <p:nvSpPr>
          <p:cNvPr id="11965" name="Google Shape;11965;gf33ad5468a_1_23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6" name="Google Shape;11966;gf33ad5468a_1_23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9" name="Shape 12369"/>
        <p:cNvGrpSpPr/>
        <p:nvPr/>
      </p:nvGrpSpPr>
      <p:grpSpPr>
        <a:xfrm>
          <a:off x="0" y="0"/>
          <a:ext cx="0" cy="0"/>
          <a:chOff x="0" y="0"/>
          <a:chExt cx="0" cy="0"/>
        </a:xfrm>
      </p:grpSpPr>
      <p:sp>
        <p:nvSpPr>
          <p:cNvPr id="12370" name="Google Shape;12370;gf33ad5468a_1_234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1" name="Google Shape;12371;gf33ad5468a_1_234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9" name="Shape 12749"/>
        <p:cNvGrpSpPr/>
        <p:nvPr/>
      </p:nvGrpSpPr>
      <p:grpSpPr>
        <a:xfrm>
          <a:off x="0" y="0"/>
          <a:ext cx="0" cy="0"/>
          <a:chOff x="0" y="0"/>
          <a:chExt cx="0" cy="0"/>
        </a:xfrm>
      </p:grpSpPr>
      <p:sp>
        <p:nvSpPr>
          <p:cNvPr id="12750" name="Google Shape;12750;gf33ad5468a_1_238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51" name="Google Shape;12751;gf33ad5468a_1_238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6" name="Shape 4366"/>
        <p:cNvGrpSpPr/>
        <p:nvPr/>
      </p:nvGrpSpPr>
      <p:grpSpPr>
        <a:xfrm>
          <a:off x="0" y="0"/>
          <a:ext cx="0" cy="0"/>
          <a:chOff x="0" y="0"/>
          <a:chExt cx="0" cy="0"/>
        </a:xfrm>
      </p:grpSpPr>
      <p:sp>
        <p:nvSpPr>
          <p:cNvPr id="4367" name="Google Shape;4367;gf9484e002c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68" name="Google Shape;4368;gf9484e002c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8" name="Shape 13518"/>
        <p:cNvGrpSpPr/>
        <p:nvPr/>
      </p:nvGrpSpPr>
      <p:grpSpPr>
        <a:xfrm>
          <a:off x="0" y="0"/>
          <a:ext cx="0" cy="0"/>
          <a:chOff x="0" y="0"/>
          <a:chExt cx="0" cy="0"/>
        </a:xfrm>
      </p:grpSpPr>
      <p:sp>
        <p:nvSpPr>
          <p:cNvPr id="13519" name="Google Shape;13519;gf33ad5468a_1_246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0" name="Google Shape;13520;gf33ad5468a_1_246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5" name="Shape 14925"/>
        <p:cNvGrpSpPr/>
        <p:nvPr/>
      </p:nvGrpSpPr>
      <p:grpSpPr>
        <a:xfrm>
          <a:off x="0" y="0"/>
          <a:ext cx="0" cy="0"/>
          <a:chOff x="0" y="0"/>
          <a:chExt cx="0" cy="0"/>
        </a:xfrm>
      </p:grpSpPr>
      <p:sp>
        <p:nvSpPr>
          <p:cNvPr id="14926" name="Google Shape;14926;gf33ad5468a_1_26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7" name="Google Shape;14927;gf33ad5468a_1_26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9" name="Shape 17319"/>
        <p:cNvGrpSpPr/>
        <p:nvPr/>
      </p:nvGrpSpPr>
      <p:grpSpPr>
        <a:xfrm>
          <a:off x="0" y="0"/>
          <a:ext cx="0" cy="0"/>
          <a:chOff x="0" y="0"/>
          <a:chExt cx="0" cy="0"/>
        </a:xfrm>
      </p:grpSpPr>
      <p:sp>
        <p:nvSpPr>
          <p:cNvPr id="17320" name="Google Shape;17320;gf33ad5468a_1_28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21" name="Google Shape;17321;gf33ad5468a_1_28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33" name="Shape 19333"/>
        <p:cNvGrpSpPr/>
        <p:nvPr/>
      </p:nvGrpSpPr>
      <p:grpSpPr>
        <a:xfrm>
          <a:off x="0" y="0"/>
          <a:ext cx="0" cy="0"/>
          <a:chOff x="0" y="0"/>
          <a:chExt cx="0" cy="0"/>
        </a:xfrm>
      </p:grpSpPr>
      <p:sp>
        <p:nvSpPr>
          <p:cNvPr id="19334" name="Google Shape;19334;gf33ad5468a_1_30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35" name="Google Shape;19335;gf33ad5468a_1_30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69" name="Shape 20969"/>
        <p:cNvGrpSpPr/>
        <p:nvPr/>
      </p:nvGrpSpPr>
      <p:grpSpPr>
        <a:xfrm>
          <a:off x="0" y="0"/>
          <a:ext cx="0" cy="0"/>
          <a:chOff x="0" y="0"/>
          <a:chExt cx="0" cy="0"/>
        </a:xfrm>
      </p:grpSpPr>
      <p:sp>
        <p:nvSpPr>
          <p:cNvPr id="20970" name="Google Shape;20970;gf33ad5468a_1_32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71" name="Google Shape;20971;gf33ad5468a_1_32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11" name="Shape 22011"/>
        <p:cNvGrpSpPr/>
        <p:nvPr/>
      </p:nvGrpSpPr>
      <p:grpSpPr>
        <a:xfrm>
          <a:off x="0" y="0"/>
          <a:ext cx="0" cy="0"/>
          <a:chOff x="0" y="0"/>
          <a:chExt cx="0" cy="0"/>
        </a:xfrm>
      </p:grpSpPr>
      <p:sp>
        <p:nvSpPr>
          <p:cNvPr id="22012" name="Google Shape;22012;gf33ad5468a_1_331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13" name="Google Shape;22013;gf33ad5468a_1_331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54" name="Shape 23554"/>
        <p:cNvGrpSpPr/>
        <p:nvPr/>
      </p:nvGrpSpPr>
      <p:grpSpPr>
        <a:xfrm>
          <a:off x="0" y="0"/>
          <a:ext cx="0" cy="0"/>
          <a:chOff x="0" y="0"/>
          <a:chExt cx="0" cy="0"/>
        </a:xfrm>
      </p:grpSpPr>
      <p:sp>
        <p:nvSpPr>
          <p:cNvPr id="23555" name="Google Shape;23555;gf33ad5468a_1_38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56" name="Google Shape;23556;gf33ad5468a_1_38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grpSp>
        <p:nvGrpSpPr>
          <p:cNvPr id="10" name="Google Shape;10;p2"/>
          <p:cNvGrpSpPr/>
          <p:nvPr/>
        </p:nvGrpSpPr>
        <p:grpSpPr>
          <a:xfrm flipH="1" rot="-8907462">
            <a:off x="8128607" y="-319262"/>
            <a:ext cx="1310949" cy="2857915"/>
            <a:chOff x="3345650" y="2840950"/>
            <a:chExt cx="370900" cy="808575"/>
          </a:xfrm>
        </p:grpSpPr>
        <p:sp>
          <p:nvSpPr>
            <p:cNvPr id="11" name="Google Shape;11;p2"/>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 name="Google Shape;59;p2"/>
          <p:cNvSpPr/>
          <p:nvPr/>
        </p:nvSpPr>
        <p:spPr>
          <a:xfrm flipH="1" rot="839692">
            <a:off x="5265557" y="-447409"/>
            <a:ext cx="4025481" cy="2070782"/>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 name="Google Shape;60;p2"/>
          <p:cNvGrpSpPr/>
          <p:nvPr/>
        </p:nvGrpSpPr>
        <p:grpSpPr>
          <a:xfrm flipH="1" rot="839715">
            <a:off x="6453828" y="-898953"/>
            <a:ext cx="4195387" cy="3621616"/>
            <a:chOff x="2695275" y="1049450"/>
            <a:chExt cx="1439175" cy="1242350"/>
          </a:xfrm>
        </p:grpSpPr>
        <p:sp>
          <p:nvSpPr>
            <p:cNvPr id="61" name="Google Shape;61;p2"/>
            <p:cNvSpPr/>
            <p:nvPr/>
          </p:nvSpPr>
          <p:spPr>
            <a:xfrm>
              <a:off x="2895600" y="1049450"/>
              <a:ext cx="1238850" cy="1242350"/>
            </a:xfrm>
            <a:custGeom>
              <a:rect b="b" l="l" r="r" t="t"/>
              <a:pathLst>
                <a:path extrusionOk="0" h="49694" w="49554">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695275" y="1157425"/>
              <a:ext cx="1356425" cy="1094200"/>
            </a:xfrm>
            <a:custGeom>
              <a:rect b="b" l="l" r="r" t="t"/>
              <a:pathLst>
                <a:path extrusionOk="0" h="43768" w="54257">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63" name="Google Shape;63;p2"/>
            <p:cNvSpPr/>
            <p:nvPr/>
          </p:nvSpPr>
          <p:spPr>
            <a:xfrm>
              <a:off x="3659675" y="1999475"/>
              <a:ext cx="135450" cy="60600"/>
            </a:xfrm>
            <a:custGeom>
              <a:rect b="b" l="l" r="r" t="t"/>
              <a:pathLst>
                <a:path extrusionOk="0" h="2424" w="5418">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915825" y="1397625"/>
              <a:ext cx="808175" cy="619425"/>
            </a:xfrm>
            <a:custGeom>
              <a:rect b="b" l="l" r="r" t="t"/>
              <a:pathLst>
                <a:path extrusionOk="0" h="24777" w="32327">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 name="Google Shape;65;p2"/>
          <p:cNvSpPr/>
          <p:nvPr/>
        </p:nvSpPr>
        <p:spPr>
          <a:xfrm rot="-1799746">
            <a:off x="-851544" y="3182839"/>
            <a:ext cx="2739071" cy="3675601"/>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txBox="1"/>
          <p:nvPr>
            <p:ph idx="1" type="subTitle"/>
          </p:nvPr>
        </p:nvSpPr>
        <p:spPr>
          <a:xfrm>
            <a:off x="1101000" y="3731375"/>
            <a:ext cx="3852000" cy="451500"/>
          </a:xfrm>
          <a:prstGeom prst="rect">
            <a:avLst/>
          </a:prstGeom>
        </p:spPr>
        <p:txBody>
          <a:bodyPr anchorCtr="0" anchor="ctr" bIns="91425" lIns="91425" spcFirstLastPara="1" rIns="91425" wrap="square" tIns="91425">
            <a:noAutofit/>
          </a:bodyPr>
          <a:lstStyle>
            <a:lvl1pPr lvl="0">
              <a:lnSpc>
                <a:spcPct val="100000"/>
              </a:lnSpc>
              <a:spcBef>
                <a:spcPts val="0"/>
              </a:spcBef>
              <a:spcAft>
                <a:spcPts val="0"/>
              </a:spcAft>
              <a:buSzPts val="14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67" name="Google Shape;67;p2"/>
          <p:cNvGrpSpPr/>
          <p:nvPr/>
        </p:nvGrpSpPr>
        <p:grpSpPr>
          <a:xfrm rot="3866213">
            <a:off x="119293" y="-295011"/>
            <a:ext cx="1148962" cy="2301773"/>
            <a:chOff x="3238525" y="2739250"/>
            <a:chExt cx="1148975" cy="2301800"/>
          </a:xfrm>
        </p:grpSpPr>
        <p:sp>
          <p:nvSpPr>
            <p:cNvPr id="68" name="Google Shape;68;p2"/>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 name="Google Shape;127;p2"/>
          <p:cNvGrpSpPr/>
          <p:nvPr/>
        </p:nvGrpSpPr>
        <p:grpSpPr>
          <a:xfrm rot="-2238749">
            <a:off x="8387725" y="2160389"/>
            <a:ext cx="1403448" cy="3309947"/>
            <a:chOff x="6152550" y="3804050"/>
            <a:chExt cx="386075" cy="910550"/>
          </a:xfrm>
        </p:grpSpPr>
        <p:sp>
          <p:nvSpPr>
            <p:cNvPr id="128" name="Google Shape;128;p2"/>
            <p:cNvSpPr/>
            <p:nvPr/>
          </p:nvSpPr>
          <p:spPr>
            <a:xfrm>
              <a:off x="6152550" y="3804050"/>
              <a:ext cx="386075" cy="847575"/>
            </a:xfrm>
            <a:custGeom>
              <a:rect b="b" l="l" r="r" t="t"/>
              <a:pathLst>
                <a:path extrusionOk="0" h="33903" w="15443">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6216475" y="3841875"/>
              <a:ext cx="244475" cy="872725"/>
            </a:xfrm>
            <a:custGeom>
              <a:rect b="b" l="l" r="r" t="t"/>
              <a:pathLst>
                <a:path extrusionOk="0" h="34909" w="9779">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 name="Google Shape;130;p2"/>
          <p:cNvGrpSpPr/>
          <p:nvPr/>
        </p:nvGrpSpPr>
        <p:grpSpPr>
          <a:xfrm rot="-3365436">
            <a:off x="7402918" y="2339740"/>
            <a:ext cx="2205126" cy="4812969"/>
            <a:chOff x="7386050" y="661025"/>
            <a:chExt cx="1576975" cy="3441950"/>
          </a:xfrm>
        </p:grpSpPr>
        <p:sp>
          <p:nvSpPr>
            <p:cNvPr id="131" name="Google Shape;131;p2"/>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 name="Google Shape;142;p2"/>
          <p:cNvGrpSpPr/>
          <p:nvPr/>
        </p:nvGrpSpPr>
        <p:grpSpPr>
          <a:xfrm flipH="1" rot="-2876806">
            <a:off x="7945480" y="3299247"/>
            <a:ext cx="1324284" cy="2432000"/>
            <a:chOff x="4830275" y="2608450"/>
            <a:chExt cx="1324325" cy="2432075"/>
          </a:xfrm>
        </p:grpSpPr>
        <p:sp>
          <p:nvSpPr>
            <p:cNvPr id="143" name="Google Shape;143;p2"/>
            <p:cNvSpPr/>
            <p:nvPr/>
          </p:nvSpPr>
          <p:spPr>
            <a:xfrm>
              <a:off x="5018750" y="3690575"/>
              <a:ext cx="519575" cy="1330675"/>
            </a:xfrm>
            <a:custGeom>
              <a:rect b="b" l="l" r="r" t="t"/>
              <a:pathLst>
                <a:path extrusionOk="0" h="53227" w="20783">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5531825" y="3352850"/>
              <a:ext cx="622775" cy="1631100"/>
            </a:xfrm>
            <a:custGeom>
              <a:rect b="b" l="l" r="r" t="t"/>
              <a:pathLst>
                <a:path extrusionOk="0" h="65244" w="24911">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5366500" y="3998300"/>
              <a:ext cx="170975" cy="1031600"/>
            </a:xfrm>
            <a:custGeom>
              <a:rect b="b" l="l" r="r" t="t"/>
              <a:pathLst>
                <a:path extrusionOk="0" fill="none" h="41264" w="6839">
                  <a:moveTo>
                    <a:pt x="5071" y="1"/>
                  </a:moveTo>
                  <a:cubicBezTo>
                    <a:pt x="1" y="16746"/>
                    <a:pt x="768" y="32090"/>
                    <a:pt x="6839" y="41264"/>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5467400" y="3605525"/>
              <a:ext cx="231025" cy="403925"/>
            </a:xfrm>
            <a:custGeom>
              <a:rect b="b" l="l" r="r" t="t"/>
              <a:pathLst>
                <a:path extrusionOk="0" h="16157" w="9241">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5485950" y="3631375"/>
              <a:ext cx="295875" cy="378250"/>
            </a:xfrm>
            <a:custGeom>
              <a:rect b="b" l="l" r="r" t="t"/>
              <a:pathLst>
                <a:path extrusionOk="0" h="15130" w="11835">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5308125" y="3614700"/>
              <a:ext cx="218525" cy="392625"/>
            </a:xfrm>
            <a:custGeom>
              <a:rect b="b" l="l" r="r" t="t"/>
              <a:pathLst>
                <a:path extrusionOk="0" h="15705" w="8741">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5204725" y="3765650"/>
              <a:ext cx="281050" cy="240500"/>
            </a:xfrm>
            <a:custGeom>
              <a:rect b="b" l="l" r="r" t="t"/>
              <a:pathLst>
                <a:path extrusionOk="0" h="9620" w="11242">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5479925" y="3749800"/>
              <a:ext cx="372775" cy="253875"/>
            </a:xfrm>
            <a:custGeom>
              <a:rect b="b" l="l" r="r" t="t"/>
              <a:pathLst>
                <a:path extrusionOk="0" h="10155" w="14911">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5488250" y="3916825"/>
              <a:ext cx="341950" cy="144050"/>
            </a:xfrm>
            <a:custGeom>
              <a:rect b="b" l="l" r="r" t="t"/>
              <a:pathLst>
                <a:path extrusionOk="0" h="5762" w="13678">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5488250" y="3452925"/>
              <a:ext cx="116775" cy="459500"/>
            </a:xfrm>
            <a:custGeom>
              <a:rect b="b" l="l" r="r" t="t"/>
              <a:pathLst>
                <a:path extrusionOk="0" h="18380" w="4671">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5534950" y="3436125"/>
              <a:ext cx="44225" cy="25425"/>
            </a:xfrm>
            <a:custGeom>
              <a:rect b="b" l="l" r="r" t="t"/>
              <a:pathLst>
                <a:path extrusionOk="0" h="1017" w="1769">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5495750" y="3503775"/>
              <a:ext cx="139300" cy="417000"/>
            </a:xfrm>
            <a:custGeom>
              <a:rect b="b" l="l" r="r" t="t"/>
              <a:pathLst>
                <a:path extrusionOk="0" h="16680" w="5572">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5610850" y="3485425"/>
              <a:ext cx="41725" cy="24225"/>
            </a:xfrm>
            <a:custGeom>
              <a:rect b="b" l="l" r="r" t="t"/>
              <a:pathLst>
                <a:path extrusionOk="0" h="969" w="1669">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5460725" y="3506275"/>
              <a:ext cx="86775" cy="406150"/>
            </a:xfrm>
            <a:custGeom>
              <a:rect b="b" l="l" r="r" t="t"/>
              <a:pathLst>
                <a:path extrusionOk="0" h="16246" w="3471">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5439050" y="3488675"/>
              <a:ext cx="42550" cy="29625"/>
            </a:xfrm>
            <a:custGeom>
              <a:rect b="b" l="l" r="r" t="t"/>
              <a:pathLst>
                <a:path extrusionOk="0" h="1185" w="1702">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5545800" y="3626375"/>
              <a:ext cx="261050" cy="301900"/>
            </a:xfrm>
            <a:custGeom>
              <a:rect b="b" l="l" r="r" t="t"/>
              <a:pathLst>
                <a:path extrusionOk="0" h="12076" w="10442">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5798475" y="3607450"/>
              <a:ext cx="28375" cy="40375"/>
            </a:xfrm>
            <a:custGeom>
              <a:rect b="b" l="l" r="r" t="t"/>
              <a:pathLst>
                <a:path extrusionOk="0" h="1615" w="1135">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5487425" y="3560500"/>
              <a:ext cx="70900" cy="351925"/>
            </a:xfrm>
            <a:custGeom>
              <a:rect b="b" l="l" r="r" t="t"/>
              <a:pathLst>
                <a:path extrusionOk="0" h="14077" w="2836">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5512450" y="3541550"/>
              <a:ext cx="44225" cy="26250"/>
            </a:xfrm>
            <a:custGeom>
              <a:rect b="b" l="l" r="r" t="t"/>
              <a:pathLst>
                <a:path extrusionOk="0" h="1050" w="1769">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5545800" y="3610525"/>
              <a:ext cx="189325" cy="317750"/>
            </a:xfrm>
            <a:custGeom>
              <a:rect b="b" l="l" r="r" t="t"/>
              <a:pathLst>
                <a:path extrusionOk="0" h="12710" w="7573">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5721750" y="3591875"/>
              <a:ext cx="34225" cy="34825"/>
            </a:xfrm>
            <a:custGeom>
              <a:rect b="b" l="l" r="r" t="t"/>
              <a:pathLst>
                <a:path extrusionOk="0" h="1393" w="1369">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5466575" y="3704850"/>
              <a:ext cx="186000" cy="308550"/>
            </a:xfrm>
            <a:custGeom>
              <a:rect b="b" l="l" r="r" t="t"/>
              <a:pathLst>
                <a:path extrusionOk="0" h="12342" w="744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5338975" y="3710600"/>
              <a:ext cx="175150" cy="302450"/>
            </a:xfrm>
            <a:custGeom>
              <a:rect b="b" l="l" r="r" t="t"/>
              <a:pathLst>
                <a:path extrusionOk="0" h="12098" w="7006">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5280600" y="3783150"/>
              <a:ext cx="203500" cy="226850"/>
            </a:xfrm>
            <a:custGeom>
              <a:rect b="b" l="l" r="r" t="t"/>
              <a:pathLst>
                <a:path extrusionOk="0" h="9074" w="814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5479925" y="3768975"/>
              <a:ext cx="268550" cy="243525"/>
            </a:xfrm>
            <a:custGeom>
              <a:rect b="b" l="l" r="r" t="t"/>
              <a:pathLst>
                <a:path extrusionOk="0" h="9741" w="10742">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5483250" y="3890725"/>
              <a:ext cx="256875" cy="121325"/>
            </a:xfrm>
            <a:custGeom>
              <a:rect b="b" l="l" r="r" t="t"/>
              <a:pathLst>
                <a:path extrusionOk="0" h="4853" w="10275">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5560800" y="3953275"/>
              <a:ext cx="145125" cy="24200"/>
            </a:xfrm>
            <a:custGeom>
              <a:rect b="b" l="l" r="r" t="t"/>
              <a:pathLst>
                <a:path extrusionOk="0" fill="none" h="968" w="5805">
                  <a:moveTo>
                    <a:pt x="1" y="968"/>
                  </a:moveTo>
                  <a:cubicBezTo>
                    <a:pt x="1835" y="201"/>
                    <a:pt x="3904" y="0"/>
                    <a:pt x="5805" y="3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5633350" y="3932425"/>
              <a:ext cx="48400" cy="8375"/>
            </a:xfrm>
            <a:custGeom>
              <a:rect b="b" l="l" r="r" t="t"/>
              <a:pathLst>
                <a:path extrusionOk="0" fill="none" h="335" w="1936">
                  <a:moveTo>
                    <a:pt x="1" y="334"/>
                  </a:moveTo>
                  <a:cubicBezTo>
                    <a:pt x="601" y="101"/>
                    <a:pt x="1268" y="0"/>
                    <a:pt x="1936" y="3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5500775" y="3844025"/>
              <a:ext cx="149300" cy="145125"/>
            </a:xfrm>
            <a:custGeom>
              <a:rect b="b" l="l" r="r" t="t"/>
              <a:pathLst>
                <a:path extrusionOk="0" fill="none" h="5805" w="5972">
                  <a:moveTo>
                    <a:pt x="0" y="5805"/>
                  </a:moveTo>
                  <a:cubicBezTo>
                    <a:pt x="1201" y="3236"/>
                    <a:pt x="3369" y="1135"/>
                    <a:pt x="5971" y="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5492425" y="3755625"/>
              <a:ext cx="25050" cy="191000"/>
            </a:xfrm>
            <a:custGeom>
              <a:rect b="b" l="l" r="r" t="t"/>
              <a:pathLst>
                <a:path extrusionOk="0" fill="none" h="7640" w="1002">
                  <a:moveTo>
                    <a:pt x="1001" y="1"/>
                  </a:moveTo>
                  <a:cubicBezTo>
                    <a:pt x="334" y="2503"/>
                    <a:pt x="1" y="5071"/>
                    <a:pt x="1" y="764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5522450" y="3798150"/>
              <a:ext cx="8350" cy="42575"/>
            </a:xfrm>
            <a:custGeom>
              <a:rect b="b" l="l" r="r" t="t"/>
              <a:pathLst>
                <a:path extrusionOk="0" fill="none" h="1703" w="334">
                  <a:moveTo>
                    <a:pt x="334" y="1"/>
                  </a:moveTo>
                  <a:cubicBezTo>
                    <a:pt x="134" y="535"/>
                    <a:pt x="0" y="1135"/>
                    <a:pt x="34" y="1702"/>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5585825" y="3766475"/>
              <a:ext cx="23375" cy="49225"/>
            </a:xfrm>
            <a:custGeom>
              <a:rect b="b" l="l" r="r" t="t"/>
              <a:pathLst>
                <a:path extrusionOk="0" fill="none" h="1969" w="935">
                  <a:moveTo>
                    <a:pt x="935" y="0"/>
                  </a:moveTo>
                  <a:cubicBezTo>
                    <a:pt x="501" y="601"/>
                    <a:pt x="234" y="1268"/>
                    <a:pt x="1" y="19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5409875" y="3776475"/>
              <a:ext cx="60900" cy="106775"/>
            </a:xfrm>
            <a:custGeom>
              <a:rect b="b" l="l" r="r" t="t"/>
              <a:pathLst>
                <a:path extrusionOk="0" fill="none" h="4271" w="2436">
                  <a:moveTo>
                    <a:pt x="0" y="1"/>
                  </a:moveTo>
                  <a:cubicBezTo>
                    <a:pt x="1134" y="1202"/>
                    <a:pt x="1968" y="2703"/>
                    <a:pt x="2435" y="427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5327300" y="3861550"/>
              <a:ext cx="77600" cy="46725"/>
            </a:xfrm>
            <a:custGeom>
              <a:rect b="b" l="l" r="r" t="t"/>
              <a:pathLst>
                <a:path extrusionOk="0" fill="none" h="1869" w="3104">
                  <a:moveTo>
                    <a:pt x="1" y="0"/>
                  </a:moveTo>
                  <a:cubicBezTo>
                    <a:pt x="1135" y="434"/>
                    <a:pt x="2236" y="1034"/>
                    <a:pt x="3103" y="18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5402350" y="3877375"/>
              <a:ext cx="66750" cy="108450"/>
            </a:xfrm>
            <a:custGeom>
              <a:rect b="b" l="l" r="r" t="t"/>
              <a:pathLst>
                <a:path extrusionOk="0" fill="none" h="4338" w="2670">
                  <a:moveTo>
                    <a:pt x="1" y="1"/>
                  </a:moveTo>
                  <a:cubicBezTo>
                    <a:pt x="1168" y="1235"/>
                    <a:pt x="2102" y="2703"/>
                    <a:pt x="267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5535800" y="3462075"/>
              <a:ext cx="251850" cy="1567000"/>
            </a:xfrm>
            <a:custGeom>
              <a:rect b="b" l="l" r="r" t="t"/>
              <a:pathLst>
                <a:path extrusionOk="0" fill="none" h="62680" w="10074">
                  <a:moveTo>
                    <a:pt x="234" y="1"/>
                  </a:moveTo>
                  <a:cubicBezTo>
                    <a:pt x="10074" y="18114"/>
                    <a:pt x="10074" y="41030"/>
                    <a:pt x="0"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5068800" y="2869175"/>
              <a:ext cx="479425" cy="622000"/>
            </a:xfrm>
            <a:custGeom>
              <a:rect b="b" l="l" r="r" t="t"/>
              <a:pathLst>
                <a:path extrusionOk="0" h="24880" w="19177">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4962875" y="2951725"/>
              <a:ext cx="585450" cy="539700"/>
            </a:xfrm>
            <a:custGeom>
              <a:rect b="b" l="l" r="r" t="t"/>
              <a:pathLst>
                <a:path extrusionOk="0" h="21588" w="23418">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5380675" y="2846650"/>
              <a:ext cx="321925" cy="636925"/>
            </a:xfrm>
            <a:custGeom>
              <a:rect b="b" l="l" r="r" t="t"/>
              <a:pathLst>
                <a:path extrusionOk="0" h="25477" w="12877">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5548300" y="3004250"/>
              <a:ext cx="407825" cy="475375"/>
            </a:xfrm>
            <a:custGeom>
              <a:rect b="b" l="l" r="r" t="t"/>
              <a:pathLst>
                <a:path extrusionOk="0" h="19015" w="16313">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4910350" y="3209400"/>
              <a:ext cx="647150" cy="270650"/>
            </a:xfrm>
            <a:custGeom>
              <a:rect b="b" l="l" r="r" t="t"/>
              <a:pathLst>
                <a:path extrusionOk="0" h="10826" w="25886">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4967875" y="3434775"/>
              <a:ext cx="577125" cy="260000"/>
            </a:xfrm>
            <a:custGeom>
              <a:rect b="b" l="l" r="r" t="t"/>
              <a:pathLst>
                <a:path extrusionOk="0" h="10400" w="23085">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5184700" y="2636500"/>
              <a:ext cx="321100" cy="700525"/>
            </a:xfrm>
            <a:custGeom>
              <a:rect b="b" l="l" r="r" t="t"/>
              <a:pathLst>
                <a:path extrusionOk="0" h="28021" w="12844">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5171375" y="2608450"/>
              <a:ext cx="70075" cy="36950"/>
            </a:xfrm>
            <a:custGeom>
              <a:rect b="b" l="l" r="r" t="t"/>
              <a:pathLst>
                <a:path extrusionOk="0" h="1478" w="2803">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5105475" y="2744075"/>
              <a:ext cx="391975" cy="608800"/>
            </a:xfrm>
            <a:custGeom>
              <a:rect b="b" l="l" r="r" t="t"/>
              <a:pathLst>
                <a:path extrusionOk="0" h="24352" w="15679">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5072125" y="2716625"/>
              <a:ext cx="73400" cy="39900"/>
            </a:xfrm>
            <a:custGeom>
              <a:rect b="b" l="l" r="r" t="t"/>
              <a:pathLst>
                <a:path extrusionOk="0" h="1596" w="2936">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5310625" y="2681525"/>
              <a:ext cx="196000" cy="654675"/>
            </a:xfrm>
            <a:custGeom>
              <a:rect b="b" l="l" r="r" t="t"/>
              <a:pathLst>
                <a:path extrusionOk="0" h="26187" w="784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5347325" y="2654650"/>
              <a:ext cx="71750" cy="40175"/>
            </a:xfrm>
            <a:custGeom>
              <a:rect b="b" l="l" r="r" t="t"/>
              <a:pathLst>
                <a:path extrusionOk="0" h="1607" w="287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4884500" y="3013425"/>
              <a:ext cx="538725" cy="372800"/>
            </a:xfrm>
            <a:custGeom>
              <a:rect b="b" l="l" r="r" t="t"/>
              <a:pathLst>
                <a:path extrusionOk="0" h="14912" w="21549">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854475" y="2982425"/>
              <a:ext cx="41725" cy="68700"/>
            </a:xfrm>
            <a:custGeom>
              <a:rect b="b" l="l" r="r" t="t"/>
              <a:pathLst>
                <a:path extrusionOk="0" h="2748" w="1669">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5280600" y="2794950"/>
              <a:ext cx="226025" cy="541250"/>
            </a:xfrm>
            <a:custGeom>
              <a:rect b="b" l="l" r="r" t="t"/>
              <a:pathLst>
                <a:path extrusionOk="0" h="21650" w="9041">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5251475" y="2769025"/>
              <a:ext cx="71650" cy="36850"/>
            </a:xfrm>
            <a:custGeom>
              <a:rect b="b" l="l" r="r" t="t"/>
              <a:pathLst>
                <a:path extrusionOk="0" h="1474" w="2866">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4992900" y="2956725"/>
              <a:ext cx="430325" cy="428675"/>
            </a:xfrm>
            <a:custGeom>
              <a:rect b="b" l="l" r="r" t="t"/>
              <a:pathLst>
                <a:path extrusionOk="0" h="17147" w="17213">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4962050" y="2925025"/>
              <a:ext cx="47550" cy="63425"/>
            </a:xfrm>
            <a:custGeom>
              <a:rect b="b" l="l" r="r" t="t"/>
              <a:pathLst>
                <a:path extrusionOk="0" h="2537" w="1902">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5179700" y="3019275"/>
              <a:ext cx="376975" cy="475950"/>
            </a:xfrm>
            <a:custGeom>
              <a:rect b="b" l="l" r="r" t="t"/>
              <a:pathLst>
                <a:path extrusionOk="0" h="19038" w="15079">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5425700" y="2995925"/>
              <a:ext cx="255225" cy="493075"/>
            </a:xfrm>
            <a:custGeom>
              <a:rect b="b" l="l" r="r" t="t"/>
              <a:pathLst>
                <a:path extrusionOk="0" h="19723" w="10209">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5552475" y="3069300"/>
              <a:ext cx="270200" cy="416325"/>
            </a:xfrm>
            <a:custGeom>
              <a:rect b="b" l="l" r="r" t="t"/>
              <a:pathLst>
                <a:path extrusionOk="0" h="16653" w="10808">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5078800" y="3185225"/>
              <a:ext cx="482025" cy="305575"/>
            </a:xfrm>
            <a:custGeom>
              <a:rect b="b" l="l" r="r" t="t"/>
              <a:pathLst>
                <a:path extrusionOk="0" h="12223" w="19281">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5110475" y="3392300"/>
              <a:ext cx="446200" cy="184050"/>
            </a:xfrm>
            <a:custGeom>
              <a:rect b="b" l="l" r="r" t="t"/>
              <a:pathLst>
                <a:path extrusionOk="0" h="7362" w="17848">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5258100" y="3266125"/>
              <a:ext cx="227675" cy="149275"/>
            </a:xfrm>
            <a:custGeom>
              <a:rect b="b" l="l" r="r" t="t"/>
              <a:pathLst>
                <a:path extrusionOk="0" fill="none" h="5971" w="9107">
                  <a:moveTo>
                    <a:pt x="0" y="0"/>
                  </a:moveTo>
                  <a:cubicBezTo>
                    <a:pt x="3603" y="901"/>
                    <a:pt x="6872" y="3002"/>
                    <a:pt x="9107" y="597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5284775" y="3316150"/>
              <a:ext cx="65900" cy="27550"/>
            </a:xfrm>
            <a:custGeom>
              <a:rect b="b" l="l" r="r" t="t"/>
              <a:pathLst>
                <a:path extrusionOk="0" fill="none" h="1102" w="2636">
                  <a:moveTo>
                    <a:pt x="1" y="0"/>
                  </a:moveTo>
                  <a:cubicBezTo>
                    <a:pt x="968" y="134"/>
                    <a:pt x="1869" y="568"/>
                    <a:pt x="2636" y="11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5543300" y="3092650"/>
              <a:ext cx="27550" cy="108450"/>
            </a:xfrm>
            <a:custGeom>
              <a:rect b="b" l="l" r="r" t="t"/>
              <a:pathLst>
                <a:path extrusionOk="0" fill="none" h="4338" w="1102">
                  <a:moveTo>
                    <a:pt x="1101" y="1"/>
                  </a:moveTo>
                  <a:cubicBezTo>
                    <a:pt x="434" y="1335"/>
                    <a:pt x="34" y="2836"/>
                    <a:pt x="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5535800" y="3071800"/>
              <a:ext cx="10025" cy="43400"/>
            </a:xfrm>
            <a:custGeom>
              <a:rect b="b" l="l" r="r" t="t"/>
              <a:pathLst>
                <a:path extrusionOk="0" fill="none" h="1736" w="401">
                  <a:moveTo>
                    <a:pt x="400" y="1"/>
                  </a:moveTo>
                  <a:cubicBezTo>
                    <a:pt x="134" y="535"/>
                    <a:pt x="0" y="1102"/>
                    <a:pt x="0" y="1735"/>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5481575" y="3188550"/>
              <a:ext cx="20875" cy="102600"/>
            </a:xfrm>
            <a:custGeom>
              <a:rect b="b" l="l" r="r" t="t"/>
              <a:pathLst>
                <a:path extrusionOk="0" fill="none" h="4104" w="835">
                  <a:moveTo>
                    <a:pt x="1" y="1"/>
                  </a:moveTo>
                  <a:cubicBezTo>
                    <a:pt x="68" y="1402"/>
                    <a:pt x="334" y="2836"/>
                    <a:pt x="835" y="410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5275600" y="3132675"/>
              <a:ext cx="209350" cy="216850"/>
            </a:xfrm>
            <a:custGeom>
              <a:rect b="b" l="l" r="r" t="t"/>
              <a:pathLst>
                <a:path extrusionOk="0" fill="none" h="8674" w="8374">
                  <a:moveTo>
                    <a:pt x="1" y="1"/>
                  </a:moveTo>
                  <a:cubicBezTo>
                    <a:pt x="3270" y="2336"/>
                    <a:pt x="6138" y="5305"/>
                    <a:pt x="8373" y="867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5566650" y="3186900"/>
              <a:ext cx="180150" cy="258525"/>
            </a:xfrm>
            <a:custGeom>
              <a:rect b="b" l="l" r="r" t="t"/>
              <a:pathLst>
                <a:path extrusionOk="0" fill="none" h="10341" w="7206">
                  <a:moveTo>
                    <a:pt x="0" y="10341"/>
                  </a:moveTo>
                  <a:cubicBezTo>
                    <a:pt x="1001" y="6171"/>
                    <a:pt x="3603" y="2368"/>
                    <a:pt x="7205" y="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5655050" y="3178550"/>
              <a:ext cx="43375" cy="39225"/>
            </a:xfrm>
            <a:custGeom>
              <a:rect b="b" l="l" r="r" t="t"/>
              <a:pathLst>
                <a:path extrusionOk="0" fill="none" h="1569" w="1735">
                  <a:moveTo>
                    <a:pt x="0" y="1568"/>
                  </a:moveTo>
                  <a:cubicBezTo>
                    <a:pt x="501" y="968"/>
                    <a:pt x="1068" y="434"/>
                    <a:pt x="1735"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5216400" y="3456250"/>
              <a:ext cx="229350" cy="22550"/>
            </a:xfrm>
            <a:custGeom>
              <a:rect b="b" l="l" r="r" t="t"/>
              <a:pathLst>
                <a:path extrusionOk="0" fill="none" h="902" w="9174">
                  <a:moveTo>
                    <a:pt x="0" y="901"/>
                  </a:moveTo>
                  <a:cubicBezTo>
                    <a:pt x="3002" y="167"/>
                    <a:pt x="6105" y="0"/>
                    <a:pt x="9174" y="36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4830275" y="3891550"/>
              <a:ext cx="714425" cy="1148975"/>
            </a:xfrm>
            <a:custGeom>
              <a:rect b="b" l="l" r="r" t="t"/>
              <a:pathLst>
                <a:path extrusionOk="0" h="45959" w="28577">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5517775" y="4299350"/>
              <a:ext cx="558425" cy="740675"/>
            </a:xfrm>
            <a:custGeom>
              <a:rect b="b" l="l" r="r" t="t"/>
              <a:pathLst>
                <a:path extrusionOk="0" h="29627" w="22337">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3" name="Google Shape;213;p2"/>
          <p:cNvPicPr preferRelativeResize="0"/>
          <p:nvPr/>
        </p:nvPicPr>
        <p:blipFill>
          <a:blip r:embed="rId2">
            <a:alphaModFix amt="50000"/>
          </a:blip>
          <a:stretch>
            <a:fillRect/>
          </a:stretch>
        </p:blipFill>
        <p:spPr>
          <a:xfrm rot="1802387">
            <a:off x="-1380746" y="-973383"/>
            <a:ext cx="3071170" cy="2747418"/>
          </a:xfrm>
          <a:prstGeom prst="rect">
            <a:avLst/>
          </a:prstGeom>
          <a:noFill/>
          <a:ln>
            <a:noFill/>
          </a:ln>
        </p:spPr>
      </p:pic>
      <p:pic>
        <p:nvPicPr>
          <p:cNvPr id="214" name="Google Shape;214;p2"/>
          <p:cNvPicPr preferRelativeResize="0"/>
          <p:nvPr/>
        </p:nvPicPr>
        <p:blipFill>
          <a:blip r:embed="rId2">
            <a:alphaModFix amt="50000"/>
          </a:blip>
          <a:stretch>
            <a:fillRect/>
          </a:stretch>
        </p:blipFill>
        <p:spPr>
          <a:xfrm rot="1802401">
            <a:off x="-1722336" y="3908943"/>
            <a:ext cx="3851999" cy="3445953"/>
          </a:xfrm>
          <a:prstGeom prst="rect">
            <a:avLst/>
          </a:prstGeom>
          <a:noFill/>
          <a:ln>
            <a:noFill/>
          </a:ln>
        </p:spPr>
      </p:pic>
      <p:sp>
        <p:nvSpPr>
          <p:cNvPr id="215" name="Google Shape;215;p2"/>
          <p:cNvSpPr txBox="1"/>
          <p:nvPr>
            <p:ph type="ctrTitle"/>
          </p:nvPr>
        </p:nvSpPr>
        <p:spPr>
          <a:xfrm>
            <a:off x="1101000" y="1285875"/>
            <a:ext cx="4661700" cy="2612400"/>
          </a:xfrm>
          <a:prstGeom prst="rect">
            <a:avLst/>
          </a:prstGeom>
        </p:spPr>
        <p:txBody>
          <a:bodyPr anchorCtr="0" anchor="ctr" bIns="91425" lIns="91425" spcFirstLastPara="1" rIns="91425" wrap="square" tIns="91425">
            <a:noAutofit/>
          </a:bodyPr>
          <a:lstStyle>
            <a:lvl1pPr lvl="0">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pic>
        <p:nvPicPr>
          <p:cNvPr id="216" name="Google Shape;216;p2"/>
          <p:cNvPicPr preferRelativeResize="0"/>
          <p:nvPr/>
        </p:nvPicPr>
        <p:blipFill>
          <a:blip r:embed="rId2">
            <a:alphaModFix amt="50000"/>
          </a:blip>
          <a:stretch>
            <a:fillRect/>
          </a:stretch>
        </p:blipFill>
        <p:spPr>
          <a:xfrm>
            <a:off x="6235701" y="2571743"/>
            <a:ext cx="3852000" cy="3445953"/>
          </a:xfrm>
          <a:prstGeom prst="rect">
            <a:avLst/>
          </a:prstGeom>
          <a:noFill/>
          <a:ln>
            <a:noFill/>
          </a:ln>
        </p:spPr>
      </p:pic>
      <p:pic>
        <p:nvPicPr>
          <p:cNvPr id="217" name="Google Shape;217;p2"/>
          <p:cNvPicPr preferRelativeResize="0"/>
          <p:nvPr/>
        </p:nvPicPr>
        <p:blipFill>
          <a:blip r:embed="rId2">
            <a:alphaModFix amt="50000"/>
          </a:blip>
          <a:stretch>
            <a:fillRect/>
          </a:stretch>
        </p:blipFill>
        <p:spPr>
          <a:xfrm>
            <a:off x="5340351" y="-874207"/>
            <a:ext cx="3852000" cy="3445953"/>
          </a:xfrm>
          <a:prstGeom prst="rect">
            <a:avLst/>
          </a:prstGeom>
          <a:noFill/>
          <a:ln>
            <a:noFill/>
          </a:ln>
        </p:spPr>
      </p:pic>
      <p:sp>
        <p:nvSpPr>
          <p:cNvPr id="218" name="Google Shape;218;p2"/>
          <p:cNvSpPr txBox="1"/>
          <p:nvPr>
            <p:ph idx="2" type="subTitle"/>
          </p:nvPr>
        </p:nvSpPr>
        <p:spPr>
          <a:xfrm rot="1008">
            <a:off x="7538017" y="578852"/>
            <a:ext cx="1023000" cy="9429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85" name="Shape 985"/>
        <p:cNvGrpSpPr/>
        <p:nvPr/>
      </p:nvGrpSpPr>
      <p:grpSpPr>
        <a:xfrm>
          <a:off x="0" y="0"/>
          <a:ext cx="0" cy="0"/>
          <a:chOff x="0" y="0"/>
          <a:chExt cx="0" cy="0"/>
        </a:xfrm>
      </p:grpSpPr>
      <p:sp>
        <p:nvSpPr>
          <p:cNvPr id="986" name="Google Shape;986;p11"/>
          <p:cNvSpPr/>
          <p:nvPr/>
        </p:nvSpPr>
        <p:spPr>
          <a:xfrm rot="5937190">
            <a:off x="3531477" y="-403199"/>
            <a:ext cx="5620306" cy="6954145"/>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1"/>
          <p:cNvSpPr/>
          <p:nvPr/>
        </p:nvSpPr>
        <p:spPr>
          <a:xfrm flipH="1" rot="818131">
            <a:off x="5692550" y="-262588"/>
            <a:ext cx="3259946" cy="1676976"/>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 name="Google Shape;988;p11"/>
          <p:cNvGrpSpPr/>
          <p:nvPr/>
        </p:nvGrpSpPr>
        <p:grpSpPr>
          <a:xfrm rot="5400000">
            <a:off x="8268886" y="-141059"/>
            <a:ext cx="940920" cy="1223021"/>
            <a:chOff x="238125" y="1386325"/>
            <a:chExt cx="671750" cy="873150"/>
          </a:xfrm>
        </p:grpSpPr>
        <p:sp>
          <p:nvSpPr>
            <p:cNvPr id="989" name="Google Shape;989;p11"/>
            <p:cNvSpPr/>
            <p:nvPr/>
          </p:nvSpPr>
          <p:spPr>
            <a:xfrm>
              <a:off x="238125" y="1386325"/>
              <a:ext cx="671750" cy="873150"/>
            </a:xfrm>
            <a:custGeom>
              <a:rect b="b" l="l" r="r" t="t"/>
              <a:pathLst>
                <a:path extrusionOk="0" h="34926" w="26870">
                  <a:moveTo>
                    <a:pt x="16140" y="16414"/>
                  </a:moveTo>
                  <a:cubicBezTo>
                    <a:pt x="11976" y="15958"/>
                    <a:pt x="12310" y="13922"/>
                    <a:pt x="15107" y="13618"/>
                  </a:cubicBezTo>
                  <a:cubicBezTo>
                    <a:pt x="17933" y="13314"/>
                    <a:pt x="20760" y="15502"/>
                    <a:pt x="23800" y="13861"/>
                  </a:cubicBezTo>
                  <a:cubicBezTo>
                    <a:pt x="26870" y="12220"/>
                    <a:pt x="24864" y="7356"/>
                    <a:pt x="23982" y="5077"/>
                  </a:cubicBezTo>
                  <a:cubicBezTo>
                    <a:pt x="23496" y="3648"/>
                    <a:pt x="23587" y="2068"/>
                    <a:pt x="24225" y="700"/>
                  </a:cubicBezTo>
                  <a:cubicBezTo>
                    <a:pt x="24225" y="700"/>
                    <a:pt x="23162" y="1490"/>
                    <a:pt x="21277" y="1156"/>
                  </a:cubicBezTo>
                  <a:cubicBezTo>
                    <a:pt x="19423" y="821"/>
                    <a:pt x="17295" y="153"/>
                    <a:pt x="15775" y="1916"/>
                  </a:cubicBezTo>
                  <a:cubicBezTo>
                    <a:pt x="14286" y="3648"/>
                    <a:pt x="14742" y="5289"/>
                    <a:pt x="14408" y="7782"/>
                  </a:cubicBezTo>
                  <a:cubicBezTo>
                    <a:pt x="14104" y="10244"/>
                    <a:pt x="11915" y="8755"/>
                    <a:pt x="12037" y="6110"/>
                  </a:cubicBezTo>
                  <a:cubicBezTo>
                    <a:pt x="12158" y="3466"/>
                    <a:pt x="14924" y="700"/>
                    <a:pt x="14924" y="700"/>
                  </a:cubicBezTo>
                  <a:cubicBezTo>
                    <a:pt x="14012" y="426"/>
                    <a:pt x="13070" y="213"/>
                    <a:pt x="12128" y="92"/>
                  </a:cubicBezTo>
                  <a:cubicBezTo>
                    <a:pt x="11155" y="1"/>
                    <a:pt x="10183" y="31"/>
                    <a:pt x="9240" y="244"/>
                  </a:cubicBezTo>
                  <a:cubicBezTo>
                    <a:pt x="8116" y="1004"/>
                    <a:pt x="7204" y="2007"/>
                    <a:pt x="6596" y="3223"/>
                  </a:cubicBezTo>
                  <a:cubicBezTo>
                    <a:pt x="5654" y="5138"/>
                    <a:pt x="6809" y="7600"/>
                    <a:pt x="7447" y="11429"/>
                  </a:cubicBezTo>
                  <a:cubicBezTo>
                    <a:pt x="8085" y="15229"/>
                    <a:pt x="5046" y="13375"/>
                    <a:pt x="4468" y="9302"/>
                  </a:cubicBezTo>
                  <a:cubicBezTo>
                    <a:pt x="3921" y="5229"/>
                    <a:pt x="6474" y="1065"/>
                    <a:pt x="6474" y="1065"/>
                  </a:cubicBezTo>
                  <a:cubicBezTo>
                    <a:pt x="6474" y="1065"/>
                    <a:pt x="3313" y="2128"/>
                    <a:pt x="1337" y="3618"/>
                  </a:cubicBezTo>
                  <a:cubicBezTo>
                    <a:pt x="729" y="4043"/>
                    <a:pt x="274" y="4651"/>
                    <a:pt x="0" y="5350"/>
                  </a:cubicBezTo>
                  <a:lnTo>
                    <a:pt x="0" y="10609"/>
                  </a:lnTo>
                  <a:cubicBezTo>
                    <a:pt x="395" y="12311"/>
                    <a:pt x="973" y="13952"/>
                    <a:pt x="1672" y="15533"/>
                  </a:cubicBezTo>
                  <a:cubicBezTo>
                    <a:pt x="2523" y="17569"/>
                    <a:pt x="1094" y="16749"/>
                    <a:pt x="0" y="14834"/>
                  </a:cubicBezTo>
                  <a:lnTo>
                    <a:pt x="0" y="29758"/>
                  </a:lnTo>
                  <a:cubicBezTo>
                    <a:pt x="1398" y="34135"/>
                    <a:pt x="6444" y="34925"/>
                    <a:pt x="8602" y="34621"/>
                  </a:cubicBezTo>
                  <a:cubicBezTo>
                    <a:pt x="11398" y="34256"/>
                    <a:pt x="11368" y="32737"/>
                    <a:pt x="14164" y="32007"/>
                  </a:cubicBezTo>
                  <a:cubicBezTo>
                    <a:pt x="16961" y="31278"/>
                    <a:pt x="17873" y="27965"/>
                    <a:pt x="17873" y="27965"/>
                  </a:cubicBezTo>
                  <a:cubicBezTo>
                    <a:pt x="17234" y="28360"/>
                    <a:pt x="16535" y="28694"/>
                    <a:pt x="15806" y="28907"/>
                  </a:cubicBezTo>
                  <a:cubicBezTo>
                    <a:pt x="14894" y="29120"/>
                    <a:pt x="13526" y="28785"/>
                    <a:pt x="11550" y="27721"/>
                  </a:cubicBezTo>
                  <a:cubicBezTo>
                    <a:pt x="9575" y="26658"/>
                    <a:pt x="5927" y="26202"/>
                    <a:pt x="5684" y="25503"/>
                  </a:cubicBezTo>
                  <a:cubicBezTo>
                    <a:pt x="5441" y="24773"/>
                    <a:pt x="6839" y="24469"/>
                    <a:pt x="10274" y="25867"/>
                  </a:cubicBezTo>
                  <a:cubicBezTo>
                    <a:pt x="13708" y="27266"/>
                    <a:pt x="15867" y="28542"/>
                    <a:pt x="20031" y="25867"/>
                  </a:cubicBezTo>
                  <a:cubicBezTo>
                    <a:pt x="24225" y="23223"/>
                    <a:pt x="25988" y="14834"/>
                    <a:pt x="25988" y="14834"/>
                  </a:cubicBezTo>
                  <a:cubicBezTo>
                    <a:pt x="25988" y="14834"/>
                    <a:pt x="20274" y="16870"/>
                    <a:pt x="16140" y="16414"/>
                  </a:cubicBezTo>
                  <a:close/>
                  <a:moveTo>
                    <a:pt x="15897" y="9302"/>
                  </a:moveTo>
                  <a:cubicBezTo>
                    <a:pt x="15897" y="9302"/>
                    <a:pt x="18025" y="8268"/>
                    <a:pt x="19119" y="9028"/>
                  </a:cubicBezTo>
                  <a:cubicBezTo>
                    <a:pt x="20213" y="9818"/>
                    <a:pt x="18845" y="10274"/>
                    <a:pt x="17508" y="10274"/>
                  </a:cubicBezTo>
                  <a:cubicBezTo>
                    <a:pt x="16171" y="10305"/>
                    <a:pt x="14833" y="9514"/>
                    <a:pt x="15897" y="9302"/>
                  </a:cubicBezTo>
                  <a:close/>
                  <a:moveTo>
                    <a:pt x="1429" y="8025"/>
                  </a:moveTo>
                  <a:cubicBezTo>
                    <a:pt x="1429" y="8025"/>
                    <a:pt x="334" y="6505"/>
                    <a:pt x="1307" y="4986"/>
                  </a:cubicBezTo>
                  <a:cubicBezTo>
                    <a:pt x="2249" y="3466"/>
                    <a:pt x="3921" y="3283"/>
                    <a:pt x="3496" y="4408"/>
                  </a:cubicBezTo>
                  <a:cubicBezTo>
                    <a:pt x="3070" y="5533"/>
                    <a:pt x="2736" y="5685"/>
                    <a:pt x="2948" y="6627"/>
                  </a:cubicBezTo>
                  <a:cubicBezTo>
                    <a:pt x="3131" y="7539"/>
                    <a:pt x="3587" y="8147"/>
                    <a:pt x="2705" y="8694"/>
                  </a:cubicBezTo>
                  <a:cubicBezTo>
                    <a:pt x="1854" y="9241"/>
                    <a:pt x="1368" y="8572"/>
                    <a:pt x="1429" y="8025"/>
                  </a:cubicBezTo>
                  <a:close/>
                  <a:moveTo>
                    <a:pt x="2614" y="29515"/>
                  </a:moveTo>
                  <a:cubicBezTo>
                    <a:pt x="2128" y="29180"/>
                    <a:pt x="1155" y="28238"/>
                    <a:pt x="2128" y="28086"/>
                  </a:cubicBezTo>
                  <a:cubicBezTo>
                    <a:pt x="2128" y="28086"/>
                    <a:pt x="5076" y="27509"/>
                    <a:pt x="5015" y="28694"/>
                  </a:cubicBezTo>
                  <a:cubicBezTo>
                    <a:pt x="4985" y="29880"/>
                    <a:pt x="3100" y="29819"/>
                    <a:pt x="2614" y="29515"/>
                  </a:cubicBezTo>
                  <a:close/>
                  <a:moveTo>
                    <a:pt x="6809" y="17630"/>
                  </a:moveTo>
                  <a:cubicBezTo>
                    <a:pt x="6049" y="18481"/>
                    <a:pt x="5927" y="17326"/>
                    <a:pt x="6110" y="16627"/>
                  </a:cubicBezTo>
                  <a:cubicBezTo>
                    <a:pt x="6262" y="15898"/>
                    <a:pt x="6687" y="15442"/>
                    <a:pt x="7204" y="15624"/>
                  </a:cubicBezTo>
                  <a:cubicBezTo>
                    <a:pt x="7386" y="16293"/>
                    <a:pt x="7265" y="17053"/>
                    <a:pt x="6809" y="17630"/>
                  </a:cubicBezTo>
                  <a:close/>
                  <a:moveTo>
                    <a:pt x="19210" y="21186"/>
                  </a:moveTo>
                  <a:cubicBezTo>
                    <a:pt x="17964" y="21794"/>
                    <a:pt x="19301" y="22706"/>
                    <a:pt x="17569" y="23192"/>
                  </a:cubicBezTo>
                  <a:cubicBezTo>
                    <a:pt x="15836" y="23709"/>
                    <a:pt x="12888" y="21764"/>
                    <a:pt x="14894" y="20822"/>
                  </a:cubicBezTo>
                  <a:cubicBezTo>
                    <a:pt x="14894" y="20822"/>
                    <a:pt x="17447" y="19393"/>
                    <a:pt x="19058" y="19515"/>
                  </a:cubicBezTo>
                  <a:cubicBezTo>
                    <a:pt x="20639" y="19636"/>
                    <a:pt x="20426" y="20578"/>
                    <a:pt x="19210" y="211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1"/>
            <p:cNvSpPr/>
            <p:nvPr/>
          </p:nvSpPr>
          <p:spPr>
            <a:xfrm>
              <a:off x="238125" y="1507900"/>
              <a:ext cx="553225" cy="598825"/>
            </a:xfrm>
            <a:custGeom>
              <a:rect b="b" l="l" r="r" t="t"/>
              <a:pathLst>
                <a:path extrusionOk="0" h="23953" w="22129">
                  <a:moveTo>
                    <a:pt x="304" y="20032"/>
                  </a:moveTo>
                  <a:lnTo>
                    <a:pt x="1763" y="18664"/>
                  </a:lnTo>
                  <a:cubicBezTo>
                    <a:pt x="2492" y="20092"/>
                    <a:pt x="3587" y="21308"/>
                    <a:pt x="4924" y="22159"/>
                  </a:cubicBezTo>
                  <a:cubicBezTo>
                    <a:pt x="6262" y="23071"/>
                    <a:pt x="7751" y="23710"/>
                    <a:pt x="9331" y="23953"/>
                  </a:cubicBezTo>
                  <a:cubicBezTo>
                    <a:pt x="9331" y="23953"/>
                    <a:pt x="5593" y="22463"/>
                    <a:pt x="4468" y="21187"/>
                  </a:cubicBezTo>
                  <a:cubicBezTo>
                    <a:pt x="3678" y="20214"/>
                    <a:pt x="2979" y="19150"/>
                    <a:pt x="2371" y="18056"/>
                  </a:cubicBezTo>
                  <a:lnTo>
                    <a:pt x="4742" y="15594"/>
                  </a:lnTo>
                  <a:cubicBezTo>
                    <a:pt x="4742" y="15594"/>
                    <a:pt x="7690" y="18512"/>
                    <a:pt x="10426" y="19241"/>
                  </a:cubicBezTo>
                  <a:cubicBezTo>
                    <a:pt x="13161" y="20001"/>
                    <a:pt x="14529" y="19606"/>
                    <a:pt x="14529" y="19606"/>
                  </a:cubicBezTo>
                  <a:cubicBezTo>
                    <a:pt x="14529" y="19606"/>
                    <a:pt x="11581" y="19454"/>
                    <a:pt x="9301" y="18269"/>
                  </a:cubicBezTo>
                  <a:cubicBezTo>
                    <a:pt x="7842" y="17478"/>
                    <a:pt x="6535" y="16475"/>
                    <a:pt x="5380" y="15260"/>
                  </a:cubicBezTo>
                  <a:lnTo>
                    <a:pt x="8268" y="12190"/>
                  </a:lnTo>
                  <a:cubicBezTo>
                    <a:pt x="9818" y="13041"/>
                    <a:pt x="11520" y="13588"/>
                    <a:pt x="13283" y="13861"/>
                  </a:cubicBezTo>
                  <a:cubicBezTo>
                    <a:pt x="14772" y="14074"/>
                    <a:pt x="16292" y="13892"/>
                    <a:pt x="17721" y="13375"/>
                  </a:cubicBezTo>
                  <a:cubicBezTo>
                    <a:pt x="17721" y="13375"/>
                    <a:pt x="14955" y="13861"/>
                    <a:pt x="13040" y="13375"/>
                  </a:cubicBezTo>
                  <a:cubicBezTo>
                    <a:pt x="11611" y="12949"/>
                    <a:pt x="10213" y="12372"/>
                    <a:pt x="8906" y="11642"/>
                  </a:cubicBezTo>
                  <a:cubicBezTo>
                    <a:pt x="8906" y="11642"/>
                    <a:pt x="11672" y="8086"/>
                    <a:pt x="12523" y="7326"/>
                  </a:cubicBezTo>
                  <a:cubicBezTo>
                    <a:pt x="13009" y="6870"/>
                    <a:pt x="13556" y="6475"/>
                    <a:pt x="14104" y="6141"/>
                  </a:cubicBezTo>
                  <a:cubicBezTo>
                    <a:pt x="15350" y="6962"/>
                    <a:pt x="16839" y="7417"/>
                    <a:pt x="18329" y="7478"/>
                  </a:cubicBezTo>
                  <a:cubicBezTo>
                    <a:pt x="19696" y="7478"/>
                    <a:pt x="21034" y="7053"/>
                    <a:pt x="22128" y="6232"/>
                  </a:cubicBezTo>
                  <a:cubicBezTo>
                    <a:pt x="22128" y="6232"/>
                    <a:pt x="19970" y="7022"/>
                    <a:pt x="18329" y="6992"/>
                  </a:cubicBezTo>
                  <a:cubicBezTo>
                    <a:pt x="16687" y="6962"/>
                    <a:pt x="14408" y="5533"/>
                    <a:pt x="14408" y="5533"/>
                  </a:cubicBezTo>
                  <a:cubicBezTo>
                    <a:pt x="14408" y="5533"/>
                    <a:pt x="16049" y="4013"/>
                    <a:pt x="17326" y="2797"/>
                  </a:cubicBezTo>
                  <a:cubicBezTo>
                    <a:pt x="18633" y="1551"/>
                    <a:pt x="20031" y="1"/>
                    <a:pt x="20031" y="1"/>
                  </a:cubicBezTo>
                  <a:lnTo>
                    <a:pt x="15745" y="3740"/>
                  </a:lnTo>
                  <a:cubicBezTo>
                    <a:pt x="15471" y="3192"/>
                    <a:pt x="15380" y="2615"/>
                    <a:pt x="15471" y="2037"/>
                  </a:cubicBezTo>
                  <a:cubicBezTo>
                    <a:pt x="15623" y="1278"/>
                    <a:pt x="15958" y="578"/>
                    <a:pt x="16505" y="1"/>
                  </a:cubicBezTo>
                  <a:cubicBezTo>
                    <a:pt x="15867" y="426"/>
                    <a:pt x="15380" y="1065"/>
                    <a:pt x="15167" y="1794"/>
                  </a:cubicBezTo>
                  <a:cubicBezTo>
                    <a:pt x="14894" y="2554"/>
                    <a:pt x="14924" y="3405"/>
                    <a:pt x="15228" y="4165"/>
                  </a:cubicBezTo>
                  <a:cubicBezTo>
                    <a:pt x="15228" y="4165"/>
                    <a:pt x="13496" y="5776"/>
                    <a:pt x="12219" y="6840"/>
                  </a:cubicBezTo>
                  <a:cubicBezTo>
                    <a:pt x="11581" y="7357"/>
                    <a:pt x="10973" y="7965"/>
                    <a:pt x="10517" y="8664"/>
                  </a:cubicBezTo>
                  <a:cubicBezTo>
                    <a:pt x="10517" y="8664"/>
                    <a:pt x="9271" y="6475"/>
                    <a:pt x="9301" y="4530"/>
                  </a:cubicBezTo>
                  <a:cubicBezTo>
                    <a:pt x="9331" y="3284"/>
                    <a:pt x="9514" y="2068"/>
                    <a:pt x="9879" y="882"/>
                  </a:cubicBezTo>
                  <a:cubicBezTo>
                    <a:pt x="9210" y="2402"/>
                    <a:pt x="8876" y="4074"/>
                    <a:pt x="8967" y="5746"/>
                  </a:cubicBezTo>
                  <a:cubicBezTo>
                    <a:pt x="9088" y="8512"/>
                    <a:pt x="9939" y="9515"/>
                    <a:pt x="9939" y="9515"/>
                  </a:cubicBezTo>
                  <a:cubicBezTo>
                    <a:pt x="9362" y="10366"/>
                    <a:pt x="8663" y="11156"/>
                    <a:pt x="7872" y="11886"/>
                  </a:cubicBezTo>
                  <a:lnTo>
                    <a:pt x="5654" y="13740"/>
                  </a:lnTo>
                  <a:cubicBezTo>
                    <a:pt x="5654" y="13740"/>
                    <a:pt x="3799" y="11551"/>
                    <a:pt x="2918" y="9454"/>
                  </a:cubicBezTo>
                  <a:cubicBezTo>
                    <a:pt x="2371" y="8025"/>
                    <a:pt x="2097" y="6536"/>
                    <a:pt x="2128" y="5047"/>
                  </a:cubicBezTo>
                  <a:cubicBezTo>
                    <a:pt x="2128" y="5047"/>
                    <a:pt x="1793" y="7965"/>
                    <a:pt x="2614" y="9788"/>
                  </a:cubicBezTo>
                  <a:cubicBezTo>
                    <a:pt x="3374" y="11308"/>
                    <a:pt x="4255" y="12798"/>
                    <a:pt x="5228" y="14226"/>
                  </a:cubicBezTo>
                  <a:lnTo>
                    <a:pt x="2553" y="16779"/>
                  </a:lnTo>
                  <a:cubicBezTo>
                    <a:pt x="1641" y="15867"/>
                    <a:pt x="881" y="14834"/>
                    <a:pt x="274" y="13709"/>
                  </a:cubicBezTo>
                  <a:lnTo>
                    <a:pt x="0" y="13162"/>
                  </a:lnTo>
                  <a:lnTo>
                    <a:pt x="0" y="14135"/>
                  </a:lnTo>
                  <a:cubicBezTo>
                    <a:pt x="578" y="15229"/>
                    <a:pt x="1277" y="16293"/>
                    <a:pt x="2097" y="17235"/>
                  </a:cubicBezTo>
                  <a:cubicBezTo>
                    <a:pt x="2097" y="17235"/>
                    <a:pt x="1216" y="18481"/>
                    <a:pt x="274" y="200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11"/>
          <p:cNvGrpSpPr/>
          <p:nvPr/>
        </p:nvGrpSpPr>
        <p:grpSpPr>
          <a:xfrm flipH="1" rot="10800000">
            <a:off x="6013073" y="1842"/>
            <a:ext cx="984151" cy="1157547"/>
            <a:chOff x="2634050" y="3784550"/>
            <a:chExt cx="1220425" cy="1435450"/>
          </a:xfrm>
        </p:grpSpPr>
        <p:sp>
          <p:nvSpPr>
            <p:cNvPr id="992" name="Google Shape;992;p11"/>
            <p:cNvSpPr/>
            <p:nvPr/>
          </p:nvSpPr>
          <p:spPr>
            <a:xfrm>
              <a:off x="3062625" y="4406125"/>
              <a:ext cx="486375" cy="813875"/>
            </a:xfrm>
            <a:custGeom>
              <a:rect b="b" l="l" r="r" t="t"/>
              <a:pathLst>
                <a:path extrusionOk="0" h="32555" w="19455">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1"/>
            <p:cNvSpPr/>
            <p:nvPr/>
          </p:nvSpPr>
          <p:spPr>
            <a:xfrm>
              <a:off x="2820975" y="3784550"/>
              <a:ext cx="262200" cy="674025"/>
            </a:xfrm>
            <a:custGeom>
              <a:rect b="b" l="l" r="r" t="t"/>
              <a:pathLst>
                <a:path extrusionOk="0" h="26961" w="10488">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1"/>
            <p:cNvSpPr/>
            <p:nvPr/>
          </p:nvSpPr>
          <p:spPr>
            <a:xfrm>
              <a:off x="3105950" y="4119650"/>
              <a:ext cx="137550" cy="398200"/>
            </a:xfrm>
            <a:custGeom>
              <a:rect b="b" l="l" r="r" t="t"/>
              <a:pathLst>
                <a:path extrusionOk="0" h="15928" w="5502">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1"/>
            <p:cNvSpPr/>
            <p:nvPr/>
          </p:nvSpPr>
          <p:spPr>
            <a:xfrm>
              <a:off x="3220700" y="4311150"/>
              <a:ext cx="286500" cy="433150"/>
            </a:xfrm>
            <a:custGeom>
              <a:rect b="b" l="l" r="r" t="t"/>
              <a:pathLst>
                <a:path extrusionOk="0" h="17326" w="1146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1"/>
            <p:cNvSpPr/>
            <p:nvPr/>
          </p:nvSpPr>
          <p:spPr>
            <a:xfrm>
              <a:off x="3163700" y="4172850"/>
              <a:ext cx="215825" cy="463550"/>
            </a:xfrm>
            <a:custGeom>
              <a:rect b="b" l="l" r="r" t="t"/>
              <a:pathLst>
                <a:path extrusionOk="0" h="18542" w="8633">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1"/>
            <p:cNvSpPr/>
            <p:nvPr/>
          </p:nvSpPr>
          <p:spPr>
            <a:xfrm>
              <a:off x="3286050" y="4423600"/>
              <a:ext cx="285725" cy="440775"/>
            </a:xfrm>
            <a:custGeom>
              <a:rect b="b" l="l" r="r" t="t"/>
              <a:pathLst>
                <a:path extrusionOk="0" h="17631" w="11429">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1"/>
            <p:cNvSpPr/>
            <p:nvPr/>
          </p:nvSpPr>
          <p:spPr>
            <a:xfrm>
              <a:off x="3479825" y="4874225"/>
              <a:ext cx="312325" cy="279650"/>
            </a:xfrm>
            <a:custGeom>
              <a:rect b="b" l="l" r="r" t="t"/>
              <a:pathLst>
                <a:path extrusionOk="0" h="11186" w="12493">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1"/>
            <p:cNvSpPr/>
            <p:nvPr/>
          </p:nvSpPr>
          <p:spPr>
            <a:xfrm>
              <a:off x="3496525" y="5004175"/>
              <a:ext cx="345025" cy="203675"/>
            </a:xfrm>
            <a:custGeom>
              <a:rect b="b" l="l" r="r" t="t"/>
              <a:pathLst>
                <a:path extrusionOk="0" h="8147" w="13801">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1"/>
            <p:cNvSpPr/>
            <p:nvPr/>
          </p:nvSpPr>
          <p:spPr>
            <a:xfrm>
              <a:off x="3386350" y="4582425"/>
              <a:ext cx="323725" cy="457475"/>
            </a:xfrm>
            <a:custGeom>
              <a:rect b="b" l="l" r="r" t="t"/>
              <a:pathLst>
                <a:path extrusionOk="0" h="18299" w="12949">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1"/>
            <p:cNvSpPr/>
            <p:nvPr/>
          </p:nvSpPr>
          <p:spPr>
            <a:xfrm>
              <a:off x="3333925" y="4476800"/>
              <a:ext cx="335875" cy="484825"/>
            </a:xfrm>
            <a:custGeom>
              <a:rect b="b" l="l" r="r" t="t"/>
              <a:pathLst>
                <a:path extrusionOk="0" h="19393" w="13435">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1"/>
            <p:cNvSpPr/>
            <p:nvPr/>
          </p:nvSpPr>
          <p:spPr>
            <a:xfrm>
              <a:off x="3437250" y="4744275"/>
              <a:ext cx="358700" cy="360975"/>
            </a:xfrm>
            <a:custGeom>
              <a:rect b="b" l="l" r="r" t="t"/>
              <a:pathLst>
                <a:path extrusionOk="0" h="14439" w="14348">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1"/>
            <p:cNvSpPr/>
            <p:nvPr/>
          </p:nvSpPr>
          <p:spPr>
            <a:xfrm>
              <a:off x="3336200" y="5146250"/>
              <a:ext cx="136050" cy="73750"/>
            </a:xfrm>
            <a:custGeom>
              <a:rect b="b" l="l" r="r" t="t"/>
              <a:pathLst>
                <a:path extrusionOk="0" h="2950" w="5442">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1"/>
            <p:cNvSpPr/>
            <p:nvPr/>
          </p:nvSpPr>
          <p:spPr>
            <a:xfrm>
              <a:off x="2926600" y="4998075"/>
              <a:ext cx="449125" cy="125425"/>
            </a:xfrm>
            <a:custGeom>
              <a:rect b="b" l="l" r="r" t="t"/>
              <a:pathLst>
                <a:path extrusionOk="0" h="5017" w="17965">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1"/>
            <p:cNvSpPr/>
            <p:nvPr/>
          </p:nvSpPr>
          <p:spPr>
            <a:xfrm>
              <a:off x="3048950" y="5061925"/>
              <a:ext cx="376925" cy="158075"/>
            </a:xfrm>
            <a:custGeom>
              <a:rect b="b" l="l" r="r" t="t"/>
              <a:pathLst>
                <a:path extrusionOk="0" h="6323" w="15077">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1"/>
            <p:cNvSpPr/>
            <p:nvPr/>
          </p:nvSpPr>
          <p:spPr>
            <a:xfrm>
              <a:off x="3447150" y="5180450"/>
              <a:ext cx="49400" cy="39550"/>
            </a:xfrm>
            <a:custGeom>
              <a:rect b="b" l="l" r="r" t="t"/>
              <a:pathLst>
                <a:path extrusionOk="0" h="1582" w="1976">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1"/>
            <p:cNvSpPr/>
            <p:nvPr/>
          </p:nvSpPr>
          <p:spPr>
            <a:xfrm>
              <a:off x="3542875" y="5156900"/>
              <a:ext cx="311600" cy="63100"/>
            </a:xfrm>
            <a:custGeom>
              <a:rect b="b" l="l" r="r" t="t"/>
              <a:pathLst>
                <a:path extrusionOk="0" h="2524" w="12464">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1"/>
            <p:cNvSpPr/>
            <p:nvPr/>
          </p:nvSpPr>
          <p:spPr>
            <a:xfrm>
              <a:off x="2653050" y="4300500"/>
              <a:ext cx="450650" cy="218125"/>
            </a:xfrm>
            <a:custGeom>
              <a:rect b="b" l="l" r="r" t="t"/>
              <a:pathLst>
                <a:path extrusionOk="0" h="8725" w="18026">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1"/>
            <p:cNvSpPr/>
            <p:nvPr/>
          </p:nvSpPr>
          <p:spPr>
            <a:xfrm>
              <a:off x="2634050" y="4445650"/>
              <a:ext cx="520550" cy="173275"/>
            </a:xfrm>
            <a:custGeom>
              <a:rect b="b" l="l" r="r" t="t"/>
              <a:pathLst>
                <a:path extrusionOk="0" h="6931" w="20822">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1"/>
            <p:cNvSpPr/>
            <p:nvPr/>
          </p:nvSpPr>
          <p:spPr>
            <a:xfrm>
              <a:off x="2694075" y="4609775"/>
              <a:ext cx="522075" cy="122375"/>
            </a:xfrm>
            <a:custGeom>
              <a:rect b="b" l="l" r="r" t="t"/>
              <a:pathLst>
                <a:path extrusionOk="0" h="4895" w="20883">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1"/>
            <p:cNvSpPr/>
            <p:nvPr/>
          </p:nvSpPr>
          <p:spPr>
            <a:xfrm>
              <a:off x="2727525" y="4765550"/>
              <a:ext cx="554750" cy="122375"/>
            </a:xfrm>
            <a:custGeom>
              <a:rect b="b" l="l" r="r" t="t"/>
              <a:pathLst>
                <a:path extrusionOk="0" h="4895" w="2219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1"/>
            <p:cNvSpPr/>
            <p:nvPr/>
          </p:nvSpPr>
          <p:spPr>
            <a:xfrm>
              <a:off x="2794400" y="4888650"/>
              <a:ext cx="533450" cy="95025"/>
            </a:xfrm>
            <a:custGeom>
              <a:rect b="b" l="l" r="r" t="t"/>
              <a:pathLst>
                <a:path extrusionOk="0" h="3801" w="21338">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11"/>
          <p:cNvGrpSpPr/>
          <p:nvPr/>
        </p:nvGrpSpPr>
        <p:grpSpPr>
          <a:xfrm rot="-385873">
            <a:off x="6793022" y="-264892"/>
            <a:ext cx="2318437" cy="1795656"/>
            <a:chOff x="9298389" y="-164681"/>
            <a:chExt cx="3403527" cy="2636070"/>
          </a:xfrm>
        </p:grpSpPr>
        <p:sp>
          <p:nvSpPr>
            <p:cNvPr id="1014" name="Google Shape;1014;p11"/>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1"/>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 name="Google Shape;1016;p11"/>
          <p:cNvSpPr txBox="1"/>
          <p:nvPr>
            <p:ph hasCustomPrompt="1" type="title"/>
          </p:nvPr>
        </p:nvSpPr>
        <p:spPr>
          <a:xfrm>
            <a:off x="3321775" y="1787075"/>
            <a:ext cx="5102100" cy="1511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8500"/>
            </a:lvl1pPr>
            <a:lvl2pPr lvl="1" rtl="0" algn="ctr">
              <a:spcBef>
                <a:spcPts val="0"/>
              </a:spcBef>
              <a:spcAft>
                <a:spcPts val="0"/>
              </a:spcAft>
              <a:buSzPts val="9600"/>
              <a:buNone/>
              <a:defRPr sz="9600"/>
            </a:lvl2pPr>
            <a:lvl3pPr lvl="2" rtl="0" algn="ctr">
              <a:spcBef>
                <a:spcPts val="0"/>
              </a:spcBef>
              <a:spcAft>
                <a:spcPts val="0"/>
              </a:spcAft>
              <a:buSzPts val="9600"/>
              <a:buNone/>
              <a:defRPr sz="9600"/>
            </a:lvl3pPr>
            <a:lvl4pPr lvl="3" rtl="0" algn="ctr">
              <a:spcBef>
                <a:spcPts val="0"/>
              </a:spcBef>
              <a:spcAft>
                <a:spcPts val="0"/>
              </a:spcAft>
              <a:buSzPts val="9600"/>
              <a:buNone/>
              <a:defRPr sz="9600"/>
            </a:lvl4pPr>
            <a:lvl5pPr lvl="4" rtl="0" algn="ctr">
              <a:spcBef>
                <a:spcPts val="0"/>
              </a:spcBef>
              <a:spcAft>
                <a:spcPts val="0"/>
              </a:spcAft>
              <a:buSzPts val="9600"/>
              <a:buNone/>
              <a:defRPr sz="9600"/>
            </a:lvl5pPr>
            <a:lvl6pPr lvl="5" rtl="0" algn="ctr">
              <a:spcBef>
                <a:spcPts val="0"/>
              </a:spcBef>
              <a:spcAft>
                <a:spcPts val="0"/>
              </a:spcAft>
              <a:buSzPts val="9600"/>
              <a:buNone/>
              <a:defRPr sz="9600"/>
            </a:lvl6pPr>
            <a:lvl7pPr lvl="6" rtl="0" algn="ctr">
              <a:spcBef>
                <a:spcPts val="0"/>
              </a:spcBef>
              <a:spcAft>
                <a:spcPts val="0"/>
              </a:spcAft>
              <a:buSzPts val="9600"/>
              <a:buNone/>
              <a:defRPr sz="9600"/>
            </a:lvl7pPr>
            <a:lvl8pPr lvl="7" rtl="0" algn="ctr">
              <a:spcBef>
                <a:spcPts val="0"/>
              </a:spcBef>
              <a:spcAft>
                <a:spcPts val="0"/>
              </a:spcAft>
              <a:buSzPts val="9600"/>
              <a:buNone/>
              <a:defRPr sz="9600"/>
            </a:lvl8pPr>
            <a:lvl9pPr lvl="8" rtl="0" algn="ctr">
              <a:spcBef>
                <a:spcPts val="0"/>
              </a:spcBef>
              <a:spcAft>
                <a:spcPts val="0"/>
              </a:spcAft>
              <a:buSzPts val="9600"/>
              <a:buNone/>
              <a:defRPr sz="9600"/>
            </a:lvl9pPr>
          </a:lstStyle>
          <a:p>
            <a:r>
              <a:t>xx%</a:t>
            </a:r>
          </a:p>
        </p:txBody>
      </p:sp>
      <p:sp>
        <p:nvSpPr>
          <p:cNvPr id="1017" name="Google Shape;1017;p11"/>
          <p:cNvSpPr txBox="1"/>
          <p:nvPr>
            <p:ph idx="1" type="subTitle"/>
          </p:nvPr>
        </p:nvSpPr>
        <p:spPr>
          <a:xfrm>
            <a:off x="3321775" y="3298225"/>
            <a:ext cx="5102100" cy="71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018" name="Google Shape;1018;p11"/>
          <p:cNvPicPr preferRelativeResize="0"/>
          <p:nvPr/>
        </p:nvPicPr>
        <p:blipFill>
          <a:blip r:embed="rId2">
            <a:alphaModFix amt="52000"/>
          </a:blip>
          <a:stretch>
            <a:fillRect/>
          </a:stretch>
        </p:blipFill>
        <p:spPr>
          <a:xfrm>
            <a:off x="5540825" y="-2262868"/>
            <a:ext cx="4154451" cy="3716517"/>
          </a:xfrm>
          <a:prstGeom prst="rect">
            <a:avLst/>
          </a:prstGeom>
          <a:noFill/>
          <a:ln>
            <a:noFill/>
          </a:ln>
        </p:spPr>
      </p:pic>
      <p:pic>
        <p:nvPicPr>
          <p:cNvPr id="1019" name="Google Shape;1019;p11"/>
          <p:cNvPicPr preferRelativeResize="0"/>
          <p:nvPr/>
        </p:nvPicPr>
        <p:blipFill>
          <a:blip r:embed="rId2">
            <a:alphaModFix amt="52000"/>
          </a:blip>
          <a:stretch>
            <a:fillRect/>
          </a:stretch>
        </p:blipFill>
        <p:spPr>
          <a:xfrm>
            <a:off x="5540825" y="1453657"/>
            <a:ext cx="4154451" cy="3716517"/>
          </a:xfrm>
          <a:prstGeom prst="rect">
            <a:avLst/>
          </a:prstGeom>
          <a:noFill/>
          <a:ln>
            <a:noFill/>
          </a:ln>
        </p:spPr>
      </p:pic>
      <p:pic>
        <p:nvPicPr>
          <p:cNvPr id="1020" name="Google Shape;1020;p11"/>
          <p:cNvPicPr preferRelativeResize="0"/>
          <p:nvPr/>
        </p:nvPicPr>
        <p:blipFill>
          <a:blip r:embed="rId2">
            <a:alphaModFix/>
          </a:blip>
          <a:stretch>
            <a:fillRect/>
          </a:stretch>
        </p:blipFill>
        <p:spPr>
          <a:xfrm rot="1363938">
            <a:off x="2470282" y="670368"/>
            <a:ext cx="4545535" cy="4066366"/>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21" name="Shape 1021"/>
        <p:cNvGrpSpPr/>
        <p:nvPr/>
      </p:nvGrpSpPr>
      <p:grpSpPr>
        <a:xfrm>
          <a:off x="0" y="0"/>
          <a:ext cx="0" cy="0"/>
          <a:chOff x="0" y="0"/>
          <a:chExt cx="0" cy="0"/>
        </a:xfrm>
      </p:grpSpPr>
      <p:sp>
        <p:nvSpPr>
          <p:cNvPr id="1022" name="Google Shape;1022;p12"/>
          <p:cNvSpPr/>
          <p:nvPr/>
        </p:nvSpPr>
        <p:spPr>
          <a:xfrm>
            <a:off x="0" y="0"/>
            <a:ext cx="93168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023" name="Shape 1023"/>
        <p:cNvGrpSpPr/>
        <p:nvPr/>
      </p:nvGrpSpPr>
      <p:grpSpPr>
        <a:xfrm>
          <a:off x="0" y="0"/>
          <a:ext cx="0" cy="0"/>
          <a:chOff x="0" y="0"/>
          <a:chExt cx="0" cy="0"/>
        </a:xfrm>
      </p:grpSpPr>
      <p:sp>
        <p:nvSpPr>
          <p:cNvPr id="1024" name="Google Shape;1024;p13"/>
          <p:cNvSpPr/>
          <p:nvPr/>
        </p:nvSpPr>
        <p:spPr>
          <a:xfrm>
            <a:off x="-1336650" y="1079238"/>
            <a:ext cx="4670559" cy="4700259"/>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 name="Google Shape;1025;p13"/>
          <p:cNvGrpSpPr/>
          <p:nvPr/>
        </p:nvGrpSpPr>
        <p:grpSpPr>
          <a:xfrm>
            <a:off x="451250" y="3380650"/>
            <a:ext cx="1374350" cy="2103450"/>
            <a:chOff x="1537100" y="2937075"/>
            <a:chExt cx="1374350" cy="2103450"/>
          </a:xfrm>
        </p:grpSpPr>
        <p:sp>
          <p:nvSpPr>
            <p:cNvPr id="1026" name="Google Shape;1026;p13"/>
            <p:cNvSpPr/>
            <p:nvPr/>
          </p:nvSpPr>
          <p:spPr>
            <a:xfrm>
              <a:off x="2203400" y="3506275"/>
              <a:ext cx="633000" cy="1514775"/>
            </a:xfrm>
            <a:custGeom>
              <a:rect b="b" l="l" r="r" t="t"/>
              <a:pathLst>
                <a:path extrusionOk="0" h="60591" w="25320">
                  <a:moveTo>
                    <a:pt x="25319" y="1"/>
                  </a:moveTo>
                  <a:lnTo>
                    <a:pt x="25319" y="1"/>
                  </a:lnTo>
                  <a:cubicBezTo>
                    <a:pt x="8707" y="18881"/>
                    <a:pt x="268" y="28755"/>
                    <a:pt x="1" y="59744"/>
                  </a:cubicBezTo>
                  <a:cubicBezTo>
                    <a:pt x="1" y="60315"/>
                    <a:pt x="200" y="60591"/>
                    <a:pt x="443" y="60591"/>
                  </a:cubicBezTo>
                  <a:cubicBezTo>
                    <a:pt x="697" y="60591"/>
                    <a:pt x="998" y="60290"/>
                    <a:pt x="1168" y="59710"/>
                  </a:cubicBezTo>
                  <a:cubicBezTo>
                    <a:pt x="6973" y="36761"/>
                    <a:pt x="14311" y="18214"/>
                    <a:pt x="25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3"/>
            <p:cNvSpPr/>
            <p:nvPr/>
          </p:nvSpPr>
          <p:spPr>
            <a:xfrm>
              <a:off x="2048300" y="3608850"/>
              <a:ext cx="360275" cy="1412325"/>
            </a:xfrm>
            <a:custGeom>
              <a:rect b="b" l="l" r="r" t="t"/>
              <a:pathLst>
                <a:path extrusionOk="0" h="56493" w="14411">
                  <a:moveTo>
                    <a:pt x="14411" y="1"/>
                  </a:moveTo>
                  <a:cubicBezTo>
                    <a:pt x="4837" y="19281"/>
                    <a:pt x="1" y="29288"/>
                    <a:pt x="6305" y="55841"/>
                  </a:cubicBezTo>
                  <a:cubicBezTo>
                    <a:pt x="6409" y="56285"/>
                    <a:pt x="6598" y="56493"/>
                    <a:pt x="6776" y="56493"/>
                  </a:cubicBezTo>
                  <a:cubicBezTo>
                    <a:pt x="6999" y="56493"/>
                    <a:pt x="7206" y="56167"/>
                    <a:pt x="7206" y="55574"/>
                  </a:cubicBezTo>
                  <a:cubicBezTo>
                    <a:pt x="7139" y="34892"/>
                    <a:pt x="9207" y="17647"/>
                    <a:pt x="14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3"/>
            <p:cNvSpPr/>
            <p:nvPr/>
          </p:nvSpPr>
          <p:spPr>
            <a:xfrm>
              <a:off x="1592975" y="3582175"/>
              <a:ext cx="616950" cy="1400775"/>
            </a:xfrm>
            <a:custGeom>
              <a:rect b="b" l="l" r="r" t="t"/>
              <a:pathLst>
                <a:path extrusionOk="0" h="56031" w="24678">
                  <a:moveTo>
                    <a:pt x="1" y="0"/>
                  </a:moveTo>
                  <a:lnTo>
                    <a:pt x="1" y="0"/>
                  </a:lnTo>
                  <a:cubicBezTo>
                    <a:pt x="5504" y="7139"/>
                    <a:pt x="10208" y="17380"/>
                    <a:pt x="14277" y="27987"/>
                  </a:cubicBezTo>
                  <a:cubicBezTo>
                    <a:pt x="17780" y="37027"/>
                    <a:pt x="20749" y="46133"/>
                    <a:pt x="23617" y="55540"/>
                  </a:cubicBezTo>
                  <a:cubicBezTo>
                    <a:pt x="23726" y="55879"/>
                    <a:pt x="23928" y="56031"/>
                    <a:pt x="24123" y="56031"/>
                  </a:cubicBezTo>
                  <a:cubicBezTo>
                    <a:pt x="24408" y="56031"/>
                    <a:pt x="24677" y="55708"/>
                    <a:pt x="24618" y="55173"/>
                  </a:cubicBezTo>
                  <a:cubicBezTo>
                    <a:pt x="24118" y="49803"/>
                    <a:pt x="23517" y="44332"/>
                    <a:pt x="22450" y="38828"/>
                  </a:cubicBezTo>
                  <a:cubicBezTo>
                    <a:pt x="21082" y="31523"/>
                    <a:pt x="18847" y="23984"/>
                    <a:pt x="15678" y="18314"/>
                  </a:cubicBezTo>
                  <a:cubicBezTo>
                    <a:pt x="13910" y="15178"/>
                    <a:pt x="12009" y="12676"/>
                    <a:pt x="10041" y="10375"/>
                  </a:cubicBezTo>
                  <a:cubicBezTo>
                    <a:pt x="6739" y="6505"/>
                    <a:pt x="3370" y="3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3"/>
            <p:cNvSpPr/>
            <p:nvPr/>
          </p:nvSpPr>
          <p:spPr>
            <a:xfrm>
              <a:off x="2015775" y="4054175"/>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3"/>
            <p:cNvSpPr/>
            <p:nvPr/>
          </p:nvSpPr>
          <p:spPr>
            <a:xfrm>
              <a:off x="1954075" y="3462075"/>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3"/>
            <p:cNvSpPr/>
            <p:nvPr/>
          </p:nvSpPr>
          <p:spPr>
            <a:xfrm>
              <a:off x="2197025" y="3891550"/>
              <a:ext cx="714425" cy="1148975"/>
            </a:xfrm>
            <a:custGeom>
              <a:rect b="b" l="l" r="r" t="t"/>
              <a:pathLst>
                <a:path extrusionOk="0" h="45959" w="28577">
                  <a:moveTo>
                    <a:pt x="28576" y="1"/>
                  </a:moveTo>
                  <a:cubicBezTo>
                    <a:pt x="25040" y="1969"/>
                    <a:pt x="21471" y="4404"/>
                    <a:pt x="17935" y="7239"/>
                  </a:cubicBezTo>
                  <a:cubicBezTo>
                    <a:pt x="15867" y="8907"/>
                    <a:pt x="13766" y="10742"/>
                    <a:pt x="11798" y="13177"/>
                  </a:cubicBezTo>
                  <a:cubicBezTo>
                    <a:pt x="8262" y="17647"/>
                    <a:pt x="5460" y="24018"/>
                    <a:pt x="3558" y="30356"/>
                  </a:cubicBezTo>
                  <a:cubicBezTo>
                    <a:pt x="2091" y="35193"/>
                    <a:pt x="1057" y="40096"/>
                    <a:pt x="123" y="44933"/>
                  </a:cubicBezTo>
                  <a:cubicBezTo>
                    <a:pt x="0" y="45564"/>
                    <a:pt x="238" y="45959"/>
                    <a:pt x="533" y="45959"/>
                  </a:cubicBezTo>
                  <a:cubicBezTo>
                    <a:pt x="722" y="45959"/>
                    <a:pt x="934" y="45798"/>
                    <a:pt x="1090" y="45433"/>
                  </a:cubicBezTo>
                  <a:cubicBezTo>
                    <a:pt x="4626" y="37428"/>
                    <a:pt x="8262" y="29789"/>
                    <a:pt x="12398" y="22317"/>
                  </a:cubicBezTo>
                  <a:cubicBezTo>
                    <a:pt x="17235" y="13577"/>
                    <a:pt x="22639" y="5305"/>
                    <a:pt x="285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3"/>
            <p:cNvSpPr/>
            <p:nvPr/>
          </p:nvSpPr>
          <p:spPr>
            <a:xfrm>
              <a:off x="1665525" y="4299350"/>
              <a:ext cx="558450" cy="740675"/>
            </a:xfrm>
            <a:custGeom>
              <a:rect b="b" l="l" r="r" t="t"/>
              <a:pathLst>
                <a:path extrusionOk="0" h="29627" w="22338">
                  <a:moveTo>
                    <a:pt x="1" y="1"/>
                  </a:moveTo>
                  <a:lnTo>
                    <a:pt x="1" y="1"/>
                  </a:lnTo>
                  <a:cubicBezTo>
                    <a:pt x="9474" y="7373"/>
                    <a:pt x="15945" y="16546"/>
                    <a:pt x="21316" y="29222"/>
                  </a:cubicBezTo>
                  <a:cubicBezTo>
                    <a:pt x="21431" y="29502"/>
                    <a:pt x="21609" y="29627"/>
                    <a:pt x="21784" y="29627"/>
                  </a:cubicBezTo>
                  <a:cubicBezTo>
                    <a:pt x="22065" y="29627"/>
                    <a:pt x="22337" y="29303"/>
                    <a:pt x="22317" y="28788"/>
                  </a:cubicBezTo>
                  <a:cubicBezTo>
                    <a:pt x="21182" y="8440"/>
                    <a:pt x="14011" y="547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3"/>
            <p:cNvSpPr/>
            <p:nvPr/>
          </p:nvSpPr>
          <p:spPr>
            <a:xfrm>
              <a:off x="2207275" y="4386075"/>
              <a:ext cx="667475" cy="644175"/>
            </a:xfrm>
            <a:custGeom>
              <a:rect b="b" l="l" r="r" t="t"/>
              <a:pathLst>
                <a:path extrusionOk="0" h="25767" w="26699">
                  <a:moveTo>
                    <a:pt x="26698" y="1"/>
                  </a:moveTo>
                  <a:lnTo>
                    <a:pt x="26698" y="1"/>
                  </a:lnTo>
                  <a:cubicBezTo>
                    <a:pt x="11988" y="3170"/>
                    <a:pt x="4449" y="4971"/>
                    <a:pt x="113" y="24852"/>
                  </a:cubicBezTo>
                  <a:cubicBezTo>
                    <a:pt x="0" y="25393"/>
                    <a:pt x="268" y="25766"/>
                    <a:pt x="577" y="25766"/>
                  </a:cubicBezTo>
                  <a:cubicBezTo>
                    <a:pt x="726" y="25766"/>
                    <a:pt x="884" y="25680"/>
                    <a:pt x="1013" y="25486"/>
                  </a:cubicBezTo>
                  <a:cubicBezTo>
                    <a:pt x="8352" y="13811"/>
                    <a:pt x="16191" y="5805"/>
                    <a:pt x="26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3"/>
            <p:cNvSpPr/>
            <p:nvPr/>
          </p:nvSpPr>
          <p:spPr>
            <a:xfrm>
              <a:off x="2095000" y="3039900"/>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3"/>
            <p:cNvSpPr/>
            <p:nvPr/>
          </p:nvSpPr>
          <p:spPr>
            <a:xfrm>
              <a:off x="2225100" y="3066800"/>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3"/>
            <p:cNvSpPr/>
            <p:nvPr/>
          </p:nvSpPr>
          <p:spPr>
            <a:xfrm>
              <a:off x="2621200" y="3041875"/>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3"/>
            <p:cNvSpPr/>
            <p:nvPr/>
          </p:nvSpPr>
          <p:spPr>
            <a:xfrm>
              <a:off x="2211750" y="3034275"/>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3"/>
            <p:cNvSpPr/>
            <p:nvPr/>
          </p:nvSpPr>
          <p:spPr>
            <a:xfrm>
              <a:off x="2516975" y="3008975"/>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3"/>
            <p:cNvSpPr/>
            <p:nvPr/>
          </p:nvSpPr>
          <p:spPr>
            <a:xfrm>
              <a:off x="2225100" y="3195225"/>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3"/>
            <p:cNvSpPr/>
            <p:nvPr/>
          </p:nvSpPr>
          <p:spPr>
            <a:xfrm>
              <a:off x="2637900" y="3171700"/>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3"/>
            <p:cNvSpPr/>
            <p:nvPr/>
          </p:nvSpPr>
          <p:spPr>
            <a:xfrm>
              <a:off x="2168375" y="2959225"/>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3"/>
            <p:cNvSpPr/>
            <p:nvPr/>
          </p:nvSpPr>
          <p:spPr>
            <a:xfrm>
              <a:off x="2256775" y="2937075"/>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3"/>
            <p:cNvSpPr/>
            <p:nvPr/>
          </p:nvSpPr>
          <p:spPr>
            <a:xfrm>
              <a:off x="2225100" y="3164375"/>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3"/>
            <p:cNvSpPr/>
            <p:nvPr/>
          </p:nvSpPr>
          <p:spPr>
            <a:xfrm>
              <a:off x="2531975" y="3139450"/>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3"/>
            <p:cNvSpPr/>
            <p:nvPr/>
          </p:nvSpPr>
          <p:spPr>
            <a:xfrm>
              <a:off x="2168375" y="3016775"/>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3"/>
            <p:cNvSpPr/>
            <p:nvPr/>
          </p:nvSpPr>
          <p:spPr>
            <a:xfrm>
              <a:off x="2326825" y="2994250"/>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3"/>
            <p:cNvSpPr/>
            <p:nvPr/>
          </p:nvSpPr>
          <p:spPr>
            <a:xfrm>
              <a:off x="2158375" y="3305575"/>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3"/>
            <p:cNvSpPr/>
            <p:nvPr/>
          </p:nvSpPr>
          <p:spPr>
            <a:xfrm>
              <a:off x="2095825" y="3092650"/>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3"/>
            <p:cNvSpPr/>
            <p:nvPr/>
          </p:nvSpPr>
          <p:spPr>
            <a:xfrm>
              <a:off x="1602975" y="3658275"/>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3"/>
            <p:cNvSpPr/>
            <p:nvPr/>
          </p:nvSpPr>
          <p:spPr>
            <a:xfrm>
              <a:off x="1537100" y="3763975"/>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3"/>
            <p:cNvSpPr/>
            <p:nvPr/>
          </p:nvSpPr>
          <p:spPr>
            <a:xfrm>
              <a:off x="1619650" y="3714775"/>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3"/>
            <p:cNvSpPr/>
            <p:nvPr/>
          </p:nvSpPr>
          <p:spPr>
            <a:xfrm>
              <a:off x="1597975" y="3692150"/>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3"/>
            <p:cNvSpPr/>
            <p:nvPr/>
          </p:nvSpPr>
          <p:spPr>
            <a:xfrm>
              <a:off x="1550450" y="3864875"/>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3"/>
            <p:cNvSpPr/>
            <p:nvPr/>
          </p:nvSpPr>
          <p:spPr>
            <a:xfrm>
              <a:off x="1826475" y="3597175"/>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3"/>
            <p:cNvSpPr/>
            <p:nvPr/>
          </p:nvSpPr>
          <p:spPr>
            <a:xfrm>
              <a:off x="1802350" y="3577075"/>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3"/>
            <p:cNvSpPr/>
            <p:nvPr/>
          </p:nvSpPr>
          <p:spPr>
            <a:xfrm>
              <a:off x="1637175" y="3832350"/>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3"/>
            <p:cNvSpPr/>
            <p:nvPr/>
          </p:nvSpPr>
          <p:spPr>
            <a:xfrm>
              <a:off x="1618000" y="3811450"/>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3"/>
            <p:cNvSpPr/>
            <p:nvPr/>
          </p:nvSpPr>
          <p:spPr>
            <a:xfrm>
              <a:off x="1776450" y="3662225"/>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3"/>
            <p:cNvSpPr/>
            <p:nvPr/>
          </p:nvSpPr>
          <p:spPr>
            <a:xfrm>
              <a:off x="1752250" y="3642425"/>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3"/>
            <p:cNvSpPr/>
            <p:nvPr/>
          </p:nvSpPr>
          <p:spPr>
            <a:xfrm>
              <a:off x="1630500" y="3946300"/>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3"/>
            <p:cNvSpPr/>
            <p:nvPr/>
          </p:nvSpPr>
          <p:spPr>
            <a:xfrm>
              <a:off x="1865675" y="3698100"/>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 name="Google Shape;1062;p13"/>
          <p:cNvSpPr txBox="1"/>
          <p:nvPr>
            <p:ph type="ctrTitle"/>
          </p:nvPr>
        </p:nvSpPr>
        <p:spPr>
          <a:xfrm>
            <a:off x="4623125" y="542750"/>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sp>
        <p:nvSpPr>
          <p:cNvPr id="1063" name="Google Shape;1063;p13"/>
          <p:cNvSpPr txBox="1"/>
          <p:nvPr>
            <p:ph idx="1" type="subTitle"/>
          </p:nvPr>
        </p:nvSpPr>
        <p:spPr>
          <a:xfrm>
            <a:off x="4623125" y="843577"/>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64" name="Google Shape;1064;p13"/>
          <p:cNvSpPr txBox="1"/>
          <p:nvPr>
            <p:ph hasCustomPrompt="1" idx="2" type="title"/>
          </p:nvPr>
        </p:nvSpPr>
        <p:spPr>
          <a:xfrm>
            <a:off x="3650125" y="542750"/>
            <a:ext cx="867300" cy="560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65" name="Google Shape;1065;p13"/>
          <p:cNvSpPr txBox="1"/>
          <p:nvPr>
            <p:ph idx="3" type="ctrTitle"/>
          </p:nvPr>
        </p:nvSpPr>
        <p:spPr>
          <a:xfrm>
            <a:off x="4623125" y="1239521"/>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sp>
        <p:nvSpPr>
          <p:cNvPr id="1066" name="Google Shape;1066;p13"/>
          <p:cNvSpPr txBox="1"/>
          <p:nvPr>
            <p:ph idx="4" type="subTitle"/>
          </p:nvPr>
        </p:nvSpPr>
        <p:spPr>
          <a:xfrm>
            <a:off x="4623125" y="1530317"/>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67" name="Google Shape;1067;p13"/>
          <p:cNvSpPr txBox="1"/>
          <p:nvPr>
            <p:ph hasCustomPrompt="1" idx="5" type="title"/>
          </p:nvPr>
        </p:nvSpPr>
        <p:spPr>
          <a:xfrm>
            <a:off x="3650125" y="1249663"/>
            <a:ext cx="867300" cy="541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68" name="Google Shape;1068;p13"/>
          <p:cNvSpPr txBox="1"/>
          <p:nvPr>
            <p:ph idx="6" type="ctrTitle"/>
          </p:nvPr>
        </p:nvSpPr>
        <p:spPr>
          <a:xfrm>
            <a:off x="4623125" y="1936303"/>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sp>
        <p:nvSpPr>
          <p:cNvPr id="1069" name="Google Shape;1069;p13"/>
          <p:cNvSpPr txBox="1"/>
          <p:nvPr>
            <p:ph idx="7" type="subTitle"/>
          </p:nvPr>
        </p:nvSpPr>
        <p:spPr>
          <a:xfrm>
            <a:off x="4623125" y="2217056"/>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70" name="Google Shape;1070;p13"/>
          <p:cNvSpPr txBox="1"/>
          <p:nvPr>
            <p:ph hasCustomPrompt="1" idx="8" type="title"/>
          </p:nvPr>
        </p:nvSpPr>
        <p:spPr>
          <a:xfrm>
            <a:off x="3650125" y="1937076"/>
            <a:ext cx="867300" cy="541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71" name="Google Shape;1071;p13"/>
          <p:cNvSpPr txBox="1"/>
          <p:nvPr>
            <p:ph idx="9" type="ctrTitle"/>
          </p:nvPr>
        </p:nvSpPr>
        <p:spPr>
          <a:xfrm>
            <a:off x="4623125" y="2633085"/>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sp>
        <p:nvSpPr>
          <p:cNvPr id="1072" name="Google Shape;1072;p13"/>
          <p:cNvSpPr txBox="1"/>
          <p:nvPr>
            <p:ph idx="13" type="subTitle"/>
          </p:nvPr>
        </p:nvSpPr>
        <p:spPr>
          <a:xfrm>
            <a:off x="4623125" y="2903795"/>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73" name="Google Shape;1073;p13"/>
          <p:cNvSpPr txBox="1"/>
          <p:nvPr>
            <p:ph hasCustomPrompt="1" idx="14" type="title"/>
          </p:nvPr>
        </p:nvSpPr>
        <p:spPr>
          <a:xfrm>
            <a:off x="3650125" y="2624489"/>
            <a:ext cx="867300" cy="541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74" name="Google Shape;1074;p13"/>
          <p:cNvSpPr txBox="1"/>
          <p:nvPr>
            <p:ph idx="15" type="subTitle"/>
          </p:nvPr>
        </p:nvSpPr>
        <p:spPr>
          <a:xfrm>
            <a:off x="4623125" y="3590535"/>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75" name="Google Shape;1075;p13"/>
          <p:cNvSpPr txBox="1"/>
          <p:nvPr>
            <p:ph hasCustomPrompt="1" idx="16" type="title"/>
          </p:nvPr>
        </p:nvSpPr>
        <p:spPr>
          <a:xfrm>
            <a:off x="3650125" y="3311902"/>
            <a:ext cx="867300" cy="560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76" name="Google Shape;1076;p13"/>
          <p:cNvSpPr txBox="1"/>
          <p:nvPr>
            <p:ph idx="17" type="ctrTitle"/>
          </p:nvPr>
        </p:nvSpPr>
        <p:spPr>
          <a:xfrm>
            <a:off x="4623125" y="3317472"/>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sp>
        <p:nvSpPr>
          <p:cNvPr id="1077" name="Google Shape;1077;p13"/>
          <p:cNvSpPr txBox="1"/>
          <p:nvPr>
            <p:ph idx="18" type="subTitle"/>
          </p:nvPr>
        </p:nvSpPr>
        <p:spPr>
          <a:xfrm>
            <a:off x="4623125" y="4277274"/>
            <a:ext cx="3796200" cy="310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78" name="Google Shape;1078;p13"/>
          <p:cNvSpPr txBox="1"/>
          <p:nvPr>
            <p:ph hasCustomPrompt="1" idx="19" type="title"/>
          </p:nvPr>
        </p:nvSpPr>
        <p:spPr>
          <a:xfrm>
            <a:off x="3650125" y="4018815"/>
            <a:ext cx="867300" cy="560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b="0" sz="3600"/>
            </a:lvl1pPr>
            <a:lvl2pPr lvl="1"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2pPr>
            <a:lvl3pPr lvl="2"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3pPr>
            <a:lvl4pPr lvl="3"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4pPr>
            <a:lvl5pPr lvl="4"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5pPr>
            <a:lvl6pPr lvl="5"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6pPr>
            <a:lvl7pPr lvl="6"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7pPr>
            <a:lvl8pPr lvl="7"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8pPr>
            <a:lvl9pPr lvl="8" rtl="0" algn="r">
              <a:spcBef>
                <a:spcPts val="0"/>
              </a:spcBef>
              <a:spcAft>
                <a:spcPts val="0"/>
              </a:spcAft>
              <a:buSzPts val="3600"/>
              <a:buFont typeface="Fira Sans Extra Condensed"/>
              <a:buNone/>
              <a:defRPr b="0" sz="3600">
                <a:latin typeface="Fira Sans Extra Condensed"/>
                <a:ea typeface="Fira Sans Extra Condensed"/>
                <a:cs typeface="Fira Sans Extra Condensed"/>
                <a:sym typeface="Fira Sans Extra Condensed"/>
              </a:defRPr>
            </a:lvl9pPr>
          </a:lstStyle>
          <a:p>
            <a:r>
              <a:t>xx%</a:t>
            </a:r>
          </a:p>
        </p:txBody>
      </p:sp>
      <p:sp>
        <p:nvSpPr>
          <p:cNvPr id="1079" name="Google Shape;1079;p13"/>
          <p:cNvSpPr txBox="1"/>
          <p:nvPr>
            <p:ph idx="20" type="ctrTitle"/>
          </p:nvPr>
        </p:nvSpPr>
        <p:spPr>
          <a:xfrm>
            <a:off x="4623125" y="4026648"/>
            <a:ext cx="3048600" cy="3675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spcBef>
                <a:spcPts val="0"/>
              </a:spcBef>
              <a:spcAft>
                <a:spcPts val="0"/>
              </a:spcAft>
              <a:buSzPts val="2000"/>
              <a:buFont typeface="Denk One"/>
              <a:buNone/>
              <a:defRPr sz="2000">
                <a:latin typeface="Denk One"/>
                <a:ea typeface="Denk One"/>
                <a:cs typeface="Denk One"/>
                <a:sym typeface="Denk One"/>
              </a:defRPr>
            </a:lvl2pPr>
            <a:lvl3pPr lvl="2" rtl="0">
              <a:spcBef>
                <a:spcPts val="0"/>
              </a:spcBef>
              <a:spcAft>
                <a:spcPts val="0"/>
              </a:spcAft>
              <a:buSzPts val="2000"/>
              <a:buFont typeface="Denk One"/>
              <a:buNone/>
              <a:defRPr sz="2000">
                <a:latin typeface="Denk One"/>
                <a:ea typeface="Denk One"/>
                <a:cs typeface="Denk One"/>
                <a:sym typeface="Denk One"/>
              </a:defRPr>
            </a:lvl3pPr>
            <a:lvl4pPr lvl="3" rtl="0">
              <a:spcBef>
                <a:spcPts val="0"/>
              </a:spcBef>
              <a:spcAft>
                <a:spcPts val="0"/>
              </a:spcAft>
              <a:buSzPts val="2000"/>
              <a:buFont typeface="Denk One"/>
              <a:buNone/>
              <a:defRPr sz="2000">
                <a:latin typeface="Denk One"/>
                <a:ea typeface="Denk One"/>
                <a:cs typeface="Denk One"/>
                <a:sym typeface="Denk One"/>
              </a:defRPr>
            </a:lvl4pPr>
            <a:lvl5pPr lvl="4" rtl="0">
              <a:spcBef>
                <a:spcPts val="0"/>
              </a:spcBef>
              <a:spcAft>
                <a:spcPts val="0"/>
              </a:spcAft>
              <a:buSzPts val="2000"/>
              <a:buFont typeface="Denk One"/>
              <a:buNone/>
              <a:defRPr sz="2000">
                <a:latin typeface="Denk One"/>
                <a:ea typeface="Denk One"/>
                <a:cs typeface="Denk One"/>
                <a:sym typeface="Denk One"/>
              </a:defRPr>
            </a:lvl5pPr>
            <a:lvl6pPr lvl="5" rtl="0">
              <a:spcBef>
                <a:spcPts val="0"/>
              </a:spcBef>
              <a:spcAft>
                <a:spcPts val="0"/>
              </a:spcAft>
              <a:buSzPts val="2000"/>
              <a:buFont typeface="Denk One"/>
              <a:buNone/>
              <a:defRPr sz="2000">
                <a:latin typeface="Denk One"/>
                <a:ea typeface="Denk One"/>
                <a:cs typeface="Denk One"/>
                <a:sym typeface="Denk One"/>
              </a:defRPr>
            </a:lvl6pPr>
            <a:lvl7pPr lvl="6" rtl="0">
              <a:spcBef>
                <a:spcPts val="0"/>
              </a:spcBef>
              <a:spcAft>
                <a:spcPts val="0"/>
              </a:spcAft>
              <a:buSzPts val="2000"/>
              <a:buFont typeface="Denk One"/>
              <a:buNone/>
              <a:defRPr sz="2000">
                <a:latin typeface="Denk One"/>
                <a:ea typeface="Denk One"/>
                <a:cs typeface="Denk One"/>
                <a:sym typeface="Denk One"/>
              </a:defRPr>
            </a:lvl7pPr>
            <a:lvl8pPr lvl="7" rtl="0">
              <a:spcBef>
                <a:spcPts val="0"/>
              </a:spcBef>
              <a:spcAft>
                <a:spcPts val="0"/>
              </a:spcAft>
              <a:buSzPts val="2000"/>
              <a:buFont typeface="Denk One"/>
              <a:buNone/>
              <a:defRPr sz="2000">
                <a:latin typeface="Denk One"/>
                <a:ea typeface="Denk One"/>
                <a:cs typeface="Denk One"/>
                <a:sym typeface="Denk One"/>
              </a:defRPr>
            </a:lvl8pPr>
            <a:lvl9pPr lvl="8" rtl="0">
              <a:spcBef>
                <a:spcPts val="0"/>
              </a:spcBef>
              <a:spcAft>
                <a:spcPts val="0"/>
              </a:spcAft>
              <a:buSzPts val="2000"/>
              <a:buFont typeface="Denk One"/>
              <a:buNone/>
              <a:defRPr sz="2000">
                <a:latin typeface="Denk One"/>
                <a:ea typeface="Denk One"/>
                <a:cs typeface="Denk One"/>
                <a:sym typeface="Denk One"/>
              </a:defRPr>
            </a:lvl9pPr>
          </a:lstStyle>
          <a:p/>
        </p:txBody>
      </p:sp>
      <p:grpSp>
        <p:nvGrpSpPr>
          <p:cNvPr id="1080" name="Google Shape;1080;p13"/>
          <p:cNvGrpSpPr/>
          <p:nvPr/>
        </p:nvGrpSpPr>
        <p:grpSpPr>
          <a:xfrm flipH="1" rot="10138916">
            <a:off x="-680800" y="-173303"/>
            <a:ext cx="1870257" cy="1846921"/>
            <a:chOff x="4045425" y="3839900"/>
            <a:chExt cx="559025" cy="552050"/>
          </a:xfrm>
        </p:grpSpPr>
        <p:sp>
          <p:nvSpPr>
            <p:cNvPr id="1081" name="Google Shape;1081;p13"/>
            <p:cNvSpPr/>
            <p:nvPr/>
          </p:nvSpPr>
          <p:spPr>
            <a:xfrm>
              <a:off x="4302300" y="3839900"/>
              <a:ext cx="67900" cy="274150"/>
            </a:xfrm>
            <a:custGeom>
              <a:rect b="b" l="l" r="r" t="t"/>
              <a:pathLst>
                <a:path extrusionOk="0" h="10966" w="2716">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3"/>
            <p:cNvSpPr/>
            <p:nvPr/>
          </p:nvSpPr>
          <p:spPr>
            <a:xfrm>
              <a:off x="4142475" y="3927100"/>
              <a:ext cx="196475" cy="194400"/>
            </a:xfrm>
            <a:custGeom>
              <a:rect b="b" l="l" r="r" t="t"/>
              <a:pathLst>
                <a:path extrusionOk="0" h="7776" w="7859">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3"/>
            <p:cNvSpPr/>
            <p:nvPr/>
          </p:nvSpPr>
          <p:spPr>
            <a:xfrm>
              <a:off x="4360050" y="3883050"/>
              <a:ext cx="113450" cy="228325"/>
            </a:xfrm>
            <a:custGeom>
              <a:rect b="b" l="l" r="r" t="t"/>
              <a:pathLst>
                <a:path extrusionOk="0" h="9133" w="4538">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3"/>
            <p:cNvSpPr/>
            <p:nvPr/>
          </p:nvSpPr>
          <p:spPr>
            <a:xfrm>
              <a:off x="4362450" y="4017875"/>
              <a:ext cx="235150" cy="128325"/>
            </a:xfrm>
            <a:custGeom>
              <a:rect b="b" l="l" r="r" t="t"/>
              <a:pathLst>
                <a:path extrusionOk="0" h="5133" w="9406">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3"/>
            <p:cNvSpPr/>
            <p:nvPr/>
          </p:nvSpPr>
          <p:spPr>
            <a:xfrm>
              <a:off x="4366000" y="4165700"/>
              <a:ext cx="238450" cy="53125"/>
            </a:xfrm>
            <a:custGeom>
              <a:rect b="b" l="l" r="r" t="t"/>
              <a:pathLst>
                <a:path extrusionOk="0" h="2125" w="9538">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3"/>
            <p:cNvSpPr/>
            <p:nvPr/>
          </p:nvSpPr>
          <p:spPr>
            <a:xfrm>
              <a:off x="4360050" y="4217900"/>
              <a:ext cx="183375" cy="94975"/>
            </a:xfrm>
            <a:custGeom>
              <a:rect b="b" l="l" r="r" t="t"/>
              <a:pathLst>
                <a:path extrusionOk="0" h="3799" w="7335">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3"/>
            <p:cNvSpPr/>
            <p:nvPr/>
          </p:nvSpPr>
          <p:spPr>
            <a:xfrm>
              <a:off x="4045425" y="4084900"/>
              <a:ext cx="293525" cy="61250"/>
            </a:xfrm>
            <a:custGeom>
              <a:rect b="b" l="l" r="r" t="t"/>
              <a:pathLst>
                <a:path extrusionOk="0" h="2450" w="11741">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3"/>
            <p:cNvSpPr/>
            <p:nvPr/>
          </p:nvSpPr>
          <p:spPr>
            <a:xfrm>
              <a:off x="4068950" y="4163625"/>
              <a:ext cx="261075" cy="57450"/>
            </a:xfrm>
            <a:custGeom>
              <a:rect b="b" l="l" r="r" t="t"/>
              <a:pathLst>
                <a:path extrusionOk="0" h="2298" w="10443">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3"/>
            <p:cNvSpPr/>
            <p:nvPr/>
          </p:nvSpPr>
          <p:spPr>
            <a:xfrm>
              <a:off x="4152900" y="4210775"/>
              <a:ext cx="175625" cy="118175"/>
            </a:xfrm>
            <a:custGeom>
              <a:rect b="b" l="l" r="r" t="t"/>
              <a:pathLst>
                <a:path extrusionOk="0" h="4727" w="7025">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3"/>
            <p:cNvSpPr/>
            <p:nvPr/>
          </p:nvSpPr>
          <p:spPr>
            <a:xfrm>
              <a:off x="4177000" y="3962400"/>
              <a:ext cx="329100" cy="429550"/>
            </a:xfrm>
            <a:custGeom>
              <a:rect b="b" l="l" r="r" t="t"/>
              <a:pathLst>
                <a:path extrusionOk="0" h="17182" w="13164">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13"/>
          <p:cNvGrpSpPr/>
          <p:nvPr/>
        </p:nvGrpSpPr>
        <p:grpSpPr>
          <a:xfrm rot="7291453">
            <a:off x="363914" y="-648317"/>
            <a:ext cx="803593" cy="1838199"/>
            <a:chOff x="5067575" y="3176425"/>
            <a:chExt cx="473000" cy="1081975"/>
          </a:xfrm>
        </p:grpSpPr>
        <p:sp>
          <p:nvSpPr>
            <p:cNvPr id="1092" name="Google Shape;1092;p13"/>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3"/>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3"/>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3"/>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96" name="Google Shape;1096;p13"/>
          <p:cNvPicPr preferRelativeResize="0"/>
          <p:nvPr/>
        </p:nvPicPr>
        <p:blipFill>
          <a:blip r:embed="rId2">
            <a:alphaModFix amt="50000"/>
          </a:blip>
          <a:stretch>
            <a:fillRect/>
          </a:stretch>
        </p:blipFill>
        <p:spPr>
          <a:xfrm>
            <a:off x="-522925" y="2394480"/>
            <a:ext cx="3742525" cy="3347995"/>
          </a:xfrm>
          <a:prstGeom prst="rect">
            <a:avLst/>
          </a:prstGeom>
          <a:noFill/>
          <a:ln>
            <a:noFill/>
          </a:ln>
        </p:spPr>
      </p:pic>
      <p:pic>
        <p:nvPicPr>
          <p:cNvPr id="1097" name="Google Shape;1097;p13"/>
          <p:cNvPicPr preferRelativeResize="0"/>
          <p:nvPr/>
        </p:nvPicPr>
        <p:blipFill>
          <a:blip r:embed="rId2">
            <a:alphaModFix amt="50000"/>
          </a:blip>
          <a:stretch>
            <a:fillRect/>
          </a:stretch>
        </p:blipFill>
        <p:spPr>
          <a:xfrm>
            <a:off x="-568900" y="-441751"/>
            <a:ext cx="3563750" cy="3188075"/>
          </a:xfrm>
          <a:prstGeom prst="rect">
            <a:avLst/>
          </a:prstGeom>
          <a:noFill/>
          <a:ln>
            <a:noFill/>
          </a:ln>
        </p:spPr>
      </p:pic>
      <p:sp>
        <p:nvSpPr>
          <p:cNvPr id="1098" name="Google Shape;1098;p13"/>
          <p:cNvSpPr txBox="1"/>
          <p:nvPr>
            <p:ph idx="21" type="title"/>
          </p:nvPr>
        </p:nvSpPr>
        <p:spPr>
          <a:xfrm>
            <a:off x="720000" y="1640975"/>
            <a:ext cx="2499600" cy="18666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Font typeface="Denk One"/>
              <a:buNone/>
              <a:defRPr sz="3600">
                <a:latin typeface="Denk One"/>
                <a:ea typeface="Denk One"/>
                <a:cs typeface="Denk One"/>
                <a:sym typeface="Denk One"/>
              </a:defRPr>
            </a:lvl2pPr>
            <a:lvl3pPr lvl="2" rtl="0">
              <a:spcBef>
                <a:spcPts val="0"/>
              </a:spcBef>
              <a:spcAft>
                <a:spcPts val="0"/>
              </a:spcAft>
              <a:buSzPts val="3600"/>
              <a:buFont typeface="Denk One"/>
              <a:buNone/>
              <a:defRPr sz="3600">
                <a:latin typeface="Denk One"/>
                <a:ea typeface="Denk One"/>
                <a:cs typeface="Denk One"/>
                <a:sym typeface="Denk One"/>
              </a:defRPr>
            </a:lvl3pPr>
            <a:lvl4pPr lvl="3" rtl="0">
              <a:spcBef>
                <a:spcPts val="0"/>
              </a:spcBef>
              <a:spcAft>
                <a:spcPts val="0"/>
              </a:spcAft>
              <a:buSzPts val="3600"/>
              <a:buFont typeface="Denk One"/>
              <a:buNone/>
              <a:defRPr sz="3600">
                <a:latin typeface="Denk One"/>
                <a:ea typeface="Denk One"/>
                <a:cs typeface="Denk One"/>
                <a:sym typeface="Denk One"/>
              </a:defRPr>
            </a:lvl4pPr>
            <a:lvl5pPr lvl="4" rtl="0">
              <a:spcBef>
                <a:spcPts val="0"/>
              </a:spcBef>
              <a:spcAft>
                <a:spcPts val="0"/>
              </a:spcAft>
              <a:buSzPts val="3600"/>
              <a:buFont typeface="Denk One"/>
              <a:buNone/>
              <a:defRPr sz="3600">
                <a:latin typeface="Denk One"/>
                <a:ea typeface="Denk One"/>
                <a:cs typeface="Denk One"/>
                <a:sym typeface="Denk One"/>
              </a:defRPr>
            </a:lvl5pPr>
            <a:lvl6pPr lvl="5" rtl="0">
              <a:spcBef>
                <a:spcPts val="0"/>
              </a:spcBef>
              <a:spcAft>
                <a:spcPts val="0"/>
              </a:spcAft>
              <a:buSzPts val="3600"/>
              <a:buFont typeface="Denk One"/>
              <a:buNone/>
              <a:defRPr sz="3600">
                <a:latin typeface="Denk One"/>
                <a:ea typeface="Denk One"/>
                <a:cs typeface="Denk One"/>
                <a:sym typeface="Denk One"/>
              </a:defRPr>
            </a:lvl6pPr>
            <a:lvl7pPr lvl="6" rtl="0">
              <a:spcBef>
                <a:spcPts val="0"/>
              </a:spcBef>
              <a:spcAft>
                <a:spcPts val="0"/>
              </a:spcAft>
              <a:buSzPts val="3600"/>
              <a:buFont typeface="Denk One"/>
              <a:buNone/>
              <a:defRPr sz="3600">
                <a:latin typeface="Denk One"/>
                <a:ea typeface="Denk One"/>
                <a:cs typeface="Denk One"/>
                <a:sym typeface="Denk One"/>
              </a:defRPr>
            </a:lvl7pPr>
            <a:lvl8pPr lvl="7" rtl="0">
              <a:spcBef>
                <a:spcPts val="0"/>
              </a:spcBef>
              <a:spcAft>
                <a:spcPts val="0"/>
              </a:spcAft>
              <a:buSzPts val="3600"/>
              <a:buFont typeface="Denk One"/>
              <a:buNone/>
              <a:defRPr sz="3600">
                <a:latin typeface="Denk One"/>
                <a:ea typeface="Denk One"/>
                <a:cs typeface="Denk One"/>
                <a:sym typeface="Denk One"/>
              </a:defRPr>
            </a:lvl8pPr>
            <a:lvl9pPr lvl="8" rtl="0">
              <a:spcBef>
                <a:spcPts val="0"/>
              </a:spcBef>
              <a:spcAft>
                <a:spcPts val="0"/>
              </a:spcAft>
              <a:buSzPts val="3600"/>
              <a:buFont typeface="Denk One"/>
              <a:buNone/>
              <a:defRPr sz="3600">
                <a:latin typeface="Denk One"/>
                <a:ea typeface="Denk One"/>
                <a:cs typeface="Denk One"/>
                <a:sym typeface="Denk 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9">
    <p:spTree>
      <p:nvGrpSpPr>
        <p:cNvPr id="1099" name="Shape 1099"/>
        <p:cNvGrpSpPr/>
        <p:nvPr/>
      </p:nvGrpSpPr>
      <p:grpSpPr>
        <a:xfrm>
          <a:off x="0" y="0"/>
          <a:ext cx="0" cy="0"/>
          <a:chOff x="0" y="0"/>
          <a:chExt cx="0" cy="0"/>
        </a:xfrm>
      </p:grpSpPr>
      <p:sp>
        <p:nvSpPr>
          <p:cNvPr id="1100" name="Google Shape;1100;p14"/>
          <p:cNvSpPr/>
          <p:nvPr/>
        </p:nvSpPr>
        <p:spPr>
          <a:xfrm>
            <a:off x="5678025" y="-1299900"/>
            <a:ext cx="6241240" cy="7003511"/>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 name="Google Shape;1101;p14"/>
          <p:cNvGrpSpPr/>
          <p:nvPr/>
        </p:nvGrpSpPr>
        <p:grpSpPr>
          <a:xfrm flipH="1" rot="2238749">
            <a:off x="-378408" y="2160389"/>
            <a:ext cx="1403448" cy="3309947"/>
            <a:chOff x="6152550" y="3804050"/>
            <a:chExt cx="386075" cy="910550"/>
          </a:xfrm>
        </p:grpSpPr>
        <p:sp>
          <p:nvSpPr>
            <p:cNvPr id="1102" name="Google Shape;1102;p14"/>
            <p:cNvSpPr/>
            <p:nvPr/>
          </p:nvSpPr>
          <p:spPr>
            <a:xfrm>
              <a:off x="6152550" y="3804050"/>
              <a:ext cx="386075" cy="847575"/>
            </a:xfrm>
            <a:custGeom>
              <a:rect b="b" l="l" r="r" t="t"/>
              <a:pathLst>
                <a:path extrusionOk="0" h="33903" w="15443">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4"/>
            <p:cNvSpPr/>
            <p:nvPr/>
          </p:nvSpPr>
          <p:spPr>
            <a:xfrm>
              <a:off x="6216475" y="3841875"/>
              <a:ext cx="244475" cy="872725"/>
            </a:xfrm>
            <a:custGeom>
              <a:rect b="b" l="l" r="r" t="t"/>
              <a:pathLst>
                <a:path extrusionOk="0" h="34909" w="9779">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14"/>
          <p:cNvGrpSpPr/>
          <p:nvPr/>
        </p:nvGrpSpPr>
        <p:grpSpPr>
          <a:xfrm rot="9807417">
            <a:off x="-244574" y="-400722"/>
            <a:ext cx="1310949" cy="2857914"/>
            <a:chOff x="3345650" y="2840950"/>
            <a:chExt cx="370900" cy="808575"/>
          </a:xfrm>
        </p:grpSpPr>
        <p:sp>
          <p:nvSpPr>
            <p:cNvPr id="1105" name="Google Shape;1105;p14"/>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4"/>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4"/>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4"/>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4"/>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4"/>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4"/>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4"/>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4"/>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4"/>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4"/>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4"/>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4"/>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4"/>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4"/>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4"/>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4"/>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4"/>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4"/>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4"/>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4"/>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4"/>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4"/>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4"/>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4"/>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4"/>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4"/>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4"/>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4"/>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4"/>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4"/>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4"/>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4"/>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4"/>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4"/>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4"/>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4"/>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4"/>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4"/>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4"/>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4"/>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4"/>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4"/>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4"/>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4"/>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4"/>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4"/>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4"/>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14"/>
          <p:cNvGrpSpPr/>
          <p:nvPr/>
        </p:nvGrpSpPr>
        <p:grpSpPr>
          <a:xfrm flipH="1" rot="3365436">
            <a:off x="-195279" y="2339740"/>
            <a:ext cx="2205126" cy="4812969"/>
            <a:chOff x="7386050" y="661025"/>
            <a:chExt cx="1576975" cy="3441950"/>
          </a:xfrm>
        </p:grpSpPr>
        <p:sp>
          <p:nvSpPr>
            <p:cNvPr id="1154" name="Google Shape;1154;p14"/>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4"/>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4"/>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4"/>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4"/>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4"/>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4"/>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4"/>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4"/>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4"/>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4"/>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 name="Google Shape;1165;p14"/>
          <p:cNvSpPr/>
          <p:nvPr/>
        </p:nvSpPr>
        <p:spPr>
          <a:xfrm rot="60346">
            <a:off x="-12258" y="-121547"/>
            <a:ext cx="4025462" cy="2070772"/>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 name="Google Shape;1166;p14"/>
          <p:cNvGrpSpPr/>
          <p:nvPr/>
        </p:nvGrpSpPr>
        <p:grpSpPr>
          <a:xfrm rot="60264">
            <a:off x="-1410794" y="-913729"/>
            <a:ext cx="4195408" cy="3621634"/>
            <a:chOff x="2695275" y="1049450"/>
            <a:chExt cx="1439175" cy="1242350"/>
          </a:xfrm>
        </p:grpSpPr>
        <p:sp>
          <p:nvSpPr>
            <p:cNvPr id="1167" name="Google Shape;1167;p14"/>
            <p:cNvSpPr/>
            <p:nvPr/>
          </p:nvSpPr>
          <p:spPr>
            <a:xfrm>
              <a:off x="2895600" y="1049450"/>
              <a:ext cx="1238850" cy="1242350"/>
            </a:xfrm>
            <a:custGeom>
              <a:rect b="b" l="l" r="r" t="t"/>
              <a:pathLst>
                <a:path extrusionOk="0" h="49694" w="49554">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4"/>
            <p:cNvSpPr/>
            <p:nvPr/>
          </p:nvSpPr>
          <p:spPr>
            <a:xfrm>
              <a:off x="2695275" y="1157425"/>
              <a:ext cx="1356425" cy="1094200"/>
            </a:xfrm>
            <a:custGeom>
              <a:rect b="b" l="l" r="r" t="t"/>
              <a:pathLst>
                <a:path extrusionOk="0" h="43768" w="54257">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1169" name="Google Shape;1169;p14"/>
            <p:cNvSpPr/>
            <p:nvPr/>
          </p:nvSpPr>
          <p:spPr>
            <a:xfrm>
              <a:off x="3659675" y="1999475"/>
              <a:ext cx="135450" cy="60600"/>
            </a:xfrm>
            <a:custGeom>
              <a:rect b="b" l="l" r="r" t="t"/>
              <a:pathLst>
                <a:path extrusionOk="0" h="2424" w="5418">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4"/>
            <p:cNvSpPr/>
            <p:nvPr/>
          </p:nvSpPr>
          <p:spPr>
            <a:xfrm>
              <a:off x="2915825" y="1397625"/>
              <a:ext cx="808175" cy="619425"/>
            </a:xfrm>
            <a:custGeom>
              <a:rect b="b" l="l" r="r" t="t"/>
              <a:pathLst>
                <a:path extrusionOk="0" h="24777" w="32327">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14"/>
          <p:cNvGrpSpPr/>
          <p:nvPr/>
        </p:nvGrpSpPr>
        <p:grpSpPr>
          <a:xfrm rot="2876806">
            <a:off x="143000" y="3299247"/>
            <a:ext cx="1324284" cy="2432000"/>
            <a:chOff x="4830275" y="2608450"/>
            <a:chExt cx="1324325" cy="2432075"/>
          </a:xfrm>
        </p:grpSpPr>
        <p:sp>
          <p:nvSpPr>
            <p:cNvPr id="1172" name="Google Shape;1172;p14"/>
            <p:cNvSpPr/>
            <p:nvPr/>
          </p:nvSpPr>
          <p:spPr>
            <a:xfrm>
              <a:off x="5018750" y="3690575"/>
              <a:ext cx="519575" cy="1330675"/>
            </a:xfrm>
            <a:custGeom>
              <a:rect b="b" l="l" r="r" t="t"/>
              <a:pathLst>
                <a:path extrusionOk="0" h="53227" w="20783">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4"/>
            <p:cNvSpPr/>
            <p:nvPr/>
          </p:nvSpPr>
          <p:spPr>
            <a:xfrm>
              <a:off x="5531825" y="3352850"/>
              <a:ext cx="622775" cy="1631100"/>
            </a:xfrm>
            <a:custGeom>
              <a:rect b="b" l="l" r="r" t="t"/>
              <a:pathLst>
                <a:path extrusionOk="0" h="65244" w="24911">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4"/>
            <p:cNvSpPr/>
            <p:nvPr/>
          </p:nvSpPr>
          <p:spPr>
            <a:xfrm>
              <a:off x="5366500" y="3998300"/>
              <a:ext cx="170975" cy="1031600"/>
            </a:xfrm>
            <a:custGeom>
              <a:rect b="b" l="l" r="r" t="t"/>
              <a:pathLst>
                <a:path extrusionOk="0" fill="none" h="41264" w="6839">
                  <a:moveTo>
                    <a:pt x="5071" y="1"/>
                  </a:moveTo>
                  <a:cubicBezTo>
                    <a:pt x="1" y="16746"/>
                    <a:pt x="768" y="32090"/>
                    <a:pt x="6839" y="41264"/>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4"/>
            <p:cNvSpPr/>
            <p:nvPr/>
          </p:nvSpPr>
          <p:spPr>
            <a:xfrm>
              <a:off x="5467400" y="3605525"/>
              <a:ext cx="231025" cy="403925"/>
            </a:xfrm>
            <a:custGeom>
              <a:rect b="b" l="l" r="r" t="t"/>
              <a:pathLst>
                <a:path extrusionOk="0" h="16157" w="9241">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4"/>
            <p:cNvSpPr/>
            <p:nvPr/>
          </p:nvSpPr>
          <p:spPr>
            <a:xfrm>
              <a:off x="5485950" y="3631375"/>
              <a:ext cx="295875" cy="378250"/>
            </a:xfrm>
            <a:custGeom>
              <a:rect b="b" l="l" r="r" t="t"/>
              <a:pathLst>
                <a:path extrusionOk="0" h="15130" w="11835">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4"/>
            <p:cNvSpPr/>
            <p:nvPr/>
          </p:nvSpPr>
          <p:spPr>
            <a:xfrm>
              <a:off x="5308125" y="3614700"/>
              <a:ext cx="218525" cy="392625"/>
            </a:xfrm>
            <a:custGeom>
              <a:rect b="b" l="l" r="r" t="t"/>
              <a:pathLst>
                <a:path extrusionOk="0" h="15705" w="8741">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4"/>
            <p:cNvSpPr/>
            <p:nvPr/>
          </p:nvSpPr>
          <p:spPr>
            <a:xfrm>
              <a:off x="5204725" y="3765650"/>
              <a:ext cx="281050" cy="240500"/>
            </a:xfrm>
            <a:custGeom>
              <a:rect b="b" l="l" r="r" t="t"/>
              <a:pathLst>
                <a:path extrusionOk="0" h="9620" w="11242">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4"/>
            <p:cNvSpPr/>
            <p:nvPr/>
          </p:nvSpPr>
          <p:spPr>
            <a:xfrm>
              <a:off x="5479925" y="3749800"/>
              <a:ext cx="372775" cy="253875"/>
            </a:xfrm>
            <a:custGeom>
              <a:rect b="b" l="l" r="r" t="t"/>
              <a:pathLst>
                <a:path extrusionOk="0" h="10155" w="14911">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4"/>
            <p:cNvSpPr/>
            <p:nvPr/>
          </p:nvSpPr>
          <p:spPr>
            <a:xfrm>
              <a:off x="5488250" y="3916825"/>
              <a:ext cx="341950" cy="144050"/>
            </a:xfrm>
            <a:custGeom>
              <a:rect b="b" l="l" r="r" t="t"/>
              <a:pathLst>
                <a:path extrusionOk="0" h="5762" w="13678">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4"/>
            <p:cNvSpPr/>
            <p:nvPr/>
          </p:nvSpPr>
          <p:spPr>
            <a:xfrm>
              <a:off x="5488250" y="3452925"/>
              <a:ext cx="116775" cy="459500"/>
            </a:xfrm>
            <a:custGeom>
              <a:rect b="b" l="l" r="r" t="t"/>
              <a:pathLst>
                <a:path extrusionOk="0" h="18380" w="4671">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4"/>
            <p:cNvSpPr/>
            <p:nvPr/>
          </p:nvSpPr>
          <p:spPr>
            <a:xfrm>
              <a:off x="5534950" y="3436125"/>
              <a:ext cx="44225" cy="25425"/>
            </a:xfrm>
            <a:custGeom>
              <a:rect b="b" l="l" r="r" t="t"/>
              <a:pathLst>
                <a:path extrusionOk="0" h="1017" w="1769">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4"/>
            <p:cNvSpPr/>
            <p:nvPr/>
          </p:nvSpPr>
          <p:spPr>
            <a:xfrm>
              <a:off x="5495750" y="3503775"/>
              <a:ext cx="139300" cy="417000"/>
            </a:xfrm>
            <a:custGeom>
              <a:rect b="b" l="l" r="r" t="t"/>
              <a:pathLst>
                <a:path extrusionOk="0" h="16680" w="5572">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4"/>
            <p:cNvSpPr/>
            <p:nvPr/>
          </p:nvSpPr>
          <p:spPr>
            <a:xfrm>
              <a:off x="5610850" y="3485425"/>
              <a:ext cx="41725" cy="24225"/>
            </a:xfrm>
            <a:custGeom>
              <a:rect b="b" l="l" r="r" t="t"/>
              <a:pathLst>
                <a:path extrusionOk="0" h="969" w="1669">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4"/>
            <p:cNvSpPr/>
            <p:nvPr/>
          </p:nvSpPr>
          <p:spPr>
            <a:xfrm>
              <a:off x="5460725" y="3506275"/>
              <a:ext cx="86775" cy="406150"/>
            </a:xfrm>
            <a:custGeom>
              <a:rect b="b" l="l" r="r" t="t"/>
              <a:pathLst>
                <a:path extrusionOk="0" h="16246" w="3471">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4"/>
            <p:cNvSpPr/>
            <p:nvPr/>
          </p:nvSpPr>
          <p:spPr>
            <a:xfrm>
              <a:off x="5439050" y="3488675"/>
              <a:ext cx="42550" cy="29625"/>
            </a:xfrm>
            <a:custGeom>
              <a:rect b="b" l="l" r="r" t="t"/>
              <a:pathLst>
                <a:path extrusionOk="0" h="1185" w="1702">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4"/>
            <p:cNvSpPr/>
            <p:nvPr/>
          </p:nvSpPr>
          <p:spPr>
            <a:xfrm>
              <a:off x="5545800" y="3626375"/>
              <a:ext cx="261050" cy="301900"/>
            </a:xfrm>
            <a:custGeom>
              <a:rect b="b" l="l" r="r" t="t"/>
              <a:pathLst>
                <a:path extrusionOk="0" h="12076" w="10442">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4"/>
            <p:cNvSpPr/>
            <p:nvPr/>
          </p:nvSpPr>
          <p:spPr>
            <a:xfrm>
              <a:off x="5798475" y="3607450"/>
              <a:ext cx="28375" cy="40375"/>
            </a:xfrm>
            <a:custGeom>
              <a:rect b="b" l="l" r="r" t="t"/>
              <a:pathLst>
                <a:path extrusionOk="0" h="1615" w="1135">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4"/>
            <p:cNvSpPr/>
            <p:nvPr/>
          </p:nvSpPr>
          <p:spPr>
            <a:xfrm>
              <a:off x="5487425" y="3560500"/>
              <a:ext cx="70900" cy="351925"/>
            </a:xfrm>
            <a:custGeom>
              <a:rect b="b" l="l" r="r" t="t"/>
              <a:pathLst>
                <a:path extrusionOk="0" h="14077" w="2836">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4"/>
            <p:cNvSpPr/>
            <p:nvPr/>
          </p:nvSpPr>
          <p:spPr>
            <a:xfrm>
              <a:off x="5512450" y="3541550"/>
              <a:ext cx="44225" cy="26250"/>
            </a:xfrm>
            <a:custGeom>
              <a:rect b="b" l="l" r="r" t="t"/>
              <a:pathLst>
                <a:path extrusionOk="0" h="1050" w="1769">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14"/>
            <p:cNvSpPr/>
            <p:nvPr/>
          </p:nvSpPr>
          <p:spPr>
            <a:xfrm>
              <a:off x="5545800" y="3610525"/>
              <a:ext cx="189325" cy="317750"/>
            </a:xfrm>
            <a:custGeom>
              <a:rect b="b" l="l" r="r" t="t"/>
              <a:pathLst>
                <a:path extrusionOk="0" h="12710" w="7573">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14"/>
            <p:cNvSpPr/>
            <p:nvPr/>
          </p:nvSpPr>
          <p:spPr>
            <a:xfrm>
              <a:off x="5721750" y="3591875"/>
              <a:ext cx="34225" cy="34825"/>
            </a:xfrm>
            <a:custGeom>
              <a:rect b="b" l="l" r="r" t="t"/>
              <a:pathLst>
                <a:path extrusionOk="0" h="1393" w="1369">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4"/>
            <p:cNvSpPr/>
            <p:nvPr/>
          </p:nvSpPr>
          <p:spPr>
            <a:xfrm>
              <a:off x="5466575" y="3704850"/>
              <a:ext cx="186000" cy="308550"/>
            </a:xfrm>
            <a:custGeom>
              <a:rect b="b" l="l" r="r" t="t"/>
              <a:pathLst>
                <a:path extrusionOk="0" h="12342" w="744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14"/>
            <p:cNvSpPr/>
            <p:nvPr/>
          </p:nvSpPr>
          <p:spPr>
            <a:xfrm>
              <a:off x="5338975" y="3710600"/>
              <a:ext cx="175150" cy="302450"/>
            </a:xfrm>
            <a:custGeom>
              <a:rect b="b" l="l" r="r" t="t"/>
              <a:pathLst>
                <a:path extrusionOk="0" h="12098" w="7006">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14"/>
            <p:cNvSpPr/>
            <p:nvPr/>
          </p:nvSpPr>
          <p:spPr>
            <a:xfrm>
              <a:off x="5280600" y="3783150"/>
              <a:ext cx="203500" cy="226850"/>
            </a:xfrm>
            <a:custGeom>
              <a:rect b="b" l="l" r="r" t="t"/>
              <a:pathLst>
                <a:path extrusionOk="0" h="9074" w="814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4"/>
            <p:cNvSpPr/>
            <p:nvPr/>
          </p:nvSpPr>
          <p:spPr>
            <a:xfrm>
              <a:off x="5479925" y="3768975"/>
              <a:ext cx="268550" cy="243525"/>
            </a:xfrm>
            <a:custGeom>
              <a:rect b="b" l="l" r="r" t="t"/>
              <a:pathLst>
                <a:path extrusionOk="0" h="9741" w="10742">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14"/>
            <p:cNvSpPr/>
            <p:nvPr/>
          </p:nvSpPr>
          <p:spPr>
            <a:xfrm>
              <a:off x="5483250" y="3890725"/>
              <a:ext cx="256875" cy="121325"/>
            </a:xfrm>
            <a:custGeom>
              <a:rect b="b" l="l" r="r" t="t"/>
              <a:pathLst>
                <a:path extrusionOk="0" h="4853" w="10275">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14"/>
            <p:cNvSpPr/>
            <p:nvPr/>
          </p:nvSpPr>
          <p:spPr>
            <a:xfrm>
              <a:off x="5560800" y="3953275"/>
              <a:ext cx="145125" cy="24200"/>
            </a:xfrm>
            <a:custGeom>
              <a:rect b="b" l="l" r="r" t="t"/>
              <a:pathLst>
                <a:path extrusionOk="0" fill="none" h="968" w="5805">
                  <a:moveTo>
                    <a:pt x="1" y="968"/>
                  </a:moveTo>
                  <a:cubicBezTo>
                    <a:pt x="1835" y="201"/>
                    <a:pt x="3904" y="0"/>
                    <a:pt x="5805" y="3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4"/>
            <p:cNvSpPr/>
            <p:nvPr/>
          </p:nvSpPr>
          <p:spPr>
            <a:xfrm>
              <a:off x="5633350" y="3932425"/>
              <a:ext cx="48400" cy="8375"/>
            </a:xfrm>
            <a:custGeom>
              <a:rect b="b" l="l" r="r" t="t"/>
              <a:pathLst>
                <a:path extrusionOk="0" fill="none" h="335" w="1936">
                  <a:moveTo>
                    <a:pt x="1" y="334"/>
                  </a:moveTo>
                  <a:cubicBezTo>
                    <a:pt x="601" y="101"/>
                    <a:pt x="1268" y="0"/>
                    <a:pt x="1936" y="3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14"/>
            <p:cNvSpPr/>
            <p:nvPr/>
          </p:nvSpPr>
          <p:spPr>
            <a:xfrm>
              <a:off x="5500775" y="3844025"/>
              <a:ext cx="149300" cy="145125"/>
            </a:xfrm>
            <a:custGeom>
              <a:rect b="b" l="l" r="r" t="t"/>
              <a:pathLst>
                <a:path extrusionOk="0" fill="none" h="5805" w="5972">
                  <a:moveTo>
                    <a:pt x="0" y="5805"/>
                  </a:moveTo>
                  <a:cubicBezTo>
                    <a:pt x="1201" y="3236"/>
                    <a:pt x="3369" y="1135"/>
                    <a:pt x="5971" y="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4"/>
            <p:cNvSpPr/>
            <p:nvPr/>
          </p:nvSpPr>
          <p:spPr>
            <a:xfrm>
              <a:off x="5492425" y="3755625"/>
              <a:ext cx="25050" cy="191000"/>
            </a:xfrm>
            <a:custGeom>
              <a:rect b="b" l="l" r="r" t="t"/>
              <a:pathLst>
                <a:path extrusionOk="0" fill="none" h="7640" w="1002">
                  <a:moveTo>
                    <a:pt x="1001" y="1"/>
                  </a:moveTo>
                  <a:cubicBezTo>
                    <a:pt x="334" y="2503"/>
                    <a:pt x="1" y="5071"/>
                    <a:pt x="1" y="764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4"/>
            <p:cNvSpPr/>
            <p:nvPr/>
          </p:nvSpPr>
          <p:spPr>
            <a:xfrm>
              <a:off x="5522450" y="3798150"/>
              <a:ext cx="8350" cy="42575"/>
            </a:xfrm>
            <a:custGeom>
              <a:rect b="b" l="l" r="r" t="t"/>
              <a:pathLst>
                <a:path extrusionOk="0" fill="none" h="1703" w="334">
                  <a:moveTo>
                    <a:pt x="334" y="1"/>
                  </a:moveTo>
                  <a:cubicBezTo>
                    <a:pt x="134" y="535"/>
                    <a:pt x="0" y="1135"/>
                    <a:pt x="34" y="1702"/>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4"/>
            <p:cNvSpPr/>
            <p:nvPr/>
          </p:nvSpPr>
          <p:spPr>
            <a:xfrm>
              <a:off x="5585825" y="3766475"/>
              <a:ext cx="23375" cy="49225"/>
            </a:xfrm>
            <a:custGeom>
              <a:rect b="b" l="l" r="r" t="t"/>
              <a:pathLst>
                <a:path extrusionOk="0" fill="none" h="1969" w="935">
                  <a:moveTo>
                    <a:pt x="935" y="0"/>
                  </a:moveTo>
                  <a:cubicBezTo>
                    <a:pt x="501" y="601"/>
                    <a:pt x="234" y="1268"/>
                    <a:pt x="1" y="19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14"/>
            <p:cNvSpPr/>
            <p:nvPr/>
          </p:nvSpPr>
          <p:spPr>
            <a:xfrm>
              <a:off x="5409875" y="3776475"/>
              <a:ext cx="60900" cy="106775"/>
            </a:xfrm>
            <a:custGeom>
              <a:rect b="b" l="l" r="r" t="t"/>
              <a:pathLst>
                <a:path extrusionOk="0" fill="none" h="4271" w="2436">
                  <a:moveTo>
                    <a:pt x="0" y="1"/>
                  </a:moveTo>
                  <a:cubicBezTo>
                    <a:pt x="1134" y="1202"/>
                    <a:pt x="1968" y="2703"/>
                    <a:pt x="2435" y="427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14"/>
            <p:cNvSpPr/>
            <p:nvPr/>
          </p:nvSpPr>
          <p:spPr>
            <a:xfrm>
              <a:off x="5327300" y="3861550"/>
              <a:ext cx="77600" cy="46725"/>
            </a:xfrm>
            <a:custGeom>
              <a:rect b="b" l="l" r="r" t="t"/>
              <a:pathLst>
                <a:path extrusionOk="0" fill="none" h="1869" w="3104">
                  <a:moveTo>
                    <a:pt x="1" y="0"/>
                  </a:moveTo>
                  <a:cubicBezTo>
                    <a:pt x="1135" y="434"/>
                    <a:pt x="2236" y="1034"/>
                    <a:pt x="3103" y="18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4"/>
            <p:cNvSpPr/>
            <p:nvPr/>
          </p:nvSpPr>
          <p:spPr>
            <a:xfrm>
              <a:off x="5402350" y="3877375"/>
              <a:ext cx="66750" cy="108450"/>
            </a:xfrm>
            <a:custGeom>
              <a:rect b="b" l="l" r="r" t="t"/>
              <a:pathLst>
                <a:path extrusionOk="0" fill="none" h="4338" w="2670">
                  <a:moveTo>
                    <a:pt x="1" y="1"/>
                  </a:moveTo>
                  <a:cubicBezTo>
                    <a:pt x="1168" y="1235"/>
                    <a:pt x="2102" y="2703"/>
                    <a:pt x="267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4"/>
            <p:cNvSpPr/>
            <p:nvPr/>
          </p:nvSpPr>
          <p:spPr>
            <a:xfrm>
              <a:off x="5535800" y="3462075"/>
              <a:ext cx="251850" cy="1567000"/>
            </a:xfrm>
            <a:custGeom>
              <a:rect b="b" l="l" r="r" t="t"/>
              <a:pathLst>
                <a:path extrusionOk="0" fill="none" h="62680" w="10074">
                  <a:moveTo>
                    <a:pt x="234" y="1"/>
                  </a:moveTo>
                  <a:cubicBezTo>
                    <a:pt x="10074" y="18114"/>
                    <a:pt x="10074" y="41030"/>
                    <a:pt x="0"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4"/>
            <p:cNvSpPr/>
            <p:nvPr/>
          </p:nvSpPr>
          <p:spPr>
            <a:xfrm>
              <a:off x="5068800" y="2869175"/>
              <a:ext cx="479425" cy="622000"/>
            </a:xfrm>
            <a:custGeom>
              <a:rect b="b" l="l" r="r" t="t"/>
              <a:pathLst>
                <a:path extrusionOk="0" h="24880" w="19177">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14"/>
            <p:cNvSpPr/>
            <p:nvPr/>
          </p:nvSpPr>
          <p:spPr>
            <a:xfrm>
              <a:off x="4962875" y="2951725"/>
              <a:ext cx="585450" cy="539700"/>
            </a:xfrm>
            <a:custGeom>
              <a:rect b="b" l="l" r="r" t="t"/>
              <a:pathLst>
                <a:path extrusionOk="0" h="21588" w="23418">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14"/>
            <p:cNvSpPr/>
            <p:nvPr/>
          </p:nvSpPr>
          <p:spPr>
            <a:xfrm>
              <a:off x="5380675" y="2846650"/>
              <a:ext cx="321925" cy="636925"/>
            </a:xfrm>
            <a:custGeom>
              <a:rect b="b" l="l" r="r" t="t"/>
              <a:pathLst>
                <a:path extrusionOk="0" h="25477" w="12877">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4"/>
            <p:cNvSpPr/>
            <p:nvPr/>
          </p:nvSpPr>
          <p:spPr>
            <a:xfrm>
              <a:off x="5548300" y="3004250"/>
              <a:ext cx="407825" cy="475375"/>
            </a:xfrm>
            <a:custGeom>
              <a:rect b="b" l="l" r="r" t="t"/>
              <a:pathLst>
                <a:path extrusionOk="0" h="19015" w="16313">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14"/>
            <p:cNvSpPr/>
            <p:nvPr/>
          </p:nvSpPr>
          <p:spPr>
            <a:xfrm>
              <a:off x="4910350" y="3209400"/>
              <a:ext cx="647150" cy="270650"/>
            </a:xfrm>
            <a:custGeom>
              <a:rect b="b" l="l" r="r" t="t"/>
              <a:pathLst>
                <a:path extrusionOk="0" h="10826" w="25886">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14"/>
            <p:cNvSpPr/>
            <p:nvPr/>
          </p:nvSpPr>
          <p:spPr>
            <a:xfrm>
              <a:off x="4967875" y="3434775"/>
              <a:ext cx="577125" cy="260000"/>
            </a:xfrm>
            <a:custGeom>
              <a:rect b="b" l="l" r="r" t="t"/>
              <a:pathLst>
                <a:path extrusionOk="0" h="10400" w="23085">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14"/>
            <p:cNvSpPr/>
            <p:nvPr/>
          </p:nvSpPr>
          <p:spPr>
            <a:xfrm>
              <a:off x="5184700" y="2636500"/>
              <a:ext cx="321100" cy="700525"/>
            </a:xfrm>
            <a:custGeom>
              <a:rect b="b" l="l" r="r" t="t"/>
              <a:pathLst>
                <a:path extrusionOk="0" h="28021" w="12844">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4"/>
            <p:cNvSpPr/>
            <p:nvPr/>
          </p:nvSpPr>
          <p:spPr>
            <a:xfrm>
              <a:off x="5171375" y="2608450"/>
              <a:ext cx="70075" cy="36950"/>
            </a:xfrm>
            <a:custGeom>
              <a:rect b="b" l="l" r="r" t="t"/>
              <a:pathLst>
                <a:path extrusionOk="0" h="1478" w="2803">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4"/>
            <p:cNvSpPr/>
            <p:nvPr/>
          </p:nvSpPr>
          <p:spPr>
            <a:xfrm>
              <a:off x="5105475" y="2744075"/>
              <a:ext cx="391975" cy="608800"/>
            </a:xfrm>
            <a:custGeom>
              <a:rect b="b" l="l" r="r" t="t"/>
              <a:pathLst>
                <a:path extrusionOk="0" h="24352" w="15679">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4"/>
            <p:cNvSpPr/>
            <p:nvPr/>
          </p:nvSpPr>
          <p:spPr>
            <a:xfrm>
              <a:off x="5072125" y="2716625"/>
              <a:ext cx="73400" cy="39900"/>
            </a:xfrm>
            <a:custGeom>
              <a:rect b="b" l="l" r="r" t="t"/>
              <a:pathLst>
                <a:path extrusionOk="0" h="1596" w="2936">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4"/>
            <p:cNvSpPr/>
            <p:nvPr/>
          </p:nvSpPr>
          <p:spPr>
            <a:xfrm>
              <a:off x="5310625" y="2681525"/>
              <a:ext cx="196000" cy="654675"/>
            </a:xfrm>
            <a:custGeom>
              <a:rect b="b" l="l" r="r" t="t"/>
              <a:pathLst>
                <a:path extrusionOk="0" h="26187" w="784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4"/>
            <p:cNvSpPr/>
            <p:nvPr/>
          </p:nvSpPr>
          <p:spPr>
            <a:xfrm>
              <a:off x="5347325" y="2654650"/>
              <a:ext cx="71750" cy="40175"/>
            </a:xfrm>
            <a:custGeom>
              <a:rect b="b" l="l" r="r" t="t"/>
              <a:pathLst>
                <a:path extrusionOk="0" h="1607" w="287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4"/>
            <p:cNvSpPr/>
            <p:nvPr/>
          </p:nvSpPr>
          <p:spPr>
            <a:xfrm>
              <a:off x="4884500" y="3013425"/>
              <a:ext cx="538725" cy="372800"/>
            </a:xfrm>
            <a:custGeom>
              <a:rect b="b" l="l" r="r" t="t"/>
              <a:pathLst>
                <a:path extrusionOk="0" h="14912" w="21549">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4"/>
            <p:cNvSpPr/>
            <p:nvPr/>
          </p:nvSpPr>
          <p:spPr>
            <a:xfrm>
              <a:off x="4854475" y="2982425"/>
              <a:ext cx="41725" cy="68700"/>
            </a:xfrm>
            <a:custGeom>
              <a:rect b="b" l="l" r="r" t="t"/>
              <a:pathLst>
                <a:path extrusionOk="0" h="2748" w="1669">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4"/>
            <p:cNvSpPr/>
            <p:nvPr/>
          </p:nvSpPr>
          <p:spPr>
            <a:xfrm>
              <a:off x="5280600" y="2794950"/>
              <a:ext cx="226025" cy="541250"/>
            </a:xfrm>
            <a:custGeom>
              <a:rect b="b" l="l" r="r" t="t"/>
              <a:pathLst>
                <a:path extrusionOk="0" h="21650" w="9041">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4"/>
            <p:cNvSpPr/>
            <p:nvPr/>
          </p:nvSpPr>
          <p:spPr>
            <a:xfrm>
              <a:off x="5251475" y="2769025"/>
              <a:ext cx="71650" cy="36850"/>
            </a:xfrm>
            <a:custGeom>
              <a:rect b="b" l="l" r="r" t="t"/>
              <a:pathLst>
                <a:path extrusionOk="0" h="1474" w="2866">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4"/>
            <p:cNvSpPr/>
            <p:nvPr/>
          </p:nvSpPr>
          <p:spPr>
            <a:xfrm>
              <a:off x="4992900" y="2956725"/>
              <a:ext cx="430325" cy="428675"/>
            </a:xfrm>
            <a:custGeom>
              <a:rect b="b" l="l" r="r" t="t"/>
              <a:pathLst>
                <a:path extrusionOk="0" h="17147" w="17213">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4"/>
            <p:cNvSpPr/>
            <p:nvPr/>
          </p:nvSpPr>
          <p:spPr>
            <a:xfrm>
              <a:off x="4962050" y="2925025"/>
              <a:ext cx="47550" cy="63425"/>
            </a:xfrm>
            <a:custGeom>
              <a:rect b="b" l="l" r="r" t="t"/>
              <a:pathLst>
                <a:path extrusionOk="0" h="2537" w="1902">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4"/>
            <p:cNvSpPr/>
            <p:nvPr/>
          </p:nvSpPr>
          <p:spPr>
            <a:xfrm>
              <a:off x="5179700" y="3019275"/>
              <a:ext cx="376975" cy="475950"/>
            </a:xfrm>
            <a:custGeom>
              <a:rect b="b" l="l" r="r" t="t"/>
              <a:pathLst>
                <a:path extrusionOk="0" h="19038" w="15079">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4"/>
            <p:cNvSpPr/>
            <p:nvPr/>
          </p:nvSpPr>
          <p:spPr>
            <a:xfrm>
              <a:off x="5425700" y="2995925"/>
              <a:ext cx="255225" cy="493075"/>
            </a:xfrm>
            <a:custGeom>
              <a:rect b="b" l="l" r="r" t="t"/>
              <a:pathLst>
                <a:path extrusionOk="0" h="19723" w="10209">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4"/>
            <p:cNvSpPr/>
            <p:nvPr/>
          </p:nvSpPr>
          <p:spPr>
            <a:xfrm>
              <a:off x="5552475" y="3069300"/>
              <a:ext cx="270200" cy="416325"/>
            </a:xfrm>
            <a:custGeom>
              <a:rect b="b" l="l" r="r" t="t"/>
              <a:pathLst>
                <a:path extrusionOk="0" h="16653" w="10808">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4"/>
            <p:cNvSpPr/>
            <p:nvPr/>
          </p:nvSpPr>
          <p:spPr>
            <a:xfrm>
              <a:off x="5078800" y="3185225"/>
              <a:ext cx="482025" cy="305575"/>
            </a:xfrm>
            <a:custGeom>
              <a:rect b="b" l="l" r="r" t="t"/>
              <a:pathLst>
                <a:path extrusionOk="0" h="12223" w="19281">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4"/>
            <p:cNvSpPr/>
            <p:nvPr/>
          </p:nvSpPr>
          <p:spPr>
            <a:xfrm>
              <a:off x="5110475" y="3392300"/>
              <a:ext cx="446200" cy="184050"/>
            </a:xfrm>
            <a:custGeom>
              <a:rect b="b" l="l" r="r" t="t"/>
              <a:pathLst>
                <a:path extrusionOk="0" h="7362" w="17848">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4"/>
            <p:cNvSpPr/>
            <p:nvPr/>
          </p:nvSpPr>
          <p:spPr>
            <a:xfrm>
              <a:off x="5258100" y="3266125"/>
              <a:ext cx="227675" cy="149275"/>
            </a:xfrm>
            <a:custGeom>
              <a:rect b="b" l="l" r="r" t="t"/>
              <a:pathLst>
                <a:path extrusionOk="0" fill="none" h="5971" w="9107">
                  <a:moveTo>
                    <a:pt x="0" y="0"/>
                  </a:moveTo>
                  <a:cubicBezTo>
                    <a:pt x="3603" y="901"/>
                    <a:pt x="6872" y="3002"/>
                    <a:pt x="9107" y="597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4"/>
            <p:cNvSpPr/>
            <p:nvPr/>
          </p:nvSpPr>
          <p:spPr>
            <a:xfrm>
              <a:off x="5284775" y="3316150"/>
              <a:ext cx="65900" cy="27550"/>
            </a:xfrm>
            <a:custGeom>
              <a:rect b="b" l="l" r="r" t="t"/>
              <a:pathLst>
                <a:path extrusionOk="0" fill="none" h="1102" w="2636">
                  <a:moveTo>
                    <a:pt x="1" y="0"/>
                  </a:moveTo>
                  <a:cubicBezTo>
                    <a:pt x="968" y="134"/>
                    <a:pt x="1869" y="568"/>
                    <a:pt x="2636" y="11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4"/>
            <p:cNvSpPr/>
            <p:nvPr/>
          </p:nvSpPr>
          <p:spPr>
            <a:xfrm>
              <a:off x="5543300" y="3092650"/>
              <a:ext cx="27550" cy="108450"/>
            </a:xfrm>
            <a:custGeom>
              <a:rect b="b" l="l" r="r" t="t"/>
              <a:pathLst>
                <a:path extrusionOk="0" fill="none" h="4338" w="1102">
                  <a:moveTo>
                    <a:pt x="1101" y="1"/>
                  </a:moveTo>
                  <a:cubicBezTo>
                    <a:pt x="434" y="1335"/>
                    <a:pt x="34" y="2836"/>
                    <a:pt x="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4"/>
            <p:cNvSpPr/>
            <p:nvPr/>
          </p:nvSpPr>
          <p:spPr>
            <a:xfrm>
              <a:off x="5535800" y="3071800"/>
              <a:ext cx="10025" cy="43400"/>
            </a:xfrm>
            <a:custGeom>
              <a:rect b="b" l="l" r="r" t="t"/>
              <a:pathLst>
                <a:path extrusionOk="0" fill="none" h="1736" w="401">
                  <a:moveTo>
                    <a:pt x="400" y="1"/>
                  </a:moveTo>
                  <a:cubicBezTo>
                    <a:pt x="134" y="535"/>
                    <a:pt x="0" y="1102"/>
                    <a:pt x="0" y="1735"/>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4"/>
            <p:cNvSpPr/>
            <p:nvPr/>
          </p:nvSpPr>
          <p:spPr>
            <a:xfrm>
              <a:off x="5481575" y="3188550"/>
              <a:ext cx="20875" cy="102600"/>
            </a:xfrm>
            <a:custGeom>
              <a:rect b="b" l="l" r="r" t="t"/>
              <a:pathLst>
                <a:path extrusionOk="0" fill="none" h="4104" w="835">
                  <a:moveTo>
                    <a:pt x="1" y="1"/>
                  </a:moveTo>
                  <a:cubicBezTo>
                    <a:pt x="68" y="1402"/>
                    <a:pt x="334" y="2836"/>
                    <a:pt x="835" y="410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4"/>
            <p:cNvSpPr/>
            <p:nvPr/>
          </p:nvSpPr>
          <p:spPr>
            <a:xfrm>
              <a:off x="5275600" y="3132675"/>
              <a:ext cx="209350" cy="216850"/>
            </a:xfrm>
            <a:custGeom>
              <a:rect b="b" l="l" r="r" t="t"/>
              <a:pathLst>
                <a:path extrusionOk="0" fill="none" h="8674" w="8374">
                  <a:moveTo>
                    <a:pt x="1" y="1"/>
                  </a:moveTo>
                  <a:cubicBezTo>
                    <a:pt x="3270" y="2336"/>
                    <a:pt x="6138" y="5305"/>
                    <a:pt x="8373" y="867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4"/>
            <p:cNvSpPr/>
            <p:nvPr/>
          </p:nvSpPr>
          <p:spPr>
            <a:xfrm>
              <a:off x="5566650" y="3186900"/>
              <a:ext cx="180150" cy="258525"/>
            </a:xfrm>
            <a:custGeom>
              <a:rect b="b" l="l" r="r" t="t"/>
              <a:pathLst>
                <a:path extrusionOk="0" fill="none" h="10341" w="7206">
                  <a:moveTo>
                    <a:pt x="0" y="10341"/>
                  </a:moveTo>
                  <a:cubicBezTo>
                    <a:pt x="1001" y="6171"/>
                    <a:pt x="3603" y="2368"/>
                    <a:pt x="7205" y="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4"/>
            <p:cNvSpPr/>
            <p:nvPr/>
          </p:nvSpPr>
          <p:spPr>
            <a:xfrm>
              <a:off x="5655050" y="3178550"/>
              <a:ext cx="43375" cy="39225"/>
            </a:xfrm>
            <a:custGeom>
              <a:rect b="b" l="l" r="r" t="t"/>
              <a:pathLst>
                <a:path extrusionOk="0" fill="none" h="1569" w="1735">
                  <a:moveTo>
                    <a:pt x="0" y="1568"/>
                  </a:moveTo>
                  <a:cubicBezTo>
                    <a:pt x="501" y="968"/>
                    <a:pt x="1068" y="434"/>
                    <a:pt x="1735"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4"/>
            <p:cNvSpPr/>
            <p:nvPr/>
          </p:nvSpPr>
          <p:spPr>
            <a:xfrm>
              <a:off x="5216400" y="3456250"/>
              <a:ext cx="229350" cy="22550"/>
            </a:xfrm>
            <a:custGeom>
              <a:rect b="b" l="l" r="r" t="t"/>
              <a:pathLst>
                <a:path extrusionOk="0" fill="none" h="902" w="9174">
                  <a:moveTo>
                    <a:pt x="0" y="901"/>
                  </a:moveTo>
                  <a:cubicBezTo>
                    <a:pt x="3002" y="167"/>
                    <a:pt x="6105" y="0"/>
                    <a:pt x="9174" y="36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4"/>
            <p:cNvSpPr/>
            <p:nvPr/>
          </p:nvSpPr>
          <p:spPr>
            <a:xfrm>
              <a:off x="4830275" y="3891550"/>
              <a:ext cx="714425" cy="1148975"/>
            </a:xfrm>
            <a:custGeom>
              <a:rect b="b" l="l" r="r" t="t"/>
              <a:pathLst>
                <a:path extrusionOk="0" h="45959" w="28577">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4"/>
            <p:cNvSpPr/>
            <p:nvPr/>
          </p:nvSpPr>
          <p:spPr>
            <a:xfrm>
              <a:off x="5517775" y="4299350"/>
              <a:ext cx="558425" cy="740675"/>
            </a:xfrm>
            <a:custGeom>
              <a:rect b="b" l="l" r="r" t="t"/>
              <a:pathLst>
                <a:path extrusionOk="0" h="29627" w="22337">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14"/>
          <p:cNvGrpSpPr/>
          <p:nvPr/>
        </p:nvGrpSpPr>
        <p:grpSpPr>
          <a:xfrm>
            <a:off x="6971142" y="1647"/>
            <a:ext cx="2132169" cy="1182528"/>
            <a:chOff x="4586225" y="470675"/>
            <a:chExt cx="2775900" cy="1539550"/>
          </a:xfrm>
        </p:grpSpPr>
        <p:sp>
          <p:nvSpPr>
            <p:cNvPr id="1243" name="Google Shape;1243;p14"/>
            <p:cNvSpPr/>
            <p:nvPr/>
          </p:nvSpPr>
          <p:spPr>
            <a:xfrm>
              <a:off x="5521650" y="763975"/>
              <a:ext cx="1840475" cy="652775"/>
            </a:xfrm>
            <a:custGeom>
              <a:rect b="b" l="l" r="r" t="t"/>
              <a:pathLst>
                <a:path extrusionOk="0" h="26111" w="73619">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14"/>
            <p:cNvSpPr/>
            <p:nvPr/>
          </p:nvSpPr>
          <p:spPr>
            <a:xfrm>
              <a:off x="5234400" y="782225"/>
              <a:ext cx="784250" cy="379200"/>
            </a:xfrm>
            <a:custGeom>
              <a:rect b="b" l="l" r="r" t="t"/>
              <a:pathLst>
                <a:path extrusionOk="0" h="15168" w="3137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14"/>
            <p:cNvSpPr/>
            <p:nvPr/>
          </p:nvSpPr>
          <p:spPr>
            <a:xfrm>
              <a:off x="5429700" y="616550"/>
              <a:ext cx="794100" cy="466600"/>
            </a:xfrm>
            <a:custGeom>
              <a:rect b="b" l="l" r="r" t="t"/>
              <a:pathLst>
                <a:path extrusionOk="0" h="18664" w="31764">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14"/>
            <p:cNvSpPr/>
            <p:nvPr/>
          </p:nvSpPr>
          <p:spPr>
            <a:xfrm>
              <a:off x="4878775" y="1104400"/>
              <a:ext cx="787275" cy="218125"/>
            </a:xfrm>
            <a:custGeom>
              <a:rect b="b" l="l" r="r" t="t"/>
              <a:pathLst>
                <a:path extrusionOk="0" h="8725" w="31491">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4"/>
            <p:cNvSpPr/>
            <p:nvPr/>
          </p:nvSpPr>
          <p:spPr>
            <a:xfrm>
              <a:off x="5423625" y="1302750"/>
              <a:ext cx="354900" cy="619325"/>
            </a:xfrm>
            <a:custGeom>
              <a:rect b="b" l="l" r="r" t="t"/>
              <a:pathLst>
                <a:path extrusionOk="0" h="24773" w="14196">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4"/>
            <p:cNvSpPr/>
            <p:nvPr/>
          </p:nvSpPr>
          <p:spPr>
            <a:xfrm>
              <a:off x="4586225" y="1349850"/>
              <a:ext cx="993950" cy="606425"/>
            </a:xfrm>
            <a:custGeom>
              <a:rect b="b" l="l" r="r" t="t"/>
              <a:pathLst>
                <a:path extrusionOk="0" h="24257" w="39758">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4"/>
            <p:cNvSpPr/>
            <p:nvPr/>
          </p:nvSpPr>
          <p:spPr>
            <a:xfrm>
              <a:off x="6765600" y="470675"/>
              <a:ext cx="135275" cy="376150"/>
            </a:xfrm>
            <a:custGeom>
              <a:rect b="b" l="l" r="r" t="t"/>
              <a:pathLst>
                <a:path extrusionOk="0" h="15046" w="5411">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4"/>
            <p:cNvSpPr/>
            <p:nvPr/>
          </p:nvSpPr>
          <p:spPr>
            <a:xfrm>
              <a:off x="6896300" y="474450"/>
              <a:ext cx="215825" cy="366300"/>
            </a:xfrm>
            <a:custGeom>
              <a:rect b="b" l="l" r="r" t="t"/>
              <a:pathLst>
                <a:path extrusionOk="0" h="14652" w="8633">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4"/>
            <p:cNvSpPr/>
            <p:nvPr/>
          </p:nvSpPr>
          <p:spPr>
            <a:xfrm>
              <a:off x="6599925" y="470675"/>
              <a:ext cx="183925" cy="391350"/>
            </a:xfrm>
            <a:custGeom>
              <a:rect b="b" l="l" r="r" t="t"/>
              <a:pathLst>
                <a:path extrusionOk="0" h="15654" w="7357">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14"/>
            <p:cNvSpPr/>
            <p:nvPr/>
          </p:nvSpPr>
          <p:spPr>
            <a:xfrm>
              <a:off x="5657675" y="495750"/>
              <a:ext cx="711275" cy="483300"/>
            </a:xfrm>
            <a:custGeom>
              <a:rect b="b" l="l" r="r" t="t"/>
              <a:pathLst>
                <a:path extrusionOk="0" h="19332" w="28451">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14"/>
            <p:cNvSpPr/>
            <p:nvPr/>
          </p:nvSpPr>
          <p:spPr>
            <a:xfrm>
              <a:off x="6102200" y="470675"/>
              <a:ext cx="405050" cy="461275"/>
            </a:xfrm>
            <a:custGeom>
              <a:rect b="b" l="l" r="r" t="t"/>
              <a:pathLst>
                <a:path extrusionOk="0" h="18451" w="16202">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14"/>
            <p:cNvSpPr/>
            <p:nvPr/>
          </p:nvSpPr>
          <p:spPr>
            <a:xfrm>
              <a:off x="4997325" y="933425"/>
              <a:ext cx="831350" cy="309300"/>
            </a:xfrm>
            <a:custGeom>
              <a:rect b="b" l="l" r="r" t="t"/>
              <a:pathLst>
                <a:path extrusionOk="0" h="12372" w="33254">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14"/>
            <p:cNvSpPr/>
            <p:nvPr/>
          </p:nvSpPr>
          <p:spPr>
            <a:xfrm>
              <a:off x="6334725" y="470675"/>
              <a:ext cx="303975" cy="414150"/>
            </a:xfrm>
            <a:custGeom>
              <a:rect b="b" l="l" r="r" t="t"/>
              <a:pathLst>
                <a:path extrusionOk="0" h="16566" w="12159">
                  <a:moveTo>
                    <a:pt x="1" y="0"/>
                  </a:moveTo>
                  <a:cubicBezTo>
                    <a:pt x="3375" y="7356"/>
                    <a:pt x="7964" y="15441"/>
                    <a:pt x="12159" y="16566"/>
                  </a:cubicBezTo>
                  <a:cubicBezTo>
                    <a:pt x="12159" y="16566"/>
                    <a:pt x="7691" y="7204"/>
                    <a:pt x="3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14"/>
            <p:cNvSpPr/>
            <p:nvPr/>
          </p:nvSpPr>
          <p:spPr>
            <a:xfrm>
              <a:off x="6732925" y="860475"/>
              <a:ext cx="159600" cy="661900"/>
            </a:xfrm>
            <a:custGeom>
              <a:rect b="b" l="l" r="r" t="t"/>
              <a:pathLst>
                <a:path extrusionOk="0" h="26476" w="6384">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14"/>
            <p:cNvSpPr/>
            <p:nvPr/>
          </p:nvSpPr>
          <p:spPr>
            <a:xfrm>
              <a:off x="6618925" y="881000"/>
              <a:ext cx="161875" cy="810075"/>
            </a:xfrm>
            <a:custGeom>
              <a:rect b="b" l="l" r="r" t="t"/>
              <a:pathLst>
                <a:path extrusionOk="0" h="32403" w="6475">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4"/>
            <p:cNvSpPr/>
            <p:nvPr/>
          </p:nvSpPr>
          <p:spPr>
            <a:xfrm>
              <a:off x="6806625" y="852125"/>
              <a:ext cx="284225" cy="553225"/>
            </a:xfrm>
            <a:custGeom>
              <a:rect b="b" l="l" r="r" t="t"/>
              <a:pathLst>
                <a:path extrusionOk="0" h="22129" w="11369">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4"/>
            <p:cNvSpPr/>
            <p:nvPr/>
          </p:nvSpPr>
          <p:spPr>
            <a:xfrm>
              <a:off x="6909200" y="830850"/>
              <a:ext cx="337425" cy="393650"/>
            </a:xfrm>
            <a:custGeom>
              <a:rect b="b" l="l" r="r" t="t"/>
              <a:pathLst>
                <a:path extrusionOk="0" h="15746" w="13497">
                  <a:moveTo>
                    <a:pt x="1" y="1"/>
                  </a:moveTo>
                  <a:cubicBezTo>
                    <a:pt x="1" y="1"/>
                    <a:pt x="1034" y="3526"/>
                    <a:pt x="4743" y="6748"/>
                  </a:cubicBezTo>
                  <a:cubicBezTo>
                    <a:pt x="8451" y="9940"/>
                    <a:pt x="13497" y="15745"/>
                    <a:pt x="13497" y="15745"/>
                  </a:cubicBezTo>
                  <a:cubicBezTo>
                    <a:pt x="13497" y="15745"/>
                    <a:pt x="650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4"/>
            <p:cNvSpPr/>
            <p:nvPr/>
          </p:nvSpPr>
          <p:spPr>
            <a:xfrm>
              <a:off x="5938075" y="1127200"/>
              <a:ext cx="180100" cy="831350"/>
            </a:xfrm>
            <a:custGeom>
              <a:rect b="b" l="l" r="r" t="t"/>
              <a:pathLst>
                <a:path extrusionOk="0" h="33254" w="7204">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4"/>
            <p:cNvSpPr/>
            <p:nvPr/>
          </p:nvSpPr>
          <p:spPr>
            <a:xfrm>
              <a:off x="6456325" y="920525"/>
              <a:ext cx="174025" cy="892875"/>
            </a:xfrm>
            <a:custGeom>
              <a:rect b="b" l="l" r="r" t="t"/>
              <a:pathLst>
                <a:path extrusionOk="0" h="35715" w="6961">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4"/>
            <p:cNvSpPr/>
            <p:nvPr/>
          </p:nvSpPr>
          <p:spPr>
            <a:xfrm>
              <a:off x="6132600" y="1040575"/>
              <a:ext cx="155050" cy="838175"/>
            </a:xfrm>
            <a:custGeom>
              <a:rect b="b" l="l" r="r" t="t"/>
              <a:pathLst>
                <a:path extrusionOk="0" h="33527" w="6202">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4"/>
            <p:cNvSpPr/>
            <p:nvPr/>
          </p:nvSpPr>
          <p:spPr>
            <a:xfrm>
              <a:off x="5677425" y="1211550"/>
              <a:ext cx="275100" cy="798675"/>
            </a:xfrm>
            <a:custGeom>
              <a:rect b="b" l="l" r="r" t="t"/>
              <a:pathLst>
                <a:path extrusionOk="0" h="31947" w="11004">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4"/>
            <p:cNvSpPr/>
            <p:nvPr/>
          </p:nvSpPr>
          <p:spPr>
            <a:xfrm>
              <a:off x="6301300" y="969150"/>
              <a:ext cx="135275" cy="938500"/>
            </a:xfrm>
            <a:custGeom>
              <a:rect b="b" l="l" r="r" t="t"/>
              <a:pathLst>
                <a:path extrusionOk="0" h="37540" w="5411">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14"/>
          <p:cNvGrpSpPr/>
          <p:nvPr/>
        </p:nvGrpSpPr>
        <p:grpSpPr>
          <a:xfrm flipH="1" rot="10245061">
            <a:off x="8019987" y="354031"/>
            <a:ext cx="1454866" cy="1711197"/>
            <a:chOff x="2634050" y="3784550"/>
            <a:chExt cx="1220425" cy="1435450"/>
          </a:xfrm>
        </p:grpSpPr>
        <p:sp>
          <p:nvSpPr>
            <p:cNvPr id="1266" name="Google Shape;1266;p14"/>
            <p:cNvSpPr/>
            <p:nvPr/>
          </p:nvSpPr>
          <p:spPr>
            <a:xfrm>
              <a:off x="3062625" y="4406125"/>
              <a:ext cx="486375" cy="813875"/>
            </a:xfrm>
            <a:custGeom>
              <a:rect b="b" l="l" r="r" t="t"/>
              <a:pathLst>
                <a:path extrusionOk="0" h="32555" w="19455">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4"/>
            <p:cNvSpPr/>
            <p:nvPr/>
          </p:nvSpPr>
          <p:spPr>
            <a:xfrm>
              <a:off x="2820975" y="3784550"/>
              <a:ext cx="262200" cy="674025"/>
            </a:xfrm>
            <a:custGeom>
              <a:rect b="b" l="l" r="r" t="t"/>
              <a:pathLst>
                <a:path extrusionOk="0" h="26961" w="10488">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4"/>
            <p:cNvSpPr/>
            <p:nvPr/>
          </p:nvSpPr>
          <p:spPr>
            <a:xfrm>
              <a:off x="3105950" y="4119650"/>
              <a:ext cx="137550" cy="398200"/>
            </a:xfrm>
            <a:custGeom>
              <a:rect b="b" l="l" r="r" t="t"/>
              <a:pathLst>
                <a:path extrusionOk="0" h="15928" w="5502">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4"/>
            <p:cNvSpPr/>
            <p:nvPr/>
          </p:nvSpPr>
          <p:spPr>
            <a:xfrm>
              <a:off x="3220700" y="4311150"/>
              <a:ext cx="286500" cy="433150"/>
            </a:xfrm>
            <a:custGeom>
              <a:rect b="b" l="l" r="r" t="t"/>
              <a:pathLst>
                <a:path extrusionOk="0" h="17326" w="1146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4"/>
            <p:cNvSpPr/>
            <p:nvPr/>
          </p:nvSpPr>
          <p:spPr>
            <a:xfrm>
              <a:off x="3163700" y="4172850"/>
              <a:ext cx="215825" cy="463550"/>
            </a:xfrm>
            <a:custGeom>
              <a:rect b="b" l="l" r="r" t="t"/>
              <a:pathLst>
                <a:path extrusionOk="0" h="18542" w="8633">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4"/>
            <p:cNvSpPr/>
            <p:nvPr/>
          </p:nvSpPr>
          <p:spPr>
            <a:xfrm>
              <a:off x="3286050" y="4423600"/>
              <a:ext cx="285725" cy="440775"/>
            </a:xfrm>
            <a:custGeom>
              <a:rect b="b" l="l" r="r" t="t"/>
              <a:pathLst>
                <a:path extrusionOk="0" h="17631" w="11429">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4"/>
            <p:cNvSpPr/>
            <p:nvPr/>
          </p:nvSpPr>
          <p:spPr>
            <a:xfrm>
              <a:off x="3479825" y="4874225"/>
              <a:ext cx="312325" cy="279650"/>
            </a:xfrm>
            <a:custGeom>
              <a:rect b="b" l="l" r="r" t="t"/>
              <a:pathLst>
                <a:path extrusionOk="0" h="11186" w="12493">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4"/>
            <p:cNvSpPr/>
            <p:nvPr/>
          </p:nvSpPr>
          <p:spPr>
            <a:xfrm>
              <a:off x="3496525" y="5004175"/>
              <a:ext cx="345025" cy="203675"/>
            </a:xfrm>
            <a:custGeom>
              <a:rect b="b" l="l" r="r" t="t"/>
              <a:pathLst>
                <a:path extrusionOk="0" h="8147" w="13801">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4"/>
            <p:cNvSpPr/>
            <p:nvPr/>
          </p:nvSpPr>
          <p:spPr>
            <a:xfrm>
              <a:off x="3386350" y="4582425"/>
              <a:ext cx="323725" cy="457475"/>
            </a:xfrm>
            <a:custGeom>
              <a:rect b="b" l="l" r="r" t="t"/>
              <a:pathLst>
                <a:path extrusionOk="0" h="18299" w="12949">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4"/>
            <p:cNvSpPr/>
            <p:nvPr/>
          </p:nvSpPr>
          <p:spPr>
            <a:xfrm>
              <a:off x="3333925" y="4476800"/>
              <a:ext cx="335875" cy="484825"/>
            </a:xfrm>
            <a:custGeom>
              <a:rect b="b" l="l" r="r" t="t"/>
              <a:pathLst>
                <a:path extrusionOk="0" h="19393" w="13435">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4"/>
            <p:cNvSpPr/>
            <p:nvPr/>
          </p:nvSpPr>
          <p:spPr>
            <a:xfrm>
              <a:off x="3437250" y="4744275"/>
              <a:ext cx="358700" cy="360975"/>
            </a:xfrm>
            <a:custGeom>
              <a:rect b="b" l="l" r="r" t="t"/>
              <a:pathLst>
                <a:path extrusionOk="0" h="14439" w="14348">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4"/>
            <p:cNvSpPr/>
            <p:nvPr/>
          </p:nvSpPr>
          <p:spPr>
            <a:xfrm>
              <a:off x="3336200" y="5146250"/>
              <a:ext cx="136050" cy="73750"/>
            </a:xfrm>
            <a:custGeom>
              <a:rect b="b" l="l" r="r" t="t"/>
              <a:pathLst>
                <a:path extrusionOk="0" h="2950" w="5442">
                  <a:moveTo>
                    <a:pt x="0" y="2949"/>
                  </a:moveTo>
                  <a:lnTo>
                    <a:pt x="3405" y="2949"/>
                  </a:lnTo>
                  <a:cubicBezTo>
                    <a:pt x="4195" y="2068"/>
                    <a:pt x="4894" y="1095"/>
                    <a:pt x="5441" y="1"/>
                  </a:cubicBezTo>
                  <a:cubicBezTo>
                    <a:pt x="4195" y="305"/>
                    <a:pt x="2189" y="1460"/>
                    <a:pt x="0" y="294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4"/>
            <p:cNvSpPr/>
            <p:nvPr/>
          </p:nvSpPr>
          <p:spPr>
            <a:xfrm>
              <a:off x="2926600" y="4998075"/>
              <a:ext cx="449125" cy="125425"/>
            </a:xfrm>
            <a:custGeom>
              <a:rect b="b" l="l" r="r" t="t"/>
              <a:pathLst>
                <a:path extrusionOk="0" h="5017" w="17965">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4"/>
            <p:cNvSpPr/>
            <p:nvPr/>
          </p:nvSpPr>
          <p:spPr>
            <a:xfrm>
              <a:off x="3048950" y="5061925"/>
              <a:ext cx="376925" cy="158075"/>
            </a:xfrm>
            <a:custGeom>
              <a:rect b="b" l="l" r="r" t="t"/>
              <a:pathLst>
                <a:path extrusionOk="0" h="6323" w="15077">
                  <a:moveTo>
                    <a:pt x="1" y="6322"/>
                  </a:moveTo>
                  <a:lnTo>
                    <a:pt x="3922" y="6322"/>
                  </a:lnTo>
                  <a:cubicBezTo>
                    <a:pt x="8876" y="4407"/>
                    <a:pt x="15077" y="1246"/>
                    <a:pt x="15077" y="1246"/>
                  </a:cubicBezTo>
                  <a:cubicBezTo>
                    <a:pt x="12007" y="0"/>
                    <a:pt x="4773" y="3617"/>
                    <a:pt x="1" y="632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4"/>
            <p:cNvSpPr/>
            <p:nvPr/>
          </p:nvSpPr>
          <p:spPr>
            <a:xfrm>
              <a:off x="3447150" y="5180450"/>
              <a:ext cx="49400" cy="39550"/>
            </a:xfrm>
            <a:custGeom>
              <a:rect b="b" l="l" r="r" t="t"/>
              <a:pathLst>
                <a:path extrusionOk="0" h="1582" w="1976">
                  <a:moveTo>
                    <a:pt x="0" y="1581"/>
                  </a:moveTo>
                  <a:lnTo>
                    <a:pt x="1702" y="1581"/>
                  </a:lnTo>
                  <a:cubicBezTo>
                    <a:pt x="1824" y="1065"/>
                    <a:pt x="1915" y="518"/>
                    <a:pt x="1976" y="1"/>
                  </a:cubicBezTo>
                  <a:cubicBezTo>
                    <a:pt x="1216" y="396"/>
                    <a:pt x="547" y="943"/>
                    <a:pt x="0" y="158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4"/>
            <p:cNvSpPr/>
            <p:nvPr/>
          </p:nvSpPr>
          <p:spPr>
            <a:xfrm>
              <a:off x="3542875" y="5156900"/>
              <a:ext cx="311600" cy="63100"/>
            </a:xfrm>
            <a:custGeom>
              <a:rect b="b" l="l" r="r" t="t"/>
              <a:pathLst>
                <a:path extrusionOk="0" h="2524" w="12464">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4"/>
            <p:cNvSpPr/>
            <p:nvPr/>
          </p:nvSpPr>
          <p:spPr>
            <a:xfrm>
              <a:off x="2653050" y="4300500"/>
              <a:ext cx="450650" cy="218125"/>
            </a:xfrm>
            <a:custGeom>
              <a:rect b="b" l="l" r="r" t="t"/>
              <a:pathLst>
                <a:path extrusionOk="0" h="8725" w="18026">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4"/>
            <p:cNvSpPr/>
            <p:nvPr/>
          </p:nvSpPr>
          <p:spPr>
            <a:xfrm>
              <a:off x="2634050" y="4445650"/>
              <a:ext cx="520550" cy="173275"/>
            </a:xfrm>
            <a:custGeom>
              <a:rect b="b" l="l" r="r" t="t"/>
              <a:pathLst>
                <a:path extrusionOk="0" h="6931" w="20822">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4"/>
            <p:cNvSpPr/>
            <p:nvPr/>
          </p:nvSpPr>
          <p:spPr>
            <a:xfrm>
              <a:off x="2694075" y="4609775"/>
              <a:ext cx="522075" cy="122375"/>
            </a:xfrm>
            <a:custGeom>
              <a:rect b="b" l="l" r="r" t="t"/>
              <a:pathLst>
                <a:path extrusionOk="0" h="4895" w="20883">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4"/>
            <p:cNvSpPr/>
            <p:nvPr/>
          </p:nvSpPr>
          <p:spPr>
            <a:xfrm>
              <a:off x="2727525" y="4765550"/>
              <a:ext cx="554750" cy="122375"/>
            </a:xfrm>
            <a:custGeom>
              <a:rect b="b" l="l" r="r" t="t"/>
              <a:pathLst>
                <a:path extrusionOk="0" h="4895" w="2219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4"/>
            <p:cNvSpPr/>
            <p:nvPr/>
          </p:nvSpPr>
          <p:spPr>
            <a:xfrm>
              <a:off x="2794400" y="4888650"/>
              <a:ext cx="533450" cy="95025"/>
            </a:xfrm>
            <a:custGeom>
              <a:rect b="b" l="l" r="r" t="t"/>
              <a:pathLst>
                <a:path extrusionOk="0" h="3801" w="21338">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14"/>
          <p:cNvGrpSpPr/>
          <p:nvPr/>
        </p:nvGrpSpPr>
        <p:grpSpPr>
          <a:xfrm flipH="1" rot="10800000">
            <a:off x="8291787" y="-6"/>
            <a:ext cx="915293" cy="936051"/>
            <a:chOff x="6691875" y="4534550"/>
            <a:chExt cx="670250" cy="685450"/>
          </a:xfrm>
        </p:grpSpPr>
        <p:sp>
          <p:nvSpPr>
            <p:cNvPr id="1288" name="Google Shape;1288;p14"/>
            <p:cNvSpPr/>
            <p:nvPr/>
          </p:nvSpPr>
          <p:spPr>
            <a:xfrm>
              <a:off x="6691875" y="4534550"/>
              <a:ext cx="670250" cy="685450"/>
            </a:xfrm>
            <a:custGeom>
              <a:rect b="b" l="l" r="r" t="t"/>
              <a:pathLst>
                <a:path extrusionOk="0" h="27418" w="2681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4"/>
            <p:cNvSpPr/>
            <p:nvPr/>
          </p:nvSpPr>
          <p:spPr>
            <a:xfrm>
              <a:off x="6860575" y="4708575"/>
              <a:ext cx="501550" cy="503825"/>
            </a:xfrm>
            <a:custGeom>
              <a:rect b="b" l="l" r="r" t="t"/>
              <a:pathLst>
                <a:path extrusionOk="0" h="20153" w="20062">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90" name="Google Shape;1290;p14"/>
          <p:cNvPicPr preferRelativeResize="0"/>
          <p:nvPr/>
        </p:nvPicPr>
        <p:blipFill>
          <a:blip r:embed="rId2">
            <a:alphaModFix amt="50000"/>
          </a:blip>
          <a:stretch>
            <a:fillRect/>
          </a:stretch>
        </p:blipFill>
        <p:spPr>
          <a:xfrm>
            <a:off x="-137250" y="-156720"/>
            <a:ext cx="3742525" cy="3347995"/>
          </a:xfrm>
          <a:prstGeom prst="rect">
            <a:avLst/>
          </a:prstGeom>
          <a:noFill/>
          <a:ln>
            <a:noFill/>
          </a:ln>
        </p:spPr>
      </p:pic>
      <p:pic>
        <p:nvPicPr>
          <p:cNvPr id="1291" name="Google Shape;1291;p14"/>
          <p:cNvPicPr preferRelativeResize="0"/>
          <p:nvPr/>
        </p:nvPicPr>
        <p:blipFill>
          <a:blip r:embed="rId2">
            <a:alphaModFix amt="50000"/>
          </a:blip>
          <a:stretch>
            <a:fillRect/>
          </a:stretch>
        </p:blipFill>
        <p:spPr>
          <a:xfrm>
            <a:off x="-137250" y="3202830"/>
            <a:ext cx="3742525" cy="3347995"/>
          </a:xfrm>
          <a:prstGeom prst="rect">
            <a:avLst/>
          </a:prstGeom>
          <a:noFill/>
          <a:ln>
            <a:noFill/>
          </a:ln>
        </p:spPr>
      </p:pic>
      <p:pic>
        <p:nvPicPr>
          <p:cNvPr id="1292" name="Google Shape;1292;p14"/>
          <p:cNvPicPr preferRelativeResize="0"/>
          <p:nvPr/>
        </p:nvPicPr>
        <p:blipFill>
          <a:blip r:embed="rId2">
            <a:alphaModFix amt="50000"/>
          </a:blip>
          <a:stretch>
            <a:fillRect/>
          </a:stretch>
        </p:blipFill>
        <p:spPr>
          <a:xfrm>
            <a:off x="5592225" y="3202830"/>
            <a:ext cx="3742525" cy="3347995"/>
          </a:xfrm>
          <a:prstGeom prst="rect">
            <a:avLst/>
          </a:prstGeom>
          <a:noFill/>
          <a:ln>
            <a:noFill/>
          </a:ln>
        </p:spPr>
      </p:pic>
      <p:pic>
        <p:nvPicPr>
          <p:cNvPr id="1293" name="Google Shape;1293;p14"/>
          <p:cNvPicPr preferRelativeResize="0"/>
          <p:nvPr/>
        </p:nvPicPr>
        <p:blipFill>
          <a:blip r:embed="rId2">
            <a:alphaModFix amt="50000"/>
          </a:blip>
          <a:stretch>
            <a:fillRect/>
          </a:stretch>
        </p:blipFill>
        <p:spPr>
          <a:xfrm>
            <a:off x="5592225" y="-117645"/>
            <a:ext cx="3742525" cy="3347995"/>
          </a:xfrm>
          <a:prstGeom prst="rect">
            <a:avLst/>
          </a:prstGeom>
          <a:noFill/>
          <a:ln>
            <a:noFill/>
          </a:ln>
        </p:spPr>
      </p:pic>
      <p:sp>
        <p:nvSpPr>
          <p:cNvPr id="1294" name="Google Shape;1294;p14"/>
          <p:cNvSpPr txBox="1"/>
          <p:nvPr>
            <p:ph type="title"/>
          </p:nvPr>
        </p:nvSpPr>
        <p:spPr>
          <a:xfrm>
            <a:off x="4373350" y="2332025"/>
            <a:ext cx="40647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49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95" name="Google Shape;1295;p14"/>
          <p:cNvSpPr txBox="1"/>
          <p:nvPr>
            <p:ph hasCustomPrompt="1" idx="2" type="title"/>
          </p:nvPr>
        </p:nvSpPr>
        <p:spPr>
          <a:xfrm>
            <a:off x="4373350" y="1337825"/>
            <a:ext cx="12417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296" name="Google Shape;1296;p14"/>
          <p:cNvSpPr txBox="1"/>
          <p:nvPr>
            <p:ph idx="1" type="subTitle"/>
          </p:nvPr>
        </p:nvSpPr>
        <p:spPr>
          <a:xfrm>
            <a:off x="4373350" y="3132175"/>
            <a:ext cx="4064700" cy="713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9_1">
    <p:spTree>
      <p:nvGrpSpPr>
        <p:cNvPr id="1297" name="Shape 1297"/>
        <p:cNvGrpSpPr/>
        <p:nvPr/>
      </p:nvGrpSpPr>
      <p:grpSpPr>
        <a:xfrm>
          <a:off x="0" y="0"/>
          <a:ext cx="0" cy="0"/>
          <a:chOff x="0" y="0"/>
          <a:chExt cx="0" cy="0"/>
        </a:xfrm>
      </p:grpSpPr>
      <p:sp>
        <p:nvSpPr>
          <p:cNvPr id="1298" name="Google Shape;1298;p15"/>
          <p:cNvSpPr/>
          <p:nvPr/>
        </p:nvSpPr>
        <p:spPr>
          <a:xfrm rot="4500027">
            <a:off x="-1304139" y="-2493814"/>
            <a:ext cx="4670533" cy="5289605"/>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 name="Google Shape;1299;p15"/>
          <p:cNvGrpSpPr/>
          <p:nvPr/>
        </p:nvGrpSpPr>
        <p:grpSpPr>
          <a:xfrm flipH="1" rot="-10799905">
            <a:off x="8311719" y="-711994"/>
            <a:ext cx="1403460" cy="3309940"/>
            <a:chOff x="6152550" y="3804050"/>
            <a:chExt cx="386075" cy="910550"/>
          </a:xfrm>
        </p:grpSpPr>
        <p:sp>
          <p:nvSpPr>
            <p:cNvPr id="1300" name="Google Shape;1300;p15"/>
            <p:cNvSpPr/>
            <p:nvPr/>
          </p:nvSpPr>
          <p:spPr>
            <a:xfrm>
              <a:off x="6152550" y="3804050"/>
              <a:ext cx="386075" cy="847575"/>
            </a:xfrm>
            <a:custGeom>
              <a:rect b="b" l="l" r="r" t="t"/>
              <a:pathLst>
                <a:path extrusionOk="0" h="33903" w="15443">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5"/>
            <p:cNvSpPr/>
            <p:nvPr/>
          </p:nvSpPr>
          <p:spPr>
            <a:xfrm>
              <a:off x="6216475" y="3841875"/>
              <a:ext cx="244475" cy="872725"/>
            </a:xfrm>
            <a:custGeom>
              <a:rect b="b" l="l" r="r" t="t"/>
              <a:pathLst>
                <a:path extrusionOk="0" h="34909" w="9779">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15"/>
          <p:cNvGrpSpPr/>
          <p:nvPr/>
        </p:nvGrpSpPr>
        <p:grpSpPr>
          <a:xfrm rot="-2700000">
            <a:off x="7840234" y="1927502"/>
            <a:ext cx="1534780" cy="3345874"/>
            <a:chOff x="3345650" y="2840950"/>
            <a:chExt cx="370900" cy="808575"/>
          </a:xfrm>
        </p:grpSpPr>
        <p:sp>
          <p:nvSpPr>
            <p:cNvPr id="1303" name="Google Shape;1303;p15"/>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5"/>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5"/>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5"/>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5"/>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5"/>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5"/>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5"/>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5"/>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5"/>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5"/>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5"/>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5"/>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5"/>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5"/>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5"/>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5"/>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5"/>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5"/>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5"/>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5"/>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5"/>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5"/>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5"/>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5"/>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5"/>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5"/>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5"/>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5"/>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5"/>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15"/>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5"/>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5"/>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5"/>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5"/>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5"/>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5"/>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5"/>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5"/>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5"/>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5"/>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5"/>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5"/>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5"/>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5"/>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5"/>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5"/>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5"/>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15"/>
          <p:cNvGrpSpPr/>
          <p:nvPr/>
        </p:nvGrpSpPr>
        <p:grpSpPr>
          <a:xfrm flipH="1" rot="-7434564">
            <a:off x="7402918" y="-1937334"/>
            <a:ext cx="2205126" cy="4812969"/>
            <a:chOff x="7386050" y="661025"/>
            <a:chExt cx="1576975" cy="3441950"/>
          </a:xfrm>
        </p:grpSpPr>
        <p:sp>
          <p:nvSpPr>
            <p:cNvPr id="1352" name="Google Shape;1352;p15"/>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5"/>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5"/>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5"/>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5"/>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5"/>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5"/>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5"/>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5"/>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5"/>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5"/>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 name="Google Shape;1363;p15"/>
          <p:cNvSpPr/>
          <p:nvPr/>
        </p:nvSpPr>
        <p:spPr>
          <a:xfrm flipH="1" rot="2886980">
            <a:off x="6233970" y="2931503"/>
            <a:ext cx="4025388" cy="2070734"/>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 name="Google Shape;1364;p15"/>
          <p:cNvGrpSpPr/>
          <p:nvPr/>
        </p:nvGrpSpPr>
        <p:grpSpPr>
          <a:xfrm flipH="1" rot="2887043">
            <a:off x="6418020" y="3195393"/>
            <a:ext cx="4195468" cy="3621686"/>
            <a:chOff x="2695275" y="1049450"/>
            <a:chExt cx="1439175" cy="1242350"/>
          </a:xfrm>
        </p:grpSpPr>
        <p:sp>
          <p:nvSpPr>
            <p:cNvPr id="1365" name="Google Shape;1365;p15"/>
            <p:cNvSpPr/>
            <p:nvPr/>
          </p:nvSpPr>
          <p:spPr>
            <a:xfrm>
              <a:off x="2895600" y="1049450"/>
              <a:ext cx="1238850" cy="1242350"/>
            </a:xfrm>
            <a:custGeom>
              <a:rect b="b" l="l" r="r" t="t"/>
              <a:pathLst>
                <a:path extrusionOk="0" h="49694" w="49554">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5"/>
            <p:cNvSpPr/>
            <p:nvPr/>
          </p:nvSpPr>
          <p:spPr>
            <a:xfrm>
              <a:off x="2695275" y="1157425"/>
              <a:ext cx="1356425" cy="1094200"/>
            </a:xfrm>
            <a:custGeom>
              <a:rect b="b" l="l" r="r" t="t"/>
              <a:pathLst>
                <a:path extrusionOk="0" h="43768" w="54257">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1367" name="Google Shape;1367;p15"/>
            <p:cNvSpPr/>
            <p:nvPr/>
          </p:nvSpPr>
          <p:spPr>
            <a:xfrm>
              <a:off x="3659675" y="1999475"/>
              <a:ext cx="135450" cy="60600"/>
            </a:xfrm>
            <a:custGeom>
              <a:rect b="b" l="l" r="r" t="t"/>
              <a:pathLst>
                <a:path extrusionOk="0" h="2424" w="5418">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5"/>
            <p:cNvSpPr/>
            <p:nvPr/>
          </p:nvSpPr>
          <p:spPr>
            <a:xfrm>
              <a:off x="2915825" y="1397625"/>
              <a:ext cx="808175" cy="619425"/>
            </a:xfrm>
            <a:custGeom>
              <a:rect b="b" l="l" r="r" t="t"/>
              <a:pathLst>
                <a:path extrusionOk="0" h="24777" w="32327">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15"/>
          <p:cNvGrpSpPr/>
          <p:nvPr/>
        </p:nvGrpSpPr>
        <p:grpSpPr>
          <a:xfrm rot="2159595">
            <a:off x="-72665" y="3376879"/>
            <a:ext cx="1374373" cy="2103486"/>
            <a:chOff x="1537100" y="2937075"/>
            <a:chExt cx="1374350" cy="2103450"/>
          </a:xfrm>
        </p:grpSpPr>
        <p:sp>
          <p:nvSpPr>
            <p:cNvPr id="1370" name="Google Shape;1370;p15"/>
            <p:cNvSpPr/>
            <p:nvPr/>
          </p:nvSpPr>
          <p:spPr>
            <a:xfrm>
              <a:off x="2203400" y="3506275"/>
              <a:ext cx="633000" cy="1514775"/>
            </a:xfrm>
            <a:custGeom>
              <a:rect b="b" l="l" r="r" t="t"/>
              <a:pathLst>
                <a:path extrusionOk="0" h="60591" w="25320">
                  <a:moveTo>
                    <a:pt x="25319" y="1"/>
                  </a:moveTo>
                  <a:lnTo>
                    <a:pt x="25319" y="1"/>
                  </a:lnTo>
                  <a:cubicBezTo>
                    <a:pt x="8707" y="18881"/>
                    <a:pt x="268" y="28755"/>
                    <a:pt x="1" y="59744"/>
                  </a:cubicBezTo>
                  <a:cubicBezTo>
                    <a:pt x="1" y="60315"/>
                    <a:pt x="200" y="60591"/>
                    <a:pt x="443" y="60591"/>
                  </a:cubicBezTo>
                  <a:cubicBezTo>
                    <a:pt x="697" y="60591"/>
                    <a:pt x="998" y="60290"/>
                    <a:pt x="1168" y="59710"/>
                  </a:cubicBezTo>
                  <a:cubicBezTo>
                    <a:pt x="6973" y="36761"/>
                    <a:pt x="14311" y="18214"/>
                    <a:pt x="25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5"/>
            <p:cNvSpPr/>
            <p:nvPr/>
          </p:nvSpPr>
          <p:spPr>
            <a:xfrm>
              <a:off x="2048300" y="3608850"/>
              <a:ext cx="360275" cy="1412325"/>
            </a:xfrm>
            <a:custGeom>
              <a:rect b="b" l="l" r="r" t="t"/>
              <a:pathLst>
                <a:path extrusionOk="0" h="56493" w="14411">
                  <a:moveTo>
                    <a:pt x="14411" y="1"/>
                  </a:moveTo>
                  <a:cubicBezTo>
                    <a:pt x="4837" y="19281"/>
                    <a:pt x="1" y="29288"/>
                    <a:pt x="6305" y="55841"/>
                  </a:cubicBezTo>
                  <a:cubicBezTo>
                    <a:pt x="6409" y="56285"/>
                    <a:pt x="6598" y="56493"/>
                    <a:pt x="6776" y="56493"/>
                  </a:cubicBezTo>
                  <a:cubicBezTo>
                    <a:pt x="6999" y="56493"/>
                    <a:pt x="7206" y="56167"/>
                    <a:pt x="7206" y="55574"/>
                  </a:cubicBezTo>
                  <a:cubicBezTo>
                    <a:pt x="7139" y="34892"/>
                    <a:pt x="9207" y="17647"/>
                    <a:pt x="14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5"/>
            <p:cNvSpPr/>
            <p:nvPr/>
          </p:nvSpPr>
          <p:spPr>
            <a:xfrm>
              <a:off x="1592975" y="3582175"/>
              <a:ext cx="616950" cy="1400775"/>
            </a:xfrm>
            <a:custGeom>
              <a:rect b="b" l="l" r="r" t="t"/>
              <a:pathLst>
                <a:path extrusionOk="0" h="56031" w="24678">
                  <a:moveTo>
                    <a:pt x="1" y="0"/>
                  </a:moveTo>
                  <a:lnTo>
                    <a:pt x="1" y="0"/>
                  </a:lnTo>
                  <a:cubicBezTo>
                    <a:pt x="5504" y="7139"/>
                    <a:pt x="10208" y="17380"/>
                    <a:pt x="14277" y="27987"/>
                  </a:cubicBezTo>
                  <a:cubicBezTo>
                    <a:pt x="17780" y="37027"/>
                    <a:pt x="20749" y="46133"/>
                    <a:pt x="23617" y="55540"/>
                  </a:cubicBezTo>
                  <a:cubicBezTo>
                    <a:pt x="23726" y="55879"/>
                    <a:pt x="23928" y="56031"/>
                    <a:pt x="24123" y="56031"/>
                  </a:cubicBezTo>
                  <a:cubicBezTo>
                    <a:pt x="24408" y="56031"/>
                    <a:pt x="24677" y="55708"/>
                    <a:pt x="24618" y="55173"/>
                  </a:cubicBezTo>
                  <a:cubicBezTo>
                    <a:pt x="24118" y="49803"/>
                    <a:pt x="23517" y="44332"/>
                    <a:pt x="22450" y="38828"/>
                  </a:cubicBezTo>
                  <a:cubicBezTo>
                    <a:pt x="21082" y="31523"/>
                    <a:pt x="18847" y="23984"/>
                    <a:pt x="15678" y="18314"/>
                  </a:cubicBezTo>
                  <a:cubicBezTo>
                    <a:pt x="13910" y="15178"/>
                    <a:pt x="12009" y="12676"/>
                    <a:pt x="10041" y="10375"/>
                  </a:cubicBezTo>
                  <a:cubicBezTo>
                    <a:pt x="6739" y="6505"/>
                    <a:pt x="3370" y="300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5"/>
            <p:cNvSpPr/>
            <p:nvPr/>
          </p:nvSpPr>
          <p:spPr>
            <a:xfrm>
              <a:off x="2015775" y="4054175"/>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5"/>
            <p:cNvSpPr/>
            <p:nvPr/>
          </p:nvSpPr>
          <p:spPr>
            <a:xfrm>
              <a:off x="1954075" y="3462075"/>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5"/>
            <p:cNvSpPr/>
            <p:nvPr/>
          </p:nvSpPr>
          <p:spPr>
            <a:xfrm>
              <a:off x="2197025" y="3891550"/>
              <a:ext cx="714425" cy="1148975"/>
            </a:xfrm>
            <a:custGeom>
              <a:rect b="b" l="l" r="r" t="t"/>
              <a:pathLst>
                <a:path extrusionOk="0" h="45959" w="28577">
                  <a:moveTo>
                    <a:pt x="28576" y="1"/>
                  </a:moveTo>
                  <a:cubicBezTo>
                    <a:pt x="25040" y="1969"/>
                    <a:pt x="21471" y="4404"/>
                    <a:pt x="17935" y="7239"/>
                  </a:cubicBezTo>
                  <a:cubicBezTo>
                    <a:pt x="15867" y="8907"/>
                    <a:pt x="13766" y="10742"/>
                    <a:pt x="11798" y="13177"/>
                  </a:cubicBezTo>
                  <a:cubicBezTo>
                    <a:pt x="8262" y="17647"/>
                    <a:pt x="5460" y="24018"/>
                    <a:pt x="3558" y="30356"/>
                  </a:cubicBezTo>
                  <a:cubicBezTo>
                    <a:pt x="2091" y="35193"/>
                    <a:pt x="1057" y="40096"/>
                    <a:pt x="123" y="44933"/>
                  </a:cubicBezTo>
                  <a:cubicBezTo>
                    <a:pt x="0" y="45564"/>
                    <a:pt x="238" y="45959"/>
                    <a:pt x="533" y="45959"/>
                  </a:cubicBezTo>
                  <a:cubicBezTo>
                    <a:pt x="722" y="45959"/>
                    <a:pt x="934" y="45798"/>
                    <a:pt x="1090" y="45433"/>
                  </a:cubicBezTo>
                  <a:cubicBezTo>
                    <a:pt x="4626" y="37428"/>
                    <a:pt x="8262" y="29789"/>
                    <a:pt x="12398" y="22317"/>
                  </a:cubicBezTo>
                  <a:cubicBezTo>
                    <a:pt x="17235" y="13577"/>
                    <a:pt x="22639" y="5305"/>
                    <a:pt x="285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5"/>
            <p:cNvSpPr/>
            <p:nvPr/>
          </p:nvSpPr>
          <p:spPr>
            <a:xfrm>
              <a:off x="1665525" y="4299350"/>
              <a:ext cx="558450" cy="740675"/>
            </a:xfrm>
            <a:custGeom>
              <a:rect b="b" l="l" r="r" t="t"/>
              <a:pathLst>
                <a:path extrusionOk="0" h="29627" w="22338">
                  <a:moveTo>
                    <a:pt x="1" y="1"/>
                  </a:moveTo>
                  <a:lnTo>
                    <a:pt x="1" y="1"/>
                  </a:lnTo>
                  <a:cubicBezTo>
                    <a:pt x="9474" y="7373"/>
                    <a:pt x="15945" y="16546"/>
                    <a:pt x="21316" y="29222"/>
                  </a:cubicBezTo>
                  <a:cubicBezTo>
                    <a:pt x="21431" y="29502"/>
                    <a:pt x="21609" y="29627"/>
                    <a:pt x="21784" y="29627"/>
                  </a:cubicBezTo>
                  <a:cubicBezTo>
                    <a:pt x="22065" y="29627"/>
                    <a:pt x="22337" y="29303"/>
                    <a:pt x="22317" y="28788"/>
                  </a:cubicBezTo>
                  <a:cubicBezTo>
                    <a:pt x="21182" y="8440"/>
                    <a:pt x="14011" y="547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5"/>
            <p:cNvSpPr/>
            <p:nvPr/>
          </p:nvSpPr>
          <p:spPr>
            <a:xfrm>
              <a:off x="2207275" y="4386075"/>
              <a:ext cx="667475" cy="644175"/>
            </a:xfrm>
            <a:custGeom>
              <a:rect b="b" l="l" r="r" t="t"/>
              <a:pathLst>
                <a:path extrusionOk="0" h="25767" w="26699">
                  <a:moveTo>
                    <a:pt x="26698" y="1"/>
                  </a:moveTo>
                  <a:lnTo>
                    <a:pt x="26698" y="1"/>
                  </a:lnTo>
                  <a:cubicBezTo>
                    <a:pt x="11988" y="3170"/>
                    <a:pt x="4449" y="4971"/>
                    <a:pt x="113" y="24852"/>
                  </a:cubicBezTo>
                  <a:cubicBezTo>
                    <a:pt x="0" y="25393"/>
                    <a:pt x="268" y="25766"/>
                    <a:pt x="577" y="25766"/>
                  </a:cubicBezTo>
                  <a:cubicBezTo>
                    <a:pt x="726" y="25766"/>
                    <a:pt x="884" y="25680"/>
                    <a:pt x="1013" y="25486"/>
                  </a:cubicBezTo>
                  <a:cubicBezTo>
                    <a:pt x="8352" y="13811"/>
                    <a:pt x="16191" y="5805"/>
                    <a:pt x="26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5"/>
            <p:cNvSpPr/>
            <p:nvPr/>
          </p:nvSpPr>
          <p:spPr>
            <a:xfrm>
              <a:off x="2095000" y="3039900"/>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5"/>
            <p:cNvSpPr/>
            <p:nvPr/>
          </p:nvSpPr>
          <p:spPr>
            <a:xfrm>
              <a:off x="2225100" y="3066800"/>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5"/>
            <p:cNvSpPr/>
            <p:nvPr/>
          </p:nvSpPr>
          <p:spPr>
            <a:xfrm>
              <a:off x="2621200" y="3041875"/>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5"/>
            <p:cNvSpPr/>
            <p:nvPr/>
          </p:nvSpPr>
          <p:spPr>
            <a:xfrm>
              <a:off x="2211750" y="3034275"/>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5"/>
            <p:cNvSpPr/>
            <p:nvPr/>
          </p:nvSpPr>
          <p:spPr>
            <a:xfrm>
              <a:off x="2516975" y="3008975"/>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5"/>
            <p:cNvSpPr/>
            <p:nvPr/>
          </p:nvSpPr>
          <p:spPr>
            <a:xfrm>
              <a:off x="2225100" y="3195225"/>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5"/>
            <p:cNvSpPr/>
            <p:nvPr/>
          </p:nvSpPr>
          <p:spPr>
            <a:xfrm>
              <a:off x="2637900" y="3171700"/>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5"/>
            <p:cNvSpPr/>
            <p:nvPr/>
          </p:nvSpPr>
          <p:spPr>
            <a:xfrm>
              <a:off x="2168375" y="2959225"/>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5"/>
            <p:cNvSpPr/>
            <p:nvPr/>
          </p:nvSpPr>
          <p:spPr>
            <a:xfrm>
              <a:off x="2256775" y="2937075"/>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5"/>
            <p:cNvSpPr/>
            <p:nvPr/>
          </p:nvSpPr>
          <p:spPr>
            <a:xfrm>
              <a:off x="2225100" y="3164375"/>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5"/>
            <p:cNvSpPr/>
            <p:nvPr/>
          </p:nvSpPr>
          <p:spPr>
            <a:xfrm>
              <a:off x="2531975" y="3139450"/>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5"/>
            <p:cNvSpPr/>
            <p:nvPr/>
          </p:nvSpPr>
          <p:spPr>
            <a:xfrm>
              <a:off x="2168375" y="3016775"/>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5"/>
            <p:cNvSpPr/>
            <p:nvPr/>
          </p:nvSpPr>
          <p:spPr>
            <a:xfrm>
              <a:off x="2326825" y="2994250"/>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5"/>
            <p:cNvSpPr/>
            <p:nvPr/>
          </p:nvSpPr>
          <p:spPr>
            <a:xfrm>
              <a:off x="2158375" y="3305575"/>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5"/>
            <p:cNvSpPr/>
            <p:nvPr/>
          </p:nvSpPr>
          <p:spPr>
            <a:xfrm>
              <a:off x="2095825" y="3092650"/>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5"/>
            <p:cNvSpPr/>
            <p:nvPr/>
          </p:nvSpPr>
          <p:spPr>
            <a:xfrm>
              <a:off x="1602975" y="3658275"/>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5"/>
            <p:cNvSpPr/>
            <p:nvPr/>
          </p:nvSpPr>
          <p:spPr>
            <a:xfrm>
              <a:off x="1537100" y="3763975"/>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5"/>
            <p:cNvSpPr/>
            <p:nvPr/>
          </p:nvSpPr>
          <p:spPr>
            <a:xfrm>
              <a:off x="1619650" y="3714775"/>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5"/>
            <p:cNvSpPr/>
            <p:nvPr/>
          </p:nvSpPr>
          <p:spPr>
            <a:xfrm>
              <a:off x="1597975" y="3692150"/>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5"/>
            <p:cNvSpPr/>
            <p:nvPr/>
          </p:nvSpPr>
          <p:spPr>
            <a:xfrm>
              <a:off x="1550450" y="3864875"/>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5"/>
            <p:cNvSpPr/>
            <p:nvPr/>
          </p:nvSpPr>
          <p:spPr>
            <a:xfrm>
              <a:off x="1826475" y="3597175"/>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5"/>
            <p:cNvSpPr/>
            <p:nvPr/>
          </p:nvSpPr>
          <p:spPr>
            <a:xfrm>
              <a:off x="1802350" y="3577075"/>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15"/>
            <p:cNvSpPr/>
            <p:nvPr/>
          </p:nvSpPr>
          <p:spPr>
            <a:xfrm>
              <a:off x="1637175" y="3832350"/>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15"/>
            <p:cNvSpPr/>
            <p:nvPr/>
          </p:nvSpPr>
          <p:spPr>
            <a:xfrm>
              <a:off x="1618000" y="3811450"/>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5"/>
            <p:cNvSpPr/>
            <p:nvPr/>
          </p:nvSpPr>
          <p:spPr>
            <a:xfrm>
              <a:off x="1776450" y="3662225"/>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5"/>
            <p:cNvSpPr/>
            <p:nvPr/>
          </p:nvSpPr>
          <p:spPr>
            <a:xfrm>
              <a:off x="1752250" y="3642425"/>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5"/>
            <p:cNvSpPr/>
            <p:nvPr/>
          </p:nvSpPr>
          <p:spPr>
            <a:xfrm>
              <a:off x="1630500" y="3946300"/>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5"/>
            <p:cNvSpPr/>
            <p:nvPr/>
          </p:nvSpPr>
          <p:spPr>
            <a:xfrm>
              <a:off x="1865675" y="3698100"/>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06" name="Google Shape;1406;p15"/>
          <p:cNvPicPr preferRelativeResize="0"/>
          <p:nvPr/>
        </p:nvPicPr>
        <p:blipFill>
          <a:blip r:embed="rId2">
            <a:alphaModFix amt="49000"/>
          </a:blip>
          <a:stretch>
            <a:fillRect/>
          </a:stretch>
        </p:blipFill>
        <p:spPr>
          <a:xfrm>
            <a:off x="5972650" y="-574420"/>
            <a:ext cx="3742525" cy="3347995"/>
          </a:xfrm>
          <a:prstGeom prst="rect">
            <a:avLst/>
          </a:prstGeom>
          <a:noFill/>
          <a:ln>
            <a:noFill/>
          </a:ln>
        </p:spPr>
      </p:pic>
      <p:pic>
        <p:nvPicPr>
          <p:cNvPr id="1407" name="Google Shape;1407;p15"/>
          <p:cNvPicPr preferRelativeResize="0"/>
          <p:nvPr/>
        </p:nvPicPr>
        <p:blipFill>
          <a:blip r:embed="rId2">
            <a:alphaModFix amt="49000"/>
          </a:blip>
          <a:stretch>
            <a:fillRect/>
          </a:stretch>
        </p:blipFill>
        <p:spPr>
          <a:xfrm>
            <a:off x="-662400" y="3514327"/>
            <a:ext cx="2328150" cy="2082724"/>
          </a:xfrm>
          <a:prstGeom prst="rect">
            <a:avLst/>
          </a:prstGeom>
          <a:noFill/>
          <a:ln>
            <a:noFill/>
          </a:ln>
        </p:spPr>
      </p:pic>
      <p:pic>
        <p:nvPicPr>
          <p:cNvPr id="1408" name="Google Shape;1408;p15"/>
          <p:cNvPicPr preferRelativeResize="0"/>
          <p:nvPr/>
        </p:nvPicPr>
        <p:blipFill>
          <a:blip r:embed="rId2">
            <a:alphaModFix amt="49000"/>
          </a:blip>
          <a:stretch>
            <a:fillRect/>
          </a:stretch>
        </p:blipFill>
        <p:spPr>
          <a:xfrm>
            <a:off x="5972650" y="2772130"/>
            <a:ext cx="3742525" cy="3347995"/>
          </a:xfrm>
          <a:prstGeom prst="rect">
            <a:avLst/>
          </a:prstGeom>
          <a:noFill/>
          <a:ln>
            <a:noFill/>
          </a:ln>
        </p:spPr>
      </p:pic>
      <p:pic>
        <p:nvPicPr>
          <p:cNvPr id="1409" name="Google Shape;1409;p15"/>
          <p:cNvPicPr preferRelativeResize="0"/>
          <p:nvPr/>
        </p:nvPicPr>
        <p:blipFill>
          <a:blip r:embed="rId2">
            <a:alphaModFix amt="49000"/>
          </a:blip>
          <a:stretch>
            <a:fillRect/>
          </a:stretch>
        </p:blipFill>
        <p:spPr>
          <a:xfrm>
            <a:off x="-30275" y="-92595"/>
            <a:ext cx="3742525" cy="3347995"/>
          </a:xfrm>
          <a:prstGeom prst="rect">
            <a:avLst/>
          </a:prstGeom>
          <a:noFill/>
          <a:ln>
            <a:noFill/>
          </a:ln>
        </p:spPr>
      </p:pic>
      <p:sp>
        <p:nvSpPr>
          <p:cNvPr id="1410" name="Google Shape;1410;p15"/>
          <p:cNvSpPr txBox="1"/>
          <p:nvPr>
            <p:ph type="title"/>
          </p:nvPr>
        </p:nvSpPr>
        <p:spPr>
          <a:xfrm>
            <a:off x="715750" y="2332025"/>
            <a:ext cx="40647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49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411" name="Google Shape;1411;p15"/>
          <p:cNvSpPr txBox="1"/>
          <p:nvPr>
            <p:ph hasCustomPrompt="1" idx="2" type="title"/>
          </p:nvPr>
        </p:nvSpPr>
        <p:spPr>
          <a:xfrm>
            <a:off x="3538750" y="1337825"/>
            <a:ext cx="12417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6000">
                <a:solidFill>
                  <a:schemeClr val="dk2"/>
                </a:solidFill>
              </a:defRPr>
            </a:lvl1pPr>
            <a:lvl2pPr lvl="1" rtl="0" algn="r">
              <a:spcBef>
                <a:spcPts val="0"/>
              </a:spcBef>
              <a:spcAft>
                <a:spcPts val="0"/>
              </a:spcAft>
              <a:buSzPts val="6000"/>
              <a:buNone/>
              <a:defRPr sz="6000"/>
            </a:lvl2pPr>
            <a:lvl3pPr lvl="2" rtl="0" algn="r">
              <a:spcBef>
                <a:spcPts val="0"/>
              </a:spcBef>
              <a:spcAft>
                <a:spcPts val="0"/>
              </a:spcAft>
              <a:buSzPts val="6000"/>
              <a:buNone/>
              <a:defRPr sz="6000"/>
            </a:lvl3pPr>
            <a:lvl4pPr lvl="3" rtl="0" algn="r">
              <a:spcBef>
                <a:spcPts val="0"/>
              </a:spcBef>
              <a:spcAft>
                <a:spcPts val="0"/>
              </a:spcAft>
              <a:buSzPts val="6000"/>
              <a:buNone/>
              <a:defRPr sz="6000"/>
            </a:lvl4pPr>
            <a:lvl5pPr lvl="4" rtl="0" algn="r">
              <a:spcBef>
                <a:spcPts val="0"/>
              </a:spcBef>
              <a:spcAft>
                <a:spcPts val="0"/>
              </a:spcAft>
              <a:buSzPts val="6000"/>
              <a:buNone/>
              <a:defRPr sz="6000"/>
            </a:lvl5pPr>
            <a:lvl6pPr lvl="5" rtl="0" algn="r">
              <a:spcBef>
                <a:spcPts val="0"/>
              </a:spcBef>
              <a:spcAft>
                <a:spcPts val="0"/>
              </a:spcAft>
              <a:buSzPts val="6000"/>
              <a:buNone/>
              <a:defRPr sz="6000"/>
            </a:lvl6pPr>
            <a:lvl7pPr lvl="6" rtl="0" algn="r">
              <a:spcBef>
                <a:spcPts val="0"/>
              </a:spcBef>
              <a:spcAft>
                <a:spcPts val="0"/>
              </a:spcAft>
              <a:buSzPts val="6000"/>
              <a:buNone/>
              <a:defRPr sz="6000"/>
            </a:lvl7pPr>
            <a:lvl8pPr lvl="7" rtl="0" algn="r">
              <a:spcBef>
                <a:spcPts val="0"/>
              </a:spcBef>
              <a:spcAft>
                <a:spcPts val="0"/>
              </a:spcAft>
              <a:buSzPts val="6000"/>
              <a:buNone/>
              <a:defRPr sz="6000"/>
            </a:lvl8pPr>
            <a:lvl9pPr lvl="8" rtl="0" algn="r">
              <a:spcBef>
                <a:spcPts val="0"/>
              </a:spcBef>
              <a:spcAft>
                <a:spcPts val="0"/>
              </a:spcAft>
              <a:buSzPts val="6000"/>
              <a:buNone/>
              <a:defRPr sz="6000"/>
            </a:lvl9pPr>
          </a:lstStyle>
          <a:p>
            <a:r>
              <a:t>xx%</a:t>
            </a:r>
          </a:p>
        </p:txBody>
      </p:sp>
      <p:sp>
        <p:nvSpPr>
          <p:cNvPr id="1412" name="Google Shape;1412;p15"/>
          <p:cNvSpPr txBox="1"/>
          <p:nvPr>
            <p:ph idx="1" type="subTitle"/>
          </p:nvPr>
        </p:nvSpPr>
        <p:spPr>
          <a:xfrm>
            <a:off x="715750" y="3132175"/>
            <a:ext cx="4064700" cy="713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1413" name="Shape 1413"/>
        <p:cNvGrpSpPr/>
        <p:nvPr/>
      </p:nvGrpSpPr>
      <p:grpSpPr>
        <a:xfrm>
          <a:off x="0" y="0"/>
          <a:ext cx="0" cy="0"/>
          <a:chOff x="0" y="0"/>
          <a:chExt cx="0" cy="0"/>
        </a:xfrm>
      </p:grpSpPr>
      <p:sp>
        <p:nvSpPr>
          <p:cNvPr id="1414" name="Google Shape;1414;p16"/>
          <p:cNvSpPr/>
          <p:nvPr/>
        </p:nvSpPr>
        <p:spPr>
          <a:xfrm rot="6008301">
            <a:off x="1881997" y="-541950"/>
            <a:ext cx="5342027" cy="6496703"/>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 name="Google Shape;1415;p16"/>
          <p:cNvGrpSpPr/>
          <p:nvPr/>
        </p:nvGrpSpPr>
        <p:grpSpPr>
          <a:xfrm>
            <a:off x="7373660" y="2784601"/>
            <a:ext cx="1206654" cy="2417350"/>
            <a:chOff x="3238525" y="2739250"/>
            <a:chExt cx="1148975" cy="2301800"/>
          </a:xfrm>
        </p:grpSpPr>
        <p:sp>
          <p:nvSpPr>
            <p:cNvPr id="1416" name="Google Shape;1416;p16"/>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6"/>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6"/>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6"/>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6"/>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6"/>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6"/>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6"/>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6"/>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6"/>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6"/>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6"/>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6"/>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6"/>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6"/>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6"/>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6"/>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6"/>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6"/>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6"/>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6"/>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6"/>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6"/>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6"/>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6"/>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6"/>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6"/>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6"/>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6"/>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6"/>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6"/>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6"/>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6"/>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6"/>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6"/>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6"/>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6"/>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6"/>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6"/>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6"/>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6"/>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6"/>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6"/>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6"/>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6"/>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6"/>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6"/>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6"/>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6"/>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6"/>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6"/>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6"/>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6"/>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6"/>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6"/>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6"/>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6"/>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6"/>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6"/>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16"/>
          <p:cNvGrpSpPr/>
          <p:nvPr/>
        </p:nvGrpSpPr>
        <p:grpSpPr>
          <a:xfrm flipH="1">
            <a:off x="262021" y="0"/>
            <a:ext cx="1579198" cy="2750073"/>
            <a:chOff x="7463325" y="0"/>
            <a:chExt cx="1579198" cy="2750073"/>
          </a:xfrm>
        </p:grpSpPr>
        <p:sp>
          <p:nvSpPr>
            <p:cNvPr id="1476" name="Google Shape;1476;p16"/>
            <p:cNvSpPr/>
            <p:nvPr/>
          </p:nvSpPr>
          <p:spPr>
            <a:xfrm>
              <a:off x="7526318" y="1409914"/>
              <a:ext cx="799739" cy="579784"/>
            </a:xfrm>
            <a:custGeom>
              <a:rect b="b" l="l" r="r" t="t"/>
              <a:pathLst>
                <a:path extrusionOk="0" h="18114" w="24986">
                  <a:moveTo>
                    <a:pt x="1" y="1"/>
                  </a:moveTo>
                  <a:lnTo>
                    <a:pt x="1" y="10075"/>
                  </a:lnTo>
                  <a:cubicBezTo>
                    <a:pt x="1" y="14478"/>
                    <a:pt x="3637" y="18114"/>
                    <a:pt x="8040" y="18114"/>
                  </a:cubicBezTo>
                  <a:lnTo>
                    <a:pt x="16913" y="18114"/>
                  </a:lnTo>
                  <a:cubicBezTo>
                    <a:pt x="21350" y="18114"/>
                    <a:pt x="24986" y="14478"/>
                    <a:pt x="24986" y="10075"/>
                  </a:cubicBezTo>
                  <a:lnTo>
                    <a:pt x="249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6"/>
            <p:cNvSpPr/>
            <p:nvPr/>
          </p:nvSpPr>
          <p:spPr>
            <a:xfrm>
              <a:off x="7527425" y="1556200"/>
              <a:ext cx="799731" cy="55565"/>
            </a:xfrm>
            <a:custGeom>
              <a:rect b="b" l="l" r="r" t="t"/>
              <a:pathLst>
                <a:path extrusionOk="0" h="1736" w="28788">
                  <a:moveTo>
                    <a:pt x="0" y="1"/>
                  </a:moveTo>
                  <a:lnTo>
                    <a:pt x="0" y="868"/>
                  </a:lnTo>
                  <a:cubicBezTo>
                    <a:pt x="601" y="868"/>
                    <a:pt x="901" y="1035"/>
                    <a:pt x="1234" y="1235"/>
                  </a:cubicBezTo>
                  <a:cubicBezTo>
                    <a:pt x="1601" y="1435"/>
                    <a:pt x="2068" y="1735"/>
                    <a:pt x="2902" y="1735"/>
                  </a:cubicBezTo>
                  <a:cubicBezTo>
                    <a:pt x="3736" y="1735"/>
                    <a:pt x="4170" y="1502"/>
                    <a:pt x="4570" y="1235"/>
                  </a:cubicBezTo>
                  <a:cubicBezTo>
                    <a:pt x="4904" y="1035"/>
                    <a:pt x="5171" y="868"/>
                    <a:pt x="5771" y="868"/>
                  </a:cubicBezTo>
                  <a:cubicBezTo>
                    <a:pt x="6338" y="868"/>
                    <a:pt x="6638" y="1035"/>
                    <a:pt x="6972" y="1235"/>
                  </a:cubicBezTo>
                  <a:cubicBezTo>
                    <a:pt x="7339" y="1435"/>
                    <a:pt x="7806" y="1735"/>
                    <a:pt x="8640" y="1735"/>
                  </a:cubicBezTo>
                  <a:cubicBezTo>
                    <a:pt x="9474" y="1735"/>
                    <a:pt x="9941" y="1502"/>
                    <a:pt x="10308" y="1235"/>
                  </a:cubicBezTo>
                  <a:cubicBezTo>
                    <a:pt x="10641" y="1035"/>
                    <a:pt x="10941" y="868"/>
                    <a:pt x="11508" y="868"/>
                  </a:cubicBezTo>
                  <a:cubicBezTo>
                    <a:pt x="12109" y="868"/>
                    <a:pt x="12409" y="1035"/>
                    <a:pt x="12743" y="1235"/>
                  </a:cubicBezTo>
                  <a:cubicBezTo>
                    <a:pt x="13110" y="1435"/>
                    <a:pt x="13577" y="1735"/>
                    <a:pt x="14411" y="1735"/>
                  </a:cubicBezTo>
                  <a:cubicBezTo>
                    <a:pt x="15244" y="1735"/>
                    <a:pt x="15678" y="1502"/>
                    <a:pt x="16078" y="1235"/>
                  </a:cubicBezTo>
                  <a:cubicBezTo>
                    <a:pt x="16412" y="1035"/>
                    <a:pt x="16679" y="868"/>
                    <a:pt x="17279" y="868"/>
                  </a:cubicBezTo>
                  <a:cubicBezTo>
                    <a:pt x="17846" y="868"/>
                    <a:pt x="18147" y="1035"/>
                    <a:pt x="18480" y="1235"/>
                  </a:cubicBezTo>
                  <a:cubicBezTo>
                    <a:pt x="18847" y="1435"/>
                    <a:pt x="19314" y="1735"/>
                    <a:pt x="20148" y="1735"/>
                  </a:cubicBezTo>
                  <a:cubicBezTo>
                    <a:pt x="20982" y="1735"/>
                    <a:pt x="21449" y="1502"/>
                    <a:pt x="21816" y="1235"/>
                  </a:cubicBezTo>
                  <a:cubicBezTo>
                    <a:pt x="22149" y="1035"/>
                    <a:pt x="22450" y="868"/>
                    <a:pt x="23017" y="868"/>
                  </a:cubicBezTo>
                  <a:cubicBezTo>
                    <a:pt x="23617" y="868"/>
                    <a:pt x="23917" y="1035"/>
                    <a:pt x="24251" y="1235"/>
                  </a:cubicBezTo>
                  <a:cubicBezTo>
                    <a:pt x="24618" y="1435"/>
                    <a:pt x="25085" y="1735"/>
                    <a:pt x="25919" y="1735"/>
                  </a:cubicBezTo>
                  <a:cubicBezTo>
                    <a:pt x="26753" y="1735"/>
                    <a:pt x="27186" y="1435"/>
                    <a:pt x="27587" y="1235"/>
                  </a:cubicBezTo>
                  <a:cubicBezTo>
                    <a:pt x="27920" y="1035"/>
                    <a:pt x="28187" y="868"/>
                    <a:pt x="28788" y="868"/>
                  </a:cubicBezTo>
                  <a:lnTo>
                    <a:pt x="28788" y="1"/>
                  </a:lnTo>
                  <a:cubicBezTo>
                    <a:pt x="27954" y="1"/>
                    <a:pt x="27487" y="234"/>
                    <a:pt x="27120" y="501"/>
                  </a:cubicBezTo>
                  <a:cubicBezTo>
                    <a:pt x="26786" y="701"/>
                    <a:pt x="26486" y="868"/>
                    <a:pt x="25919" y="868"/>
                  </a:cubicBezTo>
                  <a:cubicBezTo>
                    <a:pt x="25318" y="868"/>
                    <a:pt x="25018" y="701"/>
                    <a:pt x="24685" y="501"/>
                  </a:cubicBezTo>
                  <a:cubicBezTo>
                    <a:pt x="24318" y="268"/>
                    <a:pt x="23851" y="1"/>
                    <a:pt x="23017" y="1"/>
                  </a:cubicBezTo>
                  <a:cubicBezTo>
                    <a:pt x="22183" y="1"/>
                    <a:pt x="21749" y="234"/>
                    <a:pt x="21349" y="501"/>
                  </a:cubicBezTo>
                  <a:cubicBezTo>
                    <a:pt x="21015" y="701"/>
                    <a:pt x="20748" y="868"/>
                    <a:pt x="20148" y="868"/>
                  </a:cubicBezTo>
                  <a:cubicBezTo>
                    <a:pt x="19581" y="868"/>
                    <a:pt x="19281" y="701"/>
                    <a:pt x="18947" y="501"/>
                  </a:cubicBezTo>
                  <a:cubicBezTo>
                    <a:pt x="18580" y="268"/>
                    <a:pt x="18113" y="1"/>
                    <a:pt x="17279" y="1"/>
                  </a:cubicBezTo>
                  <a:cubicBezTo>
                    <a:pt x="16445" y="1"/>
                    <a:pt x="15978" y="234"/>
                    <a:pt x="15611" y="501"/>
                  </a:cubicBezTo>
                  <a:cubicBezTo>
                    <a:pt x="15278" y="701"/>
                    <a:pt x="14978" y="868"/>
                    <a:pt x="14411" y="868"/>
                  </a:cubicBezTo>
                  <a:cubicBezTo>
                    <a:pt x="13810" y="868"/>
                    <a:pt x="13510" y="701"/>
                    <a:pt x="13176" y="501"/>
                  </a:cubicBezTo>
                  <a:cubicBezTo>
                    <a:pt x="12809" y="268"/>
                    <a:pt x="12342" y="1"/>
                    <a:pt x="11508" y="1"/>
                  </a:cubicBezTo>
                  <a:cubicBezTo>
                    <a:pt x="10675" y="1"/>
                    <a:pt x="10241" y="234"/>
                    <a:pt x="9841" y="501"/>
                  </a:cubicBezTo>
                  <a:cubicBezTo>
                    <a:pt x="9507" y="701"/>
                    <a:pt x="9240" y="868"/>
                    <a:pt x="8640" y="868"/>
                  </a:cubicBezTo>
                  <a:cubicBezTo>
                    <a:pt x="8073" y="868"/>
                    <a:pt x="7772" y="701"/>
                    <a:pt x="7439" y="501"/>
                  </a:cubicBezTo>
                  <a:cubicBezTo>
                    <a:pt x="7072" y="268"/>
                    <a:pt x="6605" y="1"/>
                    <a:pt x="5771" y="1"/>
                  </a:cubicBezTo>
                  <a:cubicBezTo>
                    <a:pt x="4937" y="1"/>
                    <a:pt x="4470" y="234"/>
                    <a:pt x="4103" y="501"/>
                  </a:cubicBezTo>
                  <a:cubicBezTo>
                    <a:pt x="3770" y="701"/>
                    <a:pt x="3469" y="868"/>
                    <a:pt x="2902" y="868"/>
                  </a:cubicBezTo>
                  <a:cubicBezTo>
                    <a:pt x="2302" y="868"/>
                    <a:pt x="2002" y="701"/>
                    <a:pt x="1668" y="501"/>
                  </a:cubicBezTo>
                  <a:cubicBezTo>
                    <a:pt x="1301" y="268"/>
                    <a:pt x="834"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6"/>
            <p:cNvSpPr/>
            <p:nvPr/>
          </p:nvSpPr>
          <p:spPr>
            <a:xfrm>
              <a:off x="7527425" y="1697129"/>
              <a:ext cx="799731" cy="56621"/>
            </a:xfrm>
            <a:custGeom>
              <a:rect b="b" l="l" r="r" t="t"/>
              <a:pathLst>
                <a:path extrusionOk="0" h="1769" w="28788">
                  <a:moveTo>
                    <a:pt x="0" y="1"/>
                  </a:moveTo>
                  <a:lnTo>
                    <a:pt x="0" y="868"/>
                  </a:lnTo>
                  <a:cubicBezTo>
                    <a:pt x="601" y="868"/>
                    <a:pt x="901" y="1035"/>
                    <a:pt x="1234" y="1268"/>
                  </a:cubicBezTo>
                  <a:cubicBezTo>
                    <a:pt x="1601" y="1469"/>
                    <a:pt x="2068" y="1769"/>
                    <a:pt x="2902" y="1769"/>
                  </a:cubicBezTo>
                  <a:cubicBezTo>
                    <a:pt x="3736" y="1769"/>
                    <a:pt x="4170" y="1502"/>
                    <a:pt x="4570" y="1268"/>
                  </a:cubicBezTo>
                  <a:cubicBezTo>
                    <a:pt x="4904" y="1035"/>
                    <a:pt x="5171" y="868"/>
                    <a:pt x="5771" y="868"/>
                  </a:cubicBezTo>
                  <a:cubicBezTo>
                    <a:pt x="6338" y="868"/>
                    <a:pt x="6638" y="1035"/>
                    <a:pt x="6972" y="1268"/>
                  </a:cubicBezTo>
                  <a:cubicBezTo>
                    <a:pt x="7339" y="1469"/>
                    <a:pt x="7806" y="1769"/>
                    <a:pt x="8640" y="1769"/>
                  </a:cubicBezTo>
                  <a:cubicBezTo>
                    <a:pt x="9474" y="1769"/>
                    <a:pt x="9941" y="1502"/>
                    <a:pt x="10308" y="1268"/>
                  </a:cubicBezTo>
                  <a:cubicBezTo>
                    <a:pt x="10641" y="1035"/>
                    <a:pt x="10941" y="868"/>
                    <a:pt x="11508" y="868"/>
                  </a:cubicBezTo>
                  <a:cubicBezTo>
                    <a:pt x="12109" y="868"/>
                    <a:pt x="12409" y="1035"/>
                    <a:pt x="12743" y="1268"/>
                  </a:cubicBezTo>
                  <a:cubicBezTo>
                    <a:pt x="13110" y="1469"/>
                    <a:pt x="13577" y="1769"/>
                    <a:pt x="14411" y="1769"/>
                  </a:cubicBezTo>
                  <a:cubicBezTo>
                    <a:pt x="15244" y="1769"/>
                    <a:pt x="15678" y="1502"/>
                    <a:pt x="16078" y="1268"/>
                  </a:cubicBezTo>
                  <a:cubicBezTo>
                    <a:pt x="16412" y="1035"/>
                    <a:pt x="16679" y="868"/>
                    <a:pt x="17279" y="868"/>
                  </a:cubicBezTo>
                  <a:cubicBezTo>
                    <a:pt x="17846" y="868"/>
                    <a:pt x="18147" y="1035"/>
                    <a:pt x="18480" y="1268"/>
                  </a:cubicBezTo>
                  <a:cubicBezTo>
                    <a:pt x="18847" y="1469"/>
                    <a:pt x="19314" y="1769"/>
                    <a:pt x="20148" y="1769"/>
                  </a:cubicBezTo>
                  <a:cubicBezTo>
                    <a:pt x="20982" y="1769"/>
                    <a:pt x="21449" y="1502"/>
                    <a:pt x="21816" y="1268"/>
                  </a:cubicBezTo>
                  <a:cubicBezTo>
                    <a:pt x="22149" y="1035"/>
                    <a:pt x="22450" y="868"/>
                    <a:pt x="23017" y="868"/>
                  </a:cubicBezTo>
                  <a:cubicBezTo>
                    <a:pt x="23617" y="868"/>
                    <a:pt x="23917" y="1035"/>
                    <a:pt x="24251" y="1268"/>
                  </a:cubicBezTo>
                  <a:cubicBezTo>
                    <a:pt x="24618" y="1469"/>
                    <a:pt x="25085" y="1769"/>
                    <a:pt x="25919" y="1769"/>
                  </a:cubicBezTo>
                  <a:cubicBezTo>
                    <a:pt x="26753" y="1769"/>
                    <a:pt x="27186" y="1502"/>
                    <a:pt x="27587" y="1268"/>
                  </a:cubicBezTo>
                  <a:cubicBezTo>
                    <a:pt x="27920" y="1035"/>
                    <a:pt x="28187" y="868"/>
                    <a:pt x="28788" y="868"/>
                  </a:cubicBezTo>
                  <a:lnTo>
                    <a:pt x="28788" y="1"/>
                  </a:lnTo>
                  <a:cubicBezTo>
                    <a:pt x="27954" y="1"/>
                    <a:pt x="27487" y="268"/>
                    <a:pt x="27120" y="501"/>
                  </a:cubicBezTo>
                  <a:cubicBezTo>
                    <a:pt x="26786" y="701"/>
                    <a:pt x="26486" y="868"/>
                    <a:pt x="25919" y="868"/>
                  </a:cubicBezTo>
                  <a:cubicBezTo>
                    <a:pt x="25318" y="868"/>
                    <a:pt x="25018" y="701"/>
                    <a:pt x="24685" y="501"/>
                  </a:cubicBezTo>
                  <a:cubicBezTo>
                    <a:pt x="24318" y="301"/>
                    <a:pt x="23851" y="1"/>
                    <a:pt x="23017" y="1"/>
                  </a:cubicBezTo>
                  <a:cubicBezTo>
                    <a:pt x="22183" y="1"/>
                    <a:pt x="21749" y="268"/>
                    <a:pt x="21349" y="501"/>
                  </a:cubicBezTo>
                  <a:cubicBezTo>
                    <a:pt x="21015" y="701"/>
                    <a:pt x="20748" y="868"/>
                    <a:pt x="20148" y="868"/>
                  </a:cubicBezTo>
                  <a:cubicBezTo>
                    <a:pt x="19581" y="868"/>
                    <a:pt x="19281" y="701"/>
                    <a:pt x="18947" y="501"/>
                  </a:cubicBezTo>
                  <a:cubicBezTo>
                    <a:pt x="18580" y="301"/>
                    <a:pt x="18113" y="1"/>
                    <a:pt x="17279" y="1"/>
                  </a:cubicBezTo>
                  <a:cubicBezTo>
                    <a:pt x="16445" y="1"/>
                    <a:pt x="15978" y="268"/>
                    <a:pt x="15611" y="501"/>
                  </a:cubicBezTo>
                  <a:cubicBezTo>
                    <a:pt x="15278" y="701"/>
                    <a:pt x="14978" y="868"/>
                    <a:pt x="14411" y="868"/>
                  </a:cubicBezTo>
                  <a:cubicBezTo>
                    <a:pt x="13810" y="868"/>
                    <a:pt x="13510" y="701"/>
                    <a:pt x="13176" y="501"/>
                  </a:cubicBezTo>
                  <a:cubicBezTo>
                    <a:pt x="12809" y="301"/>
                    <a:pt x="12342" y="1"/>
                    <a:pt x="11508" y="1"/>
                  </a:cubicBezTo>
                  <a:cubicBezTo>
                    <a:pt x="10675" y="1"/>
                    <a:pt x="10241" y="268"/>
                    <a:pt x="9841" y="501"/>
                  </a:cubicBezTo>
                  <a:cubicBezTo>
                    <a:pt x="9507" y="701"/>
                    <a:pt x="9240" y="868"/>
                    <a:pt x="8640" y="868"/>
                  </a:cubicBezTo>
                  <a:cubicBezTo>
                    <a:pt x="8073" y="868"/>
                    <a:pt x="7772" y="701"/>
                    <a:pt x="7439" y="501"/>
                  </a:cubicBezTo>
                  <a:cubicBezTo>
                    <a:pt x="7072" y="301"/>
                    <a:pt x="6605" y="1"/>
                    <a:pt x="5771" y="1"/>
                  </a:cubicBezTo>
                  <a:cubicBezTo>
                    <a:pt x="4937" y="1"/>
                    <a:pt x="4470" y="268"/>
                    <a:pt x="4103" y="501"/>
                  </a:cubicBezTo>
                  <a:cubicBezTo>
                    <a:pt x="3770" y="701"/>
                    <a:pt x="3469" y="868"/>
                    <a:pt x="2902" y="868"/>
                  </a:cubicBezTo>
                  <a:cubicBezTo>
                    <a:pt x="2302" y="868"/>
                    <a:pt x="2002" y="701"/>
                    <a:pt x="1668" y="501"/>
                  </a:cubicBezTo>
                  <a:cubicBezTo>
                    <a:pt x="1301" y="301"/>
                    <a:pt x="834"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6"/>
            <p:cNvSpPr/>
            <p:nvPr/>
          </p:nvSpPr>
          <p:spPr>
            <a:xfrm>
              <a:off x="7884014" y="1409914"/>
              <a:ext cx="439911" cy="579784"/>
            </a:xfrm>
            <a:custGeom>
              <a:rect b="b" l="l" r="r" t="t"/>
              <a:pathLst>
                <a:path extrusionOk="0" h="18114" w="13744">
                  <a:moveTo>
                    <a:pt x="8040" y="1"/>
                  </a:moveTo>
                  <a:lnTo>
                    <a:pt x="8040" y="10075"/>
                  </a:lnTo>
                  <a:cubicBezTo>
                    <a:pt x="8040" y="14478"/>
                    <a:pt x="4404" y="18114"/>
                    <a:pt x="1" y="18114"/>
                  </a:cubicBezTo>
                  <a:lnTo>
                    <a:pt x="5705" y="18114"/>
                  </a:lnTo>
                  <a:cubicBezTo>
                    <a:pt x="10108" y="18114"/>
                    <a:pt x="13744" y="14478"/>
                    <a:pt x="13744" y="10075"/>
                  </a:cubicBezTo>
                  <a:lnTo>
                    <a:pt x="13744" y="1"/>
                  </a:lnTo>
                  <a:close/>
                </a:path>
              </a:pathLst>
            </a:custGeom>
            <a:solidFill>
              <a:schemeClr val="accent4">
                <a:alpha val="727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6"/>
            <p:cNvSpPr/>
            <p:nvPr/>
          </p:nvSpPr>
          <p:spPr>
            <a:xfrm>
              <a:off x="7463325" y="1360813"/>
              <a:ext cx="922520" cy="96119"/>
            </a:xfrm>
            <a:custGeom>
              <a:rect b="b" l="l" r="r" t="t"/>
              <a:pathLst>
                <a:path extrusionOk="0" h="3003" w="28822">
                  <a:moveTo>
                    <a:pt x="1" y="0"/>
                  </a:moveTo>
                  <a:lnTo>
                    <a:pt x="1" y="3002"/>
                  </a:lnTo>
                  <a:lnTo>
                    <a:pt x="28822" y="3002"/>
                  </a:lnTo>
                  <a:lnTo>
                    <a:pt x="2882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6"/>
            <p:cNvSpPr/>
            <p:nvPr/>
          </p:nvSpPr>
          <p:spPr>
            <a:xfrm>
              <a:off x="7500711" y="236095"/>
              <a:ext cx="838148" cy="1758204"/>
            </a:xfrm>
            <a:custGeom>
              <a:rect b="b" l="l" r="r" t="t"/>
              <a:pathLst>
                <a:path extrusionOk="0" h="54931" w="26186">
                  <a:moveTo>
                    <a:pt x="13610" y="1948"/>
                  </a:moveTo>
                  <a:lnTo>
                    <a:pt x="13610" y="4383"/>
                  </a:lnTo>
                  <a:lnTo>
                    <a:pt x="13610" y="14257"/>
                  </a:lnTo>
                  <a:lnTo>
                    <a:pt x="13610" y="26132"/>
                  </a:lnTo>
                  <a:lnTo>
                    <a:pt x="13610" y="36473"/>
                  </a:lnTo>
                  <a:lnTo>
                    <a:pt x="13610" y="39842"/>
                  </a:lnTo>
                  <a:cubicBezTo>
                    <a:pt x="13610" y="40309"/>
                    <a:pt x="13543" y="40842"/>
                    <a:pt x="13610" y="41309"/>
                  </a:cubicBezTo>
                  <a:lnTo>
                    <a:pt x="768" y="41309"/>
                  </a:lnTo>
                  <a:cubicBezTo>
                    <a:pt x="1135" y="40142"/>
                    <a:pt x="1535" y="38841"/>
                    <a:pt x="1968" y="37607"/>
                  </a:cubicBezTo>
                  <a:cubicBezTo>
                    <a:pt x="3036" y="34304"/>
                    <a:pt x="4103" y="31002"/>
                    <a:pt x="5171" y="27733"/>
                  </a:cubicBezTo>
                  <a:lnTo>
                    <a:pt x="9040" y="15824"/>
                  </a:lnTo>
                  <a:cubicBezTo>
                    <a:pt x="10174" y="12389"/>
                    <a:pt x="11308" y="8953"/>
                    <a:pt x="12443" y="5484"/>
                  </a:cubicBezTo>
                  <a:cubicBezTo>
                    <a:pt x="12810" y="4383"/>
                    <a:pt x="13176" y="3249"/>
                    <a:pt x="13543" y="2081"/>
                  </a:cubicBezTo>
                  <a:cubicBezTo>
                    <a:pt x="13543" y="2048"/>
                    <a:pt x="13610" y="1981"/>
                    <a:pt x="13610" y="1948"/>
                  </a:cubicBezTo>
                  <a:close/>
                  <a:moveTo>
                    <a:pt x="14110" y="2181"/>
                  </a:moveTo>
                  <a:cubicBezTo>
                    <a:pt x="14311" y="2949"/>
                    <a:pt x="14511" y="3749"/>
                    <a:pt x="14778" y="4550"/>
                  </a:cubicBezTo>
                  <a:lnTo>
                    <a:pt x="17646" y="14423"/>
                  </a:lnTo>
                  <a:lnTo>
                    <a:pt x="21149" y="26432"/>
                  </a:lnTo>
                  <a:cubicBezTo>
                    <a:pt x="22150" y="29901"/>
                    <a:pt x="23150" y="33304"/>
                    <a:pt x="24151" y="36773"/>
                  </a:cubicBezTo>
                  <a:cubicBezTo>
                    <a:pt x="24485" y="37907"/>
                    <a:pt x="24818" y="39074"/>
                    <a:pt x="25152" y="40175"/>
                  </a:cubicBezTo>
                  <a:cubicBezTo>
                    <a:pt x="25218" y="40475"/>
                    <a:pt x="25452" y="41009"/>
                    <a:pt x="25552" y="41409"/>
                  </a:cubicBezTo>
                  <a:lnTo>
                    <a:pt x="14110" y="41409"/>
                  </a:lnTo>
                  <a:lnTo>
                    <a:pt x="14110" y="37573"/>
                  </a:lnTo>
                  <a:lnTo>
                    <a:pt x="14110" y="27666"/>
                  </a:lnTo>
                  <a:lnTo>
                    <a:pt x="14110" y="15791"/>
                  </a:lnTo>
                  <a:lnTo>
                    <a:pt x="14110" y="5450"/>
                  </a:lnTo>
                  <a:lnTo>
                    <a:pt x="14110" y="2181"/>
                  </a:lnTo>
                  <a:close/>
                  <a:moveTo>
                    <a:pt x="25385" y="41910"/>
                  </a:moveTo>
                  <a:cubicBezTo>
                    <a:pt x="23484" y="45579"/>
                    <a:pt x="21549" y="49248"/>
                    <a:pt x="19681" y="52918"/>
                  </a:cubicBezTo>
                  <a:cubicBezTo>
                    <a:pt x="19481" y="53285"/>
                    <a:pt x="19314" y="53652"/>
                    <a:pt x="19114" y="53985"/>
                  </a:cubicBezTo>
                  <a:cubicBezTo>
                    <a:pt x="17646" y="50416"/>
                    <a:pt x="16179" y="46780"/>
                    <a:pt x="14711" y="43177"/>
                  </a:cubicBezTo>
                  <a:cubicBezTo>
                    <a:pt x="14544" y="42777"/>
                    <a:pt x="14377" y="42343"/>
                    <a:pt x="14211" y="41910"/>
                  </a:cubicBezTo>
                  <a:close/>
                  <a:moveTo>
                    <a:pt x="13377" y="41910"/>
                  </a:moveTo>
                  <a:cubicBezTo>
                    <a:pt x="11709" y="45579"/>
                    <a:pt x="10008" y="49248"/>
                    <a:pt x="8306" y="52918"/>
                  </a:cubicBezTo>
                  <a:cubicBezTo>
                    <a:pt x="8140" y="53285"/>
                    <a:pt x="7939" y="53652"/>
                    <a:pt x="7773" y="54085"/>
                  </a:cubicBezTo>
                  <a:cubicBezTo>
                    <a:pt x="5671" y="50449"/>
                    <a:pt x="3603" y="46813"/>
                    <a:pt x="1501" y="43144"/>
                  </a:cubicBezTo>
                  <a:cubicBezTo>
                    <a:pt x="1235" y="42744"/>
                    <a:pt x="1034" y="42310"/>
                    <a:pt x="801" y="41910"/>
                  </a:cubicBezTo>
                  <a:close/>
                  <a:moveTo>
                    <a:pt x="13798" y="0"/>
                  </a:moveTo>
                  <a:cubicBezTo>
                    <a:pt x="13760" y="0"/>
                    <a:pt x="13722" y="17"/>
                    <a:pt x="13677" y="47"/>
                  </a:cubicBezTo>
                  <a:cubicBezTo>
                    <a:pt x="13610" y="80"/>
                    <a:pt x="13543" y="113"/>
                    <a:pt x="13510" y="180"/>
                  </a:cubicBezTo>
                  <a:cubicBezTo>
                    <a:pt x="13043" y="1581"/>
                    <a:pt x="12643" y="2949"/>
                    <a:pt x="12176" y="4316"/>
                  </a:cubicBezTo>
                  <a:cubicBezTo>
                    <a:pt x="11108" y="7619"/>
                    <a:pt x="10041" y="10921"/>
                    <a:pt x="8973" y="14190"/>
                  </a:cubicBezTo>
                  <a:lnTo>
                    <a:pt x="5104" y="26099"/>
                  </a:lnTo>
                  <a:cubicBezTo>
                    <a:pt x="3970" y="29534"/>
                    <a:pt x="2836" y="32970"/>
                    <a:pt x="1702" y="36439"/>
                  </a:cubicBezTo>
                  <a:cubicBezTo>
                    <a:pt x="1335" y="37540"/>
                    <a:pt x="968" y="38674"/>
                    <a:pt x="601" y="39842"/>
                  </a:cubicBezTo>
                  <a:cubicBezTo>
                    <a:pt x="434" y="40342"/>
                    <a:pt x="167" y="40942"/>
                    <a:pt x="34" y="41476"/>
                  </a:cubicBezTo>
                  <a:cubicBezTo>
                    <a:pt x="34" y="41510"/>
                    <a:pt x="34" y="41510"/>
                    <a:pt x="0" y="41543"/>
                  </a:cubicBezTo>
                  <a:lnTo>
                    <a:pt x="0" y="41676"/>
                  </a:lnTo>
                  <a:lnTo>
                    <a:pt x="0" y="41710"/>
                  </a:lnTo>
                  <a:cubicBezTo>
                    <a:pt x="0" y="41776"/>
                    <a:pt x="34" y="41810"/>
                    <a:pt x="34" y="41843"/>
                  </a:cubicBezTo>
                  <a:cubicBezTo>
                    <a:pt x="2202" y="45646"/>
                    <a:pt x="4370" y="49415"/>
                    <a:pt x="6538" y="53185"/>
                  </a:cubicBezTo>
                  <a:cubicBezTo>
                    <a:pt x="6839" y="53718"/>
                    <a:pt x="7139" y="54219"/>
                    <a:pt x="7472" y="54786"/>
                  </a:cubicBezTo>
                  <a:cubicBezTo>
                    <a:pt x="7506" y="54869"/>
                    <a:pt x="7597" y="54911"/>
                    <a:pt x="7693" y="54911"/>
                  </a:cubicBezTo>
                  <a:cubicBezTo>
                    <a:pt x="7789" y="54911"/>
                    <a:pt x="7889" y="54869"/>
                    <a:pt x="7939" y="54786"/>
                  </a:cubicBezTo>
                  <a:cubicBezTo>
                    <a:pt x="9674" y="50983"/>
                    <a:pt x="11442" y="47180"/>
                    <a:pt x="13210" y="43378"/>
                  </a:cubicBezTo>
                  <a:cubicBezTo>
                    <a:pt x="13377" y="43011"/>
                    <a:pt x="13543" y="42677"/>
                    <a:pt x="13710" y="42310"/>
                  </a:cubicBezTo>
                  <a:cubicBezTo>
                    <a:pt x="15178" y="45879"/>
                    <a:pt x="16646" y="49482"/>
                    <a:pt x="18113" y="53118"/>
                  </a:cubicBezTo>
                  <a:cubicBezTo>
                    <a:pt x="18314" y="53652"/>
                    <a:pt x="18514" y="54185"/>
                    <a:pt x="18781" y="54719"/>
                  </a:cubicBezTo>
                  <a:cubicBezTo>
                    <a:pt x="18819" y="54852"/>
                    <a:pt x="18932" y="54931"/>
                    <a:pt x="19036" y="54931"/>
                  </a:cubicBezTo>
                  <a:cubicBezTo>
                    <a:pt x="19114" y="54931"/>
                    <a:pt x="19185" y="54886"/>
                    <a:pt x="19214" y="54786"/>
                  </a:cubicBezTo>
                  <a:cubicBezTo>
                    <a:pt x="21182" y="50983"/>
                    <a:pt x="23150" y="47214"/>
                    <a:pt x="25118" y="43444"/>
                  </a:cubicBezTo>
                  <a:cubicBezTo>
                    <a:pt x="25352" y="42944"/>
                    <a:pt x="25652" y="42377"/>
                    <a:pt x="25886" y="41876"/>
                  </a:cubicBezTo>
                  <a:cubicBezTo>
                    <a:pt x="26052" y="41843"/>
                    <a:pt x="26186" y="41743"/>
                    <a:pt x="26119" y="41576"/>
                  </a:cubicBezTo>
                  <a:cubicBezTo>
                    <a:pt x="25685" y="40175"/>
                    <a:pt x="25319" y="38974"/>
                    <a:pt x="24885" y="37607"/>
                  </a:cubicBezTo>
                  <a:lnTo>
                    <a:pt x="22016" y="27733"/>
                  </a:lnTo>
                  <a:lnTo>
                    <a:pt x="18514" y="15724"/>
                  </a:lnTo>
                  <a:cubicBezTo>
                    <a:pt x="17513" y="12255"/>
                    <a:pt x="16512" y="8819"/>
                    <a:pt x="15511" y="5384"/>
                  </a:cubicBezTo>
                  <a:cubicBezTo>
                    <a:pt x="15178" y="4250"/>
                    <a:pt x="14844" y="3082"/>
                    <a:pt x="14511" y="1948"/>
                  </a:cubicBezTo>
                  <a:cubicBezTo>
                    <a:pt x="14344" y="1414"/>
                    <a:pt x="14211" y="814"/>
                    <a:pt x="14044" y="313"/>
                  </a:cubicBezTo>
                  <a:cubicBezTo>
                    <a:pt x="14044" y="280"/>
                    <a:pt x="14044" y="280"/>
                    <a:pt x="14010" y="247"/>
                  </a:cubicBezTo>
                  <a:cubicBezTo>
                    <a:pt x="14010" y="213"/>
                    <a:pt x="14010" y="213"/>
                    <a:pt x="13977" y="147"/>
                  </a:cubicBezTo>
                  <a:lnTo>
                    <a:pt x="13977" y="113"/>
                  </a:lnTo>
                  <a:lnTo>
                    <a:pt x="13944" y="80"/>
                  </a:lnTo>
                  <a:cubicBezTo>
                    <a:pt x="13889" y="25"/>
                    <a:pt x="13844" y="0"/>
                    <a:pt x="13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6"/>
            <p:cNvSpPr/>
            <p:nvPr/>
          </p:nvSpPr>
          <p:spPr>
            <a:xfrm>
              <a:off x="7918199" y="1543390"/>
              <a:ext cx="48075" cy="48075"/>
            </a:xfrm>
            <a:custGeom>
              <a:rect b="b" l="l" r="r" t="t"/>
              <a:pathLst>
                <a:path extrusionOk="0" h="1502" w="1502">
                  <a:moveTo>
                    <a:pt x="767" y="0"/>
                  </a:moveTo>
                  <a:cubicBezTo>
                    <a:pt x="334" y="0"/>
                    <a:pt x="0" y="334"/>
                    <a:pt x="0" y="768"/>
                  </a:cubicBezTo>
                  <a:cubicBezTo>
                    <a:pt x="0" y="1168"/>
                    <a:pt x="334" y="1501"/>
                    <a:pt x="767" y="1501"/>
                  </a:cubicBezTo>
                  <a:cubicBezTo>
                    <a:pt x="1168" y="1501"/>
                    <a:pt x="1501" y="1168"/>
                    <a:pt x="1501" y="768"/>
                  </a:cubicBezTo>
                  <a:cubicBezTo>
                    <a:pt x="1501" y="334"/>
                    <a:pt x="1168" y="0"/>
                    <a:pt x="7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6"/>
            <p:cNvSpPr/>
            <p:nvPr/>
          </p:nvSpPr>
          <p:spPr>
            <a:xfrm>
              <a:off x="8302558" y="1543390"/>
              <a:ext cx="48075" cy="48075"/>
            </a:xfrm>
            <a:custGeom>
              <a:rect b="b" l="l" r="r" t="t"/>
              <a:pathLst>
                <a:path extrusionOk="0" h="1502" w="1502">
                  <a:moveTo>
                    <a:pt x="768" y="0"/>
                  </a:moveTo>
                  <a:cubicBezTo>
                    <a:pt x="334" y="0"/>
                    <a:pt x="1" y="334"/>
                    <a:pt x="1" y="768"/>
                  </a:cubicBezTo>
                  <a:cubicBezTo>
                    <a:pt x="1" y="1168"/>
                    <a:pt x="334" y="1501"/>
                    <a:pt x="768" y="1501"/>
                  </a:cubicBezTo>
                  <a:cubicBezTo>
                    <a:pt x="1168" y="1501"/>
                    <a:pt x="1502" y="1168"/>
                    <a:pt x="1502" y="768"/>
                  </a:cubicBezTo>
                  <a:cubicBezTo>
                    <a:pt x="1502" y="334"/>
                    <a:pt x="1168" y="0"/>
                    <a:pt x="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6"/>
            <p:cNvSpPr/>
            <p:nvPr/>
          </p:nvSpPr>
          <p:spPr>
            <a:xfrm>
              <a:off x="7725987" y="1959789"/>
              <a:ext cx="48075" cy="48075"/>
            </a:xfrm>
            <a:custGeom>
              <a:rect b="b" l="l" r="r" t="t"/>
              <a:pathLst>
                <a:path extrusionOk="0" h="1502" w="1502">
                  <a:moveTo>
                    <a:pt x="768" y="1"/>
                  </a:moveTo>
                  <a:cubicBezTo>
                    <a:pt x="334" y="1"/>
                    <a:pt x="1" y="334"/>
                    <a:pt x="1" y="768"/>
                  </a:cubicBezTo>
                  <a:cubicBezTo>
                    <a:pt x="1" y="1168"/>
                    <a:pt x="334" y="1502"/>
                    <a:pt x="768" y="1502"/>
                  </a:cubicBezTo>
                  <a:cubicBezTo>
                    <a:pt x="1168" y="1502"/>
                    <a:pt x="1502" y="1168"/>
                    <a:pt x="1502" y="768"/>
                  </a:cubicBezTo>
                  <a:cubicBezTo>
                    <a:pt x="1502" y="334"/>
                    <a:pt x="1168" y="1"/>
                    <a:pt x="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6"/>
            <p:cNvSpPr/>
            <p:nvPr/>
          </p:nvSpPr>
          <p:spPr>
            <a:xfrm>
              <a:off x="8086884" y="1959789"/>
              <a:ext cx="48075" cy="48075"/>
            </a:xfrm>
            <a:custGeom>
              <a:rect b="b" l="l" r="r" t="t"/>
              <a:pathLst>
                <a:path extrusionOk="0" h="1502" w="1502">
                  <a:moveTo>
                    <a:pt x="734" y="1"/>
                  </a:moveTo>
                  <a:cubicBezTo>
                    <a:pt x="334" y="1"/>
                    <a:pt x="1" y="334"/>
                    <a:pt x="1" y="768"/>
                  </a:cubicBezTo>
                  <a:cubicBezTo>
                    <a:pt x="1" y="1168"/>
                    <a:pt x="334" y="1502"/>
                    <a:pt x="734" y="1502"/>
                  </a:cubicBezTo>
                  <a:cubicBezTo>
                    <a:pt x="1168" y="1502"/>
                    <a:pt x="1502" y="1168"/>
                    <a:pt x="1502" y="768"/>
                  </a:cubicBezTo>
                  <a:cubicBezTo>
                    <a:pt x="1502" y="334"/>
                    <a:pt x="1168" y="1"/>
                    <a:pt x="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6"/>
            <p:cNvSpPr/>
            <p:nvPr/>
          </p:nvSpPr>
          <p:spPr>
            <a:xfrm>
              <a:off x="7902162" y="194868"/>
              <a:ext cx="83316" cy="82227"/>
            </a:xfrm>
            <a:custGeom>
              <a:rect b="b" l="l" r="r" t="t"/>
              <a:pathLst>
                <a:path extrusionOk="0" h="2569" w="2603">
                  <a:moveTo>
                    <a:pt x="1302" y="0"/>
                  </a:moveTo>
                  <a:cubicBezTo>
                    <a:pt x="601" y="0"/>
                    <a:pt x="1" y="567"/>
                    <a:pt x="1" y="1268"/>
                  </a:cubicBezTo>
                  <a:cubicBezTo>
                    <a:pt x="1" y="2002"/>
                    <a:pt x="601" y="2569"/>
                    <a:pt x="1302" y="2569"/>
                  </a:cubicBezTo>
                  <a:cubicBezTo>
                    <a:pt x="2002" y="2569"/>
                    <a:pt x="2603" y="2002"/>
                    <a:pt x="2603" y="1268"/>
                  </a:cubicBezTo>
                  <a:cubicBezTo>
                    <a:pt x="2603" y="567"/>
                    <a:pt x="2002" y="0"/>
                    <a:pt x="13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6"/>
            <p:cNvSpPr/>
            <p:nvPr/>
          </p:nvSpPr>
          <p:spPr>
            <a:xfrm>
              <a:off x="7936860" y="0"/>
              <a:ext cx="16580" cy="243449"/>
            </a:xfrm>
            <a:custGeom>
              <a:rect b="b" l="l" r="r" t="t"/>
              <a:pathLst>
                <a:path extrusionOk="0" h="7606" w="518">
                  <a:moveTo>
                    <a:pt x="268" y="1"/>
                  </a:moveTo>
                  <a:cubicBezTo>
                    <a:pt x="143" y="1"/>
                    <a:pt x="17" y="84"/>
                    <a:pt x="17" y="251"/>
                  </a:cubicBezTo>
                  <a:lnTo>
                    <a:pt x="17" y="6489"/>
                  </a:lnTo>
                  <a:lnTo>
                    <a:pt x="17" y="7356"/>
                  </a:lnTo>
                  <a:cubicBezTo>
                    <a:pt x="1" y="7523"/>
                    <a:pt x="126" y="7606"/>
                    <a:pt x="255" y="7606"/>
                  </a:cubicBezTo>
                  <a:cubicBezTo>
                    <a:pt x="384" y="7606"/>
                    <a:pt x="518" y="7523"/>
                    <a:pt x="518" y="7356"/>
                  </a:cubicBezTo>
                  <a:lnTo>
                    <a:pt x="518" y="1118"/>
                  </a:lnTo>
                  <a:lnTo>
                    <a:pt x="518" y="251"/>
                  </a:lnTo>
                  <a:cubicBezTo>
                    <a:pt x="518" y="84"/>
                    <a:pt x="393"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6"/>
            <p:cNvSpPr/>
            <p:nvPr/>
          </p:nvSpPr>
          <p:spPr>
            <a:xfrm>
              <a:off x="8179773" y="2273665"/>
              <a:ext cx="391868" cy="303623"/>
            </a:xfrm>
            <a:custGeom>
              <a:rect b="b" l="l" r="r" t="t"/>
              <a:pathLst>
                <a:path extrusionOk="0" h="9486" w="12243">
                  <a:moveTo>
                    <a:pt x="8563" y="0"/>
                  </a:moveTo>
                  <a:cubicBezTo>
                    <a:pt x="7159" y="0"/>
                    <a:pt x="5454" y="616"/>
                    <a:pt x="3903" y="1803"/>
                  </a:cubicBezTo>
                  <a:cubicBezTo>
                    <a:pt x="1201" y="3838"/>
                    <a:pt x="1" y="6840"/>
                    <a:pt x="1268" y="8474"/>
                  </a:cubicBezTo>
                  <a:cubicBezTo>
                    <a:pt x="1792" y="9154"/>
                    <a:pt x="2665" y="9485"/>
                    <a:pt x="3703" y="9485"/>
                  </a:cubicBezTo>
                  <a:cubicBezTo>
                    <a:pt x="5110" y="9485"/>
                    <a:pt x="6819" y="8878"/>
                    <a:pt x="8373" y="7707"/>
                  </a:cubicBezTo>
                  <a:cubicBezTo>
                    <a:pt x="11075" y="5672"/>
                    <a:pt x="12243" y="2670"/>
                    <a:pt x="11008" y="1036"/>
                  </a:cubicBezTo>
                  <a:cubicBezTo>
                    <a:pt x="10483" y="339"/>
                    <a:pt x="9606" y="0"/>
                    <a:pt x="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6"/>
            <p:cNvSpPr/>
            <p:nvPr/>
          </p:nvSpPr>
          <p:spPr>
            <a:xfrm>
              <a:off x="8493681" y="2504319"/>
              <a:ext cx="155909" cy="245754"/>
            </a:xfrm>
            <a:custGeom>
              <a:rect b="b" l="l" r="r" t="t"/>
              <a:pathLst>
                <a:path extrusionOk="0" h="7678" w="4871">
                  <a:moveTo>
                    <a:pt x="2194" y="0"/>
                  </a:moveTo>
                  <a:cubicBezTo>
                    <a:pt x="2186" y="0"/>
                    <a:pt x="2177" y="1"/>
                    <a:pt x="2169" y="1"/>
                  </a:cubicBezTo>
                  <a:cubicBezTo>
                    <a:pt x="1468" y="101"/>
                    <a:pt x="1" y="1902"/>
                    <a:pt x="134" y="4004"/>
                  </a:cubicBezTo>
                  <a:cubicBezTo>
                    <a:pt x="231" y="6045"/>
                    <a:pt x="1367" y="7677"/>
                    <a:pt x="2594" y="7677"/>
                  </a:cubicBezTo>
                  <a:cubicBezTo>
                    <a:pt x="2630" y="7677"/>
                    <a:pt x="2666" y="7676"/>
                    <a:pt x="2703" y="7673"/>
                  </a:cubicBezTo>
                  <a:cubicBezTo>
                    <a:pt x="3970" y="7606"/>
                    <a:pt x="4871" y="5805"/>
                    <a:pt x="4771" y="3670"/>
                  </a:cubicBezTo>
                  <a:cubicBezTo>
                    <a:pt x="4573" y="1558"/>
                    <a:pt x="3003"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6"/>
            <p:cNvSpPr/>
            <p:nvPr/>
          </p:nvSpPr>
          <p:spPr>
            <a:xfrm>
              <a:off x="8647450" y="2202702"/>
              <a:ext cx="225301" cy="286883"/>
            </a:xfrm>
            <a:custGeom>
              <a:rect b="b" l="l" r="r" t="t"/>
              <a:pathLst>
                <a:path extrusionOk="0" h="8963" w="7039">
                  <a:moveTo>
                    <a:pt x="2281" y="1"/>
                  </a:moveTo>
                  <a:cubicBezTo>
                    <a:pt x="2163" y="1"/>
                    <a:pt x="2058" y="17"/>
                    <a:pt x="1968" y="51"/>
                  </a:cubicBezTo>
                  <a:cubicBezTo>
                    <a:pt x="1134" y="351"/>
                    <a:pt x="0" y="2986"/>
                    <a:pt x="867" y="5388"/>
                  </a:cubicBezTo>
                  <a:cubicBezTo>
                    <a:pt x="1590" y="7525"/>
                    <a:pt x="3137" y="8963"/>
                    <a:pt x="4471" y="8963"/>
                  </a:cubicBezTo>
                  <a:cubicBezTo>
                    <a:pt x="4677" y="8963"/>
                    <a:pt x="4878" y="8928"/>
                    <a:pt x="5070" y="8857"/>
                  </a:cubicBezTo>
                  <a:cubicBezTo>
                    <a:pt x="6538" y="8323"/>
                    <a:pt x="7038" y="5921"/>
                    <a:pt x="6171" y="3520"/>
                  </a:cubicBezTo>
                  <a:cubicBezTo>
                    <a:pt x="5390" y="1328"/>
                    <a:pt x="3340" y="1"/>
                    <a:pt x="2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6"/>
            <p:cNvSpPr/>
            <p:nvPr/>
          </p:nvSpPr>
          <p:spPr>
            <a:xfrm>
              <a:off x="8767034" y="1946986"/>
              <a:ext cx="275489" cy="251259"/>
            </a:xfrm>
            <a:custGeom>
              <a:rect b="b" l="l" r="r" t="t"/>
              <a:pathLst>
                <a:path extrusionOk="0" h="7850" w="8607">
                  <a:moveTo>
                    <a:pt x="2524" y="1"/>
                  </a:moveTo>
                  <a:cubicBezTo>
                    <a:pt x="1977" y="1"/>
                    <a:pt x="1495" y="161"/>
                    <a:pt x="1134" y="501"/>
                  </a:cubicBezTo>
                  <a:cubicBezTo>
                    <a:pt x="0" y="1535"/>
                    <a:pt x="500" y="3937"/>
                    <a:pt x="2235" y="5805"/>
                  </a:cubicBezTo>
                  <a:cubicBezTo>
                    <a:pt x="3449" y="7110"/>
                    <a:pt x="4931" y="7850"/>
                    <a:pt x="6108" y="7850"/>
                  </a:cubicBezTo>
                  <a:cubicBezTo>
                    <a:pt x="6644" y="7850"/>
                    <a:pt x="7117" y="7696"/>
                    <a:pt x="7472" y="7372"/>
                  </a:cubicBezTo>
                  <a:cubicBezTo>
                    <a:pt x="8606" y="6305"/>
                    <a:pt x="8106" y="3937"/>
                    <a:pt x="6371" y="2035"/>
                  </a:cubicBezTo>
                  <a:cubicBezTo>
                    <a:pt x="5166" y="739"/>
                    <a:pt x="3697" y="1"/>
                    <a:pt x="2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6"/>
            <p:cNvSpPr/>
            <p:nvPr/>
          </p:nvSpPr>
          <p:spPr>
            <a:xfrm>
              <a:off x="8476588" y="1985108"/>
              <a:ext cx="199695" cy="172969"/>
            </a:xfrm>
            <a:custGeom>
              <a:rect b="b" l="l" r="r" t="t"/>
              <a:pathLst>
                <a:path extrusionOk="0" h="5404" w="6239">
                  <a:moveTo>
                    <a:pt x="4675" y="1"/>
                  </a:moveTo>
                  <a:cubicBezTo>
                    <a:pt x="3837" y="1"/>
                    <a:pt x="2713" y="308"/>
                    <a:pt x="1869" y="1111"/>
                  </a:cubicBezTo>
                  <a:cubicBezTo>
                    <a:pt x="501" y="2345"/>
                    <a:pt x="1" y="4113"/>
                    <a:pt x="735" y="4947"/>
                  </a:cubicBezTo>
                  <a:cubicBezTo>
                    <a:pt x="1030" y="5255"/>
                    <a:pt x="1452" y="5403"/>
                    <a:pt x="1938" y="5403"/>
                  </a:cubicBezTo>
                  <a:cubicBezTo>
                    <a:pt x="2769" y="5403"/>
                    <a:pt x="3787" y="4968"/>
                    <a:pt x="4671" y="4147"/>
                  </a:cubicBezTo>
                  <a:cubicBezTo>
                    <a:pt x="6072" y="2846"/>
                    <a:pt x="6239" y="811"/>
                    <a:pt x="5772" y="310"/>
                  </a:cubicBezTo>
                  <a:cubicBezTo>
                    <a:pt x="5606" y="119"/>
                    <a:pt x="5195" y="1"/>
                    <a:pt x="4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6"/>
            <p:cNvSpPr/>
            <p:nvPr/>
          </p:nvSpPr>
          <p:spPr>
            <a:xfrm>
              <a:off x="8556674" y="724258"/>
              <a:ext cx="247738" cy="147587"/>
            </a:xfrm>
            <a:custGeom>
              <a:rect b="b" l="l" r="r" t="t"/>
              <a:pathLst>
                <a:path extrusionOk="0" h="4611" w="7740">
                  <a:moveTo>
                    <a:pt x="4270" y="1"/>
                  </a:moveTo>
                  <a:cubicBezTo>
                    <a:pt x="4042" y="1"/>
                    <a:pt x="3808" y="13"/>
                    <a:pt x="3570" y="40"/>
                  </a:cubicBezTo>
                  <a:cubicBezTo>
                    <a:pt x="1502" y="307"/>
                    <a:pt x="1" y="1974"/>
                    <a:pt x="67" y="2742"/>
                  </a:cubicBezTo>
                  <a:cubicBezTo>
                    <a:pt x="189" y="3412"/>
                    <a:pt x="1730" y="4610"/>
                    <a:pt x="3571" y="4610"/>
                  </a:cubicBezTo>
                  <a:cubicBezTo>
                    <a:pt x="3746" y="4610"/>
                    <a:pt x="3924" y="4600"/>
                    <a:pt x="4104" y="4576"/>
                  </a:cubicBezTo>
                  <a:cubicBezTo>
                    <a:pt x="6205" y="4343"/>
                    <a:pt x="7740" y="3142"/>
                    <a:pt x="7606" y="1874"/>
                  </a:cubicBezTo>
                  <a:cubicBezTo>
                    <a:pt x="7458" y="780"/>
                    <a:pt x="6052" y="1"/>
                    <a:pt x="4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6"/>
            <p:cNvSpPr/>
            <p:nvPr/>
          </p:nvSpPr>
          <p:spPr>
            <a:xfrm>
              <a:off x="8473388" y="1006222"/>
              <a:ext cx="106809" cy="156133"/>
            </a:xfrm>
            <a:custGeom>
              <a:rect b="b" l="l" r="r" t="t"/>
              <a:pathLst>
                <a:path extrusionOk="0" h="4878" w="3337">
                  <a:moveTo>
                    <a:pt x="1958" y="0"/>
                  </a:moveTo>
                  <a:cubicBezTo>
                    <a:pt x="1494" y="0"/>
                    <a:pt x="396" y="948"/>
                    <a:pt x="234" y="2239"/>
                  </a:cubicBezTo>
                  <a:cubicBezTo>
                    <a:pt x="1" y="3573"/>
                    <a:pt x="568" y="4774"/>
                    <a:pt x="1335" y="4874"/>
                  </a:cubicBezTo>
                  <a:cubicBezTo>
                    <a:pt x="1360" y="4876"/>
                    <a:pt x="1386" y="4877"/>
                    <a:pt x="1411" y="4877"/>
                  </a:cubicBezTo>
                  <a:cubicBezTo>
                    <a:pt x="2188" y="4877"/>
                    <a:pt x="2975" y="3898"/>
                    <a:pt x="3136" y="2606"/>
                  </a:cubicBezTo>
                  <a:cubicBezTo>
                    <a:pt x="3337" y="1271"/>
                    <a:pt x="2503" y="70"/>
                    <a:pt x="2002" y="4"/>
                  </a:cubicBezTo>
                  <a:cubicBezTo>
                    <a:pt x="1988" y="2"/>
                    <a:pt x="1973" y="0"/>
                    <a:pt x="19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6"/>
            <p:cNvSpPr/>
            <p:nvPr/>
          </p:nvSpPr>
          <p:spPr>
            <a:xfrm>
              <a:off x="8723247" y="1058588"/>
              <a:ext cx="242393" cy="154948"/>
            </a:xfrm>
            <a:custGeom>
              <a:rect b="b" l="l" r="r" t="t"/>
              <a:pathLst>
                <a:path extrusionOk="0" h="4841" w="7573">
                  <a:moveTo>
                    <a:pt x="2626" y="1"/>
                  </a:moveTo>
                  <a:cubicBezTo>
                    <a:pt x="1582" y="1"/>
                    <a:pt x="740" y="377"/>
                    <a:pt x="467" y="1070"/>
                  </a:cubicBezTo>
                  <a:cubicBezTo>
                    <a:pt x="0" y="2204"/>
                    <a:pt x="1135" y="3672"/>
                    <a:pt x="2969" y="4439"/>
                  </a:cubicBezTo>
                  <a:cubicBezTo>
                    <a:pt x="3649" y="4710"/>
                    <a:pt x="4333" y="4840"/>
                    <a:pt x="4947" y="4840"/>
                  </a:cubicBezTo>
                  <a:cubicBezTo>
                    <a:pt x="5991" y="4840"/>
                    <a:pt x="6832" y="4465"/>
                    <a:pt x="7105" y="3772"/>
                  </a:cubicBezTo>
                  <a:cubicBezTo>
                    <a:pt x="7572" y="2637"/>
                    <a:pt x="6438" y="1136"/>
                    <a:pt x="4604" y="403"/>
                  </a:cubicBezTo>
                  <a:cubicBezTo>
                    <a:pt x="3924" y="131"/>
                    <a:pt x="3240" y="1"/>
                    <a:pt x="26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6"/>
            <p:cNvSpPr/>
            <p:nvPr/>
          </p:nvSpPr>
          <p:spPr>
            <a:xfrm>
              <a:off x="8741395" y="1294459"/>
              <a:ext cx="136704" cy="127838"/>
            </a:xfrm>
            <a:custGeom>
              <a:rect b="b" l="l" r="r" t="t"/>
              <a:pathLst>
                <a:path extrusionOk="0" h="3994" w="4271">
                  <a:moveTo>
                    <a:pt x="1022" y="0"/>
                  </a:moveTo>
                  <a:cubicBezTo>
                    <a:pt x="725" y="0"/>
                    <a:pt x="487" y="63"/>
                    <a:pt x="367" y="172"/>
                  </a:cubicBezTo>
                  <a:cubicBezTo>
                    <a:pt x="0" y="439"/>
                    <a:pt x="0" y="1940"/>
                    <a:pt x="934" y="2941"/>
                  </a:cubicBezTo>
                  <a:cubicBezTo>
                    <a:pt x="1593" y="3622"/>
                    <a:pt x="2359" y="3994"/>
                    <a:pt x="2971" y="3994"/>
                  </a:cubicBezTo>
                  <a:cubicBezTo>
                    <a:pt x="3258" y="3994"/>
                    <a:pt x="3511" y="3912"/>
                    <a:pt x="3703" y="3741"/>
                  </a:cubicBezTo>
                  <a:cubicBezTo>
                    <a:pt x="4270" y="3207"/>
                    <a:pt x="4037" y="1940"/>
                    <a:pt x="3103" y="939"/>
                  </a:cubicBezTo>
                  <a:cubicBezTo>
                    <a:pt x="2497" y="266"/>
                    <a:pt x="1634" y="0"/>
                    <a:pt x="10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6"/>
            <p:cNvSpPr/>
            <p:nvPr/>
          </p:nvSpPr>
          <p:spPr>
            <a:xfrm>
              <a:off x="8446692" y="1325155"/>
              <a:ext cx="127102" cy="140257"/>
            </a:xfrm>
            <a:custGeom>
              <a:rect b="b" l="l" r="r" t="t"/>
              <a:pathLst>
                <a:path extrusionOk="0" h="4382" w="3971">
                  <a:moveTo>
                    <a:pt x="2972" y="1"/>
                  </a:moveTo>
                  <a:cubicBezTo>
                    <a:pt x="2388" y="1"/>
                    <a:pt x="1331" y="444"/>
                    <a:pt x="768" y="1381"/>
                  </a:cubicBezTo>
                  <a:cubicBezTo>
                    <a:pt x="1" y="2549"/>
                    <a:pt x="1" y="3816"/>
                    <a:pt x="735" y="4250"/>
                  </a:cubicBezTo>
                  <a:cubicBezTo>
                    <a:pt x="883" y="4339"/>
                    <a:pt x="1054" y="4382"/>
                    <a:pt x="1239" y="4382"/>
                  </a:cubicBezTo>
                  <a:cubicBezTo>
                    <a:pt x="1886" y="4382"/>
                    <a:pt x="2699" y="3857"/>
                    <a:pt x="3270" y="2949"/>
                  </a:cubicBezTo>
                  <a:cubicBezTo>
                    <a:pt x="3970" y="1781"/>
                    <a:pt x="3737" y="314"/>
                    <a:pt x="3303" y="80"/>
                  </a:cubicBezTo>
                  <a:cubicBezTo>
                    <a:pt x="3231" y="28"/>
                    <a:pt x="3116" y="1"/>
                    <a:pt x="29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6"/>
            <p:cNvSpPr/>
            <p:nvPr/>
          </p:nvSpPr>
          <p:spPr>
            <a:xfrm>
              <a:off x="8702953" y="1543005"/>
              <a:ext cx="237048" cy="152804"/>
            </a:xfrm>
            <a:custGeom>
              <a:rect b="b" l="l" r="r" t="t"/>
              <a:pathLst>
                <a:path extrusionOk="0" h="4774" w="7406">
                  <a:moveTo>
                    <a:pt x="2763" y="1"/>
                  </a:moveTo>
                  <a:cubicBezTo>
                    <a:pt x="1518" y="1"/>
                    <a:pt x="477" y="490"/>
                    <a:pt x="267" y="980"/>
                  </a:cubicBezTo>
                  <a:cubicBezTo>
                    <a:pt x="1" y="1647"/>
                    <a:pt x="968" y="3615"/>
                    <a:pt x="2803" y="4349"/>
                  </a:cubicBezTo>
                  <a:cubicBezTo>
                    <a:pt x="3503" y="4636"/>
                    <a:pt x="4198" y="4774"/>
                    <a:pt x="4818" y="4774"/>
                  </a:cubicBezTo>
                  <a:cubicBezTo>
                    <a:pt x="5854" y="4774"/>
                    <a:pt x="6680" y="4391"/>
                    <a:pt x="6972" y="3682"/>
                  </a:cubicBezTo>
                  <a:cubicBezTo>
                    <a:pt x="7406" y="2548"/>
                    <a:pt x="6305" y="1046"/>
                    <a:pt x="4437" y="313"/>
                  </a:cubicBezTo>
                  <a:cubicBezTo>
                    <a:pt x="3875" y="92"/>
                    <a:pt x="3300" y="1"/>
                    <a:pt x="2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6"/>
            <p:cNvSpPr/>
            <p:nvPr/>
          </p:nvSpPr>
          <p:spPr>
            <a:xfrm>
              <a:off x="8493681" y="1692165"/>
              <a:ext cx="171944" cy="226645"/>
            </a:xfrm>
            <a:custGeom>
              <a:rect b="b" l="l" r="r" t="t"/>
              <a:pathLst>
                <a:path extrusionOk="0" h="7081" w="5372">
                  <a:moveTo>
                    <a:pt x="3535" y="0"/>
                  </a:moveTo>
                  <a:cubicBezTo>
                    <a:pt x="2761" y="0"/>
                    <a:pt x="1095" y="1134"/>
                    <a:pt x="601" y="2924"/>
                  </a:cubicBezTo>
                  <a:cubicBezTo>
                    <a:pt x="1" y="4826"/>
                    <a:pt x="501" y="6660"/>
                    <a:pt x="1668" y="7027"/>
                  </a:cubicBezTo>
                  <a:cubicBezTo>
                    <a:pt x="1794" y="7063"/>
                    <a:pt x="1923" y="7081"/>
                    <a:pt x="2053" y="7081"/>
                  </a:cubicBezTo>
                  <a:cubicBezTo>
                    <a:pt x="3134" y="7081"/>
                    <a:pt x="4328" y="5885"/>
                    <a:pt x="4804" y="4159"/>
                  </a:cubicBezTo>
                  <a:cubicBezTo>
                    <a:pt x="5371" y="2191"/>
                    <a:pt x="4437" y="256"/>
                    <a:pt x="3703" y="22"/>
                  </a:cubicBezTo>
                  <a:cubicBezTo>
                    <a:pt x="3654" y="8"/>
                    <a:pt x="3597" y="0"/>
                    <a:pt x="3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6"/>
            <p:cNvSpPr/>
            <p:nvPr/>
          </p:nvSpPr>
          <p:spPr>
            <a:xfrm>
              <a:off x="8289754" y="1790112"/>
              <a:ext cx="219956" cy="288612"/>
            </a:xfrm>
            <a:custGeom>
              <a:rect b="b" l="l" r="r" t="t"/>
              <a:pathLst>
                <a:path extrusionOk="0" h="9017" w="6872">
                  <a:moveTo>
                    <a:pt x="4507" y="0"/>
                  </a:moveTo>
                  <a:cubicBezTo>
                    <a:pt x="3504" y="0"/>
                    <a:pt x="1411" y="1425"/>
                    <a:pt x="734" y="3701"/>
                  </a:cubicBezTo>
                  <a:cubicBezTo>
                    <a:pt x="0" y="6202"/>
                    <a:pt x="634" y="8537"/>
                    <a:pt x="2169" y="8938"/>
                  </a:cubicBezTo>
                  <a:cubicBezTo>
                    <a:pt x="2339" y="8991"/>
                    <a:pt x="2513" y="9016"/>
                    <a:pt x="2689" y="9016"/>
                  </a:cubicBezTo>
                  <a:cubicBezTo>
                    <a:pt x="4064" y="9016"/>
                    <a:pt x="5550" y="7457"/>
                    <a:pt x="6171" y="5268"/>
                  </a:cubicBezTo>
                  <a:cubicBezTo>
                    <a:pt x="6872" y="2800"/>
                    <a:pt x="5671" y="265"/>
                    <a:pt x="4737" y="31"/>
                  </a:cubicBezTo>
                  <a:cubicBezTo>
                    <a:pt x="4669" y="10"/>
                    <a:pt x="4592" y="0"/>
                    <a:pt x="45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6"/>
            <p:cNvSpPr/>
            <p:nvPr/>
          </p:nvSpPr>
          <p:spPr>
            <a:xfrm>
              <a:off x="8389045" y="1547071"/>
              <a:ext cx="179402" cy="179082"/>
            </a:xfrm>
            <a:custGeom>
              <a:rect b="b" l="l" r="r" t="t"/>
              <a:pathLst>
                <a:path extrusionOk="0" h="5595" w="5605">
                  <a:moveTo>
                    <a:pt x="1645" y="0"/>
                  </a:moveTo>
                  <a:cubicBezTo>
                    <a:pt x="1337" y="0"/>
                    <a:pt x="1059" y="82"/>
                    <a:pt x="835" y="252"/>
                  </a:cubicBezTo>
                  <a:cubicBezTo>
                    <a:pt x="1" y="919"/>
                    <a:pt x="201" y="2554"/>
                    <a:pt x="1302" y="3955"/>
                  </a:cubicBezTo>
                  <a:cubicBezTo>
                    <a:pt x="2074" y="4993"/>
                    <a:pt x="3109" y="5594"/>
                    <a:pt x="3938" y="5594"/>
                  </a:cubicBezTo>
                  <a:cubicBezTo>
                    <a:pt x="4254" y="5594"/>
                    <a:pt x="4540" y="5507"/>
                    <a:pt x="4771" y="5323"/>
                  </a:cubicBezTo>
                  <a:cubicBezTo>
                    <a:pt x="5605" y="4689"/>
                    <a:pt x="5404" y="3021"/>
                    <a:pt x="4337" y="1620"/>
                  </a:cubicBezTo>
                  <a:cubicBezTo>
                    <a:pt x="3533" y="597"/>
                    <a:pt x="2480" y="0"/>
                    <a:pt x="1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6"/>
            <p:cNvSpPr/>
            <p:nvPr/>
          </p:nvSpPr>
          <p:spPr>
            <a:xfrm>
              <a:off x="8401848" y="1187742"/>
              <a:ext cx="161254" cy="98839"/>
            </a:xfrm>
            <a:custGeom>
              <a:rect b="b" l="l" r="r" t="t"/>
              <a:pathLst>
                <a:path extrusionOk="0" h="3088" w="5038">
                  <a:moveTo>
                    <a:pt x="2179" y="0"/>
                  </a:moveTo>
                  <a:cubicBezTo>
                    <a:pt x="1113" y="0"/>
                    <a:pt x="180" y="584"/>
                    <a:pt x="68" y="1004"/>
                  </a:cubicBezTo>
                  <a:cubicBezTo>
                    <a:pt x="1" y="1438"/>
                    <a:pt x="835" y="2705"/>
                    <a:pt x="2169" y="3006"/>
                  </a:cubicBezTo>
                  <a:cubicBezTo>
                    <a:pt x="2448" y="3061"/>
                    <a:pt x="2720" y="3088"/>
                    <a:pt x="2979" y="3088"/>
                  </a:cubicBezTo>
                  <a:cubicBezTo>
                    <a:pt x="3960" y="3088"/>
                    <a:pt x="4739" y="2705"/>
                    <a:pt x="4871" y="2072"/>
                  </a:cubicBezTo>
                  <a:cubicBezTo>
                    <a:pt x="5038" y="1238"/>
                    <a:pt x="4137" y="370"/>
                    <a:pt x="2803" y="70"/>
                  </a:cubicBezTo>
                  <a:cubicBezTo>
                    <a:pt x="2593" y="22"/>
                    <a:pt x="2384" y="0"/>
                    <a:pt x="2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6"/>
            <p:cNvSpPr/>
            <p:nvPr/>
          </p:nvSpPr>
          <p:spPr>
            <a:xfrm>
              <a:off x="8299357" y="936283"/>
              <a:ext cx="167655" cy="143074"/>
            </a:xfrm>
            <a:custGeom>
              <a:rect b="b" l="l" r="r" t="t"/>
              <a:pathLst>
                <a:path extrusionOk="0" h="4470" w="5238">
                  <a:moveTo>
                    <a:pt x="3587" y="0"/>
                  </a:moveTo>
                  <a:cubicBezTo>
                    <a:pt x="2908" y="0"/>
                    <a:pt x="2069" y="363"/>
                    <a:pt x="1335" y="1055"/>
                  </a:cubicBezTo>
                  <a:cubicBezTo>
                    <a:pt x="201" y="2089"/>
                    <a:pt x="1" y="3790"/>
                    <a:pt x="401" y="4224"/>
                  </a:cubicBezTo>
                  <a:cubicBezTo>
                    <a:pt x="540" y="4376"/>
                    <a:pt x="877" y="4470"/>
                    <a:pt x="1305" y="4470"/>
                  </a:cubicBezTo>
                  <a:cubicBezTo>
                    <a:pt x="2004" y="4470"/>
                    <a:pt x="2946" y="4218"/>
                    <a:pt x="3670" y="3556"/>
                  </a:cubicBezTo>
                  <a:cubicBezTo>
                    <a:pt x="4837" y="2456"/>
                    <a:pt x="5238" y="1055"/>
                    <a:pt x="4571" y="387"/>
                  </a:cubicBezTo>
                  <a:cubicBezTo>
                    <a:pt x="4335" y="127"/>
                    <a:pt x="3989"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6"/>
            <p:cNvSpPr/>
            <p:nvPr/>
          </p:nvSpPr>
          <p:spPr>
            <a:xfrm>
              <a:off x="8131728" y="1144723"/>
              <a:ext cx="176201" cy="104569"/>
            </a:xfrm>
            <a:custGeom>
              <a:rect b="b" l="l" r="r" t="t"/>
              <a:pathLst>
                <a:path extrusionOk="0" h="3267" w="5505">
                  <a:moveTo>
                    <a:pt x="2598" y="1"/>
                  </a:moveTo>
                  <a:cubicBezTo>
                    <a:pt x="1271" y="1"/>
                    <a:pt x="96" y="881"/>
                    <a:pt x="34" y="1381"/>
                  </a:cubicBezTo>
                  <a:cubicBezTo>
                    <a:pt x="1" y="1881"/>
                    <a:pt x="1101" y="3115"/>
                    <a:pt x="2602" y="3249"/>
                  </a:cubicBezTo>
                  <a:cubicBezTo>
                    <a:pt x="2737" y="3261"/>
                    <a:pt x="2870" y="3267"/>
                    <a:pt x="3001" y="3267"/>
                  </a:cubicBezTo>
                  <a:cubicBezTo>
                    <a:pt x="4327" y="3267"/>
                    <a:pt x="5407" y="2671"/>
                    <a:pt x="5438" y="1881"/>
                  </a:cubicBezTo>
                  <a:cubicBezTo>
                    <a:pt x="5504" y="947"/>
                    <a:pt x="4370" y="113"/>
                    <a:pt x="2869" y="13"/>
                  </a:cubicBezTo>
                  <a:cubicBezTo>
                    <a:pt x="2778" y="5"/>
                    <a:pt x="2688" y="1"/>
                    <a:pt x="25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6"/>
            <p:cNvSpPr/>
            <p:nvPr/>
          </p:nvSpPr>
          <p:spPr>
            <a:xfrm>
              <a:off x="8064478" y="912853"/>
              <a:ext cx="177258" cy="118332"/>
            </a:xfrm>
            <a:custGeom>
              <a:rect b="b" l="l" r="r" t="t"/>
              <a:pathLst>
                <a:path extrusionOk="0" h="3697" w="5538">
                  <a:moveTo>
                    <a:pt x="3693" y="0"/>
                  </a:moveTo>
                  <a:cubicBezTo>
                    <a:pt x="3156" y="0"/>
                    <a:pt x="2535" y="152"/>
                    <a:pt x="1935" y="452"/>
                  </a:cubicBezTo>
                  <a:cubicBezTo>
                    <a:pt x="567" y="1119"/>
                    <a:pt x="0" y="2621"/>
                    <a:pt x="234" y="3121"/>
                  </a:cubicBezTo>
                  <a:cubicBezTo>
                    <a:pt x="402" y="3416"/>
                    <a:pt x="1088" y="3697"/>
                    <a:pt x="1907" y="3697"/>
                  </a:cubicBezTo>
                  <a:cubicBezTo>
                    <a:pt x="2386" y="3697"/>
                    <a:pt x="2910" y="3601"/>
                    <a:pt x="3402" y="3354"/>
                  </a:cubicBezTo>
                  <a:cubicBezTo>
                    <a:pt x="4737" y="2687"/>
                    <a:pt x="5537" y="1486"/>
                    <a:pt x="5104" y="686"/>
                  </a:cubicBezTo>
                  <a:cubicBezTo>
                    <a:pt x="4883" y="227"/>
                    <a:pt x="4350" y="0"/>
                    <a:pt x="3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6"/>
            <p:cNvSpPr/>
            <p:nvPr/>
          </p:nvSpPr>
          <p:spPr>
            <a:xfrm>
              <a:off x="7611749" y="1042583"/>
              <a:ext cx="189004" cy="134880"/>
            </a:xfrm>
            <a:custGeom>
              <a:rect b="b" l="l" r="r" t="t"/>
              <a:pathLst>
                <a:path extrusionOk="0" h="4214" w="5905">
                  <a:moveTo>
                    <a:pt x="1958" y="1"/>
                  </a:moveTo>
                  <a:cubicBezTo>
                    <a:pt x="1299" y="1"/>
                    <a:pt x="761" y="235"/>
                    <a:pt x="501" y="702"/>
                  </a:cubicBezTo>
                  <a:cubicBezTo>
                    <a:pt x="1" y="1570"/>
                    <a:pt x="734" y="2904"/>
                    <a:pt x="2169" y="3738"/>
                  </a:cubicBezTo>
                  <a:cubicBezTo>
                    <a:pt x="2763" y="4078"/>
                    <a:pt x="3424" y="4213"/>
                    <a:pt x="4011" y="4213"/>
                  </a:cubicBezTo>
                  <a:cubicBezTo>
                    <a:pt x="4806" y="4213"/>
                    <a:pt x="5465" y="3964"/>
                    <a:pt x="5638" y="3638"/>
                  </a:cubicBezTo>
                  <a:cubicBezTo>
                    <a:pt x="5905" y="3137"/>
                    <a:pt x="5371" y="1436"/>
                    <a:pt x="3970" y="602"/>
                  </a:cubicBezTo>
                  <a:cubicBezTo>
                    <a:pt x="3280" y="201"/>
                    <a:pt x="2568" y="1"/>
                    <a:pt x="19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6"/>
            <p:cNvSpPr/>
            <p:nvPr/>
          </p:nvSpPr>
          <p:spPr>
            <a:xfrm>
              <a:off x="8241709" y="526637"/>
              <a:ext cx="208209" cy="201103"/>
            </a:xfrm>
            <a:custGeom>
              <a:rect b="b" l="l" r="r" t="t"/>
              <a:pathLst>
                <a:path extrusionOk="0" h="6283" w="6505">
                  <a:moveTo>
                    <a:pt x="4470" y="0"/>
                  </a:moveTo>
                  <a:cubicBezTo>
                    <a:pt x="3507" y="0"/>
                    <a:pt x="2317" y="622"/>
                    <a:pt x="1368" y="1711"/>
                  </a:cubicBezTo>
                  <a:cubicBezTo>
                    <a:pt x="0" y="3245"/>
                    <a:pt x="0" y="5547"/>
                    <a:pt x="567" y="6047"/>
                  </a:cubicBezTo>
                  <a:cubicBezTo>
                    <a:pt x="738" y="6198"/>
                    <a:pt x="1064" y="6282"/>
                    <a:pt x="1473" y="6282"/>
                  </a:cubicBezTo>
                  <a:cubicBezTo>
                    <a:pt x="2421" y="6282"/>
                    <a:pt x="3815" y="5831"/>
                    <a:pt x="4770" y="4713"/>
                  </a:cubicBezTo>
                  <a:cubicBezTo>
                    <a:pt x="6171" y="3178"/>
                    <a:pt x="6505" y="1210"/>
                    <a:pt x="5571" y="376"/>
                  </a:cubicBezTo>
                  <a:cubicBezTo>
                    <a:pt x="5275" y="121"/>
                    <a:pt x="4895" y="0"/>
                    <a:pt x="4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6"/>
            <p:cNvSpPr/>
            <p:nvPr/>
          </p:nvSpPr>
          <p:spPr>
            <a:xfrm>
              <a:off x="7532751" y="779281"/>
              <a:ext cx="207153" cy="145378"/>
            </a:xfrm>
            <a:custGeom>
              <a:rect b="b" l="l" r="r" t="t"/>
              <a:pathLst>
                <a:path extrusionOk="0" h="4542" w="6472">
                  <a:moveTo>
                    <a:pt x="2141" y="1"/>
                  </a:moveTo>
                  <a:cubicBezTo>
                    <a:pt x="1432" y="1"/>
                    <a:pt x="842" y="243"/>
                    <a:pt x="534" y="722"/>
                  </a:cubicBezTo>
                  <a:cubicBezTo>
                    <a:pt x="0" y="1656"/>
                    <a:pt x="834" y="3158"/>
                    <a:pt x="2368" y="4025"/>
                  </a:cubicBezTo>
                  <a:cubicBezTo>
                    <a:pt x="3054" y="4396"/>
                    <a:pt x="3788" y="4541"/>
                    <a:pt x="4430" y="4541"/>
                  </a:cubicBezTo>
                  <a:cubicBezTo>
                    <a:pt x="5288" y="4541"/>
                    <a:pt x="5980" y="4282"/>
                    <a:pt x="6171" y="3958"/>
                  </a:cubicBezTo>
                  <a:cubicBezTo>
                    <a:pt x="6471" y="3424"/>
                    <a:pt x="5871" y="1523"/>
                    <a:pt x="4337" y="656"/>
                  </a:cubicBezTo>
                  <a:cubicBezTo>
                    <a:pt x="3590" y="218"/>
                    <a:pt x="2812" y="1"/>
                    <a:pt x="2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6"/>
            <p:cNvSpPr/>
            <p:nvPr/>
          </p:nvSpPr>
          <p:spPr>
            <a:xfrm>
              <a:off x="7880813" y="709310"/>
              <a:ext cx="200751" cy="155108"/>
            </a:xfrm>
            <a:custGeom>
              <a:rect b="b" l="l" r="r" t="t"/>
              <a:pathLst>
                <a:path extrusionOk="0" h="4846" w="6272">
                  <a:moveTo>
                    <a:pt x="4297" y="1"/>
                  </a:moveTo>
                  <a:cubicBezTo>
                    <a:pt x="3554" y="1"/>
                    <a:pt x="2651" y="314"/>
                    <a:pt x="1835" y="940"/>
                  </a:cubicBezTo>
                  <a:cubicBezTo>
                    <a:pt x="434" y="2008"/>
                    <a:pt x="1" y="3876"/>
                    <a:pt x="434" y="4443"/>
                  </a:cubicBezTo>
                  <a:cubicBezTo>
                    <a:pt x="606" y="4677"/>
                    <a:pt x="1129" y="4846"/>
                    <a:pt x="1780" y="4846"/>
                  </a:cubicBezTo>
                  <a:cubicBezTo>
                    <a:pt x="2519" y="4846"/>
                    <a:pt x="3425" y="4628"/>
                    <a:pt x="4170" y="4043"/>
                  </a:cubicBezTo>
                  <a:cubicBezTo>
                    <a:pt x="5638" y="3009"/>
                    <a:pt x="6272" y="1441"/>
                    <a:pt x="5605" y="540"/>
                  </a:cubicBezTo>
                  <a:cubicBezTo>
                    <a:pt x="5331" y="181"/>
                    <a:pt x="4860" y="1"/>
                    <a:pt x="42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6"/>
            <p:cNvSpPr/>
            <p:nvPr/>
          </p:nvSpPr>
          <p:spPr>
            <a:xfrm>
              <a:off x="7767630" y="509416"/>
              <a:ext cx="213586" cy="223892"/>
            </a:xfrm>
            <a:custGeom>
              <a:rect b="b" l="l" r="r" t="t"/>
              <a:pathLst>
                <a:path extrusionOk="0" h="6995" w="6673">
                  <a:moveTo>
                    <a:pt x="4660" y="1"/>
                  </a:moveTo>
                  <a:cubicBezTo>
                    <a:pt x="3598" y="1"/>
                    <a:pt x="2280" y="827"/>
                    <a:pt x="1302" y="2182"/>
                  </a:cubicBezTo>
                  <a:cubicBezTo>
                    <a:pt x="1" y="3950"/>
                    <a:pt x="268" y="6351"/>
                    <a:pt x="935" y="6852"/>
                  </a:cubicBezTo>
                  <a:cubicBezTo>
                    <a:pt x="1065" y="6946"/>
                    <a:pt x="1280" y="6994"/>
                    <a:pt x="1549" y="6994"/>
                  </a:cubicBezTo>
                  <a:cubicBezTo>
                    <a:pt x="2523" y="6994"/>
                    <a:pt x="4212" y="6361"/>
                    <a:pt x="5204" y="4950"/>
                  </a:cubicBezTo>
                  <a:cubicBezTo>
                    <a:pt x="6505" y="3183"/>
                    <a:pt x="6672" y="1048"/>
                    <a:pt x="5605" y="280"/>
                  </a:cubicBezTo>
                  <a:cubicBezTo>
                    <a:pt x="5332" y="90"/>
                    <a:pt x="5010" y="1"/>
                    <a:pt x="46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6"/>
            <p:cNvSpPr/>
            <p:nvPr/>
          </p:nvSpPr>
          <p:spPr>
            <a:xfrm>
              <a:off x="7830623" y="778833"/>
              <a:ext cx="153284" cy="273696"/>
            </a:xfrm>
            <a:custGeom>
              <a:rect b="b" l="l" r="r" t="t"/>
              <a:pathLst>
                <a:path extrusionOk="0" h="8551" w="4789">
                  <a:moveTo>
                    <a:pt x="4368" y="1"/>
                  </a:moveTo>
                  <a:cubicBezTo>
                    <a:pt x="4326" y="1"/>
                    <a:pt x="4281" y="11"/>
                    <a:pt x="4237" y="36"/>
                  </a:cubicBezTo>
                  <a:cubicBezTo>
                    <a:pt x="2469" y="1037"/>
                    <a:pt x="1068" y="3005"/>
                    <a:pt x="468" y="4906"/>
                  </a:cubicBezTo>
                  <a:cubicBezTo>
                    <a:pt x="101" y="6007"/>
                    <a:pt x="1" y="7141"/>
                    <a:pt x="1" y="8275"/>
                  </a:cubicBezTo>
                  <a:cubicBezTo>
                    <a:pt x="1" y="8459"/>
                    <a:pt x="143" y="8550"/>
                    <a:pt x="280" y="8550"/>
                  </a:cubicBezTo>
                  <a:cubicBezTo>
                    <a:pt x="418" y="8550"/>
                    <a:pt x="551" y="8459"/>
                    <a:pt x="534" y="8275"/>
                  </a:cubicBezTo>
                  <a:cubicBezTo>
                    <a:pt x="468" y="5373"/>
                    <a:pt x="1635" y="2538"/>
                    <a:pt x="4004" y="837"/>
                  </a:cubicBezTo>
                  <a:cubicBezTo>
                    <a:pt x="4170" y="703"/>
                    <a:pt x="4337" y="570"/>
                    <a:pt x="4504" y="503"/>
                  </a:cubicBezTo>
                  <a:cubicBezTo>
                    <a:pt x="4788" y="361"/>
                    <a:pt x="4612" y="1"/>
                    <a:pt x="4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6"/>
            <p:cNvSpPr/>
            <p:nvPr/>
          </p:nvSpPr>
          <p:spPr>
            <a:xfrm>
              <a:off x="7635595" y="846115"/>
              <a:ext cx="225813" cy="280610"/>
            </a:xfrm>
            <a:custGeom>
              <a:rect b="b" l="l" r="r" t="t"/>
              <a:pathLst>
                <a:path extrusionOk="0" h="8767" w="7055">
                  <a:moveTo>
                    <a:pt x="415" y="0"/>
                  </a:moveTo>
                  <a:cubicBezTo>
                    <a:pt x="156" y="0"/>
                    <a:pt x="0" y="360"/>
                    <a:pt x="256" y="502"/>
                  </a:cubicBezTo>
                  <a:cubicBezTo>
                    <a:pt x="2291" y="1470"/>
                    <a:pt x="4059" y="3338"/>
                    <a:pt x="5160" y="5239"/>
                  </a:cubicBezTo>
                  <a:cubicBezTo>
                    <a:pt x="5794" y="6273"/>
                    <a:pt x="6227" y="7407"/>
                    <a:pt x="6461" y="8575"/>
                  </a:cubicBezTo>
                  <a:cubicBezTo>
                    <a:pt x="6500" y="8707"/>
                    <a:pt x="6608" y="8766"/>
                    <a:pt x="6718" y="8766"/>
                  </a:cubicBezTo>
                  <a:cubicBezTo>
                    <a:pt x="6884" y="8766"/>
                    <a:pt x="7055" y="8630"/>
                    <a:pt x="6994" y="8408"/>
                  </a:cubicBezTo>
                  <a:cubicBezTo>
                    <a:pt x="6261" y="5072"/>
                    <a:pt x="4092" y="2204"/>
                    <a:pt x="1224" y="402"/>
                  </a:cubicBezTo>
                  <a:cubicBezTo>
                    <a:pt x="990" y="269"/>
                    <a:pt x="757" y="102"/>
                    <a:pt x="556" y="35"/>
                  </a:cubicBezTo>
                  <a:cubicBezTo>
                    <a:pt x="507" y="11"/>
                    <a:pt x="459" y="0"/>
                    <a:pt x="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6"/>
            <p:cNvSpPr/>
            <p:nvPr/>
          </p:nvSpPr>
          <p:spPr>
            <a:xfrm>
              <a:off x="7693594" y="1094757"/>
              <a:ext cx="166951" cy="230038"/>
            </a:xfrm>
            <a:custGeom>
              <a:rect b="b" l="l" r="r" t="t"/>
              <a:pathLst>
                <a:path extrusionOk="0" h="7187" w="5216">
                  <a:moveTo>
                    <a:pt x="422" y="1"/>
                  </a:moveTo>
                  <a:cubicBezTo>
                    <a:pt x="128" y="1"/>
                    <a:pt x="0" y="479"/>
                    <a:pt x="346" y="573"/>
                  </a:cubicBezTo>
                  <a:cubicBezTo>
                    <a:pt x="1980" y="940"/>
                    <a:pt x="3348" y="2408"/>
                    <a:pt x="4015" y="3909"/>
                  </a:cubicBezTo>
                  <a:cubicBezTo>
                    <a:pt x="4449" y="4843"/>
                    <a:pt x="4615" y="5844"/>
                    <a:pt x="4649" y="6911"/>
                  </a:cubicBezTo>
                  <a:cubicBezTo>
                    <a:pt x="4649" y="7095"/>
                    <a:pt x="4799" y="7187"/>
                    <a:pt x="4941" y="7187"/>
                  </a:cubicBezTo>
                  <a:cubicBezTo>
                    <a:pt x="5082" y="7187"/>
                    <a:pt x="5216" y="7095"/>
                    <a:pt x="5182" y="6911"/>
                  </a:cubicBezTo>
                  <a:cubicBezTo>
                    <a:pt x="5116" y="5143"/>
                    <a:pt x="4649" y="3442"/>
                    <a:pt x="3515" y="2075"/>
                  </a:cubicBezTo>
                  <a:cubicBezTo>
                    <a:pt x="2847" y="1274"/>
                    <a:pt x="2013" y="607"/>
                    <a:pt x="1079" y="240"/>
                  </a:cubicBezTo>
                  <a:cubicBezTo>
                    <a:pt x="846" y="140"/>
                    <a:pt x="679" y="73"/>
                    <a:pt x="479" y="6"/>
                  </a:cubicBezTo>
                  <a:cubicBezTo>
                    <a:pt x="460" y="2"/>
                    <a:pt x="441" y="1"/>
                    <a:pt x="4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6"/>
            <p:cNvSpPr/>
            <p:nvPr/>
          </p:nvSpPr>
          <p:spPr>
            <a:xfrm>
              <a:off x="8369328" y="2156514"/>
              <a:ext cx="308584" cy="287459"/>
            </a:xfrm>
            <a:custGeom>
              <a:rect b="b" l="l" r="r" t="t"/>
              <a:pathLst>
                <a:path extrusionOk="0" h="8981" w="9641">
                  <a:moveTo>
                    <a:pt x="9247" y="1"/>
                  </a:moveTo>
                  <a:cubicBezTo>
                    <a:pt x="9165" y="1"/>
                    <a:pt x="9082" y="37"/>
                    <a:pt x="9023" y="126"/>
                  </a:cubicBezTo>
                  <a:cubicBezTo>
                    <a:pt x="8022" y="1827"/>
                    <a:pt x="6554" y="3228"/>
                    <a:pt x="5086" y="4529"/>
                  </a:cubicBezTo>
                  <a:cubicBezTo>
                    <a:pt x="3819" y="5697"/>
                    <a:pt x="2485" y="6797"/>
                    <a:pt x="1084" y="7798"/>
                  </a:cubicBezTo>
                  <a:cubicBezTo>
                    <a:pt x="783" y="7998"/>
                    <a:pt x="517" y="8198"/>
                    <a:pt x="250" y="8432"/>
                  </a:cubicBezTo>
                  <a:cubicBezTo>
                    <a:pt x="0" y="8626"/>
                    <a:pt x="142" y="8981"/>
                    <a:pt x="389" y="8981"/>
                  </a:cubicBezTo>
                  <a:cubicBezTo>
                    <a:pt x="439" y="8981"/>
                    <a:pt x="493" y="8966"/>
                    <a:pt x="550" y="8932"/>
                  </a:cubicBezTo>
                  <a:cubicBezTo>
                    <a:pt x="3052" y="7164"/>
                    <a:pt x="5520" y="5196"/>
                    <a:pt x="7555" y="2961"/>
                  </a:cubicBezTo>
                  <a:cubicBezTo>
                    <a:pt x="8255" y="2161"/>
                    <a:pt x="8989" y="1327"/>
                    <a:pt x="9523" y="393"/>
                  </a:cubicBezTo>
                  <a:cubicBezTo>
                    <a:pt x="9640" y="205"/>
                    <a:pt x="9444" y="1"/>
                    <a:pt x="9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6"/>
            <p:cNvSpPr/>
            <p:nvPr/>
          </p:nvSpPr>
          <p:spPr>
            <a:xfrm>
              <a:off x="8681603" y="2034049"/>
              <a:ext cx="102968" cy="372503"/>
            </a:xfrm>
            <a:custGeom>
              <a:rect b="b" l="l" r="r" t="t"/>
              <a:pathLst>
                <a:path extrusionOk="0" h="11638" w="3217">
                  <a:moveTo>
                    <a:pt x="1155" y="1"/>
                  </a:moveTo>
                  <a:cubicBezTo>
                    <a:pt x="1046" y="1"/>
                    <a:pt x="939" y="55"/>
                    <a:pt x="901" y="182"/>
                  </a:cubicBezTo>
                  <a:cubicBezTo>
                    <a:pt x="0" y="2518"/>
                    <a:pt x="434" y="5153"/>
                    <a:pt x="1101" y="7488"/>
                  </a:cubicBezTo>
                  <a:cubicBezTo>
                    <a:pt x="1468" y="8855"/>
                    <a:pt x="1969" y="10256"/>
                    <a:pt x="2636" y="11491"/>
                  </a:cubicBezTo>
                  <a:cubicBezTo>
                    <a:pt x="2688" y="11596"/>
                    <a:pt x="2771" y="11638"/>
                    <a:pt x="2854" y="11638"/>
                  </a:cubicBezTo>
                  <a:cubicBezTo>
                    <a:pt x="3034" y="11638"/>
                    <a:pt x="3217" y="11440"/>
                    <a:pt x="3103" y="11257"/>
                  </a:cubicBezTo>
                  <a:cubicBezTo>
                    <a:pt x="2502" y="10090"/>
                    <a:pt x="2002" y="8789"/>
                    <a:pt x="1668" y="7488"/>
                  </a:cubicBezTo>
                  <a:cubicBezTo>
                    <a:pt x="1001" y="5186"/>
                    <a:pt x="601" y="2651"/>
                    <a:pt x="1435" y="349"/>
                  </a:cubicBezTo>
                  <a:cubicBezTo>
                    <a:pt x="1517" y="143"/>
                    <a:pt x="1332" y="1"/>
                    <a:pt x="1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6"/>
            <p:cNvSpPr/>
            <p:nvPr/>
          </p:nvSpPr>
          <p:spPr>
            <a:xfrm>
              <a:off x="8557762" y="1786815"/>
              <a:ext cx="186860" cy="294789"/>
            </a:xfrm>
            <a:custGeom>
              <a:rect b="b" l="l" r="r" t="t"/>
              <a:pathLst>
                <a:path extrusionOk="0" h="9210" w="5838">
                  <a:moveTo>
                    <a:pt x="5512" y="1"/>
                  </a:moveTo>
                  <a:cubicBezTo>
                    <a:pt x="5371" y="1"/>
                    <a:pt x="5237" y="101"/>
                    <a:pt x="5270" y="301"/>
                  </a:cubicBezTo>
                  <a:cubicBezTo>
                    <a:pt x="5371" y="2569"/>
                    <a:pt x="4303" y="4704"/>
                    <a:pt x="2802" y="6372"/>
                  </a:cubicBezTo>
                  <a:cubicBezTo>
                    <a:pt x="2035" y="7206"/>
                    <a:pt x="1168" y="8040"/>
                    <a:pt x="200" y="8674"/>
                  </a:cubicBezTo>
                  <a:cubicBezTo>
                    <a:pt x="1" y="8844"/>
                    <a:pt x="142" y="9209"/>
                    <a:pt x="374" y="9209"/>
                  </a:cubicBezTo>
                  <a:cubicBezTo>
                    <a:pt x="414" y="9209"/>
                    <a:pt x="456" y="9199"/>
                    <a:pt x="500" y="9174"/>
                  </a:cubicBezTo>
                  <a:cubicBezTo>
                    <a:pt x="2535" y="7840"/>
                    <a:pt x="4370" y="5738"/>
                    <a:pt x="5270" y="3470"/>
                  </a:cubicBezTo>
                  <a:cubicBezTo>
                    <a:pt x="5637" y="2469"/>
                    <a:pt x="5838" y="1368"/>
                    <a:pt x="5804" y="301"/>
                  </a:cubicBezTo>
                  <a:cubicBezTo>
                    <a:pt x="5804" y="101"/>
                    <a:pt x="5654" y="1"/>
                    <a:pt x="5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6"/>
            <p:cNvSpPr/>
            <p:nvPr/>
          </p:nvSpPr>
          <p:spPr>
            <a:xfrm>
              <a:off x="8733745" y="1821960"/>
              <a:ext cx="207761" cy="308040"/>
            </a:xfrm>
            <a:custGeom>
              <a:rect b="b" l="l" r="r" t="t"/>
              <a:pathLst>
                <a:path extrusionOk="0" h="9624" w="6491">
                  <a:moveTo>
                    <a:pt x="329" y="1"/>
                  </a:moveTo>
                  <a:cubicBezTo>
                    <a:pt x="165" y="1"/>
                    <a:pt x="1" y="124"/>
                    <a:pt x="39" y="337"/>
                  </a:cubicBezTo>
                  <a:cubicBezTo>
                    <a:pt x="973" y="3640"/>
                    <a:pt x="2675" y="6975"/>
                    <a:pt x="5376" y="9144"/>
                  </a:cubicBezTo>
                  <a:cubicBezTo>
                    <a:pt x="5543" y="9277"/>
                    <a:pt x="5777" y="9444"/>
                    <a:pt x="5944" y="9577"/>
                  </a:cubicBezTo>
                  <a:cubicBezTo>
                    <a:pt x="5997" y="9609"/>
                    <a:pt x="6050" y="9624"/>
                    <a:pt x="6098" y="9624"/>
                  </a:cubicBezTo>
                  <a:cubicBezTo>
                    <a:pt x="6348" y="9624"/>
                    <a:pt x="6490" y="9245"/>
                    <a:pt x="6210" y="9077"/>
                  </a:cubicBezTo>
                  <a:cubicBezTo>
                    <a:pt x="5443" y="8576"/>
                    <a:pt x="4709" y="7809"/>
                    <a:pt x="4109" y="7109"/>
                  </a:cubicBezTo>
                  <a:cubicBezTo>
                    <a:pt x="2374" y="5107"/>
                    <a:pt x="1274" y="2706"/>
                    <a:pt x="606" y="204"/>
                  </a:cubicBezTo>
                  <a:cubicBezTo>
                    <a:pt x="565" y="64"/>
                    <a:pt x="447" y="1"/>
                    <a:pt x="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6"/>
            <p:cNvSpPr/>
            <p:nvPr/>
          </p:nvSpPr>
          <p:spPr>
            <a:xfrm>
              <a:off x="8558434" y="1544446"/>
              <a:ext cx="85812" cy="313545"/>
            </a:xfrm>
            <a:custGeom>
              <a:rect b="b" l="l" r="r" t="t"/>
              <a:pathLst>
                <a:path extrusionOk="0" h="9796" w="2681">
                  <a:moveTo>
                    <a:pt x="1643" y="0"/>
                  </a:moveTo>
                  <a:cubicBezTo>
                    <a:pt x="1477" y="0"/>
                    <a:pt x="1307" y="132"/>
                    <a:pt x="1347" y="368"/>
                  </a:cubicBezTo>
                  <a:cubicBezTo>
                    <a:pt x="2114" y="3303"/>
                    <a:pt x="1513" y="6739"/>
                    <a:pt x="112" y="9407"/>
                  </a:cubicBezTo>
                  <a:cubicBezTo>
                    <a:pt x="1" y="9609"/>
                    <a:pt x="189" y="9795"/>
                    <a:pt x="376" y="9795"/>
                  </a:cubicBezTo>
                  <a:cubicBezTo>
                    <a:pt x="467" y="9795"/>
                    <a:pt x="558" y="9751"/>
                    <a:pt x="613" y="9641"/>
                  </a:cubicBezTo>
                  <a:cubicBezTo>
                    <a:pt x="2081" y="6806"/>
                    <a:pt x="2681" y="3270"/>
                    <a:pt x="1914" y="201"/>
                  </a:cubicBezTo>
                  <a:cubicBezTo>
                    <a:pt x="1873" y="64"/>
                    <a:pt x="1758" y="0"/>
                    <a:pt x="1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6"/>
            <p:cNvSpPr/>
            <p:nvPr/>
          </p:nvSpPr>
          <p:spPr>
            <a:xfrm>
              <a:off x="8597261" y="1381106"/>
              <a:ext cx="280514" cy="271264"/>
            </a:xfrm>
            <a:custGeom>
              <a:rect b="b" l="l" r="r" t="t"/>
              <a:pathLst>
                <a:path extrusionOk="0" h="8475" w="8764">
                  <a:moveTo>
                    <a:pt x="275" y="0"/>
                  </a:moveTo>
                  <a:cubicBezTo>
                    <a:pt x="134" y="0"/>
                    <a:pt x="0" y="100"/>
                    <a:pt x="34" y="300"/>
                  </a:cubicBezTo>
                  <a:cubicBezTo>
                    <a:pt x="100" y="4236"/>
                    <a:pt x="3903" y="6738"/>
                    <a:pt x="7239" y="8073"/>
                  </a:cubicBezTo>
                  <a:cubicBezTo>
                    <a:pt x="7572" y="8206"/>
                    <a:pt x="7906" y="8339"/>
                    <a:pt x="8273" y="8473"/>
                  </a:cubicBezTo>
                  <a:cubicBezTo>
                    <a:pt x="8284" y="8474"/>
                    <a:pt x="8295" y="8474"/>
                    <a:pt x="8305" y="8474"/>
                  </a:cubicBezTo>
                  <a:cubicBezTo>
                    <a:pt x="8647" y="8474"/>
                    <a:pt x="8763" y="7969"/>
                    <a:pt x="8440" y="7872"/>
                  </a:cubicBezTo>
                  <a:cubicBezTo>
                    <a:pt x="7572" y="7639"/>
                    <a:pt x="6705" y="7239"/>
                    <a:pt x="5871" y="6838"/>
                  </a:cubicBezTo>
                  <a:cubicBezTo>
                    <a:pt x="4237" y="6004"/>
                    <a:pt x="2635" y="4904"/>
                    <a:pt x="1601" y="3403"/>
                  </a:cubicBezTo>
                  <a:cubicBezTo>
                    <a:pt x="968" y="2502"/>
                    <a:pt x="601" y="1401"/>
                    <a:pt x="567" y="300"/>
                  </a:cubicBezTo>
                  <a:cubicBezTo>
                    <a:pt x="567" y="100"/>
                    <a:pt x="417" y="0"/>
                    <a:pt x="2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6"/>
            <p:cNvSpPr/>
            <p:nvPr/>
          </p:nvSpPr>
          <p:spPr>
            <a:xfrm>
              <a:off x="8476364" y="1128270"/>
              <a:ext cx="172360" cy="285635"/>
            </a:xfrm>
            <a:custGeom>
              <a:rect b="b" l="l" r="r" t="t"/>
              <a:pathLst>
                <a:path extrusionOk="0" h="8924" w="5385">
                  <a:moveTo>
                    <a:pt x="5050" y="0"/>
                  </a:moveTo>
                  <a:cubicBezTo>
                    <a:pt x="4941" y="0"/>
                    <a:pt x="4838" y="59"/>
                    <a:pt x="4811" y="194"/>
                  </a:cubicBezTo>
                  <a:cubicBezTo>
                    <a:pt x="4211" y="2395"/>
                    <a:pt x="3244" y="4497"/>
                    <a:pt x="1976" y="6398"/>
                  </a:cubicBezTo>
                  <a:cubicBezTo>
                    <a:pt x="1476" y="7099"/>
                    <a:pt x="909" y="7799"/>
                    <a:pt x="241" y="8399"/>
                  </a:cubicBezTo>
                  <a:cubicBezTo>
                    <a:pt x="1" y="8640"/>
                    <a:pt x="232" y="8924"/>
                    <a:pt x="470" y="8924"/>
                  </a:cubicBezTo>
                  <a:cubicBezTo>
                    <a:pt x="529" y="8924"/>
                    <a:pt x="589" y="8906"/>
                    <a:pt x="642" y="8866"/>
                  </a:cubicBezTo>
                  <a:cubicBezTo>
                    <a:pt x="1342" y="8266"/>
                    <a:pt x="1909" y="7465"/>
                    <a:pt x="2410" y="6732"/>
                  </a:cubicBezTo>
                  <a:cubicBezTo>
                    <a:pt x="3744" y="4797"/>
                    <a:pt x="4711" y="2629"/>
                    <a:pt x="5345" y="327"/>
                  </a:cubicBezTo>
                  <a:cubicBezTo>
                    <a:pt x="5385" y="128"/>
                    <a:pt x="5211" y="0"/>
                    <a:pt x="50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6"/>
            <p:cNvSpPr/>
            <p:nvPr/>
          </p:nvSpPr>
          <p:spPr>
            <a:xfrm>
              <a:off x="8613457" y="1024755"/>
              <a:ext cx="218675" cy="358740"/>
            </a:xfrm>
            <a:custGeom>
              <a:rect b="b" l="l" r="r" t="t"/>
              <a:pathLst>
                <a:path extrusionOk="0" h="11208" w="6832">
                  <a:moveTo>
                    <a:pt x="338" y="1"/>
                  </a:moveTo>
                  <a:cubicBezTo>
                    <a:pt x="171" y="1"/>
                    <a:pt x="1" y="137"/>
                    <a:pt x="61" y="359"/>
                  </a:cubicBezTo>
                  <a:cubicBezTo>
                    <a:pt x="728" y="3227"/>
                    <a:pt x="1963" y="6029"/>
                    <a:pt x="3731" y="8431"/>
                  </a:cubicBezTo>
                  <a:cubicBezTo>
                    <a:pt x="4431" y="9365"/>
                    <a:pt x="5232" y="10366"/>
                    <a:pt x="6166" y="11133"/>
                  </a:cubicBezTo>
                  <a:cubicBezTo>
                    <a:pt x="6233" y="11186"/>
                    <a:pt x="6308" y="11208"/>
                    <a:pt x="6379" y="11208"/>
                  </a:cubicBezTo>
                  <a:cubicBezTo>
                    <a:pt x="6624" y="11208"/>
                    <a:pt x="6832" y="10947"/>
                    <a:pt x="6599" y="10766"/>
                  </a:cubicBezTo>
                  <a:cubicBezTo>
                    <a:pt x="5665" y="9999"/>
                    <a:pt x="4931" y="9098"/>
                    <a:pt x="4231" y="8131"/>
                  </a:cubicBezTo>
                  <a:cubicBezTo>
                    <a:pt x="2463" y="5763"/>
                    <a:pt x="1262" y="3027"/>
                    <a:pt x="595" y="192"/>
                  </a:cubicBezTo>
                  <a:cubicBezTo>
                    <a:pt x="555" y="60"/>
                    <a:pt x="448"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6"/>
            <p:cNvSpPr/>
            <p:nvPr/>
          </p:nvSpPr>
          <p:spPr>
            <a:xfrm>
              <a:off x="8440931" y="803191"/>
              <a:ext cx="100824" cy="297638"/>
            </a:xfrm>
            <a:custGeom>
              <a:rect b="b" l="l" r="r" t="t"/>
              <a:pathLst>
                <a:path extrusionOk="0" h="9299" w="3150">
                  <a:moveTo>
                    <a:pt x="393" y="1"/>
                  </a:moveTo>
                  <a:cubicBezTo>
                    <a:pt x="179" y="1"/>
                    <a:pt x="0" y="262"/>
                    <a:pt x="181" y="442"/>
                  </a:cubicBezTo>
                  <a:cubicBezTo>
                    <a:pt x="2249" y="2677"/>
                    <a:pt x="2849" y="6113"/>
                    <a:pt x="2483" y="9049"/>
                  </a:cubicBezTo>
                  <a:cubicBezTo>
                    <a:pt x="2466" y="9215"/>
                    <a:pt x="2591" y="9299"/>
                    <a:pt x="2724" y="9299"/>
                  </a:cubicBezTo>
                  <a:cubicBezTo>
                    <a:pt x="2858" y="9299"/>
                    <a:pt x="3000" y="9215"/>
                    <a:pt x="3016" y="9049"/>
                  </a:cubicBezTo>
                  <a:cubicBezTo>
                    <a:pt x="3150" y="7948"/>
                    <a:pt x="3116" y="6847"/>
                    <a:pt x="2983" y="5746"/>
                  </a:cubicBezTo>
                  <a:cubicBezTo>
                    <a:pt x="2716" y="3678"/>
                    <a:pt x="2016" y="1610"/>
                    <a:pt x="581" y="76"/>
                  </a:cubicBezTo>
                  <a:cubicBezTo>
                    <a:pt x="521" y="23"/>
                    <a:pt x="456" y="1"/>
                    <a:pt x="3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6"/>
            <p:cNvSpPr/>
            <p:nvPr/>
          </p:nvSpPr>
          <p:spPr>
            <a:xfrm>
              <a:off x="8564708" y="925272"/>
              <a:ext cx="291972" cy="221588"/>
            </a:xfrm>
            <a:custGeom>
              <a:rect b="b" l="l" r="r" t="t"/>
              <a:pathLst>
                <a:path extrusionOk="0" h="6923" w="9122">
                  <a:moveTo>
                    <a:pt x="399" y="0"/>
                  </a:moveTo>
                  <a:cubicBezTo>
                    <a:pt x="206" y="0"/>
                    <a:pt x="1" y="200"/>
                    <a:pt x="117" y="431"/>
                  </a:cubicBezTo>
                  <a:cubicBezTo>
                    <a:pt x="1751" y="3300"/>
                    <a:pt x="4853" y="5268"/>
                    <a:pt x="7822" y="6569"/>
                  </a:cubicBezTo>
                  <a:cubicBezTo>
                    <a:pt x="8122" y="6669"/>
                    <a:pt x="8356" y="6802"/>
                    <a:pt x="8656" y="6903"/>
                  </a:cubicBezTo>
                  <a:cubicBezTo>
                    <a:pt x="8698" y="6916"/>
                    <a:pt x="8736" y="6923"/>
                    <a:pt x="8771" y="6923"/>
                  </a:cubicBezTo>
                  <a:cubicBezTo>
                    <a:pt x="9073" y="6923"/>
                    <a:pt x="9122" y="6458"/>
                    <a:pt x="8823" y="6369"/>
                  </a:cubicBezTo>
                  <a:cubicBezTo>
                    <a:pt x="6588" y="5535"/>
                    <a:pt x="4320" y="4234"/>
                    <a:pt x="2585" y="2566"/>
                  </a:cubicBezTo>
                  <a:cubicBezTo>
                    <a:pt x="1818" y="1866"/>
                    <a:pt x="1117" y="1065"/>
                    <a:pt x="617" y="131"/>
                  </a:cubicBezTo>
                  <a:cubicBezTo>
                    <a:pt x="566" y="39"/>
                    <a:pt x="484" y="0"/>
                    <a:pt x="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6"/>
            <p:cNvSpPr/>
            <p:nvPr/>
          </p:nvSpPr>
          <p:spPr>
            <a:xfrm>
              <a:off x="8359501" y="762828"/>
              <a:ext cx="363413" cy="68048"/>
            </a:xfrm>
            <a:custGeom>
              <a:rect b="b" l="l" r="r" t="t"/>
              <a:pathLst>
                <a:path extrusionOk="0" h="2126" w="11354">
                  <a:moveTo>
                    <a:pt x="395" y="1"/>
                  </a:moveTo>
                  <a:cubicBezTo>
                    <a:pt x="115" y="1"/>
                    <a:pt x="0" y="474"/>
                    <a:pt x="323" y="603"/>
                  </a:cubicBezTo>
                  <a:cubicBezTo>
                    <a:pt x="1724" y="1103"/>
                    <a:pt x="3192" y="1503"/>
                    <a:pt x="4660" y="1770"/>
                  </a:cubicBezTo>
                  <a:cubicBezTo>
                    <a:pt x="5628" y="1948"/>
                    <a:pt x="6744" y="2125"/>
                    <a:pt x="7843" y="2125"/>
                  </a:cubicBezTo>
                  <a:cubicBezTo>
                    <a:pt x="9016" y="2125"/>
                    <a:pt x="10168" y="1923"/>
                    <a:pt x="11098" y="1303"/>
                  </a:cubicBezTo>
                  <a:cubicBezTo>
                    <a:pt x="11354" y="1132"/>
                    <a:pt x="11173" y="768"/>
                    <a:pt x="10948" y="768"/>
                  </a:cubicBezTo>
                  <a:cubicBezTo>
                    <a:pt x="10910" y="768"/>
                    <a:pt x="10870" y="778"/>
                    <a:pt x="10831" y="803"/>
                  </a:cubicBezTo>
                  <a:cubicBezTo>
                    <a:pt x="9958" y="1368"/>
                    <a:pt x="8890" y="1558"/>
                    <a:pt x="7797" y="1558"/>
                  </a:cubicBezTo>
                  <a:cubicBezTo>
                    <a:pt x="6633" y="1558"/>
                    <a:pt x="5441" y="1343"/>
                    <a:pt x="4426" y="1136"/>
                  </a:cubicBezTo>
                  <a:cubicBezTo>
                    <a:pt x="3092" y="836"/>
                    <a:pt x="1724" y="503"/>
                    <a:pt x="423" y="2"/>
                  </a:cubicBezTo>
                  <a:cubicBezTo>
                    <a:pt x="414" y="1"/>
                    <a:pt x="404" y="1"/>
                    <a:pt x="3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6"/>
            <p:cNvSpPr/>
            <p:nvPr/>
          </p:nvSpPr>
          <p:spPr>
            <a:xfrm>
              <a:off x="8146676" y="614117"/>
              <a:ext cx="198222" cy="179178"/>
            </a:xfrm>
            <a:custGeom>
              <a:rect b="b" l="l" r="r" t="t"/>
              <a:pathLst>
                <a:path extrusionOk="0" h="5598" w="6193">
                  <a:moveTo>
                    <a:pt x="5826" y="0"/>
                  </a:moveTo>
                  <a:cubicBezTo>
                    <a:pt x="5731" y="0"/>
                    <a:pt x="5650" y="55"/>
                    <a:pt x="5638" y="178"/>
                  </a:cubicBezTo>
                  <a:cubicBezTo>
                    <a:pt x="5605" y="545"/>
                    <a:pt x="5438" y="812"/>
                    <a:pt x="5204" y="1146"/>
                  </a:cubicBezTo>
                  <a:cubicBezTo>
                    <a:pt x="4671" y="2046"/>
                    <a:pt x="3837" y="2847"/>
                    <a:pt x="2969" y="3481"/>
                  </a:cubicBezTo>
                  <a:cubicBezTo>
                    <a:pt x="2135" y="4115"/>
                    <a:pt x="1201" y="4615"/>
                    <a:pt x="301" y="5082"/>
                  </a:cubicBezTo>
                  <a:cubicBezTo>
                    <a:pt x="1" y="5232"/>
                    <a:pt x="213" y="5597"/>
                    <a:pt x="501" y="5597"/>
                  </a:cubicBezTo>
                  <a:cubicBezTo>
                    <a:pt x="534" y="5597"/>
                    <a:pt x="567" y="5592"/>
                    <a:pt x="601" y="5582"/>
                  </a:cubicBezTo>
                  <a:cubicBezTo>
                    <a:pt x="2102" y="4848"/>
                    <a:pt x="3536" y="3948"/>
                    <a:pt x="4671" y="2780"/>
                  </a:cubicBezTo>
                  <a:cubicBezTo>
                    <a:pt x="5204" y="2180"/>
                    <a:pt x="5771" y="1513"/>
                    <a:pt x="6038" y="779"/>
                  </a:cubicBezTo>
                  <a:lnTo>
                    <a:pt x="6172" y="412"/>
                  </a:lnTo>
                  <a:cubicBezTo>
                    <a:pt x="6193" y="160"/>
                    <a:pt x="5988" y="0"/>
                    <a:pt x="58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6"/>
            <p:cNvSpPr/>
            <p:nvPr/>
          </p:nvSpPr>
          <p:spPr>
            <a:xfrm>
              <a:off x="7910453" y="955680"/>
              <a:ext cx="264958" cy="292453"/>
            </a:xfrm>
            <a:custGeom>
              <a:rect b="b" l="l" r="r" t="t"/>
              <a:pathLst>
                <a:path extrusionOk="0" h="9137" w="8278">
                  <a:moveTo>
                    <a:pt x="7805" y="0"/>
                  </a:moveTo>
                  <a:cubicBezTo>
                    <a:pt x="7775" y="0"/>
                    <a:pt x="7745" y="5"/>
                    <a:pt x="7714" y="15"/>
                  </a:cubicBezTo>
                  <a:cubicBezTo>
                    <a:pt x="6880" y="415"/>
                    <a:pt x="6146" y="849"/>
                    <a:pt x="5379" y="1349"/>
                  </a:cubicBezTo>
                  <a:cubicBezTo>
                    <a:pt x="3845" y="2450"/>
                    <a:pt x="2410" y="3784"/>
                    <a:pt x="1410" y="5352"/>
                  </a:cubicBezTo>
                  <a:cubicBezTo>
                    <a:pt x="742" y="6420"/>
                    <a:pt x="309" y="7587"/>
                    <a:pt x="42" y="8788"/>
                  </a:cubicBezTo>
                  <a:cubicBezTo>
                    <a:pt x="1" y="8994"/>
                    <a:pt x="189" y="9136"/>
                    <a:pt x="354" y="9136"/>
                  </a:cubicBezTo>
                  <a:cubicBezTo>
                    <a:pt x="457" y="9136"/>
                    <a:pt x="550" y="9082"/>
                    <a:pt x="576" y="8955"/>
                  </a:cubicBezTo>
                  <a:cubicBezTo>
                    <a:pt x="1243" y="5352"/>
                    <a:pt x="4078" y="2617"/>
                    <a:pt x="7180" y="916"/>
                  </a:cubicBezTo>
                  <a:cubicBezTo>
                    <a:pt x="7414" y="782"/>
                    <a:pt x="7714" y="615"/>
                    <a:pt x="7948" y="482"/>
                  </a:cubicBezTo>
                  <a:cubicBezTo>
                    <a:pt x="8277" y="362"/>
                    <a:pt x="8069" y="0"/>
                    <a:pt x="78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6"/>
            <p:cNvSpPr/>
            <p:nvPr/>
          </p:nvSpPr>
          <p:spPr>
            <a:xfrm>
              <a:off x="8342601" y="1405785"/>
              <a:ext cx="163270" cy="260125"/>
            </a:xfrm>
            <a:custGeom>
              <a:rect b="b" l="l" r="r" t="t"/>
              <a:pathLst>
                <a:path extrusionOk="0" h="8127" w="5101">
                  <a:moveTo>
                    <a:pt x="250" y="0"/>
                  </a:moveTo>
                  <a:cubicBezTo>
                    <a:pt x="120" y="0"/>
                    <a:pt x="1" y="84"/>
                    <a:pt x="17" y="263"/>
                  </a:cubicBezTo>
                  <a:cubicBezTo>
                    <a:pt x="184" y="2231"/>
                    <a:pt x="1218" y="3966"/>
                    <a:pt x="2352" y="5567"/>
                  </a:cubicBezTo>
                  <a:cubicBezTo>
                    <a:pt x="3019" y="6434"/>
                    <a:pt x="3720" y="7302"/>
                    <a:pt x="4520" y="8069"/>
                  </a:cubicBezTo>
                  <a:cubicBezTo>
                    <a:pt x="4567" y="8109"/>
                    <a:pt x="4621" y="8126"/>
                    <a:pt x="4674" y="8126"/>
                  </a:cubicBezTo>
                  <a:cubicBezTo>
                    <a:pt x="4887" y="8126"/>
                    <a:pt x="5101" y="7849"/>
                    <a:pt x="4887" y="7635"/>
                  </a:cubicBezTo>
                  <a:cubicBezTo>
                    <a:pt x="4154" y="6935"/>
                    <a:pt x="3486" y="6134"/>
                    <a:pt x="2886" y="5367"/>
                  </a:cubicBezTo>
                  <a:cubicBezTo>
                    <a:pt x="1819" y="3899"/>
                    <a:pt x="751" y="2131"/>
                    <a:pt x="551" y="263"/>
                  </a:cubicBezTo>
                  <a:cubicBezTo>
                    <a:pt x="534" y="92"/>
                    <a:pt x="386"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6"/>
            <p:cNvSpPr/>
            <p:nvPr/>
          </p:nvSpPr>
          <p:spPr>
            <a:xfrm>
              <a:off x="8018450" y="1170298"/>
              <a:ext cx="213042" cy="99159"/>
            </a:xfrm>
            <a:custGeom>
              <a:rect b="b" l="l" r="r" t="t"/>
              <a:pathLst>
                <a:path extrusionOk="0" h="3098" w="6656">
                  <a:moveTo>
                    <a:pt x="4924" y="1"/>
                  </a:moveTo>
                  <a:cubicBezTo>
                    <a:pt x="4075" y="1"/>
                    <a:pt x="3246" y="173"/>
                    <a:pt x="2472" y="582"/>
                  </a:cubicBezTo>
                  <a:cubicBezTo>
                    <a:pt x="1672" y="949"/>
                    <a:pt x="1004" y="1549"/>
                    <a:pt x="471" y="2250"/>
                  </a:cubicBezTo>
                  <a:cubicBezTo>
                    <a:pt x="337" y="2416"/>
                    <a:pt x="204" y="2550"/>
                    <a:pt x="137" y="2717"/>
                  </a:cubicBezTo>
                  <a:cubicBezTo>
                    <a:pt x="0" y="2899"/>
                    <a:pt x="191" y="3098"/>
                    <a:pt x="379" y="3098"/>
                  </a:cubicBezTo>
                  <a:cubicBezTo>
                    <a:pt x="466" y="3098"/>
                    <a:pt x="551" y="3055"/>
                    <a:pt x="604" y="2950"/>
                  </a:cubicBezTo>
                  <a:cubicBezTo>
                    <a:pt x="938" y="2416"/>
                    <a:pt x="1438" y="1916"/>
                    <a:pt x="1938" y="1549"/>
                  </a:cubicBezTo>
                  <a:cubicBezTo>
                    <a:pt x="2821" y="881"/>
                    <a:pt x="3841" y="571"/>
                    <a:pt x="4899" y="571"/>
                  </a:cubicBezTo>
                  <a:cubicBezTo>
                    <a:pt x="5320" y="571"/>
                    <a:pt x="5748" y="620"/>
                    <a:pt x="6175" y="715"/>
                  </a:cubicBezTo>
                  <a:cubicBezTo>
                    <a:pt x="6194" y="719"/>
                    <a:pt x="6213" y="721"/>
                    <a:pt x="6231" y="721"/>
                  </a:cubicBezTo>
                  <a:cubicBezTo>
                    <a:pt x="6526" y="721"/>
                    <a:pt x="6656" y="242"/>
                    <a:pt x="6342" y="148"/>
                  </a:cubicBezTo>
                  <a:cubicBezTo>
                    <a:pt x="5867" y="53"/>
                    <a:pt x="5392" y="1"/>
                    <a:pt x="4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6"/>
            <p:cNvSpPr/>
            <p:nvPr/>
          </p:nvSpPr>
          <p:spPr>
            <a:xfrm>
              <a:off x="8192576" y="1014960"/>
              <a:ext cx="190605" cy="90677"/>
            </a:xfrm>
            <a:custGeom>
              <a:rect b="b" l="l" r="r" t="t"/>
              <a:pathLst>
                <a:path extrusionOk="0" h="2833" w="5955">
                  <a:moveTo>
                    <a:pt x="5556" y="0"/>
                  </a:moveTo>
                  <a:cubicBezTo>
                    <a:pt x="5471" y="0"/>
                    <a:pt x="5389" y="39"/>
                    <a:pt x="5338" y="131"/>
                  </a:cubicBezTo>
                  <a:cubicBezTo>
                    <a:pt x="4904" y="932"/>
                    <a:pt x="4037" y="1332"/>
                    <a:pt x="3237" y="1632"/>
                  </a:cubicBezTo>
                  <a:cubicBezTo>
                    <a:pt x="2436" y="1932"/>
                    <a:pt x="1602" y="2099"/>
                    <a:pt x="835" y="2233"/>
                  </a:cubicBezTo>
                  <a:cubicBezTo>
                    <a:pt x="668" y="2266"/>
                    <a:pt x="535" y="2266"/>
                    <a:pt x="334" y="2266"/>
                  </a:cubicBezTo>
                  <a:cubicBezTo>
                    <a:pt x="1" y="2299"/>
                    <a:pt x="1" y="2833"/>
                    <a:pt x="334" y="2833"/>
                  </a:cubicBezTo>
                  <a:cubicBezTo>
                    <a:pt x="868" y="2800"/>
                    <a:pt x="1402" y="2733"/>
                    <a:pt x="1936" y="2599"/>
                  </a:cubicBezTo>
                  <a:cubicBezTo>
                    <a:pt x="2903" y="2399"/>
                    <a:pt x="3904" y="2099"/>
                    <a:pt x="4738" y="1565"/>
                  </a:cubicBezTo>
                  <a:cubicBezTo>
                    <a:pt x="5205" y="1265"/>
                    <a:pt x="5572" y="898"/>
                    <a:pt x="5838" y="431"/>
                  </a:cubicBezTo>
                  <a:cubicBezTo>
                    <a:pt x="5954" y="200"/>
                    <a:pt x="5749" y="0"/>
                    <a:pt x="5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6"/>
            <p:cNvSpPr/>
            <p:nvPr/>
          </p:nvSpPr>
          <p:spPr>
            <a:xfrm>
              <a:off x="8323747" y="1137745"/>
              <a:ext cx="161414" cy="110970"/>
            </a:xfrm>
            <a:custGeom>
              <a:rect b="b" l="l" r="r" t="t"/>
              <a:pathLst>
                <a:path extrusionOk="0" h="3467" w="5043">
                  <a:moveTo>
                    <a:pt x="400" y="0"/>
                  </a:moveTo>
                  <a:cubicBezTo>
                    <a:pt x="199" y="0"/>
                    <a:pt x="0" y="200"/>
                    <a:pt x="139" y="431"/>
                  </a:cubicBezTo>
                  <a:cubicBezTo>
                    <a:pt x="406" y="798"/>
                    <a:pt x="673" y="1165"/>
                    <a:pt x="973" y="1499"/>
                  </a:cubicBezTo>
                  <a:cubicBezTo>
                    <a:pt x="1540" y="2166"/>
                    <a:pt x="2274" y="2800"/>
                    <a:pt x="3108" y="3133"/>
                  </a:cubicBezTo>
                  <a:cubicBezTo>
                    <a:pt x="3608" y="3333"/>
                    <a:pt x="4142" y="3467"/>
                    <a:pt x="4676" y="3467"/>
                  </a:cubicBezTo>
                  <a:cubicBezTo>
                    <a:pt x="5032" y="3467"/>
                    <a:pt x="5042" y="2932"/>
                    <a:pt x="4706" y="2932"/>
                  </a:cubicBezTo>
                  <a:cubicBezTo>
                    <a:pt x="4696" y="2932"/>
                    <a:pt x="4686" y="2932"/>
                    <a:pt x="4676" y="2933"/>
                  </a:cubicBezTo>
                  <a:cubicBezTo>
                    <a:pt x="4638" y="2935"/>
                    <a:pt x="4600" y="2935"/>
                    <a:pt x="4563" y="2935"/>
                  </a:cubicBezTo>
                  <a:cubicBezTo>
                    <a:pt x="3041" y="2935"/>
                    <a:pt x="1687" y="1637"/>
                    <a:pt x="873" y="498"/>
                  </a:cubicBezTo>
                  <a:lnTo>
                    <a:pt x="640" y="131"/>
                  </a:lnTo>
                  <a:cubicBezTo>
                    <a:pt x="578" y="39"/>
                    <a:pt x="489" y="0"/>
                    <a:pt x="4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6"/>
            <p:cNvSpPr/>
            <p:nvPr/>
          </p:nvSpPr>
          <p:spPr>
            <a:xfrm>
              <a:off x="7776177" y="600833"/>
              <a:ext cx="116475" cy="761042"/>
            </a:xfrm>
            <a:custGeom>
              <a:rect b="b" l="l" r="r" t="t"/>
              <a:pathLst>
                <a:path extrusionOk="0" h="23777" w="3639">
                  <a:moveTo>
                    <a:pt x="3243" y="1"/>
                  </a:moveTo>
                  <a:cubicBezTo>
                    <a:pt x="3181" y="1"/>
                    <a:pt x="3118" y="28"/>
                    <a:pt x="3069" y="93"/>
                  </a:cubicBezTo>
                  <a:cubicBezTo>
                    <a:pt x="1835" y="1561"/>
                    <a:pt x="701" y="3229"/>
                    <a:pt x="267" y="5163"/>
                  </a:cubicBezTo>
                  <a:cubicBezTo>
                    <a:pt x="1" y="6564"/>
                    <a:pt x="101" y="7999"/>
                    <a:pt x="434" y="9366"/>
                  </a:cubicBezTo>
                  <a:cubicBezTo>
                    <a:pt x="768" y="10734"/>
                    <a:pt x="1268" y="12102"/>
                    <a:pt x="1668" y="13569"/>
                  </a:cubicBezTo>
                  <a:cubicBezTo>
                    <a:pt x="2169" y="15704"/>
                    <a:pt x="2269" y="17939"/>
                    <a:pt x="2235" y="20174"/>
                  </a:cubicBezTo>
                  <a:cubicBezTo>
                    <a:pt x="2202" y="21375"/>
                    <a:pt x="2102" y="22576"/>
                    <a:pt x="1902" y="23777"/>
                  </a:cubicBezTo>
                  <a:lnTo>
                    <a:pt x="2436" y="23777"/>
                  </a:lnTo>
                  <a:cubicBezTo>
                    <a:pt x="3003" y="20908"/>
                    <a:pt x="2903" y="17839"/>
                    <a:pt x="2502" y="14937"/>
                  </a:cubicBezTo>
                  <a:cubicBezTo>
                    <a:pt x="2035" y="12068"/>
                    <a:pt x="434" y="9266"/>
                    <a:pt x="668" y="6264"/>
                  </a:cubicBezTo>
                  <a:cubicBezTo>
                    <a:pt x="834" y="4063"/>
                    <a:pt x="2035" y="2094"/>
                    <a:pt x="3436" y="493"/>
                  </a:cubicBezTo>
                  <a:cubicBezTo>
                    <a:pt x="3638" y="266"/>
                    <a:pt x="3439" y="1"/>
                    <a:pt x="3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6"/>
            <p:cNvSpPr/>
            <p:nvPr/>
          </p:nvSpPr>
          <p:spPr>
            <a:xfrm>
              <a:off x="7905363" y="751017"/>
              <a:ext cx="858441" cy="1948393"/>
            </a:xfrm>
            <a:custGeom>
              <a:rect b="b" l="l" r="r" t="t"/>
              <a:pathLst>
                <a:path extrusionOk="0" h="60873" w="26820">
                  <a:moveTo>
                    <a:pt x="11704" y="0"/>
                  </a:moveTo>
                  <a:cubicBezTo>
                    <a:pt x="10662" y="0"/>
                    <a:pt x="9608" y="163"/>
                    <a:pt x="8574" y="505"/>
                  </a:cubicBezTo>
                  <a:cubicBezTo>
                    <a:pt x="5738" y="1472"/>
                    <a:pt x="3670" y="3473"/>
                    <a:pt x="2336" y="6109"/>
                  </a:cubicBezTo>
                  <a:cubicBezTo>
                    <a:pt x="501" y="9878"/>
                    <a:pt x="1" y="14848"/>
                    <a:pt x="168" y="18985"/>
                  </a:cubicBezTo>
                  <a:lnTo>
                    <a:pt x="168" y="19051"/>
                  </a:lnTo>
                  <a:lnTo>
                    <a:pt x="701" y="19051"/>
                  </a:lnTo>
                  <a:cubicBezTo>
                    <a:pt x="501" y="15649"/>
                    <a:pt x="868" y="11546"/>
                    <a:pt x="2002" y="8310"/>
                  </a:cubicBezTo>
                  <a:cubicBezTo>
                    <a:pt x="2836" y="5775"/>
                    <a:pt x="4237" y="3373"/>
                    <a:pt x="6572" y="2006"/>
                  </a:cubicBezTo>
                  <a:cubicBezTo>
                    <a:pt x="8179" y="1038"/>
                    <a:pt x="9956" y="554"/>
                    <a:pt x="11727" y="554"/>
                  </a:cubicBezTo>
                  <a:cubicBezTo>
                    <a:pt x="13559" y="554"/>
                    <a:pt x="15385" y="1071"/>
                    <a:pt x="17013" y="2106"/>
                  </a:cubicBezTo>
                  <a:cubicBezTo>
                    <a:pt x="19815" y="3907"/>
                    <a:pt x="22017" y="7009"/>
                    <a:pt x="22517" y="10312"/>
                  </a:cubicBezTo>
                  <a:cubicBezTo>
                    <a:pt x="23051" y="13881"/>
                    <a:pt x="21916" y="17484"/>
                    <a:pt x="21516" y="21019"/>
                  </a:cubicBezTo>
                  <a:cubicBezTo>
                    <a:pt x="21349" y="22320"/>
                    <a:pt x="21249" y="23755"/>
                    <a:pt x="21750" y="25022"/>
                  </a:cubicBezTo>
                  <a:cubicBezTo>
                    <a:pt x="22350" y="26423"/>
                    <a:pt x="23217" y="27758"/>
                    <a:pt x="23985" y="29092"/>
                  </a:cubicBezTo>
                  <a:cubicBezTo>
                    <a:pt x="24819" y="30593"/>
                    <a:pt x="25586" y="32161"/>
                    <a:pt x="25986" y="33862"/>
                  </a:cubicBezTo>
                  <a:cubicBezTo>
                    <a:pt x="26353" y="35563"/>
                    <a:pt x="26186" y="37331"/>
                    <a:pt x="25652" y="38999"/>
                  </a:cubicBezTo>
                  <a:cubicBezTo>
                    <a:pt x="24652" y="42068"/>
                    <a:pt x="23051" y="44903"/>
                    <a:pt x="21883" y="47905"/>
                  </a:cubicBezTo>
                  <a:cubicBezTo>
                    <a:pt x="20649" y="51174"/>
                    <a:pt x="19682" y="54643"/>
                    <a:pt x="20215" y="58179"/>
                  </a:cubicBezTo>
                  <a:cubicBezTo>
                    <a:pt x="20349" y="59047"/>
                    <a:pt x="20549" y="59881"/>
                    <a:pt x="20882" y="60681"/>
                  </a:cubicBezTo>
                  <a:cubicBezTo>
                    <a:pt x="20935" y="60813"/>
                    <a:pt x="21051" y="60872"/>
                    <a:pt x="21163" y="60872"/>
                  </a:cubicBezTo>
                  <a:cubicBezTo>
                    <a:pt x="21334" y="60872"/>
                    <a:pt x="21497" y="60736"/>
                    <a:pt x="21416" y="60514"/>
                  </a:cubicBezTo>
                  <a:cubicBezTo>
                    <a:pt x="18748" y="53409"/>
                    <a:pt x="23418" y="46404"/>
                    <a:pt x="25886" y="40000"/>
                  </a:cubicBezTo>
                  <a:cubicBezTo>
                    <a:pt x="26420" y="38565"/>
                    <a:pt x="26820" y="37031"/>
                    <a:pt x="26720" y="35396"/>
                  </a:cubicBezTo>
                  <a:cubicBezTo>
                    <a:pt x="26653" y="33662"/>
                    <a:pt x="26053" y="31994"/>
                    <a:pt x="25252" y="30393"/>
                  </a:cubicBezTo>
                  <a:cubicBezTo>
                    <a:pt x="24518" y="28892"/>
                    <a:pt x="23551" y="27491"/>
                    <a:pt x="22817" y="25990"/>
                  </a:cubicBezTo>
                  <a:cubicBezTo>
                    <a:pt x="22484" y="25356"/>
                    <a:pt x="22183" y="24689"/>
                    <a:pt x="22050" y="23988"/>
                  </a:cubicBezTo>
                  <a:cubicBezTo>
                    <a:pt x="21916" y="23221"/>
                    <a:pt x="21916" y="22487"/>
                    <a:pt x="22017" y="21753"/>
                  </a:cubicBezTo>
                  <a:cubicBezTo>
                    <a:pt x="22317" y="18151"/>
                    <a:pt x="23518" y="14581"/>
                    <a:pt x="23184" y="10879"/>
                  </a:cubicBezTo>
                  <a:cubicBezTo>
                    <a:pt x="22850" y="7576"/>
                    <a:pt x="21016" y="4508"/>
                    <a:pt x="18414" y="2439"/>
                  </a:cubicBezTo>
                  <a:cubicBezTo>
                    <a:pt x="16479" y="878"/>
                    <a:pt x="14121" y="0"/>
                    <a:pt x="11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6"/>
            <p:cNvSpPr/>
            <p:nvPr/>
          </p:nvSpPr>
          <p:spPr>
            <a:xfrm>
              <a:off x="7980103" y="1085955"/>
              <a:ext cx="477296" cy="862250"/>
            </a:xfrm>
            <a:custGeom>
              <a:rect b="b" l="l" r="r" t="t"/>
              <a:pathLst>
                <a:path extrusionOk="0" h="26939" w="14912">
                  <a:moveTo>
                    <a:pt x="7980" y="0"/>
                  </a:moveTo>
                  <a:cubicBezTo>
                    <a:pt x="6192" y="0"/>
                    <a:pt x="4308" y="1022"/>
                    <a:pt x="3170" y="2350"/>
                  </a:cubicBezTo>
                  <a:cubicBezTo>
                    <a:pt x="1869" y="3851"/>
                    <a:pt x="568" y="6553"/>
                    <a:pt x="1" y="8687"/>
                  </a:cubicBezTo>
                  <a:lnTo>
                    <a:pt x="568" y="8687"/>
                  </a:lnTo>
                  <a:cubicBezTo>
                    <a:pt x="1068" y="7053"/>
                    <a:pt x="2002" y="5018"/>
                    <a:pt x="2803" y="3784"/>
                  </a:cubicBezTo>
                  <a:cubicBezTo>
                    <a:pt x="3503" y="2683"/>
                    <a:pt x="4504" y="1616"/>
                    <a:pt x="5738" y="1082"/>
                  </a:cubicBezTo>
                  <a:cubicBezTo>
                    <a:pt x="6412" y="784"/>
                    <a:pt x="7167" y="604"/>
                    <a:pt x="7905" y="604"/>
                  </a:cubicBezTo>
                  <a:cubicBezTo>
                    <a:pt x="8740" y="604"/>
                    <a:pt x="9554" y="834"/>
                    <a:pt x="10208" y="1382"/>
                  </a:cubicBezTo>
                  <a:cubicBezTo>
                    <a:pt x="12243" y="3050"/>
                    <a:pt x="11709" y="5919"/>
                    <a:pt x="11509" y="8220"/>
                  </a:cubicBezTo>
                  <a:cubicBezTo>
                    <a:pt x="11342" y="9688"/>
                    <a:pt x="11209" y="11122"/>
                    <a:pt x="11209" y="12624"/>
                  </a:cubicBezTo>
                  <a:cubicBezTo>
                    <a:pt x="11175" y="13891"/>
                    <a:pt x="11175" y="15225"/>
                    <a:pt x="11542" y="16460"/>
                  </a:cubicBezTo>
                  <a:cubicBezTo>
                    <a:pt x="11976" y="17861"/>
                    <a:pt x="13010" y="19061"/>
                    <a:pt x="13544" y="20396"/>
                  </a:cubicBezTo>
                  <a:cubicBezTo>
                    <a:pt x="14378" y="22431"/>
                    <a:pt x="14211" y="24532"/>
                    <a:pt x="13244" y="26533"/>
                  </a:cubicBezTo>
                  <a:cubicBezTo>
                    <a:pt x="13131" y="26759"/>
                    <a:pt x="13323" y="26939"/>
                    <a:pt x="13511" y="26939"/>
                  </a:cubicBezTo>
                  <a:cubicBezTo>
                    <a:pt x="13601" y="26939"/>
                    <a:pt x="13690" y="26898"/>
                    <a:pt x="13744" y="26800"/>
                  </a:cubicBezTo>
                  <a:cubicBezTo>
                    <a:pt x="14545" y="24932"/>
                    <a:pt x="14911" y="23064"/>
                    <a:pt x="14411" y="21196"/>
                  </a:cubicBezTo>
                  <a:cubicBezTo>
                    <a:pt x="14044" y="19695"/>
                    <a:pt x="13177" y="18361"/>
                    <a:pt x="12410" y="17027"/>
                  </a:cubicBezTo>
                  <a:cubicBezTo>
                    <a:pt x="11743" y="15859"/>
                    <a:pt x="11709" y="14458"/>
                    <a:pt x="11709" y="13124"/>
                  </a:cubicBezTo>
                  <a:cubicBezTo>
                    <a:pt x="11709" y="11556"/>
                    <a:pt x="11843" y="9955"/>
                    <a:pt x="12009" y="8387"/>
                  </a:cubicBezTo>
                  <a:cubicBezTo>
                    <a:pt x="12243" y="5919"/>
                    <a:pt x="12743" y="3117"/>
                    <a:pt x="10842" y="1182"/>
                  </a:cubicBezTo>
                  <a:cubicBezTo>
                    <a:pt x="10031" y="347"/>
                    <a:pt x="9022" y="0"/>
                    <a:pt x="7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34" name="Google Shape;1534;p16"/>
          <p:cNvPicPr preferRelativeResize="0"/>
          <p:nvPr/>
        </p:nvPicPr>
        <p:blipFill>
          <a:blip r:embed="rId2">
            <a:alphaModFix/>
          </a:blip>
          <a:stretch>
            <a:fillRect/>
          </a:stretch>
        </p:blipFill>
        <p:spPr>
          <a:xfrm>
            <a:off x="19758" y="0"/>
            <a:ext cx="9104486" cy="5143501"/>
          </a:xfrm>
          <a:prstGeom prst="rect">
            <a:avLst/>
          </a:prstGeom>
          <a:noFill/>
          <a:ln>
            <a:noFill/>
          </a:ln>
        </p:spPr>
      </p:pic>
      <p:sp>
        <p:nvSpPr>
          <p:cNvPr id="1535" name="Google Shape;1535;p16"/>
          <p:cNvSpPr txBox="1"/>
          <p:nvPr>
            <p:ph type="title"/>
          </p:nvPr>
        </p:nvSpPr>
        <p:spPr>
          <a:xfrm>
            <a:off x="2290025" y="340059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36" name="Google Shape;1536;p16"/>
          <p:cNvSpPr txBox="1"/>
          <p:nvPr>
            <p:ph idx="1" type="subTitle"/>
          </p:nvPr>
        </p:nvSpPr>
        <p:spPr>
          <a:xfrm>
            <a:off x="1799850" y="1416550"/>
            <a:ext cx="5537700" cy="1984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6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spTree>
      <p:nvGrpSpPr>
        <p:cNvPr id="1537" name="Shape 1537"/>
        <p:cNvGrpSpPr/>
        <p:nvPr/>
      </p:nvGrpSpPr>
      <p:grpSpPr>
        <a:xfrm>
          <a:off x="0" y="0"/>
          <a:ext cx="0" cy="0"/>
          <a:chOff x="0" y="0"/>
          <a:chExt cx="0" cy="0"/>
        </a:xfrm>
      </p:grpSpPr>
      <p:grpSp>
        <p:nvGrpSpPr>
          <p:cNvPr id="1538" name="Google Shape;1538;p17"/>
          <p:cNvGrpSpPr/>
          <p:nvPr/>
        </p:nvGrpSpPr>
        <p:grpSpPr>
          <a:xfrm rot="-1126758">
            <a:off x="8219740" y="3807370"/>
            <a:ext cx="1526569" cy="1507522"/>
            <a:chOff x="4045425" y="3839900"/>
            <a:chExt cx="559025" cy="552050"/>
          </a:xfrm>
        </p:grpSpPr>
        <p:sp>
          <p:nvSpPr>
            <p:cNvPr id="1539" name="Google Shape;1539;p17"/>
            <p:cNvSpPr/>
            <p:nvPr/>
          </p:nvSpPr>
          <p:spPr>
            <a:xfrm>
              <a:off x="4302300" y="3839900"/>
              <a:ext cx="67900" cy="274150"/>
            </a:xfrm>
            <a:custGeom>
              <a:rect b="b" l="l" r="r" t="t"/>
              <a:pathLst>
                <a:path extrusionOk="0" h="10966" w="2716">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7"/>
            <p:cNvSpPr/>
            <p:nvPr/>
          </p:nvSpPr>
          <p:spPr>
            <a:xfrm>
              <a:off x="4142475" y="3927100"/>
              <a:ext cx="196475" cy="194400"/>
            </a:xfrm>
            <a:custGeom>
              <a:rect b="b" l="l" r="r" t="t"/>
              <a:pathLst>
                <a:path extrusionOk="0" h="7776" w="7859">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7"/>
            <p:cNvSpPr/>
            <p:nvPr/>
          </p:nvSpPr>
          <p:spPr>
            <a:xfrm>
              <a:off x="4360050" y="3883050"/>
              <a:ext cx="113450" cy="228325"/>
            </a:xfrm>
            <a:custGeom>
              <a:rect b="b" l="l" r="r" t="t"/>
              <a:pathLst>
                <a:path extrusionOk="0" h="9133" w="4538">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7"/>
            <p:cNvSpPr/>
            <p:nvPr/>
          </p:nvSpPr>
          <p:spPr>
            <a:xfrm>
              <a:off x="4362450" y="4017875"/>
              <a:ext cx="235150" cy="128325"/>
            </a:xfrm>
            <a:custGeom>
              <a:rect b="b" l="l" r="r" t="t"/>
              <a:pathLst>
                <a:path extrusionOk="0" h="5133" w="9406">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7"/>
            <p:cNvSpPr/>
            <p:nvPr/>
          </p:nvSpPr>
          <p:spPr>
            <a:xfrm>
              <a:off x="4366000" y="4165700"/>
              <a:ext cx="238450" cy="53125"/>
            </a:xfrm>
            <a:custGeom>
              <a:rect b="b" l="l" r="r" t="t"/>
              <a:pathLst>
                <a:path extrusionOk="0" h="2125" w="9538">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7"/>
            <p:cNvSpPr/>
            <p:nvPr/>
          </p:nvSpPr>
          <p:spPr>
            <a:xfrm>
              <a:off x="4360050" y="4217900"/>
              <a:ext cx="183375" cy="94975"/>
            </a:xfrm>
            <a:custGeom>
              <a:rect b="b" l="l" r="r" t="t"/>
              <a:pathLst>
                <a:path extrusionOk="0" h="3799" w="7335">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7"/>
            <p:cNvSpPr/>
            <p:nvPr/>
          </p:nvSpPr>
          <p:spPr>
            <a:xfrm>
              <a:off x="4045425" y="4084900"/>
              <a:ext cx="293525" cy="61250"/>
            </a:xfrm>
            <a:custGeom>
              <a:rect b="b" l="l" r="r" t="t"/>
              <a:pathLst>
                <a:path extrusionOk="0" h="2450" w="11741">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7"/>
            <p:cNvSpPr/>
            <p:nvPr/>
          </p:nvSpPr>
          <p:spPr>
            <a:xfrm>
              <a:off x="4068950" y="4163625"/>
              <a:ext cx="261075" cy="57450"/>
            </a:xfrm>
            <a:custGeom>
              <a:rect b="b" l="l" r="r" t="t"/>
              <a:pathLst>
                <a:path extrusionOk="0" h="2298" w="10443">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7"/>
            <p:cNvSpPr/>
            <p:nvPr/>
          </p:nvSpPr>
          <p:spPr>
            <a:xfrm>
              <a:off x="4152900" y="4210775"/>
              <a:ext cx="175625" cy="118175"/>
            </a:xfrm>
            <a:custGeom>
              <a:rect b="b" l="l" r="r" t="t"/>
              <a:pathLst>
                <a:path extrusionOk="0" h="4727" w="7025">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7"/>
            <p:cNvSpPr/>
            <p:nvPr/>
          </p:nvSpPr>
          <p:spPr>
            <a:xfrm>
              <a:off x="4177000" y="3962400"/>
              <a:ext cx="329100" cy="429550"/>
            </a:xfrm>
            <a:custGeom>
              <a:rect b="b" l="l" r="r" t="t"/>
              <a:pathLst>
                <a:path extrusionOk="0" h="17182" w="13164">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 name="Google Shape;1549;p17"/>
          <p:cNvGrpSpPr/>
          <p:nvPr/>
        </p:nvGrpSpPr>
        <p:grpSpPr>
          <a:xfrm flipH="1" rot="-2416688">
            <a:off x="8135922" y="4061554"/>
            <a:ext cx="933971" cy="1508171"/>
            <a:chOff x="3377800" y="4037825"/>
            <a:chExt cx="342025" cy="552300"/>
          </a:xfrm>
        </p:grpSpPr>
        <p:sp>
          <p:nvSpPr>
            <p:cNvPr id="1550" name="Google Shape;1550;p17"/>
            <p:cNvSpPr/>
            <p:nvPr/>
          </p:nvSpPr>
          <p:spPr>
            <a:xfrm>
              <a:off x="3377800" y="4038125"/>
              <a:ext cx="342025" cy="468300"/>
            </a:xfrm>
            <a:custGeom>
              <a:rect b="b" l="l" r="r" t="t"/>
              <a:pathLst>
                <a:path extrusionOk="0" h="18732" w="13681">
                  <a:moveTo>
                    <a:pt x="9894" y="1"/>
                  </a:moveTo>
                  <a:cubicBezTo>
                    <a:pt x="8477" y="667"/>
                    <a:pt x="7144" y="1513"/>
                    <a:pt x="5929" y="2501"/>
                  </a:cubicBezTo>
                  <a:cubicBezTo>
                    <a:pt x="5441" y="2894"/>
                    <a:pt x="5167" y="3489"/>
                    <a:pt x="5191" y="4108"/>
                  </a:cubicBezTo>
                  <a:lnTo>
                    <a:pt x="5191" y="4120"/>
                  </a:lnTo>
                  <a:cubicBezTo>
                    <a:pt x="5251" y="5466"/>
                    <a:pt x="5715" y="5811"/>
                    <a:pt x="5429" y="6442"/>
                  </a:cubicBezTo>
                  <a:cubicBezTo>
                    <a:pt x="5348" y="6630"/>
                    <a:pt x="5259" y="6706"/>
                    <a:pt x="5176" y="6706"/>
                  </a:cubicBezTo>
                  <a:cubicBezTo>
                    <a:pt x="4981" y="6706"/>
                    <a:pt x="4820" y="6282"/>
                    <a:pt x="4870" y="5906"/>
                  </a:cubicBezTo>
                  <a:cubicBezTo>
                    <a:pt x="4953" y="5370"/>
                    <a:pt x="5036" y="5358"/>
                    <a:pt x="4894" y="4692"/>
                  </a:cubicBezTo>
                  <a:cubicBezTo>
                    <a:pt x="4798" y="4311"/>
                    <a:pt x="4751" y="3942"/>
                    <a:pt x="4739" y="3561"/>
                  </a:cubicBezTo>
                  <a:cubicBezTo>
                    <a:pt x="4132" y="4156"/>
                    <a:pt x="3560" y="4811"/>
                    <a:pt x="3072" y="5525"/>
                  </a:cubicBezTo>
                  <a:cubicBezTo>
                    <a:pt x="2893" y="5775"/>
                    <a:pt x="2715" y="6037"/>
                    <a:pt x="2548" y="6299"/>
                  </a:cubicBezTo>
                  <a:cubicBezTo>
                    <a:pt x="2227" y="6811"/>
                    <a:pt x="2096" y="7430"/>
                    <a:pt x="2191" y="8037"/>
                  </a:cubicBezTo>
                  <a:lnTo>
                    <a:pt x="2191" y="8049"/>
                  </a:lnTo>
                  <a:cubicBezTo>
                    <a:pt x="2393" y="9335"/>
                    <a:pt x="2643" y="9645"/>
                    <a:pt x="3084" y="10180"/>
                  </a:cubicBezTo>
                  <a:cubicBezTo>
                    <a:pt x="3429" y="10597"/>
                    <a:pt x="3632" y="10740"/>
                    <a:pt x="3715" y="11109"/>
                  </a:cubicBezTo>
                  <a:cubicBezTo>
                    <a:pt x="3758" y="11286"/>
                    <a:pt x="3653" y="11373"/>
                    <a:pt x="3491" y="11373"/>
                  </a:cubicBezTo>
                  <a:cubicBezTo>
                    <a:pt x="3337" y="11373"/>
                    <a:pt x="3132" y="11295"/>
                    <a:pt x="2953" y="11145"/>
                  </a:cubicBezTo>
                  <a:cubicBezTo>
                    <a:pt x="2631" y="10895"/>
                    <a:pt x="2524" y="10335"/>
                    <a:pt x="2215" y="9895"/>
                  </a:cubicBezTo>
                  <a:cubicBezTo>
                    <a:pt x="1941" y="9514"/>
                    <a:pt x="1631" y="8978"/>
                    <a:pt x="1643" y="7859"/>
                  </a:cubicBezTo>
                  <a:lnTo>
                    <a:pt x="1643" y="7859"/>
                  </a:lnTo>
                  <a:cubicBezTo>
                    <a:pt x="1000" y="9073"/>
                    <a:pt x="524" y="10371"/>
                    <a:pt x="226" y="11716"/>
                  </a:cubicBezTo>
                  <a:cubicBezTo>
                    <a:pt x="95" y="12347"/>
                    <a:pt x="286" y="13014"/>
                    <a:pt x="738" y="13490"/>
                  </a:cubicBezTo>
                  <a:lnTo>
                    <a:pt x="750" y="13502"/>
                  </a:lnTo>
                  <a:cubicBezTo>
                    <a:pt x="1643" y="14431"/>
                    <a:pt x="1869" y="14395"/>
                    <a:pt x="2465" y="14598"/>
                  </a:cubicBezTo>
                  <a:cubicBezTo>
                    <a:pt x="3060" y="14800"/>
                    <a:pt x="3191" y="15121"/>
                    <a:pt x="2893" y="15431"/>
                  </a:cubicBezTo>
                  <a:cubicBezTo>
                    <a:pt x="2814" y="15511"/>
                    <a:pt x="2742" y="15544"/>
                    <a:pt x="2672" y="15544"/>
                  </a:cubicBezTo>
                  <a:cubicBezTo>
                    <a:pt x="2479" y="15544"/>
                    <a:pt x="2300" y="15291"/>
                    <a:pt x="2012" y="15038"/>
                  </a:cubicBezTo>
                  <a:cubicBezTo>
                    <a:pt x="1619" y="14681"/>
                    <a:pt x="1238" y="14657"/>
                    <a:pt x="631" y="14086"/>
                  </a:cubicBezTo>
                  <a:cubicBezTo>
                    <a:pt x="393" y="13824"/>
                    <a:pt x="191" y="13538"/>
                    <a:pt x="36" y="13228"/>
                  </a:cubicBezTo>
                  <a:lnTo>
                    <a:pt x="36" y="13228"/>
                  </a:lnTo>
                  <a:cubicBezTo>
                    <a:pt x="0" y="14419"/>
                    <a:pt x="250" y="15491"/>
                    <a:pt x="905" y="16288"/>
                  </a:cubicBezTo>
                  <a:cubicBezTo>
                    <a:pt x="1822" y="17421"/>
                    <a:pt x="2983" y="17644"/>
                    <a:pt x="3756" y="17644"/>
                  </a:cubicBezTo>
                  <a:cubicBezTo>
                    <a:pt x="4258" y="17644"/>
                    <a:pt x="4596" y="17550"/>
                    <a:pt x="4596" y="17550"/>
                  </a:cubicBezTo>
                  <a:cubicBezTo>
                    <a:pt x="4596" y="17550"/>
                    <a:pt x="6045" y="18732"/>
                    <a:pt x="8091" y="18732"/>
                  </a:cubicBezTo>
                  <a:cubicBezTo>
                    <a:pt x="9000" y="18732"/>
                    <a:pt x="10027" y="18498"/>
                    <a:pt x="11097" y="17824"/>
                  </a:cubicBezTo>
                  <a:cubicBezTo>
                    <a:pt x="11621" y="17491"/>
                    <a:pt x="12085" y="17074"/>
                    <a:pt x="12466" y="16586"/>
                  </a:cubicBezTo>
                  <a:lnTo>
                    <a:pt x="12466" y="16586"/>
                  </a:lnTo>
                  <a:cubicBezTo>
                    <a:pt x="11383" y="16907"/>
                    <a:pt x="8954" y="16776"/>
                    <a:pt x="8061" y="16884"/>
                  </a:cubicBezTo>
                  <a:cubicBezTo>
                    <a:pt x="7549" y="16952"/>
                    <a:pt x="7284" y="17016"/>
                    <a:pt x="7079" y="17016"/>
                  </a:cubicBezTo>
                  <a:cubicBezTo>
                    <a:pt x="6926" y="17016"/>
                    <a:pt x="6807" y="16980"/>
                    <a:pt x="6644" y="16884"/>
                  </a:cubicBezTo>
                  <a:cubicBezTo>
                    <a:pt x="6263" y="16669"/>
                    <a:pt x="6489" y="16110"/>
                    <a:pt x="6941" y="16026"/>
                  </a:cubicBezTo>
                  <a:cubicBezTo>
                    <a:pt x="6966" y="16021"/>
                    <a:pt x="6995" y="16018"/>
                    <a:pt x="7028" y="16018"/>
                  </a:cubicBezTo>
                  <a:cubicBezTo>
                    <a:pt x="7437" y="16018"/>
                    <a:pt x="8460" y="16400"/>
                    <a:pt x="9910" y="16400"/>
                  </a:cubicBezTo>
                  <a:cubicBezTo>
                    <a:pt x="10415" y="16400"/>
                    <a:pt x="10972" y="16354"/>
                    <a:pt x="11573" y="16229"/>
                  </a:cubicBezTo>
                  <a:lnTo>
                    <a:pt x="11585" y="16229"/>
                  </a:lnTo>
                  <a:cubicBezTo>
                    <a:pt x="12549" y="16026"/>
                    <a:pt x="13288" y="15252"/>
                    <a:pt x="13466" y="14288"/>
                  </a:cubicBezTo>
                  <a:cubicBezTo>
                    <a:pt x="13680" y="13109"/>
                    <a:pt x="13597" y="11776"/>
                    <a:pt x="13311" y="10347"/>
                  </a:cubicBezTo>
                  <a:cubicBezTo>
                    <a:pt x="12883" y="10990"/>
                    <a:pt x="12359" y="11550"/>
                    <a:pt x="11752" y="12026"/>
                  </a:cubicBezTo>
                  <a:cubicBezTo>
                    <a:pt x="11163" y="12488"/>
                    <a:pt x="10479" y="12595"/>
                    <a:pt x="9840" y="12595"/>
                  </a:cubicBezTo>
                  <a:cubicBezTo>
                    <a:pt x="9295" y="12595"/>
                    <a:pt x="8782" y="12518"/>
                    <a:pt x="8389" y="12518"/>
                  </a:cubicBezTo>
                  <a:cubicBezTo>
                    <a:pt x="8282" y="12518"/>
                    <a:pt x="8184" y="12523"/>
                    <a:pt x="8096" y="12538"/>
                  </a:cubicBezTo>
                  <a:cubicBezTo>
                    <a:pt x="7592" y="12614"/>
                    <a:pt x="7196" y="12926"/>
                    <a:pt x="6983" y="12926"/>
                  </a:cubicBezTo>
                  <a:cubicBezTo>
                    <a:pt x="6864" y="12926"/>
                    <a:pt x="6802" y="12828"/>
                    <a:pt x="6811" y="12538"/>
                  </a:cubicBezTo>
                  <a:cubicBezTo>
                    <a:pt x="6829" y="11907"/>
                    <a:pt x="7352" y="11684"/>
                    <a:pt x="8219" y="11684"/>
                  </a:cubicBezTo>
                  <a:cubicBezTo>
                    <a:pt x="8481" y="11684"/>
                    <a:pt x="8775" y="11704"/>
                    <a:pt x="9097" y="11740"/>
                  </a:cubicBezTo>
                  <a:cubicBezTo>
                    <a:pt x="9285" y="11761"/>
                    <a:pt x="9469" y="11772"/>
                    <a:pt x="9651" y="11772"/>
                  </a:cubicBezTo>
                  <a:cubicBezTo>
                    <a:pt x="10802" y="11772"/>
                    <a:pt x="11823" y="11324"/>
                    <a:pt x="12728" y="10121"/>
                  </a:cubicBezTo>
                  <a:cubicBezTo>
                    <a:pt x="12990" y="9764"/>
                    <a:pt x="13085" y="9299"/>
                    <a:pt x="12966" y="8859"/>
                  </a:cubicBezTo>
                  <a:cubicBezTo>
                    <a:pt x="12907" y="8621"/>
                    <a:pt x="12835" y="8383"/>
                    <a:pt x="12764" y="8144"/>
                  </a:cubicBezTo>
                  <a:cubicBezTo>
                    <a:pt x="12478" y="7156"/>
                    <a:pt x="12168" y="6192"/>
                    <a:pt x="11871" y="5299"/>
                  </a:cubicBezTo>
                  <a:cubicBezTo>
                    <a:pt x="11561" y="5727"/>
                    <a:pt x="11061" y="5894"/>
                    <a:pt x="10442" y="6370"/>
                  </a:cubicBezTo>
                  <a:cubicBezTo>
                    <a:pt x="9620" y="7001"/>
                    <a:pt x="9811" y="7299"/>
                    <a:pt x="9358" y="7597"/>
                  </a:cubicBezTo>
                  <a:cubicBezTo>
                    <a:pt x="9234" y="7679"/>
                    <a:pt x="9126" y="7718"/>
                    <a:pt x="9041" y="7718"/>
                  </a:cubicBezTo>
                  <a:cubicBezTo>
                    <a:pt x="8816" y="7718"/>
                    <a:pt x="8742" y="7445"/>
                    <a:pt x="8906" y="6954"/>
                  </a:cubicBezTo>
                  <a:cubicBezTo>
                    <a:pt x="9132" y="6275"/>
                    <a:pt x="9989" y="6478"/>
                    <a:pt x="10775" y="5287"/>
                  </a:cubicBezTo>
                  <a:cubicBezTo>
                    <a:pt x="11073" y="4823"/>
                    <a:pt x="11263" y="4299"/>
                    <a:pt x="11335" y="3751"/>
                  </a:cubicBezTo>
                  <a:cubicBezTo>
                    <a:pt x="10537" y="1513"/>
                    <a:pt x="9894" y="1"/>
                    <a:pt x="9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7"/>
            <p:cNvSpPr/>
            <p:nvPr/>
          </p:nvSpPr>
          <p:spPr>
            <a:xfrm>
              <a:off x="3377800" y="4037825"/>
              <a:ext cx="247675" cy="441175"/>
            </a:xfrm>
            <a:custGeom>
              <a:rect b="b" l="l" r="r" t="t"/>
              <a:pathLst>
                <a:path extrusionOk="0" h="17647" w="9907">
                  <a:moveTo>
                    <a:pt x="9906" y="1"/>
                  </a:moveTo>
                  <a:lnTo>
                    <a:pt x="9906" y="1"/>
                  </a:lnTo>
                  <a:cubicBezTo>
                    <a:pt x="8477" y="667"/>
                    <a:pt x="7144" y="1513"/>
                    <a:pt x="5929" y="2501"/>
                  </a:cubicBezTo>
                  <a:cubicBezTo>
                    <a:pt x="5453" y="2894"/>
                    <a:pt x="5179" y="3489"/>
                    <a:pt x="5203" y="4108"/>
                  </a:cubicBezTo>
                  <a:lnTo>
                    <a:pt x="5203" y="4120"/>
                  </a:lnTo>
                  <a:cubicBezTo>
                    <a:pt x="5251" y="5466"/>
                    <a:pt x="5727" y="5811"/>
                    <a:pt x="5441" y="6442"/>
                  </a:cubicBezTo>
                  <a:cubicBezTo>
                    <a:pt x="5360" y="6630"/>
                    <a:pt x="5271" y="6706"/>
                    <a:pt x="5188" y="6706"/>
                  </a:cubicBezTo>
                  <a:cubicBezTo>
                    <a:pt x="4993" y="6706"/>
                    <a:pt x="4832" y="6282"/>
                    <a:pt x="4882" y="5906"/>
                  </a:cubicBezTo>
                  <a:cubicBezTo>
                    <a:pt x="4953" y="5370"/>
                    <a:pt x="5048" y="5358"/>
                    <a:pt x="4906" y="4692"/>
                  </a:cubicBezTo>
                  <a:cubicBezTo>
                    <a:pt x="4810" y="4311"/>
                    <a:pt x="4763" y="3942"/>
                    <a:pt x="4751" y="3561"/>
                  </a:cubicBezTo>
                  <a:cubicBezTo>
                    <a:pt x="4132" y="4156"/>
                    <a:pt x="3572" y="4811"/>
                    <a:pt x="3072" y="5525"/>
                  </a:cubicBezTo>
                  <a:cubicBezTo>
                    <a:pt x="2893" y="5775"/>
                    <a:pt x="2727" y="6037"/>
                    <a:pt x="2560" y="6299"/>
                  </a:cubicBezTo>
                  <a:cubicBezTo>
                    <a:pt x="2227" y="6811"/>
                    <a:pt x="2096" y="7430"/>
                    <a:pt x="2203" y="8037"/>
                  </a:cubicBezTo>
                  <a:lnTo>
                    <a:pt x="2203" y="8049"/>
                  </a:lnTo>
                  <a:cubicBezTo>
                    <a:pt x="2405" y="9335"/>
                    <a:pt x="2655" y="9645"/>
                    <a:pt x="3096" y="10180"/>
                  </a:cubicBezTo>
                  <a:cubicBezTo>
                    <a:pt x="3441" y="10597"/>
                    <a:pt x="3643" y="10740"/>
                    <a:pt x="3727" y="11109"/>
                  </a:cubicBezTo>
                  <a:cubicBezTo>
                    <a:pt x="3763" y="11287"/>
                    <a:pt x="3659" y="11373"/>
                    <a:pt x="3498" y="11373"/>
                  </a:cubicBezTo>
                  <a:cubicBezTo>
                    <a:pt x="3346" y="11373"/>
                    <a:pt x="3144" y="11295"/>
                    <a:pt x="2965" y="11145"/>
                  </a:cubicBezTo>
                  <a:cubicBezTo>
                    <a:pt x="2643" y="10895"/>
                    <a:pt x="2536" y="10335"/>
                    <a:pt x="2215" y="9895"/>
                  </a:cubicBezTo>
                  <a:cubicBezTo>
                    <a:pt x="1953" y="9514"/>
                    <a:pt x="1643" y="8978"/>
                    <a:pt x="1655" y="7859"/>
                  </a:cubicBezTo>
                  <a:lnTo>
                    <a:pt x="1655" y="7859"/>
                  </a:lnTo>
                  <a:cubicBezTo>
                    <a:pt x="1012" y="9073"/>
                    <a:pt x="524" y="10371"/>
                    <a:pt x="226" y="11716"/>
                  </a:cubicBezTo>
                  <a:cubicBezTo>
                    <a:pt x="95" y="12347"/>
                    <a:pt x="286" y="13014"/>
                    <a:pt x="738" y="13490"/>
                  </a:cubicBezTo>
                  <a:lnTo>
                    <a:pt x="750" y="13502"/>
                  </a:lnTo>
                  <a:cubicBezTo>
                    <a:pt x="1643" y="14431"/>
                    <a:pt x="1869" y="14395"/>
                    <a:pt x="2477" y="14598"/>
                  </a:cubicBezTo>
                  <a:cubicBezTo>
                    <a:pt x="3072" y="14800"/>
                    <a:pt x="3203" y="15122"/>
                    <a:pt x="2905" y="15431"/>
                  </a:cubicBezTo>
                  <a:cubicBezTo>
                    <a:pt x="2826" y="15511"/>
                    <a:pt x="2754" y="15544"/>
                    <a:pt x="2684" y="15544"/>
                  </a:cubicBezTo>
                  <a:cubicBezTo>
                    <a:pt x="2491" y="15544"/>
                    <a:pt x="2312" y="15291"/>
                    <a:pt x="2024" y="15038"/>
                  </a:cubicBezTo>
                  <a:cubicBezTo>
                    <a:pt x="1631" y="14681"/>
                    <a:pt x="1250" y="14657"/>
                    <a:pt x="643" y="14086"/>
                  </a:cubicBezTo>
                  <a:cubicBezTo>
                    <a:pt x="393" y="13824"/>
                    <a:pt x="191" y="13538"/>
                    <a:pt x="48" y="13228"/>
                  </a:cubicBezTo>
                  <a:lnTo>
                    <a:pt x="48" y="13228"/>
                  </a:lnTo>
                  <a:cubicBezTo>
                    <a:pt x="0" y="14419"/>
                    <a:pt x="262" y="15491"/>
                    <a:pt x="905" y="16288"/>
                  </a:cubicBezTo>
                  <a:cubicBezTo>
                    <a:pt x="1602" y="17147"/>
                    <a:pt x="2643" y="17646"/>
                    <a:pt x="3735" y="17646"/>
                  </a:cubicBezTo>
                  <a:cubicBezTo>
                    <a:pt x="3930" y="17646"/>
                    <a:pt x="4126" y="17630"/>
                    <a:pt x="4322" y="17598"/>
                  </a:cubicBezTo>
                  <a:cubicBezTo>
                    <a:pt x="3715" y="8121"/>
                    <a:pt x="9906" y="1"/>
                    <a:pt x="9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7"/>
            <p:cNvSpPr/>
            <p:nvPr/>
          </p:nvSpPr>
          <p:spPr>
            <a:xfrm>
              <a:off x="3474525" y="4140925"/>
              <a:ext cx="92325" cy="449200"/>
            </a:xfrm>
            <a:custGeom>
              <a:rect b="b" l="l" r="r" t="t"/>
              <a:pathLst>
                <a:path extrusionOk="0" h="17968" w="3693">
                  <a:moveTo>
                    <a:pt x="3609" y="0"/>
                  </a:moveTo>
                  <a:cubicBezTo>
                    <a:pt x="3590" y="0"/>
                    <a:pt x="3572" y="10"/>
                    <a:pt x="3561" y="32"/>
                  </a:cubicBezTo>
                  <a:cubicBezTo>
                    <a:pt x="2084" y="2901"/>
                    <a:pt x="822" y="5914"/>
                    <a:pt x="310" y="9128"/>
                  </a:cubicBezTo>
                  <a:cubicBezTo>
                    <a:pt x="60" y="10617"/>
                    <a:pt x="1" y="12129"/>
                    <a:pt x="120" y="13641"/>
                  </a:cubicBezTo>
                  <a:cubicBezTo>
                    <a:pt x="179" y="14379"/>
                    <a:pt x="298" y="15117"/>
                    <a:pt x="453" y="15855"/>
                  </a:cubicBezTo>
                  <a:cubicBezTo>
                    <a:pt x="608" y="16534"/>
                    <a:pt x="739" y="17320"/>
                    <a:pt x="1179" y="17879"/>
                  </a:cubicBezTo>
                  <a:cubicBezTo>
                    <a:pt x="1227" y="17941"/>
                    <a:pt x="1291" y="17968"/>
                    <a:pt x="1357" y="17968"/>
                  </a:cubicBezTo>
                  <a:cubicBezTo>
                    <a:pt x="1507" y="17968"/>
                    <a:pt x="1668" y="17834"/>
                    <a:pt x="1668" y="17677"/>
                  </a:cubicBezTo>
                  <a:cubicBezTo>
                    <a:pt x="1656" y="17034"/>
                    <a:pt x="1346" y="16403"/>
                    <a:pt x="1203" y="15784"/>
                  </a:cubicBezTo>
                  <a:cubicBezTo>
                    <a:pt x="1025" y="15034"/>
                    <a:pt x="906" y="14272"/>
                    <a:pt x="834" y="13498"/>
                  </a:cubicBezTo>
                  <a:cubicBezTo>
                    <a:pt x="703" y="11998"/>
                    <a:pt x="751" y="10486"/>
                    <a:pt x="953" y="8985"/>
                  </a:cubicBezTo>
                  <a:cubicBezTo>
                    <a:pt x="1370" y="5902"/>
                    <a:pt x="2406" y="2925"/>
                    <a:pt x="3668" y="103"/>
                  </a:cubicBezTo>
                  <a:cubicBezTo>
                    <a:pt x="3692" y="46"/>
                    <a:pt x="3649" y="0"/>
                    <a:pt x="36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17"/>
          <p:cNvGrpSpPr/>
          <p:nvPr/>
        </p:nvGrpSpPr>
        <p:grpSpPr>
          <a:xfrm flipH="1" rot="-8220559">
            <a:off x="8502445" y="-528772"/>
            <a:ext cx="837538" cy="1916000"/>
            <a:chOff x="5067575" y="3176425"/>
            <a:chExt cx="473000" cy="1081975"/>
          </a:xfrm>
        </p:grpSpPr>
        <p:sp>
          <p:nvSpPr>
            <p:cNvPr id="1554" name="Google Shape;1554;p17"/>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7"/>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7"/>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7"/>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17"/>
          <p:cNvGrpSpPr/>
          <p:nvPr/>
        </p:nvGrpSpPr>
        <p:grpSpPr>
          <a:xfrm flipH="1" rot="-6064755">
            <a:off x="8686069" y="-848028"/>
            <a:ext cx="1024212" cy="2051857"/>
            <a:chOff x="3238525" y="2739250"/>
            <a:chExt cx="1148975" cy="2301800"/>
          </a:xfrm>
        </p:grpSpPr>
        <p:sp>
          <p:nvSpPr>
            <p:cNvPr id="1559" name="Google Shape;1559;p17"/>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7"/>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7"/>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7"/>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7"/>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7"/>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7"/>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7"/>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7"/>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7"/>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7"/>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7"/>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7"/>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7"/>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7"/>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7"/>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7"/>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7"/>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7"/>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7"/>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7"/>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7"/>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7"/>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7"/>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7"/>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7"/>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7"/>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7"/>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7"/>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7"/>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7"/>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7"/>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7"/>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7"/>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7"/>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7"/>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7"/>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7"/>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7"/>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7"/>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7"/>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7"/>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7"/>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7"/>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7"/>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7"/>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7"/>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7"/>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7"/>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7"/>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7"/>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7"/>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7"/>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7"/>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7"/>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7"/>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7"/>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7"/>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7"/>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 name="Google Shape;1618;p17"/>
          <p:cNvSpPr/>
          <p:nvPr/>
        </p:nvSpPr>
        <p:spPr>
          <a:xfrm>
            <a:off x="-1729900" y="-299775"/>
            <a:ext cx="5292308" cy="5938642"/>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19" name="Google Shape;1619;p17"/>
          <p:cNvPicPr preferRelativeResize="0"/>
          <p:nvPr/>
        </p:nvPicPr>
        <p:blipFill>
          <a:blip r:embed="rId2">
            <a:alphaModFix amt="50000"/>
          </a:blip>
          <a:stretch>
            <a:fillRect/>
          </a:stretch>
        </p:blipFill>
        <p:spPr>
          <a:xfrm>
            <a:off x="7532425" y="-965074"/>
            <a:ext cx="2661128" cy="2380600"/>
          </a:xfrm>
          <a:prstGeom prst="rect">
            <a:avLst/>
          </a:prstGeom>
          <a:noFill/>
          <a:ln>
            <a:noFill/>
          </a:ln>
        </p:spPr>
      </p:pic>
      <p:pic>
        <p:nvPicPr>
          <p:cNvPr id="1620" name="Google Shape;1620;p17"/>
          <p:cNvPicPr preferRelativeResize="0"/>
          <p:nvPr/>
        </p:nvPicPr>
        <p:blipFill>
          <a:blip r:embed="rId2">
            <a:alphaModFix amt="50000"/>
          </a:blip>
          <a:stretch>
            <a:fillRect/>
          </a:stretch>
        </p:blipFill>
        <p:spPr>
          <a:xfrm>
            <a:off x="7532425" y="3475276"/>
            <a:ext cx="2661128" cy="2380600"/>
          </a:xfrm>
          <a:prstGeom prst="rect">
            <a:avLst/>
          </a:prstGeom>
          <a:noFill/>
          <a:ln>
            <a:noFill/>
          </a:ln>
        </p:spPr>
      </p:pic>
      <p:sp>
        <p:nvSpPr>
          <p:cNvPr id="1621" name="Google Shape;1621;p17"/>
          <p:cNvSpPr txBox="1"/>
          <p:nvPr>
            <p:ph idx="1" type="subTitle"/>
          </p:nvPr>
        </p:nvSpPr>
        <p:spPr>
          <a:xfrm>
            <a:off x="4585825" y="2789550"/>
            <a:ext cx="3838200" cy="841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2" name="Google Shape;1622;p17"/>
          <p:cNvSpPr txBox="1"/>
          <p:nvPr>
            <p:ph type="title"/>
          </p:nvPr>
        </p:nvSpPr>
        <p:spPr>
          <a:xfrm>
            <a:off x="4585925" y="1528000"/>
            <a:ext cx="3838200" cy="1261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71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1623" name="Google Shape;1623;p17"/>
          <p:cNvPicPr preferRelativeResize="0"/>
          <p:nvPr/>
        </p:nvPicPr>
        <p:blipFill>
          <a:blip r:embed="rId2">
            <a:alphaModFix amt="50000"/>
          </a:blip>
          <a:stretch>
            <a:fillRect/>
          </a:stretch>
        </p:blipFill>
        <p:spPr>
          <a:xfrm>
            <a:off x="-263200" y="2507880"/>
            <a:ext cx="3742525" cy="3347995"/>
          </a:xfrm>
          <a:prstGeom prst="rect">
            <a:avLst/>
          </a:prstGeom>
          <a:noFill/>
          <a:ln>
            <a:noFill/>
          </a:ln>
        </p:spPr>
      </p:pic>
      <p:pic>
        <p:nvPicPr>
          <p:cNvPr id="1624" name="Google Shape;1624;p17"/>
          <p:cNvPicPr preferRelativeResize="0"/>
          <p:nvPr/>
        </p:nvPicPr>
        <p:blipFill>
          <a:blip r:embed="rId2">
            <a:alphaModFix amt="50000"/>
          </a:blip>
          <a:stretch>
            <a:fillRect/>
          </a:stretch>
        </p:blipFill>
        <p:spPr>
          <a:xfrm>
            <a:off x="-263200" y="-825620"/>
            <a:ext cx="3742525" cy="3347995"/>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_1">
    <p:spTree>
      <p:nvGrpSpPr>
        <p:cNvPr id="1625" name="Shape 1625"/>
        <p:cNvGrpSpPr/>
        <p:nvPr/>
      </p:nvGrpSpPr>
      <p:grpSpPr>
        <a:xfrm>
          <a:off x="0" y="0"/>
          <a:ext cx="0" cy="0"/>
          <a:chOff x="0" y="0"/>
          <a:chExt cx="0" cy="0"/>
        </a:xfrm>
      </p:grpSpPr>
      <p:sp>
        <p:nvSpPr>
          <p:cNvPr id="1626" name="Google Shape;1626;p18"/>
          <p:cNvSpPr txBox="1"/>
          <p:nvPr>
            <p:ph idx="1" type="subTitle"/>
          </p:nvPr>
        </p:nvSpPr>
        <p:spPr>
          <a:xfrm>
            <a:off x="2636500" y="3873400"/>
            <a:ext cx="3868200" cy="6795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627" name="Google Shape;1627;p18"/>
          <p:cNvSpPr txBox="1"/>
          <p:nvPr>
            <p:ph type="title"/>
          </p:nvPr>
        </p:nvSpPr>
        <p:spPr>
          <a:xfrm>
            <a:off x="2020450" y="533133"/>
            <a:ext cx="5103300" cy="1009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28" name="Google Shape;1628;p18"/>
          <p:cNvSpPr txBox="1"/>
          <p:nvPr>
            <p:ph idx="2" type="subTitle"/>
          </p:nvPr>
        </p:nvSpPr>
        <p:spPr>
          <a:xfrm>
            <a:off x="1557800" y="1850550"/>
            <a:ext cx="6035400" cy="7674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1"/>
              </a:buClr>
              <a:buSzPts val="2000"/>
              <a:buFont typeface="Denk One"/>
              <a:buNone/>
              <a:defRPr sz="2000">
                <a:solidFill>
                  <a:schemeClr val="dk1"/>
                </a:solidFill>
                <a:latin typeface="Denk One"/>
                <a:ea typeface="Denk One"/>
                <a:cs typeface="Denk One"/>
                <a:sym typeface="Denk 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grpSp>
        <p:nvGrpSpPr>
          <p:cNvPr id="1629" name="Google Shape;1629;p18"/>
          <p:cNvGrpSpPr/>
          <p:nvPr/>
        </p:nvGrpSpPr>
        <p:grpSpPr>
          <a:xfrm rot="-3265395">
            <a:off x="8346355" y="4136375"/>
            <a:ext cx="822803" cy="1193277"/>
            <a:chOff x="3066525" y="648600"/>
            <a:chExt cx="1270100" cy="1841975"/>
          </a:xfrm>
        </p:grpSpPr>
        <p:sp>
          <p:nvSpPr>
            <p:cNvPr id="1630" name="Google Shape;1630;p18"/>
            <p:cNvSpPr/>
            <p:nvPr/>
          </p:nvSpPr>
          <p:spPr>
            <a:xfrm>
              <a:off x="4012200" y="1479000"/>
              <a:ext cx="295250" cy="302750"/>
            </a:xfrm>
            <a:custGeom>
              <a:rect b="b" l="l" r="r" t="t"/>
              <a:pathLst>
                <a:path extrusionOk="0" h="12110" w="11810">
                  <a:moveTo>
                    <a:pt x="11409" y="1"/>
                  </a:moveTo>
                  <a:lnTo>
                    <a:pt x="11409" y="1"/>
                  </a:lnTo>
                  <a:cubicBezTo>
                    <a:pt x="8540" y="668"/>
                    <a:pt x="4137" y="3270"/>
                    <a:pt x="2035" y="5404"/>
                  </a:cubicBezTo>
                  <a:cubicBezTo>
                    <a:pt x="1" y="7539"/>
                    <a:pt x="401" y="9207"/>
                    <a:pt x="868" y="12109"/>
                  </a:cubicBezTo>
                  <a:cubicBezTo>
                    <a:pt x="3903" y="12076"/>
                    <a:pt x="5371" y="12076"/>
                    <a:pt x="7373" y="9774"/>
                  </a:cubicBezTo>
                  <a:cubicBezTo>
                    <a:pt x="9374" y="7439"/>
                    <a:pt x="11809" y="3036"/>
                    <a:pt x="114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8"/>
            <p:cNvSpPr/>
            <p:nvPr/>
          </p:nvSpPr>
          <p:spPr>
            <a:xfrm>
              <a:off x="4033050" y="1545725"/>
              <a:ext cx="212675" cy="235175"/>
            </a:xfrm>
            <a:custGeom>
              <a:rect b="b" l="l" r="r" t="t"/>
              <a:pathLst>
                <a:path extrusionOk="0" fill="none" h="9407" w="8507">
                  <a:moveTo>
                    <a:pt x="8507" y="0"/>
                  </a:moveTo>
                  <a:cubicBezTo>
                    <a:pt x="8073" y="500"/>
                    <a:pt x="1" y="9407"/>
                    <a:pt x="1" y="9407"/>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8"/>
            <p:cNvSpPr/>
            <p:nvPr/>
          </p:nvSpPr>
          <p:spPr>
            <a:xfrm>
              <a:off x="3775375" y="1667475"/>
              <a:ext cx="280225" cy="330250"/>
            </a:xfrm>
            <a:custGeom>
              <a:rect b="b" l="l" r="r" t="t"/>
              <a:pathLst>
                <a:path extrusionOk="0" h="13210" w="11209">
                  <a:moveTo>
                    <a:pt x="701" y="0"/>
                  </a:moveTo>
                  <a:cubicBezTo>
                    <a:pt x="0" y="2936"/>
                    <a:pt x="1968" y="7639"/>
                    <a:pt x="3636" y="10174"/>
                  </a:cubicBezTo>
                  <a:cubicBezTo>
                    <a:pt x="5371" y="12676"/>
                    <a:pt x="6805" y="12843"/>
                    <a:pt x="9841" y="13210"/>
                  </a:cubicBezTo>
                  <a:cubicBezTo>
                    <a:pt x="10641" y="10374"/>
                    <a:pt x="11208" y="8740"/>
                    <a:pt x="9407" y="6405"/>
                  </a:cubicBezTo>
                  <a:cubicBezTo>
                    <a:pt x="7639" y="4070"/>
                    <a:pt x="3503" y="968"/>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8"/>
            <p:cNvSpPr/>
            <p:nvPr/>
          </p:nvSpPr>
          <p:spPr>
            <a:xfrm>
              <a:off x="3837075" y="1739175"/>
              <a:ext cx="185150" cy="257725"/>
            </a:xfrm>
            <a:custGeom>
              <a:rect b="b" l="l" r="r" t="t"/>
              <a:pathLst>
                <a:path extrusionOk="0" fill="none" h="10309" w="7406">
                  <a:moveTo>
                    <a:pt x="1" y="1"/>
                  </a:moveTo>
                  <a:cubicBezTo>
                    <a:pt x="368" y="535"/>
                    <a:pt x="7406" y="10308"/>
                    <a:pt x="7406" y="1030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8"/>
            <p:cNvSpPr/>
            <p:nvPr/>
          </p:nvSpPr>
          <p:spPr>
            <a:xfrm>
              <a:off x="3410950" y="1129575"/>
              <a:ext cx="846450" cy="1361000"/>
            </a:xfrm>
            <a:custGeom>
              <a:rect b="b" l="l" r="r" t="t"/>
              <a:pathLst>
                <a:path extrusionOk="0" fill="none" h="54440" w="33858">
                  <a:moveTo>
                    <a:pt x="0" y="22350"/>
                  </a:moveTo>
                  <a:cubicBezTo>
                    <a:pt x="0" y="22350"/>
                    <a:pt x="18413" y="38895"/>
                    <a:pt x="17513" y="54073"/>
                  </a:cubicBezTo>
                  <a:cubicBezTo>
                    <a:pt x="17513" y="54340"/>
                    <a:pt x="17846" y="54440"/>
                    <a:pt x="17946" y="54240"/>
                  </a:cubicBezTo>
                  <a:cubicBezTo>
                    <a:pt x="33858" y="28188"/>
                    <a:pt x="17546" y="1"/>
                    <a:pt x="17546" y="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8"/>
            <p:cNvSpPr/>
            <p:nvPr/>
          </p:nvSpPr>
          <p:spPr>
            <a:xfrm>
              <a:off x="3066525" y="1346825"/>
              <a:ext cx="688025" cy="679375"/>
            </a:xfrm>
            <a:custGeom>
              <a:rect b="b" l="l" r="r" t="t"/>
              <a:pathLst>
                <a:path extrusionOk="0" h="27175" w="27521">
                  <a:moveTo>
                    <a:pt x="15161" y="0"/>
                  </a:moveTo>
                  <a:cubicBezTo>
                    <a:pt x="14489" y="0"/>
                    <a:pt x="13832" y="177"/>
                    <a:pt x="13310" y="584"/>
                  </a:cubicBezTo>
                  <a:cubicBezTo>
                    <a:pt x="12209" y="1418"/>
                    <a:pt x="12209" y="3153"/>
                    <a:pt x="12176" y="4354"/>
                  </a:cubicBezTo>
                  <a:cubicBezTo>
                    <a:pt x="12143" y="5254"/>
                    <a:pt x="12176" y="6188"/>
                    <a:pt x="12309" y="7089"/>
                  </a:cubicBezTo>
                  <a:cubicBezTo>
                    <a:pt x="11976" y="6388"/>
                    <a:pt x="11609" y="5721"/>
                    <a:pt x="11209" y="5054"/>
                  </a:cubicBezTo>
                  <a:cubicBezTo>
                    <a:pt x="10463" y="3802"/>
                    <a:pt x="9292" y="1830"/>
                    <a:pt x="7622" y="1830"/>
                  </a:cubicBezTo>
                  <a:cubicBezTo>
                    <a:pt x="7424" y="1830"/>
                    <a:pt x="7218" y="1858"/>
                    <a:pt x="7006" y="1918"/>
                  </a:cubicBezTo>
                  <a:cubicBezTo>
                    <a:pt x="5705" y="2319"/>
                    <a:pt x="4504" y="3353"/>
                    <a:pt x="4304" y="4720"/>
                  </a:cubicBezTo>
                  <a:cubicBezTo>
                    <a:pt x="4137" y="6055"/>
                    <a:pt x="5304" y="7256"/>
                    <a:pt x="6138" y="8190"/>
                  </a:cubicBezTo>
                  <a:cubicBezTo>
                    <a:pt x="6772" y="8857"/>
                    <a:pt x="7473" y="9491"/>
                    <a:pt x="8173" y="10058"/>
                  </a:cubicBezTo>
                  <a:cubicBezTo>
                    <a:pt x="7439" y="9757"/>
                    <a:pt x="6672" y="9557"/>
                    <a:pt x="5972" y="9357"/>
                  </a:cubicBezTo>
                  <a:cubicBezTo>
                    <a:pt x="5183" y="9144"/>
                    <a:pt x="4151" y="8873"/>
                    <a:pt x="3188" y="8873"/>
                  </a:cubicBezTo>
                  <a:cubicBezTo>
                    <a:pt x="2196" y="8873"/>
                    <a:pt x="1276" y="9160"/>
                    <a:pt x="768" y="10091"/>
                  </a:cubicBezTo>
                  <a:cubicBezTo>
                    <a:pt x="134" y="11258"/>
                    <a:pt x="1" y="12860"/>
                    <a:pt x="801" y="13994"/>
                  </a:cubicBezTo>
                  <a:cubicBezTo>
                    <a:pt x="1602" y="15061"/>
                    <a:pt x="3303" y="15128"/>
                    <a:pt x="4504" y="15161"/>
                  </a:cubicBezTo>
                  <a:cubicBezTo>
                    <a:pt x="4729" y="15170"/>
                    <a:pt x="4956" y="15174"/>
                    <a:pt x="5185" y="15174"/>
                  </a:cubicBezTo>
                  <a:cubicBezTo>
                    <a:pt x="5869" y="15174"/>
                    <a:pt x="6564" y="15136"/>
                    <a:pt x="7239" y="15061"/>
                  </a:cubicBezTo>
                  <a:lnTo>
                    <a:pt x="7239" y="15061"/>
                  </a:lnTo>
                  <a:cubicBezTo>
                    <a:pt x="6539" y="15395"/>
                    <a:pt x="5871" y="15728"/>
                    <a:pt x="5204" y="16129"/>
                  </a:cubicBezTo>
                  <a:cubicBezTo>
                    <a:pt x="3803" y="16896"/>
                    <a:pt x="1468" y="18263"/>
                    <a:pt x="2035" y="20298"/>
                  </a:cubicBezTo>
                  <a:cubicBezTo>
                    <a:pt x="2436" y="21532"/>
                    <a:pt x="3403" y="22800"/>
                    <a:pt x="4804" y="23000"/>
                  </a:cubicBezTo>
                  <a:cubicBezTo>
                    <a:pt x="4907" y="23016"/>
                    <a:pt x="5008" y="23023"/>
                    <a:pt x="5109" y="23023"/>
                  </a:cubicBezTo>
                  <a:cubicBezTo>
                    <a:pt x="6321" y="23023"/>
                    <a:pt x="7411" y="21969"/>
                    <a:pt x="8273" y="21199"/>
                  </a:cubicBezTo>
                  <a:cubicBezTo>
                    <a:pt x="8907" y="20565"/>
                    <a:pt x="9541" y="19898"/>
                    <a:pt x="10141" y="19197"/>
                  </a:cubicBezTo>
                  <a:lnTo>
                    <a:pt x="10141" y="19197"/>
                  </a:lnTo>
                  <a:cubicBezTo>
                    <a:pt x="9841" y="19931"/>
                    <a:pt x="9641" y="20699"/>
                    <a:pt x="9441" y="21399"/>
                  </a:cubicBezTo>
                  <a:cubicBezTo>
                    <a:pt x="9007" y="23000"/>
                    <a:pt x="8307" y="25635"/>
                    <a:pt x="10141" y="26636"/>
                  </a:cubicBezTo>
                  <a:cubicBezTo>
                    <a:pt x="10745" y="26981"/>
                    <a:pt x="11456" y="27175"/>
                    <a:pt x="12159" y="27175"/>
                  </a:cubicBezTo>
                  <a:cubicBezTo>
                    <a:pt x="12815" y="27175"/>
                    <a:pt x="13463" y="27006"/>
                    <a:pt x="14011" y="26636"/>
                  </a:cubicBezTo>
                  <a:cubicBezTo>
                    <a:pt x="15111" y="25836"/>
                    <a:pt x="15145" y="24134"/>
                    <a:pt x="15211" y="22900"/>
                  </a:cubicBezTo>
                  <a:cubicBezTo>
                    <a:pt x="15278" y="21999"/>
                    <a:pt x="15211" y="21065"/>
                    <a:pt x="15145" y="20165"/>
                  </a:cubicBezTo>
                  <a:lnTo>
                    <a:pt x="15145" y="20165"/>
                  </a:lnTo>
                  <a:cubicBezTo>
                    <a:pt x="15478" y="20865"/>
                    <a:pt x="15812" y="21532"/>
                    <a:pt x="16179" y="22200"/>
                  </a:cubicBezTo>
                  <a:cubicBezTo>
                    <a:pt x="16926" y="23455"/>
                    <a:pt x="18076" y="25488"/>
                    <a:pt x="19747" y="25488"/>
                  </a:cubicBezTo>
                  <a:cubicBezTo>
                    <a:pt x="19940" y="25488"/>
                    <a:pt x="20141" y="25461"/>
                    <a:pt x="20348" y="25402"/>
                  </a:cubicBezTo>
                  <a:cubicBezTo>
                    <a:pt x="21649" y="25068"/>
                    <a:pt x="22850" y="24034"/>
                    <a:pt x="23117" y="22700"/>
                  </a:cubicBezTo>
                  <a:cubicBezTo>
                    <a:pt x="23351" y="21366"/>
                    <a:pt x="22183" y="20098"/>
                    <a:pt x="21349" y="19197"/>
                  </a:cubicBezTo>
                  <a:cubicBezTo>
                    <a:pt x="20715" y="18497"/>
                    <a:pt x="20048" y="17863"/>
                    <a:pt x="19348" y="17263"/>
                  </a:cubicBezTo>
                  <a:lnTo>
                    <a:pt x="19348" y="17263"/>
                  </a:lnTo>
                  <a:cubicBezTo>
                    <a:pt x="20048" y="17563"/>
                    <a:pt x="20815" y="17830"/>
                    <a:pt x="21516" y="18030"/>
                  </a:cubicBezTo>
                  <a:cubicBezTo>
                    <a:pt x="22328" y="18267"/>
                    <a:pt x="23389" y="18564"/>
                    <a:pt x="24373" y="18564"/>
                  </a:cubicBezTo>
                  <a:cubicBezTo>
                    <a:pt x="25328" y="18564"/>
                    <a:pt x="26210" y="18284"/>
                    <a:pt x="26720" y="17396"/>
                  </a:cubicBezTo>
                  <a:cubicBezTo>
                    <a:pt x="27353" y="16295"/>
                    <a:pt x="27520" y="14661"/>
                    <a:pt x="26820" y="13493"/>
                  </a:cubicBezTo>
                  <a:cubicBezTo>
                    <a:pt x="26019" y="12359"/>
                    <a:pt x="24318" y="12326"/>
                    <a:pt x="23084" y="12226"/>
                  </a:cubicBezTo>
                  <a:cubicBezTo>
                    <a:pt x="22740" y="12200"/>
                    <a:pt x="22391" y="12189"/>
                    <a:pt x="22041" y="12189"/>
                  </a:cubicBezTo>
                  <a:cubicBezTo>
                    <a:pt x="21474" y="12189"/>
                    <a:pt x="20905" y="12218"/>
                    <a:pt x="20348" y="12259"/>
                  </a:cubicBezTo>
                  <a:cubicBezTo>
                    <a:pt x="21049" y="11992"/>
                    <a:pt x="21716" y="11659"/>
                    <a:pt x="22383" y="11258"/>
                  </a:cubicBezTo>
                  <a:cubicBezTo>
                    <a:pt x="23851" y="10491"/>
                    <a:pt x="26186" y="9157"/>
                    <a:pt x="25652" y="7156"/>
                  </a:cubicBezTo>
                  <a:cubicBezTo>
                    <a:pt x="25319" y="5888"/>
                    <a:pt x="24251" y="4654"/>
                    <a:pt x="22917" y="4387"/>
                  </a:cubicBezTo>
                  <a:cubicBezTo>
                    <a:pt x="22799" y="4366"/>
                    <a:pt x="22682" y="4357"/>
                    <a:pt x="22566" y="4357"/>
                  </a:cubicBezTo>
                  <a:cubicBezTo>
                    <a:pt x="21367" y="4357"/>
                    <a:pt x="20266" y="5389"/>
                    <a:pt x="19414" y="6088"/>
                  </a:cubicBezTo>
                  <a:cubicBezTo>
                    <a:pt x="18514" y="6855"/>
                    <a:pt x="17747" y="7723"/>
                    <a:pt x="17013" y="8657"/>
                  </a:cubicBezTo>
                  <a:cubicBezTo>
                    <a:pt x="17413" y="7689"/>
                    <a:pt x="17713" y="6689"/>
                    <a:pt x="17980" y="5721"/>
                  </a:cubicBezTo>
                  <a:cubicBezTo>
                    <a:pt x="18380" y="4087"/>
                    <a:pt x="19014" y="1518"/>
                    <a:pt x="17180" y="517"/>
                  </a:cubicBezTo>
                  <a:cubicBezTo>
                    <a:pt x="16583" y="193"/>
                    <a:pt x="15864" y="0"/>
                    <a:pt x="15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8"/>
            <p:cNvSpPr/>
            <p:nvPr/>
          </p:nvSpPr>
          <p:spPr>
            <a:xfrm>
              <a:off x="3346725" y="1700000"/>
              <a:ext cx="58400" cy="283550"/>
            </a:xfrm>
            <a:custGeom>
              <a:rect b="b" l="l" r="r" t="t"/>
              <a:pathLst>
                <a:path extrusionOk="0" fill="none" h="11342" w="2336">
                  <a:moveTo>
                    <a:pt x="1602" y="8606"/>
                  </a:moveTo>
                  <a:cubicBezTo>
                    <a:pt x="1969" y="5738"/>
                    <a:pt x="2336" y="2869"/>
                    <a:pt x="1869" y="0"/>
                  </a:cubicBezTo>
                  <a:cubicBezTo>
                    <a:pt x="1602" y="3836"/>
                    <a:pt x="968" y="7606"/>
                    <a:pt x="1" y="1134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8"/>
            <p:cNvSpPr/>
            <p:nvPr/>
          </p:nvSpPr>
          <p:spPr>
            <a:xfrm>
              <a:off x="3198300" y="1710825"/>
              <a:ext cx="193475" cy="174325"/>
            </a:xfrm>
            <a:custGeom>
              <a:rect b="b" l="l" r="r" t="t"/>
              <a:pathLst>
                <a:path extrusionOk="0" fill="none" h="6973" w="7739">
                  <a:moveTo>
                    <a:pt x="167" y="6972"/>
                  </a:moveTo>
                  <a:cubicBezTo>
                    <a:pt x="2835" y="4804"/>
                    <a:pt x="5371" y="2503"/>
                    <a:pt x="7739" y="1"/>
                  </a:cubicBezTo>
                  <a:cubicBezTo>
                    <a:pt x="5070" y="1735"/>
                    <a:pt x="2502" y="3603"/>
                    <a:pt x="0" y="5505"/>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8"/>
            <p:cNvSpPr/>
            <p:nvPr/>
          </p:nvSpPr>
          <p:spPr>
            <a:xfrm>
              <a:off x="3188275" y="1699150"/>
              <a:ext cx="193500" cy="122625"/>
            </a:xfrm>
            <a:custGeom>
              <a:rect b="b" l="l" r="r" t="t"/>
              <a:pathLst>
                <a:path extrusionOk="0" fill="none" h="4905" w="7740">
                  <a:moveTo>
                    <a:pt x="7740" y="1"/>
                  </a:moveTo>
                  <a:cubicBezTo>
                    <a:pt x="5004" y="1402"/>
                    <a:pt x="2436" y="3003"/>
                    <a:pt x="1" y="490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8"/>
            <p:cNvSpPr/>
            <p:nvPr/>
          </p:nvSpPr>
          <p:spPr>
            <a:xfrm>
              <a:off x="3379250" y="1689150"/>
              <a:ext cx="180150" cy="245200"/>
            </a:xfrm>
            <a:custGeom>
              <a:rect b="b" l="l" r="r" t="t"/>
              <a:pathLst>
                <a:path extrusionOk="0" fill="none" h="9808" w="7206">
                  <a:moveTo>
                    <a:pt x="7206" y="9808"/>
                  </a:moveTo>
                  <a:cubicBezTo>
                    <a:pt x="4304" y="6972"/>
                    <a:pt x="1835" y="3636"/>
                    <a:pt x="1" y="1"/>
                  </a:cubicBezTo>
                  <a:cubicBezTo>
                    <a:pt x="2369" y="2035"/>
                    <a:pt x="4270" y="4570"/>
                    <a:pt x="5871" y="727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8"/>
            <p:cNvSpPr/>
            <p:nvPr/>
          </p:nvSpPr>
          <p:spPr>
            <a:xfrm>
              <a:off x="3412600" y="1705000"/>
              <a:ext cx="180150" cy="184325"/>
            </a:xfrm>
            <a:custGeom>
              <a:rect b="b" l="l" r="r" t="t"/>
              <a:pathLst>
                <a:path extrusionOk="0" fill="none" h="7373" w="7206">
                  <a:moveTo>
                    <a:pt x="7206" y="7372"/>
                  </a:moveTo>
                  <a:cubicBezTo>
                    <a:pt x="5138" y="4637"/>
                    <a:pt x="2703" y="2169"/>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8"/>
            <p:cNvSpPr/>
            <p:nvPr/>
          </p:nvSpPr>
          <p:spPr>
            <a:xfrm>
              <a:off x="3430125" y="1694150"/>
              <a:ext cx="239350" cy="38400"/>
            </a:xfrm>
            <a:custGeom>
              <a:rect b="b" l="l" r="r" t="t"/>
              <a:pathLst>
                <a:path extrusionOk="0" fill="none" h="1536" w="9574">
                  <a:moveTo>
                    <a:pt x="7906" y="1"/>
                  </a:moveTo>
                  <a:cubicBezTo>
                    <a:pt x="5304" y="34"/>
                    <a:pt x="2602" y="201"/>
                    <a:pt x="0" y="268"/>
                  </a:cubicBezTo>
                  <a:cubicBezTo>
                    <a:pt x="3103" y="1168"/>
                    <a:pt x="6338" y="1535"/>
                    <a:pt x="9574" y="1368"/>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8"/>
            <p:cNvSpPr/>
            <p:nvPr/>
          </p:nvSpPr>
          <p:spPr>
            <a:xfrm>
              <a:off x="3421775" y="1706675"/>
              <a:ext cx="172650" cy="57550"/>
            </a:xfrm>
            <a:custGeom>
              <a:rect b="b" l="l" r="r" t="t"/>
              <a:pathLst>
                <a:path extrusionOk="0" fill="none" h="2302" w="6906">
                  <a:moveTo>
                    <a:pt x="6906" y="2302"/>
                  </a:moveTo>
                  <a:cubicBezTo>
                    <a:pt x="4471" y="1935"/>
                    <a:pt x="2136" y="1134"/>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8"/>
            <p:cNvSpPr/>
            <p:nvPr/>
          </p:nvSpPr>
          <p:spPr>
            <a:xfrm>
              <a:off x="3415100" y="1530700"/>
              <a:ext cx="223525" cy="160975"/>
            </a:xfrm>
            <a:custGeom>
              <a:rect b="b" l="l" r="r" t="t"/>
              <a:pathLst>
                <a:path extrusionOk="0" fill="none" h="6439" w="8941">
                  <a:moveTo>
                    <a:pt x="8941" y="1"/>
                  </a:moveTo>
                  <a:lnTo>
                    <a:pt x="7206" y="1368"/>
                  </a:lnTo>
                  <a:cubicBezTo>
                    <a:pt x="4904" y="3203"/>
                    <a:pt x="2569" y="5038"/>
                    <a:pt x="1" y="6439"/>
                  </a:cubicBezTo>
                  <a:cubicBezTo>
                    <a:pt x="1735" y="4104"/>
                    <a:pt x="3904" y="2002"/>
                    <a:pt x="6272" y="30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8"/>
            <p:cNvSpPr/>
            <p:nvPr/>
          </p:nvSpPr>
          <p:spPr>
            <a:xfrm>
              <a:off x="3444300" y="1576575"/>
              <a:ext cx="183475" cy="120100"/>
            </a:xfrm>
            <a:custGeom>
              <a:rect b="b" l="l" r="r" t="t"/>
              <a:pathLst>
                <a:path extrusionOk="0" fill="none" h="4804" w="7339">
                  <a:moveTo>
                    <a:pt x="7339" y="0"/>
                  </a:moveTo>
                  <a:cubicBezTo>
                    <a:pt x="6071" y="868"/>
                    <a:pt x="4770" y="1802"/>
                    <a:pt x="3536" y="2669"/>
                  </a:cubicBezTo>
                  <a:cubicBezTo>
                    <a:pt x="2402" y="3469"/>
                    <a:pt x="1268" y="4270"/>
                    <a:pt x="0" y="480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8"/>
            <p:cNvSpPr/>
            <p:nvPr/>
          </p:nvSpPr>
          <p:spPr>
            <a:xfrm>
              <a:off x="3423450" y="1403125"/>
              <a:ext cx="59225" cy="260200"/>
            </a:xfrm>
            <a:custGeom>
              <a:rect b="b" l="l" r="r" t="t"/>
              <a:pathLst>
                <a:path extrusionOk="0" fill="none" h="10408" w="2369">
                  <a:moveTo>
                    <a:pt x="2269" y="1468"/>
                  </a:moveTo>
                  <a:cubicBezTo>
                    <a:pt x="2369" y="4570"/>
                    <a:pt x="1535" y="7672"/>
                    <a:pt x="0" y="10407"/>
                  </a:cubicBezTo>
                  <a:cubicBezTo>
                    <a:pt x="534" y="6938"/>
                    <a:pt x="768" y="3503"/>
                    <a:pt x="467"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8"/>
            <p:cNvSpPr/>
            <p:nvPr/>
          </p:nvSpPr>
          <p:spPr>
            <a:xfrm>
              <a:off x="3399275" y="1448150"/>
              <a:ext cx="22525" cy="246875"/>
            </a:xfrm>
            <a:custGeom>
              <a:rect b="b" l="l" r="r" t="t"/>
              <a:pathLst>
                <a:path extrusionOk="0" fill="none" h="9875" w="901">
                  <a:moveTo>
                    <a:pt x="634" y="0"/>
                  </a:moveTo>
                  <a:cubicBezTo>
                    <a:pt x="901" y="3303"/>
                    <a:pt x="701" y="6638"/>
                    <a:pt x="0" y="987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18"/>
            <p:cNvSpPr/>
            <p:nvPr/>
          </p:nvSpPr>
          <p:spPr>
            <a:xfrm>
              <a:off x="3231650" y="1459825"/>
              <a:ext cx="164300" cy="216850"/>
            </a:xfrm>
            <a:custGeom>
              <a:rect b="b" l="l" r="r" t="t"/>
              <a:pathLst>
                <a:path extrusionOk="0" fill="none" h="8674" w="6572">
                  <a:moveTo>
                    <a:pt x="100" y="0"/>
                  </a:moveTo>
                  <a:cubicBezTo>
                    <a:pt x="2169" y="3002"/>
                    <a:pt x="4270" y="5871"/>
                    <a:pt x="6572" y="8673"/>
                  </a:cubicBezTo>
                  <a:cubicBezTo>
                    <a:pt x="4203" y="6705"/>
                    <a:pt x="2002" y="4637"/>
                    <a:pt x="0" y="23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8"/>
            <p:cNvSpPr/>
            <p:nvPr/>
          </p:nvSpPr>
          <p:spPr>
            <a:xfrm>
              <a:off x="3312525" y="1509850"/>
              <a:ext cx="106775" cy="171825"/>
            </a:xfrm>
            <a:custGeom>
              <a:rect b="b" l="l" r="r" t="t"/>
              <a:pathLst>
                <a:path extrusionOk="0" fill="none" h="6873" w="4271">
                  <a:moveTo>
                    <a:pt x="4271" y="6872"/>
                  </a:moveTo>
                  <a:cubicBezTo>
                    <a:pt x="3270" y="4371"/>
                    <a:pt x="1802" y="2002"/>
                    <a:pt x="1"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8"/>
            <p:cNvSpPr/>
            <p:nvPr/>
          </p:nvSpPr>
          <p:spPr>
            <a:xfrm>
              <a:off x="3129075" y="1652450"/>
              <a:ext cx="246875" cy="30900"/>
            </a:xfrm>
            <a:custGeom>
              <a:rect b="b" l="l" r="r" t="t"/>
              <a:pathLst>
                <a:path extrusionOk="0" fill="none" h="1236" w="9875">
                  <a:moveTo>
                    <a:pt x="9874" y="1235"/>
                  </a:moveTo>
                  <a:cubicBezTo>
                    <a:pt x="6638" y="468"/>
                    <a:pt x="3336" y="101"/>
                    <a:pt x="0"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8"/>
            <p:cNvSpPr/>
            <p:nvPr/>
          </p:nvSpPr>
          <p:spPr>
            <a:xfrm>
              <a:off x="3195775" y="1624950"/>
              <a:ext cx="163475" cy="45875"/>
            </a:xfrm>
            <a:custGeom>
              <a:rect b="b" l="l" r="r" t="t"/>
              <a:pathLst>
                <a:path extrusionOk="0" fill="none" h="1835" w="6539">
                  <a:moveTo>
                    <a:pt x="6539" y="1835"/>
                  </a:moveTo>
                  <a:cubicBezTo>
                    <a:pt x="4437" y="1034"/>
                    <a:pt x="2269" y="400"/>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8"/>
            <p:cNvSpPr/>
            <p:nvPr/>
          </p:nvSpPr>
          <p:spPr>
            <a:xfrm>
              <a:off x="3233325" y="1679975"/>
              <a:ext cx="125925" cy="12525"/>
            </a:xfrm>
            <a:custGeom>
              <a:rect b="b" l="l" r="r" t="t"/>
              <a:pathLst>
                <a:path extrusionOk="0" fill="none" h="501" w="5037">
                  <a:moveTo>
                    <a:pt x="5037" y="501"/>
                  </a:moveTo>
                  <a:cubicBezTo>
                    <a:pt x="3436" y="134"/>
                    <a:pt x="1668" y="1"/>
                    <a:pt x="0" y="20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8"/>
            <p:cNvSpPr/>
            <p:nvPr/>
          </p:nvSpPr>
          <p:spPr>
            <a:xfrm>
              <a:off x="3316700" y="1594075"/>
              <a:ext cx="187675" cy="187675"/>
            </a:xfrm>
            <a:custGeom>
              <a:rect b="b" l="l" r="r" t="t"/>
              <a:pathLst>
                <a:path extrusionOk="0" h="7507" w="7507">
                  <a:moveTo>
                    <a:pt x="3770" y="1"/>
                  </a:moveTo>
                  <a:cubicBezTo>
                    <a:pt x="1669" y="1"/>
                    <a:pt x="1" y="1702"/>
                    <a:pt x="1" y="3770"/>
                  </a:cubicBezTo>
                  <a:cubicBezTo>
                    <a:pt x="1" y="5838"/>
                    <a:pt x="1669" y="7506"/>
                    <a:pt x="3770" y="7506"/>
                  </a:cubicBezTo>
                  <a:cubicBezTo>
                    <a:pt x="5838" y="7506"/>
                    <a:pt x="7506" y="5838"/>
                    <a:pt x="7506" y="3770"/>
                  </a:cubicBezTo>
                  <a:cubicBezTo>
                    <a:pt x="7506" y="1702"/>
                    <a:pt x="5838" y="1"/>
                    <a:pt x="3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8"/>
            <p:cNvSpPr/>
            <p:nvPr/>
          </p:nvSpPr>
          <p:spPr>
            <a:xfrm>
              <a:off x="3335875" y="1613275"/>
              <a:ext cx="149300" cy="150125"/>
            </a:xfrm>
            <a:custGeom>
              <a:rect b="b" l="l" r="r" t="t"/>
              <a:pathLst>
                <a:path extrusionOk="0" h="6005" w="5972">
                  <a:moveTo>
                    <a:pt x="3003" y="0"/>
                  </a:moveTo>
                  <a:cubicBezTo>
                    <a:pt x="1335" y="0"/>
                    <a:pt x="1" y="1334"/>
                    <a:pt x="1" y="3002"/>
                  </a:cubicBezTo>
                  <a:cubicBezTo>
                    <a:pt x="1" y="4637"/>
                    <a:pt x="1335" y="6004"/>
                    <a:pt x="3003" y="6004"/>
                  </a:cubicBezTo>
                  <a:cubicBezTo>
                    <a:pt x="4638" y="6004"/>
                    <a:pt x="5972" y="4637"/>
                    <a:pt x="5972" y="3002"/>
                  </a:cubicBezTo>
                  <a:cubicBezTo>
                    <a:pt x="5972" y="1334"/>
                    <a:pt x="4638" y="0"/>
                    <a:pt x="3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8"/>
            <p:cNvSpPr/>
            <p:nvPr/>
          </p:nvSpPr>
          <p:spPr>
            <a:xfrm>
              <a:off x="3363400" y="648600"/>
              <a:ext cx="973225" cy="956600"/>
            </a:xfrm>
            <a:custGeom>
              <a:rect b="b" l="l" r="r" t="t"/>
              <a:pathLst>
                <a:path extrusionOk="0" h="38264" w="38929">
                  <a:moveTo>
                    <a:pt x="21403" y="1"/>
                  </a:moveTo>
                  <a:cubicBezTo>
                    <a:pt x="20460" y="1"/>
                    <a:pt x="19536" y="252"/>
                    <a:pt x="18781" y="827"/>
                  </a:cubicBezTo>
                  <a:cubicBezTo>
                    <a:pt x="17213" y="1961"/>
                    <a:pt x="17180" y="4329"/>
                    <a:pt x="17146" y="6097"/>
                  </a:cubicBezTo>
                  <a:cubicBezTo>
                    <a:pt x="17113" y="7398"/>
                    <a:pt x="17146" y="8666"/>
                    <a:pt x="17313" y="9967"/>
                  </a:cubicBezTo>
                  <a:cubicBezTo>
                    <a:pt x="16846" y="8966"/>
                    <a:pt x="16346" y="7998"/>
                    <a:pt x="15812" y="7098"/>
                  </a:cubicBezTo>
                  <a:cubicBezTo>
                    <a:pt x="14772" y="5315"/>
                    <a:pt x="13098" y="2528"/>
                    <a:pt x="10765" y="2528"/>
                  </a:cubicBezTo>
                  <a:cubicBezTo>
                    <a:pt x="10478" y="2528"/>
                    <a:pt x="10181" y="2570"/>
                    <a:pt x="9874" y="2661"/>
                  </a:cubicBezTo>
                  <a:cubicBezTo>
                    <a:pt x="8107" y="3228"/>
                    <a:pt x="6372" y="4663"/>
                    <a:pt x="6105" y="6597"/>
                  </a:cubicBezTo>
                  <a:cubicBezTo>
                    <a:pt x="5805" y="8465"/>
                    <a:pt x="7473" y="10233"/>
                    <a:pt x="8640" y="11468"/>
                  </a:cubicBezTo>
                  <a:cubicBezTo>
                    <a:pt x="9508" y="12402"/>
                    <a:pt x="10508" y="13269"/>
                    <a:pt x="11509" y="14103"/>
                  </a:cubicBezTo>
                  <a:cubicBezTo>
                    <a:pt x="10475" y="13736"/>
                    <a:pt x="9441" y="13402"/>
                    <a:pt x="8440" y="13135"/>
                  </a:cubicBezTo>
                  <a:cubicBezTo>
                    <a:pt x="7318" y="12855"/>
                    <a:pt x="5853" y="12477"/>
                    <a:pt x="4490" y="12477"/>
                  </a:cubicBezTo>
                  <a:cubicBezTo>
                    <a:pt x="3097" y="12477"/>
                    <a:pt x="1810" y="12872"/>
                    <a:pt x="1102" y="14170"/>
                  </a:cubicBezTo>
                  <a:cubicBezTo>
                    <a:pt x="168" y="15804"/>
                    <a:pt x="1" y="18072"/>
                    <a:pt x="1135" y="19640"/>
                  </a:cubicBezTo>
                  <a:cubicBezTo>
                    <a:pt x="2269" y="21175"/>
                    <a:pt x="4637" y="21241"/>
                    <a:pt x="6372" y="21308"/>
                  </a:cubicBezTo>
                  <a:cubicBezTo>
                    <a:pt x="6741" y="21336"/>
                    <a:pt x="7110" y="21349"/>
                    <a:pt x="7478" y="21349"/>
                  </a:cubicBezTo>
                  <a:cubicBezTo>
                    <a:pt x="8410" y="21349"/>
                    <a:pt x="9343" y="21270"/>
                    <a:pt x="10275" y="21175"/>
                  </a:cubicBezTo>
                  <a:lnTo>
                    <a:pt x="10275" y="21175"/>
                  </a:lnTo>
                  <a:cubicBezTo>
                    <a:pt x="9274" y="21608"/>
                    <a:pt x="8307" y="22109"/>
                    <a:pt x="7373" y="22642"/>
                  </a:cubicBezTo>
                  <a:cubicBezTo>
                    <a:pt x="5371" y="23810"/>
                    <a:pt x="2102" y="25778"/>
                    <a:pt x="2936" y="28580"/>
                  </a:cubicBezTo>
                  <a:cubicBezTo>
                    <a:pt x="3437" y="30348"/>
                    <a:pt x="4871" y="32082"/>
                    <a:pt x="6806" y="32416"/>
                  </a:cubicBezTo>
                  <a:cubicBezTo>
                    <a:pt x="6973" y="32445"/>
                    <a:pt x="7140" y="32459"/>
                    <a:pt x="7305" y="32459"/>
                  </a:cubicBezTo>
                  <a:cubicBezTo>
                    <a:pt x="9009" y="32459"/>
                    <a:pt x="10553" y="30979"/>
                    <a:pt x="11709" y="29914"/>
                  </a:cubicBezTo>
                  <a:cubicBezTo>
                    <a:pt x="12676" y="29014"/>
                    <a:pt x="13544" y="28080"/>
                    <a:pt x="14378" y="27079"/>
                  </a:cubicBezTo>
                  <a:lnTo>
                    <a:pt x="14378" y="27079"/>
                  </a:lnTo>
                  <a:cubicBezTo>
                    <a:pt x="14011" y="28113"/>
                    <a:pt x="13677" y="29114"/>
                    <a:pt x="13377" y="30148"/>
                  </a:cubicBezTo>
                  <a:cubicBezTo>
                    <a:pt x="12777" y="32349"/>
                    <a:pt x="11809" y="36085"/>
                    <a:pt x="14344" y="37486"/>
                  </a:cubicBezTo>
                  <a:cubicBezTo>
                    <a:pt x="15201" y="37976"/>
                    <a:pt x="16222" y="38264"/>
                    <a:pt x="17231" y="38264"/>
                  </a:cubicBezTo>
                  <a:cubicBezTo>
                    <a:pt x="18147" y="38264"/>
                    <a:pt x="19053" y="38026"/>
                    <a:pt x="19815" y="37486"/>
                  </a:cubicBezTo>
                  <a:cubicBezTo>
                    <a:pt x="21349" y="36385"/>
                    <a:pt x="21449" y="33984"/>
                    <a:pt x="21516" y="32249"/>
                  </a:cubicBezTo>
                  <a:cubicBezTo>
                    <a:pt x="21549" y="30948"/>
                    <a:pt x="21516" y="29647"/>
                    <a:pt x="21383" y="28380"/>
                  </a:cubicBezTo>
                  <a:lnTo>
                    <a:pt x="21383" y="28380"/>
                  </a:lnTo>
                  <a:cubicBezTo>
                    <a:pt x="21850" y="29414"/>
                    <a:pt x="22350" y="30348"/>
                    <a:pt x="22850" y="31282"/>
                  </a:cubicBezTo>
                  <a:cubicBezTo>
                    <a:pt x="23896" y="33103"/>
                    <a:pt x="25502" y="35941"/>
                    <a:pt x="27862" y="35941"/>
                  </a:cubicBezTo>
                  <a:cubicBezTo>
                    <a:pt x="28138" y="35941"/>
                    <a:pt x="28424" y="35902"/>
                    <a:pt x="28721" y="35818"/>
                  </a:cubicBezTo>
                  <a:cubicBezTo>
                    <a:pt x="30523" y="35318"/>
                    <a:pt x="32290" y="33917"/>
                    <a:pt x="32624" y="31982"/>
                  </a:cubicBezTo>
                  <a:cubicBezTo>
                    <a:pt x="32958" y="30114"/>
                    <a:pt x="31323" y="28380"/>
                    <a:pt x="30156" y="27079"/>
                  </a:cubicBezTo>
                  <a:cubicBezTo>
                    <a:pt x="29288" y="26078"/>
                    <a:pt x="28321" y="25211"/>
                    <a:pt x="27320" y="24377"/>
                  </a:cubicBezTo>
                  <a:lnTo>
                    <a:pt x="27320" y="24377"/>
                  </a:lnTo>
                  <a:cubicBezTo>
                    <a:pt x="28354" y="24777"/>
                    <a:pt x="29355" y="25111"/>
                    <a:pt x="30389" y="25411"/>
                  </a:cubicBezTo>
                  <a:cubicBezTo>
                    <a:pt x="31512" y="25730"/>
                    <a:pt x="32998" y="26132"/>
                    <a:pt x="34385" y="26132"/>
                  </a:cubicBezTo>
                  <a:cubicBezTo>
                    <a:pt x="35756" y="26132"/>
                    <a:pt x="37031" y="25738"/>
                    <a:pt x="37761" y="24477"/>
                  </a:cubicBezTo>
                  <a:cubicBezTo>
                    <a:pt x="38662" y="22876"/>
                    <a:pt x="38929" y="20608"/>
                    <a:pt x="37794" y="18973"/>
                  </a:cubicBezTo>
                  <a:cubicBezTo>
                    <a:pt x="36694" y="17405"/>
                    <a:pt x="34292" y="17338"/>
                    <a:pt x="32557" y="17238"/>
                  </a:cubicBezTo>
                  <a:cubicBezTo>
                    <a:pt x="32057" y="17199"/>
                    <a:pt x="31552" y="17180"/>
                    <a:pt x="31044" y="17180"/>
                  </a:cubicBezTo>
                  <a:cubicBezTo>
                    <a:pt x="30263" y="17180"/>
                    <a:pt x="29476" y="17224"/>
                    <a:pt x="28688" y="17305"/>
                  </a:cubicBezTo>
                  <a:cubicBezTo>
                    <a:pt x="29722" y="16905"/>
                    <a:pt x="30689" y="16404"/>
                    <a:pt x="31623" y="15904"/>
                  </a:cubicBezTo>
                  <a:cubicBezTo>
                    <a:pt x="33658" y="14770"/>
                    <a:pt x="36960" y="12902"/>
                    <a:pt x="36193" y="10067"/>
                  </a:cubicBezTo>
                  <a:cubicBezTo>
                    <a:pt x="35693" y="8232"/>
                    <a:pt x="34292" y="6464"/>
                    <a:pt x="32357" y="6130"/>
                  </a:cubicBezTo>
                  <a:cubicBezTo>
                    <a:pt x="32186" y="6101"/>
                    <a:pt x="32017" y="6086"/>
                    <a:pt x="31848" y="6086"/>
                  </a:cubicBezTo>
                  <a:cubicBezTo>
                    <a:pt x="30142" y="6086"/>
                    <a:pt x="28571" y="7533"/>
                    <a:pt x="27387" y="8566"/>
                  </a:cubicBezTo>
                  <a:cubicBezTo>
                    <a:pt x="26153" y="9633"/>
                    <a:pt x="25052" y="10834"/>
                    <a:pt x="24018" y="12135"/>
                  </a:cubicBezTo>
                  <a:cubicBezTo>
                    <a:pt x="24552" y="10800"/>
                    <a:pt x="25019" y="9399"/>
                    <a:pt x="25352" y="8065"/>
                  </a:cubicBezTo>
                  <a:cubicBezTo>
                    <a:pt x="25886" y="5797"/>
                    <a:pt x="26820" y="2094"/>
                    <a:pt x="24218" y="727"/>
                  </a:cubicBezTo>
                  <a:cubicBezTo>
                    <a:pt x="23371" y="269"/>
                    <a:pt x="22377" y="1"/>
                    <a:pt x="21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8"/>
            <p:cNvSpPr/>
            <p:nvPr/>
          </p:nvSpPr>
          <p:spPr>
            <a:xfrm>
              <a:off x="3872925" y="889400"/>
              <a:ext cx="337775" cy="248550"/>
            </a:xfrm>
            <a:custGeom>
              <a:rect b="b" l="l" r="r" t="t"/>
              <a:pathLst>
                <a:path extrusionOk="0" fill="none" h="9942" w="13511">
                  <a:moveTo>
                    <a:pt x="9107" y="1269"/>
                  </a:moveTo>
                  <a:cubicBezTo>
                    <a:pt x="5805" y="3837"/>
                    <a:pt x="2436" y="6506"/>
                    <a:pt x="1" y="9941"/>
                  </a:cubicBezTo>
                  <a:cubicBezTo>
                    <a:pt x="4237" y="6272"/>
                    <a:pt x="8774" y="2936"/>
                    <a:pt x="13511"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8"/>
            <p:cNvSpPr/>
            <p:nvPr/>
          </p:nvSpPr>
          <p:spPr>
            <a:xfrm>
              <a:off x="3887125" y="1122925"/>
              <a:ext cx="375275" cy="60050"/>
            </a:xfrm>
            <a:custGeom>
              <a:rect b="b" l="l" r="r" t="t"/>
              <a:pathLst>
                <a:path extrusionOk="0" fill="none" h="2402" w="15011">
                  <a:moveTo>
                    <a:pt x="15011" y="667"/>
                  </a:moveTo>
                  <a:cubicBezTo>
                    <a:pt x="10007" y="167"/>
                    <a:pt x="5004" y="0"/>
                    <a:pt x="0" y="167"/>
                  </a:cubicBezTo>
                  <a:cubicBezTo>
                    <a:pt x="4503" y="1134"/>
                    <a:pt x="9107" y="1835"/>
                    <a:pt x="13710" y="24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8"/>
            <p:cNvSpPr/>
            <p:nvPr/>
          </p:nvSpPr>
          <p:spPr>
            <a:xfrm>
              <a:off x="3886275" y="1151275"/>
              <a:ext cx="325250" cy="68400"/>
            </a:xfrm>
            <a:custGeom>
              <a:rect b="b" l="l" r="r" t="t"/>
              <a:pathLst>
                <a:path extrusionOk="0" fill="none" h="2736" w="13010">
                  <a:moveTo>
                    <a:pt x="1" y="0"/>
                  </a:moveTo>
                  <a:cubicBezTo>
                    <a:pt x="4204" y="1368"/>
                    <a:pt x="8573" y="2302"/>
                    <a:pt x="13010" y="2735"/>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8"/>
            <p:cNvSpPr/>
            <p:nvPr/>
          </p:nvSpPr>
          <p:spPr>
            <a:xfrm>
              <a:off x="3867100" y="724300"/>
              <a:ext cx="75075" cy="439500"/>
            </a:xfrm>
            <a:custGeom>
              <a:rect b="b" l="l" r="r" t="t"/>
              <a:pathLst>
                <a:path extrusionOk="0" fill="none" h="17580" w="3003">
                  <a:moveTo>
                    <a:pt x="2869" y="0"/>
                  </a:moveTo>
                  <a:cubicBezTo>
                    <a:pt x="3003" y="5938"/>
                    <a:pt x="2135" y="11909"/>
                    <a:pt x="367" y="17580"/>
                  </a:cubicBezTo>
                  <a:cubicBezTo>
                    <a:pt x="0" y="13043"/>
                    <a:pt x="634" y="8506"/>
                    <a:pt x="1635" y="4036"/>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8"/>
            <p:cNvSpPr/>
            <p:nvPr/>
          </p:nvSpPr>
          <p:spPr>
            <a:xfrm>
              <a:off x="3842925" y="737625"/>
              <a:ext cx="15850" cy="375300"/>
            </a:xfrm>
            <a:custGeom>
              <a:rect b="b" l="l" r="r" t="t"/>
              <a:pathLst>
                <a:path extrusionOk="0" fill="none" h="15012" w="634">
                  <a:moveTo>
                    <a:pt x="634" y="1"/>
                  </a:moveTo>
                  <a:cubicBezTo>
                    <a:pt x="0" y="4971"/>
                    <a:pt x="0" y="10041"/>
                    <a:pt x="634" y="1501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8"/>
            <p:cNvSpPr/>
            <p:nvPr/>
          </p:nvSpPr>
          <p:spPr>
            <a:xfrm>
              <a:off x="3616925" y="825200"/>
              <a:ext cx="220175" cy="272725"/>
            </a:xfrm>
            <a:custGeom>
              <a:rect b="b" l="l" r="r" t="t"/>
              <a:pathLst>
                <a:path extrusionOk="0" fill="none" h="10909" w="8807">
                  <a:moveTo>
                    <a:pt x="334" y="3169"/>
                  </a:moveTo>
                  <a:cubicBezTo>
                    <a:pt x="3103" y="5738"/>
                    <a:pt x="6038" y="8340"/>
                    <a:pt x="8807" y="10908"/>
                  </a:cubicBezTo>
                  <a:cubicBezTo>
                    <a:pt x="6505" y="6839"/>
                    <a:pt x="3503" y="3136"/>
                    <a:pt x="0"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8"/>
            <p:cNvSpPr/>
            <p:nvPr/>
          </p:nvSpPr>
          <p:spPr>
            <a:xfrm>
              <a:off x="3729500" y="866900"/>
              <a:ext cx="120950" cy="234350"/>
            </a:xfrm>
            <a:custGeom>
              <a:rect b="b" l="l" r="r" t="t"/>
              <a:pathLst>
                <a:path extrusionOk="0" fill="none" h="9374" w="4838">
                  <a:moveTo>
                    <a:pt x="1" y="0"/>
                  </a:moveTo>
                  <a:cubicBezTo>
                    <a:pt x="2135" y="2836"/>
                    <a:pt x="3770" y="6038"/>
                    <a:pt x="4837" y="937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8"/>
            <p:cNvSpPr/>
            <p:nvPr/>
          </p:nvSpPr>
          <p:spPr>
            <a:xfrm>
              <a:off x="3445125" y="1062875"/>
              <a:ext cx="397825" cy="76750"/>
            </a:xfrm>
            <a:custGeom>
              <a:rect b="b" l="l" r="r" t="t"/>
              <a:pathLst>
                <a:path extrusionOk="0" fill="none" h="3070" w="15913">
                  <a:moveTo>
                    <a:pt x="1" y="0"/>
                  </a:moveTo>
                  <a:cubicBezTo>
                    <a:pt x="1068" y="100"/>
                    <a:pt x="2169" y="200"/>
                    <a:pt x="3236" y="334"/>
                  </a:cubicBezTo>
                  <a:cubicBezTo>
                    <a:pt x="7506" y="767"/>
                    <a:pt x="11809" y="1235"/>
                    <a:pt x="15912" y="2435"/>
                  </a:cubicBezTo>
                  <a:cubicBezTo>
                    <a:pt x="11676" y="3069"/>
                    <a:pt x="7339" y="3069"/>
                    <a:pt x="3070" y="24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8"/>
            <p:cNvSpPr/>
            <p:nvPr/>
          </p:nvSpPr>
          <p:spPr>
            <a:xfrm>
              <a:off x="3504350" y="1026175"/>
              <a:ext cx="315250" cy="61725"/>
            </a:xfrm>
            <a:custGeom>
              <a:rect b="b" l="l" r="r" t="t"/>
              <a:pathLst>
                <a:path extrusionOk="0" fill="none" h="2469" w="12610">
                  <a:moveTo>
                    <a:pt x="0" y="1"/>
                  </a:moveTo>
                  <a:cubicBezTo>
                    <a:pt x="2268" y="367"/>
                    <a:pt x="4470" y="734"/>
                    <a:pt x="6705" y="1068"/>
                  </a:cubicBezTo>
                  <a:cubicBezTo>
                    <a:pt x="8706" y="1402"/>
                    <a:pt x="10708" y="1735"/>
                    <a:pt x="12609" y="2469"/>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8"/>
            <p:cNvSpPr/>
            <p:nvPr/>
          </p:nvSpPr>
          <p:spPr>
            <a:xfrm>
              <a:off x="3519350" y="1147100"/>
              <a:ext cx="286075" cy="256050"/>
            </a:xfrm>
            <a:custGeom>
              <a:rect b="b" l="l" r="r" t="t"/>
              <a:pathLst>
                <a:path extrusionOk="0" fill="none" h="10242" w="11443">
                  <a:moveTo>
                    <a:pt x="1" y="6939"/>
                  </a:moveTo>
                  <a:cubicBezTo>
                    <a:pt x="3069" y="3636"/>
                    <a:pt x="7106" y="1168"/>
                    <a:pt x="11442" y="0"/>
                  </a:cubicBezTo>
                  <a:cubicBezTo>
                    <a:pt x="7339" y="3103"/>
                    <a:pt x="3603" y="6338"/>
                    <a:pt x="334" y="1024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8"/>
            <p:cNvSpPr/>
            <p:nvPr/>
          </p:nvSpPr>
          <p:spPr>
            <a:xfrm>
              <a:off x="3595250" y="1136250"/>
              <a:ext cx="267700" cy="241025"/>
            </a:xfrm>
            <a:custGeom>
              <a:rect b="b" l="l" r="r" t="t"/>
              <a:pathLst>
                <a:path extrusionOk="0" fill="none" h="9641" w="10708">
                  <a:moveTo>
                    <a:pt x="0" y="9641"/>
                  </a:moveTo>
                  <a:cubicBezTo>
                    <a:pt x="3036" y="5905"/>
                    <a:pt x="6671" y="2636"/>
                    <a:pt x="10708"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8"/>
            <p:cNvSpPr/>
            <p:nvPr/>
          </p:nvSpPr>
          <p:spPr>
            <a:xfrm>
              <a:off x="3794550" y="1159600"/>
              <a:ext cx="69250" cy="391150"/>
            </a:xfrm>
            <a:custGeom>
              <a:rect b="b" l="l" r="r" t="t"/>
              <a:pathLst>
                <a:path extrusionOk="0" fill="none" h="15646" w="2770">
                  <a:moveTo>
                    <a:pt x="0" y="15645"/>
                  </a:moveTo>
                  <a:cubicBezTo>
                    <a:pt x="934" y="10475"/>
                    <a:pt x="1668" y="5271"/>
                    <a:pt x="2102" y="1"/>
                  </a:cubicBezTo>
                  <a:cubicBezTo>
                    <a:pt x="2569" y="4504"/>
                    <a:pt x="2769" y="8874"/>
                    <a:pt x="2435" y="13377"/>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8"/>
            <p:cNvSpPr/>
            <p:nvPr/>
          </p:nvSpPr>
          <p:spPr>
            <a:xfrm>
              <a:off x="3762850" y="1130425"/>
              <a:ext cx="65925" cy="287725"/>
            </a:xfrm>
            <a:custGeom>
              <a:rect b="b" l="l" r="r" t="t"/>
              <a:pathLst>
                <a:path extrusionOk="0" fill="none" h="11509" w="2637">
                  <a:moveTo>
                    <a:pt x="2636" y="0"/>
                  </a:moveTo>
                  <a:cubicBezTo>
                    <a:pt x="1135" y="3670"/>
                    <a:pt x="201" y="7539"/>
                    <a:pt x="1" y="11508"/>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8"/>
            <p:cNvSpPr/>
            <p:nvPr/>
          </p:nvSpPr>
          <p:spPr>
            <a:xfrm>
              <a:off x="3874600" y="1172950"/>
              <a:ext cx="226025" cy="285225"/>
            </a:xfrm>
            <a:custGeom>
              <a:rect b="b" l="l" r="r" t="t"/>
              <a:pathLst>
                <a:path extrusionOk="0" fill="none" h="11409" w="9041">
                  <a:moveTo>
                    <a:pt x="1" y="0"/>
                  </a:moveTo>
                  <a:cubicBezTo>
                    <a:pt x="2636" y="4103"/>
                    <a:pt x="5671" y="7906"/>
                    <a:pt x="9040" y="11409"/>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8"/>
            <p:cNvSpPr/>
            <p:nvPr/>
          </p:nvSpPr>
          <p:spPr>
            <a:xfrm>
              <a:off x="3878775" y="1203800"/>
              <a:ext cx="122600" cy="214350"/>
            </a:xfrm>
            <a:custGeom>
              <a:rect b="b" l="l" r="r" t="t"/>
              <a:pathLst>
                <a:path extrusionOk="0" fill="none" h="8574" w="4904">
                  <a:moveTo>
                    <a:pt x="0" y="1"/>
                  </a:moveTo>
                  <a:cubicBezTo>
                    <a:pt x="1401" y="3003"/>
                    <a:pt x="3036" y="5872"/>
                    <a:pt x="4904" y="8573"/>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8"/>
            <p:cNvSpPr/>
            <p:nvPr/>
          </p:nvSpPr>
          <p:spPr>
            <a:xfrm>
              <a:off x="3901300" y="1180450"/>
              <a:ext cx="123425" cy="136800"/>
            </a:xfrm>
            <a:custGeom>
              <a:rect b="b" l="l" r="r" t="t"/>
              <a:pathLst>
                <a:path extrusionOk="0" fill="none" h="5472" w="4937">
                  <a:moveTo>
                    <a:pt x="0" y="1"/>
                  </a:moveTo>
                  <a:cubicBezTo>
                    <a:pt x="1334" y="2102"/>
                    <a:pt x="3002" y="3937"/>
                    <a:pt x="4937" y="547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8"/>
            <p:cNvSpPr/>
            <p:nvPr/>
          </p:nvSpPr>
          <p:spPr>
            <a:xfrm>
              <a:off x="3717000" y="996150"/>
              <a:ext cx="265200" cy="264375"/>
            </a:xfrm>
            <a:custGeom>
              <a:rect b="b" l="l" r="r" t="t"/>
              <a:pathLst>
                <a:path extrusionOk="0" h="10575" w="10608">
                  <a:moveTo>
                    <a:pt x="5304" y="1"/>
                  </a:moveTo>
                  <a:cubicBezTo>
                    <a:pt x="2369" y="1"/>
                    <a:pt x="0" y="2369"/>
                    <a:pt x="0" y="5305"/>
                  </a:cubicBezTo>
                  <a:cubicBezTo>
                    <a:pt x="0" y="8207"/>
                    <a:pt x="2369" y="10575"/>
                    <a:pt x="5304" y="10575"/>
                  </a:cubicBezTo>
                  <a:cubicBezTo>
                    <a:pt x="8206" y="10575"/>
                    <a:pt x="10608" y="8207"/>
                    <a:pt x="10608" y="5305"/>
                  </a:cubicBezTo>
                  <a:cubicBezTo>
                    <a:pt x="10608" y="2369"/>
                    <a:pt x="8206" y="1"/>
                    <a:pt x="53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8"/>
            <p:cNvSpPr/>
            <p:nvPr/>
          </p:nvSpPr>
          <p:spPr>
            <a:xfrm>
              <a:off x="3732825" y="1022025"/>
              <a:ext cx="233525" cy="212650"/>
            </a:xfrm>
            <a:custGeom>
              <a:rect b="b" l="l" r="r" t="t"/>
              <a:pathLst>
                <a:path extrusionOk="0" h="8506" w="9341">
                  <a:moveTo>
                    <a:pt x="4684" y="0"/>
                  </a:moveTo>
                  <a:cubicBezTo>
                    <a:pt x="2725" y="0"/>
                    <a:pt x="963" y="1343"/>
                    <a:pt x="501" y="3336"/>
                  </a:cubicBezTo>
                  <a:cubicBezTo>
                    <a:pt x="1" y="5604"/>
                    <a:pt x="1469" y="7905"/>
                    <a:pt x="3737" y="8406"/>
                  </a:cubicBezTo>
                  <a:cubicBezTo>
                    <a:pt x="4046" y="8473"/>
                    <a:pt x="4355" y="8505"/>
                    <a:pt x="4658" y="8505"/>
                  </a:cubicBezTo>
                  <a:cubicBezTo>
                    <a:pt x="6616" y="8505"/>
                    <a:pt x="8374" y="7163"/>
                    <a:pt x="8807" y="5170"/>
                  </a:cubicBezTo>
                  <a:cubicBezTo>
                    <a:pt x="9341" y="2869"/>
                    <a:pt x="7873" y="600"/>
                    <a:pt x="5605" y="100"/>
                  </a:cubicBezTo>
                  <a:cubicBezTo>
                    <a:pt x="5296" y="33"/>
                    <a:pt x="4987" y="0"/>
                    <a:pt x="46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8"/>
            <p:cNvSpPr/>
            <p:nvPr/>
          </p:nvSpPr>
          <p:spPr>
            <a:xfrm>
              <a:off x="3569375" y="2192850"/>
              <a:ext cx="298575" cy="294425"/>
            </a:xfrm>
            <a:custGeom>
              <a:rect b="b" l="l" r="r" t="t"/>
              <a:pathLst>
                <a:path extrusionOk="0" h="11777" w="11943">
                  <a:moveTo>
                    <a:pt x="268" y="0"/>
                  </a:moveTo>
                  <a:lnTo>
                    <a:pt x="268" y="0"/>
                  </a:lnTo>
                  <a:cubicBezTo>
                    <a:pt x="1" y="3036"/>
                    <a:pt x="2569" y="7372"/>
                    <a:pt x="4671" y="9641"/>
                  </a:cubicBezTo>
                  <a:cubicBezTo>
                    <a:pt x="6356" y="11462"/>
                    <a:pt x="7643" y="11777"/>
                    <a:pt x="9705" y="11777"/>
                  </a:cubicBezTo>
                  <a:cubicBezTo>
                    <a:pt x="10173" y="11777"/>
                    <a:pt x="10681" y="11761"/>
                    <a:pt x="11242" y="11742"/>
                  </a:cubicBezTo>
                  <a:cubicBezTo>
                    <a:pt x="11609" y="8807"/>
                    <a:pt x="11943" y="7139"/>
                    <a:pt x="9841" y="5071"/>
                  </a:cubicBezTo>
                  <a:cubicBezTo>
                    <a:pt x="7706" y="3036"/>
                    <a:pt x="3203" y="534"/>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8"/>
            <p:cNvSpPr/>
            <p:nvPr/>
          </p:nvSpPr>
          <p:spPr>
            <a:xfrm>
              <a:off x="3629425" y="2257050"/>
              <a:ext cx="221025" cy="228525"/>
            </a:xfrm>
            <a:custGeom>
              <a:rect b="b" l="l" r="r" t="t"/>
              <a:pathLst>
                <a:path extrusionOk="0" fill="none" h="9141" w="8841">
                  <a:moveTo>
                    <a:pt x="1" y="1"/>
                  </a:moveTo>
                  <a:cubicBezTo>
                    <a:pt x="434" y="468"/>
                    <a:pt x="8840" y="9141"/>
                    <a:pt x="8840" y="914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8"/>
            <p:cNvSpPr/>
            <p:nvPr/>
          </p:nvSpPr>
          <p:spPr>
            <a:xfrm>
              <a:off x="3845425" y="2202025"/>
              <a:ext cx="303575" cy="285650"/>
            </a:xfrm>
            <a:custGeom>
              <a:rect b="b" l="l" r="r" t="t"/>
              <a:pathLst>
                <a:path extrusionOk="0" h="11426" w="12143">
                  <a:moveTo>
                    <a:pt x="11909" y="0"/>
                  </a:moveTo>
                  <a:lnTo>
                    <a:pt x="11909" y="0"/>
                  </a:lnTo>
                  <a:cubicBezTo>
                    <a:pt x="9007" y="467"/>
                    <a:pt x="4403" y="2802"/>
                    <a:pt x="2202" y="4770"/>
                  </a:cubicBezTo>
                  <a:cubicBezTo>
                    <a:pt x="0" y="6705"/>
                    <a:pt x="334" y="8440"/>
                    <a:pt x="567" y="11342"/>
                  </a:cubicBezTo>
                  <a:cubicBezTo>
                    <a:pt x="1356" y="11385"/>
                    <a:pt x="2036" y="11425"/>
                    <a:pt x="2648" y="11425"/>
                  </a:cubicBezTo>
                  <a:cubicBezTo>
                    <a:pt x="4419" y="11425"/>
                    <a:pt x="5619" y="11085"/>
                    <a:pt x="7205" y="9474"/>
                  </a:cubicBezTo>
                  <a:cubicBezTo>
                    <a:pt x="9374" y="7305"/>
                    <a:pt x="12142" y="3036"/>
                    <a:pt x="11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8"/>
            <p:cNvSpPr/>
            <p:nvPr/>
          </p:nvSpPr>
          <p:spPr>
            <a:xfrm>
              <a:off x="3859600" y="2264575"/>
              <a:ext cx="228525" cy="221000"/>
            </a:xfrm>
            <a:custGeom>
              <a:rect b="b" l="l" r="r" t="t"/>
              <a:pathLst>
                <a:path extrusionOk="0" fill="none" h="8840" w="9141">
                  <a:moveTo>
                    <a:pt x="9140" y="0"/>
                  </a:moveTo>
                  <a:cubicBezTo>
                    <a:pt x="8673" y="467"/>
                    <a:pt x="0" y="8840"/>
                    <a:pt x="0" y="884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18"/>
          <p:cNvGrpSpPr/>
          <p:nvPr/>
        </p:nvGrpSpPr>
        <p:grpSpPr>
          <a:xfrm>
            <a:off x="7593200" y="0"/>
            <a:ext cx="1241675" cy="2249750"/>
            <a:chOff x="7507550" y="0"/>
            <a:chExt cx="1241675" cy="2249750"/>
          </a:xfrm>
        </p:grpSpPr>
        <p:sp>
          <p:nvSpPr>
            <p:cNvPr id="1678" name="Google Shape;1678;p18"/>
            <p:cNvSpPr/>
            <p:nvPr/>
          </p:nvSpPr>
          <p:spPr>
            <a:xfrm>
              <a:off x="7977525" y="678925"/>
              <a:ext cx="170625" cy="145600"/>
            </a:xfrm>
            <a:custGeom>
              <a:rect b="b" l="l" r="r" t="t"/>
              <a:pathLst>
                <a:path extrusionOk="0" h="5824" w="6825">
                  <a:moveTo>
                    <a:pt x="4192" y="0"/>
                  </a:moveTo>
                  <a:cubicBezTo>
                    <a:pt x="2752" y="0"/>
                    <a:pt x="2752" y="1659"/>
                    <a:pt x="2752" y="1659"/>
                  </a:cubicBezTo>
                  <a:cubicBezTo>
                    <a:pt x="2478" y="1558"/>
                    <a:pt x="2217" y="1512"/>
                    <a:pt x="1976" y="1512"/>
                  </a:cubicBezTo>
                  <a:cubicBezTo>
                    <a:pt x="696" y="1512"/>
                    <a:pt x="0" y="2821"/>
                    <a:pt x="1050" y="4151"/>
                  </a:cubicBezTo>
                  <a:cubicBezTo>
                    <a:pt x="2296" y="5732"/>
                    <a:pt x="5275" y="5823"/>
                    <a:pt x="5275" y="5823"/>
                  </a:cubicBezTo>
                  <a:cubicBezTo>
                    <a:pt x="6825" y="2783"/>
                    <a:pt x="6156" y="230"/>
                    <a:pt x="4454" y="17"/>
                  </a:cubicBezTo>
                  <a:cubicBezTo>
                    <a:pt x="4361" y="6"/>
                    <a:pt x="4274" y="0"/>
                    <a:pt x="41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8"/>
            <p:cNvSpPr/>
            <p:nvPr/>
          </p:nvSpPr>
          <p:spPr>
            <a:xfrm>
              <a:off x="7977525" y="716700"/>
              <a:ext cx="131875" cy="107825"/>
            </a:xfrm>
            <a:custGeom>
              <a:rect b="b" l="l" r="r" t="t"/>
              <a:pathLst>
                <a:path extrusionOk="0" h="4313" w="5275">
                  <a:moveTo>
                    <a:pt x="1976" y="1"/>
                  </a:moveTo>
                  <a:cubicBezTo>
                    <a:pt x="696" y="1"/>
                    <a:pt x="0" y="1310"/>
                    <a:pt x="1050" y="2640"/>
                  </a:cubicBezTo>
                  <a:cubicBezTo>
                    <a:pt x="2296" y="4221"/>
                    <a:pt x="5275" y="4312"/>
                    <a:pt x="5275" y="4312"/>
                  </a:cubicBezTo>
                  <a:cubicBezTo>
                    <a:pt x="5275" y="4312"/>
                    <a:pt x="4636" y="2306"/>
                    <a:pt x="2752" y="148"/>
                  </a:cubicBezTo>
                  <a:cubicBezTo>
                    <a:pt x="2478" y="47"/>
                    <a:pt x="2217" y="1"/>
                    <a:pt x="1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8"/>
            <p:cNvSpPr/>
            <p:nvPr/>
          </p:nvSpPr>
          <p:spPr>
            <a:xfrm>
              <a:off x="7756775" y="869325"/>
              <a:ext cx="608700" cy="398975"/>
            </a:xfrm>
            <a:custGeom>
              <a:rect b="b" l="l" r="r" t="t"/>
              <a:pathLst>
                <a:path extrusionOk="0" h="15959" w="24348">
                  <a:moveTo>
                    <a:pt x="1" y="0"/>
                  </a:moveTo>
                  <a:cubicBezTo>
                    <a:pt x="1" y="274"/>
                    <a:pt x="1" y="578"/>
                    <a:pt x="31" y="851"/>
                  </a:cubicBezTo>
                  <a:cubicBezTo>
                    <a:pt x="31" y="912"/>
                    <a:pt x="31" y="1003"/>
                    <a:pt x="31" y="1064"/>
                  </a:cubicBezTo>
                  <a:cubicBezTo>
                    <a:pt x="31" y="1095"/>
                    <a:pt x="31" y="1125"/>
                    <a:pt x="31" y="1186"/>
                  </a:cubicBezTo>
                  <a:cubicBezTo>
                    <a:pt x="31" y="1399"/>
                    <a:pt x="62" y="1581"/>
                    <a:pt x="62" y="1794"/>
                  </a:cubicBezTo>
                  <a:cubicBezTo>
                    <a:pt x="92" y="1854"/>
                    <a:pt x="92" y="1915"/>
                    <a:pt x="92" y="1946"/>
                  </a:cubicBezTo>
                  <a:cubicBezTo>
                    <a:pt x="92" y="2006"/>
                    <a:pt x="92" y="2067"/>
                    <a:pt x="92" y="2128"/>
                  </a:cubicBezTo>
                  <a:cubicBezTo>
                    <a:pt x="123" y="2341"/>
                    <a:pt x="153" y="2554"/>
                    <a:pt x="183" y="2766"/>
                  </a:cubicBezTo>
                  <a:cubicBezTo>
                    <a:pt x="183" y="2858"/>
                    <a:pt x="214" y="2979"/>
                    <a:pt x="214" y="3070"/>
                  </a:cubicBezTo>
                  <a:lnTo>
                    <a:pt x="214" y="3161"/>
                  </a:lnTo>
                  <a:cubicBezTo>
                    <a:pt x="244" y="3344"/>
                    <a:pt x="274" y="3526"/>
                    <a:pt x="305" y="3678"/>
                  </a:cubicBezTo>
                  <a:cubicBezTo>
                    <a:pt x="305" y="3709"/>
                    <a:pt x="305" y="3709"/>
                    <a:pt x="305" y="3709"/>
                  </a:cubicBezTo>
                  <a:cubicBezTo>
                    <a:pt x="335" y="3800"/>
                    <a:pt x="335" y="3921"/>
                    <a:pt x="366" y="4013"/>
                  </a:cubicBezTo>
                  <a:cubicBezTo>
                    <a:pt x="396" y="4225"/>
                    <a:pt x="426" y="4408"/>
                    <a:pt x="487" y="4590"/>
                  </a:cubicBezTo>
                  <a:cubicBezTo>
                    <a:pt x="487" y="4620"/>
                    <a:pt x="487" y="4620"/>
                    <a:pt x="487" y="4651"/>
                  </a:cubicBezTo>
                  <a:cubicBezTo>
                    <a:pt x="518" y="4772"/>
                    <a:pt x="548" y="4864"/>
                    <a:pt x="548" y="4985"/>
                  </a:cubicBezTo>
                  <a:cubicBezTo>
                    <a:pt x="609" y="5198"/>
                    <a:pt x="670" y="5411"/>
                    <a:pt x="730" y="5624"/>
                  </a:cubicBezTo>
                  <a:cubicBezTo>
                    <a:pt x="761" y="5715"/>
                    <a:pt x="791" y="5836"/>
                    <a:pt x="791" y="5927"/>
                  </a:cubicBezTo>
                  <a:cubicBezTo>
                    <a:pt x="852" y="6049"/>
                    <a:pt x="882" y="6201"/>
                    <a:pt x="913" y="6323"/>
                  </a:cubicBezTo>
                  <a:cubicBezTo>
                    <a:pt x="943" y="6414"/>
                    <a:pt x="974" y="6475"/>
                    <a:pt x="1004" y="6566"/>
                  </a:cubicBezTo>
                  <a:cubicBezTo>
                    <a:pt x="1034" y="6657"/>
                    <a:pt x="1065" y="6779"/>
                    <a:pt x="1095" y="6870"/>
                  </a:cubicBezTo>
                  <a:cubicBezTo>
                    <a:pt x="1126" y="6991"/>
                    <a:pt x="1186" y="7113"/>
                    <a:pt x="1217" y="7204"/>
                  </a:cubicBezTo>
                  <a:cubicBezTo>
                    <a:pt x="1247" y="7326"/>
                    <a:pt x="1278" y="7417"/>
                    <a:pt x="1338" y="7508"/>
                  </a:cubicBezTo>
                  <a:cubicBezTo>
                    <a:pt x="1369" y="7630"/>
                    <a:pt x="1399" y="7721"/>
                    <a:pt x="1460" y="7842"/>
                  </a:cubicBezTo>
                  <a:cubicBezTo>
                    <a:pt x="1521" y="8055"/>
                    <a:pt x="1612" y="8268"/>
                    <a:pt x="1703" y="8450"/>
                  </a:cubicBezTo>
                  <a:cubicBezTo>
                    <a:pt x="1764" y="8572"/>
                    <a:pt x="1794" y="8693"/>
                    <a:pt x="1855" y="8785"/>
                  </a:cubicBezTo>
                  <a:cubicBezTo>
                    <a:pt x="1855" y="8785"/>
                    <a:pt x="1855" y="8815"/>
                    <a:pt x="1855" y="8815"/>
                  </a:cubicBezTo>
                  <a:cubicBezTo>
                    <a:pt x="1885" y="8876"/>
                    <a:pt x="1916" y="8906"/>
                    <a:pt x="1916" y="8967"/>
                  </a:cubicBezTo>
                  <a:cubicBezTo>
                    <a:pt x="2007" y="9119"/>
                    <a:pt x="2068" y="9271"/>
                    <a:pt x="2159" y="9423"/>
                  </a:cubicBezTo>
                  <a:cubicBezTo>
                    <a:pt x="2189" y="9514"/>
                    <a:pt x="2250" y="9636"/>
                    <a:pt x="2311" y="9727"/>
                  </a:cubicBezTo>
                  <a:cubicBezTo>
                    <a:pt x="2311" y="9788"/>
                    <a:pt x="2341" y="9818"/>
                    <a:pt x="2372" y="9849"/>
                  </a:cubicBezTo>
                  <a:cubicBezTo>
                    <a:pt x="2463" y="10031"/>
                    <a:pt x="2554" y="10213"/>
                    <a:pt x="2645" y="10365"/>
                  </a:cubicBezTo>
                  <a:cubicBezTo>
                    <a:pt x="2706" y="10487"/>
                    <a:pt x="2767" y="10578"/>
                    <a:pt x="2828" y="10700"/>
                  </a:cubicBezTo>
                  <a:cubicBezTo>
                    <a:pt x="2949" y="10912"/>
                    <a:pt x="3071" y="11125"/>
                    <a:pt x="3223" y="11308"/>
                  </a:cubicBezTo>
                  <a:cubicBezTo>
                    <a:pt x="3284" y="11429"/>
                    <a:pt x="3344" y="11520"/>
                    <a:pt x="3375" y="11581"/>
                  </a:cubicBezTo>
                  <a:cubicBezTo>
                    <a:pt x="3405" y="11611"/>
                    <a:pt x="3405" y="11642"/>
                    <a:pt x="3436" y="11642"/>
                  </a:cubicBezTo>
                  <a:cubicBezTo>
                    <a:pt x="3557" y="11855"/>
                    <a:pt x="3709" y="12067"/>
                    <a:pt x="3861" y="12280"/>
                  </a:cubicBezTo>
                  <a:cubicBezTo>
                    <a:pt x="3922" y="12341"/>
                    <a:pt x="3952" y="12402"/>
                    <a:pt x="4013" y="12493"/>
                  </a:cubicBezTo>
                  <a:cubicBezTo>
                    <a:pt x="4044" y="12523"/>
                    <a:pt x="4074" y="12554"/>
                    <a:pt x="4104" y="12584"/>
                  </a:cubicBezTo>
                  <a:cubicBezTo>
                    <a:pt x="4256" y="12827"/>
                    <a:pt x="4408" y="13040"/>
                    <a:pt x="4591" y="13222"/>
                  </a:cubicBezTo>
                  <a:cubicBezTo>
                    <a:pt x="4682" y="13344"/>
                    <a:pt x="4773" y="13435"/>
                    <a:pt x="4864" y="13557"/>
                  </a:cubicBezTo>
                  <a:cubicBezTo>
                    <a:pt x="5016" y="13739"/>
                    <a:pt x="5199" y="13952"/>
                    <a:pt x="5351" y="14104"/>
                  </a:cubicBezTo>
                  <a:cubicBezTo>
                    <a:pt x="5381" y="14134"/>
                    <a:pt x="5381" y="14165"/>
                    <a:pt x="5411" y="14165"/>
                  </a:cubicBezTo>
                  <a:cubicBezTo>
                    <a:pt x="5411" y="14195"/>
                    <a:pt x="5442" y="14195"/>
                    <a:pt x="5442" y="14225"/>
                  </a:cubicBezTo>
                  <a:cubicBezTo>
                    <a:pt x="5563" y="14317"/>
                    <a:pt x="5624" y="14408"/>
                    <a:pt x="5715" y="14499"/>
                  </a:cubicBezTo>
                  <a:cubicBezTo>
                    <a:pt x="5958" y="14742"/>
                    <a:pt x="6171" y="14955"/>
                    <a:pt x="6354" y="15107"/>
                  </a:cubicBezTo>
                  <a:cubicBezTo>
                    <a:pt x="6354" y="15137"/>
                    <a:pt x="6354" y="15137"/>
                    <a:pt x="6354" y="15137"/>
                  </a:cubicBezTo>
                  <a:cubicBezTo>
                    <a:pt x="6506" y="15259"/>
                    <a:pt x="6627" y="15350"/>
                    <a:pt x="6718" y="15441"/>
                  </a:cubicBezTo>
                  <a:cubicBezTo>
                    <a:pt x="7114" y="15806"/>
                    <a:pt x="7357" y="15958"/>
                    <a:pt x="7357" y="15958"/>
                  </a:cubicBezTo>
                  <a:lnTo>
                    <a:pt x="16992" y="15958"/>
                  </a:lnTo>
                  <a:cubicBezTo>
                    <a:pt x="16992" y="15958"/>
                    <a:pt x="17235" y="15806"/>
                    <a:pt x="17630" y="15441"/>
                  </a:cubicBezTo>
                  <a:cubicBezTo>
                    <a:pt x="17752" y="15350"/>
                    <a:pt x="17874" y="15259"/>
                    <a:pt x="17995" y="15137"/>
                  </a:cubicBezTo>
                  <a:cubicBezTo>
                    <a:pt x="17995" y="15137"/>
                    <a:pt x="17995" y="15137"/>
                    <a:pt x="17995" y="15107"/>
                  </a:cubicBezTo>
                  <a:cubicBezTo>
                    <a:pt x="18178" y="14955"/>
                    <a:pt x="18421" y="14742"/>
                    <a:pt x="18633" y="14499"/>
                  </a:cubicBezTo>
                  <a:cubicBezTo>
                    <a:pt x="18725" y="14408"/>
                    <a:pt x="18816" y="14317"/>
                    <a:pt x="18907" y="14225"/>
                  </a:cubicBezTo>
                  <a:cubicBezTo>
                    <a:pt x="18907" y="14195"/>
                    <a:pt x="18937" y="14195"/>
                    <a:pt x="18937" y="14165"/>
                  </a:cubicBezTo>
                  <a:cubicBezTo>
                    <a:pt x="19120" y="13982"/>
                    <a:pt x="19302" y="13770"/>
                    <a:pt x="19515" y="13557"/>
                  </a:cubicBezTo>
                  <a:cubicBezTo>
                    <a:pt x="19576" y="13435"/>
                    <a:pt x="19667" y="13344"/>
                    <a:pt x="19758" y="13222"/>
                  </a:cubicBezTo>
                  <a:cubicBezTo>
                    <a:pt x="19941" y="13040"/>
                    <a:pt x="20092" y="12827"/>
                    <a:pt x="20275" y="12584"/>
                  </a:cubicBezTo>
                  <a:cubicBezTo>
                    <a:pt x="20275" y="12554"/>
                    <a:pt x="20305" y="12523"/>
                    <a:pt x="20336" y="12493"/>
                  </a:cubicBezTo>
                  <a:cubicBezTo>
                    <a:pt x="20396" y="12402"/>
                    <a:pt x="20457" y="12341"/>
                    <a:pt x="20488" y="12280"/>
                  </a:cubicBezTo>
                  <a:cubicBezTo>
                    <a:pt x="20640" y="12067"/>
                    <a:pt x="20792" y="11855"/>
                    <a:pt x="20944" y="11642"/>
                  </a:cubicBezTo>
                  <a:cubicBezTo>
                    <a:pt x="20944" y="11642"/>
                    <a:pt x="20944" y="11611"/>
                    <a:pt x="20974" y="11581"/>
                  </a:cubicBezTo>
                  <a:cubicBezTo>
                    <a:pt x="21035" y="11520"/>
                    <a:pt x="21065" y="11429"/>
                    <a:pt x="21126" y="11308"/>
                  </a:cubicBezTo>
                  <a:cubicBezTo>
                    <a:pt x="21278" y="11125"/>
                    <a:pt x="21399" y="10912"/>
                    <a:pt x="21521" y="10700"/>
                  </a:cubicBezTo>
                  <a:cubicBezTo>
                    <a:pt x="21582" y="10578"/>
                    <a:pt x="21643" y="10487"/>
                    <a:pt x="21703" y="10365"/>
                  </a:cubicBezTo>
                  <a:cubicBezTo>
                    <a:pt x="21795" y="10213"/>
                    <a:pt x="21886" y="10031"/>
                    <a:pt x="21977" y="9849"/>
                  </a:cubicBezTo>
                  <a:cubicBezTo>
                    <a:pt x="22007" y="9818"/>
                    <a:pt x="22038" y="9788"/>
                    <a:pt x="22038" y="9727"/>
                  </a:cubicBezTo>
                  <a:cubicBezTo>
                    <a:pt x="22099" y="9636"/>
                    <a:pt x="22159" y="9514"/>
                    <a:pt x="22220" y="9423"/>
                  </a:cubicBezTo>
                  <a:cubicBezTo>
                    <a:pt x="22281" y="9271"/>
                    <a:pt x="22342" y="9119"/>
                    <a:pt x="22433" y="8967"/>
                  </a:cubicBezTo>
                  <a:cubicBezTo>
                    <a:pt x="22433" y="8906"/>
                    <a:pt x="22463" y="8876"/>
                    <a:pt x="22494" y="8815"/>
                  </a:cubicBezTo>
                  <a:cubicBezTo>
                    <a:pt x="22494" y="8815"/>
                    <a:pt x="22494" y="8785"/>
                    <a:pt x="22494" y="8785"/>
                  </a:cubicBezTo>
                  <a:cubicBezTo>
                    <a:pt x="22555" y="8693"/>
                    <a:pt x="22615" y="8572"/>
                    <a:pt x="22646" y="8450"/>
                  </a:cubicBezTo>
                  <a:cubicBezTo>
                    <a:pt x="22737" y="8268"/>
                    <a:pt x="22828" y="8055"/>
                    <a:pt x="22919" y="7842"/>
                  </a:cubicBezTo>
                  <a:cubicBezTo>
                    <a:pt x="22950" y="7721"/>
                    <a:pt x="22980" y="7630"/>
                    <a:pt x="23041" y="7508"/>
                  </a:cubicBezTo>
                  <a:cubicBezTo>
                    <a:pt x="23071" y="7417"/>
                    <a:pt x="23102" y="7326"/>
                    <a:pt x="23132" y="7204"/>
                  </a:cubicBezTo>
                  <a:cubicBezTo>
                    <a:pt x="23162" y="7113"/>
                    <a:pt x="23223" y="6991"/>
                    <a:pt x="23254" y="6870"/>
                  </a:cubicBezTo>
                  <a:cubicBezTo>
                    <a:pt x="23284" y="6779"/>
                    <a:pt x="23314" y="6657"/>
                    <a:pt x="23345" y="6566"/>
                  </a:cubicBezTo>
                  <a:cubicBezTo>
                    <a:pt x="23375" y="6475"/>
                    <a:pt x="23406" y="6414"/>
                    <a:pt x="23436" y="6323"/>
                  </a:cubicBezTo>
                  <a:cubicBezTo>
                    <a:pt x="23466" y="6201"/>
                    <a:pt x="23497" y="6049"/>
                    <a:pt x="23558" y="5927"/>
                  </a:cubicBezTo>
                  <a:cubicBezTo>
                    <a:pt x="23588" y="5836"/>
                    <a:pt x="23618" y="5715"/>
                    <a:pt x="23649" y="5624"/>
                  </a:cubicBezTo>
                  <a:cubicBezTo>
                    <a:pt x="23679" y="5411"/>
                    <a:pt x="23740" y="5198"/>
                    <a:pt x="23801" y="4985"/>
                  </a:cubicBezTo>
                  <a:cubicBezTo>
                    <a:pt x="23801" y="4864"/>
                    <a:pt x="23831" y="4772"/>
                    <a:pt x="23862" y="4651"/>
                  </a:cubicBezTo>
                  <a:cubicBezTo>
                    <a:pt x="23862" y="4620"/>
                    <a:pt x="23862" y="4620"/>
                    <a:pt x="23892" y="4590"/>
                  </a:cubicBezTo>
                  <a:cubicBezTo>
                    <a:pt x="23922" y="4408"/>
                    <a:pt x="23953" y="4225"/>
                    <a:pt x="23983" y="4013"/>
                  </a:cubicBezTo>
                  <a:cubicBezTo>
                    <a:pt x="24014" y="3921"/>
                    <a:pt x="24014" y="3800"/>
                    <a:pt x="24044" y="3709"/>
                  </a:cubicBezTo>
                  <a:lnTo>
                    <a:pt x="24044" y="3678"/>
                  </a:lnTo>
                  <a:cubicBezTo>
                    <a:pt x="24074" y="3526"/>
                    <a:pt x="24105" y="3344"/>
                    <a:pt x="24135" y="3161"/>
                  </a:cubicBezTo>
                  <a:lnTo>
                    <a:pt x="24135" y="3070"/>
                  </a:lnTo>
                  <a:cubicBezTo>
                    <a:pt x="24166" y="2979"/>
                    <a:pt x="24166" y="2858"/>
                    <a:pt x="24196" y="2766"/>
                  </a:cubicBezTo>
                  <a:cubicBezTo>
                    <a:pt x="24226" y="2554"/>
                    <a:pt x="24226" y="2341"/>
                    <a:pt x="24257" y="2128"/>
                  </a:cubicBezTo>
                  <a:cubicBezTo>
                    <a:pt x="24257" y="2067"/>
                    <a:pt x="24257" y="2006"/>
                    <a:pt x="24257" y="1946"/>
                  </a:cubicBezTo>
                  <a:lnTo>
                    <a:pt x="24287" y="1794"/>
                  </a:lnTo>
                  <a:cubicBezTo>
                    <a:pt x="24287" y="1581"/>
                    <a:pt x="24317" y="1399"/>
                    <a:pt x="24317" y="1186"/>
                  </a:cubicBezTo>
                  <a:lnTo>
                    <a:pt x="24317" y="1064"/>
                  </a:lnTo>
                  <a:cubicBezTo>
                    <a:pt x="24317" y="1003"/>
                    <a:pt x="24317" y="912"/>
                    <a:pt x="24317" y="851"/>
                  </a:cubicBezTo>
                  <a:cubicBezTo>
                    <a:pt x="24348" y="578"/>
                    <a:pt x="24348" y="274"/>
                    <a:pt x="243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8"/>
            <p:cNvSpPr/>
            <p:nvPr/>
          </p:nvSpPr>
          <p:spPr>
            <a:xfrm>
              <a:off x="7762100" y="948350"/>
              <a:ext cx="598075" cy="141375"/>
            </a:xfrm>
            <a:custGeom>
              <a:rect b="b" l="l" r="r" t="t"/>
              <a:pathLst>
                <a:path extrusionOk="0" h="5655" w="23923">
                  <a:moveTo>
                    <a:pt x="1" y="0"/>
                  </a:moveTo>
                  <a:cubicBezTo>
                    <a:pt x="31" y="183"/>
                    <a:pt x="61" y="365"/>
                    <a:pt x="92" y="548"/>
                  </a:cubicBezTo>
                  <a:cubicBezTo>
                    <a:pt x="122" y="669"/>
                    <a:pt x="122" y="760"/>
                    <a:pt x="153" y="882"/>
                  </a:cubicBezTo>
                  <a:cubicBezTo>
                    <a:pt x="183" y="1064"/>
                    <a:pt x="213" y="1247"/>
                    <a:pt x="274" y="1429"/>
                  </a:cubicBezTo>
                  <a:cubicBezTo>
                    <a:pt x="274" y="1459"/>
                    <a:pt x="274" y="1459"/>
                    <a:pt x="274" y="1490"/>
                  </a:cubicBezTo>
                  <a:cubicBezTo>
                    <a:pt x="305" y="1611"/>
                    <a:pt x="335" y="1703"/>
                    <a:pt x="335" y="1824"/>
                  </a:cubicBezTo>
                  <a:cubicBezTo>
                    <a:pt x="396" y="2037"/>
                    <a:pt x="457" y="2250"/>
                    <a:pt x="517" y="2463"/>
                  </a:cubicBezTo>
                  <a:cubicBezTo>
                    <a:pt x="548" y="2554"/>
                    <a:pt x="578" y="2675"/>
                    <a:pt x="578" y="2766"/>
                  </a:cubicBezTo>
                  <a:cubicBezTo>
                    <a:pt x="639" y="2888"/>
                    <a:pt x="669" y="3040"/>
                    <a:pt x="700" y="3162"/>
                  </a:cubicBezTo>
                  <a:cubicBezTo>
                    <a:pt x="730" y="3253"/>
                    <a:pt x="761" y="3314"/>
                    <a:pt x="791" y="3405"/>
                  </a:cubicBezTo>
                  <a:cubicBezTo>
                    <a:pt x="821" y="3496"/>
                    <a:pt x="852" y="3618"/>
                    <a:pt x="882" y="3709"/>
                  </a:cubicBezTo>
                  <a:cubicBezTo>
                    <a:pt x="913" y="3830"/>
                    <a:pt x="973" y="3952"/>
                    <a:pt x="1004" y="4043"/>
                  </a:cubicBezTo>
                  <a:cubicBezTo>
                    <a:pt x="1034" y="4165"/>
                    <a:pt x="1065" y="4256"/>
                    <a:pt x="1125" y="4347"/>
                  </a:cubicBezTo>
                  <a:cubicBezTo>
                    <a:pt x="1156" y="4469"/>
                    <a:pt x="1186" y="4560"/>
                    <a:pt x="1247" y="4681"/>
                  </a:cubicBezTo>
                  <a:cubicBezTo>
                    <a:pt x="1308" y="4894"/>
                    <a:pt x="1399" y="5107"/>
                    <a:pt x="1490" y="5289"/>
                  </a:cubicBezTo>
                  <a:cubicBezTo>
                    <a:pt x="1551" y="5411"/>
                    <a:pt x="1581" y="5532"/>
                    <a:pt x="1642" y="5624"/>
                  </a:cubicBezTo>
                  <a:cubicBezTo>
                    <a:pt x="1642" y="5624"/>
                    <a:pt x="1642" y="5654"/>
                    <a:pt x="1642" y="5654"/>
                  </a:cubicBezTo>
                  <a:lnTo>
                    <a:pt x="22281" y="5654"/>
                  </a:lnTo>
                  <a:cubicBezTo>
                    <a:pt x="22281" y="5654"/>
                    <a:pt x="22281" y="5624"/>
                    <a:pt x="22281" y="5624"/>
                  </a:cubicBezTo>
                  <a:cubicBezTo>
                    <a:pt x="22342" y="5532"/>
                    <a:pt x="22402" y="5411"/>
                    <a:pt x="22433" y="5289"/>
                  </a:cubicBezTo>
                  <a:cubicBezTo>
                    <a:pt x="22524" y="5107"/>
                    <a:pt x="22615" y="4894"/>
                    <a:pt x="22706" y="4681"/>
                  </a:cubicBezTo>
                  <a:cubicBezTo>
                    <a:pt x="22737" y="4560"/>
                    <a:pt x="22767" y="4469"/>
                    <a:pt x="22828" y="4347"/>
                  </a:cubicBezTo>
                  <a:cubicBezTo>
                    <a:pt x="22858" y="4256"/>
                    <a:pt x="22889" y="4165"/>
                    <a:pt x="22919" y="4043"/>
                  </a:cubicBezTo>
                  <a:cubicBezTo>
                    <a:pt x="22949" y="3952"/>
                    <a:pt x="23010" y="3830"/>
                    <a:pt x="23041" y="3709"/>
                  </a:cubicBezTo>
                  <a:cubicBezTo>
                    <a:pt x="23071" y="3618"/>
                    <a:pt x="23101" y="3496"/>
                    <a:pt x="23132" y="3405"/>
                  </a:cubicBezTo>
                  <a:cubicBezTo>
                    <a:pt x="23162" y="3314"/>
                    <a:pt x="23193" y="3253"/>
                    <a:pt x="23223" y="3162"/>
                  </a:cubicBezTo>
                  <a:cubicBezTo>
                    <a:pt x="23253" y="3040"/>
                    <a:pt x="23284" y="2888"/>
                    <a:pt x="23345" y="2766"/>
                  </a:cubicBezTo>
                  <a:cubicBezTo>
                    <a:pt x="23375" y="2675"/>
                    <a:pt x="23405" y="2554"/>
                    <a:pt x="23436" y="2463"/>
                  </a:cubicBezTo>
                  <a:cubicBezTo>
                    <a:pt x="23466" y="2250"/>
                    <a:pt x="23527" y="2037"/>
                    <a:pt x="23588" y="1824"/>
                  </a:cubicBezTo>
                  <a:cubicBezTo>
                    <a:pt x="23588" y="1703"/>
                    <a:pt x="23618" y="1611"/>
                    <a:pt x="23649" y="1490"/>
                  </a:cubicBezTo>
                  <a:cubicBezTo>
                    <a:pt x="23649" y="1459"/>
                    <a:pt x="23649" y="1459"/>
                    <a:pt x="23679" y="1429"/>
                  </a:cubicBezTo>
                  <a:cubicBezTo>
                    <a:pt x="23709" y="1247"/>
                    <a:pt x="23740" y="1064"/>
                    <a:pt x="23770" y="882"/>
                  </a:cubicBezTo>
                  <a:cubicBezTo>
                    <a:pt x="23801" y="760"/>
                    <a:pt x="23801" y="669"/>
                    <a:pt x="23831" y="548"/>
                  </a:cubicBezTo>
                  <a:cubicBezTo>
                    <a:pt x="23861" y="365"/>
                    <a:pt x="23892" y="183"/>
                    <a:pt x="239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8"/>
            <p:cNvSpPr/>
            <p:nvPr/>
          </p:nvSpPr>
          <p:spPr>
            <a:xfrm>
              <a:off x="7813025" y="912625"/>
              <a:ext cx="552450" cy="354150"/>
            </a:xfrm>
            <a:custGeom>
              <a:rect b="b" l="l" r="r" t="t"/>
              <a:pathLst>
                <a:path extrusionOk="0" h="14166" w="22098">
                  <a:moveTo>
                    <a:pt x="22098" y="1"/>
                  </a:moveTo>
                  <a:cubicBezTo>
                    <a:pt x="22098" y="1"/>
                    <a:pt x="18330" y="8011"/>
                    <a:pt x="2181" y="8011"/>
                  </a:cubicBezTo>
                  <a:cubicBezTo>
                    <a:pt x="1478" y="8011"/>
                    <a:pt x="751" y="7996"/>
                    <a:pt x="0" y="7965"/>
                  </a:cubicBezTo>
                  <a:lnTo>
                    <a:pt x="0" y="7965"/>
                  </a:lnTo>
                  <a:cubicBezTo>
                    <a:pt x="31" y="7995"/>
                    <a:pt x="61" y="8025"/>
                    <a:pt x="61" y="8056"/>
                  </a:cubicBezTo>
                  <a:cubicBezTo>
                    <a:pt x="152" y="8238"/>
                    <a:pt x="243" y="8420"/>
                    <a:pt x="335" y="8572"/>
                  </a:cubicBezTo>
                  <a:cubicBezTo>
                    <a:pt x="395" y="8694"/>
                    <a:pt x="456" y="8785"/>
                    <a:pt x="517" y="8907"/>
                  </a:cubicBezTo>
                  <a:cubicBezTo>
                    <a:pt x="669" y="9120"/>
                    <a:pt x="790" y="9332"/>
                    <a:pt x="912" y="9545"/>
                  </a:cubicBezTo>
                  <a:cubicBezTo>
                    <a:pt x="973" y="9636"/>
                    <a:pt x="1034" y="9727"/>
                    <a:pt x="1094" y="9819"/>
                  </a:cubicBezTo>
                  <a:cubicBezTo>
                    <a:pt x="1094" y="9819"/>
                    <a:pt x="1125" y="9849"/>
                    <a:pt x="1125" y="9849"/>
                  </a:cubicBezTo>
                  <a:cubicBezTo>
                    <a:pt x="1277" y="10062"/>
                    <a:pt x="1429" y="10275"/>
                    <a:pt x="1550" y="10487"/>
                  </a:cubicBezTo>
                  <a:cubicBezTo>
                    <a:pt x="1611" y="10548"/>
                    <a:pt x="1672" y="10639"/>
                    <a:pt x="1733" y="10700"/>
                  </a:cubicBezTo>
                  <a:cubicBezTo>
                    <a:pt x="1733" y="10731"/>
                    <a:pt x="1763" y="10761"/>
                    <a:pt x="1794" y="10822"/>
                  </a:cubicBezTo>
                  <a:cubicBezTo>
                    <a:pt x="1976" y="11034"/>
                    <a:pt x="2128" y="11247"/>
                    <a:pt x="2310" y="11430"/>
                  </a:cubicBezTo>
                  <a:cubicBezTo>
                    <a:pt x="2401" y="11551"/>
                    <a:pt x="2462" y="11642"/>
                    <a:pt x="2553" y="11764"/>
                  </a:cubicBezTo>
                  <a:cubicBezTo>
                    <a:pt x="2736" y="11977"/>
                    <a:pt x="2888" y="12159"/>
                    <a:pt x="3070" y="12342"/>
                  </a:cubicBezTo>
                  <a:cubicBezTo>
                    <a:pt x="3101" y="12342"/>
                    <a:pt x="3101" y="12372"/>
                    <a:pt x="3131" y="12402"/>
                  </a:cubicBezTo>
                  <a:cubicBezTo>
                    <a:pt x="3131" y="12402"/>
                    <a:pt x="3161" y="12433"/>
                    <a:pt x="3161" y="12433"/>
                  </a:cubicBezTo>
                  <a:cubicBezTo>
                    <a:pt x="3253" y="12524"/>
                    <a:pt x="3344" y="12615"/>
                    <a:pt x="3435" y="12706"/>
                  </a:cubicBezTo>
                  <a:cubicBezTo>
                    <a:pt x="3648" y="12949"/>
                    <a:pt x="3891" y="13162"/>
                    <a:pt x="4073" y="13345"/>
                  </a:cubicBezTo>
                  <a:cubicBezTo>
                    <a:pt x="4225" y="13466"/>
                    <a:pt x="4347" y="13557"/>
                    <a:pt x="4438" y="13649"/>
                  </a:cubicBezTo>
                  <a:cubicBezTo>
                    <a:pt x="4833" y="14013"/>
                    <a:pt x="5076" y="14165"/>
                    <a:pt x="5076" y="14165"/>
                  </a:cubicBezTo>
                  <a:lnTo>
                    <a:pt x="14773" y="14165"/>
                  </a:lnTo>
                  <a:cubicBezTo>
                    <a:pt x="14773" y="14165"/>
                    <a:pt x="15016" y="14013"/>
                    <a:pt x="15411" y="13649"/>
                  </a:cubicBezTo>
                  <a:cubicBezTo>
                    <a:pt x="15532" y="13557"/>
                    <a:pt x="15654" y="13466"/>
                    <a:pt x="15776" y="13345"/>
                  </a:cubicBezTo>
                  <a:cubicBezTo>
                    <a:pt x="15988" y="13162"/>
                    <a:pt x="16201" y="12949"/>
                    <a:pt x="16414" y="12706"/>
                  </a:cubicBezTo>
                  <a:cubicBezTo>
                    <a:pt x="16505" y="12615"/>
                    <a:pt x="16596" y="12524"/>
                    <a:pt x="16687" y="12433"/>
                  </a:cubicBezTo>
                  <a:cubicBezTo>
                    <a:pt x="16687" y="12433"/>
                    <a:pt x="16718" y="12402"/>
                    <a:pt x="16748" y="12402"/>
                  </a:cubicBezTo>
                  <a:cubicBezTo>
                    <a:pt x="16900" y="12190"/>
                    <a:pt x="17113" y="11977"/>
                    <a:pt x="17295" y="11764"/>
                  </a:cubicBezTo>
                  <a:cubicBezTo>
                    <a:pt x="17387" y="11642"/>
                    <a:pt x="17478" y="11551"/>
                    <a:pt x="17569" y="11430"/>
                  </a:cubicBezTo>
                  <a:cubicBezTo>
                    <a:pt x="17721" y="11247"/>
                    <a:pt x="17873" y="11034"/>
                    <a:pt x="18055" y="10822"/>
                  </a:cubicBezTo>
                  <a:cubicBezTo>
                    <a:pt x="18086" y="10761"/>
                    <a:pt x="18116" y="10731"/>
                    <a:pt x="18146" y="10700"/>
                  </a:cubicBezTo>
                  <a:cubicBezTo>
                    <a:pt x="18177" y="10639"/>
                    <a:pt x="18238" y="10548"/>
                    <a:pt x="18298" y="10487"/>
                  </a:cubicBezTo>
                  <a:cubicBezTo>
                    <a:pt x="18420" y="10275"/>
                    <a:pt x="18572" y="10062"/>
                    <a:pt x="18724" y="9849"/>
                  </a:cubicBezTo>
                  <a:cubicBezTo>
                    <a:pt x="18754" y="9849"/>
                    <a:pt x="18754" y="9819"/>
                    <a:pt x="18754" y="9819"/>
                  </a:cubicBezTo>
                  <a:cubicBezTo>
                    <a:pt x="18815" y="9727"/>
                    <a:pt x="18876" y="9636"/>
                    <a:pt x="18937" y="9545"/>
                  </a:cubicBezTo>
                  <a:cubicBezTo>
                    <a:pt x="19058" y="9332"/>
                    <a:pt x="19210" y="9120"/>
                    <a:pt x="19332" y="8907"/>
                  </a:cubicBezTo>
                  <a:cubicBezTo>
                    <a:pt x="19393" y="8785"/>
                    <a:pt x="19453" y="8694"/>
                    <a:pt x="19514" y="8572"/>
                  </a:cubicBezTo>
                  <a:cubicBezTo>
                    <a:pt x="19605" y="8420"/>
                    <a:pt x="19697" y="8238"/>
                    <a:pt x="19788" y="8056"/>
                  </a:cubicBezTo>
                  <a:cubicBezTo>
                    <a:pt x="19818" y="8025"/>
                    <a:pt x="19849" y="7995"/>
                    <a:pt x="19849" y="7965"/>
                  </a:cubicBezTo>
                  <a:cubicBezTo>
                    <a:pt x="19909" y="7843"/>
                    <a:pt x="19970" y="7721"/>
                    <a:pt x="20031" y="7630"/>
                  </a:cubicBezTo>
                  <a:cubicBezTo>
                    <a:pt x="20092" y="7478"/>
                    <a:pt x="20153" y="7326"/>
                    <a:pt x="20244" y="7174"/>
                  </a:cubicBezTo>
                  <a:cubicBezTo>
                    <a:pt x="20244" y="7113"/>
                    <a:pt x="20274" y="7053"/>
                    <a:pt x="20305" y="6992"/>
                  </a:cubicBezTo>
                  <a:cubicBezTo>
                    <a:pt x="20365" y="6901"/>
                    <a:pt x="20396" y="6779"/>
                    <a:pt x="20457" y="6688"/>
                  </a:cubicBezTo>
                  <a:cubicBezTo>
                    <a:pt x="20548" y="6475"/>
                    <a:pt x="20639" y="6262"/>
                    <a:pt x="20730" y="6050"/>
                  </a:cubicBezTo>
                  <a:cubicBezTo>
                    <a:pt x="20760" y="5928"/>
                    <a:pt x="20791" y="5837"/>
                    <a:pt x="20852" y="5715"/>
                  </a:cubicBezTo>
                  <a:cubicBezTo>
                    <a:pt x="20882" y="5624"/>
                    <a:pt x="20912" y="5533"/>
                    <a:pt x="20943" y="5442"/>
                  </a:cubicBezTo>
                  <a:cubicBezTo>
                    <a:pt x="20973" y="5320"/>
                    <a:pt x="21034" y="5199"/>
                    <a:pt x="21064" y="5107"/>
                  </a:cubicBezTo>
                  <a:cubicBezTo>
                    <a:pt x="21095" y="4986"/>
                    <a:pt x="21125" y="4895"/>
                    <a:pt x="21156" y="4773"/>
                  </a:cubicBezTo>
                  <a:cubicBezTo>
                    <a:pt x="21186" y="4682"/>
                    <a:pt x="21216" y="4621"/>
                    <a:pt x="21247" y="4530"/>
                  </a:cubicBezTo>
                  <a:cubicBezTo>
                    <a:pt x="21277" y="4408"/>
                    <a:pt x="21338" y="4287"/>
                    <a:pt x="21368" y="4135"/>
                  </a:cubicBezTo>
                  <a:cubicBezTo>
                    <a:pt x="21399" y="4044"/>
                    <a:pt x="21429" y="3922"/>
                    <a:pt x="21460" y="3831"/>
                  </a:cubicBezTo>
                  <a:cubicBezTo>
                    <a:pt x="21490" y="3618"/>
                    <a:pt x="21551" y="3405"/>
                    <a:pt x="21612" y="3192"/>
                  </a:cubicBezTo>
                  <a:cubicBezTo>
                    <a:pt x="21642" y="3071"/>
                    <a:pt x="21672" y="2980"/>
                    <a:pt x="21672" y="2858"/>
                  </a:cubicBezTo>
                  <a:cubicBezTo>
                    <a:pt x="21672" y="2858"/>
                    <a:pt x="21672" y="2828"/>
                    <a:pt x="21703" y="2797"/>
                  </a:cubicBezTo>
                  <a:cubicBezTo>
                    <a:pt x="21733" y="2615"/>
                    <a:pt x="21764" y="2433"/>
                    <a:pt x="21794" y="2250"/>
                  </a:cubicBezTo>
                  <a:cubicBezTo>
                    <a:pt x="21824" y="2129"/>
                    <a:pt x="21855" y="2037"/>
                    <a:pt x="21855" y="1916"/>
                  </a:cubicBezTo>
                  <a:cubicBezTo>
                    <a:pt x="21885" y="1703"/>
                    <a:pt x="21916" y="1490"/>
                    <a:pt x="21976" y="1278"/>
                  </a:cubicBezTo>
                  <a:cubicBezTo>
                    <a:pt x="21976" y="1186"/>
                    <a:pt x="21976" y="1065"/>
                    <a:pt x="22007" y="974"/>
                  </a:cubicBezTo>
                  <a:cubicBezTo>
                    <a:pt x="22037" y="761"/>
                    <a:pt x="22067" y="548"/>
                    <a:pt x="22067" y="335"/>
                  </a:cubicBezTo>
                  <a:cubicBezTo>
                    <a:pt x="22067" y="274"/>
                    <a:pt x="22067" y="214"/>
                    <a:pt x="22098" y="153"/>
                  </a:cubicBezTo>
                  <a:cubicBezTo>
                    <a:pt x="22098" y="122"/>
                    <a:pt x="22098" y="62"/>
                    <a:pt x="22098" y="1"/>
                  </a:cubicBezTo>
                  <a:close/>
                </a:path>
              </a:pathLst>
            </a:custGeom>
            <a:solidFill>
              <a:schemeClr val="accent4">
                <a:alpha val="6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8"/>
            <p:cNvSpPr/>
            <p:nvPr/>
          </p:nvSpPr>
          <p:spPr>
            <a:xfrm>
              <a:off x="7738550" y="848050"/>
              <a:ext cx="645175" cy="34225"/>
            </a:xfrm>
            <a:custGeom>
              <a:rect b="b" l="l" r="r" t="t"/>
              <a:pathLst>
                <a:path extrusionOk="0" h="1369" w="25807">
                  <a:moveTo>
                    <a:pt x="608" y="0"/>
                  </a:moveTo>
                  <a:cubicBezTo>
                    <a:pt x="274" y="0"/>
                    <a:pt x="0" y="243"/>
                    <a:pt x="0" y="578"/>
                  </a:cubicBezTo>
                  <a:lnTo>
                    <a:pt x="0" y="760"/>
                  </a:lnTo>
                  <a:cubicBezTo>
                    <a:pt x="0" y="1095"/>
                    <a:pt x="274" y="1368"/>
                    <a:pt x="608" y="1368"/>
                  </a:cubicBezTo>
                  <a:lnTo>
                    <a:pt x="25198" y="1368"/>
                  </a:lnTo>
                  <a:cubicBezTo>
                    <a:pt x="25533" y="1368"/>
                    <a:pt x="25806" y="1095"/>
                    <a:pt x="25806" y="760"/>
                  </a:cubicBezTo>
                  <a:lnTo>
                    <a:pt x="25806" y="578"/>
                  </a:lnTo>
                  <a:cubicBezTo>
                    <a:pt x="25806" y="243"/>
                    <a:pt x="25533" y="0"/>
                    <a:pt x="251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8"/>
            <p:cNvSpPr/>
            <p:nvPr/>
          </p:nvSpPr>
          <p:spPr>
            <a:xfrm>
              <a:off x="7933850" y="980275"/>
              <a:ext cx="255350" cy="293325"/>
            </a:xfrm>
            <a:custGeom>
              <a:rect b="b" l="l" r="r" t="t"/>
              <a:pathLst>
                <a:path extrusionOk="0" h="11733" w="10214">
                  <a:moveTo>
                    <a:pt x="5107" y="973"/>
                  </a:moveTo>
                  <a:lnTo>
                    <a:pt x="9605" y="11338"/>
                  </a:lnTo>
                  <a:lnTo>
                    <a:pt x="578" y="11338"/>
                  </a:lnTo>
                  <a:lnTo>
                    <a:pt x="5107" y="973"/>
                  </a:lnTo>
                  <a:close/>
                  <a:moveTo>
                    <a:pt x="5107" y="0"/>
                  </a:moveTo>
                  <a:lnTo>
                    <a:pt x="0" y="11733"/>
                  </a:lnTo>
                  <a:lnTo>
                    <a:pt x="10213" y="11733"/>
                  </a:lnTo>
                  <a:lnTo>
                    <a:pt x="510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8"/>
            <p:cNvSpPr/>
            <p:nvPr/>
          </p:nvSpPr>
          <p:spPr>
            <a:xfrm>
              <a:off x="7769700" y="0"/>
              <a:ext cx="588175" cy="1273600"/>
            </a:xfrm>
            <a:custGeom>
              <a:rect b="b" l="l" r="r" t="t"/>
              <a:pathLst>
                <a:path extrusionOk="0" h="50944" w="23527">
                  <a:moveTo>
                    <a:pt x="11673" y="1338"/>
                  </a:moveTo>
                  <a:lnTo>
                    <a:pt x="23101" y="40062"/>
                  </a:lnTo>
                  <a:lnTo>
                    <a:pt x="16384" y="50549"/>
                  </a:lnTo>
                  <a:lnTo>
                    <a:pt x="6961" y="50549"/>
                  </a:lnTo>
                  <a:lnTo>
                    <a:pt x="396" y="40366"/>
                  </a:lnTo>
                  <a:lnTo>
                    <a:pt x="11673" y="1338"/>
                  </a:lnTo>
                  <a:close/>
                  <a:moveTo>
                    <a:pt x="11642" y="1"/>
                  </a:moveTo>
                  <a:lnTo>
                    <a:pt x="31" y="40336"/>
                  </a:lnTo>
                  <a:lnTo>
                    <a:pt x="1" y="40427"/>
                  </a:lnTo>
                  <a:lnTo>
                    <a:pt x="6748" y="50944"/>
                  </a:lnTo>
                  <a:lnTo>
                    <a:pt x="16566" y="50944"/>
                  </a:lnTo>
                  <a:lnTo>
                    <a:pt x="23466" y="40214"/>
                  </a:lnTo>
                  <a:lnTo>
                    <a:pt x="23527" y="40123"/>
                  </a:lnTo>
                  <a:lnTo>
                    <a:pt x="1164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8"/>
            <p:cNvSpPr/>
            <p:nvPr/>
          </p:nvSpPr>
          <p:spPr>
            <a:xfrm>
              <a:off x="8056175" y="16725"/>
              <a:ext cx="9900" cy="975725"/>
            </a:xfrm>
            <a:custGeom>
              <a:rect b="b" l="l" r="r" t="t"/>
              <a:pathLst>
                <a:path extrusionOk="0" h="39029" w="396">
                  <a:moveTo>
                    <a:pt x="1" y="1"/>
                  </a:moveTo>
                  <a:lnTo>
                    <a:pt x="1" y="39028"/>
                  </a:lnTo>
                  <a:lnTo>
                    <a:pt x="396" y="39028"/>
                  </a:lnTo>
                  <a:lnTo>
                    <a:pt x="3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8"/>
            <p:cNvSpPr/>
            <p:nvPr/>
          </p:nvSpPr>
          <p:spPr>
            <a:xfrm>
              <a:off x="7756775" y="987875"/>
              <a:ext cx="38800" cy="38000"/>
            </a:xfrm>
            <a:custGeom>
              <a:rect b="b" l="l" r="r" t="t"/>
              <a:pathLst>
                <a:path extrusionOk="0" h="1520" w="1552">
                  <a:moveTo>
                    <a:pt x="761" y="0"/>
                  </a:moveTo>
                  <a:cubicBezTo>
                    <a:pt x="335" y="0"/>
                    <a:pt x="1" y="334"/>
                    <a:pt x="1" y="760"/>
                  </a:cubicBezTo>
                  <a:cubicBezTo>
                    <a:pt x="1" y="1185"/>
                    <a:pt x="335" y="1520"/>
                    <a:pt x="761" y="1520"/>
                  </a:cubicBezTo>
                  <a:cubicBezTo>
                    <a:pt x="1186" y="1520"/>
                    <a:pt x="1551" y="1185"/>
                    <a:pt x="1551" y="760"/>
                  </a:cubicBezTo>
                  <a:cubicBezTo>
                    <a:pt x="1551" y="334"/>
                    <a:pt x="1186" y="0"/>
                    <a:pt x="7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8"/>
            <p:cNvSpPr/>
            <p:nvPr/>
          </p:nvSpPr>
          <p:spPr>
            <a:xfrm>
              <a:off x="8041750" y="987875"/>
              <a:ext cx="38775" cy="38000"/>
            </a:xfrm>
            <a:custGeom>
              <a:rect b="b" l="l" r="r" t="t"/>
              <a:pathLst>
                <a:path extrusionOk="0" h="1520" w="1551">
                  <a:moveTo>
                    <a:pt x="791" y="0"/>
                  </a:moveTo>
                  <a:cubicBezTo>
                    <a:pt x="365" y="0"/>
                    <a:pt x="0" y="334"/>
                    <a:pt x="0" y="760"/>
                  </a:cubicBezTo>
                  <a:cubicBezTo>
                    <a:pt x="0" y="1185"/>
                    <a:pt x="365" y="1520"/>
                    <a:pt x="791" y="1520"/>
                  </a:cubicBezTo>
                  <a:cubicBezTo>
                    <a:pt x="1216" y="1520"/>
                    <a:pt x="1550" y="1185"/>
                    <a:pt x="1550" y="760"/>
                  </a:cubicBezTo>
                  <a:cubicBezTo>
                    <a:pt x="1550" y="334"/>
                    <a:pt x="1216" y="0"/>
                    <a:pt x="7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8"/>
            <p:cNvSpPr/>
            <p:nvPr/>
          </p:nvSpPr>
          <p:spPr>
            <a:xfrm>
              <a:off x="7921675" y="1242425"/>
              <a:ext cx="38025" cy="38775"/>
            </a:xfrm>
            <a:custGeom>
              <a:rect b="b" l="l" r="r" t="t"/>
              <a:pathLst>
                <a:path extrusionOk="0" h="1551" w="1521">
                  <a:moveTo>
                    <a:pt x="761" y="1"/>
                  </a:moveTo>
                  <a:cubicBezTo>
                    <a:pt x="335" y="1"/>
                    <a:pt x="1" y="365"/>
                    <a:pt x="1" y="791"/>
                  </a:cubicBezTo>
                  <a:cubicBezTo>
                    <a:pt x="1" y="1186"/>
                    <a:pt x="335" y="1551"/>
                    <a:pt x="761" y="1551"/>
                  </a:cubicBezTo>
                  <a:cubicBezTo>
                    <a:pt x="1186" y="1551"/>
                    <a:pt x="1521" y="1186"/>
                    <a:pt x="1521" y="791"/>
                  </a:cubicBezTo>
                  <a:cubicBezTo>
                    <a:pt x="1521" y="365"/>
                    <a:pt x="1186" y="1"/>
                    <a:pt x="761" y="1"/>
                  </a:cubicBezTo>
                  <a:close/>
                </a:path>
              </a:pathLst>
            </a:custGeom>
            <a:solidFill>
              <a:srgbClr val="7660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8"/>
            <p:cNvSpPr/>
            <p:nvPr/>
          </p:nvSpPr>
          <p:spPr>
            <a:xfrm>
              <a:off x="8162575" y="1242425"/>
              <a:ext cx="38000" cy="38775"/>
            </a:xfrm>
            <a:custGeom>
              <a:rect b="b" l="l" r="r" t="t"/>
              <a:pathLst>
                <a:path extrusionOk="0" h="1551" w="1520">
                  <a:moveTo>
                    <a:pt x="760" y="1"/>
                  </a:moveTo>
                  <a:cubicBezTo>
                    <a:pt x="335" y="1"/>
                    <a:pt x="0" y="365"/>
                    <a:pt x="0" y="791"/>
                  </a:cubicBezTo>
                  <a:cubicBezTo>
                    <a:pt x="0" y="1186"/>
                    <a:pt x="335" y="1551"/>
                    <a:pt x="760" y="1551"/>
                  </a:cubicBezTo>
                  <a:cubicBezTo>
                    <a:pt x="1186" y="1551"/>
                    <a:pt x="1520" y="1186"/>
                    <a:pt x="1520" y="791"/>
                  </a:cubicBezTo>
                  <a:cubicBezTo>
                    <a:pt x="1520" y="365"/>
                    <a:pt x="1186" y="1"/>
                    <a:pt x="7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8"/>
            <p:cNvSpPr/>
            <p:nvPr/>
          </p:nvSpPr>
          <p:spPr>
            <a:xfrm>
              <a:off x="8327475" y="987875"/>
              <a:ext cx="38000" cy="38000"/>
            </a:xfrm>
            <a:custGeom>
              <a:rect b="b" l="l" r="r" t="t"/>
              <a:pathLst>
                <a:path extrusionOk="0" h="1520" w="1520">
                  <a:moveTo>
                    <a:pt x="760" y="0"/>
                  </a:moveTo>
                  <a:cubicBezTo>
                    <a:pt x="334" y="0"/>
                    <a:pt x="0" y="334"/>
                    <a:pt x="0" y="760"/>
                  </a:cubicBezTo>
                  <a:cubicBezTo>
                    <a:pt x="0" y="1185"/>
                    <a:pt x="334" y="1520"/>
                    <a:pt x="760" y="1520"/>
                  </a:cubicBezTo>
                  <a:cubicBezTo>
                    <a:pt x="1186" y="1520"/>
                    <a:pt x="1520" y="1185"/>
                    <a:pt x="1520" y="760"/>
                  </a:cubicBezTo>
                  <a:cubicBezTo>
                    <a:pt x="1520" y="334"/>
                    <a:pt x="1186"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8"/>
            <p:cNvSpPr/>
            <p:nvPr/>
          </p:nvSpPr>
          <p:spPr>
            <a:xfrm>
              <a:off x="8027300" y="746975"/>
              <a:ext cx="403525" cy="1228000"/>
            </a:xfrm>
            <a:custGeom>
              <a:rect b="b" l="l" r="r" t="t"/>
              <a:pathLst>
                <a:path extrusionOk="0" fill="none" h="49120" w="16141">
                  <a:moveTo>
                    <a:pt x="2736" y="4043"/>
                  </a:moveTo>
                  <a:cubicBezTo>
                    <a:pt x="2736" y="4043"/>
                    <a:pt x="4530" y="1004"/>
                    <a:pt x="7539" y="639"/>
                  </a:cubicBezTo>
                  <a:cubicBezTo>
                    <a:pt x="13223" y="1"/>
                    <a:pt x="16141" y="9697"/>
                    <a:pt x="11095" y="22311"/>
                  </a:cubicBezTo>
                  <a:cubicBezTo>
                    <a:pt x="6019" y="34956"/>
                    <a:pt x="1" y="44439"/>
                    <a:pt x="6171" y="49120"/>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8"/>
            <p:cNvSpPr/>
            <p:nvPr/>
          </p:nvSpPr>
          <p:spPr>
            <a:xfrm>
              <a:off x="7829725" y="793325"/>
              <a:ext cx="199125" cy="1321475"/>
            </a:xfrm>
            <a:custGeom>
              <a:rect b="b" l="l" r="r" t="t"/>
              <a:pathLst>
                <a:path extrusionOk="0" fill="none" h="52859" w="7965">
                  <a:moveTo>
                    <a:pt x="7965" y="2189"/>
                  </a:moveTo>
                  <a:cubicBezTo>
                    <a:pt x="7965" y="2189"/>
                    <a:pt x="5867" y="1"/>
                    <a:pt x="3679" y="1186"/>
                  </a:cubicBezTo>
                  <a:cubicBezTo>
                    <a:pt x="1" y="3192"/>
                    <a:pt x="882" y="20943"/>
                    <a:pt x="3162" y="27387"/>
                  </a:cubicBezTo>
                  <a:cubicBezTo>
                    <a:pt x="6323" y="38907"/>
                    <a:pt x="3679" y="52859"/>
                    <a:pt x="3679" y="52859"/>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8"/>
            <p:cNvSpPr/>
            <p:nvPr/>
          </p:nvSpPr>
          <p:spPr>
            <a:xfrm>
              <a:off x="7756025" y="1979525"/>
              <a:ext cx="309250" cy="270225"/>
            </a:xfrm>
            <a:custGeom>
              <a:rect b="b" l="l" r="r" t="t"/>
              <a:pathLst>
                <a:path extrusionOk="0" h="10809" w="12370">
                  <a:moveTo>
                    <a:pt x="7387" y="0"/>
                  </a:moveTo>
                  <a:cubicBezTo>
                    <a:pt x="1733" y="3070"/>
                    <a:pt x="1" y="7782"/>
                    <a:pt x="2463" y="9940"/>
                  </a:cubicBezTo>
                  <a:cubicBezTo>
                    <a:pt x="3138" y="10531"/>
                    <a:pt x="3774" y="10746"/>
                    <a:pt x="4341" y="10746"/>
                  </a:cubicBezTo>
                  <a:cubicBezTo>
                    <a:pt x="5845" y="10746"/>
                    <a:pt x="6870" y="9241"/>
                    <a:pt x="6870" y="9241"/>
                  </a:cubicBezTo>
                  <a:cubicBezTo>
                    <a:pt x="7647" y="10308"/>
                    <a:pt x="8645" y="10808"/>
                    <a:pt x="9569" y="10808"/>
                  </a:cubicBezTo>
                  <a:cubicBezTo>
                    <a:pt x="11067" y="10808"/>
                    <a:pt x="12370" y="9493"/>
                    <a:pt x="12220" y="7143"/>
                  </a:cubicBezTo>
                  <a:cubicBezTo>
                    <a:pt x="11976" y="3344"/>
                    <a:pt x="7387" y="0"/>
                    <a:pt x="7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8"/>
            <p:cNvSpPr/>
            <p:nvPr/>
          </p:nvSpPr>
          <p:spPr>
            <a:xfrm>
              <a:off x="7911800" y="1979525"/>
              <a:ext cx="153475" cy="270225"/>
            </a:xfrm>
            <a:custGeom>
              <a:rect b="b" l="l" r="r" t="t"/>
              <a:pathLst>
                <a:path extrusionOk="0" h="10809" w="6139">
                  <a:moveTo>
                    <a:pt x="1156" y="0"/>
                  </a:moveTo>
                  <a:cubicBezTo>
                    <a:pt x="1156" y="0"/>
                    <a:pt x="1" y="3800"/>
                    <a:pt x="639" y="9241"/>
                  </a:cubicBezTo>
                  <a:cubicBezTo>
                    <a:pt x="1416" y="10308"/>
                    <a:pt x="2414" y="10808"/>
                    <a:pt x="3338" y="10808"/>
                  </a:cubicBezTo>
                  <a:cubicBezTo>
                    <a:pt x="4836" y="10808"/>
                    <a:pt x="6139" y="9493"/>
                    <a:pt x="5989" y="7143"/>
                  </a:cubicBezTo>
                  <a:cubicBezTo>
                    <a:pt x="5745" y="3344"/>
                    <a:pt x="1156" y="0"/>
                    <a:pt x="1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8"/>
            <p:cNvSpPr/>
            <p:nvPr/>
          </p:nvSpPr>
          <p:spPr>
            <a:xfrm>
              <a:off x="8074425" y="1863250"/>
              <a:ext cx="294850" cy="251250"/>
            </a:xfrm>
            <a:custGeom>
              <a:rect b="b" l="l" r="r" t="t"/>
              <a:pathLst>
                <a:path extrusionOk="0" h="10050" w="11794">
                  <a:moveTo>
                    <a:pt x="5806" y="1"/>
                  </a:moveTo>
                  <a:cubicBezTo>
                    <a:pt x="4195" y="274"/>
                    <a:pt x="2250" y="973"/>
                    <a:pt x="2006" y="1065"/>
                  </a:cubicBezTo>
                  <a:lnTo>
                    <a:pt x="1976" y="1065"/>
                  </a:lnTo>
                  <a:cubicBezTo>
                    <a:pt x="1976" y="1065"/>
                    <a:pt x="0" y="4834"/>
                    <a:pt x="2493" y="8116"/>
                  </a:cubicBezTo>
                  <a:cubicBezTo>
                    <a:pt x="3608" y="9585"/>
                    <a:pt x="4838" y="10050"/>
                    <a:pt x="5904" y="10050"/>
                  </a:cubicBezTo>
                  <a:cubicBezTo>
                    <a:pt x="7221" y="10050"/>
                    <a:pt x="8286" y="9340"/>
                    <a:pt x="8572" y="8937"/>
                  </a:cubicBezTo>
                  <a:cubicBezTo>
                    <a:pt x="9119" y="8208"/>
                    <a:pt x="8967" y="6931"/>
                    <a:pt x="7903" y="5776"/>
                  </a:cubicBezTo>
                  <a:lnTo>
                    <a:pt x="7903" y="5776"/>
                  </a:lnTo>
                  <a:cubicBezTo>
                    <a:pt x="7947" y="5790"/>
                    <a:pt x="8457" y="5986"/>
                    <a:pt x="9084" y="5986"/>
                  </a:cubicBezTo>
                  <a:cubicBezTo>
                    <a:pt x="9767" y="5986"/>
                    <a:pt x="10588" y="5754"/>
                    <a:pt x="11095" y="4803"/>
                  </a:cubicBezTo>
                  <a:cubicBezTo>
                    <a:pt x="11125" y="4742"/>
                    <a:pt x="11125" y="4712"/>
                    <a:pt x="11156" y="4651"/>
                  </a:cubicBezTo>
                  <a:cubicBezTo>
                    <a:pt x="11156" y="4621"/>
                    <a:pt x="11186" y="4590"/>
                    <a:pt x="11186" y="4530"/>
                  </a:cubicBezTo>
                  <a:cubicBezTo>
                    <a:pt x="11794" y="2676"/>
                    <a:pt x="8511" y="426"/>
                    <a:pt x="6961" y="183"/>
                  </a:cubicBezTo>
                  <a:cubicBezTo>
                    <a:pt x="6596" y="62"/>
                    <a:pt x="6201" y="31"/>
                    <a:pt x="58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8"/>
            <p:cNvSpPr/>
            <p:nvPr/>
          </p:nvSpPr>
          <p:spPr>
            <a:xfrm>
              <a:off x="8123825" y="1863250"/>
              <a:ext cx="245450" cy="149675"/>
            </a:xfrm>
            <a:custGeom>
              <a:rect b="b" l="l" r="r" t="t"/>
              <a:pathLst>
                <a:path extrusionOk="0" h="5987" w="9818">
                  <a:moveTo>
                    <a:pt x="3830" y="1"/>
                  </a:moveTo>
                  <a:cubicBezTo>
                    <a:pt x="2097" y="1"/>
                    <a:pt x="243" y="943"/>
                    <a:pt x="30" y="1065"/>
                  </a:cubicBezTo>
                  <a:lnTo>
                    <a:pt x="0" y="1065"/>
                  </a:lnTo>
                  <a:cubicBezTo>
                    <a:pt x="0" y="1065"/>
                    <a:pt x="1885" y="3344"/>
                    <a:pt x="5927" y="5776"/>
                  </a:cubicBezTo>
                  <a:cubicBezTo>
                    <a:pt x="5971" y="5790"/>
                    <a:pt x="6481" y="5986"/>
                    <a:pt x="7108" y="5986"/>
                  </a:cubicBezTo>
                  <a:cubicBezTo>
                    <a:pt x="7791" y="5986"/>
                    <a:pt x="8612" y="5754"/>
                    <a:pt x="9119" y="4803"/>
                  </a:cubicBezTo>
                  <a:cubicBezTo>
                    <a:pt x="9149" y="4742"/>
                    <a:pt x="9149" y="4712"/>
                    <a:pt x="9180" y="4651"/>
                  </a:cubicBezTo>
                  <a:cubicBezTo>
                    <a:pt x="9180" y="4621"/>
                    <a:pt x="9210" y="4590"/>
                    <a:pt x="9210" y="4530"/>
                  </a:cubicBezTo>
                  <a:cubicBezTo>
                    <a:pt x="9818" y="2676"/>
                    <a:pt x="6535" y="426"/>
                    <a:pt x="4985" y="183"/>
                  </a:cubicBezTo>
                  <a:cubicBezTo>
                    <a:pt x="4620" y="62"/>
                    <a:pt x="4225" y="31"/>
                    <a:pt x="38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8"/>
            <p:cNvSpPr/>
            <p:nvPr/>
          </p:nvSpPr>
          <p:spPr>
            <a:xfrm>
              <a:off x="8335075" y="1232550"/>
              <a:ext cx="50175" cy="115525"/>
            </a:xfrm>
            <a:custGeom>
              <a:rect b="b" l="l" r="r" t="t"/>
              <a:pathLst>
                <a:path extrusionOk="0" fill="none" h="4621" w="2007">
                  <a:moveTo>
                    <a:pt x="2006" y="4621"/>
                  </a:moveTo>
                  <a:cubicBezTo>
                    <a:pt x="2006" y="4621"/>
                    <a:pt x="638" y="3921"/>
                    <a:pt x="699" y="2280"/>
                  </a:cubicBezTo>
                  <a:cubicBezTo>
                    <a:pt x="760" y="669"/>
                    <a:pt x="0" y="0"/>
                    <a:pt x="0" y="0"/>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8"/>
            <p:cNvSpPr/>
            <p:nvPr/>
          </p:nvSpPr>
          <p:spPr>
            <a:xfrm>
              <a:off x="8302400" y="1335900"/>
              <a:ext cx="326775" cy="281125"/>
            </a:xfrm>
            <a:custGeom>
              <a:rect b="b" l="l" r="r" t="t"/>
              <a:pathLst>
                <a:path extrusionOk="0" h="11245" w="13071">
                  <a:moveTo>
                    <a:pt x="2948" y="0"/>
                  </a:moveTo>
                  <a:cubicBezTo>
                    <a:pt x="2948" y="0"/>
                    <a:pt x="0" y="5016"/>
                    <a:pt x="1337" y="8693"/>
                  </a:cubicBezTo>
                  <a:cubicBezTo>
                    <a:pt x="1975" y="10432"/>
                    <a:pt x="3171" y="11245"/>
                    <a:pt x="4332" y="11245"/>
                  </a:cubicBezTo>
                  <a:cubicBezTo>
                    <a:pt x="5606" y="11245"/>
                    <a:pt x="6836" y="10264"/>
                    <a:pt x="7234" y="8450"/>
                  </a:cubicBezTo>
                  <a:cubicBezTo>
                    <a:pt x="7234" y="8450"/>
                    <a:pt x="8147" y="9028"/>
                    <a:pt x="9204" y="9028"/>
                  </a:cubicBezTo>
                  <a:cubicBezTo>
                    <a:pt x="10057" y="9028"/>
                    <a:pt x="11004" y="8652"/>
                    <a:pt x="11642" y="7295"/>
                  </a:cubicBezTo>
                  <a:cubicBezTo>
                    <a:pt x="13070" y="4256"/>
                    <a:pt x="9514" y="578"/>
                    <a:pt x="2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8"/>
            <p:cNvSpPr/>
            <p:nvPr/>
          </p:nvSpPr>
          <p:spPr>
            <a:xfrm>
              <a:off x="8302400" y="1335900"/>
              <a:ext cx="180875" cy="281125"/>
            </a:xfrm>
            <a:custGeom>
              <a:rect b="b" l="l" r="r" t="t"/>
              <a:pathLst>
                <a:path extrusionOk="0" h="11245" w="7235">
                  <a:moveTo>
                    <a:pt x="2948" y="0"/>
                  </a:moveTo>
                  <a:cubicBezTo>
                    <a:pt x="2948" y="0"/>
                    <a:pt x="0" y="5016"/>
                    <a:pt x="1337" y="8693"/>
                  </a:cubicBezTo>
                  <a:cubicBezTo>
                    <a:pt x="1975" y="10432"/>
                    <a:pt x="3171" y="11245"/>
                    <a:pt x="4332" y="11245"/>
                  </a:cubicBezTo>
                  <a:cubicBezTo>
                    <a:pt x="5606" y="11245"/>
                    <a:pt x="6836" y="10264"/>
                    <a:pt x="7234" y="8450"/>
                  </a:cubicBezTo>
                  <a:cubicBezTo>
                    <a:pt x="5562" y="3101"/>
                    <a:pt x="2948" y="0"/>
                    <a:pt x="29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8"/>
            <p:cNvSpPr/>
            <p:nvPr/>
          </p:nvSpPr>
          <p:spPr>
            <a:xfrm>
              <a:off x="8286425" y="1045625"/>
              <a:ext cx="83625" cy="51700"/>
            </a:xfrm>
            <a:custGeom>
              <a:rect b="b" l="l" r="r" t="t"/>
              <a:pathLst>
                <a:path extrusionOk="0" fill="none" h="2068" w="3345">
                  <a:moveTo>
                    <a:pt x="1" y="2067"/>
                  </a:moveTo>
                  <a:cubicBezTo>
                    <a:pt x="1" y="2067"/>
                    <a:pt x="1855" y="1945"/>
                    <a:pt x="2128" y="1094"/>
                  </a:cubicBezTo>
                  <a:cubicBezTo>
                    <a:pt x="2432" y="274"/>
                    <a:pt x="3344" y="0"/>
                    <a:pt x="3344" y="0"/>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8"/>
            <p:cNvSpPr/>
            <p:nvPr/>
          </p:nvSpPr>
          <p:spPr>
            <a:xfrm>
              <a:off x="8059975" y="1040300"/>
              <a:ext cx="252325" cy="228875"/>
            </a:xfrm>
            <a:custGeom>
              <a:rect b="b" l="l" r="r" t="t"/>
              <a:pathLst>
                <a:path extrusionOk="0" h="9155" w="10093">
                  <a:moveTo>
                    <a:pt x="4313" y="0"/>
                  </a:moveTo>
                  <a:cubicBezTo>
                    <a:pt x="2364" y="0"/>
                    <a:pt x="955" y="858"/>
                    <a:pt x="609" y="2341"/>
                  </a:cubicBezTo>
                  <a:cubicBezTo>
                    <a:pt x="1" y="5076"/>
                    <a:pt x="2949" y="5380"/>
                    <a:pt x="2949" y="5380"/>
                  </a:cubicBezTo>
                  <a:cubicBezTo>
                    <a:pt x="1987" y="7397"/>
                    <a:pt x="3046" y="9155"/>
                    <a:pt x="4798" y="9155"/>
                  </a:cubicBezTo>
                  <a:cubicBezTo>
                    <a:pt x="5370" y="9155"/>
                    <a:pt x="6015" y="8968"/>
                    <a:pt x="6688" y="8542"/>
                  </a:cubicBezTo>
                  <a:cubicBezTo>
                    <a:pt x="9454" y="6809"/>
                    <a:pt x="10092" y="1976"/>
                    <a:pt x="10092" y="1976"/>
                  </a:cubicBezTo>
                  <a:cubicBezTo>
                    <a:pt x="7991" y="612"/>
                    <a:pt x="5959" y="0"/>
                    <a:pt x="43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8"/>
            <p:cNvSpPr/>
            <p:nvPr/>
          </p:nvSpPr>
          <p:spPr>
            <a:xfrm>
              <a:off x="8109625" y="1089700"/>
              <a:ext cx="202675" cy="179475"/>
            </a:xfrm>
            <a:custGeom>
              <a:rect b="b" l="l" r="r" t="t"/>
              <a:pathLst>
                <a:path extrusionOk="0" h="7179" w="8107">
                  <a:moveTo>
                    <a:pt x="8106" y="0"/>
                  </a:moveTo>
                  <a:cubicBezTo>
                    <a:pt x="8106" y="0"/>
                    <a:pt x="4793" y="699"/>
                    <a:pt x="963" y="3404"/>
                  </a:cubicBezTo>
                  <a:cubicBezTo>
                    <a:pt x="1" y="5421"/>
                    <a:pt x="1060" y="7179"/>
                    <a:pt x="2812" y="7179"/>
                  </a:cubicBezTo>
                  <a:cubicBezTo>
                    <a:pt x="3384" y="7179"/>
                    <a:pt x="4029" y="6992"/>
                    <a:pt x="4702" y="6566"/>
                  </a:cubicBezTo>
                  <a:cubicBezTo>
                    <a:pt x="7468" y="4833"/>
                    <a:pt x="8106" y="0"/>
                    <a:pt x="81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8"/>
            <p:cNvSpPr/>
            <p:nvPr/>
          </p:nvSpPr>
          <p:spPr>
            <a:xfrm>
              <a:off x="8167125" y="1619325"/>
              <a:ext cx="42575" cy="59300"/>
            </a:xfrm>
            <a:custGeom>
              <a:rect b="b" l="l" r="r" t="t"/>
              <a:pathLst>
                <a:path extrusionOk="0" fill="none" h="2372" w="1703">
                  <a:moveTo>
                    <a:pt x="1703" y="2372"/>
                  </a:moveTo>
                  <a:cubicBezTo>
                    <a:pt x="1703" y="2372"/>
                    <a:pt x="1520" y="1004"/>
                    <a:pt x="882" y="821"/>
                  </a:cubicBezTo>
                  <a:cubicBezTo>
                    <a:pt x="244" y="669"/>
                    <a:pt x="1" y="1"/>
                    <a:pt x="1" y="1"/>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8"/>
            <p:cNvSpPr/>
            <p:nvPr/>
          </p:nvSpPr>
          <p:spPr>
            <a:xfrm>
              <a:off x="8153450" y="1659600"/>
              <a:ext cx="206650" cy="177800"/>
            </a:xfrm>
            <a:custGeom>
              <a:rect b="b" l="l" r="r" t="t"/>
              <a:pathLst>
                <a:path extrusionOk="0" h="7112" w="8266">
                  <a:moveTo>
                    <a:pt x="1976" y="1"/>
                  </a:moveTo>
                  <a:lnTo>
                    <a:pt x="1976" y="1"/>
                  </a:lnTo>
                  <a:cubicBezTo>
                    <a:pt x="0" y="3618"/>
                    <a:pt x="669" y="6749"/>
                    <a:pt x="2766" y="7083"/>
                  </a:cubicBezTo>
                  <a:cubicBezTo>
                    <a:pt x="2899" y="7102"/>
                    <a:pt x="3023" y="7112"/>
                    <a:pt x="3140" y="7112"/>
                  </a:cubicBezTo>
                  <a:cubicBezTo>
                    <a:pt x="4841" y="7112"/>
                    <a:pt x="4894" y="5168"/>
                    <a:pt x="4894" y="5168"/>
                  </a:cubicBezTo>
                  <a:cubicBezTo>
                    <a:pt x="5243" y="5306"/>
                    <a:pt x="5576" y="5370"/>
                    <a:pt x="5883" y="5370"/>
                  </a:cubicBezTo>
                  <a:cubicBezTo>
                    <a:pt x="7398" y="5370"/>
                    <a:pt x="8265" y="3832"/>
                    <a:pt x="7052" y="2189"/>
                  </a:cubicBezTo>
                  <a:cubicBezTo>
                    <a:pt x="5624" y="214"/>
                    <a:pt x="1977" y="1"/>
                    <a:pt x="19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8"/>
            <p:cNvSpPr/>
            <p:nvPr/>
          </p:nvSpPr>
          <p:spPr>
            <a:xfrm>
              <a:off x="8202850" y="1659600"/>
              <a:ext cx="157250" cy="134250"/>
            </a:xfrm>
            <a:custGeom>
              <a:rect b="b" l="l" r="r" t="t"/>
              <a:pathLst>
                <a:path extrusionOk="0" h="5370" w="6290">
                  <a:moveTo>
                    <a:pt x="0" y="1"/>
                  </a:moveTo>
                  <a:cubicBezTo>
                    <a:pt x="0" y="1"/>
                    <a:pt x="699" y="2432"/>
                    <a:pt x="2918" y="5168"/>
                  </a:cubicBezTo>
                  <a:cubicBezTo>
                    <a:pt x="3267" y="5306"/>
                    <a:pt x="3600" y="5370"/>
                    <a:pt x="3907" y="5370"/>
                  </a:cubicBezTo>
                  <a:cubicBezTo>
                    <a:pt x="5422" y="5370"/>
                    <a:pt x="6289" y="3832"/>
                    <a:pt x="5076" y="2189"/>
                  </a:cubicBezTo>
                  <a:cubicBezTo>
                    <a:pt x="3648" y="214"/>
                    <a:pt x="1"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8"/>
            <p:cNvSpPr/>
            <p:nvPr/>
          </p:nvSpPr>
          <p:spPr>
            <a:xfrm>
              <a:off x="8167125" y="1453675"/>
              <a:ext cx="77525" cy="45625"/>
            </a:xfrm>
            <a:custGeom>
              <a:rect b="b" l="l" r="r" t="t"/>
              <a:pathLst>
                <a:path extrusionOk="0" fill="none" h="1825" w="3101">
                  <a:moveTo>
                    <a:pt x="1" y="1824"/>
                  </a:moveTo>
                  <a:cubicBezTo>
                    <a:pt x="1" y="1824"/>
                    <a:pt x="1125" y="61"/>
                    <a:pt x="3101" y="1"/>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8"/>
            <p:cNvSpPr/>
            <p:nvPr/>
          </p:nvSpPr>
          <p:spPr>
            <a:xfrm>
              <a:off x="7996375" y="1480675"/>
              <a:ext cx="236125" cy="178100"/>
            </a:xfrm>
            <a:custGeom>
              <a:rect b="b" l="l" r="r" t="t"/>
              <a:pathLst>
                <a:path extrusionOk="0" h="7124" w="9445">
                  <a:moveTo>
                    <a:pt x="7195" y="1"/>
                  </a:moveTo>
                  <a:cubicBezTo>
                    <a:pt x="3895" y="1"/>
                    <a:pt x="0" y="2821"/>
                    <a:pt x="964" y="4574"/>
                  </a:cubicBezTo>
                  <a:cubicBezTo>
                    <a:pt x="1337" y="5388"/>
                    <a:pt x="1957" y="5568"/>
                    <a:pt x="2542" y="5568"/>
                  </a:cubicBezTo>
                  <a:cubicBezTo>
                    <a:pt x="3006" y="5568"/>
                    <a:pt x="3448" y="5456"/>
                    <a:pt x="3730" y="5456"/>
                  </a:cubicBezTo>
                  <a:cubicBezTo>
                    <a:pt x="4245" y="5480"/>
                    <a:pt x="4345" y="7124"/>
                    <a:pt x="5637" y="7124"/>
                  </a:cubicBezTo>
                  <a:cubicBezTo>
                    <a:pt x="5948" y="7124"/>
                    <a:pt x="6329" y="7029"/>
                    <a:pt x="6800" y="6793"/>
                  </a:cubicBezTo>
                  <a:cubicBezTo>
                    <a:pt x="9445" y="4544"/>
                    <a:pt x="7590" y="15"/>
                    <a:pt x="7590" y="15"/>
                  </a:cubicBezTo>
                  <a:cubicBezTo>
                    <a:pt x="7460" y="5"/>
                    <a:pt x="7328" y="1"/>
                    <a:pt x="71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8"/>
            <p:cNvSpPr/>
            <p:nvPr/>
          </p:nvSpPr>
          <p:spPr>
            <a:xfrm>
              <a:off x="8089625" y="1481025"/>
              <a:ext cx="142875" cy="177750"/>
            </a:xfrm>
            <a:custGeom>
              <a:rect b="b" l="l" r="r" t="t"/>
              <a:pathLst>
                <a:path extrusionOk="0" h="7110" w="5715">
                  <a:moveTo>
                    <a:pt x="3860" y="1"/>
                  </a:moveTo>
                  <a:lnTo>
                    <a:pt x="3860" y="1"/>
                  </a:lnTo>
                  <a:cubicBezTo>
                    <a:pt x="3860" y="1"/>
                    <a:pt x="1429" y="1977"/>
                    <a:pt x="0" y="5442"/>
                  </a:cubicBezTo>
                  <a:cubicBezTo>
                    <a:pt x="515" y="5466"/>
                    <a:pt x="615" y="7110"/>
                    <a:pt x="1907" y="7110"/>
                  </a:cubicBezTo>
                  <a:cubicBezTo>
                    <a:pt x="2218" y="7110"/>
                    <a:pt x="2599" y="7015"/>
                    <a:pt x="3070" y="6779"/>
                  </a:cubicBezTo>
                  <a:cubicBezTo>
                    <a:pt x="5715" y="4530"/>
                    <a:pt x="3861" y="1"/>
                    <a:pt x="38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8"/>
            <p:cNvSpPr/>
            <p:nvPr/>
          </p:nvSpPr>
          <p:spPr>
            <a:xfrm>
              <a:off x="7875325" y="1342725"/>
              <a:ext cx="95775" cy="42575"/>
            </a:xfrm>
            <a:custGeom>
              <a:rect b="b" l="l" r="r" t="t"/>
              <a:pathLst>
                <a:path extrusionOk="0" fill="none" h="1703" w="3831">
                  <a:moveTo>
                    <a:pt x="3831" y="1703"/>
                  </a:moveTo>
                  <a:cubicBezTo>
                    <a:pt x="3831" y="1703"/>
                    <a:pt x="2372" y="1703"/>
                    <a:pt x="1672" y="852"/>
                  </a:cubicBezTo>
                  <a:cubicBezTo>
                    <a:pt x="1004" y="1"/>
                    <a:pt x="305" y="244"/>
                    <a:pt x="1" y="305"/>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8"/>
            <p:cNvSpPr/>
            <p:nvPr/>
          </p:nvSpPr>
          <p:spPr>
            <a:xfrm>
              <a:off x="7948275" y="1344875"/>
              <a:ext cx="263700" cy="216725"/>
            </a:xfrm>
            <a:custGeom>
              <a:rect b="b" l="l" r="r" t="t"/>
              <a:pathLst>
                <a:path extrusionOk="0" h="8669" w="10548">
                  <a:moveTo>
                    <a:pt x="5311" y="1"/>
                  </a:moveTo>
                  <a:cubicBezTo>
                    <a:pt x="3478" y="1"/>
                    <a:pt x="1495" y="431"/>
                    <a:pt x="1" y="1374"/>
                  </a:cubicBezTo>
                  <a:cubicBezTo>
                    <a:pt x="1" y="1374"/>
                    <a:pt x="669" y="7726"/>
                    <a:pt x="5046" y="8669"/>
                  </a:cubicBezTo>
                  <a:cubicBezTo>
                    <a:pt x="8633" y="8608"/>
                    <a:pt x="7052" y="5690"/>
                    <a:pt x="7752" y="5295"/>
                  </a:cubicBezTo>
                  <a:cubicBezTo>
                    <a:pt x="8481" y="4869"/>
                    <a:pt x="10548" y="4626"/>
                    <a:pt x="10396" y="2559"/>
                  </a:cubicBezTo>
                  <a:cubicBezTo>
                    <a:pt x="10414" y="944"/>
                    <a:pt x="8027" y="1"/>
                    <a:pt x="5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8"/>
            <p:cNvSpPr/>
            <p:nvPr/>
          </p:nvSpPr>
          <p:spPr>
            <a:xfrm>
              <a:off x="7948275" y="1379200"/>
              <a:ext cx="215850" cy="182400"/>
            </a:xfrm>
            <a:custGeom>
              <a:rect b="b" l="l" r="r" t="t"/>
              <a:pathLst>
                <a:path extrusionOk="0" h="7296" w="8634">
                  <a:moveTo>
                    <a:pt x="1" y="1"/>
                  </a:moveTo>
                  <a:lnTo>
                    <a:pt x="1" y="1"/>
                  </a:lnTo>
                  <a:cubicBezTo>
                    <a:pt x="1" y="1"/>
                    <a:pt x="669" y="6353"/>
                    <a:pt x="5046" y="7296"/>
                  </a:cubicBezTo>
                  <a:cubicBezTo>
                    <a:pt x="8633" y="7235"/>
                    <a:pt x="7052" y="4317"/>
                    <a:pt x="7752" y="3922"/>
                  </a:cubicBezTo>
                  <a:cubicBezTo>
                    <a:pt x="3983" y="822"/>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8"/>
            <p:cNvSpPr/>
            <p:nvPr/>
          </p:nvSpPr>
          <p:spPr>
            <a:xfrm>
              <a:off x="7803900" y="1314625"/>
              <a:ext cx="69925" cy="43325"/>
            </a:xfrm>
            <a:custGeom>
              <a:rect b="b" l="l" r="r" t="t"/>
              <a:pathLst>
                <a:path extrusionOk="0" fill="none" h="1733" w="2797">
                  <a:moveTo>
                    <a:pt x="0" y="1733"/>
                  </a:moveTo>
                  <a:cubicBezTo>
                    <a:pt x="0" y="1733"/>
                    <a:pt x="1216" y="61"/>
                    <a:pt x="2797" y="0"/>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8"/>
            <p:cNvSpPr/>
            <p:nvPr/>
          </p:nvSpPr>
          <p:spPr>
            <a:xfrm>
              <a:off x="7625550" y="1346950"/>
              <a:ext cx="236125" cy="178450"/>
            </a:xfrm>
            <a:custGeom>
              <a:rect b="b" l="l" r="r" t="t"/>
              <a:pathLst>
                <a:path extrusionOk="0" h="7138" w="9445">
                  <a:moveTo>
                    <a:pt x="7198" y="0"/>
                  </a:moveTo>
                  <a:cubicBezTo>
                    <a:pt x="3898" y="0"/>
                    <a:pt x="1" y="2850"/>
                    <a:pt x="995" y="4604"/>
                  </a:cubicBezTo>
                  <a:cubicBezTo>
                    <a:pt x="1351" y="5418"/>
                    <a:pt x="1972" y="5598"/>
                    <a:pt x="2563" y="5598"/>
                  </a:cubicBezTo>
                  <a:cubicBezTo>
                    <a:pt x="3030" y="5598"/>
                    <a:pt x="3478" y="5485"/>
                    <a:pt x="3761" y="5485"/>
                  </a:cubicBezTo>
                  <a:cubicBezTo>
                    <a:pt x="4273" y="5510"/>
                    <a:pt x="4354" y="7138"/>
                    <a:pt x="5637" y="7138"/>
                  </a:cubicBezTo>
                  <a:cubicBezTo>
                    <a:pt x="5954" y="7138"/>
                    <a:pt x="6343" y="7039"/>
                    <a:pt x="6830" y="6792"/>
                  </a:cubicBezTo>
                  <a:cubicBezTo>
                    <a:pt x="9445" y="4574"/>
                    <a:pt x="7590" y="14"/>
                    <a:pt x="7590" y="14"/>
                  </a:cubicBezTo>
                  <a:cubicBezTo>
                    <a:pt x="7461" y="5"/>
                    <a:pt x="7330" y="0"/>
                    <a:pt x="7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8"/>
            <p:cNvSpPr/>
            <p:nvPr/>
          </p:nvSpPr>
          <p:spPr>
            <a:xfrm>
              <a:off x="7719550" y="1347300"/>
              <a:ext cx="142125" cy="178100"/>
            </a:xfrm>
            <a:custGeom>
              <a:rect b="b" l="l" r="r" t="t"/>
              <a:pathLst>
                <a:path extrusionOk="0" h="7124" w="5685">
                  <a:moveTo>
                    <a:pt x="3830" y="0"/>
                  </a:moveTo>
                  <a:cubicBezTo>
                    <a:pt x="3830" y="0"/>
                    <a:pt x="1429" y="2006"/>
                    <a:pt x="1" y="5471"/>
                  </a:cubicBezTo>
                  <a:cubicBezTo>
                    <a:pt x="513" y="5496"/>
                    <a:pt x="594" y="7124"/>
                    <a:pt x="1877" y="7124"/>
                  </a:cubicBezTo>
                  <a:cubicBezTo>
                    <a:pt x="2194" y="7124"/>
                    <a:pt x="2583" y="7025"/>
                    <a:pt x="3070" y="6778"/>
                  </a:cubicBezTo>
                  <a:cubicBezTo>
                    <a:pt x="5684" y="4560"/>
                    <a:pt x="3831" y="0"/>
                    <a:pt x="3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8"/>
            <p:cNvSpPr/>
            <p:nvPr/>
          </p:nvSpPr>
          <p:spPr>
            <a:xfrm>
              <a:off x="7847225" y="1563100"/>
              <a:ext cx="79800" cy="121600"/>
            </a:xfrm>
            <a:custGeom>
              <a:rect b="b" l="l" r="r" t="t"/>
              <a:pathLst>
                <a:path extrusionOk="0" fill="none" h="4864" w="3192">
                  <a:moveTo>
                    <a:pt x="91" y="4864"/>
                  </a:moveTo>
                  <a:cubicBezTo>
                    <a:pt x="91" y="4864"/>
                    <a:pt x="0" y="3344"/>
                    <a:pt x="1277" y="2523"/>
                  </a:cubicBezTo>
                  <a:cubicBezTo>
                    <a:pt x="2523" y="1703"/>
                    <a:pt x="3161" y="760"/>
                    <a:pt x="3192" y="1"/>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8"/>
            <p:cNvSpPr/>
            <p:nvPr/>
          </p:nvSpPr>
          <p:spPr>
            <a:xfrm>
              <a:off x="7588925" y="1652750"/>
              <a:ext cx="363925" cy="298050"/>
            </a:xfrm>
            <a:custGeom>
              <a:rect b="b" l="l" r="r" t="t"/>
              <a:pathLst>
                <a:path extrusionOk="0" h="11922" w="14557">
                  <a:moveTo>
                    <a:pt x="10663" y="0"/>
                  </a:moveTo>
                  <a:cubicBezTo>
                    <a:pt x="9676" y="0"/>
                    <a:pt x="3114" y="156"/>
                    <a:pt x="1456" y="4257"/>
                  </a:cubicBezTo>
                  <a:cubicBezTo>
                    <a:pt x="1" y="7834"/>
                    <a:pt x="2330" y="8948"/>
                    <a:pt x="3845" y="8948"/>
                  </a:cubicBezTo>
                  <a:cubicBezTo>
                    <a:pt x="4196" y="8948"/>
                    <a:pt x="4503" y="8889"/>
                    <a:pt x="4709" y="8786"/>
                  </a:cubicBezTo>
                  <a:cubicBezTo>
                    <a:pt x="5014" y="8633"/>
                    <a:pt x="5259" y="8564"/>
                    <a:pt x="5460" y="8564"/>
                  </a:cubicBezTo>
                  <a:cubicBezTo>
                    <a:pt x="5579" y="8564"/>
                    <a:pt x="5682" y="8588"/>
                    <a:pt x="5773" y="8634"/>
                  </a:cubicBezTo>
                  <a:cubicBezTo>
                    <a:pt x="6077" y="8816"/>
                    <a:pt x="6198" y="9333"/>
                    <a:pt x="6229" y="10245"/>
                  </a:cubicBezTo>
                  <a:cubicBezTo>
                    <a:pt x="6261" y="11070"/>
                    <a:pt x="7311" y="11922"/>
                    <a:pt x="8635" y="11922"/>
                  </a:cubicBezTo>
                  <a:cubicBezTo>
                    <a:pt x="9796" y="11922"/>
                    <a:pt x="11167" y="11266"/>
                    <a:pt x="12247" y="9363"/>
                  </a:cubicBezTo>
                  <a:cubicBezTo>
                    <a:pt x="14557" y="5290"/>
                    <a:pt x="10788" y="1"/>
                    <a:pt x="10788" y="1"/>
                  </a:cubicBezTo>
                  <a:cubicBezTo>
                    <a:pt x="10788" y="1"/>
                    <a:pt x="10744" y="0"/>
                    <a:pt x="10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8"/>
            <p:cNvSpPr/>
            <p:nvPr/>
          </p:nvSpPr>
          <p:spPr>
            <a:xfrm>
              <a:off x="7733225" y="1652775"/>
              <a:ext cx="219625" cy="298025"/>
            </a:xfrm>
            <a:custGeom>
              <a:rect b="b" l="l" r="r" t="t"/>
              <a:pathLst>
                <a:path extrusionOk="0" h="11921" w="8785">
                  <a:moveTo>
                    <a:pt x="5016" y="0"/>
                  </a:moveTo>
                  <a:cubicBezTo>
                    <a:pt x="5016" y="0"/>
                    <a:pt x="2767" y="5654"/>
                    <a:pt x="1" y="8633"/>
                  </a:cubicBezTo>
                  <a:cubicBezTo>
                    <a:pt x="305" y="8815"/>
                    <a:pt x="426" y="9332"/>
                    <a:pt x="457" y="10244"/>
                  </a:cubicBezTo>
                  <a:cubicBezTo>
                    <a:pt x="489" y="11069"/>
                    <a:pt x="1539" y="11921"/>
                    <a:pt x="2863" y="11921"/>
                  </a:cubicBezTo>
                  <a:cubicBezTo>
                    <a:pt x="4024" y="11921"/>
                    <a:pt x="5395" y="11265"/>
                    <a:pt x="6475" y="9362"/>
                  </a:cubicBezTo>
                  <a:cubicBezTo>
                    <a:pt x="8785" y="5289"/>
                    <a:pt x="5016" y="0"/>
                    <a:pt x="5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8"/>
            <p:cNvSpPr/>
            <p:nvPr/>
          </p:nvSpPr>
          <p:spPr>
            <a:xfrm>
              <a:off x="8358625" y="894400"/>
              <a:ext cx="92725" cy="63850"/>
            </a:xfrm>
            <a:custGeom>
              <a:rect b="b" l="l" r="r" t="t"/>
              <a:pathLst>
                <a:path extrusionOk="0" fill="none" h="2554" w="3709">
                  <a:moveTo>
                    <a:pt x="3709" y="2189"/>
                  </a:moveTo>
                  <a:cubicBezTo>
                    <a:pt x="3709" y="2189"/>
                    <a:pt x="2098" y="2554"/>
                    <a:pt x="1368" y="1277"/>
                  </a:cubicBezTo>
                  <a:cubicBezTo>
                    <a:pt x="639" y="0"/>
                    <a:pt x="0" y="274"/>
                    <a:pt x="0" y="274"/>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8"/>
            <p:cNvSpPr/>
            <p:nvPr/>
          </p:nvSpPr>
          <p:spPr>
            <a:xfrm>
              <a:off x="8427775" y="868275"/>
              <a:ext cx="321450" cy="257150"/>
            </a:xfrm>
            <a:custGeom>
              <a:rect b="b" l="l" r="r" t="t"/>
              <a:pathLst>
                <a:path extrusionOk="0" h="10286" w="12858">
                  <a:moveTo>
                    <a:pt x="8281" y="0"/>
                  </a:moveTo>
                  <a:cubicBezTo>
                    <a:pt x="5566" y="0"/>
                    <a:pt x="2087" y="1134"/>
                    <a:pt x="0" y="3203"/>
                  </a:cubicBezTo>
                  <a:cubicBezTo>
                    <a:pt x="0" y="3203"/>
                    <a:pt x="2331" y="10286"/>
                    <a:pt x="7566" y="10286"/>
                  </a:cubicBezTo>
                  <a:cubicBezTo>
                    <a:pt x="7577" y="10286"/>
                    <a:pt x="7588" y="10286"/>
                    <a:pt x="7599" y="10286"/>
                  </a:cubicBezTo>
                  <a:cubicBezTo>
                    <a:pt x="11672" y="9313"/>
                    <a:pt x="9119" y="6395"/>
                    <a:pt x="9849" y="5726"/>
                  </a:cubicBezTo>
                  <a:cubicBezTo>
                    <a:pt x="10578" y="5088"/>
                    <a:pt x="12858" y="4298"/>
                    <a:pt x="12189" y="1988"/>
                  </a:cubicBezTo>
                  <a:cubicBezTo>
                    <a:pt x="11916" y="635"/>
                    <a:pt x="10312" y="0"/>
                    <a:pt x="82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8"/>
            <p:cNvSpPr/>
            <p:nvPr/>
          </p:nvSpPr>
          <p:spPr>
            <a:xfrm>
              <a:off x="8427775" y="948350"/>
              <a:ext cx="291825" cy="177075"/>
            </a:xfrm>
            <a:custGeom>
              <a:rect b="b" l="l" r="r" t="t"/>
              <a:pathLst>
                <a:path extrusionOk="0" h="7083" w="11673">
                  <a:moveTo>
                    <a:pt x="29" y="0"/>
                  </a:moveTo>
                  <a:cubicBezTo>
                    <a:pt x="10" y="0"/>
                    <a:pt x="0" y="0"/>
                    <a:pt x="0" y="0"/>
                  </a:cubicBezTo>
                  <a:cubicBezTo>
                    <a:pt x="0" y="0"/>
                    <a:pt x="2331" y="7083"/>
                    <a:pt x="7566" y="7083"/>
                  </a:cubicBezTo>
                  <a:cubicBezTo>
                    <a:pt x="7577" y="7083"/>
                    <a:pt x="7588" y="7083"/>
                    <a:pt x="7599" y="7083"/>
                  </a:cubicBezTo>
                  <a:cubicBezTo>
                    <a:pt x="11672" y="6110"/>
                    <a:pt x="9119" y="3192"/>
                    <a:pt x="9849" y="2523"/>
                  </a:cubicBezTo>
                  <a:cubicBezTo>
                    <a:pt x="5001" y="56"/>
                    <a:pt x="430" y="0"/>
                    <a:pt x="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8"/>
            <p:cNvSpPr/>
            <p:nvPr/>
          </p:nvSpPr>
          <p:spPr>
            <a:xfrm>
              <a:off x="8189175" y="704425"/>
              <a:ext cx="43325" cy="64625"/>
            </a:xfrm>
            <a:custGeom>
              <a:rect b="b" l="l" r="r" t="t"/>
              <a:pathLst>
                <a:path extrusionOk="0" fill="none" h="2585" w="1733">
                  <a:moveTo>
                    <a:pt x="1733" y="1"/>
                  </a:moveTo>
                  <a:cubicBezTo>
                    <a:pt x="1733" y="1"/>
                    <a:pt x="669" y="1034"/>
                    <a:pt x="0" y="2584"/>
                  </a:cubicBezTo>
                </a:path>
              </a:pathLst>
            </a:custGeom>
            <a:noFill/>
            <a:ln cap="flat" cmpd="sng" w="9875">
              <a:solidFill>
                <a:srgbClr val="414C37"/>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8"/>
            <p:cNvSpPr/>
            <p:nvPr/>
          </p:nvSpPr>
          <p:spPr>
            <a:xfrm>
              <a:off x="8196525" y="503500"/>
              <a:ext cx="263950" cy="224300"/>
            </a:xfrm>
            <a:custGeom>
              <a:rect b="b" l="l" r="r" t="t"/>
              <a:pathLst>
                <a:path extrusionOk="0" h="8972" w="10558">
                  <a:moveTo>
                    <a:pt x="4587" y="1"/>
                  </a:moveTo>
                  <a:cubicBezTo>
                    <a:pt x="2230" y="1"/>
                    <a:pt x="1" y="4809"/>
                    <a:pt x="983" y="8737"/>
                  </a:cubicBezTo>
                  <a:cubicBezTo>
                    <a:pt x="983" y="8737"/>
                    <a:pt x="2055" y="8972"/>
                    <a:pt x="3472" y="8972"/>
                  </a:cubicBezTo>
                  <a:cubicBezTo>
                    <a:pt x="5472" y="8972"/>
                    <a:pt x="8159" y="8503"/>
                    <a:pt x="9493" y="6244"/>
                  </a:cubicBezTo>
                  <a:cubicBezTo>
                    <a:pt x="10557" y="2840"/>
                    <a:pt x="7305" y="3417"/>
                    <a:pt x="7123" y="2597"/>
                  </a:cubicBezTo>
                  <a:cubicBezTo>
                    <a:pt x="6971" y="1776"/>
                    <a:pt x="7183" y="621"/>
                    <a:pt x="5177" y="104"/>
                  </a:cubicBezTo>
                  <a:cubicBezTo>
                    <a:pt x="4981" y="34"/>
                    <a:pt x="4783" y="1"/>
                    <a:pt x="45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8"/>
            <p:cNvSpPr/>
            <p:nvPr/>
          </p:nvSpPr>
          <p:spPr>
            <a:xfrm>
              <a:off x="8221075" y="568400"/>
              <a:ext cx="239400" cy="159400"/>
            </a:xfrm>
            <a:custGeom>
              <a:rect b="b" l="l" r="r" t="t"/>
              <a:pathLst>
                <a:path extrusionOk="0" h="6376" w="9576">
                  <a:moveTo>
                    <a:pt x="6141" y="1"/>
                  </a:moveTo>
                  <a:cubicBezTo>
                    <a:pt x="2007" y="2615"/>
                    <a:pt x="1" y="6141"/>
                    <a:pt x="1" y="6141"/>
                  </a:cubicBezTo>
                  <a:cubicBezTo>
                    <a:pt x="1" y="6141"/>
                    <a:pt x="1073" y="6376"/>
                    <a:pt x="2490" y="6376"/>
                  </a:cubicBezTo>
                  <a:cubicBezTo>
                    <a:pt x="4490" y="6376"/>
                    <a:pt x="7177" y="5907"/>
                    <a:pt x="8511" y="3648"/>
                  </a:cubicBezTo>
                  <a:cubicBezTo>
                    <a:pt x="9575" y="244"/>
                    <a:pt x="6323" y="821"/>
                    <a:pt x="6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8"/>
            <p:cNvSpPr/>
            <p:nvPr/>
          </p:nvSpPr>
          <p:spPr>
            <a:xfrm>
              <a:off x="7865450" y="784975"/>
              <a:ext cx="86650" cy="28900"/>
            </a:xfrm>
            <a:custGeom>
              <a:rect b="b" l="l" r="r" t="t"/>
              <a:pathLst>
                <a:path extrusionOk="0" fill="none" h="1156" w="3466">
                  <a:moveTo>
                    <a:pt x="1" y="0"/>
                  </a:moveTo>
                  <a:cubicBezTo>
                    <a:pt x="1" y="0"/>
                    <a:pt x="396" y="791"/>
                    <a:pt x="1703" y="760"/>
                  </a:cubicBezTo>
                  <a:cubicBezTo>
                    <a:pt x="2979" y="730"/>
                    <a:pt x="3466" y="1155"/>
                    <a:pt x="3466" y="1155"/>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8"/>
            <p:cNvSpPr/>
            <p:nvPr/>
          </p:nvSpPr>
          <p:spPr>
            <a:xfrm>
              <a:off x="7525775" y="565200"/>
              <a:ext cx="354150" cy="295375"/>
            </a:xfrm>
            <a:custGeom>
              <a:rect b="b" l="l" r="r" t="t"/>
              <a:pathLst>
                <a:path extrusionOk="0" h="11815" w="14166">
                  <a:moveTo>
                    <a:pt x="7474" y="0"/>
                  </a:moveTo>
                  <a:cubicBezTo>
                    <a:pt x="4936" y="0"/>
                    <a:pt x="3833" y="2327"/>
                    <a:pt x="4499" y="3351"/>
                  </a:cubicBezTo>
                  <a:cubicBezTo>
                    <a:pt x="4986" y="4080"/>
                    <a:pt x="5168" y="4597"/>
                    <a:pt x="5016" y="4901"/>
                  </a:cubicBezTo>
                  <a:cubicBezTo>
                    <a:pt x="4925" y="5174"/>
                    <a:pt x="4621" y="5326"/>
                    <a:pt x="4074" y="5387"/>
                  </a:cubicBezTo>
                  <a:cubicBezTo>
                    <a:pt x="2858" y="5570"/>
                    <a:pt x="1" y="8427"/>
                    <a:pt x="4013" y="11010"/>
                  </a:cubicBezTo>
                  <a:cubicBezTo>
                    <a:pt x="4913" y="11590"/>
                    <a:pt x="5917" y="11815"/>
                    <a:pt x="6932" y="11815"/>
                  </a:cubicBezTo>
                  <a:cubicBezTo>
                    <a:pt x="10446" y="11815"/>
                    <a:pt x="14104" y="9126"/>
                    <a:pt x="14104" y="9126"/>
                  </a:cubicBezTo>
                  <a:cubicBezTo>
                    <a:pt x="14104" y="9126"/>
                    <a:pt x="14165" y="2621"/>
                    <a:pt x="9910" y="615"/>
                  </a:cubicBezTo>
                  <a:cubicBezTo>
                    <a:pt x="8992" y="179"/>
                    <a:pt x="8178" y="0"/>
                    <a:pt x="74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8"/>
            <p:cNvSpPr/>
            <p:nvPr/>
          </p:nvSpPr>
          <p:spPr>
            <a:xfrm>
              <a:off x="7621575" y="565200"/>
              <a:ext cx="258350" cy="228150"/>
            </a:xfrm>
            <a:custGeom>
              <a:rect b="b" l="l" r="r" t="t"/>
              <a:pathLst>
                <a:path extrusionOk="0" h="9126" w="10334">
                  <a:moveTo>
                    <a:pt x="3642" y="0"/>
                  </a:moveTo>
                  <a:cubicBezTo>
                    <a:pt x="1104" y="0"/>
                    <a:pt x="1" y="2327"/>
                    <a:pt x="667" y="3351"/>
                  </a:cubicBezTo>
                  <a:cubicBezTo>
                    <a:pt x="1154" y="4080"/>
                    <a:pt x="1336" y="4597"/>
                    <a:pt x="1184" y="4901"/>
                  </a:cubicBezTo>
                  <a:cubicBezTo>
                    <a:pt x="5196" y="5782"/>
                    <a:pt x="10272" y="9126"/>
                    <a:pt x="10272" y="9126"/>
                  </a:cubicBezTo>
                  <a:cubicBezTo>
                    <a:pt x="10272" y="9126"/>
                    <a:pt x="10333" y="2621"/>
                    <a:pt x="6078" y="615"/>
                  </a:cubicBezTo>
                  <a:cubicBezTo>
                    <a:pt x="5160" y="179"/>
                    <a:pt x="4346" y="0"/>
                    <a:pt x="36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8"/>
            <p:cNvSpPr/>
            <p:nvPr/>
          </p:nvSpPr>
          <p:spPr>
            <a:xfrm>
              <a:off x="7811500" y="971900"/>
              <a:ext cx="53975" cy="91975"/>
            </a:xfrm>
            <a:custGeom>
              <a:rect b="b" l="l" r="r" t="t"/>
              <a:pathLst>
                <a:path extrusionOk="0" fill="none" h="3679" w="2159">
                  <a:moveTo>
                    <a:pt x="0" y="3435"/>
                  </a:moveTo>
                  <a:cubicBezTo>
                    <a:pt x="0" y="3435"/>
                    <a:pt x="851" y="3679"/>
                    <a:pt x="1064" y="2128"/>
                  </a:cubicBezTo>
                  <a:cubicBezTo>
                    <a:pt x="1277" y="548"/>
                    <a:pt x="1551" y="1"/>
                    <a:pt x="2159" y="31"/>
                  </a:cubicBezTo>
                </a:path>
              </a:pathLst>
            </a:custGeom>
            <a:no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8"/>
            <p:cNvSpPr/>
            <p:nvPr/>
          </p:nvSpPr>
          <p:spPr>
            <a:xfrm>
              <a:off x="7507550" y="946650"/>
              <a:ext cx="317650" cy="301675"/>
            </a:xfrm>
            <a:custGeom>
              <a:rect b="b" l="l" r="r" t="t"/>
              <a:pathLst>
                <a:path extrusionOk="0" h="12067" w="12706">
                  <a:moveTo>
                    <a:pt x="5713" y="1"/>
                  </a:moveTo>
                  <a:cubicBezTo>
                    <a:pt x="5603" y="1"/>
                    <a:pt x="5492" y="3"/>
                    <a:pt x="5380" y="8"/>
                  </a:cubicBezTo>
                  <a:cubicBezTo>
                    <a:pt x="395" y="220"/>
                    <a:pt x="0" y="4415"/>
                    <a:pt x="334" y="5449"/>
                  </a:cubicBezTo>
                  <a:cubicBezTo>
                    <a:pt x="647" y="6360"/>
                    <a:pt x="1696" y="7026"/>
                    <a:pt x="3175" y="7026"/>
                  </a:cubicBezTo>
                  <a:cubicBezTo>
                    <a:pt x="3422" y="7026"/>
                    <a:pt x="3682" y="7007"/>
                    <a:pt x="3952" y="6968"/>
                  </a:cubicBezTo>
                  <a:lnTo>
                    <a:pt x="3952" y="6968"/>
                  </a:lnTo>
                  <a:cubicBezTo>
                    <a:pt x="3830" y="7029"/>
                    <a:pt x="1581" y="8579"/>
                    <a:pt x="2736" y="10798"/>
                  </a:cubicBezTo>
                  <a:cubicBezTo>
                    <a:pt x="3212" y="11714"/>
                    <a:pt x="4283" y="12066"/>
                    <a:pt x="5480" y="12066"/>
                  </a:cubicBezTo>
                  <a:cubicBezTo>
                    <a:pt x="7261" y="12066"/>
                    <a:pt x="9322" y="11288"/>
                    <a:pt x="10122" y="10433"/>
                  </a:cubicBezTo>
                  <a:cubicBezTo>
                    <a:pt x="11459" y="9005"/>
                    <a:pt x="12706" y="4385"/>
                    <a:pt x="12706" y="4385"/>
                  </a:cubicBezTo>
                  <a:cubicBezTo>
                    <a:pt x="12706" y="4385"/>
                    <a:pt x="10441" y="1"/>
                    <a:pt x="57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8"/>
            <p:cNvSpPr/>
            <p:nvPr/>
          </p:nvSpPr>
          <p:spPr>
            <a:xfrm>
              <a:off x="7547050" y="1056250"/>
              <a:ext cx="278150" cy="192075"/>
            </a:xfrm>
            <a:custGeom>
              <a:rect b="b" l="l" r="r" t="t"/>
              <a:pathLst>
                <a:path extrusionOk="0" h="7683" w="11126">
                  <a:moveTo>
                    <a:pt x="11126" y="1"/>
                  </a:moveTo>
                  <a:cubicBezTo>
                    <a:pt x="11125" y="1"/>
                    <a:pt x="7569" y="274"/>
                    <a:pt x="2372" y="2584"/>
                  </a:cubicBezTo>
                  <a:cubicBezTo>
                    <a:pt x="2250" y="2645"/>
                    <a:pt x="1" y="4195"/>
                    <a:pt x="1156" y="6414"/>
                  </a:cubicBezTo>
                  <a:cubicBezTo>
                    <a:pt x="1632" y="7330"/>
                    <a:pt x="2703" y="7682"/>
                    <a:pt x="3900" y="7682"/>
                  </a:cubicBezTo>
                  <a:cubicBezTo>
                    <a:pt x="5681" y="7682"/>
                    <a:pt x="7742" y="6904"/>
                    <a:pt x="8542" y="6049"/>
                  </a:cubicBezTo>
                  <a:cubicBezTo>
                    <a:pt x="9879" y="4621"/>
                    <a:pt x="11126" y="1"/>
                    <a:pt x="111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8"/>
            <p:cNvSpPr/>
            <p:nvPr/>
          </p:nvSpPr>
          <p:spPr>
            <a:xfrm>
              <a:off x="7859375" y="1071450"/>
              <a:ext cx="63850" cy="51700"/>
            </a:xfrm>
            <a:custGeom>
              <a:rect b="b" l="l" r="r" t="t"/>
              <a:pathLst>
                <a:path extrusionOk="0" fill="none" h="2068" w="2554">
                  <a:moveTo>
                    <a:pt x="2554" y="2067"/>
                  </a:moveTo>
                  <a:cubicBezTo>
                    <a:pt x="2554" y="2067"/>
                    <a:pt x="1520" y="244"/>
                    <a:pt x="0" y="1"/>
                  </a:cubicBezTo>
                </a:path>
              </a:pathLst>
            </a:custGeom>
            <a:noFill/>
            <a:ln cap="flat" cmpd="sng" w="9875">
              <a:solidFill>
                <a:srgbClr val="414C37"/>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8"/>
            <p:cNvSpPr/>
            <p:nvPr/>
          </p:nvSpPr>
          <p:spPr>
            <a:xfrm>
              <a:off x="7854050" y="1111725"/>
              <a:ext cx="240150" cy="182425"/>
            </a:xfrm>
            <a:custGeom>
              <a:rect b="b" l="l" r="r" t="t"/>
              <a:pathLst>
                <a:path extrusionOk="0" h="7297" w="9606">
                  <a:moveTo>
                    <a:pt x="2341" y="1"/>
                  </a:moveTo>
                  <a:cubicBezTo>
                    <a:pt x="2341" y="1"/>
                    <a:pt x="1" y="4286"/>
                    <a:pt x="2341" y="6809"/>
                  </a:cubicBezTo>
                  <a:cubicBezTo>
                    <a:pt x="2870" y="7162"/>
                    <a:pt x="3291" y="7297"/>
                    <a:pt x="3634" y="7297"/>
                  </a:cubicBezTo>
                  <a:cubicBezTo>
                    <a:pt x="4750" y="7297"/>
                    <a:pt x="5034" y="5866"/>
                    <a:pt x="5510" y="5866"/>
                  </a:cubicBezTo>
                  <a:cubicBezTo>
                    <a:pt x="5517" y="5866"/>
                    <a:pt x="5525" y="5866"/>
                    <a:pt x="5533" y="5867"/>
                  </a:cubicBezTo>
                  <a:cubicBezTo>
                    <a:pt x="5868" y="5899"/>
                    <a:pt x="6413" y="6115"/>
                    <a:pt x="6974" y="6115"/>
                  </a:cubicBezTo>
                  <a:cubicBezTo>
                    <a:pt x="7481" y="6115"/>
                    <a:pt x="8000" y="5939"/>
                    <a:pt x="8390" y="5289"/>
                  </a:cubicBezTo>
                  <a:cubicBezTo>
                    <a:pt x="9606" y="3618"/>
                    <a:pt x="5715" y="153"/>
                    <a:pt x="2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8"/>
            <p:cNvSpPr/>
            <p:nvPr/>
          </p:nvSpPr>
          <p:spPr>
            <a:xfrm>
              <a:off x="7854050" y="1111725"/>
              <a:ext cx="138325" cy="182425"/>
            </a:xfrm>
            <a:custGeom>
              <a:rect b="b" l="l" r="r" t="t"/>
              <a:pathLst>
                <a:path extrusionOk="0" h="7297" w="5533">
                  <a:moveTo>
                    <a:pt x="2341" y="1"/>
                  </a:moveTo>
                  <a:cubicBezTo>
                    <a:pt x="2341" y="1"/>
                    <a:pt x="1" y="4286"/>
                    <a:pt x="2341" y="6809"/>
                  </a:cubicBezTo>
                  <a:cubicBezTo>
                    <a:pt x="2870" y="7162"/>
                    <a:pt x="3291" y="7297"/>
                    <a:pt x="3634" y="7297"/>
                  </a:cubicBezTo>
                  <a:cubicBezTo>
                    <a:pt x="4750" y="7297"/>
                    <a:pt x="5034" y="5866"/>
                    <a:pt x="5510" y="5866"/>
                  </a:cubicBezTo>
                  <a:cubicBezTo>
                    <a:pt x="5517" y="5866"/>
                    <a:pt x="5525" y="5866"/>
                    <a:pt x="5533" y="5867"/>
                  </a:cubicBezTo>
                  <a:cubicBezTo>
                    <a:pt x="4530" y="2250"/>
                    <a:pt x="2341" y="1"/>
                    <a:pt x="2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 name="Google Shape;1734;p18"/>
          <p:cNvSpPr/>
          <p:nvPr/>
        </p:nvSpPr>
        <p:spPr>
          <a:xfrm rot="-1121181">
            <a:off x="-1448811" y="1070113"/>
            <a:ext cx="3223809" cy="4956897"/>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5" name="Google Shape;1735;p18"/>
          <p:cNvPicPr preferRelativeResize="0"/>
          <p:nvPr/>
        </p:nvPicPr>
        <p:blipFill>
          <a:blip r:embed="rId2">
            <a:alphaModFix amt="51000"/>
          </a:blip>
          <a:stretch>
            <a:fillRect/>
          </a:stretch>
        </p:blipFill>
        <p:spPr>
          <a:xfrm>
            <a:off x="-1556600" y="1795505"/>
            <a:ext cx="3742525" cy="3347995"/>
          </a:xfrm>
          <a:prstGeom prst="rect">
            <a:avLst/>
          </a:prstGeom>
          <a:noFill/>
          <a:ln>
            <a:noFill/>
          </a:ln>
        </p:spPr>
      </p:pic>
      <p:pic>
        <p:nvPicPr>
          <p:cNvPr id="1736" name="Google Shape;1736;p18"/>
          <p:cNvPicPr preferRelativeResize="0"/>
          <p:nvPr/>
        </p:nvPicPr>
        <p:blipFill>
          <a:blip r:embed="rId2">
            <a:alphaModFix amt="51000"/>
          </a:blip>
          <a:stretch>
            <a:fillRect/>
          </a:stretch>
        </p:blipFill>
        <p:spPr>
          <a:xfrm>
            <a:off x="7532425" y="-965070"/>
            <a:ext cx="3742525" cy="3347995"/>
          </a:xfrm>
          <a:prstGeom prst="rect">
            <a:avLst/>
          </a:prstGeom>
          <a:noFill/>
          <a:ln>
            <a:noFill/>
          </a:ln>
        </p:spPr>
      </p:pic>
      <p:pic>
        <p:nvPicPr>
          <p:cNvPr id="1737" name="Google Shape;1737;p18"/>
          <p:cNvPicPr preferRelativeResize="0"/>
          <p:nvPr/>
        </p:nvPicPr>
        <p:blipFill>
          <a:blip r:embed="rId2">
            <a:alphaModFix amt="51000"/>
          </a:blip>
          <a:stretch>
            <a:fillRect/>
          </a:stretch>
        </p:blipFill>
        <p:spPr>
          <a:xfrm>
            <a:off x="7730413" y="3691652"/>
            <a:ext cx="2328150" cy="2082724"/>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2_1_1">
    <p:spTree>
      <p:nvGrpSpPr>
        <p:cNvPr id="1738" name="Shape 1738"/>
        <p:cNvGrpSpPr/>
        <p:nvPr/>
      </p:nvGrpSpPr>
      <p:grpSpPr>
        <a:xfrm>
          <a:off x="0" y="0"/>
          <a:ext cx="0" cy="0"/>
          <a:chOff x="0" y="0"/>
          <a:chExt cx="0" cy="0"/>
        </a:xfrm>
      </p:grpSpPr>
      <p:sp>
        <p:nvSpPr>
          <p:cNvPr id="1739" name="Google Shape;1739;p19"/>
          <p:cNvSpPr/>
          <p:nvPr/>
        </p:nvSpPr>
        <p:spPr>
          <a:xfrm rot="3793880">
            <a:off x="-618777" y="-2224650"/>
            <a:ext cx="4814444" cy="6872702"/>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 name="Google Shape;1740;p19"/>
          <p:cNvGrpSpPr/>
          <p:nvPr/>
        </p:nvGrpSpPr>
        <p:grpSpPr>
          <a:xfrm>
            <a:off x="-177203" y="60922"/>
            <a:ext cx="2197497" cy="2006363"/>
            <a:chOff x="5019350" y="2191648"/>
            <a:chExt cx="2575293" cy="2351298"/>
          </a:xfrm>
        </p:grpSpPr>
        <p:sp>
          <p:nvSpPr>
            <p:cNvPr id="1741" name="Google Shape;1741;p19"/>
            <p:cNvSpPr/>
            <p:nvPr/>
          </p:nvSpPr>
          <p:spPr>
            <a:xfrm>
              <a:off x="5019350" y="2675422"/>
              <a:ext cx="1556361" cy="1867524"/>
            </a:xfrm>
            <a:custGeom>
              <a:rect b="b" l="l" r="r" t="t"/>
              <a:pathLst>
                <a:path extrusionOk="0" h="30639" w="25534">
                  <a:moveTo>
                    <a:pt x="25260" y="0"/>
                  </a:moveTo>
                  <a:cubicBezTo>
                    <a:pt x="25047" y="91"/>
                    <a:pt x="19849" y="2219"/>
                    <a:pt x="14135" y="7022"/>
                  </a:cubicBezTo>
                  <a:cubicBezTo>
                    <a:pt x="8846" y="11490"/>
                    <a:pt x="2068" y="19149"/>
                    <a:pt x="1" y="30365"/>
                  </a:cubicBezTo>
                  <a:lnTo>
                    <a:pt x="1460" y="30639"/>
                  </a:lnTo>
                  <a:cubicBezTo>
                    <a:pt x="5259" y="9940"/>
                    <a:pt x="25320" y="730"/>
                    <a:pt x="25533" y="638"/>
                  </a:cubicBezTo>
                  <a:lnTo>
                    <a:pt x="252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9"/>
            <p:cNvSpPr/>
            <p:nvPr/>
          </p:nvSpPr>
          <p:spPr>
            <a:xfrm>
              <a:off x="6032796" y="2191648"/>
              <a:ext cx="1561847" cy="1758480"/>
            </a:xfrm>
            <a:custGeom>
              <a:rect b="b" l="l" r="r" t="t"/>
              <a:pathLst>
                <a:path extrusionOk="0" h="28850" w="25624">
                  <a:moveTo>
                    <a:pt x="13771" y="5124"/>
                  </a:moveTo>
                  <a:cubicBezTo>
                    <a:pt x="14064" y="5124"/>
                    <a:pt x="14332" y="5394"/>
                    <a:pt x="14225" y="5688"/>
                  </a:cubicBezTo>
                  <a:cubicBezTo>
                    <a:pt x="14013" y="6265"/>
                    <a:pt x="13405" y="6509"/>
                    <a:pt x="12918" y="6752"/>
                  </a:cubicBezTo>
                  <a:lnTo>
                    <a:pt x="12888" y="6752"/>
                  </a:lnTo>
                  <a:cubicBezTo>
                    <a:pt x="12888" y="6752"/>
                    <a:pt x="12888" y="6782"/>
                    <a:pt x="12858" y="6782"/>
                  </a:cubicBezTo>
                  <a:cubicBezTo>
                    <a:pt x="12785" y="6884"/>
                    <a:pt x="12669" y="6931"/>
                    <a:pt x="12552" y="6931"/>
                  </a:cubicBezTo>
                  <a:cubicBezTo>
                    <a:pt x="12426" y="6931"/>
                    <a:pt x="12298" y="6877"/>
                    <a:pt x="12219" y="6782"/>
                  </a:cubicBezTo>
                  <a:cubicBezTo>
                    <a:pt x="12007" y="6600"/>
                    <a:pt x="12037" y="6326"/>
                    <a:pt x="12219" y="6144"/>
                  </a:cubicBezTo>
                  <a:cubicBezTo>
                    <a:pt x="12584" y="5657"/>
                    <a:pt x="13070" y="5293"/>
                    <a:pt x="13648" y="5141"/>
                  </a:cubicBezTo>
                  <a:cubicBezTo>
                    <a:pt x="13689" y="5130"/>
                    <a:pt x="13730" y="5124"/>
                    <a:pt x="13771" y="5124"/>
                  </a:cubicBezTo>
                  <a:close/>
                  <a:moveTo>
                    <a:pt x="14952" y="9381"/>
                  </a:moveTo>
                  <a:cubicBezTo>
                    <a:pt x="14993" y="9381"/>
                    <a:pt x="15035" y="9386"/>
                    <a:pt x="15076" y="9396"/>
                  </a:cubicBezTo>
                  <a:cubicBezTo>
                    <a:pt x="15228" y="9411"/>
                    <a:pt x="15380" y="9411"/>
                    <a:pt x="15532" y="9411"/>
                  </a:cubicBezTo>
                  <a:cubicBezTo>
                    <a:pt x="15684" y="9411"/>
                    <a:pt x="15836" y="9411"/>
                    <a:pt x="15988" y="9427"/>
                  </a:cubicBezTo>
                  <a:cubicBezTo>
                    <a:pt x="16232" y="9457"/>
                    <a:pt x="16444" y="9639"/>
                    <a:pt x="16444" y="9882"/>
                  </a:cubicBezTo>
                  <a:cubicBezTo>
                    <a:pt x="16444" y="10113"/>
                    <a:pt x="16253" y="10371"/>
                    <a:pt x="16026" y="10371"/>
                  </a:cubicBezTo>
                  <a:cubicBezTo>
                    <a:pt x="16013" y="10371"/>
                    <a:pt x="16001" y="10370"/>
                    <a:pt x="15988" y="10369"/>
                  </a:cubicBezTo>
                  <a:cubicBezTo>
                    <a:pt x="15593" y="10308"/>
                    <a:pt x="15228" y="10338"/>
                    <a:pt x="14833" y="10278"/>
                  </a:cubicBezTo>
                  <a:cubicBezTo>
                    <a:pt x="14590" y="10217"/>
                    <a:pt x="14438" y="9943"/>
                    <a:pt x="14499" y="9700"/>
                  </a:cubicBezTo>
                  <a:cubicBezTo>
                    <a:pt x="14575" y="9499"/>
                    <a:pt x="14754" y="9381"/>
                    <a:pt x="14952" y="9381"/>
                  </a:cubicBezTo>
                  <a:close/>
                  <a:moveTo>
                    <a:pt x="9763" y="9866"/>
                  </a:moveTo>
                  <a:cubicBezTo>
                    <a:pt x="9840" y="9866"/>
                    <a:pt x="9919" y="9871"/>
                    <a:pt x="10000" y="9882"/>
                  </a:cubicBezTo>
                  <a:cubicBezTo>
                    <a:pt x="10304" y="9943"/>
                    <a:pt x="10517" y="10156"/>
                    <a:pt x="10456" y="10490"/>
                  </a:cubicBezTo>
                  <a:cubicBezTo>
                    <a:pt x="10304" y="11159"/>
                    <a:pt x="9727" y="11585"/>
                    <a:pt x="9362" y="12132"/>
                  </a:cubicBezTo>
                  <a:cubicBezTo>
                    <a:pt x="8845" y="12922"/>
                    <a:pt x="8633" y="13834"/>
                    <a:pt x="8389" y="14715"/>
                  </a:cubicBezTo>
                  <a:cubicBezTo>
                    <a:pt x="8326" y="14932"/>
                    <a:pt x="8150" y="15026"/>
                    <a:pt x="7969" y="15026"/>
                  </a:cubicBezTo>
                  <a:cubicBezTo>
                    <a:pt x="7719" y="15026"/>
                    <a:pt x="7460" y="14846"/>
                    <a:pt x="7478" y="14563"/>
                  </a:cubicBezTo>
                  <a:cubicBezTo>
                    <a:pt x="7386" y="14472"/>
                    <a:pt x="7326" y="14320"/>
                    <a:pt x="7356" y="14138"/>
                  </a:cubicBezTo>
                  <a:cubicBezTo>
                    <a:pt x="7560" y="12855"/>
                    <a:pt x="7960" y="9866"/>
                    <a:pt x="9763" y="9866"/>
                  </a:cubicBezTo>
                  <a:close/>
                  <a:moveTo>
                    <a:pt x="15790" y="0"/>
                  </a:moveTo>
                  <a:cubicBezTo>
                    <a:pt x="12474" y="0"/>
                    <a:pt x="10700" y="6478"/>
                    <a:pt x="10700" y="6478"/>
                  </a:cubicBezTo>
                  <a:cubicBezTo>
                    <a:pt x="10700" y="6478"/>
                    <a:pt x="10700" y="6478"/>
                    <a:pt x="10700" y="6448"/>
                  </a:cubicBezTo>
                  <a:cubicBezTo>
                    <a:pt x="10608" y="6326"/>
                    <a:pt x="10152" y="5749"/>
                    <a:pt x="9484" y="5202"/>
                  </a:cubicBezTo>
                  <a:cubicBezTo>
                    <a:pt x="8746" y="4587"/>
                    <a:pt x="7735" y="3993"/>
                    <a:pt x="6562" y="3993"/>
                  </a:cubicBezTo>
                  <a:cubicBezTo>
                    <a:pt x="5703" y="3993"/>
                    <a:pt x="4758" y="4311"/>
                    <a:pt x="3769" y="5171"/>
                  </a:cubicBezTo>
                  <a:cubicBezTo>
                    <a:pt x="0" y="8454"/>
                    <a:pt x="1398" y="16630"/>
                    <a:pt x="6809" y="20035"/>
                  </a:cubicBezTo>
                  <a:cubicBezTo>
                    <a:pt x="8754" y="21250"/>
                    <a:pt x="10791" y="22314"/>
                    <a:pt x="12614" y="23348"/>
                  </a:cubicBezTo>
                  <a:cubicBezTo>
                    <a:pt x="12189" y="22071"/>
                    <a:pt x="11885" y="20764"/>
                    <a:pt x="11885" y="19396"/>
                  </a:cubicBezTo>
                  <a:cubicBezTo>
                    <a:pt x="11915" y="18515"/>
                    <a:pt x="11885" y="16448"/>
                    <a:pt x="12797" y="15931"/>
                  </a:cubicBezTo>
                  <a:cubicBezTo>
                    <a:pt x="12984" y="15814"/>
                    <a:pt x="13147" y="15763"/>
                    <a:pt x="13287" y="15763"/>
                  </a:cubicBezTo>
                  <a:cubicBezTo>
                    <a:pt x="13873" y="15763"/>
                    <a:pt x="14062" y="16649"/>
                    <a:pt x="14013" y="17238"/>
                  </a:cubicBezTo>
                  <a:cubicBezTo>
                    <a:pt x="13769" y="19396"/>
                    <a:pt x="13131" y="23044"/>
                    <a:pt x="15046" y="24776"/>
                  </a:cubicBezTo>
                  <a:cubicBezTo>
                    <a:pt x="15350" y="24959"/>
                    <a:pt x="15624" y="25141"/>
                    <a:pt x="15897" y="25323"/>
                  </a:cubicBezTo>
                  <a:lnTo>
                    <a:pt x="15928" y="25323"/>
                  </a:lnTo>
                  <a:cubicBezTo>
                    <a:pt x="15988" y="25354"/>
                    <a:pt x="16049" y="25415"/>
                    <a:pt x="16080" y="25445"/>
                  </a:cubicBezTo>
                  <a:cubicBezTo>
                    <a:pt x="17630" y="26539"/>
                    <a:pt x="18754" y="27603"/>
                    <a:pt x="19089" y="28849"/>
                  </a:cubicBezTo>
                  <a:cubicBezTo>
                    <a:pt x="19089" y="28849"/>
                    <a:pt x="23405" y="24533"/>
                    <a:pt x="24985" y="17603"/>
                  </a:cubicBezTo>
                  <a:cubicBezTo>
                    <a:pt x="24104" y="16509"/>
                    <a:pt x="22007" y="15901"/>
                    <a:pt x="20821" y="15414"/>
                  </a:cubicBezTo>
                  <a:cubicBezTo>
                    <a:pt x="19818" y="14989"/>
                    <a:pt x="18663" y="14715"/>
                    <a:pt x="17721" y="14168"/>
                  </a:cubicBezTo>
                  <a:cubicBezTo>
                    <a:pt x="17113" y="13834"/>
                    <a:pt x="15928" y="12496"/>
                    <a:pt x="17265" y="12162"/>
                  </a:cubicBezTo>
                  <a:cubicBezTo>
                    <a:pt x="17347" y="12141"/>
                    <a:pt x="17437" y="12131"/>
                    <a:pt x="17533" y="12131"/>
                  </a:cubicBezTo>
                  <a:cubicBezTo>
                    <a:pt x="18255" y="12131"/>
                    <a:pt x="19312" y="12677"/>
                    <a:pt x="19849" y="12892"/>
                  </a:cubicBezTo>
                  <a:cubicBezTo>
                    <a:pt x="20730" y="13226"/>
                    <a:pt x="21581" y="13621"/>
                    <a:pt x="22402" y="14047"/>
                  </a:cubicBezTo>
                  <a:cubicBezTo>
                    <a:pt x="23466" y="14624"/>
                    <a:pt x="24499" y="15323"/>
                    <a:pt x="25259" y="16235"/>
                  </a:cubicBezTo>
                  <a:cubicBezTo>
                    <a:pt x="25502" y="14715"/>
                    <a:pt x="25624" y="13104"/>
                    <a:pt x="25533" y="11372"/>
                  </a:cubicBezTo>
                  <a:cubicBezTo>
                    <a:pt x="25502" y="10612"/>
                    <a:pt x="25381" y="9882"/>
                    <a:pt x="25198" y="9183"/>
                  </a:cubicBezTo>
                  <a:cubicBezTo>
                    <a:pt x="23982" y="8454"/>
                    <a:pt x="22797" y="8089"/>
                    <a:pt x="21277" y="7998"/>
                  </a:cubicBezTo>
                  <a:cubicBezTo>
                    <a:pt x="21047" y="7984"/>
                    <a:pt x="20805" y="7981"/>
                    <a:pt x="20556" y="7981"/>
                  </a:cubicBezTo>
                  <a:cubicBezTo>
                    <a:pt x="20392" y="7981"/>
                    <a:pt x="20226" y="7982"/>
                    <a:pt x="20058" y="7982"/>
                  </a:cubicBezTo>
                  <a:cubicBezTo>
                    <a:pt x="19367" y="7982"/>
                    <a:pt x="18659" y="7962"/>
                    <a:pt x="18055" y="7755"/>
                  </a:cubicBezTo>
                  <a:cubicBezTo>
                    <a:pt x="17356" y="7512"/>
                    <a:pt x="16596" y="6782"/>
                    <a:pt x="17265" y="6083"/>
                  </a:cubicBezTo>
                  <a:cubicBezTo>
                    <a:pt x="17566" y="5782"/>
                    <a:pt x="18056" y="5691"/>
                    <a:pt x="18569" y="5691"/>
                  </a:cubicBezTo>
                  <a:cubicBezTo>
                    <a:pt x="19145" y="5691"/>
                    <a:pt x="19751" y="5806"/>
                    <a:pt x="20153" y="5870"/>
                  </a:cubicBezTo>
                  <a:cubicBezTo>
                    <a:pt x="21581" y="6113"/>
                    <a:pt x="23253" y="6600"/>
                    <a:pt x="24621" y="7360"/>
                  </a:cubicBezTo>
                  <a:cubicBezTo>
                    <a:pt x="22767" y="2831"/>
                    <a:pt x="18633" y="156"/>
                    <a:pt x="15928" y="4"/>
                  </a:cubicBezTo>
                  <a:cubicBezTo>
                    <a:pt x="15882" y="1"/>
                    <a:pt x="15836" y="0"/>
                    <a:pt x="157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9"/>
            <p:cNvSpPr/>
            <p:nvPr/>
          </p:nvSpPr>
          <p:spPr>
            <a:xfrm>
              <a:off x="6032796" y="2434846"/>
              <a:ext cx="1163522" cy="1515279"/>
            </a:xfrm>
            <a:custGeom>
              <a:rect b="b" l="l" r="r" t="t"/>
              <a:pathLst>
                <a:path extrusionOk="0" h="24860" w="19089">
                  <a:moveTo>
                    <a:pt x="9763" y="5876"/>
                  </a:moveTo>
                  <a:cubicBezTo>
                    <a:pt x="9840" y="5876"/>
                    <a:pt x="9919" y="5881"/>
                    <a:pt x="10000" y="5892"/>
                  </a:cubicBezTo>
                  <a:cubicBezTo>
                    <a:pt x="10304" y="5953"/>
                    <a:pt x="10517" y="6166"/>
                    <a:pt x="10456" y="6500"/>
                  </a:cubicBezTo>
                  <a:cubicBezTo>
                    <a:pt x="10304" y="7169"/>
                    <a:pt x="9727" y="7595"/>
                    <a:pt x="9362" y="8142"/>
                  </a:cubicBezTo>
                  <a:cubicBezTo>
                    <a:pt x="8845" y="8932"/>
                    <a:pt x="8633" y="9844"/>
                    <a:pt x="8389" y="10725"/>
                  </a:cubicBezTo>
                  <a:cubicBezTo>
                    <a:pt x="8326" y="10942"/>
                    <a:pt x="8150" y="11036"/>
                    <a:pt x="7969" y="11036"/>
                  </a:cubicBezTo>
                  <a:cubicBezTo>
                    <a:pt x="7719" y="11036"/>
                    <a:pt x="7460" y="10856"/>
                    <a:pt x="7478" y="10573"/>
                  </a:cubicBezTo>
                  <a:cubicBezTo>
                    <a:pt x="7386" y="10482"/>
                    <a:pt x="7326" y="10330"/>
                    <a:pt x="7356" y="10148"/>
                  </a:cubicBezTo>
                  <a:cubicBezTo>
                    <a:pt x="7560" y="8865"/>
                    <a:pt x="7960" y="5876"/>
                    <a:pt x="9763" y="5876"/>
                  </a:cubicBezTo>
                  <a:close/>
                  <a:moveTo>
                    <a:pt x="6571" y="1"/>
                  </a:moveTo>
                  <a:cubicBezTo>
                    <a:pt x="5710" y="1"/>
                    <a:pt x="4762" y="318"/>
                    <a:pt x="3769" y="1181"/>
                  </a:cubicBezTo>
                  <a:cubicBezTo>
                    <a:pt x="0" y="4464"/>
                    <a:pt x="1398" y="12640"/>
                    <a:pt x="6809" y="16045"/>
                  </a:cubicBezTo>
                  <a:cubicBezTo>
                    <a:pt x="8754" y="17260"/>
                    <a:pt x="10791" y="18324"/>
                    <a:pt x="12614" y="19358"/>
                  </a:cubicBezTo>
                  <a:cubicBezTo>
                    <a:pt x="12189" y="18081"/>
                    <a:pt x="11885" y="16774"/>
                    <a:pt x="11885" y="15406"/>
                  </a:cubicBezTo>
                  <a:cubicBezTo>
                    <a:pt x="11915" y="14525"/>
                    <a:pt x="11885" y="12458"/>
                    <a:pt x="12797" y="11941"/>
                  </a:cubicBezTo>
                  <a:cubicBezTo>
                    <a:pt x="12984" y="11824"/>
                    <a:pt x="13147" y="11773"/>
                    <a:pt x="13287" y="11773"/>
                  </a:cubicBezTo>
                  <a:cubicBezTo>
                    <a:pt x="13873" y="11773"/>
                    <a:pt x="14062" y="12659"/>
                    <a:pt x="14013" y="13248"/>
                  </a:cubicBezTo>
                  <a:cubicBezTo>
                    <a:pt x="13769" y="15406"/>
                    <a:pt x="13131" y="19054"/>
                    <a:pt x="15046" y="20786"/>
                  </a:cubicBezTo>
                  <a:cubicBezTo>
                    <a:pt x="15350" y="20969"/>
                    <a:pt x="15624" y="21151"/>
                    <a:pt x="15897" y="21333"/>
                  </a:cubicBezTo>
                  <a:lnTo>
                    <a:pt x="15928" y="21333"/>
                  </a:lnTo>
                  <a:cubicBezTo>
                    <a:pt x="15988" y="21364"/>
                    <a:pt x="16049" y="21425"/>
                    <a:pt x="16080" y="21455"/>
                  </a:cubicBezTo>
                  <a:cubicBezTo>
                    <a:pt x="17630" y="22549"/>
                    <a:pt x="18754" y="23613"/>
                    <a:pt x="19089" y="24859"/>
                  </a:cubicBezTo>
                  <a:cubicBezTo>
                    <a:pt x="19089" y="24859"/>
                    <a:pt x="18663" y="11455"/>
                    <a:pt x="10700" y="2488"/>
                  </a:cubicBezTo>
                  <a:cubicBezTo>
                    <a:pt x="10700" y="2488"/>
                    <a:pt x="10700" y="2488"/>
                    <a:pt x="10700" y="2458"/>
                  </a:cubicBezTo>
                  <a:cubicBezTo>
                    <a:pt x="10274" y="2002"/>
                    <a:pt x="9879" y="1576"/>
                    <a:pt x="9484" y="1181"/>
                  </a:cubicBezTo>
                  <a:cubicBezTo>
                    <a:pt x="8748" y="586"/>
                    <a:pt x="7741" y="1"/>
                    <a:pt x="6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19"/>
          <p:cNvGrpSpPr/>
          <p:nvPr/>
        </p:nvGrpSpPr>
        <p:grpSpPr>
          <a:xfrm flipH="1">
            <a:off x="-100997" y="967778"/>
            <a:ext cx="1277071" cy="1401050"/>
            <a:chOff x="4307325" y="3844500"/>
            <a:chExt cx="681650" cy="747825"/>
          </a:xfrm>
        </p:grpSpPr>
        <p:sp>
          <p:nvSpPr>
            <p:cNvPr id="1745" name="Google Shape;1745;p19"/>
            <p:cNvSpPr/>
            <p:nvPr/>
          </p:nvSpPr>
          <p:spPr>
            <a:xfrm>
              <a:off x="4649300" y="3916750"/>
              <a:ext cx="339675" cy="675575"/>
            </a:xfrm>
            <a:custGeom>
              <a:rect b="b" l="l" r="r" t="t"/>
              <a:pathLst>
                <a:path extrusionOk="0" h="27023" w="13587">
                  <a:moveTo>
                    <a:pt x="304" y="1"/>
                  </a:moveTo>
                  <a:lnTo>
                    <a:pt x="0" y="305"/>
                  </a:lnTo>
                  <a:cubicBezTo>
                    <a:pt x="122" y="426"/>
                    <a:pt x="11490" y="12190"/>
                    <a:pt x="12493" y="27023"/>
                  </a:cubicBezTo>
                  <a:lnTo>
                    <a:pt x="13587" y="26962"/>
                  </a:lnTo>
                  <a:cubicBezTo>
                    <a:pt x="12553" y="11703"/>
                    <a:pt x="426" y="123"/>
                    <a:pt x="3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9"/>
            <p:cNvSpPr/>
            <p:nvPr/>
          </p:nvSpPr>
          <p:spPr>
            <a:xfrm>
              <a:off x="4307325" y="3844500"/>
              <a:ext cx="529675" cy="375475"/>
            </a:xfrm>
            <a:custGeom>
              <a:rect b="b" l="l" r="r" t="t"/>
              <a:pathLst>
                <a:path extrusionOk="0" h="15019" w="21187">
                  <a:moveTo>
                    <a:pt x="9219" y="1"/>
                  </a:moveTo>
                  <a:cubicBezTo>
                    <a:pt x="8445" y="1"/>
                    <a:pt x="7456" y="311"/>
                    <a:pt x="6202" y="1158"/>
                  </a:cubicBezTo>
                  <a:cubicBezTo>
                    <a:pt x="4773" y="2101"/>
                    <a:pt x="3648" y="3772"/>
                    <a:pt x="2767" y="5627"/>
                  </a:cubicBezTo>
                  <a:cubicBezTo>
                    <a:pt x="3397" y="5324"/>
                    <a:pt x="4109" y="5147"/>
                    <a:pt x="4819" y="5147"/>
                  </a:cubicBezTo>
                  <a:cubicBezTo>
                    <a:pt x="4967" y="5147"/>
                    <a:pt x="5113" y="5155"/>
                    <a:pt x="5259" y="5171"/>
                  </a:cubicBezTo>
                  <a:cubicBezTo>
                    <a:pt x="5624" y="5201"/>
                    <a:pt x="5746" y="5839"/>
                    <a:pt x="5411" y="6022"/>
                  </a:cubicBezTo>
                  <a:cubicBezTo>
                    <a:pt x="4804" y="6326"/>
                    <a:pt x="4165" y="6447"/>
                    <a:pt x="3527" y="6660"/>
                  </a:cubicBezTo>
                  <a:cubicBezTo>
                    <a:pt x="2858" y="6842"/>
                    <a:pt x="2372" y="7207"/>
                    <a:pt x="1916" y="7663"/>
                  </a:cubicBezTo>
                  <a:cubicBezTo>
                    <a:pt x="548" y="11341"/>
                    <a:pt x="1" y="15019"/>
                    <a:pt x="1" y="15019"/>
                  </a:cubicBezTo>
                  <a:cubicBezTo>
                    <a:pt x="1" y="15019"/>
                    <a:pt x="5837" y="11189"/>
                    <a:pt x="12463" y="10885"/>
                  </a:cubicBezTo>
                  <a:cubicBezTo>
                    <a:pt x="12646" y="10855"/>
                    <a:pt x="12798" y="10855"/>
                    <a:pt x="12950" y="10855"/>
                  </a:cubicBezTo>
                  <a:cubicBezTo>
                    <a:pt x="13041" y="9791"/>
                    <a:pt x="12585" y="9000"/>
                    <a:pt x="12190" y="8058"/>
                  </a:cubicBezTo>
                  <a:cubicBezTo>
                    <a:pt x="11886" y="7420"/>
                    <a:pt x="11551" y="6751"/>
                    <a:pt x="11734" y="6052"/>
                  </a:cubicBezTo>
                  <a:cubicBezTo>
                    <a:pt x="11804" y="5842"/>
                    <a:pt x="12000" y="5667"/>
                    <a:pt x="12211" y="5667"/>
                  </a:cubicBezTo>
                  <a:cubicBezTo>
                    <a:pt x="12275" y="5667"/>
                    <a:pt x="12339" y="5683"/>
                    <a:pt x="12402" y="5718"/>
                  </a:cubicBezTo>
                  <a:cubicBezTo>
                    <a:pt x="13223" y="6204"/>
                    <a:pt x="13466" y="7146"/>
                    <a:pt x="13740" y="7997"/>
                  </a:cubicBezTo>
                  <a:cubicBezTo>
                    <a:pt x="14013" y="8940"/>
                    <a:pt x="14135" y="9791"/>
                    <a:pt x="13983" y="10703"/>
                  </a:cubicBezTo>
                  <a:cubicBezTo>
                    <a:pt x="19454" y="9791"/>
                    <a:pt x="21187" y="5383"/>
                    <a:pt x="18542" y="2557"/>
                  </a:cubicBezTo>
                  <a:cubicBezTo>
                    <a:pt x="17525" y="1481"/>
                    <a:pt x="16393" y="1131"/>
                    <a:pt x="15356" y="1131"/>
                  </a:cubicBezTo>
                  <a:cubicBezTo>
                    <a:pt x="13726" y="1131"/>
                    <a:pt x="12330" y="1993"/>
                    <a:pt x="11977" y="2253"/>
                  </a:cubicBezTo>
                  <a:cubicBezTo>
                    <a:pt x="11916" y="2253"/>
                    <a:pt x="11886" y="2283"/>
                    <a:pt x="11855" y="2313"/>
                  </a:cubicBezTo>
                  <a:cubicBezTo>
                    <a:pt x="11855" y="2313"/>
                    <a:pt x="11334" y="1"/>
                    <a:pt x="9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9"/>
            <p:cNvSpPr/>
            <p:nvPr/>
          </p:nvSpPr>
          <p:spPr>
            <a:xfrm>
              <a:off x="4307325" y="3872775"/>
              <a:ext cx="529675" cy="347200"/>
            </a:xfrm>
            <a:custGeom>
              <a:rect b="b" l="l" r="r" t="t"/>
              <a:pathLst>
                <a:path extrusionOk="0" h="13888" w="21187">
                  <a:moveTo>
                    <a:pt x="15356" y="0"/>
                  </a:moveTo>
                  <a:cubicBezTo>
                    <a:pt x="13726" y="0"/>
                    <a:pt x="12330" y="862"/>
                    <a:pt x="11977" y="1122"/>
                  </a:cubicBezTo>
                  <a:cubicBezTo>
                    <a:pt x="11916" y="1122"/>
                    <a:pt x="11886" y="1152"/>
                    <a:pt x="11855" y="1182"/>
                  </a:cubicBezTo>
                  <a:cubicBezTo>
                    <a:pt x="4469" y="6532"/>
                    <a:pt x="1" y="13888"/>
                    <a:pt x="1" y="13888"/>
                  </a:cubicBezTo>
                  <a:cubicBezTo>
                    <a:pt x="1" y="13888"/>
                    <a:pt x="5837" y="10058"/>
                    <a:pt x="12463" y="9754"/>
                  </a:cubicBezTo>
                  <a:cubicBezTo>
                    <a:pt x="12646" y="9724"/>
                    <a:pt x="12798" y="9724"/>
                    <a:pt x="12950" y="9724"/>
                  </a:cubicBezTo>
                  <a:cubicBezTo>
                    <a:pt x="13041" y="8660"/>
                    <a:pt x="12585" y="7869"/>
                    <a:pt x="12190" y="6927"/>
                  </a:cubicBezTo>
                  <a:cubicBezTo>
                    <a:pt x="11886" y="6289"/>
                    <a:pt x="11551" y="5620"/>
                    <a:pt x="11734" y="4921"/>
                  </a:cubicBezTo>
                  <a:cubicBezTo>
                    <a:pt x="11804" y="4711"/>
                    <a:pt x="12000" y="4536"/>
                    <a:pt x="12211" y="4536"/>
                  </a:cubicBezTo>
                  <a:cubicBezTo>
                    <a:pt x="12275" y="4536"/>
                    <a:pt x="12339" y="4552"/>
                    <a:pt x="12402" y="4587"/>
                  </a:cubicBezTo>
                  <a:cubicBezTo>
                    <a:pt x="13223" y="5073"/>
                    <a:pt x="13466" y="6015"/>
                    <a:pt x="13740" y="6866"/>
                  </a:cubicBezTo>
                  <a:cubicBezTo>
                    <a:pt x="14013" y="7809"/>
                    <a:pt x="14135" y="8660"/>
                    <a:pt x="13983" y="9572"/>
                  </a:cubicBezTo>
                  <a:cubicBezTo>
                    <a:pt x="19454" y="8660"/>
                    <a:pt x="21187" y="4252"/>
                    <a:pt x="18542" y="1426"/>
                  </a:cubicBezTo>
                  <a:cubicBezTo>
                    <a:pt x="17525" y="350"/>
                    <a:pt x="16393" y="0"/>
                    <a:pt x="153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748" name="Google Shape;1748;p19"/>
          <p:cNvPicPr preferRelativeResize="0"/>
          <p:nvPr/>
        </p:nvPicPr>
        <p:blipFill>
          <a:blip r:embed="rId2">
            <a:alphaModFix amt="50000"/>
          </a:blip>
          <a:stretch>
            <a:fillRect/>
          </a:stretch>
        </p:blipFill>
        <p:spPr>
          <a:xfrm rot="2700000">
            <a:off x="-1493870" y="716275"/>
            <a:ext cx="3742526" cy="3347995"/>
          </a:xfrm>
          <a:prstGeom prst="rect">
            <a:avLst/>
          </a:prstGeom>
          <a:noFill/>
          <a:ln>
            <a:noFill/>
          </a:ln>
        </p:spPr>
      </p:pic>
      <p:pic>
        <p:nvPicPr>
          <p:cNvPr id="1749" name="Google Shape;1749;p19"/>
          <p:cNvPicPr preferRelativeResize="0"/>
          <p:nvPr/>
        </p:nvPicPr>
        <p:blipFill>
          <a:blip r:embed="rId2">
            <a:alphaModFix amt="50000"/>
          </a:blip>
          <a:stretch>
            <a:fillRect/>
          </a:stretch>
        </p:blipFill>
        <p:spPr>
          <a:xfrm rot="2700000">
            <a:off x="863270" y="-1640865"/>
            <a:ext cx="3742526" cy="3347995"/>
          </a:xfrm>
          <a:prstGeom prst="rect">
            <a:avLst/>
          </a:prstGeom>
          <a:noFill/>
          <a:ln>
            <a:noFill/>
          </a:ln>
        </p:spPr>
      </p:pic>
      <p:sp>
        <p:nvSpPr>
          <p:cNvPr id="1750" name="Google Shape;1750;p19"/>
          <p:cNvSpPr txBox="1"/>
          <p:nvPr>
            <p:ph type="title"/>
          </p:nvPr>
        </p:nvSpPr>
        <p:spPr>
          <a:xfrm>
            <a:off x="726425" y="2293494"/>
            <a:ext cx="3840000" cy="694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8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sp>
        <p:nvSpPr>
          <p:cNvPr id="1751" name="Google Shape;1751;p19"/>
          <p:cNvSpPr txBox="1"/>
          <p:nvPr>
            <p:ph idx="1" type="subTitle"/>
          </p:nvPr>
        </p:nvSpPr>
        <p:spPr>
          <a:xfrm>
            <a:off x="726425" y="2911493"/>
            <a:ext cx="3840000" cy="114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400"/>
              <a:buNone/>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2_1_1_1_1_1">
    <p:spTree>
      <p:nvGrpSpPr>
        <p:cNvPr id="1752" name="Shape 1752"/>
        <p:cNvGrpSpPr/>
        <p:nvPr/>
      </p:nvGrpSpPr>
      <p:grpSpPr>
        <a:xfrm>
          <a:off x="0" y="0"/>
          <a:ext cx="0" cy="0"/>
          <a:chOff x="0" y="0"/>
          <a:chExt cx="0" cy="0"/>
        </a:xfrm>
      </p:grpSpPr>
      <p:sp>
        <p:nvSpPr>
          <p:cNvPr id="1753" name="Google Shape;1753;p20"/>
          <p:cNvSpPr txBox="1"/>
          <p:nvPr>
            <p:ph type="title"/>
          </p:nvPr>
        </p:nvSpPr>
        <p:spPr>
          <a:xfrm>
            <a:off x="2020450" y="1307400"/>
            <a:ext cx="5103000" cy="440700"/>
          </a:xfrm>
          <a:prstGeom prst="rect">
            <a:avLst/>
          </a:prstGeom>
        </p:spPr>
        <p:txBody>
          <a:bodyPr anchorCtr="0" anchor="ctr" bIns="0" lIns="0" spcFirstLastPara="1" rIns="0" wrap="square" tIns="182875">
            <a:noAutofit/>
          </a:bodyPr>
          <a:lstStyle>
            <a:lvl1pPr lvl="0" rtl="0" algn="ctr">
              <a:spcBef>
                <a:spcPts val="0"/>
              </a:spcBef>
              <a:spcAft>
                <a:spcPts val="0"/>
              </a:spcAft>
              <a:buSzPts val="2000"/>
              <a:buNone/>
              <a:defRPr b="0" sz="1400">
                <a:solidFill>
                  <a:schemeClr val="lt2"/>
                </a:solidFill>
                <a:latin typeface="Poppins"/>
                <a:ea typeface="Poppins"/>
                <a:cs typeface="Poppins"/>
                <a:sym typeface="Poppins"/>
              </a:defRPr>
            </a:lvl1pPr>
            <a:lvl2pPr lvl="1" rtl="0" algn="ctr">
              <a:spcBef>
                <a:spcPts val="0"/>
              </a:spcBef>
              <a:spcAft>
                <a:spcPts val="0"/>
              </a:spcAft>
              <a:buClr>
                <a:schemeClr val="dk1"/>
              </a:buClr>
              <a:buSzPts val="2000"/>
              <a:buNone/>
              <a:defRPr sz="2000">
                <a:solidFill>
                  <a:schemeClr val="dk1"/>
                </a:solidFill>
              </a:defRPr>
            </a:lvl2pPr>
            <a:lvl3pPr lvl="2" rtl="0" algn="ctr">
              <a:spcBef>
                <a:spcPts val="0"/>
              </a:spcBef>
              <a:spcAft>
                <a:spcPts val="0"/>
              </a:spcAft>
              <a:buClr>
                <a:schemeClr val="dk1"/>
              </a:buClr>
              <a:buSzPts val="2000"/>
              <a:buNone/>
              <a:defRPr sz="2000">
                <a:solidFill>
                  <a:schemeClr val="dk1"/>
                </a:solidFill>
              </a:defRPr>
            </a:lvl3pPr>
            <a:lvl4pPr lvl="3" rtl="0" algn="ctr">
              <a:spcBef>
                <a:spcPts val="0"/>
              </a:spcBef>
              <a:spcAft>
                <a:spcPts val="0"/>
              </a:spcAft>
              <a:buClr>
                <a:schemeClr val="dk1"/>
              </a:buClr>
              <a:buSzPts val="2000"/>
              <a:buNone/>
              <a:defRPr sz="2000">
                <a:solidFill>
                  <a:schemeClr val="dk1"/>
                </a:solidFill>
              </a:defRPr>
            </a:lvl4pPr>
            <a:lvl5pPr lvl="4" rtl="0" algn="ctr">
              <a:spcBef>
                <a:spcPts val="0"/>
              </a:spcBef>
              <a:spcAft>
                <a:spcPts val="0"/>
              </a:spcAft>
              <a:buClr>
                <a:schemeClr val="dk1"/>
              </a:buClr>
              <a:buSzPts val="2000"/>
              <a:buNone/>
              <a:defRPr sz="2000">
                <a:solidFill>
                  <a:schemeClr val="dk1"/>
                </a:solidFill>
              </a:defRPr>
            </a:lvl5pPr>
            <a:lvl6pPr lvl="5" rtl="0" algn="ctr">
              <a:spcBef>
                <a:spcPts val="0"/>
              </a:spcBef>
              <a:spcAft>
                <a:spcPts val="0"/>
              </a:spcAft>
              <a:buClr>
                <a:schemeClr val="dk1"/>
              </a:buClr>
              <a:buSzPts val="2000"/>
              <a:buNone/>
              <a:defRPr sz="2000">
                <a:solidFill>
                  <a:schemeClr val="dk1"/>
                </a:solidFill>
              </a:defRPr>
            </a:lvl6pPr>
            <a:lvl7pPr lvl="6" rtl="0" algn="ctr">
              <a:spcBef>
                <a:spcPts val="0"/>
              </a:spcBef>
              <a:spcAft>
                <a:spcPts val="0"/>
              </a:spcAft>
              <a:buClr>
                <a:schemeClr val="dk1"/>
              </a:buClr>
              <a:buSzPts val="2000"/>
              <a:buNone/>
              <a:defRPr sz="2000">
                <a:solidFill>
                  <a:schemeClr val="dk1"/>
                </a:solidFill>
              </a:defRPr>
            </a:lvl7pPr>
            <a:lvl8pPr lvl="7" rtl="0" algn="ctr">
              <a:spcBef>
                <a:spcPts val="0"/>
              </a:spcBef>
              <a:spcAft>
                <a:spcPts val="0"/>
              </a:spcAft>
              <a:buClr>
                <a:schemeClr val="dk1"/>
              </a:buClr>
              <a:buSzPts val="2000"/>
              <a:buNone/>
              <a:defRPr sz="2000">
                <a:solidFill>
                  <a:schemeClr val="dk1"/>
                </a:solidFill>
              </a:defRPr>
            </a:lvl8pPr>
            <a:lvl9pPr lvl="8" rtl="0" algn="ctr">
              <a:spcBef>
                <a:spcPts val="0"/>
              </a:spcBef>
              <a:spcAft>
                <a:spcPts val="0"/>
              </a:spcAft>
              <a:buClr>
                <a:schemeClr val="dk1"/>
              </a:buClr>
              <a:buSzPts val="2000"/>
              <a:buNone/>
              <a:defRPr sz="2000">
                <a:solidFill>
                  <a:schemeClr val="dk1"/>
                </a:solidFill>
              </a:defRPr>
            </a:lvl9pPr>
          </a:lstStyle>
          <a:p/>
        </p:txBody>
      </p:sp>
      <p:grpSp>
        <p:nvGrpSpPr>
          <p:cNvPr id="1754" name="Google Shape;1754;p20"/>
          <p:cNvGrpSpPr/>
          <p:nvPr/>
        </p:nvGrpSpPr>
        <p:grpSpPr>
          <a:xfrm>
            <a:off x="178100" y="0"/>
            <a:ext cx="1329075" cy="1585150"/>
            <a:chOff x="10248175" y="1051225"/>
            <a:chExt cx="1329075" cy="1585150"/>
          </a:xfrm>
        </p:grpSpPr>
        <p:sp>
          <p:nvSpPr>
            <p:cNvPr id="1755" name="Google Shape;1755;p20"/>
            <p:cNvSpPr/>
            <p:nvPr/>
          </p:nvSpPr>
          <p:spPr>
            <a:xfrm>
              <a:off x="10506550" y="1622400"/>
              <a:ext cx="480275" cy="537950"/>
            </a:xfrm>
            <a:custGeom>
              <a:rect b="b" l="l" r="r" t="t"/>
              <a:pathLst>
                <a:path extrusionOk="0" h="21518" w="19211">
                  <a:moveTo>
                    <a:pt x="14923" y="6508"/>
                  </a:moveTo>
                  <a:cubicBezTo>
                    <a:pt x="15118" y="6508"/>
                    <a:pt x="15316" y="6544"/>
                    <a:pt x="15502" y="6637"/>
                  </a:cubicBezTo>
                  <a:cubicBezTo>
                    <a:pt x="15776" y="6789"/>
                    <a:pt x="15988" y="7093"/>
                    <a:pt x="15988" y="7427"/>
                  </a:cubicBezTo>
                  <a:cubicBezTo>
                    <a:pt x="15988" y="7792"/>
                    <a:pt x="15745" y="8096"/>
                    <a:pt x="15441" y="8309"/>
                  </a:cubicBezTo>
                  <a:cubicBezTo>
                    <a:pt x="15137" y="8521"/>
                    <a:pt x="14803" y="8613"/>
                    <a:pt x="14438" y="8704"/>
                  </a:cubicBezTo>
                  <a:cubicBezTo>
                    <a:pt x="14256" y="8734"/>
                    <a:pt x="14104" y="8765"/>
                    <a:pt x="13921" y="8825"/>
                  </a:cubicBezTo>
                  <a:cubicBezTo>
                    <a:pt x="13615" y="8896"/>
                    <a:pt x="13327" y="8967"/>
                    <a:pt x="13030" y="8967"/>
                  </a:cubicBezTo>
                  <a:cubicBezTo>
                    <a:pt x="12943" y="8967"/>
                    <a:pt x="12855" y="8961"/>
                    <a:pt x="12766" y="8947"/>
                  </a:cubicBezTo>
                  <a:cubicBezTo>
                    <a:pt x="12371" y="8886"/>
                    <a:pt x="11976" y="8613"/>
                    <a:pt x="11915" y="8248"/>
                  </a:cubicBezTo>
                  <a:cubicBezTo>
                    <a:pt x="11854" y="7944"/>
                    <a:pt x="12006" y="7640"/>
                    <a:pt x="12189" y="7427"/>
                  </a:cubicBezTo>
                  <a:cubicBezTo>
                    <a:pt x="12706" y="6910"/>
                    <a:pt x="13344" y="6850"/>
                    <a:pt x="14013" y="6728"/>
                  </a:cubicBezTo>
                  <a:cubicBezTo>
                    <a:pt x="14195" y="6698"/>
                    <a:pt x="14377" y="6607"/>
                    <a:pt x="14560" y="6546"/>
                  </a:cubicBezTo>
                  <a:cubicBezTo>
                    <a:pt x="14677" y="6522"/>
                    <a:pt x="14800" y="6508"/>
                    <a:pt x="14923" y="6508"/>
                  </a:cubicBezTo>
                  <a:close/>
                  <a:moveTo>
                    <a:pt x="3842" y="6623"/>
                  </a:moveTo>
                  <a:cubicBezTo>
                    <a:pt x="3888" y="6623"/>
                    <a:pt x="3935" y="6627"/>
                    <a:pt x="3982" y="6637"/>
                  </a:cubicBezTo>
                  <a:cubicBezTo>
                    <a:pt x="4164" y="6667"/>
                    <a:pt x="4316" y="6850"/>
                    <a:pt x="4377" y="7062"/>
                  </a:cubicBezTo>
                  <a:cubicBezTo>
                    <a:pt x="4408" y="7245"/>
                    <a:pt x="4377" y="7458"/>
                    <a:pt x="4347" y="7670"/>
                  </a:cubicBezTo>
                  <a:cubicBezTo>
                    <a:pt x="4164" y="8309"/>
                    <a:pt x="3800" y="8917"/>
                    <a:pt x="3283" y="9373"/>
                  </a:cubicBezTo>
                  <a:cubicBezTo>
                    <a:pt x="3131" y="9494"/>
                    <a:pt x="2949" y="9616"/>
                    <a:pt x="2736" y="9616"/>
                  </a:cubicBezTo>
                  <a:cubicBezTo>
                    <a:pt x="2553" y="9616"/>
                    <a:pt x="2371" y="9494"/>
                    <a:pt x="2249" y="9342"/>
                  </a:cubicBezTo>
                  <a:cubicBezTo>
                    <a:pt x="2158" y="9160"/>
                    <a:pt x="2128" y="8947"/>
                    <a:pt x="2128" y="8765"/>
                  </a:cubicBezTo>
                  <a:cubicBezTo>
                    <a:pt x="2157" y="8103"/>
                    <a:pt x="3003" y="6623"/>
                    <a:pt x="3842" y="6623"/>
                  </a:cubicBezTo>
                  <a:close/>
                  <a:moveTo>
                    <a:pt x="15956" y="10492"/>
                  </a:moveTo>
                  <a:cubicBezTo>
                    <a:pt x="16091" y="10492"/>
                    <a:pt x="16225" y="10502"/>
                    <a:pt x="16353" y="10528"/>
                  </a:cubicBezTo>
                  <a:cubicBezTo>
                    <a:pt x="16627" y="10619"/>
                    <a:pt x="16931" y="10801"/>
                    <a:pt x="16961" y="11075"/>
                  </a:cubicBezTo>
                  <a:cubicBezTo>
                    <a:pt x="16991" y="11379"/>
                    <a:pt x="16748" y="11622"/>
                    <a:pt x="16505" y="11743"/>
                  </a:cubicBezTo>
                  <a:cubicBezTo>
                    <a:pt x="16135" y="11968"/>
                    <a:pt x="15723" y="12040"/>
                    <a:pt x="15296" y="12040"/>
                  </a:cubicBezTo>
                  <a:cubicBezTo>
                    <a:pt x="14915" y="12040"/>
                    <a:pt x="14521" y="11983"/>
                    <a:pt x="14134" y="11926"/>
                  </a:cubicBezTo>
                  <a:lnTo>
                    <a:pt x="14073" y="11835"/>
                  </a:lnTo>
                  <a:cubicBezTo>
                    <a:pt x="14013" y="11804"/>
                    <a:pt x="13982" y="11774"/>
                    <a:pt x="13921" y="11713"/>
                  </a:cubicBezTo>
                  <a:cubicBezTo>
                    <a:pt x="13800" y="11561"/>
                    <a:pt x="13861" y="11318"/>
                    <a:pt x="13952" y="11166"/>
                  </a:cubicBezTo>
                  <a:cubicBezTo>
                    <a:pt x="14256" y="10710"/>
                    <a:pt x="14864" y="10588"/>
                    <a:pt x="15411" y="10528"/>
                  </a:cubicBezTo>
                  <a:cubicBezTo>
                    <a:pt x="15586" y="10510"/>
                    <a:pt x="15772" y="10492"/>
                    <a:pt x="15956" y="10492"/>
                  </a:cubicBezTo>
                  <a:close/>
                  <a:moveTo>
                    <a:pt x="6861" y="12935"/>
                  </a:moveTo>
                  <a:cubicBezTo>
                    <a:pt x="6997" y="12935"/>
                    <a:pt x="7133" y="12953"/>
                    <a:pt x="7265" y="12990"/>
                  </a:cubicBezTo>
                  <a:cubicBezTo>
                    <a:pt x="7326" y="13020"/>
                    <a:pt x="7417" y="13050"/>
                    <a:pt x="7447" y="13081"/>
                  </a:cubicBezTo>
                  <a:cubicBezTo>
                    <a:pt x="7599" y="13263"/>
                    <a:pt x="7447" y="13506"/>
                    <a:pt x="7295" y="13658"/>
                  </a:cubicBezTo>
                  <a:cubicBezTo>
                    <a:pt x="6930" y="13962"/>
                    <a:pt x="6505" y="14175"/>
                    <a:pt x="6049" y="14266"/>
                  </a:cubicBezTo>
                  <a:lnTo>
                    <a:pt x="5927" y="14236"/>
                  </a:lnTo>
                  <a:cubicBezTo>
                    <a:pt x="5877" y="14248"/>
                    <a:pt x="5821" y="14256"/>
                    <a:pt x="5763" y="14256"/>
                  </a:cubicBezTo>
                  <a:cubicBezTo>
                    <a:pt x="5680" y="14256"/>
                    <a:pt x="5591" y="14241"/>
                    <a:pt x="5502" y="14205"/>
                  </a:cubicBezTo>
                  <a:cubicBezTo>
                    <a:pt x="5411" y="14205"/>
                    <a:pt x="5350" y="14175"/>
                    <a:pt x="5319" y="14084"/>
                  </a:cubicBezTo>
                  <a:cubicBezTo>
                    <a:pt x="5319" y="14053"/>
                    <a:pt x="5319" y="13993"/>
                    <a:pt x="5350" y="13962"/>
                  </a:cubicBezTo>
                  <a:cubicBezTo>
                    <a:pt x="5576" y="13334"/>
                    <a:pt x="6217" y="12935"/>
                    <a:pt x="6861" y="12935"/>
                  </a:cubicBezTo>
                  <a:close/>
                  <a:moveTo>
                    <a:pt x="10408" y="1"/>
                  </a:moveTo>
                  <a:cubicBezTo>
                    <a:pt x="7319" y="1"/>
                    <a:pt x="6930" y="5269"/>
                    <a:pt x="6930" y="5269"/>
                  </a:cubicBezTo>
                  <a:cubicBezTo>
                    <a:pt x="6930" y="5269"/>
                    <a:pt x="6062" y="5034"/>
                    <a:pt x="4979" y="5034"/>
                  </a:cubicBezTo>
                  <a:cubicBezTo>
                    <a:pt x="3451" y="5034"/>
                    <a:pt x="1494" y="5502"/>
                    <a:pt x="942" y="7762"/>
                  </a:cubicBezTo>
                  <a:cubicBezTo>
                    <a:pt x="0" y="11652"/>
                    <a:pt x="3982" y="18066"/>
                    <a:pt x="9575" y="19555"/>
                  </a:cubicBezTo>
                  <a:cubicBezTo>
                    <a:pt x="11763" y="20133"/>
                    <a:pt x="13739" y="21014"/>
                    <a:pt x="14864" y="21409"/>
                  </a:cubicBezTo>
                  <a:cubicBezTo>
                    <a:pt x="15078" y="21482"/>
                    <a:pt x="15293" y="21517"/>
                    <a:pt x="15503" y="21517"/>
                  </a:cubicBezTo>
                  <a:cubicBezTo>
                    <a:pt x="16423" y="21517"/>
                    <a:pt x="17232" y="20849"/>
                    <a:pt x="17356" y="19859"/>
                  </a:cubicBezTo>
                  <a:cubicBezTo>
                    <a:pt x="17538" y="18278"/>
                    <a:pt x="18359" y="16364"/>
                    <a:pt x="18663" y="13932"/>
                  </a:cubicBezTo>
                  <a:cubicBezTo>
                    <a:pt x="19210" y="9494"/>
                    <a:pt x="17386" y="3354"/>
                    <a:pt x="12432" y="619"/>
                  </a:cubicBezTo>
                  <a:cubicBezTo>
                    <a:pt x="11653" y="184"/>
                    <a:pt x="10983" y="1"/>
                    <a:pt x="104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0"/>
            <p:cNvSpPr/>
            <p:nvPr/>
          </p:nvSpPr>
          <p:spPr>
            <a:xfrm>
              <a:off x="10691200" y="1773125"/>
              <a:ext cx="217350" cy="355650"/>
            </a:xfrm>
            <a:custGeom>
              <a:rect b="b" l="l" r="r" t="t"/>
              <a:pathLst>
                <a:path extrusionOk="0" fill="none" h="14226" w="8694">
                  <a:moveTo>
                    <a:pt x="8693" y="14225"/>
                  </a:moveTo>
                  <a:cubicBezTo>
                    <a:pt x="8177" y="14164"/>
                    <a:pt x="7751" y="13800"/>
                    <a:pt x="7478" y="13344"/>
                  </a:cubicBezTo>
                  <a:cubicBezTo>
                    <a:pt x="7204" y="12918"/>
                    <a:pt x="7052" y="12401"/>
                    <a:pt x="6900" y="11915"/>
                  </a:cubicBezTo>
                  <a:cubicBezTo>
                    <a:pt x="6323" y="10183"/>
                    <a:pt x="5380" y="8572"/>
                    <a:pt x="4195" y="7173"/>
                  </a:cubicBezTo>
                  <a:cubicBezTo>
                    <a:pt x="3709" y="6596"/>
                    <a:pt x="3161" y="6079"/>
                    <a:pt x="2736" y="5441"/>
                  </a:cubicBezTo>
                  <a:cubicBezTo>
                    <a:pt x="2402" y="4985"/>
                    <a:pt x="2158" y="4468"/>
                    <a:pt x="1915" y="3982"/>
                  </a:cubicBezTo>
                  <a:cubicBezTo>
                    <a:pt x="1824" y="3769"/>
                    <a:pt x="1733" y="3556"/>
                    <a:pt x="1611" y="3374"/>
                  </a:cubicBezTo>
                  <a:cubicBezTo>
                    <a:pt x="1064" y="2249"/>
                    <a:pt x="517" y="1125"/>
                    <a:pt x="0" y="0"/>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0"/>
            <p:cNvSpPr/>
            <p:nvPr/>
          </p:nvSpPr>
          <p:spPr>
            <a:xfrm>
              <a:off x="10741350" y="1862775"/>
              <a:ext cx="201400" cy="23575"/>
            </a:xfrm>
            <a:custGeom>
              <a:rect b="b" l="l" r="r" t="t"/>
              <a:pathLst>
                <a:path extrusionOk="0" fill="none" h="943" w="8056">
                  <a:moveTo>
                    <a:pt x="0" y="578"/>
                  </a:moveTo>
                  <a:cubicBezTo>
                    <a:pt x="335" y="183"/>
                    <a:pt x="882" y="1"/>
                    <a:pt x="1399" y="122"/>
                  </a:cubicBezTo>
                  <a:cubicBezTo>
                    <a:pt x="1703" y="183"/>
                    <a:pt x="1946" y="365"/>
                    <a:pt x="2219" y="487"/>
                  </a:cubicBezTo>
                  <a:cubicBezTo>
                    <a:pt x="2736" y="761"/>
                    <a:pt x="3314" y="913"/>
                    <a:pt x="3861" y="943"/>
                  </a:cubicBezTo>
                  <a:cubicBezTo>
                    <a:pt x="4073" y="943"/>
                    <a:pt x="4317" y="943"/>
                    <a:pt x="4529" y="882"/>
                  </a:cubicBezTo>
                  <a:cubicBezTo>
                    <a:pt x="4712" y="821"/>
                    <a:pt x="4864" y="669"/>
                    <a:pt x="5046" y="609"/>
                  </a:cubicBezTo>
                  <a:cubicBezTo>
                    <a:pt x="5411" y="426"/>
                    <a:pt x="5806" y="396"/>
                    <a:pt x="6201" y="365"/>
                  </a:cubicBezTo>
                  <a:cubicBezTo>
                    <a:pt x="6839" y="335"/>
                    <a:pt x="7447" y="305"/>
                    <a:pt x="8055" y="274"/>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0"/>
            <p:cNvSpPr/>
            <p:nvPr/>
          </p:nvSpPr>
          <p:spPr>
            <a:xfrm>
              <a:off x="10716275" y="1726750"/>
              <a:ext cx="179350" cy="100350"/>
            </a:xfrm>
            <a:custGeom>
              <a:rect b="b" l="l" r="r" t="t"/>
              <a:pathLst>
                <a:path extrusionOk="0" fill="none" h="4014" w="7174">
                  <a:moveTo>
                    <a:pt x="0" y="4013"/>
                  </a:moveTo>
                  <a:cubicBezTo>
                    <a:pt x="365" y="3861"/>
                    <a:pt x="517" y="3466"/>
                    <a:pt x="760" y="3192"/>
                  </a:cubicBezTo>
                  <a:cubicBezTo>
                    <a:pt x="1155" y="2767"/>
                    <a:pt x="1733" y="2615"/>
                    <a:pt x="2310" y="2524"/>
                  </a:cubicBezTo>
                  <a:cubicBezTo>
                    <a:pt x="2858" y="2463"/>
                    <a:pt x="3435" y="2463"/>
                    <a:pt x="3982" y="2281"/>
                  </a:cubicBezTo>
                  <a:cubicBezTo>
                    <a:pt x="5198" y="1855"/>
                    <a:pt x="5958" y="518"/>
                    <a:pt x="7174" y="1"/>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0"/>
            <p:cNvSpPr/>
            <p:nvPr/>
          </p:nvSpPr>
          <p:spPr>
            <a:xfrm>
              <a:off x="10820375" y="1952450"/>
              <a:ext cx="136050" cy="22825"/>
            </a:xfrm>
            <a:custGeom>
              <a:rect b="b" l="l" r="r" t="t"/>
              <a:pathLst>
                <a:path extrusionOk="0" fill="none" h="913" w="5442">
                  <a:moveTo>
                    <a:pt x="1" y="912"/>
                  </a:moveTo>
                  <a:cubicBezTo>
                    <a:pt x="274" y="547"/>
                    <a:pt x="760" y="456"/>
                    <a:pt x="1186" y="487"/>
                  </a:cubicBezTo>
                  <a:cubicBezTo>
                    <a:pt x="1642" y="517"/>
                    <a:pt x="2037" y="669"/>
                    <a:pt x="2493" y="730"/>
                  </a:cubicBezTo>
                  <a:cubicBezTo>
                    <a:pt x="2797" y="760"/>
                    <a:pt x="3101" y="760"/>
                    <a:pt x="3405" y="699"/>
                  </a:cubicBezTo>
                  <a:cubicBezTo>
                    <a:pt x="4104" y="547"/>
                    <a:pt x="4742" y="92"/>
                    <a:pt x="5441" y="0"/>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0"/>
            <p:cNvSpPr/>
            <p:nvPr/>
          </p:nvSpPr>
          <p:spPr>
            <a:xfrm>
              <a:off x="10855325" y="2037550"/>
              <a:ext cx="75250" cy="18275"/>
            </a:xfrm>
            <a:custGeom>
              <a:rect b="b" l="l" r="r" t="t"/>
              <a:pathLst>
                <a:path extrusionOk="0" fill="none" h="731" w="3010">
                  <a:moveTo>
                    <a:pt x="1" y="396"/>
                  </a:moveTo>
                  <a:cubicBezTo>
                    <a:pt x="366" y="183"/>
                    <a:pt x="791" y="1"/>
                    <a:pt x="1186" y="92"/>
                  </a:cubicBezTo>
                  <a:cubicBezTo>
                    <a:pt x="1521" y="153"/>
                    <a:pt x="1794" y="426"/>
                    <a:pt x="2098" y="578"/>
                  </a:cubicBezTo>
                  <a:cubicBezTo>
                    <a:pt x="2402" y="730"/>
                    <a:pt x="2858" y="730"/>
                    <a:pt x="3010" y="426"/>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0"/>
            <p:cNvSpPr/>
            <p:nvPr/>
          </p:nvSpPr>
          <p:spPr>
            <a:xfrm>
              <a:off x="10571125" y="1824025"/>
              <a:ext cx="140600" cy="82100"/>
            </a:xfrm>
            <a:custGeom>
              <a:rect b="b" l="l" r="r" t="t"/>
              <a:pathLst>
                <a:path extrusionOk="0" fill="none" h="3284" w="5624">
                  <a:moveTo>
                    <a:pt x="5624" y="1"/>
                  </a:moveTo>
                  <a:cubicBezTo>
                    <a:pt x="5381" y="213"/>
                    <a:pt x="5168" y="426"/>
                    <a:pt x="4925" y="639"/>
                  </a:cubicBezTo>
                  <a:cubicBezTo>
                    <a:pt x="4408" y="1125"/>
                    <a:pt x="3770" y="1642"/>
                    <a:pt x="3040" y="1672"/>
                  </a:cubicBezTo>
                  <a:cubicBezTo>
                    <a:pt x="2554" y="1672"/>
                    <a:pt x="2068" y="1460"/>
                    <a:pt x="1581" y="1551"/>
                  </a:cubicBezTo>
                  <a:cubicBezTo>
                    <a:pt x="1186" y="1611"/>
                    <a:pt x="821" y="1885"/>
                    <a:pt x="578" y="2189"/>
                  </a:cubicBezTo>
                  <a:cubicBezTo>
                    <a:pt x="335" y="2523"/>
                    <a:pt x="153" y="2888"/>
                    <a:pt x="1" y="3283"/>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0"/>
            <p:cNvSpPr/>
            <p:nvPr/>
          </p:nvSpPr>
          <p:spPr>
            <a:xfrm>
              <a:off x="10676000" y="1884825"/>
              <a:ext cx="71450" cy="166425"/>
            </a:xfrm>
            <a:custGeom>
              <a:rect b="b" l="l" r="r" t="t"/>
              <a:pathLst>
                <a:path extrusionOk="0" fill="none" h="6657" w="2858">
                  <a:moveTo>
                    <a:pt x="2706" y="0"/>
                  </a:moveTo>
                  <a:cubicBezTo>
                    <a:pt x="2858" y="335"/>
                    <a:pt x="2675" y="699"/>
                    <a:pt x="2554" y="1034"/>
                  </a:cubicBezTo>
                  <a:cubicBezTo>
                    <a:pt x="2341" y="1672"/>
                    <a:pt x="2371" y="2401"/>
                    <a:pt x="2007" y="3009"/>
                  </a:cubicBezTo>
                  <a:cubicBezTo>
                    <a:pt x="1855" y="3313"/>
                    <a:pt x="1611" y="3556"/>
                    <a:pt x="1399" y="3830"/>
                  </a:cubicBezTo>
                  <a:cubicBezTo>
                    <a:pt x="973" y="4347"/>
                    <a:pt x="730" y="4955"/>
                    <a:pt x="456" y="5563"/>
                  </a:cubicBezTo>
                  <a:cubicBezTo>
                    <a:pt x="304" y="5927"/>
                    <a:pt x="152" y="6292"/>
                    <a:pt x="0" y="6657"/>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0"/>
            <p:cNvSpPr/>
            <p:nvPr/>
          </p:nvSpPr>
          <p:spPr>
            <a:xfrm>
              <a:off x="10791500" y="1993475"/>
              <a:ext cx="37250" cy="107175"/>
            </a:xfrm>
            <a:custGeom>
              <a:rect b="b" l="l" r="r" t="t"/>
              <a:pathLst>
                <a:path extrusionOk="0" fill="none" h="4287" w="1490">
                  <a:moveTo>
                    <a:pt x="1490" y="1"/>
                  </a:moveTo>
                  <a:cubicBezTo>
                    <a:pt x="1277" y="761"/>
                    <a:pt x="1034" y="1490"/>
                    <a:pt x="760" y="2189"/>
                  </a:cubicBezTo>
                  <a:cubicBezTo>
                    <a:pt x="517" y="2888"/>
                    <a:pt x="244" y="3587"/>
                    <a:pt x="1" y="4287"/>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0"/>
            <p:cNvSpPr/>
            <p:nvPr/>
          </p:nvSpPr>
          <p:spPr>
            <a:xfrm>
              <a:off x="10840900" y="2074800"/>
              <a:ext cx="19025" cy="53975"/>
            </a:xfrm>
            <a:custGeom>
              <a:rect b="b" l="l" r="r" t="t"/>
              <a:pathLst>
                <a:path extrusionOk="0" fill="none" h="2159" w="761">
                  <a:moveTo>
                    <a:pt x="760" y="0"/>
                  </a:moveTo>
                  <a:cubicBezTo>
                    <a:pt x="365" y="669"/>
                    <a:pt x="122" y="1368"/>
                    <a:pt x="0" y="2128"/>
                  </a:cubicBezTo>
                  <a:cubicBezTo>
                    <a:pt x="61" y="2158"/>
                    <a:pt x="152" y="2128"/>
                    <a:pt x="183" y="2037"/>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0"/>
            <p:cNvSpPr/>
            <p:nvPr/>
          </p:nvSpPr>
          <p:spPr>
            <a:xfrm>
              <a:off x="10876000" y="1588350"/>
              <a:ext cx="503125" cy="479600"/>
            </a:xfrm>
            <a:custGeom>
              <a:rect b="b" l="l" r="r" t="t"/>
              <a:pathLst>
                <a:path extrusionOk="0" h="19184" w="20125">
                  <a:moveTo>
                    <a:pt x="8918" y="1373"/>
                  </a:moveTo>
                  <a:cubicBezTo>
                    <a:pt x="9719" y="1373"/>
                    <a:pt x="11097" y="1798"/>
                    <a:pt x="11150" y="2589"/>
                  </a:cubicBezTo>
                  <a:cubicBezTo>
                    <a:pt x="11180" y="2771"/>
                    <a:pt x="11058" y="2984"/>
                    <a:pt x="10876" y="3075"/>
                  </a:cubicBezTo>
                  <a:cubicBezTo>
                    <a:pt x="10694" y="3196"/>
                    <a:pt x="10481" y="3227"/>
                    <a:pt x="10268" y="3227"/>
                  </a:cubicBezTo>
                  <a:cubicBezTo>
                    <a:pt x="10220" y="3229"/>
                    <a:pt x="10172" y="3230"/>
                    <a:pt x="10124" y="3230"/>
                  </a:cubicBezTo>
                  <a:cubicBezTo>
                    <a:pt x="9504" y="3230"/>
                    <a:pt x="8889" y="3049"/>
                    <a:pt x="8353" y="2710"/>
                  </a:cubicBezTo>
                  <a:cubicBezTo>
                    <a:pt x="8171" y="2589"/>
                    <a:pt x="8019" y="2437"/>
                    <a:pt x="7958" y="2224"/>
                  </a:cubicBezTo>
                  <a:cubicBezTo>
                    <a:pt x="7897" y="2041"/>
                    <a:pt x="7958" y="1829"/>
                    <a:pt x="8110" y="1677"/>
                  </a:cubicBezTo>
                  <a:cubicBezTo>
                    <a:pt x="8232" y="1555"/>
                    <a:pt x="8414" y="1464"/>
                    <a:pt x="8596" y="1403"/>
                  </a:cubicBezTo>
                  <a:cubicBezTo>
                    <a:pt x="8685" y="1383"/>
                    <a:pt x="8795" y="1373"/>
                    <a:pt x="8918" y="1373"/>
                  </a:cubicBezTo>
                  <a:close/>
                  <a:moveTo>
                    <a:pt x="4523" y="5962"/>
                  </a:moveTo>
                  <a:cubicBezTo>
                    <a:pt x="5314" y="6023"/>
                    <a:pt x="5982" y="6753"/>
                    <a:pt x="5982" y="7513"/>
                  </a:cubicBezTo>
                  <a:cubicBezTo>
                    <a:pt x="5982" y="7604"/>
                    <a:pt x="5982" y="7665"/>
                    <a:pt x="5952" y="7756"/>
                  </a:cubicBezTo>
                  <a:cubicBezTo>
                    <a:pt x="5901" y="7833"/>
                    <a:pt x="5822" y="7861"/>
                    <a:pt x="5735" y="7861"/>
                  </a:cubicBezTo>
                  <a:cubicBezTo>
                    <a:pt x="5615" y="7861"/>
                    <a:pt x="5480" y="7808"/>
                    <a:pt x="5374" y="7756"/>
                  </a:cubicBezTo>
                  <a:cubicBezTo>
                    <a:pt x="4979" y="7482"/>
                    <a:pt x="4645" y="7117"/>
                    <a:pt x="4432" y="6722"/>
                  </a:cubicBezTo>
                  <a:lnTo>
                    <a:pt x="4432" y="6601"/>
                  </a:lnTo>
                  <a:cubicBezTo>
                    <a:pt x="4371" y="6479"/>
                    <a:pt x="4311" y="6327"/>
                    <a:pt x="4311" y="6175"/>
                  </a:cubicBezTo>
                  <a:cubicBezTo>
                    <a:pt x="4311" y="6114"/>
                    <a:pt x="4341" y="6023"/>
                    <a:pt x="4402" y="5993"/>
                  </a:cubicBezTo>
                  <a:cubicBezTo>
                    <a:pt x="4432" y="5962"/>
                    <a:pt x="4493" y="5962"/>
                    <a:pt x="4523" y="5962"/>
                  </a:cubicBezTo>
                  <a:close/>
                  <a:moveTo>
                    <a:pt x="12220" y="10568"/>
                  </a:moveTo>
                  <a:cubicBezTo>
                    <a:pt x="12391" y="10568"/>
                    <a:pt x="12571" y="10616"/>
                    <a:pt x="12730" y="10704"/>
                  </a:cubicBezTo>
                  <a:cubicBezTo>
                    <a:pt x="13369" y="11038"/>
                    <a:pt x="13612" y="11646"/>
                    <a:pt x="13916" y="12254"/>
                  </a:cubicBezTo>
                  <a:cubicBezTo>
                    <a:pt x="14007" y="12406"/>
                    <a:pt x="14128" y="12558"/>
                    <a:pt x="14220" y="12710"/>
                  </a:cubicBezTo>
                  <a:cubicBezTo>
                    <a:pt x="14402" y="12984"/>
                    <a:pt x="14463" y="13318"/>
                    <a:pt x="14402" y="13622"/>
                  </a:cubicBezTo>
                  <a:cubicBezTo>
                    <a:pt x="14341" y="13956"/>
                    <a:pt x="14098" y="14230"/>
                    <a:pt x="13794" y="14321"/>
                  </a:cubicBezTo>
                  <a:cubicBezTo>
                    <a:pt x="13712" y="14351"/>
                    <a:pt x="13626" y="14364"/>
                    <a:pt x="13539" y="14364"/>
                  </a:cubicBezTo>
                  <a:cubicBezTo>
                    <a:pt x="13273" y="14364"/>
                    <a:pt x="12997" y="14239"/>
                    <a:pt x="12791" y="14078"/>
                  </a:cubicBezTo>
                  <a:cubicBezTo>
                    <a:pt x="12517" y="13835"/>
                    <a:pt x="12335" y="13531"/>
                    <a:pt x="12153" y="13197"/>
                  </a:cubicBezTo>
                  <a:lnTo>
                    <a:pt x="11879" y="12741"/>
                  </a:lnTo>
                  <a:cubicBezTo>
                    <a:pt x="11666" y="12406"/>
                    <a:pt x="11454" y="12042"/>
                    <a:pt x="11423" y="11677"/>
                  </a:cubicBezTo>
                  <a:cubicBezTo>
                    <a:pt x="11362" y="11282"/>
                    <a:pt x="11514" y="10826"/>
                    <a:pt x="11879" y="10643"/>
                  </a:cubicBezTo>
                  <a:cubicBezTo>
                    <a:pt x="11981" y="10593"/>
                    <a:pt x="12098" y="10568"/>
                    <a:pt x="12220" y="10568"/>
                  </a:cubicBezTo>
                  <a:close/>
                  <a:moveTo>
                    <a:pt x="9444" y="13410"/>
                  </a:moveTo>
                  <a:cubicBezTo>
                    <a:pt x="9508" y="13410"/>
                    <a:pt x="9572" y="13420"/>
                    <a:pt x="9630" y="13440"/>
                  </a:cubicBezTo>
                  <a:cubicBezTo>
                    <a:pt x="10147" y="13592"/>
                    <a:pt x="10420" y="14169"/>
                    <a:pt x="10633" y="14656"/>
                  </a:cubicBezTo>
                  <a:cubicBezTo>
                    <a:pt x="10755" y="14960"/>
                    <a:pt x="10876" y="15233"/>
                    <a:pt x="10907" y="15567"/>
                  </a:cubicBezTo>
                  <a:cubicBezTo>
                    <a:pt x="10937" y="15841"/>
                    <a:pt x="10815" y="16175"/>
                    <a:pt x="10542" y="16297"/>
                  </a:cubicBezTo>
                  <a:cubicBezTo>
                    <a:pt x="10486" y="16318"/>
                    <a:pt x="10427" y="16328"/>
                    <a:pt x="10367" y="16328"/>
                  </a:cubicBezTo>
                  <a:cubicBezTo>
                    <a:pt x="10164" y="16328"/>
                    <a:pt x="9946" y="16218"/>
                    <a:pt x="9782" y="16054"/>
                  </a:cubicBezTo>
                  <a:cubicBezTo>
                    <a:pt x="9204" y="15507"/>
                    <a:pt x="9052" y="14625"/>
                    <a:pt x="8961" y="13835"/>
                  </a:cubicBezTo>
                  <a:lnTo>
                    <a:pt x="9022" y="13744"/>
                  </a:lnTo>
                  <a:cubicBezTo>
                    <a:pt x="9052" y="13683"/>
                    <a:pt x="9052" y="13622"/>
                    <a:pt x="9083" y="13561"/>
                  </a:cubicBezTo>
                  <a:cubicBezTo>
                    <a:pt x="9166" y="13457"/>
                    <a:pt x="9306" y="13410"/>
                    <a:pt x="9444" y="13410"/>
                  </a:cubicBezTo>
                  <a:close/>
                  <a:moveTo>
                    <a:pt x="9437" y="0"/>
                  </a:moveTo>
                  <a:cubicBezTo>
                    <a:pt x="9371" y="0"/>
                    <a:pt x="9303" y="2"/>
                    <a:pt x="9235" y="5"/>
                  </a:cubicBezTo>
                  <a:cubicBezTo>
                    <a:pt x="5253" y="187"/>
                    <a:pt x="177" y="5810"/>
                    <a:pt x="359" y="11586"/>
                  </a:cubicBezTo>
                  <a:cubicBezTo>
                    <a:pt x="420" y="13865"/>
                    <a:pt x="116" y="16023"/>
                    <a:pt x="55" y="17209"/>
                  </a:cubicBezTo>
                  <a:cubicBezTo>
                    <a:pt x="0" y="18284"/>
                    <a:pt x="870" y="19183"/>
                    <a:pt x="1916" y="19183"/>
                  </a:cubicBezTo>
                  <a:cubicBezTo>
                    <a:pt x="2024" y="19183"/>
                    <a:pt x="2133" y="19174"/>
                    <a:pt x="2244" y="19154"/>
                  </a:cubicBezTo>
                  <a:cubicBezTo>
                    <a:pt x="3824" y="18881"/>
                    <a:pt x="5891" y="19124"/>
                    <a:pt x="8292" y="18729"/>
                  </a:cubicBezTo>
                  <a:cubicBezTo>
                    <a:pt x="12730" y="17999"/>
                    <a:pt x="18080" y="14504"/>
                    <a:pt x="19326" y="9002"/>
                  </a:cubicBezTo>
                  <a:cubicBezTo>
                    <a:pt x="20125" y="5457"/>
                    <a:pt x="17428" y="4820"/>
                    <a:pt x="15388" y="4820"/>
                  </a:cubicBezTo>
                  <a:cubicBezTo>
                    <a:pt x="14245" y="4820"/>
                    <a:pt x="13308" y="5020"/>
                    <a:pt x="13308" y="5020"/>
                  </a:cubicBezTo>
                  <a:cubicBezTo>
                    <a:pt x="13308" y="5020"/>
                    <a:pt x="13220" y="0"/>
                    <a:pt x="94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0"/>
            <p:cNvSpPr/>
            <p:nvPr/>
          </p:nvSpPr>
          <p:spPr>
            <a:xfrm>
              <a:off x="10911575" y="1730550"/>
              <a:ext cx="282700" cy="308550"/>
            </a:xfrm>
            <a:custGeom>
              <a:rect b="b" l="l" r="r" t="t"/>
              <a:pathLst>
                <a:path extrusionOk="0" fill="none" h="12342" w="11308">
                  <a:moveTo>
                    <a:pt x="91" y="12341"/>
                  </a:moveTo>
                  <a:cubicBezTo>
                    <a:pt x="0" y="11825"/>
                    <a:pt x="243" y="11308"/>
                    <a:pt x="578" y="10943"/>
                  </a:cubicBezTo>
                  <a:cubicBezTo>
                    <a:pt x="912" y="10548"/>
                    <a:pt x="1368" y="10275"/>
                    <a:pt x="1793" y="9971"/>
                  </a:cubicBezTo>
                  <a:cubicBezTo>
                    <a:pt x="3283" y="8937"/>
                    <a:pt x="4590" y="7569"/>
                    <a:pt x="5593" y="6019"/>
                  </a:cubicBezTo>
                  <a:cubicBezTo>
                    <a:pt x="5988" y="5411"/>
                    <a:pt x="6353" y="4743"/>
                    <a:pt x="6839" y="4165"/>
                  </a:cubicBezTo>
                  <a:cubicBezTo>
                    <a:pt x="7173" y="3709"/>
                    <a:pt x="7599" y="3344"/>
                    <a:pt x="8025" y="2949"/>
                  </a:cubicBezTo>
                  <a:cubicBezTo>
                    <a:pt x="8176" y="2797"/>
                    <a:pt x="8359" y="2645"/>
                    <a:pt x="8511" y="2493"/>
                  </a:cubicBezTo>
                  <a:cubicBezTo>
                    <a:pt x="9423" y="1673"/>
                    <a:pt x="10365" y="822"/>
                    <a:pt x="11307" y="1"/>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0"/>
            <p:cNvSpPr/>
            <p:nvPr/>
          </p:nvSpPr>
          <p:spPr>
            <a:xfrm>
              <a:off x="11108375" y="1807300"/>
              <a:ext cx="63850" cy="192275"/>
            </a:xfrm>
            <a:custGeom>
              <a:rect b="b" l="l" r="r" t="t"/>
              <a:pathLst>
                <a:path extrusionOk="0" fill="none" h="7691" w="2554">
                  <a:moveTo>
                    <a:pt x="1" y="1"/>
                  </a:moveTo>
                  <a:cubicBezTo>
                    <a:pt x="456" y="214"/>
                    <a:pt x="791" y="730"/>
                    <a:pt x="821" y="1247"/>
                  </a:cubicBezTo>
                  <a:cubicBezTo>
                    <a:pt x="821" y="1551"/>
                    <a:pt x="730" y="1855"/>
                    <a:pt x="700" y="2129"/>
                  </a:cubicBezTo>
                  <a:cubicBezTo>
                    <a:pt x="578" y="2706"/>
                    <a:pt x="608" y="3284"/>
                    <a:pt x="730" y="3831"/>
                  </a:cubicBezTo>
                  <a:cubicBezTo>
                    <a:pt x="760" y="4043"/>
                    <a:pt x="852" y="4256"/>
                    <a:pt x="973" y="4439"/>
                  </a:cubicBezTo>
                  <a:cubicBezTo>
                    <a:pt x="1095" y="4621"/>
                    <a:pt x="1247" y="4743"/>
                    <a:pt x="1399" y="4895"/>
                  </a:cubicBezTo>
                  <a:cubicBezTo>
                    <a:pt x="1672" y="5168"/>
                    <a:pt x="1794" y="5563"/>
                    <a:pt x="1915" y="5928"/>
                  </a:cubicBezTo>
                  <a:cubicBezTo>
                    <a:pt x="2128" y="6505"/>
                    <a:pt x="2341" y="7083"/>
                    <a:pt x="2554" y="7691"/>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0"/>
            <p:cNvSpPr/>
            <p:nvPr/>
          </p:nvSpPr>
          <p:spPr>
            <a:xfrm>
              <a:off x="11148650" y="1769325"/>
              <a:ext cx="146675" cy="144400"/>
            </a:xfrm>
            <a:custGeom>
              <a:rect b="b" l="l" r="r" t="t"/>
              <a:pathLst>
                <a:path extrusionOk="0" fill="none" h="5776" w="5867">
                  <a:moveTo>
                    <a:pt x="1" y="0"/>
                  </a:moveTo>
                  <a:cubicBezTo>
                    <a:pt x="244" y="304"/>
                    <a:pt x="669" y="365"/>
                    <a:pt x="1034" y="517"/>
                  </a:cubicBezTo>
                  <a:cubicBezTo>
                    <a:pt x="1551" y="760"/>
                    <a:pt x="1855" y="1277"/>
                    <a:pt x="2098" y="1793"/>
                  </a:cubicBezTo>
                  <a:cubicBezTo>
                    <a:pt x="2311" y="2341"/>
                    <a:pt x="2463" y="2888"/>
                    <a:pt x="2797" y="3344"/>
                  </a:cubicBezTo>
                  <a:cubicBezTo>
                    <a:pt x="3557" y="4407"/>
                    <a:pt x="5046" y="4742"/>
                    <a:pt x="5867" y="5775"/>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0"/>
            <p:cNvSpPr/>
            <p:nvPr/>
          </p:nvSpPr>
          <p:spPr>
            <a:xfrm>
              <a:off x="11036175" y="1911425"/>
              <a:ext cx="60825" cy="123875"/>
            </a:xfrm>
            <a:custGeom>
              <a:rect b="b" l="l" r="r" t="t"/>
              <a:pathLst>
                <a:path extrusionOk="0" fill="none" h="4955" w="2433">
                  <a:moveTo>
                    <a:pt x="1" y="0"/>
                  </a:moveTo>
                  <a:cubicBezTo>
                    <a:pt x="426" y="152"/>
                    <a:pt x="639" y="578"/>
                    <a:pt x="730" y="1033"/>
                  </a:cubicBezTo>
                  <a:cubicBezTo>
                    <a:pt x="822" y="1459"/>
                    <a:pt x="822" y="1885"/>
                    <a:pt x="882" y="2340"/>
                  </a:cubicBezTo>
                  <a:cubicBezTo>
                    <a:pt x="913" y="2644"/>
                    <a:pt x="1004" y="2948"/>
                    <a:pt x="1156" y="3222"/>
                  </a:cubicBezTo>
                  <a:cubicBezTo>
                    <a:pt x="1490" y="3860"/>
                    <a:pt x="2129" y="4316"/>
                    <a:pt x="2433" y="4954"/>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0"/>
            <p:cNvSpPr/>
            <p:nvPr/>
          </p:nvSpPr>
          <p:spPr>
            <a:xfrm>
              <a:off x="10976925" y="1965375"/>
              <a:ext cx="19775" cy="72200"/>
            </a:xfrm>
            <a:custGeom>
              <a:rect b="b" l="l" r="r" t="t"/>
              <a:pathLst>
                <a:path extrusionOk="0" fill="none" h="2888" w="791">
                  <a:moveTo>
                    <a:pt x="0" y="0"/>
                  </a:moveTo>
                  <a:cubicBezTo>
                    <a:pt x="304" y="304"/>
                    <a:pt x="608" y="638"/>
                    <a:pt x="638" y="1064"/>
                  </a:cubicBezTo>
                  <a:cubicBezTo>
                    <a:pt x="638" y="1398"/>
                    <a:pt x="486" y="1733"/>
                    <a:pt x="395" y="2067"/>
                  </a:cubicBezTo>
                  <a:cubicBezTo>
                    <a:pt x="334" y="2401"/>
                    <a:pt x="456" y="2827"/>
                    <a:pt x="790" y="2888"/>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0"/>
            <p:cNvSpPr/>
            <p:nvPr/>
          </p:nvSpPr>
          <p:spPr>
            <a:xfrm>
              <a:off x="11032375" y="1652300"/>
              <a:ext cx="118575" cy="112475"/>
            </a:xfrm>
            <a:custGeom>
              <a:rect b="b" l="l" r="r" t="t"/>
              <a:pathLst>
                <a:path extrusionOk="0" fill="none" h="4499" w="4743">
                  <a:moveTo>
                    <a:pt x="4743" y="4499"/>
                  </a:moveTo>
                  <a:cubicBezTo>
                    <a:pt x="4469" y="4316"/>
                    <a:pt x="4196" y="4164"/>
                    <a:pt x="3922" y="4012"/>
                  </a:cubicBezTo>
                  <a:cubicBezTo>
                    <a:pt x="3314" y="3617"/>
                    <a:pt x="2645" y="3192"/>
                    <a:pt x="2402" y="2493"/>
                  </a:cubicBezTo>
                  <a:cubicBezTo>
                    <a:pt x="2250" y="2006"/>
                    <a:pt x="2311" y="1490"/>
                    <a:pt x="2129" y="1064"/>
                  </a:cubicBezTo>
                  <a:cubicBezTo>
                    <a:pt x="1946" y="669"/>
                    <a:pt x="1582" y="426"/>
                    <a:pt x="1186" y="274"/>
                  </a:cubicBezTo>
                  <a:cubicBezTo>
                    <a:pt x="822" y="122"/>
                    <a:pt x="396" y="61"/>
                    <a:pt x="1" y="0"/>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0"/>
            <p:cNvSpPr/>
            <p:nvPr/>
          </p:nvSpPr>
          <p:spPr>
            <a:xfrm>
              <a:off x="10922200" y="1794400"/>
              <a:ext cx="179350" cy="26600"/>
            </a:xfrm>
            <a:custGeom>
              <a:rect b="b" l="l" r="r" t="t"/>
              <a:pathLst>
                <a:path extrusionOk="0" fill="none" h="1064" w="7174">
                  <a:moveTo>
                    <a:pt x="7174" y="730"/>
                  </a:moveTo>
                  <a:cubicBezTo>
                    <a:pt x="6900" y="942"/>
                    <a:pt x="6505" y="882"/>
                    <a:pt x="6141" y="882"/>
                  </a:cubicBezTo>
                  <a:cubicBezTo>
                    <a:pt x="5441" y="851"/>
                    <a:pt x="4742" y="1064"/>
                    <a:pt x="4074" y="912"/>
                  </a:cubicBezTo>
                  <a:cubicBezTo>
                    <a:pt x="3739" y="821"/>
                    <a:pt x="3466" y="638"/>
                    <a:pt x="3131" y="517"/>
                  </a:cubicBezTo>
                  <a:cubicBezTo>
                    <a:pt x="2523" y="274"/>
                    <a:pt x="1855" y="213"/>
                    <a:pt x="1186" y="122"/>
                  </a:cubicBezTo>
                  <a:cubicBezTo>
                    <a:pt x="791" y="91"/>
                    <a:pt x="396" y="30"/>
                    <a:pt x="1" y="0"/>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0"/>
            <p:cNvSpPr/>
            <p:nvPr/>
          </p:nvSpPr>
          <p:spPr>
            <a:xfrm>
              <a:off x="10907775" y="1919000"/>
              <a:ext cx="113250" cy="6125"/>
            </a:xfrm>
            <a:custGeom>
              <a:rect b="b" l="l" r="r" t="t"/>
              <a:pathLst>
                <a:path extrusionOk="0" fill="none" h="245" w="4530">
                  <a:moveTo>
                    <a:pt x="4529" y="214"/>
                  </a:moveTo>
                  <a:cubicBezTo>
                    <a:pt x="3739" y="244"/>
                    <a:pt x="2979" y="183"/>
                    <a:pt x="2219" y="153"/>
                  </a:cubicBezTo>
                  <a:cubicBezTo>
                    <a:pt x="1459" y="92"/>
                    <a:pt x="730" y="62"/>
                    <a:pt x="0" y="1"/>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0"/>
            <p:cNvSpPr/>
            <p:nvPr/>
          </p:nvSpPr>
          <p:spPr>
            <a:xfrm>
              <a:off x="10894850" y="1971450"/>
              <a:ext cx="57000" cy="6100"/>
            </a:xfrm>
            <a:custGeom>
              <a:rect b="b" l="l" r="r" t="t"/>
              <a:pathLst>
                <a:path extrusionOk="0" fill="none" h="244" w="2280">
                  <a:moveTo>
                    <a:pt x="2280" y="243"/>
                  </a:moveTo>
                  <a:cubicBezTo>
                    <a:pt x="1551" y="61"/>
                    <a:pt x="760" y="0"/>
                    <a:pt x="31" y="91"/>
                  </a:cubicBezTo>
                  <a:cubicBezTo>
                    <a:pt x="0" y="183"/>
                    <a:pt x="92" y="243"/>
                    <a:pt x="152" y="243"/>
                  </a:cubicBezTo>
                </a:path>
              </a:pathLst>
            </a:custGeom>
            <a:noFill/>
            <a:ln cap="rnd" cmpd="sng" w="987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0"/>
            <p:cNvSpPr/>
            <p:nvPr/>
          </p:nvSpPr>
          <p:spPr>
            <a:xfrm>
              <a:off x="10248175" y="1575450"/>
              <a:ext cx="588950" cy="452350"/>
            </a:xfrm>
            <a:custGeom>
              <a:rect b="b" l="l" r="r" t="t"/>
              <a:pathLst>
                <a:path extrusionOk="0" h="18094" w="23558">
                  <a:moveTo>
                    <a:pt x="12402" y="1281"/>
                  </a:moveTo>
                  <a:cubicBezTo>
                    <a:pt x="13101" y="1281"/>
                    <a:pt x="14743" y="2162"/>
                    <a:pt x="14621" y="3044"/>
                  </a:cubicBezTo>
                  <a:cubicBezTo>
                    <a:pt x="14591" y="3256"/>
                    <a:pt x="14408" y="3408"/>
                    <a:pt x="14226" y="3469"/>
                  </a:cubicBezTo>
                  <a:cubicBezTo>
                    <a:pt x="14136" y="3495"/>
                    <a:pt x="14046" y="3504"/>
                    <a:pt x="13958" y="3504"/>
                  </a:cubicBezTo>
                  <a:cubicBezTo>
                    <a:pt x="13839" y="3504"/>
                    <a:pt x="13723" y="3487"/>
                    <a:pt x="13618" y="3469"/>
                  </a:cubicBezTo>
                  <a:cubicBezTo>
                    <a:pt x="12949" y="3317"/>
                    <a:pt x="12341" y="2983"/>
                    <a:pt x="11885" y="2497"/>
                  </a:cubicBezTo>
                  <a:cubicBezTo>
                    <a:pt x="11733" y="2345"/>
                    <a:pt x="11581" y="2162"/>
                    <a:pt x="11581" y="1949"/>
                  </a:cubicBezTo>
                  <a:cubicBezTo>
                    <a:pt x="11581" y="1737"/>
                    <a:pt x="11703" y="1554"/>
                    <a:pt x="11855" y="1433"/>
                  </a:cubicBezTo>
                  <a:cubicBezTo>
                    <a:pt x="12007" y="1342"/>
                    <a:pt x="12220" y="1281"/>
                    <a:pt x="12402" y="1281"/>
                  </a:cubicBezTo>
                  <a:close/>
                  <a:moveTo>
                    <a:pt x="7311" y="4723"/>
                  </a:moveTo>
                  <a:cubicBezTo>
                    <a:pt x="7334" y="4723"/>
                    <a:pt x="7356" y="4731"/>
                    <a:pt x="7387" y="4746"/>
                  </a:cubicBezTo>
                  <a:cubicBezTo>
                    <a:pt x="8116" y="4989"/>
                    <a:pt x="8603" y="5840"/>
                    <a:pt x="8420" y="6600"/>
                  </a:cubicBezTo>
                  <a:cubicBezTo>
                    <a:pt x="8420" y="6691"/>
                    <a:pt x="8390" y="6752"/>
                    <a:pt x="8329" y="6813"/>
                  </a:cubicBezTo>
                  <a:cubicBezTo>
                    <a:pt x="8281" y="6861"/>
                    <a:pt x="8221" y="6882"/>
                    <a:pt x="8156" y="6882"/>
                  </a:cubicBezTo>
                  <a:cubicBezTo>
                    <a:pt x="8016" y="6882"/>
                    <a:pt x="7855" y="6785"/>
                    <a:pt x="7752" y="6661"/>
                  </a:cubicBezTo>
                  <a:cubicBezTo>
                    <a:pt x="7417" y="6326"/>
                    <a:pt x="7204" y="5901"/>
                    <a:pt x="7113" y="5445"/>
                  </a:cubicBezTo>
                  <a:lnTo>
                    <a:pt x="7113" y="5354"/>
                  </a:lnTo>
                  <a:cubicBezTo>
                    <a:pt x="7083" y="5202"/>
                    <a:pt x="7083" y="5050"/>
                    <a:pt x="7113" y="4898"/>
                  </a:cubicBezTo>
                  <a:cubicBezTo>
                    <a:pt x="7144" y="4837"/>
                    <a:pt x="7174" y="4746"/>
                    <a:pt x="7235" y="4746"/>
                  </a:cubicBezTo>
                  <a:cubicBezTo>
                    <a:pt x="7265" y="4731"/>
                    <a:pt x="7288" y="4723"/>
                    <a:pt x="7311" y="4723"/>
                  </a:cubicBezTo>
                  <a:close/>
                  <a:moveTo>
                    <a:pt x="13533" y="11022"/>
                  </a:moveTo>
                  <a:cubicBezTo>
                    <a:pt x="13782" y="11022"/>
                    <a:pt x="14020" y="11136"/>
                    <a:pt x="14195" y="11311"/>
                  </a:cubicBezTo>
                  <a:cubicBezTo>
                    <a:pt x="14743" y="11798"/>
                    <a:pt x="14834" y="12436"/>
                    <a:pt x="14986" y="13074"/>
                  </a:cubicBezTo>
                  <a:cubicBezTo>
                    <a:pt x="15016" y="13257"/>
                    <a:pt x="15107" y="13439"/>
                    <a:pt x="15168" y="13591"/>
                  </a:cubicBezTo>
                  <a:cubicBezTo>
                    <a:pt x="15290" y="13895"/>
                    <a:pt x="15290" y="14260"/>
                    <a:pt x="15138" y="14533"/>
                  </a:cubicBezTo>
                  <a:cubicBezTo>
                    <a:pt x="14986" y="14837"/>
                    <a:pt x="14712" y="15050"/>
                    <a:pt x="14378" y="15080"/>
                  </a:cubicBezTo>
                  <a:cubicBezTo>
                    <a:pt x="14357" y="15082"/>
                    <a:pt x="14336" y="15083"/>
                    <a:pt x="14316" y="15083"/>
                  </a:cubicBezTo>
                  <a:cubicBezTo>
                    <a:pt x="13975" y="15083"/>
                    <a:pt x="13667" y="14852"/>
                    <a:pt x="13466" y="14594"/>
                  </a:cubicBezTo>
                  <a:cubicBezTo>
                    <a:pt x="13253" y="14290"/>
                    <a:pt x="13132" y="13956"/>
                    <a:pt x="13040" y="13591"/>
                  </a:cubicBezTo>
                  <a:cubicBezTo>
                    <a:pt x="12980" y="13439"/>
                    <a:pt x="12949" y="13257"/>
                    <a:pt x="12888" y="13074"/>
                  </a:cubicBezTo>
                  <a:cubicBezTo>
                    <a:pt x="12767" y="12710"/>
                    <a:pt x="12645" y="12314"/>
                    <a:pt x="12706" y="11919"/>
                  </a:cubicBezTo>
                  <a:cubicBezTo>
                    <a:pt x="12736" y="11524"/>
                    <a:pt x="13010" y="11129"/>
                    <a:pt x="13375" y="11038"/>
                  </a:cubicBezTo>
                  <a:cubicBezTo>
                    <a:pt x="13428" y="11027"/>
                    <a:pt x="13481" y="11022"/>
                    <a:pt x="13533" y="11022"/>
                  </a:cubicBezTo>
                  <a:close/>
                  <a:moveTo>
                    <a:pt x="10216" y="13134"/>
                  </a:moveTo>
                  <a:cubicBezTo>
                    <a:pt x="10325" y="13134"/>
                    <a:pt x="10446" y="13175"/>
                    <a:pt x="10548" y="13226"/>
                  </a:cubicBezTo>
                  <a:cubicBezTo>
                    <a:pt x="11004" y="13500"/>
                    <a:pt x="11156" y="14108"/>
                    <a:pt x="11247" y="14655"/>
                  </a:cubicBezTo>
                  <a:cubicBezTo>
                    <a:pt x="11277" y="14959"/>
                    <a:pt x="11338" y="15263"/>
                    <a:pt x="11277" y="15567"/>
                  </a:cubicBezTo>
                  <a:cubicBezTo>
                    <a:pt x="11217" y="15871"/>
                    <a:pt x="11034" y="16175"/>
                    <a:pt x="10761" y="16205"/>
                  </a:cubicBezTo>
                  <a:cubicBezTo>
                    <a:pt x="10729" y="16212"/>
                    <a:pt x="10697" y="16216"/>
                    <a:pt x="10665" y="16216"/>
                  </a:cubicBezTo>
                  <a:cubicBezTo>
                    <a:pt x="10425" y="16216"/>
                    <a:pt x="10196" y="16025"/>
                    <a:pt x="10062" y="15810"/>
                  </a:cubicBezTo>
                  <a:cubicBezTo>
                    <a:pt x="9636" y="15141"/>
                    <a:pt x="9697" y="14260"/>
                    <a:pt x="9788" y="13439"/>
                  </a:cubicBezTo>
                  <a:lnTo>
                    <a:pt x="9879" y="13378"/>
                  </a:lnTo>
                  <a:cubicBezTo>
                    <a:pt x="9910" y="13317"/>
                    <a:pt x="9940" y="13257"/>
                    <a:pt x="10001" y="13226"/>
                  </a:cubicBezTo>
                  <a:cubicBezTo>
                    <a:pt x="10054" y="13159"/>
                    <a:pt x="10131" y="13134"/>
                    <a:pt x="10216" y="13134"/>
                  </a:cubicBezTo>
                  <a:close/>
                  <a:moveTo>
                    <a:pt x="12360" y="1"/>
                  </a:moveTo>
                  <a:cubicBezTo>
                    <a:pt x="8476" y="1"/>
                    <a:pt x="3094" y="4016"/>
                    <a:pt x="1976" y="9214"/>
                  </a:cubicBezTo>
                  <a:cubicBezTo>
                    <a:pt x="1490" y="11433"/>
                    <a:pt x="700" y="13469"/>
                    <a:pt x="365" y="14594"/>
                  </a:cubicBezTo>
                  <a:cubicBezTo>
                    <a:pt x="1" y="15749"/>
                    <a:pt x="791" y="16935"/>
                    <a:pt x="2007" y="17026"/>
                  </a:cubicBezTo>
                  <a:cubicBezTo>
                    <a:pt x="3587" y="17117"/>
                    <a:pt x="5533" y="17877"/>
                    <a:pt x="7995" y="18059"/>
                  </a:cubicBezTo>
                  <a:cubicBezTo>
                    <a:pt x="8300" y="18082"/>
                    <a:pt x="8612" y="18093"/>
                    <a:pt x="8930" y="18093"/>
                  </a:cubicBezTo>
                  <a:cubicBezTo>
                    <a:pt x="13272" y="18093"/>
                    <a:pt x="18684" y="15950"/>
                    <a:pt x="21034" y="11220"/>
                  </a:cubicBezTo>
                  <a:cubicBezTo>
                    <a:pt x="23557" y="6174"/>
                    <a:pt x="16141" y="5931"/>
                    <a:pt x="16141" y="5931"/>
                  </a:cubicBezTo>
                  <a:cubicBezTo>
                    <a:pt x="16141" y="5931"/>
                    <a:pt x="17265" y="855"/>
                    <a:pt x="13344" y="95"/>
                  </a:cubicBezTo>
                  <a:cubicBezTo>
                    <a:pt x="13030" y="32"/>
                    <a:pt x="12701" y="1"/>
                    <a:pt x="12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0"/>
            <p:cNvSpPr/>
            <p:nvPr/>
          </p:nvSpPr>
          <p:spPr>
            <a:xfrm>
              <a:off x="10286925" y="1735875"/>
              <a:ext cx="345775" cy="233325"/>
            </a:xfrm>
            <a:custGeom>
              <a:rect b="b" l="l" r="r" t="t"/>
              <a:pathLst>
                <a:path extrusionOk="0" fill="none" h="9333" w="13831">
                  <a:moveTo>
                    <a:pt x="1" y="9332"/>
                  </a:moveTo>
                  <a:cubicBezTo>
                    <a:pt x="31" y="8815"/>
                    <a:pt x="396" y="8359"/>
                    <a:pt x="821" y="8086"/>
                  </a:cubicBezTo>
                  <a:cubicBezTo>
                    <a:pt x="1247" y="7782"/>
                    <a:pt x="1764" y="7630"/>
                    <a:pt x="2220" y="7448"/>
                  </a:cubicBezTo>
                  <a:cubicBezTo>
                    <a:pt x="3952" y="6779"/>
                    <a:pt x="5533" y="5776"/>
                    <a:pt x="6870" y="4499"/>
                  </a:cubicBezTo>
                  <a:cubicBezTo>
                    <a:pt x="7417" y="3982"/>
                    <a:pt x="7904" y="3435"/>
                    <a:pt x="8512" y="2979"/>
                  </a:cubicBezTo>
                  <a:cubicBezTo>
                    <a:pt x="8968" y="2645"/>
                    <a:pt x="9454" y="2371"/>
                    <a:pt x="9940" y="2098"/>
                  </a:cubicBezTo>
                  <a:cubicBezTo>
                    <a:pt x="10153" y="2007"/>
                    <a:pt x="10335" y="1885"/>
                    <a:pt x="10548" y="1794"/>
                  </a:cubicBezTo>
                  <a:cubicBezTo>
                    <a:pt x="11642" y="1186"/>
                    <a:pt x="12737" y="578"/>
                    <a:pt x="13831" y="1"/>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0"/>
            <p:cNvSpPr/>
            <p:nvPr/>
          </p:nvSpPr>
          <p:spPr>
            <a:xfrm>
              <a:off x="10526300" y="1790600"/>
              <a:ext cx="21300" cy="201375"/>
            </a:xfrm>
            <a:custGeom>
              <a:rect b="b" l="l" r="r" t="t"/>
              <a:pathLst>
                <a:path extrusionOk="0" fill="none" h="8055" w="852">
                  <a:moveTo>
                    <a:pt x="183" y="0"/>
                  </a:moveTo>
                  <a:cubicBezTo>
                    <a:pt x="608" y="334"/>
                    <a:pt x="821" y="882"/>
                    <a:pt x="700" y="1398"/>
                  </a:cubicBezTo>
                  <a:cubicBezTo>
                    <a:pt x="639" y="1702"/>
                    <a:pt x="487" y="1945"/>
                    <a:pt x="365" y="2249"/>
                  </a:cubicBezTo>
                  <a:cubicBezTo>
                    <a:pt x="122" y="2766"/>
                    <a:pt x="0" y="3313"/>
                    <a:pt x="0" y="3891"/>
                  </a:cubicBezTo>
                  <a:cubicBezTo>
                    <a:pt x="0" y="4104"/>
                    <a:pt x="0" y="4347"/>
                    <a:pt x="92" y="4529"/>
                  </a:cubicBezTo>
                  <a:cubicBezTo>
                    <a:pt x="183" y="4711"/>
                    <a:pt x="304" y="4894"/>
                    <a:pt x="396" y="5076"/>
                  </a:cubicBezTo>
                  <a:cubicBezTo>
                    <a:pt x="578" y="5411"/>
                    <a:pt x="639" y="5806"/>
                    <a:pt x="669" y="6201"/>
                  </a:cubicBezTo>
                  <a:cubicBezTo>
                    <a:pt x="730" y="6839"/>
                    <a:pt x="791" y="7447"/>
                    <a:pt x="852" y="8055"/>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0"/>
            <p:cNvSpPr/>
            <p:nvPr/>
          </p:nvSpPr>
          <p:spPr>
            <a:xfrm>
              <a:off x="10580250" y="1763225"/>
              <a:ext cx="107925" cy="174800"/>
            </a:xfrm>
            <a:custGeom>
              <a:rect b="b" l="l" r="r" t="t"/>
              <a:pathLst>
                <a:path extrusionOk="0" fill="none" h="6992" w="4317">
                  <a:moveTo>
                    <a:pt x="1" y="1"/>
                  </a:moveTo>
                  <a:cubicBezTo>
                    <a:pt x="153" y="366"/>
                    <a:pt x="548" y="518"/>
                    <a:pt x="852" y="761"/>
                  </a:cubicBezTo>
                  <a:cubicBezTo>
                    <a:pt x="1277" y="1095"/>
                    <a:pt x="1490" y="1703"/>
                    <a:pt x="1581" y="2250"/>
                  </a:cubicBezTo>
                  <a:cubicBezTo>
                    <a:pt x="1672" y="2797"/>
                    <a:pt x="1703" y="3375"/>
                    <a:pt x="1915" y="3922"/>
                  </a:cubicBezTo>
                  <a:cubicBezTo>
                    <a:pt x="2402" y="5138"/>
                    <a:pt x="3739" y="5806"/>
                    <a:pt x="4317" y="6992"/>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0"/>
            <p:cNvSpPr/>
            <p:nvPr/>
          </p:nvSpPr>
          <p:spPr>
            <a:xfrm>
              <a:off x="10436625" y="1874175"/>
              <a:ext cx="28900" cy="135300"/>
            </a:xfrm>
            <a:custGeom>
              <a:rect b="b" l="l" r="r" t="t"/>
              <a:pathLst>
                <a:path extrusionOk="0" fill="none" h="5412" w="1156">
                  <a:moveTo>
                    <a:pt x="1" y="1"/>
                  </a:moveTo>
                  <a:cubicBezTo>
                    <a:pt x="365" y="244"/>
                    <a:pt x="487" y="730"/>
                    <a:pt x="487" y="1186"/>
                  </a:cubicBezTo>
                  <a:cubicBezTo>
                    <a:pt x="457" y="1612"/>
                    <a:pt x="335" y="2037"/>
                    <a:pt x="274" y="2493"/>
                  </a:cubicBezTo>
                  <a:cubicBezTo>
                    <a:pt x="274" y="2797"/>
                    <a:pt x="274" y="3101"/>
                    <a:pt x="365" y="3405"/>
                  </a:cubicBezTo>
                  <a:cubicBezTo>
                    <a:pt x="548" y="4104"/>
                    <a:pt x="1034" y="4682"/>
                    <a:pt x="1156" y="5411"/>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0"/>
            <p:cNvSpPr/>
            <p:nvPr/>
          </p:nvSpPr>
          <p:spPr>
            <a:xfrm>
              <a:off x="10494375" y="1621900"/>
              <a:ext cx="88950" cy="136800"/>
            </a:xfrm>
            <a:custGeom>
              <a:rect b="b" l="l" r="r" t="t"/>
              <a:pathLst>
                <a:path extrusionOk="0" fill="none" h="5472" w="3558">
                  <a:moveTo>
                    <a:pt x="3557" y="5472"/>
                  </a:moveTo>
                  <a:cubicBezTo>
                    <a:pt x="3314" y="5259"/>
                    <a:pt x="3101" y="5046"/>
                    <a:pt x="2858" y="4833"/>
                  </a:cubicBezTo>
                  <a:cubicBezTo>
                    <a:pt x="2341" y="4316"/>
                    <a:pt x="1825" y="3709"/>
                    <a:pt x="1764" y="2979"/>
                  </a:cubicBezTo>
                  <a:cubicBezTo>
                    <a:pt x="1733" y="2493"/>
                    <a:pt x="1916" y="2006"/>
                    <a:pt x="1825" y="1520"/>
                  </a:cubicBezTo>
                  <a:cubicBezTo>
                    <a:pt x="1733" y="1125"/>
                    <a:pt x="1460" y="791"/>
                    <a:pt x="1125" y="547"/>
                  </a:cubicBezTo>
                  <a:cubicBezTo>
                    <a:pt x="791" y="304"/>
                    <a:pt x="396" y="152"/>
                    <a:pt x="1" y="0"/>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0"/>
            <p:cNvSpPr/>
            <p:nvPr/>
          </p:nvSpPr>
          <p:spPr>
            <a:xfrm>
              <a:off x="10353800" y="1733600"/>
              <a:ext cx="169475" cy="63850"/>
            </a:xfrm>
            <a:custGeom>
              <a:rect b="b" l="l" r="r" t="t"/>
              <a:pathLst>
                <a:path extrusionOk="0" fill="none" h="2554" w="6779">
                  <a:moveTo>
                    <a:pt x="6779" y="2402"/>
                  </a:moveTo>
                  <a:cubicBezTo>
                    <a:pt x="6475" y="2554"/>
                    <a:pt x="6110" y="2402"/>
                    <a:pt x="5745" y="2311"/>
                  </a:cubicBezTo>
                  <a:cubicBezTo>
                    <a:pt x="5107" y="2098"/>
                    <a:pt x="4378" y="2159"/>
                    <a:pt x="3739" y="1855"/>
                  </a:cubicBezTo>
                  <a:cubicBezTo>
                    <a:pt x="3435" y="1703"/>
                    <a:pt x="3192" y="1459"/>
                    <a:pt x="2919" y="1247"/>
                  </a:cubicBezTo>
                  <a:cubicBezTo>
                    <a:pt x="2371" y="882"/>
                    <a:pt x="1733" y="639"/>
                    <a:pt x="1125" y="396"/>
                  </a:cubicBezTo>
                  <a:cubicBezTo>
                    <a:pt x="761" y="274"/>
                    <a:pt x="365" y="122"/>
                    <a:pt x="1" y="0"/>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0"/>
            <p:cNvSpPr/>
            <p:nvPr/>
          </p:nvSpPr>
          <p:spPr>
            <a:xfrm>
              <a:off x="11103825" y="1683125"/>
              <a:ext cx="473425" cy="504700"/>
            </a:xfrm>
            <a:custGeom>
              <a:rect b="b" l="l" r="r" t="t"/>
              <a:pathLst>
                <a:path extrusionOk="0" h="20188" w="18937">
                  <a:moveTo>
                    <a:pt x="13815" y="5524"/>
                  </a:moveTo>
                  <a:cubicBezTo>
                    <a:pt x="13932" y="5524"/>
                    <a:pt x="14051" y="5542"/>
                    <a:pt x="14165" y="5576"/>
                  </a:cubicBezTo>
                  <a:cubicBezTo>
                    <a:pt x="14499" y="5667"/>
                    <a:pt x="14742" y="5910"/>
                    <a:pt x="14833" y="6244"/>
                  </a:cubicBezTo>
                  <a:cubicBezTo>
                    <a:pt x="14894" y="6579"/>
                    <a:pt x="14742" y="6944"/>
                    <a:pt x="14469" y="7217"/>
                  </a:cubicBezTo>
                  <a:cubicBezTo>
                    <a:pt x="14225" y="7460"/>
                    <a:pt x="13891" y="7612"/>
                    <a:pt x="13557" y="7795"/>
                  </a:cubicBezTo>
                  <a:cubicBezTo>
                    <a:pt x="13405" y="7855"/>
                    <a:pt x="13253" y="7947"/>
                    <a:pt x="13070" y="8007"/>
                  </a:cubicBezTo>
                  <a:cubicBezTo>
                    <a:pt x="12736" y="8190"/>
                    <a:pt x="12341" y="8372"/>
                    <a:pt x="11946" y="8372"/>
                  </a:cubicBezTo>
                  <a:cubicBezTo>
                    <a:pt x="11923" y="8374"/>
                    <a:pt x="11899" y="8375"/>
                    <a:pt x="11875" y="8375"/>
                  </a:cubicBezTo>
                  <a:cubicBezTo>
                    <a:pt x="11525" y="8375"/>
                    <a:pt x="11117" y="8167"/>
                    <a:pt x="11003" y="7825"/>
                  </a:cubicBezTo>
                  <a:cubicBezTo>
                    <a:pt x="10882" y="7551"/>
                    <a:pt x="10943" y="7247"/>
                    <a:pt x="11125" y="6974"/>
                  </a:cubicBezTo>
                  <a:cubicBezTo>
                    <a:pt x="11520" y="6366"/>
                    <a:pt x="12128" y="6184"/>
                    <a:pt x="12766" y="5940"/>
                  </a:cubicBezTo>
                  <a:cubicBezTo>
                    <a:pt x="12918" y="5880"/>
                    <a:pt x="13070" y="5758"/>
                    <a:pt x="13253" y="5667"/>
                  </a:cubicBezTo>
                  <a:cubicBezTo>
                    <a:pt x="13424" y="5572"/>
                    <a:pt x="13618" y="5524"/>
                    <a:pt x="13815" y="5524"/>
                  </a:cubicBezTo>
                  <a:close/>
                  <a:moveTo>
                    <a:pt x="15806" y="9223"/>
                  </a:moveTo>
                  <a:cubicBezTo>
                    <a:pt x="16079" y="9223"/>
                    <a:pt x="16414" y="9345"/>
                    <a:pt x="16505" y="9618"/>
                  </a:cubicBezTo>
                  <a:cubicBezTo>
                    <a:pt x="16596" y="9892"/>
                    <a:pt x="16414" y="10196"/>
                    <a:pt x="16201" y="10378"/>
                  </a:cubicBezTo>
                  <a:cubicBezTo>
                    <a:pt x="15593" y="10925"/>
                    <a:pt x="14712" y="10986"/>
                    <a:pt x="13921" y="11017"/>
                  </a:cubicBezTo>
                  <a:lnTo>
                    <a:pt x="13800" y="10925"/>
                  </a:lnTo>
                  <a:cubicBezTo>
                    <a:pt x="13769" y="10925"/>
                    <a:pt x="13709" y="10895"/>
                    <a:pt x="13678" y="10865"/>
                  </a:cubicBezTo>
                  <a:cubicBezTo>
                    <a:pt x="13496" y="10743"/>
                    <a:pt x="13496" y="10500"/>
                    <a:pt x="13587" y="10287"/>
                  </a:cubicBezTo>
                  <a:cubicBezTo>
                    <a:pt x="13800" y="9801"/>
                    <a:pt x="14377" y="9558"/>
                    <a:pt x="14894" y="9406"/>
                  </a:cubicBezTo>
                  <a:cubicBezTo>
                    <a:pt x="15168" y="9314"/>
                    <a:pt x="15472" y="9223"/>
                    <a:pt x="15806" y="9223"/>
                  </a:cubicBezTo>
                  <a:close/>
                  <a:moveTo>
                    <a:pt x="2888" y="7855"/>
                  </a:moveTo>
                  <a:cubicBezTo>
                    <a:pt x="3101" y="7855"/>
                    <a:pt x="3283" y="8007"/>
                    <a:pt x="3374" y="8190"/>
                  </a:cubicBezTo>
                  <a:cubicBezTo>
                    <a:pt x="3465" y="8372"/>
                    <a:pt x="3465" y="8585"/>
                    <a:pt x="3465" y="8767"/>
                  </a:cubicBezTo>
                  <a:cubicBezTo>
                    <a:pt x="3404" y="9466"/>
                    <a:pt x="3161" y="10105"/>
                    <a:pt x="2766" y="10652"/>
                  </a:cubicBezTo>
                  <a:cubicBezTo>
                    <a:pt x="2645" y="10804"/>
                    <a:pt x="2493" y="10986"/>
                    <a:pt x="2280" y="11017"/>
                  </a:cubicBezTo>
                  <a:cubicBezTo>
                    <a:pt x="2252" y="11021"/>
                    <a:pt x="2224" y="11022"/>
                    <a:pt x="2197" y="11022"/>
                  </a:cubicBezTo>
                  <a:cubicBezTo>
                    <a:pt x="2020" y="11022"/>
                    <a:pt x="1865" y="10940"/>
                    <a:pt x="1733" y="10834"/>
                  </a:cubicBezTo>
                  <a:cubicBezTo>
                    <a:pt x="1611" y="10682"/>
                    <a:pt x="1520" y="10500"/>
                    <a:pt x="1490" y="10287"/>
                  </a:cubicBezTo>
                  <a:cubicBezTo>
                    <a:pt x="1398" y="9618"/>
                    <a:pt x="1976" y="7855"/>
                    <a:pt x="2888" y="7855"/>
                  </a:cubicBezTo>
                  <a:close/>
                  <a:moveTo>
                    <a:pt x="7250" y="13414"/>
                  </a:moveTo>
                  <a:cubicBezTo>
                    <a:pt x="7286" y="13414"/>
                    <a:pt x="7321" y="13415"/>
                    <a:pt x="7356" y="13418"/>
                  </a:cubicBezTo>
                  <a:cubicBezTo>
                    <a:pt x="7447" y="13418"/>
                    <a:pt x="7508" y="13448"/>
                    <a:pt x="7569" y="13479"/>
                  </a:cubicBezTo>
                  <a:cubicBezTo>
                    <a:pt x="7751" y="13631"/>
                    <a:pt x="7660" y="13904"/>
                    <a:pt x="7538" y="14056"/>
                  </a:cubicBezTo>
                  <a:cubicBezTo>
                    <a:pt x="7265" y="14451"/>
                    <a:pt x="6870" y="14725"/>
                    <a:pt x="6414" y="14907"/>
                  </a:cubicBezTo>
                  <a:lnTo>
                    <a:pt x="6322" y="14907"/>
                  </a:lnTo>
                  <a:cubicBezTo>
                    <a:pt x="6233" y="14952"/>
                    <a:pt x="6128" y="14980"/>
                    <a:pt x="6019" y="14980"/>
                  </a:cubicBezTo>
                  <a:cubicBezTo>
                    <a:pt x="5978" y="14980"/>
                    <a:pt x="5938" y="14976"/>
                    <a:pt x="5897" y="14968"/>
                  </a:cubicBezTo>
                  <a:cubicBezTo>
                    <a:pt x="5806" y="14968"/>
                    <a:pt x="5715" y="14938"/>
                    <a:pt x="5684" y="14877"/>
                  </a:cubicBezTo>
                  <a:cubicBezTo>
                    <a:pt x="5684" y="14846"/>
                    <a:pt x="5684" y="14786"/>
                    <a:pt x="5684" y="14755"/>
                  </a:cubicBezTo>
                  <a:cubicBezTo>
                    <a:pt x="5800" y="14001"/>
                    <a:pt x="6524" y="13414"/>
                    <a:pt x="7250" y="13414"/>
                  </a:cubicBezTo>
                  <a:close/>
                  <a:moveTo>
                    <a:pt x="8513" y="1"/>
                  </a:moveTo>
                  <a:cubicBezTo>
                    <a:pt x="4769" y="1"/>
                    <a:pt x="5502" y="5910"/>
                    <a:pt x="5502" y="5910"/>
                  </a:cubicBezTo>
                  <a:cubicBezTo>
                    <a:pt x="5502" y="5910"/>
                    <a:pt x="5394" y="5903"/>
                    <a:pt x="5210" y="5903"/>
                  </a:cubicBezTo>
                  <a:cubicBezTo>
                    <a:pt x="4111" y="5903"/>
                    <a:pt x="282" y="6148"/>
                    <a:pt x="152" y="9558"/>
                  </a:cubicBezTo>
                  <a:cubicBezTo>
                    <a:pt x="0" y="13539"/>
                    <a:pt x="5167" y="19071"/>
                    <a:pt x="10943" y="19406"/>
                  </a:cubicBezTo>
                  <a:cubicBezTo>
                    <a:pt x="13222" y="19527"/>
                    <a:pt x="15320" y="20014"/>
                    <a:pt x="16505" y="20166"/>
                  </a:cubicBezTo>
                  <a:cubicBezTo>
                    <a:pt x="16599" y="20180"/>
                    <a:pt x="16693" y="20187"/>
                    <a:pt x="16785" y="20187"/>
                  </a:cubicBezTo>
                  <a:cubicBezTo>
                    <a:pt x="17848" y="20187"/>
                    <a:pt x="18717" y="19251"/>
                    <a:pt x="18633" y="18159"/>
                  </a:cubicBezTo>
                  <a:cubicBezTo>
                    <a:pt x="18511" y="16579"/>
                    <a:pt x="18937" y="14542"/>
                    <a:pt x="18724" y="12080"/>
                  </a:cubicBezTo>
                  <a:cubicBezTo>
                    <a:pt x="18390" y="7612"/>
                    <a:pt x="15380" y="1989"/>
                    <a:pt x="10000" y="257"/>
                  </a:cubicBezTo>
                  <a:cubicBezTo>
                    <a:pt x="9439" y="80"/>
                    <a:pt x="8946" y="1"/>
                    <a:pt x="8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0"/>
            <p:cNvSpPr/>
            <p:nvPr/>
          </p:nvSpPr>
          <p:spPr>
            <a:xfrm>
              <a:off x="11256550" y="1847575"/>
              <a:ext cx="283475" cy="306275"/>
            </a:xfrm>
            <a:custGeom>
              <a:rect b="b" l="l" r="r" t="t"/>
              <a:pathLst>
                <a:path extrusionOk="0" fill="none" h="12251" w="11339">
                  <a:moveTo>
                    <a:pt x="11338" y="12220"/>
                  </a:moveTo>
                  <a:cubicBezTo>
                    <a:pt x="10822" y="12250"/>
                    <a:pt x="10335" y="11977"/>
                    <a:pt x="9970" y="11612"/>
                  </a:cubicBezTo>
                  <a:cubicBezTo>
                    <a:pt x="9636" y="11217"/>
                    <a:pt x="9393" y="10761"/>
                    <a:pt x="9119" y="10305"/>
                  </a:cubicBezTo>
                  <a:cubicBezTo>
                    <a:pt x="8208" y="8724"/>
                    <a:pt x="6992" y="7326"/>
                    <a:pt x="5533" y="6201"/>
                  </a:cubicBezTo>
                  <a:cubicBezTo>
                    <a:pt x="4925" y="5746"/>
                    <a:pt x="4317" y="5320"/>
                    <a:pt x="3770" y="4803"/>
                  </a:cubicBezTo>
                  <a:cubicBezTo>
                    <a:pt x="3375" y="4408"/>
                    <a:pt x="3010" y="3952"/>
                    <a:pt x="2676" y="3496"/>
                  </a:cubicBezTo>
                  <a:cubicBezTo>
                    <a:pt x="2524" y="3344"/>
                    <a:pt x="2402" y="3162"/>
                    <a:pt x="2250" y="2980"/>
                  </a:cubicBezTo>
                  <a:cubicBezTo>
                    <a:pt x="1490" y="1976"/>
                    <a:pt x="730" y="1004"/>
                    <a:pt x="1" y="1"/>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0"/>
            <p:cNvSpPr/>
            <p:nvPr/>
          </p:nvSpPr>
          <p:spPr>
            <a:xfrm>
              <a:off x="11326475" y="1891650"/>
              <a:ext cx="196075" cy="47900"/>
            </a:xfrm>
            <a:custGeom>
              <a:rect b="b" l="l" r="r" t="t"/>
              <a:pathLst>
                <a:path extrusionOk="0" fill="none" h="1916" w="7843">
                  <a:moveTo>
                    <a:pt x="0" y="1916"/>
                  </a:moveTo>
                  <a:cubicBezTo>
                    <a:pt x="243" y="1460"/>
                    <a:pt x="760" y="1156"/>
                    <a:pt x="1277" y="1186"/>
                  </a:cubicBezTo>
                  <a:cubicBezTo>
                    <a:pt x="1581" y="1217"/>
                    <a:pt x="1885" y="1308"/>
                    <a:pt x="2158" y="1399"/>
                  </a:cubicBezTo>
                  <a:cubicBezTo>
                    <a:pt x="2705" y="1551"/>
                    <a:pt x="3313" y="1581"/>
                    <a:pt x="3860" y="1521"/>
                  </a:cubicBezTo>
                  <a:cubicBezTo>
                    <a:pt x="4073" y="1460"/>
                    <a:pt x="4286" y="1429"/>
                    <a:pt x="4499" y="1308"/>
                  </a:cubicBezTo>
                  <a:cubicBezTo>
                    <a:pt x="4651" y="1217"/>
                    <a:pt x="4803" y="1065"/>
                    <a:pt x="4955" y="943"/>
                  </a:cubicBezTo>
                  <a:cubicBezTo>
                    <a:pt x="5289" y="700"/>
                    <a:pt x="5684" y="578"/>
                    <a:pt x="6049" y="487"/>
                  </a:cubicBezTo>
                  <a:lnTo>
                    <a:pt x="7842" y="1"/>
                  </a:ln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0"/>
            <p:cNvSpPr/>
            <p:nvPr/>
          </p:nvSpPr>
          <p:spPr>
            <a:xfrm>
              <a:off x="11291500" y="1761725"/>
              <a:ext cx="155800" cy="133750"/>
            </a:xfrm>
            <a:custGeom>
              <a:rect b="b" l="l" r="r" t="t"/>
              <a:pathLst>
                <a:path extrusionOk="0" fill="none" h="5350" w="6232">
                  <a:moveTo>
                    <a:pt x="1" y="5350"/>
                  </a:moveTo>
                  <a:cubicBezTo>
                    <a:pt x="335" y="5137"/>
                    <a:pt x="426" y="4711"/>
                    <a:pt x="609" y="4377"/>
                  </a:cubicBezTo>
                  <a:cubicBezTo>
                    <a:pt x="913" y="3891"/>
                    <a:pt x="1430" y="3617"/>
                    <a:pt x="1977" y="3435"/>
                  </a:cubicBezTo>
                  <a:cubicBezTo>
                    <a:pt x="2524" y="3252"/>
                    <a:pt x="3071" y="3131"/>
                    <a:pt x="3557" y="2857"/>
                  </a:cubicBezTo>
                  <a:cubicBezTo>
                    <a:pt x="4712" y="2189"/>
                    <a:pt x="5168" y="730"/>
                    <a:pt x="6232" y="0"/>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0"/>
            <p:cNvSpPr/>
            <p:nvPr/>
          </p:nvSpPr>
          <p:spPr>
            <a:xfrm>
              <a:off x="11422975" y="1969925"/>
              <a:ext cx="129200" cy="50175"/>
            </a:xfrm>
            <a:custGeom>
              <a:rect b="b" l="l" r="r" t="t"/>
              <a:pathLst>
                <a:path extrusionOk="0" fill="none" h="2007" w="5168">
                  <a:moveTo>
                    <a:pt x="0" y="2007"/>
                  </a:moveTo>
                  <a:cubicBezTo>
                    <a:pt x="213" y="1611"/>
                    <a:pt x="669" y="1399"/>
                    <a:pt x="1095" y="1338"/>
                  </a:cubicBezTo>
                  <a:cubicBezTo>
                    <a:pt x="1551" y="1307"/>
                    <a:pt x="1976" y="1368"/>
                    <a:pt x="2432" y="1338"/>
                  </a:cubicBezTo>
                  <a:cubicBezTo>
                    <a:pt x="2736" y="1307"/>
                    <a:pt x="3040" y="1247"/>
                    <a:pt x="3313" y="1125"/>
                  </a:cubicBezTo>
                  <a:cubicBezTo>
                    <a:pt x="3982" y="821"/>
                    <a:pt x="4499" y="244"/>
                    <a:pt x="5168" y="0"/>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0"/>
            <p:cNvSpPr/>
            <p:nvPr/>
          </p:nvSpPr>
          <p:spPr>
            <a:xfrm>
              <a:off x="11472375" y="2069475"/>
              <a:ext cx="73725" cy="14450"/>
            </a:xfrm>
            <a:custGeom>
              <a:rect b="b" l="l" r="r" t="t"/>
              <a:pathLst>
                <a:path extrusionOk="0" fill="none" h="578" w="2949">
                  <a:moveTo>
                    <a:pt x="0" y="578"/>
                  </a:moveTo>
                  <a:cubicBezTo>
                    <a:pt x="304" y="304"/>
                    <a:pt x="669" y="31"/>
                    <a:pt x="1094" y="31"/>
                  </a:cubicBezTo>
                  <a:cubicBezTo>
                    <a:pt x="1429" y="31"/>
                    <a:pt x="1733" y="243"/>
                    <a:pt x="2067" y="335"/>
                  </a:cubicBezTo>
                  <a:cubicBezTo>
                    <a:pt x="2401" y="426"/>
                    <a:pt x="2857" y="335"/>
                    <a:pt x="2948" y="0"/>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0"/>
            <p:cNvSpPr/>
            <p:nvPr/>
          </p:nvSpPr>
          <p:spPr>
            <a:xfrm>
              <a:off x="11165375" y="1893175"/>
              <a:ext cx="121600" cy="108700"/>
            </a:xfrm>
            <a:custGeom>
              <a:rect b="b" l="l" r="r" t="t"/>
              <a:pathLst>
                <a:path extrusionOk="0" fill="none" h="4348" w="4864">
                  <a:moveTo>
                    <a:pt x="4864" y="1"/>
                  </a:moveTo>
                  <a:cubicBezTo>
                    <a:pt x="4681" y="244"/>
                    <a:pt x="4499" y="517"/>
                    <a:pt x="4316" y="760"/>
                  </a:cubicBezTo>
                  <a:cubicBezTo>
                    <a:pt x="3891" y="1368"/>
                    <a:pt x="3374" y="1976"/>
                    <a:pt x="2675" y="2159"/>
                  </a:cubicBezTo>
                  <a:cubicBezTo>
                    <a:pt x="2189" y="2250"/>
                    <a:pt x="1672" y="2159"/>
                    <a:pt x="1216" y="2311"/>
                  </a:cubicBezTo>
                  <a:cubicBezTo>
                    <a:pt x="821" y="2463"/>
                    <a:pt x="547" y="2797"/>
                    <a:pt x="365" y="3162"/>
                  </a:cubicBezTo>
                  <a:cubicBezTo>
                    <a:pt x="152" y="3526"/>
                    <a:pt x="91" y="3922"/>
                    <a:pt x="0" y="4347"/>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0"/>
            <p:cNvSpPr/>
            <p:nvPr/>
          </p:nvSpPr>
          <p:spPr>
            <a:xfrm>
              <a:off x="11296825" y="1946375"/>
              <a:ext cx="38775" cy="177075"/>
            </a:xfrm>
            <a:custGeom>
              <a:rect b="b" l="l" r="r" t="t"/>
              <a:pathLst>
                <a:path extrusionOk="0" fill="none" h="7083" w="1551">
                  <a:moveTo>
                    <a:pt x="1338" y="0"/>
                  </a:moveTo>
                  <a:cubicBezTo>
                    <a:pt x="1551" y="304"/>
                    <a:pt x="1460" y="699"/>
                    <a:pt x="1399" y="1034"/>
                  </a:cubicBezTo>
                  <a:cubicBezTo>
                    <a:pt x="1308" y="1733"/>
                    <a:pt x="1460" y="2432"/>
                    <a:pt x="1247" y="3101"/>
                  </a:cubicBezTo>
                  <a:cubicBezTo>
                    <a:pt x="1156" y="3405"/>
                    <a:pt x="943" y="3708"/>
                    <a:pt x="791" y="4012"/>
                  </a:cubicBezTo>
                  <a:cubicBezTo>
                    <a:pt x="517" y="4590"/>
                    <a:pt x="365" y="5259"/>
                    <a:pt x="244" y="5897"/>
                  </a:cubicBezTo>
                  <a:cubicBezTo>
                    <a:pt x="153" y="6292"/>
                    <a:pt x="92" y="6687"/>
                    <a:pt x="1" y="7082"/>
                  </a:cubicBezTo>
                </a:path>
              </a:pathLst>
            </a:custGeom>
            <a:noFill/>
            <a:ln cap="rnd" cmpd="sng" w="9875">
              <a:solidFill>
                <a:srgbClr val="667C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0"/>
            <p:cNvSpPr/>
            <p:nvPr/>
          </p:nvSpPr>
          <p:spPr>
            <a:xfrm>
              <a:off x="11419925" y="2036800"/>
              <a:ext cx="15225" cy="112475"/>
            </a:xfrm>
            <a:custGeom>
              <a:rect b="b" l="l" r="r" t="t"/>
              <a:pathLst>
                <a:path extrusionOk="0" fill="none" h="4499" w="609">
                  <a:moveTo>
                    <a:pt x="609" y="0"/>
                  </a:moveTo>
                  <a:cubicBezTo>
                    <a:pt x="578" y="760"/>
                    <a:pt x="457" y="1520"/>
                    <a:pt x="335" y="2280"/>
                  </a:cubicBezTo>
                  <a:cubicBezTo>
                    <a:pt x="214" y="3009"/>
                    <a:pt x="122" y="3739"/>
                    <a:pt x="1" y="4499"/>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0"/>
            <p:cNvSpPr/>
            <p:nvPr/>
          </p:nvSpPr>
          <p:spPr>
            <a:xfrm>
              <a:off x="11472375" y="2109750"/>
              <a:ext cx="9900" cy="56250"/>
            </a:xfrm>
            <a:custGeom>
              <a:rect b="b" l="l" r="r" t="t"/>
              <a:pathLst>
                <a:path extrusionOk="0" fill="none" h="2250" w="396">
                  <a:moveTo>
                    <a:pt x="395" y="0"/>
                  </a:moveTo>
                  <a:cubicBezTo>
                    <a:pt x="122" y="730"/>
                    <a:pt x="0" y="1490"/>
                    <a:pt x="30" y="2250"/>
                  </a:cubicBezTo>
                  <a:cubicBezTo>
                    <a:pt x="122" y="2250"/>
                    <a:pt x="213" y="2189"/>
                    <a:pt x="213" y="2098"/>
                  </a:cubicBezTo>
                </a:path>
              </a:pathLst>
            </a:custGeom>
            <a:noFill/>
            <a:ln cap="rnd" cmpd="sng" w="98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0"/>
            <p:cNvSpPr/>
            <p:nvPr/>
          </p:nvSpPr>
          <p:spPr>
            <a:xfrm>
              <a:off x="10426750" y="1983600"/>
              <a:ext cx="900500" cy="144400"/>
            </a:xfrm>
            <a:custGeom>
              <a:rect b="b" l="l" r="r" t="t"/>
              <a:pathLst>
                <a:path extrusionOk="0" h="5776" w="36020">
                  <a:moveTo>
                    <a:pt x="18846" y="1"/>
                  </a:moveTo>
                  <a:cubicBezTo>
                    <a:pt x="7508" y="1"/>
                    <a:pt x="1" y="1064"/>
                    <a:pt x="1" y="1064"/>
                  </a:cubicBezTo>
                  <a:lnTo>
                    <a:pt x="3344" y="5776"/>
                  </a:lnTo>
                  <a:lnTo>
                    <a:pt x="32129" y="5137"/>
                  </a:lnTo>
                  <a:lnTo>
                    <a:pt x="36020" y="1186"/>
                  </a:lnTo>
                  <a:cubicBezTo>
                    <a:pt x="36020" y="1186"/>
                    <a:pt x="30214" y="1"/>
                    <a:pt x="188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0"/>
            <p:cNvSpPr/>
            <p:nvPr/>
          </p:nvSpPr>
          <p:spPr>
            <a:xfrm>
              <a:off x="10381925" y="2010200"/>
              <a:ext cx="981050" cy="620800"/>
            </a:xfrm>
            <a:custGeom>
              <a:rect b="b" l="l" r="r" t="t"/>
              <a:pathLst>
                <a:path extrusionOk="0" h="24832" w="39242">
                  <a:moveTo>
                    <a:pt x="1794" y="0"/>
                  </a:moveTo>
                  <a:cubicBezTo>
                    <a:pt x="1794" y="1"/>
                    <a:pt x="0" y="20457"/>
                    <a:pt x="12493" y="23587"/>
                  </a:cubicBezTo>
                  <a:cubicBezTo>
                    <a:pt x="16208" y="24516"/>
                    <a:pt x="19214" y="24831"/>
                    <a:pt x="21638" y="24831"/>
                  </a:cubicBezTo>
                  <a:cubicBezTo>
                    <a:pt x="25483" y="24831"/>
                    <a:pt x="27867" y="24040"/>
                    <a:pt x="29302" y="23648"/>
                  </a:cubicBezTo>
                  <a:cubicBezTo>
                    <a:pt x="30062" y="23466"/>
                    <a:pt x="32068" y="22676"/>
                    <a:pt x="32676" y="22159"/>
                  </a:cubicBezTo>
                  <a:cubicBezTo>
                    <a:pt x="34895" y="20274"/>
                    <a:pt x="39241" y="14621"/>
                    <a:pt x="37813" y="122"/>
                  </a:cubicBezTo>
                  <a:lnTo>
                    <a:pt x="37813" y="122"/>
                  </a:lnTo>
                  <a:cubicBezTo>
                    <a:pt x="37812" y="122"/>
                    <a:pt x="30752" y="1748"/>
                    <a:pt x="20268" y="1748"/>
                  </a:cubicBezTo>
                  <a:cubicBezTo>
                    <a:pt x="14856" y="1748"/>
                    <a:pt x="8531" y="1315"/>
                    <a:pt x="17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0"/>
            <p:cNvSpPr/>
            <p:nvPr/>
          </p:nvSpPr>
          <p:spPr>
            <a:xfrm>
              <a:off x="10433600" y="1298950"/>
              <a:ext cx="913400" cy="711275"/>
            </a:xfrm>
            <a:custGeom>
              <a:rect b="b" l="l" r="r" t="t"/>
              <a:pathLst>
                <a:path extrusionOk="0" h="28451" w="36536">
                  <a:moveTo>
                    <a:pt x="18754" y="0"/>
                  </a:moveTo>
                  <a:cubicBezTo>
                    <a:pt x="18694" y="0"/>
                    <a:pt x="18633" y="31"/>
                    <a:pt x="18602" y="91"/>
                  </a:cubicBezTo>
                  <a:lnTo>
                    <a:pt x="61" y="27417"/>
                  </a:lnTo>
                  <a:cubicBezTo>
                    <a:pt x="0" y="27478"/>
                    <a:pt x="31" y="27599"/>
                    <a:pt x="122" y="27660"/>
                  </a:cubicBezTo>
                  <a:cubicBezTo>
                    <a:pt x="157" y="27683"/>
                    <a:pt x="196" y="27693"/>
                    <a:pt x="234" y="27693"/>
                  </a:cubicBezTo>
                  <a:cubicBezTo>
                    <a:pt x="297" y="27693"/>
                    <a:pt x="358" y="27667"/>
                    <a:pt x="395" y="27630"/>
                  </a:cubicBezTo>
                  <a:lnTo>
                    <a:pt x="18754" y="547"/>
                  </a:lnTo>
                  <a:lnTo>
                    <a:pt x="36171" y="28359"/>
                  </a:lnTo>
                  <a:cubicBezTo>
                    <a:pt x="36201" y="28420"/>
                    <a:pt x="36262" y="28450"/>
                    <a:pt x="36323" y="28450"/>
                  </a:cubicBezTo>
                  <a:cubicBezTo>
                    <a:pt x="36353" y="28450"/>
                    <a:pt x="36384" y="28450"/>
                    <a:pt x="36414" y="28420"/>
                  </a:cubicBezTo>
                  <a:cubicBezTo>
                    <a:pt x="36505" y="28390"/>
                    <a:pt x="36536" y="28268"/>
                    <a:pt x="36475" y="28177"/>
                  </a:cubicBezTo>
                  <a:lnTo>
                    <a:pt x="18906" y="91"/>
                  </a:lnTo>
                  <a:cubicBezTo>
                    <a:pt x="18876" y="31"/>
                    <a:pt x="18815" y="0"/>
                    <a:pt x="18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0"/>
            <p:cNvSpPr/>
            <p:nvPr/>
          </p:nvSpPr>
          <p:spPr>
            <a:xfrm>
              <a:off x="10755775" y="1298950"/>
              <a:ext cx="311600" cy="1337425"/>
            </a:xfrm>
            <a:custGeom>
              <a:rect b="b" l="l" r="r" t="t"/>
              <a:pathLst>
                <a:path extrusionOk="0" h="53497" w="12464">
                  <a:moveTo>
                    <a:pt x="5867" y="1155"/>
                  </a:moveTo>
                  <a:lnTo>
                    <a:pt x="12068" y="29484"/>
                  </a:lnTo>
                  <a:lnTo>
                    <a:pt x="5958" y="52554"/>
                  </a:lnTo>
                  <a:lnTo>
                    <a:pt x="366" y="29788"/>
                  </a:lnTo>
                  <a:lnTo>
                    <a:pt x="5867" y="1155"/>
                  </a:lnTo>
                  <a:close/>
                  <a:moveTo>
                    <a:pt x="5867" y="0"/>
                  </a:moveTo>
                  <a:cubicBezTo>
                    <a:pt x="5776" y="0"/>
                    <a:pt x="5685" y="91"/>
                    <a:pt x="5685" y="152"/>
                  </a:cubicBezTo>
                  <a:lnTo>
                    <a:pt x="1" y="29757"/>
                  </a:lnTo>
                  <a:cubicBezTo>
                    <a:pt x="1" y="29788"/>
                    <a:pt x="1" y="29818"/>
                    <a:pt x="1" y="29849"/>
                  </a:cubicBezTo>
                  <a:lnTo>
                    <a:pt x="5746" y="53344"/>
                  </a:lnTo>
                  <a:cubicBezTo>
                    <a:pt x="5776" y="53436"/>
                    <a:pt x="5837" y="53496"/>
                    <a:pt x="5928" y="53496"/>
                  </a:cubicBezTo>
                  <a:cubicBezTo>
                    <a:pt x="6019" y="53496"/>
                    <a:pt x="6110" y="53436"/>
                    <a:pt x="6110" y="53375"/>
                  </a:cubicBezTo>
                  <a:lnTo>
                    <a:pt x="12433" y="29514"/>
                  </a:lnTo>
                  <a:cubicBezTo>
                    <a:pt x="12463" y="29484"/>
                    <a:pt x="12463" y="29453"/>
                    <a:pt x="12433" y="29423"/>
                  </a:cubicBezTo>
                  <a:lnTo>
                    <a:pt x="6050" y="152"/>
                  </a:lnTo>
                  <a:cubicBezTo>
                    <a:pt x="6019" y="61"/>
                    <a:pt x="5958" y="0"/>
                    <a:pt x="58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0"/>
            <p:cNvSpPr/>
            <p:nvPr/>
          </p:nvSpPr>
          <p:spPr>
            <a:xfrm>
              <a:off x="10431300" y="1984925"/>
              <a:ext cx="334400" cy="591425"/>
            </a:xfrm>
            <a:custGeom>
              <a:rect b="b" l="l" r="r" t="t"/>
              <a:pathLst>
                <a:path extrusionOk="0" h="23657" w="13376">
                  <a:moveTo>
                    <a:pt x="204" y="0"/>
                  </a:moveTo>
                  <a:cubicBezTo>
                    <a:pt x="186" y="0"/>
                    <a:pt x="169" y="3"/>
                    <a:pt x="153" y="8"/>
                  </a:cubicBezTo>
                  <a:cubicBezTo>
                    <a:pt x="31" y="39"/>
                    <a:pt x="1" y="160"/>
                    <a:pt x="31" y="252"/>
                  </a:cubicBezTo>
                  <a:lnTo>
                    <a:pt x="7114" y="23535"/>
                  </a:lnTo>
                  <a:cubicBezTo>
                    <a:pt x="7114" y="23595"/>
                    <a:pt x="7205" y="23656"/>
                    <a:pt x="7266" y="23656"/>
                  </a:cubicBezTo>
                  <a:lnTo>
                    <a:pt x="7296" y="23656"/>
                  </a:lnTo>
                  <a:cubicBezTo>
                    <a:pt x="7357" y="23656"/>
                    <a:pt x="7448" y="23595"/>
                    <a:pt x="7478" y="23535"/>
                  </a:cubicBezTo>
                  <a:lnTo>
                    <a:pt x="13345" y="2410"/>
                  </a:lnTo>
                  <a:cubicBezTo>
                    <a:pt x="13375" y="2318"/>
                    <a:pt x="13314" y="2197"/>
                    <a:pt x="13223" y="2166"/>
                  </a:cubicBezTo>
                  <a:cubicBezTo>
                    <a:pt x="13202" y="2161"/>
                    <a:pt x="13182" y="2159"/>
                    <a:pt x="13163" y="2159"/>
                  </a:cubicBezTo>
                  <a:cubicBezTo>
                    <a:pt x="13072" y="2159"/>
                    <a:pt x="13005" y="2218"/>
                    <a:pt x="12980" y="2318"/>
                  </a:cubicBezTo>
                  <a:lnTo>
                    <a:pt x="7266" y="22805"/>
                  </a:lnTo>
                  <a:lnTo>
                    <a:pt x="396" y="130"/>
                  </a:lnTo>
                  <a:cubicBezTo>
                    <a:pt x="371" y="55"/>
                    <a:pt x="284"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0"/>
            <p:cNvSpPr/>
            <p:nvPr/>
          </p:nvSpPr>
          <p:spPr>
            <a:xfrm>
              <a:off x="11056700" y="1966875"/>
              <a:ext cx="269800" cy="606425"/>
            </a:xfrm>
            <a:custGeom>
              <a:rect b="b" l="l" r="r" t="t"/>
              <a:pathLst>
                <a:path extrusionOk="0" h="24257" w="10792">
                  <a:moveTo>
                    <a:pt x="10609" y="1"/>
                  </a:moveTo>
                  <a:cubicBezTo>
                    <a:pt x="10518" y="1"/>
                    <a:pt x="10426" y="62"/>
                    <a:pt x="10396" y="153"/>
                  </a:cubicBezTo>
                  <a:lnTo>
                    <a:pt x="5533" y="23223"/>
                  </a:lnTo>
                  <a:lnTo>
                    <a:pt x="396" y="2706"/>
                  </a:lnTo>
                  <a:cubicBezTo>
                    <a:pt x="396" y="2631"/>
                    <a:pt x="313" y="2577"/>
                    <a:pt x="233" y="2577"/>
                  </a:cubicBezTo>
                  <a:cubicBezTo>
                    <a:pt x="216" y="2577"/>
                    <a:pt x="199" y="2579"/>
                    <a:pt x="183" y="2585"/>
                  </a:cubicBezTo>
                  <a:cubicBezTo>
                    <a:pt x="61" y="2615"/>
                    <a:pt x="1" y="2706"/>
                    <a:pt x="31" y="2797"/>
                  </a:cubicBezTo>
                  <a:lnTo>
                    <a:pt x="5350" y="24135"/>
                  </a:lnTo>
                  <a:cubicBezTo>
                    <a:pt x="5381" y="24196"/>
                    <a:pt x="5441" y="24257"/>
                    <a:pt x="5533" y="24257"/>
                  </a:cubicBezTo>
                  <a:cubicBezTo>
                    <a:pt x="5624" y="24257"/>
                    <a:pt x="5715" y="24196"/>
                    <a:pt x="5715" y="24105"/>
                  </a:cubicBezTo>
                  <a:lnTo>
                    <a:pt x="10761" y="244"/>
                  </a:lnTo>
                  <a:cubicBezTo>
                    <a:pt x="10791" y="122"/>
                    <a:pt x="10730" y="31"/>
                    <a:pt x="106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0"/>
            <p:cNvSpPr/>
            <p:nvPr/>
          </p:nvSpPr>
          <p:spPr>
            <a:xfrm>
              <a:off x="10419150" y="1717425"/>
              <a:ext cx="476050" cy="463050"/>
            </a:xfrm>
            <a:custGeom>
              <a:rect b="b" l="l" r="r" t="t"/>
              <a:pathLst>
                <a:path extrusionOk="0" h="18522" w="19042">
                  <a:moveTo>
                    <a:pt x="4134" y="5815"/>
                  </a:moveTo>
                  <a:cubicBezTo>
                    <a:pt x="4894" y="5845"/>
                    <a:pt x="5563" y="6544"/>
                    <a:pt x="5563" y="7274"/>
                  </a:cubicBezTo>
                  <a:cubicBezTo>
                    <a:pt x="5593" y="7365"/>
                    <a:pt x="5563" y="7426"/>
                    <a:pt x="5533" y="7486"/>
                  </a:cubicBezTo>
                  <a:cubicBezTo>
                    <a:pt x="5490" y="7573"/>
                    <a:pt x="5406" y="7605"/>
                    <a:pt x="5310" y="7605"/>
                  </a:cubicBezTo>
                  <a:cubicBezTo>
                    <a:pt x="5203" y="7605"/>
                    <a:pt x="5082" y="7565"/>
                    <a:pt x="4986" y="7517"/>
                  </a:cubicBezTo>
                  <a:cubicBezTo>
                    <a:pt x="4590" y="7274"/>
                    <a:pt x="4286" y="6939"/>
                    <a:pt x="4074" y="6544"/>
                  </a:cubicBezTo>
                  <a:lnTo>
                    <a:pt x="4074" y="6453"/>
                  </a:lnTo>
                  <a:cubicBezTo>
                    <a:pt x="3982" y="6301"/>
                    <a:pt x="3952" y="6179"/>
                    <a:pt x="3952" y="6027"/>
                  </a:cubicBezTo>
                  <a:cubicBezTo>
                    <a:pt x="3952" y="5967"/>
                    <a:pt x="3952" y="5875"/>
                    <a:pt x="4013" y="5845"/>
                  </a:cubicBezTo>
                  <a:cubicBezTo>
                    <a:pt x="4043" y="5815"/>
                    <a:pt x="4104" y="5815"/>
                    <a:pt x="4134" y="5815"/>
                  </a:cubicBezTo>
                  <a:close/>
                  <a:moveTo>
                    <a:pt x="14401" y="7291"/>
                  </a:moveTo>
                  <a:cubicBezTo>
                    <a:pt x="14903" y="7291"/>
                    <a:pt x="15350" y="7505"/>
                    <a:pt x="15837" y="7699"/>
                  </a:cubicBezTo>
                  <a:cubicBezTo>
                    <a:pt x="15989" y="7790"/>
                    <a:pt x="16171" y="7790"/>
                    <a:pt x="16323" y="7851"/>
                  </a:cubicBezTo>
                  <a:cubicBezTo>
                    <a:pt x="16627" y="7942"/>
                    <a:pt x="16901" y="8125"/>
                    <a:pt x="17053" y="8398"/>
                  </a:cubicBezTo>
                  <a:cubicBezTo>
                    <a:pt x="17205" y="8672"/>
                    <a:pt x="17205" y="9037"/>
                    <a:pt x="17053" y="9310"/>
                  </a:cubicBezTo>
                  <a:cubicBezTo>
                    <a:pt x="16870" y="9584"/>
                    <a:pt x="16506" y="9736"/>
                    <a:pt x="16141" y="9736"/>
                  </a:cubicBezTo>
                  <a:cubicBezTo>
                    <a:pt x="15806" y="9736"/>
                    <a:pt x="15472" y="9614"/>
                    <a:pt x="15138" y="9523"/>
                  </a:cubicBezTo>
                  <a:cubicBezTo>
                    <a:pt x="14986" y="9462"/>
                    <a:pt x="14803" y="9401"/>
                    <a:pt x="14651" y="9341"/>
                  </a:cubicBezTo>
                  <a:cubicBezTo>
                    <a:pt x="14287" y="9219"/>
                    <a:pt x="13922" y="9097"/>
                    <a:pt x="13648" y="8854"/>
                  </a:cubicBezTo>
                  <a:cubicBezTo>
                    <a:pt x="13375" y="8581"/>
                    <a:pt x="13192" y="8186"/>
                    <a:pt x="13344" y="7821"/>
                  </a:cubicBezTo>
                  <a:cubicBezTo>
                    <a:pt x="13466" y="7547"/>
                    <a:pt x="13739" y="7395"/>
                    <a:pt x="14013" y="7334"/>
                  </a:cubicBezTo>
                  <a:cubicBezTo>
                    <a:pt x="14147" y="7304"/>
                    <a:pt x="14276" y="7291"/>
                    <a:pt x="14401" y="7291"/>
                  </a:cubicBezTo>
                  <a:close/>
                  <a:moveTo>
                    <a:pt x="2170" y="9611"/>
                  </a:moveTo>
                  <a:cubicBezTo>
                    <a:pt x="2939" y="9611"/>
                    <a:pt x="4209" y="9983"/>
                    <a:pt x="4286" y="10708"/>
                  </a:cubicBezTo>
                  <a:cubicBezTo>
                    <a:pt x="4317" y="10921"/>
                    <a:pt x="4195" y="11104"/>
                    <a:pt x="4013" y="11195"/>
                  </a:cubicBezTo>
                  <a:cubicBezTo>
                    <a:pt x="3861" y="11316"/>
                    <a:pt x="3648" y="11347"/>
                    <a:pt x="3466" y="11347"/>
                  </a:cubicBezTo>
                  <a:cubicBezTo>
                    <a:pt x="3413" y="11349"/>
                    <a:pt x="3359" y="11350"/>
                    <a:pt x="3306" y="11350"/>
                  </a:cubicBezTo>
                  <a:cubicBezTo>
                    <a:pt x="2717" y="11350"/>
                    <a:pt x="2113" y="11197"/>
                    <a:pt x="1612" y="10891"/>
                  </a:cubicBezTo>
                  <a:cubicBezTo>
                    <a:pt x="1429" y="10800"/>
                    <a:pt x="1277" y="10648"/>
                    <a:pt x="1216" y="10465"/>
                  </a:cubicBezTo>
                  <a:cubicBezTo>
                    <a:pt x="1156" y="10283"/>
                    <a:pt x="1216" y="10070"/>
                    <a:pt x="1338" y="9918"/>
                  </a:cubicBezTo>
                  <a:cubicBezTo>
                    <a:pt x="1460" y="9797"/>
                    <a:pt x="1642" y="9705"/>
                    <a:pt x="1824" y="9645"/>
                  </a:cubicBezTo>
                  <a:cubicBezTo>
                    <a:pt x="1919" y="9622"/>
                    <a:pt x="2037" y="9611"/>
                    <a:pt x="2170" y="9611"/>
                  </a:cubicBezTo>
                  <a:close/>
                  <a:moveTo>
                    <a:pt x="11770" y="10893"/>
                  </a:moveTo>
                  <a:cubicBezTo>
                    <a:pt x="11830" y="10893"/>
                    <a:pt x="11891" y="10903"/>
                    <a:pt x="11946" y="10921"/>
                  </a:cubicBezTo>
                  <a:cubicBezTo>
                    <a:pt x="12432" y="11073"/>
                    <a:pt x="12736" y="11590"/>
                    <a:pt x="12949" y="12076"/>
                  </a:cubicBezTo>
                  <a:cubicBezTo>
                    <a:pt x="13040" y="12350"/>
                    <a:pt x="13162" y="12623"/>
                    <a:pt x="13192" y="12927"/>
                  </a:cubicBezTo>
                  <a:cubicBezTo>
                    <a:pt x="13223" y="13201"/>
                    <a:pt x="13132" y="13505"/>
                    <a:pt x="12888" y="13626"/>
                  </a:cubicBezTo>
                  <a:cubicBezTo>
                    <a:pt x="12828" y="13657"/>
                    <a:pt x="12763" y="13670"/>
                    <a:pt x="12697" y="13670"/>
                  </a:cubicBezTo>
                  <a:cubicBezTo>
                    <a:pt x="12501" y="13670"/>
                    <a:pt x="12296" y="13550"/>
                    <a:pt x="12159" y="13414"/>
                  </a:cubicBezTo>
                  <a:cubicBezTo>
                    <a:pt x="11581" y="12897"/>
                    <a:pt x="11429" y="12076"/>
                    <a:pt x="11308" y="11316"/>
                  </a:cubicBezTo>
                  <a:lnTo>
                    <a:pt x="11369" y="11225"/>
                  </a:lnTo>
                  <a:cubicBezTo>
                    <a:pt x="11399" y="11164"/>
                    <a:pt x="11399" y="11104"/>
                    <a:pt x="11429" y="11073"/>
                  </a:cubicBezTo>
                  <a:cubicBezTo>
                    <a:pt x="11493" y="10946"/>
                    <a:pt x="11630" y="10893"/>
                    <a:pt x="11770" y="10893"/>
                  </a:cubicBezTo>
                  <a:close/>
                  <a:moveTo>
                    <a:pt x="8778" y="0"/>
                  </a:moveTo>
                  <a:cubicBezTo>
                    <a:pt x="8691" y="0"/>
                    <a:pt x="8602" y="3"/>
                    <a:pt x="8511" y="9"/>
                  </a:cubicBezTo>
                  <a:cubicBezTo>
                    <a:pt x="4712" y="283"/>
                    <a:pt x="1" y="5754"/>
                    <a:pt x="274" y="11286"/>
                  </a:cubicBezTo>
                  <a:cubicBezTo>
                    <a:pt x="365" y="13474"/>
                    <a:pt x="153" y="15541"/>
                    <a:pt x="92" y="16666"/>
                  </a:cubicBezTo>
                  <a:cubicBezTo>
                    <a:pt x="65" y="17704"/>
                    <a:pt x="897" y="18521"/>
                    <a:pt x="1882" y="18521"/>
                  </a:cubicBezTo>
                  <a:cubicBezTo>
                    <a:pt x="1993" y="18521"/>
                    <a:pt x="2106" y="18511"/>
                    <a:pt x="2220" y="18490"/>
                  </a:cubicBezTo>
                  <a:cubicBezTo>
                    <a:pt x="3739" y="18186"/>
                    <a:pt x="5715" y="18398"/>
                    <a:pt x="8025" y="17973"/>
                  </a:cubicBezTo>
                  <a:cubicBezTo>
                    <a:pt x="12250" y="17152"/>
                    <a:pt x="17296" y="13718"/>
                    <a:pt x="18360" y="8429"/>
                  </a:cubicBezTo>
                  <a:cubicBezTo>
                    <a:pt x="19041" y="5116"/>
                    <a:pt x="16610" y="4491"/>
                    <a:pt x="14679" y="4491"/>
                  </a:cubicBezTo>
                  <a:cubicBezTo>
                    <a:pt x="13510" y="4491"/>
                    <a:pt x="12524" y="4720"/>
                    <a:pt x="12524" y="4720"/>
                  </a:cubicBezTo>
                  <a:cubicBezTo>
                    <a:pt x="12524" y="4720"/>
                    <a:pt x="12321" y="0"/>
                    <a:pt x="8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0"/>
            <p:cNvSpPr/>
            <p:nvPr/>
          </p:nvSpPr>
          <p:spPr>
            <a:xfrm>
              <a:off x="10454100" y="1852150"/>
              <a:ext cx="264475" cy="300925"/>
            </a:xfrm>
            <a:custGeom>
              <a:rect b="b" l="l" r="r" t="t"/>
              <a:pathLst>
                <a:path extrusionOk="0" fill="none" h="12037" w="10579">
                  <a:moveTo>
                    <a:pt x="92" y="12037"/>
                  </a:moveTo>
                  <a:cubicBezTo>
                    <a:pt x="1" y="11550"/>
                    <a:pt x="214" y="11064"/>
                    <a:pt x="548" y="10669"/>
                  </a:cubicBezTo>
                  <a:cubicBezTo>
                    <a:pt x="882" y="10304"/>
                    <a:pt x="1277" y="10031"/>
                    <a:pt x="1703" y="9727"/>
                  </a:cubicBezTo>
                  <a:cubicBezTo>
                    <a:pt x="3101" y="8693"/>
                    <a:pt x="4317" y="7386"/>
                    <a:pt x="5229" y="5897"/>
                  </a:cubicBezTo>
                  <a:cubicBezTo>
                    <a:pt x="5624" y="5289"/>
                    <a:pt x="5958" y="4620"/>
                    <a:pt x="6384" y="4073"/>
                  </a:cubicBezTo>
                  <a:cubicBezTo>
                    <a:pt x="6718" y="3648"/>
                    <a:pt x="7113" y="3252"/>
                    <a:pt x="7509" y="2888"/>
                  </a:cubicBezTo>
                  <a:cubicBezTo>
                    <a:pt x="7661" y="2736"/>
                    <a:pt x="7813" y="2584"/>
                    <a:pt x="7965" y="2462"/>
                  </a:cubicBezTo>
                  <a:cubicBezTo>
                    <a:pt x="8816" y="1611"/>
                    <a:pt x="9697" y="790"/>
                    <a:pt x="10579"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0"/>
            <p:cNvSpPr/>
            <p:nvPr/>
          </p:nvSpPr>
          <p:spPr>
            <a:xfrm>
              <a:off x="10638000" y="1927375"/>
              <a:ext cx="65375" cy="182400"/>
            </a:xfrm>
            <a:custGeom>
              <a:rect b="b" l="l" r="r" t="t"/>
              <a:pathLst>
                <a:path extrusionOk="0" fill="none" h="7296" w="2615">
                  <a:moveTo>
                    <a:pt x="1" y="0"/>
                  </a:moveTo>
                  <a:cubicBezTo>
                    <a:pt x="457" y="213"/>
                    <a:pt x="791" y="669"/>
                    <a:pt x="821" y="1155"/>
                  </a:cubicBezTo>
                  <a:cubicBezTo>
                    <a:pt x="821" y="1459"/>
                    <a:pt x="760" y="1733"/>
                    <a:pt x="700" y="2037"/>
                  </a:cubicBezTo>
                  <a:cubicBezTo>
                    <a:pt x="609" y="2584"/>
                    <a:pt x="639" y="3131"/>
                    <a:pt x="791" y="3648"/>
                  </a:cubicBezTo>
                  <a:cubicBezTo>
                    <a:pt x="821" y="3861"/>
                    <a:pt x="912" y="4073"/>
                    <a:pt x="1034" y="4225"/>
                  </a:cubicBezTo>
                  <a:cubicBezTo>
                    <a:pt x="1156" y="4377"/>
                    <a:pt x="1308" y="4499"/>
                    <a:pt x="1429" y="4651"/>
                  </a:cubicBezTo>
                  <a:cubicBezTo>
                    <a:pt x="1703" y="4924"/>
                    <a:pt x="1855" y="5289"/>
                    <a:pt x="1976" y="5624"/>
                  </a:cubicBezTo>
                  <a:cubicBezTo>
                    <a:pt x="2189" y="6171"/>
                    <a:pt x="2402" y="6748"/>
                    <a:pt x="2615" y="7295"/>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0"/>
            <p:cNvSpPr/>
            <p:nvPr/>
          </p:nvSpPr>
          <p:spPr>
            <a:xfrm>
              <a:off x="10676000" y="1890125"/>
              <a:ext cx="143650" cy="134525"/>
            </a:xfrm>
            <a:custGeom>
              <a:rect b="b" l="l" r="r" t="t"/>
              <a:pathLst>
                <a:path extrusionOk="0" fill="none" h="5381" w="5746">
                  <a:moveTo>
                    <a:pt x="0" y="1"/>
                  </a:moveTo>
                  <a:cubicBezTo>
                    <a:pt x="244" y="305"/>
                    <a:pt x="669" y="335"/>
                    <a:pt x="1003" y="487"/>
                  </a:cubicBezTo>
                  <a:cubicBezTo>
                    <a:pt x="1490" y="700"/>
                    <a:pt x="1794" y="1186"/>
                    <a:pt x="2037" y="1673"/>
                  </a:cubicBezTo>
                  <a:cubicBezTo>
                    <a:pt x="2250" y="2189"/>
                    <a:pt x="2432" y="2706"/>
                    <a:pt x="2736" y="3132"/>
                  </a:cubicBezTo>
                  <a:cubicBezTo>
                    <a:pt x="3496" y="4135"/>
                    <a:pt x="4924" y="4439"/>
                    <a:pt x="5745" y="538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0"/>
            <p:cNvSpPr/>
            <p:nvPr/>
          </p:nvSpPr>
          <p:spPr>
            <a:xfrm>
              <a:off x="10571125" y="2028425"/>
              <a:ext cx="60825" cy="117825"/>
            </a:xfrm>
            <a:custGeom>
              <a:rect b="b" l="l" r="r" t="t"/>
              <a:pathLst>
                <a:path extrusionOk="0" fill="none" h="4713" w="2433">
                  <a:moveTo>
                    <a:pt x="1" y="1"/>
                  </a:moveTo>
                  <a:cubicBezTo>
                    <a:pt x="396" y="123"/>
                    <a:pt x="639" y="548"/>
                    <a:pt x="730" y="974"/>
                  </a:cubicBezTo>
                  <a:cubicBezTo>
                    <a:pt x="821" y="1369"/>
                    <a:pt x="821" y="1794"/>
                    <a:pt x="882" y="2220"/>
                  </a:cubicBezTo>
                  <a:cubicBezTo>
                    <a:pt x="943" y="2493"/>
                    <a:pt x="1034" y="2797"/>
                    <a:pt x="1186" y="3040"/>
                  </a:cubicBezTo>
                  <a:cubicBezTo>
                    <a:pt x="1521" y="3648"/>
                    <a:pt x="2128" y="4074"/>
                    <a:pt x="2432" y="4712"/>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0"/>
            <p:cNvSpPr/>
            <p:nvPr/>
          </p:nvSpPr>
          <p:spPr>
            <a:xfrm>
              <a:off x="10515650" y="2081625"/>
              <a:ext cx="20550" cy="68425"/>
            </a:xfrm>
            <a:custGeom>
              <a:rect b="b" l="l" r="r" t="t"/>
              <a:pathLst>
                <a:path extrusionOk="0" fill="none" h="2737" w="822">
                  <a:moveTo>
                    <a:pt x="1" y="1"/>
                  </a:moveTo>
                  <a:cubicBezTo>
                    <a:pt x="305" y="274"/>
                    <a:pt x="609" y="578"/>
                    <a:pt x="639" y="973"/>
                  </a:cubicBezTo>
                  <a:cubicBezTo>
                    <a:pt x="639" y="1308"/>
                    <a:pt x="487" y="1612"/>
                    <a:pt x="426" y="1946"/>
                  </a:cubicBezTo>
                  <a:cubicBezTo>
                    <a:pt x="396" y="2280"/>
                    <a:pt x="518" y="2675"/>
                    <a:pt x="822" y="2736"/>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0"/>
            <p:cNvSpPr/>
            <p:nvPr/>
          </p:nvSpPr>
          <p:spPr>
            <a:xfrm>
              <a:off x="10562025" y="1780700"/>
              <a:ext cx="116275" cy="104900"/>
            </a:xfrm>
            <a:custGeom>
              <a:rect b="b" l="l" r="r" t="t"/>
              <a:pathLst>
                <a:path extrusionOk="0" fill="none" h="4196" w="4651">
                  <a:moveTo>
                    <a:pt x="4651" y="4196"/>
                  </a:moveTo>
                  <a:cubicBezTo>
                    <a:pt x="4377" y="4044"/>
                    <a:pt x="4103" y="3892"/>
                    <a:pt x="3860" y="3740"/>
                  </a:cubicBezTo>
                  <a:cubicBezTo>
                    <a:pt x="3252" y="3405"/>
                    <a:pt x="2584" y="2980"/>
                    <a:pt x="2371" y="2311"/>
                  </a:cubicBezTo>
                  <a:cubicBezTo>
                    <a:pt x="2219" y="1886"/>
                    <a:pt x="2249" y="1369"/>
                    <a:pt x="2067" y="974"/>
                  </a:cubicBezTo>
                  <a:cubicBezTo>
                    <a:pt x="1885" y="609"/>
                    <a:pt x="1520" y="366"/>
                    <a:pt x="1155" y="214"/>
                  </a:cubicBezTo>
                  <a:cubicBezTo>
                    <a:pt x="790" y="92"/>
                    <a:pt x="395" y="31"/>
                    <a:pt x="0"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0"/>
            <p:cNvSpPr/>
            <p:nvPr/>
          </p:nvSpPr>
          <p:spPr>
            <a:xfrm>
              <a:off x="10460200" y="1919000"/>
              <a:ext cx="171750" cy="22825"/>
            </a:xfrm>
            <a:custGeom>
              <a:rect b="b" l="l" r="r" t="t"/>
              <a:pathLst>
                <a:path extrusionOk="0" fill="none" h="913" w="6870">
                  <a:moveTo>
                    <a:pt x="6869" y="548"/>
                  </a:moveTo>
                  <a:cubicBezTo>
                    <a:pt x="6596" y="761"/>
                    <a:pt x="6201" y="700"/>
                    <a:pt x="5866" y="700"/>
                  </a:cubicBezTo>
                  <a:cubicBezTo>
                    <a:pt x="5228" y="670"/>
                    <a:pt x="4559" y="913"/>
                    <a:pt x="3921" y="761"/>
                  </a:cubicBezTo>
                  <a:cubicBezTo>
                    <a:pt x="3587" y="700"/>
                    <a:pt x="3313" y="548"/>
                    <a:pt x="2979" y="427"/>
                  </a:cubicBezTo>
                  <a:cubicBezTo>
                    <a:pt x="2401" y="214"/>
                    <a:pt x="1763" y="153"/>
                    <a:pt x="1125" y="92"/>
                  </a:cubicBezTo>
                  <a:lnTo>
                    <a:pt x="0" y="1"/>
                  </a:ln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0"/>
            <p:cNvSpPr/>
            <p:nvPr/>
          </p:nvSpPr>
          <p:spPr>
            <a:xfrm>
              <a:off x="10448025" y="2038325"/>
              <a:ext cx="108700" cy="3825"/>
            </a:xfrm>
            <a:custGeom>
              <a:rect b="b" l="l" r="r" t="t"/>
              <a:pathLst>
                <a:path extrusionOk="0" fill="none" h="153" w="4348">
                  <a:moveTo>
                    <a:pt x="4347" y="122"/>
                  </a:moveTo>
                  <a:cubicBezTo>
                    <a:pt x="3618" y="152"/>
                    <a:pt x="2888" y="122"/>
                    <a:pt x="2128" y="91"/>
                  </a:cubicBezTo>
                  <a:cubicBezTo>
                    <a:pt x="1429" y="61"/>
                    <a:pt x="730" y="30"/>
                    <a:pt x="1"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0"/>
            <p:cNvSpPr/>
            <p:nvPr/>
          </p:nvSpPr>
          <p:spPr>
            <a:xfrm>
              <a:off x="10437400" y="2088475"/>
              <a:ext cx="53975" cy="6100"/>
            </a:xfrm>
            <a:custGeom>
              <a:rect b="b" l="l" r="r" t="t"/>
              <a:pathLst>
                <a:path extrusionOk="0" fill="none" h="244" w="2159">
                  <a:moveTo>
                    <a:pt x="2158" y="213"/>
                  </a:moveTo>
                  <a:cubicBezTo>
                    <a:pt x="1459" y="31"/>
                    <a:pt x="730" y="0"/>
                    <a:pt x="31" y="91"/>
                  </a:cubicBezTo>
                  <a:cubicBezTo>
                    <a:pt x="0" y="183"/>
                    <a:pt x="61" y="243"/>
                    <a:pt x="152" y="243"/>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0"/>
            <p:cNvSpPr/>
            <p:nvPr/>
          </p:nvSpPr>
          <p:spPr>
            <a:xfrm>
              <a:off x="10912325" y="1723100"/>
              <a:ext cx="473425" cy="497225"/>
            </a:xfrm>
            <a:custGeom>
              <a:rect b="b" l="l" r="r" t="t"/>
              <a:pathLst>
                <a:path extrusionOk="0" h="19889" w="18937">
                  <a:moveTo>
                    <a:pt x="13596" y="5333"/>
                  </a:moveTo>
                  <a:cubicBezTo>
                    <a:pt x="13697" y="5333"/>
                    <a:pt x="13797" y="5347"/>
                    <a:pt x="13891" y="5375"/>
                  </a:cubicBezTo>
                  <a:cubicBezTo>
                    <a:pt x="14195" y="5466"/>
                    <a:pt x="14469" y="5709"/>
                    <a:pt x="14560" y="6013"/>
                  </a:cubicBezTo>
                  <a:cubicBezTo>
                    <a:pt x="14651" y="6378"/>
                    <a:pt x="14499" y="6743"/>
                    <a:pt x="14226" y="7016"/>
                  </a:cubicBezTo>
                  <a:cubicBezTo>
                    <a:pt x="13982" y="7259"/>
                    <a:pt x="13679" y="7442"/>
                    <a:pt x="13344" y="7624"/>
                  </a:cubicBezTo>
                  <a:cubicBezTo>
                    <a:pt x="13192" y="7685"/>
                    <a:pt x="13040" y="7776"/>
                    <a:pt x="12858" y="7867"/>
                  </a:cubicBezTo>
                  <a:cubicBezTo>
                    <a:pt x="12523" y="8050"/>
                    <a:pt x="12159" y="8232"/>
                    <a:pt x="11764" y="8263"/>
                  </a:cubicBezTo>
                  <a:cubicBezTo>
                    <a:pt x="11735" y="8265"/>
                    <a:pt x="11707" y="8266"/>
                    <a:pt x="11678" y="8266"/>
                  </a:cubicBezTo>
                  <a:cubicBezTo>
                    <a:pt x="11309" y="8266"/>
                    <a:pt x="10932" y="8084"/>
                    <a:pt x="10791" y="7746"/>
                  </a:cubicBezTo>
                  <a:cubicBezTo>
                    <a:pt x="10669" y="7472"/>
                    <a:pt x="10730" y="7168"/>
                    <a:pt x="10882" y="6895"/>
                  </a:cubicBezTo>
                  <a:cubicBezTo>
                    <a:pt x="11247" y="6287"/>
                    <a:pt x="11855" y="6074"/>
                    <a:pt x="12463" y="5800"/>
                  </a:cubicBezTo>
                  <a:cubicBezTo>
                    <a:pt x="12645" y="5740"/>
                    <a:pt x="12797" y="5618"/>
                    <a:pt x="12949" y="5527"/>
                  </a:cubicBezTo>
                  <a:cubicBezTo>
                    <a:pt x="13138" y="5401"/>
                    <a:pt x="13370" y="5333"/>
                    <a:pt x="13596" y="5333"/>
                  </a:cubicBezTo>
                  <a:close/>
                  <a:moveTo>
                    <a:pt x="15624" y="8962"/>
                  </a:moveTo>
                  <a:cubicBezTo>
                    <a:pt x="15928" y="8962"/>
                    <a:pt x="16232" y="9083"/>
                    <a:pt x="16353" y="9357"/>
                  </a:cubicBezTo>
                  <a:cubicBezTo>
                    <a:pt x="16445" y="9630"/>
                    <a:pt x="16293" y="9904"/>
                    <a:pt x="16080" y="10117"/>
                  </a:cubicBezTo>
                  <a:cubicBezTo>
                    <a:pt x="15502" y="10664"/>
                    <a:pt x="14621" y="10755"/>
                    <a:pt x="13800" y="10816"/>
                  </a:cubicBezTo>
                  <a:lnTo>
                    <a:pt x="13709" y="10755"/>
                  </a:lnTo>
                  <a:cubicBezTo>
                    <a:pt x="13648" y="10725"/>
                    <a:pt x="13618" y="10725"/>
                    <a:pt x="13557" y="10694"/>
                  </a:cubicBezTo>
                  <a:cubicBezTo>
                    <a:pt x="13405" y="10573"/>
                    <a:pt x="13375" y="10329"/>
                    <a:pt x="13466" y="10117"/>
                  </a:cubicBezTo>
                  <a:cubicBezTo>
                    <a:pt x="13648" y="9630"/>
                    <a:pt x="14226" y="9357"/>
                    <a:pt x="14712" y="9174"/>
                  </a:cubicBezTo>
                  <a:cubicBezTo>
                    <a:pt x="15016" y="9083"/>
                    <a:pt x="15320" y="8962"/>
                    <a:pt x="15624" y="8962"/>
                  </a:cubicBezTo>
                  <a:close/>
                  <a:moveTo>
                    <a:pt x="2675" y="8050"/>
                  </a:moveTo>
                  <a:cubicBezTo>
                    <a:pt x="2888" y="8050"/>
                    <a:pt x="3070" y="8202"/>
                    <a:pt x="3162" y="8354"/>
                  </a:cubicBezTo>
                  <a:cubicBezTo>
                    <a:pt x="3253" y="8536"/>
                    <a:pt x="3283" y="8749"/>
                    <a:pt x="3283" y="8962"/>
                  </a:cubicBezTo>
                  <a:cubicBezTo>
                    <a:pt x="3283" y="9630"/>
                    <a:pt x="3040" y="10299"/>
                    <a:pt x="2675" y="10846"/>
                  </a:cubicBezTo>
                  <a:cubicBezTo>
                    <a:pt x="2523" y="11029"/>
                    <a:pt x="2371" y="11211"/>
                    <a:pt x="2189" y="11241"/>
                  </a:cubicBezTo>
                  <a:cubicBezTo>
                    <a:pt x="2153" y="11246"/>
                    <a:pt x="2119" y="11249"/>
                    <a:pt x="2085" y="11249"/>
                  </a:cubicBezTo>
                  <a:cubicBezTo>
                    <a:pt x="1916" y="11249"/>
                    <a:pt x="1768" y="11186"/>
                    <a:pt x="1642" y="11059"/>
                  </a:cubicBezTo>
                  <a:cubicBezTo>
                    <a:pt x="1490" y="10937"/>
                    <a:pt x="1429" y="10755"/>
                    <a:pt x="1368" y="10542"/>
                  </a:cubicBezTo>
                  <a:cubicBezTo>
                    <a:pt x="1247" y="9873"/>
                    <a:pt x="1794" y="8080"/>
                    <a:pt x="2675" y="8050"/>
                  </a:cubicBezTo>
                  <a:close/>
                  <a:moveTo>
                    <a:pt x="7302" y="13459"/>
                  </a:moveTo>
                  <a:cubicBezTo>
                    <a:pt x="7320" y="13459"/>
                    <a:pt x="7338" y="13459"/>
                    <a:pt x="7356" y="13460"/>
                  </a:cubicBezTo>
                  <a:cubicBezTo>
                    <a:pt x="7417" y="13460"/>
                    <a:pt x="7508" y="13491"/>
                    <a:pt x="7569" y="13521"/>
                  </a:cubicBezTo>
                  <a:cubicBezTo>
                    <a:pt x="7751" y="13643"/>
                    <a:pt x="7660" y="13916"/>
                    <a:pt x="7539" y="14098"/>
                  </a:cubicBezTo>
                  <a:cubicBezTo>
                    <a:pt x="7265" y="14494"/>
                    <a:pt x="6900" y="14798"/>
                    <a:pt x="6475" y="14980"/>
                  </a:cubicBezTo>
                  <a:lnTo>
                    <a:pt x="6353" y="14980"/>
                  </a:lnTo>
                  <a:cubicBezTo>
                    <a:pt x="6232" y="15041"/>
                    <a:pt x="6080" y="15071"/>
                    <a:pt x="5928" y="15071"/>
                  </a:cubicBezTo>
                  <a:cubicBezTo>
                    <a:pt x="5867" y="15071"/>
                    <a:pt x="5776" y="15041"/>
                    <a:pt x="5745" y="14980"/>
                  </a:cubicBezTo>
                  <a:cubicBezTo>
                    <a:pt x="5715" y="14950"/>
                    <a:pt x="5715" y="14889"/>
                    <a:pt x="5715" y="14828"/>
                  </a:cubicBezTo>
                  <a:cubicBezTo>
                    <a:pt x="5804" y="14085"/>
                    <a:pt x="6531" y="13459"/>
                    <a:pt x="7302" y="13459"/>
                  </a:cubicBezTo>
                  <a:close/>
                  <a:moveTo>
                    <a:pt x="8153" y="1"/>
                  </a:moveTo>
                  <a:cubicBezTo>
                    <a:pt x="4280" y="1"/>
                    <a:pt x="5229" y="6044"/>
                    <a:pt x="5229" y="6044"/>
                  </a:cubicBezTo>
                  <a:cubicBezTo>
                    <a:pt x="5229" y="6044"/>
                    <a:pt x="5192" y="6042"/>
                    <a:pt x="5125" y="6042"/>
                  </a:cubicBezTo>
                  <a:cubicBezTo>
                    <a:pt x="4393" y="6042"/>
                    <a:pt x="28" y="6195"/>
                    <a:pt x="0" y="9843"/>
                  </a:cubicBezTo>
                  <a:cubicBezTo>
                    <a:pt x="0" y="13825"/>
                    <a:pt x="5350" y="19175"/>
                    <a:pt x="11125" y="19296"/>
                  </a:cubicBezTo>
                  <a:cubicBezTo>
                    <a:pt x="13405" y="19357"/>
                    <a:pt x="15533" y="19752"/>
                    <a:pt x="16718" y="19874"/>
                  </a:cubicBezTo>
                  <a:cubicBezTo>
                    <a:pt x="16796" y="19884"/>
                    <a:pt x="16874" y="19889"/>
                    <a:pt x="16951" y="19889"/>
                  </a:cubicBezTo>
                  <a:cubicBezTo>
                    <a:pt x="18035" y="19889"/>
                    <a:pt x="18927" y="18914"/>
                    <a:pt x="18785" y="17807"/>
                  </a:cubicBezTo>
                  <a:cubicBezTo>
                    <a:pt x="18603" y="16226"/>
                    <a:pt x="18937" y="14159"/>
                    <a:pt x="18663" y="11728"/>
                  </a:cubicBezTo>
                  <a:cubicBezTo>
                    <a:pt x="18177" y="7259"/>
                    <a:pt x="14955" y="1758"/>
                    <a:pt x="9514" y="208"/>
                  </a:cubicBezTo>
                  <a:cubicBezTo>
                    <a:pt x="9005" y="65"/>
                    <a:pt x="8553" y="1"/>
                    <a:pt x="8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0"/>
            <p:cNvSpPr/>
            <p:nvPr/>
          </p:nvSpPr>
          <p:spPr>
            <a:xfrm>
              <a:off x="11058975" y="1889375"/>
              <a:ext cx="294100" cy="297150"/>
            </a:xfrm>
            <a:custGeom>
              <a:rect b="b" l="l" r="r" t="t"/>
              <a:pathLst>
                <a:path extrusionOk="0" fill="none" h="11886" w="11764">
                  <a:moveTo>
                    <a:pt x="11764" y="11824"/>
                  </a:moveTo>
                  <a:cubicBezTo>
                    <a:pt x="11247" y="11885"/>
                    <a:pt x="10731" y="11642"/>
                    <a:pt x="10366" y="11277"/>
                  </a:cubicBezTo>
                  <a:cubicBezTo>
                    <a:pt x="10001" y="10913"/>
                    <a:pt x="9758" y="10426"/>
                    <a:pt x="9484" y="10001"/>
                  </a:cubicBezTo>
                  <a:cubicBezTo>
                    <a:pt x="8512" y="8451"/>
                    <a:pt x="7235" y="7083"/>
                    <a:pt x="5746" y="6019"/>
                  </a:cubicBezTo>
                  <a:cubicBezTo>
                    <a:pt x="5138" y="5563"/>
                    <a:pt x="4469" y="5168"/>
                    <a:pt x="3922" y="4681"/>
                  </a:cubicBezTo>
                  <a:cubicBezTo>
                    <a:pt x="3496" y="4286"/>
                    <a:pt x="3132" y="3861"/>
                    <a:pt x="2797" y="3435"/>
                  </a:cubicBezTo>
                  <a:cubicBezTo>
                    <a:pt x="2645" y="3253"/>
                    <a:pt x="2493" y="3070"/>
                    <a:pt x="2372" y="2919"/>
                  </a:cubicBezTo>
                  <a:cubicBezTo>
                    <a:pt x="1551" y="1946"/>
                    <a:pt x="761" y="973"/>
                    <a:pt x="1"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0"/>
            <p:cNvSpPr/>
            <p:nvPr/>
          </p:nvSpPr>
          <p:spPr>
            <a:xfrm>
              <a:off x="11131925" y="1925100"/>
              <a:ext cx="194575" cy="53975"/>
            </a:xfrm>
            <a:custGeom>
              <a:rect b="b" l="l" r="r" t="t"/>
              <a:pathLst>
                <a:path extrusionOk="0" fill="none" h="2159" w="7783">
                  <a:moveTo>
                    <a:pt x="1" y="2158"/>
                  </a:moveTo>
                  <a:cubicBezTo>
                    <a:pt x="214" y="1702"/>
                    <a:pt x="730" y="1398"/>
                    <a:pt x="1247" y="1398"/>
                  </a:cubicBezTo>
                  <a:cubicBezTo>
                    <a:pt x="1551" y="1398"/>
                    <a:pt x="1855" y="1520"/>
                    <a:pt x="2159" y="1581"/>
                  </a:cubicBezTo>
                  <a:cubicBezTo>
                    <a:pt x="2706" y="1702"/>
                    <a:pt x="3284" y="1733"/>
                    <a:pt x="3831" y="1611"/>
                  </a:cubicBezTo>
                  <a:cubicBezTo>
                    <a:pt x="4074" y="1581"/>
                    <a:pt x="4287" y="1520"/>
                    <a:pt x="4469" y="1398"/>
                  </a:cubicBezTo>
                  <a:cubicBezTo>
                    <a:pt x="4621" y="1307"/>
                    <a:pt x="4773" y="1125"/>
                    <a:pt x="4925" y="1003"/>
                  </a:cubicBezTo>
                  <a:cubicBezTo>
                    <a:pt x="5229" y="760"/>
                    <a:pt x="5624" y="638"/>
                    <a:pt x="5989" y="517"/>
                  </a:cubicBezTo>
                  <a:cubicBezTo>
                    <a:pt x="6597" y="334"/>
                    <a:pt x="7174" y="183"/>
                    <a:pt x="7782"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0"/>
            <p:cNvSpPr/>
            <p:nvPr/>
          </p:nvSpPr>
          <p:spPr>
            <a:xfrm>
              <a:off x="11095450" y="1797425"/>
              <a:ext cx="151250" cy="139100"/>
            </a:xfrm>
            <a:custGeom>
              <a:rect b="b" l="l" r="r" t="t"/>
              <a:pathLst>
                <a:path extrusionOk="0" fill="none" h="5564" w="6050">
                  <a:moveTo>
                    <a:pt x="1" y="5563"/>
                  </a:moveTo>
                  <a:cubicBezTo>
                    <a:pt x="335" y="5350"/>
                    <a:pt x="396" y="4894"/>
                    <a:pt x="578" y="4560"/>
                  </a:cubicBezTo>
                  <a:cubicBezTo>
                    <a:pt x="852" y="4074"/>
                    <a:pt x="1369" y="3770"/>
                    <a:pt x="1916" y="3587"/>
                  </a:cubicBezTo>
                  <a:cubicBezTo>
                    <a:pt x="2432" y="3375"/>
                    <a:pt x="3010" y="3253"/>
                    <a:pt x="3466" y="2949"/>
                  </a:cubicBezTo>
                  <a:cubicBezTo>
                    <a:pt x="4591" y="2250"/>
                    <a:pt x="4986" y="791"/>
                    <a:pt x="6050"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0"/>
            <p:cNvSpPr/>
            <p:nvPr/>
          </p:nvSpPr>
          <p:spPr>
            <a:xfrm>
              <a:off x="11231475" y="2001850"/>
              <a:ext cx="126925" cy="53975"/>
            </a:xfrm>
            <a:custGeom>
              <a:rect b="b" l="l" r="r" t="t"/>
              <a:pathLst>
                <a:path extrusionOk="0" fill="none" h="2159" w="5077">
                  <a:moveTo>
                    <a:pt x="1" y="2158"/>
                  </a:moveTo>
                  <a:cubicBezTo>
                    <a:pt x="183" y="1763"/>
                    <a:pt x="639" y="1550"/>
                    <a:pt x="1064" y="1489"/>
                  </a:cubicBezTo>
                  <a:cubicBezTo>
                    <a:pt x="1490" y="1429"/>
                    <a:pt x="1946" y="1459"/>
                    <a:pt x="2372" y="1429"/>
                  </a:cubicBezTo>
                  <a:cubicBezTo>
                    <a:pt x="2675" y="1398"/>
                    <a:pt x="2979" y="1307"/>
                    <a:pt x="3283" y="1186"/>
                  </a:cubicBezTo>
                  <a:cubicBezTo>
                    <a:pt x="3922" y="882"/>
                    <a:pt x="4408" y="274"/>
                    <a:pt x="5077"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0"/>
            <p:cNvSpPr/>
            <p:nvPr/>
          </p:nvSpPr>
          <p:spPr>
            <a:xfrm>
              <a:off x="11282400" y="2102150"/>
              <a:ext cx="73725" cy="15975"/>
            </a:xfrm>
            <a:custGeom>
              <a:rect b="b" l="l" r="r" t="t"/>
              <a:pathLst>
                <a:path extrusionOk="0" fill="none" h="639" w="2949">
                  <a:moveTo>
                    <a:pt x="0" y="639"/>
                  </a:moveTo>
                  <a:cubicBezTo>
                    <a:pt x="304" y="365"/>
                    <a:pt x="669" y="61"/>
                    <a:pt x="1094" y="61"/>
                  </a:cubicBezTo>
                  <a:cubicBezTo>
                    <a:pt x="1429" y="61"/>
                    <a:pt x="1733" y="243"/>
                    <a:pt x="2067" y="335"/>
                  </a:cubicBezTo>
                  <a:cubicBezTo>
                    <a:pt x="2401" y="426"/>
                    <a:pt x="2857" y="335"/>
                    <a:pt x="2949" y="0"/>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0"/>
            <p:cNvSpPr/>
            <p:nvPr/>
          </p:nvSpPr>
          <p:spPr>
            <a:xfrm>
              <a:off x="10973125" y="1934200"/>
              <a:ext cx="117800" cy="112500"/>
            </a:xfrm>
            <a:custGeom>
              <a:rect b="b" l="l" r="r" t="t"/>
              <a:pathLst>
                <a:path extrusionOk="0" fill="none" h="4500" w="4712">
                  <a:moveTo>
                    <a:pt x="0" y="4499"/>
                  </a:moveTo>
                  <a:cubicBezTo>
                    <a:pt x="61" y="4104"/>
                    <a:pt x="122" y="3709"/>
                    <a:pt x="304" y="3314"/>
                  </a:cubicBezTo>
                  <a:cubicBezTo>
                    <a:pt x="486" y="2949"/>
                    <a:pt x="760" y="2615"/>
                    <a:pt x="1155" y="2463"/>
                  </a:cubicBezTo>
                  <a:cubicBezTo>
                    <a:pt x="1581" y="2250"/>
                    <a:pt x="2128" y="2372"/>
                    <a:pt x="2584" y="2220"/>
                  </a:cubicBezTo>
                  <a:cubicBezTo>
                    <a:pt x="3283" y="2037"/>
                    <a:pt x="3769" y="1399"/>
                    <a:pt x="4164" y="791"/>
                  </a:cubicBezTo>
                  <a:cubicBezTo>
                    <a:pt x="4347" y="518"/>
                    <a:pt x="4529" y="274"/>
                    <a:pt x="4711" y="1"/>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0"/>
            <p:cNvSpPr/>
            <p:nvPr/>
          </p:nvSpPr>
          <p:spPr>
            <a:xfrm>
              <a:off x="11109125" y="1985875"/>
              <a:ext cx="32700" cy="177850"/>
            </a:xfrm>
            <a:custGeom>
              <a:rect b="b" l="l" r="r" t="t"/>
              <a:pathLst>
                <a:path extrusionOk="0" fill="none" h="7114" w="1308">
                  <a:moveTo>
                    <a:pt x="1095" y="1"/>
                  </a:moveTo>
                  <a:cubicBezTo>
                    <a:pt x="1308" y="305"/>
                    <a:pt x="1217" y="700"/>
                    <a:pt x="1156" y="1034"/>
                  </a:cubicBezTo>
                  <a:cubicBezTo>
                    <a:pt x="1095" y="1733"/>
                    <a:pt x="1308" y="2432"/>
                    <a:pt x="1095" y="3101"/>
                  </a:cubicBezTo>
                  <a:cubicBezTo>
                    <a:pt x="1004" y="3435"/>
                    <a:pt x="822" y="3709"/>
                    <a:pt x="670" y="4043"/>
                  </a:cubicBezTo>
                  <a:cubicBezTo>
                    <a:pt x="396" y="4621"/>
                    <a:pt x="305" y="5290"/>
                    <a:pt x="183" y="5958"/>
                  </a:cubicBezTo>
                  <a:cubicBezTo>
                    <a:pt x="123" y="6353"/>
                    <a:pt x="62" y="6749"/>
                    <a:pt x="1" y="7113"/>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0"/>
            <p:cNvSpPr/>
            <p:nvPr/>
          </p:nvSpPr>
          <p:spPr>
            <a:xfrm>
              <a:off x="11233000" y="2072500"/>
              <a:ext cx="10650" cy="112500"/>
            </a:xfrm>
            <a:custGeom>
              <a:rect b="b" l="l" r="r" t="t"/>
              <a:pathLst>
                <a:path extrusionOk="0" fill="none" h="4500" w="426">
                  <a:moveTo>
                    <a:pt x="426" y="1"/>
                  </a:moveTo>
                  <a:cubicBezTo>
                    <a:pt x="426" y="761"/>
                    <a:pt x="335" y="1521"/>
                    <a:pt x="244" y="2281"/>
                  </a:cubicBezTo>
                  <a:cubicBezTo>
                    <a:pt x="152" y="3040"/>
                    <a:pt x="61" y="3770"/>
                    <a:pt x="0" y="4499"/>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0"/>
            <p:cNvSpPr/>
            <p:nvPr/>
          </p:nvSpPr>
          <p:spPr>
            <a:xfrm>
              <a:off x="11285425" y="2143950"/>
              <a:ext cx="8400" cy="56250"/>
            </a:xfrm>
            <a:custGeom>
              <a:rect b="b" l="l" r="r" t="t"/>
              <a:pathLst>
                <a:path extrusionOk="0" fill="none" h="2250" w="336">
                  <a:moveTo>
                    <a:pt x="335" y="0"/>
                  </a:moveTo>
                  <a:cubicBezTo>
                    <a:pt x="92" y="730"/>
                    <a:pt x="1" y="1489"/>
                    <a:pt x="62" y="2249"/>
                  </a:cubicBezTo>
                  <a:cubicBezTo>
                    <a:pt x="122" y="2249"/>
                    <a:pt x="214" y="2189"/>
                    <a:pt x="214" y="2128"/>
                  </a:cubicBezTo>
                </a:path>
              </a:pathLst>
            </a:custGeom>
            <a:noFill/>
            <a:ln cap="rnd" cmpd="sng" w="98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0"/>
            <p:cNvSpPr/>
            <p:nvPr/>
          </p:nvSpPr>
          <p:spPr>
            <a:xfrm>
              <a:off x="10873575" y="1051225"/>
              <a:ext cx="54725" cy="265600"/>
            </a:xfrm>
            <a:custGeom>
              <a:rect b="b" l="l" r="r" t="t"/>
              <a:pathLst>
                <a:path extrusionOk="0" h="10624" w="2189">
                  <a:moveTo>
                    <a:pt x="417" y="10040"/>
                  </a:moveTo>
                  <a:lnTo>
                    <a:pt x="417" y="10040"/>
                  </a:lnTo>
                  <a:cubicBezTo>
                    <a:pt x="419" y="10040"/>
                    <a:pt x="426" y="10052"/>
                    <a:pt x="431" y="10065"/>
                  </a:cubicBezTo>
                  <a:lnTo>
                    <a:pt x="431" y="10065"/>
                  </a:lnTo>
                  <a:cubicBezTo>
                    <a:pt x="429" y="10064"/>
                    <a:pt x="427" y="10062"/>
                    <a:pt x="426" y="10061"/>
                  </a:cubicBezTo>
                  <a:cubicBezTo>
                    <a:pt x="418" y="10046"/>
                    <a:pt x="416" y="10040"/>
                    <a:pt x="417" y="10040"/>
                  </a:cubicBezTo>
                  <a:close/>
                  <a:moveTo>
                    <a:pt x="431" y="10066"/>
                  </a:moveTo>
                  <a:lnTo>
                    <a:pt x="431" y="10066"/>
                  </a:lnTo>
                  <a:cubicBezTo>
                    <a:pt x="436" y="10079"/>
                    <a:pt x="437" y="10092"/>
                    <a:pt x="426" y="10092"/>
                  </a:cubicBezTo>
                  <a:cubicBezTo>
                    <a:pt x="426" y="10083"/>
                    <a:pt x="428" y="10075"/>
                    <a:pt x="431" y="10066"/>
                  </a:cubicBezTo>
                  <a:close/>
                  <a:moveTo>
                    <a:pt x="888" y="9818"/>
                  </a:moveTo>
                  <a:lnTo>
                    <a:pt x="888" y="9818"/>
                  </a:lnTo>
                  <a:cubicBezTo>
                    <a:pt x="888" y="9828"/>
                    <a:pt x="888" y="9837"/>
                    <a:pt x="887" y="9847"/>
                  </a:cubicBezTo>
                  <a:lnTo>
                    <a:pt x="887" y="9847"/>
                  </a:lnTo>
                  <a:cubicBezTo>
                    <a:pt x="843" y="9868"/>
                    <a:pt x="800" y="9889"/>
                    <a:pt x="760" y="9909"/>
                  </a:cubicBezTo>
                  <a:cubicBezTo>
                    <a:pt x="730" y="9909"/>
                    <a:pt x="699" y="9940"/>
                    <a:pt x="669" y="10000"/>
                  </a:cubicBezTo>
                  <a:cubicBezTo>
                    <a:pt x="645" y="10074"/>
                    <a:pt x="659" y="10147"/>
                    <a:pt x="713" y="10204"/>
                  </a:cubicBezTo>
                  <a:lnTo>
                    <a:pt x="713" y="10204"/>
                  </a:lnTo>
                  <a:cubicBezTo>
                    <a:pt x="606" y="10171"/>
                    <a:pt x="512" y="10125"/>
                    <a:pt x="432" y="10065"/>
                  </a:cubicBezTo>
                  <a:lnTo>
                    <a:pt x="432" y="10065"/>
                  </a:lnTo>
                  <a:cubicBezTo>
                    <a:pt x="440" y="10042"/>
                    <a:pt x="456" y="10014"/>
                    <a:pt x="456" y="9970"/>
                  </a:cubicBezTo>
                  <a:cubicBezTo>
                    <a:pt x="474" y="9934"/>
                    <a:pt x="481" y="9877"/>
                    <a:pt x="478" y="9818"/>
                  </a:cubicBezTo>
                  <a:close/>
                  <a:moveTo>
                    <a:pt x="1459" y="10061"/>
                  </a:moveTo>
                  <a:cubicBezTo>
                    <a:pt x="1529" y="10061"/>
                    <a:pt x="1599" y="10074"/>
                    <a:pt x="1661" y="10097"/>
                  </a:cubicBezTo>
                  <a:lnTo>
                    <a:pt x="1661" y="10097"/>
                  </a:lnTo>
                  <a:cubicBezTo>
                    <a:pt x="1529" y="10169"/>
                    <a:pt x="1386" y="10220"/>
                    <a:pt x="1240" y="10244"/>
                  </a:cubicBezTo>
                  <a:lnTo>
                    <a:pt x="1240" y="10244"/>
                  </a:lnTo>
                  <a:cubicBezTo>
                    <a:pt x="1244" y="10226"/>
                    <a:pt x="1246" y="10205"/>
                    <a:pt x="1246" y="10183"/>
                  </a:cubicBezTo>
                  <a:cubicBezTo>
                    <a:pt x="1246" y="10160"/>
                    <a:pt x="1246" y="10137"/>
                    <a:pt x="1246" y="10114"/>
                  </a:cubicBezTo>
                  <a:lnTo>
                    <a:pt x="1246" y="10114"/>
                  </a:lnTo>
                  <a:cubicBezTo>
                    <a:pt x="1315" y="10091"/>
                    <a:pt x="1385" y="10074"/>
                    <a:pt x="1459" y="10061"/>
                  </a:cubicBezTo>
                  <a:close/>
                  <a:moveTo>
                    <a:pt x="1064" y="0"/>
                  </a:moveTo>
                  <a:cubicBezTo>
                    <a:pt x="973" y="0"/>
                    <a:pt x="882" y="91"/>
                    <a:pt x="882" y="183"/>
                  </a:cubicBezTo>
                  <a:cubicBezTo>
                    <a:pt x="912" y="1854"/>
                    <a:pt x="912" y="3526"/>
                    <a:pt x="912" y="5198"/>
                  </a:cubicBezTo>
                  <a:cubicBezTo>
                    <a:pt x="912" y="6620"/>
                    <a:pt x="912" y="8020"/>
                    <a:pt x="893" y="9436"/>
                  </a:cubicBezTo>
                  <a:lnTo>
                    <a:pt x="893" y="9436"/>
                  </a:lnTo>
                  <a:lnTo>
                    <a:pt x="213" y="9453"/>
                  </a:lnTo>
                  <a:cubicBezTo>
                    <a:pt x="152" y="9453"/>
                    <a:pt x="122" y="9453"/>
                    <a:pt x="91" y="9484"/>
                  </a:cubicBezTo>
                  <a:cubicBezTo>
                    <a:pt x="0" y="9544"/>
                    <a:pt x="0" y="9666"/>
                    <a:pt x="61" y="9757"/>
                  </a:cubicBezTo>
                  <a:lnTo>
                    <a:pt x="61" y="9788"/>
                  </a:lnTo>
                  <a:cubicBezTo>
                    <a:pt x="122" y="9818"/>
                    <a:pt x="122" y="9818"/>
                    <a:pt x="91" y="9879"/>
                  </a:cubicBezTo>
                  <a:cubicBezTo>
                    <a:pt x="91" y="9909"/>
                    <a:pt x="61" y="9940"/>
                    <a:pt x="61" y="10031"/>
                  </a:cubicBezTo>
                  <a:cubicBezTo>
                    <a:pt x="61" y="10092"/>
                    <a:pt x="61" y="10152"/>
                    <a:pt x="91" y="10213"/>
                  </a:cubicBezTo>
                  <a:cubicBezTo>
                    <a:pt x="91" y="10244"/>
                    <a:pt x="122" y="10274"/>
                    <a:pt x="122" y="10274"/>
                  </a:cubicBezTo>
                  <a:lnTo>
                    <a:pt x="183" y="10335"/>
                  </a:lnTo>
                  <a:cubicBezTo>
                    <a:pt x="365" y="10517"/>
                    <a:pt x="608" y="10578"/>
                    <a:pt x="821" y="10608"/>
                  </a:cubicBezTo>
                  <a:cubicBezTo>
                    <a:pt x="898" y="10619"/>
                    <a:pt x="975" y="10624"/>
                    <a:pt x="1052" y="10624"/>
                  </a:cubicBezTo>
                  <a:cubicBezTo>
                    <a:pt x="1428" y="10624"/>
                    <a:pt x="1794" y="10501"/>
                    <a:pt x="2098" y="10274"/>
                  </a:cubicBezTo>
                  <a:cubicBezTo>
                    <a:pt x="2158" y="10213"/>
                    <a:pt x="2189" y="10122"/>
                    <a:pt x="2158" y="10031"/>
                  </a:cubicBezTo>
                  <a:cubicBezTo>
                    <a:pt x="2067" y="9909"/>
                    <a:pt x="1946" y="9818"/>
                    <a:pt x="1824" y="9757"/>
                  </a:cubicBezTo>
                  <a:cubicBezTo>
                    <a:pt x="1745" y="9718"/>
                    <a:pt x="1654" y="9704"/>
                    <a:pt x="1567" y="9699"/>
                  </a:cubicBezTo>
                  <a:lnTo>
                    <a:pt x="1567" y="9699"/>
                  </a:lnTo>
                  <a:cubicBezTo>
                    <a:pt x="1576" y="9679"/>
                    <a:pt x="1581" y="9657"/>
                    <a:pt x="1581" y="9636"/>
                  </a:cubicBezTo>
                  <a:cubicBezTo>
                    <a:pt x="1581" y="9514"/>
                    <a:pt x="1490" y="9423"/>
                    <a:pt x="1398" y="9423"/>
                  </a:cubicBezTo>
                  <a:lnTo>
                    <a:pt x="1246" y="9427"/>
                  </a:lnTo>
                  <a:lnTo>
                    <a:pt x="1246" y="9427"/>
                  </a:lnTo>
                  <a:cubicBezTo>
                    <a:pt x="1246" y="8014"/>
                    <a:pt x="1242" y="6617"/>
                    <a:pt x="1216" y="5198"/>
                  </a:cubicBezTo>
                  <a:cubicBezTo>
                    <a:pt x="1246" y="3526"/>
                    <a:pt x="1246" y="1854"/>
                    <a:pt x="1246" y="183"/>
                  </a:cubicBezTo>
                  <a:cubicBezTo>
                    <a:pt x="1246" y="91"/>
                    <a:pt x="1155" y="0"/>
                    <a:pt x="10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9" name="Google Shape;1819;p20"/>
          <p:cNvSpPr txBox="1"/>
          <p:nvPr>
            <p:ph idx="2"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820" name="Google Shape;1820;p20"/>
          <p:cNvGrpSpPr/>
          <p:nvPr/>
        </p:nvGrpSpPr>
        <p:grpSpPr>
          <a:xfrm flipH="1" rot="-9295606">
            <a:off x="8493210" y="-186622"/>
            <a:ext cx="1098409" cy="2394569"/>
            <a:chOff x="3345650" y="2840950"/>
            <a:chExt cx="370900" cy="808575"/>
          </a:xfrm>
        </p:grpSpPr>
        <p:sp>
          <p:nvSpPr>
            <p:cNvPr id="1821" name="Google Shape;1821;p20"/>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0"/>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0"/>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0"/>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0"/>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0"/>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0"/>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0"/>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0"/>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0"/>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0"/>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0"/>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0"/>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0"/>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0"/>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0"/>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0"/>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0"/>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0"/>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0"/>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0"/>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0"/>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0"/>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0"/>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0"/>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0"/>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0"/>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0"/>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0"/>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0"/>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0"/>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0"/>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0"/>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0"/>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0"/>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0"/>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0"/>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0"/>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0"/>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0"/>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0"/>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0"/>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0"/>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0"/>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0"/>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0"/>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0"/>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0"/>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 name="Google Shape;1869;p20"/>
          <p:cNvGrpSpPr/>
          <p:nvPr/>
        </p:nvGrpSpPr>
        <p:grpSpPr>
          <a:xfrm rot="-7362562">
            <a:off x="8389513" y="-1907869"/>
            <a:ext cx="1847564" cy="4032546"/>
            <a:chOff x="7386050" y="661025"/>
            <a:chExt cx="1576975" cy="3441950"/>
          </a:xfrm>
        </p:grpSpPr>
        <p:sp>
          <p:nvSpPr>
            <p:cNvPr id="1870" name="Google Shape;1870;p20"/>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0"/>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0"/>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0"/>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0"/>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0"/>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0"/>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0"/>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0"/>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0"/>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0"/>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881" name="Google Shape;1881;p20"/>
          <p:cNvPicPr preferRelativeResize="0"/>
          <p:nvPr/>
        </p:nvPicPr>
        <p:blipFill>
          <a:blip r:embed="rId2">
            <a:alphaModFix amt="51000"/>
          </a:blip>
          <a:stretch>
            <a:fillRect/>
          </a:stretch>
        </p:blipFill>
        <p:spPr>
          <a:xfrm>
            <a:off x="-1266788" y="-720250"/>
            <a:ext cx="2944863" cy="2634425"/>
          </a:xfrm>
          <a:prstGeom prst="rect">
            <a:avLst/>
          </a:prstGeom>
          <a:noFill/>
          <a:ln>
            <a:noFill/>
          </a:ln>
        </p:spPr>
      </p:pic>
      <p:pic>
        <p:nvPicPr>
          <p:cNvPr id="1882" name="Google Shape;1882;p20"/>
          <p:cNvPicPr preferRelativeResize="0"/>
          <p:nvPr/>
        </p:nvPicPr>
        <p:blipFill>
          <a:blip r:embed="rId2">
            <a:alphaModFix amt="51000"/>
          </a:blip>
          <a:stretch>
            <a:fillRect/>
          </a:stretch>
        </p:blipFill>
        <p:spPr>
          <a:xfrm>
            <a:off x="7613887" y="-459825"/>
            <a:ext cx="2944863" cy="2634425"/>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19" name="Shape 219"/>
        <p:cNvGrpSpPr/>
        <p:nvPr/>
      </p:nvGrpSpPr>
      <p:grpSpPr>
        <a:xfrm>
          <a:off x="0" y="0"/>
          <a:ext cx="0" cy="0"/>
          <a:chOff x="0" y="0"/>
          <a:chExt cx="0" cy="0"/>
        </a:xfrm>
      </p:grpSpPr>
      <p:sp>
        <p:nvSpPr>
          <p:cNvPr id="220" name="Google Shape;220;p3"/>
          <p:cNvSpPr/>
          <p:nvPr/>
        </p:nvSpPr>
        <p:spPr>
          <a:xfrm>
            <a:off x="-722772" y="-321503"/>
            <a:ext cx="3061326" cy="1574803"/>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3"/>
          <p:cNvGrpSpPr/>
          <p:nvPr/>
        </p:nvGrpSpPr>
        <p:grpSpPr>
          <a:xfrm>
            <a:off x="-1786289" y="-906091"/>
            <a:ext cx="3190651" cy="2754290"/>
            <a:chOff x="2695275" y="1049450"/>
            <a:chExt cx="1439175" cy="1242350"/>
          </a:xfrm>
        </p:grpSpPr>
        <p:sp>
          <p:nvSpPr>
            <p:cNvPr id="222" name="Google Shape;222;p3"/>
            <p:cNvSpPr/>
            <p:nvPr/>
          </p:nvSpPr>
          <p:spPr>
            <a:xfrm>
              <a:off x="2895600" y="1049450"/>
              <a:ext cx="1238850" cy="1242350"/>
            </a:xfrm>
            <a:custGeom>
              <a:rect b="b" l="l" r="r" t="t"/>
              <a:pathLst>
                <a:path extrusionOk="0" h="49694" w="49554">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
            <p:cNvSpPr/>
            <p:nvPr/>
          </p:nvSpPr>
          <p:spPr>
            <a:xfrm>
              <a:off x="2695275" y="1157425"/>
              <a:ext cx="1356425" cy="1094200"/>
            </a:xfrm>
            <a:custGeom>
              <a:rect b="b" l="l" r="r" t="t"/>
              <a:pathLst>
                <a:path extrusionOk="0" h="43768" w="54257">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224" name="Google Shape;224;p3"/>
            <p:cNvSpPr/>
            <p:nvPr/>
          </p:nvSpPr>
          <p:spPr>
            <a:xfrm>
              <a:off x="3659675" y="1999475"/>
              <a:ext cx="135450" cy="60600"/>
            </a:xfrm>
            <a:custGeom>
              <a:rect b="b" l="l" r="r" t="t"/>
              <a:pathLst>
                <a:path extrusionOk="0" h="2424" w="5418">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
            <p:cNvSpPr/>
            <p:nvPr/>
          </p:nvSpPr>
          <p:spPr>
            <a:xfrm>
              <a:off x="2915825" y="1397625"/>
              <a:ext cx="808175" cy="619425"/>
            </a:xfrm>
            <a:custGeom>
              <a:rect b="b" l="l" r="r" t="t"/>
              <a:pathLst>
                <a:path extrusionOk="0" h="24777" w="32327">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 name="Google Shape;226;p3"/>
          <p:cNvGrpSpPr/>
          <p:nvPr/>
        </p:nvGrpSpPr>
        <p:grpSpPr>
          <a:xfrm flipH="1" rot="-9295578">
            <a:off x="8138400" y="-417538"/>
            <a:ext cx="1310978" cy="2857979"/>
            <a:chOff x="3345650" y="2840950"/>
            <a:chExt cx="370900" cy="808575"/>
          </a:xfrm>
        </p:grpSpPr>
        <p:sp>
          <p:nvSpPr>
            <p:cNvPr id="227" name="Google Shape;227;p3"/>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 name="Google Shape;275;p3"/>
          <p:cNvGrpSpPr/>
          <p:nvPr/>
        </p:nvGrpSpPr>
        <p:grpSpPr>
          <a:xfrm rot="-7362489">
            <a:off x="8014572" y="-2472249"/>
            <a:ext cx="2205127" cy="4812972"/>
            <a:chOff x="7386050" y="661025"/>
            <a:chExt cx="1576975" cy="3441950"/>
          </a:xfrm>
        </p:grpSpPr>
        <p:sp>
          <p:nvSpPr>
            <p:cNvPr id="276" name="Google Shape;276;p3"/>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3"/>
          <p:cNvGrpSpPr/>
          <p:nvPr/>
        </p:nvGrpSpPr>
        <p:grpSpPr>
          <a:xfrm rot="-3364333">
            <a:off x="8025649" y="2231884"/>
            <a:ext cx="1500020" cy="3270096"/>
            <a:chOff x="3345650" y="2840950"/>
            <a:chExt cx="370900" cy="808575"/>
          </a:xfrm>
        </p:grpSpPr>
        <p:sp>
          <p:nvSpPr>
            <p:cNvPr id="288" name="Google Shape;288;p3"/>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 name="Google Shape;336;p3"/>
          <p:cNvSpPr/>
          <p:nvPr/>
        </p:nvSpPr>
        <p:spPr>
          <a:xfrm rot="-6784010">
            <a:off x="7274673" y="3251073"/>
            <a:ext cx="2454822" cy="2515042"/>
          </a:xfrm>
          <a:custGeom>
            <a:rect b="b" l="l" r="r" t="t"/>
            <a:pathLst>
              <a:path extrusionOk="0" h="21592" w="21075">
                <a:moveTo>
                  <a:pt x="10919" y="0"/>
                </a:moveTo>
                <a:cubicBezTo>
                  <a:pt x="9665" y="0"/>
                  <a:pt x="8719" y="653"/>
                  <a:pt x="8359" y="2042"/>
                </a:cubicBezTo>
                <a:cubicBezTo>
                  <a:pt x="7954" y="3590"/>
                  <a:pt x="7656" y="5078"/>
                  <a:pt x="8930" y="6090"/>
                </a:cubicBezTo>
                <a:cubicBezTo>
                  <a:pt x="9944" y="6893"/>
                  <a:pt x="9928" y="7911"/>
                  <a:pt x="9260" y="7911"/>
                </a:cubicBezTo>
                <a:cubicBezTo>
                  <a:pt x="9097" y="7911"/>
                  <a:pt x="8893" y="7850"/>
                  <a:pt x="8657" y="7709"/>
                </a:cubicBezTo>
                <a:cubicBezTo>
                  <a:pt x="7442" y="7007"/>
                  <a:pt x="7240" y="4245"/>
                  <a:pt x="7740" y="2661"/>
                </a:cubicBezTo>
                <a:cubicBezTo>
                  <a:pt x="7980" y="1902"/>
                  <a:pt x="7674" y="1564"/>
                  <a:pt x="7150" y="1564"/>
                </a:cubicBezTo>
                <a:cubicBezTo>
                  <a:pt x="6581" y="1564"/>
                  <a:pt x="5754" y="1961"/>
                  <a:pt x="5085" y="2649"/>
                </a:cubicBezTo>
                <a:cubicBezTo>
                  <a:pt x="3787" y="3983"/>
                  <a:pt x="4251" y="5709"/>
                  <a:pt x="5751" y="7197"/>
                </a:cubicBezTo>
                <a:cubicBezTo>
                  <a:pt x="7252" y="8686"/>
                  <a:pt x="8109" y="9709"/>
                  <a:pt x="7049" y="9840"/>
                </a:cubicBezTo>
                <a:cubicBezTo>
                  <a:pt x="7023" y="9844"/>
                  <a:pt x="6998" y="9845"/>
                  <a:pt x="6972" y="9845"/>
                </a:cubicBezTo>
                <a:cubicBezTo>
                  <a:pt x="5961" y="9845"/>
                  <a:pt x="5397" y="7343"/>
                  <a:pt x="4573" y="6519"/>
                </a:cubicBezTo>
                <a:cubicBezTo>
                  <a:pt x="4098" y="6044"/>
                  <a:pt x="3774" y="5658"/>
                  <a:pt x="3369" y="5658"/>
                </a:cubicBezTo>
                <a:cubicBezTo>
                  <a:pt x="3064" y="5658"/>
                  <a:pt x="2712" y="5878"/>
                  <a:pt x="2215" y="6447"/>
                </a:cubicBezTo>
                <a:cubicBezTo>
                  <a:pt x="1096" y="7745"/>
                  <a:pt x="1084" y="11305"/>
                  <a:pt x="3323" y="12531"/>
                </a:cubicBezTo>
                <a:cubicBezTo>
                  <a:pt x="4011" y="12908"/>
                  <a:pt x="4624" y="13039"/>
                  <a:pt x="5142" y="13039"/>
                </a:cubicBezTo>
                <a:cubicBezTo>
                  <a:pt x="6311" y="13039"/>
                  <a:pt x="7001" y="12377"/>
                  <a:pt x="7002" y="12376"/>
                </a:cubicBezTo>
                <a:lnTo>
                  <a:pt x="7002" y="12376"/>
                </a:lnTo>
                <a:lnTo>
                  <a:pt x="6990" y="12424"/>
                </a:lnTo>
                <a:cubicBezTo>
                  <a:pt x="3846" y="15436"/>
                  <a:pt x="858" y="18913"/>
                  <a:pt x="1" y="21556"/>
                </a:cubicBezTo>
                <a:lnTo>
                  <a:pt x="120" y="21592"/>
                </a:lnTo>
                <a:cubicBezTo>
                  <a:pt x="965" y="19008"/>
                  <a:pt x="3858" y="15615"/>
                  <a:pt x="6942" y="12650"/>
                </a:cubicBezTo>
                <a:lnTo>
                  <a:pt x="6942" y="12650"/>
                </a:lnTo>
                <a:cubicBezTo>
                  <a:pt x="6787" y="13424"/>
                  <a:pt x="6597" y="15651"/>
                  <a:pt x="8954" y="16794"/>
                </a:cubicBezTo>
                <a:cubicBezTo>
                  <a:pt x="9585" y="17102"/>
                  <a:pt x="10282" y="17231"/>
                  <a:pt x="10990" y="17231"/>
                </a:cubicBezTo>
                <a:cubicBezTo>
                  <a:pt x="11979" y="17231"/>
                  <a:pt x="12990" y="16978"/>
                  <a:pt x="13871" y="16603"/>
                </a:cubicBezTo>
                <a:cubicBezTo>
                  <a:pt x="15241" y="16032"/>
                  <a:pt x="16277" y="15174"/>
                  <a:pt x="16372" y="14543"/>
                </a:cubicBezTo>
                <a:cubicBezTo>
                  <a:pt x="16515" y="13662"/>
                  <a:pt x="15586" y="13948"/>
                  <a:pt x="14336" y="13781"/>
                </a:cubicBezTo>
                <a:cubicBezTo>
                  <a:pt x="13645" y="13698"/>
                  <a:pt x="12990" y="13436"/>
                  <a:pt x="12419" y="13031"/>
                </a:cubicBezTo>
                <a:cubicBezTo>
                  <a:pt x="11015" y="12024"/>
                  <a:pt x="11530" y="11285"/>
                  <a:pt x="12466" y="11285"/>
                </a:cubicBezTo>
                <a:cubicBezTo>
                  <a:pt x="12880" y="11285"/>
                  <a:pt x="13375" y="11429"/>
                  <a:pt x="13824" y="11757"/>
                </a:cubicBezTo>
                <a:cubicBezTo>
                  <a:pt x="14514" y="12257"/>
                  <a:pt x="15122" y="12531"/>
                  <a:pt x="15657" y="12591"/>
                </a:cubicBezTo>
                <a:cubicBezTo>
                  <a:pt x="15750" y="12605"/>
                  <a:pt x="15843" y="12612"/>
                  <a:pt x="15935" y="12612"/>
                </a:cubicBezTo>
                <a:cubicBezTo>
                  <a:pt x="16387" y="12612"/>
                  <a:pt x="16823" y="12445"/>
                  <a:pt x="17169" y="12138"/>
                </a:cubicBezTo>
                <a:cubicBezTo>
                  <a:pt x="18003" y="11448"/>
                  <a:pt x="19515" y="9364"/>
                  <a:pt x="19491" y="9114"/>
                </a:cubicBezTo>
                <a:cubicBezTo>
                  <a:pt x="19490" y="9099"/>
                  <a:pt x="19481" y="9092"/>
                  <a:pt x="19463" y="9092"/>
                </a:cubicBezTo>
                <a:cubicBezTo>
                  <a:pt x="19255" y="9092"/>
                  <a:pt x="17931" y="10043"/>
                  <a:pt x="16396" y="10186"/>
                </a:cubicBezTo>
                <a:cubicBezTo>
                  <a:pt x="16283" y="10196"/>
                  <a:pt x="16170" y="10201"/>
                  <a:pt x="16057" y="10201"/>
                </a:cubicBezTo>
                <a:cubicBezTo>
                  <a:pt x="15655" y="10201"/>
                  <a:pt x="15253" y="10135"/>
                  <a:pt x="14872" y="9995"/>
                </a:cubicBezTo>
                <a:cubicBezTo>
                  <a:pt x="12985" y="9299"/>
                  <a:pt x="13826" y="9056"/>
                  <a:pt x="14858" y="9056"/>
                </a:cubicBezTo>
                <a:cubicBezTo>
                  <a:pt x="15044" y="9056"/>
                  <a:pt x="15236" y="9064"/>
                  <a:pt x="15419" y="9078"/>
                </a:cubicBezTo>
                <a:cubicBezTo>
                  <a:pt x="15467" y="9079"/>
                  <a:pt x="15514" y="9080"/>
                  <a:pt x="15561" y="9080"/>
                </a:cubicBezTo>
                <a:cubicBezTo>
                  <a:pt x="16181" y="9080"/>
                  <a:pt x="16798" y="9007"/>
                  <a:pt x="17396" y="8852"/>
                </a:cubicBezTo>
                <a:cubicBezTo>
                  <a:pt x="18539" y="8602"/>
                  <a:pt x="19682" y="8174"/>
                  <a:pt x="19932" y="7745"/>
                </a:cubicBezTo>
                <a:cubicBezTo>
                  <a:pt x="20325" y="7043"/>
                  <a:pt x="20241" y="5888"/>
                  <a:pt x="20241" y="5888"/>
                </a:cubicBezTo>
                <a:lnTo>
                  <a:pt x="20241" y="5888"/>
                </a:lnTo>
                <a:cubicBezTo>
                  <a:pt x="19527" y="6364"/>
                  <a:pt x="18765" y="6792"/>
                  <a:pt x="17991" y="7162"/>
                </a:cubicBezTo>
                <a:cubicBezTo>
                  <a:pt x="17321" y="7462"/>
                  <a:pt x="16626" y="7698"/>
                  <a:pt x="16090" y="7698"/>
                </a:cubicBezTo>
                <a:cubicBezTo>
                  <a:pt x="15797" y="7698"/>
                  <a:pt x="15552" y="7627"/>
                  <a:pt x="15384" y="7459"/>
                </a:cubicBezTo>
                <a:cubicBezTo>
                  <a:pt x="14669" y="6721"/>
                  <a:pt x="16348" y="6721"/>
                  <a:pt x="17920" y="6007"/>
                </a:cubicBezTo>
                <a:cubicBezTo>
                  <a:pt x="18586" y="5721"/>
                  <a:pt x="19170" y="5257"/>
                  <a:pt x="19598" y="4661"/>
                </a:cubicBezTo>
                <a:cubicBezTo>
                  <a:pt x="21075" y="2471"/>
                  <a:pt x="19694" y="875"/>
                  <a:pt x="20182" y="494"/>
                </a:cubicBezTo>
                <a:cubicBezTo>
                  <a:pt x="20182" y="494"/>
                  <a:pt x="19826" y="352"/>
                  <a:pt x="19254" y="352"/>
                </a:cubicBezTo>
                <a:cubicBezTo>
                  <a:pt x="18921" y="352"/>
                  <a:pt x="18514" y="400"/>
                  <a:pt x="18062" y="554"/>
                </a:cubicBezTo>
                <a:cubicBezTo>
                  <a:pt x="17777" y="661"/>
                  <a:pt x="17503" y="792"/>
                  <a:pt x="17241" y="947"/>
                </a:cubicBezTo>
                <a:cubicBezTo>
                  <a:pt x="15634" y="1935"/>
                  <a:pt x="14657" y="3602"/>
                  <a:pt x="14467" y="4602"/>
                </a:cubicBezTo>
                <a:cubicBezTo>
                  <a:pt x="14349" y="5189"/>
                  <a:pt x="13943" y="5532"/>
                  <a:pt x="13629" y="5532"/>
                </a:cubicBezTo>
                <a:cubicBezTo>
                  <a:pt x="13403" y="5532"/>
                  <a:pt x="13225" y="5353"/>
                  <a:pt x="13240" y="4959"/>
                </a:cubicBezTo>
                <a:cubicBezTo>
                  <a:pt x="13288" y="4006"/>
                  <a:pt x="13586" y="3185"/>
                  <a:pt x="14800" y="1851"/>
                </a:cubicBezTo>
                <a:cubicBezTo>
                  <a:pt x="16026" y="530"/>
                  <a:pt x="16217" y="423"/>
                  <a:pt x="14872" y="327"/>
                </a:cubicBezTo>
                <a:cubicBezTo>
                  <a:pt x="14469" y="299"/>
                  <a:pt x="14129" y="256"/>
                  <a:pt x="13834" y="256"/>
                </a:cubicBezTo>
                <a:cubicBezTo>
                  <a:pt x="13143" y="256"/>
                  <a:pt x="12698" y="488"/>
                  <a:pt x="12264" y="1673"/>
                </a:cubicBezTo>
                <a:cubicBezTo>
                  <a:pt x="11645" y="3352"/>
                  <a:pt x="12681" y="4566"/>
                  <a:pt x="12216" y="5197"/>
                </a:cubicBezTo>
                <a:cubicBezTo>
                  <a:pt x="12008" y="5480"/>
                  <a:pt x="11595" y="5784"/>
                  <a:pt x="11255" y="5784"/>
                </a:cubicBezTo>
                <a:cubicBezTo>
                  <a:pt x="10837" y="5784"/>
                  <a:pt x="10531" y="5323"/>
                  <a:pt x="10859" y="3792"/>
                </a:cubicBezTo>
                <a:cubicBezTo>
                  <a:pt x="11454" y="1018"/>
                  <a:pt x="12871" y="208"/>
                  <a:pt x="11395" y="30"/>
                </a:cubicBezTo>
                <a:cubicBezTo>
                  <a:pt x="11232" y="10"/>
                  <a:pt x="11073" y="0"/>
                  <a:pt x="109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 name="Google Shape;337;p3"/>
          <p:cNvGrpSpPr/>
          <p:nvPr/>
        </p:nvGrpSpPr>
        <p:grpSpPr>
          <a:xfrm rot="-970937">
            <a:off x="7867007" y="3371364"/>
            <a:ext cx="1270127" cy="1842014"/>
            <a:chOff x="3066525" y="648600"/>
            <a:chExt cx="1270100" cy="1841975"/>
          </a:xfrm>
        </p:grpSpPr>
        <p:sp>
          <p:nvSpPr>
            <p:cNvPr id="338" name="Google Shape;338;p3"/>
            <p:cNvSpPr/>
            <p:nvPr/>
          </p:nvSpPr>
          <p:spPr>
            <a:xfrm>
              <a:off x="4012200" y="1479000"/>
              <a:ext cx="295250" cy="302750"/>
            </a:xfrm>
            <a:custGeom>
              <a:rect b="b" l="l" r="r" t="t"/>
              <a:pathLst>
                <a:path extrusionOk="0" h="12110" w="11810">
                  <a:moveTo>
                    <a:pt x="11409" y="1"/>
                  </a:moveTo>
                  <a:lnTo>
                    <a:pt x="11409" y="1"/>
                  </a:lnTo>
                  <a:cubicBezTo>
                    <a:pt x="8540" y="668"/>
                    <a:pt x="4137" y="3270"/>
                    <a:pt x="2035" y="5404"/>
                  </a:cubicBezTo>
                  <a:cubicBezTo>
                    <a:pt x="1" y="7539"/>
                    <a:pt x="401" y="9207"/>
                    <a:pt x="868" y="12109"/>
                  </a:cubicBezTo>
                  <a:cubicBezTo>
                    <a:pt x="3903" y="12076"/>
                    <a:pt x="5371" y="12076"/>
                    <a:pt x="7373" y="9774"/>
                  </a:cubicBezTo>
                  <a:cubicBezTo>
                    <a:pt x="9374" y="7439"/>
                    <a:pt x="11809" y="3036"/>
                    <a:pt x="114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4033050" y="1545725"/>
              <a:ext cx="212675" cy="235175"/>
            </a:xfrm>
            <a:custGeom>
              <a:rect b="b" l="l" r="r" t="t"/>
              <a:pathLst>
                <a:path extrusionOk="0" fill="none" h="9407" w="8507">
                  <a:moveTo>
                    <a:pt x="8507" y="0"/>
                  </a:moveTo>
                  <a:cubicBezTo>
                    <a:pt x="8073" y="500"/>
                    <a:pt x="1" y="9407"/>
                    <a:pt x="1" y="9407"/>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3775375" y="1667475"/>
              <a:ext cx="280225" cy="330250"/>
            </a:xfrm>
            <a:custGeom>
              <a:rect b="b" l="l" r="r" t="t"/>
              <a:pathLst>
                <a:path extrusionOk="0" h="13210" w="11209">
                  <a:moveTo>
                    <a:pt x="701" y="0"/>
                  </a:moveTo>
                  <a:cubicBezTo>
                    <a:pt x="0" y="2936"/>
                    <a:pt x="1968" y="7639"/>
                    <a:pt x="3636" y="10174"/>
                  </a:cubicBezTo>
                  <a:cubicBezTo>
                    <a:pt x="5371" y="12676"/>
                    <a:pt x="6805" y="12843"/>
                    <a:pt x="9841" y="13210"/>
                  </a:cubicBezTo>
                  <a:cubicBezTo>
                    <a:pt x="10641" y="10374"/>
                    <a:pt x="11208" y="8740"/>
                    <a:pt x="9407" y="6405"/>
                  </a:cubicBezTo>
                  <a:cubicBezTo>
                    <a:pt x="7639" y="4070"/>
                    <a:pt x="3503" y="968"/>
                    <a:pt x="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3837075" y="1739175"/>
              <a:ext cx="185150" cy="257725"/>
            </a:xfrm>
            <a:custGeom>
              <a:rect b="b" l="l" r="r" t="t"/>
              <a:pathLst>
                <a:path extrusionOk="0" fill="none" h="10309" w="7406">
                  <a:moveTo>
                    <a:pt x="1" y="1"/>
                  </a:moveTo>
                  <a:cubicBezTo>
                    <a:pt x="368" y="535"/>
                    <a:pt x="7406" y="10308"/>
                    <a:pt x="7406" y="1030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3410950" y="1129575"/>
              <a:ext cx="846450" cy="1361000"/>
            </a:xfrm>
            <a:custGeom>
              <a:rect b="b" l="l" r="r" t="t"/>
              <a:pathLst>
                <a:path extrusionOk="0" fill="none" h="54440" w="33858">
                  <a:moveTo>
                    <a:pt x="0" y="22350"/>
                  </a:moveTo>
                  <a:cubicBezTo>
                    <a:pt x="0" y="22350"/>
                    <a:pt x="18413" y="38895"/>
                    <a:pt x="17513" y="54073"/>
                  </a:cubicBezTo>
                  <a:cubicBezTo>
                    <a:pt x="17513" y="54340"/>
                    <a:pt x="17846" y="54440"/>
                    <a:pt x="17946" y="54240"/>
                  </a:cubicBezTo>
                  <a:cubicBezTo>
                    <a:pt x="33858" y="28188"/>
                    <a:pt x="17546" y="1"/>
                    <a:pt x="17546" y="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3066525" y="1346825"/>
              <a:ext cx="688025" cy="679375"/>
            </a:xfrm>
            <a:custGeom>
              <a:rect b="b" l="l" r="r" t="t"/>
              <a:pathLst>
                <a:path extrusionOk="0" h="27175" w="27521">
                  <a:moveTo>
                    <a:pt x="15161" y="0"/>
                  </a:moveTo>
                  <a:cubicBezTo>
                    <a:pt x="14489" y="0"/>
                    <a:pt x="13832" y="177"/>
                    <a:pt x="13310" y="584"/>
                  </a:cubicBezTo>
                  <a:cubicBezTo>
                    <a:pt x="12209" y="1418"/>
                    <a:pt x="12209" y="3153"/>
                    <a:pt x="12176" y="4354"/>
                  </a:cubicBezTo>
                  <a:cubicBezTo>
                    <a:pt x="12143" y="5254"/>
                    <a:pt x="12176" y="6188"/>
                    <a:pt x="12309" y="7089"/>
                  </a:cubicBezTo>
                  <a:cubicBezTo>
                    <a:pt x="11976" y="6388"/>
                    <a:pt x="11609" y="5721"/>
                    <a:pt x="11209" y="5054"/>
                  </a:cubicBezTo>
                  <a:cubicBezTo>
                    <a:pt x="10463" y="3802"/>
                    <a:pt x="9292" y="1830"/>
                    <a:pt x="7622" y="1830"/>
                  </a:cubicBezTo>
                  <a:cubicBezTo>
                    <a:pt x="7424" y="1830"/>
                    <a:pt x="7218" y="1858"/>
                    <a:pt x="7006" y="1918"/>
                  </a:cubicBezTo>
                  <a:cubicBezTo>
                    <a:pt x="5705" y="2319"/>
                    <a:pt x="4504" y="3353"/>
                    <a:pt x="4304" y="4720"/>
                  </a:cubicBezTo>
                  <a:cubicBezTo>
                    <a:pt x="4137" y="6055"/>
                    <a:pt x="5304" y="7256"/>
                    <a:pt x="6138" y="8190"/>
                  </a:cubicBezTo>
                  <a:cubicBezTo>
                    <a:pt x="6772" y="8857"/>
                    <a:pt x="7473" y="9491"/>
                    <a:pt x="8173" y="10058"/>
                  </a:cubicBezTo>
                  <a:cubicBezTo>
                    <a:pt x="7439" y="9757"/>
                    <a:pt x="6672" y="9557"/>
                    <a:pt x="5972" y="9357"/>
                  </a:cubicBezTo>
                  <a:cubicBezTo>
                    <a:pt x="5183" y="9144"/>
                    <a:pt x="4151" y="8873"/>
                    <a:pt x="3188" y="8873"/>
                  </a:cubicBezTo>
                  <a:cubicBezTo>
                    <a:pt x="2196" y="8873"/>
                    <a:pt x="1276" y="9160"/>
                    <a:pt x="768" y="10091"/>
                  </a:cubicBezTo>
                  <a:cubicBezTo>
                    <a:pt x="134" y="11258"/>
                    <a:pt x="1" y="12860"/>
                    <a:pt x="801" y="13994"/>
                  </a:cubicBezTo>
                  <a:cubicBezTo>
                    <a:pt x="1602" y="15061"/>
                    <a:pt x="3303" y="15128"/>
                    <a:pt x="4504" y="15161"/>
                  </a:cubicBezTo>
                  <a:cubicBezTo>
                    <a:pt x="4729" y="15170"/>
                    <a:pt x="4956" y="15174"/>
                    <a:pt x="5185" y="15174"/>
                  </a:cubicBezTo>
                  <a:cubicBezTo>
                    <a:pt x="5869" y="15174"/>
                    <a:pt x="6564" y="15136"/>
                    <a:pt x="7239" y="15061"/>
                  </a:cubicBezTo>
                  <a:lnTo>
                    <a:pt x="7239" y="15061"/>
                  </a:lnTo>
                  <a:cubicBezTo>
                    <a:pt x="6539" y="15395"/>
                    <a:pt x="5871" y="15728"/>
                    <a:pt x="5204" y="16129"/>
                  </a:cubicBezTo>
                  <a:cubicBezTo>
                    <a:pt x="3803" y="16896"/>
                    <a:pt x="1468" y="18263"/>
                    <a:pt x="2035" y="20298"/>
                  </a:cubicBezTo>
                  <a:cubicBezTo>
                    <a:pt x="2436" y="21532"/>
                    <a:pt x="3403" y="22800"/>
                    <a:pt x="4804" y="23000"/>
                  </a:cubicBezTo>
                  <a:cubicBezTo>
                    <a:pt x="4907" y="23016"/>
                    <a:pt x="5008" y="23023"/>
                    <a:pt x="5109" y="23023"/>
                  </a:cubicBezTo>
                  <a:cubicBezTo>
                    <a:pt x="6321" y="23023"/>
                    <a:pt x="7411" y="21969"/>
                    <a:pt x="8273" y="21199"/>
                  </a:cubicBezTo>
                  <a:cubicBezTo>
                    <a:pt x="8907" y="20565"/>
                    <a:pt x="9541" y="19898"/>
                    <a:pt x="10141" y="19197"/>
                  </a:cubicBezTo>
                  <a:lnTo>
                    <a:pt x="10141" y="19197"/>
                  </a:lnTo>
                  <a:cubicBezTo>
                    <a:pt x="9841" y="19931"/>
                    <a:pt x="9641" y="20699"/>
                    <a:pt x="9441" y="21399"/>
                  </a:cubicBezTo>
                  <a:cubicBezTo>
                    <a:pt x="9007" y="23000"/>
                    <a:pt x="8307" y="25635"/>
                    <a:pt x="10141" y="26636"/>
                  </a:cubicBezTo>
                  <a:cubicBezTo>
                    <a:pt x="10745" y="26981"/>
                    <a:pt x="11456" y="27175"/>
                    <a:pt x="12159" y="27175"/>
                  </a:cubicBezTo>
                  <a:cubicBezTo>
                    <a:pt x="12815" y="27175"/>
                    <a:pt x="13463" y="27006"/>
                    <a:pt x="14011" y="26636"/>
                  </a:cubicBezTo>
                  <a:cubicBezTo>
                    <a:pt x="15111" y="25836"/>
                    <a:pt x="15145" y="24134"/>
                    <a:pt x="15211" y="22900"/>
                  </a:cubicBezTo>
                  <a:cubicBezTo>
                    <a:pt x="15278" y="21999"/>
                    <a:pt x="15211" y="21065"/>
                    <a:pt x="15145" y="20165"/>
                  </a:cubicBezTo>
                  <a:lnTo>
                    <a:pt x="15145" y="20165"/>
                  </a:lnTo>
                  <a:cubicBezTo>
                    <a:pt x="15478" y="20865"/>
                    <a:pt x="15812" y="21532"/>
                    <a:pt x="16179" y="22200"/>
                  </a:cubicBezTo>
                  <a:cubicBezTo>
                    <a:pt x="16926" y="23455"/>
                    <a:pt x="18076" y="25488"/>
                    <a:pt x="19747" y="25488"/>
                  </a:cubicBezTo>
                  <a:cubicBezTo>
                    <a:pt x="19940" y="25488"/>
                    <a:pt x="20141" y="25461"/>
                    <a:pt x="20348" y="25402"/>
                  </a:cubicBezTo>
                  <a:cubicBezTo>
                    <a:pt x="21649" y="25068"/>
                    <a:pt x="22850" y="24034"/>
                    <a:pt x="23117" y="22700"/>
                  </a:cubicBezTo>
                  <a:cubicBezTo>
                    <a:pt x="23351" y="21366"/>
                    <a:pt x="22183" y="20098"/>
                    <a:pt x="21349" y="19197"/>
                  </a:cubicBezTo>
                  <a:cubicBezTo>
                    <a:pt x="20715" y="18497"/>
                    <a:pt x="20048" y="17863"/>
                    <a:pt x="19348" y="17263"/>
                  </a:cubicBezTo>
                  <a:lnTo>
                    <a:pt x="19348" y="17263"/>
                  </a:lnTo>
                  <a:cubicBezTo>
                    <a:pt x="20048" y="17563"/>
                    <a:pt x="20815" y="17830"/>
                    <a:pt x="21516" y="18030"/>
                  </a:cubicBezTo>
                  <a:cubicBezTo>
                    <a:pt x="22328" y="18267"/>
                    <a:pt x="23389" y="18564"/>
                    <a:pt x="24373" y="18564"/>
                  </a:cubicBezTo>
                  <a:cubicBezTo>
                    <a:pt x="25328" y="18564"/>
                    <a:pt x="26210" y="18284"/>
                    <a:pt x="26720" y="17396"/>
                  </a:cubicBezTo>
                  <a:cubicBezTo>
                    <a:pt x="27353" y="16295"/>
                    <a:pt x="27520" y="14661"/>
                    <a:pt x="26820" y="13493"/>
                  </a:cubicBezTo>
                  <a:cubicBezTo>
                    <a:pt x="26019" y="12359"/>
                    <a:pt x="24318" y="12326"/>
                    <a:pt x="23084" y="12226"/>
                  </a:cubicBezTo>
                  <a:cubicBezTo>
                    <a:pt x="22740" y="12200"/>
                    <a:pt x="22391" y="12189"/>
                    <a:pt x="22041" y="12189"/>
                  </a:cubicBezTo>
                  <a:cubicBezTo>
                    <a:pt x="21474" y="12189"/>
                    <a:pt x="20905" y="12218"/>
                    <a:pt x="20348" y="12259"/>
                  </a:cubicBezTo>
                  <a:cubicBezTo>
                    <a:pt x="21049" y="11992"/>
                    <a:pt x="21716" y="11659"/>
                    <a:pt x="22383" y="11258"/>
                  </a:cubicBezTo>
                  <a:cubicBezTo>
                    <a:pt x="23851" y="10491"/>
                    <a:pt x="26186" y="9157"/>
                    <a:pt x="25652" y="7156"/>
                  </a:cubicBezTo>
                  <a:cubicBezTo>
                    <a:pt x="25319" y="5888"/>
                    <a:pt x="24251" y="4654"/>
                    <a:pt x="22917" y="4387"/>
                  </a:cubicBezTo>
                  <a:cubicBezTo>
                    <a:pt x="22799" y="4366"/>
                    <a:pt x="22682" y="4357"/>
                    <a:pt x="22566" y="4357"/>
                  </a:cubicBezTo>
                  <a:cubicBezTo>
                    <a:pt x="21367" y="4357"/>
                    <a:pt x="20266" y="5389"/>
                    <a:pt x="19414" y="6088"/>
                  </a:cubicBezTo>
                  <a:cubicBezTo>
                    <a:pt x="18514" y="6855"/>
                    <a:pt x="17747" y="7723"/>
                    <a:pt x="17013" y="8657"/>
                  </a:cubicBezTo>
                  <a:cubicBezTo>
                    <a:pt x="17413" y="7689"/>
                    <a:pt x="17713" y="6689"/>
                    <a:pt x="17980" y="5721"/>
                  </a:cubicBezTo>
                  <a:cubicBezTo>
                    <a:pt x="18380" y="4087"/>
                    <a:pt x="19014" y="1518"/>
                    <a:pt x="17180" y="517"/>
                  </a:cubicBezTo>
                  <a:cubicBezTo>
                    <a:pt x="16583" y="193"/>
                    <a:pt x="15864" y="0"/>
                    <a:pt x="151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3346725" y="1700000"/>
              <a:ext cx="58400" cy="283550"/>
            </a:xfrm>
            <a:custGeom>
              <a:rect b="b" l="l" r="r" t="t"/>
              <a:pathLst>
                <a:path extrusionOk="0" fill="none" h="11342" w="2336">
                  <a:moveTo>
                    <a:pt x="1602" y="8606"/>
                  </a:moveTo>
                  <a:cubicBezTo>
                    <a:pt x="1969" y="5738"/>
                    <a:pt x="2336" y="2869"/>
                    <a:pt x="1869" y="0"/>
                  </a:cubicBezTo>
                  <a:cubicBezTo>
                    <a:pt x="1602" y="3836"/>
                    <a:pt x="968" y="7606"/>
                    <a:pt x="1" y="1134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3198300" y="1710825"/>
              <a:ext cx="193475" cy="174325"/>
            </a:xfrm>
            <a:custGeom>
              <a:rect b="b" l="l" r="r" t="t"/>
              <a:pathLst>
                <a:path extrusionOk="0" fill="none" h="6973" w="7739">
                  <a:moveTo>
                    <a:pt x="167" y="6972"/>
                  </a:moveTo>
                  <a:cubicBezTo>
                    <a:pt x="2835" y="4804"/>
                    <a:pt x="5371" y="2503"/>
                    <a:pt x="7739" y="1"/>
                  </a:cubicBezTo>
                  <a:cubicBezTo>
                    <a:pt x="5070" y="1735"/>
                    <a:pt x="2502" y="3603"/>
                    <a:pt x="0" y="5505"/>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3188275" y="1699150"/>
              <a:ext cx="193500" cy="122625"/>
            </a:xfrm>
            <a:custGeom>
              <a:rect b="b" l="l" r="r" t="t"/>
              <a:pathLst>
                <a:path extrusionOk="0" fill="none" h="4905" w="7740">
                  <a:moveTo>
                    <a:pt x="7740" y="1"/>
                  </a:moveTo>
                  <a:cubicBezTo>
                    <a:pt x="5004" y="1402"/>
                    <a:pt x="2436" y="3003"/>
                    <a:pt x="1" y="490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3379250" y="1689150"/>
              <a:ext cx="180150" cy="245200"/>
            </a:xfrm>
            <a:custGeom>
              <a:rect b="b" l="l" r="r" t="t"/>
              <a:pathLst>
                <a:path extrusionOk="0" fill="none" h="9808" w="7206">
                  <a:moveTo>
                    <a:pt x="7206" y="9808"/>
                  </a:moveTo>
                  <a:cubicBezTo>
                    <a:pt x="4304" y="6972"/>
                    <a:pt x="1835" y="3636"/>
                    <a:pt x="1" y="1"/>
                  </a:cubicBezTo>
                  <a:cubicBezTo>
                    <a:pt x="2369" y="2035"/>
                    <a:pt x="4270" y="4570"/>
                    <a:pt x="5871" y="727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3412600" y="1705000"/>
              <a:ext cx="180150" cy="184325"/>
            </a:xfrm>
            <a:custGeom>
              <a:rect b="b" l="l" r="r" t="t"/>
              <a:pathLst>
                <a:path extrusionOk="0" fill="none" h="7373" w="7206">
                  <a:moveTo>
                    <a:pt x="7206" y="7372"/>
                  </a:moveTo>
                  <a:cubicBezTo>
                    <a:pt x="5138" y="4637"/>
                    <a:pt x="2703" y="2169"/>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3430125" y="1694150"/>
              <a:ext cx="239350" cy="38400"/>
            </a:xfrm>
            <a:custGeom>
              <a:rect b="b" l="l" r="r" t="t"/>
              <a:pathLst>
                <a:path extrusionOk="0" fill="none" h="1536" w="9574">
                  <a:moveTo>
                    <a:pt x="7906" y="1"/>
                  </a:moveTo>
                  <a:cubicBezTo>
                    <a:pt x="5304" y="34"/>
                    <a:pt x="2602" y="201"/>
                    <a:pt x="0" y="268"/>
                  </a:cubicBezTo>
                  <a:cubicBezTo>
                    <a:pt x="3103" y="1168"/>
                    <a:pt x="6338" y="1535"/>
                    <a:pt x="9574" y="1368"/>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3421775" y="1706675"/>
              <a:ext cx="172650" cy="57550"/>
            </a:xfrm>
            <a:custGeom>
              <a:rect b="b" l="l" r="r" t="t"/>
              <a:pathLst>
                <a:path extrusionOk="0" fill="none" h="2302" w="6906">
                  <a:moveTo>
                    <a:pt x="6906" y="2302"/>
                  </a:moveTo>
                  <a:cubicBezTo>
                    <a:pt x="4471" y="1935"/>
                    <a:pt x="2136" y="1134"/>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3415100" y="1530700"/>
              <a:ext cx="223525" cy="160975"/>
            </a:xfrm>
            <a:custGeom>
              <a:rect b="b" l="l" r="r" t="t"/>
              <a:pathLst>
                <a:path extrusionOk="0" fill="none" h="6439" w="8941">
                  <a:moveTo>
                    <a:pt x="8941" y="1"/>
                  </a:moveTo>
                  <a:lnTo>
                    <a:pt x="7206" y="1368"/>
                  </a:lnTo>
                  <a:cubicBezTo>
                    <a:pt x="4904" y="3203"/>
                    <a:pt x="2569" y="5038"/>
                    <a:pt x="1" y="6439"/>
                  </a:cubicBezTo>
                  <a:cubicBezTo>
                    <a:pt x="1735" y="4104"/>
                    <a:pt x="3904" y="2002"/>
                    <a:pt x="6272" y="30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3444300" y="1576575"/>
              <a:ext cx="183475" cy="120100"/>
            </a:xfrm>
            <a:custGeom>
              <a:rect b="b" l="l" r="r" t="t"/>
              <a:pathLst>
                <a:path extrusionOk="0" fill="none" h="4804" w="7339">
                  <a:moveTo>
                    <a:pt x="7339" y="0"/>
                  </a:moveTo>
                  <a:cubicBezTo>
                    <a:pt x="6071" y="868"/>
                    <a:pt x="4770" y="1802"/>
                    <a:pt x="3536" y="2669"/>
                  </a:cubicBezTo>
                  <a:cubicBezTo>
                    <a:pt x="2402" y="3469"/>
                    <a:pt x="1268" y="4270"/>
                    <a:pt x="0" y="480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3423450" y="1403125"/>
              <a:ext cx="59225" cy="260200"/>
            </a:xfrm>
            <a:custGeom>
              <a:rect b="b" l="l" r="r" t="t"/>
              <a:pathLst>
                <a:path extrusionOk="0" fill="none" h="10408" w="2369">
                  <a:moveTo>
                    <a:pt x="2269" y="1468"/>
                  </a:moveTo>
                  <a:cubicBezTo>
                    <a:pt x="2369" y="4570"/>
                    <a:pt x="1535" y="7672"/>
                    <a:pt x="0" y="10407"/>
                  </a:cubicBezTo>
                  <a:cubicBezTo>
                    <a:pt x="534" y="6938"/>
                    <a:pt x="768" y="3503"/>
                    <a:pt x="467"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3399275" y="1448150"/>
              <a:ext cx="22525" cy="246875"/>
            </a:xfrm>
            <a:custGeom>
              <a:rect b="b" l="l" r="r" t="t"/>
              <a:pathLst>
                <a:path extrusionOk="0" fill="none" h="9875" w="901">
                  <a:moveTo>
                    <a:pt x="634" y="0"/>
                  </a:moveTo>
                  <a:cubicBezTo>
                    <a:pt x="901" y="3303"/>
                    <a:pt x="701" y="6638"/>
                    <a:pt x="0" y="987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3231650" y="1459825"/>
              <a:ext cx="164300" cy="216850"/>
            </a:xfrm>
            <a:custGeom>
              <a:rect b="b" l="l" r="r" t="t"/>
              <a:pathLst>
                <a:path extrusionOk="0" fill="none" h="8674" w="6572">
                  <a:moveTo>
                    <a:pt x="100" y="0"/>
                  </a:moveTo>
                  <a:cubicBezTo>
                    <a:pt x="2169" y="3002"/>
                    <a:pt x="4270" y="5871"/>
                    <a:pt x="6572" y="8673"/>
                  </a:cubicBezTo>
                  <a:cubicBezTo>
                    <a:pt x="4203" y="6705"/>
                    <a:pt x="2002" y="4637"/>
                    <a:pt x="0" y="23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3312525" y="1509850"/>
              <a:ext cx="106775" cy="171825"/>
            </a:xfrm>
            <a:custGeom>
              <a:rect b="b" l="l" r="r" t="t"/>
              <a:pathLst>
                <a:path extrusionOk="0" fill="none" h="6873" w="4271">
                  <a:moveTo>
                    <a:pt x="4271" y="6872"/>
                  </a:moveTo>
                  <a:cubicBezTo>
                    <a:pt x="3270" y="4371"/>
                    <a:pt x="1802" y="2002"/>
                    <a:pt x="1"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3129075" y="1652450"/>
              <a:ext cx="246875" cy="30900"/>
            </a:xfrm>
            <a:custGeom>
              <a:rect b="b" l="l" r="r" t="t"/>
              <a:pathLst>
                <a:path extrusionOk="0" fill="none" h="1236" w="9875">
                  <a:moveTo>
                    <a:pt x="9874" y="1235"/>
                  </a:moveTo>
                  <a:cubicBezTo>
                    <a:pt x="6638" y="468"/>
                    <a:pt x="3336" y="101"/>
                    <a:pt x="0"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3195775" y="1624950"/>
              <a:ext cx="163475" cy="45875"/>
            </a:xfrm>
            <a:custGeom>
              <a:rect b="b" l="l" r="r" t="t"/>
              <a:pathLst>
                <a:path extrusionOk="0" fill="none" h="1835" w="6539">
                  <a:moveTo>
                    <a:pt x="6539" y="1835"/>
                  </a:moveTo>
                  <a:cubicBezTo>
                    <a:pt x="4437" y="1034"/>
                    <a:pt x="2269" y="400"/>
                    <a:pt x="1"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3233325" y="1679975"/>
              <a:ext cx="125925" cy="12525"/>
            </a:xfrm>
            <a:custGeom>
              <a:rect b="b" l="l" r="r" t="t"/>
              <a:pathLst>
                <a:path extrusionOk="0" fill="none" h="501" w="5037">
                  <a:moveTo>
                    <a:pt x="5037" y="501"/>
                  </a:moveTo>
                  <a:cubicBezTo>
                    <a:pt x="3436" y="134"/>
                    <a:pt x="1668" y="1"/>
                    <a:pt x="0" y="20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3316700" y="1594075"/>
              <a:ext cx="187675" cy="187675"/>
            </a:xfrm>
            <a:custGeom>
              <a:rect b="b" l="l" r="r" t="t"/>
              <a:pathLst>
                <a:path extrusionOk="0" h="7507" w="7507">
                  <a:moveTo>
                    <a:pt x="3770" y="1"/>
                  </a:moveTo>
                  <a:cubicBezTo>
                    <a:pt x="1669" y="1"/>
                    <a:pt x="1" y="1702"/>
                    <a:pt x="1" y="3770"/>
                  </a:cubicBezTo>
                  <a:cubicBezTo>
                    <a:pt x="1" y="5838"/>
                    <a:pt x="1669" y="7506"/>
                    <a:pt x="3770" y="7506"/>
                  </a:cubicBezTo>
                  <a:cubicBezTo>
                    <a:pt x="5838" y="7506"/>
                    <a:pt x="7506" y="5838"/>
                    <a:pt x="7506" y="3770"/>
                  </a:cubicBezTo>
                  <a:cubicBezTo>
                    <a:pt x="7506" y="1702"/>
                    <a:pt x="5838" y="1"/>
                    <a:pt x="37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3335875" y="1613275"/>
              <a:ext cx="149300" cy="150125"/>
            </a:xfrm>
            <a:custGeom>
              <a:rect b="b" l="l" r="r" t="t"/>
              <a:pathLst>
                <a:path extrusionOk="0" h="6005" w="5972">
                  <a:moveTo>
                    <a:pt x="3003" y="0"/>
                  </a:moveTo>
                  <a:cubicBezTo>
                    <a:pt x="1335" y="0"/>
                    <a:pt x="1" y="1334"/>
                    <a:pt x="1" y="3002"/>
                  </a:cubicBezTo>
                  <a:cubicBezTo>
                    <a:pt x="1" y="4637"/>
                    <a:pt x="1335" y="6004"/>
                    <a:pt x="3003" y="6004"/>
                  </a:cubicBezTo>
                  <a:cubicBezTo>
                    <a:pt x="4638" y="6004"/>
                    <a:pt x="5972" y="4637"/>
                    <a:pt x="5972" y="3002"/>
                  </a:cubicBezTo>
                  <a:cubicBezTo>
                    <a:pt x="5972" y="1334"/>
                    <a:pt x="4638" y="0"/>
                    <a:pt x="3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3363400" y="648600"/>
              <a:ext cx="973225" cy="956600"/>
            </a:xfrm>
            <a:custGeom>
              <a:rect b="b" l="l" r="r" t="t"/>
              <a:pathLst>
                <a:path extrusionOk="0" h="38264" w="38929">
                  <a:moveTo>
                    <a:pt x="21403" y="1"/>
                  </a:moveTo>
                  <a:cubicBezTo>
                    <a:pt x="20460" y="1"/>
                    <a:pt x="19536" y="252"/>
                    <a:pt x="18781" y="827"/>
                  </a:cubicBezTo>
                  <a:cubicBezTo>
                    <a:pt x="17213" y="1961"/>
                    <a:pt x="17180" y="4329"/>
                    <a:pt x="17146" y="6097"/>
                  </a:cubicBezTo>
                  <a:cubicBezTo>
                    <a:pt x="17113" y="7398"/>
                    <a:pt x="17146" y="8666"/>
                    <a:pt x="17313" y="9967"/>
                  </a:cubicBezTo>
                  <a:cubicBezTo>
                    <a:pt x="16846" y="8966"/>
                    <a:pt x="16346" y="7998"/>
                    <a:pt x="15812" y="7098"/>
                  </a:cubicBezTo>
                  <a:cubicBezTo>
                    <a:pt x="14772" y="5315"/>
                    <a:pt x="13098" y="2528"/>
                    <a:pt x="10765" y="2528"/>
                  </a:cubicBezTo>
                  <a:cubicBezTo>
                    <a:pt x="10478" y="2528"/>
                    <a:pt x="10181" y="2570"/>
                    <a:pt x="9874" y="2661"/>
                  </a:cubicBezTo>
                  <a:cubicBezTo>
                    <a:pt x="8107" y="3228"/>
                    <a:pt x="6372" y="4663"/>
                    <a:pt x="6105" y="6597"/>
                  </a:cubicBezTo>
                  <a:cubicBezTo>
                    <a:pt x="5805" y="8465"/>
                    <a:pt x="7473" y="10233"/>
                    <a:pt x="8640" y="11468"/>
                  </a:cubicBezTo>
                  <a:cubicBezTo>
                    <a:pt x="9508" y="12402"/>
                    <a:pt x="10508" y="13269"/>
                    <a:pt x="11509" y="14103"/>
                  </a:cubicBezTo>
                  <a:cubicBezTo>
                    <a:pt x="10475" y="13736"/>
                    <a:pt x="9441" y="13402"/>
                    <a:pt x="8440" y="13135"/>
                  </a:cubicBezTo>
                  <a:cubicBezTo>
                    <a:pt x="7318" y="12855"/>
                    <a:pt x="5853" y="12477"/>
                    <a:pt x="4490" y="12477"/>
                  </a:cubicBezTo>
                  <a:cubicBezTo>
                    <a:pt x="3097" y="12477"/>
                    <a:pt x="1810" y="12872"/>
                    <a:pt x="1102" y="14170"/>
                  </a:cubicBezTo>
                  <a:cubicBezTo>
                    <a:pt x="168" y="15804"/>
                    <a:pt x="1" y="18072"/>
                    <a:pt x="1135" y="19640"/>
                  </a:cubicBezTo>
                  <a:cubicBezTo>
                    <a:pt x="2269" y="21175"/>
                    <a:pt x="4637" y="21241"/>
                    <a:pt x="6372" y="21308"/>
                  </a:cubicBezTo>
                  <a:cubicBezTo>
                    <a:pt x="6741" y="21336"/>
                    <a:pt x="7110" y="21349"/>
                    <a:pt x="7478" y="21349"/>
                  </a:cubicBezTo>
                  <a:cubicBezTo>
                    <a:pt x="8410" y="21349"/>
                    <a:pt x="9343" y="21270"/>
                    <a:pt x="10275" y="21175"/>
                  </a:cubicBezTo>
                  <a:lnTo>
                    <a:pt x="10275" y="21175"/>
                  </a:lnTo>
                  <a:cubicBezTo>
                    <a:pt x="9274" y="21608"/>
                    <a:pt x="8307" y="22109"/>
                    <a:pt x="7373" y="22642"/>
                  </a:cubicBezTo>
                  <a:cubicBezTo>
                    <a:pt x="5371" y="23810"/>
                    <a:pt x="2102" y="25778"/>
                    <a:pt x="2936" y="28580"/>
                  </a:cubicBezTo>
                  <a:cubicBezTo>
                    <a:pt x="3437" y="30348"/>
                    <a:pt x="4871" y="32082"/>
                    <a:pt x="6806" y="32416"/>
                  </a:cubicBezTo>
                  <a:cubicBezTo>
                    <a:pt x="6973" y="32445"/>
                    <a:pt x="7140" y="32459"/>
                    <a:pt x="7305" y="32459"/>
                  </a:cubicBezTo>
                  <a:cubicBezTo>
                    <a:pt x="9009" y="32459"/>
                    <a:pt x="10553" y="30979"/>
                    <a:pt x="11709" y="29914"/>
                  </a:cubicBezTo>
                  <a:cubicBezTo>
                    <a:pt x="12676" y="29014"/>
                    <a:pt x="13544" y="28080"/>
                    <a:pt x="14378" y="27079"/>
                  </a:cubicBezTo>
                  <a:lnTo>
                    <a:pt x="14378" y="27079"/>
                  </a:lnTo>
                  <a:cubicBezTo>
                    <a:pt x="14011" y="28113"/>
                    <a:pt x="13677" y="29114"/>
                    <a:pt x="13377" y="30148"/>
                  </a:cubicBezTo>
                  <a:cubicBezTo>
                    <a:pt x="12777" y="32349"/>
                    <a:pt x="11809" y="36085"/>
                    <a:pt x="14344" y="37486"/>
                  </a:cubicBezTo>
                  <a:cubicBezTo>
                    <a:pt x="15201" y="37976"/>
                    <a:pt x="16222" y="38264"/>
                    <a:pt x="17231" y="38264"/>
                  </a:cubicBezTo>
                  <a:cubicBezTo>
                    <a:pt x="18147" y="38264"/>
                    <a:pt x="19053" y="38026"/>
                    <a:pt x="19815" y="37486"/>
                  </a:cubicBezTo>
                  <a:cubicBezTo>
                    <a:pt x="21349" y="36385"/>
                    <a:pt x="21449" y="33984"/>
                    <a:pt x="21516" y="32249"/>
                  </a:cubicBezTo>
                  <a:cubicBezTo>
                    <a:pt x="21549" y="30948"/>
                    <a:pt x="21516" y="29647"/>
                    <a:pt x="21383" y="28380"/>
                  </a:cubicBezTo>
                  <a:lnTo>
                    <a:pt x="21383" y="28380"/>
                  </a:lnTo>
                  <a:cubicBezTo>
                    <a:pt x="21850" y="29414"/>
                    <a:pt x="22350" y="30348"/>
                    <a:pt x="22850" y="31282"/>
                  </a:cubicBezTo>
                  <a:cubicBezTo>
                    <a:pt x="23896" y="33103"/>
                    <a:pt x="25502" y="35941"/>
                    <a:pt x="27862" y="35941"/>
                  </a:cubicBezTo>
                  <a:cubicBezTo>
                    <a:pt x="28138" y="35941"/>
                    <a:pt x="28424" y="35902"/>
                    <a:pt x="28721" y="35818"/>
                  </a:cubicBezTo>
                  <a:cubicBezTo>
                    <a:pt x="30523" y="35318"/>
                    <a:pt x="32290" y="33917"/>
                    <a:pt x="32624" y="31982"/>
                  </a:cubicBezTo>
                  <a:cubicBezTo>
                    <a:pt x="32958" y="30114"/>
                    <a:pt x="31323" y="28380"/>
                    <a:pt x="30156" y="27079"/>
                  </a:cubicBezTo>
                  <a:cubicBezTo>
                    <a:pt x="29288" y="26078"/>
                    <a:pt x="28321" y="25211"/>
                    <a:pt x="27320" y="24377"/>
                  </a:cubicBezTo>
                  <a:lnTo>
                    <a:pt x="27320" y="24377"/>
                  </a:lnTo>
                  <a:cubicBezTo>
                    <a:pt x="28354" y="24777"/>
                    <a:pt x="29355" y="25111"/>
                    <a:pt x="30389" y="25411"/>
                  </a:cubicBezTo>
                  <a:cubicBezTo>
                    <a:pt x="31512" y="25730"/>
                    <a:pt x="32998" y="26132"/>
                    <a:pt x="34385" y="26132"/>
                  </a:cubicBezTo>
                  <a:cubicBezTo>
                    <a:pt x="35756" y="26132"/>
                    <a:pt x="37031" y="25738"/>
                    <a:pt x="37761" y="24477"/>
                  </a:cubicBezTo>
                  <a:cubicBezTo>
                    <a:pt x="38662" y="22876"/>
                    <a:pt x="38929" y="20608"/>
                    <a:pt x="37794" y="18973"/>
                  </a:cubicBezTo>
                  <a:cubicBezTo>
                    <a:pt x="36694" y="17405"/>
                    <a:pt x="34292" y="17338"/>
                    <a:pt x="32557" y="17238"/>
                  </a:cubicBezTo>
                  <a:cubicBezTo>
                    <a:pt x="32057" y="17199"/>
                    <a:pt x="31552" y="17180"/>
                    <a:pt x="31044" y="17180"/>
                  </a:cubicBezTo>
                  <a:cubicBezTo>
                    <a:pt x="30263" y="17180"/>
                    <a:pt x="29476" y="17224"/>
                    <a:pt x="28688" y="17305"/>
                  </a:cubicBezTo>
                  <a:cubicBezTo>
                    <a:pt x="29722" y="16905"/>
                    <a:pt x="30689" y="16404"/>
                    <a:pt x="31623" y="15904"/>
                  </a:cubicBezTo>
                  <a:cubicBezTo>
                    <a:pt x="33658" y="14770"/>
                    <a:pt x="36960" y="12902"/>
                    <a:pt x="36193" y="10067"/>
                  </a:cubicBezTo>
                  <a:cubicBezTo>
                    <a:pt x="35693" y="8232"/>
                    <a:pt x="34292" y="6464"/>
                    <a:pt x="32357" y="6130"/>
                  </a:cubicBezTo>
                  <a:cubicBezTo>
                    <a:pt x="32186" y="6101"/>
                    <a:pt x="32017" y="6086"/>
                    <a:pt x="31848" y="6086"/>
                  </a:cubicBezTo>
                  <a:cubicBezTo>
                    <a:pt x="30142" y="6086"/>
                    <a:pt x="28571" y="7533"/>
                    <a:pt x="27387" y="8566"/>
                  </a:cubicBezTo>
                  <a:cubicBezTo>
                    <a:pt x="26153" y="9633"/>
                    <a:pt x="25052" y="10834"/>
                    <a:pt x="24018" y="12135"/>
                  </a:cubicBezTo>
                  <a:cubicBezTo>
                    <a:pt x="24552" y="10800"/>
                    <a:pt x="25019" y="9399"/>
                    <a:pt x="25352" y="8065"/>
                  </a:cubicBezTo>
                  <a:cubicBezTo>
                    <a:pt x="25886" y="5797"/>
                    <a:pt x="26820" y="2094"/>
                    <a:pt x="24218" y="727"/>
                  </a:cubicBezTo>
                  <a:cubicBezTo>
                    <a:pt x="23371" y="269"/>
                    <a:pt x="22377" y="1"/>
                    <a:pt x="214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3872925" y="889400"/>
              <a:ext cx="337775" cy="248550"/>
            </a:xfrm>
            <a:custGeom>
              <a:rect b="b" l="l" r="r" t="t"/>
              <a:pathLst>
                <a:path extrusionOk="0" fill="none" h="9942" w="13511">
                  <a:moveTo>
                    <a:pt x="9107" y="1269"/>
                  </a:moveTo>
                  <a:cubicBezTo>
                    <a:pt x="5805" y="3837"/>
                    <a:pt x="2436" y="6506"/>
                    <a:pt x="1" y="9941"/>
                  </a:cubicBezTo>
                  <a:cubicBezTo>
                    <a:pt x="4237" y="6272"/>
                    <a:pt x="8774" y="2936"/>
                    <a:pt x="13511"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3887125" y="1122925"/>
              <a:ext cx="375275" cy="60050"/>
            </a:xfrm>
            <a:custGeom>
              <a:rect b="b" l="l" r="r" t="t"/>
              <a:pathLst>
                <a:path extrusionOk="0" fill="none" h="2402" w="15011">
                  <a:moveTo>
                    <a:pt x="15011" y="667"/>
                  </a:moveTo>
                  <a:cubicBezTo>
                    <a:pt x="10007" y="167"/>
                    <a:pt x="5004" y="0"/>
                    <a:pt x="0" y="167"/>
                  </a:cubicBezTo>
                  <a:cubicBezTo>
                    <a:pt x="4503" y="1134"/>
                    <a:pt x="9107" y="1835"/>
                    <a:pt x="13710" y="24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3886275" y="1151275"/>
              <a:ext cx="325250" cy="68400"/>
            </a:xfrm>
            <a:custGeom>
              <a:rect b="b" l="l" r="r" t="t"/>
              <a:pathLst>
                <a:path extrusionOk="0" fill="none" h="2736" w="13010">
                  <a:moveTo>
                    <a:pt x="1" y="0"/>
                  </a:moveTo>
                  <a:cubicBezTo>
                    <a:pt x="4204" y="1368"/>
                    <a:pt x="8573" y="2302"/>
                    <a:pt x="13010" y="2735"/>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3867100" y="724300"/>
              <a:ext cx="75075" cy="439500"/>
            </a:xfrm>
            <a:custGeom>
              <a:rect b="b" l="l" r="r" t="t"/>
              <a:pathLst>
                <a:path extrusionOk="0" fill="none" h="17580" w="3003">
                  <a:moveTo>
                    <a:pt x="2869" y="0"/>
                  </a:moveTo>
                  <a:cubicBezTo>
                    <a:pt x="3003" y="5938"/>
                    <a:pt x="2135" y="11909"/>
                    <a:pt x="367" y="17580"/>
                  </a:cubicBezTo>
                  <a:cubicBezTo>
                    <a:pt x="0" y="13043"/>
                    <a:pt x="634" y="8506"/>
                    <a:pt x="1635" y="4036"/>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3842925" y="737625"/>
              <a:ext cx="15850" cy="375300"/>
            </a:xfrm>
            <a:custGeom>
              <a:rect b="b" l="l" r="r" t="t"/>
              <a:pathLst>
                <a:path extrusionOk="0" fill="none" h="15012" w="634">
                  <a:moveTo>
                    <a:pt x="634" y="1"/>
                  </a:moveTo>
                  <a:cubicBezTo>
                    <a:pt x="0" y="4971"/>
                    <a:pt x="0" y="10041"/>
                    <a:pt x="634" y="1501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3616925" y="825200"/>
              <a:ext cx="220175" cy="272725"/>
            </a:xfrm>
            <a:custGeom>
              <a:rect b="b" l="l" r="r" t="t"/>
              <a:pathLst>
                <a:path extrusionOk="0" fill="none" h="10909" w="8807">
                  <a:moveTo>
                    <a:pt x="334" y="3169"/>
                  </a:moveTo>
                  <a:cubicBezTo>
                    <a:pt x="3103" y="5738"/>
                    <a:pt x="6038" y="8340"/>
                    <a:pt x="8807" y="10908"/>
                  </a:cubicBezTo>
                  <a:cubicBezTo>
                    <a:pt x="6505" y="6839"/>
                    <a:pt x="3503" y="3136"/>
                    <a:pt x="0" y="0"/>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3729500" y="866900"/>
              <a:ext cx="120950" cy="234350"/>
            </a:xfrm>
            <a:custGeom>
              <a:rect b="b" l="l" r="r" t="t"/>
              <a:pathLst>
                <a:path extrusionOk="0" fill="none" h="9374" w="4838">
                  <a:moveTo>
                    <a:pt x="1" y="0"/>
                  </a:moveTo>
                  <a:cubicBezTo>
                    <a:pt x="2135" y="2836"/>
                    <a:pt x="3770" y="6038"/>
                    <a:pt x="4837" y="9374"/>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3445125" y="1062875"/>
              <a:ext cx="397825" cy="76750"/>
            </a:xfrm>
            <a:custGeom>
              <a:rect b="b" l="l" r="r" t="t"/>
              <a:pathLst>
                <a:path extrusionOk="0" fill="none" h="3070" w="15913">
                  <a:moveTo>
                    <a:pt x="1" y="0"/>
                  </a:moveTo>
                  <a:cubicBezTo>
                    <a:pt x="1068" y="100"/>
                    <a:pt x="2169" y="200"/>
                    <a:pt x="3236" y="334"/>
                  </a:cubicBezTo>
                  <a:cubicBezTo>
                    <a:pt x="7506" y="767"/>
                    <a:pt x="11809" y="1235"/>
                    <a:pt x="15912" y="2435"/>
                  </a:cubicBezTo>
                  <a:cubicBezTo>
                    <a:pt x="11676" y="3069"/>
                    <a:pt x="7339" y="3069"/>
                    <a:pt x="3070" y="2402"/>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3504350" y="1026175"/>
              <a:ext cx="315250" cy="61725"/>
            </a:xfrm>
            <a:custGeom>
              <a:rect b="b" l="l" r="r" t="t"/>
              <a:pathLst>
                <a:path extrusionOk="0" fill="none" h="2469" w="12610">
                  <a:moveTo>
                    <a:pt x="0" y="1"/>
                  </a:moveTo>
                  <a:cubicBezTo>
                    <a:pt x="2268" y="367"/>
                    <a:pt x="4470" y="734"/>
                    <a:pt x="6705" y="1068"/>
                  </a:cubicBezTo>
                  <a:cubicBezTo>
                    <a:pt x="8706" y="1402"/>
                    <a:pt x="10708" y="1735"/>
                    <a:pt x="12609" y="2469"/>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3519350" y="1147100"/>
              <a:ext cx="286075" cy="256050"/>
            </a:xfrm>
            <a:custGeom>
              <a:rect b="b" l="l" r="r" t="t"/>
              <a:pathLst>
                <a:path extrusionOk="0" fill="none" h="10242" w="11443">
                  <a:moveTo>
                    <a:pt x="1" y="6939"/>
                  </a:moveTo>
                  <a:cubicBezTo>
                    <a:pt x="3069" y="3636"/>
                    <a:pt x="7106" y="1168"/>
                    <a:pt x="11442" y="0"/>
                  </a:cubicBezTo>
                  <a:cubicBezTo>
                    <a:pt x="7339" y="3103"/>
                    <a:pt x="3603" y="6338"/>
                    <a:pt x="334" y="1024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3595250" y="1136250"/>
              <a:ext cx="267700" cy="241025"/>
            </a:xfrm>
            <a:custGeom>
              <a:rect b="b" l="l" r="r" t="t"/>
              <a:pathLst>
                <a:path extrusionOk="0" fill="none" h="9641" w="10708">
                  <a:moveTo>
                    <a:pt x="0" y="9641"/>
                  </a:moveTo>
                  <a:cubicBezTo>
                    <a:pt x="3036" y="5905"/>
                    <a:pt x="6671" y="2636"/>
                    <a:pt x="10708"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3794550" y="1159600"/>
              <a:ext cx="69250" cy="391150"/>
            </a:xfrm>
            <a:custGeom>
              <a:rect b="b" l="l" r="r" t="t"/>
              <a:pathLst>
                <a:path extrusionOk="0" fill="none" h="15646" w="2770">
                  <a:moveTo>
                    <a:pt x="0" y="15645"/>
                  </a:moveTo>
                  <a:cubicBezTo>
                    <a:pt x="934" y="10475"/>
                    <a:pt x="1668" y="5271"/>
                    <a:pt x="2102" y="1"/>
                  </a:cubicBezTo>
                  <a:cubicBezTo>
                    <a:pt x="2569" y="4504"/>
                    <a:pt x="2769" y="8874"/>
                    <a:pt x="2435" y="13377"/>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3762850" y="1130425"/>
              <a:ext cx="65925" cy="287725"/>
            </a:xfrm>
            <a:custGeom>
              <a:rect b="b" l="l" r="r" t="t"/>
              <a:pathLst>
                <a:path extrusionOk="0" fill="none" h="11509" w="2637">
                  <a:moveTo>
                    <a:pt x="2636" y="0"/>
                  </a:moveTo>
                  <a:cubicBezTo>
                    <a:pt x="1135" y="3670"/>
                    <a:pt x="201" y="7539"/>
                    <a:pt x="1" y="11508"/>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3874600" y="1172950"/>
              <a:ext cx="226025" cy="285225"/>
            </a:xfrm>
            <a:custGeom>
              <a:rect b="b" l="l" r="r" t="t"/>
              <a:pathLst>
                <a:path extrusionOk="0" fill="none" h="11409" w="9041">
                  <a:moveTo>
                    <a:pt x="1" y="0"/>
                  </a:moveTo>
                  <a:cubicBezTo>
                    <a:pt x="2636" y="4103"/>
                    <a:pt x="5671" y="7906"/>
                    <a:pt x="9040" y="11409"/>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3878775" y="1203800"/>
              <a:ext cx="122600" cy="214350"/>
            </a:xfrm>
            <a:custGeom>
              <a:rect b="b" l="l" r="r" t="t"/>
              <a:pathLst>
                <a:path extrusionOk="0" fill="none" h="8574" w="4904">
                  <a:moveTo>
                    <a:pt x="0" y="1"/>
                  </a:moveTo>
                  <a:cubicBezTo>
                    <a:pt x="1401" y="3003"/>
                    <a:pt x="3036" y="5872"/>
                    <a:pt x="4904" y="8573"/>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3901300" y="1180450"/>
              <a:ext cx="123425" cy="136800"/>
            </a:xfrm>
            <a:custGeom>
              <a:rect b="b" l="l" r="r" t="t"/>
              <a:pathLst>
                <a:path extrusionOk="0" fill="none" h="5472" w="4937">
                  <a:moveTo>
                    <a:pt x="0" y="1"/>
                  </a:moveTo>
                  <a:cubicBezTo>
                    <a:pt x="1334" y="2102"/>
                    <a:pt x="3002" y="3937"/>
                    <a:pt x="4937" y="547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3717000" y="996150"/>
              <a:ext cx="265200" cy="264375"/>
            </a:xfrm>
            <a:custGeom>
              <a:rect b="b" l="l" r="r" t="t"/>
              <a:pathLst>
                <a:path extrusionOk="0" h="10575" w="10608">
                  <a:moveTo>
                    <a:pt x="5304" y="1"/>
                  </a:moveTo>
                  <a:cubicBezTo>
                    <a:pt x="2369" y="1"/>
                    <a:pt x="0" y="2369"/>
                    <a:pt x="0" y="5305"/>
                  </a:cubicBezTo>
                  <a:cubicBezTo>
                    <a:pt x="0" y="8207"/>
                    <a:pt x="2369" y="10575"/>
                    <a:pt x="5304" y="10575"/>
                  </a:cubicBezTo>
                  <a:cubicBezTo>
                    <a:pt x="8206" y="10575"/>
                    <a:pt x="10608" y="8207"/>
                    <a:pt x="10608" y="5305"/>
                  </a:cubicBezTo>
                  <a:cubicBezTo>
                    <a:pt x="10608" y="2369"/>
                    <a:pt x="8206" y="1"/>
                    <a:pt x="53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3732825" y="1022025"/>
              <a:ext cx="233525" cy="212650"/>
            </a:xfrm>
            <a:custGeom>
              <a:rect b="b" l="l" r="r" t="t"/>
              <a:pathLst>
                <a:path extrusionOk="0" h="8506" w="9341">
                  <a:moveTo>
                    <a:pt x="4684" y="0"/>
                  </a:moveTo>
                  <a:cubicBezTo>
                    <a:pt x="2725" y="0"/>
                    <a:pt x="963" y="1343"/>
                    <a:pt x="501" y="3336"/>
                  </a:cubicBezTo>
                  <a:cubicBezTo>
                    <a:pt x="1" y="5604"/>
                    <a:pt x="1469" y="7905"/>
                    <a:pt x="3737" y="8406"/>
                  </a:cubicBezTo>
                  <a:cubicBezTo>
                    <a:pt x="4046" y="8473"/>
                    <a:pt x="4355" y="8505"/>
                    <a:pt x="4658" y="8505"/>
                  </a:cubicBezTo>
                  <a:cubicBezTo>
                    <a:pt x="6616" y="8505"/>
                    <a:pt x="8374" y="7163"/>
                    <a:pt x="8807" y="5170"/>
                  </a:cubicBezTo>
                  <a:cubicBezTo>
                    <a:pt x="9341" y="2869"/>
                    <a:pt x="7873" y="600"/>
                    <a:pt x="5605" y="100"/>
                  </a:cubicBezTo>
                  <a:cubicBezTo>
                    <a:pt x="5296" y="33"/>
                    <a:pt x="4987" y="0"/>
                    <a:pt x="46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3569375" y="2192850"/>
              <a:ext cx="298575" cy="294425"/>
            </a:xfrm>
            <a:custGeom>
              <a:rect b="b" l="l" r="r" t="t"/>
              <a:pathLst>
                <a:path extrusionOk="0" h="11777" w="11943">
                  <a:moveTo>
                    <a:pt x="268" y="0"/>
                  </a:moveTo>
                  <a:lnTo>
                    <a:pt x="268" y="0"/>
                  </a:lnTo>
                  <a:cubicBezTo>
                    <a:pt x="1" y="3036"/>
                    <a:pt x="2569" y="7372"/>
                    <a:pt x="4671" y="9641"/>
                  </a:cubicBezTo>
                  <a:cubicBezTo>
                    <a:pt x="6356" y="11462"/>
                    <a:pt x="7643" y="11777"/>
                    <a:pt x="9705" y="11777"/>
                  </a:cubicBezTo>
                  <a:cubicBezTo>
                    <a:pt x="10173" y="11777"/>
                    <a:pt x="10681" y="11761"/>
                    <a:pt x="11242" y="11742"/>
                  </a:cubicBezTo>
                  <a:cubicBezTo>
                    <a:pt x="11609" y="8807"/>
                    <a:pt x="11943" y="7139"/>
                    <a:pt x="9841" y="5071"/>
                  </a:cubicBezTo>
                  <a:cubicBezTo>
                    <a:pt x="7706" y="3036"/>
                    <a:pt x="3203" y="534"/>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3629425" y="2257050"/>
              <a:ext cx="221025" cy="228525"/>
            </a:xfrm>
            <a:custGeom>
              <a:rect b="b" l="l" r="r" t="t"/>
              <a:pathLst>
                <a:path extrusionOk="0" fill="none" h="9141" w="8841">
                  <a:moveTo>
                    <a:pt x="1" y="1"/>
                  </a:moveTo>
                  <a:cubicBezTo>
                    <a:pt x="434" y="468"/>
                    <a:pt x="8840" y="9141"/>
                    <a:pt x="8840" y="914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3845425" y="2202025"/>
              <a:ext cx="303575" cy="285650"/>
            </a:xfrm>
            <a:custGeom>
              <a:rect b="b" l="l" r="r" t="t"/>
              <a:pathLst>
                <a:path extrusionOk="0" h="11426" w="12143">
                  <a:moveTo>
                    <a:pt x="11909" y="0"/>
                  </a:moveTo>
                  <a:lnTo>
                    <a:pt x="11909" y="0"/>
                  </a:lnTo>
                  <a:cubicBezTo>
                    <a:pt x="9007" y="467"/>
                    <a:pt x="4403" y="2802"/>
                    <a:pt x="2202" y="4770"/>
                  </a:cubicBezTo>
                  <a:cubicBezTo>
                    <a:pt x="0" y="6705"/>
                    <a:pt x="334" y="8440"/>
                    <a:pt x="567" y="11342"/>
                  </a:cubicBezTo>
                  <a:cubicBezTo>
                    <a:pt x="1356" y="11385"/>
                    <a:pt x="2036" y="11425"/>
                    <a:pt x="2648" y="11425"/>
                  </a:cubicBezTo>
                  <a:cubicBezTo>
                    <a:pt x="4419" y="11425"/>
                    <a:pt x="5619" y="11085"/>
                    <a:pt x="7205" y="9474"/>
                  </a:cubicBezTo>
                  <a:cubicBezTo>
                    <a:pt x="9374" y="7305"/>
                    <a:pt x="12142" y="3036"/>
                    <a:pt x="11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3859600" y="2264575"/>
              <a:ext cx="228525" cy="221000"/>
            </a:xfrm>
            <a:custGeom>
              <a:rect b="b" l="l" r="r" t="t"/>
              <a:pathLst>
                <a:path extrusionOk="0" fill="none" h="8840" w="9141">
                  <a:moveTo>
                    <a:pt x="9140" y="0"/>
                  </a:moveTo>
                  <a:cubicBezTo>
                    <a:pt x="8673" y="467"/>
                    <a:pt x="0" y="8840"/>
                    <a:pt x="0" y="884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3"/>
          <p:cNvGrpSpPr/>
          <p:nvPr/>
        </p:nvGrpSpPr>
        <p:grpSpPr>
          <a:xfrm rot="842653">
            <a:off x="-943933" y="1991756"/>
            <a:ext cx="2260828" cy="3330941"/>
            <a:chOff x="2557750" y="3969075"/>
            <a:chExt cx="447100" cy="658725"/>
          </a:xfrm>
        </p:grpSpPr>
        <p:sp>
          <p:nvSpPr>
            <p:cNvPr id="386" name="Google Shape;386;p3"/>
            <p:cNvSpPr/>
            <p:nvPr/>
          </p:nvSpPr>
          <p:spPr>
            <a:xfrm>
              <a:off x="2557750" y="3969075"/>
              <a:ext cx="447100" cy="658725"/>
            </a:xfrm>
            <a:custGeom>
              <a:rect b="b" l="l" r="r" t="t"/>
              <a:pathLst>
                <a:path extrusionOk="0" h="26349" w="17884">
                  <a:moveTo>
                    <a:pt x="17884" y="0"/>
                  </a:moveTo>
                  <a:lnTo>
                    <a:pt x="17884" y="0"/>
                  </a:lnTo>
                  <a:cubicBezTo>
                    <a:pt x="15276" y="417"/>
                    <a:pt x="13121" y="2810"/>
                    <a:pt x="12966" y="5441"/>
                  </a:cubicBezTo>
                  <a:lnTo>
                    <a:pt x="12943" y="5584"/>
                  </a:lnTo>
                  <a:cubicBezTo>
                    <a:pt x="12133" y="6227"/>
                    <a:pt x="11383" y="6965"/>
                    <a:pt x="10728" y="7787"/>
                  </a:cubicBezTo>
                  <a:cubicBezTo>
                    <a:pt x="10704" y="5263"/>
                    <a:pt x="9478" y="3001"/>
                    <a:pt x="7537" y="1370"/>
                  </a:cubicBezTo>
                  <a:lnTo>
                    <a:pt x="7537" y="1370"/>
                  </a:lnTo>
                  <a:cubicBezTo>
                    <a:pt x="7585" y="3894"/>
                    <a:pt x="8716" y="6263"/>
                    <a:pt x="10645" y="7894"/>
                  </a:cubicBezTo>
                  <a:cubicBezTo>
                    <a:pt x="10097" y="8549"/>
                    <a:pt x="9525" y="9311"/>
                    <a:pt x="8966" y="10156"/>
                  </a:cubicBezTo>
                  <a:cubicBezTo>
                    <a:pt x="8621" y="8894"/>
                    <a:pt x="8275" y="7608"/>
                    <a:pt x="7680" y="6442"/>
                  </a:cubicBezTo>
                  <a:cubicBezTo>
                    <a:pt x="7085" y="5275"/>
                    <a:pt x="6204" y="4191"/>
                    <a:pt x="5037" y="3596"/>
                  </a:cubicBezTo>
                  <a:lnTo>
                    <a:pt x="5037" y="3596"/>
                  </a:lnTo>
                  <a:cubicBezTo>
                    <a:pt x="4918" y="4441"/>
                    <a:pt x="5120" y="5299"/>
                    <a:pt x="5596" y="6013"/>
                  </a:cubicBezTo>
                  <a:cubicBezTo>
                    <a:pt x="5942" y="6537"/>
                    <a:pt x="6418" y="6965"/>
                    <a:pt x="6751" y="7501"/>
                  </a:cubicBezTo>
                  <a:cubicBezTo>
                    <a:pt x="6989" y="7894"/>
                    <a:pt x="7144" y="8335"/>
                    <a:pt x="7394" y="8728"/>
                  </a:cubicBezTo>
                  <a:cubicBezTo>
                    <a:pt x="7751" y="9311"/>
                    <a:pt x="8299" y="9954"/>
                    <a:pt x="8954" y="10180"/>
                  </a:cubicBezTo>
                  <a:cubicBezTo>
                    <a:pt x="7990" y="11597"/>
                    <a:pt x="7156" y="13097"/>
                    <a:pt x="6454" y="14669"/>
                  </a:cubicBezTo>
                  <a:cubicBezTo>
                    <a:pt x="5825" y="14313"/>
                    <a:pt x="5110" y="14164"/>
                    <a:pt x="4388" y="14164"/>
                  </a:cubicBezTo>
                  <a:cubicBezTo>
                    <a:pt x="3975" y="14164"/>
                    <a:pt x="3559" y="14213"/>
                    <a:pt x="3156" y="14300"/>
                  </a:cubicBezTo>
                  <a:cubicBezTo>
                    <a:pt x="2048" y="14550"/>
                    <a:pt x="1012" y="15074"/>
                    <a:pt x="0" y="15597"/>
                  </a:cubicBezTo>
                  <a:cubicBezTo>
                    <a:pt x="241" y="15606"/>
                    <a:pt x="491" y="15611"/>
                    <a:pt x="749" y="15611"/>
                  </a:cubicBezTo>
                  <a:cubicBezTo>
                    <a:pt x="2599" y="15611"/>
                    <a:pt x="4831" y="15372"/>
                    <a:pt x="6430" y="14693"/>
                  </a:cubicBezTo>
                  <a:lnTo>
                    <a:pt x="6430" y="14693"/>
                  </a:lnTo>
                  <a:cubicBezTo>
                    <a:pt x="4799" y="18288"/>
                    <a:pt x="3810" y="22444"/>
                    <a:pt x="4620" y="26349"/>
                  </a:cubicBezTo>
                  <a:lnTo>
                    <a:pt x="4846" y="26301"/>
                  </a:lnTo>
                  <a:cubicBezTo>
                    <a:pt x="4549" y="24861"/>
                    <a:pt x="4477" y="23372"/>
                    <a:pt x="4632" y="21896"/>
                  </a:cubicBezTo>
                  <a:lnTo>
                    <a:pt x="4632" y="21896"/>
                  </a:lnTo>
                  <a:cubicBezTo>
                    <a:pt x="4739" y="22217"/>
                    <a:pt x="5049" y="22467"/>
                    <a:pt x="5334" y="22682"/>
                  </a:cubicBezTo>
                  <a:lnTo>
                    <a:pt x="7001" y="23896"/>
                  </a:lnTo>
                  <a:cubicBezTo>
                    <a:pt x="6894" y="23551"/>
                    <a:pt x="6751" y="23206"/>
                    <a:pt x="6596" y="22884"/>
                  </a:cubicBezTo>
                  <a:cubicBezTo>
                    <a:pt x="6418" y="22503"/>
                    <a:pt x="6168" y="22146"/>
                    <a:pt x="5882" y="21848"/>
                  </a:cubicBezTo>
                  <a:cubicBezTo>
                    <a:pt x="5573" y="21551"/>
                    <a:pt x="5192" y="21360"/>
                    <a:pt x="4763" y="21312"/>
                  </a:cubicBezTo>
                  <a:lnTo>
                    <a:pt x="4680" y="21443"/>
                  </a:lnTo>
                  <a:cubicBezTo>
                    <a:pt x="4858" y="20003"/>
                    <a:pt x="5192" y="18586"/>
                    <a:pt x="5668" y="17205"/>
                  </a:cubicBezTo>
                  <a:cubicBezTo>
                    <a:pt x="5704" y="17300"/>
                    <a:pt x="5739" y="17407"/>
                    <a:pt x="5751" y="17502"/>
                  </a:cubicBezTo>
                  <a:cubicBezTo>
                    <a:pt x="5823" y="17967"/>
                    <a:pt x="5930" y="18419"/>
                    <a:pt x="6085" y="18860"/>
                  </a:cubicBezTo>
                  <a:cubicBezTo>
                    <a:pt x="6537" y="20003"/>
                    <a:pt x="7573" y="20836"/>
                    <a:pt x="8680" y="21372"/>
                  </a:cubicBezTo>
                  <a:cubicBezTo>
                    <a:pt x="8549" y="20479"/>
                    <a:pt x="8025" y="19705"/>
                    <a:pt x="7442" y="19038"/>
                  </a:cubicBezTo>
                  <a:cubicBezTo>
                    <a:pt x="6870" y="18384"/>
                    <a:pt x="6227" y="17812"/>
                    <a:pt x="5692" y="17133"/>
                  </a:cubicBezTo>
                  <a:cubicBezTo>
                    <a:pt x="6037" y="16121"/>
                    <a:pt x="6442" y="15133"/>
                    <a:pt x="6906" y="14169"/>
                  </a:cubicBezTo>
                  <a:lnTo>
                    <a:pt x="6906" y="14193"/>
                  </a:lnTo>
                  <a:lnTo>
                    <a:pt x="6930" y="14204"/>
                  </a:lnTo>
                  <a:lnTo>
                    <a:pt x="6906" y="14157"/>
                  </a:lnTo>
                  <a:cubicBezTo>
                    <a:pt x="8763" y="10311"/>
                    <a:pt x="11276" y="7204"/>
                    <a:pt x="12883" y="5930"/>
                  </a:cubicBezTo>
                  <a:lnTo>
                    <a:pt x="13121" y="5739"/>
                  </a:lnTo>
                  <a:cubicBezTo>
                    <a:pt x="13193" y="5680"/>
                    <a:pt x="13264" y="5632"/>
                    <a:pt x="13324" y="5584"/>
                  </a:cubicBezTo>
                  <a:lnTo>
                    <a:pt x="13312" y="5572"/>
                  </a:lnTo>
                  <a:cubicBezTo>
                    <a:pt x="15169" y="4013"/>
                    <a:pt x="16717" y="2120"/>
                    <a:pt x="178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2810750" y="4002700"/>
              <a:ext cx="56875" cy="118500"/>
            </a:xfrm>
            <a:custGeom>
              <a:rect b="b" l="l" r="r" t="t"/>
              <a:pathLst>
                <a:path extrusionOk="0" h="4740" w="2275">
                  <a:moveTo>
                    <a:pt x="489" y="1"/>
                  </a:moveTo>
                  <a:lnTo>
                    <a:pt x="489" y="1"/>
                  </a:lnTo>
                  <a:cubicBezTo>
                    <a:pt x="1" y="1739"/>
                    <a:pt x="596" y="3596"/>
                    <a:pt x="2001" y="4739"/>
                  </a:cubicBezTo>
                  <a:cubicBezTo>
                    <a:pt x="2275" y="3084"/>
                    <a:pt x="1846" y="977"/>
                    <a:pt x="489"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2566075" y="4194700"/>
              <a:ext cx="183400" cy="81500"/>
            </a:xfrm>
            <a:custGeom>
              <a:rect b="b" l="l" r="r" t="t"/>
              <a:pathLst>
                <a:path extrusionOk="0" h="3260" w="7336">
                  <a:moveTo>
                    <a:pt x="1" y="0"/>
                  </a:moveTo>
                  <a:cubicBezTo>
                    <a:pt x="953" y="953"/>
                    <a:pt x="1906" y="1917"/>
                    <a:pt x="3049" y="2608"/>
                  </a:cubicBezTo>
                  <a:cubicBezTo>
                    <a:pt x="3802" y="3071"/>
                    <a:pt x="4855" y="3260"/>
                    <a:pt x="5861" y="3260"/>
                  </a:cubicBezTo>
                  <a:cubicBezTo>
                    <a:pt x="6381" y="3260"/>
                    <a:pt x="6888" y="3209"/>
                    <a:pt x="7335" y="3120"/>
                  </a:cubicBezTo>
                  <a:cubicBezTo>
                    <a:pt x="6311" y="2227"/>
                    <a:pt x="5240" y="1322"/>
                    <a:pt x="3930" y="953"/>
                  </a:cubicBezTo>
                  <a:cubicBezTo>
                    <a:pt x="3477" y="834"/>
                    <a:pt x="3025" y="750"/>
                    <a:pt x="2573" y="691"/>
                  </a:cubicBezTo>
                  <a:cubicBezTo>
                    <a:pt x="1691" y="536"/>
                    <a:pt x="834" y="310"/>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2559825" y="4414125"/>
              <a:ext cx="127125" cy="59875"/>
            </a:xfrm>
            <a:custGeom>
              <a:rect b="b" l="l" r="r" t="t"/>
              <a:pathLst>
                <a:path extrusionOk="0" h="2395" w="5085">
                  <a:moveTo>
                    <a:pt x="4319" y="0"/>
                  </a:moveTo>
                  <a:cubicBezTo>
                    <a:pt x="3335" y="0"/>
                    <a:pt x="2372" y="341"/>
                    <a:pt x="1596" y="974"/>
                  </a:cubicBezTo>
                  <a:cubicBezTo>
                    <a:pt x="1060" y="1415"/>
                    <a:pt x="620" y="2010"/>
                    <a:pt x="1" y="2344"/>
                  </a:cubicBezTo>
                  <a:cubicBezTo>
                    <a:pt x="237" y="2378"/>
                    <a:pt x="474" y="2395"/>
                    <a:pt x="709" y="2395"/>
                  </a:cubicBezTo>
                  <a:cubicBezTo>
                    <a:pt x="2188" y="2395"/>
                    <a:pt x="3600" y="1727"/>
                    <a:pt x="4525" y="546"/>
                  </a:cubicBezTo>
                  <a:lnTo>
                    <a:pt x="5085" y="70"/>
                  </a:lnTo>
                  <a:cubicBezTo>
                    <a:pt x="4830" y="23"/>
                    <a:pt x="4574" y="0"/>
                    <a:pt x="4319"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2851225" y="4149125"/>
              <a:ext cx="97675" cy="46450"/>
            </a:xfrm>
            <a:custGeom>
              <a:rect b="b" l="l" r="r" t="t"/>
              <a:pathLst>
                <a:path extrusionOk="0" h="1858" w="3907">
                  <a:moveTo>
                    <a:pt x="238" y="0"/>
                  </a:moveTo>
                  <a:cubicBezTo>
                    <a:pt x="159" y="0"/>
                    <a:pt x="80" y="1"/>
                    <a:pt x="1" y="2"/>
                  </a:cubicBezTo>
                  <a:cubicBezTo>
                    <a:pt x="465" y="656"/>
                    <a:pt x="1192" y="1049"/>
                    <a:pt x="1882" y="1430"/>
                  </a:cubicBezTo>
                  <a:cubicBezTo>
                    <a:pt x="2192" y="1633"/>
                    <a:pt x="2537" y="1776"/>
                    <a:pt x="2906" y="1847"/>
                  </a:cubicBezTo>
                  <a:cubicBezTo>
                    <a:pt x="2962" y="1854"/>
                    <a:pt x="3019" y="1858"/>
                    <a:pt x="3076" y="1858"/>
                  </a:cubicBezTo>
                  <a:cubicBezTo>
                    <a:pt x="3397" y="1858"/>
                    <a:pt x="3724" y="1742"/>
                    <a:pt x="3906" y="1490"/>
                  </a:cubicBezTo>
                  <a:cubicBezTo>
                    <a:pt x="3585" y="1133"/>
                    <a:pt x="3228" y="823"/>
                    <a:pt x="2835" y="561"/>
                  </a:cubicBezTo>
                  <a:cubicBezTo>
                    <a:pt x="2034" y="78"/>
                    <a:pt x="1162" y="0"/>
                    <a:pt x="238"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2811950" y="4197975"/>
              <a:ext cx="100325" cy="69275"/>
            </a:xfrm>
            <a:custGeom>
              <a:rect b="b" l="l" r="r" t="t"/>
              <a:pathLst>
                <a:path extrusionOk="0" h="2771" w="4013">
                  <a:moveTo>
                    <a:pt x="60" y="0"/>
                  </a:moveTo>
                  <a:lnTo>
                    <a:pt x="60" y="0"/>
                  </a:lnTo>
                  <a:cubicBezTo>
                    <a:pt x="0" y="298"/>
                    <a:pt x="143" y="536"/>
                    <a:pt x="369" y="738"/>
                  </a:cubicBezTo>
                  <a:cubicBezTo>
                    <a:pt x="596" y="929"/>
                    <a:pt x="834" y="1107"/>
                    <a:pt x="1084" y="1286"/>
                  </a:cubicBezTo>
                  <a:cubicBezTo>
                    <a:pt x="1548" y="1643"/>
                    <a:pt x="1882" y="2143"/>
                    <a:pt x="2370" y="2453"/>
                  </a:cubicBezTo>
                  <a:cubicBezTo>
                    <a:pt x="2704" y="2665"/>
                    <a:pt x="3088" y="2771"/>
                    <a:pt x="3476" y="2771"/>
                  </a:cubicBezTo>
                  <a:cubicBezTo>
                    <a:pt x="3656" y="2771"/>
                    <a:pt x="3836" y="2748"/>
                    <a:pt x="4013" y="2703"/>
                  </a:cubicBezTo>
                  <a:cubicBezTo>
                    <a:pt x="3739" y="1893"/>
                    <a:pt x="3191" y="1203"/>
                    <a:pt x="2465" y="750"/>
                  </a:cubicBezTo>
                  <a:cubicBezTo>
                    <a:pt x="1727" y="322"/>
                    <a:pt x="905" y="60"/>
                    <a:pt x="6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2774150" y="4250350"/>
              <a:ext cx="84850" cy="91100"/>
            </a:xfrm>
            <a:custGeom>
              <a:rect b="b" l="l" r="r" t="t"/>
              <a:pathLst>
                <a:path extrusionOk="0" h="3644" w="3394">
                  <a:moveTo>
                    <a:pt x="48" y="1"/>
                  </a:moveTo>
                  <a:cubicBezTo>
                    <a:pt x="0" y="227"/>
                    <a:pt x="191" y="417"/>
                    <a:pt x="346" y="584"/>
                  </a:cubicBezTo>
                  <a:cubicBezTo>
                    <a:pt x="834" y="1120"/>
                    <a:pt x="1084" y="1834"/>
                    <a:pt x="1536" y="2406"/>
                  </a:cubicBezTo>
                  <a:cubicBezTo>
                    <a:pt x="2001" y="3013"/>
                    <a:pt x="2655" y="3442"/>
                    <a:pt x="3394" y="3644"/>
                  </a:cubicBezTo>
                  <a:cubicBezTo>
                    <a:pt x="2751" y="2096"/>
                    <a:pt x="1608" y="584"/>
                    <a:pt x="4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2730975" y="4324175"/>
              <a:ext cx="98250" cy="99175"/>
            </a:xfrm>
            <a:custGeom>
              <a:rect b="b" l="l" r="r" t="t"/>
              <a:pathLst>
                <a:path extrusionOk="0" h="3967" w="3930">
                  <a:moveTo>
                    <a:pt x="1" y="0"/>
                  </a:moveTo>
                  <a:lnTo>
                    <a:pt x="1" y="0"/>
                  </a:lnTo>
                  <a:cubicBezTo>
                    <a:pt x="549" y="1417"/>
                    <a:pt x="1715" y="2489"/>
                    <a:pt x="2835" y="3501"/>
                  </a:cubicBezTo>
                  <a:cubicBezTo>
                    <a:pt x="3079" y="3726"/>
                    <a:pt x="3395" y="3967"/>
                    <a:pt x="3718" y="3967"/>
                  </a:cubicBezTo>
                  <a:cubicBezTo>
                    <a:pt x="3789" y="3967"/>
                    <a:pt x="3860" y="3955"/>
                    <a:pt x="3930" y="3929"/>
                  </a:cubicBezTo>
                  <a:cubicBezTo>
                    <a:pt x="3049" y="2251"/>
                    <a:pt x="1680" y="881"/>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 name="Google Shape;394;p3"/>
          <p:cNvSpPr/>
          <p:nvPr/>
        </p:nvSpPr>
        <p:spPr>
          <a:xfrm rot="-2540834">
            <a:off x="-518845" y="4125478"/>
            <a:ext cx="3682993" cy="1894599"/>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 name="Google Shape;395;p3"/>
          <p:cNvGrpSpPr/>
          <p:nvPr/>
        </p:nvGrpSpPr>
        <p:grpSpPr>
          <a:xfrm rot="3450807">
            <a:off x="-42016" y="2544063"/>
            <a:ext cx="1380550" cy="3255999"/>
            <a:chOff x="6152550" y="3804050"/>
            <a:chExt cx="386075" cy="910550"/>
          </a:xfrm>
        </p:grpSpPr>
        <p:sp>
          <p:nvSpPr>
            <p:cNvPr id="396" name="Google Shape;396;p3"/>
            <p:cNvSpPr/>
            <p:nvPr/>
          </p:nvSpPr>
          <p:spPr>
            <a:xfrm>
              <a:off x="6152550" y="3804050"/>
              <a:ext cx="386075" cy="847575"/>
            </a:xfrm>
            <a:custGeom>
              <a:rect b="b" l="l" r="r" t="t"/>
              <a:pathLst>
                <a:path extrusionOk="0" h="33903" w="15443">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6152550" y="3811600"/>
              <a:ext cx="282800" cy="838825"/>
            </a:xfrm>
            <a:custGeom>
              <a:rect b="b" l="l" r="r" t="t"/>
              <a:pathLst>
                <a:path extrusionOk="0" h="33553" w="11312">
                  <a:moveTo>
                    <a:pt x="2060" y="1"/>
                  </a:moveTo>
                  <a:cubicBezTo>
                    <a:pt x="1155" y="584"/>
                    <a:pt x="95" y="1704"/>
                    <a:pt x="143" y="4406"/>
                  </a:cubicBezTo>
                  <a:cubicBezTo>
                    <a:pt x="1179" y="5025"/>
                    <a:pt x="2572" y="5835"/>
                    <a:pt x="2572" y="5835"/>
                  </a:cubicBezTo>
                  <a:lnTo>
                    <a:pt x="215" y="5478"/>
                  </a:lnTo>
                  <a:lnTo>
                    <a:pt x="215" y="5478"/>
                  </a:lnTo>
                  <a:cubicBezTo>
                    <a:pt x="226" y="5633"/>
                    <a:pt x="250" y="5799"/>
                    <a:pt x="274" y="5966"/>
                  </a:cubicBezTo>
                  <a:cubicBezTo>
                    <a:pt x="917" y="10455"/>
                    <a:pt x="0" y="12205"/>
                    <a:pt x="357" y="18670"/>
                  </a:cubicBezTo>
                  <a:lnTo>
                    <a:pt x="4644" y="18670"/>
                  </a:lnTo>
                  <a:lnTo>
                    <a:pt x="596" y="20706"/>
                  </a:lnTo>
                  <a:cubicBezTo>
                    <a:pt x="1429" y="25171"/>
                    <a:pt x="3977" y="25552"/>
                    <a:pt x="5596" y="29278"/>
                  </a:cubicBezTo>
                  <a:cubicBezTo>
                    <a:pt x="5858" y="29886"/>
                    <a:pt x="6203" y="30457"/>
                    <a:pt x="6632" y="30981"/>
                  </a:cubicBezTo>
                  <a:lnTo>
                    <a:pt x="8132" y="30433"/>
                  </a:lnTo>
                  <a:lnTo>
                    <a:pt x="7037" y="31445"/>
                  </a:lnTo>
                  <a:cubicBezTo>
                    <a:pt x="8561" y="32993"/>
                    <a:pt x="10442" y="33434"/>
                    <a:pt x="11311" y="33553"/>
                  </a:cubicBezTo>
                  <a:cubicBezTo>
                    <a:pt x="6299" y="11562"/>
                    <a:pt x="2727" y="1739"/>
                    <a:pt x="2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6216475" y="3841875"/>
              <a:ext cx="244475" cy="872725"/>
            </a:xfrm>
            <a:custGeom>
              <a:rect b="b" l="l" r="r" t="t"/>
              <a:pathLst>
                <a:path extrusionOk="0" h="34909" w="9779">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 name="Google Shape;399;p3"/>
          <p:cNvSpPr txBox="1"/>
          <p:nvPr>
            <p:ph type="title"/>
          </p:nvPr>
        </p:nvSpPr>
        <p:spPr>
          <a:xfrm>
            <a:off x="2020450" y="2332025"/>
            <a:ext cx="5103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9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00" name="Google Shape;400;p3"/>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1" name="Google Shape;401;p3"/>
          <p:cNvSpPr txBox="1"/>
          <p:nvPr>
            <p:ph hasCustomPrompt="1" idx="2" type="title"/>
          </p:nvPr>
        </p:nvSpPr>
        <p:spPr>
          <a:xfrm>
            <a:off x="3903525" y="1337825"/>
            <a:ext cx="1332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pic>
        <p:nvPicPr>
          <p:cNvPr id="402" name="Google Shape;402;p3"/>
          <p:cNvPicPr preferRelativeResize="0"/>
          <p:nvPr/>
        </p:nvPicPr>
        <p:blipFill>
          <a:blip r:embed="rId2">
            <a:alphaModFix amt="50000"/>
          </a:blip>
          <a:stretch>
            <a:fillRect/>
          </a:stretch>
        </p:blipFill>
        <p:spPr>
          <a:xfrm>
            <a:off x="-1450974" y="-1598107"/>
            <a:ext cx="3852000" cy="3445953"/>
          </a:xfrm>
          <a:prstGeom prst="rect">
            <a:avLst/>
          </a:prstGeom>
          <a:noFill/>
          <a:ln>
            <a:noFill/>
          </a:ln>
        </p:spPr>
      </p:pic>
      <p:pic>
        <p:nvPicPr>
          <p:cNvPr id="403" name="Google Shape;403;p3"/>
          <p:cNvPicPr preferRelativeResize="0"/>
          <p:nvPr/>
        </p:nvPicPr>
        <p:blipFill>
          <a:blip r:embed="rId2">
            <a:alphaModFix amt="50000"/>
          </a:blip>
          <a:stretch>
            <a:fillRect/>
          </a:stretch>
        </p:blipFill>
        <p:spPr>
          <a:xfrm>
            <a:off x="6738026" y="-1188532"/>
            <a:ext cx="3852000" cy="3445953"/>
          </a:xfrm>
          <a:prstGeom prst="rect">
            <a:avLst/>
          </a:prstGeom>
          <a:noFill/>
          <a:ln>
            <a:noFill/>
          </a:ln>
        </p:spPr>
      </p:pic>
      <p:pic>
        <p:nvPicPr>
          <p:cNvPr id="404" name="Google Shape;404;p3"/>
          <p:cNvPicPr preferRelativeResize="0"/>
          <p:nvPr/>
        </p:nvPicPr>
        <p:blipFill>
          <a:blip r:embed="rId2">
            <a:alphaModFix amt="50000"/>
          </a:blip>
          <a:stretch>
            <a:fillRect/>
          </a:stretch>
        </p:blipFill>
        <p:spPr>
          <a:xfrm>
            <a:off x="7000376" y="2569393"/>
            <a:ext cx="3852000" cy="3445953"/>
          </a:xfrm>
          <a:prstGeom prst="rect">
            <a:avLst/>
          </a:prstGeom>
          <a:noFill/>
          <a:ln>
            <a:noFill/>
          </a:ln>
        </p:spPr>
      </p:pic>
      <p:pic>
        <p:nvPicPr>
          <p:cNvPr id="405" name="Google Shape;405;p3"/>
          <p:cNvPicPr preferRelativeResize="0"/>
          <p:nvPr/>
        </p:nvPicPr>
        <p:blipFill>
          <a:blip r:embed="rId2">
            <a:alphaModFix amt="50000"/>
          </a:blip>
          <a:stretch>
            <a:fillRect/>
          </a:stretch>
        </p:blipFill>
        <p:spPr>
          <a:xfrm rot="-1518675">
            <a:off x="-1049136" y="2179619"/>
            <a:ext cx="3852000" cy="3445952"/>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2">
    <p:spTree>
      <p:nvGrpSpPr>
        <p:cNvPr id="1883" name="Shape 1883"/>
        <p:cNvGrpSpPr/>
        <p:nvPr/>
      </p:nvGrpSpPr>
      <p:grpSpPr>
        <a:xfrm>
          <a:off x="0" y="0"/>
          <a:ext cx="0" cy="0"/>
          <a:chOff x="0" y="0"/>
          <a:chExt cx="0" cy="0"/>
        </a:xfrm>
      </p:grpSpPr>
      <p:sp>
        <p:nvSpPr>
          <p:cNvPr id="1884" name="Google Shape;1884;p21"/>
          <p:cNvSpPr txBox="1"/>
          <p:nvPr>
            <p:ph type="title"/>
          </p:nvPr>
        </p:nvSpPr>
        <p:spPr>
          <a:xfrm>
            <a:off x="726425" y="1207825"/>
            <a:ext cx="3393000" cy="15435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885" name="Google Shape;1885;p21"/>
          <p:cNvSpPr txBox="1"/>
          <p:nvPr>
            <p:ph idx="1" type="subTitle"/>
          </p:nvPr>
        </p:nvSpPr>
        <p:spPr>
          <a:xfrm>
            <a:off x="726425" y="2751298"/>
            <a:ext cx="3393000" cy="1172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886" name="Google Shape;1886;p21"/>
          <p:cNvSpPr/>
          <p:nvPr/>
        </p:nvSpPr>
        <p:spPr>
          <a:xfrm flipH="1" rot="-8614070">
            <a:off x="-1284390" y="3553364"/>
            <a:ext cx="2540892" cy="2210763"/>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7" name="Google Shape;1887;p21"/>
          <p:cNvGrpSpPr/>
          <p:nvPr/>
        </p:nvGrpSpPr>
        <p:grpSpPr>
          <a:xfrm flipH="1" rot="7084717">
            <a:off x="3605703" y="-490771"/>
            <a:ext cx="992233" cy="1839015"/>
            <a:chOff x="3321775" y="2146200"/>
            <a:chExt cx="1129175" cy="2092825"/>
          </a:xfrm>
        </p:grpSpPr>
        <p:sp>
          <p:nvSpPr>
            <p:cNvPr id="1888" name="Google Shape;1888;p21"/>
            <p:cNvSpPr/>
            <p:nvPr/>
          </p:nvSpPr>
          <p:spPr>
            <a:xfrm>
              <a:off x="3800450" y="3263300"/>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1"/>
            <p:cNvSpPr/>
            <p:nvPr/>
          </p:nvSpPr>
          <p:spPr>
            <a:xfrm>
              <a:off x="3738750" y="2671200"/>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1"/>
            <p:cNvSpPr/>
            <p:nvPr/>
          </p:nvSpPr>
          <p:spPr>
            <a:xfrm>
              <a:off x="3879675" y="2249025"/>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1"/>
            <p:cNvSpPr/>
            <p:nvPr/>
          </p:nvSpPr>
          <p:spPr>
            <a:xfrm>
              <a:off x="4009775" y="2275925"/>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1"/>
            <p:cNvSpPr/>
            <p:nvPr/>
          </p:nvSpPr>
          <p:spPr>
            <a:xfrm>
              <a:off x="4405875" y="2251000"/>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1"/>
            <p:cNvSpPr/>
            <p:nvPr/>
          </p:nvSpPr>
          <p:spPr>
            <a:xfrm>
              <a:off x="3996425" y="2243400"/>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1"/>
            <p:cNvSpPr/>
            <p:nvPr/>
          </p:nvSpPr>
          <p:spPr>
            <a:xfrm>
              <a:off x="4301650" y="2218100"/>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1"/>
            <p:cNvSpPr/>
            <p:nvPr/>
          </p:nvSpPr>
          <p:spPr>
            <a:xfrm>
              <a:off x="4009775" y="2404350"/>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1"/>
            <p:cNvSpPr/>
            <p:nvPr/>
          </p:nvSpPr>
          <p:spPr>
            <a:xfrm>
              <a:off x="4422575" y="2380825"/>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1"/>
            <p:cNvSpPr/>
            <p:nvPr/>
          </p:nvSpPr>
          <p:spPr>
            <a:xfrm>
              <a:off x="3953050" y="2168350"/>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1"/>
            <p:cNvSpPr/>
            <p:nvPr/>
          </p:nvSpPr>
          <p:spPr>
            <a:xfrm>
              <a:off x="4041450" y="2146200"/>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1"/>
            <p:cNvSpPr/>
            <p:nvPr/>
          </p:nvSpPr>
          <p:spPr>
            <a:xfrm>
              <a:off x="4009775" y="2373500"/>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1"/>
            <p:cNvSpPr/>
            <p:nvPr/>
          </p:nvSpPr>
          <p:spPr>
            <a:xfrm>
              <a:off x="4316650" y="2348575"/>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1"/>
            <p:cNvSpPr/>
            <p:nvPr/>
          </p:nvSpPr>
          <p:spPr>
            <a:xfrm>
              <a:off x="3953050" y="2225900"/>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1"/>
            <p:cNvSpPr/>
            <p:nvPr/>
          </p:nvSpPr>
          <p:spPr>
            <a:xfrm>
              <a:off x="4111500" y="2203375"/>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1"/>
            <p:cNvSpPr/>
            <p:nvPr/>
          </p:nvSpPr>
          <p:spPr>
            <a:xfrm>
              <a:off x="3943050" y="2514700"/>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1"/>
            <p:cNvSpPr/>
            <p:nvPr/>
          </p:nvSpPr>
          <p:spPr>
            <a:xfrm>
              <a:off x="3880500" y="2301775"/>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1"/>
            <p:cNvSpPr/>
            <p:nvPr/>
          </p:nvSpPr>
          <p:spPr>
            <a:xfrm>
              <a:off x="3387650" y="2867400"/>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1"/>
            <p:cNvSpPr/>
            <p:nvPr/>
          </p:nvSpPr>
          <p:spPr>
            <a:xfrm>
              <a:off x="3321775" y="2973100"/>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1"/>
            <p:cNvSpPr/>
            <p:nvPr/>
          </p:nvSpPr>
          <p:spPr>
            <a:xfrm>
              <a:off x="3404325" y="2923900"/>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1"/>
            <p:cNvSpPr/>
            <p:nvPr/>
          </p:nvSpPr>
          <p:spPr>
            <a:xfrm>
              <a:off x="3382650" y="2901275"/>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1"/>
            <p:cNvSpPr/>
            <p:nvPr/>
          </p:nvSpPr>
          <p:spPr>
            <a:xfrm>
              <a:off x="3335125" y="3074000"/>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21"/>
            <p:cNvSpPr/>
            <p:nvPr/>
          </p:nvSpPr>
          <p:spPr>
            <a:xfrm>
              <a:off x="3611150" y="2806300"/>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21"/>
            <p:cNvSpPr/>
            <p:nvPr/>
          </p:nvSpPr>
          <p:spPr>
            <a:xfrm>
              <a:off x="3587025" y="2786200"/>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21"/>
            <p:cNvSpPr/>
            <p:nvPr/>
          </p:nvSpPr>
          <p:spPr>
            <a:xfrm>
              <a:off x="3421850" y="3041475"/>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21"/>
            <p:cNvSpPr/>
            <p:nvPr/>
          </p:nvSpPr>
          <p:spPr>
            <a:xfrm>
              <a:off x="3402675" y="3020575"/>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21"/>
            <p:cNvSpPr/>
            <p:nvPr/>
          </p:nvSpPr>
          <p:spPr>
            <a:xfrm>
              <a:off x="3561125" y="2871350"/>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21"/>
            <p:cNvSpPr/>
            <p:nvPr/>
          </p:nvSpPr>
          <p:spPr>
            <a:xfrm>
              <a:off x="3536925" y="2851550"/>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21"/>
            <p:cNvSpPr/>
            <p:nvPr/>
          </p:nvSpPr>
          <p:spPr>
            <a:xfrm>
              <a:off x="3415175" y="3155425"/>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1"/>
            <p:cNvSpPr/>
            <p:nvPr/>
          </p:nvSpPr>
          <p:spPr>
            <a:xfrm>
              <a:off x="3650350" y="2907225"/>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21"/>
          <p:cNvGrpSpPr/>
          <p:nvPr/>
        </p:nvGrpSpPr>
        <p:grpSpPr>
          <a:xfrm>
            <a:off x="3730435" y="3713466"/>
            <a:ext cx="2176120" cy="1473255"/>
            <a:chOff x="4159060" y="3694416"/>
            <a:chExt cx="2176120" cy="1473255"/>
          </a:xfrm>
        </p:grpSpPr>
        <p:grpSp>
          <p:nvGrpSpPr>
            <p:cNvPr id="1919" name="Google Shape;1919;p21"/>
            <p:cNvGrpSpPr/>
            <p:nvPr/>
          </p:nvGrpSpPr>
          <p:grpSpPr>
            <a:xfrm>
              <a:off x="4902504" y="4429988"/>
              <a:ext cx="1432676" cy="737683"/>
              <a:chOff x="4102175" y="4352175"/>
              <a:chExt cx="1709025" cy="879975"/>
            </a:xfrm>
          </p:grpSpPr>
          <p:sp>
            <p:nvSpPr>
              <p:cNvPr id="1920" name="Google Shape;1920;p21"/>
              <p:cNvSpPr/>
              <p:nvPr/>
            </p:nvSpPr>
            <p:spPr>
              <a:xfrm>
                <a:off x="4412200" y="4352175"/>
                <a:ext cx="1157350" cy="879975"/>
              </a:xfrm>
              <a:custGeom>
                <a:rect b="b" l="l" r="r" t="t"/>
                <a:pathLst>
                  <a:path extrusionOk="0" h="35199" w="46294">
                    <a:moveTo>
                      <a:pt x="44561" y="28907"/>
                    </a:moveTo>
                    <a:cubicBezTo>
                      <a:pt x="44773" y="26445"/>
                      <a:pt x="44226" y="22736"/>
                      <a:pt x="45138" y="21065"/>
                    </a:cubicBezTo>
                    <a:cubicBezTo>
                      <a:pt x="46050" y="19423"/>
                      <a:pt x="46293" y="17630"/>
                      <a:pt x="45047" y="16870"/>
                    </a:cubicBezTo>
                    <a:cubicBezTo>
                      <a:pt x="43831" y="16080"/>
                      <a:pt x="45229" y="13648"/>
                      <a:pt x="43406" y="12037"/>
                    </a:cubicBezTo>
                    <a:cubicBezTo>
                      <a:pt x="41582" y="10426"/>
                      <a:pt x="41947" y="9241"/>
                      <a:pt x="41217" y="8055"/>
                    </a:cubicBezTo>
                    <a:cubicBezTo>
                      <a:pt x="40457" y="6870"/>
                      <a:pt x="37995" y="5867"/>
                      <a:pt x="37995" y="5867"/>
                    </a:cubicBezTo>
                    <a:cubicBezTo>
                      <a:pt x="37995" y="5867"/>
                      <a:pt x="41065" y="9423"/>
                      <a:pt x="39819" y="11277"/>
                    </a:cubicBezTo>
                    <a:cubicBezTo>
                      <a:pt x="38603" y="13101"/>
                      <a:pt x="35564" y="14560"/>
                      <a:pt x="36445" y="16718"/>
                    </a:cubicBezTo>
                    <a:cubicBezTo>
                      <a:pt x="37296" y="18876"/>
                      <a:pt x="38117" y="20062"/>
                      <a:pt x="36475" y="22554"/>
                    </a:cubicBezTo>
                    <a:cubicBezTo>
                      <a:pt x="34834" y="25016"/>
                      <a:pt x="34652" y="26384"/>
                      <a:pt x="35381" y="27965"/>
                    </a:cubicBezTo>
                    <a:cubicBezTo>
                      <a:pt x="36111" y="29515"/>
                      <a:pt x="34469" y="33375"/>
                      <a:pt x="32706" y="33922"/>
                    </a:cubicBezTo>
                    <a:cubicBezTo>
                      <a:pt x="30974" y="34469"/>
                      <a:pt x="33922" y="31703"/>
                      <a:pt x="32615" y="28420"/>
                    </a:cubicBezTo>
                    <a:cubicBezTo>
                      <a:pt x="31339" y="25107"/>
                      <a:pt x="31795" y="22828"/>
                      <a:pt x="32068" y="19970"/>
                    </a:cubicBezTo>
                    <a:cubicBezTo>
                      <a:pt x="32342" y="17144"/>
                      <a:pt x="31156" y="12007"/>
                      <a:pt x="26749" y="9423"/>
                    </a:cubicBezTo>
                    <a:cubicBezTo>
                      <a:pt x="22341" y="6870"/>
                      <a:pt x="19879" y="1"/>
                      <a:pt x="19879" y="1"/>
                    </a:cubicBezTo>
                    <a:cubicBezTo>
                      <a:pt x="19879" y="1"/>
                      <a:pt x="17873" y="3739"/>
                      <a:pt x="18785" y="8055"/>
                    </a:cubicBezTo>
                    <a:cubicBezTo>
                      <a:pt x="19697" y="12372"/>
                      <a:pt x="17053" y="16049"/>
                      <a:pt x="18968" y="18694"/>
                    </a:cubicBezTo>
                    <a:cubicBezTo>
                      <a:pt x="20882" y="21369"/>
                      <a:pt x="24925" y="25563"/>
                      <a:pt x="25290" y="28147"/>
                    </a:cubicBezTo>
                    <a:cubicBezTo>
                      <a:pt x="25655" y="30700"/>
                      <a:pt x="27570" y="30062"/>
                      <a:pt x="26931" y="32645"/>
                    </a:cubicBezTo>
                    <a:cubicBezTo>
                      <a:pt x="26323" y="35199"/>
                      <a:pt x="24104" y="34469"/>
                      <a:pt x="23557" y="32250"/>
                    </a:cubicBezTo>
                    <a:cubicBezTo>
                      <a:pt x="23010" y="30031"/>
                      <a:pt x="20518" y="24469"/>
                      <a:pt x="16870" y="22888"/>
                    </a:cubicBezTo>
                    <a:cubicBezTo>
                      <a:pt x="13192" y="21338"/>
                      <a:pt x="11095" y="22433"/>
                      <a:pt x="10062" y="19150"/>
                    </a:cubicBezTo>
                    <a:cubicBezTo>
                      <a:pt x="9059" y="15837"/>
                      <a:pt x="6353" y="16961"/>
                      <a:pt x="5989" y="15442"/>
                    </a:cubicBezTo>
                    <a:cubicBezTo>
                      <a:pt x="5563" y="13891"/>
                      <a:pt x="4226" y="12767"/>
                      <a:pt x="2615" y="12584"/>
                    </a:cubicBezTo>
                    <a:cubicBezTo>
                      <a:pt x="1703" y="12493"/>
                      <a:pt x="760" y="12736"/>
                      <a:pt x="1" y="13314"/>
                    </a:cubicBezTo>
                    <a:cubicBezTo>
                      <a:pt x="1" y="13314"/>
                      <a:pt x="2767" y="12767"/>
                      <a:pt x="3496" y="15381"/>
                    </a:cubicBezTo>
                    <a:cubicBezTo>
                      <a:pt x="4226" y="17995"/>
                      <a:pt x="2888" y="21034"/>
                      <a:pt x="4773" y="22858"/>
                    </a:cubicBezTo>
                    <a:cubicBezTo>
                      <a:pt x="6657" y="24682"/>
                      <a:pt x="5381" y="26718"/>
                      <a:pt x="8846" y="29089"/>
                    </a:cubicBezTo>
                    <a:cubicBezTo>
                      <a:pt x="12341" y="31460"/>
                      <a:pt x="13071" y="31369"/>
                      <a:pt x="14621" y="33132"/>
                    </a:cubicBezTo>
                    <a:cubicBezTo>
                      <a:pt x="15350" y="33952"/>
                      <a:pt x="16293" y="34317"/>
                      <a:pt x="17083" y="34712"/>
                    </a:cubicBezTo>
                    <a:lnTo>
                      <a:pt x="39485" y="34712"/>
                    </a:lnTo>
                    <a:cubicBezTo>
                      <a:pt x="39758" y="34074"/>
                      <a:pt x="40184" y="33557"/>
                      <a:pt x="40731" y="33162"/>
                    </a:cubicBezTo>
                    <a:cubicBezTo>
                      <a:pt x="42615" y="31886"/>
                      <a:pt x="44318" y="31399"/>
                      <a:pt x="44561" y="289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1"/>
              <p:cNvSpPr/>
              <p:nvPr/>
            </p:nvSpPr>
            <p:spPr>
              <a:xfrm>
                <a:off x="4102175" y="4979075"/>
                <a:ext cx="622375" cy="240925"/>
              </a:xfrm>
              <a:custGeom>
                <a:rect b="b" l="l" r="r" t="t"/>
                <a:pathLst>
                  <a:path extrusionOk="0" h="9637" w="24895">
                    <a:moveTo>
                      <a:pt x="11824" y="1916"/>
                    </a:moveTo>
                    <a:cubicBezTo>
                      <a:pt x="8146" y="2098"/>
                      <a:pt x="3952" y="2372"/>
                      <a:pt x="2736" y="1186"/>
                    </a:cubicBezTo>
                    <a:cubicBezTo>
                      <a:pt x="1550" y="1"/>
                      <a:pt x="0" y="791"/>
                      <a:pt x="0" y="791"/>
                    </a:cubicBezTo>
                    <a:cubicBezTo>
                      <a:pt x="0" y="791"/>
                      <a:pt x="2462" y="1521"/>
                      <a:pt x="3101" y="3466"/>
                    </a:cubicBezTo>
                    <a:cubicBezTo>
                      <a:pt x="3739" y="5655"/>
                      <a:pt x="4681" y="7752"/>
                      <a:pt x="5958" y="9636"/>
                    </a:cubicBezTo>
                    <a:lnTo>
                      <a:pt x="24894" y="9636"/>
                    </a:lnTo>
                    <a:cubicBezTo>
                      <a:pt x="22736" y="7448"/>
                      <a:pt x="21338" y="7114"/>
                      <a:pt x="18602" y="6050"/>
                    </a:cubicBezTo>
                    <a:cubicBezTo>
                      <a:pt x="15563" y="4864"/>
                      <a:pt x="15472" y="1734"/>
                      <a:pt x="11824" y="19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1"/>
              <p:cNvSpPr/>
              <p:nvPr/>
            </p:nvSpPr>
            <p:spPr>
              <a:xfrm>
                <a:off x="5469225" y="4964650"/>
                <a:ext cx="341975" cy="255350"/>
              </a:xfrm>
              <a:custGeom>
                <a:rect b="b" l="l" r="r" t="t"/>
                <a:pathLst>
                  <a:path extrusionOk="0" h="10214" w="13679">
                    <a:moveTo>
                      <a:pt x="12401" y="0"/>
                    </a:moveTo>
                    <a:cubicBezTo>
                      <a:pt x="12401" y="0"/>
                      <a:pt x="12128" y="3010"/>
                      <a:pt x="9818" y="3374"/>
                    </a:cubicBezTo>
                    <a:cubicBezTo>
                      <a:pt x="7538" y="3709"/>
                      <a:pt x="4559" y="3769"/>
                      <a:pt x="4134" y="6019"/>
                    </a:cubicBezTo>
                    <a:cubicBezTo>
                      <a:pt x="3708" y="8268"/>
                      <a:pt x="3860" y="9058"/>
                      <a:pt x="2614" y="9332"/>
                    </a:cubicBezTo>
                    <a:cubicBezTo>
                      <a:pt x="1702" y="9514"/>
                      <a:pt x="669" y="9605"/>
                      <a:pt x="0" y="10213"/>
                    </a:cubicBezTo>
                    <a:lnTo>
                      <a:pt x="10578" y="10213"/>
                    </a:lnTo>
                    <a:cubicBezTo>
                      <a:pt x="10882" y="8238"/>
                      <a:pt x="12249" y="7873"/>
                      <a:pt x="12949" y="6535"/>
                    </a:cubicBezTo>
                    <a:cubicBezTo>
                      <a:pt x="13678" y="5107"/>
                      <a:pt x="12401" y="0"/>
                      <a:pt x="12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1"/>
              <p:cNvSpPr/>
              <p:nvPr/>
            </p:nvSpPr>
            <p:spPr>
              <a:xfrm>
                <a:off x="4102175" y="4352175"/>
                <a:ext cx="1686225" cy="867825"/>
              </a:xfrm>
              <a:custGeom>
                <a:rect b="b" l="l" r="r" t="t"/>
                <a:pathLst>
                  <a:path extrusionOk="0" h="34713" w="67449">
                    <a:moveTo>
                      <a:pt x="1186" y="25624"/>
                    </a:moveTo>
                    <a:cubicBezTo>
                      <a:pt x="760" y="25624"/>
                      <a:pt x="365" y="25715"/>
                      <a:pt x="0" y="25898"/>
                    </a:cubicBezTo>
                    <a:cubicBezTo>
                      <a:pt x="0" y="25898"/>
                      <a:pt x="152" y="25928"/>
                      <a:pt x="426" y="26050"/>
                    </a:cubicBezTo>
                    <a:cubicBezTo>
                      <a:pt x="471" y="26043"/>
                      <a:pt x="518" y="26040"/>
                      <a:pt x="566" y="26040"/>
                    </a:cubicBezTo>
                    <a:cubicBezTo>
                      <a:pt x="2167" y="26040"/>
                      <a:pt x="5290" y="29364"/>
                      <a:pt x="5319" y="29393"/>
                    </a:cubicBezTo>
                    <a:lnTo>
                      <a:pt x="5350" y="29424"/>
                    </a:lnTo>
                    <a:lnTo>
                      <a:pt x="5441" y="29454"/>
                    </a:lnTo>
                    <a:cubicBezTo>
                      <a:pt x="5441" y="29454"/>
                      <a:pt x="10882" y="31247"/>
                      <a:pt x="12493" y="33405"/>
                    </a:cubicBezTo>
                    <a:cubicBezTo>
                      <a:pt x="12858" y="33922"/>
                      <a:pt x="13313" y="34348"/>
                      <a:pt x="13800" y="34712"/>
                    </a:cubicBezTo>
                    <a:lnTo>
                      <a:pt x="14924" y="34712"/>
                    </a:lnTo>
                    <a:cubicBezTo>
                      <a:pt x="14165" y="34348"/>
                      <a:pt x="13465" y="33770"/>
                      <a:pt x="12949" y="33071"/>
                    </a:cubicBezTo>
                    <a:cubicBezTo>
                      <a:pt x="11338" y="30913"/>
                      <a:pt x="6322" y="29150"/>
                      <a:pt x="5684" y="28937"/>
                    </a:cubicBezTo>
                    <a:cubicBezTo>
                      <a:pt x="5289" y="28572"/>
                      <a:pt x="2979" y="26171"/>
                      <a:pt x="1186" y="25624"/>
                    </a:cubicBezTo>
                    <a:close/>
                    <a:moveTo>
                      <a:pt x="13982" y="12615"/>
                    </a:moveTo>
                    <a:cubicBezTo>
                      <a:pt x="13405" y="12736"/>
                      <a:pt x="12858" y="12980"/>
                      <a:pt x="12402" y="13314"/>
                    </a:cubicBezTo>
                    <a:cubicBezTo>
                      <a:pt x="12638" y="13292"/>
                      <a:pt x="12874" y="13271"/>
                      <a:pt x="13100" y="13271"/>
                    </a:cubicBezTo>
                    <a:cubicBezTo>
                      <a:pt x="13194" y="13271"/>
                      <a:pt x="13285" y="13275"/>
                      <a:pt x="13374" y="13283"/>
                    </a:cubicBezTo>
                    <a:cubicBezTo>
                      <a:pt x="13648" y="13223"/>
                      <a:pt x="13921" y="13192"/>
                      <a:pt x="14195" y="13192"/>
                    </a:cubicBezTo>
                    <a:cubicBezTo>
                      <a:pt x="14742" y="13192"/>
                      <a:pt x="15259" y="13375"/>
                      <a:pt x="15715" y="13709"/>
                    </a:cubicBezTo>
                    <a:cubicBezTo>
                      <a:pt x="16079" y="14043"/>
                      <a:pt x="16383" y="14439"/>
                      <a:pt x="16596" y="14894"/>
                    </a:cubicBezTo>
                    <a:cubicBezTo>
                      <a:pt x="16779" y="15350"/>
                      <a:pt x="16900" y="15837"/>
                      <a:pt x="16900" y="16353"/>
                    </a:cubicBezTo>
                    <a:cubicBezTo>
                      <a:pt x="16900" y="17296"/>
                      <a:pt x="17721" y="18116"/>
                      <a:pt x="18481" y="18876"/>
                    </a:cubicBezTo>
                    <a:cubicBezTo>
                      <a:pt x="19028" y="19393"/>
                      <a:pt x="19545" y="19940"/>
                      <a:pt x="19666" y="20396"/>
                    </a:cubicBezTo>
                    <a:cubicBezTo>
                      <a:pt x="19849" y="21095"/>
                      <a:pt x="20791" y="22220"/>
                      <a:pt x="22159" y="23314"/>
                    </a:cubicBezTo>
                    <a:cubicBezTo>
                      <a:pt x="23496" y="24347"/>
                      <a:pt x="24955" y="25229"/>
                      <a:pt x="26536" y="25867"/>
                    </a:cubicBezTo>
                    <a:cubicBezTo>
                      <a:pt x="28268" y="26597"/>
                      <a:pt x="29727" y="28147"/>
                      <a:pt x="31034" y="30031"/>
                    </a:cubicBezTo>
                    <a:cubicBezTo>
                      <a:pt x="32037" y="31521"/>
                      <a:pt x="32949" y="33071"/>
                      <a:pt x="33739" y="34682"/>
                    </a:cubicBezTo>
                    <a:lnTo>
                      <a:pt x="34378" y="34712"/>
                    </a:lnTo>
                    <a:cubicBezTo>
                      <a:pt x="33527" y="32980"/>
                      <a:pt x="32554" y="31308"/>
                      <a:pt x="31490" y="29697"/>
                    </a:cubicBezTo>
                    <a:cubicBezTo>
                      <a:pt x="30122" y="27752"/>
                      <a:pt x="28572" y="26141"/>
                      <a:pt x="26748" y="25381"/>
                    </a:cubicBezTo>
                    <a:cubicBezTo>
                      <a:pt x="25229" y="24743"/>
                      <a:pt x="23800" y="23892"/>
                      <a:pt x="22523" y="22888"/>
                    </a:cubicBezTo>
                    <a:cubicBezTo>
                      <a:pt x="21216" y="21855"/>
                      <a:pt x="20365" y="20852"/>
                      <a:pt x="20213" y="20244"/>
                    </a:cubicBezTo>
                    <a:cubicBezTo>
                      <a:pt x="20031" y="19636"/>
                      <a:pt x="19453" y="19059"/>
                      <a:pt x="18876" y="18481"/>
                    </a:cubicBezTo>
                    <a:cubicBezTo>
                      <a:pt x="18207" y="17782"/>
                      <a:pt x="17478" y="17083"/>
                      <a:pt x="17478" y="16353"/>
                    </a:cubicBezTo>
                    <a:cubicBezTo>
                      <a:pt x="17478" y="15776"/>
                      <a:pt x="17326" y="15198"/>
                      <a:pt x="17113" y="14682"/>
                    </a:cubicBezTo>
                    <a:cubicBezTo>
                      <a:pt x="16870" y="14135"/>
                      <a:pt x="16505" y="13648"/>
                      <a:pt x="16049" y="13283"/>
                    </a:cubicBezTo>
                    <a:cubicBezTo>
                      <a:pt x="15532" y="12828"/>
                      <a:pt x="14864" y="12615"/>
                      <a:pt x="14195" y="12615"/>
                    </a:cubicBezTo>
                    <a:close/>
                    <a:moveTo>
                      <a:pt x="32280" y="1"/>
                    </a:moveTo>
                    <a:cubicBezTo>
                      <a:pt x="32280" y="1"/>
                      <a:pt x="32128" y="305"/>
                      <a:pt x="31916" y="852"/>
                    </a:cubicBezTo>
                    <a:cubicBezTo>
                      <a:pt x="31672" y="4590"/>
                      <a:pt x="33557" y="7964"/>
                      <a:pt x="35198" y="10882"/>
                    </a:cubicBezTo>
                    <a:cubicBezTo>
                      <a:pt x="36353" y="12949"/>
                      <a:pt x="37356" y="14742"/>
                      <a:pt x="37356" y="16201"/>
                    </a:cubicBezTo>
                    <a:cubicBezTo>
                      <a:pt x="37417" y="18177"/>
                      <a:pt x="37812" y="20153"/>
                      <a:pt x="38572" y="21977"/>
                    </a:cubicBezTo>
                    <a:cubicBezTo>
                      <a:pt x="39332" y="23922"/>
                      <a:pt x="40274" y="25806"/>
                      <a:pt x="41369" y="27600"/>
                    </a:cubicBezTo>
                    <a:cubicBezTo>
                      <a:pt x="42220" y="29028"/>
                      <a:pt x="42706" y="31855"/>
                      <a:pt x="42980" y="34712"/>
                    </a:cubicBezTo>
                    <a:lnTo>
                      <a:pt x="43557" y="34712"/>
                    </a:lnTo>
                    <a:cubicBezTo>
                      <a:pt x="43253" y="31764"/>
                      <a:pt x="42767" y="28816"/>
                      <a:pt x="41855" y="27296"/>
                    </a:cubicBezTo>
                    <a:cubicBezTo>
                      <a:pt x="40791" y="25533"/>
                      <a:pt x="39879" y="23679"/>
                      <a:pt x="39089" y="21794"/>
                    </a:cubicBezTo>
                    <a:cubicBezTo>
                      <a:pt x="38360" y="20001"/>
                      <a:pt x="37964" y="18116"/>
                      <a:pt x="37934" y="16201"/>
                    </a:cubicBezTo>
                    <a:cubicBezTo>
                      <a:pt x="37934" y="14590"/>
                      <a:pt x="36901" y="12736"/>
                      <a:pt x="35715" y="10609"/>
                    </a:cubicBezTo>
                    <a:cubicBezTo>
                      <a:pt x="34043" y="7660"/>
                      <a:pt x="32128" y="4256"/>
                      <a:pt x="32493" y="548"/>
                    </a:cubicBezTo>
                    <a:cubicBezTo>
                      <a:pt x="32372" y="183"/>
                      <a:pt x="32280" y="1"/>
                      <a:pt x="32280" y="1"/>
                    </a:cubicBezTo>
                    <a:close/>
                    <a:moveTo>
                      <a:pt x="50366" y="5867"/>
                    </a:moveTo>
                    <a:lnTo>
                      <a:pt x="50366" y="5867"/>
                    </a:lnTo>
                    <a:cubicBezTo>
                      <a:pt x="50366" y="5867"/>
                      <a:pt x="50639" y="6201"/>
                      <a:pt x="51004" y="6688"/>
                    </a:cubicBezTo>
                    <a:cubicBezTo>
                      <a:pt x="52098" y="7751"/>
                      <a:pt x="52858" y="9119"/>
                      <a:pt x="53223" y="10578"/>
                    </a:cubicBezTo>
                    <a:cubicBezTo>
                      <a:pt x="53588" y="12098"/>
                      <a:pt x="53588" y="13466"/>
                      <a:pt x="53375" y="13861"/>
                    </a:cubicBezTo>
                    <a:lnTo>
                      <a:pt x="53375" y="13891"/>
                    </a:lnTo>
                    <a:cubicBezTo>
                      <a:pt x="52858" y="14651"/>
                      <a:pt x="52646" y="15594"/>
                      <a:pt x="52828" y="16505"/>
                    </a:cubicBezTo>
                    <a:cubicBezTo>
                      <a:pt x="53010" y="17539"/>
                      <a:pt x="53497" y="18451"/>
                      <a:pt x="54226" y="19211"/>
                    </a:cubicBezTo>
                    <a:cubicBezTo>
                      <a:pt x="55260" y="20335"/>
                      <a:pt x="54226" y="22341"/>
                      <a:pt x="53314" y="24104"/>
                    </a:cubicBezTo>
                    <a:cubicBezTo>
                      <a:pt x="52585" y="25472"/>
                      <a:pt x="51946" y="26749"/>
                      <a:pt x="52250" y="27630"/>
                    </a:cubicBezTo>
                    <a:cubicBezTo>
                      <a:pt x="52767" y="28998"/>
                      <a:pt x="51642" y="30335"/>
                      <a:pt x="49971" y="32372"/>
                    </a:cubicBezTo>
                    <a:cubicBezTo>
                      <a:pt x="49606" y="32797"/>
                      <a:pt x="49211" y="33253"/>
                      <a:pt x="48816" y="33740"/>
                    </a:cubicBezTo>
                    <a:cubicBezTo>
                      <a:pt x="48572" y="34044"/>
                      <a:pt x="48329" y="34348"/>
                      <a:pt x="48086" y="34712"/>
                    </a:cubicBezTo>
                    <a:lnTo>
                      <a:pt x="48816" y="34712"/>
                    </a:lnTo>
                    <a:cubicBezTo>
                      <a:pt x="48998" y="34500"/>
                      <a:pt x="49150" y="34287"/>
                      <a:pt x="49302" y="34104"/>
                    </a:cubicBezTo>
                    <a:cubicBezTo>
                      <a:pt x="49667" y="33618"/>
                      <a:pt x="50062" y="33162"/>
                      <a:pt x="50427" y="32706"/>
                    </a:cubicBezTo>
                    <a:cubicBezTo>
                      <a:pt x="52250" y="30548"/>
                      <a:pt x="53436" y="29089"/>
                      <a:pt x="52828" y="27448"/>
                    </a:cubicBezTo>
                    <a:cubicBezTo>
                      <a:pt x="52615" y="26810"/>
                      <a:pt x="53223" y="25624"/>
                      <a:pt x="53861" y="24347"/>
                    </a:cubicBezTo>
                    <a:cubicBezTo>
                      <a:pt x="54864" y="22433"/>
                      <a:pt x="55989" y="20274"/>
                      <a:pt x="54682" y="18815"/>
                    </a:cubicBezTo>
                    <a:cubicBezTo>
                      <a:pt x="54044" y="18147"/>
                      <a:pt x="53618" y="17326"/>
                      <a:pt x="53436" y="16414"/>
                    </a:cubicBezTo>
                    <a:cubicBezTo>
                      <a:pt x="53284" y="15654"/>
                      <a:pt x="53436" y="14864"/>
                      <a:pt x="53861" y="14195"/>
                    </a:cubicBezTo>
                    <a:lnTo>
                      <a:pt x="53861" y="14165"/>
                    </a:lnTo>
                    <a:cubicBezTo>
                      <a:pt x="54135" y="13679"/>
                      <a:pt x="54196" y="12128"/>
                      <a:pt x="53770" y="10457"/>
                    </a:cubicBezTo>
                    <a:cubicBezTo>
                      <a:pt x="53405" y="8937"/>
                      <a:pt x="52646" y="7569"/>
                      <a:pt x="51582" y="6444"/>
                    </a:cubicBezTo>
                    <a:cubicBezTo>
                      <a:pt x="51187" y="6232"/>
                      <a:pt x="50761" y="6049"/>
                      <a:pt x="50366" y="5867"/>
                    </a:cubicBezTo>
                    <a:close/>
                    <a:moveTo>
                      <a:pt x="67083" y="24499"/>
                    </a:moveTo>
                    <a:cubicBezTo>
                      <a:pt x="67053" y="24834"/>
                      <a:pt x="66992" y="25138"/>
                      <a:pt x="66901" y="25442"/>
                    </a:cubicBezTo>
                    <a:cubicBezTo>
                      <a:pt x="66901" y="27600"/>
                      <a:pt x="65624" y="28785"/>
                      <a:pt x="64652" y="29727"/>
                    </a:cubicBezTo>
                    <a:cubicBezTo>
                      <a:pt x="64044" y="30275"/>
                      <a:pt x="63558" y="30731"/>
                      <a:pt x="63466" y="31308"/>
                    </a:cubicBezTo>
                    <a:cubicBezTo>
                      <a:pt x="63345" y="31946"/>
                      <a:pt x="62980" y="32554"/>
                      <a:pt x="62494" y="33010"/>
                    </a:cubicBezTo>
                    <a:cubicBezTo>
                      <a:pt x="61825" y="33618"/>
                      <a:pt x="61065" y="34135"/>
                      <a:pt x="60214" y="34469"/>
                    </a:cubicBezTo>
                    <a:lnTo>
                      <a:pt x="59819" y="34652"/>
                    </a:lnTo>
                    <a:lnTo>
                      <a:pt x="59697" y="34712"/>
                    </a:lnTo>
                    <a:lnTo>
                      <a:pt x="61035" y="34712"/>
                    </a:lnTo>
                    <a:cubicBezTo>
                      <a:pt x="61703" y="34378"/>
                      <a:pt x="62342" y="33952"/>
                      <a:pt x="62889" y="33436"/>
                    </a:cubicBezTo>
                    <a:cubicBezTo>
                      <a:pt x="63466" y="32889"/>
                      <a:pt x="63862" y="32190"/>
                      <a:pt x="64014" y="31399"/>
                    </a:cubicBezTo>
                    <a:cubicBezTo>
                      <a:pt x="64105" y="31004"/>
                      <a:pt x="64530" y="30639"/>
                      <a:pt x="65047" y="30123"/>
                    </a:cubicBezTo>
                    <a:cubicBezTo>
                      <a:pt x="66020" y="29241"/>
                      <a:pt x="67235" y="28056"/>
                      <a:pt x="67448" y="26080"/>
                    </a:cubicBezTo>
                    <a:cubicBezTo>
                      <a:pt x="67266" y="25168"/>
                      <a:pt x="67083" y="24499"/>
                      <a:pt x="67083" y="244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 name="Google Shape;1924;p21"/>
            <p:cNvGrpSpPr/>
            <p:nvPr/>
          </p:nvGrpSpPr>
          <p:grpSpPr>
            <a:xfrm>
              <a:off x="4387657" y="3694416"/>
              <a:ext cx="1252400" cy="1473059"/>
              <a:chOff x="2634050" y="3784550"/>
              <a:chExt cx="1220425" cy="1435450"/>
            </a:xfrm>
          </p:grpSpPr>
          <p:sp>
            <p:nvSpPr>
              <p:cNvPr id="1925" name="Google Shape;1925;p21"/>
              <p:cNvSpPr/>
              <p:nvPr/>
            </p:nvSpPr>
            <p:spPr>
              <a:xfrm>
                <a:off x="3062625" y="4406125"/>
                <a:ext cx="486375" cy="813875"/>
              </a:xfrm>
              <a:custGeom>
                <a:rect b="b" l="l" r="r" t="t"/>
                <a:pathLst>
                  <a:path extrusionOk="0" h="32555" w="19455">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1"/>
              <p:cNvSpPr/>
              <p:nvPr/>
            </p:nvSpPr>
            <p:spPr>
              <a:xfrm>
                <a:off x="2820975" y="3784550"/>
                <a:ext cx="262200" cy="674025"/>
              </a:xfrm>
              <a:custGeom>
                <a:rect b="b" l="l" r="r" t="t"/>
                <a:pathLst>
                  <a:path extrusionOk="0" h="26961" w="10488">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1"/>
              <p:cNvSpPr/>
              <p:nvPr/>
            </p:nvSpPr>
            <p:spPr>
              <a:xfrm>
                <a:off x="3105950" y="4119650"/>
                <a:ext cx="137550" cy="398200"/>
              </a:xfrm>
              <a:custGeom>
                <a:rect b="b" l="l" r="r" t="t"/>
                <a:pathLst>
                  <a:path extrusionOk="0" h="15928" w="5502">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1"/>
              <p:cNvSpPr/>
              <p:nvPr/>
            </p:nvSpPr>
            <p:spPr>
              <a:xfrm>
                <a:off x="3220700" y="4311150"/>
                <a:ext cx="286500" cy="433150"/>
              </a:xfrm>
              <a:custGeom>
                <a:rect b="b" l="l" r="r" t="t"/>
                <a:pathLst>
                  <a:path extrusionOk="0" h="17326" w="1146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1"/>
              <p:cNvSpPr/>
              <p:nvPr/>
            </p:nvSpPr>
            <p:spPr>
              <a:xfrm>
                <a:off x="3163700" y="4172850"/>
                <a:ext cx="215825" cy="463550"/>
              </a:xfrm>
              <a:custGeom>
                <a:rect b="b" l="l" r="r" t="t"/>
                <a:pathLst>
                  <a:path extrusionOk="0" h="18542" w="8633">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1"/>
              <p:cNvSpPr/>
              <p:nvPr/>
            </p:nvSpPr>
            <p:spPr>
              <a:xfrm>
                <a:off x="3286050" y="4423600"/>
                <a:ext cx="285725" cy="440775"/>
              </a:xfrm>
              <a:custGeom>
                <a:rect b="b" l="l" r="r" t="t"/>
                <a:pathLst>
                  <a:path extrusionOk="0" h="17631" w="11429">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1"/>
              <p:cNvSpPr/>
              <p:nvPr/>
            </p:nvSpPr>
            <p:spPr>
              <a:xfrm>
                <a:off x="3479825" y="4874225"/>
                <a:ext cx="312325" cy="279650"/>
              </a:xfrm>
              <a:custGeom>
                <a:rect b="b" l="l" r="r" t="t"/>
                <a:pathLst>
                  <a:path extrusionOk="0" h="11186" w="12493">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1"/>
              <p:cNvSpPr/>
              <p:nvPr/>
            </p:nvSpPr>
            <p:spPr>
              <a:xfrm>
                <a:off x="3496525" y="5004175"/>
                <a:ext cx="345025" cy="203675"/>
              </a:xfrm>
              <a:custGeom>
                <a:rect b="b" l="l" r="r" t="t"/>
                <a:pathLst>
                  <a:path extrusionOk="0" h="8147" w="13801">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1"/>
              <p:cNvSpPr/>
              <p:nvPr/>
            </p:nvSpPr>
            <p:spPr>
              <a:xfrm>
                <a:off x="3386350" y="4582425"/>
                <a:ext cx="323725" cy="457475"/>
              </a:xfrm>
              <a:custGeom>
                <a:rect b="b" l="l" r="r" t="t"/>
                <a:pathLst>
                  <a:path extrusionOk="0" h="18299" w="12949">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1"/>
              <p:cNvSpPr/>
              <p:nvPr/>
            </p:nvSpPr>
            <p:spPr>
              <a:xfrm>
                <a:off x="3333925" y="4476800"/>
                <a:ext cx="335875" cy="484825"/>
              </a:xfrm>
              <a:custGeom>
                <a:rect b="b" l="l" r="r" t="t"/>
                <a:pathLst>
                  <a:path extrusionOk="0" h="19393" w="13435">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1"/>
              <p:cNvSpPr/>
              <p:nvPr/>
            </p:nvSpPr>
            <p:spPr>
              <a:xfrm>
                <a:off x="3437250" y="4744275"/>
                <a:ext cx="358700" cy="360975"/>
              </a:xfrm>
              <a:custGeom>
                <a:rect b="b" l="l" r="r" t="t"/>
                <a:pathLst>
                  <a:path extrusionOk="0" h="14439" w="14348">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1"/>
              <p:cNvSpPr/>
              <p:nvPr/>
            </p:nvSpPr>
            <p:spPr>
              <a:xfrm>
                <a:off x="3336200" y="5146250"/>
                <a:ext cx="136050" cy="73750"/>
              </a:xfrm>
              <a:custGeom>
                <a:rect b="b" l="l" r="r" t="t"/>
                <a:pathLst>
                  <a:path extrusionOk="0" h="2950" w="5442">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1"/>
              <p:cNvSpPr/>
              <p:nvPr/>
            </p:nvSpPr>
            <p:spPr>
              <a:xfrm>
                <a:off x="2926600" y="4998075"/>
                <a:ext cx="449125" cy="125425"/>
              </a:xfrm>
              <a:custGeom>
                <a:rect b="b" l="l" r="r" t="t"/>
                <a:pathLst>
                  <a:path extrusionOk="0" h="5017" w="17965">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1"/>
              <p:cNvSpPr/>
              <p:nvPr/>
            </p:nvSpPr>
            <p:spPr>
              <a:xfrm>
                <a:off x="3048950" y="5061925"/>
                <a:ext cx="376925" cy="158075"/>
              </a:xfrm>
              <a:custGeom>
                <a:rect b="b" l="l" r="r" t="t"/>
                <a:pathLst>
                  <a:path extrusionOk="0" h="6323" w="15077">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1"/>
              <p:cNvSpPr/>
              <p:nvPr/>
            </p:nvSpPr>
            <p:spPr>
              <a:xfrm>
                <a:off x="3447150" y="5180450"/>
                <a:ext cx="49400" cy="39550"/>
              </a:xfrm>
              <a:custGeom>
                <a:rect b="b" l="l" r="r" t="t"/>
                <a:pathLst>
                  <a:path extrusionOk="0" h="1582" w="1976">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1"/>
              <p:cNvSpPr/>
              <p:nvPr/>
            </p:nvSpPr>
            <p:spPr>
              <a:xfrm>
                <a:off x="3542875" y="5156900"/>
                <a:ext cx="311600" cy="63100"/>
              </a:xfrm>
              <a:custGeom>
                <a:rect b="b" l="l" r="r" t="t"/>
                <a:pathLst>
                  <a:path extrusionOk="0" h="2524" w="12464">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1"/>
              <p:cNvSpPr/>
              <p:nvPr/>
            </p:nvSpPr>
            <p:spPr>
              <a:xfrm>
                <a:off x="2653050" y="4300500"/>
                <a:ext cx="450650" cy="218125"/>
              </a:xfrm>
              <a:custGeom>
                <a:rect b="b" l="l" r="r" t="t"/>
                <a:pathLst>
                  <a:path extrusionOk="0" h="8725" w="18026">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1"/>
              <p:cNvSpPr/>
              <p:nvPr/>
            </p:nvSpPr>
            <p:spPr>
              <a:xfrm>
                <a:off x="2634050" y="4445650"/>
                <a:ext cx="520550" cy="173275"/>
              </a:xfrm>
              <a:custGeom>
                <a:rect b="b" l="l" r="r" t="t"/>
                <a:pathLst>
                  <a:path extrusionOk="0" h="6931" w="20822">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1"/>
              <p:cNvSpPr/>
              <p:nvPr/>
            </p:nvSpPr>
            <p:spPr>
              <a:xfrm>
                <a:off x="2694075" y="4609775"/>
                <a:ext cx="522075" cy="122375"/>
              </a:xfrm>
              <a:custGeom>
                <a:rect b="b" l="l" r="r" t="t"/>
                <a:pathLst>
                  <a:path extrusionOk="0" h="4895" w="20883">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1"/>
              <p:cNvSpPr/>
              <p:nvPr/>
            </p:nvSpPr>
            <p:spPr>
              <a:xfrm>
                <a:off x="2727525" y="4765550"/>
                <a:ext cx="554750" cy="122375"/>
              </a:xfrm>
              <a:custGeom>
                <a:rect b="b" l="l" r="r" t="t"/>
                <a:pathLst>
                  <a:path extrusionOk="0" h="4895" w="2219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1"/>
              <p:cNvSpPr/>
              <p:nvPr/>
            </p:nvSpPr>
            <p:spPr>
              <a:xfrm>
                <a:off x="2794400" y="4888650"/>
                <a:ext cx="533450" cy="95025"/>
              </a:xfrm>
              <a:custGeom>
                <a:rect b="b" l="l" r="r" t="t"/>
                <a:pathLst>
                  <a:path extrusionOk="0" h="3801" w="21338">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21"/>
            <p:cNvGrpSpPr/>
            <p:nvPr/>
          </p:nvGrpSpPr>
          <p:grpSpPr>
            <a:xfrm>
              <a:off x="4159060" y="4439610"/>
              <a:ext cx="701773" cy="702653"/>
              <a:chOff x="5856000" y="4600650"/>
              <a:chExt cx="618575" cy="619350"/>
            </a:xfrm>
          </p:grpSpPr>
          <p:sp>
            <p:nvSpPr>
              <p:cNvPr id="1947" name="Google Shape;1947;p21"/>
              <p:cNvSpPr/>
              <p:nvPr/>
            </p:nvSpPr>
            <p:spPr>
              <a:xfrm>
                <a:off x="5909200" y="5028475"/>
                <a:ext cx="438475" cy="120100"/>
              </a:xfrm>
              <a:custGeom>
                <a:rect b="b" l="l" r="r" t="t"/>
                <a:pathLst>
                  <a:path extrusionOk="0" h="4804" w="17539">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1"/>
              <p:cNvSpPr/>
              <p:nvPr/>
            </p:nvSpPr>
            <p:spPr>
              <a:xfrm>
                <a:off x="6325600" y="4613575"/>
                <a:ext cx="148975" cy="421775"/>
              </a:xfrm>
              <a:custGeom>
                <a:rect b="b" l="l" r="r" t="t"/>
                <a:pathLst>
                  <a:path extrusionOk="0" h="16871" w="5959">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1"/>
              <p:cNvSpPr/>
              <p:nvPr/>
            </p:nvSpPr>
            <p:spPr>
              <a:xfrm>
                <a:off x="6343100" y="4672850"/>
                <a:ext cx="120075" cy="335900"/>
              </a:xfrm>
              <a:custGeom>
                <a:rect b="b" l="l" r="r" t="t"/>
                <a:pathLst>
                  <a:path extrusionOk="0" h="13436" w="4803">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1"/>
              <p:cNvSpPr/>
              <p:nvPr/>
            </p:nvSpPr>
            <p:spPr>
              <a:xfrm>
                <a:off x="6235175" y="4600650"/>
                <a:ext cx="131500" cy="431650"/>
              </a:xfrm>
              <a:custGeom>
                <a:rect b="b" l="l" r="r" t="t"/>
                <a:pathLst>
                  <a:path extrusionOk="0" h="17266" w="526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1"/>
              <p:cNvSpPr/>
              <p:nvPr/>
            </p:nvSpPr>
            <p:spPr>
              <a:xfrm>
                <a:off x="6264825" y="4651575"/>
                <a:ext cx="101850" cy="349575"/>
              </a:xfrm>
              <a:custGeom>
                <a:rect b="b" l="l" r="r" t="t"/>
                <a:pathLst>
                  <a:path extrusionOk="0" h="13983" w="4074">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1"/>
              <p:cNvSpPr/>
              <p:nvPr/>
            </p:nvSpPr>
            <p:spPr>
              <a:xfrm>
                <a:off x="6029250" y="4702475"/>
                <a:ext cx="308550" cy="318425"/>
              </a:xfrm>
              <a:custGeom>
                <a:rect b="b" l="l" r="r" t="t"/>
                <a:pathLst>
                  <a:path extrusionOk="0" h="12737" w="12342">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1"/>
              <p:cNvSpPr/>
              <p:nvPr/>
            </p:nvSpPr>
            <p:spPr>
              <a:xfrm>
                <a:off x="6081675" y="4730600"/>
                <a:ext cx="240150" cy="263700"/>
              </a:xfrm>
              <a:custGeom>
                <a:rect b="b" l="l" r="r" t="t"/>
                <a:pathLst>
                  <a:path extrusionOk="0" h="10548" w="9606">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1"/>
              <p:cNvSpPr/>
              <p:nvPr/>
            </p:nvSpPr>
            <p:spPr>
              <a:xfrm>
                <a:off x="5911475" y="4850675"/>
                <a:ext cx="417200" cy="160350"/>
              </a:xfrm>
              <a:custGeom>
                <a:rect b="b" l="l" r="r" t="t"/>
                <a:pathLst>
                  <a:path extrusionOk="0" h="6414" w="16688">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1"/>
              <p:cNvSpPr/>
              <p:nvPr/>
            </p:nvSpPr>
            <p:spPr>
              <a:xfrm>
                <a:off x="5970750" y="4862075"/>
                <a:ext cx="332100" cy="131475"/>
              </a:xfrm>
              <a:custGeom>
                <a:rect b="b" l="l" r="r" t="t"/>
                <a:pathLst>
                  <a:path extrusionOk="0" h="5259" w="13284">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1"/>
              <p:cNvSpPr/>
              <p:nvPr/>
            </p:nvSpPr>
            <p:spPr>
              <a:xfrm>
                <a:off x="5856000" y="4907650"/>
                <a:ext cx="586650" cy="312350"/>
              </a:xfrm>
              <a:custGeom>
                <a:rect b="b" l="l" r="r" t="t"/>
                <a:pathLst>
                  <a:path extrusionOk="0" h="12494" w="23466">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957" name="Google Shape;1957;p21"/>
          <p:cNvPicPr preferRelativeResize="0"/>
          <p:nvPr/>
        </p:nvPicPr>
        <p:blipFill>
          <a:blip r:embed="rId2">
            <a:alphaModFix amt="50000"/>
          </a:blip>
          <a:stretch>
            <a:fillRect/>
          </a:stretch>
        </p:blipFill>
        <p:spPr>
          <a:xfrm>
            <a:off x="-2494150" y="3306005"/>
            <a:ext cx="3742525" cy="3347995"/>
          </a:xfrm>
          <a:prstGeom prst="rect">
            <a:avLst/>
          </a:prstGeom>
          <a:noFill/>
          <a:ln>
            <a:noFill/>
          </a:ln>
        </p:spPr>
      </p:pic>
      <p:pic>
        <p:nvPicPr>
          <p:cNvPr id="1958" name="Google Shape;1958;p21"/>
          <p:cNvPicPr preferRelativeResize="0"/>
          <p:nvPr/>
        </p:nvPicPr>
        <p:blipFill>
          <a:blip r:embed="rId2">
            <a:alphaModFix amt="50000"/>
          </a:blip>
          <a:stretch>
            <a:fillRect/>
          </a:stretch>
        </p:blipFill>
        <p:spPr>
          <a:xfrm>
            <a:off x="3534825" y="3713475"/>
            <a:ext cx="2958175" cy="2646325"/>
          </a:xfrm>
          <a:prstGeom prst="rect">
            <a:avLst/>
          </a:prstGeom>
          <a:noFill/>
          <a:ln>
            <a:noFill/>
          </a:ln>
        </p:spPr>
      </p:pic>
      <p:pic>
        <p:nvPicPr>
          <p:cNvPr id="1959" name="Google Shape;1959;p21"/>
          <p:cNvPicPr preferRelativeResize="0"/>
          <p:nvPr/>
        </p:nvPicPr>
        <p:blipFill>
          <a:blip r:embed="rId2">
            <a:alphaModFix amt="50000"/>
          </a:blip>
          <a:stretch>
            <a:fillRect/>
          </a:stretch>
        </p:blipFill>
        <p:spPr>
          <a:xfrm>
            <a:off x="2727500" y="-1547225"/>
            <a:ext cx="2958175" cy="264632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2_1">
    <p:spTree>
      <p:nvGrpSpPr>
        <p:cNvPr id="1960" name="Shape 1960"/>
        <p:cNvGrpSpPr/>
        <p:nvPr/>
      </p:nvGrpSpPr>
      <p:grpSpPr>
        <a:xfrm>
          <a:off x="0" y="0"/>
          <a:ext cx="0" cy="0"/>
          <a:chOff x="0" y="0"/>
          <a:chExt cx="0" cy="0"/>
        </a:xfrm>
      </p:grpSpPr>
      <p:sp>
        <p:nvSpPr>
          <p:cNvPr id="1961" name="Google Shape;1961;p22"/>
          <p:cNvSpPr txBox="1"/>
          <p:nvPr>
            <p:ph idx="1" type="subTitle"/>
          </p:nvPr>
        </p:nvSpPr>
        <p:spPr>
          <a:xfrm>
            <a:off x="720000" y="1300488"/>
            <a:ext cx="4434000" cy="25425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1962" name="Google Shape;1962;p22"/>
          <p:cNvSpPr txBox="1"/>
          <p:nvPr>
            <p:ph type="title"/>
          </p:nvPr>
        </p:nvSpPr>
        <p:spPr>
          <a:xfrm>
            <a:off x="720000" y="540000"/>
            <a:ext cx="443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sp>
        <p:nvSpPr>
          <p:cNvPr id="1963" name="Google Shape;1963;p22"/>
          <p:cNvSpPr/>
          <p:nvPr/>
        </p:nvSpPr>
        <p:spPr>
          <a:xfrm rot="-8362606">
            <a:off x="6230616" y="-109618"/>
            <a:ext cx="4386705" cy="6261985"/>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4" name="Google Shape;1964;p22"/>
          <p:cNvGrpSpPr/>
          <p:nvPr/>
        </p:nvGrpSpPr>
        <p:grpSpPr>
          <a:xfrm flipH="1" rot="-2700000">
            <a:off x="6741754" y="1083441"/>
            <a:ext cx="1406305" cy="1866438"/>
            <a:chOff x="3151425" y="238225"/>
            <a:chExt cx="598500" cy="794325"/>
          </a:xfrm>
        </p:grpSpPr>
        <p:sp>
          <p:nvSpPr>
            <p:cNvPr id="1965" name="Google Shape;1965;p22"/>
            <p:cNvSpPr/>
            <p:nvPr/>
          </p:nvSpPr>
          <p:spPr>
            <a:xfrm>
              <a:off x="3442075" y="721075"/>
              <a:ext cx="223925" cy="213350"/>
            </a:xfrm>
            <a:custGeom>
              <a:rect b="b" l="l" r="r" t="t"/>
              <a:pathLst>
                <a:path extrusionOk="0" h="8534" w="8957">
                  <a:moveTo>
                    <a:pt x="6738" y="0"/>
                  </a:moveTo>
                  <a:cubicBezTo>
                    <a:pt x="6281" y="0"/>
                    <a:pt x="5766" y="81"/>
                    <a:pt x="5201" y="296"/>
                  </a:cubicBezTo>
                  <a:cubicBezTo>
                    <a:pt x="4784" y="453"/>
                    <a:pt x="4389" y="667"/>
                    <a:pt x="4022" y="925"/>
                  </a:cubicBezTo>
                  <a:cubicBezTo>
                    <a:pt x="2555" y="1952"/>
                    <a:pt x="1753" y="3704"/>
                    <a:pt x="1197" y="5355"/>
                  </a:cubicBezTo>
                  <a:cubicBezTo>
                    <a:pt x="854" y="6377"/>
                    <a:pt x="537" y="7400"/>
                    <a:pt x="47" y="8363"/>
                  </a:cubicBezTo>
                  <a:cubicBezTo>
                    <a:pt x="1" y="8454"/>
                    <a:pt x="88" y="8533"/>
                    <a:pt x="173" y="8533"/>
                  </a:cubicBezTo>
                  <a:cubicBezTo>
                    <a:pt x="208" y="8533"/>
                    <a:pt x="243" y="8520"/>
                    <a:pt x="267" y="8487"/>
                  </a:cubicBezTo>
                  <a:cubicBezTo>
                    <a:pt x="940" y="7542"/>
                    <a:pt x="1376" y="6479"/>
                    <a:pt x="1812" y="5410"/>
                  </a:cubicBezTo>
                  <a:cubicBezTo>
                    <a:pt x="2183" y="5006"/>
                    <a:pt x="2615" y="4648"/>
                    <a:pt x="3114" y="4428"/>
                  </a:cubicBezTo>
                  <a:cubicBezTo>
                    <a:pt x="4041" y="4030"/>
                    <a:pt x="5275" y="3548"/>
                    <a:pt x="6793" y="2049"/>
                  </a:cubicBezTo>
                  <a:cubicBezTo>
                    <a:pt x="7191" y="1649"/>
                    <a:pt x="7563" y="1131"/>
                    <a:pt x="8746" y="942"/>
                  </a:cubicBezTo>
                  <a:cubicBezTo>
                    <a:pt x="8888" y="920"/>
                    <a:pt x="8956" y="709"/>
                    <a:pt x="8824" y="622"/>
                  </a:cubicBezTo>
                  <a:cubicBezTo>
                    <a:pt x="8479" y="400"/>
                    <a:pt x="7753" y="0"/>
                    <a:pt x="6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2"/>
            <p:cNvSpPr/>
            <p:nvPr/>
          </p:nvSpPr>
          <p:spPr>
            <a:xfrm>
              <a:off x="3477050" y="371025"/>
              <a:ext cx="212225" cy="420975"/>
            </a:xfrm>
            <a:custGeom>
              <a:rect b="b" l="l" r="r" t="t"/>
              <a:pathLst>
                <a:path extrusionOk="0" h="16839" w="8489">
                  <a:moveTo>
                    <a:pt x="8026" y="1"/>
                  </a:moveTo>
                  <a:cubicBezTo>
                    <a:pt x="7985" y="1"/>
                    <a:pt x="7945" y="8"/>
                    <a:pt x="7911" y="22"/>
                  </a:cubicBezTo>
                  <a:cubicBezTo>
                    <a:pt x="5669" y="926"/>
                    <a:pt x="4183" y="2975"/>
                    <a:pt x="3169" y="5081"/>
                  </a:cubicBezTo>
                  <a:cubicBezTo>
                    <a:pt x="2628" y="6213"/>
                    <a:pt x="2179" y="7387"/>
                    <a:pt x="1779" y="8575"/>
                  </a:cubicBezTo>
                  <a:cubicBezTo>
                    <a:pt x="1362" y="9813"/>
                    <a:pt x="1014" y="11051"/>
                    <a:pt x="788" y="12336"/>
                  </a:cubicBezTo>
                  <a:cubicBezTo>
                    <a:pt x="665" y="13033"/>
                    <a:pt x="591" y="13725"/>
                    <a:pt x="528" y="14427"/>
                  </a:cubicBezTo>
                  <a:cubicBezTo>
                    <a:pt x="458" y="15143"/>
                    <a:pt x="284" y="15894"/>
                    <a:pt x="51" y="16573"/>
                  </a:cubicBezTo>
                  <a:cubicBezTo>
                    <a:pt x="1" y="16726"/>
                    <a:pt x="126" y="16839"/>
                    <a:pt x="247" y="16839"/>
                  </a:cubicBezTo>
                  <a:cubicBezTo>
                    <a:pt x="314" y="16839"/>
                    <a:pt x="380" y="16803"/>
                    <a:pt x="413" y="16720"/>
                  </a:cubicBezTo>
                  <a:cubicBezTo>
                    <a:pt x="638" y="16142"/>
                    <a:pt x="780" y="15545"/>
                    <a:pt x="853" y="14931"/>
                  </a:cubicBezTo>
                  <a:cubicBezTo>
                    <a:pt x="926" y="14321"/>
                    <a:pt x="1069" y="13716"/>
                    <a:pt x="1179" y="13111"/>
                  </a:cubicBezTo>
                  <a:cubicBezTo>
                    <a:pt x="1404" y="11868"/>
                    <a:pt x="1738" y="10643"/>
                    <a:pt x="2105" y="9437"/>
                  </a:cubicBezTo>
                  <a:cubicBezTo>
                    <a:pt x="2458" y="8254"/>
                    <a:pt x="2922" y="7098"/>
                    <a:pt x="3421" y="5974"/>
                  </a:cubicBezTo>
                  <a:cubicBezTo>
                    <a:pt x="3458" y="5887"/>
                    <a:pt x="3499" y="5796"/>
                    <a:pt x="3540" y="5709"/>
                  </a:cubicBezTo>
                  <a:cubicBezTo>
                    <a:pt x="3733" y="5451"/>
                    <a:pt x="3953" y="5218"/>
                    <a:pt x="4169" y="4979"/>
                  </a:cubicBezTo>
                  <a:cubicBezTo>
                    <a:pt x="4384" y="4742"/>
                    <a:pt x="4577" y="4480"/>
                    <a:pt x="4788" y="4241"/>
                  </a:cubicBezTo>
                  <a:cubicBezTo>
                    <a:pt x="5201" y="3764"/>
                    <a:pt x="5646" y="3311"/>
                    <a:pt x="6105" y="2875"/>
                  </a:cubicBezTo>
                  <a:cubicBezTo>
                    <a:pt x="6562" y="2443"/>
                    <a:pt x="7013" y="1999"/>
                    <a:pt x="7470" y="1572"/>
                  </a:cubicBezTo>
                  <a:cubicBezTo>
                    <a:pt x="7860" y="1210"/>
                    <a:pt x="8488" y="779"/>
                    <a:pt x="8300" y="174"/>
                  </a:cubicBezTo>
                  <a:cubicBezTo>
                    <a:pt x="8267" y="58"/>
                    <a:pt x="8143" y="1"/>
                    <a:pt x="80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22"/>
            <p:cNvSpPr/>
            <p:nvPr/>
          </p:nvSpPr>
          <p:spPr>
            <a:xfrm>
              <a:off x="3499050" y="588850"/>
              <a:ext cx="83500" cy="116150"/>
            </a:xfrm>
            <a:custGeom>
              <a:rect b="b" l="l" r="r" t="t"/>
              <a:pathLst>
                <a:path extrusionOk="0" h="4646" w="3340">
                  <a:moveTo>
                    <a:pt x="2849" y="1"/>
                  </a:moveTo>
                  <a:cubicBezTo>
                    <a:pt x="2746" y="1"/>
                    <a:pt x="2640" y="47"/>
                    <a:pt x="2550" y="137"/>
                  </a:cubicBezTo>
                  <a:cubicBezTo>
                    <a:pt x="2308" y="380"/>
                    <a:pt x="2170" y="779"/>
                    <a:pt x="2055" y="1100"/>
                  </a:cubicBezTo>
                  <a:cubicBezTo>
                    <a:pt x="1931" y="1458"/>
                    <a:pt x="1817" y="1820"/>
                    <a:pt x="1688" y="2178"/>
                  </a:cubicBezTo>
                  <a:cubicBezTo>
                    <a:pt x="1551" y="2563"/>
                    <a:pt x="1386" y="2953"/>
                    <a:pt x="1165" y="3297"/>
                  </a:cubicBezTo>
                  <a:cubicBezTo>
                    <a:pt x="890" y="3723"/>
                    <a:pt x="492" y="4030"/>
                    <a:pt x="97" y="4343"/>
                  </a:cubicBezTo>
                  <a:cubicBezTo>
                    <a:pt x="1" y="4415"/>
                    <a:pt x="42" y="4540"/>
                    <a:pt x="124" y="4595"/>
                  </a:cubicBezTo>
                  <a:cubicBezTo>
                    <a:pt x="143" y="4623"/>
                    <a:pt x="176" y="4645"/>
                    <a:pt x="212" y="4645"/>
                  </a:cubicBezTo>
                  <a:cubicBezTo>
                    <a:pt x="228" y="4645"/>
                    <a:pt x="245" y="4641"/>
                    <a:pt x="262" y="4631"/>
                  </a:cubicBezTo>
                  <a:cubicBezTo>
                    <a:pt x="913" y="4237"/>
                    <a:pt x="1523" y="3824"/>
                    <a:pt x="2037" y="3251"/>
                  </a:cubicBezTo>
                  <a:cubicBezTo>
                    <a:pt x="2556" y="2682"/>
                    <a:pt x="2986" y="2031"/>
                    <a:pt x="3188" y="1279"/>
                  </a:cubicBezTo>
                  <a:cubicBezTo>
                    <a:pt x="3271" y="954"/>
                    <a:pt x="3339" y="499"/>
                    <a:pt x="3155" y="192"/>
                  </a:cubicBezTo>
                  <a:cubicBezTo>
                    <a:pt x="3080" y="62"/>
                    <a:pt x="2967"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22"/>
            <p:cNvSpPr/>
            <p:nvPr/>
          </p:nvSpPr>
          <p:spPr>
            <a:xfrm>
              <a:off x="3493100" y="503900"/>
              <a:ext cx="32825" cy="136050"/>
            </a:xfrm>
            <a:custGeom>
              <a:rect b="b" l="l" r="r" t="t"/>
              <a:pathLst>
                <a:path extrusionOk="0" h="5442" w="1313">
                  <a:moveTo>
                    <a:pt x="965" y="0"/>
                  </a:moveTo>
                  <a:cubicBezTo>
                    <a:pt x="699" y="0"/>
                    <a:pt x="506" y="315"/>
                    <a:pt x="390" y="517"/>
                  </a:cubicBezTo>
                  <a:cubicBezTo>
                    <a:pt x="42" y="1105"/>
                    <a:pt x="0" y="1825"/>
                    <a:pt x="28" y="2490"/>
                  </a:cubicBezTo>
                  <a:cubicBezTo>
                    <a:pt x="64" y="3457"/>
                    <a:pt x="298" y="4393"/>
                    <a:pt x="519" y="5328"/>
                  </a:cubicBezTo>
                  <a:cubicBezTo>
                    <a:pt x="535" y="5406"/>
                    <a:pt x="598" y="5441"/>
                    <a:pt x="659" y="5441"/>
                  </a:cubicBezTo>
                  <a:cubicBezTo>
                    <a:pt x="736" y="5441"/>
                    <a:pt x="811" y="5386"/>
                    <a:pt x="794" y="5287"/>
                  </a:cubicBezTo>
                  <a:cubicBezTo>
                    <a:pt x="785" y="5250"/>
                    <a:pt x="779" y="5214"/>
                    <a:pt x="771" y="5177"/>
                  </a:cubicBezTo>
                  <a:cubicBezTo>
                    <a:pt x="840" y="5177"/>
                    <a:pt x="904" y="5127"/>
                    <a:pt x="885" y="5044"/>
                  </a:cubicBezTo>
                  <a:cubicBezTo>
                    <a:pt x="724" y="4314"/>
                    <a:pt x="647" y="3531"/>
                    <a:pt x="734" y="2792"/>
                  </a:cubicBezTo>
                  <a:cubicBezTo>
                    <a:pt x="779" y="2398"/>
                    <a:pt x="872" y="2017"/>
                    <a:pt x="995" y="1641"/>
                  </a:cubicBezTo>
                  <a:cubicBezTo>
                    <a:pt x="1110" y="1306"/>
                    <a:pt x="1238" y="967"/>
                    <a:pt x="1275" y="610"/>
                  </a:cubicBezTo>
                  <a:cubicBezTo>
                    <a:pt x="1298" y="384"/>
                    <a:pt x="1312" y="50"/>
                    <a:pt x="1018" y="4"/>
                  </a:cubicBezTo>
                  <a:cubicBezTo>
                    <a:pt x="1000" y="2"/>
                    <a:pt x="982"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22"/>
            <p:cNvSpPr/>
            <p:nvPr/>
          </p:nvSpPr>
          <p:spPr>
            <a:xfrm>
              <a:off x="3272575" y="333800"/>
              <a:ext cx="185200" cy="246850"/>
            </a:xfrm>
            <a:custGeom>
              <a:rect b="b" l="l" r="r" t="t"/>
              <a:pathLst>
                <a:path extrusionOk="0" h="9874" w="7408">
                  <a:moveTo>
                    <a:pt x="307" y="1"/>
                  </a:moveTo>
                  <a:cubicBezTo>
                    <a:pt x="135" y="1"/>
                    <a:pt x="1" y="231"/>
                    <a:pt x="181" y="342"/>
                  </a:cubicBezTo>
                  <a:cubicBezTo>
                    <a:pt x="516" y="544"/>
                    <a:pt x="778" y="837"/>
                    <a:pt x="1089" y="1071"/>
                  </a:cubicBezTo>
                  <a:cubicBezTo>
                    <a:pt x="1406" y="1305"/>
                    <a:pt x="1718" y="1534"/>
                    <a:pt x="2016" y="1782"/>
                  </a:cubicBezTo>
                  <a:cubicBezTo>
                    <a:pt x="2626" y="2286"/>
                    <a:pt x="3189" y="2841"/>
                    <a:pt x="3708" y="3437"/>
                  </a:cubicBezTo>
                  <a:cubicBezTo>
                    <a:pt x="4726" y="4607"/>
                    <a:pt x="5565" y="5945"/>
                    <a:pt x="6243" y="7344"/>
                  </a:cubicBezTo>
                  <a:cubicBezTo>
                    <a:pt x="6436" y="7734"/>
                    <a:pt x="6611" y="8138"/>
                    <a:pt x="6762" y="8546"/>
                  </a:cubicBezTo>
                  <a:cubicBezTo>
                    <a:pt x="6918" y="8963"/>
                    <a:pt x="7033" y="9404"/>
                    <a:pt x="7206" y="9812"/>
                  </a:cubicBezTo>
                  <a:cubicBezTo>
                    <a:pt x="7226" y="9856"/>
                    <a:pt x="7260" y="9874"/>
                    <a:pt x="7294" y="9874"/>
                  </a:cubicBezTo>
                  <a:cubicBezTo>
                    <a:pt x="7350" y="9874"/>
                    <a:pt x="7407" y="9825"/>
                    <a:pt x="7405" y="9757"/>
                  </a:cubicBezTo>
                  <a:cubicBezTo>
                    <a:pt x="7363" y="8982"/>
                    <a:pt x="7079" y="8174"/>
                    <a:pt x="6821" y="7446"/>
                  </a:cubicBezTo>
                  <a:cubicBezTo>
                    <a:pt x="6556" y="6688"/>
                    <a:pt x="6230" y="5945"/>
                    <a:pt x="5817" y="5258"/>
                  </a:cubicBezTo>
                  <a:cubicBezTo>
                    <a:pt x="4978" y="3864"/>
                    <a:pt x="3928" y="2607"/>
                    <a:pt x="2704" y="1534"/>
                  </a:cubicBezTo>
                  <a:cubicBezTo>
                    <a:pt x="2364" y="1236"/>
                    <a:pt x="2012" y="956"/>
                    <a:pt x="1644" y="690"/>
                  </a:cubicBezTo>
                  <a:cubicBezTo>
                    <a:pt x="1470" y="562"/>
                    <a:pt x="1282" y="438"/>
                    <a:pt x="1089" y="337"/>
                  </a:cubicBezTo>
                  <a:cubicBezTo>
                    <a:pt x="869" y="218"/>
                    <a:pt x="630" y="154"/>
                    <a:pt x="410" y="30"/>
                  </a:cubicBezTo>
                  <a:cubicBezTo>
                    <a:pt x="376" y="9"/>
                    <a:pt x="341"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22"/>
            <p:cNvSpPr/>
            <p:nvPr/>
          </p:nvSpPr>
          <p:spPr>
            <a:xfrm>
              <a:off x="3317275" y="443425"/>
              <a:ext cx="158750" cy="212425"/>
            </a:xfrm>
            <a:custGeom>
              <a:rect b="b" l="l" r="r" t="t"/>
              <a:pathLst>
                <a:path extrusionOk="0" h="8497" w="6350">
                  <a:moveTo>
                    <a:pt x="215" y="1"/>
                  </a:moveTo>
                  <a:cubicBezTo>
                    <a:pt x="29" y="1"/>
                    <a:pt x="1" y="292"/>
                    <a:pt x="196" y="322"/>
                  </a:cubicBezTo>
                  <a:cubicBezTo>
                    <a:pt x="516" y="373"/>
                    <a:pt x="819" y="492"/>
                    <a:pt x="1113" y="621"/>
                  </a:cubicBezTo>
                  <a:cubicBezTo>
                    <a:pt x="1401" y="749"/>
                    <a:pt x="1695" y="868"/>
                    <a:pt x="1979" y="1015"/>
                  </a:cubicBezTo>
                  <a:cubicBezTo>
                    <a:pt x="2525" y="1295"/>
                    <a:pt x="3048" y="1634"/>
                    <a:pt x="3498" y="2060"/>
                  </a:cubicBezTo>
                  <a:cubicBezTo>
                    <a:pt x="4538" y="3051"/>
                    <a:pt x="5116" y="4349"/>
                    <a:pt x="5382" y="5743"/>
                  </a:cubicBezTo>
                  <a:cubicBezTo>
                    <a:pt x="5469" y="6174"/>
                    <a:pt x="5524" y="6610"/>
                    <a:pt x="5570" y="7046"/>
                  </a:cubicBezTo>
                  <a:cubicBezTo>
                    <a:pt x="5621" y="7499"/>
                    <a:pt x="5653" y="7927"/>
                    <a:pt x="5791" y="8361"/>
                  </a:cubicBezTo>
                  <a:cubicBezTo>
                    <a:pt x="5819" y="8456"/>
                    <a:pt x="5892" y="8496"/>
                    <a:pt x="5970" y="8496"/>
                  </a:cubicBezTo>
                  <a:cubicBezTo>
                    <a:pt x="6081" y="8496"/>
                    <a:pt x="6203" y="8416"/>
                    <a:pt x="6222" y="8297"/>
                  </a:cubicBezTo>
                  <a:cubicBezTo>
                    <a:pt x="6350" y="7476"/>
                    <a:pt x="6185" y="6583"/>
                    <a:pt x="6038" y="5775"/>
                  </a:cubicBezTo>
                  <a:cubicBezTo>
                    <a:pt x="5892" y="4964"/>
                    <a:pt x="5662" y="4151"/>
                    <a:pt x="5291" y="3414"/>
                  </a:cubicBezTo>
                  <a:cubicBezTo>
                    <a:pt x="4671" y="2189"/>
                    <a:pt x="3657" y="1203"/>
                    <a:pt x="2452" y="557"/>
                  </a:cubicBezTo>
                  <a:cubicBezTo>
                    <a:pt x="2117" y="377"/>
                    <a:pt x="1746" y="227"/>
                    <a:pt x="1374" y="144"/>
                  </a:cubicBezTo>
                  <a:cubicBezTo>
                    <a:pt x="998" y="61"/>
                    <a:pt x="618" y="43"/>
                    <a:pt x="237" y="2"/>
                  </a:cubicBezTo>
                  <a:cubicBezTo>
                    <a:pt x="229" y="1"/>
                    <a:pt x="22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2"/>
            <p:cNvSpPr/>
            <p:nvPr/>
          </p:nvSpPr>
          <p:spPr>
            <a:xfrm>
              <a:off x="3447350" y="433300"/>
              <a:ext cx="28100" cy="214900"/>
            </a:xfrm>
            <a:custGeom>
              <a:rect b="b" l="l" r="r" t="t"/>
              <a:pathLst>
                <a:path extrusionOk="0" h="8596" w="1124">
                  <a:moveTo>
                    <a:pt x="396" y="1"/>
                  </a:moveTo>
                  <a:cubicBezTo>
                    <a:pt x="308" y="1"/>
                    <a:pt x="218" y="53"/>
                    <a:pt x="198" y="164"/>
                  </a:cubicBezTo>
                  <a:cubicBezTo>
                    <a:pt x="74" y="837"/>
                    <a:pt x="1" y="1480"/>
                    <a:pt x="14" y="2168"/>
                  </a:cubicBezTo>
                  <a:cubicBezTo>
                    <a:pt x="33" y="2865"/>
                    <a:pt x="120" y="3566"/>
                    <a:pt x="184" y="4264"/>
                  </a:cubicBezTo>
                  <a:cubicBezTo>
                    <a:pt x="249" y="4965"/>
                    <a:pt x="312" y="5667"/>
                    <a:pt x="386" y="6368"/>
                  </a:cubicBezTo>
                  <a:cubicBezTo>
                    <a:pt x="459" y="7075"/>
                    <a:pt x="524" y="7813"/>
                    <a:pt x="729" y="8497"/>
                  </a:cubicBezTo>
                  <a:cubicBezTo>
                    <a:pt x="751" y="8566"/>
                    <a:pt x="806" y="8595"/>
                    <a:pt x="865" y="8595"/>
                  </a:cubicBezTo>
                  <a:cubicBezTo>
                    <a:pt x="947" y="8595"/>
                    <a:pt x="1036" y="8538"/>
                    <a:pt x="1046" y="8450"/>
                  </a:cubicBezTo>
                  <a:cubicBezTo>
                    <a:pt x="1124" y="7771"/>
                    <a:pt x="1060" y="7052"/>
                    <a:pt x="1005" y="6368"/>
                  </a:cubicBezTo>
                  <a:cubicBezTo>
                    <a:pt x="950" y="5667"/>
                    <a:pt x="886" y="4960"/>
                    <a:pt x="821" y="4259"/>
                  </a:cubicBezTo>
                  <a:cubicBezTo>
                    <a:pt x="761" y="3576"/>
                    <a:pt x="698" y="2888"/>
                    <a:pt x="638" y="2204"/>
                  </a:cubicBezTo>
                  <a:cubicBezTo>
                    <a:pt x="579" y="1553"/>
                    <a:pt x="486" y="865"/>
                    <a:pt x="583" y="209"/>
                  </a:cubicBezTo>
                  <a:cubicBezTo>
                    <a:pt x="603" y="74"/>
                    <a:pt x="501"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2"/>
            <p:cNvSpPr/>
            <p:nvPr/>
          </p:nvSpPr>
          <p:spPr>
            <a:xfrm>
              <a:off x="3476000" y="537450"/>
              <a:ext cx="127150" cy="163300"/>
            </a:xfrm>
            <a:custGeom>
              <a:rect b="b" l="l" r="r" t="t"/>
              <a:pathLst>
                <a:path extrusionOk="0" h="6532" w="5086">
                  <a:moveTo>
                    <a:pt x="4657" y="1"/>
                  </a:moveTo>
                  <a:cubicBezTo>
                    <a:pt x="4639" y="1"/>
                    <a:pt x="4620" y="2"/>
                    <a:pt x="4600" y="5"/>
                  </a:cubicBezTo>
                  <a:cubicBezTo>
                    <a:pt x="3188" y="225"/>
                    <a:pt x="1996" y="1463"/>
                    <a:pt x="1234" y="2602"/>
                  </a:cubicBezTo>
                  <a:cubicBezTo>
                    <a:pt x="858" y="3165"/>
                    <a:pt x="551" y="3770"/>
                    <a:pt x="326" y="4408"/>
                  </a:cubicBezTo>
                  <a:cubicBezTo>
                    <a:pt x="216" y="4720"/>
                    <a:pt x="111" y="5046"/>
                    <a:pt x="56" y="5371"/>
                  </a:cubicBezTo>
                  <a:cubicBezTo>
                    <a:pt x="1" y="5711"/>
                    <a:pt x="28" y="6073"/>
                    <a:pt x="79" y="6412"/>
                  </a:cubicBezTo>
                  <a:cubicBezTo>
                    <a:pt x="89" y="6487"/>
                    <a:pt x="160" y="6531"/>
                    <a:pt x="229" y="6531"/>
                  </a:cubicBezTo>
                  <a:cubicBezTo>
                    <a:pt x="282" y="6531"/>
                    <a:pt x="334" y="6504"/>
                    <a:pt x="354" y="6444"/>
                  </a:cubicBezTo>
                  <a:cubicBezTo>
                    <a:pt x="735" y="5275"/>
                    <a:pt x="1023" y="4083"/>
                    <a:pt x="1707" y="3042"/>
                  </a:cubicBezTo>
                  <a:cubicBezTo>
                    <a:pt x="2041" y="2532"/>
                    <a:pt x="2436" y="2060"/>
                    <a:pt x="2885" y="1652"/>
                  </a:cubicBezTo>
                  <a:cubicBezTo>
                    <a:pt x="3404" y="1180"/>
                    <a:pt x="3990" y="748"/>
                    <a:pt x="4697" y="638"/>
                  </a:cubicBezTo>
                  <a:cubicBezTo>
                    <a:pt x="5086" y="577"/>
                    <a:pt x="5017" y="1"/>
                    <a:pt x="4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2"/>
            <p:cNvSpPr/>
            <p:nvPr/>
          </p:nvSpPr>
          <p:spPr>
            <a:xfrm>
              <a:off x="3387000" y="594225"/>
              <a:ext cx="103725" cy="386075"/>
            </a:xfrm>
            <a:custGeom>
              <a:rect b="b" l="l" r="r" t="t"/>
              <a:pathLst>
                <a:path extrusionOk="0" h="15443" w="4149">
                  <a:moveTo>
                    <a:pt x="227" y="0"/>
                  </a:moveTo>
                  <a:cubicBezTo>
                    <a:pt x="61" y="0"/>
                    <a:pt x="0" y="288"/>
                    <a:pt x="176" y="339"/>
                  </a:cubicBezTo>
                  <a:cubicBezTo>
                    <a:pt x="511" y="436"/>
                    <a:pt x="823" y="629"/>
                    <a:pt x="1112" y="826"/>
                  </a:cubicBezTo>
                  <a:cubicBezTo>
                    <a:pt x="1391" y="1014"/>
                    <a:pt x="1666" y="1220"/>
                    <a:pt x="1920" y="1440"/>
                  </a:cubicBezTo>
                  <a:cubicBezTo>
                    <a:pt x="2432" y="1889"/>
                    <a:pt x="2841" y="2462"/>
                    <a:pt x="3093" y="3095"/>
                  </a:cubicBezTo>
                  <a:cubicBezTo>
                    <a:pt x="3423" y="3912"/>
                    <a:pt x="3382" y="5068"/>
                    <a:pt x="3414" y="6118"/>
                  </a:cubicBezTo>
                  <a:cubicBezTo>
                    <a:pt x="3442" y="6962"/>
                    <a:pt x="3103" y="9039"/>
                    <a:pt x="2841" y="10158"/>
                  </a:cubicBezTo>
                  <a:cubicBezTo>
                    <a:pt x="2621" y="11098"/>
                    <a:pt x="1699" y="14404"/>
                    <a:pt x="1479" y="15344"/>
                  </a:cubicBezTo>
                  <a:cubicBezTo>
                    <a:pt x="1464" y="15412"/>
                    <a:pt x="1468" y="15443"/>
                    <a:pt x="1489" y="15443"/>
                  </a:cubicBezTo>
                  <a:cubicBezTo>
                    <a:pt x="1622" y="15443"/>
                    <a:pt x="2410" y="14191"/>
                    <a:pt x="2731" y="13382"/>
                  </a:cubicBezTo>
                  <a:cubicBezTo>
                    <a:pt x="3886" y="10470"/>
                    <a:pt x="4052" y="7315"/>
                    <a:pt x="4098" y="6393"/>
                  </a:cubicBezTo>
                  <a:cubicBezTo>
                    <a:pt x="4148" y="5425"/>
                    <a:pt x="4066" y="3912"/>
                    <a:pt x="3736" y="2995"/>
                  </a:cubicBezTo>
                  <a:cubicBezTo>
                    <a:pt x="3482" y="2284"/>
                    <a:pt x="3048" y="1641"/>
                    <a:pt x="2506" y="1119"/>
                  </a:cubicBezTo>
                  <a:cubicBezTo>
                    <a:pt x="2199" y="821"/>
                    <a:pt x="1865" y="555"/>
                    <a:pt x="1474" y="381"/>
                  </a:cubicBezTo>
                  <a:cubicBezTo>
                    <a:pt x="1080" y="197"/>
                    <a:pt x="681" y="115"/>
                    <a:pt x="263" y="5"/>
                  </a:cubicBezTo>
                  <a:cubicBezTo>
                    <a:pt x="250" y="2"/>
                    <a:pt x="238"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2"/>
            <p:cNvSpPr/>
            <p:nvPr/>
          </p:nvSpPr>
          <p:spPr>
            <a:xfrm>
              <a:off x="3231900" y="558100"/>
              <a:ext cx="226675" cy="91600"/>
            </a:xfrm>
            <a:custGeom>
              <a:rect b="b" l="l" r="r" t="t"/>
              <a:pathLst>
                <a:path extrusionOk="0" h="3664" w="9067">
                  <a:moveTo>
                    <a:pt x="4133" y="1"/>
                  </a:moveTo>
                  <a:cubicBezTo>
                    <a:pt x="2564" y="1"/>
                    <a:pt x="1450" y="1070"/>
                    <a:pt x="887" y="1752"/>
                  </a:cubicBezTo>
                  <a:cubicBezTo>
                    <a:pt x="1" y="2821"/>
                    <a:pt x="185" y="3251"/>
                    <a:pt x="282" y="3348"/>
                  </a:cubicBezTo>
                  <a:cubicBezTo>
                    <a:pt x="359" y="3427"/>
                    <a:pt x="443" y="3458"/>
                    <a:pt x="531" y="3458"/>
                  </a:cubicBezTo>
                  <a:cubicBezTo>
                    <a:pt x="755" y="3458"/>
                    <a:pt x="1004" y="3257"/>
                    <a:pt x="1230" y="3133"/>
                  </a:cubicBezTo>
                  <a:cubicBezTo>
                    <a:pt x="1575" y="2940"/>
                    <a:pt x="1914" y="2747"/>
                    <a:pt x="2276" y="2601"/>
                  </a:cubicBezTo>
                  <a:cubicBezTo>
                    <a:pt x="2657" y="2440"/>
                    <a:pt x="3065" y="2371"/>
                    <a:pt x="3473" y="2307"/>
                  </a:cubicBezTo>
                  <a:cubicBezTo>
                    <a:pt x="3886" y="2243"/>
                    <a:pt x="4308" y="2197"/>
                    <a:pt x="4729" y="2197"/>
                  </a:cubicBezTo>
                  <a:cubicBezTo>
                    <a:pt x="5482" y="2201"/>
                    <a:pt x="6238" y="2307"/>
                    <a:pt x="6949" y="2555"/>
                  </a:cubicBezTo>
                  <a:cubicBezTo>
                    <a:pt x="7279" y="2669"/>
                    <a:pt x="7586" y="2817"/>
                    <a:pt x="7889" y="2991"/>
                  </a:cubicBezTo>
                  <a:cubicBezTo>
                    <a:pt x="8211" y="3174"/>
                    <a:pt x="8513" y="3353"/>
                    <a:pt x="8770" y="3619"/>
                  </a:cubicBezTo>
                  <a:cubicBezTo>
                    <a:pt x="8800" y="3650"/>
                    <a:pt x="8835" y="3663"/>
                    <a:pt x="8870" y="3663"/>
                  </a:cubicBezTo>
                  <a:cubicBezTo>
                    <a:pt x="8973" y="3663"/>
                    <a:pt x="9067" y="3549"/>
                    <a:pt x="8981" y="3454"/>
                  </a:cubicBezTo>
                  <a:cubicBezTo>
                    <a:pt x="8761" y="3215"/>
                    <a:pt x="8541" y="2963"/>
                    <a:pt x="8283" y="2762"/>
                  </a:cubicBezTo>
                  <a:cubicBezTo>
                    <a:pt x="8361" y="2707"/>
                    <a:pt x="8421" y="2614"/>
                    <a:pt x="8431" y="2523"/>
                  </a:cubicBezTo>
                  <a:cubicBezTo>
                    <a:pt x="8448" y="2358"/>
                    <a:pt x="8329" y="2257"/>
                    <a:pt x="8215" y="2165"/>
                  </a:cubicBezTo>
                  <a:cubicBezTo>
                    <a:pt x="7555" y="1634"/>
                    <a:pt x="6926" y="1001"/>
                    <a:pt x="6183" y="582"/>
                  </a:cubicBezTo>
                  <a:cubicBezTo>
                    <a:pt x="5434" y="165"/>
                    <a:pt x="4748" y="1"/>
                    <a:pt x="4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2"/>
            <p:cNvSpPr/>
            <p:nvPr/>
          </p:nvSpPr>
          <p:spPr>
            <a:xfrm>
              <a:off x="3256575" y="433175"/>
              <a:ext cx="119825" cy="52850"/>
            </a:xfrm>
            <a:custGeom>
              <a:rect b="b" l="l" r="r" t="t"/>
              <a:pathLst>
                <a:path extrusionOk="0" h="2114" w="4793">
                  <a:moveTo>
                    <a:pt x="2190" y="0"/>
                  </a:moveTo>
                  <a:cubicBezTo>
                    <a:pt x="1813" y="0"/>
                    <a:pt x="1441" y="89"/>
                    <a:pt x="1124" y="296"/>
                  </a:cubicBezTo>
                  <a:cubicBezTo>
                    <a:pt x="849" y="476"/>
                    <a:pt x="637" y="755"/>
                    <a:pt x="468" y="1031"/>
                  </a:cubicBezTo>
                  <a:cubicBezTo>
                    <a:pt x="321" y="1265"/>
                    <a:pt x="0" y="1623"/>
                    <a:pt x="110" y="1915"/>
                  </a:cubicBezTo>
                  <a:cubicBezTo>
                    <a:pt x="165" y="2063"/>
                    <a:pt x="278" y="2113"/>
                    <a:pt x="407" y="2113"/>
                  </a:cubicBezTo>
                  <a:cubicBezTo>
                    <a:pt x="591" y="2113"/>
                    <a:pt x="808" y="2012"/>
                    <a:pt x="940" y="1947"/>
                  </a:cubicBezTo>
                  <a:cubicBezTo>
                    <a:pt x="1298" y="1778"/>
                    <a:pt x="1624" y="1590"/>
                    <a:pt x="2009" y="1490"/>
                  </a:cubicBezTo>
                  <a:cubicBezTo>
                    <a:pt x="2413" y="1382"/>
                    <a:pt x="2865" y="1324"/>
                    <a:pt x="3315" y="1324"/>
                  </a:cubicBezTo>
                  <a:cubicBezTo>
                    <a:pt x="3770" y="1324"/>
                    <a:pt x="4224" y="1383"/>
                    <a:pt x="4627" y="1513"/>
                  </a:cubicBezTo>
                  <a:cubicBezTo>
                    <a:pt x="4639" y="1517"/>
                    <a:pt x="4651" y="1518"/>
                    <a:pt x="4663" y="1518"/>
                  </a:cubicBezTo>
                  <a:cubicBezTo>
                    <a:pt x="4744" y="1518"/>
                    <a:pt x="4793" y="1426"/>
                    <a:pt x="4756" y="1365"/>
                  </a:cubicBezTo>
                  <a:cubicBezTo>
                    <a:pt x="4760" y="1278"/>
                    <a:pt x="4705" y="1219"/>
                    <a:pt x="4646" y="1164"/>
                  </a:cubicBezTo>
                  <a:cubicBezTo>
                    <a:pt x="4495" y="1017"/>
                    <a:pt x="4316" y="902"/>
                    <a:pt x="4155" y="764"/>
                  </a:cubicBezTo>
                  <a:cubicBezTo>
                    <a:pt x="3880" y="526"/>
                    <a:pt x="3560" y="351"/>
                    <a:pt x="3219" y="209"/>
                  </a:cubicBezTo>
                  <a:cubicBezTo>
                    <a:pt x="2902" y="78"/>
                    <a:pt x="2544"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2"/>
            <p:cNvSpPr/>
            <p:nvPr/>
          </p:nvSpPr>
          <p:spPr>
            <a:xfrm>
              <a:off x="3334075" y="736500"/>
              <a:ext cx="126825" cy="296050"/>
            </a:xfrm>
            <a:custGeom>
              <a:rect b="b" l="l" r="r" t="t"/>
              <a:pathLst>
                <a:path extrusionOk="0" h="11842" w="5073">
                  <a:moveTo>
                    <a:pt x="691" y="1"/>
                  </a:moveTo>
                  <a:cubicBezTo>
                    <a:pt x="684" y="1"/>
                    <a:pt x="677" y="1"/>
                    <a:pt x="670" y="1"/>
                  </a:cubicBezTo>
                  <a:cubicBezTo>
                    <a:pt x="331" y="10"/>
                    <a:pt x="1" y="262"/>
                    <a:pt x="115" y="628"/>
                  </a:cubicBezTo>
                  <a:cubicBezTo>
                    <a:pt x="335" y="1330"/>
                    <a:pt x="1330" y="1257"/>
                    <a:pt x="1885" y="1445"/>
                  </a:cubicBezTo>
                  <a:cubicBezTo>
                    <a:pt x="2252" y="1569"/>
                    <a:pt x="2615" y="1739"/>
                    <a:pt x="2930" y="1968"/>
                  </a:cubicBezTo>
                  <a:cubicBezTo>
                    <a:pt x="3074" y="2073"/>
                    <a:pt x="3233" y="2169"/>
                    <a:pt x="3371" y="2285"/>
                  </a:cubicBezTo>
                  <a:cubicBezTo>
                    <a:pt x="3550" y="2518"/>
                    <a:pt x="3706" y="2765"/>
                    <a:pt x="3838" y="3027"/>
                  </a:cubicBezTo>
                  <a:cubicBezTo>
                    <a:pt x="4499" y="4343"/>
                    <a:pt x="4449" y="5834"/>
                    <a:pt x="4069" y="7237"/>
                  </a:cubicBezTo>
                  <a:cubicBezTo>
                    <a:pt x="3724" y="8521"/>
                    <a:pt x="2087" y="10076"/>
                    <a:pt x="1844" y="10984"/>
                  </a:cubicBezTo>
                  <a:cubicBezTo>
                    <a:pt x="1802" y="11149"/>
                    <a:pt x="1899" y="11841"/>
                    <a:pt x="2124" y="11841"/>
                  </a:cubicBezTo>
                  <a:cubicBezTo>
                    <a:pt x="2124" y="11841"/>
                    <a:pt x="2125" y="11841"/>
                    <a:pt x="2125" y="11841"/>
                  </a:cubicBezTo>
                  <a:cubicBezTo>
                    <a:pt x="2395" y="11841"/>
                    <a:pt x="3694" y="10631"/>
                    <a:pt x="4499" y="8200"/>
                  </a:cubicBezTo>
                  <a:cubicBezTo>
                    <a:pt x="4746" y="7457"/>
                    <a:pt x="5032" y="6366"/>
                    <a:pt x="5036" y="5581"/>
                  </a:cubicBezTo>
                  <a:cubicBezTo>
                    <a:pt x="5059" y="5553"/>
                    <a:pt x="5072" y="5521"/>
                    <a:pt x="5072" y="5481"/>
                  </a:cubicBezTo>
                  <a:cubicBezTo>
                    <a:pt x="5072" y="5311"/>
                    <a:pt x="5068" y="5151"/>
                    <a:pt x="5027" y="4985"/>
                  </a:cubicBezTo>
                  <a:cubicBezTo>
                    <a:pt x="5022" y="4971"/>
                    <a:pt x="5017" y="4954"/>
                    <a:pt x="5013" y="4935"/>
                  </a:cubicBezTo>
                  <a:cubicBezTo>
                    <a:pt x="4958" y="4302"/>
                    <a:pt x="4816" y="3682"/>
                    <a:pt x="4568" y="3091"/>
                  </a:cubicBezTo>
                  <a:cubicBezTo>
                    <a:pt x="4037" y="1817"/>
                    <a:pt x="2981" y="725"/>
                    <a:pt x="1679" y="234"/>
                  </a:cubicBezTo>
                  <a:cubicBezTo>
                    <a:pt x="1374" y="122"/>
                    <a:pt x="1020"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2"/>
            <p:cNvSpPr/>
            <p:nvPr/>
          </p:nvSpPr>
          <p:spPr>
            <a:xfrm>
              <a:off x="3465650" y="729575"/>
              <a:ext cx="150200" cy="137025"/>
            </a:xfrm>
            <a:custGeom>
              <a:rect b="b" l="l" r="r" t="t"/>
              <a:pathLst>
                <a:path extrusionOk="0" h="5481" w="6008">
                  <a:moveTo>
                    <a:pt x="5889" y="1"/>
                  </a:moveTo>
                  <a:cubicBezTo>
                    <a:pt x="5882" y="1"/>
                    <a:pt x="5875" y="1"/>
                    <a:pt x="5867" y="3"/>
                  </a:cubicBezTo>
                  <a:cubicBezTo>
                    <a:pt x="5194" y="130"/>
                    <a:pt x="4542" y="410"/>
                    <a:pt x="3951" y="745"/>
                  </a:cubicBezTo>
                  <a:cubicBezTo>
                    <a:pt x="3346" y="1093"/>
                    <a:pt x="2745" y="1465"/>
                    <a:pt x="2231" y="1942"/>
                  </a:cubicBezTo>
                  <a:cubicBezTo>
                    <a:pt x="1731" y="2410"/>
                    <a:pt x="1263" y="2932"/>
                    <a:pt x="865" y="3487"/>
                  </a:cubicBezTo>
                  <a:cubicBezTo>
                    <a:pt x="484" y="4020"/>
                    <a:pt x="99" y="4630"/>
                    <a:pt x="16" y="5294"/>
                  </a:cubicBezTo>
                  <a:cubicBezTo>
                    <a:pt x="1" y="5395"/>
                    <a:pt x="100" y="5480"/>
                    <a:pt x="192" y="5480"/>
                  </a:cubicBezTo>
                  <a:cubicBezTo>
                    <a:pt x="238" y="5480"/>
                    <a:pt x="282" y="5459"/>
                    <a:pt x="309" y="5409"/>
                  </a:cubicBezTo>
                  <a:cubicBezTo>
                    <a:pt x="626" y="4863"/>
                    <a:pt x="878" y="4290"/>
                    <a:pt x="1250" y="3772"/>
                  </a:cubicBezTo>
                  <a:cubicBezTo>
                    <a:pt x="1625" y="3244"/>
                    <a:pt x="2066" y="2767"/>
                    <a:pt x="2529" y="2314"/>
                  </a:cubicBezTo>
                  <a:cubicBezTo>
                    <a:pt x="2997" y="1851"/>
                    <a:pt x="3464" y="1373"/>
                    <a:pt x="4019" y="1015"/>
                  </a:cubicBezTo>
                  <a:cubicBezTo>
                    <a:pt x="4601" y="635"/>
                    <a:pt x="5230" y="378"/>
                    <a:pt x="5895" y="195"/>
                  </a:cubicBezTo>
                  <a:cubicBezTo>
                    <a:pt x="6008" y="164"/>
                    <a:pt x="5998" y="1"/>
                    <a:pt x="5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2"/>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2"/>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2"/>
            <p:cNvSpPr/>
            <p:nvPr/>
          </p:nvSpPr>
          <p:spPr>
            <a:xfrm>
              <a:off x="3347950" y="319225"/>
              <a:ext cx="171075" cy="207950"/>
            </a:xfrm>
            <a:custGeom>
              <a:rect b="b" l="l" r="r" t="t"/>
              <a:pathLst>
                <a:path extrusionOk="0" h="8318" w="6843">
                  <a:moveTo>
                    <a:pt x="3842" y="1"/>
                  </a:moveTo>
                  <a:cubicBezTo>
                    <a:pt x="3788" y="1"/>
                    <a:pt x="3736" y="18"/>
                    <a:pt x="3696" y="58"/>
                  </a:cubicBezTo>
                  <a:cubicBezTo>
                    <a:pt x="3201" y="567"/>
                    <a:pt x="2821" y="1177"/>
                    <a:pt x="2623" y="1865"/>
                  </a:cubicBezTo>
                  <a:cubicBezTo>
                    <a:pt x="2536" y="2168"/>
                    <a:pt x="2440" y="2543"/>
                    <a:pt x="2449" y="2901"/>
                  </a:cubicBezTo>
                  <a:cubicBezTo>
                    <a:pt x="2142" y="2667"/>
                    <a:pt x="1803" y="2488"/>
                    <a:pt x="1436" y="2369"/>
                  </a:cubicBezTo>
                  <a:cubicBezTo>
                    <a:pt x="1232" y="2304"/>
                    <a:pt x="1006" y="2239"/>
                    <a:pt x="785" y="2239"/>
                  </a:cubicBezTo>
                  <a:cubicBezTo>
                    <a:pt x="662" y="2239"/>
                    <a:pt x="541" y="2259"/>
                    <a:pt x="427" y="2310"/>
                  </a:cubicBezTo>
                  <a:cubicBezTo>
                    <a:pt x="83" y="2461"/>
                    <a:pt x="0" y="2828"/>
                    <a:pt x="5" y="3172"/>
                  </a:cubicBezTo>
                  <a:cubicBezTo>
                    <a:pt x="9" y="3859"/>
                    <a:pt x="381" y="4530"/>
                    <a:pt x="945" y="4928"/>
                  </a:cubicBezTo>
                  <a:cubicBezTo>
                    <a:pt x="1385" y="5235"/>
                    <a:pt x="1918" y="5377"/>
                    <a:pt x="2449" y="5377"/>
                  </a:cubicBezTo>
                  <a:cubicBezTo>
                    <a:pt x="1968" y="6263"/>
                    <a:pt x="2206" y="7381"/>
                    <a:pt x="2802" y="8221"/>
                  </a:cubicBezTo>
                  <a:cubicBezTo>
                    <a:pt x="2847" y="8284"/>
                    <a:pt x="2927" y="8317"/>
                    <a:pt x="3005" y="8317"/>
                  </a:cubicBezTo>
                  <a:cubicBezTo>
                    <a:pt x="3063" y="8317"/>
                    <a:pt x="3121" y="8299"/>
                    <a:pt x="3165" y="8262"/>
                  </a:cubicBezTo>
                  <a:cubicBezTo>
                    <a:pt x="3761" y="7722"/>
                    <a:pt x="4151" y="6996"/>
                    <a:pt x="4284" y="6221"/>
                  </a:cubicBezTo>
                  <a:cubicBezTo>
                    <a:pt x="4811" y="6859"/>
                    <a:pt x="5618" y="7263"/>
                    <a:pt x="6448" y="7354"/>
                  </a:cubicBezTo>
                  <a:cubicBezTo>
                    <a:pt x="6456" y="7355"/>
                    <a:pt x="6464" y="7355"/>
                    <a:pt x="6473" y="7355"/>
                  </a:cubicBezTo>
                  <a:cubicBezTo>
                    <a:pt x="6593" y="7355"/>
                    <a:pt x="6733" y="7262"/>
                    <a:pt x="6737" y="7129"/>
                  </a:cubicBezTo>
                  <a:cubicBezTo>
                    <a:pt x="6737" y="6414"/>
                    <a:pt x="6627" y="5639"/>
                    <a:pt x="6255" y="5015"/>
                  </a:cubicBezTo>
                  <a:cubicBezTo>
                    <a:pt x="6090" y="4736"/>
                    <a:pt x="5852" y="4497"/>
                    <a:pt x="5567" y="4350"/>
                  </a:cubicBezTo>
                  <a:cubicBezTo>
                    <a:pt x="5903" y="4139"/>
                    <a:pt x="6200" y="3883"/>
                    <a:pt x="6411" y="3548"/>
                  </a:cubicBezTo>
                  <a:cubicBezTo>
                    <a:pt x="6733" y="3038"/>
                    <a:pt x="6843" y="2401"/>
                    <a:pt x="6581" y="1846"/>
                  </a:cubicBezTo>
                  <a:cubicBezTo>
                    <a:pt x="6534" y="1744"/>
                    <a:pt x="6443" y="1696"/>
                    <a:pt x="6344" y="1696"/>
                  </a:cubicBezTo>
                  <a:cubicBezTo>
                    <a:pt x="6309" y="1696"/>
                    <a:pt x="6273" y="1702"/>
                    <a:pt x="6238" y="1713"/>
                  </a:cubicBezTo>
                  <a:cubicBezTo>
                    <a:pt x="5673" y="1893"/>
                    <a:pt x="5160" y="2185"/>
                    <a:pt x="4724" y="2571"/>
                  </a:cubicBezTo>
                  <a:cubicBezTo>
                    <a:pt x="4857" y="1700"/>
                    <a:pt x="4682" y="810"/>
                    <a:pt x="4064" y="100"/>
                  </a:cubicBezTo>
                  <a:cubicBezTo>
                    <a:pt x="4011" y="41"/>
                    <a:pt x="3925" y="1"/>
                    <a:pt x="3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2"/>
            <p:cNvSpPr/>
            <p:nvPr/>
          </p:nvSpPr>
          <p:spPr>
            <a:xfrm>
              <a:off x="3382450" y="352775"/>
              <a:ext cx="113800" cy="140450"/>
            </a:xfrm>
            <a:custGeom>
              <a:rect b="b" l="l" r="r" t="t"/>
              <a:pathLst>
                <a:path extrusionOk="0" h="5618" w="4552">
                  <a:moveTo>
                    <a:pt x="2280" y="693"/>
                  </a:moveTo>
                  <a:cubicBezTo>
                    <a:pt x="2312" y="922"/>
                    <a:pt x="2354" y="1146"/>
                    <a:pt x="2386" y="1372"/>
                  </a:cubicBezTo>
                  <a:cubicBezTo>
                    <a:pt x="2441" y="1747"/>
                    <a:pt x="2523" y="2164"/>
                    <a:pt x="2454" y="2536"/>
                  </a:cubicBezTo>
                  <a:cubicBezTo>
                    <a:pt x="2424" y="2687"/>
                    <a:pt x="2555" y="2784"/>
                    <a:pt x="2686" y="2784"/>
                  </a:cubicBezTo>
                  <a:cubicBezTo>
                    <a:pt x="2734" y="2784"/>
                    <a:pt x="2782" y="2770"/>
                    <a:pt x="2821" y="2742"/>
                  </a:cubicBezTo>
                  <a:cubicBezTo>
                    <a:pt x="3124" y="2522"/>
                    <a:pt x="3431" y="2293"/>
                    <a:pt x="3757" y="2105"/>
                  </a:cubicBezTo>
                  <a:lnTo>
                    <a:pt x="3757" y="2105"/>
                  </a:lnTo>
                  <a:cubicBezTo>
                    <a:pt x="3573" y="2477"/>
                    <a:pt x="3344" y="2830"/>
                    <a:pt x="3023" y="3095"/>
                  </a:cubicBezTo>
                  <a:cubicBezTo>
                    <a:pt x="2922" y="3178"/>
                    <a:pt x="2940" y="3311"/>
                    <a:pt x="3027" y="3394"/>
                  </a:cubicBezTo>
                  <a:cubicBezTo>
                    <a:pt x="3372" y="3701"/>
                    <a:pt x="3664" y="4068"/>
                    <a:pt x="3876" y="4475"/>
                  </a:cubicBezTo>
                  <a:cubicBezTo>
                    <a:pt x="3450" y="4270"/>
                    <a:pt x="3023" y="3976"/>
                    <a:pt x="2766" y="3609"/>
                  </a:cubicBezTo>
                  <a:cubicBezTo>
                    <a:pt x="2734" y="3564"/>
                    <a:pt x="2687" y="3544"/>
                    <a:pt x="2640" y="3544"/>
                  </a:cubicBezTo>
                  <a:cubicBezTo>
                    <a:pt x="2553" y="3544"/>
                    <a:pt x="2464" y="3609"/>
                    <a:pt x="2449" y="3701"/>
                  </a:cubicBezTo>
                  <a:cubicBezTo>
                    <a:pt x="2377" y="4210"/>
                    <a:pt x="2225" y="4687"/>
                    <a:pt x="1890" y="5063"/>
                  </a:cubicBezTo>
                  <a:cubicBezTo>
                    <a:pt x="1886" y="4884"/>
                    <a:pt x="1886" y="4706"/>
                    <a:pt x="1899" y="4531"/>
                  </a:cubicBezTo>
                  <a:cubicBezTo>
                    <a:pt x="1918" y="4247"/>
                    <a:pt x="1936" y="3912"/>
                    <a:pt x="2060" y="3650"/>
                  </a:cubicBezTo>
                  <a:cubicBezTo>
                    <a:pt x="2092" y="3582"/>
                    <a:pt x="2051" y="3476"/>
                    <a:pt x="1973" y="3453"/>
                  </a:cubicBezTo>
                  <a:cubicBezTo>
                    <a:pt x="1615" y="3339"/>
                    <a:pt x="1294" y="3237"/>
                    <a:pt x="1005" y="2990"/>
                  </a:cubicBezTo>
                  <a:cubicBezTo>
                    <a:pt x="798" y="2816"/>
                    <a:pt x="625" y="2600"/>
                    <a:pt x="500" y="2367"/>
                  </a:cubicBezTo>
                  <a:lnTo>
                    <a:pt x="500" y="2367"/>
                  </a:lnTo>
                  <a:cubicBezTo>
                    <a:pt x="991" y="2403"/>
                    <a:pt x="1436" y="2582"/>
                    <a:pt x="1899" y="2775"/>
                  </a:cubicBezTo>
                  <a:cubicBezTo>
                    <a:pt x="1928" y="2787"/>
                    <a:pt x="1956" y="2792"/>
                    <a:pt x="1983" y="2792"/>
                  </a:cubicBezTo>
                  <a:cubicBezTo>
                    <a:pt x="2132" y="2792"/>
                    <a:pt x="2242" y="2630"/>
                    <a:pt x="2206" y="2494"/>
                  </a:cubicBezTo>
                  <a:cubicBezTo>
                    <a:pt x="2229" y="2462"/>
                    <a:pt x="2239" y="2417"/>
                    <a:pt x="2225" y="2362"/>
                  </a:cubicBezTo>
                  <a:cubicBezTo>
                    <a:pt x="2134" y="2022"/>
                    <a:pt x="2096" y="1674"/>
                    <a:pt x="2138" y="1321"/>
                  </a:cubicBezTo>
                  <a:cubicBezTo>
                    <a:pt x="2161" y="1156"/>
                    <a:pt x="2193" y="898"/>
                    <a:pt x="2280" y="693"/>
                  </a:cubicBezTo>
                  <a:close/>
                  <a:moveTo>
                    <a:pt x="2432" y="0"/>
                  </a:moveTo>
                  <a:cubicBezTo>
                    <a:pt x="2383" y="0"/>
                    <a:pt x="2335" y="15"/>
                    <a:pt x="2299" y="45"/>
                  </a:cubicBezTo>
                  <a:cubicBezTo>
                    <a:pt x="1725" y="519"/>
                    <a:pt x="1675" y="1463"/>
                    <a:pt x="1793" y="2183"/>
                  </a:cubicBezTo>
                  <a:cubicBezTo>
                    <a:pt x="1443" y="2024"/>
                    <a:pt x="1049" y="1959"/>
                    <a:pt x="658" y="1959"/>
                  </a:cubicBezTo>
                  <a:cubicBezTo>
                    <a:pt x="497" y="1959"/>
                    <a:pt x="336" y="1970"/>
                    <a:pt x="180" y="1990"/>
                  </a:cubicBezTo>
                  <a:cubicBezTo>
                    <a:pt x="51" y="2009"/>
                    <a:pt x="0" y="2142"/>
                    <a:pt x="38" y="2252"/>
                  </a:cubicBezTo>
                  <a:cubicBezTo>
                    <a:pt x="276" y="2953"/>
                    <a:pt x="964" y="3646"/>
                    <a:pt x="1734" y="3738"/>
                  </a:cubicBezTo>
                  <a:cubicBezTo>
                    <a:pt x="1683" y="4003"/>
                    <a:pt x="1601" y="4261"/>
                    <a:pt x="1569" y="4536"/>
                  </a:cubicBezTo>
                  <a:cubicBezTo>
                    <a:pt x="1533" y="4847"/>
                    <a:pt x="1537" y="5159"/>
                    <a:pt x="1564" y="5472"/>
                  </a:cubicBezTo>
                  <a:cubicBezTo>
                    <a:pt x="1574" y="5565"/>
                    <a:pt x="1656" y="5618"/>
                    <a:pt x="1738" y="5618"/>
                  </a:cubicBezTo>
                  <a:cubicBezTo>
                    <a:pt x="1777" y="5618"/>
                    <a:pt x="1816" y="5606"/>
                    <a:pt x="1848" y="5582"/>
                  </a:cubicBezTo>
                  <a:cubicBezTo>
                    <a:pt x="2307" y="5228"/>
                    <a:pt x="2674" y="4710"/>
                    <a:pt x="2780" y="4136"/>
                  </a:cubicBezTo>
                  <a:cubicBezTo>
                    <a:pt x="2913" y="4278"/>
                    <a:pt x="3055" y="4412"/>
                    <a:pt x="3224" y="4531"/>
                  </a:cubicBezTo>
                  <a:cubicBezTo>
                    <a:pt x="3499" y="4729"/>
                    <a:pt x="3816" y="4866"/>
                    <a:pt x="4138" y="4966"/>
                  </a:cubicBezTo>
                  <a:cubicBezTo>
                    <a:pt x="4157" y="4972"/>
                    <a:pt x="4177" y="4975"/>
                    <a:pt x="4196" y="4975"/>
                  </a:cubicBezTo>
                  <a:cubicBezTo>
                    <a:pt x="4299" y="4975"/>
                    <a:pt x="4391" y="4894"/>
                    <a:pt x="4371" y="4778"/>
                  </a:cubicBezTo>
                  <a:cubicBezTo>
                    <a:pt x="4275" y="4132"/>
                    <a:pt x="3945" y="3563"/>
                    <a:pt x="3412" y="3197"/>
                  </a:cubicBezTo>
                  <a:cubicBezTo>
                    <a:pt x="3789" y="2710"/>
                    <a:pt x="4187" y="2252"/>
                    <a:pt x="4468" y="1696"/>
                  </a:cubicBezTo>
                  <a:cubicBezTo>
                    <a:pt x="4552" y="1535"/>
                    <a:pt x="4395" y="1359"/>
                    <a:pt x="4232" y="1359"/>
                  </a:cubicBezTo>
                  <a:cubicBezTo>
                    <a:pt x="4200" y="1359"/>
                    <a:pt x="4168" y="1366"/>
                    <a:pt x="4138" y="1381"/>
                  </a:cubicBezTo>
                  <a:cubicBezTo>
                    <a:pt x="3697" y="1601"/>
                    <a:pt x="3257" y="1802"/>
                    <a:pt x="2867" y="2100"/>
                  </a:cubicBezTo>
                  <a:cubicBezTo>
                    <a:pt x="2862" y="1834"/>
                    <a:pt x="2872" y="1564"/>
                    <a:pt x="2853" y="1302"/>
                  </a:cubicBezTo>
                  <a:cubicBezTo>
                    <a:pt x="2826" y="908"/>
                    <a:pt x="2762" y="500"/>
                    <a:pt x="2629" y="128"/>
                  </a:cubicBezTo>
                  <a:cubicBezTo>
                    <a:pt x="2600" y="44"/>
                    <a:pt x="2515" y="0"/>
                    <a:pt x="2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2"/>
            <p:cNvSpPr/>
            <p:nvPr/>
          </p:nvSpPr>
          <p:spPr>
            <a:xfrm>
              <a:off x="3219875" y="717175"/>
              <a:ext cx="155500" cy="134500"/>
            </a:xfrm>
            <a:custGeom>
              <a:rect b="b" l="l" r="r" t="t"/>
              <a:pathLst>
                <a:path extrusionOk="0" h="5380" w="6220">
                  <a:moveTo>
                    <a:pt x="2457" y="0"/>
                  </a:moveTo>
                  <a:cubicBezTo>
                    <a:pt x="1961" y="0"/>
                    <a:pt x="1467" y="105"/>
                    <a:pt x="1074" y="374"/>
                  </a:cubicBezTo>
                  <a:cubicBezTo>
                    <a:pt x="932" y="471"/>
                    <a:pt x="955" y="691"/>
                    <a:pt x="1083" y="787"/>
                  </a:cubicBezTo>
                  <a:cubicBezTo>
                    <a:pt x="1427" y="1039"/>
                    <a:pt x="1789" y="1263"/>
                    <a:pt x="2166" y="1470"/>
                  </a:cubicBezTo>
                  <a:cubicBezTo>
                    <a:pt x="1335" y="1709"/>
                    <a:pt x="592" y="2227"/>
                    <a:pt x="79" y="2933"/>
                  </a:cubicBezTo>
                  <a:cubicBezTo>
                    <a:pt x="1" y="3043"/>
                    <a:pt x="14" y="3217"/>
                    <a:pt x="130" y="3295"/>
                  </a:cubicBezTo>
                  <a:cubicBezTo>
                    <a:pt x="544" y="3560"/>
                    <a:pt x="1021" y="3692"/>
                    <a:pt x="1499" y="3692"/>
                  </a:cubicBezTo>
                  <a:cubicBezTo>
                    <a:pt x="1707" y="3692"/>
                    <a:pt x="1916" y="3667"/>
                    <a:pt x="2120" y="3617"/>
                  </a:cubicBezTo>
                  <a:lnTo>
                    <a:pt x="2120" y="3617"/>
                  </a:lnTo>
                  <a:cubicBezTo>
                    <a:pt x="1863" y="4011"/>
                    <a:pt x="1629" y="4423"/>
                    <a:pt x="1423" y="4846"/>
                  </a:cubicBezTo>
                  <a:cubicBezTo>
                    <a:pt x="1340" y="5011"/>
                    <a:pt x="1482" y="5166"/>
                    <a:pt x="1629" y="5198"/>
                  </a:cubicBezTo>
                  <a:cubicBezTo>
                    <a:pt x="1816" y="5243"/>
                    <a:pt x="2008" y="5266"/>
                    <a:pt x="2200" y="5266"/>
                  </a:cubicBezTo>
                  <a:cubicBezTo>
                    <a:pt x="2791" y="5266"/>
                    <a:pt x="3384" y="5056"/>
                    <a:pt x="3830" y="4658"/>
                  </a:cubicBezTo>
                  <a:cubicBezTo>
                    <a:pt x="4055" y="4455"/>
                    <a:pt x="4234" y="4222"/>
                    <a:pt x="4367" y="3960"/>
                  </a:cubicBezTo>
                  <a:cubicBezTo>
                    <a:pt x="4522" y="4400"/>
                    <a:pt x="4742" y="4819"/>
                    <a:pt x="4973" y="5231"/>
                  </a:cubicBezTo>
                  <a:cubicBezTo>
                    <a:pt x="5028" y="5331"/>
                    <a:pt x="5117" y="5380"/>
                    <a:pt x="5206" y="5380"/>
                  </a:cubicBezTo>
                  <a:cubicBezTo>
                    <a:pt x="5301" y="5380"/>
                    <a:pt x="5395" y="5325"/>
                    <a:pt x="5449" y="5221"/>
                  </a:cubicBezTo>
                  <a:cubicBezTo>
                    <a:pt x="6169" y="3883"/>
                    <a:pt x="6220" y="2163"/>
                    <a:pt x="5045" y="1058"/>
                  </a:cubicBezTo>
                  <a:cubicBezTo>
                    <a:pt x="4999" y="1013"/>
                    <a:pt x="4946" y="994"/>
                    <a:pt x="4896" y="994"/>
                  </a:cubicBezTo>
                  <a:cubicBezTo>
                    <a:pt x="4868" y="994"/>
                    <a:pt x="4841" y="1000"/>
                    <a:pt x="4816" y="1011"/>
                  </a:cubicBezTo>
                  <a:cubicBezTo>
                    <a:pt x="4505" y="594"/>
                    <a:pt x="4041" y="296"/>
                    <a:pt x="3523" y="150"/>
                  </a:cubicBezTo>
                  <a:cubicBezTo>
                    <a:pt x="3193" y="58"/>
                    <a:pt x="2825" y="0"/>
                    <a:pt x="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2"/>
            <p:cNvSpPr/>
            <p:nvPr/>
          </p:nvSpPr>
          <p:spPr>
            <a:xfrm>
              <a:off x="3242700" y="718025"/>
              <a:ext cx="110800" cy="135000"/>
            </a:xfrm>
            <a:custGeom>
              <a:rect b="b" l="l" r="r" t="t"/>
              <a:pathLst>
                <a:path extrusionOk="0" h="5400" w="4432">
                  <a:moveTo>
                    <a:pt x="1620" y="1"/>
                  </a:moveTo>
                  <a:cubicBezTo>
                    <a:pt x="1432" y="1"/>
                    <a:pt x="1243" y="15"/>
                    <a:pt x="1055" y="33"/>
                  </a:cubicBezTo>
                  <a:cubicBezTo>
                    <a:pt x="730" y="69"/>
                    <a:pt x="409" y="74"/>
                    <a:pt x="134" y="272"/>
                  </a:cubicBezTo>
                  <a:cubicBezTo>
                    <a:pt x="28" y="345"/>
                    <a:pt x="0" y="537"/>
                    <a:pt x="92" y="634"/>
                  </a:cubicBezTo>
                  <a:cubicBezTo>
                    <a:pt x="464" y="1015"/>
                    <a:pt x="885" y="1331"/>
                    <a:pt x="1340" y="1610"/>
                  </a:cubicBezTo>
                  <a:cubicBezTo>
                    <a:pt x="1560" y="1748"/>
                    <a:pt x="1785" y="1872"/>
                    <a:pt x="2009" y="2000"/>
                  </a:cubicBezTo>
                  <a:cubicBezTo>
                    <a:pt x="2083" y="2042"/>
                    <a:pt x="2155" y="2078"/>
                    <a:pt x="2234" y="2115"/>
                  </a:cubicBezTo>
                  <a:cubicBezTo>
                    <a:pt x="1844" y="2715"/>
                    <a:pt x="1523" y="3367"/>
                    <a:pt x="1660" y="4114"/>
                  </a:cubicBezTo>
                  <a:cubicBezTo>
                    <a:pt x="1683" y="4230"/>
                    <a:pt x="1775" y="4297"/>
                    <a:pt x="1877" y="4297"/>
                  </a:cubicBezTo>
                  <a:cubicBezTo>
                    <a:pt x="1924" y="4297"/>
                    <a:pt x="1973" y="4283"/>
                    <a:pt x="2018" y="4252"/>
                  </a:cubicBezTo>
                  <a:cubicBezTo>
                    <a:pt x="2312" y="4046"/>
                    <a:pt x="2637" y="3890"/>
                    <a:pt x="2926" y="3678"/>
                  </a:cubicBezTo>
                  <a:cubicBezTo>
                    <a:pt x="3059" y="3583"/>
                    <a:pt x="3183" y="3477"/>
                    <a:pt x="3302" y="3371"/>
                  </a:cubicBezTo>
                  <a:cubicBezTo>
                    <a:pt x="3344" y="4074"/>
                    <a:pt x="3601" y="4715"/>
                    <a:pt x="4013" y="5316"/>
                  </a:cubicBezTo>
                  <a:cubicBezTo>
                    <a:pt x="4054" y="5375"/>
                    <a:pt x="4105" y="5399"/>
                    <a:pt x="4155" y="5399"/>
                  </a:cubicBezTo>
                  <a:cubicBezTo>
                    <a:pt x="4295" y="5399"/>
                    <a:pt x="4431" y="5216"/>
                    <a:pt x="4335" y="5054"/>
                  </a:cubicBezTo>
                  <a:cubicBezTo>
                    <a:pt x="3926" y="4394"/>
                    <a:pt x="3743" y="3574"/>
                    <a:pt x="3715" y="2808"/>
                  </a:cubicBezTo>
                  <a:cubicBezTo>
                    <a:pt x="3710" y="2695"/>
                    <a:pt x="3615" y="2639"/>
                    <a:pt x="3519" y="2639"/>
                  </a:cubicBezTo>
                  <a:cubicBezTo>
                    <a:pt x="3454" y="2639"/>
                    <a:pt x="3389" y="2664"/>
                    <a:pt x="3348" y="2715"/>
                  </a:cubicBezTo>
                  <a:cubicBezTo>
                    <a:pt x="3023" y="3124"/>
                    <a:pt x="2574" y="3477"/>
                    <a:pt x="2096" y="3729"/>
                  </a:cubicBezTo>
                  <a:cubicBezTo>
                    <a:pt x="2151" y="3119"/>
                    <a:pt x="2509" y="2565"/>
                    <a:pt x="2849" y="2069"/>
                  </a:cubicBezTo>
                  <a:cubicBezTo>
                    <a:pt x="2955" y="1912"/>
                    <a:pt x="2852" y="1675"/>
                    <a:pt x="2661" y="1675"/>
                  </a:cubicBezTo>
                  <a:cubicBezTo>
                    <a:pt x="2646" y="1675"/>
                    <a:pt x="2630" y="1677"/>
                    <a:pt x="2614" y="1680"/>
                  </a:cubicBezTo>
                  <a:cubicBezTo>
                    <a:pt x="2600" y="1682"/>
                    <a:pt x="2585" y="1684"/>
                    <a:pt x="2571" y="1684"/>
                  </a:cubicBezTo>
                  <a:cubicBezTo>
                    <a:pt x="2407" y="1684"/>
                    <a:pt x="2221" y="1531"/>
                    <a:pt x="2087" y="1455"/>
                  </a:cubicBezTo>
                  <a:cubicBezTo>
                    <a:pt x="1895" y="1345"/>
                    <a:pt x="1702" y="1229"/>
                    <a:pt x="1514" y="1111"/>
                  </a:cubicBezTo>
                  <a:cubicBezTo>
                    <a:pt x="1247" y="941"/>
                    <a:pt x="987" y="757"/>
                    <a:pt x="748" y="547"/>
                  </a:cubicBezTo>
                  <a:cubicBezTo>
                    <a:pt x="900" y="510"/>
                    <a:pt x="1069" y="496"/>
                    <a:pt x="1207" y="478"/>
                  </a:cubicBezTo>
                  <a:cubicBezTo>
                    <a:pt x="1355" y="461"/>
                    <a:pt x="1505" y="453"/>
                    <a:pt x="1655" y="453"/>
                  </a:cubicBezTo>
                  <a:cubicBezTo>
                    <a:pt x="1783" y="453"/>
                    <a:pt x="1910" y="458"/>
                    <a:pt x="2037" y="469"/>
                  </a:cubicBezTo>
                  <a:cubicBezTo>
                    <a:pt x="2546" y="514"/>
                    <a:pt x="2959" y="657"/>
                    <a:pt x="3339" y="1001"/>
                  </a:cubicBezTo>
                  <a:cubicBezTo>
                    <a:pt x="3363" y="1022"/>
                    <a:pt x="3389" y="1031"/>
                    <a:pt x="3415" y="1031"/>
                  </a:cubicBezTo>
                  <a:cubicBezTo>
                    <a:pt x="3510" y="1031"/>
                    <a:pt x="3594" y="903"/>
                    <a:pt x="3518" y="812"/>
                  </a:cubicBezTo>
                  <a:cubicBezTo>
                    <a:pt x="3169" y="391"/>
                    <a:pt x="2591" y="107"/>
                    <a:pt x="2045" y="29"/>
                  </a:cubicBezTo>
                  <a:cubicBezTo>
                    <a:pt x="1904" y="9"/>
                    <a:pt x="1762"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2"/>
            <p:cNvSpPr/>
            <p:nvPr/>
          </p:nvSpPr>
          <p:spPr>
            <a:xfrm>
              <a:off x="3582525" y="438500"/>
              <a:ext cx="167400" cy="214225"/>
            </a:xfrm>
            <a:custGeom>
              <a:rect b="b" l="l" r="r" t="t"/>
              <a:pathLst>
                <a:path extrusionOk="0" h="8569" w="6696">
                  <a:moveTo>
                    <a:pt x="3371" y="0"/>
                  </a:moveTo>
                  <a:cubicBezTo>
                    <a:pt x="3230" y="0"/>
                    <a:pt x="3082" y="40"/>
                    <a:pt x="2953" y="93"/>
                  </a:cubicBezTo>
                  <a:cubicBezTo>
                    <a:pt x="2495" y="282"/>
                    <a:pt x="2110" y="602"/>
                    <a:pt x="1757" y="946"/>
                  </a:cubicBezTo>
                  <a:cubicBezTo>
                    <a:pt x="1247" y="1442"/>
                    <a:pt x="798" y="2001"/>
                    <a:pt x="482" y="2638"/>
                  </a:cubicBezTo>
                  <a:cubicBezTo>
                    <a:pt x="170" y="3271"/>
                    <a:pt x="0" y="3986"/>
                    <a:pt x="64" y="4693"/>
                  </a:cubicBezTo>
                  <a:cubicBezTo>
                    <a:pt x="152" y="5692"/>
                    <a:pt x="692" y="6591"/>
                    <a:pt x="1280" y="7403"/>
                  </a:cubicBezTo>
                  <a:cubicBezTo>
                    <a:pt x="1555" y="7783"/>
                    <a:pt x="1848" y="8164"/>
                    <a:pt x="2238" y="8435"/>
                  </a:cubicBezTo>
                  <a:lnTo>
                    <a:pt x="2184" y="8356"/>
                  </a:lnTo>
                  <a:lnTo>
                    <a:pt x="2184" y="8356"/>
                  </a:lnTo>
                  <a:cubicBezTo>
                    <a:pt x="2245" y="8418"/>
                    <a:pt x="2312" y="8474"/>
                    <a:pt x="2385" y="8522"/>
                  </a:cubicBezTo>
                  <a:cubicBezTo>
                    <a:pt x="2419" y="8547"/>
                    <a:pt x="2456" y="8569"/>
                    <a:pt x="2497" y="8569"/>
                  </a:cubicBezTo>
                  <a:cubicBezTo>
                    <a:pt x="2501" y="8569"/>
                    <a:pt x="2505" y="8569"/>
                    <a:pt x="2508" y="8568"/>
                  </a:cubicBezTo>
                  <a:cubicBezTo>
                    <a:pt x="2587" y="8558"/>
                    <a:pt x="2628" y="8467"/>
                    <a:pt x="2646" y="8389"/>
                  </a:cubicBezTo>
                  <a:cubicBezTo>
                    <a:pt x="2743" y="7986"/>
                    <a:pt x="2697" y="7546"/>
                    <a:pt x="2513" y="7169"/>
                  </a:cubicBezTo>
                  <a:lnTo>
                    <a:pt x="2513" y="7169"/>
                  </a:lnTo>
                  <a:cubicBezTo>
                    <a:pt x="3050" y="7559"/>
                    <a:pt x="3660" y="7848"/>
                    <a:pt x="4316" y="7953"/>
                  </a:cubicBezTo>
                  <a:cubicBezTo>
                    <a:pt x="4479" y="7978"/>
                    <a:pt x="4644" y="7991"/>
                    <a:pt x="4810" y="7991"/>
                  </a:cubicBezTo>
                  <a:cubicBezTo>
                    <a:pt x="5306" y="7991"/>
                    <a:pt x="5802" y="7874"/>
                    <a:pt x="6228" y="7623"/>
                  </a:cubicBezTo>
                  <a:cubicBezTo>
                    <a:pt x="6265" y="7605"/>
                    <a:pt x="6306" y="7578"/>
                    <a:pt x="6320" y="7540"/>
                  </a:cubicBezTo>
                  <a:cubicBezTo>
                    <a:pt x="6343" y="7491"/>
                    <a:pt x="6324" y="7436"/>
                    <a:pt x="6306" y="7389"/>
                  </a:cubicBezTo>
                  <a:cubicBezTo>
                    <a:pt x="5985" y="6560"/>
                    <a:pt x="5503" y="5720"/>
                    <a:pt x="4701" y="5349"/>
                  </a:cubicBezTo>
                  <a:cubicBezTo>
                    <a:pt x="5215" y="5289"/>
                    <a:pt x="5715" y="5101"/>
                    <a:pt x="6136" y="4799"/>
                  </a:cubicBezTo>
                  <a:cubicBezTo>
                    <a:pt x="6164" y="4780"/>
                    <a:pt x="6196" y="4752"/>
                    <a:pt x="6200" y="4716"/>
                  </a:cubicBezTo>
                  <a:cubicBezTo>
                    <a:pt x="6206" y="4688"/>
                    <a:pt x="6187" y="4661"/>
                    <a:pt x="6168" y="4638"/>
                  </a:cubicBezTo>
                  <a:cubicBezTo>
                    <a:pt x="5861" y="4189"/>
                    <a:pt x="5380" y="3859"/>
                    <a:pt x="4852" y="3734"/>
                  </a:cubicBezTo>
                  <a:cubicBezTo>
                    <a:pt x="5526" y="3152"/>
                    <a:pt x="6214" y="2538"/>
                    <a:pt x="6563" y="1721"/>
                  </a:cubicBezTo>
                  <a:cubicBezTo>
                    <a:pt x="6655" y="1505"/>
                    <a:pt x="6695" y="1212"/>
                    <a:pt x="6498" y="1093"/>
                  </a:cubicBezTo>
                  <a:cubicBezTo>
                    <a:pt x="6416" y="1042"/>
                    <a:pt x="6316" y="1042"/>
                    <a:pt x="6219" y="1042"/>
                  </a:cubicBezTo>
                  <a:cubicBezTo>
                    <a:pt x="5224" y="1074"/>
                    <a:pt x="4246" y="1487"/>
                    <a:pt x="3527" y="2180"/>
                  </a:cubicBezTo>
                  <a:cubicBezTo>
                    <a:pt x="3757" y="1734"/>
                    <a:pt x="3889" y="1245"/>
                    <a:pt x="3907" y="749"/>
                  </a:cubicBezTo>
                  <a:cubicBezTo>
                    <a:pt x="3912" y="519"/>
                    <a:pt x="3884" y="263"/>
                    <a:pt x="3710" y="111"/>
                  </a:cubicBezTo>
                  <a:cubicBezTo>
                    <a:pt x="3616" y="31"/>
                    <a:pt x="3496" y="0"/>
                    <a:pt x="3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2"/>
            <p:cNvSpPr/>
            <p:nvPr/>
          </p:nvSpPr>
          <p:spPr>
            <a:xfrm>
              <a:off x="3584000" y="427550"/>
              <a:ext cx="111725" cy="231550"/>
            </a:xfrm>
            <a:custGeom>
              <a:rect b="b" l="l" r="r" t="t"/>
              <a:pathLst>
                <a:path extrusionOk="0" h="9262" w="4469">
                  <a:moveTo>
                    <a:pt x="2982" y="692"/>
                  </a:moveTo>
                  <a:lnTo>
                    <a:pt x="2982" y="692"/>
                  </a:lnTo>
                  <a:cubicBezTo>
                    <a:pt x="2913" y="1554"/>
                    <a:pt x="2674" y="2384"/>
                    <a:pt x="2257" y="3145"/>
                  </a:cubicBezTo>
                  <a:cubicBezTo>
                    <a:pt x="2179" y="3287"/>
                    <a:pt x="2316" y="3480"/>
                    <a:pt x="2464" y="3493"/>
                  </a:cubicBezTo>
                  <a:cubicBezTo>
                    <a:pt x="2780" y="3521"/>
                    <a:pt x="2995" y="3746"/>
                    <a:pt x="3184" y="3984"/>
                  </a:cubicBezTo>
                  <a:cubicBezTo>
                    <a:pt x="3404" y="4269"/>
                    <a:pt x="3596" y="4585"/>
                    <a:pt x="3766" y="4906"/>
                  </a:cubicBezTo>
                  <a:cubicBezTo>
                    <a:pt x="3766" y="4906"/>
                    <a:pt x="3766" y="4911"/>
                    <a:pt x="3770" y="4915"/>
                  </a:cubicBezTo>
                  <a:cubicBezTo>
                    <a:pt x="3730" y="4929"/>
                    <a:pt x="3692" y="4947"/>
                    <a:pt x="3679" y="4951"/>
                  </a:cubicBezTo>
                  <a:cubicBezTo>
                    <a:pt x="3486" y="5021"/>
                    <a:pt x="3298" y="5067"/>
                    <a:pt x="3097" y="5099"/>
                  </a:cubicBezTo>
                  <a:cubicBezTo>
                    <a:pt x="2937" y="5121"/>
                    <a:pt x="2778" y="5132"/>
                    <a:pt x="2619" y="5132"/>
                  </a:cubicBezTo>
                  <a:cubicBezTo>
                    <a:pt x="2413" y="5132"/>
                    <a:pt x="2207" y="5114"/>
                    <a:pt x="2000" y="5080"/>
                  </a:cubicBezTo>
                  <a:cubicBezTo>
                    <a:pt x="1987" y="5078"/>
                    <a:pt x="1973" y="5077"/>
                    <a:pt x="1960" y="5077"/>
                  </a:cubicBezTo>
                  <a:cubicBezTo>
                    <a:pt x="1731" y="5077"/>
                    <a:pt x="1630" y="5400"/>
                    <a:pt x="1817" y="5539"/>
                  </a:cubicBezTo>
                  <a:cubicBezTo>
                    <a:pt x="2794" y="6259"/>
                    <a:pt x="3129" y="7510"/>
                    <a:pt x="2707" y="8611"/>
                  </a:cubicBezTo>
                  <a:cubicBezTo>
                    <a:pt x="2587" y="8511"/>
                    <a:pt x="2468" y="8401"/>
                    <a:pt x="2358" y="8286"/>
                  </a:cubicBezTo>
                  <a:cubicBezTo>
                    <a:pt x="2311" y="8234"/>
                    <a:pt x="2258" y="8212"/>
                    <a:pt x="2208" y="8212"/>
                  </a:cubicBezTo>
                  <a:cubicBezTo>
                    <a:pt x="2184" y="8212"/>
                    <a:pt x="2160" y="8217"/>
                    <a:pt x="2138" y="8226"/>
                  </a:cubicBezTo>
                  <a:cubicBezTo>
                    <a:pt x="1721" y="7726"/>
                    <a:pt x="1395" y="7116"/>
                    <a:pt x="1116" y="6553"/>
                  </a:cubicBezTo>
                  <a:cubicBezTo>
                    <a:pt x="919" y="6149"/>
                    <a:pt x="720" y="5732"/>
                    <a:pt x="620" y="5296"/>
                  </a:cubicBezTo>
                  <a:cubicBezTo>
                    <a:pt x="519" y="4865"/>
                    <a:pt x="538" y="4424"/>
                    <a:pt x="620" y="3994"/>
                  </a:cubicBezTo>
                  <a:cubicBezTo>
                    <a:pt x="771" y="3228"/>
                    <a:pt x="1143" y="2494"/>
                    <a:pt x="1624" y="1884"/>
                  </a:cubicBezTo>
                  <a:cubicBezTo>
                    <a:pt x="1858" y="1586"/>
                    <a:pt x="2096" y="1292"/>
                    <a:pt x="2404" y="1067"/>
                  </a:cubicBezTo>
                  <a:cubicBezTo>
                    <a:pt x="2587" y="934"/>
                    <a:pt x="2784" y="806"/>
                    <a:pt x="2982" y="692"/>
                  </a:cubicBezTo>
                  <a:close/>
                  <a:moveTo>
                    <a:pt x="3265" y="1"/>
                  </a:moveTo>
                  <a:cubicBezTo>
                    <a:pt x="3231" y="1"/>
                    <a:pt x="3194" y="9"/>
                    <a:pt x="3156" y="26"/>
                  </a:cubicBezTo>
                  <a:cubicBezTo>
                    <a:pt x="1982" y="576"/>
                    <a:pt x="1019" y="1590"/>
                    <a:pt x="483" y="2769"/>
                  </a:cubicBezTo>
                  <a:cubicBezTo>
                    <a:pt x="184" y="3434"/>
                    <a:pt x="1" y="4163"/>
                    <a:pt x="42" y="4892"/>
                  </a:cubicBezTo>
                  <a:cubicBezTo>
                    <a:pt x="83" y="5645"/>
                    <a:pt x="445" y="6373"/>
                    <a:pt x="794" y="7034"/>
                  </a:cubicBezTo>
                  <a:cubicBezTo>
                    <a:pt x="982" y="7396"/>
                    <a:pt x="1207" y="7740"/>
                    <a:pt x="1463" y="8056"/>
                  </a:cubicBezTo>
                  <a:cubicBezTo>
                    <a:pt x="1702" y="8355"/>
                    <a:pt x="1977" y="8593"/>
                    <a:pt x="2261" y="8831"/>
                  </a:cubicBezTo>
                  <a:cubicBezTo>
                    <a:pt x="2381" y="8974"/>
                    <a:pt x="2509" y="9098"/>
                    <a:pt x="2656" y="9212"/>
                  </a:cubicBezTo>
                  <a:cubicBezTo>
                    <a:pt x="2702" y="9246"/>
                    <a:pt x="2751" y="9261"/>
                    <a:pt x="2798" y="9261"/>
                  </a:cubicBezTo>
                  <a:cubicBezTo>
                    <a:pt x="2898" y="9261"/>
                    <a:pt x="2993" y="9195"/>
                    <a:pt x="3046" y="9102"/>
                  </a:cubicBezTo>
                  <a:cubicBezTo>
                    <a:pt x="3656" y="7961"/>
                    <a:pt x="3468" y="6585"/>
                    <a:pt x="2665" y="5635"/>
                  </a:cubicBezTo>
                  <a:cubicBezTo>
                    <a:pt x="2917" y="5626"/>
                    <a:pt x="3169" y="5599"/>
                    <a:pt x="3417" y="5544"/>
                  </a:cubicBezTo>
                  <a:cubicBezTo>
                    <a:pt x="3747" y="5470"/>
                    <a:pt x="4468" y="5364"/>
                    <a:pt x="4303" y="4879"/>
                  </a:cubicBezTo>
                  <a:cubicBezTo>
                    <a:pt x="4155" y="4439"/>
                    <a:pt x="3848" y="3994"/>
                    <a:pt x="3560" y="3636"/>
                  </a:cubicBezTo>
                  <a:cubicBezTo>
                    <a:pt x="3372" y="3397"/>
                    <a:pt x="3142" y="3182"/>
                    <a:pt x="2867" y="3067"/>
                  </a:cubicBezTo>
                  <a:cubicBezTo>
                    <a:pt x="3285" y="2200"/>
                    <a:pt x="3514" y="1256"/>
                    <a:pt x="3518" y="293"/>
                  </a:cubicBezTo>
                  <a:cubicBezTo>
                    <a:pt x="3518" y="140"/>
                    <a:pt x="3410" y="1"/>
                    <a:pt x="3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2"/>
            <p:cNvSpPr/>
            <p:nvPr/>
          </p:nvSpPr>
          <p:spPr>
            <a:xfrm>
              <a:off x="3585950" y="441275"/>
              <a:ext cx="93125" cy="206675"/>
            </a:xfrm>
            <a:custGeom>
              <a:rect b="b" l="l" r="r" t="t"/>
              <a:pathLst>
                <a:path extrusionOk="0" h="8267" w="3725">
                  <a:moveTo>
                    <a:pt x="2904" y="0"/>
                  </a:moveTo>
                  <a:cubicBezTo>
                    <a:pt x="2878" y="0"/>
                    <a:pt x="2852" y="5"/>
                    <a:pt x="2826" y="14"/>
                  </a:cubicBezTo>
                  <a:cubicBezTo>
                    <a:pt x="2060" y="275"/>
                    <a:pt x="1501" y="927"/>
                    <a:pt x="1055" y="1583"/>
                  </a:cubicBezTo>
                  <a:cubicBezTo>
                    <a:pt x="620" y="2224"/>
                    <a:pt x="253" y="2982"/>
                    <a:pt x="134" y="3756"/>
                  </a:cubicBezTo>
                  <a:cubicBezTo>
                    <a:pt x="1" y="4623"/>
                    <a:pt x="409" y="5503"/>
                    <a:pt x="822" y="6242"/>
                  </a:cubicBezTo>
                  <a:cubicBezTo>
                    <a:pt x="1243" y="6994"/>
                    <a:pt x="1771" y="7627"/>
                    <a:pt x="2395" y="8214"/>
                  </a:cubicBezTo>
                  <a:cubicBezTo>
                    <a:pt x="2433" y="8251"/>
                    <a:pt x="2477" y="8267"/>
                    <a:pt x="2521" y="8267"/>
                  </a:cubicBezTo>
                  <a:cubicBezTo>
                    <a:pt x="2634" y="8267"/>
                    <a:pt x="2747" y="8163"/>
                    <a:pt x="2767" y="8053"/>
                  </a:cubicBezTo>
                  <a:cubicBezTo>
                    <a:pt x="2816" y="8021"/>
                    <a:pt x="2858" y="7975"/>
                    <a:pt x="2871" y="7902"/>
                  </a:cubicBezTo>
                  <a:cubicBezTo>
                    <a:pt x="3023" y="7132"/>
                    <a:pt x="2894" y="6379"/>
                    <a:pt x="2578" y="5668"/>
                  </a:cubicBezTo>
                  <a:cubicBezTo>
                    <a:pt x="2418" y="5316"/>
                    <a:pt x="2174" y="5003"/>
                    <a:pt x="1895" y="4724"/>
                  </a:cubicBezTo>
                  <a:lnTo>
                    <a:pt x="1895" y="4724"/>
                  </a:lnTo>
                  <a:cubicBezTo>
                    <a:pt x="1980" y="4730"/>
                    <a:pt x="2065" y="4733"/>
                    <a:pt x="2151" y="4733"/>
                  </a:cubicBezTo>
                  <a:cubicBezTo>
                    <a:pt x="2647" y="4733"/>
                    <a:pt x="3147" y="4634"/>
                    <a:pt x="3596" y="4481"/>
                  </a:cubicBezTo>
                  <a:cubicBezTo>
                    <a:pt x="3688" y="4449"/>
                    <a:pt x="3724" y="4320"/>
                    <a:pt x="3688" y="4237"/>
                  </a:cubicBezTo>
                  <a:cubicBezTo>
                    <a:pt x="3495" y="3830"/>
                    <a:pt x="3311" y="3439"/>
                    <a:pt x="2987" y="3119"/>
                  </a:cubicBezTo>
                  <a:cubicBezTo>
                    <a:pt x="2799" y="2935"/>
                    <a:pt x="2551" y="2724"/>
                    <a:pt x="2285" y="2628"/>
                  </a:cubicBezTo>
                  <a:cubicBezTo>
                    <a:pt x="2702" y="1885"/>
                    <a:pt x="3009" y="1055"/>
                    <a:pt x="3101" y="216"/>
                  </a:cubicBezTo>
                  <a:cubicBezTo>
                    <a:pt x="3112" y="85"/>
                    <a:pt x="3014" y="0"/>
                    <a:pt x="29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 name="Google Shape;1987;p22"/>
          <p:cNvGrpSpPr/>
          <p:nvPr/>
        </p:nvGrpSpPr>
        <p:grpSpPr>
          <a:xfrm rot="819268">
            <a:off x="8152200" y="2128751"/>
            <a:ext cx="1496321" cy="2048105"/>
            <a:chOff x="-940075" y="1241575"/>
            <a:chExt cx="1027729" cy="1406714"/>
          </a:xfrm>
        </p:grpSpPr>
        <p:sp>
          <p:nvSpPr>
            <p:cNvPr id="1988" name="Google Shape;1988;p22"/>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2"/>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2"/>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2"/>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2"/>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2"/>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2"/>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2"/>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2"/>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2"/>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2"/>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22"/>
          <p:cNvGrpSpPr/>
          <p:nvPr/>
        </p:nvGrpSpPr>
        <p:grpSpPr>
          <a:xfrm rot="-7390954">
            <a:off x="8054809" y="3747677"/>
            <a:ext cx="1238083" cy="1406846"/>
            <a:chOff x="-1010725" y="1320475"/>
            <a:chExt cx="1514897" cy="1721394"/>
          </a:xfrm>
        </p:grpSpPr>
        <p:sp>
          <p:nvSpPr>
            <p:cNvPr id="2000" name="Google Shape;2000;p22"/>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2"/>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2"/>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22"/>
          <p:cNvGrpSpPr/>
          <p:nvPr/>
        </p:nvGrpSpPr>
        <p:grpSpPr>
          <a:xfrm rot="-7390987">
            <a:off x="7382217" y="4159624"/>
            <a:ext cx="1514851" cy="1721341"/>
            <a:chOff x="-1010725" y="1320475"/>
            <a:chExt cx="1514897" cy="1721394"/>
          </a:xfrm>
        </p:grpSpPr>
        <p:sp>
          <p:nvSpPr>
            <p:cNvPr id="2004" name="Google Shape;2004;p22"/>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2"/>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2"/>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22"/>
          <p:cNvGrpSpPr/>
          <p:nvPr/>
        </p:nvGrpSpPr>
        <p:grpSpPr>
          <a:xfrm rot="-1800044">
            <a:off x="7033588" y="2473891"/>
            <a:ext cx="1281002" cy="2044410"/>
            <a:chOff x="6582775" y="1593150"/>
            <a:chExt cx="339850" cy="542375"/>
          </a:xfrm>
        </p:grpSpPr>
        <p:sp>
          <p:nvSpPr>
            <p:cNvPr id="2008" name="Google Shape;2008;p22"/>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2"/>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2"/>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2"/>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2"/>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22"/>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2"/>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22"/>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2"/>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2"/>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2"/>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2"/>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2"/>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2"/>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2"/>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2"/>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2"/>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22"/>
          <p:cNvGrpSpPr/>
          <p:nvPr/>
        </p:nvGrpSpPr>
        <p:grpSpPr>
          <a:xfrm>
            <a:off x="8009821" y="2031804"/>
            <a:ext cx="1092568" cy="3073695"/>
            <a:chOff x="4639475" y="1989050"/>
            <a:chExt cx="1236356" cy="3478211"/>
          </a:xfrm>
        </p:grpSpPr>
        <p:sp>
          <p:nvSpPr>
            <p:cNvPr id="2026" name="Google Shape;2026;p22"/>
            <p:cNvSpPr/>
            <p:nvPr/>
          </p:nvSpPr>
          <p:spPr>
            <a:xfrm>
              <a:off x="4639475" y="1989050"/>
              <a:ext cx="1236356" cy="2941008"/>
            </a:xfrm>
            <a:custGeom>
              <a:rect b="b" l="l" r="r" t="t"/>
              <a:pathLst>
                <a:path extrusionOk="0" h="22791" w="9581">
                  <a:moveTo>
                    <a:pt x="2049" y="0"/>
                  </a:moveTo>
                  <a:cubicBezTo>
                    <a:pt x="1839" y="0"/>
                    <a:pt x="1662" y="41"/>
                    <a:pt x="1536" y="117"/>
                  </a:cubicBezTo>
                  <a:cubicBezTo>
                    <a:pt x="1032" y="425"/>
                    <a:pt x="514" y="883"/>
                    <a:pt x="317" y="2076"/>
                  </a:cubicBezTo>
                  <a:cubicBezTo>
                    <a:pt x="280" y="2296"/>
                    <a:pt x="253" y="2534"/>
                    <a:pt x="243" y="2805"/>
                  </a:cubicBezTo>
                  <a:cubicBezTo>
                    <a:pt x="225" y="3186"/>
                    <a:pt x="198" y="3612"/>
                    <a:pt x="170" y="4057"/>
                  </a:cubicBezTo>
                  <a:cubicBezTo>
                    <a:pt x="124" y="4735"/>
                    <a:pt x="73" y="5461"/>
                    <a:pt x="41" y="6139"/>
                  </a:cubicBezTo>
                  <a:cubicBezTo>
                    <a:pt x="37" y="6286"/>
                    <a:pt x="1514" y="6593"/>
                    <a:pt x="1508" y="6735"/>
                  </a:cubicBezTo>
                  <a:cubicBezTo>
                    <a:pt x="1500" y="6978"/>
                    <a:pt x="5" y="7047"/>
                    <a:pt x="5" y="7267"/>
                  </a:cubicBezTo>
                  <a:cubicBezTo>
                    <a:pt x="1" y="7400"/>
                    <a:pt x="1" y="7533"/>
                    <a:pt x="5" y="7656"/>
                  </a:cubicBezTo>
                  <a:cubicBezTo>
                    <a:pt x="5" y="7910"/>
                    <a:pt x="14" y="8139"/>
                    <a:pt x="37" y="8331"/>
                  </a:cubicBezTo>
                  <a:cubicBezTo>
                    <a:pt x="83" y="8835"/>
                    <a:pt x="230" y="9427"/>
                    <a:pt x="422" y="10060"/>
                  </a:cubicBezTo>
                  <a:cubicBezTo>
                    <a:pt x="711" y="10991"/>
                    <a:pt x="1114" y="12004"/>
                    <a:pt x="1508" y="12963"/>
                  </a:cubicBezTo>
                  <a:cubicBezTo>
                    <a:pt x="1775" y="13610"/>
                    <a:pt x="1821" y="14073"/>
                    <a:pt x="1789" y="14458"/>
                  </a:cubicBezTo>
                  <a:lnTo>
                    <a:pt x="1789" y="14463"/>
                  </a:lnTo>
                  <a:cubicBezTo>
                    <a:pt x="1743" y="15031"/>
                    <a:pt x="1518" y="15439"/>
                    <a:pt x="1542" y="16017"/>
                  </a:cubicBezTo>
                  <a:cubicBezTo>
                    <a:pt x="1546" y="16131"/>
                    <a:pt x="1573" y="16311"/>
                    <a:pt x="1614" y="16517"/>
                  </a:cubicBezTo>
                  <a:cubicBezTo>
                    <a:pt x="1734" y="17141"/>
                    <a:pt x="1959" y="18017"/>
                    <a:pt x="1986" y="18112"/>
                  </a:cubicBezTo>
                  <a:cubicBezTo>
                    <a:pt x="2128" y="18626"/>
                    <a:pt x="4118" y="18965"/>
                    <a:pt x="4150" y="19168"/>
                  </a:cubicBezTo>
                  <a:cubicBezTo>
                    <a:pt x="4150" y="19168"/>
                    <a:pt x="3614" y="19177"/>
                    <a:pt x="3169" y="19200"/>
                  </a:cubicBezTo>
                  <a:cubicBezTo>
                    <a:pt x="2839" y="19219"/>
                    <a:pt x="2564" y="19246"/>
                    <a:pt x="2587" y="19287"/>
                  </a:cubicBezTo>
                  <a:cubicBezTo>
                    <a:pt x="2875" y="19818"/>
                    <a:pt x="3045" y="20002"/>
                    <a:pt x="3540" y="20608"/>
                  </a:cubicBezTo>
                  <a:cubicBezTo>
                    <a:pt x="3600" y="20681"/>
                    <a:pt x="3665" y="20754"/>
                    <a:pt x="3737" y="20828"/>
                  </a:cubicBezTo>
                  <a:cubicBezTo>
                    <a:pt x="4577" y="21685"/>
                    <a:pt x="6076" y="22460"/>
                    <a:pt x="6586" y="22708"/>
                  </a:cubicBezTo>
                  <a:cubicBezTo>
                    <a:pt x="6700" y="22763"/>
                    <a:pt x="6764" y="22790"/>
                    <a:pt x="6764" y="22790"/>
                  </a:cubicBezTo>
                  <a:cubicBezTo>
                    <a:pt x="6764" y="22790"/>
                    <a:pt x="6783" y="22777"/>
                    <a:pt x="6819" y="22749"/>
                  </a:cubicBezTo>
                  <a:cubicBezTo>
                    <a:pt x="6962" y="22635"/>
                    <a:pt x="7352" y="22318"/>
                    <a:pt x="7796" y="21869"/>
                  </a:cubicBezTo>
                  <a:cubicBezTo>
                    <a:pt x="8245" y="21420"/>
                    <a:pt x="8745" y="20842"/>
                    <a:pt x="9103" y="20214"/>
                  </a:cubicBezTo>
                  <a:cubicBezTo>
                    <a:pt x="9383" y="19723"/>
                    <a:pt x="9571" y="19204"/>
                    <a:pt x="9576" y="18696"/>
                  </a:cubicBezTo>
                  <a:cubicBezTo>
                    <a:pt x="9581" y="18635"/>
                    <a:pt x="9581" y="18586"/>
                    <a:pt x="9576" y="18531"/>
                  </a:cubicBezTo>
                  <a:cubicBezTo>
                    <a:pt x="9562" y="17049"/>
                    <a:pt x="9062" y="17159"/>
                    <a:pt x="8874" y="16599"/>
                  </a:cubicBezTo>
                  <a:cubicBezTo>
                    <a:pt x="8867" y="16576"/>
                    <a:pt x="8815" y="16568"/>
                    <a:pt x="8736" y="16568"/>
                  </a:cubicBezTo>
                  <a:cubicBezTo>
                    <a:pt x="8516" y="16568"/>
                    <a:pt x="8085" y="16632"/>
                    <a:pt x="7811" y="16632"/>
                  </a:cubicBezTo>
                  <a:cubicBezTo>
                    <a:pt x="7665" y="16632"/>
                    <a:pt x="7563" y="16614"/>
                    <a:pt x="7562" y="16558"/>
                  </a:cubicBezTo>
                  <a:cubicBezTo>
                    <a:pt x="7562" y="16444"/>
                    <a:pt x="8810" y="15917"/>
                    <a:pt x="8819" y="15811"/>
                  </a:cubicBezTo>
                  <a:cubicBezTo>
                    <a:pt x="8846" y="15462"/>
                    <a:pt x="8952" y="15049"/>
                    <a:pt x="9020" y="14700"/>
                  </a:cubicBezTo>
                  <a:cubicBezTo>
                    <a:pt x="9024" y="14690"/>
                    <a:pt x="9011" y="14684"/>
                    <a:pt x="8987" y="14684"/>
                  </a:cubicBezTo>
                  <a:cubicBezTo>
                    <a:pt x="8971" y="14684"/>
                    <a:pt x="8950" y="14686"/>
                    <a:pt x="8925" y="14692"/>
                  </a:cubicBezTo>
                  <a:cubicBezTo>
                    <a:pt x="8725" y="14722"/>
                    <a:pt x="8271" y="14877"/>
                    <a:pt x="8134" y="14877"/>
                  </a:cubicBezTo>
                  <a:cubicBezTo>
                    <a:pt x="8107" y="14877"/>
                    <a:pt x="8092" y="14871"/>
                    <a:pt x="8095" y="14857"/>
                  </a:cubicBezTo>
                  <a:cubicBezTo>
                    <a:pt x="8112" y="14761"/>
                    <a:pt x="9085" y="14288"/>
                    <a:pt x="9098" y="14183"/>
                  </a:cubicBezTo>
                  <a:cubicBezTo>
                    <a:pt x="9136" y="13779"/>
                    <a:pt x="9136" y="13297"/>
                    <a:pt x="9039" y="12664"/>
                  </a:cubicBezTo>
                  <a:cubicBezTo>
                    <a:pt x="9011" y="12505"/>
                    <a:pt x="8980" y="12334"/>
                    <a:pt x="8943" y="12151"/>
                  </a:cubicBezTo>
                  <a:cubicBezTo>
                    <a:pt x="8622" y="10651"/>
                    <a:pt x="7805" y="10579"/>
                    <a:pt x="7755" y="9913"/>
                  </a:cubicBezTo>
                  <a:cubicBezTo>
                    <a:pt x="7754" y="9904"/>
                    <a:pt x="7737" y="9900"/>
                    <a:pt x="7707" y="9900"/>
                  </a:cubicBezTo>
                  <a:cubicBezTo>
                    <a:pt x="7391" y="9900"/>
                    <a:pt x="5604" y="10336"/>
                    <a:pt x="5140" y="10336"/>
                  </a:cubicBezTo>
                  <a:cubicBezTo>
                    <a:pt x="5071" y="10336"/>
                    <a:pt x="5031" y="10326"/>
                    <a:pt x="5031" y="10303"/>
                  </a:cubicBezTo>
                  <a:cubicBezTo>
                    <a:pt x="5031" y="10294"/>
                    <a:pt x="5040" y="10285"/>
                    <a:pt x="5049" y="10276"/>
                  </a:cubicBezTo>
                  <a:cubicBezTo>
                    <a:pt x="5113" y="10215"/>
                    <a:pt x="5333" y="10111"/>
                    <a:pt x="5618" y="9978"/>
                  </a:cubicBezTo>
                  <a:lnTo>
                    <a:pt x="5623" y="9978"/>
                  </a:lnTo>
                  <a:cubicBezTo>
                    <a:pt x="6416" y="9616"/>
                    <a:pt x="7733" y="9078"/>
                    <a:pt x="7727" y="8950"/>
                  </a:cubicBezTo>
                  <a:cubicBezTo>
                    <a:pt x="7718" y="8670"/>
                    <a:pt x="7695" y="8350"/>
                    <a:pt x="7654" y="8010"/>
                  </a:cubicBezTo>
                  <a:cubicBezTo>
                    <a:pt x="7549" y="7194"/>
                    <a:pt x="7320" y="6244"/>
                    <a:pt x="6792" y="5359"/>
                  </a:cubicBezTo>
                  <a:cubicBezTo>
                    <a:pt x="6714" y="5231"/>
                    <a:pt x="6636" y="5103"/>
                    <a:pt x="6554" y="4965"/>
                  </a:cubicBezTo>
                  <a:cubicBezTo>
                    <a:pt x="6109" y="4222"/>
                    <a:pt x="5586" y="3369"/>
                    <a:pt x="5081" y="2603"/>
                  </a:cubicBezTo>
                  <a:cubicBezTo>
                    <a:pt x="5075" y="2593"/>
                    <a:pt x="5062" y="2589"/>
                    <a:pt x="5043" y="2589"/>
                  </a:cubicBezTo>
                  <a:cubicBezTo>
                    <a:pt x="4877" y="2589"/>
                    <a:pt x="4260" y="2965"/>
                    <a:pt x="3843" y="3171"/>
                  </a:cubicBezTo>
                  <a:cubicBezTo>
                    <a:pt x="3682" y="3254"/>
                    <a:pt x="3551" y="3309"/>
                    <a:pt x="3488" y="3309"/>
                  </a:cubicBezTo>
                  <a:cubicBezTo>
                    <a:pt x="3471" y="3309"/>
                    <a:pt x="3459" y="3305"/>
                    <a:pt x="3453" y="3296"/>
                  </a:cubicBezTo>
                  <a:cubicBezTo>
                    <a:pt x="3375" y="3186"/>
                    <a:pt x="3839" y="2627"/>
                    <a:pt x="4160" y="2195"/>
                  </a:cubicBezTo>
                  <a:cubicBezTo>
                    <a:pt x="4302" y="2007"/>
                    <a:pt x="4412" y="1837"/>
                    <a:pt x="4444" y="1741"/>
                  </a:cubicBezTo>
                  <a:cubicBezTo>
                    <a:pt x="4453" y="1709"/>
                    <a:pt x="4453" y="1686"/>
                    <a:pt x="4444" y="1672"/>
                  </a:cubicBezTo>
                  <a:cubicBezTo>
                    <a:pt x="3985" y="1031"/>
                    <a:pt x="3582" y="549"/>
                    <a:pt x="3311" y="388"/>
                  </a:cubicBezTo>
                  <a:cubicBezTo>
                    <a:pt x="2860" y="119"/>
                    <a:pt x="2408" y="0"/>
                    <a:pt x="2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2"/>
            <p:cNvSpPr/>
            <p:nvPr/>
          </p:nvSpPr>
          <p:spPr>
            <a:xfrm>
              <a:off x="4902204" y="2011245"/>
              <a:ext cx="712057" cy="3456016"/>
            </a:xfrm>
            <a:custGeom>
              <a:rect b="b" l="l" r="r" t="t"/>
              <a:pathLst>
                <a:path extrusionOk="0" h="26782" w="5518">
                  <a:moveTo>
                    <a:pt x="73" y="0"/>
                  </a:moveTo>
                  <a:cubicBezTo>
                    <a:pt x="73" y="0"/>
                    <a:pt x="73" y="0"/>
                    <a:pt x="73" y="0"/>
                  </a:cubicBezTo>
                  <a:cubicBezTo>
                    <a:pt x="1" y="10"/>
                    <a:pt x="931" y="4903"/>
                    <a:pt x="1115" y="5916"/>
                  </a:cubicBezTo>
                  <a:cubicBezTo>
                    <a:pt x="1261" y="6756"/>
                    <a:pt x="1422" y="7453"/>
                    <a:pt x="1610" y="8361"/>
                  </a:cubicBezTo>
                  <a:cubicBezTo>
                    <a:pt x="1954" y="10049"/>
                    <a:pt x="2353" y="11764"/>
                    <a:pt x="2725" y="13447"/>
                  </a:cubicBezTo>
                  <a:cubicBezTo>
                    <a:pt x="3468" y="16799"/>
                    <a:pt x="4137" y="20165"/>
                    <a:pt x="4733" y="23540"/>
                  </a:cubicBezTo>
                  <a:cubicBezTo>
                    <a:pt x="4907" y="24540"/>
                    <a:pt x="5077" y="25540"/>
                    <a:pt x="5238" y="26540"/>
                  </a:cubicBezTo>
                  <a:cubicBezTo>
                    <a:pt x="5282" y="26715"/>
                    <a:pt x="5352" y="26781"/>
                    <a:pt x="5411" y="26781"/>
                  </a:cubicBezTo>
                  <a:cubicBezTo>
                    <a:pt x="5467" y="26781"/>
                    <a:pt x="5513" y="26721"/>
                    <a:pt x="5517" y="26641"/>
                  </a:cubicBezTo>
                  <a:cubicBezTo>
                    <a:pt x="5109" y="24141"/>
                    <a:pt x="4586" y="21536"/>
                    <a:pt x="4091" y="19051"/>
                  </a:cubicBezTo>
                  <a:cubicBezTo>
                    <a:pt x="3422" y="15667"/>
                    <a:pt x="2560" y="12337"/>
                    <a:pt x="1913" y="8953"/>
                  </a:cubicBezTo>
                  <a:cubicBezTo>
                    <a:pt x="1720" y="7935"/>
                    <a:pt x="1491" y="7118"/>
                    <a:pt x="1275" y="6032"/>
                  </a:cubicBezTo>
                  <a:cubicBezTo>
                    <a:pt x="1087" y="5087"/>
                    <a:pt x="112"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2"/>
            <p:cNvSpPr/>
            <p:nvPr/>
          </p:nvSpPr>
          <p:spPr>
            <a:xfrm>
              <a:off x="5176160" y="2213583"/>
              <a:ext cx="36777" cy="58843"/>
            </a:xfrm>
            <a:custGeom>
              <a:rect b="b" l="l" r="r" t="t"/>
              <a:pathLst>
                <a:path extrusionOk="0" h="456" w="285">
                  <a:moveTo>
                    <a:pt x="285" y="1"/>
                  </a:moveTo>
                  <a:cubicBezTo>
                    <a:pt x="170" y="138"/>
                    <a:pt x="74" y="290"/>
                    <a:pt x="1" y="455"/>
                  </a:cubicBezTo>
                  <a:cubicBezTo>
                    <a:pt x="143" y="267"/>
                    <a:pt x="253" y="97"/>
                    <a:pt x="285" y="1"/>
                  </a:cubicBezTo>
                  <a:close/>
                </a:path>
              </a:pathLst>
            </a:custGeom>
            <a:solidFill>
              <a:srgbClr val="5C8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2"/>
            <p:cNvSpPr/>
            <p:nvPr/>
          </p:nvSpPr>
          <p:spPr>
            <a:xfrm>
              <a:off x="4661412" y="2256941"/>
              <a:ext cx="823807" cy="505976"/>
            </a:xfrm>
            <a:custGeom>
              <a:rect b="b" l="l" r="r" t="t"/>
              <a:pathLst>
                <a:path extrusionOk="0" h="3921" w="6384">
                  <a:moveTo>
                    <a:pt x="147" y="0"/>
                  </a:moveTo>
                  <a:cubicBezTo>
                    <a:pt x="110" y="220"/>
                    <a:pt x="83" y="458"/>
                    <a:pt x="73" y="729"/>
                  </a:cubicBezTo>
                  <a:cubicBezTo>
                    <a:pt x="55" y="1110"/>
                    <a:pt x="28" y="1536"/>
                    <a:pt x="0" y="1981"/>
                  </a:cubicBezTo>
                  <a:cubicBezTo>
                    <a:pt x="853" y="2714"/>
                    <a:pt x="1848" y="3283"/>
                    <a:pt x="2912" y="3646"/>
                  </a:cubicBezTo>
                  <a:cubicBezTo>
                    <a:pt x="2921" y="3646"/>
                    <a:pt x="2930" y="3650"/>
                    <a:pt x="2940" y="3654"/>
                  </a:cubicBezTo>
                  <a:cubicBezTo>
                    <a:pt x="2976" y="3664"/>
                    <a:pt x="3017" y="3677"/>
                    <a:pt x="3054" y="3692"/>
                  </a:cubicBezTo>
                  <a:cubicBezTo>
                    <a:pt x="3478" y="3824"/>
                    <a:pt x="3920" y="3921"/>
                    <a:pt x="4359" y="3921"/>
                  </a:cubicBezTo>
                  <a:cubicBezTo>
                    <a:pt x="4562" y="3921"/>
                    <a:pt x="4763" y="3900"/>
                    <a:pt x="4962" y="3852"/>
                  </a:cubicBezTo>
                  <a:cubicBezTo>
                    <a:pt x="5531" y="3715"/>
                    <a:pt x="6030" y="3357"/>
                    <a:pt x="6384" y="2889"/>
                  </a:cubicBezTo>
                  <a:cubicBezTo>
                    <a:pt x="5939" y="2146"/>
                    <a:pt x="5416" y="1293"/>
                    <a:pt x="4911" y="527"/>
                  </a:cubicBezTo>
                  <a:cubicBezTo>
                    <a:pt x="4905" y="517"/>
                    <a:pt x="4892" y="513"/>
                    <a:pt x="4873" y="513"/>
                  </a:cubicBezTo>
                  <a:cubicBezTo>
                    <a:pt x="4707" y="513"/>
                    <a:pt x="4090" y="889"/>
                    <a:pt x="3673" y="1095"/>
                  </a:cubicBezTo>
                  <a:cubicBezTo>
                    <a:pt x="3645" y="1178"/>
                    <a:pt x="3613" y="1256"/>
                    <a:pt x="3577" y="1334"/>
                  </a:cubicBezTo>
                  <a:cubicBezTo>
                    <a:pt x="3412" y="1679"/>
                    <a:pt x="3095" y="1995"/>
                    <a:pt x="2724" y="2003"/>
                  </a:cubicBezTo>
                  <a:cubicBezTo>
                    <a:pt x="2713" y="2005"/>
                    <a:pt x="2702" y="2006"/>
                    <a:pt x="2691" y="2006"/>
                  </a:cubicBezTo>
                  <a:cubicBezTo>
                    <a:pt x="2665" y="2006"/>
                    <a:pt x="2640" y="2002"/>
                    <a:pt x="2614" y="1999"/>
                  </a:cubicBezTo>
                  <a:lnTo>
                    <a:pt x="2604" y="1999"/>
                  </a:lnTo>
                  <a:cubicBezTo>
                    <a:pt x="2417" y="1971"/>
                    <a:pt x="2252" y="1866"/>
                    <a:pt x="2087" y="1761"/>
                  </a:cubicBezTo>
                  <a:cubicBezTo>
                    <a:pt x="1518" y="1398"/>
                    <a:pt x="940" y="1023"/>
                    <a:pt x="513" y="500"/>
                  </a:cubicBezTo>
                  <a:cubicBezTo>
                    <a:pt x="385" y="339"/>
                    <a:pt x="271" y="165"/>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2"/>
            <p:cNvSpPr/>
            <p:nvPr/>
          </p:nvSpPr>
          <p:spPr>
            <a:xfrm>
              <a:off x="5364948" y="3022548"/>
              <a:ext cx="272409" cy="254085"/>
            </a:xfrm>
            <a:custGeom>
              <a:rect b="b" l="l" r="r" t="t"/>
              <a:pathLst>
                <a:path extrusionOk="0" h="1969" w="2111">
                  <a:moveTo>
                    <a:pt x="2032" y="1"/>
                  </a:moveTo>
                  <a:cubicBezTo>
                    <a:pt x="1385" y="413"/>
                    <a:pt x="812" y="941"/>
                    <a:pt x="344" y="1552"/>
                  </a:cubicBezTo>
                  <a:cubicBezTo>
                    <a:pt x="234" y="1694"/>
                    <a:pt x="124" y="1844"/>
                    <a:pt x="1" y="1969"/>
                  </a:cubicBezTo>
                  <a:cubicBezTo>
                    <a:pt x="794" y="1607"/>
                    <a:pt x="2111" y="1069"/>
                    <a:pt x="2105" y="941"/>
                  </a:cubicBezTo>
                  <a:cubicBezTo>
                    <a:pt x="2096" y="661"/>
                    <a:pt x="2073" y="341"/>
                    <a:pt x="2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2"/>
            <p:cNvSpPr/>
            <p:nvPr/>
          </p:nvSpPr>
          <p:spPr>
            <a:xfrm>
              <a:off x="4640120" y="2976996"/>
              <a:ext cx="1165770" cy="685990"/>
            </a:xfrm>
            <a:custGeom>
              <a:rect b="b" l="l" r="r" t="t"/>
              <a:pathLst>
                <a:path extrusionOk="0" h="5316" w="9034">
                  <a:moveTo>
                    <a:pt x="0" y="0"/>
                  </a:moveTo>
                  <a:cubicBezTo>
                    <a:pt x="0" y="254"/>
                    <a:pt x="9" y="483"/>
                    <a:pt x="32" y="675"/>
                  </a:cubicBezTo>
                  <a:cubicBezTo>
                    <a:pt x="78" y="1179"/>
                    <a:pt x="225" y="1771"/>
                    <a:pt x="417" y="2404"/>
                  </a:cubicBezTo>
                  <a:cubicBezTo>
                    <a:pt x="1706" y="3215"/>
                    <a:pt x="3031" y="3935"/>
                    <a:pt x="4426" y="4486"/>
                  </a:cubicBezTo>
                  <a:cubicBezTo>
                    <a:pt x="4481" y="4509"/>
                    <a:pt x="4530" y="4527"/>
                    <a:pt x="4581" y="4546"/>
                  </a:cubicBezTo>
                  <a:cubicBezTo>
                    <a:pt x="5177" y="4775"/>
                    <a:pt x="5783" y="4972"/>
                    <a:pt x="6407" y="5128"/>
                  </a:cubicBezTo>
                  <a:cubicBezTo>
                    <a:pt x="6833" y="5237"/>
                    <a:pt x="7298" y="5316"/>
                    <a:pt x="7748" y="5316"/>
                  </a:cubicBezTo>
                  <a:cubicBezTo>
                    <a:pt x="8211" y="5316"/>
                    <a:pt x="8659" y="5232"/>
                    <a:pt x="9034" y="5008"/>
                  </a:cubicBezTo>
                  <a:cubicBezTo>
                    <a:pt x="9006" y="4849"/>
                    <a:pt x="8975" y="4678"/>
                    <a:pt x="8938" y="4495"/>
                  </a:cubicBezTo>
                  <a:cubicBezTo>
                    <a:pt x="8617" y="2995"/>
                    <a:pt x="7800" y="2923"/>
                    <a:pt x="7750" y="2257"/>
                  </a:cubicBezTo>
                  <a:cubicBezTo>
                    <a:pt x="7749" y="2248"/>
                    <a:pt x="7732" y="2244"/>
                    <a:pt x="7702" y="2244"/>
                  </a:cubicBezTo>
                  <a:cubicBezTo>
                    <a:pt x="7386" y="2244"/>
                    <a:pt x="5599" y="2680"/>
                    <a:pt x="5135" y="2680"/>
                  </a:cubicBezTo>
                  <a:cubicBezTo>
                    <a:pt x="5066" y="2680"/>
                    <a:pt x="5026" y="2670"/>
                    <a:pt x="5026" y="2647"/>
                  </a:cubicBezTo>
                  <a:cubicBezTo>
                    <a:pt x="5026" y="2638"/>
                    <a:pt x="5035" y="2629"/>
                    <a:pt x="5044" y="2620"/>
                  </a:cubicBezTo>
                  <a:lnTo>
                    <a:pt x="5044" y="2620"/>
                  </a:lnTo>
                  <a:cubicBezTo>
                    <a:pt x="4999" y="2626"/>
                    <a:pt x="4954" y="2629"/>
                    <a:pt x="4908" y="2629"/>
                  </a:cubicBezTo>
                  <a:cubicBezTo>
                    <a:pt x="4651" y="2629"/>
                    <a:pt x="4385" y="2537"/>
                    <a:pt x="4132" y="2413"/>
                  </a:cubicBezTo>
                  <a:cubicBezTo>
                    <a:pt x="4068" y="2381"/>
                    <a:pt x="4007" y="2349"/>
                    <a:pt x="3948" y="2317"/>
                  </a:cubicBezTo>
                  <a:lnTo>
                    <a:pt x="3944" y="2317"/>
                  </a:lnTo>
                  <a:cubicBezTo>
                    <a:pt x="3861" y="2267"/>
                    <a:pt x="3778" y="2216"/>
                    <a:pt x="3696" y="2165"/>
                  </a:cubicBezTo>
                  <a:cubicBezTo>
                    <a:pt x="2500" y="1409"/>
                    <a:pt x="1279" y="59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2"/>
            <p:cNvSpPr/>
            <p:nvPr/>
          </p:nvSpPr>
          <p:spPr>
            <a:xfrm>
              <a:off x="4835361" y="3855256"/>
              <a:ext cx="1039954" cy="531268"/>
            </a:xfrm>
            <a:custGeom>
              <a:rect b="b" l="l" r="r" t="t"/>
              <a:pathLst>
                <a:path extrusionOk="0" h="4117" w="8059">
                  <a:moveTo>
                    <a:pt x="271" y="1"/>
                  </a:moveTo>
                  <a:cubicBezTo>
                    <a:pt x="225" y="569"/>
                    <a:pt x="0" y="977"/>
                    <a:pt x="24" y="1555"/>
                  </a:cubicBezTo>
                  <a:cubicBezTo>
                    <a:pt x="28" y="1669"/>
                    <a:pt x="55" y="1849"/>
                    <a:pt x="96" y="2055"/>
                  </a:cubicBezTo>
                  <a:cubicBezTo>
                    <a:pt x="1413" y="2830"/>
                    <a:pt x="2779" y="3481"/>
                    <a:pt x="4228" y="3834"/>
                  </a:cubicBezTo>
                  <a:cubicBezTo>
                    <a:pt x="4297" y="3849"/>
                    <a:pt x="4361" y="3866"/>
                    <a:pt x="4430" y="3880"/>
                  </a:cubicBezTo>
                  <a:cubicBezTo>
                    <a:pt x="4833" y="3972"/>
                    <a:pt x="5246" y="4036"/>
                    <a:pt x="5664" y="4073"/>
                  </a:cubicBezTo>
                  <a:cubicBezTo>
                    <a:pt x="6005" y="4104"/>
                    <a:pt x="6346" y="4116"/>
                    <a:pt x="6686" y="4116"/>
                  </a:cubicBezTo>
                  <a:cubicBezTo>
                    <a:pt x="7144" y="4116"/>
                    <a:pt x="7601" y="4095"/>
                    <a:pt x="8058" y="4069"/>
                  </a:cubicBezTo>
                  <a:cubicBezTo>
                    <a:pt x="8044" y="2587"/>
                    <a:pt x="7544" y="2697"/>
                    <a:pt x="7356" y="2137"/>
                  </a:cubicBezTo>
                  <a:cubicBezTo>
                    <a:pt x="7349" y="2114"/>
                    <a:pt x="7297" y="2106"/>
                    <a:pt x="7218" y="2106"/>
                  </a:cubicBezTo>
                  <a:cubicBezTo>
                    <a:pt x="6998" y="2106"/>
                    <a:pt x="6567" y="2170"/>
                    <a:pt x="6293" y="2170"/>
                  </a:cubicBezTo>
                  <a:cubicBezTo>
                    <a:pt x="6147" y="2170"/>
                    <a:pt x="6045" y="2152"/>
                    <a:pt x="6044" y="2096"/>
                  </a:cubicBezTo>
                  <a:cubicBezTo>
                    <a:pt x="6044" y="1982"/>
                    <a:pt x="7292" y="1455"/>
                    <a:pt x="7301" y="1349"/>
                  </a:cubicBezTo>
                  <a:cubicBezTo>
                    <a:pt x="7328" y="1000"/>
                    <a:pt x="7434" y="587"/>
                    <a:pt x="7502" y="238"/>
                  </a:cubicBezTo>
                  <a:cubicBezTo>
                    <a:pt x="7506" y="228"/>
                    <a:pt x="7493" y="222"/>
                    <a:pt x="7469" y="222"/>
                  </a:cubicBezTo>
                  <a:cubicBezTo>
                    <a:pt x="7453" y="222"/>
                    <a:pt x="7432" y="224"/>
                    <a:pt x="7407" y="230"/>
                  </a:cubicBezTo>
                  <a:cubicBezTo>
                    <a:pt x="7062" y="459"/>
                    <a:pt x="6755" y="739"/>
                    <a:pt x="6484" y="1051"/>
                  </a:cubicBezTo>
                  <a:cubicBezTo>
                    <a:pt x="5898" y="1736"/>
                    <a:pt x="5337" y="2685"/>
                    <a:pt x="4451" y="2685"/>
                  </a:cubicBezTo>
                  <a:cubicBezTo>
                    <a:pt x="4431" y="2685"/>
                    <a:pt x="4410" y="2684"/>
                    <a:pt x="4389" y="2683"/>
                  </a:cubicBezTo>
                  <a:cubicBezTo>
                    <a:pt x="4316" y="2679"/>
                    <a:pt x="4242" y="2670"/>
                    <a:pt x="4168" y="2651"/>
                  </a:cubicBezTo>
                  <a:cubicBezTo>
                    <a:pt x="4105" y="2638"/>
                    <a:pt x="4041" y="2615"/>
                    <a:pt x="3976" y="2592"/>
                  </a:cubicBezTo>
                  <a:cubicBezTo>
                    <a:pt x="3582" y="2435"/>
                    <a:pt x="3247" y="2105"/>
                    <a:pt x="2926" y="1812"/>
                  </a:cubicBezTo>
                  <a:cubicBezTo>
                    <a:pt x="2137" y="1087"/>
                    <a:pt x="1243" y="454"/>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2"/>
            <p:cNvSpPr/>
            <p:nvPr/>
          </p:nvSpPr>
          <p:spPr>
            <a:xfrm>
              <a:off x="4970209" y="4466529"/>
              <a:ext cx="843938" cy="344543"/>
            </a:xfrm>
            <a:custGeom>
              <a:rect b="b" l="l" r="r" t="t"/>
              <a:pathLst>
                <a:path extrusionOk="0" h="2670" w="6540">
                  <a:moveTo>
                    <a:pt x="606" y="1"/>
                  </a:moveTo>
                  <a:cubicBezTo>
                    <a:pt x="276" y="20"/>
                    <a:pt x="1" y="47"/>
                    <a:pt x="24" y="88"/>
                  </a:cubicBezTo>
                  <a:cubicBezTo>
                    <a:pt x="312" y="619"/>
                    <a:pt x="482" y="803"/>
                    <a:pt x="977" y="1409"/>
                  </a:cubicBezTo>
                  <a:cubicBezTo>
                    <a:pt x="1037" y="1482"/>
                    <a:pt x="1102" y="1555"/>
                    <a:pt x="1174" y="1629"/>
                  </a:cubicBezTo>
                  <a:cubicBezTo>
                    <a:pt x="2050" y="1891"/>
                    <a:pt x="2926" y="2138"/>
                    <a:pt x="3811" y="2353"/>
                  </a:cubicBezTo>
                  <a:cubicBezTo>
                    <a:pt x="3885" y="2372"/>
                    <a:pt x="3963" y="2390"/>
                    <a:pt x="4036" y="2408"/>
                  </a:cubicBezTo>
                  <a:cubicBezTo>
                    <a:pt x="4435" y="2500"/>
                    <a:pt x="4834" y="2592"/>
                    <a:pt x="5233" y="2670"/>
                  </a:cubicBezTo>
                  <a:cubicBezTo>
                    <a:pt x="5682" y="2221"/>
                    <a:pt x="6182" y="1643"/>
                    <a:pt x="6540" y="1015"/>
                  </a:cubicBezTo>
                  <a:cubicBezTo>
                    <a:pt x="6428" y="1010"/>
                    <a:pt x="6314" y="1006"/>
                    <a:pt x="6201" y="1006"/>
                  </a:cubicBezTo>
                  <a:cubicBezTo>
                    <a:pt x="6087" y="1006"/>
                    <a:pt x="5974" y="1010"/>
                    <a:pt x="5862" y="1019"/>
                  </a:cubicBezTo>
                  <a:cubicBezTo>
                    <a:pt x="5467" y="1051"/>
                    <a:pt x="5077" y="1138"/>
                    <a:pt x="4679" y="1184"/>
                  </a:cubicBezTo>
                  <a:cubicBezTo>
                    <a:pt x="4475" y="1206"/>
                    <a:pt x="4268" y="1217"/>
                    <a:pt x="4061" y="1217"/>
                  </a:cubicBezTo>
                  <a:cubicBezTo>
                    <a:pt x="3973" y="1217"/>
                    <a:pt x="3885" y="1215"/>
                    <a:pt x="3798" y="1212"/>
                  </a:cubicBezTo>
                  <a:cubicBezTo>
                    <a:pt x="3733" y="1207"/>
                    <a:pt x="3665" y="1203"/>
                    <a:pt x="3596" y="1193"/>
                  </a:cubicBezTo>
                  <a:cubicBezTo>
                    <a:pt x="2761" y="1120"/>
                    <a:pt x="1940" y="854"/>
                    <a:pt x="1225" y="414"/>
                  </a:cubicBezTo>
                  <a:cubicBezTo>
                    <a:pt x="1015" y="280"/>
                    <a:pt x="812" y="138"/>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22"/>
          <p:cNvGrpSpPr/>
          <p:nvPr/>
        </p:nvGrpSpPr>
        <p:grpSpPr>
          <a:xfrm rot="9476714">
            <a:off x="7184473" y="3390439"/>
            <a:ext cx="3431796" cy="3259706"/>
            <a:chOff x="-1088989" y="-1308882"/>
            <a:chExt cx="2960971" cy="2812491"/>
          </a:xfrm>
        </p:grpSpPr>
        <p:sp>
          <p:nvSpPr>
            <p:cNvPr id="2035" name="Google Shape;2035;p22"/>
            <p:cNvSpPr/>
            <p:nvPr/>
          </p:nvSpPr>
          <p:spPr>
            <a:xfrm rot="7171194">
              <a:off x="-569193" y="-1060010"/>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2"/>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2"/>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2"/>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2"/>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2"/>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2"/>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2"/>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043" name="Google Shape;2043;p22"/>
          <p:cNvPicPr preferRelativeResize="0"/>
          <p:nvPr/>
        </p:nvPicPr>
        <p:blipFill>
          <a:blip r:embed="rId2">
            <a:alphaModFix amt="50000"/>
          </a:blip>
          <a:stretch>
            <a:fillRect/>
          </a:stretch>
        </p:blipFill>
        <p:spPr>
          <a:xfrm>
            <a:off x="6126600" y="2501355"/>
            <a:ext cx="3742525" cy="3347995"/>
          </a:xfrm>
          <a:prstGeom prst="rect">
            <a:avLst/>
          </a:prstGeom>
          <a:noFill/>
          <a:ln>
            <a:noFill/>
          </a:ln>
        </p:spPr>
      </p:pic>
      <p:pic>
        <p:nvPicPr>
          <p:cNvPr id="2044" name="Google Shape;2044;p22"/>
          <p:cNvPicPr preferRelativeResize="0"/>
          <p:nvPr/>
        </p:nvPicPr>
        <p:blipFill>
          <a:blip r:embed="rId2">
            <a:alphaModFix amt="50000"/>
          </a:blip>
          <a:stretch>
            <a:fillRect/>
          </a:stretch>
        </p:blipFill>
        <p:spPr>
          <a:xfrm>
            <a:off x="6442150" y="-847645"/>
            <a:ext cx="3742525" cy="3347995"/>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12_1_1">
    <p:spTree>
      <p:nvGrpSpPr>
        <p:cNvPr id="2045" name="Shape 2045"/>
        <p:cNvGrpSpPr/>
        <p:nvPr/>
      </p:nvGrpSpPr>
      <p:grpSpPr>
        <a:xfrm>
          <a:off x="0" y="0"/>
          <a:ext cx="0" cy="0"/>
          <a:chOff x="0" y="0"/>
          <a:chExt cx="0" cy="0"/>
        </a:xfrm>
      </p:grpSpPr>
      <p:sp>
        <p:nvSpPr>
          <p:cNvPr id="2046" name="Google Shape;2046;p23"/>
          <p:cNvSpPr/>
          <p:nvPr/>
        </p:nvSpPr>
        <p:spPr>
          <a:xfrm rot="9481516">
            <a:off x="7430853" y="-642474"/>
            <a:ext cx="2440830" cy="3484238"/>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3"/>
          <p:cNvSpPr/>
          <p:nvPr/>
        </p:nvSpPr>
        <p:spPr>
          <a:xfrm rot="4556917">
            <a:off x="-565602" y="-1126752"/>
            <a:ext cx="2440791" cy="3484263"/>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8" name="Google Shape;2048;p23"/>
          <p:cNvGrpSpPr/>
          <p:nvPr/>
        </p:nvGrpSpPr>
        <p:grpSpPr>
          <a:xfrm rot="8336640">
            <a:off x="-393104" y="-248271"/>
            <a:ext cx="1238126" cy="1406896"/>
            <a:chOff x="-1010725" y="1320475"/>
            <a:chExt cx="1514897" cy="1721394"/>
          </a:xfrm>
        </p:grpSpPr>
        <p:sp>
          <p:nvSpPr>
            <p:cNvPr id="2049" name="Google Shape;2049;p23"/>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3"/>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3"/>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23"/>
          <p:cNvGrpSpPr/>
          <p:nvPr/>
        </p:nvGrpSpPr>
        <p:grpSpPr>
          <a:xfrm rot="-9172580">
            <a:off x="7245699" y="-818509"/>
            <a:ext cx="1514855" cy="1721346"/>
            <a:chOff x="-1010725" y="1320475"/>
            <a:chExt cx="1514897" cy="1721394"/>
          </a:xfrm>
        </p:grpSpPr>
        <p:sp>
          <p:nvSpPr>
            <p:cNvPr id="2053" name="Google Shape;2053;p23"/>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3"/>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3"/>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 name="Google Shape;2056;p23"/>
          <p:cNvGrpSpPr/>
          <p:nvPr/>
        </p:nvGrpSpPr>
        <p:grpSpPr>
          <a:xfrm rot="9344792">
            <a:off x="-119788" y="-1452781"/>
            <a:ext cx="1092565" cy="3073687"/>
            <a:chOff x="4639475" y="1989050"/>
            <a:chExt cx="1236356" cy="3478211"/>
          </a:xfrm>
        </p:grpSpPr>
        <p:sp>
          <p:nvSpPr>
            <p:cNvPr id="2057" name="Google Shape;2057;p23"/>
            <p:cNvSpPr/>
            <p:nvPr/>
          </p:nvSpPr>
          <p:spPr>
            <a:xfrm>
              <a:off x="4639475" y="1989050"/>
              <a:ext cx="1236356" cy="2941008"/>
            </a:xfrm>
            <a:custGeom>
              <a:rect b="b" l="l" r="r" t="t"/>
              <a:pathLst>
                <a:path extrusionOk="0" h="22791" w="9581">
                  <a:moveTo>
                    <a:pt x="2049" y="0"/>
                  </a:moveTo>
                  <a:cubicBezTo>
                    <a:pt x="1839" y="0"/>
                    <a:pt x="1662" y="41"/>
                    <a:pt x="1536" y="117"/>
                  </a:cubicBezTo>
                  <a:cubicBezTo>
                    <a:pt x="1032" y="425"/>
                    <a:pt x="514" y="883"/>
                    <a:pt x="317" y="2076"/>
                  </a:cubicBezTo>
                  <a:cubicBezTo>
                    <a:pt x="280" y="2296"/>
                    <a:pt x="253" y="2534"/>
                    <a:pt x="243" y="2805"/>
                  </a:cubicBezTo>
                  <a:cubicBezTo>
                    <a:pt x="225" y="3186"/>
                    <a:pt x="198" y="3612"/>
                    <a:pt x="170" y="4057"/>
                  </a:cubicBezTo>
                  <a:cubicBezTo>
                    <a:pt x="124" y="4735"/>
                    <a:pt x="73" y="5461"/>
                    <a:pt x="41" y="6139"/>
                  </a:cubicBezTo>
                  <a:cubicBezTo>
                    <a:pt x="37" y="6286"/>
                    <a:pt x="1514" y="6593"/>
                    <a:pt x="1508" y="6735"/>
                  </a:cubicBezTo>
                  <a:cubicBezTo>
                    <a:pt x="1500" y="6978"/>
                    <a:pt x="5" y="7047"/>
                    <a:pt x="5" y="7267"/>
                  </a:cubicBezTo>
                  <a:cubicBezTo>
                    <a:pt x="1" y="7400"/>
                    <a:pt x="1" y="7533"/>
                    <a:pt x="5" y="7656"/>
                  </a:cubicBezTo>
                  <a:cubicBezTo>
                    <a:pt x="5" y="7910"/>
                    <a:pt x="14" y="8139"/>
                    <a:pt x="37" y="8331"/>
                  </a:cubicBezTo>
                  <a:cubicBezTo>
                    <a:pt x="83" y="8835"/>
                    <a:pt x="230" y="9427"/>
                    <a:pt x="422" y="10060"/>
                  </a:cubicBezTo>
                  <a:cubicBezTo>
                    <a:pt x="711" y="10991"/>
                    <a:pt x="1114" y="12004"/>
                    <a:pt x="1508" y="12963"/>
                  </a:cubicBezTo>
                  <a:cubicBezTo>
                    <a:pt x="1775" y="13610"/>
                    <a:pt x="1821" y="14073"/>
                    <a:pt x="1789" y="14458"/>
                  </a:cubicBezTo>
                  <a:lnTo>
                    <a:pt x="1789" y="14463"/>
                  </a:lnTo>
                  <a:cubicBezTo>
                    <a:pt x="1743" y="15031"/>
                    <a:pt x="1518" y="15439"/>
                    <a:pt x="1542" y="16017"/>
                  </a:cubicBezTo>
                  <a:cubicBezTo>
                    <a:pt x="1546" y="16131"/>
                    <a:pt x="1573" y="16311"/>
                    <a:pt x="1614" y="16517"/>
                  </a:cubicBezTo>
                  <a:cubicBezTo>
                    <a:pt x="1734" y="17141"/>
                    <a:pt x="1959" y="18017"/>
                    <a:pt x="1986" y="18112"/>
                  </a:cubicBezTo>
                  <a:cubicBezTo>
                    <a:pt x="2128" y="18626"/>
                    <a:pt x="4118" y="18965"/>
                    <a:pt x="4150" y="19168"/>
                  </a:cubicBezTo>
                  <a:cubicBezTo>
                    <a:pt x="4150" y="19168"/>
                    <a:pt x="3614" y="19177"/>
                    <a:pt x="3169" y="19200"/>
                  </a:cubicBezTo>
                  <a:cubicBezTo>
                    <a:pt x="2839" y="19219"/>
                    <a:pt x="2564" y="19246"/>
                    <a:pt x="2587" y="19287"/>
                  </a:cubicBezTo>
                  <a:cubicBezTo>
                    <a:pt x="2875" y="19818"/>
                    <a:pt x="3045" y="20002"/>
                    <a:pt x="3540" y="20608"/>
                  </a:cubicBezTo>
                  <a:cubicBezTo>
                    <a:pt x="3600" y="20681"/>
                    <a:pt x="3665" y="20754"/>
                    <a:pt x="3737" y="20828"/>
                  </a:cubicBezTo>
                  <a:cubicBezTo>
                    <a:pt x="4577" y="21685"/>
                    <a:pt x="6076" y="22460"/>
                    <a:pt x="6586" y="22708"/>
                  </a:cubicBezTo>
                  <a:cubicBezTo>
                    <a:pt x="6700" y="22763"/>
                    <a:pt x="6764" y="22790"/>
                    <a:pt x="6764" y="22790"/>
                  </a:cubicBezTo>
                  <a:cubicBezTo>
                    <a:pt x="6764" y="22790"/>
                    <a:pt x="6783" y="22777"/>
                    <a:pt x="6819" y="22749"/>
                  </a:cubicBezTo>
                  <a:cubicBezTo>
                    <a:pt x="6962" y="22635"/>
                    <a:pt x="7352" y="22318"/>
                    <a:pt x="7796" y="21869"/>
                  </a:cubicBezTo>
                  <a:cubicBezTo>
                    <a:pt x="8245" y="21420"/>
                    <a:pt x="8745" y="20842"/>
                    <a:pt x="9103" y="20214"/>
                  </a:cubicBezTo>
                  <a:cubicBezTo>
                    <a:pt x="9383" y="19723"/>
                    <a:pt x="9571" y="19204"/>
                    <a:pt x="9576" y="18696"/>
                  </a:cubicBezTo>
                  <a:cubicBezTo>
                    <a:pt x="9581" y="18635"/>
                    <a:pt x="9581" y="18586"/>
                    <a:pt x="9576" y="18531"/>
                  </a:cubicBezTo>
                  <a:cubicBezTo>
                    <a:pt x="9562" y="17049"/>
                    <a:pt x="9062" y="17159"/>
                    <a:pt x="8874" y="16599"/>
                  </a:cubicBezTo>
                  <a:cubicBezTo>
                    <a:pt x="8867" y="16576"/>
                    <a:pt x="8815" y="16568"/>
                    <a:pt x="8736" y="16568"/>
                  </a:cubicBezTo>
                  <a:cubicBezTo>
                    <a:pt x="8516" y="16568"/>
                    <a:pt x="8085" y="16632"/>
                    <a:pt x="7811" y="16632"/>
                  </a:cubicBezTo>
                  <a:cubicBezTo>
                    <a:pt x="7665" y="16632"/>
                    <a:pt x="7563" y="16614"/>
                    <a:pt x="7562" y="16558"/>
                  </a:cubicBezTo>
                  <a:cubicBezTo>
                    <a:pt x="7562" y="16444"/>
                    <a:pt x="8810" y="15917"/>
                    <a:pt x="8819" y="15811"/>
                  </a:cubicBezTo>
                  <a:cubicBezTo>
                    <a:pt x="8846" y="15462"/>
                    <a:pt x="8952" y="15049"/>
                    <a:pt x="9020" y="14700"/>
                  </a:cubicBezTo>
                  <a:cubicBezTo>
                    <a:pt x="9024" y="14690"/>
                    <a:pt x="9011" y="14684"/>
                    <a:pt x="8987" y="14684"/>
                  </a:cubicBezTo>
                  <a:cubicBezTo>
                    <a:pt x="8971" y="14684"/>
                    <a:pt x="8950" y="14686"/>
                    <a:pt x="8925" y="14692"/>
                  </a:cubicBezTo>
                  <a:cubicBezTo>
                    <a:pt x="8725" y="14722"/>
                    <a:pt x="8271" y="14877"/>
                    <a:pt x="8134" y="14877"/>
                  </a:cubicBezTo>
                  <a:cubicBezTo>
                    <a:pt x="8107" y="14877"/>
                    <a:pt x="8092" y="14871"/>
                    <a:pt x="8095" y="14857"/>
                  </a:cubicBezTo>
                  <a:cubicBezTo>
                    <a:pt x="8112" y="14761"/>
                    <a:pt x="9085" y="14288"/>
                    <a:pt x="9098" y="14183"/>
                  </a:cubicBezTo>
                  <a:cubicBezTo>
                    <a:pt x="9136" y="13779"/>
                    <a:pt x="9136" y="13297"/>
                    <a:pt x="9039" y="12664"/>
                  </a:cubicBezTo>
                  <a:cubicBezTo>
                    <a:pt x="9011" y="12505"/>
                    <a:pt x="8980" y="12334"/>
                    <a:pt x="8943" y="12151"/>
                  </a:cubicBezTo>
                  <a:cubicBezTo>
                    <a:pt x="8622" y="10651"/>
                    <a:pt x="7805" y="10579"/>
                    <a:pt x="7755" y="9913"/>
                  </a:cubicBezTo>
                  <a:cubicBezTo>
                    <a:pt x="7754" y="9904"/>
                    <a:pt x="7737" y="9900"/>
                    <a:pt x="7707" y="9900"/>
                  </a:cubicBezTo>
                  <a:cubicBezTo>
                    <a:pt x="7391" y="9900"/>
                    <a:pt x="5604" y="10336"/>
                    <a:pt x="5140" y="10336"/>
                  </a:cubicBezTo>
                  <a:cubicBezTo>
                    <a:pt x="5071" y="10336"/>
                    <a:pt x="5031" y="10326"/>
                    <a:pt x="5031" y="10303"/>
                  </a:cubicBezTo>
                  <a:cubicBezTo>
                    <a:pt x="5031" y="10294"/>
                    <a:pt x="5040" y="10285"/>
                    <a:pt x="5049" y="10276"/>
                  </a:cubicBezTo>
                  <a:cubicBezTo>
                    <a:pt x="5113" y="10215"/>
                    <a:pt x="5333" y="10111"/>
                    <a:pt x="5618" y="9978"/>
                  </a:cubicBezTo>
                  <a:lnTo>
                    <a:pt x="5623" y="9978"/>
                  </a:lnTo>
                  <a:cubicBezTo>
                    <a:pt x="6416" y="9616"/>
                    <a:pt x="7733" y="9078"/>
                    <a:pt x="7727" y="8950"/>
                  </a:cubicBezTo>
                  <a:cubicBezTo>
                    <a:pt x="7718" y="8670"/>
                    <a:pt x="7695" y="8350"/>
                    <a:pt x="7654" y="8010"/>
                  </a:cubicBezTo>
                  <a:cubicBezTo>
                    <a:pt x="7549" y="7194"/>
                    <a:pt x="7320" y="6244"/>
                    <a:pt x="6792" y="5359"/>
                  </a:cubicBezTo>
                  <a:cubicBezTo>
                    <a:pt x="6714" y="5231"/>
                    <a:pt x="6636" y="5103"/>
                    <a:pt x="6554" y="4965"/>
                  </a:cubicBezTo>
                  <a:cubicBezTo>
                    <a:pt x="6109" y="4222"/>
                    <a:pt x="5586" y="3369"/>
                    <a:pt x="5081" y="2603"/>
                  </a:cubicBezTo>
                  <a:cubicBezTo>
                    <a:pt x="5075" y="2593"/>
                    <a:pt x="5062" y="2589"/>
                    <a:pt x="5043" y="2589"/>
                  </a:cubicBezTo>
                  <a:cubicBezTo>
                    <a:pt x="4877" y="2589"/>
                    <a:pt x="4260" y="2965"/>
                    <a:pt x="3843" y="3171"/>
                  </a:cubicBezTo>
                  <a:cubicBezTo>
                    <a:pt x="3682" y="3254"/>
                    <a:pt x="3551" y="3309"/>
                    <a:pt x="3488" y="3309"/>
                  </a:cubicBezTo>
                  <a:cubicBezTo>
                    <a:pt x="3471" y="3309"/>
                    <a:pt x="3459" y="3305"/>
                    <a:pt x="3453" y="3296"/>
                  </a:cubicBezTo>
                  <a:cubicBezTo>
                    <a:pt x="3375" y="3186"/>
                    <a:pt x="3839" y="2627"/>
                    <a:pt x="4160" y="2195"/>
                  </a:cubicBezTo>
                  <a:cubicBezTo>
                    <a:pt x="4302" y="2007"/>
                    <a:pt x="4412" y="1837"/>
                    <a:pt x="4444" y="1741"/>
                  </a:cubicBezTo>
                  <a:cubicBezTo>
                    <a:pt x="4453" y="1709"/>
                    <a:pt x="4453" y="1686"/>
                    <a:pt x="4444" y="1672"/>
                  </a:cubicBezTo>
                  <a:cubicBezTo>
                    <a:pt x="3985" y="1031"/>
                    <a:pt x="3582" y="549"/>
                    <a:pt x="3311" y="388"/>
                  </a:cubicBezTo>
                  <a:cubicBezTo>
                    <a:pt x="2860" y="119"/>
                    <a:pt x="2408" y="0"/>
                    <a:pt x="2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23"/>
            <p:cNvSpPr/>
            <p:nvPr/>
          </p:nvSpPr>
          <p:spPr>
            <a:xfrm>
              <a:off x="4902204" y="2011245"/>
              <a:ext cx="712057" cy="3456016"/>
            </a:xfrm>
            <a:custGeom>
              <a:rect b="b" l="l" r="r" t="t"/>
              <a:pathLst>
                <a:path extrusionOk="0" h="26782" w="5518">
                  <a:moveTo>
                    <a:pt x="73" y="0"/>
                  </a:moveTo>
                  <a:cubicBezTo>
                    <a:pt x="73" y="0"/>
                    <a:pt x="73" y="0"/>
                    <a:pt x="73" y="0"/>
                  </a:cubicBezTo>
                  <a:cubicBezTo>
                    <a:pt x="1" y="10"/>
                    <a:pt x="931" y="4903"/>
                    <a:pt x="1115" y="5916"/>
                  </a:cubicBezTo>
                  <a:cubicBezTo>
                    <a:pt x="1261" y="6756"/>
                    <a:pt x="1422" y="7453"/>
                    <a:pt x="1610" y="8361"/>
                  </a:cubicBezTo>
                  <a:cubicBezTo>
                    <a:pt x="1954" y="10049"/>
                    <a:pt x="2353" y="11764"/>
                    <a:pt x="2725" y="13447"/>
                  </a:cubicBezTo>
                  <a:cubicBezTo>
                    <a:pt x="3468" y="16799"/>
                    <a:pt x="4137" y="20165"/>
                    <a:pt x="4733" y="23540"/>
                  </a:cubicBezTo>
                  <a:cubicBezTo>
                    <a:pt x="4907" y="24540"/>
                    <a:pt x="5077" y="25540"/>
                    <a:pt x="5238" y="26540"/>
                  </a:cubicBezTo>
                  <a:cubicBezTo>
                    <a:pt x="5282" y="26715"/>
                    <a:pt x="5352" y="26781"/>
                    <a:pt x="5411" y="26781"/>
                  </a:cubicBezTo>
                  <a:cubicBezTo>
                    <a:pt x="5467" y="26781"/>
                    <a:pt x="5513" y="26721"/>
                    <a:pt x="5517" y="26641"/>
                  </a:cubicBezTo>
                  <a:cubicBezTo>
                    <a:pt x="5109" y="24141"/>
                    <a:pt x="4586" y="21536"/>
                    <a:pt x="4091" y="19051"/>
                  </a:cubicBezTo>
                  <a:cubicBezTo>
                    <a:pt x="3422" y="15667"/>
                    <a:pt x="2560" y="12337"/>
                    <a:pt x="1913" y="8953"/>
                  </a:cubicBezTo>
                  <a:cubicBezTo>
                    <a:pt x="1720" y="7935"/>
                    <a:pt x="1491" y="7118"/>
                    <a:pt x="1275" y="6032"/>
                  </a:cubicBezTo>
                  <a:cubicBezTo>
                    <a:pt x="1087" y="5087"/>
                    <a:pt x="112" y="0"/>
                    <a:pt x="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3"/>
            <p:cNvSpPr/>
            <p:nvPr/>
          </p:nvSpPr>
          <p:spPr>
            <a:xfrm>
              <a:off x="5176160" y="2213583"/>
              <a:ext cx="36777" cy="58843"/>
            </a:xfrm>
            <a:custGeom>
              <a:rect b="b" l="l" r="r" t="t"/>
              <a:pathLst>
                <a:path extrusionOk="0" h="456" w="285">
                  <a:moveTo>
                    <a:pt x="285" y="1"/>
                  </a:moveTo>
                  <a:cubicBezTo>
                    <a:pt x="170" y="138"/>
                    <a:pt x="74" y="290"/>
                    <a:pt x="1" y="455"/>
                  </a:cubicBezTo>
                  <a:cubicBezTo>
                    <a:pt x="143" y="267"/>
                    <a:pt x="253" y="97"/>
                    <a:pt x="285" y="1"/>
                  </a:cubicBezTo>
                  <a:close/>
                </a:path>
              </a:pathLst>
            </a:custGeom>
            <a:solidFill>
              <a:srgbClr val="5C8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3"/>
            <p:cNvSpPr/>
            <p:nvPr/>
          </p:nvSpPr>
          <p:spPr>
            <a:xfrm>
              <a:off x="4661412" y="2256941"/>
              <a:ext cx="823807" cy="505976"/>
            </a:xfrm>
            <a:custGeom>
              <a:rect b="b" l="l" r="r" t="t"/>
              <a:pathLst>
                <a:path extrusionOk="0" h="3921" w="6384">
                  <a:moveTo>
                    <a:pt x="147" y="0"/>
                  </a:moveTo>
                  <a:cubicBezTo>
                    <a:pt x="110" y="220"/>
                    <a:pt x="83" y="458"/>
                    <a:pt x="73" y="729"/>
                  </a:cubicBezTo>
                  <a:cubicBezTo>
                    <a:pt x="55" y="1110"/>
                    <a:pt x="28" y="1536"/>
                    <a:pt x="0" y="1981"/>
                  </a:cubicBezTo>
                  <a:cubicBezTo>
                    <a:pt x="853" y="2714"/>
                    <a:pt x="1848" y="3283"/>
                    <a:pt x="2912" y="3646"/>
                  </a:cubicBezTo>
                  <a:cubicBezTo>
                    <a:pt x="2921" y="3646"/>
                    <a:pt x="2930" y="3650"/>
                    <a:pt x="2940" y="3654"/>
                  </a:cubicBezTo>
                  <a:cubicBezTo>
                    <a:pt x="2976" y="3664"/>
                    <a:pt x="3017" y="3677"/>
                    <a:pt x="3054" y="3692"/>
                  </a:cubicBezTo>
                  <a:cubicBezTo>
                    <a:pt x="3478" y="3824"/>
                    <a:pt x="3920" y="3921"/>
                    <a:pt x="4359" y="3921"/>
                  </a:cubicBezTo>
                  <a:cubicBezTo>
                    <a:pt x="4562" y="3921"/>
                    <a:pt x="4763" y="3900"/>
                    <a:pt x="4962" y="3852"/>
                  </a:cubicBezTo>
                  <a:cubicBezTo>
                    <a:pt x="5531" y="3715"/>
                    <a:pt x="6030" y="3357"/>
                    <a:pt x="6384" y="2889"/>
                  </a:cubicBezTo>
                  <a:cubicBezTo>
                    <a:pt x="5939" y="2146"/>
                    <a:pt x="5416" y="1293"/>
                    <a:pt x="4911" y="527"/>
                  </a:cubicBezTo>
                  <a:cubicBezTo>
                    <a:pt x="4905" y="517"/>
                    <a:pt x="4892" y="513"/>
                    <a:pt x="4873" y="513"/>
                  </a:cubicBezTo>
                  <a:cubicBezTo>
                    <a:pt x="4707" y="513"/>
                    <a:pt x="4090" y="889"/>
                    <a:pt x="3673" y="1095"/>
                  </a:cubicBezTo>
                  <a:cubicBezTo>
                    <a:pt x="3645" y="1178"/>
                    <a:pt x="3613" y="1256"/>
                    <a:pt x="3577" y="1334"/>
                  </a:cubicBezTo>
                  <a:cubicBezTo>
                    <a:pt x="3412" y="1679"/>
                    <a:pt x="3095" y="1995"/>
                    <a:pt x="2724" y="2003"/>
                  </a:cubicBezTo>
                  <a:cubicBezTo>
                    <a:pt x="2713" y="2005"/>
                    <a:pt x="2702" y="2006"/>
                    <a:pt x="2691" y="2006"/>
                  </a:cubicBezTo>
                  <a:cubicBezTo>
                    <a:pt x="2665" y="2006"/>
                    <a:pt x="2640" y="2002"/>
                    <a:pt x="2614" y="1999"/>
                  </a:cubicBezTo>
                  <a:lnTo>
                    <a:pt x="2604" y="1999"/>
                  </a:lnTo>
                  <a:cubicBezTo>
                    <a:pt x="2417" y="1971"/>
                    <a:pt x="2252" y="1866"/>
                    <a:pt x="2087" y="1761"/>
                  </a:cubicBezTo>
                  <a:cubicBezTo>
                    <a:pt x="1518" y="1398"/>
                    <a:pt x="940" y="1023"/>
                    <a:pt x="513" y="500"/>
                  </a:cubicBezTo>
                  <a:cubicBezTo>
                    <a:pt x="385" y="339"/>
                    <a:pt x="271" y="165"/>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3"/>
            <p:cNvSpPr/>
            <p:nvPr/>
          </p:nvSpPr>
          <p:spPr>
            <a:xfrm>
              <a:off x="5364948" y="3022548"/>
              <a:ext cx="272409" cy="254085"/>
            </a:xfrm>
            <a:custGeom>
              <a:rect b="b" l="l" r="r" t="t"/>
              <a:pathLst>
                <a:path extrusionOk="0" h="1969" w="2111">
                  <a:moveTo>
                    <a:pt x="2032" y="1"/>
                  </a:moveTo>
                  <a:cubicBezTo>
                    <a:pt x="1385" y="413"/>
                    <a:pt x="812" y="941"/>
                    <a:pt x="344" y="1552"/>
                  </a:cubicBezTo>
                  <a:cubicBezTo>
                    <a:pt x="234" y="1694"/>
                    <a:pt x="124" y="1844"/>
                    <a:pt x="1" y="1969"/>
                  </a:cubicBezTo>
                  <a:cubicBezTo>
                    <a:pt x="794" y="1607"/>
                    <a:pt x="2111" y="1069"/>
                    <a:pt x="2105" y="941"/>
                  </a:cubicBezTo>
                  <a:cubicBezTo>
                    <a:pt x="2096" y="661"/>
                    <a:pt x="2073" y="341"/>
                    <a:pt x="2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3"/>
            <p:cNvSpPr/>
            <p:nvPr/>
          </p:nvSpPr>
          <p:spPr>
            <a:xfrm>
              <a:off x="4640120" y="2976996"/>
              <a:ext cx="1165770" cy="685990"/>
            </a:xfrm>
            <a:custGeom>
              <a:rect b="b" l="l" r="r" t="t"/>
              <a:pathLst>
                <a:path extrusionOk="0" h="5316" w="9034">
                  <a:moveTo>
                    <a:pt x="0" y="0"/>
                  </a:moveTo>
                  <a:cubicBezTo>
                    <a:pt x="0" y="254"/>
                    <a:pt x="9" y="483"/>
                    <a:pt x="32" y="675"/>
                  </a:cubicBezTo>
                  <a:cubicBezTo>
                    <a:pt x="78" y="1179"/>
                    <a:pt x="225" y="1771"/>
                    <a:pt x="417" y="2404"/>
                  </a:cubicBezTo>
                  <a:cubicBezTo>
                    <a:pt x="1706" y="3215"/>
                    <a:pt x="3031" y="3935"/>
                    <a:pt x="4426" y="4486"/>
                  </a:cubicBezTo>
                  <a:cubicBezTo>
                    <a:pt x="4481" y="4509"/>
                    <a:pt x="4530" y="4527"/>
                    <a:pt x="4581" y="4546"/>
                  </a:cubicBezTo>
                  <a:cubicBezTo>
                    <a:pt x="5177" y="4775"/>
                    <a:pt x="5783" y="4972"/>
                    <a:pt x="6407" y="5128"/>
                  </a:cubicBezTo>
                  <a:cubicBezTo>
                    <a:pt x="6833" y="5237"/>
                    <a:pt x="7298" y="5316"/>
                    <a:pt x="7748" y="5316"/>
                  </a:cubicBezTo>
                  <a:cubicBezTo>
                    <a:pt x="8211" y="5316"/>
                    <a:pt x="8659" y="5232"/>
                    <a:pt x="9034" y="5008"/>
                  </a:cubicBezTo>
                  <a:cubicBezTo>
                    <a:pt x="9006" y="4849"/>
                    <a:pt x="8975" y="4678"/>
                    <a:pt x="8938" y="4495"/>
                  </a:cubicBezTo>
                  <a:cubicBezTo>
                    <a:pt x="8617" y="2995"/>
                    <a:pt x="7800" y="2923"/>
                    <a:pt x="7750" y="2257"/>
                  </a:cubicBezTo>
                  <a:cubicBezTo>
                    <a:pt x="7749" y="2248"/>
                    <a:pt x="7732" y="2244"/>
                    <a:pt x="7702" y="2244"/>
                  </a:cubicBezTo>
                  <a:cubicBezTo>
                    <a:pt x="7386" y="2244"/>
                    <a:pt x="5599" y="2680"/>
                    <a:pt x="5135" y="2680"/>
                  </a:cubicBezTo>
                  <a:cubicBezTo>
                    <a:pt x="5066" y="2680"/>
                    <a:pt x="5026" y="2670"/>
                    <a:pt x="5026" y="2647"/>
                  </a:cubicBezTo>
                  <a:cubicBezTo>
                    <a:pt x="5026" y="2638"/>
                    <a:pt x="5035" y="2629"/>
                    <a:pt x="5044" y="2620"/>
                  </a:cubicBezTo>
                  <a:lnTo>
                    <a:pt x="5044" y="2620"/>
                  </a:lnTo>
                  <a:cubicBezTo>
                    <a:pt x="4999" y="2626"/>
                    <a:pt x="4954" y="2629"/>
                    <a:pt x="4908" y="2629"/>
                  </a:cubicBezTo>
                  <a:cubicBezTo>
                    <a:pt x="4651" y="2629"/>
                    <a:pt x="4385" y="2537"/>
                    <a:pt x="4132" y="2413"/>
                  </a:cubicBezTo>
                  <a:cubicBezTo>
                    <a:pt x="4068" y="2381"/>
                    <a:pt x="4007" y="2349"/>
                    <a:pt x="3948" y="2317"/>
                  </a:cubicBezTo>
                  <a:lnTo>
                    <a:pt x="3944" y="2317"/>
                  </a:lnTo>
                  <a:cubicBezTo>
                    <a:pt x="3861" y="2267"/>
                    <a:pt x="3778" y="2216"/>
                    <a:pt x="3696" y="2165"/>
                  </a:cubicBezTo>
                  <a:cubicBezTo>
                    <a:pt x="2500" y="1409"/>
                    <a:pt x="1279" y="59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3"/>
            <p:cNvSpPr/>
            <p:nvPr/>
          </p:nvSpPr>
          <p:spPr>
            <a:xfrm>
              <a:off x="4835361" y="3855256"/>
              <a:ext cx="1039954" cy="531268"/>
            </a:xfrm>
            <a:custGeom>
              <a:rect b="b" l="l" r="r" t="t"/>
              <a:pathLst>
                <a:path extrusionOk="0" h="4117" w="8059">
                  <a:moveTo>
                    <a:pt x="271" y="1"/>
                  </a:moveTo>
                  <a:cubicBezTo>
                    <a:pt x="225" y="569"/>
                    <a:pt x="0" y="977"/>
                    <a:pt x="24" y="1555"/>
                  </a:cubicBezTo>
                  <a:cubicBezTo>
                    <a:pt x="28" y="1669"/>
                    <a:pt x="55" y="1849"/>
                    <a:pt x="96" y="2055"/>
                  </a:cubicBezTo>
                  <a:cubicBezTo>
                    <a:pt x="1413" y="2830"/>
                    <a:pt x="2779" y="3481"/>
                    <a:pt x="4228" y="3834"/>
                  </a:cubicBezTo>
                  <a:cubicBezTo>
                    <a:pt x="4297" y="3849"/>
                    <a:pt x="4361" y="3866"/>
                    <a:pt x="4430" y="3880"/>
                  </a:cubicBezTo>
                  <a:cubicBezTo>
                    <a:pt x="4833" y="3972"/>
                    <a:pt x="5246" y="4036"/>
                    <a:pt x="5664" y="4073"/>
                  </a:cubicBezTo>
                  <a:cubicBezTo>
                    <a:pt x="6005" y="4104"/>
                    <a:pt x="6346" y="4116"/>
                    <a:pt x="6686" y="4116"/>
                  </a:cubicBezTo>
                  <a:cubicBezTo>
                    <a:pt x="7144" y="4116"/>
                    <a:pt x="7601" y="4095"/>
                    <a:pt x="8058" y="4069"/>
                  </a:cubicBezTo>
                  <a:cubicBezTo>
                    <a:pt x="8044" y="2587"/>
                    <a:pt x="7544" y="2697"/>
                    <a:pt x="7356" y="2137"/>
                  </a:cubicBezTo>
                  <a:cubicBezTo>
                    <a:pt x="7349" y="2114"/>
                    <a:pt x="7297" y="2106"/>
                    <a:pt x="7218" y="2106"/>
                  </a:cubicBezTo>
                  <a:cubicBezTo>
                    <a:pt x="6998" y="2106"/>
                    <a:pt x="6567" y="2170"/>
                    <a:pt x="6293" y="2170"/>
                  </a:cubicBezTo>
                  <a:cubicBezTo>
                    <a:pt x="6147" y="2170"/>
                    <a:pt x="6045" y="2152"/>
                    <a:pt x="6044" y="2096"/>
                  </a:cubicBezTo>
                  <a:cubicBezTo>
                    <a:pt x="6044" y="1982"/>
                    <a:pt x="7292" y="1455"/>
                    <a:pt x="7301" y="1349"/>
                  </a:cubicBezTo>
                  <a:cubicBezTo>
                    <a:pt x="7328" y="1000"/>
                    <a:pt x="7434" y="587"/>
                    <a:pt x="7502" y="238"/>
                  </a:cubicBezTo>
                  <a:cubicBezTo>
                    <a:pt x="7506" y="228"/>
                    <a:pt x="7493" y="222"/>
                    <a:pt x="7469" y="222"/>
                  </a:cubicBezTo>
                  <a:cubicBezTo>
                    <a:pt x="7453" y="222"/>
                    <a:pt x="7432" y="224"/>
                    <a:pt x="7407" y="230"/>
                  </a:cubicBezTo>
                  <a:cubicBezTo>
                    <a:pt x="7062" y="459"/>
                    <a:pt x="6755" y="739"/>
                    <a:pt x="6484" y="1051"/>
                  </a:cubicBezTo>
                  <a:cubicBezTo>
                    <a:pt x="5898" y="1736"/>
                    <a:pt x="5337" y="2685"/>
                    <a:pt x="4451" y="2685"/>
                  </a:cubicBezTo>
                  <a:cubicBezTo>
                    <a:pt x="4431" y="2685"/>
                    <a:pt x="4410" y="2684"/>
                    <a:pt x="4389" y="2683"/>
                  </a:cubicBezTo>
                  <a:cubicBezTo>
                    <a:pt x="4316" y="2679"/>
                    <a:pt x="4242" y="2670"/>
                    <a:pt x="4168" y="2651"/>
                  </a:cubicBezTo>
                  <a:cubicBezTo>
                    <a:pt x="4105" y="2638"/>
                    <a:pt x="4041" y="2615"/>
                    <a:pt x="3976" y="2592"/>
                  </a:cubicBezTo>
                  <a:cubicBezTo>
                    <a:pt x="3582" y="2435"/>
                    <a:pt x="3247" y="2105"/>
                    <a:pt x="2926" y="1812"/>
                  </a:cubicBezTo>
                  <a:cubicBezTo>
                    <a:pt x="2137" y="1087"/>
                    <a:pt x="1243" y="454"/>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3"/>
            <p:cNvSpPr/>
            <p:nvPr/>
          </p:nvSpPr>
          <p:spPr>
            <a:xfrm>
              <a:off x="4970209" y="4466529"/>
              <a:ext cx="843938" cy="344543"/>
            </a:xfrm>
            <a:custGeom>
              <a:rect b="b" l="l" r="r" t="t"/>
              <a:pathLst>
                <a:path extrusionOk="0" h="2670" w="6540">
                  <a:moveTo>
                    <a:pt x="606" y="1"/>
                  </a:moveTo>
                  <a:cubicBezTo>
                    <a:pt x="276" y="20"/>
                    <a:pt x="1" y="47"/>
                    <a:pt x="24" y="88"/>
                  </a:cubicBezTo>
                  <a:cubicBezTo>
                    <a:pt x="312" y="619"/>
                    <a:pt x="482" y="803"/>
                    <a:pt x="977" y="1409"/>
                  </a:cubicBezTo>
                  <a:cubicBezTo>
                    <a:pt x="1037" y="1482"/>
                    <a:pt x="1102" y="1555"/>
                    <a:pt x="1174" y="1629"/>
                  </a:cubicBezTo>
                  <a:cubicBezTo>
                    <a:pt x="2050" y="1891"/>
                    <a:pt x="2926" y="2138"/>
                    <a:pt x="3811" y="2353"/>
                  </a:cubicBezTo>
                  <a:cubicBezTo>
                    <a:pt x="3885" y="2372"/>
                    <a:pt x="3963" y="2390"/>
                    <a:pt x="4036" y="2408"/>
                  </a:cubicBezTo>
                  <a:cubicBezTo>
                    <a:pt x="4435" y="2500"/>
                    <a:pt x="4834" y="2592"/>
                    <a:pt x="5233" y="2670"/>
                  </a:cubicBezTo>
                  <a:cubicBezTo>
                    <a:pt x="5682" y="2221"/>
                    <a:pt x="6182" y="1643"/>
                    <a:pt x="6540" y="1015"/>
                  </a:cubicBezTo>
                  <a:cubicBezTo>
                    <a:pt x="6428" y="1010"/>
                    <a:pt x="6314" y="1006"/>
                    <a:pt x="6201" y="1006"/>
                  </a:cubicBezTo>
                  <a:cubicBezTo>
                    <a:pt x="6087" y="1006"/>
                    <a:pt x="5974" y="1010"/>
                    <a:pt x="5862" y="1019"/>
                  </a:cubicBezTo>
                  <a:cubicBezTo>
                    <a:pt x="5467" y="1051"/>
                    <a:pt x="5077" y="1138"/>
                    <a:pt x="4679" y="1184"/>
                  </a:cubicBezTo>
                  <a:cubicBezTo>
                    <a:pt x="4475" y="1206"/>
                    <a:pt x="4268" y="1217"/>
                    <a:pt x="4061" y="1217"/>
                  </a:cubicBezTo>
                  <a:cubicBezTo>
                    <a:pt x="3973" y="1217"/>
                    <a:pt x="3885" y="1215"/>
                    <a:pt x="3798" y="1212"/>
                  </a:cubicBezTo>
                  <a:cubicBezTo>
                    <a:pt x="3733" y="1207"/>
                    <a:pt x="3665" y="1203"/>
                    <a:pt x="3596" y="1193"/>
                  </a:cubicBezTo>
                  <a:cubicBezTo>
                    <a:pt x="2761" y="1120"/>
                    <a:pt x="1940" y="854"/>
                    <a:pt x="1225" y="414"/>
                  </a:cubicBezTo>
                  <a:cubicBezTo>
                    <a:pt x="1015" y="280"/>
                    <a:pt x="812" y="138"/>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 name="Google Shape;2065;p23"/>
          <p:cNvGrpSpPr/>
          <p:nvPr/>
        </p:nvGrpSpPr>
        <p:grpSpPr>
          <a:xfrm rot="1800035">
            <a:off x="6825381" y="-1510098"/>
            <a:ext cx="3431705" cy="3259620"/>
            <a:chOff x="-1088989" y="-1308882"/>
            <a:chExt cx="2960971" cy="2812491"/>
          </a:xfrm>
        </p:grpSpPr>
        <p:sp>
          <p:nvSpPr>
            <p:cNvPr id="2066" name="Google Shape;2066;p23"/>
            <p:cNvSpPr/>
            <p:nvPr/>
          </p:nvSpPr>
          <p:spPr>
            <a:xfrm rot="7171194">
              <a:off x="-569193" y="-1060010"/>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3"/>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3"/>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23"/>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23"/>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3"/>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3"/>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3"/>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 name="Google Shape;2074;p23"/>
          <p:cNvSpPr txBox="1"/>
          <p:nvPr>
            <p:ph idx="1" type="subTitle"/>
          </p:nvPr>
        </p:nvSpPr>
        <p:spPr>
          <a:xfrm>
            <a:off x="2122300" y="1112700"/>
            <a:ext cx="4899300" cy="810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075" name="Google Shape;2075;p23"/>
          <p:cNvSpPr txBox="1"/>
          <p:nvPr>
            <p:ph type="title"/>
          </p:nvPr>
        </p:nvSpPr>
        <p:spPr>
          <a:xfrm>
            <a:off x="2355000" y="540000"/>
            <a:ext cx="443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pic>
        <p:nvPicPr>
          <p:cNvPr id="2076" name="Google Shape;2076;p23"/>
          <p:cNvPicPr preferRelativeResize="0"/>
          <p:nvPr/>
        </p:nvPicPr>
        <p:blipFill>
          <a:blip r:embed="rId2">
            <a:alphaModFix amt="50000"/>
          </a:blip>
          <a:stretch>
            <a:fillRect/>
          </a:stretch>
        </p:blipFill>
        <p:spPr>
          <a:xfrm>
            <a:off x="6946837" y="-481870"/>
            <a:ext cx="3742525" cy="3347995"/>
          </a:xfrm>
          <a:prstGeom prst="rect">
            <a:avLst/>
          </a:prstGeom>
          <a:noFill/>
          <a:ln>
            <a:noFill/>
          </a:ln>
        </p:spPr>
      </p:pic>
      <p:pic>
        <p:nvPicPr>
          <p:cNvPr id="2077" name="Google Shape;2077;p23"/>
          <p:cNvPicPr preferRelativeResize="0"/>
          <p:nvPr/>
        </p:nvPicPr>
        <p:blipFill>
          <a:blip r:embed="rId2">
            <a:alphaModFix amt="50000"/>
          </a:blip>
          <a:stretch>
            <a:fillRect/>
          </a:stretch>
        </p:blipFill>
        <p:spPr>
          <a:xfrm>
            <a:off x="-1249663" y="-1218820"/>
            <a:ext cx="3742525" cy="3347995"/>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2_1_1_1">
    <p:spTree>
      <p:nvGrpSpPr>
        <p:cNvPr id="2078" name="Shape 2078"/>
        <p:cNvGrpSpPr/>
        <p:nvPr/>
      </p:nvGrpSpPr>
      <p:grpSpPr>
        <a:xfrm>
          <a:off x="0" y="0"/>
          <a:ext cx="0" cy="0"/>
          <a:chOff x="0" y="0"/>
          <a:chExt cx="0" cy="0"/>
        </a:xfrm>
      </p:grpSpPr>
      <p:sp>
        <p:nvSpPr>
          <p:cNvPr id="2079" name="Google Shape;2079;p24"/>
          <p:cNvSpPr/>
          <p:nvPr/>
        </p:nvSpPr>
        <p:spPr>
          <a:xfrm flipH="1" rot="8940093">
            <a:off x="-1352277" y="-379771"/>
            <a:ext cx="4386717" cy="6261963"/>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24"/>
          <p:cNvGrpSpPr/>
          <p:nvPr/>
        </p:nvGrpSpPr>
        <p:grpSpPr>
          <a:xfrm flipH="1" rot="4455470">
            <a:off x="1596022" y="3529917"/>
            <a:ext cx="1157927" cy="1624174"/>
            <a:chOff x="8255350" y="3499200"/>
            <a:chExt cx="701868" cy="984479"/>
          </a:xfrm>
        </p:grpSpPr>
        <p:sp>
          <p:nvSpPr>
            <p:cNvPr id="2081" name="Google Shape;2081;p24"/>
            <p:cNvSpPr/>
            <p:nvPr/>
          </p:nvSpPr>
          <p:spPr>
            <a:xfrm>
              <a:off x="8453601" y="3714131"/>
              <a:ext cx="121158" cy="235531"/>
            </a:xfrm>
            <a:custGeom>
              <a:rect b="b" l="l" r="r" t="t"/>
              <a:pathLst>
                <a:path extrusionOk="0" h="7498" w="3857">
                  <a:moveTo>
                    <a:pt x="714" y="0"/>
                  </a:moveTo>
                  <a:cubicBezTo>
                    <a:pt x="644" y="0"/>
                    <a:pt x="574" y="7"/>
                    <a:pt x="504" y="21"/>
                  </a:cubicBezTo>
                  <a:cubicBezTo>
                    <a:pt x="216" y="80"/>
                    <a:pt x="0" y="315"/>
                    <a:pt x="55" y="622"/>
                  </a:cubicBezTo>
                  <a:cubicBezTo>
                    <a:pt x="100" y="901"/>
                    <a:pt x="298" y="1158"/>
                    <a:pt x="481" y="1369"/>
                  </a:cubicBezTo>
                  <a:cubicBezTo>
                    <a:pt x="830" y="1754"/>
                    <a:pt x="1266" y="2057"/>
                    <a:pt x="1614" y="2451"/>
                  </a:cubicBezTo>
                  <a:cubicBezTo>
                    <a:pt x="1958" y="2851"/>
                    <a:pt x="2238" y="3310"/>
                    <a:pt x="2458" y="3791"/>
                  </a:cubicBezTo>
                  <a:cubicBezTo>
                    <a:pt x="2934" y="4836"/>
                    <a:pt x="3260" y="6043"/>
                    <a:pt x="2981" y="7175"/>
                  </a:cubicBezTo>
                  <a:cubicBezTo>
                    <a:pt x="2934" y="7371"/>
                    <a:pt x="3102" y="7497"/>
                    <a:pt x="3257" y="7497"/>
                  </a:cubicBezTo>
                  <a:cubicBezTo>
                    <a:pt x="3313" y="7497"/>
                    <a:pt x="3366" y="7481"/>
                    <a:pt x="3408" y="7446"/>
                  </a:cubicBezTo>
                  <a:cubicBezTo>
                    <a:pt x="3448" y="7418"/>
                    <a:pt x="3476" y="7372"/>
                    <a:pt x="3490" y="7308"/>
                  </a:cubicBezTo>
                  <a:cubicBezTo>
                    <a:pt x="3683" y="6089"/>
                    <a:pt x="3857" y="4804"/>
                    <a:pt x="3605" y="3579"/>
                  </a:cubicBezTo>
                  <a:cubicBezTo>
                    <a:pt x="3385" y="2502"/>
                    <a:pt x="2921" y="1378"/>
                    <a:pt x="2073" y="645"/>
                  </a:cubicBezTo>
                  <a:cubicBezTo>
                    <a:pt x="1714" y="335"/>
                    <a:pt x="1215" y="0"/>
                    <a:pt x="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4"/>
            <p:cNvSpPr/>
            <p:nvPr/>
          </p:nvSpPr>
          <p:spPr>
            <a:xfrm>
              <a:off x="8718199" y="3656959"/>
              <a:ext cx="59432" cy="154455"/>
            </a:xfrm>
            <a:custGeom>
              <a:rect b="b" l="l" r="r" t="t"/>
              <a:pathLst>
                <a:path extrusionOk="0" h="4917" w="1892">
                  <a:moveTo>
                    <a:pt x="1040" y="0"/>
                  </a:moveTo>
                  <a:cubicBezTo>
                    <a:pt x="879" y="0"/>
                    <a:pt x="722" y="80"/>
                    <a:pt x="643" y="241"/>
                  </a:cubicBezTo>
                  <a:cubicBezTo>
                    <a:pt x="575" y="369"/>
                    <a:pt x="602" y="511"/>
                    <a:pt x="616" y="653"/>
                  </a:cubicBezTo>
                  <a:cubicBezTo>
                    <a:pt x="630" y="842"/>
                    <a:pt x="653" y="1030"/>
                    <a:pt x="662" y="1222"/>
                  </a:cubicBezTo>
                  <a:cubicBezTo>
                    <a:pt x="685" y="1566"/>
                    <a:pt x="685" y="1915"/>
                    <a:pt x="662" y="2258"/>
                  </a:cubicBezTo>
                  <a:cubicBezTo>
                    <a:pt x="620" y="3060"/>
                    <a:pt x="442" y="3850"/>
                    <a:pt x="88" y="4574"/>
                  </a:cubicBezTo>
                  <a:cubicBezTo>
                    <a:pt x="1" y="4753"/>
                    <a:pt x="160" y="4917"/>
                    <a:pt x="306" y="4917"/>
                  </a:cubicBezTo>
                  <a:cubicBezTo>
                    <a:pt x="336" y="4917"/>
                    <a:pt x="365" y="4910"/>
                    <a:pt x="391" y="4895"/>
                  </a:cubicBezTo>
                  <a:cubicBezTo>
                    <a:pt x="395" y="4896"/>
                    <a:pt x="400" y="4896"/>
                    <a:pt x="404" y="4896"/>
                  </a:cubicBezTo>
                  <a:cubicBezTo>
                    <a:pt x="464" y="4896"/>
                    <a:pt x="528" y="4867"/>
                    <a:pt x="575" y="4799"/>
                  </a:cubicBezTo>
                  <a:cubicBezTo>
                    <a:pt x="671" y="4662"/>
                    <a:pt x="717" y="4497"/>
                    <a:pt x="795" y="4345"/>
                  </a:cubicBezTo>
                  <a:cubicBezTo>
                    <a:pt x="873" y="4184"/>
                    <a:pt x="960" y="4029"/>
                    <a:pt x="1038" y="3864"/>
                  </a:cubicBezTo>
                  <a:cubicBezTo>
                    <a:pt x="1180" y="3556"/>
                    <a:pt x="1299" y="3240"/>
                    <a:pt x="1409" y="2919"/>
                  </a:cubicBezTo>
                  <a:cubicBezTo>
                    <a:pt x="1634" y="2268"/>
                    <a:pt x="1891" y="1640"/>
                    <a:pt x="1767" y="942"/>
                  </a:cubicBezTo>
                  <a:cubicBezTo>
                    <a:pt x="1716" y="649"/>
                    <a:pt x="1593" y="300"/>
                    <a:pt x="1354" y="112"/>
                  </a:cubicBezTo>
                  <a:cubicBezTo>
                    <a:pt x="1263" y="38"/>
                    <a:pt x="1150"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4"/>
            <p:cNvSpPr/>
            <p:nvPr/>
          </p:nvSpPr>
          <p:spPr>
            <a:xfrm>
              <a:off x="8520418" y="3661419"/>
              <a:ext cx="333601" cy="754874"/>
            </a:xfrm>
            <a:custGeom>
              <a:rect b="b" l="l" r="r" t="t"/>
              <a:pathLst>
                <a:path extrusionOk="0" h="24031" w="10620">
                  <a:moveTo>
                    <a:pt x="10240" y="1"/>
                  </a:moveTo>
                  <a:cubicBezTo>
                    <a:pt x="10156" y="1"/>
                    <a:pt x="10073" y="41"/>
                    <a:pt x="10021" y="139"/>
                  </a:cubicBezTo>
                  <a:cubicBezTo>
                    <a:pt x="9627" y="888"/>
                    <a:pt x="9035" y="1557"/>
                    <a:pt x="8494" y="2203"/>
                  </a:cubicBezTo>
                  <a:cubicBezTo>
                    <a:pt x="7953" y="2855"/>
                    <a:pt x="7371" y="3474"/>
                    <a:pt x="6816" y="4116"/>
                  </a:cubicBezTo>
                  <a:cubicBezTo>
                    <a:pt x="5705" y="5405"/>
                    <a:pt x="4655" y="6753"/>
                    <a:pt x="3747" y="8193"/>
                  </a:cubicBezTo>
                  <a:cubicBezTo>
                    <a:pt x="1914" y="11109"/>
                    <a:pt x="418" y="14371"/>
                    <a:pt x="98" y="17832"/>
                  </a:cubicBezTo>
                  <a:cubicBezTo>
                    <a:pt x="5" y="18823"/>
                    <a:pt x="1" y="19819"/>
                    <a:pt x="65" y="20809"/>
                  </a:cubicBezTo>
                  <a:cubicBezTo>
                    <a:pt x="102" y="21313"/>
                    <a:pt x="153" y="21817"/>
                    <a:pt x="240" y="22317"/>
                  </a:cubicBezTo>
                  <a:cubicBezTo>
                    <a:pt x="322" y="22812"/>
                    <a:pt x="409" y="23318"/>
                    <a:pt x="597" y="23781"/>
                  </a:cubicBezTo>
                  <a:cubicBezTo>
                    <a:pt x="668" y="23954"/>
                    <a:pt x="807" y="24031"/>
                    <a:pt x="943" y="24031"/>
                  </a:cubicBezTo>
                  <a:cubicBezTo>
                    <a:pt x="1142" y="24031"/>
                    <a:pt x="1333" y="23865"/>
                    <a:pt x="1290" y="23593"/>
                  </a:cubicBezTo>
                  <a:cubicBezTo>
                    <a:pt x="1220" y="23161"/>
                    <a:pt x="1097" y="22744"/>
                    <a:pt x="1019" y="22323"/>
                  </a:cubicBezTo>
                  <a:cubicBezTo>
                    <a:pt x="936" y="21900"/>
                    <a:pt x="872" y="21478"/>
                    <a:pt x="826" y="21057"/>
                  </a:cubicBezTo>
                  <a:cubicBezTo>
                    <a:pt x="730" y="20194"/>
                    <a:pt x="735" y="19323"/>
                    <a:pt x="799" y="18460"/>
                  </a:cubicBezTo>
                  <a:cubicBezTo>
                    <a:pt x="932" y="16727"/>
                    <a:pt x="1313" y="14989"/>
                    <a:pt x="1876" y="13343"/>
                  </a:cubicBezTo>
                  <a:cubicBezTo>
                    <a:pt x="2959" y="10193"/>
                    <a:pt x="4907" y="7382"/>
                    <a:pt x="7054" y="4863"/>
                  </a:cubicBezTo>
                  <a:cubicBezTo>
                    <a:pt x="7655" y="4157"/>
                    <a:pt x="8287" y="3479"/>
                    <a:pt x="8897" y="2777"/>
                  </a:cubicBezTo>
                  <a:cubicBezTo>
                    <a:pt x="9210" y="2423"/>
                    <a:pt x="9517" y="2061"/>
                    <a:pt x="9778" y="1671"/>
                  </a:cubicBezTo>
                  <a:cubicBezTo>
                    <a:pt x="10048" y="1268"/>
                    <a:pt x="10273" y="842"/>
                    <a:pt x="10503" y="420"/>
                  </a:cubicBezTo>
                  <a:cubicBezTo>
                    <a:pt x="10620" y="201"/>
                    <a:pt x="10427" y="1"/>
                    <a:pt x="10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4"/>
            <p:cNvSpPr/>
            <p:nvPr/>
          </p:nvSpPr>
          <p:spPr>
            <a:xfrm>
              <a:off x="8500125" y="3670749"/>
              <a:ext cx="116258" cy="742309"/>
            </a:xfrm>
            <a:custGeom>
              <a:rect b="b" l="l" r="r" t="t"/>
              <a:pathLst>
                <a:path extrusionOk="0" h="23631" w="3701">
                  <a:moveTo>
                    <a:pt x="3377" y="0"/>
                  </a:moveTo>
                  <a:cubicBezTo>
                    <a:pt x="3257" y="0"/>
                    <a:pt x="3140" y="77"/>
                    <a:pt x="3142" y="233"/>
                  </a:cubicBezTo>
                  <a:cubicBezTo>
                    <a:pt x="3169" y="1819"/>
                    <a:pt x="2793" y="3337"/>
                    <a:pt x="2412" y="4860"/>
                  </a:cubicBezTo>
                  <a:cubicBezTo>
                    <a:pt x="2037" y="6378"/>
                    <a:pt x="1637" y="7887"/>
                    <a:pt x="1280" y="9405"/>
                  </a:cubicBezTo>
                  <a:cubicBezTo>
                    <a:pt x="573" y="12376"/>
                    <a:pt x="1" y="15412"/>
                    <a:pt x="88" y="18480"/>
                  </a:cubicBezTo>
                  <a:cubicBezTo>
                    <a:pt x="133" y="20177"/>
                    <a:pt x="376" y="21846"/>
                    <a:pt x="1000" y="23433"/>
                  </a:cubicBezTo>
                  <a:cubicBezTo>
                    <a:pt x="1054" y="23569"/>
                    <a:pt x="1171" y="23630"/>
                    <a:pt x="1284" y="23630"/>
                  </a:cubicBezTo>
                  <a:cubicBezTo>
                    <a:pt x="1450" y="23630"/>
                    <a:pt x="1609" y="23500"/>
                    <a:pt x="1555" y="23281"/>
                  </a:cubicBezTo>
                  <a:cubicBezTo>
                    <a:pt x="821" y="20392"/>
                    <a:pt x="702" y="17444"/>
                    <a:pt x="1083" y="14495"/>
                  </a:cubicBezTo>
                  <a:cubicBezTo>
                    <a:pt x="1477" y="11427"/>
                    <a:pt x="2353" y="8465"/>
                    <a:pt x="3041" y="5456"/>
                  </a:cubicBezTo>
                  <a:cubicBezTo>
                    <a:pt x="3430" y="3750"/>
                    <a:pt x="3701" y="1989"/>
                    <a:pt x="3627" y="233"/>
                  </a:cubicBezTo>
                  <a:cubicBezTo>
                    <a:pt x="3621" y="78"/>
                    <a:pt x="3497" y="0"/>
                    <a:pt x="3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4"/>
            <p:cNvSpPr/>
            <p:nvPr/>
          </p:nvSpPr>
          <p:spPr>
            <a:xfrm>
              <a:off x="8405350" y="3857817"/>
              <a:ext cx="165670" cy="625863"/>
            </a:xfrm>
            <a:custGeom>
              <a:rect b="b" l="l" r="r" t="t"/>
              <a:pathLst>
                <a:path extrusionOk="0" h="19924" w="5274">
                  <a:moveTo>
                    <a:pt x="413" y="1"/>
                  </a:moveTo>
                  <a:cubicBezTo>
                    <a:pt x="199" y="1"/>
                    <a:pt x="1" y="200"/>
                    <a:pt x="146" y="442"/>
                  </a:cubicBezTo>
                  <a:cubicBezTo>
                    <a:pt x="298" y="698"/>
                    <a:pt x="421" y="969"/>
                    <a:pt x="573" y="1225"/>
                  </a:cubicBezTo>
                  <a:cubicBezTo>
                    <a:pt x="734" y="1505"/>
                    <a:pt x="899" y="1780"/>
                    <a:pt x="1054" y="2065"/>
                  </a:cubicBezTo>
                  <a:cubicBezTo>
                    <a:pt x="1352" y="2610"/>
                    <a:pt x="1628" y="3166"/>
                    <a:pt x="1880" y="3729"/>
                  </a:cubicBezTo>
                  <a:cubicBezTo>
                    <a:pt x="2379" y="4862"/>
                    <a:pt x="2774" y="6041"/>
                    <a:pt x="3100" y="7233"/>
                  </a:cubicBezTo>
                  <a:cubicBezTo>
                    <a:pt x="3797" y="9815"/>
                    <a:pt x="4127" y="12475"/>
                    <a:pt x="4315" y="15135"/>
                  </a:cubicBezTo>
                  <a:cubicBezTo>
                    <a:pt x="4370" y="15919"/>
                    <a:pt x="4415" y="16703"/>
                    <a:pt x="4453" y="17487"/>
                  </a:cubicBezTo>
                  <a:cubicBezTo>
                    <a:pt x="4476" y="17877"/>
                    <a:pt x="4480" y="18272"/>
                    <a:pt x="4526" y="18661"/>
                  </a:cubicBezTo>
                  <a:cubicBezTo>
                    <a:pt x="4572" y="19055"/>
                    <a:pt x="4650" y="19413"/>
                    <a:pt x="4769" y="19794"/>
                  </a:cubicBezTo>
                  <a:cubicBezTo>
                    <a:pt x="4795" y="19877"/>
                    <a:pt x="4876" y="19923"/>
                    <a:pt x="4954" y="19923"/>
                  </a:cubicBezTo>
                  <a:cubicBezTo>
                    <a:pt x="5027" y="19923"/>
                    <a:pt x="5097" y="19883"/>
                    <a:pt x="5118" y="19794"/>
                  </a:cubicBezTo>
                  <a:cubicBezTo>
                    <a:pt x="5196" y="19445"/>
                    <a:pt x="5251" y="19111"/>
                    <a:pt x="5264" y="18753"/>
                  </a:cubicBezTo>
                  <a:cubicBezTo>
                    <a:pt x="5274" y="18391"/>
                    <a:pt x="5255" y="18029"/>
                    <a:pt x="5237" y="17667"/>
                  </a:cubicBezTo>
                  <a:cubicBezTo>
                    <a:pt x="5205" y="16973"/>
                    <a:pt x="5168" y="16281"/>
                    <a:pt x="5122" y="15589"/>
                  </a:cubicBezTo>
                  <a:cubicBezTo>
                    <a:pt x="5031" y="14172"/>
                    <a:pt x="4898" y="12754"/>
                    <a:pt x="4705" y="11347"/>
                  </a:cubicBezTo>
                  <a:cubicBezTo>
                    <a:pt x="4352" y="8797"/>
                    <a:pt x="3769" y="6261"/>
                    <a:pt x="2779" y="3881"/>
                  </a:cubicBezTo>
                  <a:cubicBezTo>
                    <a:pt x="2508" y="3225"/>
                    <a:pt x="2210" y="2582"/>
                    <a:pt x="1880" y="1959"/>
                  </a:cubicBezTo>
                  <a:cubicBezTo>
                    <a:pt x="1715" y="1652"/>
                    <a:pt x="1541" y="1344"/>
                    <a:pt x="1357" y="1047"/>
                  </a:cubicBezTo>
                  <a:cubicBezTo>
                    <a:pt x="1155" y="717"/>
                    <a:pt x="912" y="436"/>
                    <a:pt x="679" y="133"/>
                  </a:cubicBezTo>
                  <a:cubicBezTo>
                    <a:pt x="607" y="40"/>
                    <a:pt x="508"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4"/>
            <p:cNvSpPr/>
            <p:nvPr/>
          </p:nvSpPr>
          <p:spPr>
            <a:xfrm>
              <a:off x="8255350" y="4147701"/>
              <a:ext cx="320345" cy="277027"/>
            </a:xfrm>
            <a:custGeom>
              <a:rect b="b" l="l" r="r" t="t"/>
              <a:pathLst>
                <a:path extrusionOk="0" h="8819" w="10198">
                  <a:moveTo>
                    <a:pt x="1763" y="1"/>
                  </a:moveTo>
                  <a:cubicBezTo>
                    <a:pt x="1611" y="1"/>
                    <a:pt x="1461" y="9"/>
                    <a:pt x="1312" y="27"/>
                  </a:cubicBezTo>
                  <a:cubicBezTo>
                    <a:pt x="904" y="74"/>
                    <a:pt x="418" y="178"/>
                    <a:pt x="207" y="573"/>
                  </a:cubicBezTo>
                  <a:cubicBezTo>
                    <a:pt x="0" y="963"/>
                    <a:pt x="171" y="1376"/>
                    <a:pt x="413" y="1697"/>
                  </a:cubicBezTo>
                  <a:cubicBezTo>
                    <a:pt x="688" y="2059"/>
                    <a:pt x="1083" y="2320"/>
                    <a:pt x="1454" y="2578"/>
                  </a:cubicBezTo>
                  <a:cubicBezTo>
                    <a:pt x="1835" y="2838"/>
                    <a:pt x="2229" y="3082"/>
                    <a:pt x="2624" y="3321"/>
                  </a:cubicBezTo>
                  <a:cubicBezTo>
                    <a:pt x="3463" y="3825"/>
                    <a:pt x="4303" y="4329"/>
                    <a:pt x="5141" y="4834"/>
                  </a:cubicBezTo>
                  <a:cubicBezTo>
                    <a:pt x="6059" y="5384"/>
                    <a:pt x="7008" y="5902"/>
                    <a:pt x="7880" y="6521"/>
                  </a:cubicBezTo>
                  <a:cubicBezTo>
                    <a:pt x="8618" y="7048"/>
                    <a:pt x="9347" y="7736"/>
                    <a:pt x="9626" y="8621"/>
                  </a:cubicBezTo>
                  <a:cubicBezTo>
                    <a:pt x="9669" y="8759"/>
                    <a:pt x="9773" y="8819"/>
                    <a:pt x="9878" y="8819"/>
                  </a:cubicBezTo>
                  <a:cubicBezTo>
                    <a:pt x="10036" y="8819"/>
                    <a:pt x="10197" y="8684"/>
                    <a:pt x="10159" y="8475"/>
                  </a:cubicBezTo>
                  <a:cubicBezTo>
                    <a:pt x="10140" y="8378"/>
                    <a:pt x="10117" y="8282"/>
                    <a:pt x="10090" y="8185"/>
                  </a:cubicBezTo>
                  <a:cubicBezTo>
                    <a:pt x="10154" y="8117"/>
                    <a:pt x="10191" y="8016"/>
                    <a:pt x="10149" y="7893"/>
                  </a:cubicBezTo>
                  <a:cubicBezTo>
                    <a:pt x="9878" y="7053"/>
                    <a:pt x="9609" y="6227"/>
                    <a:pt x="9205" y="5434"/>
                  </a:cubicBezTo>
                  <a:cubicBezTo>
                    <a:pt x="8815" y="4663"/>
                    <a:pt x="8343" y="3935"/>
                    <a:pt x="7797" y="3266"/>
                  </a:cubicBezTo>
                  <a:cubicBezTo>
                    <a:pt x="6756" y="1986"/>
                    <a:pt x="5384" y="954"/>
                    <a:pt x="3820" y="404"/>
                  </a:cubicBezTo>
                  <a:cubicBezTo>
                    <a:pt x="3181" y="178"/>
                    <a:pt x="2460" y="1"/>
                    <a:pt x="1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4"/>
            <p:cNvSpPr/>
            <p:nvPr/>
          </p:nvSpPr>
          <p:spPr>
            <a:xfrm>
              <a:off x="8267601" y="3883827"/>
              <a:ext cx="265593" cy="279634"/>
            </a:xfrm>
            <a:custGeom>
              <a:rect b="b" l="l" r="r" t="t"/>
              <a:pathLst>
                <a:path extrusionOk="0" h="8902" w="8455">
                  <a:moveTo>
                    <a:pt x="632" y="1"/>
                  </a:moveTo>
                  <a:cubicBezTo>
                    <a:pt x="446" y="1"/>
                    <a:pt x="264" y="108"/>
                    <a:pt x="166" y="287"/>
                  </a:cubicBezTo>
                  <a:cubicBezTo>
                    <a:pt x="1" y="577"/>
                    <a:pt x="133" y="956"/>
                    <a:pt x="221" y="1250"/>
                  </a:cubicBezTo>
                  <a:cubicBezTo>
                    <a:pt x="404" y="1892"/>
                    <a:pt x="721" y="2465"/>
                    <a:pt x="1124" y="2993"/>
                  </a:cubicBezTo>
                  <a:cubicBezTo>
                    <a:pt x="1977" y="4112"/>
                    <a:pt x="3073" y="4984"/>
                    <a:pt x="4220" y="5786"/>
                  </a:cubicBezTo>
                  <a:cubicBezTo>
                    <a:pt x="4903" y="6263"/>
                    <a:pt x="5604" y="6717"/>
                    <a:pt x="6292" y="7194"/>
                  </a:cubicBezTo>
                  <a:cubicBezTo>
                    <a:pt x="6902" y="7615"/>
                    <a:pt x="7678" y="7964"/>
                    <a:pt x="7920" y="8726"/>
                  </a:cubicBezTo>
                  <a:cubicBezTo>
                    <a:pt x="7959" y="8848"/>
                    <a:pt x="8057" y="8901"/>
                    <a:pt x="8155" y="8901"/>
                  </a:cubicBezTo>
                  <a:cubicBezTo>
                    <a:pt x="8304" y="8901"/>
                    <a:pt x="8454" y="8780"/>
                    <a:pt x="8402" y="8593"/>
                  </a:cubicBezTo>
                  <a:cubicBezTo>
                    <a:pt x="8241" y="8015"/>
                    <a:pt x="7801" y="7579"/>
                    <a:pt x="7375" y="7175"/>
                  </a:cubicBezTo>
                  <a:cubicBezTo>
                    <a:pt x="6857" y="6690"/>
                    <a:pt x="6279" y="6272"/>
                    <a:pt x="5697" y="5864"/>
                  </a:cubicBezTo>
                  <a:cubicBezTo>
                    <a:pt x="5343" y="5621"/>
                    <a:pt x="4990" y="5378"/>
                    <a:pt x="4641" y="5130"/>
                  </a:cubicBezTo>
                  <a:cubicBezTo>
                    <a:pt x="4091" y="4598"/>
                    <a:pt x="3578" y="4025"/>
                    <a:pt x="3092" y="3438"/>
                  </a:cubicBezTo>
                  <a:cubicBezTo>
                    <a:pt x="2670" y="2933"/>
                    <a:pt x="2247" y="2402"/>
                    <a:pt x="1913" y="1837"/>
                  </a:cubicBezTo>
                  <a:cubicBezTo>
                    <a:pt x="1743" y="1553"/>
                    <a:pt x="1578" y="1269"/>
                    <a:pt x="1441" y="971"/>
                  </a:cubicBezTo>
                  <a:cubicBezTo>
                    <a:pt x="1307" y="681"/>
                    <a:pt x="1189" y="296"/>
                    <a:pt x="922" y="99"/>
                  </a:cubicBezTo>
                  <a:cubicBezTo>
                    <a:pt x="833" y="32"/>
                    <a:pt x="732"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4"/>
            <p:cNvSpPr/>
            <p:nvPr/>
          </p:nvSpPr>
          <p:spPr>
            <a:xfrm>
              <a:off x="8556136" y="4052518"/>
              <a:ext cx="95714" cy="236379"/>
            </a:xfrm>
            <a:custGeom>
              <a:rect b="b" l="l" r="r" t="t"/>
              <a:pathLst>
                <a:path extrusionOk="0" h="7525" w="3047">
                  <a:moveTo>
                    <a:pt x="2299" y="1"/>
                  </a:moveTo>
                  <a:cubicBezTo>
                    <a:pt x="1908" y="1"/>
                    <a:pt x="1535" y="447"/>
                    <a:pt x="1345" y="737"/>
                  </a:cubicBezTo>
                  <a:cubicBezTo>
                    <a:pt x="777" y="1599"/>
                    <a:pt x="428" y="2681"/>
                    <a:pt x="254" y="3695"/>
                  </a:cubicBezTo>
                  <a:cubicBezTo>
                    <a:pt x="47" y="4887"/>
                    <a:pt x="1" y="6084"/>
                    <a:pt x="15" y="7295"/>
                  </a:cubicBezTo>
                  <a:cubicBezTo>
                    <a:pt x="18" y="7448"/>
                    <a:pt x="136" y="7524"/>
                    <a:pt x="254" y="7524"/>
                  </a:cubicBezTo>
                  <a:cubicBezTo>
                    <a:pt x="327" y="7524"/>
                    <a:pt x="401" y="7495"/>
                    <a:pt x="446" y="7437"/>
                  </a:cubicBezTo>
                  <a:cubicBezTo>
                    <a:pt x="506" y="7401"/>
                    <a:pt x="551" y="7331"/>
                    <a:pt x="561" y="7244"/>
                  </a:cubicBezTo>
                  <a:cubicBezTo>
                    <a:pt x="661" y="6231"/>
                    <a:pt x="1033" y="5236"/>
                    <a:pt x="1465" y="4319"/>
                  </a:cubicBezTo>
                  <a:cubicBezTo>
                    <a:pt x="1909" y="3379"/>
                    <a:pt x="2326" y="2433"/>
                    <a:pt x="2648" y="1438"/>
                  </a:cubicBezTo>
                  <a:cubicBezTo>
                    <a:pt x="2775" y="1026"/>
                    <a:pt x="3046" y="380"/>
                    <a:pt x="2574" y="81"/>
                  </a:cubicBezTo>
                  <a:cubicBezTo>
                    <a:pt x="2483" y="25"/>
                    <a:pt x="2390" y="1"/>
                    <a:pt x="2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4"/>
            <p:cNvSpPr/>
            <p:nvPr/>
          </p:nvSpPr>
          <p:spPr>
            <a:xfrm>
              <a:off x="8637308" y="3748466"/>
              <a:ext cx="317486" cy="190548"/>
            </a:xfrm>
            <a:custGeom>
              <a:rect b="b" l="l" r="r" t="t"/>
              <a:pathLst>
                <a:path extrusionOk="0" h="6066" w="10107">
                  <a:moveTo>
                    <a:pt x="8603" y="1"/>
                  </a:moveTo>
                  <a:cubicBezTo>
                    <a:pt x="8246" y="1"/>
                    <a:pt x="7873" y="74"/>
                    <a:pt x="7534" y="181"/>
                  </a:cubicBezTo>
                  <a:cubicBezTo>
                    <a:pt x="6167" y="615"/>
                    <a:pt x="4924" y="1436"/>
                    <a:pt x="3751" y="2239"/>
                  </a:cubicBezTo>
                  <a:cubicBezTo>
                    <a:pt x="2434" y="3138"/>
                    <a:pt x="1256" y="4257"/>
                    <a:pt x="242" y="5486"/>
                  </a:cubicBezTo>
                  <a:cubicBezTo>
                    <a:pt x="206" y="5532"/>
                    <a:pt x="187" y="5582"/>
                    <a:pt x="187" y="5629"/>
                  </a:cubicBezTo>
                  <a:cubicBezTo>
                    <a:pt x="168" y="5651"/>
                    <a:pt x="151" y="5674"/>
                    <a:pt x="132" y="5697"/>
                  </a:cubicBezTo>
                  <a:cubicBezTo>
                    <a:pt x="1" y="5877"/>
                    <a:pt x="178" y="6065"/>
                    <a:pt x="359" y="6065"/>
                  </a:cubicBezTo>
                  <a:cubicBezTo>
                    <a:pt x="418" y="6065"/>
                    <a:pt x="477" y="6046"/>
                    <a:pt x="526" y="6000"/>
                  </a:cubicBezTo>
                  <a:cubicBezTo>
                    <a:pt x="1586" y="5009"/>
                    <a:pt x="2797" y="4175"/>
                    <a:pt x="4085" y="3504"/>
                  </a:cubicBezTo>
                  <a:cubicBezTo>
                    <a:pt x="5489" y="2776"/>
                    <a:pt x="6979" y="2285"/>
                    <a:pt x="8437" y="1694"/>
                  </a:cubicBezTo>
                  <a:cubicBezTo>
                    <a:pt x="8891" y="1510"/>
                    <a:pt x="10107" y="928"/>
                    <a:pt x="9519" y="285"/>
                  </a:cubicBezTo>
                  <a:cubicBezTo>
                    <a:pt x="9303" y="52"/>
                    <a:pt x="8937" y="1"/>
                    <a:pt x="8634" y="1"/>
                  </a:cubicBezTo>
                  <a:cubicBezTo>
                    <a:pt x="8624" y="1"/>
                    <a:pt x="8613" y="1"/>
                    <a:pt x="8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4"/>
            <p:cNvSpPr/>
            <p:nvPr/>
          </p:nvSpPr>
          <p:spPr>
            <a:xfrm>
              <a:off x="8542188" y="3659032"/>
              <a:ext cx="179397" cy="345726"/>
            </a:xfrm>
            <a:custGeom>
              <a:rect b="b" l="l" r="r" t="t"/>
              <a:pathLst>
                <a:path extrusionOk="0" h="11006" w="5711">
                  <a:moveTo>
                    <a:pt x="4990" y="0"/>
                  </a:moveTo>
                  <a:cubicBezTo>
                    <a:pt x="4706" y="0"/>
                    <a:pt x="4456" y="241"/>
                    <a:pt x="4348" y="524"/>
                  </a:cubicBezTo>
                  <a:cubicBezTo>
                    <a:pt x="4187" y="950"/>
                    <a:pt x="4104" y="1417"/>
                    <a:pt x="4004" y="1862"/>
                  </a:cubicBezTo>
                  <a:cubicBezTo>
                    <a:pt x="3670" y="3366"/>
                    <a:pt x="2990" y="4751"/>
                    <a:pt x="2184" y="6059"/>
                  </a:cubicBezTo>
                  <a:cubicBezTo>
                    <a:pt x="1729" y="6792"/>
                    <a:pt x="1298" y="7526"/>
                    <a:pt x="912" y="8296"/>
                  </a:cubicBezTo>
                  <a:cubicBezTo>
                    <a:pt x="747" y="8618"/>
                    <a:pt x="610" y="8943"/>
                    <a:pt x="482" y="9278"/>
                  </a:cubicBezTo>
                  <a:cubicBezTo>
                    <a:pt x="266" y="9686"/>
                    <a:pt x="120" y="10127"/>
                    <a:pt x="69" y="10608"/>
                  </a:cubicBezTo>
                  <a:cubicBezTo>
                    <a:pt x="59" y="10649"/>
                    <a:pt x="51" y="10686"/>
                    <a:pt x="42" y="10722"/>
                  </a:cubicBezTo>
                  <a:cubicBezTo>
                    <a:pt x="0" y="10894"/>
                    <a:pt x="140" y="11005"/>
                    <a:pt x="275" y="11005"/>
                  </a:cubicBezTo>
                  <a:cubicBezTo>
                    <a:pt x="363" y="11005"/>
                    <a:pt x="448" y="10957"/>
                    <a:pt x="478" y="10846"/>
                  </a:cubicBezTo>
                  <a:cubicBezTo>
                    <a:pt x="495" y="10791"/>
                    <a:pt x="510" y="10736"/>
                    <a:pt x="523" y="10686"/>
                  </a:cubicBezTo>
                  <a:cubicBezTo>
                    <a:pt x="849" y="9961"/>
                    <a:pt x="1253" y="9301"/>
                    <a:pt x="1803" y="8718"/>
                  </a:cubicBezTo>
                  <a:cubicBezTo>
                    <a:pt x="2371" y="8118"/>
                    <a:pt x="2912" y="7485"/>
                    <a:pt x="3416" y="6825"/>
                  </a:cubicBezTo>
                  <a:cubicBezTo>
                    <a:pt x="4375" y="5559"/>
                    <a:pt x="5177" y="4133"/>
                    <a:pt x="5535" y="2573"/>
                  </a:cubicBezTo>
                  <a:cubicBezTo>
                    <a:pt x="5628" y="2156"/>
                    <a:pt x="5710" y="1716"/>
                    <a:pt x="5700" y="1284"/>
                  </a:cubicBezTo>
                  <a:cubicBezTo>
                    <a:pt x="5696" y="913"/>
                    <a:pt x="5645" y="335"/>
                    <a:pt x="5306" y="105"/>
                  </a:cubicBezTo>
                  <a:cubicBezTo>
                    <a:pt x="5200" y="32"/>
                    <a:pt x="5093" y="0"/>
                    <a:pt x="4990" y="0"/>
                  </a:cubicBezTo>
                  <a:close/>
                </a:path>
              </a:pathLst>
            </a:custGeom>
            <a:solidFill>
              <a:srgbClr val="277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4"/>
            <p:cNvSpPr/>
            <p:nvPr/>
          </p:nvSpPr>
          <p:spPr>
            <a:xfrm>
              <a:off x="8550104" y="4096183"/>
              <a:ext cx="71495" cy="240463"/>
            </a:xfrm>
            <a:custGeom>
              <a:rect b="b" l="l" r="r" t="t"/>
              <a:pathLst>
                <a:path extrusionOk="0" h="7655" w="2276">
                  <a:moveTo>
                    <a:pt x="2094" y="0"/>
                  </a:moveTo>
                  <a:cubicBezTo>
                    <a:pt x="2034" y="0"/>
                    <a:pt x="1972" y="30"/>
                    <a:pt x="1945" y="99"/>
                  </a:cubicBezTo>
                  <a:cubicBezTo>
                    <a:pt x="1830" y="402"/>
                    <a:pt x="1697" y="690"/>
                    <a:pt x="1583" y="993"/>
                  </a:cubicBezTo>
                  <a:cubicBezTo>
                    <a:pt x="1464" y="1305"/>
                    <a:pt x="1376" y="1631"/>
                    <a:pt x="1248" y="1938"/>
                  </a:cubicBezTo>
                  <a:cubicBezTo>
                    <a:pt x="1001" y="2534"/>
                    <a:pt x="826" y="3149"/>
                    <a:pt x="615" y="3759"/>
                  </a:cubicBezTo>
                  <a:cubicBezTo>
                    <a:pt x="404" y="4350"/>
                    <a:pt x="298" y="4997"/>
                    <a:pt x="211" y="5615"/>
                  </a:cubicBezTo>
                  <a:cubicBezTo>
                    <a:pt x="124" y="6216"/>
                    <a:pt x="0" y="6909"/>
                    <a:pt x="152" y="7510"/>
                  </a:cubicBezTo>
                  <a:cubicBezTo>
                    <a:pt x="175" y="7605"/>
                    <a:pt x="264" y="7654"/>
                    <a:pt x="352" y="7654"/>
                  </a:cubicBezTo>
                  <a:cubicBezTo>
                    <a:pt x="438" y="7654"/>
                    <a:pt x="524" y="7607"/>
                    <a:pt x="546" y="7510"/>
                  </a:cubicBezTo>
                  <a:cubicBezTo>
                    <a:pt x="611" y="7207"/>
                    <a:pt x="605" y="6895"/>
                    <a:pt x="629" y="6588"/>
                  </a:cubicBezTo>
                  <a:cubicBezTo>
                    <a:pt x="647" y="6267"/>
                    <a:pt x="679" y="5946"/>
                    <a:pt x="730" y="5625"/>
                  </a:cubicBezTo>
                  <a:cubicBezTo>
                    <a:pt x="821" y="5010"/>
                    <a:pt x="977" y="4410"/>
                    <a:pt x="1092" y="3799"/>
                  </a:cubicBezTo>
                  <a:cubicBezTo>
                    <a:pt x="1211" y="3190"/>
                    <a:pt x="1418" y="2584"/>
                    <a:pt x="1596" y="1993"/>
                  </a:cubicBezTo>
                  <a:cubicBezTo>
                    <a:pt x="1684" y="1686"/>
                    <a:pt x="1822" y="1388"/>
                    <a:pt x="1926" y="1090"/>
                  </a:cubicBezTo>
                  <a:cubicBezTo>
                    <a:pt x="2032" y="787"/>
                    <a:pt x="2129" y="480"/>
                    <a:pt x="2234" y="182"/>
                  </a:cubicBezTo>
                  <a:cubicBezTo>
                    <a:pt x="2276" y="71"/>
                    <a:pt x="2187" y="0"/>
                    <a:pt x="2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4"/>
            <p:cNvSpPr/>
            <p:nvPr/>
          </p:nvSpPr>
          <p:spPr>
            <a:xfrm>
              <a:off x="8626848" y="3782236"/>
              <a:ext cx="230348" cy="164350"/>
            </a:xfrm>
            <a:custGeom>
              <a:rect b="b" l="l" r="r" t="t"/>
              <a:pathLst>
                <a:path extrusionOk="0" h="5232" w="7333">
                  <a:moveTo>
                    <a:pt x="7163" y="0"/>
                  </a:moveTo>
                  <a:cubicBezTo>
                    <a:pt x="7149" y="0"/>
                    <a:pt x="7135" y="3"/>
                    <a:pt x="7119" y="8"/>
                  </a:cubicBezTo>
                  <a:cubicBezTo>
                    <a:pt x="5689" y="467"/>
                    <a:pt x="4395" y="1261"/>
                    <a:pt x="3161" y="2105"/>
                  </a:cubicBezTo>
                  <a:cubicBezTo>
                    <a:pt x="2588" y="2494"/>
                    <a:pt x="2010" y="2897"/>
                    <a:pt x="1487" y="3365"/>
                  </a:cubicBezTo>
                  <a:cubicBezTo>
                    <a:pt x="965" y="3833"/>
                    <a:pt x="414" y="4365"/>
                    <a:pt x="67" y="4984"/>
                  </a:cubicBezTo>
                  <a:cubicBezTo>
                    <a:pt x="1" y="5098"/>
                    <a:pt x="108" y="5232"/>
                    <a:pt x="218" y="5232"/>
                  </a:cubicBezTo>
                  <a:cubicBezTo>
                    <a:pt x="255" y="5232"/>
                    <a:pt x="292" y="5217"/>
                    <a:pt x="323" y="5181"/>
                  </a:cubicBezTo>
                  <a:cubicBezTo>
                    <a:pt x="763" y="4658"/>
                    <a:pt x="1185" y="4141"/>
                    <a:pt x="1699" y="3686"/>
                  </a:cubicBezTo>
                  <a:cubicBezTo>
                    <a:pt x="2226" y="3214"/>
                    <a:pt x="2785" y="2778"/>
                    <a:pt x="3368" y="2370"/>
                  </a:cubicBezTo>
                  <a:cubicBezTo>
                    <a:pt x="4565" y="1540"/>
                    <a:pt x="5790" y="710"/>
                    <a:pt x="7188" y="261"/>
                  </a:cubicBezTo>
                  <a:cubicBezTo>
                    <a:pt x="7333" y="215"/>
                    <a:pt x="7291" y="0"/>
                    <a:pt x="7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4"/>
            <p:cNvSpPr/>
            <p:nvPr/>
          </p:nvSpPr>
          <p:spPr>
            <a:xfrm>
              <a:off x="8534712" y="3708917"/>
              <a:ext cx="162340" cy="308408"/>
            </a:xfrm>
            <a:custGeom>
              <a:rect b="b" l="l" r="r" t="t"/>
              <a:pathLst>
                <a:path extrusionOk="0" h="9818" w="5168">
                  <a:moveTo>
                    <a:pt x="4987" y="1"/>
                  </a:moveTo>
                  <a:cubicBezTo>
                    <a:pt x="4928" y="1"/>
                    <a:pt x="4870" y="33"/>
                    <a:pt x="4852" y="109"/>
                  </a:cubicBezTo>
                  <a:cubicBezTo>
                    <a:pt x="4526" y="1476"/>
                    <a:pt x="3819" y="2727"/>
                    <a:pt x="3017" y="3870"/>
                  </a:cubicBezTo>
                  <a:cubicBezTo>
                    <a:pt x="2614" y="4443"/>
                    <a:pt x="2192" y="4998"/>
                    <a:pt x="1775" y="5553"/>
                  </a:cubicBezTo>
                  <a:cubicBezTo>
                    <a:pt x="1334" y="6139"/>
                    <a:pt x="890" y="6731"/>
                    <a:pt x="578" y="7392"/>
                  </a:cubicBezTo>
                  <a:cubicBezTo>
                    <a:pt x="238" y="8112"/>
                    <a:pt x="0" y="8869"/>
                    <a:pt x="37" y="9667"/>
                  </a:cubicBezTo>
                  <a:cubicBezTo>
                    <a:pt x="41" y="9768"/>
                    <a:pt x="110" y="9818"/>
                    <a:pt x="182" y="9818"/>
                  </a:cubicBezTo>
                  <a:cubicBezTo>
                    <a:pt x="256" y="9818"/>
                    <a:pt x="332" y="9766"/>
                    <a:pt x="344" y="9667"/>
                  </a:cubicBezTo>
                  <a:cubicBezTo>
                    <a:pt x="513" y="8222"/>
                    <a:pt x="1261" y="6960"/>
                    <a:pt x="2086" y="5787"/>
                  </a:cubicBezTo>
                  <a:cubicBezTo>
                    <a:pt x="2875" y="4659"/>
                    <a:pt x="3709" y="3548"/>
                    <a:pt x="4342" y="2315"/>
                  </a:cubicBezTo>
                  <a:cubicBezTo>
                    <a:pt x="4687" y="1641"/>
                    <a:pt x="4958" y="921"/>
                    <a:pt x="5140" y="187"/>
                  </a:cubicBezTo>
                  <a:cubicBezTo>
                    <a:pt x="5168" y="74"/>
                    <a:pt x="5075" y="1"/>
                    <a:pt x="4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4"/>
            <p:cNvSpPr/>
            <p:nvPr/>
          </p:nvSpPr>
          <p:spPr>
            <a:xfrm>
              <a:off x="8546931" y="4018214"/>
              <a:ext cx="280231" cy="442414"/>
            </a:xfrm>
            <a:custGeom>
              <a:rect b="b" l="l" r="r" t="t"/>
              <a:pathLst>
                <a:path extrusionOk="0" h="14084" w="8921">
                  <a:moveTo>
                    <a:pt x="8384" y="1"/>
                  </a:moveTo>
                  <a:cubicBezTo>
                    <a:pt x="8284" y="1"/>
                    <a:pt x="8183" y="49"/>
                    <a:pt x="8108" y="164"/>
                  </a:cubicBezTo>
                  <a:cubicBezTo>
                    <a:pt x="7522" y="1059"/>
                    <a:pt x="6696" y="1733"/>
                    <a:pt x="5889" y="2425"/>
                  </a:cubicBezTo>
                  <a:cubicBezTo>
                    <a:pt x="5032" y="3159"/>
                    <a:pt x="4183" y="3911"/>
                    <a:pt x="3381" y="4704"/>
                  </a:cubicBezTo>
                  <a:cubicBezTo>
                    <a:pt x="2615" y="5461"/>
                    <a:pt x="1895" y="6268"/>
                    <a:pt x="1345" y="7199"/>
                  </a:cubicBezTo>
                  <a:cubicBezTo>
                    <a:pt x="794" y="8125"/>
                    <a:pt x="414" y="9134"/>
                    <a:pt x="221" y="10194"/>
                  </a:cubicBezTo>
                  <a:cubicBezTo>
                    <a:pt x="1" y="11372"/>
                    <a:pt x="19" y="12597"/>
                    <a:pt x="276" y="13766"/>
                  </a:cubicBezTo>
                  <a:cubicBezTo>
                    <a:pt x="325" y="13984"/>
                    <a:pt x="507" y="14084"/>
                    <a:pt x="683" y="14084"/>
                  </a:cubicBezTo>
                  <a:cubicBezTo>
                    <a:pt x="900" y="14084"/>
                    <a:pt x="1107" y="13932"/>
                    <a:pt x="1047" y="13661"/>
                  </a:cubicBezTo>
                  <a:cubicBezTo>
                    <a:pt x="606" y="11661"/>
                    <a:pt x="909" y="9551"/>
                    <a:pt x="1908" y="7763"/>
                  </a:cubicBezTo>
                  <a:cubicBezTo>
                    <a:pt x="2418" y="6850"/>
                    <a:pt x="3123" y="6044"/>
                    <a:pt x="3862" y="5310"/>
                  </a:cubicBezTo>
                  <a:cubicBezTo>
                    <a:pt x="4628" y="4548"/>
                    <a:pt x="5445" y="3828"/>
                    <a:pt x="6260" y="3127"/>
                  </a:cubicBezTo>
                  <a:cubicBezTo>
                    <a:pt x="7145" y="2365"/>
                    <a:pt x="8076" y="1627"/>
                    <a:pt x="8723" y="641"/>
                  </a:cubicBezTo>
                  <a:cubicBezTo>
                    <a:pt x="8920" y="338"/>
                    <a:pt x="8652" y="1"/>
                    <a:pt x="8384" y="1"/>
                  </a:cubicBezTo>
                  <a:close/>
                </a:path>
              </a:pathLst>
            </a:custGeom>
            <a:solidFill>
              <a:srgbClr val="2862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4"/>
            <p:cNvSpPr/>
            <p:nvPr/>
          </p:nvSpPr>
          <p:spPr>
            <a:xfrm>
              <a:off x="8553403" y="4029272"/>
              <a:ext cx="259970" cy="441534"/>
            </a:xfrm>
            <a:custGeom>
              <a:rect b="b" l="l" r="r" t="t"/>
              <a:pathLst>
                <a:path extrusionOk="0" h="14056" w="8276">
                  <a:moveTo>
                    <a:pt x="7889" y="0"/>
                  </a:moveTo>
                  <a:cubicBezTo>
                    <a:pt x="7815" y="0"/>
                    <a:pt x="7743" y="31"/>
                    <a:pt x="7696" y="106"/>
                  </a:cubicBezTo>
                  <a:cubicBezTo>
                    <a:pt x="7159" y="982"/>
                    <a:pt x="6380" y="1702"/>
                    <a:pt x="5641" y="2407"/>
                  </a:cubicBezTo>
                  <a:cubicBezTo>
                    <a:pt x="4881" y="3142"/>
                    <a:pt x="4077" y="3829"/>
                    <a:pt x="3330" y="4577"/>
                  </a:cubicBezTo>
                  <a:cubicBezTo>
                    <a:pt x="1799" y="6118"/>
                    <a:pt x="689" y="7989"/>
                    <a:pt x="271" y="10139"/>
                  </a:cubicBezTo>
                  <a:cubicBezTo>
                    <a:pt x="47" y="11295"/>
                    <a:pt x="1" y="12575"/>
                    <a:pt x="295" y="13726"/>
                  </a:cubicBezTo>
                  <a:cubicBezTo>
                    <a:pt x="341" y="13908"/>
                    <a:pt x="477" y="14055"/>
                    <a:pt x="675" y="14055"/>
                  </a:cubicBezTo>
                  <a:cubicBezTo>
                    <a:pt x="692" y="14055"/>
                    <a:pt x="709" y="14054"/>
                    <a:pt x="726" y="14052"/>
                  </a:cubicBezTo>
                  <a:cubicBezTo>
                    <a:pt x="923" y="14025"/>
                    <a:pt x="1084" y="13822"/>
                    <a:pt x="1051" y="13621"/>
                  </a:cubicBezTo>
                  <a:cubicBezTo>
                    <a:pt x="877" y="12584"/>
                    <a:pt x="822" y="11584"/>
                    <a:pt x="987" y="10543"/>
                  </a:cubicBezTo>
                  <a:cubicBezTo>
                    <a:pt x="1152" y="9516"/>
                    <a:pt x="1501" y="8526"/>
                    <a:pt x="1986" y="7608"/>
                  </a:cubicBezTo>
                  <a:cubicBezTo>
                    <a:pt x="2964" y="5774"/>
                    <a:pt x="4583" y="4485"/>
                    <a:pt x="6054" y="3073"/>
                  </a:cubicBezTo>
                  <a:cubicBezTo>
                    <a:pt x="6471" y="2674"/>
                    <a:pt x="6871" y="2252"/>
                    <a:pt x="7229" y="1802"/>
                  </a:cubicBezTo>
                  <a:cubicBezTo>
                    <a:pt x="7582" y="1353"/>
                    <a:pt x="7875" y="876"/>
                    <a:pt x="8164" y="381"/>
                  </a:cubicBezTo>
                  <a:cubicBezTo>
                    <a:pt x="8276" y="194"/>
                    <a:pt x="8073" y="0"/>
                    <a:pt x="7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4"/>
            <p:cNvSpPr/>
            <p:nvPr/>
          </p:nvSpPr>
          <p:spPr>
            <a:xfrm>
              <a:off x="8620094" y="3826749"/>
              <a:ext cx="333538" cy="377201"/>
            </a:xfrm>
            <a:custGeom>
              <a:rect b="b" l="l" r="r" t="t"/>
              <a:pathLst>
                <a:path extrusionOk="0" h="12008" w="10618">
                  <a:moveTo>
                    <a:pt x="3574" y="0"/>
                  </a:moveTo>
                  <a:cubicBezTo>
                    <a:pt x="3441" y="0"/>
                    <a:pt x="3300" y="107"/>
                    <a:pt x="3313" y="252"/>
                  </a:cubicBezTo>
                  <a:cubicBezTo>
                    <a:pt x="3358" y="898"/>
                    <a:pt x="3440" y="1545"/>
                    <a:pt x="3565" y="2182"/>
                  </a:cubicBezTo>
                  <a:cubicBezTo>
                    <a:pt x="3184" y="1596"/>
                    <a:pt x="2730" y="1063"/>
                    <a:pt x="2147" y="637"/>
                  </a:cubicBezTo>
                  <a:cubicBezTo>
                    <a:pt x="2103" y="605"/>
                    <a:pt x="2059" y="592"/>
                    <a:pt x="2017" y="592"/>
                  </a:cubicBezTo>
                  <a:cubicBezTo>
                    <a:pt x="1847" y="592"/>
                    <a:pt x="1718" y="819"/>
                    <a:pt x="1799" y="980"/>
                  </a:cubicBezTo>
                  <a:cubicBezTo>
                    <a:pt x="2092" y="1577"/>
                    <a:pt x="2409" y="2155"/>
                    <a:pt x="2748" y="2718"/>
                  </a:cubicBezTo>
                  <a:cubicBezTo>
                    <a:pt x="2422" y="2384"/>
                    <a:pt x="2098" y="2054"/>
                    <a:pt x="1772" y="1719"/>
                  </a:cubicBezTo>
                  <a:cubicBezTo>
                    <a:pt x="1727" y="1674"/>
                    <a:pt x="1656" y="1645"/>
                    <a:pt x="1591" y="1645"/>
                  </a:cubicBezTo>
                  <a:cubicBezTo>
                    <a:pt x="1569" y="1645"/>
                    <a:pt x="1548" y="1648"/>
                    <a:pt x="1529" y="1655"/>
                  </a:cubicBezTo>
                  <a:cubicBezTo>
                    <a:pt x="629" y="1981"/>
                    <a:pt x="1808" y="3279"/>
                    <a:pt x="2125" y="3618"/>
                  </a:cubicBezTo>
                  <a:cubicBezTo>
                    <a:pt x="2129" y="3626"/>
                    <a:pt x="2134" y="3632"/>
                    <a:pt x="2143" y="3636"/>
                  </a:cubicBezTo>
                  <a:cubicBezTo>
                    <a:pt x="1730" y="3453"/>
                    <a:pt x="1317" y="3279"/>
                    <a:pt x="896" y="3118"/>
                  </a:cubicBezTo>
                  <a:cubicBezTo>
                    <a:pt x="876" y="3111"/>
                    <a:pt x="855" y="3108"/>
                    <a:pt x="833" y="3108"/>
                  </a:cubicBezTo>
                  <a:cubicBezTo>
                    <a:pt x="766" y="3108"/>
                    <a:pt x="694" y="3137"/>
                    <a:pt x="652" y="3182"/>
                  </a:cubicBezTo>
                  <a:cubicBezTo>
                    <a:pt x="368" y="3494"/>
                    <a:pt x="671" y="3791"/>
                    <a:pt x="928" y="3984"/>
                  </a:cubicBezTo>
                  <a:cubicBezTo>
                    <a:pt x="1242" y="4221"/>
                    <a:pt x="1575" y="4436"/>
                    <a:pt x="1916" y="4632"/>
                  </a:cubicBezTo>
                  <a:lnTo>
                    <a:pt x="1916" y="4632"/>
                  </a:lnTo>
                  <a:cubicBezTo>
                    <a:pt x="1914" y="4631"/>
                    <a:pt x="1911" y="4631"/>
                    <a:pt x="1909" y="4631"/>
                  </a:cubicBezTo>
                  <a:cubicBezTo>
                    <a:pt x="1777" y="4619"/>
                    <a:pt x="1640" y="4611"/>
                    <a:pt x="1504" y="4611"/>
                  </a:cubicBezTo>
                  <a:cubicBezTo>
                    <a:pt x="993" y="4611"/>
                    <a:pt x="478" y="4721"/>
                    <a:pt x="116" y="5108"/>
                  </a:cubicBezTo>
                  <a:cubicBezTo>
                    <a:pt x="1" y="5232"/>
                    <a:pt x="28" y="5503"/>
                    <a:pt x="226" y="5530"/>
                  </a:cubicBezTo>
                  <a:cubicBezTo>
                    <a:pt x="551" y="5580"/>
                    <a:pt x="877" y="5613"/>
                    <a:pt x="1198" y="5641"/>
                  </a:cubicBezTo>
                  <a:cubicBezTo>
                    <a:pt x="680" y="5768"/>
                    <a:pt x="56" y="6003"/>
                    <a:pt x="116" y="6594"/>
                  </a:cubicBezTo>
                  <a:cubicBezTo>
                    <a:pt x="132" y="6753"/>
                    <a:pt x="235" y="6846"/>
                    <a:pt x="379" y="6846"/>
                  </a:cubicBezTo>
                  <a:cubicBezTo>
                    <a:pt x="398" y="6846"/>
                    <a:pt x="417" y="6844"/>
                    <a:pt x="437" y="6841"/>
                  </a:cubicBezTo>
                  <a:cubicBezTo>
                    <a:pt x="758" y="6791"/>
                    <a:pt x="1079" y="6746"/>
                    <a:pt x="1400" y="6695"/>
                  </a:cubicBezTo>
                  <a:lnTo>
                    <a:pt x="1400" y="6695"/>
                  </a:lnTo>
                  <a:cubicBezTo>
                    <a:pt x="1061" y="6856"/>
                    <a:pt x="680" y="7016"/>
                    <a:pt x="428" y="7300"/>
                  </a:cubicBezTo>
                  <a:cubicBezTo>
                    <a:pt x="185" y="7571"/>
                    <a:pt x="79" y="7988"/>
                    <a:pt x="276" y="8314"/>
                  </a:cubicBezTo>
                  <a:cubicBezTo>
                    <a:pt x="457" y="8608"/>
                    <a:pt x="745" y="8714"/>
                    <a:pt x="1059" y="8714"/>
                  </a:cubicBezTo>
                  <a:cubicBezTo>
                    <a:pt x="1201" y="8714"/>
                    <a:pt x="1347" y="8693"/>
                    <a:pt x="1492" y="8657"/>
                  </a:cubicBezTo>
                  <a:lnTo>
                    <a:pt x="1492" y="8657"/>
                  </a:lnTo>
                  <a:cubicBezTo>
                    <a:pt x="1304" y="8896"/>
                    <a:pt x="1166" y="9157"/>
                    <a:pt x="1171" y="9470"/>
                  </a:cubicBezTo>
                  <a:cubicBezTo>
                    <a:pt x="1175" y="9620"/>
                    <a:pt x="1285" y="9717"/>
                    <a:pt x="1427" y="9730"/>
                  </a:cubicBezTo>
                  <a:cubicBezTo>
                    <a:pt x="1464" y="9734"/>
                    <a:pt x="1500" y="9736"/>
                    <a:pt x="1536" y="9736"/>
                  </a:cubicBezTo>
                  <a:cubicBezTo>
                    <a:pt x="2169" y="9736"/>
                    <a:pt x="2643" y="9206"/>
                    <a:pt x="3042" y="8772"/>
                  </a:cubicBezTo>
                  <a:lnTo>
                    <a:pt x="3358" y="8424"/>
                  </a:lnTo>
                  <a:lnTo>
                    <a:pt x="3358" y="8424"/>
                  </a:lnTo>
                  <a:cubicBezTo>
                    <a:pt x="3010" y="9163"/>
                    <a:pt x="2703" y="9919"/>
                    <a:pt x="2437" y="10689"/>
                  </a:cubicBezTo>
                  <a:cubicBezTo>
                    <a:pt x="2386" y="10822"/>
                    <a:pt x="2487" y="10969"/>
                    <a:pt x="2615" y="11006"/>
                  </a:cubicBezTo>
                  <a:cubicBezTo>
                    <a:pt x="2661" y="11019"/>
                    <a:pt x="2707" y="11024"/>
                    <a:pt x="2748" y="11024"/>
                  </a:cubicBezTo>
                  <a:cubicBezTo>
                    <a:pt x="2813" y="11066"/>
                    <a:pt x="2875" y="11085"/>
                    <a:pt x="2934" y="11085"/>
                  </a:cubicBezTo>
                  <a:cubicBezTo>
                    <a:pt x="3163" y="11085"/>
                    <a:pt x="3351" y="10812"/>
                    <a:pt x="3482" y="10593"/>
                  </a:cubicBezTo>
                  <a:lnTo>
                    <a:pt x="3482" y="10593"/>
                  </a:lnTo>
                  <a:cubicBezTo>
                    <a:pt x="3478" y="10877"/>
                    <a:pt x="3565" y="11157"/>
                    <a:pt x="3867" y="11258"/>
                  </a:cubicBezTo>
                  <a:cubicBezTo>
                    <a:pt x="3921" y="11276"/>
                    <a:pt x="3972" y="11285"/>
                    <a:pt x="4020" y="11285"/>
                  </a:cubicBezTo>
                  <a:cubicBezTo>
                    <a:pt x="4203" y="11285"/>
                    <a:pt x="4345" y="11165"/>
                    <a:pt x="4436" y="11006"/>
                  </a:cubicBezTo>
                  <a:cubicBezTo>
                    <a:pt x="4441" y="11066"/>
                    <a:pt x="4450" y="11121"/>
                    <a:pt x="4458" y="11176"/>
                  </a:cubicBezTo>
                  <a:cubicBezTo>
                    <a:pt x="4491" y="11409"/>
                    <a:pt x="4513" y="11684"/>
                    <a:pt x="4693" y="11864"/>
                  </a:cubicBezTo>
                  <a:cubicBezTo>
                    <a:pt x="4785" y="11956"/>
                    <a:pt x="4912" y="12008"/>
                    <a:pt x="5040" y="12008"/>
                  </a:cubicBezTo>
                  <a:cubicBezTo>
                    <a:pt x="5116" y="12008"/>
                    <a:pt x="5192" y="11990"/>
                    <a:pt x="5262" y="11950"/>
                  </a:cubicBezTo>
                  <a:cubicBezTo>
                    <a:pt x="5679" y="11712"/>
                    <a:pt x="5592" y="11056"/>
                    <a:pt x="5587" y="10662"/>
                  </a:cubicBezTo>
                  <a:cubicBezTo>
                    <a:pt x="5582" y="10511"/>
                    <a:pt x="5578" y="10355"/>
                    <a:pt x="5569" y="10198"/>
                  </a:cubicBezTo>
                  <a:lnTo>
                    <a:pt x="5569" y="10198"/>
                  </a:lnTo>
                  <a:cubicBezTo>
                    <a:pt x="5770" y="10579"/>
                    <a:pt x="5990" y="10946"/>
                    <a:pt x="6238" y="11299"/>
                  </a:cubicBezTo>
                  <a:cubicBezTo>
                    <a:pt x="6292" y="11378"/>
                    <a:pt x="6378" y="11419"/>
                    <a:pt x="6462" y="11419"/>
                  </a:cubicBezTo>
                  <a:cubicBezTo>
                    <a:pt x="6563" y="11419"/>
                    <a:pt x="6662" y="11360"/>
                    <a:pt x="6697" y="11239"/>
                  </a:cubicBezTo>
                  <a:cubicBezTo>
                    <a:pt x="6770" y="10964"/>
                    <a:pt x="6816" y="10685"/>
                    <a:pt x="6830" y="10401"/>
                  </a:cubicBezTo>
                  <a:cubicBezTo>
                    <a:pt x="6835" y="10414"/>
                    <a:pt x="6843" y="10423"/>
                    <a:pt x="6848" y="10433"/>
                  </a:cubicBezTo>
                  <a:cubicBezTo>
                    <a:pt x="7018" y="10690"/>
                    <a:pt x="7263" y="11134"/>
                    <a:pt x="7612" y="11134"/>
                  </a:cubicBezTo>
                  <a:cubicBezTo>
                    <a:pt x="7668" y="11134"/>
                    <a:pt x="7726" y="11123"/>
                    <a:pt x="7788" y="11097"/>
                  </a:cubicBezTo>
                  <a:cubicBezTo>
                    <a:pt x="8086" y="10979"/>
                    <a:pt x="8109" y="10611"/>
                    <a:pt x="8031" y="10336"/>
                  </a:cubicBezTo>
                  <a:lnTo>
                    <a:pt x="8031" y="10336"/>
                  </a:lnTo>
                  <a:cubicBezTo>
                    <a:pt x="8179" y="10418"/>
                    <a:pt x="8338" y="10478"/>
                    <a:pt x="8503" y="10478"/>
                  </a:cubicBezTo>
                  <a:cubicBezTo>
                    <a:pt x="8811" y="10469"/>
                    <a:pt x="9022" y="10221"/>
                    <a:pt x="9045" y="9928"/>
                  </a:cubicBezTo>
                  <a:cubicBezTo>
                    <a:pt x="9054" y="9790"/>
                    <a:pt x="9026" y="9652"/>
                    <a:pt x="8976" y="9525"/>
                  </a:cubicBezTo>
                  <a:lnTo>
                    <a:pt x="8971" y="9520"/>
                  </a:lnTo>
                  <a:lnTo>
                    <a:pt x="8971" y="9520"/>
                  </a:lnTo>
                  <a:cubicBezTo>
                    <a:pt x="9019" y="9530"/>
                    <a:pt x="9068" y="9535"/>
                    <a:pt x="9118" y="9535"/>
                  </a:cubicBezTo>
                  <a:cubicBezTo>
                    <a:pt x="9216" y="9535"/>
                    <a:pt x="9316" y="9515"/>
                    <a:pt x="9417" y="9470"/>
                  </a:cubicBezTo>
                  <a:cubicBezTo>
                    <a:pt x="9811" y="9281"/>
                    <a:pt x="9857" y="8869"/>
                    <a:pt x="9618" y="8539"/>
                  </a:cubicBezTo>
                  <a:cubicBezTo>
                    <a:pt x="9417" y="8255"/>
                    <a:pt x="9197" y="7984"/>
                    <a:pt x="8962" y="7722"/>
                  </a:cubicBezTo>
                  <a:lnTo>
                    <a:pt x="8962" y="7722"/>
                  </a:lnTo>
                  <a:cubicBezTo>
                    <a:pt x="9066" y="7748"/>
                    <a:pt x="9174" y="7765"/>
                    <a:pt x="9277" y="7765"/>
                  </a:cubicBezTo>
                  <a:cubicBezTo>
                    <a:pt x="9518" y="7765"/>
                    <a:pt x="9739" y="7675"/>
                    <a:pt x="9847" y="7406"/>
                  </a:cubicBezTo>
                  <a:cubicBezTo>
                    <a:pt x="9989" y="7071"/>
                    <a:pt x="9769" y="6796"/>
                    <a:pt x="9508" y="6585"/>
                  </a:cubicBezTo>
                  <a:cubicBezTo>
                    <a:pt x="9536" y="6580"/>
                    <a:pt x="9563" y="6580"/>
                    <a:pt x="9591" y="6576"/>
                  </a:cubicBezTo>
                  <a:cubicBezTo>
                    <a:pt x="10154" y="6507"/>
                    <a:pt x="10618" y="6030"/>
                    <a:pt x="10347" y="5442"/>
                  </a:cubicBezTo>
                  <a:cubicBezTo>
                    <a:pt x="10187" y="5095"/>
                    <a:pt x="9870" y="4925"/>
                    <a:pt x="9512" y="4847"/>
                  </a:cubicBezTo>
                  <a:cubicBezTo>
                    <a:pt x="9769" y="4705"/>
                    <a:pt x="10008" y="4540"/>
                    <a:pt x="10228" y="4333"/>
                  </a:cubicBezTo>
                  <a:cubicBezTo>
                    <a:pt x="10370" y="4200"/>
                    <a:pt x="10287" y="3971"/>
                    <a:pt x="10118" y="3916"/>
                  </a:cubicBezTo>
                  <a:cubicBezTo>
                    <a:pt x="9942" y="3858"/>
                    <a:pt x="9766" y="3833"/>
                    <a:pt x="9592" y="3833"/>
                  </a:cubicBezTo>
                  <a:cubicBezTo>
                    <a:pt x="9258" y="3833"/>
                    <a:pt x="8929" y="3924"/>
                    <a:pt x="8609" y="4045"/>
                  </a:cubicBezTo>
                  <a:cubicBezTo>
                    <a:pt x="8866" y="3847"/>
                    <a:pt x="9114" y="3641"/>
                    <a:pt x="9292" y="3370"/>
                  </a:cubicBezTo>
                  <a:cubicBezTo>
                    <a:pt x="9457" y="3122"/>
                    <a:pt x="9623" y="2710"/>
                    <a:pt x="9320" y="2494"/>
                  </a:cubicBezTo>
                  <a:cubicBezTo>
                    <a:pt x="9236" y="2434"/>
                    <a:pt x="9141" y="2410"/>
                    <a:pt x="9040" y="2410"/>
                  </a:cubicBezTo>
                  <a:cubicBezTo>
                    <a:pt x="8806" y="2410"/>
                    <a:pt x="8548" y="2541"/>
                    <a:pt x="8371" y="2641"/>
                  </a:cubicBezTo>
                  <a:cubicBezTo>
                    <a:pt x="8179" y="2751"/>
                    <a:pt x="8004" y="2879"/>
                    <a:pt x="7834" y="3017"/>
                  </a:cubicBezTo>
                  <a:cubicBezTo>
                    <a:pt x="7986" y="2811"/>
                    <a:pt x="8132" y="2600"/>
                    <a:pt x="8283" y="2394"/>
                  </a:cubicBezTo>
                  <a:cubicBezTo>
                    <a:pt x="8404" y="2221"/>
                    <a:pt x="8224" y="2017"/>
                    <a:pt x="8051" y="2017"/>
                  </a:cubicBezTo>
                  <a:cubicBezTo>
                    <a:pt x="7994" y="2017"/>
                    <a:pt x="7938" y="2039"/>
                    <a:pt x="7893" y="2091"/>
                  </a:cubicBezTo>
                  <a:cubicBezTo>
                    <a:pt x="7458" y="2614"/>
                    <a:pt x="7023" y="3131"/>
                    <a:pt x="6587" y="3650"/>
                  </a:cubicBezTo>
                  <a:cubicBezTo>
                    <a:pt x="6907" y="2824"/>
                    <a:pt x="7182" y="1981"/>
                    <a:pt x="7403" y="1122"/>
                  </a:cubicBezTo>
                  <a:cubicBezTo>
                    <a:pt x="7449" y="949"/>
                    <a:pt x="7286" y="804"/>
                    <a:pt x="7136" y="804"/>
                  </a:cubicBezTo>
                  <a:cubicBezTo>
                    <a:pt x="7061" y="804"/>
                    <a:pt x="6989" y="841"/>
                    <a:pt x="6949" y="930"/>
                  </a:cubicBezTo>
                  <a:cubicBezTo>
                    <a:pt x="6683" y="1531"/>
                    <a:pt x="6418" y="2127"/>
                    <a:pt x="6147" y="2724"/>
                  </a:cubicBezTo>
                  <a:cubicBezTo>
                    <a:pt x="6238" y="2064"/>
                    <a:pt x="6289" y="1393"/>
                    <a:pt x="6307" y="733"/>
                  </a:cubicBezTo>
                  <a:cubicBezTo>
                    <a:pt x="6312" y="581"/>
                    <a:pt x="6190" y="497"/>
                    <a:pt x="6067" y="497"/>
                  </a:cubicBezTo>
                  <a:cubicBezTo>
                    <a:pt x="5967" y="497"/>
                    <a:pt x="5867" y="552"/>
                    <a:pt x="5834" y="669"/>
                  </a:cubicBezTo>
                  <a:cubicBezTo>
                    <a:pt x="5651" y="1315"/>
                    <a:pt x="5495" y="1967"/>
                    <a:pt x="5366" y="2627"/>
                  </a:cubicBezTo>
                  <a:cubicBezTo>
                    <a:pt x="5256" y="1907"/>
                    <a:pt x="5106" y="1196"/>
                    <a:pt x="4922" y="495"/>
                  </a:cubicBezTo>
                  <a:cubicBezTo>
                    <a:pt x="4891" y="385"/>
                    <a:pt x="4797" y="334"/>
                    <a:pt x="4703" y="334"/>
                  </a:cubicBezTo>
                  <a:cubicBezTo>
                    <a:pt x="4585" y="334"/>
                    <a:pt x="4466" y="414"/>
                    <a:pt x="4468" y="559"/>
                  </a:cubicBezTo>
                  <a:cubicBezTo>
                    <a:pt x="4473" y="894"/>
                    <a:pt x="4486" y="1233"/>
                    <a:pt x="4505" y="1568"/>
                  </a:cubicBezTo>
                  <a:cubicBezTo>
                    <a:pt x="4321" y="1031"/>
                    <a:pt x="4106" y="508"/>
                    <a:pt x="3734" y="72"/>
                  </a:cubicBezTo>
                  <a:cubicBezTo>
                    <a:pt x="3693" y="22"/>
                    <a:pt x="3634" y="0"/>
                    <a:pt x="3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4"/>
            <p:cNvSpPr/>
            <p:nvPr/>
          </p:nvSpPr>
          <p:spPr>
            <a:xfrm>
              <a:off x="8658733" y="3866487"/>
              <a:ext cx="267980" cy="267854"/>
            </a:xfrm>
            <a:custGeom>
              <a:rect b="b" l="l" r="r" t="t"/>
              <a:pathLst>
                <a:path extrusionOk="0" h="8527" w="8531">
                  <a:moveTo>
                    <a:pt x="4788" y="1"/>
                  </a:moveTo>
                  <a:cubicBezTo>
                    <a:pt x="4697" y="1"/>
                    <a:pt x="4597" y="58"/>
                    <a:pt x="4559" y="138"/>
                  </a:cubicBezTo>
                  <a:cubicBezTo>
                    <a:pt x="4394" y="468"/>
                    <a:pt x="4274" y="816"/>
                    <a:pt x="4201" y="1174"/>
                  </a:cubicBezTo>
                  <a:cubicBezTo>
                    <a:pt x="4187" y="1129"/>
                    <a:pt x="4169" y="1082"/>
                    <a:pt x="4155" y="1036"/>
                  </a:cubicBezTo>
                  <a:cubicBezTo>
                    <a:pt x="4020" y="665"/>
                    <a:pt x="3864" y="124"/>
                    <a:pt x="3398" y="124"/>
                  </a:cubicBezTo>
                  <a:cubicBezTo>
                    <a:pt x="3375" y="124"/>
                    <a:pt x="3350" y="125"/>
                    <a:pt x="3325" y="128"/>
                  </a:cubicBezTo>
                  <a:cubicBezTo>
                    <a:pt x="3211" y="143"/>
                    <a:pt x="3146" y="266"/>
                    <a:pt x="3160" y="371"/>
                  </a:cubicBezTo>
                  <a:cubicBezTo>
                    <a:pt x="3206" y="761"/>
                    <a:pt x="3261" y="1146"/>
                    <a:pt x="3334" y="1532"/>
                  </a:cubicBezTo>
                  <a:cubicBezTo>
                    <a:pt x="3183" y="1239"/>
                    <a:pt x="3031" y="945"/>
                    <a:pt x="2881" y="651"/>
                  </a:cubicBezTo>
                  <a:cubicBezTo>
                    <a:pt x="2840" y="570"/>
                    <a:pt x="2773" y="536"/>
                    <a:pt x="2706" y="536"/>
                  </a:cubicBezTo>
                  <a:cubicBezTo>
                    <a:pt x="2577" y="536"/>
                    <a:pt x="2450" y="663"/>
                    <a:pt x="2513" y="826"/>
                  </a:cubicBezTo>
                  <a:cubicBezTo>
                    <a:pt x="2739" y="1408"/>
                    <a:pt x="2963" y="1995"/>
                    <a:pt x="3192" y="2577"/>
                  </a:cubicBezTo>
                  <a:cubicBezTo>
                    <a:pt x="2866" y="2219"/>
                    <a:pt x="2541" y="1857"/>
                    <a:pt x="2233" y="1481"/>
                  </a:cubicBezTo>
                  <a:cubicBezTo>
                    <a:pt x="2192" y="1430"/>
                    <a:pt x="2140" y="1409"/>
                    <a:pt x="2088" y="1409"/>
                  </a:cubicBezTo>
                  <a:cubicBezTo>
                    <a:pt x="1958" y="1409"/>
                    <a:pt x="1833" y="1545"/>
                    <a:pt x="1899" y="1692"/>
                  </a:cubicBezTo>
                  <a:cubicBezTo>
                    <a:pt x="2009" y="1944"/>
                    <a:pt x="2128" y="2192"/>
                    <a:pt x="2261" y="2435"/>
                  </a:cubicBezTo>
                  <a:cubicBezTo>
                    <a:pt x="1894" y="2211"/>
                    <a:pt x="1500" y="2037"/>
                    <a:pt x="1060" y="1954"/>
                  </a:cubicBezTo>
                  <a:cubicBezTo>
                    <a:pt x="1045" y="1951"/>
                    <a:pt x="1031" y="1950"/>
                    <a:pt x="1017" y="1950"/>
                  </a:cubicBezTo>
                  <a:cubicBezTo>
                    <a:pt x="839" y="1950"/>
                    <a:pt x="752" y="2163"/>
                    <a:pt x="807" y="2312"/>
                  </a:cubicBezTo>
                  <a:cubicBezTo>
                    <a:pt x="1060" y="2985"/>
                    <a:pt x="1693" y="3307"/>
                    <a:pt x="2225" y="3724"/>
                  </a:cubicBezTo>
                  <a:cubicBezTo>
                    <a:pt x="1760" y="3662"/>
                    <a:pt x="1292" y="3629"/>
                    <a:pt x="824" y="3629"/>
                  </a:cubicBezTo>
                  <a:cubicBezTo>
                    <a:pt x="738" y="3629"/>
                    <a:pt x="651" y="3630"/>
                    <a:pt x="565" y="3633"/>
                  </a:cubicBezTo>
                  <a:cubicBezTo>
                    <a:pt x="394" y="3637"/>
                    <a:pt x="275" y="3756"/>
                    <a:pt x="299" y="3930"/>
                  </a:cubicBezTo>
                  <a:cubicBezTo>
                    <a:pt x="339" y="4334"/>
                    <a:pt x="779" y="4416"/>
                    <a:pt x="1110" y="4448"/>
                  </a:cubicBezTo>
                  <a:cubicBezTo>
                    <a:pt x="1262" y="4467"/>
                    <a:pt x="1412" y="4480"/>
                    <a:pt x="1564" y="4499"/>
                  </a:cubicBezTo>
                  <a:cubicBezTo>
                    <a:pt x="1101" y="4673"/>
                    <a:pt x="647" y="4861"/>
                    <a:pt x="197" y="5068"/>
                  </a:cubicBezTo>
                  <a:cubicBezTo>
                    <a:pt x="9" y="5150"/>
                    <a:pt x="0" y="5471"/>
                    <a:pt x="216" y="5531"/>
                  </a:cubicBezTo>
                  <a:cubicBezTo>
                    <a:pt x="413" y="5586"/>
                    <a:pt x="620" y="5627"/>
                    <a:pt x="821" y="5654"/>
                  </a:cubicBezTo>
                  <a:cubicBezTo>
                    <a:pt x="739" y="5714"/>
                    <a:pt x="669" y="5792"/>
                    <a:pt x="614" y="5889"/>
                  </a:cubicBezTo>
                  <a:cubicBezTo>
                    <a:pt x="532" y="6031"/>
                    <a:pt x="601" y="6205"/>
                    <a:pt x="771" y="6228"/>
                  </a:cubicBezTo>
                  <a:cubicBezTo>
                    <a:pt x="1016" y="6260"/>
                    <a:pt x="1261" y="6276"/>
                    <a:pt x="1505" y="6276"/>
                  </a:cubicBezTo>
                  <a:cubicBezTo>
                    <a:pt x="1741" y="6276"/>
                    <a:pt x="1976" y="6262"/>
                    <a:pt x="2210" y="6232"/>
                  </a:cubicBezTo>
                  <a:lnTo>
                    <a:pt x="2210" y="6232"/>
                  </a:lnTo>
                  <a:cubicBezTo>
                    <a:pt x="1821" y="6664"/>
                    <a:pt x="1500" y="7149"/>
                    <a:pt x="1230" y="7682"/>
                  </a:cubicBezTo>
                  <a:cubicBezTo>
                    <a:pt x="1160" y="7818"/>
                    <a:pt x="1296" y="7927"/>
                    <a:pt x="1420" y="7927"/>
                  </a:cubicBezTo>
                  <a:cubicBezTo>
                    <a:pt x="1443" y="7927"/>
                    <a:pt x="1465" y="7923"/>
                    <a:pt x="1486" y="7915"/>
                  </a:cubicBezTo>
                  <a:cubicBezTo>
                    <a:pt x="2009" y="7718"/>
                    <a:pt x="2481" y="7411"/>
                    <a:pt x="2876" y="7021"/>
                  </a:cubicBezTo>
                  <a:lnTo>
                    <a:pt x="2876" y="7021"/>
                  </a:lnTo>
                  <a:cubicBezTo>
                    <a:pt x="2794" y="7269"/>
                    <a:pt x="2716" y="7517"/>
                    <a:pt x="2637" y="7769"/>
                  </a:cubicBezTo>
                  <a:cubicBezTo>
                    <a:pt x="2593" y="7910"/>
                    <a:pt x="2718" y="8074"/>
                    <a:pt x="2854" y="8074"/>
                  </a:cubicBezTo>
                  <a:cubicBezTo>
                    <a:pt x="2899" y="8074"/>
                    <a:pt x="2945" y="8056"/>
                    <a:pt x="2986" y="8012"/>
                  </a:cubicBezTo>
                  <a:cubicBezTo>
                    <a:pt x="3266" y="7727"/>
                    <a:pt x="3504" y="7424"/>
                    <a:pt x="3702" y="7090"/>
                  </a:cubicBezTo>
                  <a:lnTo>
                    <a:pt x="3702" y="7090"/>
                  </a:lnTo>
                  <a:cubicBezTo>
                    <a:pt x="3683" y="7471"/>
                    <a:pt x="3683" y="7851"/>
                    <a:pt x="3702" y="8237"/>
                  </a:cubicBezTo>
                  <a:cubicBezTo>
                    <a:pt x="3708" y="8363"/>
                    <a:pt x="3832" y="8438"/>
                    <a:pt x="3952" y="8438"/>
                  </a:cubicBezTo>
                  <a:cubicBezTo>
                    <a:pt x="4010" y="8438"/>
                    <a:pt x="4067" y="8420"/>
                    <a:pt x="4109" y="8383"/>
                  </a:cubicBezTo>
                  <a:cubicBezTo>
                    <a:pt x="4390" y="8131"/>
                    <a:pt x="4549" y="7801"/>
                    <a:pt x="4632" y="7447"/>
                  </a:cubicBezTo>
                  <a:cubicBezTo>
                    <a:pt x="4729" y="7764"/>
                    <a:pt x="4834" y="8076"/>
                    <a:pt x="4953" y="8383"/>
                  </a:cubicBezTo>
                  <a:cubicBezTo>
                    <a:pt x="4984" y="8465"/>
                    <a:pt x="5084" y="8527"/>
                    <a:pt x="5173" y="8527"/>
                  </a:cubicBezTo>
                  <a:cubicBezTo>
                    <a:pt x="5189" y="8527"/>
                    <a:pt x="5205" y="8525"/>
                    <a:pt x="5219" y="8521"/>
                  </a:cubicBezTo>
                  <a:cubicBezTo>
                    <a:pt x="5779" y="8374"/>
                    <a:pt x="5540" y="7699"/>
                    <a:pt x="5435" y="7314"/>
                  </a:cubicBezTo>
                  <a:cubicBezTo>
                    <a:pt x="5416" y="7242"/>
                    <a:pt x="5398" y="7172"/>
                    <a:pt x="5380" y="7104"/>
                  </a:cubicBezTo>
                  <a:lnTo>
                    <a:pt x="5380" y="7104"/>
                  </a:lnTo>
                  <a:cubicBezTo>
                    <a:pt x="5563" y="7282"/>
                    <a:pt x="5765" y="7443"/>
                    <a:pt x="5985" y="7589"/>
                  </a:cubicBezTo>
                  <a:cubicBezTo>
                    <a:pt x="6027" y="7617"/>
                    <a:pt x="6068" y="7629"/>
                    <a:pt x="6107" y="7629"/>
                  </a:cubicBezTo>
                  <a:cubicBezTo>
                    <a:pt x="6245" y="7629"/>
                    <a:pt x="6350" y="7479"/>
                    <a:pt x="6297" y="7329"/>
                  </a:cubicBezTo>
                  <a:cubicBezTo>
                    <a:pt x="6164" y="6939"/>
                    <a:pt x="5976" y="6571"/>
                    <a:pt x="5747" y="6232"/>
                  </a:cubicBezTo>
                  <a:lnTo>
                    <a:pt x="5747" y="6232"/>
                  </a:lnTo>
                  <a:cubicBezTo>
                    <a:pt x="5948" y="6315"/>
                    <a:pt x="6151" y="6393"/>
                    <a:pt x="6356" y="6467"/>
                  </a:cubicBezTo>
                  <a:cubicBezTo>
                    <a:pt x="6562" y="6541"/>
                    <a:pt x="6877" y="6695"/>
                    <a:pt x="7143" y="6695"/>
                  </a:cubicBezTo>
                  <a:cubicBezTo>
                    <a:pt x="7305" y="6695"/>
                    <a:pt x="7449" y="6638"/>
                    <a:pt x="7540" y="6471"/>
                  </a:cubicBezTo>
                  <a:cubicBezTo>
                    <a:pt x="7713" y="6154"/>
                    <a:pt x="7448" y="5847"/>
                    <a:pt x="7186" y="5627"/>
                  </a:cubicBezTo>
                  <a:lnTo>
                    <a:pt x="7186" y="5627"/>
                  </a:lnTo>
                  <a:cubicBezTo>
                    <a:pt x="7329" y="5636"/>
                    <a:pt x="7471" y="5641"/>
                    <a:pt x="7613" y="5641"/>
                  </a:cubicBezTo>
                  <a:cubicBezTo>
                    <a:pt x="7755" y="5641"/>
                    <a:pt x="7897" y="5636"/>
                    <a:pt x="8039" y="5627"/>
                  </a:cubicBezTo>
                  <a:cubicBezTo>
                    <a:pt x="8227" y="5618"/>
                    <a:pt x="8291" y="5311"/>
                    <a:pt x="8126" y="5219"/>
                  </a:cubicBezTo>
                  <a:cubicBezTo>
                    <a:pt x="7884" y="5081"/>
                    <a:pt x="7636" y="4958"/>
                    <a:pt x="7383" y="4852"/>
                  </a:cubicBezTo>
                  <a:cubicBezTo>
                    <a:pt x="7783" y="4810"/>
                    <a:pt x="8154" y="4687"/>
                    <a:pt x="8439" y="4315"/>
                  </a:cubicBezTo>
                  <a:cubicBezTo>
                    <a:pt x="8530" y="4201"/>
                    <a:pt x="8480" y="3972"/>
                    <a:pt x="8324" y="3935"/>
                  </a:cubicBezTo>
                  <a:cubicBezTo>
                    <a:pt x="7802" y="3815"/>
                    <a:pt x="7279" y="3733"/>
                    <a:pt x="6756" y="3692"/>
                  </a:cubicBezTo>
                  <a:cubicBezTo>
                    <a:pt x="7279" y="3563"/>
                    <a:pt x="7787" y="3403"/>
                    <a:pt x="8168" y="2958"/>
                  </a:cubicBezTo>
                  <a:cubicBezTo>
                    <a:pt x="8251" y="2857"/>
                    <a:pt x="8209" y="2678"/>
                    <a:pt x="8109" y="2609"/>
                  </a:cubicBezTo>
                  <a:cubicBezTo>
                    <a:pt x="7910" y="2477"/>
                    <a:pt x="7692" y="2421"/>
                    <a:pt x="7471" y="2421"/>
                  </a:cubicBezTo>
                  <a:cubicBezTo>
                    <a:pt x="7431" y="2421"/>
                    <a:pt x="7391" y="2423"/>
                    <a:pt x="7351" y="2426"/>
                  </a:cubicBezTo>
                  <a:cubicBezTo>
                    <a:pt x="7461" y="2329"/>
                    <a:pt x="7563" y="2229"/>
                    <a:pt x="7664" y="2124"/>
                  </a:cubicBezTo>
                  <a:cubicBezTo>
                    <a:pt x="7815" y="1959"/>
                    <a:pt x="7897" y="1743"/>
                    <a:pt x="7778" y="1532"/>
                  </a:cubicBezTo>
                  <a:cubicBezTo>
                    <a:pt x="7684" y="1364"/>
                    <a:pt x="7488" y="1266"/>
                    <a:pt x="7298" y="1266"/>
                  </a:cubicBezTo>
                  <a:cubicBezTo>
                    <a:pt x="7274" y="1266"/>
                    <a:pt x="7251" y="1268"/>
                    <a:pt x="7228" y="1271"/>
                  </a:cubicBezTo>
                  <a:cubicBezTo>
                    <a:pt x="6957" y="1303"/>
                    <a:pt x="6756" y="1508"/>
                    <a:pt x="6568" y="1679"/>
                  </a:cubicBezTo>
                  <a:cubicBezTo>
                    <a:pt x="6398" y="1830"/>
                    <a:pt x="6233" y="1982"/>
                    <a:pt x="6063" y="2132"/>
                  </a:cubicBezTo>
                  <a:cubicBezTo>
                    <a:pt x="6090" y="2041"/>
                    <a:pt x="6118" y="1944"/>
                    <a:pt x="6141" y="1849"/>
                  </a:cubicBezTo>
                  <a:cubicBezTo>
                    <a:pt x="6228" y="1491"/>
                    <a:pt x="6371" y="926"/>
                    <a:pt x="6041" y="638"/>
                  </a:cubicBezTo>
                  <a:cubicBezTo>
                    <a:pt x="5943" y="553"/>
                    <a:pt x="5843" y="517"/>
                    <a:pt x="5746" y="517"/>
                  </a:cubicBezTo>
                  <a:cubicBezTo>
                    <a:pt x="5503" y="517"/>
                    <a:pt x="5279" y="740"/>
                    <a:pt x="5164" y="972"/>
                  </a:cubicBezTo>
                  <a:cubicBezTo>
                    <a:pt x="5160" y="977"/>
                    <a:pt x="5160" y="981"/>
                    <a:pt x="5154" y="986"/>
                  </a:cubicBezTo>
                  <a:cubicBezTo>
                    <a:pt x="5114" y="693"/>
                    <a:pt x="5044" y="408"/>
                    <a:pt x="4949" y="119"/>
                  </a:cubicBezTo>
                  <a:cubicBezTo>
                    <a:pt x="4923" y="35"/>
                    <a:pt x="4858"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4"/>
            <p:cNvSpPr/>
            <p:nvPr/>
          </p:nvSpPr>
          <p:spPr>
            <a:xfrm>
              <a:off x="8732649" y="3938141"/>
              <a:ext cx="121158" cy="124519"/>
            </a:xfrm>
            <a:custGeom>
              <a:rect b="b" l="l" r="r" t="t"/>
              <a:pathLst>
                <a:path extrusionOk="0" h="3964" w="3857">
                  <a:moveTo>
                    <a:pt x="1716" y="0"/>
                  </a:moveTo>
                  <a:cubicBezTo>
                    <a:pt x="1662" y="0"/>
                    <a:pt x="1614" y="30"/>
                    <a:pt x="1596" y="95"/>
                  </a:cubicBezTo>
                  <a:cubicBezTo>
                    <a:pt x="1536" y="287"/>
                    <a:pt x="1518" y="489"/>
                    <a:pt x="1536" y="696"/>
                  </a:cubicBezTo>
                  <a:cubicBezTo>
                    <a:pt x="1398" y="562"/>
                    <a:pt x="1247" y="438"/>
                    <a:pt x="1082" y="338"/>
                  </a:cubicBezTo>
                  <a:cubicBezTo>
                    <a:pt x="1054" y="320"/>
                    <a:pt x="1021" y="311"/>
                    <a:pt x="989" y="311"/>
                  </a:cubicBezTo>
                  <a:cubicBezTo>
                    <a:pt x="939" y="311"/>
                    <a:pt x="893" y="336"/>
                    <a:pt x="885" y="393"/>
                  </a:cubicBezTo>
                  <a:cubicBezTo>
                    <a:pt x="867" y="512"/>
                    <a:pt x="885" y="626"/>
                    <a:pt x="926" y="736"/>
                  </a:cubicBezTo>
                  <a:cubicBezTo>
                    <a:pt x="821" y="685"/>
                    <a:pt x="706" y="640"/>
                    <a:pt x="602" y="640"/>
                  </a:cubicBezTo>
                  <a:cubicBezTo>
                    <a:pt x="530" y="640"/>
                    <a:pt x="462" y="662"/>
                    <a:pt x="408" y="719"/>
                  </a:cubicBezTo>
                  <a:cubicBezTo>
                    <a:pt x="234" y="911"/>
                    <a:pt x="435" y="1159"/>
                    <a:pt x="600" y="1319"/>
                  </a:cubicBezTo>
                  <a:cubicBezTo>
                    <a:pt x="670" y="1388"/>
                    <a:pt x="743" y="1456"/>
                    <a:pt x="816" y="1521"/>
                  </a:cubicBezTo>
                  <a:lnTo>
                    <a:pt x="568" y="1479"/>
                  </a:lnTo>
                  <a:cubicBezTo>
                    <a:pt x="520" y="1474"/>
                    <a:pt x="473" y="1470"/>
                    <a:pt x="427" y="1470"/>
                  </a:cubicBezTo>
                  <a:cubicBezTo>
                    <a:pt x="250" y="1470"/>
                    <a:pt x="98" y="1522"/>
                    <a:pt x="32" y="1704"/>
                  </a:cubicBezTo>
                  <a:cubicBezTo>
                    <a:pt x="0" y="1792"/>
                    <a:pt x="73" y="1892"/>
                    <a:pt x="151" y="1929"/>
                  </a:cubicBezTo>
                  <a:cubicBezTo>
                    <a:pt x="335" y="2016"/>
                    <a:pt x="518" y="2067"/>
                    <a:pt x="706" y="2099"/>
                  </a:cubicBezTo>
                  <a:cubicBezTo>
                    <a:pt x="615" y="2154"/>
                    <a:pt x="523" y="2213"/>
                    <a:pt x="431" y="2277"/>
                  </a:cubicBezTo>
                  <a:cubicBezTo>
                    <a:pt x="325" y="2355"/>
                    <a:pt x="403" y="2516"/>
                    <a:pt x="513" y="2576"/>
                  </a:cubicBezTo>
                  <a:cubicBezTo>
                    <a:pt x="560" y="2599"/>
                    <a:pt x="606" y="2617"/>
                    <a:pt x="651" y="2631"/>
                  </a:cubicBezTo>
                  <a:cubicBezTo>
                    <a:pt x="578" y="2718"/>
                    <a:pt x="518" y="2810"/>
                    <a:pt x="468" y="2910"/>
                  </a:cubicBezTo>
                  <a:cubicBezTo>
                    <a:pt x="418" y="3007"/>
                    <a:pt x="477" y="3185"/>
                    <a:pt x="615" y="3185"/>
                  </a:cubicBezTo>
                  <a:cubicBezTo>
                    <a:pt x="630" y="3186"/>
                    <a:pt x="646" y="3186"/>
                    <a:pt x="661" y="3186"/>
                  </a:cubicBezTo>
                  <a:cubicBezTo>
                    <a:pt x="801" y="3186"/>
                    <a:pt x="936" y="3168"/>
                    <a:pt x="1064" y="3130"/>
                  </a:cubicBezTo>
                  <a:lnTo>
                    <a:pt x="1064" y="3130"/>
                  </a:lnTo>
                  <a:cubicBezTo>
                    <a:pt x="1050" y="3153"/>
                    <a:pt x="1036" y="3181"/>
                    <a:pt x="1023" y="3208"/>
                  </a:cubicBezTo>
                  <a:cubicBezTo>
                    <a:pt x="936" y="3433"/>
                    <a:pt x="949" y="3676"/>
                    <a:pt x="1110" y="3896"/>
                  </a:cubicBezTo>
                  <a:cubicBezTo>
                    <a:pt x="1138" y="3941"/>
                    <a:pt x="1197" y="3964"/>
                    <a:pt x="1250" y="3964"/>
                  </a:cubicBezTo>
                  <a:cubicBezTo>
                    <a:pt x="1272" y="3964"/>
                    <a:pt x="1293" y="3960"/>
                    <a:pt x="1311" y="3951"/>
                  </a:cubicBezTo>
                  <a:cubicBezTo>
                    <a:pt x="1459" y="3883"/>
                    <a:pt x="1578" y="3782"/>
                    <a:pt x="1679" y="3667"/>
                  </a:cubicBezTo>
                  <a:cubicBezTo>
                    <a:pt x="1699" y="3759"/>
                    <a:pt x="1785" y="3831"/>
                    <a:pt x="1867" y="3831"/>
                  </a:cubicBezTo>
                  <a:cubicBezTo>
                    <a:pt x="1899" y="3831"/>
                    <a:pt x="1931" y="3820"/>
                    <a:pt x="1958" y="3795"/>
                  </a:cubicBezTo>
                  <a:cubicBezTo>
                    <a:pt x="2022" y="3736"/>
                    <a:pt x="2077" y="3676"/>
                    <a:pt x="2128" y="3617"/>
                  </a:cubicBezTo>
                  <a:cubicBezTo>
                    <a:pt x="2132" y="3653"/>
                    <a:pt x="2137" y="3695"/>
                    <a:pt x="2147" y="3736"/>
                  </a:cubicBezTo>
                  <a:cubicBezTo>
                    <a:pt x="2160" y="3838"/>
                    <a:pt x="2237" y="3880"/>
                    <a:pt x="2314" y="3880"/>
                  </a:cubicBezTo>
                  <a:cubicBezTo>
                    <a:pt x="2369" y="3880"/>
                    <a:pt x="2423" y="3859"/>
                    <a:pt x="2454" y="3823"/>
                  </a:cubicBezTo>
                  <a:cubicBezTo>
                    <a:pt x="2591" y="3657"/>
                    <a:pt x="2687" y="3470"/>
                    <a:pt x="2746" y="3259"/>
                  </a:cubicBezTo>
                  <a:cubicBezTo>
                    <a:pt x="2797" y="3342"/>
                    <a:pt x="2857" y="3420"/>
                    <a:pt x="2921" y="3492"/>
                  </a:cubicBezTo>
                  <a:cubicBezTo>
                    <a:pt x="2957" y="3537"/>
                    <a:pt x="3007" y="3557"/>
                    <a:pt x="3055" y="3557"/>
                  </a:cubicBezTo>
                  <a:cubicBezTo>
                    <a:pt x="3131" y="3557"/>
                    <a:pt x="3202" y="3505"/>
                    <a:pt x="3197" y="3415"/>
                  </a:cubicBezTo>
                  <a:cubicBezTo>
                    <a:pt x="3192" y="3300"/>
                    <a:pt x="3169" y="3185"/>
                    <a:pt x="3137" y="3071"/>
                  </a:cubicBezTo>
                  <a:lnTo>
                    <a:pt x="3137" y="3071"/>
                  </a:lnTo>
                  <a:cubicBezTo>
                    <a:pt x="3252" y="3153"/>
                    <a:pt x="3362" y="3232"/>
                    <a:pt x="3476" y="3305"/>
                  </a:cubicBezTo>
                  <a:cubicBezTo>
                    <a:pt x="3509" y="3328"/>
                    <a:pt x="3542" y="3338"/>
                    <a:pt x="3573" y="3338"/>
                  </a:cubicBezTo>
                  <a:cubicBezTo>
                    <a:pt x="3661" y="3338"/>
                    <a:pt x="3730" y="3259"/>
                    <a:pt x="3710" y="3158"/>
                  </a:cubicBezTo>
                  <a:cubicBezTo>
                    <a:pt x="3682" y="3034"/>
                    <a:pt x="3641" y="2920"/>
                    <a:pt x="3582" y="2804"/>
                  </a:cubicBezTo>
                  <a:lnTo>
                    <a:pt x="3582" y="2804"/>
                  </a:lnTo>
                  <a:cubicBezTo>
                    <a:pt x="3591" y="2810"/>
                    <a:pt x="3599" y="2810"/>
                    <a:pt x="3605" y="2814"/>
                  </a:cubicBezTo>
                  <a:cubicBezTo>
                    <a:pt x="3628" y="2822"/>
                    <a:pt x="3649" y="2825"/>
                    <a:pt x="3669" y="2825"/>
                  </a:cubicBezTo>
                  <a:cubicBezTo>
                    <a:pt x="3800" y="2825"/>
                    <a:pt x="3856" y="2680"/>
                    <a:pt x="3765" y="2548"/>
                  </a:cubicBezTo>
                  <a:cubicBezTo>
                    <a:pt x="3614" y="2332"/>
                    <a:pt x="3421" y="2144"/>
                    <a:pt x="3205" y="1998"/>
                  </a:cubicBezTo>
                  <a:cubicBezTo>
                    <a:pt x="3229" y="1998"/>
                    <a:pt x="3252" y="1998"/>
                    <a:pt x="3269" y="1993"/>
                  </a:cubicBezTo>
                  <a:cubicBezTo>
                    <a:pt x="3508" y="1970"/>
                    <a:pt x="3743" y="1896"/>
                    <a:pt x="3765" y="1627"/>
                  </a:cubicBezTo>
                  <a:cubicBezTo>
                    <a:pt x="3770" y="1581"/>
                    <a:pt x="3733" y="1507"/>
                    <a:pt x="3692" y="1484"/>
                  </a:cubicBezTo>
                  <a:cubicBezTo>
                    <a:pt x="3544" y="1401"/>
                    <a:pt x="3394" y="1346"/>
                    <a:pt x="3242" y="1310"/>
                  </a:cubicBezTo>
                  <a:cubicBezTo>
                    <a:pt x="3315" y="1250"/>
                    <a:pt x="3385" y="1187"/>
                    <a:pt x="3449" y="1117"/>
                  </a:cubicBezTo>
                  <a:cubicBezTo>
                    <a:pt x="3513" y="1049"/>
                    <a:pt x="3508" y="933"/>
                    <a:pt x="3417" y="865"/>
                  </a:cubicBezTo>
                  <a:cubicBezTo>
                    <a:pt x="3330" y="806"/>
                    <a:pt x="3242" y="768"/>
                    <a:pt x="3150" y="751"/>
                  </a:cubicBezTo>
                  <a:cubicBezTo>
                    <a:pt x="3192" y="691"/>
                    <a:pt x="3224" y="626"/>
                    <a:pt x="3256" y="562"/>
                  </a:cubicBezTo>
                  <a:cubicBezTo>
                    <a:pt x="3307" y="461"/>
                    <a:pt x="3242" y="306"/>
                    <a:pt x="3110" y="292"/>
                  </a:cubicBezTo>
                  <a:cubicBezTo>
                    <a:pt x="3079" y="289"/>
                    <a:pt x="3049" y="287"/>
                    <a:pt x="3020" y="287"/>
                  </a:cubicBezTo>
                  <a:cubicBezTo>
                    <a:pt x="2794" y="287"/>
                    <a:pt x="2625" y="378"/>
                    <a:pt x="2490" y="512"/>
                  </a:cubicBezTo>
                  <a:lnTo>
                    <a:pt x="2490" y="379"/>
                  </a:lnTo>
                  <a:cubicBezTo>
                    <a:pt x="2490" y="279"/>
                    <a:pt x="2396" y="203"/>
                    <a:pt x="2310" y="203"/>
                  </a:cubicBezTo>
                  <a:cubicBezTo>
                    <a:pt x="2281" y="203"/>
                    <a:pt x="2252" y="212"/>
                    <a:pt x="2229" y="232"/>
                  </a:cubicBezTo>
                  <a:cubicBezTo>
                    <a:pt x="2155" y="296"/>
                    <a:pt x="2096" y="365"/>
                    <a:pt x="2050" y="444"/>
                  </a:cubicBezTo>
                  <a:cubicBezTo>
                    <a:pt x="2004" y="324"/>
                    <a:pt x="1944" y="209"/>
                    <a:pt x="1876" y="95"/>
                  </a:cubicBezTo>
                  <a:cubicBezTo>
                    <a:pt x="1836" y="34"/>
                    <a:pt x="1773" y="0"/>
                    <a:pt x="1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4"/>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4"/>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4"/>
            <p:cNvSpPr/>
            <p:nvPr/>
          </p:nvSpPr>
          <p:spPr>
            <a:xfrm>
              <a:off x="8465821" y="3499200"/>
              <a:ext cx="264085" cy="266441"/>
            </a:xfrm>
            <a:custGeom>
              <a:rect b="b" l="l" r="r" t="t"/>
              <a:pathLst>
                <a:path extrusionOk="0" h="8482" w="8407">
                  <a:moveTo>
                    <a:pt x="4217" y="0"/>
                  </a:moveTo>
                  <a:cubicBezTo>
                    <a:pt x="4150" y="0"/>
                    <a:pt x="4084" y="23"/>
                    <a:pt x="4041" y="71"/>
                  </a:cubicBezTo>
                  <a:cubicBezTo>
                    <a:pt x="3784" y="346"/>
                    <a:pt x="3652" y="686"/>
                    <a:pt x="3601" y="1048"/>
                  </a:cubicBezTo>
                  <a:cubicBezTo>
                    <a:pt x="3477" y="741"/>
                    <a:pt x="3343" y="439"/>
                    <a:pt x="3197" y="140"/>
                  </a:cubicBezTo>
                  <a:cubicBezTo>
                    <a:pt x="3160" y="70"/>
                    <a:pt x="3067" y="21"/>
                    <a:pt x="2982" y="21"/>
                  </a:cubicBezTo>
                  <a:cubicBezTo>
                    <a:pt x="2961" y="21"/>
                    <a:pt x="2941" y="24"/>
                    <a:pt x="2922" y="30"/>
                  </a:cubicBezTo>
                  <a:cubicBezTo>
                    <a:pt x="2376" y="227"/>
                    <a:pt x="2674" y="873"/>
                    <a:pt x="2812" y="1250"/>
                  </a:cubicBezTo>
                  <a:cubicBezTo>
                    <a:pt x="2835" y="1319"/>
                    <a:pt x="2862" y="1387"/>
                    <a:pt x="2886" y="1457"/>
                  </a:cubicBezTo>
                  <a:cubicBezTo>
                    <a:pt x="2689" y="1296"/>
                    <a:pt x="2468" y="1149"/>
                    <a:pt x="2238" y="1025"/>
                  </a:cubicBezTo>
                  <a:cubicBezTo>
                    <a:pt x="2201" y="1004"/>
                    <a:pt x="2164" y="995"/>
                    <a:pt x="2130" y="995"/>
                  </a:cubicBezTo>
                  <a:cubicBezTo>
                    <a:pt x="1984" y="995"/>
                    <a:pt x="1883" y="1161"/>
                    <a:pt x="1950" y="1309"/>
                  </a:cubicBezTo>
                  <a:cubicBezTo>
                    <a:pt x="2120" y="1686"/>
                    <a:pt x="2335" y="2039"/>
                    <a:pt x="2592" y="2355"/>
                  </a:cubicBezTo>
                  <a:cubicBezTo>
                    <a:pt x="2386" y="2291"/>
                    <a:pt x="2179" y="2232"/>
                    <a:pt x="1968" y="2177"/>
                  </a:cubicBezTo>
                  <a:cubicBezTo>
                    <a:pt x="1774" y="2124"/>
                    <a:pt x="1482" y="2013"/>
                    <a:pt x="1230" y="2013"/>
                  </a:cubicBezTo>
                  <a:cubicBezTo>
                    <a:pt x="1041" y="2013"/>
                    <a:pt x="875" y="2076"/>
                    <a:pt x="790" y="2272"/>
                  </a:cubicBezTo>
                  <a:cubicBezTo>
                    <a:pt x="643" y="2607"/>
                    <a:pt x="932" y="2888"/>
                    <a:pt x="1212" y="3085"/>
                  </a:cubicBezTo>
                  <a:cubicBezTo>
                    <a:pt x="932" y="3093"/>
                    <a:pt x="647" y="3116"/>
                    <a:pt x="363" y="3157"/>
                  </a:cubicBezTo>
                  <a:cubicBezTo>
                    <a:pt x="175" y="3185"/>
                    <a:pt x="143" y="3493"/>
                    <a:pt x="312" y="3570"/>
                  </a:cubicBezTo>
                  <a:cubicBezTo>
                    <a:pt x="570" y="3690"/>
                    <a:pt x="822" y="3790"/>
                    <a:pt x="1083" y="3878"/>
                  </a:cubicBezTo>
                  <a:cubicBezTo>
                    <a:pt x="689" y="3951"/>
                    <a:pt x="335" y="4107"/>
                    <a:pt x="79" y="4501"/>
                  </a:cubicBezTo>
                  <a:cubicBezTo>
                    <a:pt x="1" y="4625"/>
                    <a:pt x="69" y="4846"/>
                    <a:pt x="230" y="4869"/>
                  </a:cubicBezTo>
                  <a:cubicBezTo>
                    <a:pt x="723" y="4937"/>
                    <a:pt x="1217" y="4974"/>
                    <a:pt x="1710" y="4974"/>
                  </a:cubicBezTo>
                  <a:cubicBezTo>
                    <a:pt x="1744" y="4974"/>
                    <a:pt x="1778" y="4974"/>
                    <a:pt x="1812" y="4973"/>
                  </a:cubicBezTo>
                  <a:lnTo>
                    <a:pt x="1812" y="4973"/>
                  </a:lnTo>
                  <a:cubicBezTo>
                    <a:pt x="1303" y="5153"/>
                    <a:pt x="808" y="5350"/>
                    <a:pt x="473" y="5832"/>
                  </a:cubicBezTo>
                  <a:cubicBezTo>
                    <a:pt x="395" y="5936"/>
                    <a:pt x="450" y="6111"/>
                    <a:pt x="560" y="6171"/>
                  </a:cubicBezTo>
                  <a:cubicBezTo>
                    <a:pt x="732" y="6267"/>
                    <a:pt x="912" y="6307"/>
                    <a:pt x="1092" y="6307"/>
                  </a:cubicBezTo>
                  <a:cubicBezTo>
                    <a:pt x="1170" y="6307"/>
                    <a:pt x="1248" y="6299"/>
                    <a:pt x="1326" y="6285"/>
                  </a:cubicBezTo>
                  <a:lnTo>
                    <a:pt x="1326" y="6285"/>
                  </a:lnTo>
                  <a:cubicBezTo>
                    <a:pt x="1230" y="6395"/>
                    <a:pt x="1133" y="6501"/>
                    <a:pt x="1046" y="6615"/>
                  </a:cubicBezTo>
                  <a:cubicBezTo>
                    <a:pt x="909" y="6795"/>
                    <a:pt x="845" y="7015"/>
                    <a:pt x="983" y="7216"/>
                  </a:cubicBezTo>
                  <a:cubicBezTo>
                    <a:pt x="1084" y="7362"/>
                    <a:pt x="1262" y="7444"/>
                    <a:pt x="1439" y="7444"/>
                  </a:cubicBezTo>
                  <a:cubicBezTo>
                    <a:pt x="1478" y="7444"/>
                    <a:pt x="1517" y="7440"/>
                    <a:pt x="1555" y="7432"/>
                  </a:cubicBezTo>
                  <a:cubicBezTo>
                    <a:pt x="1817" y="7373"/>
                    <a:pt x="2001" y="7147"/>
                    <a:pt x="2175" y="6964"/>
                  </a:cubicBezTo>
                  <a:cubicBezTo>
                    <a:pt x="2331" y="6799"/>
                    <a:pt x="2486" y="6634"/>
                    <a:pt x="2638" y="6469"/>
                  </a:cubicBezTo>
                  <a:lnTo>
                    <a:pt x="2638" y="6469"/>
                  </a:lnTo>
                  <a:cubicBezTo>
                    <a:pt x="2619" y="6565"/>
                    <a:pt x="2601" y="6662"/>
                    <a:pt x="2583" y="6757"/>
                  </a:cubicBezTo>
                  <a:cubicBezTo>
                    <a:pt x="2528" y="7125"/>
                    <a:pt x="2441" y="7693"/>
                    <a:pt x="2789" y="7955"/>
                  </a:cubicBezTo>
                  <a:cubicBezTo>
                    <a:pt x="2881" y="8021"/>
                    <a:pt x="2972" y="8050"/>
                    <a:pt x="3059" y="8050"/>
                  </a:cubicBezTo>
                  <a:cubicBezTo>
                    <a:pt x="3318" y="8050"/>
                    <a:pt x="3538" y="7797"/>
                    <a:pt x="3637" y="7546"/>
                  </a:cubicBezTo>
                  <a:cubicBezTo>
                    <a:pt x="3637" y="7542"/>
                    <a:pt x="3642" y="7538"/>
                    <a:pt x="3642" y="7532"/>
                  </a:cubicBezTo>
                  <a:cubicBezTo>
                    <a:pt x="3711" y="7817"/>
                    <a:pt x="3807" y="8097"/>
                    <a:pt x="3921" y="8372"/>
                  </a:cubicBezTo>
                  <a:cubicBezTo>
                    <a:pt x="3953" y="8450"/>
                    <a:pt x="4013" y="8481"/>
                    <a:pt x="4078" y="8481"/>
                  </a:cubicBezTo>
                  <a:cubicBezTo>
                    <a:pt x="4174" y="8481"/>
                    <a:pt x="4279" y="8412"/>
                    <a:pt x="4312" y="8321"/>
                  </a:cubicBezTo>
                  <a:cubicBezTo>
                    <a:pt x="4444" y="7978"/>
                    <a:pt x="4532" y="7620"/>
                    <a:pt x="4577" y="7257"/>
                  </a:cubicBezTo>
                  <a:cubicBezTo>
                    <a:pt x="4596" y="7303"/>
                    <a:pt x="4615" y="7349"/>
                    <a:pt x="4637" y="7395"/>
                  </a:cubicBezTo>
                  <a:cubicBezTo>
                    <a:pt x="4793" y="7740"/>
                    <a:pt x="4991" y="8238"/>
                    <a:pt x="5418" y="8238"/>
                  </a:cubicBezTo>
                  <a:cubicBezTo>
                    <a:pt x="5457" y="8238"/>
                    <a:pt x="5498" y="8234"/>
                    <a:pt x="5540" y="8226"/>
                  </a:cubicBezTo>
                  <a:cubicBezTo>
                    <a:pt x="5655" y="8198"/>
                    <a:pt x="5705" y="8074"/>
                    <a:pt x="5682" y="7968"/>
                  </a:cubicBezTo>
                  <a:cubicBezTo>
                    <a:pt x="5605" y="7587"/>
                    <a:pt x="5513" y="7202"/>
                    <a:pt x="5407" y="6827"/>
                  </a:cubicBezTo>
                  <a:lnTo>
                    <a:pt x="5407" y="6827"/>
                  </a:lnTo>
                  <a:cubicBezTo>
                    <a:pt x="5587" y="7106"/>
                    <a:pt x="5760" y="7386"/>
                    <a:pt x="5935" y="7665"/>
                  </a:cubicBezTo>
                  <a:cubicBezTo>
                    <a:pt x="5980" y="7737"/>
                    <a:pt x="6043" y="7767"/>
                    <a:pt x="6105" y="7767"/>
                  </a:cubicBezTo>
                  <a:cubicBezTo>
                    <a:pt x="6240" y="7767"/>
                    <a:pt x="6370" y="7623"/>
                    <a:pt x="6288" y="7460"/>
                  </a:cubicBezTo>
                  <a:cubicBezTo>
                    <a:pt x="6012" y="6899"/>
                    <a:pt x="5737" y="6336"/>
                    <a:pt x="5458" y="5771"/>
                  </a:cubicBezTo>
                  <a:lnTo>
                    <a:pt x="5458" y="5771"/>
                  </a:lnTo>
                  <a:cubicBezTo>
                    <a:pt x="5815" y="6101"/>
                    <a:pt x="6173" y="6437"/>
                    <a:pt x="6513" y="6780"/>
                  </a:cubicBezTo>
                  <a:cubicBezTo>
                    <a:pt x="6554" y="6823"/>
                    <a:pt x="6602" y="6841"/>
                    <a:pt x="6648" y="6841"/>
                  </a:cubicBezTo>
                  <a:cubicBezTo>
                    <a:pt x="6783" y="6841"/>
                    <a:pt x="6907" y="6689"/>
                    <a:pt x="6825" y="6542"/>
                  </a:cubicBezTo>
                  <a:cubicBezTo>
                    <a:pt x="6692" y="6299"/>
                    <a:pt x="6550" y="6065"/>
                    <a:pt x="6398" y="5836"/>
                  </a:cubicBezTo>
                  <a:lnTo>
                    <a:pt x="6398" y="5836"/>
                  </a:lnTo>
                  <a:cubicBezTo>
                    <a:pt x="6783" y="6024"/>
                    <a:pt x="7196" y="6166"/>
                    <a:pt x="7641" y="6207"/>
                  </a:cubicBezTo>
                  <a:cubicBezTo>
                    <a:pt x="7650" y="6208"/>
                    <a:pt x="7659" y="6209"/>
                    <a:pt x="7668" y="6209"/>
                  </a:cubicBezTo>
                  <a:cubicBezTo>
                    <a:pt x="7854" y="6209"/>
                    <a:pt x="7927" y="5976"/>
                    <a:pt x="7856" y="5832"/>
                  </a:cubicBezTo>
                  <a:cubicBezTo>
                    <a:pt x="7549" y="5180"/>
                    <a:pt x="6889" y="4918"/>
                    <a:pt x="6325" y="4547"/>
                  </a:cubicBezTo>
                  <a:lnTo>
                    <a:pt x="6325" y="4547"/>
                  </a:lnTo>
                  <a:cubicBezTo>
                    <a:pt x="6489" y="4554"/>
                    <a:pt x="6652" y="4558"/>
                    <a:pt x="6815" y="4558"/>
                  </a:cubicBezTo>
                  <a:cubicBezTo>
                    <a:pt x="7205" y="4558"/>
                    <a:pt x="7594" y="4537"/>
                    <a:pt x="7985" y="4492"/>
                  </a:cubicBezTo>
                  <a:cubicBezTo>
                    <a:pt x="8154" y="4474"/>
                    <a:pt x="8260" y="4346"/>
                    <a:pt x="8228" y="4171"/>
                  </a:cubicBezTo>
                  <a:cubicBezTo>
                    <a:pt x="8145" y="3777"/>
                    <a:pt x="7705" y="3731"/>
                    <a:pt x="7371" y="3726"/>
                  </a:cubicBezTo>
                  <a:cubicBezTo>
                    <a:pt x="7219" y="3726"/>
                    <a:pt x="7064" y="3722"/>
                    <a:pt x="6912" y="3717"/>
                  </a:cubicBezTo>
                  <a:cubicBezTo>
                    <a:pt x="7356" y="3506"/>
                    <a:pt x="7797" y="3277"/>
                    <a:pt x="8228" y="3034"/>
                  </a:cubicBezTo>
                  <a:cubicBezTo>
                    <a:pt x="8406" y="2933"/>
                    <a:pt x="8384" y="2617"/>
                    <a:pt x="8169" y="2571"/>
                  </a:cubicBezTo>
                  <a:cubicBezTo>
                    <a:pt x="7962" y="2534"/>
                    <a:pt x="7760" y="2511"/>
                    <a:pt x="7553" y="2502"/>
                  </a:cubicBezTo>
                  <a:cubicBezTo>
                    <a:pt x="7627" y="2433"/>
                    <a:pt x="7691" y="2350"/>
                    <a:pt x="7737" y="2249"/>
                  </a:cubicBezTo>
                  <a:cubicBezTo>
                    <a:pt x="7811" y="2103"/>
                    <a:pt x="7724" y="1933"/>
                    <a:pt x="7553" y="1924"/>
                  </a:cubicBezTo>
                  <a:cubicBezTo>
                    <a:pt x="7477" y="1922"/>
                    <a:pt x="7401" y="1920"/>
                    <a:pt x="7325" y="1920"/>
                  </a:cubicBezTo>
                  <a:cubicBezTo>
                    <a:pt x="6917" y="1920"/>
                    <a:pt x="6512" y="1962"/>
                    <a:pt x="6118" y="2048"/>
                  </a:cubicBezTo>
                  <a:cubicBezTo>
                    <a:pt x="6467" y="1584"/>
                    <a:pt x="6747" y="1071"/>
                    <a:pt x="6967" y="521"/>
                  </a:cubicBezTo>
                  <a:cubicBezTo>
                    <a:pt x="7023" y="383"/>
                    <a:pt x="6896" y="289"/>
                    <a:pt x="6774" y="289"/>
                  </a:cubicBezTo>
                  <a:cubicBezTo>
                    <a:pt x="6746" y="289"/>
                    <a:pt x="6717" y="294"/>
                    <a:pt x="6692" y="305"/>
                  </a:cubicBezTo>
                  <a:cubicBezTo>
                    <a:pt x="6187" y="549"/>
                    <a:pt x="5747" y="896"/>
                    <a:pt x="5390" y="1319"/>
                  </a:cubicBezTo>
                  <a:cubicBezTo>
                    <a:pt x="5449" y="1066"/>
                    <a:pt x="5504" y="810"/>
                    <a:pt x="5559" y="557"/>
                  </a:cubicBezTo>
                  <a:cubicBezTo>
                    <a:pt x="5588" y="415"/>
                    <a:pt x="5461" y="268"/>
                    <a:pt x="5330" y="268"/>
                  </a:cubicBezTo>
                  <a:cubicBezTo>
                    <a:pt x="5280" y="268"/>
                    <a:pt x="5229" y="289"/>
                    <a:pt x="5187" y="342"/>
                  </a:cubicBezTo>
                  <a:cubicBezTo>
                    <a:pt x="4935" y="649"/>
                    <a:pt x="4729" y="970"/>
                    <a:pt x="4560" y="1324"/>
                  </a:cubicBezTo>
                  <a:cubicBezTo>
                    <a:pt x="4545" y="943"/>
                    <a:pt x="4513" y="562"/>
                    <a:pt x="4458" y="181"/>
                  </a:cubicBezTo>
                  <a:cubicBezTo>
                    <a:pt x="4441" y="64"/>
                    <a:pt x="4327" y="0"/>
                    <a:pt x="4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4"/>
            <p:cNvSpPr/>
            <p:nvPr/>
          </p:nvSpPr>
          <p:spPr>
            <a:xfrm>
              <a:off x="8509958" y="3543305"/>
              <a:ext cx="174057" cy="168465"/>
            </a:xfrm>
            <a:custGeom>
              <a:rect b="b" l="l" r="r" t="t"/>
              <a:pathLst>
                <a:path extrusionOk="0" h="5363" w="5541">
                  <a:moveTo>
                    <a:pt x="4267" y="1"/>
                  </a:moveTo>
                  <a:cubicBezTo>
                    <a:pt x="4224" y="1"/>
                    <a:pt x="4177" y="16"/>
                    <a:pt x="4131" y="53"/>
                  </a:cubicBezTo>
                  <a:cubicBezTo>
                    <a:pt x="3714" y="373"/>
                    <a:pt x="3352" y="754"/>
                    <a:pt x="3062" y="1181"/>
                  </a:cubicBezTo>
                  <a:cubicBezTo>
                    <a:pt x="3090" y="873"/>
                    <a:pt x="3122" y="566"/>
                    <a:pt x="3149" y="259"/>
                  </a:cubicBezTo>
                  <a:cubicBezTo>
                    <a:pt x="3163" y="100"/>
                    <a:pt x="3017" y="1"/>
                    <a:pt x="2878" y="1"/>
                  </a:cubicBezTo>
                  <a:cubicBezTo>
                    <a:pt x="2792" y="1"/>
                    <a:pt x="2709" y="39"/>
                    <a:pt x="2668" y="125"/>
                  </a:cubicBezTo>
                  <a:cubicBezTo>
                    <a:pt x="2526" y="419"/>
                    <a:pt x="2421" y="722"/>
                    <a:pt x="2351" y="1033"/>
                  </a:cubicBezTo>
                  <a:cubicBezTo>
                    <a:pt x="2237" y="864"/>
                    <a:pt x="2113" y="699"/>
                    <a:pt x="1980" y="542"/>
                  </a:cubicBezTo>
                  <a:cubicBezTo>
                    <a:pt x="1930" y="485"/>
                    <a:pt x="1870" y="461"/>
                    <a:pt x="1810" y="461"/>
                  </a:cubicBezTo>
                  <a:cubicBezTo>
                    <a:pt x="1654" y="461"/>
                    <a:pt x="1502" y="623"/>
                    <a:pt x="1544" y="796"/>
                  </a:cubicBezTo>
                  <a:cubicBezTo>
                    <a:pt x="1614" y="1075"/>
                    <a:pt x="1718" y="1340"/>
                    <a:pt x="1852" y="1588"/>
                  </a:cubicBezTo>
                  <a:cubicBezTo>
                    <a:pt x="1476" y="1465"/>
                    <a:pt x="1095" y="1373"/>
                    <a:pt x="700" y="1323"/>
                  </a:cubicBezTo>
                  <a:cubicBezTo>
                    <a:pt x="684" y="1321"/>
                    <a:pt x="668" y="1319"/>
                    <a:pt x="653" y="1319"/>
                  </a:cubicBezTo>
                  <a:cubicBezTo>
                    <a:pt x="363" y="1319"/>
                    <a:pt x="254" y="1718"/>
                    <a:pt x="563" y="1823"/>
                  </a:cubicBezTo>
                  <a:lnTo>
                    <a:pt x="1430" y="2111"/>
                  </a:lnTo>
                  <a:cubicBezTo>
                    <a:pt x="1030" y="2208"/>
                    <a:pt x="636" y="2327"/>
                    <a:pt x="247" y="2469"/>
                  </a:cubicBezTo>
                  <a:cubicBezTo>
                    <a:pt x="0" y="2563"/>
                    <a:pt x="3" y="2979"/>
                    <a:pt x="296" y="2979"/>
                  </a:cubicBezTo>
                  <a:cubicBezTo>
                    <a:pt x="302" y="2979"/>
                    <a:pt x="308" y="2979"/>
                    <a:pt x="315" y="2978"/>
                  </a:cubicBezTo>
                  <a:cubicBezTo>
                    <a:pt x="664" y="2964"/>
                    <a:pt x="1003" y="2919"/>
                    <a:pt x="1343" y="2854"/>
                  </a:cubicBezTo>
                  <a:lnTo>
                    <a:pt x="1343" y="2854"/>
                  </a:lnTo>
                  <a:cubicBezTo>
                    <a:pt x="1219" y="2951"/>
                    <a:pt x="1091" y="3052"/>
                    <a:pt x="967" y="3152"/>
                  </a:cubicBezTo>
                  <a:cubicBezTo>
                    <a:pt x="770" y="3315"/>
                    <a:pt x="954" y="3591"/>
                    <a:pt x="1166" y="3591"/>
                  </a:cubicBezTo>
                  <a:cubicBezTo>
                    <a:pt x="1205" y="3591"/>
                    <a:pt x="1245" y="3582"/>
                    <a:pt x="1284" y="3560"/>
                  </a:cubicBezTo>
                  <a:cubicBezTo>
                    <a:pt x="1375" y="3510"/>
                    <a:pt x="1466" y="3455"/>
                    <a:pt x="1559" y="3400"/>
                  </a:cubicBezTo>
                  <a:lnTo>
                    <a:pt x="1559" y="3400"/>
                  </a:lnTo>
                  <a:cubicBezTo>
                    <a:pt x="1356" y="3749"/>
                    <a:pt x="1174" y="4111"/>
                    <a:pt x="1017" y="4487"/>
                  </a:cubicBezTo>
                  <a:cubicBezTo>
                    <a:pt x="948" y="4650"/>
                    <a:pt x="1118" y="4817"/>
                    <a:pt x="1279" y="4817"/>
                  </a:cubicBezTo>
                  <a:cubicBezTo>
                    <a:pt x="1321" y="4817"/>
                    <a:pt x="1362" y="4806"/>
                    <a:pt x="1398" y="4780"/>
                  </a:cubicBezTo>
                  <a:cubicBezTo>
                    <a:pt x="1669" y="4583"/>
                    <a:pt x="1911" y="4358"/>
                    <a:pt x="2118" y="4106"/>
                  </a:cubicBezTo>
                  <a:lnTo>
                    <a:pt x="2118" y="4106"/>
                  </a:lnTo>
                  <a:cubicBezTo>
                    <a:pt x="2054" y="4496"/>
                    <a:pt x="1911" y="4955"/>
                    <a:pt x="2200" y="5285"/>
                  </a:cubicBezTo>
                  <a:cubicBezTo>
                    <a:pt x="2247" y="5339"/>
                    <a:pt x="2306" y="5362"/>
                    <a:pt x="2366" y="5362"/>
                  </a:cubicBezTo>
                  <a:cubicBezTo>
                    <a:pt x="2478" y="5362"/>
                    <a:pt x="2592" y="5281"/>
                    <a:pt x="2632" y="5171"/>
                  </a:cubicBezTo>
                  <a:cubicBezTo>
                    <a:pt x="2723" y="4904"/>
                    <a:pt x="2801" y="4634"/>
                    <a:pt x="2861" y="4358"/>
                  </a:cubicBezTo>
                  <a:cubicBezTo>
                    <a:pt x="2925" y="4602"/>
                    <a:pt x="2994" y="4845"/>
                    <a:pt x="3072" y="5083"/>
                  </a:cubicBezTo>
                  <a:cubicBezTo>
                    <a:pt x="3112" y="5205"/>
                    <a:pt x="3227" y="5265"/>
                    <a:pt x="3338" y="5265"/>
                  </a:cubicBezTo>
                  <a:cubicBezTo>
                    <a:pt x="3468" y="5265"/>
                    <a:pt x="3593" y="5181"/>
                    <a:pt x="3581" y="5014"/>
                  </a:cubicBezTo>
                  <a:cubicBezTo>
                    <a:pt x="3544" y="4528"/>
                    <a:pt x="3447" y="4051"/>
                    <a:pt x="3292" y="3592"/>
                  </a:cubicBezTo>
                  <a:lnTo>
                    <a:pt x="3292" y="3592"/>
                  </a:lnTo>
                  <a:cubicBezTo>
                    <a:pt x="3342" y="3630"/>
                    <a:pt x="3392" y="3670"/>
                    <a:pt x="3439" y="3712"/>
                  </a:cubicBezTo>
                  <a:cubicBezTo>
                    <a:pt x="3723" y="3941"/>
                    <a:pt x="4012" y="4180"/>
                    <a:pt x="4379" y="4248"/>
                  </a:cubicBezTo>
                  <a:cubicBezTo>
                    <a:pt x="4398" y="4252"/>
                    <a:pt x="4416" y="4254"/>
                    <a:pt x="4435" y="4254"/>
                  </a:cubicBezTo>
                  <a:cubicBezTo>
                    <a:pt x="4652" y="4254"/>
                    <a:pt x="4812" y="3994"/>
                    <a:pt x="4631" y="3817"/>
                  </a:cubicBezTo>
                  <a:cubicBezTo>
                    <a:pt x="4332" y="3528"/>
                    <a:pt x="3989" y="3300"/>
                    <a:pt x="3613" y="3139"/>
                  </a:cubicBezTo>
                  <a:cubicBezTo>
                    <a:pt x="4186" y="2987"/>
                    <a:pt x="4810" y="2978"/>
                    <a:pt x="5314" y="2625"/>
                  </a:cubicBezTo>
                  <a:cubicBezTo>
                    <a:pt x="5460" y="2519"/>
                    <a:pt x="5502" y="2272"/>
                    <a:pt x="5314" y="2176"/>
                  </a:cubicBezTo>
                  <a:cubicBezTo>
                    <a:pt x="5182" y="2110"/>
                    <a:pt x="5050" y="2085"/>
                    <a:pt x="4918" y="2085"/>
                  </a:cubicBezTo>
                  <a:cubicBezTo>
                    <a:pt x="4727" y="2085"/>
                    <a:pt x="4536" y="2137"/>
                    <a:pt x="4347" y="2193"/>
                  </a:cubicBezTo>
                  <a:cubicBezTo>
                    <a:pt x="4672" y="1969"/>
                    <a:pt x="5003" y="1744"/>
                    <a:pt x="5328" y="1520"/>
                  </a:cubicBezTo>
                  <a:cubicBezTo>
                    <a:pt x="5540" y="1374"/>
                    <a:pt x="5447" y="1036"/>
                    <a:pt x="5208" y="1036"/>
                  </a:cubicBezTo>
                  <a:cubicBezTo>
                    <a:pt x="5184" y="1036"/>
                    <a:pt x="5158" y="1040"/>
                    <a:pt x="5130" y="1048"/>
                  </a:cubicBezTo>
                  <a:cubicBezTo>
                    <a:pt x="4690" y="1167"/>
                    <a:pt x="4268" y="1332"/>
                    <a:pt x="3874" y="1543"/>
                  </a:cubicBezTo>
                  <a:cubicBezTo>
                    <a:pt x="4099" y="1175"/>
                    <a:pt x="4305" y="800"/>
                    <a:pt x="4484" y="405"/>
                  </a:cubicBezTo>
                  <a:cubicBezTo>
                    <a:pt x="4561" y="241"/>
                    <a:pt x="4436" y="1"/>
                    <a:pt x="4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4"/>
            <p:cNvSpPr/>
            <p:nvPr/>
          </p:nvSpPr>
          <p:spPr>
            <a:xfrm>
              <a:off x="8320753" y="3739199"/>
              <a:ext cx="188915" cy="286922"/>
            </a:xfrm>
            <a:custGeom>
              <a:rect b="b" l="l" r="r" t="t"/>
              <a:pathLst>
                <a:path extrusionOk="0" h="9134" w="6014">
                  <a:moveTo>
                    <a:pt x="3857" y="0"/>
                  </a:moveTo>
                  <a:cubicBezTo>
                    <a:pt x="3804" y="0"/>
                    <a:pt x="3749" y="17"/>
                    <a:pt x="3706" y="53"/>
                  </a:cubicBezTo>
                  <a:cubicBezTo>
                    <a:pt x="3284" y="397"/>
                    <a:pt x="3009" y="893"/>
                    <a:pt x="2926" y="1424"/>
                  </a:cubicBezTo>
                  <a:cubicBezTo>
                    <a:pt x="2853" y="1177"/>
                    <a:pt x="2766" y="929"/>
                    <a:pt x="2661" y="681"/>
                  </a:cubicBezTo>
                  <a:cubicBezTo>
                    <a:pt x="2622" y="589"/>
                    <a:pt x="2538" y="507"/>
                    <a:pt x="2436" y="507"/>
                  </a:cubicBezTo>
                  <a:cubicBezTo>
                    <a:pt x="2417" y="507"/>
                    <a:pt x="2396" y="510"/>
                    <a:pt x="2376" y="516"/>
                  </a:cubicBezTo>
                  <a:cubicBezTo>
                    <a:pt x="1757" y="728"/>
                    <a:pt x="1762" y="1392"/>
                    <a:pt x="1886" y="1924"/>
                  </a:cubicBezTo>
                  <a:cubicBezTo>
                    <a:pt x="1886" y="1928"/>
                    <a:pt x="1890" y="1934"/>
                    <a:pt x="1890" y="1938"/>
                  </a:cubicBezTo>
                  <a:cubicBezTo>
                    <a:pt x="1844" y="1892"/>
                    <a:pt x="1803" y="1841"/>
                    <a:pt x="1757" y="1796"/>
                  </a:cubicBezTo>
                  <a:cubicBezTo>
                    <a:pt x="1705" y="1742"/>
                    <a:pt x="1645" y="1719"/>
                    <a:pt x="1586" y="1719"/>
                  </a:cubicBezTo>
                  <a:cubicBezTo>
                    <a:pt x="1479" y="1719"/>
                    <a:pt x="1375" y="1796"/>
                    <a:pt x="1330" y="1906"/>
                  </a:cubicBezTo>
                  <a:cubicBezTo>
                    <a:pt x="1165" y="2332"/>
                    <a:pt x="1211" y="2796"/>
                    <a:pt x="1408" y="3185"/>
                  </a:cubicBezTo>
                  <a:cubicBezTo>
                    <a:pt x="1336" y="3185"/>
                    <a:pt x="1262" y="3185"/>
                    <a:pt x="1188" y="3190"/>
                  </a:cubicBezTo>
                  <a:cubicBezTo>
                    <a:pt x="785" y="3222"/>
                    <a:pt x="413" y="3479"/>
                    <a:pt x="505" y="3928"/>
                  </a:cubicBezTo>
                  <a:cubicBezTo>
                    <a:pt x="587" y="4313"/>
                    <a:pt x="858" y="4607"/>
                    <a:pt x="1202" y="4772"/>
                  </a:cubicBezTo>
                  <a:cubicBezTo>
                    <a:pt x="936" y="4896"/>
                    <a:pt x="680" y="5038"/>
                    <a:pt x="441" y="5208"/>
                  </a:cubicBezTo>
                  <a:cubicBezTo>
                    <a:pt x="281" y="5322"/>
                    <a:pt x="321" y="5602"/>
                    <a:pt x="541" y="5602"/>
                  </a:cubicBezTo>
                  <a:cubicBezTo>
                    <a:pt x="543" y="5602"/>
                    <a:pt x="545" y="5602"/>
                    <a:pt x="547" y="5602"/>
                  </a:cubicBezTo>
                  <a:cubicBezTo>
                    <a:pt x="730" y="5593"/>
                    <a:pt x="909" y="5575"/>
                    <a:pt x="1083" y="5538"/>
                  </a:cubicBezTo>
                  <a:lnTo>
                    <a:pt x="1083" y="5538"/>
                  </a:lnTo>
                  <a:cubicBezTo>
                    <a:pt x="1042" y="5579"/>
                    <a:pt x="1005" y="5621"/>
                    <a:pt x="964" y="5662"/>
                  </a:cubicBezTo>
                  <a:cubicBezTo>
                    <a:pt x="680" y="5983"/>
                    <a:pt x="1" y="6588"/>
                    <a:pt x="350" y="7061"/>
                  </a:cubicBezTo>
                  <a:cubicBezTo>
                    <a:pt x="449" y="7195"/>
                    <a:pt x="573" y="7247"/>
                    <a:pt x="704" y="7247"/>
                  </a:cubicBezTo>
                  <a:cubicBezTo>
                    <a:pt x="814" y="7247"/>
                    <a:pt x="929" y="7211"/>
                    <a:pt x="1037" y="7156"/>
                  </a:cubicBezTo>
                  <a:lnTo>
                    <a:pt x="1037" y="7156"/>
                  </a:lnTo>
                  <a:cubicBezTo>
                    <a:pt x="1005" y="7290"/>
                    <a:pt x="978" y="7427"/>
                    <a:pt x="968" y="7575"/>
                  </a:cubicBezTo>
                  <a:cubicBezTo>
                    <a:pt x="956" y="7688"/>
                    <a:pt x="1066" y="7768"/>
                    <a:pt x="1170" y="7768"/>
                  </a:cubicBezTo>
                  <a:cubicBezTo>
                    <a:pt x="1218" y="7768"/>
                    <a:pt x="1265" y="7751"/>
                    <a:pt x="1298" y="7712"/>
                  </a:cubicBezTo>
                  <a:cubicBezTo>
                    <a:pt x="1321" y="7689"/>
                    <a:pt x="1340" y="7666"/>
                    <a:pt x="1358" y="7643"/>
                  </a:cubicBezTo>
                  <a:lnTo>
                    <a:pt x="1358" y="7643"/>
                  </a:lnTo>
                  <a:cubicBezTo>
                    <a:pt x="1262" y="8028"/>
                    <a:pt x="1220" y="8455"/>
                    <a:pt x="1514" y="8688"/>
                  </a:cubicBezTo>
                  <a:cubicBezTo>
                    <a:pt x="1558" y="8724"/>
                    <a:pt x="1605" y="8741"/>
                    <a:pt x="1651" y="8741"/>
                  </a:cubicBezTo>
                  <a:cubicBezTo>
                    <a:pt x="1729" y="8741"/>
                    <a:pt x="1802" y="8691"/>
                    <a:pt x="1840" y="8601"/>
                  </a:cubicBezTo>
                  <a:cubicBezTo>
                    <a:pt x="2024" y="8152"/>
                    <a:pt x="2202" y="7702"/>
                    <a:pt x="2386" y="7253"/>
                  </a:cubicBezTo>
                  <a:lnTo>
                    <a:pt x="2386" y="7253"/>
                  </a:lnTo>
                  <a:cubicBezTo>
                    <a:pt x="2381" y="7317"/>
                    <a:pt x="2376" y="7382"/>
                    <a:pt x="2376" y="7446"/>
                  </a:cubicBezTo>
                  <a:cubicBezTo>
                    <a:pt x="2363" y="7831"/>
                    <a:pt x="2358" y="8235"/>
                    <a:pt x="2418" y="8615"/>
                  </a:cubicBezTo>
                  <a:cubicBezTo>
                    <a:pt x="2454" y="8845"/>
                    <a:pt x="2587" y="9120"/>
                    <a:pt x="2853" y="9133"/>
                  </a:cubicBezTo>
                  <a:cubicBezTo>
                    <a:pt x="2860" y="9133"/>
                    <a:pt x="2866" y="9134"/>
                    <a:pt x="2872" y="9134"/>
                  </a:cubicBezTo>
                  <a:cubicBezTo>
                    <a:pt x="3198" y="9134"/>
                    <a:pt x="3226" y="8643"/>
                    <a:pt x="3289" y="8400"/>
                  </a:cubicBezTo>
                  <a:cubicBezTo>
                    <a:pt x="3394" y="8009"/>
                    <a:pt x="3472" y="7615"/>
                    <a:pt x="3527" y="7217"/>
                  </a:cubicBezTo>
                  <a:cubicBezTo>
                    <a:pt x="3555" y="7010"/>
                    <a:pt x="3578" y="6804"/>
                    <a:pt x="3596" y="6597"/>
                  </a:cubicBezTo>
                  <a:cubicBezTo>
                    <a:pt x="3720" y="6951"/>
                    <a:pt x="3872" y="7290"/>
                    <a:pt x="4069" y="7611"/>
                  </a:cubicBezTo>
                  <a:cubicBezTo>
                    <a:pt x="4108" y="7673"/>
                    <a:pt x="4165" y="7701"/>
                    <a:pt x="4222" y="7701"/>
                  </a:cubicBezTo>
                  <a:cubicBezTo>
                    <a:pt x="4284" y="7701"/>
                    <a:pt x="4347" y="7668"/>
                    <a:pt x="4390" y="7611"/>
                  </a:cubicBezTo>
                  <a:cubicBezTo>
                    <a:pt x="4655" y="7266"/>
                    <a:pt x="4545" y="6809"/>
                    <a:pt x="4408" y="6413"/>
                  </a:cubicBezTo>
                  <a:lnTo>
                    <a:pt x="4408" y="6413"/>
                  </a:lnTo>
                  <a:cubicBezTo>
                    <a:pt x="4559" y="6555"/>
                    <a:pt x="4730" y="6663"/>
                    <a:pt x="4902" y="6663"/>
                  </a:cubicBezTo>
                  <a:cubicBezTo>
                    <a:pt x="4992" y="6663"/>
                    <a:pt x="5081" y="6634"/>
                    <a:pt x="5169" y="6565"/>
                  </a:cubicBezTo>
                  <a:cubicBezTo>
                    <a:pt x="5563" y="6254"/>
                    <a:pt x="5182" y="5511"/>
                    <a:pt x="5000" y="5175"/>
                  </a:cubicBezTo>
                  <a:cubicBezTo>
                    <a:pt x="4985" y="5158"/>
                    <a:pt x="4972" y="5139"/>
                    <a:pt x="4962" y="5116"/>
                  </a:cubicBezTo>
                  <a:lnTo>
                    <a:pt x="4962" y="5116"/>
                  </a:lnTo>
                  <a:cubicBezTo>
                    <a:pt x="5091" y="5175"/>
                    <a:pt x="5224" y="5230"/>
                    <a:pt x="5362" y="5276"/>
                  </a:cubicBezTo>
                  <a:cubicBezTo>
                    <a:pt x="5388" y="5285"/>
                    <a:pt x="5412" y="5290"/>
                    <a:pt x="5436" y="5290"/>
                  </a:cubicBezTo>
                  <a:cubicBezTo>
                    <a:pt x="5604" y="5290"/>
                    <a:pt x="5705" y="5077"/>
                    <a:pt x="5633" y="4923"/>
                  </a:cubicBezTo>
                  <a:cubicBezTo>
                    <a:pt x="5472" y="4612"/>
                    <a:pt x="5252" y="4355"/>
                    <a:pt x="4990" y="4135"/>
                  </a:cubicBezTo>
                  <a:lnTo>
                    <a:pt x="4990" y="4135"/>
                  </a:lnTo>
                  <a:cubicBezTo>
                    <a:pt x="5051" y="4138"/>
                    <a:pt x="5112" y="4140"/>
                    <a:pt x="5172" y="4140"/>
                  </a:cubicBezTo>
                  <a:cubicBezTo>
                    <a:pt x="5286" y="4140"/>
                    <a:pt x="5399" y="4135"/>
                    <a:pt x="5513" y="4125"/>
                  </a:cubicBezTo>
                  <a:cubicBezTo>
                    <a:pt x="5669" y="4112"/>
                    <a:pt x="5798" y="3979"/>
                    <a:pt x="5751" y="3814"/>
                  </a:cubicBezTo>
                  <a:cubicBezTo>
                    <a:pt x="5641" y="3424"/>
                    <a:pt x="5371" y="3213"/>
                    <a:pt x="5045" y="3098"/>
                  </a:cubicBezTo>
                  <a:cubicBezTo>
                    <a:pt x="5288" y="3001"/>
                    <a:pt x="5527" y="2906"/>
                    <a:pt x="5770" y="2804"/>
                  </a:cubicBezTo>
                  <a:cubicBezTo>
                    <a:pt x="5967" y="2726"/>
                    <a:pt x="6013" y="2415"/>
                    <a:pt x="5770" y="2355"/>
                  </a:cubicBezTo>
                  <a:cubicBezTo>
                    <a:pt x="5563" y="2302"/>
                    <a:pt x="5354" y="2276"/>
                    <a:pt x="5146" y="2276"/>
                  </a:cubicBezTo>
                  <a:cubicBezTo>
                    <a:pt x="5018" y="2276"/>
                    <a:pt x="4891" y="2285"/>
                    <a:pt x="4765" y="2305"/>
                  </a:cubicBezTo>
                  <a:cubicBezTo>
                    <a:pt x="5023" y="2071"/>
                    <a:pt x="5279" y="1837"/>
                    <a:pt x="5536" y="1608"/>
                  </a:cubicBezTo>
                  <a:cubicBezTo>
                    <a:pt x="5653" y="1504"/>
                    <a:pt x="5553" y="1327"/>
                    <a:pt x="5421" y="1327"/>
                  </a:cubicBezTo>
                  <a:cubicBezTo>
                    <a:pt x="5408" y="1327"/>
                    <a:pt x="5394" y="1329"/>
                    <a:pt x="5380" y="1333"/>
                  </a:cubicBezTo>
                  <a:cubicBezTo>
                    <a:pt x="5000" y="1429"/>
                    <a:pt x="4646" y="1576"/>
                    <a:pt x="4329" y="1773"/>
                  </a:cubicBezTo>
                  <a:cubicBezTo>
                    <a:pt x="4472" y="1484"/>
                    <a:pt x="4596" y="1185"/>
                    <a:pt x="4710" y="878"/>
                  </a:cubicBezTo>
                  <a:cubicBezTo>
                    <a:pt x="4763" y="723"/>
                    <a:pt x="4623" y="604"/>
                    <a:pt x="4486" y="604"/>
                  </a:cubicBezTo>
                  <a:cubicBezTo>
                    <a:pt x="4433" y="604"/>
                    <a:pt x="4380" y="622"/>
                    <a:pt x="4339" y="663"/>
                  </a:cubicBezTo>
                  <a:cubicBezTo>
                    <a:pt x="4215" y="791"/>
                    <a:pt x="4100" y="925"/>
                    <a:pt x="3995" y="1067"/>
                  </a:cubicBezTo>
                  <a:cubicBezTo>
                    <a:pt x="4027" y="778"/>
                    <a:pt x="4045" y="489"/>
                    <a:pt x="4060" y="200"/>
                  </a:cubicBezTo>
                  <a:cubicBezTo>
                    <a:pt x="4066" y="69"/>
                    <a:pt x="3964" y="0"/>
                    <a:pt x="3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4"/>
            <p:cNvSpPr/>
            <p:nvPr/>
          </p:nvSpPr>
          <p:spPr>
            <a:xfrm>
              <a:off x="8350533" y="3794676"/>
              <a:ext cx="110132" cy="164853"/>
            </a:xfrm>
            <a:custGeom>
              <a:rect b="b" l="l" r="r" t="t"/>
              <a:pathLst>
                <a:path extrusionOk="0" h="5248" w="3506">
                  <a:moveTo>
                    <a:pt x="1898" y="0"/>
                  </a:moveTo>
                  <a:cubicBezTo>
                    <a:pt x="1810" y="0"/>
                    <a:pt x="1722" y="35"/>
                    <a:pt x="1667" y="113"/>
                  </a:cubicBezTo>
                  <a:cubicBezTo>
                    <a:pt x="1557" y="259"/>
                    <a:pt x="1465" y="410"/>
                    <a:pt x="1378" y="571"/>
                  </a:cubicBezTo>
                  <a:cubicBezTo>
                    <a:pt x="1383" y="526"/>
                    <a:pt x="1391" y="479"/>
                    <a:pt x="1396" y="433"/>
                  </a:cubicBezTo>
                  <a:cubicBezTo>
                    <a:pt x="1424" y="239"/>
                    <a:pt x="1272" y="109"/>
                    <a:pt x="1126" y="109"/>
                  </a:cubicBezTo>
                  <a:cubicBezTo>
                    <a:pt x="1030" y="109"/>
                    <a:pt x="936" y="165"/>
                    <a:pt x="896" y="296"/>
                  </a:cubicBezTo>
                  <a:cubicBezTo>
                    <a:pt x="740" y="810"/>
                    <a:pt x="695" y="1341"/>
                    <a:pt x="704" y="1874"/>
                  </a:cubicBezTo>
                  <a:cubicBezTo>
                    <a:pt x="663" y="1813"/>
                    <a:pt x="617" y="1754"/>
                    <a:pt x="575" y="1694"/>
                  </a:cubicBezTo>
                  <a:cubicBezTo>
                    <a:pt x="516" y="1616"/>
                    <a:pt x="427" y="1580"/>
                    <a:pt x="341" y="1580"/>
                  </a:cubicBezTo>
                  <a:cubicBezTo>
                    <a:pt x="185" y="1580"/>
                    <a:pt x="39" y="1697"/>
                    <a:pt x="98" y="1891"/>
                  </a:cubicBezTo>
                  <a:cubicBezTo>
                    <a:pt x="162" y="2098"/>
                    <a:pt x="236" y="2295"/>
                    <a:pt x="323" y="2492"/>
                  </a:cubicBezTo>
                  <a:cubicBezTo>
                    <a:pt x="199" y="2571"/>
                    <a:pt x="130" y="2754"/>
                    <a:pt x="263" y="2896"/>
                  </a:cubicBezTo>
                  <a:cubicBezTo>
                    <a:pt x="373" y="3011"/>
                    <a:pt x="483" y="3125"/>
                    <a:pt x="593" y="3244"/>
                  </a:cubicBezTo>
                  <a:cubicBezTo>
                    <a:pt x="268" y="3648"/>
                    <a:pt x="79" y="4139"/>
                    <a:pt x="20" y="4662"/>
                  </a:cubicBezTo>
                  <a:cubicBezTo>
                    <a:pt x="0" y="4817"/>
                    <a:pt x="144" y="4913"/>
                    <a:pt x="283" y="4913"/>
                  </a:cubicBezTo>
                  <a:cubicBezTo>
                    <a:pt x="370" y="4913"/>
                    <a:pt x="455" y="4875"/>
                    <a:pt x="498" y="4790"/>
                  </a:cubicBezTo>
                  <a:cubicBezTo>
                    <a:pt x="612" y="4560"/>
                    <a:pt x="735" y="4332"/>
                    <a:pt x="869" y="4111"/>
                  </a:cubicBezTo>
                  <a:lnTo>
                    <a:pt x="869" y="4111"/>
                  </a:lnTo>
                  <a:cubicBezTo>
                    <a:pt x="860" y="4427"/>
                    <a:pt x="883" y="4749"/>
                    <a:pt x="932" y="5074"/>
                  </a:cubicBezTo>
                  <a:cubicBezTo>
                    <a:pt x="951" y="5191"/>
                    <a:pt x="1058" y="5248"/>
                    <a:pt x="1166" y="5248"/>
                  </a:cubicBezTo>
                  <a:cubicBezTo>
                    <a:pt x="1275" y="5248"/>
                    <a:pt x="1385" y="5189"/>
                    <a:pt x="1406" y="5074"/>
                  </a:cubicBezTo>
                  <a:cubicBezTo>
                    <a:pt x="1446" y="4859"/>
                    <a:pt x="1483" y="4647"/>
                    <a:pt x="1520" y="4437"/>
                  </a:cubicBezTo>
                  <a:cubicBezTo>
                    <a:pt x="1543" y="4529"/>
                    <a:pt x="1565" y="4615"/>
                    <a:pt x="1598" y="4702"/>
                  </a:cubicBezTo>
                  <a:cubicBezTo>
                    <a:pt x="1636" y="4827"/>
                    <a:pt x="1744" y="4887"/>
                    <a:pt x="1850" y="4887"/>
                  </a:cubicBezTo>
                  <a:cubicBezTo>
                    <a:pt x="1979" y="4887"/>
                    <a:pt x="2105" y="4800"/>
                    <a:pt x="2102" y="4634"/>
                  </a:cubicBezTo>
                  <a:cubicBezTo>
                    <a:pt x="2102" y="4281"/>
                    <a:pt x="2079" y="3932"/>
                    <a:pt x="2033" y="3580"/>
                  </a:cubicBezTo>
                  <a:lnTo>
                    <a:pt x="2033" y="3580"/>
                  </a:lnTo>
                  <a:cubicBezTo>
                    <a:pt x="2176" y="3703"/>
                    <a:pt x="2327" y="3818"/>
                    <a:pt x="2492" y="3919"/>
                  </a:cubicBezTo>
                  <a:cubicBezTo>
                    <a:pt x="2530" y="3941"/>
                    <a:pt x="2572" y="3951"/>
                    <a:pt x="2613" y="3951"/>
                  </a:cubicBezTo>
                  <a:cubicBezTo>
                    <a:pt x="2774" y="3951"/>
                    <a:pt x="2932" y="3797"/>
                    <a:pt x="2873" y="3625"/>
                  </a:cubicBezTo>
                  <a:cubicBezTo>
                    <a:pt x="2763" y="3305"/>
                    <a:pt x="2593" y="3015"/>
                    <a:pt x="2369" y="2776"/>
                  </a:cubicBezTo>
                  <a:cubicBezTo>
                    <a:pt x="2523" y="2733"/>
                    <a:pt x="2684" y="2720"/>
                    <a:pt x="2846" y="2720"/>
                  </a:cubicBezTo>
                  <a:cubicBezTo>
                    <a:pt x="2953" y="2720"/>
                    <a:pt x="3061" y="2726"/>
                    <a:pt x="3167" y="2731"/>
                  </a:cubicBezTo>
                  <a:cubicBezTo>
                    <a:pt x="3170" y="2731"/>
                    <a:pt x="3173" y="2731"/>
                    <a:pt x="3176" y="2731"/>
                  </a:cubicBezTo>
                  <a:cubicBezTo>
                    <a:pt x="3505" y="2731"/>
                    <a:pt x="3484" y="2249"/>
                    <a:pt x="3167" y="2213"/>
                  </a:cubicBezTo>
                  <a:cubicBezTo>
                    <a:pt x="3038" y="2194"/>
                    <a:pt x="2914" y="2185"/>
                    <a:pt x="2786" y="2181"/>
                  </a:cubicBezTo>
                  <a:cubicBezTo>
                    <a:pt x="2969" y="1965"/>
                    <a:pt x="3148" y="1745"/>
                    <a:pt x="3322" y="1516"/>
                  </a:cubicBezTo>
                  <a:cubicBezTo>
                    <a:pt x="3454" y="1342"/>
                    <a:pt x="3264" y="1127"/>
                    <a:pt x="3079" y="1127"/>
                  </a:cubicBezTo>
                  <a:cubicBezTo>
                    <a:pt x="3020" y="1127"/>
                    <a:pt x="2961" y="1150"/>
                    <a:pt x="2914" y="1204"/>
                  </a:cubicBezTo>
                  <a:cubicBezTo>
                    <a:pt x="2712" y="1434"/>
                    <a:pt x="2501" y="1648"/>
                    <a:pt x="2272" y="1846"/>
                  </a:cubicBezTo>
                  <a:cubicBezTo>
                    <a:pt x="2465" y="1451"/>
                    <a:pt x="2689" y="1070"/>
                    <a:pt x="2937" y="708"/>
                  </a:cubicBezTo>
                  <a:cubicBezTo>
                    <a:pt x="3070" y="519"/>
                    <a:pt x="2885" y="329"/>
                    <a:pt x="2697" y="329"/>
                  </a:cubicBezTo>
                  <a:cubicBezTo>
                    <a:pt x="2659" y="329"/>
                    <a:pt x="2620" y="337"/>
                    <a:pt x="2583" y="355"/>
                  </a:cubicBezTo>
                  <a:cubicBezTo>
                    <a:pt x="2304" y="493"/>
                    <a:pt x="2094" y="727"/>
                    <a:pt x="1914" y="979"/>
                  </a:cubicBezTo>
                  <a:cubicBezTo>
                    <a:pt x="1978" y="754"/>
                    <a:pt x="2052" y="530"/>
                    <a:pt x="2139" y="310"/>
                  </a:cubicBezTo>
                  <a:cubicBezTo>
                    <a:pt x="2213" y="119"/>
                    <a:pt x="2058"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24"/>
          <p:cNvGrpSpPr/>
          <p:nvPr/>
        </p:nvGrpSpPr>
        <p:grpSpPr>
          <a:xfrm flipH="1" rot="1676287">
            <a:off x="-37633" y="361659"/>
            <a:ext cx="1611181" cy="2205321"/>
            <a:chOff x="-940075" y="1241575"/>
            <a:chExt cx="1027729" cy="1406714"/>
          </a:xfrm>
        </p:grpSpPr>
        <p:sp>
          <p:nvSpPr>
            <p:cNvPr id="2106" name="Google Shape;2106;p24"/>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4"/>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4"/>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4"/>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4"/>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4"/>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24"/>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24"/>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4"/>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4"/>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4"/>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 name="Google Shape;2117;p24"/>
          <p:cNvGrpSpPr/>
          <p:nvPr/>
        </p:nvGrpSpPr>
        <p:grpSpPr>
          <a:xfrm flipH="1" rot="8100000">
            <a:off x="-14422" y="4182110"/>
            <a:ext cx="1448683" cy="1646153"/>
            <a:chOff x="-1010725" y="1320475"/>
            <a:chExt cx="1514897" cy="1721394"/>
          </a:xfrm>
        </p:grpSpPr>
        <p:sp>
          <p:nvSpPr>
            <p:cNvPr id="2118" name="Google Shape;2118;p24"/>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4"/>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4"/>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 name="Google Shape;2121;p24"/>
          <p:cNvGrpSpPr/>
          <p:nvPr/>
        </p:nvGrpSpPr>
        <p:grpSpPr>
          <a:xfrm flipH="1" rot="2540803">
            <a:off x="839558" y="1993471"/>
            <a:ext cx="1379297" cy="2201291"/>
            <a:chOff x="6582775" y="1593150"/>
            <a:chExt cx="339850" cy="542375"/>
          </a:xfrm>
        </p:grpSpPr>
        <p:sp>
          <p:nvSpPr>
            <p:cNvPr id="2122" name="Google Shape;2122;p24"/>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4"/>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24"/>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24"/>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4"/>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4"/>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4"/>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4"/>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4"/>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4"/>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4"/>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4"/>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4"/>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4"/>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4"/>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4"/>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4"/>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24"/>
          <p:cNvGrpSpPr/>
          <p:nvPr/>
        </p:nvGrpSpPr>
        <p:grpSpPr>
          <a:xfrm flipH="1" rot="-597401">
            <a:off x="-544814" y="1015660"/>
            <a:ext cx="1535939" cy="4321020"/>
            <a:chOff x="4639475" y="1989050"/>
            <a:chExt cx="1236356" cy="3478211"/>
          </a:xfrm>
        </p:grpSpPr>
        <p:sp>
          <p:nvSpPr>
            <p:cNvPr id="2140" name="Google Shape;2140;p24"/>
            <p:cNvSpPr/>
            <p:nvPr/>
          </p:nvSpPr>
          <p:spPr>
            <a:xfrm>
              <a:off x="4639475" y="1989050"/>
              <a:ext cx="1236356" cy="2941008"/>
            </a:xfrm>
            <a:custGeom>
              <a:rect b="b" l="l" r="r" t="t"/>
              <a:pathLst>
                <a:path extrusionOk="0" h="22791" w="9581">
                  <a:moveTo>
                    <a:pt x="2049" y="0"/>
                  </a:moveTo>
                  <a:cubicBezTo>
                    <a:pt x="1839" y="0"/>
                    <a:pt x="1662" y="41"/>
                    <a:pt x="1536" y="117"/>
                  </a:cubicBezTo>
                  <a:cubicBezTo>
                    <a:pt x="1032" y="425"/>
                    <a:pt x="514" y="883"/>
                    <a:pt x="317" y="2076"/>
                  </a:cubicBezTo>
                  <a:cubicBezTo>
                    <a:pt x="280" y="2296"/>
                    <a:pt x="253" y="2534"/>
                    <a:pt x="243" y="2805"/>
                  </a:cubicBezTo>
                  <a:cubicBezTo>
                    <a:pt x="225" y="3186"/>
                    <a:pt x="198" y="3612"/>
                    <a:pt x="170" y="4057"/>
                  </a:cubicBezTo>
                  <a:cubicBezTo>
                    <a:pt x="124" y="4735"/>
                    <a:pt x="73" y="5461"/>
                    <a:pt x="41" y="6139"/>
                  </a:cubicBezTo>
                  <a:cubicBezTo>
                    <a:pt x="37" y="6286"/>
                    <a:pt x="1514" y="6593"/>
                    <a:pt x="1508" y="6735"/>
                  </a:cubicBezTo>
                  <a:cubicBezTo>
                    <a:pt x="1500" y="6978"/>
                    <a:pt x="5" y="7047"/>
                    <a:pt x="5" y="7267"/>
                  </a:cubicBezTo>
                  <a:cubicBezTo>
                    <a:pt x="1" y="7400"/>
                    <a:pt x="1" y="7533"/>
                    <a:pt x="5" y="7656"/>
                  </a:cubicBezTo>
                  <a:cubicBezTo>
                    <a:pt x="5" y="7910"/>
                    <a:pt x="14" y="8139"/>
                    <a:pt x="37" y="8331"/>
                  </a:cubicBezTo>
                  <a:cubicBezTo>
                    <a:pt x="83" y="8835"/>
                    <a:pt x="230" y="9427"/>
                    <a:pt x="422" y="10060"/>
                  </a:cubicBezTo>
                  <a:cubicBezTo>
                    <a:pt x="711" y="10991"/>
                    <a:pt x="1114" y="12004"/>
                    <a:pt x="1508" y="12963"/>
                  </a:cubicBezTo>
                  <a:cubicBezTo>
                    <a:pt x="1775" y="13610"/>
                    <a:pt x="1821" y="14073"/>
                    <a:pt x="1789" y="14458"/>
                  </a:cubicBezTo>
                  <a:lnTo>
                    <a:pt x="1789" y="14463"/>
                  </a:lnTo>
                  <a:cubicBezTo>
                    <a:pt x="1743" y="15031"/>
                    <a:pt x="1518" y="15439"/>
                    <a:pt x="1542" y="16017"/>
                  </a:cubicBezTo>
                  <a:cubicBezTo>
                    <a:pt x="1546" y="16131"/>
                    <a:pt x="1573" y="16311"/>
                    <a:pt x="1614" y="16517"/>
                  </a:cubicBezTo>
                  <a:cubicBezTo>
                    <a:pt x="1734" y="17141"/>
                    <a:pt x="1959" y="18017"/>
                    <a:pt x="1986" y="18112"/>
                  </a:cubicBezTo>
                  <a:cubicBezTo>
                    <a:pt x="2128" y="18626"/>
                    <a:pt x="4118" y="18965"/>
                    <a:pt x="4150" y="19168"/>
                  </a:cubicBezTo>
                  <a:cubicBezTo>
                    <a:pt x="4150" y="19168"/>
                    <a:pt x="3614" y="19177"/>
                    <a:pt x="3169" y="19200"/>
                  </a:cubicBezTo>
                  <a:cubicBezTo>
                    <a:pt x="2839" y="19219"/>
                    <a:pt x="2564" y="19246"/>
                    <a:pt x="2587" y="19287"/>
                  </a:cubicBezTo>
                  <a:cubicBezTo>
                    <a:pt x="2875" y="19818"/>
                    <a:pt x="3045" y="20002"/>
                    <a:pt x="3540" y="20608"/>
                  </a:cubicBezTo>
                  <a:cubicBezTo>
                    <a:pt x="3600" y="20681"/>
                    <a:pt x="3665" y="20754"/>
                    <a:pt x="3737" y="20828"/>
                  </a:cubicBezTo>
                  <a:cubicBezTo>
                    <a:pt x="4577" y="21685"/>
                    <a:pt x="6076" y="22460"/>
                    <a:pt x="6586" y="22708"/>
                  </a:cubicBezTo>
                  <a:cubicBezTo>
                    <a:pt x="6700" y="22763"/>
                    <a:pt x="6764" y="22790"/>
                    <a:pt x="6764" y="22790"/>
                  </a:cubicBezTo>
                  <a:cubicBezTo>
                    <a:pt x="6764" y="22790"/>
                    <a:pt x="6783" y="22777"/>
                    <a:pt x="6819" y="22749"/>
                  </a:cubicBezTo>
                  <a:cubicBezTo>
                    <a:pt x="6962" y="22635"/>
                    <a:pt x="7352" y="22318"/>
                    <a:pt x="7796" y="21869"/>
                  </a:cubicBezTo>
                  <a:cubicBezTo>
                    <a:pt x="8245" y="21420"/>
                    <a:pt x="8745" y="20842"/>
                    <a:pt x="9103" y="20214"/>
                  </a:cubicBezTo>
                  <a:cubicBezTo>
                    <a:pt x="9383" y="19723"/>
                    <a:pt x="9571" y="19204"/>
                    <a:pt x="9576" y="18696"/>
                  </a:cubicBezTo>
                  <a:cubicBezTo>
                    <a:pt x="9581" y="18635"/>
                    <a:pt x="9581" y="18586"/>
                    <a:pt x="9576" y="18531"/>
                  </a:cubicBezTo>
                  <a:cubicBezTo>
                    <a:pt x="9562" y="17049"/>
                    <a:pt x="9062" y="17159"/>
                    <a:pt x="8874" y="16599"/>
                  </a:cubicBezTo>
                  <a:cubicBezTo>
                    <a:pt x="8867" y="16576"/>
                    <a:pt x="8815" y="16568"/>
                    <a:pt x="8736" y="16568"/>
                  </a:cubicBezTo>
                  <a:cubicBezTo>
                    <a:pt x="8516" y="16568"/>
                    <a:pt x="8085" y="16632"/>
                    <a:pt x="7811" y="16632"/>
                  </a:cubicBezTo>
                  <a:cubicBezTo>
                    <a:pt x="7665" y="16632"/>
                    <a:pt x="7563" y="16614"/>
                    <a:pt x="7562" y="16558"/>
                  </a:cubicBezTo>
                  <a:cubicBezTo>
                    <a:pt x="7562" y="16444"/>
                    <a:pt x="8810" y="15917"/>
                    <a:pt x="8819" y="15811"/>
                  </a:cubicBezTo>
                  <a:cubicBezTo>
                    <a:pt x="8846" y="15462"/>
                    <a:pt x="8952" y="15049"/>
                    <a:pt x="9020" y="14700"/>
                  </a:cubicBezTo>
                  <a:cubicBezTo>
                    <a:pt x="9024" y="14690"/>
                    <a:pt x="9011" y="14684"/>
                    <a:pt x="8987" y="14684"/>
                  </a:cubicBezTo>
                  <a:cubicBezTo>
                    <a:pt x="8971" y="14684"/>
                    <a:pt x="8950" y="14686"/>
                    <a:pt x="8925" y="14692"/>
                  </a:cubicBezTo>
                  <a:cubicBezTo>
                    <a:pt x="8725" y="14722"/>
                    <a:pt x="8271" y="14877"/>
                    <a:pt x="8134" y="14877"/>
                  </a:cubicBezTo>
                  <a:cubicBezTo>
                    <a:pt x="8107" y="14877"/>
                    <a:pt x="8092" y="14871"/>
                    <a:pt x="8095" y="14857"/>
                  </a:cubicBezTo>
                  <a:cubicBezTo>
                    <a:pt x="8112" y="14761"/>
                    <a:pt x="9085" y="14288"/>
                    <a:pt x="9098" y="14183"/>
                  </a:cubicBezTo>
                  <a:cubicBezTo>
                    <a:pt x="9136" y="13779"/>
                    <a:pt x="9136" y="13297"/>
                    <a:pt x="9039" y="12664"/>
                  </a:cubicBezTo>
                  <a:cubicBezTo>
                    <a:pt x="9011" y="12505"/>
                    <a:pt x="8980" y="12334"/>
                    <a:pt x="8943" y="12151"/>
                  </a:cubicBezTo>
                  <a:cubicBezTo>
                    <a:pt x="8622" y="10651"/>
                    <a:pt x="7805" y="10579"/>
                    <a:pt x="7755" y="9913"/>
                  </a:cubicBezTo>
                  <a:cubicBezTo>
                    <a:pt x="7754" y="9904"/>
                    <a:pt x="7737" y="9900"/>
                    <a:pt x="7707" y="9900"/>
                  </a:cubicBezTo>
                  <a:cubicBezTo>
                    <a:pt x="7391" y="9900"/>
                    <a:pt x="5604" y="10336"/>
                    <a:pt x="5140" y="10336"/>
                  </a:cubicBezTo>
                  <a:cubicBezTo>
                    <a:pt x="5071" y="10336"/>
                    <a:pt x="5031" y="10326"/>
                    <a:pt x="5031" y="10303"/>
                  </a:cubicBezTo>
                  <a:cubicBezTo>
                    <a:pt x="5031" y="10294"/>
                    <a:pt x="5040" y="10285"/>
                    <a:pt x="5049" y="10276"/>
                  </a:cubicBezTo>
                  <a:cubicBezTo>
                    <a:pt x="5113" y="10215"/>
                    <a:pt x="5333" y="10111"/>
                    <a:pt x="5618" y="9978"/>
                  </a:cubicBezTo>
                  <a:lnTo>
                    <a:pt x="5623" y="9978"/>
                  </a:lnTo>
                  <a:cubicBezTo>
                    <a:pt x="6416" y="9616"/>
                    <a:pt x="7733" y="9078"/>
                    <a:pt x="7727" y="8950"/>
                  </a:cubicBezTo>
                  <a:cubicBezTo>
                    <a:pt x="7718" y="8670"/>
                    <a:pt x="7695" y="8350"/>
                    <a:pt x="7654" y="8010"/>
                  </a:cubicBezTo>
                  <a:cubicBezTo>
                    <a:pt x="7549" y="7194"/>
                    <a:pt x="7320" y="6244"/>
                    <a:pt x="6792" y="5359"/>
                  </a:cubicBezTo>
                  <a:cubicBezTo>
                    <a:pt x="6714" y="5231"/>
                    <a:pt x="6636" y="5103"/>
                    <a:pt x="6554" y="4965"/>
                  </a:cubicBezTo>
                  <a:cubicBezTo>
                    <a:pt x="6109" y="4222"/>
                    <a:pt x="5586" y="3369"/>
                    <a:pt x="5081" y="2603"/>
                  </a:cubicBezTo>
                  <a:cubicBezTo>
                    <a:pt x="5075" y="2593"/>
                    <a:pt x="5062" y="2589"/>
                    <a:pt x="5043" y="2589"/>
                  </a:cubicBezTo>
                  <a:cubicBezTo>
                    <a:pt x="4877" y="2589"/>
                    <a:pt x="4260" y="2965"/>
                    <a:pt x="3843" y="3171"/>
                  </a:cubicBezTo>
                  <a:cubicBezTo>
                    <a:pt x="3682" y="3254"/>
                    <a:pt x="3551" y="3309"/>
                    <a:pt x="3488" y="3309"/>
                  </a:cubicBezTo>
                  <a:cubicBezTo>
                    <a:pt x="3471" y="3309"/>
                    <a:pt x="3459" y="3305"/>
                    <a:pt x="3453" y="3296"/>
                  </a:cubicBezTo>
                  <a:cubicBezTo>
                    <a:pt x="3375" y="3186"/>
                    <a:pt x="3839" y="2627"/>
                    <a:pt x="4160" y="2195"/>
                  </a:cubicBezTo>
                  <a:cubicBezTo>
                    <a:pt x="4302" y="2007"/>
                    <a:pt x="4412" y="1837"/>
                    <a:pt x="4444" y="1741"/>
                  </a:cubicBezTo>
                  <a:cubicBezTo>
                    <a:pt x="4453" y="1709"/>
                    <a:pt x="4453" y="1686"/>
                    <a:pt x="4444" y="1672"/>
                  </a:cubicBezTo>
                  <a:cubicBezTo>
                    <a:pt x="3985" y="1031"/>
                    <a:pt x="3582" y="549"/>
                    <a:pt x="3311" y="388"/>
                  </a:cubicBezTo>
                  <a:cubicBezTo>
                    <a:pt x="2860" y="119"/>
                    <a:pt x="2408" y="0"/>
                    <a:pt x="2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4"/>
            <p:cNvSpPr/>
            <p:nvPr/>
          </p:nvSpPr>
          <p:spPr>
            <a:xfrm>
              <a:off x="4902204" y="2011245"/>
              <a:ext cx="712057" cy="3456016"/>
            </a:xfrm>
            <a:custGeom>
              <a:rect b="b" l="l" r="r" t="t"/>
              <a:pathLst>
                <a:path extrusionOk="0" h="26782" w="5518">
                  <a:moveTo>
                    <a:pt x="73" y="0"/>
                  </a:moveTo>
                  <a:cubicBezTo>
                    <a:pt x="73" y="0"/>
                    <a:pt x="73" y="0"/>
                    <a:pt x="73" y="0"/>
                  </a:cubicBezTo>
                  <a:cubicBezTo>
                    <a:pt x="1" y="10"/>
                    <a:pt x="931" y="4903"/>
                    <a:pt x="1115" y="5916"/>
                  </a:cubicBezTo>
                  <a:cubicBezTo>
                    <a:pt x="1261" y="6756"/>
                    <a:pt x="1422" y="7453"/>
                    <a:pt x="1610" y="8361"/>
                  </a:cubicBezTo>
                  <a:cubicBezTo>
                    <a:pt x="1954" y="10049"/>
                    <a:pt x="2353" y="11764"/>
                    <a:pt x="2725" y="13447"/>
                  </a:cubicBezTo>
                  <a:cubicBezTo>
                    <a:pt x="3468" y="16799"/>
                    <a:pt x="4137" y="20165"/>
                    <a:pt x="4733" y="23540"/>
                  </a:cubicBezTo>
                  <a:cubicBezTo>
                    <a:pt x="4907" y="24540"/>
                    <a:pt x="5077" y="25540"/>
                    <a:pt x="5238" y="26540"/>
                  </a:cubicBezTo>
                  <a:cubicBezTo>
                    <a:pt x="5282" y="26715"/>
                    <a:pt x="5352" y="26781"/>
                    <a:pt x="5411" y="26781"/>
                  </a:cubicBezTo>
                  <a:cubicBezTo>
                    <a:pt x="5467" y="26781"/>
                    <a:pt x="5513" y="26721"/>
                    <a:pt x="5517" y="26641"/>
                  </a:cubicBezTo>
                  <a:cubicBezTo>
                    <a:pt x="5109" y="24141"/>
                    <a:pt x="4586" y="21536"/>
                    <a:pt x="4091" y="19051"/>
                  </a:cubicBezTo>
                  <a:cubicBezTo>
                    <a:pt x="3422" y="15667"/>
                    <a:pt x="2560" y="12337"/>
                    <a:pt x="1913" y="8953"/>
                  </a:cubicBezTo>
                  <a:cubicBezTo>
                    <a:pt x="1720" y="7935"/>
                    <a:pt x="1491" y="7118"/>
                    <a:pt x="1275" y="6032"/>
                  </a:cubicBezTo>
                  <a:cubicBezTo>
                    <a:pt x="1087" y="5087"/>
                    <a:pt x="112" y="0"/>
                    <a:pt x="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4"/>
            <p:cNvSpPr/>
            <p:nvPr/>
          </p:nvSpPr>
          <p:spPr>
            <a:xfrm>
              <a:off x="5176160" y="2213583"/>
              <a:ext cx="36777" cy="58843"/>
            </a:xfrm>
            <a:custGeom>
              <a:rect b="b" l="l" r="r" t="t"/>
              <a:pathLst>
                <a:path extrusionOk="0" h="456" w="285">
                  <a:moveTo>
                    <a:pt x="285" y="1"/>
                  </a:moveTo>
                  <a:cubicBezTo>
                    <a:pt x="170" y="138"/>
                    <a:pt x="74" y="290"/>
                    <a:pt x="1" y="455"/>
                  </a:cubicBezTo>
                  <a:cubicBezTo>
                    <a:pt x="143" y="267"/>
                    <a:pt x="253" y="97"/>
                    <a:pt x="285" y="1"/>
                  </a:cubicBezTo>
                  <a:close/>
                </a:path>
              </a:pathLst>
            </a:custGeom>
            <a:solidFill>
              <a:srgbClr val="5C8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4"/>
            <p:cNvSpPr/>
            <p:nvPr/>
          </p:nvSpPr>
          <p:spPr>
            <a:xfrm>
              <a:off x="4661412" y="2256941"/>
              <a:ext cx="823807" cy="505976"/>
            </a:xfrm>
            <a:custGeom>
              <a:rect b="b" l="l" r="r" t="t"/>
              <a:pathLst>
                <a:path extrusionOk="0" h="3921" w="6384">
                  <a:moveTo>
                    <a:pt x="147" y="0"/>
                  </a:moveTo>
                  <a:cubicBezTo>
                    <a:pt x="110" y="220"/>
                    <a:pt x="83" y="458"/>
                    <a:pt x="73" y="729"/>
                  </a:cubicBezTo>
                  <a:cubicBezTo>
                    <a:pt x="55" y="1110"/>
                    <a:pt x="28" y="1536"/>
                    <a:pt x="0" y="1981"/>
                  </a:cubicBezTo>
                  <a:cubicBezTo>
                    <a:pt x="853" y="2714"/>
                    <a:pt x="1848" y="3283"/>
                    <a:pt x="2912" y="3646"/>
                  </a:cubicBezTo>
                  <a:cubicBezTo>
                    <a:pt x="2921" y="3646"/>
                    <a:pt x="2930" y="3650"/>
                    <a:pt x="2940" y="3654"/>
                  </a:cubicBezTo>
                  <a:cubicBezTo>
                    <a:pt x="2976" y="3664"/>
                    <a:pt x="3017" y="3677"/>
                    <a:pt x="3054" y="3692"/>
                  </a:cubicBezTo>
                  <a:cubicBezTo>
                    <a:pt x="3478" y="3824"/>
                    <a:pt x="3920" y="3921"/>
                    <a:pt x="4359" y="3921"/>
                  </a:cubicBezTo>
                  <a:cubicBezTo>
                    <a:pt x="4562" y="3921"/>
                    <a:pt x="4763" y="3900"/>
                    <a:pt x="4962" y="3852"/>
                  </a:cubicBezTo>
                  <a:cubicBezTo>
                    <a:pt x="5531" y="3715"/>
                    <a:pt x="6030" y="3357"/>
                    <a:pt x="6384" y="2889"/>
                  </a:cubicBezTo>
                  <a:cubicBezTo>
                    <a:pt x="5939" y="2146"/>
                    <a:pt x="5416" y="1293"/>
                    <a:pt x="4911" y="527"/>
                  </a:cubicBezTo>
                  <a:cubicBezTo>
                    <a:pt x="4905" y="517"/>
                    <a:pt x="4892" y="513"/>
                    <a:pt x="4873" y="513"/>
                  </a:cubicBezTo>
                  <a:cubicBezTo>
                    <a:pt x="4707" y="513"/>
                    <a:pt x="4090" y="889"/>
                    <a:pt x="3673" y="1095"/>
                  </a:cubicBezTo>
                  <a:cubicBezTo>
                    <a:pt x="3645" y="1178"/>
                    <a:pt x="3613" y="1256"/>
                    <a:pt x="3577" y="1334"/>
                  </a:cubicBezTo>
                  <a:cubicBezTo>
                    <a:pt x="3412" y="1679"/>
                    <a:pt x="3095" y="1995"/>
                    <a:pt x="2724" y="2003"/>
                  </a:cubicBezTo>
                  <a:cubicBezTo>
                    <a:pt x="2713" y="2005"/>
                    <a:pt x="2702" y="2006"/>
                    <a:pt x="2691" y="2006"/>
                  </a:cubicBezTo>
                  <a:cubicBezTo>
                    <a:pt x="2665" y="2006"/>
                    <a:pt x="2640" y="2002"/>
                    <a:pt x="2614" y="1999"/>
                  </a:cubicBezTo>
                  <a:lnTo>
                    <a:pt x="2604" y="1999"/>
                  </a:lnTo>
                  <a:cubicBezTo>
                    <a:pt x="2417" y="1971"/>
                    <a:pt x="2252" y="1866"/>
                    <a:pt x="2087" y="1761"/>
                  </a:cubicBezTo>
                  <a:cubicBezTo>
                    <a:pt x="1518" y="1398"/>
                    <a:pt x="940" y="1023"/>
                    <a:pt x="513" y="500"/>
                  </a:cubicBezTo>
                  <a:cubicBezTo>
                    <a:pt x="385" y="339"/>
                    <a:pt x="271" y="165"/>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4"/>
            <p:cNvSpPr/>
            <p:nvPr/>
          </p:nvSpPr>
          <p:spPr>
            <a:xfrm>
              <a:off x="5364948" y="3022548"/>
              <a:ext cx="272409" cy="254085"/>
            </a:xfrm>
            <a:custGeom>
              <a:rect b="b" l="l" r="r" t="t"/>
              <a:pathLst>
                <a:path extrusionOk="0" h="1969" w="2111">
                  <a:moveTo>
                    <a:pt x="2032" y="1"/>
                  </a:moveTo>
                  <a:cubicBezTo>
                    <a:pt x="1385" y="413"/>
                    <a:pt x="812" y="941"/>
                    <a:pt x="344" y="1552"/>
                  </a:cubicBezTo>
                  <a:cubicBezTo>
                    <a:pt x="234" y="1694"/>
                    <a:pt x="124" y="1844"/>
                    <a:pt x="1" y="1969"/>
                  </a:cubicBezTo>
                  <a:cubicBezTo>
                    <a:pt x="794" y="1607"/>
                    <a:pt x="2111" y="1069"/>
                    <a:pt x="2105" y="941"/>
                  </a:cubicBezTo>
                  <a:cubicBezTo>
                    <a:pt x="2096" y="661"/>
                    <a:pt x="2073" y="341"/>
                    <a:pt x="2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4"/>
            <p:cNvSpPr/>
            <p:nvPr/>
          </p:nvSpPr>
          <p:spPr>
            <a:xfrm>
              <a:off x="4640120" y="2976996"/>
              <a:ext cx="1165770" cy="685990"/>
            </a:xfrm>
            <a:custGeom>
              <a:rect b="b" l="l" r="r" t="t"/>
              <a:pathLst>
                <a:path extrusionOk="0" h="5316" w="9034">
                  <a:moveTo>
                    <a:pt x="0" y="0"/>
                  </a:moveTo>
                  <a:cubicBezTo>
                    <a:pt x="0" y="254"/>
                    <a:pt x="9" y="483"/>
                    <a:pt x="32" y="675"/>
                  </a:cubicBezTo>
                  <a:cubicBezTo>
                    <a:pt x="78" y="1179"/>
                    <a:pt x="225" y="1771"/>
                    <a:pt x="417" y="2404"/>
                  </a:cubicBezTo>
                  <a:cubicBezTo>
                    <a:pt x="1706" y="3215"/>
                    <a:pt x="3031" y="3935"/>
                    <a:pt x="4426" y="4486"/>
                  </a:cubicBezTo>
                  <a:cubicBezTo>
                    <a:pt x="4481" y="4509"/>
                    <a:pt x="4530" y="4527"/>
                    <a:pt x="4581" y="4546"/>
                  </a:cubicBezTo>
                  <a:cubicBezTo>
                    <a:pt x="5177" y="4775"/>
                    <a:pt x="5783" y="4972"/>
                    <a:pt x="6407" y="5128"/>
                  </a:cubicBezTo>
                  <a:cubicBezTo>
                    <a:pt x="6833" y="5237"/>
                    <a:pt x="7298" y="5316"/>
                    <a:pt x="7748" y="5316"/>
                  </a:cubicBezTo>
                  <a:cubicBezTo>
                    <a:pt x="8211" y="5316"/>
                    <a:pt x="8659" y="5232"/>
                    <a:pt x="9034" y="5008"/>
                  </a:cubicBezTo>
                  <a:cubicBezTo>
                    <a:pt x="9006" y="4849"/>
                    <a:pt x="8975" y="4678"/>
                    <a:pt x="8938" y="4495"/>
                  </a:cubicBezTo>
                  <a:cubicBezTo>
                    <a:pt x="8617" y="2995"/>
                    <a:pt x="7800" y="2923"/>
                    <a:pt x="7750" y="2257"/>
                  </a:cubicBezTo>
                  <a:cubicBezTo>
                    <a:pt x="7749" y="2248"/>
                    <a:pt x="7732" y="2244"/>
                    <a:pt x="7702" y="2244"/>
                  </a:cubicBezTo>
                  <a:cubicBezTo>
                    <a:pt x="7386" y="2244"/>
                    <a:pt x="5599" y="2680"/>
                    <a:pt x="5135" y="2680"/>
                  </a:cubicBezTo>
                  <a:cubicBezTo>
                    <a:pt x="5066" y="2680"/>
                    <a:pt x="5026" y="2670"/>
                    <a:pt x="5026" y="2647"/>
                  </a:cubicBezTo>
                  <a:cubicBezTo>
                    <a:pt x="5026" y="2638"/>
                    <a:pt x="5035" y="2629"/>
                    <a:pt x="5044" y="2620"/>
                  </a:cubicBezTo>
                  <a:lnTo>
                    <a:pt x="5044" y="2620"/>
                  </a:lnTo>
                  <a:cubicBezTo>
                    <a:pt x="4999" y="2626"/>
                    <a:pt x="4954" y="2629"/>
                    <a:pt x="4908" y="2629"/>
                  </a:cubicBezTo>
                  <a:cubicBezTo>
                    <a:pt x="4651" y="2629"/>
                    <a:pt x="4385" y="2537"/>
                    <a:pt x="4132" y="2413"/>
                  </a:cubicBezTo>
                  <a:cubicBezTo>
                    <a:pt x="4068" y="2381"/>
                    <a:pt x="4007" y="2349"/>
                    <a:pt x="3948" y="2317"/>
                  </a:cubicBezTo>
                  <a:lnTo>
                    <a:pt x="3944" y="2317"/>
                  </a:lnTo>
                  <a:cubicBezTo>
                    <a:pt x="3861" y="2267"/>
                    <a:pt x="3778" y="2216"/>
                    <a:pt x="3696" y="2165"/>
                  </a:cubicBezTo>
                  <a:cubicBezTo>
                    <a:pt x="2500" y="1409"/>
                    <a:pt x="1279" y="59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4"/>
            <p:cNvSpPr/>
            <p:nvPr/>
          </p:nvSpPr>
          <p:spPr>
            <a:xfrm>
              <a:off x="4835361" y="3855256"/>
              <a:ext cx="1039954" cy="531268"/>
            </a:xfrm>
            <a:custGeom>
              <a:rect b="b" l="l" r="r" t="t"/>
              <a:pathLst>
                <a:path extrusionOk="0" h="4117" w="8059">
                  <a:moveTo>
                    <a:pt x="271" y="1"/>
                  </a:moveTo>
                  <a:cubicBezTo>
                    <a:pt x="225" y="569"/>
                    <a:pt x="0" y="977"/>
                    <a:pt x="24" y="1555"/>
                  </a:cubicBezTo>
                  <a:cubicBezTo>
                    <a:pt x="28" y="1669"/>
                    <a:pt x="55" y="1849"/>
                    <a:pt x="96" y="2055"/>
                  </a:cubicBezTo>
                  <a:cubicBezTo>
                    <a:pt x="1413" y="2830"/>
                    <a:pt x="2779" y="3481"/>
                    <a:pt x="4228" y="3834"/>
                  </a:cubicBezTo>
                  <a:cubicBezTo>
                    <a:pt x="4297" y="3849"/>
                    <a:pt x="4361" y="3866"/>
                    <a:pt x="4430" y="3880"/>
                  </a:cubicBezTo>
                  <a:cubicBezTo>
                    <a:pt x="4833" y="3972"/>
                    <a:pt x="5246" y="4036"/>
                    <a:pt x="5664" y="4073"/>
                  </a:cubicBezTo>
                  <a:cubicBezTo>
                    <a:pt x="6005" y="4104"/>
                    <a:pt x="6346" y="4116"/>
                    <a:pt x="6686" y="4116"/>
                  </a:cubicBezTo>
                  <a:cubicBezTo>
                    <a:pt x="7144" y="4116"/>
                    <a:pt x="7601" y="4095"/>
                    <a:pt x="8058" y="4069"/>
                  </a:cubicBezTo>
                  <a:cubicBezTo>
                    <a:pt x="8044" y="2587"/>
                    <a:pt x="7544" y="2697"/>
                    <a:pt x="7356" y="2137"/>
                  </a:cubicBezTo>
                  <a:cubicBezTo>
                    <a:pt x="7349" y="2114"/>
                    <a:pt x="7297" y="2106"/>
                    <a:pt x="7218" y="2106"/>
                  </a:cubicBezTo>
                  <a:cubicBezTo>
                    <a:pt x="6998" y="2106"/>
                    <a:pt x="6567" y="2170"/>
                    <a:pt x="6293" y="2170"/>
                  </a:cubicBezTo>
                  <a:cubicBezTo>
                    <a:pt x="6147" y="2170"/>
                    <a:pt x="6045" y="2152"/>
                    <a:pt x="6044" y="2096"/>
                  </a:cubicBezTo>
                  <a:cubicBezTo>
                    <a:pt x="6044" y="1982"/>
                    <a:pt x="7292" y="1455"/>
                    <a:pt x="7301" y="1349"/>
                  </a:cubicBezTo>
                  <a:cubicBezTo>
                    <a:pt x="7328" y="1000"/>
                    <a:pt x="7434" y="587"/>
                    <a:pt x="7502" y="238"/>
                  </a:cubicBezTo>
                  <a:cubicBezTo>
                    <a:pt x="7506" y="228"/>
                    <a:pt x="7493" y="222"/>
                    <a:pt x="7469" y="222"/>
                  </a:cubicBezTo>
                  <a:cubicBezTo>
                    <a:pt x="7453" y="222"/>
                    <a:pt x="7432" y="224"/>
                    <a:pt x="7407" y="230"/>
                  </a:cubicBezTo>
                  <a:cubicBezTo>
                    <a:pt x="7062" y="459"/>
                    <a:pt x="6755" y="739"/>
                    <a:pt x="6484" y="1051"/>
                  </a:cubicBezTo>
                  <a:cubicBezTo>
                    <a:pt x="5898" y="1736"/>
                    <a:pt x="5337" y="2685"/>
                    <a:pt x="4451" y="2685"/>
                  </a:cubicBezTo>
                  <a:cubicBezTo>
                    <a:pt x="4431" y="2685"/>
                    <a:pt x="4410" y="2684"/>
                    <a:pt x="4389" y="2683"/>
                  </a:cubicBezTo>
                  <a:cubicBezTo>
                    <a:pt x="4316" y="2679"/>
                    <a:pt x="4242" y="2670"/>
                    <a:pt x="4168" y="2651"/>
                  </a:cubicBezTo>
                  <a:cubicBezTo>
                    <a:pt x="4105" y="2638"/>
                    <a:pt x="4041" y="2615"/>
                    <a:pt x="3976" y="2592"/>
                  </a:cubicBezTo>
                  <a:cubicBezTo>
                    <a:pt x="3582" y="2435"/>
                    <a:pt x="3247" y="2105"/>
                    <a:pt x="2926" y="1812"/>
                  </a:cubicBezTo>
                  <a:cubicBezTo>
                    <a:pt x="2137" y="1087"/>
                    <a:pt x="1243" y="454"/>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4"/>
            <p:cNvSpPr/>
            <p:nvPr/>
          </p:nvSpPr>
          <p:spPr>
            <a:xfrm>
              <a:off x="4970209" y="4466529"/>
              <a:ext cx="843938" cy="344543"/>
            </a:xfrm>
            <a:custGeom>
              <a:rect b="b" l="l" r="r" t="t"/>
              <a:pathLst>
                <a:path extrusionOk="0" h="2670" w="6540">
                  <a:moveTo>
                    <a:pt x="606" y="1"/>
                  </a:moveTo>
                  <a:cubicBezTo>
                    <a:pt x="276" y="20"/>
                    <a:pt x="1" y="47"/>
                    <a:pt x="24" y="88"/>
                  </a:cubicBezTo>
                  <a:cubicBezTo>
                    <a:pt x="312" y="619"/>
                    <a:pt x="482" y="803"/>
                    <a:pt x="977" y="1409"/>
                  </a:cubicBezTo>
                  <a:cubicBezTo>
                    <a:pt x="1037" y="1482"/>
                    <a:pt x="1102" y="1555"/>
                    <a:pt x="1174" y="1629"/>
                  </a:cubicBezTo>
                  <a:cubicBezTo>
                    <a:pt x="2050" y="1891"/>
                    <a:pt x="2926" y="2138"/>
                    <a:pt x="3811" y="2353"/>
                  </a:cubicBezTo>
                  <a:cubicBezTo>
                    <a:pt x="3885" y="2372"/>
                    <a:pt x="3963" y="2390"/>
                    <a:pt x="4036" y="2408"/>
                  </a:cubicBezTo>
                  <a:cubicBezTo>
                    <a:pt x="4435" y="2500"/>
                    <a:pt x="4834" y="2592"/>
                    <a:pt x="5233" y="2670"/>
                  </a:cubicBezTo>
                  <a:cubicBezTo>
                    <a:pt x="5682" y="2221"/>
                    <a:pt x="6182" y="1643"/>
                    <a:pt x="6540" y="1015"/>
                  </a:cubicBezTo>
                  <a:cubicBezTo>
                    <a:pt x="6428" y="1010"/>
                    <a:pt x="6314" y="1006"/>
                    <a:pt x="6201" y="1006"/>
                  </a:cubicBezTo>
                  <a:cubicBezTo>
                    <a:pt x="6087" y="1006"/>
                    <a:pt x="5974" y="1010"/>
                    <a:pt x="5862" y="1019"/>
                  </a:cubicBezTo>
                  <a:cubicBezTo>
                    <a:pt x="5467" y="1051"/>
                    <a:pt x="5077" y="1138"/>
                    <a:pt x="4679" y="1184"/>
                  </a:cubicBezTo>
                  <a:cubicBezTo>
                    <a:pt x="4475" y="1206"/>
                    <a:pt x="4268" y="1217"/>
                    <a:pt x="4061" y="1217"/>
                  </a:cubicBezTo>
                  <a:cubicBezTo>
                    <a:pt x="3973" y="1217"/>
                    <a:pt x="3885" y="1215"/>
                    <a:pt x="3798" y="1212"/>
                  </a:cubicBezTo>
                  <a:cubicBezTo>
                    <a:pt x="3733" y="1207"/>
                    <a:pt x="3665" y="1203"/>
                    <a:pt x="3596" y="1193"/>
                  </a:cubicBezTo>
                  <a:cubicBezTo>
                    <a:pt x="2761" y="1120"/>
                    <a:pt x="1940" y="854"/>
                    <a:pt x="1225" y="414"/>
                  </a:cubicBezTo>
                  <a:cubicBezTo>
                    <a:pt x="1015" y="280"/>
                    <a:pt x="812" y="138"/>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24"/>
          <p:cNvGrpSpPr/>
          <p:nvPr/>
        </p:nvGrpSpPr>
        <p:grpSpPr>
          <a:xfrm flipH="1" rot="-9476671">
            <a:off x="-1592452" y="3099883"/>
            <a:ext cx="3695061" cy="3510031"/>
            <a:chOff x="-1088989" y="-1308882"/>
            <a:chExt cx="2960971" cy="2812491"/>
          </a:xfrm>
        </p:grpSpPr>
        <p:sp>
          <p:nvSpPr>
            <p:cNvPr id="2149" name="Google Shape;2149;p24"/>
            <p:cNvSpPr/>
            <p:nvPr/>
          </p:nvSpPr>
          <p:spPr>
            <a:xfrm rot="7171194">
              <a:off x="-569193" y="-1060010"/>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4"/>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4"/>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4"/>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4"/>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4"/>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4"/>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4"/>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24"/>
          <p:cNvGrpSpPr/>
          <p:nvPr/>
        </p:nvGrpSpPr>
        <p:grpSpPr>
          <a:xfrm flipH="1" rot="1583745">
            <a:off x="1784127" y="1655506"/>
            <a:ext cx="334814" cy="297711"/>
            <a:chOff x="8754261" y="3542174"/>
            <a:chExt cx="202956" cy="180465"/>
          </a:xfrm>
        </p:grpSpPr>
        <p:sp>
          <p:nvSpPr>
            <p:cNvPr id="2158" name="Google Shape;2158;p24"/>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4"/>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0" name="Google Shape;2160;p24"/>
          <p:cNvSpPr txBox="1"/>
          <p:nvPr>
            <p:ph idx="1" type="subTitle"/>
          </p:nvPr>
        </p:nvSpPr>
        <p:spPr>
          <a:xfrm>
            <a:off x="3360075" y="1209350"/>
            <a:ext cx="5064300" cy="23172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161" name="Google Shape;2161;p24"/>
          <p:cNvSpPr txBox="1"/>
          <p:nvPr>
            <p:ph type="title"/>
          </p:nvPr>
        </p:nvSpPr>
        <p:spPr>
          <a:xfrm>
            <a:off x="3359600" y="540000"/>
            <a:ext cx="50643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pic>
        <p:nvPicPr>
          <p:cNvPr id="2162" name="Google Shape;2162;p24"/>
          <p:cNvPicPr preferRelativeResize="0"/>
          <p:nvPr/>
        </p:nvPicPr>
        <p:blipFill>
          <a:blip r:embed="rId2">
            <a:alphaModFix amt="50000"/>
          </a:blip>
          <a:stretch>
            <a:fillRect/>
          </a:stretch>
        </p:blipFill>
        <p:spPr>
          <a:xfrm>
            <a:off x="-1249663" y="-1218820"/>
            <a:ext cx="3742525" cy="3347995"/>
          </a:xfrm>
          <a:prstGeom prst="rect">
            <a:avLst/>
          </a:prstGeom>
          <a:noFill/>
          <a:ln>
            <a:noFill/>
          </a:ln>
        </p:spPr>
      </p:pic>
      <p:pic>
        <p:nvPicPr>
          <p:cNvPr id="2163" name="Google Shape;2163;p24"/>
          <p:cNvPicPr preferRelativeResize="0"/>
          <p:nvPr/>
        </p:nvPicPr>
        <p:blipFill>
          <a:blip r:embed="rId2">
            <a:alphaModFix amt="50000"/>
          </a:blip>
          <a:stretch>
            <a:fillRect/>
          </a:stretch>
        </p:blipFill>
        <p:spPr>
          <a:xfrm>
            <a:off x="-750475" y="2113405"/>
            <a:ext cx="3742525" cy="3347995"/>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12_1_1_1_1">
    <p:spTree>
      <p:nvGrpSpPr>
        <p:cNvPr id="2164" name="Shape 2164"/>
        <p:cNvGrpSpPr/>
        <p:nvPr/>
      </p:nvGrpSpPr>
      <p:grpSpPr>
        <a:xfrm>
          <a:off x="0" y="0"/>
          <a:ext cx="0" cy="0"/>
          <a:chOff x="0" y="0"/>
          <a:chExt cx="0" cy="0"/>
        </a:xfrm>
      </p:grpSpPr>
      <p:sp>
        <p:nvSpPr>
          <p:cNvPr id="2165" name="Google Shape;2165;p25"/>
          <p:cNvSpPr txBox="1"/>
          <p:nvPr>
            <p:ph idx="1" type="subTitle"/>
          </p:nvPr>
        </p:nvSpPr>
        <p:spPr>
          <a:xfrm>
            <a:off x="720000" y="1420425"/>
            <a:ext cx="426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166" name="Google Shape;2166;p25"/>
          <p:cNvSpPr txBox="1"/>
          <p:nvPr>
            <p:ph type="title"/>
          </p:nvPr>
        </p:nvSpPr>
        <p:spPr>
          <a:xfrm>
            <a:off x="2131713" y="540000"/>
            <a:ext cx="48801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sp>
        <p:nvSpPr>
          <p:cNvPr id="2167" name="Google Shape;2167;p25"/>
          <p:cNvSpPr txBox="1"/>
          <p:nvPr>
            <p:ph idx="2" type="subTitle"/>
          </p:nvPr>
        </p:nvSpPr>
        <p:spPr>
          <a:xfrm>
            <a:off x="720000" y="2008450"/>
            <a:ext cx="426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2000">
                <a:solidFill>
                  <a:schemeClr val="dk1"/>
                </a:solidFill>
                <a:latin typeface="Denk One"/>
                <a:ea typeface="Denk One"/>
                <a:cs typeface="Denk One"/>
                <a:sym typeface="Denk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168" name="Google Shape;2168;p25"/>
          <p:cNvSpPr txBox="1"/>
          <p:nvPr>
            <p:ph idx="3" type="subTitle"/>
          </p:nvPr>
        </p:nvSpPr>
        <p:spPr>
          <a:xfrm>
            <a:off x="720000" y="2576900"/>
            <a:ext cx="4261500" cy="774900"/>
          </a:xfrm>
          <a:prstGeom prst="rect">
            <a:avLst/>
          </a:prstGeom>
        </p:spPr>
        <p:txBody>
          <a:bodyPr anchorCtr="0" anchor="t" bIns="91425" lIns="91425" spcFirstLastPara="1" rIns="91425" wrap="square" tIns="91425">
            <a:noAutofit/>
          </a:bodyPr>
          <a:lstStyle>
            <a:lvl1pPr lvl="0" marR="50800" rtl="0">
              <a:spcBef>
                <a:spcPts val="0"/>
              </a:spcBef>
              <a:spcAft>
                <a:spcPts val="0"/>
              </a:spcAft>
              <a:buClr>
                <a:schemeClr val="accent1"/>
              </a:buClr>
              <a:buSzPts val="1400"/>
              <a:buChar char="●"/>
              <a:defRPr/>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sp>
        <p:nvSpPr>
          <p:cNvPr id="2169" name="Google Shape;2169;p25"/>
          <p:cNvSpPr/>
          <p:nvPr/>
        </p:nvSpPr>
        <p:spPr>
          <a:xfrm flipH="1" rot="1474216">
            <a:off x="5934159" y="-253539"/>
            <a:ext cx="4386743" cy="6261998"/>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0" name="Google Shape;2170;p25"/>
          <p:cNvGrpSpPr/>
          <p:nvPr/>
        </p:nvGrpSpPr>
        <p:grpSpPr>
          <a:xfrm rot="-2700000">
            <a:off x="5356104" y="3742530"/>
            <a:ext cx="1167812" cy="1863739"/>
            <a:chOff x="6582775" y="1593150"/>
            <a:chExt cx="339850" cy="542375"/>
          </a:xfrm>
        </p:grpSpPr>
        <p:sp>
          <p:nvSpPr>
            <p:cNvPr id="2171" name="Google Shape;2171;p25"/>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5"/>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5"/>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5"/>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5"/>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5"/>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5"/>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5"/>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5"/>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5"/>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5"/>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5"/>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5"/>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5"/>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5"/>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5"/>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5"/>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25"/>
          <p:cNvGrpSpPr/>
          <p:nvPr/>
        </p:nvGrpSpPr>
        <p:grpSpPr>
          <a:xfrm rot="-5184850">
            <a:off x="7656021" y="2784126"/>
            <a:ext cx="1535965" cy="4321094"/>
            <a:chOff x="4639475" y="1989050"/>
            <a:chExt cx="1236356" cy="3478211"/>
          </a:xfrm>
        </p:grpSpPr>
        <p:sp>
          <p:nvSpPr>
            <p:cNvPr id="2189" name="Google Shape;2189;p25"/>
            <p:cNvSpPr/>
            <p:nvPr/>
          </p:nvSpPr>
          <p:spPr>
            <a:xfrm>
              <a:off x="4639475" y="1989050"/>
              <a:ext cx="1236356" cy="2941008"/>
            </a:xfrm>
            <a:custGeom>
              <a:rect b="b" l="l" r="r" t="t"/>
              <a:pathLst>
                <a:path extrusionOk="0" h="22791" w="9581">
                  <a:moveTo>
                    <a:pt x="2049" y="0"/>
                  </a:moveTo>
                  <a:cubicBezTo>
                    <a:pt x="1839" y="0"/>
                    <a:pt x="1662" y="41"/>
                    <a:pt x="1536" y="117"/>
                  </a:cubicBezTo>
                  <a:cubicBezTo>
                    <a:pt x="1032" y="425"/>
                    <a:pt x="514" y="883"/>
                    <a:pt x="317" y="2076"/>
                  </a:cubicBezTo>
                  <a:cubicBezTo>
                    <a:pt x="280" y="2296"/>
                    <a:pt x="253" y="2534"/>
                    <a:pt x="243" y="2805"/>
                  </a:cubicBezTo>
                  <a:cubicBezTo>
                    <a:pt x="225" y="3186"/>
                    <a:pt x="198" y="3612"/>
                    <a:pt x="170" y="4057"/>
                  </a:cubicBezTo>
                  <a:cubicBezTo>
                    <a:pt x="124" y="4735"/>
                    <a:pt x="73" y="5461"/>
                    <a:pt x="41" y="6139"/>
                  </a:cubicBezTo>
                  <a:cubicBezTo>
                    <a:pt x="37" y="6286"/>
                    <a:pt x="1514" y="6593"/>
                    <a:pt x="1508" y="6735"/>
                  </a:cubicBezTo>
                  <a:cubicBezTo>
                    <a:pt x="1500" y="6978"/>
                    <a:pt x="5" y="7047"/>
                    <a:pt x="5" y="7267"/>
                  </a:cubicBezTo>
                  <a:cubicBezTo>
                    <a:pt x="1" y="7400"/>
                    <a:pt x="1" y="7533"/>
                    <a:pt x="5" y="7656"/>
                  </a:cubicBezTo>
                  <a:cubicBezTo>
                    <a:pt x="5" y="7910"/>
                    <a:pt x="14" y="8139"/>
                    <a:pt x="37" y="8331"/>
                  </a:cubicBezTo>
                  <a:cubicBezTo>
                    <a:pt x="83" y="8835"/>
                    <a:pt x="230" y="9427"/>
                    <a:pt x="422" y="10060"/>
                  </a:cubicBezTo>
                  <a:cubicBezTo>
                    <a:pt x="711" y="10991"/>
                    <a:pt x="1114" y="12004"/>
                    <a:pt x="1508" y="12963"/>
                  </a:cubicBezTo>
                  <a:cubicBezTo>
                    <a:pt x="1775" y="13610"/>
                    <a:pt x="1821" y="14073"/>
                    <a:pt x="1789" y="14458"/>
                  </a:cubicBezTo>
                  <a:lnTo>
                    <a:pt x="1789" y="14463"/>
                  </a:lnTo>
                  <a:cubicBezTo>
                    <a:pt x="1743" y="15031"/>
                    <a:pt x="1518" y="15439"/>
                    <a:pt x="1542" y="16017"/>
                  </a:cubicBezTo>
                  <a:cubicBezTo>
                    <a:pt x="1546" y="16131"/>
                    <a:pt x="1573" y="16311"/>
                    <a:pt x="1614" y="16517"/>
                  </a:cubicBezTo>
                  <a:cubicBezTo>
                    <a:pt x="1734" y="17141"/>
                    <a:pt x="1959" y="18017"/>
                    <a:pt x="1986" y="18112"/>
                  </a:cubicBezTo>
                  <a:cubicBezTo>
                    <a:pt x="2128" y="18626"/>
                    <a:pt x="4118" y="18965"/>
                    <a:pt x="4150" y="19168"/>
                  </a:cubicBezTo>
                  <a:cubicBezTo>
                    <a:pt x="4150" y="19168"/>
                    <a:pt x="3614" y="19177"/>
                    <a:pt x="3169" y="19200"/>
                  </a:cubicBezTo>
                  <a:cubicBezTo>
                    <a:pt x="2839" y="19219"/>
                    <a:pt x="2564" y="19246"/>
                    <a:pt x="2587" y="19287"/>
                  </a:cubicBezTo>
                  <a:cubicBezTo>
                    <a:pt x="2875" y="19818"/>
                    <a:pt x="3045" y="20002"/>
                    <a:pt x="3540" y="20608"/>
                  </a:cubicBezTo>
                  <a:cubicBezTo>
                    <a:pt x="3600" y="20681"/>
                    <a:pt x="3665" y="20754"/>
                    <a:pt x="3737" y="20828"/>
                  </a:cubicBezTo>
                  <a:cubicBezTo>
                    <a:pt x="4577" y="21685"/>
                    <a:pt x="6076" y="22460"/>
                    <a:pt x="6586" y="22708"/>
                  </a:cubicBezTo>
                  <a:cubicBezTo>
                    <a:pt x="6700" y="22763"/>
                    <a:pt x="6764" y="22790"/>
                    <a:pt x="6764" y="22790"/>
                  </a:cubicBezTo>
                  <a:cubicBezTo>
                    <a:pt x="6764" y="22790"/>
                    <a:pt x="6783" y="22777"/>
                    <a:pt x="6819" y="22749"/>
                  </a:cubicBezTo>
                  <a:cubicBezTo>
                    <a:pt x="6962" y="22635"/>
                    <a:pt x="7352" y="22318"/>
                    <a:pt x="7796" y="21869"/>
                  </a:cubicBezTo>
                  <a:cubicBezTo>
                    <a:pt x="8245" y="21420"/>
                    <a:pt x="8745" y="20842"/>
                    <a:pt x="9103" y="20214"/>
                  </a:cubicBezTo>
                  <a:cubicBezTo>
                    <a:pt x="9383" y="19723"/>
                    <a:pt x="9571" y="19204"/>
                    <a:pt x="9576" y="18696"/>
                  </a:cubicBezTo>
                  <a:cubicBezTo>
                    <a:pt x="9581" y="18635"/>
                    <a:pt x="9581" y="18586"/>
                    <a:pt x="9576" y="18531"/>
                  </a:cubicBezTo>
                  <a:cubicBezTo>
                    <a:pt x="9562" y="17049"/>
                    <a:pt x="9062" y="17159"/>
                    <a:pt x="8874" y="16599"/>
                  </a:cubicBezTo>
                  <a:cubicBezTo>
                    <a:pt x="8867" y="16576"/>
                    <a:pt x="8815" y="16568"/>
                    <a:pt x="8736" y="16568"/>
                  </a:cubicBezTo>
                  <a:cubicBezTo>
                    <a:pt x="8516" y="16568"/>
                    <a:pt x="8085" y="16632"/>
                    <a:pt x="7811" y="16632"/>
                  </a:cubicBezTo>
                  <a:cubicBezTo>
                    <a:pt x="7665" y="16632"/>
                    <a:pt x="7563" y="16614"/>
                    <a:pt x="7562" y="16558"/>
                  </a:cubicBezTo>
                  <a:cubicBezTo>
                    <a:pt x="7562" y="16444"/>
                    <a:pt x="8810" y="15917"/>
                    <a:pt x="8819" y="15811"/>
                  </a:cubicBezTo>
                  <a:cubicBezTo>
                    <a:pt x="8846" y="15462"/>
                    <a:pt x="8952" y="15049"/>
                    <a:pt x="9020" y="14700"/>
                  </a:cubicBezTo>
                  <a:cubicBezTo>
                    <a:pt x="9024" y="14690"/>
                    <a:pt x="9011" y="14684"/>
                    <a:pt x="8987" y="14684"/>
                  </a:cubicBezTo>
                  <a:cubicBezTo>
                    <a:pt x="8971" y="14684"/>
                    <a:pt x="8950" y="14686"/>
                    <a:pt x="8925" y="14692"/>
                  </a:cubicBezTo>
                  <a:cubicBezTo>
                    <a:pt x="8725" y="14722"/>
                    <a:pt x="8271" y="14877"/>
                    <a:pt x="8134" y="14877"/>
                  </a:cubicBezTo>
                  <a:cubicBezTo>
                    <a:pt x="8107" y="14877"/>
                    <a:pt x="8092" y="14871"/>
                    <a:pt x="8095" y="14857"/>
                  </a:cubicBezTo>
                  <a:cubicBezTo>
                    <a:pt x="8112" y="14761"/>
                    <a:pt x="9085" y="14288"/>
                    <a:pt x="9098" y="14183"/>
                  </a:cubicBezTo>
                  <a:cubicBezTo>
                    <a:pt x="9136" y="13779"/>
                    <a:pt x="9136" y="13297"/>
                    <a:pt x="9039" y="12664"/>
                  </a:cubicBezTo>
                  <a:cubicBezTo>
                    <a:pt x="9011" y="12505"/>
                    <a:pt x="8980" y="12334"/>
                    <a:pt x="8943" y="12151"/>
                  </a:cubicBezTo>
                  <a:cubicBezTo>
                    <a:pt x="8622" y="10651"/>
                    <a:pt x="7805" y="10579"/>
                    <a:pt x="7755" y="9913"/>
                  </a:cubicBezTo>
                  <a:cubicBezTo>
                    <a:pt x="7754" y="9904"/>
                    <a:pt x="7737" y="9900"/>
                    <a:pt x="7707" y="9900"/>
                  </a:cubicBezTo>
                  <a:cubicBezTo>
                    <a:pt x="7391" y="9900"/>
                    <a:pt x="5604" y="10336"/>
                    <a:pt x="5140" y="10336"/>
                  </a:cubicBezTo>
                  <a:cubicBezTo>
                    <a:pt x="5071" y="10336"/>
                    <a:pt x="5031" y="10326"/>
                    <a:pt x="5031" y="10303"/>
                  </a:cubicBezTo>
                  <a:cubicBezTo>
                    <a:pt x="5031" y="10294"/>
                    <a:pt x="5040" y="10285"/>
                    <a:pt x="5049" y="10276"/>
                  </a:cubicBezTo>
                  <a:cubicBezTo>
                    <a:pt x="5113" y="10215"/>
                    <a:pt x="5333" y="10111"/>
                    <a:pt x="5618" y="9978"/>
                  </a:cubicBezTo>
                  <a:lnTo>
                    <a:pt x="5623" y="9978"/>
                  </a:lnTo>
                  <a:cubicBezTo>
                    <a:pt x="6416" y="9616"/>
                    <a:pt x="7733" y="9078"/>
                    <a:pt x="7727" y="8950"/>
                  </a:cubicBezTo>
                  <a:cubicBezTo>
                    <a:pt x="7718" y="8670"/>
                    <a:pt x="7695" y="8350"/>
                    <a:pt x="7654" y="8010"/>
                  </a:cubicBezTo>
                  <a:cubicBezTo>
                    <a:pt x="7549" y="7194"/>
                    <a:pt x="7320" y="6244"/>
                    <a:pt x="6792" y="5359"/>
                  </a:cubicBezTo>
                  <a:cubicBezTo>
                    <a:pt x="6714" y="5231"/>
                    <a:pt x="6636" y="5103"/>
                    <a:pt x="6554" y="4965"/>
                  </a:cubicBezTo>
                  <a:cubicBezTo>
                    <a:pt x="6109" y="4222"/>
                    <a:pt x="5586" y="3369"/>
                    <a:pt x="5081" y="2603"/>
                  </a:cubicBezTo>
                  <a:cubicBezTo>
                    <a:pt x="5075" y="2593"/>
                    <a:pt x="5062" y="2589"/>
                    <a:pt x="5043" y="2589"/>
                  </a:cubicBezTo>
                  <a:cubicBezTo>
                    <a:pt x="4877" y="2589"/>
                    <a:pt x="4260" y="2965"/>
                    <a:pt x="3843" y="3171"/>
                  </a:cubicBezTo>
                  <a:cubicBezTo>
                    <a:pt x="3682" y="3254"/>
                    <a:pt x="3551" y="3309"/>
                    <a:pt x="3488" y="3309"/>
                  </a:cubicBezTo>
                  <a:cubicBezTo>
                    <a:pt x="3471" y="3309"/>
                    <a:pt x="3459" y="3305"/>
                    <a:pt x="3453" y="3296"/>
                  </a:cubicBezTo>
                  <a:cubicBezTo>
                    <a:pt x="3375" y="3186"/>
                    <a:pt x="3839" y="2627"/>
                    <a:pt x="4160" y="2195"/>
                  </a:cubicBezTo>
                  <a:cubicBezTo>
                    <a:pt x="4302" y="2007"/>
                    <a:pt x="4412" y="1837"/>
                    <a:pt x="4444" y="1741"/>
                  </a:cubicBezTo>
                  <a:cubicBezTo>
                    <a:pt x="4453" y="1709"/>
                    <a:pt x="4453" y="1686"/>
                    <a:pt x="4444" y="1672"/>
                  </a:cubicBezTo>
                  <a:cubicBezTo>
                    <a:pt x="3985" y="1031"/>
                    <a:pt x="3582" y="549"/>
                    <a:pt x="3311" y="388"/>
                  </a:cubicBezTo>
                  <a:cubicBezTo>
                    <a:pt x="2860" y="119"/>
                    <a:pt x="2408" y="0"/>
                    <a:pt x="2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5"/>
            <p:cNvSpPr/>
            <p:nvPr/>
          </p:nvSpPr>
          <p:spPr>
            <a:xfrm>
              <a:off x="4902204" y="2011245"/>
              <a:ext cx="712057" cy="3456016"/>
            </a:xfrm>
            <a:custGeom>
              <a:rect b="b" l="l" r="r" t="t"/>
              <a:pathLst>
                <a:path extrusionOk="0" h="26782" w="5518">
                  <a:moveTo>
                    <a:pt x="73" y="0"/>
                  </a:moveTo>
                  <a:cubicBezTo>
                    <a:pt x="73" y="0"/>
                    <a:pt x="73" y="0"/>
                    <a:pt x="73" y="0"/>
                  </a:cubicBezTo>
                  <a:cubicBezTo>
                    <a:pt x="1" y="10"/>
                    <a:pt x="931" y="4903"/>
                    <a:pt x="1115" y="5916"/>
                  </a:cubicBezTo>
                  <a:cubicBezTo>
                    <a:pt x="1261" y="6756"/>
                    <a:pt x="1422" y="7453"/>
                    <a:pt x="1610" y="8361"/>
                  </a:cubicBezTo>
                  <a:cubicBezTo>
                    <a:pt x="1954" y="10049"/>
                    <a:pt x="2353" y="11764"/>
                    <a:pt x="2725" y="13447"/>
                  </a:cubicBezTo>
                  <a:cubicBezTo>
                    <a:pt x="3468" y="16799"/>
                    <a:pt x="4137" y="20165"/>
                    <a:pt x="4733" y="23540"/>
                  </a:cubicBezTo>
                  <a:cubicBezTo>
                    <a:pt x="4907" y="24540"/>
                    <a:pt x="5077" y="25540"/>
                    <a:pt x="5238" y="26540"/>
                  </a:cubicBezTo>
                  <a:cubicBezTo>
                    <a:pt x="5282" y="26715"/>
                    <a:pt x="5352" y="26781"/>
                    <a:pt x="5411" y="26781"/>
                  </a:cubicBezTo>
                  <a:cubicBezTo>
                    <a:pt x="5467" y="26781"/>
                    <a:pt x="5513" y="26721"/>
                    <a:pt x="5517" y="26641"/>
                  </a:cubicBezTo>
                  <a:cubicBezTo>
                    <a:pt x="5109" y="24141"/>
                    <a:pt x="4586" y="21536"/>
                    <a:pt x="4091" y="19051"/>
                  </a:cubicBezTo>
                  <a:cubicBezTo>
                    <a:pt x="3422" y="15667"/>
                    <a:pt x="2560" y="12337"/>
                    <a:pt x="1913" y="8953"/>
                  </a:cubicBezTo>
                  <a:cubicBezTo>
                    <a:pt x="1720" y="7935"/>
                    <a:pt x="1491" y="7118"/>
                    <a:pt x="1275" y="6032"/>
                  </a:cubicBezTo>
                  <a:cubicBezTo>
                    <a:pt x="1087" y="5087"/>
                    <a:pt x="112" y="0"/>
                    <a:pt x="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5"/>
            <p:cNvSpPr/>
            <p:nvPr/>
          </p:nvSpPr>
          <p:spPr>
            <a:xfrm>
              <a:off x="5176160" y="2213583"/>
              <a:ext cx="36777" cy="58843"/>
            </a:xfrm>
            <a:custGeom>
              <a:rect b="b" l="l" r="r" t="t"/>
              <a:pathLst>
                <a:path extrusionOk="0" h="456" w="285">
                  <a:moveTo>
                    <a:pt x="285" y="1"/>
                  </a:moveTo>
                  <a:cubicBezTo>
                    <a:pt x="170" y="138"/>
                    <a:pt x="74" y="290"/>
                    <a:pt x="1" y="455"/>
                  </a:cubicBezTo>
                  <a:cubicBezTo>
                    <a:pt x="143" y="267"/>
                    <a:pt x="253" y="97"/>
                    <a:pt x="285" y="1"/>
                  </a:cubicBezTo>
                  <a:close/>
                </a:path>
              </a:pathLst>
            </a:custGeom>
            <a:solidFill>
              <a:srgbClr val="5C8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5"/>
            <p:cNvSpPr/>
            <p:nvPr/>
          </p:nvSpPr>
          <p:spPr>
            <a:xfrm>
              <a:off x="4661412" y="2256941"/>
              <a:ext cx="823807" cy="505976"/>
            </a:xfrm>
            <a:custGeom>
              <a:rect b="b" l="l" r="r" t="t"/>
              <a:pathLst>
                <a:path extrusionOk="0" h="3921" w="6384">
                  <a:moveTo>
                    <a:pt x="147" y="0"/>
                  </a:moveTo>
                  <a:cubicBezTo>
                    <a:pt x="110" y="220"/>
                    <a:pt x="83" y="458"/>
                    <a:pt x="73" y="729"/>
                  </a:cubicBezTo>
                  <a:cubicBezTo>
                    <a:pt x="55" y="1110"/>
                    <a:pt x="28" y="1536"/>
                    <a:pt x="0" y="1981"/>
                  </a:cubicBezTo>
                  <a:cubicBezTo>
                    <a:pt x="853" y="2714"/>
                    <a:pt x="1848" y="3283"/>
                    <a:pt x="2912" y="3646"/>
                  </a:cubicBezTo>
                  <a:cubicBezTo>
                    <a:pt x="2921" y="3646"/>
                    <a:pt x="2930" y="3650"/>
                    <a:pt x="2940" y="3654"/>
                  </a:cubicBezTo>
                  <a:cubicBezTo>
                    <a:pt x="2976" y="3664"/>
                    <a:pt x="3017" y="3677"/>
                    <a:pt x="3054" y="3692"/>
                  </a:cubicBezTo>
                  <a:cubicBezTo>
                    <a:pt x="3478" y="3824"/>
                    <a:pt x="3920" y="3921"/>
                    <a:pt x="4359" y="3921"/>
                  </a:cubicBezTo>
                  <a:cubicBezTo>
                    <a:pt x="4562" y="3921"/>
                    <a:pt x="4763" y="3900"/>
                    <a:pt x="4962" y="3852"/>
                  </a:cubicBezTo>
                  <a:cubicBezTo>
                    <a:pt x="5531" y="3715"/>
                    <a:pt x="6030" y="3357"/>
                    <a:pt x="6384" y="2889"/>
                  </a:cubicBezTo>
                  <a:cubicBezTo>
                    <a:pt x="5939" y="2146"/>
                    <a:pt x="5416" y="1293"/>
                    <a:pt x="4911" y="527"/>
                  </a:cubicBezTo>
                  <a:cubicBezTo>
                    <a:pt x="4905" y="517"/>
                    <a:pt x="4892" y="513"/>
                    <a:pt x="4873" y="513"/>
                  </a:cubicBezTo>
                  <a:cubicBezTo>
                    <a:pt x="4707" y="513"/>
                    <a:pt x="4090" y="889"/>
                    <a:pt x="3673" y="1095"/>
                  </a:cubicBezTo>
                  <a:cubicBezTo>
                    <a:pt x="3645" y="1178"/>
                    <a:pt x="3613" y="1256"/>
                    <a:pt x="3577" y="1334"/>
                  </a:cubicBezTo>
                  <a:cubicBezTo>
                    <a:pt x="3412" y="1679"/>
                    <a:pt x="3095" y="1995"/>
                    <a:pt x="2724" y="2003"/>
                  </a:cubicBezTo>
                  <a:cubicBezTo>
                    <a:pt x="2713" y="2005"/>
                    <a:pt x="2702" y="2006"/>
                    <a:pt x="2691" y="2006"/>
                  </a:cubicBezTo>
                  <a:cubicBezTo>
                    <a:pt x="2665" y="2006"/>
                    <a:pt x="2640" y="2002"/>
                    <a:pt x="2614" y="1999"/>
                  </a:cubicBezTo>
                  <a:lnTo>
                    <a:pt x="2604" y="1999"/>
                  </a:lnTo>
                  <a:cubicBezTo>
                    <a:pt x="2417" y="1971"/>
                    <a:pt x="2252" y="1866"/>
                    <a:pt x="2087" y="1761"/>
                  </a:cubicBezTo>
                  <a:cubicBezTo>
                    <a:pt x="1518" y="1398"/>
                    <a:pt x="940" y="1023"/>
                    <a:pt x="513" y="500"/>
                  </a:cubicBezTo>
                  <a:cubicBezTo>
                    <a:pt x="385" y="339"/>
                    <a:pt x="271" y="165"/>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5"/>
            <p:cNvSpPr/>
            <p:nvPr/>
          </p:nvSpPr>
          <p:spPr>
            <a:xfrm>
              <a:off x="5364948" y="3022548"/>
              <a:ext cx="272409" cy="254085"/>
            </a:xfrm>
            <a:custGeom>
              <a:rect b="b" l="l" r="r" t="t"/>
              <a:pathLst>
                <a:path extrusionOk="0" h="1969" w="2111">
                  <a:moveTo>
                    <a:pt x="2032" y="1"/>
                  </a:moveTo>
                  <a:cubicBezTo>
                    <a:pt x="1385" y="413"/>
                    <a:pt x="812" y="941"/>
                    <a:pt x="344" y="1552"/>
                  </a:cubicBezTo>
                  <a:cubicBezTo>
                    <a:pt x="234" y="1694"/>
                    <a:pt x="124" y="1844"/>
                    <a:pt x="1" y="1969"/>
                  </a:cubicBezTo>
                  <a:cubicBezTo>
                    <a:pt x="794" y="1607"/>
                    <a:pt x="2111" y="1069"/>
                    <a:pt x="2105" y="941"/>
                  </a:cubicBezTo>
                  <a:cubicBezTo>
                    <a:pt x="2096" y="661"/>
                    <a:pt x="2073" y="341"/>
                    <a:pt x="2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5"/>
            <p:cNvSpPr/>
            <p:nvPr/>
          </p:nvSpPr>
          <p:spPr>
            <a:xfrm>
              <a:off x="4640120" y="2976996"/>
              <a:ext cx="1165770" cy="685990"/>
            </a:xfrm>
            <a:custGeom>
              <a:rect b="b" l="l" r="r" t="t"/>
              <a:pathLst>
                <a:path extrusionOk="0" h="5316" w="9034">
                  <a:moveTo>
                    <a:pt x="0" y="0"/>
                  </a:moveTo>
                  <a:cubicBezTo>
                    <a:pt x="0" y="254"/>
                    <a:pt x="9" y="483"/>
                    <a:pt x="32" y="675"/>
                  </a:cubicBezTo>
                  <a:cubicBezTo>
                    <a:pt x="78" y="1179"/>
                    <a:pt x="225" y="1771"/>
                    <a:pt x="417" y="2404"/>
                  </a:cubicBezTo>
                  <a:cubicBezTo>
                    <a:pt x="1706" y="3215"/>
                    <a:pt x="3031" y="3935"/>
                    <a:pt x="4426" y="4486"/>
                  </a:cubicBezTo>
                  <a:cubicBezTo>
                    <a:pt x="4481" y="4509"/>
                    <a:pt x="4530" y="4527"/>
                    <a:pt x="4581" y="4546"/>
                  </a:cubicBezTo>
                  <a:cubicBezTo>
                    <a:pt x="5177" y="4775"/>
                    <a:pt x="5783" y="4972"/>
                    <a:pt x="6407" y="5128"/>
                  </a:cubicBezTo>
                  <a:cubicBezTo>
                    <a:pt x="6833" y="5237"/>
                    <a:pt x="7298" y="5316"/>
                    <a:pt x="7748" y="5316"/>
                  </a:cubicBezTo>
                  <a:cubicBezTo>
                    <a:pt x="8211" y="5316"/>
                    <a:pt x="8659" y="5232"/>
                    <a:pt x="9034" y="5008"/>
                  </a:cubicBezTo>
                  <a:cubicBezTo>
                    <a:pt x="9006" y="4849"/>
                    <a:pt x="8975" y="4678"/>
                    <a:pt x="8938" y="4495"/>
                  </a:cubicBezTo>
                  <a:cubicBezTo>
                    <a:pt x="8617" y="2995"/>
                    <a:pt x="7800" y="2923"/>
                    <a:pt x="7750" y="2257"/>
                  </a:cubicBezTo>
                  <a:cubicBezTo>
                    <a:pt x="7749" y="2248"/>
                    <a:pt x="7732" y="2244"/>
                    <a:pt x="7702" y="2244"/>
                  </a:cubicBezTo>
                  <a:cubicBezTo>
                    <a:pt x="7386" y="2244"/>
                    <a:pt x="5599" y="2680"/>
                    <a:pt x="5135" y="2680"/>
                  </a:cubicBezTo>
                  <a:cubicBezTo>
                    <a:pt x="5066" y="2680"/>
                    <a:pt x="5026" y="2670"/>
                    <a:pt x="5026" y="2647"/>
                  </a:cubicBezTo>
                  <a:cubicBezTo>
                    <a:pt x="5026" y="2638"/>
                    <a:pt x="5035" y="2629"/>
                    <a:pt x="5044" y="2620"/>
                  </a:cubicBezTo>
                  <a:lnTo>
                    <a:pt x="5044" y="2620"/>
                  </a:lnTo>
                  <a:cubicBezTo>
                    <a:pt x="4999" y="2626"/>
                    <a:pt x="4954" y="2629"/>
                    <a:pt x="4908" y="2629"/>
                  </a:cubicBezTo>
                  <a:cubicBezTo>
                    <a:pt x="4651" y="2629"/>
                    <a:pt x="4385" y="2537"/>
                    <a:pt x="4132" y="2413"/>
                  </a:cubicBezTo>
                  <a:cubicBezTo>
                    <a:pt x="4068" y="2381"/>
                    <a:pt x="4007" y="2349"/>
                    <a:pt x="3948" y="2317"/>
                  </a:cubicBezTo>
                  <a:lnTo>
                    <a:pt x="3944" y="2317"/>
                  </a:lnTo>
                  <a:cubicBezTo>
                    <a:pt x="3861" y="2267"/>
                    <a:pt x="3778" y="2216"/>
                    <a:pt x="3696" y="2165"/>
                  </a:cubicBezTo>
                  <a:cubicBezTo>
                    <a:pt x="2500" y="1409"/>
                    <a:pt x="1279" y="59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5"/>
            <p:cNvSpPr/>
            <p:nvPr/>
          </p:nvSpPr>
          <p:spPr>
            <a:xfrm>
              <a:off x="4835361" y="3855256"/>
              <a:ext cx="1039954" cy="531268"/>
            </a:xfrm>
            <a:custGeom>
              <a:rect b="b" l="l" r="r" t="t"/>
              <a:pathLst>
                <a:path extrusionOk="0" h="4117" w="8059">
                  <a:moveTo>
                    <a:pt x="271" y="1"/>
                  </a:moveTo>
                  <a:cubicBezTo>
                    <a:pt x="225" y="569"/>
                    <a:pt x="0" y="977"/>
                    <a:pt x="24" y="1555"/>
                  </a:cubicBezTo>
                  <a:cubicBezTo>
                    <a:pt x="28" y="1669"/>
                    <a:pt x="55" y="1849"/>
                    <a:pt x="96" y="2055"/>
                  </a:cubicBezTo>
                  <a:cubicBezTo>
                    <a:pt x="1413" y="2830"/>
                    <a:pt x="2779" y="3481"/>
                    <a:pt x="4228" y="3834"/>
                  </a:cubicBezTo>
                  <a:cubicBezTo>
                    <a:pt x="4297" y="3849"/>
                    <a:pt x="4361" y="3866"/>
                    <a:pt x="4430" y="3880"/>
                  </a:cubicBezTo>
                  <a:cubicBezTo>
                    <a:pt x="4833" y="3972"/>
                    <a:pt x="5246" y="4036"/>
                    <a:pt x="5664" y="4073"/>
                  </a:cubicBezTo>
                  <a:cubicBezTo>
                    <a:pt x="6005" y="4104"/>
                    <a:pt x="6346" y="4116"/>
                    <a:pt x="6686" y="4116"/>
                  </a:cubicBezTo>
                  <a:cubicBezTo>
                    <a:pt x="7144" y="4116"/>
                    <a:pt x="7601" y="4095"/>
                    <a:pt x="8058" y="4069"/>
                  </a:cubicBezTo>
                  <a:cubicBezTo>
                    <a:pt x="8044" y="2587"/>
                    <a:pt x="7544" y="2697"/>
                    <a:pt x="7356" y="2137"/>
                  </a:cubicBezTo>
                  <a:cubicBezTo>
                    <a:pt x="7349" y="2114"/>
                    <a:pt x="7297" y="2106"/>
                    <a:pt x="7218" y="2106"/>
                  </a:cubicBezTo>
                  <a:cubicBezTo>
                    <a:pt x="6998" y="2106"/>
                    <a:pt x="6567" y="2170"/>
                    <a:pt x="6293" y="2170"/>
                  </a:cubicBezTo>
                  <a:cubicBezTo>
                    <a:pt x="6147" y="2170"/>
                    <a:pt x="6045" y="2152"/>
                    <a:pt x="6044" y="2096"/>
                  </a:cubicBezTo>
                  <a:cubicBezTo>
                    <a:pt x="6044" y="1982"/>
                    <a:pt x="7292" y="1455"/>
                    <a:pt x="7301" y="1349"/>
                  </a:cubicBezTo>
                  <a:cubicBezTo>
                    <a:pt x="7328" y="1000"/>
                    <a:pt x="7434" y="587"/>
                    <a:pt x="7502" y="238"/>
                  </a:cubicBezTo>
                  <a:cubicBezTo>
                    <a:pt x="7506" y="228"/>
                    <a:pt x="7493" y="222"/>
                    <a:pt x="7469" y="222"/>
                  </a:cubicBezTo>
                  <a:cubicBezTo>
                    <a:pt x="7453" y="222"/>
                    <a:pt x="7432" y="224"/>
                    <a:pt x="7407" y="230"/>
                  </a:cubicBezTo>
                  <a:cubicBezTo>
                    <a:pt x="7062" y="459"/>
                    <a:pt x="6755" y="739"/>
                    <a:pt x="6484" y="1051"/>
                  </a:cubicBezTo>
                  <a:cubicBezTo>
                    <a:pt x="5898" y="1736"/>
                    <a:pt x="5337" y="2685"/>
                    <a:pt x="4451" y="2685"/>
                  </a:cubicBezTo>
                  <a:cubicBezTo>
                    <a:pt x="4431" y="2685"/>
                    <a:pt x="4410" y="2684"/>
                    <a:pt x="4389" y="2683"/>
                  </a:cubicBezTo>
                  <a:cubicBezTo>
                    <a:pt x="4316" y="2679"/>
                    <a:pt x="4242" y="2670"/>
                    <a:pt x="4168" y="2651"/>
                  </a:cubicBezTo>
                  <a:cubicBezTo>
                    <a:pt x="4105" y="2638"/>
                    <a:pt x="4041" y="2615"/>
                    <a:pt x="3976" y="2592"/>
                  </a:cubicBezTo>
                  <a:cubicBezTo>
                    <a:pt x="3582" y="2435"/>
                    <a:pt x="3247" y="2105"/>
                    <a:pt x="2926" y="1812"/>
                  </a:cubicBezTo>
                  <a:cubicBezTo>
                    <a:pt x="2137" y="1087"/>
                    <a:pt x="1243" y="454"/>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5"/>
            <p:cNvSpPr/>
            <p:nvPr/>
          </p:nvSpPr>
          <p:spPr>
            <a:xfrm>
              <a:off x="4970209" y="4466529"/>
              <a:ext cx="843938" cy="344543"/>
            </a:xfrm>
            <a:custGeom>
              <a:rect b="b" l="l" r="r" t="t"/>
              <a:pathLst>
                <a:path extrusionOk="0" h="2670" w="6540">
                  <a:moveTo>
                    <a:pt x="606" y="1"/>
                  </a:moveTo>
                  <a:cubicBezTo>
                    <a:pt x="276" y="20"/>
                    <a:pt x="1" y="47"/>
                    <a:pt x="24" y="88"/>
                  </a:cubicBezTo>
                  <a:cubicBezTo>
                    <a:pt x="312" y="619"/>
                    <a:pt x="482" y="803"/>
                    <a:pt x="977" y="1409"/>
                  </a:cubicBezTo>
                  <a:cubicBezTo>
                    <a:pt x="1037" y="1482"/>
                    <a:pt x="1102" y="1555"/>
                    <a:pt x="1174" y="1629"/>
                  </a:cubicBezTo>
                  <a:cubicBezTo>
                    <a:pt x="2050" y="1891"/>
                    <a:pt x="2926" y="2138"/>
                    <a:pt x="3811" y="2353"/>
                  </a:cubicBezTo>
                  <a:cubicBezTo>
                    <a:pt x="3885" y="2372"/>
                    <a:pt x="3963" y="2390"/>
                    <a:pt x="4036" y="2408"/>
                  </a:cubicBezTo>
                  <a:cubicBezTo>
                    <a:pt x="4435" y="2500"/>
                    <a:pt x="4834" y="2592"/>
                    <a:pt x="5233" y="2670"/>
                  </a:cubicBezTo>
                  <a:cubicBezTo>
                    <a:pt x="5682" y="2221"/>
                    <a:pt x="6182" y="1643"/>
                    <a:pt x="6540" y="1015"/>
                  </a:cubicBezTo>
                  <a:cubicBezTo>
                    <a:pt x="6428" y="1010"/>
                    <a:pt x="6314" y="1006"/>
                    <a:pt x="6201" y="1006"/>
                  </a:cubicBezTo>
                  <a:cubicBezTo>
                    <a:pt x="6087" y="1006"/>
                    <a:pt x="5974" y="1010"/>
                    <a:pt x="5862" y="1019"/>
                  </a:cubicBezTo>
                  <a:cubicBezTo>
                    <a:pt x="5467" y="1051"/>
                    <a:pt x="5077" y="1138"/>
                    <a:pt x="4679" y="1184"/>
                  </a:cubicBezTo>
                  <a:cubicBezTo>
                    <a:pt x="4475" y="1206"/>
                    <a:pt x="4268" y="1217"/>
                    <a:pt x="4061" y="1217"/>
                  </a:cubicBezTo>
                  <a:cubicBezTo>
                    <a:pt x="3973" y="1217"/>
                    <a:pt x="3885" y="1215"/>
                    <a:pt x="3798" y="1212"/>
                  </a:cubicBezTo>
                  <a:cubicBezTo>
                    <a:pt x="3733" y="1207"/>
                    <a:pt x="3665" y="1203"/>
                    <a:pt x="3596" y="1193"/>
                  </a:cubicBezTo>
                  <a:cubicBezTo>
                    <a:pt x="2761" y="1120"/>
                    <a:pt x="1940" y="854"/>
                    <a:pt x="1225" y="414"/>
                  </a:cubicBezTo>
                  <a:cubicBezTo>
                    <a:pt x="1015" y="280"/>
                    <a:pt x="812" y="138"/>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25"/>
          <p:cNvGrpSpPr/>
          <p:nvPr/>
        </p:nvGrpSpPr>
        <p:grpSpPr>
          <a:xfrm rot="9476671">
            <a:off x="6486128" y="1172933"/>
            <a:ext cx="3695061" cy="3510031"/>
            <a:chOff x="-1088989" y="-1308882"/>
            <a:chExt cx="2960971" cy="2812491"/>
          </a:xfrm>
        </p:grpSpPr>
        <p:sp>
          <p:nvSpPr>
            <p:cNvPr id="2198" name="Google Shape;2198;p25"/>
            <p:cNvSpPr/>
            <p:nvPr/>
          </p:nvSpPr>
          <p:spPr>
            <a:xfrm rot="7171194">
              <a:off x="-569193" y="-1060010"/>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5"/>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5"/>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5"/>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5"/>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5"/>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5"/>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5"/>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25"/>
          <p:cNvGrpSpPr/>
          <p:nvPr/>
        </p:nvGrpSpPr>
        <p:grpSpPr>
          <a:xfrm rot="-9899976">
            <a:off x="8386721" y="-910636"/>
            <a:ext cx="1538935" cy="2748876"/>
            <a:chOff x="4594400" y="3206375"/>
            <a:chExt cx="328725" cy="587175"/>
          </a:xfrm>
        </p:grpSpPr>
        <p:sp>
          <p:nvSpPr>
            <p:cNvPr id="2207" name="Google Shape;2207;p25"/>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5"/>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5"/>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5"/>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25"/>
          <p:cNvGrpSpPr/>
          <p:nvPr/>
        </p:nvGrpSpPr>
        <p:grpSpPr>
          <a:xfrm>
            <a:off x="369883" y="3670853"/>
            <a:ext cx="1074657" cy="1675644"/>
            <a:chOff x="376338" y="3647600"/>
            <a:chExt cx="992113" cy="1546796"/>
          </a:xfrm>
        </p:grpSpPr>
        <p:sp>
          <p:nvSpPr>
            <p:cNvPr id="2212" name="Google Shape;2212;p25"/>
            <p:cNvSpPr/>
            <p:nvPr/>
          </p:nvSpPr>
          <p:spPr>
            <a:xfrm>
              <a:off x="782823" y="4159970"/>
              <a:ext cx="262536" cy="373413"/>
            </a:xfrm>
            <a:custGeom>
              <a:rect b="b" l="l" r="r" t="t"/>
              <a:pathLst>
                <a:path extrusionOk="0" h="7554" w="5311">
                  <a:moveTo>
                    <a:pt x="5018" y="0"/>
                  </a:moveTo>
                  <a:cubicBezTo>
                    <a:pt x="4304" y="0"/>
                    <a:pt x="3764" y="691"/>
                    <a:pt x="3330" y="1170"/>
                  </a:cubicBezTo>
                  <a:cubicBezTo>
                    <a:pt x="2811" y="1744"/>
                    <a:pt x="2335" y="2362"/>
                    <a:pt x="1913" y="3010"/>
                  </a:cubicBezTo>
                  <a:cubicBezTo>
                    <a:pt x="1065" y="4303"/>
                    <a:pt x="427" y="5725"/>
                    <a:pt x="15" y="7215"/>
                  </a:cubicBezTo>
                  <a:cubicBezTo>
                    <a:pt x="0" y="7256"/>
                    <a:pt x="5" y="7298"/>
                    <a:pt x="15" y="7330"/>
                  </a:cubicBezTo>
                  <a:cubicBezTo>
                    <a:pt x="2" y="7451"/>
                    <a:pt x="117" y="7553"/>
                    <a:pt x="222" y="7553"/>
                  </a:cubicBezTo>
                  <a:cubicBezTo>
                    <a:pt x="277" y="7553"/>
                    <a:pt x="328" y="7526"/>
                    <a:pt x="358" y="7458"/>
                  </a:cubicBezTo>
                  <a:cubicBezTo>
                    <a:pt x="932" y="6114"/>
                    <a:pt x="1638" y="4830"/>
                    <a:pt x="2468" y="3628"/>
                  </a:cubicBezTo>
                  <a:cubicBezTo>
                    <a:pt x="2885" y="3023"/>
                    <a:pt x="3334" y="2441"/>
                    <a:pt x="3812" y="1886"/>
                  </a:cubicBezTo>
                  <a:cubicBezTo>
                    <a:pt x="4274" y="1350"/>
                    <a:pt x="4834" y="868"/>
                    <a:pt x="5228" y="277"/>
                  </a:cubicBezTo>
                  <a:cubicBezTo>
                    <a:pt x="5311" y="157"/>
                    <a:pt x="5201" y="6"/>
                    <a:pt x="5068" y="2"/>
                  </a:cubicBezTo>
                  <a:cubicBezTo>
                    <a:pt x="5051" y="1"/>
                    <a:pt x="5035" y="0"/>
                    <a:pt x="5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5"/>
            <p:cNvSpPr/>
            <p:nvPr/>
          </p:nvSpPr>
          <p:spPr>
            <a:xfrm>
              <a:off x="633635" y="4308071"/>
              <a:ext cx="136088" cy="436291"/>
            </a:xfrm>
            <a:custGeom>
              <a:rect b="b" l="l" r="r" t="t"/>
              <a:pathLst>
                <a:path extrusionOk="0" h="8826" w="2753">
                  <a:moveTo>
                    <a:pt x="341" y="1"/>
                  </a:moveTo>
                  <a:cubicBezTo>
                    <a:pt x="301" y="1"/>
                    <a:pt x="261" y="9"/>
                    <a:pt x="221" y="27"/>
                  </a:cubicBezTo>
                  <a:cubicBezTo>
                    <a:pt x="34" y="109"/>
                    <a:pt x="1" y="316"/>
                    <a:pt x="70" y="490"/>
                  </a:cubicBezTo>
                  <a:cubicBezTo>
                    <a:pt x="171" y="742"/>
                    <a:pt x="354" y="981"/>
                    <a:pt x="487" y="1224"/>
                  </a:cubicBezTo>
                  <a:cubicBezTo>
                    <a:pt x="776" y="1743"/>
                    <a:pt x="1065" y="2261"/>
                    <a:pt x="1266" y="2825"/>
                  </a:cubicBezTo>
                  <a:cubicBezTo>
                    <a:pt x="1464" y="3379"/>
                    <a:pt x="1615" y="3944"/>
                    <a:pt x="1762" y="4512"/>
                  </a:cubicBezTo>
                  <a:cubicBezTo>
                    <a:pt x="1863" y="4893"/>
                    <a:pt x="1950" y="5273"/>
                    <a:pt x="2023" y="5654"/>
                  </a:cubicBezTo>
                  <a:cubicBezTo>
                    <a:pt x="2023" y="5673"/>
                    <a:pt x="2028" y="5695"/>
                    <a:pt x="2028" y="5714"/>
                  </a:cubicBezTo>
                  <a:cubicBezTo>
                    <a:pt x="2106" y="6351"/>
                    <a:pt x="2202" y="6994"/>
                    <a:pt x="2252" y="7635"/>
                  </a:cubicBezTo>
                  <a:cubicBezTo>
                    <a:pt x="2252" y="7644"/>
                    <a:pt x="2252" y="7649"/>
                    <a:pt x="2257" y="7654"/>
                  </a:cubicBezTo>
                  <a:cubicBezTo>
                    <a:pt x="2267" y="7915"/>
                    <a:pt x="2262" y="8171"/>
                    <a:pt x="2252" y="8433"/>
                  </a:cubicBezTo>
                  <a:cubicBezTo>
                    <a:pt x="2235" y="8470"/>
                    <a:pt x="2229" y="8512"/>
                    <a:pt x="2235" y="8557"/>
                  </a:cubicBezTo>
                  <a:cubicBezTo>
                    <a:pt x="2239" y="8598"/>
                    <a:pt x="2248" y="8635"/>
                    <a:pt x="2252" y="8677"/>
                  </a:cubicBezTo>
                  <a:cubicBezTo>
                    <a:pt x="2268" y="8781"/>
                    <a:pt x="2339" y="8825"/>
                    <a:pt x="2418" y="8825"/>
                  </a:cubicBezTo>
                  <a:cubicBezTo>
                    <a:pt x="2526" y="8825"/>
                    <a:pt x="2647" y="8743"/>
                    <a:pt x="2661" y="8622"/>
                  </a:cubicBezTo>
                  <a:cubicBezTo>
                    <a:pt x="2752" y="7792"/>
                    <a:pt x="2684" y="6952"/>
                    <a:pt x="2551" y="6122"/>
                  </a:cubicBezTo>
                  <a:cubicBezTo>
                    <a:pt x="2542" y="6040"/>
                    <a:pt x="2532" y="5961"/>
                    <a:pt x="2523" y="5879"/>
                  </a:cubicBezTo>
                  <a:cubicBezTo>
                    <a:pt x="2455" y="5329"/>
                    <a:pt x="2349" y="4792"/>
                    <a:pt x="2229" y="4251"/>
                  </a:cubicBezTo>
                  <a:cubicBezTo>
                    <a:pt x="1977" y="3132"/>
                    <a:pt x="1647" y="2027"/>
                    <a:pt x="1152" y="990"/>
                  </a:cubicBezTo>
                  <a:cubicBezTo>
                    <a:pt x="1031" y="741"/>
                    <a:pt x="716" y="1"/>
                    <a:pt x="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5"/>
            <p:cNvSpPr/>
            <p:nvPr/>
          </p:nvSpPr>
          <p:spPr>
            <a:xfrm>
              <a:off x="705510" y="4046918"/>
              <a:ext cx="88435" cy="384387"/>
            </a:xfrm>
            <a:custGeom>
              <a:rect b="b" l="l" r="r" t="t"/>
              <a:pathLst>
                <a:path extrusionOk="0" h="7776" w="1789">
                  <a:moveTo>
                    <a:pt x="1193" y="1"/>
                  </a:moveTo>
                  <a:cubicBezTo>
                    <a:pt x="1154" y="1"/>
                    <a:pt x="1112" y="9"/>
                    <a:pt x="1065" y="27"/>
                  </a:cubicBezTo>
                  <a:cubicBezTo>
                    <a:pt x="904" y="92"/>
                    <a:pt x="845" y="225"/>
                    <a:pt x="836" y="380"/>
                  </a:cubicBezTo>
                  <a:cubicBezTo>
                    <a:pt x="758" y="329"/>
                    <a:pt x="671" y="293"/>
                    <a:pt x="574" y="270"/>
                  </a:cubicBezTo>
                  <a:cubicBezTo>
                    <a:pt x="524" y="257"/>
                    <a:pt x="477" y="252"/>
                    <a:pt x="434" y="252"/>
                  </a:cubicBezTo>
                  <a:cubicBezTo>
                    <a:pt x="116" y="252"/>
                    <a:pt x="0" y="572"/>
                    <a:pt x="170" y="871"/>
                  </a:cubicBezTo>
                  <a:cubicBezTo>
                    <a:pt x="216" y="953"/>
                    <a:pt x="276" y="1017"/>
                    <a:pt x="345" y="1082"/>
                  </a:cubicBezTo>
                  <a:cubicBezTo>
                    <a:pt x="616" y="1499"/>
                    <a:pt x="703" y="1990"/>
                    <a:pt x="798" y="2471"/>
                  </a:cubicBezTo>
                  <a:cubicBezTo>
                    <a:pt x="913" y="3036"/>
                    <a:pt x="995" y="3604"/>
                    <a:pt x="1037" y="4177"/>
                  </a:cubicBezTo>
                  <a:cubicBezTo>
                    <a:pt x="1115" y="5315"/>
                    <a:pt x="1078" y="6452"/>
                    <a:pt x="1019" y="7589"/>
                  </a:cubicBezTo>
                  <a:cubicBezTo>
                    <a:pt x="1011" y="7707"/>
                    <a:pt x="1115" y="7775"/>
                    <a:pt x="1216" y="7775"/>
                  </a:cubicBezTo>
                  <a:cubicBezTo>
                    <a:pt x="1295" y="7775"/>
                    <a:pt x="1372" y="7733"/>
                    <a:pt x="1391" y="7640"/>
                  </a:cubicBezTo>
                  <a:cubicBezTo>
                    <a:pt x="1579" y="6719"/>
                    <a:pt x="1716" y="5805"/>
                    <a:pt x="1753" y="4861"/>
                  </a:cubicBezTo>
                  <a:cubicBezTo>
                    <a:pt x="1789" y="3925"/>
                    <a:pt x="1776" y="2990"/>
                    <a:pt x="1753" y="2054"/>
                  </a:cubicBezTo>
                  <a:cubicBezTo>
                    <a:pt x="1738" y="1618"/>
                    <a:pt x="1716" y="1178"/>
                    <a:pt x="1628" y="748"/>
                  </a:cubicBezTo>
                  <a:cubicBezTo>
                    <a:pt x="1579" y="511"/>
                    <a:pt x="1502" y="1"/>
                    <a:pt x="1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5"/>
            <p:cNvSpPr/>
            <p:nvPr/>
          </p:nvSpPr>
          <p:spPr>
            <a:xfrm>
              <a:off x="901808" y="4192547"/>
              <a:ext cx="157195" cy="128475"/>
            </a:xfrm>
            <a:custGeom>
              <a:rect b="b" l="l" r="r" t="t"/>
              <a:pathLst>
                <a:path extrusionOk="0" h="2599" w="3180">
                  <a:moveTo>
                    <a:pt x="2702" y="0"/>
                  </a:moveTo>
                  <a:cubicBezTo>
                    <a:pt x="2229" y="0"/>
                    <a:pt x="1604" y="552"/>
                    <a:pt x="1418" y="846"/>
                  </a:cubicBezTo>
                  <a:cubicBezTo>
                    <a:pt x="1414" y="850"/>
                    <a:pt x="1414" y="856"/>
                    <a:pt x="1409" y="860"/>
                  </a:cubicBezTo>
                  <a:cubicBezTo>
                    <a:pt x="1336" y="911"/>
                    <a:pt x="1262" y="960"/>
                    <a:pt x="1189" y="1011"/>
                  </a:cubicBezTo>
                  <a:cubicBezTo>
                    <a:pt x="703" y="1369"/>
                    <a:pt x="387" y="1813"/>
                    <a:pt x="84" y="2327"/>
                  </a:cubicBezTo>
                  <a:cubicBezTo>
                    <a:pt x="1" y="2467"/>
                    <a:pt x="126" y="2598"/>
                    <a:pt x="251" y="2598"/>
                  </a:cubicBezTo>
                  <a:cubicBezTo>
                    <a:pt x="307" y="2598"/>
                    <a:pt x="362" y="2573"/>
                    <a:pt x="400" y="2511"/>
                  </a:cubicBezTo>
                  <a:cubicBezTo>
                    <a:pt x="690" y="2048"/>
                    <a:pt x="1162" y="1608"/>
                    <a:pt x="1606" y="1301"/>
                  </a:cubicBezTo>
                  <a:cubicBezTo>
                    <a:pt x="1831" y="1140"/>
                    <a:pt x="2074" y="1011"/>
                    <a:pt x="2326" y="897"/>
                  </a:cubicBezTo>
                  <a:cubicBezTo>
                    <a:pt x="2593" y="778"/>
                    <a:pt x="2853" y="700"/>
                    <a:pt x="3078" y="507"/>
                  </a:cubicBezTo>
                  <a:cubicBezTo>
                    <a:pt x="3179" y="416"/>
                    <a:pt x="3147" y="273"/>
                    <a:pt x="3078" y="181"/>
                  </a:cubicBezTo>
                  <a:cubicBezTo>
                    <a:pt x="2979" y="53"/>
                    <a:pt x="2847" y="0"/>
                    <a:pt x="2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5"/>
            <p:cNvSpPr/>
            <p:nvPr/>
          </p:nvSpPr>
          <p:spPr>
            <a:xfrm>
              <a:off x="642088" y="3962931"/>
              <a:ext cx="324327" cy="785186"/>
            </a:xfrm>
            <a:custGeom>
              <a:rect b="b" l="l" r="r" t="t"/>
              <a:pathLst>
                <a:path extrusionOk="0" h="15884" w="6561">
                  <a:moveTo>
                    <a:pt x="5272" y="1"/>
                  </a:moveTo>
                  <a:cubicBezTo>
                    <a:pt x="5215" y="1"/>
                    <a:pt x="5160" y="20"/>
                    <a:pt x="5118" y="66"/>
                  </a:cubicBezTo>
                  <a:cubicBezTo>
                    <a:pt x="4558" y="699"/>
                    <a:pt x="4301" y="1533"/>
                    <a:pt x="4039" y="2322"/>
                  </a:cubicBezTo>
                  <a:cubicBezTo>
                    <a:pt x="3747" y="3198"/>
                    <a:pt x="3495" y="4083"/>
                    <a:pt x="3283" y="4978"/>
                  </a:cubicBezTo>
                  <a:cubicBezTo>
                    <a:pt x="3059" y="5946"/>
                    <a:pt x="2879" y="6932"/>
                    <a:pt x="2761" y="7922"/>
                  </a:cubicBezTo>
                  <a:cubicBezTo>
                    <a:pt x="2659" y="7366"/>
                    <a:pt x="2522" y="6812"/>
                    <a:pt x="2361" y="6271"/>
                  </a:cubicBezTo>
                  <a:cubicBezTo>
                    <a:pt x="2183" y="5666"/>
                    <a:pt x="1976" y="5046"/>
                    <a:pt x="1651" y="4500"/>
                  </a:cubicBezTo>
                  <a:cubicBezTo>
                    <a:pt x="1518" y="4280"/>
                    <a:pt x="1362" y="4074"/>
                    <a:pt x="1183" y="3891"/>
                  </a:cubicBezTo>
                  <a:cubicBezTo>
                    <a:pt x="999" y="3707"/>
                    <a:pt x="729" y="3446"/>
                    <a:pt x="454" y="3437"/>
                  </a:cubicBezTo>
                  <a:cubicBezTo>
                    <a:pt x="448" y="3437"/>
                    <a:pt x="442" y="3437"/>
                    <a:pt x="436" y="3437"/>
                  </a:cubicBezTo>
                  <a:cubicBezTo>
                    <a:pt x="207" y="3437"/>
                    <a:pt x="49" y="3625"/>
                    <a:pt x="28" y="3844"/>
                  </a:cubicBezTo>
                  <a:cubicBezTo>
                    <a:pt x="0" y="4143"/>
                    <a:pt x="165" y="4418"/>
                    <a:pt x="284" y="4680"/>
                  </a:cubicBezTo>
                  <a:cubicBezTo>
                    <a:pt x="568" y="5303"/>
                    <a:pt x="853" y="5931"/>
                    <a:pt x="1110" y="6574"/>
                  </a:cubicBezTo>
                  <a:cubicBezTo>
                    <a:pt x="1632" y="7872"/>
                    <a:pt x="2049" y="9224"/>
                    <a:pt x="2155" y="10623"/>
                  </a:cubicBezTo>
                  <a:cubicBezTo>
                    <a:pt x="2219" y="11444"/>
                    <a:pt x="2191" y="12274"/>
                    <a:pt x="2160" y="13095"/>
                  </a:cubicBezTo>
                  <a:cubicBezTo>
                    <a:pt x="2123" y="13953"/>
                    <a:pt x="2100" y="14806"/>
                    <a:pt x="2081" y="15659"/>
                  </a:cubicBezTo>
                  <a:cubicBezTo>
                    <a:pt x="2081" y="15806"/>
                    <a:pt x="2189" y="15879"/>
                    <a:pt x="2301" y="15879"/>
                  </a:cubicBezTo>
                  <a:cubicBezTo>
                    <a:pt x="2308" y="15879"/>
                    <a:pt x="2314" y="15879"/>
                    <a:pt x="2320" y="15879"/>
                  </a:cubicBezTo>
                  <a:cubicBezTo>
                    <a:pt x="2335" y="15882"/>
                    <a:pt x="2350" y="15884"/>
                    <a:pt x="2366" y="15884"/>
                  </a:cubicBezTo>
                  <a:cubicBezTo>
                    <a:pt x="2453" y="15884"/>
                    <a:pt x="2536" y="15827"/>
                    <a:pt x="2536" y="15714"/>
                  </a:cubicBezTo>
                  <a:cubicBezTo>
                    <a:pt x="2536" y="15686"/>
                    <a:pt x="2536" y="15654"/>
                    <a:pt x="2540" y="15627"/>
                  </a:cubicBezTo>
                  <a:cubicBezTo>
                    <a:pt x="2581" y="14933"/>
                    <a:pt x="3444" y="13769"/>
                    <a:pt x="3036" y="13085"/>
                  </a:cubicBezTo>
                  <a:cubicBezTo>
                    <a:pt x="3330" y="10192"/>
                    <a:pt x="3770" y="7817"/>
                    <a:pt x="5159" y="5258"/>
                  </a:cubicBezTo>
                  <a:cubicBezTo>
                    <a:pt x="5641" y="4377"/>
                    <a:pt x="6319" y="3514"/>
                    <a:pt x="6530" y="2524"/>
                  </a:cubicBezTo>
                  <a:cubicBezTo>
                    <a:pt x="6561" y="2392"/>
                    <a:pt x="6474" y="2230"/>
                    <a:pt x="6328" y="2230"/>
                  </a:cubicBezTo>
                  <a:cubicBezTo>
                    <a:pt x="6322" y="2230"/>
                    <a:pt x="6316" y="2230"/>
                    <a:pt x="6310" y="2231"/>
                  </a:cubicBezTo>
                  <a:cubicBezTo>
                    <a:pt x="5709" y="2282"/>
                    <a:pt x="5311" y="2722"/>
                    <a:pt x="5008" y="3207"/>
                  </a:cubicBezTo>
                  <a:cubicBezTo>
                    <a:pt x="4636" y="3808"/>
                    <a:pt x="4320" y="4445"/>
                    <a:pt x="4026" y="5088"/>
                  </a:cubicBezTo>
                  <a:cubicBezTo>
                    <a:pt x="3929" y="5303"/>
                    <a:pt x="3834" y="5523"/>
                    <a:pt x="3747" y="5743"/>
                  </a:cubicBezTo>
                  <a:cubicBezTo>
                    <a:pt x="4187" y="3882"/>
                    <a:pt x="4778" y="2061"/>
                    <a:pt x="5512" y="295"/>
                  </a:cubicBezTo>
                  <a:cubicBezTo>
                    <a:pt x="5575" y="136"/>
                    <a:pt x="5420" y="1"/>
                    <a:pt x="5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5"/>
            <p:cNvSpPr/>
            <p:nvPr/>
          </p:nvSpPr>
          <p:spPr>
            <a:xfrm>
              <a:off x="921630" y="4146574"/>
              <a:ext cx="96344" cy="128574"/>
            </a:xfrm>
            <a:custGeom>
              <a:rect b="b" l="l" r="r" t="t"/>
              <a:pathLst>
                <a:path extrusionOk="0" h="2601" w="1949">
                  <a:moveTo>
                    <a:pt x="1368" y="0"/>
                  </a:moveTo>
                  <a:cubicBezTo>
                    <a:pt x="1176" y="0"/>
                    <a:pt x="1074" y="171"/>
                    <a:pt x="1017" y="336"/>
                  </a:cubicBezTo>
                  <a:cubicBezTo>
                    <a:pt x="935" y="565"/>
                    <a:pt x="856" y="795"/>
                    <a:pt x="778" y="1020"/>
                  </a:cubicBezTo>
                  <a:cubicBezTo>
                    <a:pt x="691" y="1263"/>
                    <a:pt x="596" y="1511"/>
                    <a:pt x="481" y="1740"/>
                  </a:cubicBezTo>
                  <a:cubicBezTo>
                    <a:pt x="448" y="1799"/>
                    <a:pt x="416" y="1859"/>
                    <a:pt x="384" y="1914"/>
                  </a:cubicBezTo>
                  <a:cubicBezTo>
                    <a:pt x="357" y="1946"/>
                    <a:pt x="325" y="1983"/>
                    <a:pt x="297" y="2015"/>
                  </a:cubicBezTo>
                  <a:cubicBezTo>
                    <a:pt x="270" y="2047"/>
                    <a:pt x="256" y="2079"/>
                    <a:pt x="251" y="2116"/>
                  </a:cubicBezTo>
                  <a:cubicBezTo>
                    <a:pt x="192" y="2199"/>
                    <a:pt x="132" y="2286"/>
                    <a:pt x="77" y="2373"/>
                  </a:cubicBezTo>
                  <a:cubicBezTo>
                    <a:pt x="1" y="2486"/>
                    <a:pt x="105" y="2601"/>
                    <a:pt x="216" y="2601"/>
                  </a:cubicBezTo>
                  <a:cubicBezTo>
                    <a:pt x="252" y="2601"/>
                    <a:pt x="289" y="2589"/>
                    <a:pt x="320" y="2561"/>
                  </a:cubicBezTo>
                  <a:cubicBezTo>
                    <a:pt x="412" y="2478"/>
                    <a:pt x="494" y="2377"/>
                    <a:pt x="572" y="2276"/>
                  </a:cubicBezTo>
                  <a:cubicBezTo>
                    <a:pt x="911" y="1909"/>
                    <a:pt x="1283" y="1575"/>
                    <a:pt x="1508" y="1120"/>
                  </a:cubicBezTo>
                  <a:cubicBezTo>
                    <a:pt x="1646" y="850"/>
                    <a:pt x="1948" y="43"/>
                    <a:pt x="1398" y="2"/>
                  </a:cubicBezTo>
                  <a:cubicBezTo>
                    <a:pt x="1388" y="1"/>
                    <a:pt x="1378" y="0"/>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5"/>
            <p:cNvSpPr/>
            <p:nvPr/>
          </p:nvSpPr>
          <p:spPr>
            <a:xfrm>
              <a:off x="629631" y="4291758"/>
              <a:ext cx="69601" cy="116166"/>
            </a:xfrm>
            <a:custGeom>
              <a:rect b="b" l="l" r="r" t="t"/>
              <a:pathLst>
                <a:path extrusionOk="0" h="2350" w="1408">
                  <a:moveTo>
                    <a:pt x="624" y="0"/>
                  </a:moveTo>
                  <a:cubicBezTo>
                    <a:pt x="578" y="0"/>
                    <a:pt x="534" y="17"/>
                    <a:pt x="500" y="54"/>
                  </a:cubicBezTo>
                  <a:cubicBezTo>
                    <a:pt x="288" y="284"/>
                    <a:pt x="412" y="655"/>
                    <a:pt x="500" y="935"/>
                  </a:cubicBezTo>
                  <a:cubicBezTo>
                    <a:pt x="472" y="929"/>
                    <a:pt x="444" y="926"/>
                    <a:pt x="416" y="926"/>
                  </a:cubicBezTo>
                  <a:cubicBezTo>
                    <a:pt x="192" y="926"/>
                    <a:pt x="1" y="1119"/>
                    <a:pt x="50" y="1385"/>
                  </a:cubicBezTo>
                  <a:cubicBezTo>
                    <a:pt x="69" y="1497"/>
                    <a:pt x="156" y="1544"/>
                    <a:pt x="249" y="1544"/>
                  </a:cubicBezTo>
                  <a:cubicBezTo>
                    <a:pt x="313" y="1544"/>
                    <a:pt x="378" y="1522"/>
                    <a:pt x="426" y="1485"/>
                  </a:cubicBezTo>
                  <a:cubicBezTo>
                    <a:pt x="433" y="1480"/>
                    <a:pt x="441" y="1478"/>
                    <a:pt x="450" y="1478"/>
                  </a:cubicBezTo>
                  <a:cubicBezTo>
                    <a:pt x="482" y="1478"/>
                    <a:pt x="525" y="1506"/>
                    <a:pt x="568" y="1545"/>
                  </a:cubicBezTo>
                  <a:cubicBezTo>
                    <a:pt x="733" y="1788"/>
                    <a:pt x="976" y="2206"/>
                    <a:pt x="999" y="2251"/>
                  </a:cubicBezTo>
                  <a:cubicBezTo>
                    <a:pt x="1039" y="2321"/>
                    <a:pt x="1097" y="2350"/>
                    <a:pt x="1154" y="2350"/>
                  </a:cubicBezTo>
                  <a:cubicBezTo>
                    <a:pt x="1280" y="2350"/>
                    <a:pt x="1405" y="2208"/>
                    <a:pt x="1338" y="2054"/>
                  </a:cubicBezTo>
                  <a:cubicBezTo>
                    <a:pt x="1320" y="2018"/>
                    <a:pt x="1307" y="1976"/>
                    <a:pt x="1292" y="1939"/>
                  </a:cubicBezTo>
                  <a:cubicBezTo>
                    <a:pt x="1357" y="1916"/>
                    <a:pt x="1408" y="1853"/>
                    <a:pt x="1380" y="1774"/>
                  </a:cubicBezTo>
                  <a:cubicBezTo>
                    <a:pt x="1192" y="1228"/>
                    <a:pt x="976" y="692"/>
                    <a:pt x="816" y="137"/>
                  </a:cubicBezTo>
                  <a:cubicBezTo>
                    <a:pt x="789" y="54"/>
                    <a:pt x="706" y="0"/>
                    <a:pt x="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5"/>
            <p:cNvSpPr/>
            <p:nvPr/>
          </p:nvSpPr>
          <p:spPr>
            <a:xfrm>
              <a:off x="768339" y="4379748"/>
              <a:ext cx="453444" cy="814648"/>
            </a:xfrm>
            <a:custGeom>
              <a:rect b="b" l="l" r="r" t="t"/>
              <a:pathLst>
                <a:path extrusionOk="0" h="16480" w="9173">
                  <a:moveTo>
                    <a:pt x="325" y="16444"/>
                  </a:moveTo>
                  <a:lnTo>
                    <a:pt x="344" y="16472"/>
                  </a:lnTo>
                  <a:cubicBezTo>
                    <a:pt x="343" y="16465"/>
                    <a:pt x="343" y="16458"/>
                    <a:pt x="342" y="16451"/>
                  </a:cubicBezTo>
                  <a:lnTo>
                    <a:pt x="342" y="16451"/>
                  </a:lnTo>
                  <a:cubicBezTo>
                    <a:pt x="337" y="16449"/>
                    <a:pt x="331" y="16447"/>
                    <a:pt x="325" y="16444"/>
                  </a:cubicBezTo>
                  <a:close/>
                  <a:moveTo>
                    <a:pt x="8636" y="0"/>
                  </a:moveTo>
                  <a:cubicBezTo>
                    <a:pt x="8598" y="0"/>
                    <a:pt x="8561" y="3"/>
                    <a:pt x="8525" y="8"/>
                  </a:cubicBezTo>
                  <a:cubicBezTo>
                    <a:pt x="7897" y="81"/>
                    <a:pt x="7333" y="403"/>
                    <a:pt x="6810" y="756"/>
                  </a:cubicBezTo>
                  <a:cubicBezTo>
                    <a:pt x="4343" y="2416"/>
                    <a:pt x="2504" y="4929"/>
                    <a:pt x="1449" y="7703"/>
                  </a:cubicBezTo>
                  <a:cubicBezTo>
                    <a:pt x="393" y="10471"/>
                    <a:pt x="89" y="13499"/>
                    <a:pt x="342" y="16451"/>
                  </a:cubicBezTo>
                  <a:lnTo>
                    <a:pt x="342" y="16451"/>
                  </a:lnTo>
                  <a:cubicBezTo>
                    <a:pt x="397" y="16470"/>
                    <a:pt x="443" y="16480"/>
                    <a:pt x="481" y="16480"/>
                  </a:cubicBezTo>
                  <a:cubicBezTo>
                    <a:pt x="1050" y="16480"/>
                    <a:pt x="0" y="14307"/>
                    <a:pt x="2353" y="8689"/>
                  </a:cubicBezTo>
                  <a:cubicBezTo>
                    <a:pt x="3398" y="6199"/>
                    <a:pt x="5439" y="4245"/>
                    <a:pt x="7420" y="2407"/>
                  </a:cubicBezTo>
                  <a:cubicBezTo>
                    <a:pt x="8012" y="1851"/>
                    <a:pt x="8635" y="1306"/>
                    <a:pt x="9071" y="623"/>
                  </a:cubicBezTo>
                  <a:cubicBezTo>
                    <a:pt x="9122" y="540"/>
                    <a:pt x="9172" y="448"/>
                    <a:pt x="9172" y="352"/>
                  </a:cubicBezTo>
                  <a:cubicBezTo>
                    <a:pt x="9172" y="109"/>
                    <a:pt x="8890" y="0"/>
                    <a:pt x="8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5"/>
            <p:cNvSpPr/>
            <p:nvPr/>
          </p:nvSpPr>
          <p:spPr>
            <a:xfrm>
              <a:off x="657709" y="4440501"/>
              <a:ext cx="467088" cy="624580"/>
            </a:xfrm>
            <a:custGeom>
              <a:rect b="b" l="l" r="r" t="t"/>
              <a:pathLst>
                <a:path extrusionOk="0" h="12635" w="9449">
                  <a:moveTo>
                    <a:pt x="9261" y="1"/>
                  </a:moveTo>
                  <a:cubicBezTo>
                    <a:pt x="9238" y="1"/>
                    <a:pt x="9214" y="8"/>
                    <a:pt x="9190" y="27"/>
                  </a:cubicBezTo>
                  <a:cubicBezTo>
                    <a:pt x="7736" y="1127"/>
                    <a:pt x="6526" y="2452"/>
                    <a:pt x="5508" y="3961"/>
                  </a:cubicBezTo>
                  <a:cubicBezTo>
                    <a:pt x="4489" y="5465"/>
                    <a:pt x="3536" y="7103"/>
                    <a:pt x="2917" y="8822"/>
                  </a:cubicBezTo>
                  <a:cubicBezTo>
                    <a:pt x="2573" y="6731"/>
                    <a:pt x="2770" y="5856"/>
                    <a:pt x="3829" y="3539"/>
                  </a:cubicBezTo>
                  <a:cubicBezTo>
                    <a:pt x="3994" y="3177"/>
                    <a:pt x="4178" y="2823"/>
                    <a:pt x="4379" y="2480"/>
                  </a:cubicBezTo>
                  <a:cubicBezTo>
                    <a:pt x="4595" y="2108"/>
                    <a:pt x="4834" y="1750"/>
                    <a:pt x="5012" y="1361"/>
                  </a:cubicBezTo>
                  <a:cubicBezTo>
                    <a:pt x="5083" y="1208"/>
                    <a:pt x="4981" y="1055"/>
                    <a:pt x="4837" y="1055"/>
                  </a:cubicBezTo>
                  <a:cubicBezTo>
                    <a:pt x="4804" y="1055"/>
                    <a:pt x="4769" y="1063"/>
                    <a:pt x="4733" y="1081"/>
                  </a:cubicBezTo>
                  <a:cubicBezTo>
                    <a:pt x="3692" y="1576"/>
                    <a:pt x="2958" y="2503"/>
                    <a:pt x="2518" y="3549"/>
                  </a:cubicBezTo>
                  <a:cubicBezTo>
                    <a:pt x="2229" y="4237"/>
                    <a:pt x="2087" y="4952"/>
                    <a:pt x="2009" y="5676"/>
                  </a:cubicBezTo>
                  <a:cubicBezTo>
                    <a:pt x="1922" y="5213"/>
                    <a:pt x="1812" y="4755"/>
                    <a:pt x="1665" y="4296"/>
                  </a:cubicBezTo>
                  <a:cubicBezTo>
                    <a:pt x="1505" y="3782"/>
                    <a:pt x="1316" y="3278"/>
                    <a:pt x="1092" y="2783"/>
                  </a:cubicBezTo>
                  <a:cubicBezTo>
                    <a:pt x="927" y="2421"/>
                    <a:pt x="734" y="1792"/>
                    <a:pt x="248" y="1778"/>
                  </a:cubicBezTo>
                  <a:cubicBezTo>
                    <a:pt x="101" y="1778"/>
                    <a:pt x="0" y="1925"/>
                    <a:pt x="36" y="2063"/>
                  </a:cubicBezTo>
                  <a:cubicBezTo>
                    <a:pt x="468" y="3782"/>
                    <a:pt x="1115" y="5447"/>
                    <a:pt x="1528" y="7181"/>
                  </a:cubicBezTo>
                  <a:cubicBezTo>
                    <a:pt x="1935" y="8904"/>
                    <a:pt x="2091" y="10665"/>
                    <a:pt x="2279" y="12426"/>
                  </a:cubicBezTo>
                  <a:cubicBezTo>
                    <a:pt x="2293" y="12564"/>
                    <a:pt x="2408" y="12635"/>
                    <a:pt x="2516" y="12635"/>
                  </a:cubicBezTo>
                  <a:cubicBezTo>
                    <a:pt x="2621" y="12635"/>
                    <a:pt x="2720" y="12567"/>
                    <a:pt x="2711" y="12426"/>
                  </a:cubicBezTo>
                  <a:cubicBezTo>
                    <a:pt x="2705" y="12354"/>
                    <a:pt x="3124" y="9928"/>
                    <a:pt x="3096" y="9785"/>
                  </a:cubicBezTo>
                  <a:cubicBezTo>
                    <a:pt x="3086" y="9744"/>
                    <a:pt x="3077" y="9708"/>
                    <a:pt x="3073" y="9666"/>
                  </a:cubicBezTo>
                  <a:cubicBezTo>
                    <a:pt x="3338" y="8671"/>
                    <a:pt x="3738" y="7704"/>
                    <a:pt x="4219" y="6777"/>
                  </a:cubicBezTo>
                  <a:cubicBezTo>
                    <a:pt x="5035" y="5190"/>
                    <a:pt x="5967" y="3654"/>
                    <a:pt x="7141" y="2301"/>
                  </a:cubicBezTo>
                  <a:cubicBezTo>
                    <a:pt x="7791" y="1549"/>
                    <a:pt x="8517" y="838"/>
                    <a:pt x="9328" y="264"/>
                  </a:cubicBezTo>
                  <a:cubicBezTo>
                    <a:pt x="9449" y="182"/>
                    <a:pt x="9370" y="1"/>
                    <a:pt x="9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5"/>
            <p:cNvSpPr/>
            <p:nvPr/>
          </p:nvSpPr>
          <p:spPr>
            <a:xfrm>
              <a:off x="489044" y="4584054"/>
              <a:ext cx="304059" cy="609404"/>
            </a:xfrm>
            <a:custGeom>
              <a:rect b="b" l="l" r="r" t="t"/>
              <a:pathLst>
                <a:path extrusionOk="0" h="12328" w="6151">
                  <a:moveTo>
                    <a:pt x="674" y="0"/>
                  </a:moveTo>
                  <a:cubicBezTo>
                    <a:pt x="556" y="0"/>
                    <a:pt x="445" y="30"/>
                    <a:pt x="358" y="108"/>
                  </a:cubicBezTo>
                  <a:cubicBezTo>
                    <a:pt x="0" y="429"/>
                    <a:pt x="578" y="768"/>
                    <a:pt x="794" y="937"/>
                  </a:cubicBezTo>
                  <a:cubicBezTo>
                    <a:pt x="1143" y="1213"/>
                    <a:pt x="1490" y="1493"/>
                    <a:pt x="1825" y="1790"/>
                  </a:cubicBezTo>
                  <a:cubicBezTo>
                    <a:pt x="2481" y="2378"/>
                    <a:pt x="3118" y="3015"/>
                    <a:pt x="3596" y="3763"/>
                  </a:cubicBezTo>
                  <a:cubicBezTo>
                    <a:pt x="4054" y="4474"/>
                    <a:pt x="4403" y="5249"/>
                    <a:pt x="4646" y="6055"/>
                  </a:cubicBezTo>
                  <a:cubicBezTo>
                    <a:pt x="4930" y="6991"/>
                    <a:pt x="5118" y="7954"/>
                    <a:pt x="5306" y="8913"/>
                  </a:cubicBezTo>
                  <a:cubicBezTo>
                    <a:pt x="5512" y="9977"/>
                    <a:pt x="5810" y="11073"/>
                    <a:pt x="5778" y="12164"/>
                  </a:cubicBezTo>
                  <a:cubicBezTo>
                    <a:pt x="5776" y="12273"/>
                    <a:pt x="5858" y="12327"/>
                    <a:pt x="5942" y="12327"/>
                  </a:cubicBezTo>
                  <a:cubicBezTo>
                    <a:pt x="6028" y="12327"/>
                    <a:pt x="6116" y="12272"/>
                    <a:pt x="6123" y="12164"/>
                  </a:cubicBezTo>
                  <a:cubicBezTo>
                    <a:pt x="6150" y="11554"/>
                    <a:pt x="6100" y="10944"/>
                    <a:pt x="6017" y="10339"/>
                  </a:cubicBezTo>
                  <a:cubicBezTo>
                    <a:pt x="6072" y="10307"/>
                    <a:pt x="6109" y="10248"/>
                    <a:pt x="6090" y="10165"/>
                  </a:cubicBezTo>
                  <a:cubicBezTo>
                    <a:pt x="5903" y="9207"/>
                    <a:pt x="5673" y="8257"/>
                    <a:pt x="5480" y="7294"/>
                  </a:cubicBezTo>
                  <a:cubicBezTo>
                    <a:pt x="5297" y="6400"/>
                    <a:pt x="5160" y="5496"/>
                    <a:pt x="4870" y="4630"/>
                  </a:cubicBezTo>
                  <a:cubicBezTo>
                    <a:pt x="4398" y="3189"/>
                    <a:pt x="3536" y="1864"/>
                    <a:pt x="2366" y="897"/>
                  </a:cubicBezTo>
                  <a:cubicBezTo>
                    <a:pt x="2068" y="654"/>
                    <a:pt x="1757" y="429"/>
                    <a:pt x="1418" y="245"/>
                  </a:cubicBezTo>
                  <a:cubicBezTo>
                    <a:pt x="1235" y="145"/>
                    <a:pt x="935" y="0"/>
                    <a:pt x="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5"/>
            <p:cNvSpPr/>
            <p:nvPr/>
          </p:nvSpPr>
          <p:spPr>
            <a:xfrm>
              <a:off x="979120" y="3810481"/>
              <a:ext cx="389330" cy="412316"/>
            </a:xfrm>
            <a:custGeom>
              <a:rect b="b" l="l" r="r" t="t"/>
              <a:pathLst>
                <a:path extrusionOk="0" h="8341" w="7876">
                  <a:moveTo>
                    <a:pt x="1087" y="1"/>
                  </a:moveTo>
                  <a:cubicBezTo>
                    <a:pt x="1019" y="1"/>
                    <a:pt x="952" y="33"/>
                    <a:pt x="914" y="110"/>
                  </a:cubicBezTo>
                  <a:cubicBezTo>
                    <a:pt x="785" y="362"/>
                    <a:pt x="633" y="595"/>
                    <a:pt x="523" y="862"/>
                  </a:cubicBezTo>
                  <a:cubicBezTo>
                    <a:pt x="413" y="1128"/>
                    <a:pt x="322" y="1398"/>
                    <a:pt x="254" y="1678"/>
                  </a:cubicBezTo>
                  <a:cubicBezTo>
                    <a:pt x="111" y="2238"/>
                    <a:pt x="42" y="2815"/>
                    <a:pt x="19" y="3393"/>
                  </a:cubicBezTo>
                  <a:cubicBezTo>
                    <a:pt x="1" y="3980"/>
                    <a:pt x="38" y="4562"/>
                    <a:pt x="111" y="5145"/>
                  </a:cubicBezTo>
                  <a:cubicBezTo>
                    <a:pt x="189" y="5764"/>
                    <a:pt x="286" y="6401"/>
                    <a:pt x="161" y="7021"/>
                  </a:cubicBezTo>
                  <a:cubicBezTo>
                    <a:pt x="148" y="7085"/>
                    <a:pt x="161" y="7144"/>
                    <a:pt x="193" y="7186"/>
                  </a:cubicBezTo>
                  <a:cubicBezTo>
                    <a:pt x="193" y="7282"/>
                    <a:pt x="193" y="7379"/>
                    <a:pt x="203" y="7479"/>
                  </a:cubicBezTo>
                  <a:cubicBezTo>
                    <a:pt x="221" y="7736"/>
                    <a:pt x="212" y="8139"/>
                    <a:pt x="468" y="8291"/>
                  </a:cubicBezTo>
                  <a:cubicBezTo>
                    <a:pt x="528" y="8327"/>
                    <a:pt x="585" y="8340"/>
                    <a:pt x="642" y="8340"/>
                  </a:cubicBezTo>
                  <a:cubicBezTo>
                    <a:pt x="731" y="8340"/>
                    <a:pt x="819" y="8308"/>
                    <a:pt x="914" y="8277"/>
                  </a:cubicBezTo>
                  <a:cubicBezTo>
                    <a:pt x="1059" y="8232"/>
                    <a:pt x="1206" y="8215"/>
                    <a:pt x="1354" y="8215"/>
                  </a:cubicBezTo>
                  <a:cubicBezTo>
                    <a:pt x="1387" y="8215"/>
                    <a:pt x="1421" y="8216"/>
                    <a:pt x="1454" y="8217"/>
                  </a:cubicBezTo>
                  <a:cubicBezTo>
                    <a:pt x="1822" y="8227"/>
                    <a:pt x="2180" y="8300"/>
                    <a:pt x="2542" y="8319"/>
                  </a:cubicBezTo>
                  <a:cubicBezTo>
                    <a:pt x="2645" y="8324"/>
                    <a:pt x="2748" y="8327"/>
                    <a:pt x="2851" y="8327"/>
                  </a:cubicBezTo>
                  <a:cubicBezTo>
                    <a:pt x="4098" y="8327"/>
                    <a:pt x="5344" y="7918"/>
                    <a:pt x="6339" y="7167"/>
                  </a:cubicBezTo>
                  <a:cubicBezTo>
                    <a:pt x="6921" y="6727"/>
                    <a:pt x="7417" y="6191"/>
                    <a:pt x="7806" y="5576"/>
                  </a:cubicBezTo>
                  <a:cubicBezTo>
                    <a:pt x="7876" y="5466"/>
                    <a:pt x="7838" y="5278"/>
                    <a:pt x="7715" y="5222"/>
                  </a:cubicBezTo>
                  <a:cubicBezTo>
                    <a:pt x="7040" y="4920"/>
                    <a:pt x="6325" y="4742"/>
                    <a:pt x="5596" y="4700"/>
                  </a:cubicBezTo>
                  <a:cubicBezTo>
                    <a:pt x="6119" y="4278"/>
                    <a:pt x="6595" y="3802"/>
                    <a:pt x="6866" y="3178"/>
                  </a:cubicBezTo>
                  <a:cubicBezTo>
                    <a:pt x="6926" y="3044"/>
                    <a:pt x="6898" y="2824"/>
                    <a:pt x="6714" y="2797"/>
                  </a:cubicBezTo>
                  <a:cubicBezTo>
                    <a:pt x="6479" y="2763"/>
                    <a:pt x="6242" y="2746"/>
                    <a:pt x="6007" y="2746"/>
                  </a:cubicBezTo>
                  <a:cubicBezTo>
                    <a:pt x="5344" y="2746"/>
                    <a:pt x="4690" y="2880"/>
                    <a:pt x="4087" y="3150"/>
                  </a:cubicBezTo>
                  <a:cubicBezTo>
                    <a:pt x="4284" y="2407"/>
                    <a:pt x="4179" y="1596"/>
                    <a:pt x="3996" y="847"/>
                  </a:cubicBezTo>
                  <a:cubicBezTo>
                    <a:pt x="3972" y="742"/>
                    <a:pt x="3862" y="665"/>
                    <a:pt x="3755" y="665"/>
                  </a:cubicBezTo>
                  <a:cubicBezTo>
                    <a:pt x="3714" y="665"/>
                    <a:pt x="3673" y="676"/>
                    <a:pt x="3638" y="701"/>
                  </a:cubicBezTo>
                  <a:cubicBezTo>
                    <a:pt x="2991" y="1156"/>
                    <a:pt x="2449" y="1673"/>
                    <a:pt x="2060" y="2316"/>
                  </a:cubicBezTo>
                  <a:cubicBezTo>
                    <a:pt x="2009" y="1527"/>
                    <a:pt x="1795" y="765"/>
                    <a:pt x="1299" y="110"/>
                  </a:cubicBezTo>
                  <a:cubicBezTo>
                    <a:pt x="1250" y="44"/>
                    <a:pt x="1167"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5"/>
            <p:cNvSpPr/>
            <p:nvPr/>
          </p:nvSpPr>
          <p:spPr>
            <a:xfrm>
              <a:off x="965774" y="3867081"/>
              <a:ext cx="354134" cy="356804"/>
            </a:xfrm>
            <a:custGeom>
              <a:rect b="b" l="l" r="r" t="t"/>
              <a:pathLst>
                <a:path extrusionOk="0" h="7218" w="7164">
                  <a:moveTo>
                    <a:pt x="556" y="809"/>
                  </a:moveTo>
                  <a:cubicBezTo>
                    <a:pt x="601" y="959"/>
                    <a:pt x="643" y="1116"/>
                    <a:pt x="679" y="1271"/>
                  </a:cubicBezTo>
                  <a:cubicBezTo>
                    <a:pt x="757" y="1643"/>
                    <a:pt x="816" y="2019"/>
                    <a:pt x="886" y="2395"/>
                  </a:cubicBezTo>
                  <a:cubicBezTo>
                    <a:pt x="950" y="2784"/>
                    <a:pt x="1019" y="3175"/>
                    <a:pt x="1074" y="3565"/>
                  </a:cubicBezTo>
                  <a:cubicBezTo>
                    <a:pt x="1133" y="3973"/>
                    <a:pt x="1216" y="4390"/>
                    <a:pt x="1252" y="4803"/>
                  </a:cubicBezTo>
                  <a:cubicBezTo>
                    <a:pt x="1265" y="4923"/>
                    <a:pt x="1373" y="5022"/>
                    <a:pt x="1484" y="5022"/>
                  </a:cubicBezTo>
                  <a:cubicBezTo>
                    <a:pt x="1533" y="5022"/>
                    <a:pt x="1582" y="5003"/>
                    <a:pt x="1624" y="4958"/>
                  </a:cubicBezTo>
                  <a:cubicBezTo>
                    <a:pt x="2380" y="4147"/>
                    <a:pt x="3362" y="3652"/>
                    <a:pt x="4458" y="3573"/>
                  </a:cubicBezTo>
                  <a:lnTo>
                    <a:pt x="4458" y="3573"/>
                  </a:lnTo>
                  <a:cubicBezTo>
                    <a:pt x="4380" y="4069"/>
                    <a:pt x="4188" y="4536"/>
                    <a:pt x="3857" y="4930"/>
                  </a:cubicBezTo>
                  <a:cubicBezTo>
                    <a:pt x="3490" y="5371"/>
                    <a:pt x="3028" y="5697"/>
                    <a:pt x="2541" y="5990"/>
                  </a:cubicBezTo>
                  <a:cubicBezTo>
                    <a:pt x="2323" y="6122"/>
                    <a:pt x="2426" y="6468"/>
                    <a:pt x="2652" y="6468"/>
                  </a:cubicBezTo>
                  <a:cubicBezTo>
                    <a:pt x="2678" y="6468"/>
                    <a:pt x="2705" y="6464"/>
                    <a:pt x="2734" y="6454"/>
                  </a:cubicBezTo>
                  <a:cubicBezTo>
                    <a:pt x="3422" y="6229"/>
                    <a:pt x="4141" y="6050"/>
                    <a:pt x="4871" y="6027"/>
                  </a:cubicBezTo>
                  <a:cubicBezTo>
                    <a:pt x="4927" y="6025"/>
                    <a:pt x="4983" y="6024"/>
                    <a:pt x="5040" y="6024"/>
                  </a:cubicBezTo>
                  <a:cubicBezTo>
                    <a:pt x="5494" y="6024"/>
                    <a:pt x="5969" y="6076"/>
                    <a:pt x="6389" y="6251"/>
                  </a:cubicBezTo>
                  <a:cubicBezTo>
                    <a:pt x="5706" y="6598"/>
                    <a:pt x="4966" y="6703"/>
                    <a:pt x="4206" y="6703"/>
                  </a:cubicBezTo>
                  <a:cubicBezTo>
                    <a:pt x="4001" y="6703"/>
                    <a:pt x="3794" y="6695"/>
                    <a:pt x="3587" y="6683"/>
                  </a:cubicBezTo>
                  <a:cubicBezTo>
                    <a:pt x="2983" y="6644"/>
                    <a:pt x="2382" y="6581"/>
                    <a:pt x="1778" y="6581"/>
                  </a:cubicBezTo>
                  <a:cubicBezTo>
                    <a:pt x="1740" y="6581"/>
                    <a:pt x="1703" y="6581"/>
                    <a:pt x="1665" y="6581"/>
                  </a:cubicBezTo>
                  <a:cubicBezTo>
                    <a:pt x="1519" y="6581"/>
                    <a:pt x="1367" y="6587"/>
                    <a:pt x="1220" y="6600"/>
                  </a:cubicBezTo>
                  <a:cubicBezTo>
                    <a:pt x="1176" y="6603"/>
                    <a:pt x="986" y="6651"/>
                    <a:pt x="872" y="6651"/>
                  </a:cubicBezTo>
                  <a:cubicBezTo>
                    <a:pt x="835" y="6651"/>
                    <a:pt x="806" y="6646"/>
                    <a:pt x="793" y="6632"/>
                  </a:cubicBezTo>
                  <a:cubicBezTo>
                    <a:pt x="761" y="6596"/>
                    <a:pt x="858" y="6312"/>
                    <a:pt x="867" y="6261"/>
                  </a:cubicBezTo>
                  <a:cubicBezTo>
                    <a:pt x="899" y="6096"/>
                    <a:pt x="918" y="5931"/>
                    <a:pt x="936" y="5766"/>
                  </a:cubicBezTo>
                  <a:cubicBezTo>
                    <a:pt x="945" y="5673"/>
                    <a:pt x="903" y="5610"/>
                    <a:pt x="844" y="5573"/>
                  </a:cubicBezTo>
                  <a:cubicBezTo>
                    <a:pt x="895" y="5288"/>
                    <a:pt x="876" y="5004"/>
                    <a:pt x="821" y="4706"/>
                  </a:cubicBezTo>
                  <a:cubicBezTo>
                    <a:pt x="734" y="4221"/>
                    <a:pt x="611" y="3743"/>
                    <a:pt x="532" y="3252"/>
                  </a:cubicBezTo>
                  <a:cubicBezTo>
                    <a:pt x="454" y="2771"/>
                    <a:pt x="418" y="2276"/>
                    <a:pt x="441" y="1785"/>
                  </a:cubicBezTo>
                  <a:cubicBezTo>
                    <a:pt x="454" y="1478"/>
                    <a:pt x="477" y="1129"/>
                    <a:pt x="556" y="809"/>
                  </a:cubicBezTo>
                  <a:close/>
                  <a:moveTo>
                    <a:pt x="562" y="1"/>
                  </a:moveTo>
                  <a:cubicBezTo>
                    <a:pt x="478" y="1"/>
                    <a:pt x="397" y="48"/>
                    <a:pt x="372" y="143"/>
                  </a:cubicBezTo>
                  <a:cubicBezTo>
                    <a:pt x="253" y="602"/>
                    <a:pt x="101" y="1029"/>
                    <a:pt x="50" y="1501"/>
                  </a:cubicBezTo>
                  <a:cubicBezTo>
                    <a:pt x="1" y="1992"/>
                    <a:pt x="18" y="2491"/>
                    <a:pt x="78" y="2982"/>
                  </a:cubicBezTo>
                  <a:cubicBezTo>
                    <a:pt x="133" y="3455"/>
                    <a:pt x="225" y="3918"/>
                    <a:pt x="335" y="4380"/>
                  </a:cubicBezTo>
                  <a:cubicBezTo>
                    <a:pt x="446" y="4853"/>
                    <a:pt x="579" y="5358"/>
                    <a:pt x="390" y="5830"/>
                  </a:cubicBezTo>
                  <a:cubicBezTo>
                    <a:pt x="372" y="5880"/>
                    <a:pt x="381" y="5927"/>
                    <a:pt x="404" y="5967"/>
                  </a:cubicBezTo>
                  <a:cubicBezTo>
                    <a:pt x="287" y="6469"/>
                    <a:pt x="196" y="7138"/>
                    <a:pt x="858" y="7138"/>
                  </a:cubicBezTo>
                  <a:cubicBezTo>
                    <a:pt x="868" y="7138"/>
                    <a:pt x="879" y="7138"/>
                    <a:pt x="890" y="7137"/>
                  </a:cubicBezTo>
                  <a:cubicBezTo>
                    <a:pt x="1230" y="7124"/>
                    <a:pt x="1570" y="7090"/>
                    <a:pt x="1913" y="7090"/>
                  </a:cubicBezTo>
                  <a:cubicBezTo>
                    <a:pt x="1950" y="7090"/>
                    <a:pt x="1986" y="7090"/>
                    <a:pt x="2023" y="7091"/>
                  </a:cubicBezTo>
                  <a:cubicBezTo>
                    <a:pt x="2427" y="7104"/>
                    <a:pt x="2825" y="7137"/>
                    <a:pt x="3229" y="7169"/>
                  </a:cubicBezTo>
                  <a:cubicBezTo>
                    <a:pt x="3581" y="7195"/>
                    <a:pt x="3948" y="7218"/>
                    <a:pt x="4318" y="7218"/>
                  </a:cubicBezTo>
                  <a:cubicBezTo>
                    <a:pt x="5298" y="7218"/>
                    <a:pt x="6293" y="7062"/>
                    <a:pt x="7049" y="6412"/>
                  </a:cubicBezTo>
                  <a:cubicBezTo>
                    <a:pt x="7164" y="6312"/>
                    <a:pt x="7127" y="6105"/>
                    <a:pt x="6999" y="6037"/>
                  </a:cubicBezTo>
                  <a:cubicBezTo>
                    <a:pt x="6397" y="5707"/>
                    <a:pt x="5755" y="5525"/>
                    <a:pt x="5071" y="5525"/>
                  </a:cubicBezTo>
                  <a:cubicBezTo>
                    <a:pt x="5030" y="5525"/>
                    <a:pt x="4989" y="5526"/>
                    <a:pt x="4948" y="5527"/>
                  </a:cubicBezTo>
                  <a:cubicBezTo>
                    <a:pt x="4559" y="5536"/>
                    <a:pt x="4178" y="5601"/>
                    <a:pt x="3798" y="5683"/>
                  </a:cubicBezTo>
                  <a:cubicBezTo>
                    <a:pt x="4449" y="5055"/>
                    <a:pt x="4926" y="4234"/>
                    <a:pt x="4935" y="3335"/>
                  </a:cubicBezTo>
                  <a:cubicBezTo>
                    <a:pt x="4939" y="3224"/>
                    <a:pt x="4841" y="3110"/>
                    <a:pt x="4723" y="3110"/>
                  </a:cubicBezTo>
                  <a:cubicBezTo>
                    <a:pt x="4719" y="3110"/>
                    <a:pt x="4715" y="3110"/>
                    <a:pt x="4710" y="3110"/>
                  </a:cubicBezTo>
                  <a:cubicBezTo>
                    <a:pt x="3610" y="3197"/>
                    <a:pt x="2514" y="3624"/>
                    <a:pt x="1661" y="4335"/>
                  </a:cubicBezTo>
                  <a:cubicBezTo>
                    <a:pt x="1642" y="4077"/>
                    <a:pt x="1624" y="3821"/>
                    <a:pt x="1587" y="3565"/>
                  </a:cubicBezTo>
                  <a:cubicBezTo>
                    <a:pt x="1527" y="3142"/>
                    <a:pt x="1454" y="2725"/>
                    <a:pt x="1381" y="2308"/>
                  </a:cubicBezTo>
                  <a:cubicBezTo>
                    <a:pt x="1252" y="1569"/>
                    <a:pt x="1157" y="735"/>
                    <a:pt x="744" y="98"/>
                  </a:cubicBezTo>
                  <a:cubicBezTo>
                    <a:pt x="702" y="33"/>
                    <a:pt x="631" y="1"/>
                    <a:pt x="5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5"/>
            <p:cNvSpPr/>
            <p:nvPr/>
          </p:nvSpPr>
          <p:spPr>
            <a:xfrm>
              <a:off x="973485" y="3900102"/>
              <a:ext cx="313550" cy="308953"/>
            </a:xfrm>
            <a:custGeom>
              <a:rect b="b" l="l" r="r" t="t"/>
              <a:pathLst>
                <a:path extrusionOk="0" h="6250" w="6343">
                  <a:moveTo>
                    <a:pt x="357" y="1"/>
                  </a:moveTo>
                  <a:cubicBezTo>
                    <a:pt x="319" y="1"/>
                    <a:pt x="286" y="45"/>
                    <a:pt x="258" y="145"/>
                  </a:cubicBezTo>
                  <a:cubicBezTo>
                    <a:pt x="0" y="1071"/>
                    <a:pt x="74" y="2076"/>
                    <a:pt x="220" y="3011"/>
                  </a:cubicBezTo>
                  <a:cubicBezTo>
                    <a:pt x="381" y="4020"/>
                    <a:pt x="432" y="5024"/>
                    <a:pt x="450" y="6042"/>
                  </a:cubicBezTo>
                  <a:cubicBezTo>
                    <a:pt x="450" y="6144"/>
                    <a:pt x="535" y="6250"/>
                    <a:pt x="639" y="6250"/>
                  </a:cubicBezTo>
                  <a:cubicBezTo>
                    <a:pt x="643" y="6250"/>
                    <a:pt x="647" y="6249"/>
                    <a:pt x="652" y="6249"/>
                  </a:cubicBezTo>
                  <a:cubicBezTo>
                    <a:pt x="1269" y="6194"/>
                    <a:pt x="1880" y="6172"/>
                    <a:pt x="2492" y="6172"/>
                  </a:cubicBezTo>
                  <a:cubicBezTo>
                    <a:pt x="2861" y="6172"/>
                    <a:pt x="3232" y="6180"/>
                    <a:pt x="3605" y="6194"/>
                  </a:cubicBezTo>
                  <a:cubicBezTo>
                    <a:pt x="3772" y="6199"/>
                    <a:pt x="3941" y="6203"/>
                    <a:pt x="4109" y="6203"/>
                  </a:cubicBezTo>
                  <a:cubicBezTo>
                    <a:pt x="4402" y="6203"/>
                    <a:pt x="4694" y="6192"/>
                    <a:pt x="4985" y="6157"/>
                  </a:cubicBezTo>
                  <a:cubicBezTo>
                    <a:pt x="5183" y="6129"/>
                    <a:pt x="5384" y="6093"/>
                    <a:pt x="5577" y="6042"/>
                  </a:cubicBezTo>
                  <a:cubicBezTo>
                    <a:pt x="5801" y="5978"/>
                    <a:pt x="5990" y="5868"/>
                    <a:pt x="6205" y="5786"/>
                  </a:cubicBezTo>
                  <a:cubicBezTo>
                    <a:pt x="6324" y="5735"/>
                    <a:pt x="6343" y="5561"/>
                    <a:pt x="6205" y="5524"/>
                  </a:cubicBezTo>
                  <a:cubicBezTo>
                    <a:pt x="5880" y="5432"/>
                    <a:pt x="5549" y="5322"/>
                    <a:pt x="5210" y="5299"/>
                  </a:cubicBezTo>
                  <a:cubicBezTo>
                    <a:pt x="5057" y="5291"/>
                    <a:pt x="4903" y="5286"/>
                    <a:pt x="4750" y="5286"/>
                  </a:cubicBezTo>
                  <a:cubicBezTo>
                    <a:pt x="4564" y="5286"/>
                    <a:pt x="4378" y="5293"/>
                    <a:pt x="4192" y="5308"/>
                  </a:cubicBezTo>
                  <a:cubicBezTo>
                    <a:pt x="3706" y="5350"/>
                    <a:pt x="3215" y="5456"/>
                    <a:pt x="2724" y="5511"/>
                  </a:cubicBezTo>
                  <a:cubicBezTo>
                    <a:pt x="2821" y="5446"/>
                    <a:pt x="2917" y="5382"/>
                    <a:pt x="3014" y="5308"/>
                  </a:cubicBezTo>
                  <a:cubicBezTo>
                    <a:pt x="3251" y="5130"/>
                    <a:pt x="3444" y="4914"/>
                    <a:pt x="3632" y="4675"/>
                  </a:cubicBezTo>
                  <a:cubicBezTo>
                    <a:pt x="3812" y="4446"/>
                    <a:pt x="3994" y="4199"/>
                    <a:pt x="4123" y="3932"/>
                  </a:cubicBezTo>
                  <a:cubicBezTo>
                    <a:pt x="4256" y="3648"/>
                    <a:pt x="4320" y="3350"/>
                    <a:pt x="4440" y="3066"/>
                  </a:cubicBezTo>
                  <a:cubicBezTo>
                    <a:pt x="4484" y="2959"/>
                    <a:pt x="4373" y="2818"/>
                    <a:pt x="4262" y="2818"/>
                  </a:cubicBezTo>
                  <a:cubicBezTo>
                    <a:pt x="4258" y="2818"/>
                    <a:pt x="4255" y="2818"/>
                    <a:pt x="4252" y="2818"/>
                  </a:cubicBezTo>
                  <a:cubicBezTo>
                    <a:pt x="3532" y="2887"/>
                    <a:pt x="2857" y="3102"/>
                    <a:pt x="2233" y="3465"/>
                  </a:cubicBezTo>
                  <a:cubicBezTo>
                    <a:pt x="1839" y="3695"/>
                    <a:pt x="1463" y="3993"/>
                    <a:pt x="1211" y="4378"/>
                  </a:cubicBezTo>
                  <a:cubicBezTo>
                    <a:pt x="1160" y="3758"/>
                    <a:pt x="1128" y="3140"/>
                    <a:pt x="1064" y="2520"/>
                  </a:cubicBezTo>
                  <a:cubicBezTo>
                    <a:pt x="1018" y="2131"/>
                    <a:pt x="977" y="1731"/>
                    <a:pt x="881" y="1346"/>
                  </a:cubicBezTo>
                  <a:cubicBezTo>
                    <a:pt x="702" y="665"/>
                    <a:pt x="501" y="1"/>
                    <a:pt x="3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5"/>
            <p:cNvSpPr/>
            <p:nvPr/>
          </p:nvSpPr>
          <p:spPr>
            <a:xfrm>
              <a:off x="421717" y="3647600"/>
              <a:ext cx="399662" cy="435451"/>
            </a:xfrm>
            <a:custGeom>
              <a:rect b="b" l="l" r="r" t="t"/>
              <a:pathLst>
                <a:path extrusionOk="0" h="8809" w="8085">
                  <a:moveTo>
                    <a:pt x="6873" y="1"/>
                  </a:moveTo>
                  <a:cubicBezTo>
                    <a:pt x="6758" y="1"/>
                    <a:pt x="6634" y="83"/>
                    <a:pt x="6590" y="190"/>
                  </a:cubicBezTo>
                  <a:cubicBezTo>
                    <a:pt x="6296" y="906"/>
                    <a:pt x="6090" y="1634"/>
                    <a:pt x="5953" y="2381"/>
                  </a:cubicBezTo>
                  <a:cubicBezTo>
                    <a:pt x="5856" y="2212"/>
                    <a:pt x="5741" y="2051"/>
                    <a:pt x="5618" y="1892"/>
                  </a:cubicBezTo>
                  <a:cubicBezTo>
                    <a:pt x="5223" y="1378"/>
                    <a:pt x="4797" y="859"/>
                    <a:pt x="4297" y="442"/>
                  </a:cubicBezTo>
                  <a:cubicBezTo>
                    <a:pt x="4239" y="394"/>
                    <a:pt x="4174" y="371"/>
                    <a:pt x="4111" y="371"/>
                  </a:cubicBezTo>
                  <a:cubicBezTo>
                    <a:pt x="4006" y="371"/>
                    <a:pt x="3909" y="436"/>
                    <a:pt x="3866" y="557"/>
                  </a:cubicBezTo>
                  <a:cubicBezTo>
                    <a:pt x="3568" y="1382"/>
                    <a:pt x="3504" y="2271"/>
                    <a:pt x="3665" y="3130"/>
                  </a:cubicBezTo>
                  <a:cubicBezTo>
                    <a:pt x="2935" y="2758"/>
                    <a:pt x="2160" y="2474"/>
                    <a:pt x="1362" y="2281"/>
                  </a:cubicBezTo>
                  <a:cubicBezTo>
                    <a:pt x="1342" y="2277"/>
                    <a:pt x="1321" y="2274"/>
                    <a:pt x="1300" y="2274"/>
                  </a:cubicBezTo>
                  <a:cubicBezTo>
                    <a:pt x="1160" y="2274"/>
                    <a:pt x="1028" y="2382"/>
                    <a:pt x="1032" y="2533"/>
                  </a:cubicBezTo>
                  <a:cubicBezTo>
                    <a:pt x="1046" y="3092"/>
                    <a:pt x="1193" y="3630"/>
                    <a:pt x="1463" y="4111"/>
                  </a:cubicBezTo>
                  <a:cubicBezTo>
                    <a:pt x="1328" y="4091"/>
                    <a:pt x="1191" y="4080"/>
                    <a:pt x="1055" y="4080"/>
                  </a:cubicBezTo>
                  <a:cubicBezTo>
                    <a:pt x="784" y="4080"/>
                    <a:pt x="511" y="4120"/>
                    <a:pt x="243" y="4203"/>
                  </a:cubicBezTo>
                  <a:cubicBezTo>
                    <a:pt x="88" y="4253"/>
                    <a:pt x="1" y="4436"/>
                    <a:pt x="88" y="4583"/>
                  </a:cubicBezTo>
                  <a:cubicBezTo>
                    <a:pt x="523" y="5326"/>
                    <a:pt x="1023" y="6028"/>
                    <a:pt x="1582" y="6684"/>
                  </a:cubicBezTo>
                  <a:cubicBezTo>
                    <a:pt x="1872" y="7018"/>
                    <a:pt x="2164" y="7353"/>
                    <a:pt x="2509" y="7628"/>
                  </a:cubicBezTo>
                  <a:cubicBezTo>
                    <a:pt x="2825" y="7885"/>
                    <a:pt x="3182" y="8060"/>
                    <a:pt x="3563" y="8193"/>
                  </a:cubicBezTo>
                  <a:cubicBezTo>
                    <a:pt x="3963" y="8330"/>
                    <a:pt x="4376" y="8417"/>
                    <a:pt x="4783" y="8513"/>
                  </a:cubicBezTo>
                  <a:cubicBezTo>
                    <a:pt x="5219" y="8614"/>
                    <a:pt x="5663" y="8756"/>
                    <a:pt x="6109" y="8803"/>
                  </a:cubicBezTo>
                  <a:cubicBezTo>
                    <a:pt x="6151" y="8807"/>
                    <a:pt x="6192" y="8809"/>
                    <a:pt x="6232" y="8809"/>
                  </a:cubicBezTo>
                  <a:cubicBezTo>
                    <a:pt x="6604" y="8809"/>
                    <a:pt x="6860" y="8622"/>
                    <a:pt x="7030" y="8352"/>
                  </a:cubicBezTo>
                  <a:cubicBezTo>
                    <a:pt x="7039" y="8344"/>
                    <a:pt x="7049" y="8330"/>
                    <a:pt x="7058" y="8316"/>
                  </a:cubicBezTo>
                  <a:cubicBezTo>
                    <a:pt x="7870" y="7147"/>
                    <a:pt x="8085" y="5738"/>
                    <a:pt x="7993" y="4345"/>
                  </a:cubicBezTo>
                  <a:cubicBezTo>
                    <a:pt x="7898" y="2914"/>
                    <a:pt x="7644" y="1446"/>
                    <a:pt x="7067" y="131"/>
                  </a:cubicBezTo>
                  <a:cubicBezTo>
                    <a:pt x="7025" y="38"/>
                    <a:pt x="6951" y="1"/>
                    <a:pt x="68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5"/>
            <p:cNvSpPr/>
            <p:nvPr/>
          </p:nvSpPr>
          <p:spPr>
            <a:xfrm>
              <a:off x="515787" y="3747355"/>
              <a:ext cx="318098" cy="338514"/>
            </a:xfrm>
            <a:custGeom>
              <a:rect b="b" l="l" r="r" t="t"/>
              <a:pathLst>
                <a:path extrusionOk="0" h="6848" w="6435">
                  <a:moveTo>
                    <a:pt x="4467" y="928"/>
                  </a:moveTo>
                  <a:cubicBezTo>
                    <a:pt x="4655" y="1309"/>
                    <a:pt x="4761" y="1707"/>
                    <a:pt x="4875" y="2139"/>
                  </a:cubicBezTo>
                  <a:cubicBezTo>
                    <a:pt x="4903" y="2248"/>
                    <a:pt x="5004" y="2304"/>
                    <a:pt x="5104" y="2304"/>
                  </a:cubicBezTo>
                  <a:cubicBezTo>
                    <a:pt x="5202" y="2304"/>
                    <a:pt x="5299" y="2250"/>
                    <a:pt x="5324" y="2139"/>
                  </a:cubicBezTo>
                  <a:cubicBezTo>
                    <a:pt x="5402" y="1758"/>
                    <a:pt x="5572" y="1400"/>
                    <a:pt x="5747" y="1043"/>
                  </a:cubicBezTo>
                  <a:lnTo>
                    <a:pt x="5747" y="1043"/>
                  </a:lnTo>
                  <a:cubicBezTo>
                    <a:pt x="5885" y="1849"/>
                    <a:pt x="5861" y="2680"/>
                    <a:pt x="5669" y="3483"/>
                  </a:cubicBezTo>
                  <a:cubicBezTo>
                    <a:pt x="5444" y="4436"/>
                    <a:pt x="5063" y="5349"/>
                    <a:pt x="4871" y="6317"/>
                  </a:cubicBezTo>
                  <a:cubicBezTo>
                    <a:pt x="4865" y="6318"/>
                    <a:pt x="4858" y="6318"/>
                    <a:pt x="4851" y="6318"/>
                  </a:cubicBezTo>
                  <a:cubicBezTo>
                    <a:pt x="4705" y="6318"/>
                    <a:pt x="4302" y="6160"/>
                    <a:pt x="4210" y="6147"/>
                  </a:cubicBezTo>
                  <a:cubicBezTo>
                    <a:pt x="4050" y="6123"/>
                    <a:pt x="3889" y="6116"/>
                    <a:pt x="3728" y="6116"/>
                  </a:cubicBezTo>
                  <a:cubicBezTo>
                    <a:pt x="3609" y="6116"/>
                    <a:pt x="3490" y="6120"/>
                    <a:pt x="3371" y="6124"/>
                  </a:cubicBezTo>
                  <a:cubicBezTo>
                    <a:pt x="3252" y="6128"/>
                    <a:pt x="3131" y="6134"/>
                    <a:pt x="3010" y="6134"/>
                  </a:cubicBezTo>
                  <a:cubicBezTo>
                    <a:pt x="2861" y="6134"/>
                    <a:pt x="2711" y="6125"/>
                    <a:pt x="2564" y="6092"/>
                  </a:cubicBezTo>
                  <a:cubicBezTo>
                    <a:pt x="2280" y="6027"/>
                    <a:pt x="2054" y="5877"/>
                    <a:pt x="1849" y="5674"/>
                  </a:cubicBezTo>
                  <a:cubicBezTo>
                    <a:pt x="1152" y="4996"/>
                    <a:pt x="624" y="4069"/>
                    <a:pt x="551" y="3088"/>
                  </a:cubicBezTo>
                  <a:lnTo>
                    <a:pt x="551" y="3088"/>
                  </a:lnTo>
                  <a:cubicBezTo>
                    <a:pt x="987" y="3239"/>
                    <a:pt x="1404" y="3428"/>
                    <a:pt x="1802" y="3665"/>
                  </a:cubicBezTo>
                  <a:cubicBezTo>
                    <a:pt x="2225" y="3919"/>
                    <a:pt x="2797" y="4253"/>
                    <a:pt x="2930" y="4766"/>
                  </a:cubicBezTo>
                  <a:cubicBezTo>
                    <a:pt x="2964" y="4884"/>
                    <a:pt x="3072" y="4940"/>
                    <a:pt x="3179" y="4940"/>
                  </a:cubicBezTo>
                  <a:cubicBezTo>
                    <a:pt x="3309" y="4940"/>
                    <a:pt x="3436" y="4856"/>
                    <a:pt x="3421" y="4698"/>
                  </a:cubicBezTo>
                  <a:cubicBezTo>
                    <a:pt x="3302" y="3354"/>
                    <a:pt x="3843" y="2093"/>
                    <a:pt x="4467" y="928"/>
                  </a:cubicBezTo>
                  <a:close/>
                  <a:moveTo>
                    <a:pt x="5854" y="1"/>
                  </a:moveTo>
                  <a:cubicBezTo>
                    <a:pt x="5746" y="1"/>
                    <a:pt x="5634" y="68"/>
                    <a:pt x="5586" y="185"/>
                  </a:cubicBezTo>
                  <a:cubicBezTo>
                    <a:pt x="5439" y="543"/>
                    <a:pt x="5339" y="932"/>
                    <a:pt x="5201" y="1305"/>
                  </a:cubicBezTo>
                  <a:cubicBezTo>
                    <a:pt x="5081" y="932"/>
                    <a:pt x="4894" y="575"/>
                    <a:pt x="4683" y="272"/>
                  </a:cubicBezTo>
                  <a:cubicBezTo>
                    <a:pt x="4628" y="194"/>
                    <a:pt x="4536" y="148"/>
                    <a:pt x="4448" y="148"/>
                  </a:cubicBezTo>
                  <a:cubicBezTo>
                    <a:pt x="4366" y="148"/>
                    <a:pt x="4286" y="187"/>
                    <a:pt x="4238" y="272"/>
                  </a:cubicBezTo>
                  <a:cubicBezTo>
                    <a:pt x="3628" y="1382"/>
                    <a:pt x="3023" y="2575"/>
                    <a:pt x="2917" y="3845"/>
                  </a:cubicBezTo>
                  <a:cubicBezTo>
                    <a:pt x="2702" y="3638"/>
                    <a:pt x="2454" y="3464"/>
                    <a:pt x="2197" y="3303"/>
                  </a:cubicBezTo>
                  <a:cubicBezTo>
                    <a:pt x="1628" y="2941"/>
                    <a:pt x="1000" y="2670"/>
                    <a:pt x="348" y="2488"/>
                  </a:cubicBezTo>
                  <a:cubicBezTo>
                    <a:pt x="324" y="2480"/>
                    <a:pt x="300" y="2477"/>
                    <a:pt x="277" y="2477"/>
                  </a:cubicBezTo>
                  <a:cubicBezTo>
                    <a:pt x="141" y="2477"/>
                    <a:pt x="27" y="2594"/>
                    <a:pt x="24" y="2735"/>
                  </a:cubicBezTo>
                  <a:cubicBezTo>
                    <a:pt x="1" y="3413"/>
                    <a:pt x="174" y="4074"/>
                    <a:pt x="477" y="4675"/>
                  </a:cubicBezTo>
                  <a:cubicBezTo>
                    <a:pt x="771" y="5252"/>
                    <a:pt x="1193" y="5835"/>
                    <a:pt x="1707" y="6234"/>
                  </a:cubicBezTo>
                  <a:cubicBezTo>
                    <a:pt x="2156" y="6590"/>
                    <a:pt x="2653" y="6644"/>
                    <a:pt x="3181" y="6644"/>
                  </a:cubicBezTo>
                  <a:cubicBezTo>
                    <a:pt x="3320" y="6644"/>
                    <a:pt x="3462" y="6640"/>
                    <a:pt x="3605" y="6637"/>
                  </a:cubicBezTo>
                  <a:cubicBezTo>
                    <a:pt x="3635" y="6636"/>
                    <a:pt x="3664" y="6636"/>
                    <a:pt x="3692" y="6636"/>
                  </a:cubicBezTo>
                  <a:cubicBezTo>
                    <a:pt x="4003" y="6636"/>
                    <a:pt x="4274" y="6681"/>
                    <a:pt x="4568" y="6793"/>
                  </a:cubicBezTo>
                  <a:cubicBezTo>
                    <a:pt x="4662" y="6827"/>
                    <a:pt x="4765" y="6847"/>
                    <a:pt x="4865" y="6847"/>
                  </a:cubicBezTo>
                  <a:cubicBezTo>
                    <a:pt x="5065" y="6847"/>
                    <a:pt x="5256" y="6769"/>
                    <a:pt x="5347" y="6564"/>
                  </a:cubicBezTo>
                  <a:cubicBezTo>
                    <a:pt x="5402" y="6440"/>
                    <a:pt x="5362" y="6326"/>
                    <a:pt x="5288" y="6252"/>
                  </a:cubicBezTo>
                  <a:cubicBezTo>
                    <a:pt x="5531" y="5299"/>
                    <a:pt x="6003" y="4423"/>
                    <a:pt x="6205" y="3455"/>
                  </a:cubicBezTo>
                  <a:cubicBezTo>
                    <a:pt x="6435" y="2372"/>
                    <a:pt x="6389" y="1249"/>
                    <a:pt x="6086" y="185"/>
                  </a:cubicBezTo>
                  <a:cubicBezTo>
                    <a:pt x="6049" y="58"/>
                    <a:pt x="5953" y="1"/>
                    <a:pt x="58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5"/>
            <p:cNvSpPr/>
            <p:nvPr/>
          </p:nvSpPr>
          <p:spPr>
            <a:xfrm>
              <a:off x="533286" y="3786308"/>
              <a:ext cx="284286" cy="285473"/>
            </a:xfrm>
            <a:custGeom>
              <a:rect b="b" l="l" r="r" t="t"/>
              <a:pathLst>
                <a:path extrusionOk="0" h="5775" w="5751">
                  <a:moveTo>
                    <a:pt x="4187" y="1"/>
                  </a:moveTo>
                  <a:cubicBezTo>
                    <a:pt x="4106" y="1"/>
                    <a:pt x="4023" y="41"/>
                    <a:pt x="3980" y="113"/>
                  </a:cubicBezTo>
                  <a:cubicBezTo>
                    <a:pt x="3613" y="737"/>
                    <a:pt x="3315" y="1433"/>
                    <a:pt x="3090" y="2126"/>
                  </a:cubicBezTo>
                  <a:cubicBezTo>
                    <a:pt x="2930" y="2621"/>
                    <a:pt x="2820" y="3139"/>
                    <a:pt x="2797" y="3658"/>
                  </a:cubicBezTo>
                  <a:cubicBezTo>
                    <a:pt x="2765" y="3626"/>
                    <a:pt x="2733" y="3598"/>
                    <a:pt x="2701" y="3565"/>
                  </a:cubicBezTo>
                  <a:cubicBezTo>
                    <a:pt x="2476" y="3345"/>
                    <a:pt x="2237" y="3135"/>
                    <a:pt x="1990" y="2942"/>
                  </a:cubicBezTo>
                  <a:cubicBezTo>
                    <a:pt x="1486" y="2566"/>
                    <a:pt x="902" y="2245"/>
                    <a:pt x="316" y="2024"/>
                  </a:cubicBezTo>
                  <a:cubicBezTo>
                    <a:pt x="293" y="2016"/>
                    <a:pt x="270" y="2012"/>
                    <a:pt x="248" y="2012"/>
                  </a:cubicBezTo>
                  <a:cubicBezTo>
                    <a:pt x="119" y="2012"/>
                    <a:pt x="1" y="2135"/>
                    <a:pt x="4" y="2263"/>
                  </a:cubicBezTo>
                  <a:cubicBezTo>
                    <a:pt x="13" y="3263"/>
                    <a:pt x="623" y="4369"/>
                    <a:pt x="1366" y="5019"/>
                  </a:cubicBezTo>
                  <a:cubicBezTo>
                    <a:pt x="2068" y="5632"/>
                    <a:pt x="2951" y="5774"/>
                    <a:pt x="3839" y="5774"/>
                  </a:cubicBezTo>
                  <a:cubicBezTo>
                    <a:pt x="4083" y="5774"/>
                    <a:pt x="4327" y="5764"/>
                    <a:pt x="4567" y="5749"/>
                  </a:cubicBezTo>
                  <a:cubicBezTo>
                    <a:pt x="4792" y="5735"/>
                    <a:pt x="4856" y="5483"/>
                    <a:pt x="4755" y="5349"/>
                  </a:cubicBezTo>
                  <a:cubicBezTo>
                    <a:pt x="4938" y="4496"/>
                    <a:pt x="5319" y="3708"/>
                    <a:pt x="5525" y="2864"/>
                  </a:cubicBezTo>
                  <a:cubicBezTo>
                    <a:pt x="5751" y="1961"/>
                    <a:pt x="5745" y="1061"/>
                    <a:pt x="5576" y="153"/>
                  </a:cubicBezTo>
                  <a:cubicBezTo>
                    <a:pt x="5563" y="78"/>
                    <a:pt x="5507" y="45"/>
                    <a:pt x="5446" y="45"/>
                  </a:cubicBezTo>
                  <a:cubicBezTo>
                    <a:pt x="5379" y="45"/>
                    <a:pt x="5307" y="86"/>
                    <a:pt x="5283" y="153"/>
                  </a:cubicBezTo>
                  <a:cubicBezTo>
                    <a:pt x="5186" y="428"/>
                    <a:pt x="5090" y="704"/>
                    <a:pt x="4989" y="974"/>
                  </a:cubicBezTo>
                  <a:cubicBezTo>
                    <a:pt x="4943" y="1108"/>
                    <a:pt x="4902" y="1236"/>
                    <a:pt x="4865" y="1370"/>
                  </a:cubicBezTo>
                  <a:cubicBezTo>
                    <a:pt x="4741" y="934"/>
                    <a:pt x="4567" y="517"/>
                    <a:pt x="4369" y="113"/>
                  </a:cubicBezTo>
                  <a:cubicBezTo>
                    <a:pt x="4334" y="35"/>
                    <a:pt x="4262" y="1"/>
                    <a:pt x="41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5"/>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5"/>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5"/>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25"/>
          <p:cNvGrpSpPr/>
          <p:nvPr/>
        </p:nvGrpSpPr>
        <p:grpSpPr>
          <a:xfrm rot="3876784">
            <a:off x="8644682" y="3818401"/>
            <a:ext cx="320791" cy="331580"/>
            <a:chOff x="376338" y="4134265"/>
            <a:chExt cx="296151" cy="306086"/>
          </a:xfrm>
        </p:grpSpPr>
        <p:sp>
          <p:nvSpPr>
            <p:cNvPr id="2232" name="Google Shape;2232;p25"/>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5"/>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5"/>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25"/>
          <p:cNvGrpSpPr/>
          <p:nvPr/>
        </p:nvGrpSpPr>
        <p:grpSpPr>
          <a:xfrm rot="6913706">
            <a:off x="6416272" y="3652557"/>
            <a:ext cx="320797" cy="331572"/>
            <a:chOff x="376338" y="4134265"/>
            <a:chExt cx="296151" cy="306086"/>
          </a:xfrm>
        </p:grpSpPr>
        <p:sp>
          <p:nvSpPr>
            <p:cNvPr id="2236" name="Google Shape;2236;p25"/>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5"/>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5"/>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25"/>
          <p:cNvGrpSpPr/>
          <p:nvPr/>
        </p:nvGrpSpPr>
        <p:grpSpPr>
          <a:xfrm rot="-317">
            <a:off x="6154939" y="2412234"/>
            <a:ext cx="320790" cy="331583"/>
            <a:chOff x="376338" y="4134265"/>
            <a:chExt cx="296151" cy="306086"/>
          </a:xfrm>
        </p:grpSpPr>
        <p:sp>
          <p:nvSpPr>
            <p:cNvPr id="2240" name="Google Shape;2240;p25"/>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5"/>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5"/>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43" name="Google Shape;2243;p25"/>
          <p:cNvPicPr preferRelativeResize="0"/>
          <p:nvPr/>
        </p:nvPicPr>
        <p:blipFill>
          <a:blip r:embed="rId2">
            <a:alphaModFix amt="50000"/>
          </a:blip>
          <a:stretch>
            <a:fillRect/>
          </a:stretch>
        </p:blipFill>
        <p:spPr>
          <a:xfrm>
            <a:off x="5401462" y="1795505"/>
            <a:ext cx="3742525" cy="3347995"/>
          </a:xfrm>
          <a:prstGeom prst="rect">
            <a:avLst/>
          </a:prstGeom>
          <a:noFill/>
          <a:ln>
            <a:noFill/>
          </a:ln>
        </p:spPr>
      </p:pic>
      <p:pic>
        <p:nvPicPr>
          <p:cNvPr id="2244" name="Google Shape;2244;p25"/>
          <p:cNvPicPr preferRelativeResize="0"/>
          <p:nvPr/>
        </p:nvPicPr>
        <p:blipFill>
          <a:blip r:embed="rId2">
            <a:alphaModFix amt="50000"/>
          </a:blip>
          <a:stretch>
            <a:fillRect/>
          </a:stretch>
        </p:blipFill>
        <p:spPr>
          <a:xfrm>
            <a:off x="7312587" y="-1552495"/>
            <a:ext cx="3742525" cy="3347995"/>
          </a:xfrm>
          <a:prstGeom prst="rect">
            <a:avLst/>
          </a:prstGeom>
          <a:noFill/>
          <a:ln>
            <a:noFill/>
          </a:ln>
        </p:spPr>
      </p:pic>
      <p:pic>
        <p:nvPicPr>
          <p:cNvPr id="2245" name="Google Shape;2245;p25"/>
          <p:cNvPicPr preferRelativeResize="0"/>
          <p:nvPr/>
        </p:nvPicPr>
        <p:blipFill>
          <a:blip r:embed="rId2">
            <a:alphaModFix amt="50000"/>
          </a:blip>
          <a:stretch>
            <a:fillRect/>
          </a:stretch>
        </p:blipFill>
        <p:spPr>
          <a:xfrm>
            <a:off x="-1498163" y="3602580"/>
            <a:ext cx="3742525" cy="3347995"/>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12_1_1_1_1_1">
    <p:spTree>
      <p:nvGrpSpPr>
        <p:cNvPr id="2246" name="Shape 2246"/>
        <p:cNvGrpSpPr/>
        <p:nvPr/>
      </p:nvGrpSpPr>
      <p:grpSpPr>
        <a:xfrm>
          <a:off x="0" y="0"/>
          <a:ext cx="0" cy="0"/>
          <a:chOff x="0" y="0"/>
          <a:chExt cx="0" cy="0"/>
        </a:xfrm>
      </p:grpSpPr>
      <p:grpSp>
        <p:nvGrpSpPr>
          <p:cNvPr id="2247" name="Google Shape;2247;p26"/>
          <p:cNvGrpSpPr/>
          <p:nvPr/>
        </p:nvGrpSpPr>
        <p:grpSpPr>
          <a:xfrm flipH="1" rot="3043083">
            <a:off x="1760721" y="4086365"/>
            <a:ext cx="1611221" cy="2205375"/>
            <a:chOff x="-940075" y="1241575"/>
            <a:chExt cx="1027729" cy="1406714"/>
          </a:xfrm>
        </p:grpSpPr>
        <p:sp>
          <p:nvSpPr>
            <p:cNvPr id="2248" name="Google Shape;2248;p26"/>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6"/>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6"/>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6"/>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6"/>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6"/>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6"/>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6"/>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6"/>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6"/>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6"/>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26"/>
          <p:cNvSpPr/>
          <p:nvPr/>
        </p:nvSpPr>
        <p:spPr>
          <a:xfrm flipH="1" rot="2700000">
            <a:off x="5993732" y="1676189"/>
            <a:ext cx="3577527" cy="5106779"/>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0" name="Google Shape;2260;p26"/>
          <p:cNvGrpSpPr/>
          <p:nvPr/>
        </p:nvGrpSpPr>
        <p:grpSpPr>
          <a:xfrm rot="1117708">
            <a:off x="-614393" y="3535975"/>
            <a:ext cx="1538914" cy="2748838"/>
            <a:chOff x="4594400" y="3206375"/>
            <a:chExt cx="328725" cy="587175"/>
          </a:xfrm>
        </p:grpSpPr>
        <p:sp>
          <p:nvSpPr>
            <p:cNvPr id="2261" name="Google Shape;2261;p26"/>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6"/>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6"/>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6"/>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 name="Google Shape;2265;p26"/>
          <p:cNvGrpSpPr/>
          <p:nvPr/>
        </p:nvGrpSpPr>
        <p:grpSpPr>
          <a:xfrm>
            <a:off x="7033688" y="1241580"/>
            <a:ext cx="1497600" cy="3361920"/>
            <a:chOff x="720000" y="1241580"/>
            <a:chExt cx="1497600" cy="3361920"/>
          </a:xfrm>
        </p:grpSpPr>
        <p:sp>
          <p:nvSpPr>
            <p:cNvPr id="2266" name="Google Shape;2266;p26"/>
            <p:cNvSpPr/>
            <p:nvPr/>
          </p:nvSpPr>
          <p:spPr>
            <a:xfrm>
              <a:off x="1255085" y="1870290"/>
              <a:ext cx="236722" cy="2192340"/>
            </a:xfrm>
            <a:custGeom>
              <a:rect b="b" l="l" r="r" t="t"/>
              <a:pathLst>
                <a:path extrusionOk="0" h="32970" w="3560">
                  <a:moveTo>
                    <a:pt x="386" y="1"/>
                  </a:moveTo>
                  <a:lnTo>
                    <a:pt x="1" y="308"/>
                  </a:lnTo>
                  <a:cubicBezTo>
                    <a:pt x="1395" y="2010"/>
                    <a:pt x="2128" y="10910"/>
                    <a:pt x="2170" y="14318"/>
                  </a:cubicBezTo>
                  <a:cubicBezTo>
                    <a:pt x="2207" y="17725"/>
                    <a:pt x="2767" y="32969"/>
                    <a:pt x="2767" y="32969"/>
                  </a:cubicBezTo>
                  <a:lnTo>
                    <a:pt x="3559" y="32969"/>
                  </a:lnTo>
                  <a:cubicBezTo>
                    <a:pt x="3559" y="32969"/>
                    <a:pt x="2862" y="18651"/>
                    <a:pt x="2767" y="17028"/>
                  </a:cubicBezTo>
                  <a:cubicBezTo>
                    <a:pt x="2665" y="15400"/>
                    <a:pt x="1936" y="6421"/>
                    <a:pt x="1615" y="4334"/>
                  </a:cubicBezTo>
                  <a:cubicBezTo>
                    <a:pt x="1298" y="2243"/>
                    <a:pt x="386"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6"/>
            <p:cNvSpPr/>
            <p:nvPr/>
          </p:nvSpPr>
          <p:spPr>
            <a:xfrm>
              <a:off x="1353032" y="2050492"/>
              <a:ext cx="125077" cy="155598"/>
            </a:xfrm>
            <a:custGeom>
              <a:rect b="b" l="l" r="r" t="t"/>
              <a:pathLst>
                <a:path extrusionOk="0" h="2340" w="1881">
                  <a:moveTo>
                    <a:pt x="1536" y="1"/>
                  </a:moveTo>
                  <a:lnTo>
                    <a:pt x="0" y="2041"/>
                  </a:lnTo>
                  <a:lnTo>
                    <a:pt x="142" y="2339"/>
                  </a:lnTo>
                  <a:lnTo>
                    <a:pt x="1880" y="358"/>
                  </a:lnTo>
                  <a:lnTo>
                    <a:pt x="15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6"/>
            <p:cNvSpPr/>
            <p:nvPr/>
          </p:nvSpPr>
          <p:spPr>
            <a:xfrm>
              <a:off x="1413077" y="2701278"/>
              <a:ext cx="125077" cy="155598"/>
            </a:xfrm>
            <a:custGeom>
              <a:rect b="b" l="l" r="r" t="t"/>
              <a:pathLst>
                <a:path extrusionOk="0" h="2340" w="1881">
                  <a:moveTo>
                    <a:pt x="1541" y="0"/>
                  </a:moveTo>
                  <a:lnTo>
                    <a:pt x="0" y="2037"/>
                  </a:lnTo>
                  <a:lnTo>
                    <a:pt x="147" y="2339"/>
                  </a:lnTo>
                  <a:lnTo>
                    <a:pt x="1881" y="354"/>
                  </a:lnTo>
                  <a:lnTo>
                    <a:pt x="15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6"/>
            <p:cNvSpPr/>
            <p:nvPr/>
          </p:nvSpPr>
          <p:spPr>
            <a:xfrm>
              <a:off x="1255085" y="2642430"/>
              <a:ext cx="155598" cy="144627"/>
            </a:xfrm>
            <a:custGeom>
              <a:rect b="b" l="l" r="r" t="t"/>
              <a:pathLst>
                <a:path extrusionOk="0" h="2175" w="2340">
                  <a:moveTo>
                    <a:pt x="354" y="1"/>
                  </a:moveTo>
                  <a:lnTo>
                    <a:pt x="1" y="340"/>
                  </a:lnTo>
                  <a:lnTo>
                    <a:pt x="2340" y="2174"/>
                  </a:lnTo>
                  <a:lnTo>
                    <a:pt x="2340" y="1738"/>
                  </a:lnTo>
                  <a:lnTo>
                    <a:pt x="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6"/>
            <p:cNvSpPr/>
            <p:nvPr/>
          </p:nvSpPr>
          <p:spPr>
            <a:xfrm>
              <a:off x="1394193" y="2414286"/>
              <a:ext cx="125011" cy="155598"/>
            </a:xfrm>
            <a:custGeom>
              <a:rect b="b" l="l" r="r" t="t"/>
              <a:pathLst>
                <a:path extrusionOk="0" h="2340" w="1880">
                  <a:moveTo>
                    <a:pt x="1541" y="1"/>
                  </a:moveTo>
                  <a:lnTo>
                    <a:pt x="0" y="2037"/>
                  </a:lnTo>
                  <a:lnTo>
                    <a:pt x="146" y="2340"/>
                  </a:lnTo>
                  <a:lnTo>
                    <a:pt x="1880" y="354"/>
                  </a:lnTo>
                  <a:lnTo>
                    <a:pt x="15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6"/>
            <p:cNvSpPr/>
            <p:nvPr/>
          </p:nvSpPr>
          <p:spPr>
            <a:xfrm>
              <a:off x="1427374" y="3424544"/>
              <a:ext cx="173884" cy="202278"/>
            </a:xfrm>
            <a:custGeom>
              <a:rect b="b" l="l" r="r" t="t"/>
              <a:pathLst>
                <a:path extrusionOk="0" h="3042" w="2615">
                  <a:moveTo>
                    <a:pt x="2418" y="1"/>
                  </a:moveTo>
                  <a:lnTo>
                    <a:pt x="1" y="2579"/>
                  </a:lnTo>
                  <a:lnTo>
                    <a:pt x="478" y="3042"/>
                  </a:lnTo>
                  <a:lnTo>
                    <a:pt x="2615" y="391"/>
                  </a:lnTo>
                  <a:lnTo>
                    <a:pt x="24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6"/>
            <p:cNvSpPr/>
            <p:nvPr/>
          </p:nvSpPr>
          <p:spPr>
            <a:xfrm>
              <a:off x="1234073" y="2272452"/>
              <a:ext cx="139440" cy="97083"/>
            </a:xfrm>
            <a:custGeom>
              <a:rect b="b" l="l" r="r" t="t"/>
              <a:pathLst>
                <a:path extrusionOk="0" h="1460" w="2097">
                  <a:moveTo>
                    <a:pt x="1" y="1"/>
                  </a:moveTo>
                  <a:lnTo>
                    <a:pt x="2097" y="1459"/>
                  </a:lnTo>
                  <a:lnTo>
                    <a:pt x="2097" y="82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6"/>
            <p:cNvSpPr/>
            <p:nvPr/>
          </p:nvSpPr>
          <p:spPr>
            <a:xfrm>
              <a:off x="1013575" y="3869794"/>
              <a:ext cx="751194" cy="733706"/>
            </a:xfrm>
            <a:custGeom>
              <a:rect b="b" l="l" r="r" t="t"/>
              <a:pathLst>
                <a:path extrusionOk="0" h="11034" w="11297">
                  <a:moveTo>
                    <a:pt x="1" y="0"/>
                  </a:moveTo>
                  <a:lnTo>
                    <a:pt x="1611" y="10269"/>
                  </a:lnTo>
                  <a:cubicBezTo>
                    <a:pt x="1679" y="10709"/>
                    <a:pt x="2060" y="11034"/>
                    <a:pt x="2505" y="11034"/>
                  </a:cubicBezTo>
                  <a:lnTo>
                    <a:pt x="8793" y="11034"/>
                  </a:lnTo>
                  <a:cubicBezTo>
                    <a:pt x="9237" y="11034"/>
                    <a:pt x="9618" y="10709"/>
                    <a:pt x="9686" y="10269"/>
                  </a:cubicBezTo>
                  <a:lnTo>
                    <a:pt x="112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6"/>
            <p:cNvSpPr/>
            <p:nvPr/>
          </p:nvSpPr>
          <p:spPr>
            <a:xfrm>
              <a:off x="1044695" y="4068880"/>
              <a:ext cx="688622" cy="71416"/>
            </a:xfrm>
            <a:custGeom>
              <a:rect b="b" l="l" r="r" t="t"/>
              <a:pathLst>
                <a:path extrusionOk="0" h="1074" w="10356">
                  <a:moveTo>
                    <a:pt x="1" y="1"/>
                  </a:moveTo>
                  <a:lnTo>
                    <a:pt x="170" y="1074"/>
                  </a:lnTo>
                  <a:lnTo>
                    <a:pt x="10190" y="1074"/>
                  </a:lnTo>
                  <a:lnTo>
                    <a:pt x="103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6"/>
            <p:cNvSpPr/>
            <p:nvPr/>
          </p:nvSpPr>
          <p:spPr>
            <a:xfrm>
              <a:off x="1081001" y="4299152"/>
              <a:ext cx="616342" cy="79329"/>
            </a:xfrm>
            <a:custGeom>
              <a:rect b="b" l="l" r="r" t="t"/>
              <a:pathLst>
                <a:path extrusionOk="0" h="1193" w="9269">
                  <a:moveTo>
                    <a:pt x="0" y="0"/>
                  </a:moveTo>
                  <a:lnTo>
                    <a:pt x="189" y="1192"/>
                  </a:lnTo>
                  <a:lnTo>
                    <a:pt x="9081" y="1192"/>
                  </a:lnTo>
                  <a:lnTo>
                    <a:pt x="9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6"/>
            <p:cNvSpPr/>
            <p:nvPr/>
          </p:nvSpPr>
          <p:spPr>
            <a:xfrm>
              <a:off x="967827" y="3733214"/>
              <a:ext cx="850870" cy="162580"/>
            </a:xfrm>
            <a:custGeom>
              <a:rect b="b" l="l" r="r" t="t"/>
              <a:pathLst>
                <a:path extrusionOk="0" h="2445" w="12796">
                  <a:moveTo>
                    <a:pt x="285" y="0"/>
                  </a:moveTo>
                  <a:cubicBezTo>
                    <a:pt x="130" y="0"/>
                    <a:pt x="1" y="128"/>
                    <a:pt x="1" y="284"/>
                  </a:cubicBezTo>
                  <a:lnTo>
                    <a:pt x="1" y="2160"/>
                  </a:lnTo>
                  <a:cubicBezTo>
                    <a:pt x="1" y="2316"/>
                    <a:pt x="130" y="2445"/>
                    <a:pt x="285" y="2445"/>
                  </a:cubicBezTo>
                  <a:lnTo>
                    <a:pt x="12512" y="2445"/>
                  </a:lnTo>
                  <a:cubicBezTo>
                    <a:pt x="12672" y="2445"/>
                    <a:pt x="12796" y="2316"/>
                    <a:pt x="12796" y="2160"/>
                  </a:cubicBezTo>
                  <a:lnTo>
                    <a:pt x="12796" y="284"/>
                  </a:lnTo>
                  <a:cubicBezTo>
                    <a:pt x="12796" y="128"/>
                    <a:pt x="12672" y="0"/>
                    <a:pt x="125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6"/>
            <p:cNvSpPr/>
            <p:nvPr/>
          </p:nvSpPr>
          <p:spPr>
            <a:xfrm>
              <a:off x="885838" y="2871904"/>
              <a:ext cx="493725" cy="730514"/>
            </a:xfrm>
            <a:custGeom>
              <a:rect b="b" l="l" r="r" t="t"/>
              <a:pathLst>
                <a:path extrusionOk="0" h="10986" w="7425">
                  <a:moveTo>
                    <a:pt x="4966" y="0"/>
                  </a:moveTo>
                  <a:cubicBezTo>
                    <a:pt x="3325" y="0"/>
                    <a:pt x="1823" y="1407"/>
                    <a:pt x="1092" y="4121"/>
                  </a:cubicBezTo>
                  <a:cubicBezTo>
                    <a:pt x="0" y="8174"/>
                    <a:pt x="3513" y="10985"/>
                    <a:pt x="3513" y="10985"/>
                  </a:cubicBezTo>
                  <a:lnTo>
                    <a:pt x="7425" y="1043"/>
                  </a:lnTo>
                  <a:cubicBezTo>
                    <a:pt x="6623" y="344"/>
                    <a:pt x="5778" y="0"/>
                    <a:pt x="4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6"/>
            <p:cNvSpPr/>
            <p:nvPr/>
          </p:nvSpPr>
          <p:spPr>
            <a:xfrm>
              <a:off x="1119435" y="2935074"/>
              <a:ext cx="465399" cy="667344"/>
            </a:xfrm>
            <a:custGeom>
              <a:rect b="b" l="l" r="r" t="t"/>
              <a:pathLst>
                <a:path extrusionOk="0" h="10036" w="6999">
                  <a:moveTo>
                    <a:pt x="4705" y="0"/>
                  </a:moveTo>
                  <a:cubicBezTo>
                    <a:pt x="4256" y="0"/>
                    <a:pt x="3912" y="93"/>
                    <a:pt x="3912" y="93"/>
                  </a:cubicBezTo>
                  <a:lnTo>
                    <a:pt x="0" y="10035"/>
                  </a:lnTo>
                  <a:cubicBezTo>
                    <a:pt x="5118" y="9669"/>
                    <a:pt x="6998" y="4129"/>
                    <a:pt x="6723" y="1767"/>
                  </a:cubicBezTo>
                  <a:cubicBezTo>
                    <a:pt x="6552" y="275"/>
                    <a:pt x="5474" y="0"/>
                    <a:pt x="47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6"/>
            <p:cNvSpPr/>
            <p:nvPr/>
          </p:nvSpPr>
          <p:spPr>
            <a:xfrm>
              <a:off x="769938" y="2256028"/>
              <a:ext cx="628245" cy="467593"/>
            </a:xfrm>
            <a:custGeom>
              <a:rect b="b" l="l" r="r" t="t"/>
              <a:pathLst>
                <a:path extrusionOk="0" h="7032" w="9448">
                  <a:moveTo>
                    <a:pt x="6981" y="0"/>
                  </a:moveTo>
                  <a:cubicBezTo>
                    <a:pt x="6981" y="0"/>
                    <a:pt x="5371" y="1386"/>
                    <a:pt x="3660" y="2440"/>
                  </a:cubicBezTo>
                  <a:cubicBezTo>
                    <a:pt x="1954" y="3495"/>
                    <a:pt x="1" y="6779"/>
                    <a:pt x="1" y="6783"/>
                  </a:cubicBezTo>
                  <a:cubicBezTo>
                    <a:pt x="182" y="6956"/>
                    <a:pt x="419" y="7032"/>
                    <a:pt x="698" y="7032"/>
                  </a:cubicBezTo>
                  <a:cubicBezTo>
                    <a:pt x="2496" y="7032"/>
                    <a:pt x="6025" y="3880"/>
                    <a:pt x="7375" y="3174"/>
                  </a:cubicBezTo>
                  <a:cubicBezTo>
                    <a:pt x="9155" y="2248"/>
                    <a:pt x="9447" y="0"/>
                    <a:pt x="6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6"/>
            <p:cNvSpPr/>
            <p:nvPr/>
          </p:nvSpPr>
          <p:spPr>
            <a:xfrm>
              <a:off x="720000" y="2233220"/>
              <a:ext cx="514139" cy="473910"/>
            </a:xfrm>
            <a:custGeom>
              <a:rect b="b" l="l" r="r" t="t"/>
              <a:pathLst>
                <a:path extrusionOk="0" h="7127" w="7732">
                  <a:moveTo>
                    <a:pt x="6520" y="1"/>
                  </a:moveTo>
                  <a:cubicBezTo>
                    <a:pt x="6154" y="1"/>
                    <a:pt x="5724" y="86"/>
                    <a:pt x="5260" y="343"/>
                  </a:cubicBezTo>
                  <a:cubicBezTo>
                    <a:pt x="3870" y="1119"/>
                    <a:pt x="0" y="2820"/>
                    <a:pt x="385" y="6227"/>
                  </a:cubicBezTo>
                  <a:cubicBezTo>
                    <a:pt x="435" y="6650"/>
                    <a:pt x="564" y="6943"/>
                    <a:pt x="752" y="7126"/>
                  </a:cubicBezTo>
                  <a:cubicBezTo>
                    <a:pt x="752" y="7122"/>
                    <a:pt x="2705" y="3838"/>
                    <a:pt x="4411" y="2783"/>
                  </a:cubicBezTo>
                  <a:cubicBezTo>
                    <a:pt x="6122" y="1729"/>
                    <a:pt x="7732" y="343"/>
                    <a:pt x="7732" y="343"/>
                  </a:cubicBezTo>
                  <a:cubicBezTo>
                    <a:pt x="7732" y="343"/>
                    <a:pt x="7253" y="1"/>
                    <a:pt x="65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6"/>
            <p:cNvSpPr/>
            <p:nvPr/>
          </p:nvSpPr>
          <p:spPr>
            <a:xfrm>
              <a:off x="1402704" y="2673550"/>
              <a:ext cx="518196" cy="272962"/>
            </a:xfrm>
            <a:custGeom>
              <a:rect b="b" l="l" r="r" t="t"/>
              <a:pathLst>
                <a:path extrusionOk="0" h="4105" w="7793">
                  <a:moveTo>
                    <a:pt x="1766" y="0"/>
                  </a:moveTo>
                  <a:lnTo>
                    <a:pt x="1766" y="0"/>
                  </a:lnTo>
                  <a:cubicBezTo>
                    <a:pt x="1" y="376"/>
                    <a:pt x="551" y="1935"/>
                    <a:pt x="1963" y="2334"/>
                  </a:cubicBezTo>
                  <a:cubicBezTo>
                    <a:pt x="2960" y="2610"/>
                    <a:pt x="5613" y="4105"/>
                    <a:pt x="7021" y="4105"/>
                  </a:cubicBezTo>
                  <a:cubicBezTo>
                    <a:pt x="7368" y="4105"/>
                    <a:pt x="7640" y="4014"/>
                    <a:pt x="7792" y="3792"/>
                  </a:cubicBezTo>
                  <a:cubicBezTo>
                    <a:pt x="7788" y="3792"/>
                    <a:pt x="5894" y="1738"/>
                    <a:pt x="4509" y="1243"/>
                  </a:cubicBezTo>
                  <a:cubicBezTo>
                    <a:pt x="3128" y="748"/>
                    <a:pt x="1766" y="0"/>
                    <a:pt x="1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6"/>
            <p:cNvSpPr/>
            <p:nvPr/>
          </p:nvSpPr>
          <p:spPr>
            <a:xfrm>
              <a:off x="1520134" y="2642430"/>
              <a:ext cx="411139" cy="283269"/>
            </a:xfrm>
            <a:custGeom>
              <a:rect b="b" l="l" r="r" t="t"/>
              <a:pathLst>
                <a:path extrusionOk="0" h="4260" w="6183">
                  <a:moveTo>
                    <a:pt x="1178" y="1"/>
                  </a:moveTo>
                  <a:cubicBezTo>
                    <a:pt x="426" y="1"/>
                    <a:pt x="0" y="468"/>
                    <a:pt x="0" y="468"/>
                  </a:cubicBezTo>
                  <a:cubicBezTo>
                    <a:pt x="0" y="468"/>
                    <a:pt x="1362" y="1216"/>
                    <a:pt x="2743" y="1711"/>
                  </a:cubicBezTo>
                  <a:cubicBezTo>
                    <a:pt x="4128" y="2206"/>
                    <a:pt x="6022" y="4260"/>
                    <a:pt x="6026" y="4260"/>
                  </a:cubicBezTo>
                  <a:cubicBezTo>
                    <a:pt x="6132" y="4100"/>
                    <a:pt x="6182" y="3875"/>
                    <a:pt x="6149" y="3563"/>
                  </a:cubicBezTo>
                  <a:cubicBezTo>
                    <a:pt x="5912" y="1068"/>
                    <a:pt x="2881" y="435"/>
                    <a:pt x="1766" y="92"/>
                  </a:cubicBezTo>
                  <a:cubicBezTo>
                    <a:pt x="1552" y="27"/>
                    <a:pt x="1356" y="1"/>
                    <a:pt x="1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6"/>
            <p:cNvSpPr/>
            <p:nvPr/>
          </p:nvSpPr>
          <p:spPr>
            <a:xfrm>
              <a:off x="1422852" y="1913246"/>
              <a:ext cx="794748" cy="198953"/>
            </a:xfrm>
            <a:custGeom>
              <a:rect b="b" l="l" r="r" t="t"/>
              <a:pathLst>
                <a:path extrusionOk="0" h="2992" w="11952">
                  <a:moveTo>
                    <a:pt x="4438" y="0"/>
                  </a:moveTo>
                  <a:cubicBezTo>
                    <a:pt x="2074" y="0"/>
                    <a:pt x="0" y="564"/>
                    <a:pt x="266" y="2528"/>
                  </a:cubicBezTo>
                  <a:cubicBezTo>
                    <a:pt x="266" y="2528"/>
                    <a:pt x="2096" y="1590"/>
                    <a:pt x="4678" y="1590"/>
                  </a:cubicBezTo>
                  <a:cubicBezTo>
                    <a:pt x="4805" y="1590"/>
                    <a:pt x="4933" y="1592"/>
                    <a:pt x="5063" y="1597"/>
                  </a:cubicBezTo>
                  <a:cubicBezTo>
                    <a:pt x="5416" y="1610"/>
                    <a:pt x="5766" y="1613"/>
                    <a:pt x="6110" y="1613"/>
                  </a:cubicBezTo>
                  <a:cubicBezTo>
                    <a:pt x="6535" y="1613"/>
                    <a:pt x="6951" y="1608"/>
                    <a:pt x="7352" y="1608"/>
                  </a:cubicBezTo>
                  <a:cubicBezTo>
                    <a:pt x="9191" y="1608"/>
                    <a:pt x="10723" y="1721"/>
                    <a:pt x="11410" y="2991"/>
                  </a:cubicBezTo>
                  <a:cubicBezTo>
                    <a:pt x="11410" y="2991"/>
                    <a:pt x="11951" y="1441"/>
                    <a:pt x="10480" y="900"/>
                  </a:cubicBezTo>
                  <a:cubicBezTo>
                    <a:pt x="9727" y="623"/>
                    <a:pt x="6922" y="0"/>
                    <a:pt x="4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6"/>
            <p:cNvSpPr/>
            <p:nvPr/>
          </p:nvSpPr>
          <p:spPr>
            <a:xfrm>
              <a:off x="1440473" y="2018907"/>
              <a:ext cx="741087" cy="169230"/>
            </a:xfrm>
            <a:custGeom>
              <a:rect b="b" l="l" r="r" t="t"/>
              <a:pathLst>
                <a:path extrusionOk="0" h="2545" w="11145">
                  <a:moveTo>
                    <a:pt x="4413" y="1"/>
                  </a:moveTo>
                  <a:cubicBezTo>
                    <a:pt x="1831" y="1"/>
                    <a:pt x="1" y="939"/>
                    <a:pt x="1" y="939"/>
                  </a:cubicBezTo>
                  <a:cubicBezTo>
                    <a:pt x="1" y="939"/>
                    <a:pt x="1205" y="2545"/>
                    <a:pt x="3616" y="2545"/>
                  </a:cubicBezTo>
                  <a:cubicBezTo>
                    <a:pt x="4005" y="2545"/>
                    <a:pt x="4425" y="2503"/>
                    <a:pt x="4877" y="2406"/>
                  </a:cubicBezTo>
                  <a:cubicBezTo>
                    <a:pt x="7603" y="1822"/>
                    <a:pt x="8533" y="1347"/>
                    <a:pt x="10130" y="1347"/>
                  </a:cubicBezTo>
                  <a:cubicBezTo>
                    <a:pt x="10438" y="1347"/>
                    <a:pt x="10770" y="1364"/>
                    <a:pt x="11145" y="1402"/>
                  </a:cubicBezTo>
                  <a:cubicBezTo>
                    <a:pt x="10458" y="132"/>
                    <a:pt x="8926" y="19"/>
                    <a:pt x="7087" y="19"/>
                  </a:cubicBezTo>
                  <a:cubicBezTo>
                    <a:pt x="6686" y="19"/>
                    <a:pt x="6270" y="24"/>
                    <a:pt x="5845" y="24"/>
                  </a:cubicBezTo>
                  <a:cubicBezTo>
                    <a:pt x="5501" y="24"/>
                    <a:pt x="5151" y="21"/>
                    <a:pt x="4798" y="8"/>
                  </a:cubicBezTo>
                  <a:cubicBezTo>
                    <a:pt x="4668" y="3"/>
                    <a:pt x="4540" y="1"/>
                    <a:pt x="4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6"/>
            <p:cNvSpPr/>
            <p:nvPr/>
          </p:nvSpPr>
          <p:spPr>
            <a:xfrm>
              <a:off x="889762" y="1242112"/>
              <a:ext cx="406617" cy="731046"/>
            </a:xfrm>
            <a:custGeom>
              <a:rect b="b" l="l" r="r" t="t"/>
              <a:pathLst>
                <a:path extrusionOk="0" h="10994" w="6115">
                  <a:moveTo>
                    <a:pt x="1" y="0"/>
                  </a:moveTo>
                  <a:cubicBezTo>
                    <a:pt x="542" y="1628"/>
                    <a:pt x="464" y="5499"/>
                    <a:pt x="1239" y="8204"/>
                  </a:cubicBezTo>
                  <a:cubicBezTo>
                    <a:pt x="2009" y="10915"/>
                    <a:pt x="6115" y="10993"/>
                    <a:pt x="6115" y="10993"/>
                  </a:cubicBezTo>
                  <a:cubicBezTo>
                    <a:pt x="6115" y="10993"/>
                    <a:pt x="2267" y="2133"/>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6"/>
            <p:cNvSpPr/>
            <p:nvPr/>
          </p:nvSpPr>
          <p:spPr>
            <a:xfrm>
              <a:off x="890427" y="1241580"/>
              <a:ext cx="627314" cy="731578"/>
            </a:xfrm>
            <a:custGeom>
              <a:rect b="b" l="l" r="r" t="t"/>
              <a:pathLst>
                <a:path extrusionOk="0" h="11002" w="9434">
                  <a:moveTo>
                    <a:pt x="142" y="0"/>
                  </a:moveTo>
                  <a:cubicBezTo>
                    <a:pt x="69" y="0"/>
                    <a:pt x="21" y="5"/>
                    <a:pt x="0" y="8"/>
                  </a:cubicBezTo>
                  <a:cubicBezTo>
                    <a:pt x="2257" y="2141"/>
                    <a:pt x="6105" y="11001"/>
                    <a:pt x="6105" y="11001"/>
                  </a:cubicBezTo>
                  <a:cubicBezTo>
                    <a:pt x="9434" y="7983"/>
                    <a:pt x="3472" y="1714"/>
                    <a:pt x="2155" y="783"/>
                  </a:cubicBezTo>
                  <a:cubicBezTo>
                    <a:pt x="1167" y="86"/>
                    <a:pt x="442" y="0"/>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6"/>
            <p:cNvSpPr/>
            <p:nvPr/>
          </p:nvSpPr>
          <p:spPr>
            <a:xfrm>
              <a:off x="1350838" y="2372527"/>
              <a:ext cx="674326" cy="298895"/>
            </a:xfrm>
            <a:custGeom>
              <a:rect b="b" l="l" r="r" t="t"/>
              <a:pathLst>
                <a:path extrusionOk="0" h="4495" w="10141">
                  <a:moveTo>
                    <a:pt x="1058" y="0"/>
                  </a:moveTo>
                  <a:cubicBezTo>
                    <a:pt x="547" y="0"/>
                    <a:pt x="3" y="222"/>
                    <a:pt x="0" y="1165"/>
                  </a:cubicBezTo>
                  <a:cubicBezTo>
                    <a:pt x="0" y="2949"/>
                    <a:pt x="7586" y="2559"/>
                    <a:pt x="10141" y="4494"/>
                  </a:cubicBezTo>
                  <a:lnTo>
                    <a:pt x="9480" y="3362"/>
                  </a:lnTo>
                  <a:cubicBezTo>
                    <a:pt x="8173" y="1734"/>
                    <a:pt x="1936" y="174"/>
                    <a:pt x="1936" y="174"/>
                  </a:cubicBezTo>
                  <a:cubicBezTo>
                    <a:pt x="1936" y="174"/>
                    <a:pt x="1510" y="0"/>
                    <a:pt x="1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6"/>
            <p:cNvSpPr/>
            <p:nvPr/>
          </p:nvSpPr>
          <p:spPr>
            <a:xfrm>
              <a:off x="1479572" y="2284487"/>
              <a:ext cx="578506" cy="386934"/>
            </a:xfrm>
            <a:custGeom>
              <a:rect b="b" l="l" r="r" t="t"/>
              <a:pathLst>
                <a:path extrusionOk="0" h="5819" w="8700">
                  <a:moveTo>
                    <a:pt x="1814" y="0"/>
                  </a:moveTo>
                  <a:cubicBezTo>
                    <a:pt x="995" y="0"/>
                    <a:pt x="318" y="399"/>
                    <a:pt x="0" y="1498"/>
                  </a:cubicBezTo>
                  <a:cubicBezTo>
                    <a:pt x="0" y="1498"/>
                    <a:pt x="6237" y="3058"/>
                    <a:pt x="7544" y="4686"/>
                  </a:cubicBezTo>
                  <a:lnTo>
                    <a:pt x="8205" y="5818"/>
                  </a:lnTo>
                  <a:cubicBezTo>
                    <a:pt x="8205" y="5818"/>
                    <a:pt x="8700" y="4017"/>
                    <a:pt x="6888" y="2567"/>
                  </a:cubicBezTo>
                  <a:cubicBezTo>
                    <a:pt x="6004" y="1862"/>
                    <a:pt x="3580" y="0"/>
                    <a:pt x="1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6"/>
            <p:cNvSpPr/>
            <p:nvPr/>
          </p:nvSpPr>
          <p:spPr>
            <a:xfrm>
              <a:off x="869348" y="2065121"/>
              <a:ext cx="450171" cy="199817"/>
            </a:xfrm>
            <a:custGeom>
              <a:rect b="b" l="l" r="r" t="t"/>
              <a:pathLst>
                <a:path extrusionOk="0" h="3005" w="6770">
                  <a:moveTo>
                    <a:pt x="6064" y="1"/>
                  </a:moveTo>
                  <a:cubicBezTo>
                    <a:pt x="5763" y="1"/>
                    <a:pt x="5480" y="115"/>
                    <a:pt x="5480" y="115"/>
                  </a:cubicBezTo>
                  <a:cubicBezTo>
                    <a:pt x="5480" y="115"/>
                    <a:pt x="1312" y="1156"/>
                    <a:pt x="441" y="2248"/>
                  </a:cubicBezTo>
                  <a:lnTo>
                    <a:pt x="0" y="3004"/>
                  </a:lnTo>
                  <a:cubicBezTo>
                    <a:pt x="1706" y="1711"/>
                    <a:pt x="6769" y="1969"/>
                    <a:pt x="6769" y="780"/>
                  </a:cubicBezTo>
                  <a:cubicBezTo>
                    <a:pt x="6769" y="148"/>
                    <a:pt x="6405" y="1"/>
                    <a:pt x="6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6"/>
            <p:cNvSpPr/>
            <p:nvPr/>
          </p:nvSpPr>
          <p:spPr>
            <a:xfrm>
              <a:off x="847072" y="2006339"/>
              <a:ext cx="386735" cy="258599"/>
            </a:xfrm>
            <a:custGeom>
              <a:rect b="b" l="l" r="r" t="t"/>
              <a:pathLst>
                <a:path extrusionOk="0" h="3889" w="5816">
                  <a:moveTo>
                    <a:pt x="4604" y="0"/>
                  </a:moveTo>
                  <a:cubicBezTo>
                    <a:pt x="3424" y="0"/>
                    <a:pt x="1806" y="1244"/>
                    <a:pt x="1216" y="1715"/>
                  </a:cubicBezTo>
                  <a:cubicBezTo>
                    <a:pt x="1" y="2682"/>
                    <a:pt x="335" y="3888"/>
                    <a:pt x="335" y="3888"/>
                  </a:cubicBezTo>
                  <a:lnTo>
                    <a:pt x="776" y="3132"/>
                  </a:lnTo>
                  <a:cubicBezTo>
                    <a:pt x="1647" y="2040"/>
                    <a:pt x="5815" y="999"/>
                    <a:pt x="5815" y="999"/>
                  </a:cubicBezTo>
                  <a:cubicBezTo>
                    <a:pt x="5602" y="267"/>
                    <a:pt x="5150" y="0"/>
                    <a:pt x="4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6"/>
            <p:cNvSpPr/>
            <p:nvPr/>
          </p:nvSpPr>
          <p:spPr>
            <a:xfrm>
              <a:off x="1478907" y="3330387"/>
              <a:ext cx="677983" cy="424571"/>
            </a:xfrm>
            <a:custGeom>
              <a:rect b="b" l="l" r="r" t="t"/>
              <a:pathLst>
                <a:path extrusionOk="0" h="6385" w="10196">
                  <a:moveTo>
                    <a:pt x="1937" y="0"/>
                  </a:moveTo>
                  <a:cubicBezTo>
                    <a:pt x="1937" y="0"/>
                    <a:pt x="1" y="775"/>
                    <a:pt x="1395" y="1935"/>
                  </a:cubicBezTo>
                  <a:cubicBezTo>
                    <a:pt x="2790" y="3095"/>
                    <a:pt x="8674" y="5806"/>
                    <a:pt x="9370" y="6191"/>
                  </a:cubicBezTo>
                  <a:cubicBezTo>
                    <a:pt x="9578" y="6310"/>
                    <a:pt x="9788" y="6384"/>
                    <a:pt x="9952" y="6384"/>
                  </a:cubicBezTo>
                  <a:cubicBezTo>
                    <a:pt x="10056" y="6384"/>
                    <a:pt x="10141" y="6355"/>
                    <a:pt x="10196" y="6287"/>
                  </a:cubicBezTo>
                  <a:cubicBezTo>
                    <a:pt x="10196" y="6287"/>
                    <a:pt x="8113" y="3935"/>
                    <a:pt x="6128" y="2352"/>
                  </a:cubicBezTo>
                  <a:cubicBezTo>
                    <a:pt x="4147" y="771"/>
                    <a:pt x="1937" y="0"/>
                    <a:pt x="19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6"/>
            <p:cNvSpPr/>
            <p:nvPr/>
          </p:nvSpPr>
          <p:spPr>
            <a:xfrm>
              <a:off x="1607642" y="3236962"/>
              <a:ext cx="558691" cy="511546"/>
            </a:xfrm>
            <a:custGeom>
              <a:rect b="b" l="l" r="r" t="t"/>
              <a:pathLst>
                <a:path extrusionOk="0" h="7693" w="8402">
                  <a:moveTo>
                    <a:pt x="1783" y="1"/>
                  </a:moveTo>
                  <a:cubicBezTo>
                    <a:pt x="878" y="1"/>
                    <a:pt x="193" y="494"/>
                    <a:pt x="1" y="1405"/>
                  </a:cubicBezTo>
                  <a:cubicBezTo>
                    <a:pt x="1" y="1405"/>
                    <a:pt x="2211" y="2176"/>
                    <a:pt x="4192" y="3757"/>
                  </a:cubicBezTo>
                  <a:cubicBezTo>
                    <a:pt x="6177" y="5340"/>
                    <a:pt x="8260" y="7692"/>
                    <a:pt x="8260" y="7692"/>
                  </a:cubicBezTo>
                  <a:cubicBezTo>
                    <a:pt x="8402" y="7514"/>
                    <a:pt x="8328" y="7068"/>
                    <a:pt x="7819" y="6202"/>
                  </a:cubicBezTo>
                  <a:cubicBezTo>
                    <a:pt x="6815" y="4500"/>
                    <a:pt x="5650" y="1776"/>
                    <a:pt x="3641" y="580"/>
                  </a:cubicBezTo>
                  <a:cubicBezTo>
                    <a:pt x="2981" y="188"/>
                    <a:pt x="2340" y="1"/>
                    <a:pt x="17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6"/>
            <p:cNvSpPr/>
            <p:nvPr/>
          </p:nvSpPr>
          <p:spPr>
            <a:xfrm>
              <a:off x="991632" y="2611643"/>
              <a:ext cx="421844" cy="264318"/>
            </a:xfrm>
            <a:custGeom>
              <a:rect b="b" l="l" r="r" t="t"/>
              <a:pathLst>
                <a:path extrusionOk="0" h="3975" w="6344">
                  <a:moveTo>
                    <a:pt x="5142" y="0"/>
                  </a:moveTo>
                  <a:cubicBezTo>
                    <a:pt x="5142" y="0"/>
                    <a:pt x="3766" y="477"/>
                    <a:pt x="2532" y="1463"/>
                  </a:cubicBezTo>
                  <a:cubicBezTo>
                    <a:pt x="1294" y="2449"/>
                    <a:pt x="1" y="3912"/>
                    <a:pt x="1" y="3912"/>
                  </a:cubicBezTo>
                  <a:cubicBezTo>
                    <a:pt x="35" y="3955"/>
                    <a:pt x="88" y="3974"/>
                    <a:pt x="154" y="3974"/>
                  </a:cubicBezTo>
                  <a:cubicBezTo>
                    <a:pt x="255" y="3974"/>
                    <a:pt x="384" y="3929"/>
                    <a:pt x="515" y="3857"/>
                  </a:cubicBezTo>
                  <a:cubicBezTo>
                    <a:pt x="945" y="3614"/>
                    <a:pt x="4610" y="1926"/>
                    <a:pt x="5476" y="1206"/>
                  </a:cubicBezTo>
                  <a:cubicBezTo>
                    <a:pt x="6344" y="481"/>
                    <a:pt x="5142" y="0"/>
                    <a:pt x="5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6"/>
            <p:cNvSpPr/>
            <p:nvPr/>
          </p:nvSpPr>
          <p:spPr>
            <a:xfrm>
              <a:off x="985581" y="2553393"/>
              <a:ext cx="347968" cy="318378"/>
            </a:xfrm>
            <a:custGeom>
              <a:rect b="b" l="l" r="r" t="t"/>
              <a:pathLst>
                <a:path extrusionOk="0" h="4788" w="5233">
                  <a:moveTo>
                    <a:pt x="4124" y="1"/>
                  </a:moveTo>
                  <a:cubicBezTo>
                    <a:pt x="3777" y="1"/>
                    <a:pt x="3378" y="117"/>
                    <a:pt x="2968" y="362"/>
                  </a:cubicBezTo>
                  <a:cubicBezTo>
                    <a:pt x="1715" y="1105"/>
                    <a:pt x="991" y="2802"/>
                    <a:pt x="362" y="3861"/>
                  </a:cubicBezTo>
                  <a:cubicBezTo>
                    <a:pt x="45" y="4403"/>
                    <a:pt x="0" y="4678"/>
                    <a:pt x="92" y="4788"/>
                  </a:cubicBezTo>
                  <a:cubicBezTo>
                    <a:pt x="92" y="4788"/>
                    <a:pt x="1385" y="3325"/>
                    <a:pt x="2623" y="2339"/>
                  </a:cubicBezTo>
                  <a:cubicBezTo>
                    <a:pt x="3857" y="1353"/>
                    <a:pt x="5233" y="876"/>
                    <a:pt x="5233" y="876"/>
                  </a:cubicBezTo>
                  <a:cubicBezTo>
                    <a:pt x="5113" y="308"/>
                    <a:pt x="4687" y="1"/>
                    <a:pt x="4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 name="Google Shape;2295;p26"/>
          <p:cNvGrpSpPr/>
          <p:nvPr/>
        </p:nvGrpSpPr>
        <p:grpSpPr>
          <a:xfrm rot="2700000">
            <a:off x="907058" y="3648548"/>
            <a:ext cx="1275984" cy="1863344"/>
            <a:chOff x="3119675" y="94875"/>
            <a:chExt cx="1481052" cy="2162809"/>
          </a:xfrm>
        </p:grpSpPr>
        <p:sp>
          <p:nvSpPr>
            <p:cNvPr id="2296" name="Google Shape;2296;p26"/>
            <p:cNvSpPr/>
            <p:nvPr/>
          </p:nvSpPr>
          <p:spPr>
            <a:xfrm>
              <a:off x="3842381" y="389263"/>
              <a:ext cx="465425" cy="1559057"/>
            </a:xfrm>
            <a:custGeom>
              <a:rect b="b" l="l" r="r" t="t"/>
              <a:pathLst>
                <a:path extrusionOk="0" h="25505" w="7614">
                  <a:moveTo>
                    <a:pt x="5609" y="1131"/>
                  </a:moveTo>
                  <a:lnTo>
                    <a:pt x="5609" y="1131"/>
                  </a:lnTo>
                  <a:cubicBezTo>
                    <a:pt x="5563" y="1172"/>
                    <a:pt x="5512" y="1214"/>
                    <a:pt x="5467" y="1241"/>
                  </a:cubicBezTo>
                  <a:lnTo>
                    <a:pt x="5467" y="1236"/>
                  </a:lnTo>
                  <a:cubicBezTo>
                    <a:pt x="5508" y="1195"/>
                    <a:pt x="5554" y="1159"/>
                    <a:pt x="5609" y="1131"/>
                  </a:cubicBezTo>
                  <a:close/>
                  <a:moveTo>
                    <a:pt x="4884" y="1"/>
                  </a:moveTo>
                  <a:cubicBezTo>
                    <a:pt x="4824" y="1"/>
                    <a:pt x="4765" y="30"/>
                    <a:pt x="4729" y="94"/>
                  </a:cubicBezTo>
                  <a:cubicBezTo>
                    <a:pt x="4509" y="479"/>
                    <a:pt x="4532" y="966"/>
                    <a:pt x="4807" y="1324"/>
                  </a:cubicBezTo>
                  <a:cubicBezTo>
                    <a:pt x="4811" y="1324"/>
                    <a:pt x="4811" y="1328"/>
                    <a:pt x="4811" y="1328"/>
                  </a:cubicBezTo>
                  <a:cubicBezTo>
                    <a:pt x="4824" y="1456"/>
                    <a:pt x="4875" y="1593"/>
                    <a:pt x="4962" y="1681"/>
                  </a:cubicBezTo>
                  <a:cubicBezTo>
                    <a:pt x="4761" y="2359"/>
                    <a:pt x="4651" y="3070"/>
                    <a:pt x="4646" y="3781"/>
                  </a:cubicBezTo>
                  <a:cubicBezTo>
                    <a:pt x="4636" y="4726"/>
                    <a:pt x="4834" y="5652"/>
                    <a:pt x="4944" y="6584"/>
                  </a:cubicBezTo>
                  <a:cubicBezTo>
                    <a:pt x="5137" y="8239"/>
                    <a:pt x="5104" y="9949"/>
                    <a:pt x="4587" y="11545"/>
                  </a:cubicBezTo>
                  <a:cubicBezTo>
                    <a:pt x="4058" y="13160"/>
                    <a:pt x="2968" y="14462"/>
                    <a:pt x="2018" y="15838"/>
                  </a:cubicBezTo>
                  <a:cubicBezTo>
                    <a:pt x="1078" y="17209"/>
                    <a:pt x="399" y="18699"/>
                    <a:pt x="151" y="20350"/>
                  </a:cubicBezTo>
                  <a:cubicBezTo>
                    <a:pt x="24" y="21240"/>
                    <a:pt x="0" y="22143"/>
                    <a:pt x="110" y="23038"/>
                  </a:cubicBezTo>
                  <a:cubicBezTo>
                    <a:pt x="216" y="23895"/>
                    <a:pt x="377" y="24881"/>
                    <a:pt x="1074" y="25464"/>
                  </a:cubicBezTo>
                  <a:cubicBezTo>
                    <a:pt x="1108" y="25492"/>
                    <a:pt x="1152" y="25505"/>
                    <a:pt x="1195" y="25505"/>
                  </a:cubicBezTo>
                  <a:cubicBezTo>
                    <a:pt x="1314" y="25505"/>
                    <a:pt x="1435" y="25410"/>
                    <a:pt x="1381" y="25276"/>
                  </a:cubicBezTo>
                  <a:cubicBezTo>
                    <a:pt x="1367" y="25248"/>
                    <a:pt x="1358" y="25216"/>
                    <a:pt x="1349" y="25189"/>
                  </a:cubicBezTo>
                  <a:lnTo>
                    <a:pt x="1349" y="25189"/>
                  </a:lnTo>
                  <a:cubicBezTo>
                    <a:pt x="1378" y="25205"/>
                    <a:pt x="1408" y="25212"/>
                    <a:pt x="1437" y="25212"/>
                  </a:cubicBezTo>
                  <a:cubicBezTo>
                    <a:pt x="1562" y="25212"/>
                    <a:pt x="1667" y="25074"/>
                    <a:pt x="1596" y="24932"/>
                  </a:cubicBezTo>
                  <a:cubicBezTo>
                    <a:pt x="702" y="23065"/>
                    <a:pt x="629" y="20869"/>
                    <a:pt x="1279" y="18915"/>
                  </a:cubicBezTo>
                  <a:cubicBezTo>
                    <a:pt x="1463" y="18360"/>
                    <a:pt x="1702" y="17828"/>
                    <a:pt x="1990" y="17323"/>
                  </a:cubicBezTo>
                  <a:cubicBezTo>
                    <a:pt x="2669" y="16333"/>
                    <a:pt x="3531" y="15439"/>
                    <a:pt x="4389" y="14673"/>
                  </a:cubicBezTo>
                  <a:cubicBezTo>
                    <a:pt x="4733" y="14366"/>
                    <a:pt x="5086" y="14072"/>
                    <a:pt x="5467" y="13820"/>
                  </a:cubicBezTo>
                  <a:cubicBezTo>
                    <a:pt x="5641" y="13706"/>
                    <a:pt x="5819" y="13596"/>
                    <a:pt x="6003" y="13499"/>
                  </a:cubicBezTo>
                  <a:cubicBezTo>
                    <a:pt x="6045" y="13476"/>
                    <a:pt x="6090" y="13453"/>
                    <a:pt x="6132" y="13435"/>
                  </a:cubicBezTo>
                  <a:cubicBezTo>
                    <a:pt x="6293" y="13518"/>
                    <a:pt x="6488" y="13548"/>
                    <a:pt x="6671" y="13548"/>
                  </a:cubicBezTo>
                  <a:cubicBezTo>
                    <a:pt x="6707" y="13548"/>
                    <a:pt x="6743" y="13547"/>
                    <a:pt x="6778" y="13545"/>
                  </a:cubicBezTo>
                  <a:cubicBezTo>
                    <a:pt x="6843" y="13541"/>
                    <a:pt x="6911" y="13508"/>
                    <a:pt x="6939" y="13448"/>
                  </a:cubicBezTo>
                  <a:cubicBezTo>
                    <a:pt x="7085" y="13162"/>
                    <a:pt x="6845" y="12896"/>
                    <a:pt x="6553" y="12896"/>
                  </a:cubicBezTo>
                  <a:cubicBezTo>
                    <a:pt x="6541" y="12896"/>
                    <a:pt x="6529" y="12897"/>
                    <a:pt x="6517" y="12898"/>
                  </a:cubicBezTo>
                  <a:cubicBezTo>
                    <a:pt x="6462" y="12902"/>
                    <a:pt x="6407" y="12912"/>
                    <a:pt x="6352" y="12930"/>
                  </a:cubicBezTo>
                  <a:cubicBezTo>
                    <a:pt x="6420" y="12806"/>
                    <a:pt x="6444" y="12660"/>
                    <a:pt x="6416" y="12508"/>
                  </a:cubicBezTo>
                  <a:cubicBezTo>
                    <a:pt x="6397" y="12426"/>
                    <a:pt x="6315" y="12379"/>
                    <a:pt x="6238" y="12379"/>
                  </a:cubicBezTo>
                  <a:cubicBezTo>
                    <a:pt x="6255" y="12201"/>
                    <a:pt x="6242" y="12009"/>
                    <a:pt x="6187" y="11807"/>
                  </a:cubicBezTo>
                  <a:cubicBezTo>
                    <a:pt x="6162" y="11722"/>
                    <a:pt x="6086" y="11677"/>
                    <a:pt x="6009" y="11677"/>
                  </a:cubicBezTo>
                  <a:cubicBezTo>
                    <a:pt x="5946" y="11677"/>
                    <a:pt x="5882" y="11707"/>
                    <a:pt x="5847" y="11770"/>
                  </a:cubicBezTo>
                  <a:cubicBezTo>
                    <a:pt x="5646" y="12114"/>
                    <a:pt x="5586" y="12508"/>
                    <a:pt x="5677" y="12889"/>
                  </a:cubicBezTo>
                  <a:cubicBezTo>
                    <a:pt x="5334" y="13448"/>
                    <a:pt x="4619" y="13871"/>
                    <a:pt x="4164" y="14237"/>
                  </a:cubicBezTo>
                  <a:cubicBezTo>
                    <a:pt x="4045" y="14333"/>
                    <a:pt x="3931" y="14430"/>
                    <a:pt x="3816" y="14526"/>
                  </a:cubicBezTo>
                  <a:cubicBezTo>
                    <a:pt x="3981" y="14274"/>
                    <a:pt x="4141" y="14017"/>
                    <a:pt x="4284" y="13746"/>
                  </a:cubicBezTo>
                  <a:cubicBezTo>
                    <a:pt x="4302" y="13710"/>
                    <a:pt x="4320" y="13668"/>
                    <a:pt x="4344" y="13632"/>
                  </a:cubicBezTo>
                  <a:cubicBezTo>
                    <a:pt x="4549" y="13287"/>
                    <a:pt x="4738" y="12930"/>
                    <a:pt x="4889" y="12554"/>
                  </a:cubicBezTo>
                  <a:cubicBezTo>
                    <a:pt x="5141" y="11939"/>
                    <a:pt x="5252" y="11306"/>
                    <a:pt x="5334" y="10651"/>
                  </a:cubicBezTo>
                  <a:cubicBezTo>
                    <a:pt x="5385" y="10385"/>
                    <a:pt x="5425" y="10114"/>
                    <a:pt x="5472" y="9844"/>
                  </a:cubicBezTo>
                  <a:cubicBezTo>
                    <a:pt x="5508" y="9628"/>
                    <a:pt x="5550" y="9408"/>
                    <a:pt x="5605" y="9198"/>
                  </a:cubicBezTo>
                  <a:cubicBezTo>
                    <a:pt x="5701" y="8867"/>
                    <a:pt x="5825" y="8546"/>
                    <a:pt x="5990" y="8239"/>
                  </a:cubicBezTo>
                  <a:cubicBezTo>
                    <a:pt x="6352" y="7570"/>
                    <a:pt x="6856" y="6982"/>
                    <a:pt x="7466" y="6528"/>
                  </a:cubicBezTo>
                  <a:cubicBezTo>
                    <a:pt x="7613" y="6418"/>
                    <a:pt x="7553" y="6194"/>
                    <a:pt x="7366" y="6184"/>
                  </a:cubicBezTo>
                  <a:cubicBezTo>
                    <a:pt x="7352" y="6183"/>
                    <a:pt x="7339" y="6182"/>
                    <a:pt x="7326" y="6182"/>
                  </a:cubicBezTo>
                  <a:cubicBezTo>
                    <a:pt x="7286" y="6182"/>
                    <a:pt x="7249" y="6188"/>
                    <a:pt x="7214" y="6198"/>
                  </a:cubicBezTo>
                  <a:cubicBezTo>
                    <a:pt x="7214" y="6129"/>
                    <a:pt x="7214" y="6065"/>
                    <a:pt x="7218" y="5996"/>
                  </a:cubicBezTo>
                  <a:cubicBezTo>
                    <a:pt x="7222" y="5885"/>
                    <a:pt x="7126" y="5819"/>
                    <a:pt x="7030" y="5819"/>
                  </a:cubicBezTo>
                  <a:cubicBezTo>
                    <a:pt x="7012" y="5819"/>
                    <a:pt x="6993" y="5821"/>
                    <a:pt x="6975" y="5826"/>
                  </a:cubicBezTo>
                  <a:cubicBezTo>
                    <a:pt x="6958" y="5699"/>
                    <a:pt x="6920" y="5574"/>
                    <a:pt x="6875" y="5451"/>
                  </a:cubicBezTo>
                  <a:cubicBezTo>
                    <a:pt x="6840" y="5366"/>
                    <a:pt x="6762" y="5324"/>
                    <a:pt x="6687" y="5324"/>
                  </a:cubicBezTo>
                  <a:cubicBezTo>
                    <a:pt x="6597" y="5324"/>
                    <a:pt x="6510" y="5385"/>
                    <a:pt x="6507" y="5506"/>
                  </a:cubicBezTo>
                  <a:cubicBezTo>
                    <a:pt x="6499" y="6239"/>
                    <a:pt x="6283" y="6918"/>
                    <a:pt x="5925" y="7555"/>
                  </a:cubicBezTo>
                  <a:cubicBezTo>
                    <a:pt x="5764" y="7835"/>
                    <a:pt x="5622" y="8110"/>
                    <a:pt x="5504" y="8395"/>
                  </a:cubicBezTo>
                  <a:cubicBezTo>
                    <a:pt x="5472" y="8455"/>
                    <a:pt x="5449" y="8518"/>
                    <a:pt x="5421" y="8578"/>
                  </a:cubicBezTo>
                  <a:cubicBezTo>
                    <a:pt x="5425" y="8114"/>
                    <a:pt x="5412" y="7657"/>
                    <a:pt x="5375" y="7198"/>
                  </a:cubicBezTo>
                  <a:cubicBezTo>
                    <a:pt x="5297" y="6203"/>
                    <a:pt x="5077" y="5225"/>
                    <a:pt x="5027" y="4230"/>
                  </a:cubicBezTo>
                  <a:cubicBezTo>
                    <a:pt x="4981" y="3377"/>
                    <a:pt x="5091" y="2534"/>
                    <a:pt x="5338" y="1726"/>
                  </a:cubicBezTo>
                  <a:cubicBezTo>
                    <a:pt x="5379" y="1699"/>
                    <a:pt x="5417" y="1663"/>
                    <a:pt x="5440" y="1621"/>
                  </a:cubicBezTo>
                  <a:cubicBezTo>
                    <a:pt x="5472" y="1616"/>
                    <a:pt x="5499" y="1612"/>
                    <a:pt x="5527" y="1608"/>
                  </a:cubicBezTo>
                  <a:cubicBezTo>
                    <a:pt x="5866" y="1525"/>
                    <a:pt x="6058" y="1214"/>
                    <a:pt x="6215" y="928"/>
                  </a:cubicBezTo>
                  <a:cubicBezTo>
                    <a:pt x="6287" y="801"/>
                    <a:pt x="6187" y="663"/>
                    <a:pt x="6049" y="653"/>
                  </a:cubicBezTo>
                  <a:cubicBezTo>
                    <a:pt x="6035" y="653"/>
                    <a:pt x="6021" y="653"/>
                    <a:pt x="6006" y="653"/>
                  </a:cubicBezTo>
                  <a:cubicBezTo>
                    <a:pt x="5901" y="653"/>
                    <a:pt x="5797" y="667"/>
                    <a:pt x="5701" y="691"/>
                  </a:cubicBezTo>
                  <a:cubicBezTo>
                    <a:pt x="5715" y="663"/>
                    <a:pt x="5728" y="630"/>
                    <a:pt x="5747" y="598"/>
                  </a:cubicBezTo>
                  <a:cubicBezTo>
                    <a:pt x="5807" y="477"/>
                    <a:pt x="5718" y="324"/>
                    <a:pt x="5587" y="324"/>
                  </a:cubicBezTo>
                  <a:cubicBezTo>
                    <a:pt x="5569" y="324"/>
                    <a:pt x="5550" y="327"/>
                    <a:pt x="5531" y="333"/>
                  </a:cubicBezTo>
                  <a:cubicBezTo>
                    <a:pt x="5402" y="374"/>
                    <a:pt x="5292" y="443"/>
                    <a:pt x="5197" y="530"/>
                  </a:cubicBezTo>
                  <a:cubicBezTo>
                    <a:pt x="5165" y="397"/>
                    <a:pt x="5118" y="264"/>
                    <a:pt x="5068" y="131"/>
                  </a:cubicBezTo>
                  <a:cubicBezTo>
                    <a:pt x="5037" y="48"/>
                    <a:pt x="4960" y="1"/>
                    <a:pt x="4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6"/>
            <p:cNvSpPr/>
            <p:nvPr/>
          </p:nvSpPr>
          <p:spPr>
            <a:xfrm>
              <a:off x="3119675" y="788851"/>
              <a:ext cx="852790" cy="951266"/>
            </a:xfrm>
            <a:custGeom>
              <a:rect b="b" l="l" r="r" t="t"/>
              <a:pathLst>
                <a:path extrusionOk="0" h="15562" w="13951">
                  <a:moveTo>
                    <a:pt x="4840" y="0"/>
                  </a:moveTo>
                  <a:cubicBezTo>
                    <a:pt x="4496" y="0"/>
                    <a:pt x="4151" y="128"/>
                    <a:pt x="4060" y="500"/>
                  </a:cubicBezTo>
                  <a:cubicBezTo>
                    <a:pt x="3945" y="972"/>
                    <a:pt x="4252" y="1537"/>
                    <a:pt x="4449" y="1945"/>
                  </a:cubicBezTo>
                  <a:cubicBezTo>
                    <a:pt x="4678" y="2426"/>
                    <a:pt x="4958" y="2885"/>
                    <a:pt x="5243" y="3339"/>
                  </a:cubicBezTo>
                  <a:cubicBezTo>
                    <a:pt x="6333" y="5068"/>
                    <a:pt x="7664" y="6655"/>
                    <a:pt x="9173" y="8039"/>
                  </a:cubicBezTo>
                  <a:cubicBezTo>
                    <a:pt x="8155" y="7493"/>
                    <a:pt x="7214" y="6894"/>
                    <a:pt x="6380" y="6068"/>
                  </a:cubicBezTo>
                  <a:cubicBezTo>
                    <a:pt x="5536" y="5233"/>
                    <a:pt x="4830" y="4261"/>
                    <a:pt x="4261" y="3215"/>
                  </a:cubicBezTo>
                  <a:cubicBezTo>
                    <a:pt x="3977" y="2688"/>
                    <a:pt x="3766" y="2123"/>
                    <a:pt x="3491" y="1596"/>
                  </a:cubicBezTo>
                  <a:cubicBezTo>
                    <a:pt x="3353" y="1338"/>
                    <a:pt x="2958" y="849"/>
                    <a:pt x="2612" y="849"/>
                  </a:cubicBezTo>
                  <a:cubicBezTo>
                    <a:pt x="2485" y="849"/>
                    <a:pt x="2365" y="915"/>
                    <a:pt x="2267" y="1082"/>
                  </a:cubicBezTo>
                  <a:cubicBezTo>
                    <a:pt x="2138" y="1294"/>
                    <a:pt x="2147" y="1611"/>
                    <a:pt x="2170" y="1848"/>
                  </a:cubicBezTo>
                  <a:cubicBezTo>
                    <a:pt x="2206" y="2161"/>
                    <a:pt x="2303" y="2458"/>
                    <a:pt x="2436" y="2743"/>
                  </a:cubicBezTo>
                  <a:cubicBezTo>
                    <a:pt x="2697" y="3311"/>
                    <a:pt x="3087" y="3816"/>
                    <a:pt x="3482" y="4297"/>
                  </a:cubicBezTo>
                  <a:cubicBezTo>
                    <a:pt x="4233" y="5210"/>
                    <a:pt x="5123" y="5986"/>
                    <a:pt x="6073" y="6687"/>
                  </a:cubicBezTo>
                  <a:cubicBezTo>
                    <a:pt x="4958" y="6210"/>
                    <a:pt x="3894" y="5595"/>
                    <a:pt x="2931" y="4875"/>
                  </a:cubicBezTo>
                  <a:cubicBezTo>
                    <a:pt x="2349" y="4439"/>
                    <a:pt x="1789" y="3931"/>
                    <a:pt x="1069" y="3751"/>
                  </a:cubicBezTo>
                  <a:cubicBezTo>
                    <a:pt x="964" y="3723"/>
                    <a:pt x="850" y="3705"/>
                    <a:pt x="737" y="3705"/>
                  </a:cubicBezTo>
                  <a:cubicBezTo>
                    <a:pt x="518" y="3705"/>
                    <a:pt x="304" y="3773"/>
                    <a:pt x="170" y="3967"/>
                  </a:cubicBezTo>
                  <a:cubicBezTo>
                    <a:pt x="0" y="4219"/>
                    <a:pt x="42" y="4559"/>
                    <a:pt x="203" y="4802"/>
                  </a:cubicBezTo>
                  <a:cubicBezTo>
                    <a:pt x="409" y="5105"/>
                    <a:pt x="771" y="5298"/>
                    <a:pt x="1083" y="5472"/>
                  </a:cubicBezTo>
                  <a:cubicBezTo>
                    <a:pt x="1436" y="5669"/>
                    <a:pt x="1799" y="5852"/>
                    <a:pt x="2170" y="6017"/>
                  </a:cubicBezTo>
                  <a:cubicBezTo>
                    <a:pt x="2876" y="6343"/>
                    <a:pt x="3605" y="6618"/>
                    <a:pt x="4339" y="6879"/>
                  </a:cubicBezTo>
                  <a:cubicBezTo>
                    <a:pt x="5825" y="7406"/>
                    <a:pt x="7334" y="7861"/>
                    <a:pt x="8774" y="8507"/>
                  </a:cubicBezTo>
                  <a:cubicBezTo>
                    <a:pt x="8981" y="8600"/>
                    <a:pt x="9186" y="8700"/>
                    <a:pt x="9393" y="8801"/>
                  </a:cubicBezTo>
                  <a:cubicBezTo>
                    <a:pt x="9874" y="9076"/>
                    <a:pt x="10356" y="9351"/>
                    <a:pt x="10833" y="9640"/>
                  </a:cubicBezTo>
                  <a:cubicBezTo>
                    <a:pt x="11007" y="9745"/>
                    <a:pt x="11176" y="9855"/>
                    <a:pt x="11347" y="9975"/>
                  </a:cubicBezTo>
                  <a:cubicBezTo>
                    <a:pt x="11438" y="10048"/>
                    <a:pt x="11530" y="10122"/>
                    <a:pt x="11622" y="10204"/>
                  </a:cubicBezTo>
                  <a:cubicBezTo>
                    <a:pt x="11952" y="10498"/>
                    <a:pt x="12255" y="10823"/>
                    <a:pt x="12520" y="11180"/>
                  </a:cubicBezTo>
                  <a:cubicBezTo>
                    <a:pt x="13282" y="12433"/>
                    <a:pt x="13267" y="13960"/>
                    <a:pt x="13383" y="15382"/>
                  </a:cubicBezTo>
                  <a:cubicBezTo>
                    <a:pt x="13394" y="15502"/>
                    <a:pt x="13484" y="15561"/>
                    <a:pt x="13575" y="15561"/>
                  </a:cubicBezTo>
                  <a:cubicBezTo>
                    <a:pt x="13668" y="15561"/>
                    <a:pt x="13761" y="15498"/>
                    <a:pt x="13768" y="15373"/>
                  </a:cubicBezTo>
                  <a:cubicBezTo>
                    <a:pt x="13796" y="14895"/>
                    <a:pt x="13805" y="14410"/>
                    <a:pt x="13781" y="13928"/>
                  </a:cubicBezTo>
                  <a:cubicBezTo>
                    <a:pt x="13878" y="13905"/>
                    <a:pt x="13951" y="13822"/>
                    <a:pt x="13951" y="13684"/>
                  </a:cubicBezTo>
                  <a:cubicBezTo>
                    <a:pt x="13933" y="12864"/>
                    <a:pt x="13676" y="12080"/>
                    <a:pt x="13267" y="11383"/>
                  </a:cubicBezTo>
                  <a:cubicBezTo>
                    <a:pt x="13259" y="11360"/>
                    <a:pt x="13250" y="11341"/>
                    <a:pt x="13240" y="11318"/>
                  </a:cubicBezTo>
                  <a:cubicBezTo>
                    <a:pt x="13254" y="11263"/>
                    <a:pt x="13250" y="11204"/>
                    <a:pt x="13218" y="11135"/>
                  </a:cubicBezTo>
                  <a:cubicBezTo>
                    <a:pt x="12763" y="10186"/>
                    <a:pt x="11878" y="9585"/>
                    <a:pt x="11140" y="8875"/>
                  </a:cubicBezTo>
                  <a:cubicBezTo>
                    <a:pt x="10365" y="8132"/>
                    <a:pt x="9714" y="7269"/>
                    <a:pt x="9150" y="6356"/>
                  </a:cubicBezTo>
                  <a:cubicBezTo>
                    <a:pt x="8590" y="5448"/>
                    <a:pt x="8118" y="4485"/>
                    <a:pt x="7696" y="3509"/>
                  </a:cubicBezTo>
                  <a:cubicBezTo>
                    <a:pt x="7283" y="2555"/>
                    <a:pt x="6972" y="1486"/>
                    <a:pt x="6251" y="707"/>
                  </a:cubicBezTo>
                  <a:cubicBezTo>
                    <a:pt x="5958" y="390"/>
                    <a:pt x="5573" y="119"/>
                    <a:pt x="5146" y="32"/>
                  </a:cubicBezTo>
                  <a:cubicBezTo>
                    <a:pt x="5049" y="12"/>
                    <a:pt x="4944" y="0"/>
                    <a:pt x="4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6"/>
            <p:cNvSpPr/>
            <p:nvPr/>
          </p:nvSpPr>
          <p:spPr>
            <a:xfrm>
              <a:off x="3803260" y="785489"/>
              <a:ext cx="209851" cy="1472195"/>
            </a:xfrm>
            <a:custGeom>
              <a:rect b="b" l="l" r="r" t="t"/>
              <a:pathLst>
                <a:path extrusionOk="0" h="24084" w="3433">
                  <a:moveTo>
                    <a:pt x="358" y="0"/>
                  </a:moveTo>
                  <a:cubicBezTo>
                    <a:pt x="181" y="0"/>
                    <a:pt x="1" y="193"/>
                    <a:pt x="118" y="394"/>
                  </a:cubicBezTo>
                  <a:cubicBezTo>
                    <a:pt x="361" y="813"/>
                    <a:pt x="585" y="1238"/>
                    <a:pt x="797" y="1670"/>
                  </a:cubicBezTo>
                  <a:cubicBezTo>
                    <a:pt x="1255" y="2871"/>
                    <a:pt x="1682" y="4087"/>
                    <a:pt x="2012" y="5330"/>
                  </a:cubicBezTo>
                  <a:cubicBezTo>
                    <a:pt x="2442" y="6971"/>
                    <a:pt x="2668" y="8640"/>
                    <a:pt x="2672" y="10333"/>
                  </a:cubicBezTo>
                  <a:cubicBezTo>
                    <a:pt x="2681" y="13671"/>
                    <a:pt x="1929" y="16941"/>
                    <a:pt x="1136" y="20160"/>
                  </a:cubicBezTo>
                  <a:cubicBezTo>
                    <a:pt x="929" y="20982"/>
                    <a:pt x="723" y="21802"/>
                    <a:pt x="526" y="22623"/>
                  </a:cubicBezTo>
                  <a:cubicBezTo>
                    <a:pt x="448" y="22944"/>
                    <a:pt x="287" y="23325"/>
                    <a:pt x="338" y="23659"/>
                  </a:cubicBezTo>
                  <a:cubicBezTo>
                    <a:pt x="371" y="23886"/>
                    <a:pt x="531" y="24083"/>
                    <a:pt x="748" y="24083"/>
                  </a:cubicBezTo>
                  <a:cubicBezTo>
                    <a:pt x="798" y="24083"/>
                    <a:pt x="851" y="24073"/>
                    <a:pt x="907" y="24049"/>
                  </a:cubicBezTo>
                  <a:cubicBezTo>
                    <a:pt x="1200" y="23920"/>
                    <a:pt x="1383" y="23476"/>
                    <a:pt x="1521" y="23205"/>
                  </a:cubicBezTo>
                  <a:cubicBezTo>
                    <a:pt x="1699" y="22866"/>
                    <a:pt x="1847" y="22513"/>
                    <a:pt x="1989" y="22155"/>
                  </a:cubicBezTo>
                  <a:cubicBezTo>
                    <a:pt x="2259" y="21463"/>
                    <a:pt x="2484" y="20747"/>
                    <a:pt x="2668" y="20023"/>
                  </a:cubicBezTo>
                  <a:cubicBezTo>
                    <a:pt x="3401" y="17047"/>
                    <a:pt x="3433" y="13938"/>
                    <a:pt x="3383" y="10892"/>
                  </a:cubicBezTo>
                  <a:cubicBezTo>
                    <a:pt x="3356" y="9209"/>
                    <a:pt x="3218" y="7544"/>
                    <a:pt x="2846" y="5903"/>
                  </a:cubicBezTo>
                  <a:cubicBezTo>
                    <a:pt x="2493" y="4357"/>
                    <a:pt x="1957" y="2853"/>
                    <a:pt x="1259" y="1431"/>
                  </a:cubicBezTo>
                  <a:lnTo>
                    <a:pt x="1259" y="1427"/>
                  </a:lnTo>
                  <a:cubicBezTo>
                    <a:pt x="1113" y="1046"/>
                    <a:pt x="962" y="665"/>
                    <a:pt x="810" y="284"/>
                  </a:cubicBezTo>
                  <a:cubicBezTo>
                    <a:pt x="764" y="161"/>
                    <a:pt x="654" y="110"/>
                    <a:pt x="553" y="110"/>
                  </a:cubicBezTo>
                  <a:cubicBezTo>
                    <a:pt x="503" y="33"/>
                    <a:pt x="430" y="0"/>
                    <a:pt x="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6"/>
            <p:cNvSpPr/>
            <p:nvPr/>
          </p:nvSpPr>
          <p:spPr>
            <a:xfrm>
              <a:off x="3909132" y="1999535"/>
              <a:ext cx="200498" cy="160399"/>
            </a:xfrm>
            <a:custGeom>
              <a:rect b="b" l="l" r="r" t="t"/>
              <a:pathLst>
                <a:path extrusionOk="0" h="2624" w="3280">
                  <a:moveTo>
                    <a:pt x="2153" y="1"/>
                  </a:moveTo>
                  <a:cubicBezTo>
                    <a:pt x="1775" y="1"/>
                    <a:pt x="1372" y="211"/>
                    <a:pt x="1114" y="460"/>
                  </a:cubicBezTo>
                  <a:cubicBezTo>
                    <a:pt x="600" y="955"/>
                    <a:pt x="275" y="1684"/>
                    <a:pt x="28" y="2340"/>
                  </a:cubicBezTo>
                  <a:cubicBezTo>
                    <a:pt x="0" y="2399"/>
                    <a:pt x="28" y="2459"/>
                    <a:pt x="73" y="2496"/>
                  </a:cubicBezTo>
                  <a:cubicBezTo>
                    <a:pt x="90" y="2566"/>
                    <a:pt x="150" y="2624"/>
                    <a:pt x="220" y="2624"/>
                  </a:cubicBezTo>
                  <a:cubicBezTo>
                    <a:pt x="247" y="2624"/>
                    <a:pt x="275" y="2616"/>
                    <a:pt x="303" y="2597"/>
                  </a:cubicBezTo>
                  <a:cubicBezTo>
                    <a:pt x="573" y="2414"/>
                    <a:pt x="803" y="2207"/>
                    <a:pt x="1105" y="2065"/>
                  </a:cubicBezTo>
                  <a:cubicBezTo>
                    <a:pt x="1408" y="1923"/>
                    <a:pt x="1728" y="1826"/>
                    <a:pt x="2036" y="1684"/>
                  </a:cubicBezTo>
                  <a:cubicBezTo>
                    <a:pt x="2513" y="1460"/>
                    <a:pt x="3279" y="886"/>
                    <a:pt x="2797" y="299"/>
                  </a:cubicBezTo>
                  <a:cubicBezTo>
                    <a:pt x="2622" y="86"/>
                    <a:pt x="2393" y="1"/>
                    <a:pt x="2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6"/>
            <p:cNvSpPr/>
            <p:nvPr/>
          </p:nvSpPr>
          <p:spPr>
            <a:xfrm>
              <a:off x="3807172" y="1181776"/>
              <a:ext cx="170118" cy="242371"/>
            </a:xfrm>
            <a:custGeom>
              <a:rect b="b" l="l" r="r" t="t"/>
              <a:pathLst>
                <a:path extrusionOk="0" h="3965" w="2783">
                  <a:moveTo>
                    <a:pt x="810" y="0"/>
                  </a:moveTo>
                  <a:cubicBezTo>
                    <a:pt x="328" y="0"/>
                    <a:pt x="0" y="506"/>
                    <a:pt x="12" y="974"/>
                  </a:cubicBezTo>
                  <a:cubicBezTo>
                    <a:pt x="26" y="1594"/>
                    <a:pt x="388" y="2208"/>
                    <a:pt x="769" y="2676"/>
                  </a:cubicBezTo>
                  <a:cubicBezTo>
                    <a:pt x="1218" y="3230"/>
                    <a:pt x="1806" y="3685"/>
                    <a:pt x="2466" y="3950"/>
                  </a:cubicBezTo>
                  <a:cubicBezTo>
                    <a:pt x="2488" y="3960"/>
                    <a:pt x="2509" y="3965"/>
                    <a:pt x="2529" y="3965"/>
                  </a:cubicBezTo>
                  <a:cubicBezTo>
                    <a:pt x="2563" y="3965"/>
                    <a:pt x="2594" y="3951"/>
                    <a:pt x="2617" y="3927"/>
                  </a:cubicBezTo>
                  <a:cubicBezTo>
                    <a:pt x="2708" y="3909"/>
                    <a:pt x="2782" y="3827"/>
                    <a:pt x="2750" y="3707"/>
                  </a:cubicBezTo>
                  <a:cubicBezTo>
                    <a:pt x="2645" y="3327"/>
                    <a:pt x="2558" y="2955"/>
                    <a:pt x="2424" y="2579"/>
                  </a:cubicBezTo>
                  <a:cubicBezTo>
                    <a:pt x="2296" y="2217"/>
                    <a:pt x="2154" y="1859"/>
                    <a:pt x="2026" y="1497"/>
                  </a:cubicBezTo>
                  <a:cubicBezTo>
                    <a:pt x="1855" y="997"/>
                    <a:pt x="1580" y="176"/>
                    <a:pt x="998" y="25"/>
                  </a:cubicBezTo>
                  <a:cubicBezTo>
                    <a:pt x="933" y="8"/>
                    <a:pt x="870" y="0"/>
                    <a:pt x="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6"/>
            <p:cNvSpPr/>
            <p:nvPr/>
          </p:nvSpPr>
          <p:spPr>
            <a:xfrm>
              <a:off x="3681189" y="1658996"/>
              <a:ext cx="242493" cy="260831"/>
            </a:xfrm>
            <a:custGeom>
              <a:rect b="b" l="l" r="r" t="t"/>
              <a:pathLst>
                <a:path extrusionOk="0" h="4267" w="3967">
                  <a:moveTo>
                    <a:pt x="1454" y="1"/>
                  </a:moveTo>
                  <a:cubicBezTo>
                    <a:pt x="1376" y="1"/>
                    <a:pt x="1298" y="8"/>
                    <a:pt x="1220" y="23"/>
                  </a:cubicBezTo>
                  <a:cubicBezTo>
                    <a:pt x="491" y="160"/>
                    <a:pt x="0" y="982"/>
                    <a:pt x="290" y="1678"/>
                  </a:cubicBezTo>
                  <a:cubicBezTo>
                    <a:pt x="587" y="2399"/>
                    <a:pt x="1308" y="2867"/>
                    <a:pt x="1954" y="3252"/>
                  </a:cubicBezTo>
                  <a:cubicBezTo>
                    <a:pt x="2320" y="3467"/>
                    <a:pt x="2701" y="3674"/>
                    <a:pt x="3046" y="3926"/>
                  </a:cubicBezTo>
                  <a:cubicBezTo>
                    <a:pt x="3201" y="4037"/>
                    <a:pt x="3450" y="4267"/>
                    <a:pt x="3651" y="4267"/>
                  </a:cubicBezTo>
                  <a:cubicBezTo>
                    <a:pt x="3747" y="4267"/>
                    <a:pt x="3831" y="4214"/>
                    <a:pt x="3889" y="4072"/>
                  </a:cubicBezTo>
                  <a:cubicBezTo>
                    <a:pt x="3935" y="4045"/>
                    <a:pt x="3967" y="3995"/>
                    <a:pt x="3967" y="3926"/>
                  </a:cubicBezTo>
                  <a:cubicBezTo>
                    <a:pt x="3931" y="2949"/>
                    <a:pt x="3527" y="2041"/>
                    <a:pt x="3086" y="1179"/>
                  </a:cubicBezTo>
                  <a:cubicBezTo>
                    <a:pt x="2894" y="803"/>
                    <a:pt x="2678" y="463"/>
                    <a:pt x="2298" y="247"/>
                  </a:cubicBezTo>
                  <a:cubicBezTo>
                    <a:pt x="2040" y="103"/>
                    <a:pt x="1751" y="1"/>
                    <a:pt x="1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6"/>
            <p:cNvSpPr/>
            <p:nvPr/>
          </p:nvSpPr>
          <p:spPr>
            <a:xfrm>
              <a:off x="3710286" y="1897331"/>
              <a:ext cx="196097" cy="146706"/>
            </a:xfrm>
            <a:custGeom>
              <a:rect b="b" l="l" r="r" t="t"/>
              <a:pathLst>
                <a:path extrusionOk="0" h="2400" w="3208">
                  <a:moveTo>
                    <a:pt x="968" y="0"/>
                  </a:moveTo>
                  <a:cubicBezTo>
                    <a:pt x="760" y="0"/>
                    <a:pt x="557" y="46"/>
                    <a:pt x="377" y="155"/>
                  </a:cubicBezTo>
                  <a:cubicBezTo>
                    <a:pt x="148" y="297"/>
                    <a:pt x="1" y="573"/>
                    <a:pt x="75" y="843"/>
                  </a:cubicBezTo>
                  <a:cubicBezTo>
                    <a:pt x="157" y="1132"/>
                    <a:pt x="441" y="1284"/>
                    <a:pt x="703" y="1384"/>
                  </a:cubicBezTo>
                  <a:cubicBezTo>
                    <a:pt x="1355" y="1637"/>
                    <a:pt x="2083" y="1847"/>
                    <a:pt x="2597" y="2347"/>
                  </a:cubicBezTo>
                  <a:cubicBezTo>
                    <a:pt x="2636" y="2383"/>
                    <a:pt x="2678" y="2399"/>
                    <a:pt x="2718" y="2399"/>
                  </a:cubicBezTo>
                  <a:cubicBezTo>
                    <a:pt x="2763" y="2399"/>
                    <a:pt x="2806" y="2379"/>
                    <a:pt x="2841" y="2347"/>
                  </a:cubicBezTo>
                  <a:cubicBezTo>
                    <a:pt x="2861" y="2352"/>
                    <a:pt x="2881" y="2354"/>
                    <a:pt x="2901" y="2354"/>
                  </a:cubicBezTo>
                  <a:cubicBezTo>
                    <a:pt x="2991" y="2354"/>
                    <a:pt x="3074" y="2303"/>
                    <a:pt x="3093" y="2187"/>
                  </a:cubicBezTo>
                  <a:cubicBezTo>
                    <a:pt x="3207" y="1489"/>
                    <a:pt x="2854" y="866"/>
                    <a:pt x="2295" y="476"/>
                  </a:cubicBezTo>
                  <a:cubicBezTo>
                    <a:pt x="1941" y="232"/>
                    <a:pt x="1439" y="0"/>
                    <a:pt x="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6"/>
            <p:cNvSpPr/>
            <p:nvPr/>
          </p:nvSpPr>
          <p:spPr>
            <a:xfrm>
              <a:off x="4147039" y="882620"/>
              <a:ext cx="194936" cy="197197"/>
            </a:xfrm>
            <a:custGeom>
              <a:rect b="b" l="l" r="r" t="t"/>
              <a:pathLst>
                <a:path extrusionOk="0" h="3226" w="3189">
                  <a:moveTo>
                    <a:pt x="2183" y="1"/>
                  </a:moveTo>
                  <a:cubicBezTo>
                    <a:pt x="1705" y="1"/>
                    <a:pt x="1212" y="500"/>
                    <a:pt x="964" y="841"/>
                  </a:cubicBezTo>
                  <a:cubicBezTo>
                    <a:pt x="511" y="1470"/>
                    <a:pt x="346" y="2213"/>
                    <a:pt x="130" y="2943"/>
                  </a:cubicBezTo>
                  <a:cubicBezTo>
                    <a:pt x="126" y="2947"/>
                    <a:pt x="120" y="2951"/>
                    <a:pt x="116" y="2956"/>
                  </a:cubicBezTo>
                  <a:cubicBezTo>
                    <a:pt x="0" y="3071"/>
                    <a:pt x="111" y="3226"/>
                    <a:pt x="243" y="3226"/>
                  </a:cubicBezTo>
                  <a:cubicBezTo>
                    <a:pt x="268" y="3226"/>
                    <a:pt x="293" y="3220"/>
                    <a:pt x="318" y="3208"/>
                  </a:cubicBezTo>
                  <a:cubicBezTo>
                    <a:pt x="698" y="3015"/>
                    <a:pt x="1070" y="2736"/>
                    <a:pt x="1423" y="2492"/>
                  </a:cubicBezTo>
                  <a:cubicBezTo>
                    <a:pt x="1703" y="2305"/>
                    <a:pt x="1978" y="2098"/>
                    <a:pt x="2221" y="1865"/>
                  </a:cubicBezTo>
                  <a:cubicBezTo>
                    <a:pt x="2620" y="1484"/>
                    <a:pt x="3189" y="659"/>
                    <a:pt x="2624" y="172"/>
                  </a:cubicBezTo>
                  <a:cubicBezTo>
                    <a:pt x="2484" y="51"/>
                    <a:pt x="2334" y="1"/>
                    <a:pt x="2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6"/>
            <p:cNvSpPr/>
            <p:nvPr/>
          </p:nvSpPr>
          <p:spPr>
            <a:xfrm>
              <a:off x="3972705" y="1776115"/>
              <a:ext cx="210279" cy="145789"/>
            </a:xfrm>
            <a:custGeom>
              <a:rect b="b" l="l" r="r" t="t"/>
              <a:pathLst>
                <a:path extrusionOk="0" h="2385" w="3440">
                  <a:moveTo>
                    <a:pt x="2340" y="0"/>
                  </a:moveTo>
                  <a:cubicBezTo>
                    <a:pt x="1950" y="0"/>
                    <a:pt x="1525" y="207"/>
                    <a:pt x="1253" y="423"/>
                  </a:cubicBezTo>
                  <a:cubicBezTo>
                    <a:pt x="694" y="863"/>
                    <a:pt x="313" y="1427"/>
                    <a:pt x="28" y="2074"/>
                  </a:cubicBezTo>
                  <a:cubicBezTo>
                    <a:pt x="0" y="2138"/>
                    <a:pt x="10" y="2202"/>
                    <a:pt x="42" y="2249"/>
                  </a:cubicBezTo>
                  <a:cubicBezTo>
                    <a:pt x="62" y="2322"/>
                    <a:pt x="132" y="2384"/>
                    <a:pt x="212" y="2384"/>
                  </a:cubicBezTo>
                  <a:cubicBezTo>
                    <a:pt x="240" y="2384"/>
                    <a:pt x="270" y="2376"/>
                    <a:pt x="299" y="2359"/>
                  </a:cubicBezTo>
                  <a:cubicBezTo>
                    <a:pt x="895" y="2001"/>
                    <a:pt x="1587" y="1941"/>
                    <a:pt x="2220" y="1675"/>
                  </a:cubicBezTo>
                  <a:cubicBezTo>
                    <a:pt x="2707" y="1468"/>
                    <a:pt x="3440" y="890"/>
                    <a:pt x="2991" y="304"/>
                  </a:cubicBezTo>
                  <a:cubicBezTo>
                    <a:pt x="2821" y="84"/>
                    <a:pt x="2588" y="0"/>
                    <a:pt x="2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6"/>
            <p:cNvSpPr/>
            <p:nvPr/>
          </p:nvSpPr>
          <p:spPr>
            <a:xfrm>
              <a:off x="3992693" y="1465101"/>
              <a:ext cx="261565" cy="274218"/>
            </a:xfrm>
            <a:custGeom>
              <a:rect b="b" l="l" r="r" t="t"/>
              <a:pathLst>
                <a:path extrusionOk="0" h="4486" w="4279">
                  <a:moveTo>
                    <a:pt x="3170" y="0"/>
                  </a:moveTo>
                  <a:cubicBezTo>
                    <a:pt x="3046" y="0"/>
                    <a:pt x="2919" y="17"/>
                    <a:pt x="2793" y="45"/>
                  </a:cubicBezTo>
                  <a:cubicBezTo>
                    <a:pt x="1957" y="228"/>
                    <a:pt x="1334" y="953"/>
                    <a:pt x="926" y="1658"/>
                  </a:cubicBezTo>
                  <a:cubicBezTo>
                    <a:pt x="454" y="2466"/>
                    <a:pt x="141" y="3337"/>
                    <a:pt x="18" y="4264"/>
                  </a:cubicBezTo>
                  <a:cubicBezTo>
                    <a:pt x="1" y="4398"/>
                    <a:pt x="114" y="4485"/>
                    <a:pt x="219" y="4485"/>
                  </a:cubicBezTo>
                  <a:cubicBezTo>
                    <a:pt x="282" y="4485"/>
                    <a:pt x="342" y="4453"/>
                    <a:pt x="367" y="4378"/>
                  </a:cubicBezTo>
                  <a:cubicBezTo>
                    <a:pt x="1210" y="3929"/>
                    <a:pt x="2100" y="3557"/>
                    <a:pt x="2920" y="3057"/>
                  </a:cubicBezTo>
                  <a:cubicBezTo>
                    <a:pt x="3590" y="2645"/>
                    <a:pt x="4278" y="2003"/>
                    <a:pt x="4268" y="1150"/>
                  </a:cubicBezTo>
                  <a:cubicBezTo>
                    <a:pt x="4264" y="788"/>
                    <a:pt x="4126" y="458"/>
                    <a:pt x="3847" y="228"/>
                  </a:cubicBezTo>
                  <a:cubicBezTo>
                    <a:pt x="3644" y="64"/>
                    <a:pt x="3412" y="0"/>
                    <a:pt x="3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6"/>
            <p:cNvSpPr/>
            <p:nvPr/>
          </p:nvSpPr>
          <p:spPr>
            <a:xfrm>
              <a:off x="3991226" y="1267599"/>
              <a:ext cx="190962" cy="242615"/>
            </a:xfrm>
            <a:custGeom>
              <a:rect b="b" l="l" r="r" t="t"/>
              <a:pathLst>
                <a:path extrusionOk="0" h="3969" w="3124">
                  <a:moveTo>
                    <a:pt x="2035" y="0"/>
                  </a:moveTo>
                  <a:cubicBezTo>
                    <a:pt x="1924" y="0"/>
                    <a:pt x="1811" y="15"/>
                    <a:pt x="1702" y="47"/>
                  </a:cubicBezTo>
                  <a:cubicBezTo>
                    <a:pt x="1064" y="230"/>
                    <a:pt x="588" y="795"/>
                    <a:pt x="336" y="1386"/>
                  </a:cubicBezTo>
                  <a:cubicBezTo>
                    <a:pt x="14" y="2161"/>
                    <a:pt x="0" y="2954"/>
                    <a:pt x="37" y="3780"/>
                  </a:cubicBezTo>
                  <a:cubicBezTo>
                    <a:pt x="43" y="3906"/>
                    <a:pt x="140" y="3968"/>
                    <a:pt x="236" y="3968"/>
                  </a:cubicBezTo>
                  <a:cubicBezTo>
                    <a:pt x="283" y="3968"/>
                    <a:pt x="331" y="3953"/>
                    <a:pt x="368" y="3922"/>
                  </a:cubicBezTo>
                  <a:cubicBezTo>
                    <a:pt x="418" y="3918"/>
                    <a:pt x="468" y="3890"/>
                    <a:pt x="495" y="3822"/>
                  </a:cubicBezTo>
                  <a:cubicBezTo>
                    <a:pt x="776" y="3138"/>
                    <a:pt x="1386" y="2844"/>
                    <a:pt x="1977" y="2473"/>
                  </a:cubicBezTo>
                  <a:cubicBezTo>
                    <a:pt x="2527" y="2125"/>
                    <a:pt x="3124" y="1629"/>
                    <a:pt x="3082" y="909"/>
                  </a:cubicBezTo>
                  <a:cubicBezTo>
                    <a:pt x="3048" y="334"/>
                    <a:pt x="2556" y="0"/>
                    <a:pt x="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6"/>
            <p:cNvSpPr/>
            <p:nvPr/>
          </p:nvSpPr>
          <p:spPr>
            <a:xfrm>
              <a:off x="3973010" y="1097360"/>
              <a:ext cx="126778" cy="180448"/>
            </a:xfrm>
            <a:custGeom>
              <a:rect b="b" l="l" r="r" t="t"/>
              <a:pathLst>
                <a:path extrusionOk="0" h="2952" w="2074">
                  <a:moveTo>
                    <a:pt x="1347" y="0"/>
                  </a:moveTo>
                  <a:cubicBezTo>
                    <a:pt x="811" y="0"/>
                    <a:pt x="412" y="594"/>
                    <a:pt x="239" y="1034"/>
                  </a:cubicBezTo>
                  <a:cubicBezTo>
                    <a:pt x="28" y="1585"/>
                    <a:pt x="1" y="2149"/>
                    <a:pt x="88" y="2727"/>
                  </a:cubicBezTo>
                  <a:cubicBezTo>
                    <a:pt x="108" y="2876"/>
                    <a:pt x="235" y="2951"/>
                    <a:pt x="354" y="2951"/>
                  </a:cubicBezTo>
                  <a:cubicBezTo>
                    <a:pt x="425" y="2951"/>
                    <a:pt x="493" y="2924"/>
                    <a:pt x="532" y="2869"/>
                  </a:cubicBezTo>
                  <a:cubicBezTo>
                    <a:pt x="551" y="2855"/>
                    <a:pt x="564" y="2837"/>
                    <a:pt x="573" y="2810"/>
                  </a:cubicBezTo>
                  <a:cubicBezTo>
                    <a:pt x="821" y="2217"/>
                    <a:pt x="1358" y="1855"/>
                    <a:pt x="1674" y="1314"/>
                  </a:cubicBezTo>
                  <a:cubicBezTo>
                    <a:pt x="1890" y="943"/>
                    <a:pt x="2073" y="94"/>
                    <a:pt x="1449" y="7"/>
                  </a:cubicBezTo>
                  <a:cubicBezTo>
                    <a:pt x="1415" y="3"/>
                    <a:pt x="1380" y="0"/>
                    <a:pt x="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6"/>
            <p:cNvSpPr/>
            <p:nvPr/>
          </p:nvSpPr>
          <p:spPr>
            <a:xfrm>
              <a:off x="3977778" y="1515653"/>
              <a:ext cx="196831" cy="230817"/>
            </a:xfrm>
            <a:custGeom>
              <a:rect b="b" l="l" r="r" t="t"/>
              <a:pathLst>
                <a:path extrusionOk="0" h="3776" w="3220">
                  <a:moveTo>
                    <a:pt x="3122" y="1"/>
                  </a:moveTo>
                  <a:cubicBezTo>
                    <a:pt x="3098" y="1"/>
                    <a:pt x="3074" y="10"/>
                    <a:pt x="3054" y="25"/>
                  </a:cubicBezTo>
                  <a:cubicBezTo>
                    <a:pt x="2802" y="240"/>
                    <a:pt x="2550" y="446"/>
                    <a:pt x="2302" y="662"/>
                  </a:cubicBezTo>
                  <a:cubicBezTo>
                    <a:pt x="2059" y="873"/>
                    <a:pt x="1807" y="1079"/>
                    <a:pt x="1578" y="1309"/>
                  </a:cubicBezTo>
                  <a:cubicBezTo>
                    <a:pt x="1151" y="1739"/>
                    <a:pt x="757" y="2213"/>
                    <a:pt x="440" y="2730"/>
                  </a:cubicBezTo>
                  <a:cubicBezTo>
                    <a:pt x="358" y="2873"/>
                    <a:pt x="281" y="3011"/>
                    <a:pt x="207" y="3157"/>
                  </a:cubicBezTo>
                  <a:cubicBezTo>
                    <a:pt x="170" y="3231"/>
                    <a:pt x="133" y="3303"/>
                    <a:pt x="101" y="3382"/>
                  </a:cubicBezTo>
                  <a:cubicBezTo>
                    <a:pt x="65" y="3460"/>
                    <a:pt x="23" y="3547"/>
                    <a:pt x="10" y="3634"/>
                  </a:cubicBezTo>
                  <a:cubicBezTo>
                    <a:pt x="1" y="3719"/>
                    <a:pt x="59" y="3776"/>
                    <a:pt x="123" y="3776"/>
                  </a:cubicBezTo>
                  <a:cubicBezTo>
                    <a:pt x="160" y="3776"/>
                    <a:pt x="197" y="3757"/>
                    <a:pt x="226" y="3716"/>
                  </a:cubicBezTo>
                  <a:cubicBezTo>
                    <a:pt x="271" y="3657"/>
                    <a:pt x="294" y="3588"/>
                    <a:pt x="321" y="3524"/>
                  </a:cubicBezTo>
                  <a:cubicBezTo>
                    <a:pt x="349" y="3455"/>
                    <a:pt x="381" y="3390"/>
                    <a:pt x="413" y="3327"/>
                  </a:cubicBezTo>
                  <a:cubicBezTo>
                    <a:pt x="473" y="3193"/>
                    <a:pt x="541" y="3066"/>
                    <a:pt x="620" y="2941"/>
                  </a:cubicBezTo>
                  <a:cubicBezTo>
                    <a:pt x="762" y="2694"/>
                    <a:pt x="927" y="2460"/>
                    <a:pt x="1101" y="2235"/>
                  </a:cubicBezTo>
                  <a:cubicBezTo>
                    <a:pt x="1289" y="1997"/>
                    <a:pt x="1491" y="1777"/>
                    <a:pt x="1697" y="1557"/>
                  </a:cubicBezTo>
                  <a:cubicBezTo>
                    <a:pt x="1917" y="1327"/>
                    <a:pt x="2137" y="1098"/>
                    <a:pt x="2372" y="878"/>
                  </a:cubicBezTo>
                  <a:cubicBezTo>
                    <a:pt x="2637" y="630"/>
                    <a:pt x="2908" y="387"/>
                    <a:pt x="3183" y="149"/>
                  </a:cubicBezTo>
                  <a:cubicBezTo>
                    <a:pt x="3219" y="116"/>
                    <a:pt x="3215" y="52"/>
                    <a:pt x="3183" y="25"/>
                  </a:cubicBezTo>
                  <a:cubicBezTo>
                    <a:pt x="3164" y="8"/>
                    <a:pt x="3143" y="1"/>
                    <a:pt x="3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6"/>
            <p:cNvSpPr/>
            <p:nvPr/>
          </p:nvSpPr>
          <p:spPr>
            <a:xfrm>
              <a:off x="3951982" y="1802828"/>
              <a:ext cx="165533" cy="143711"/>
            </a:xfrm>
            <a:custGeom>
              <a:rect b="b" l="l" r="r" t="t"/>
              <a:pathLst>
                <a:path extrusionOk="0" h="2351" w="2708">
                  <a:moveTo>
                    <a:pt x="2605" y="1"/>
                  </a:moveTo>
                  <a:cubicBezTo>
                    <a:pt x="2598" y="1"/>
                    <a:pt x="2590" y="2"/>
                    <a:pt x="2582" y="4"/>
                  </a:cubicBezTo>
                  <a:cubicBezTo>
                    <a:pt x="2371" y="68"/>
                    <a:pt x="2151" y="133"/>
                    <a:pt x="1950" y="216"/>
                  </a:cubicBezTo>
                  <a:cubicBezTo>
                    <a:pt x="1738" y="303"/>
                    <a:pt x="1541" y="431"/>
                    <a:pt x="1353" y="569"/>
                  </a:cubicBezTo>
                  <a:cubicBezTo>
                    <a:pt x="982" y="839"/>
                    <a:pt x="656" y="1164"/>
                    <a:pt x="381" y="1541"/>
                  </a:cubicBezTo>
                  <a:cubicBezTo>
                    <a:pt x="312" y="1637"/>
                    <a:pt x="244" y="1742"/>
                    <a:pt x="180" y="1848"/>
                  </a:cubicBezTo>
                  <a:cubicBezTo>
                    <a:pt x="147" y="1898"/>
                    <a:pt x="115" y="1954"/>
                    <a:pt x="87" y="2009"/>
                  </a:cubicBezTo>
                  <a:cubicBezTo>
                    <a:pt x="55" y="2072"/>
                    <a:pt x="15" y="2137"/>
                    <a:pt x="5" y="2206"/>
                  </a:cubicBezTo>
                  <a:cubicBezTo>
                    <a:pt x="0" y="2261"/>
                    <a:pt x="15" y="2311"/>
                    <a:pt x="60" y="2334"/>
                  </a:cubicBezTo>
                  <a:cubicBezTo>
                    <a:pt x="78" y="2345"/>
                    <a:pt x="98" y="2350"/>
                    <a:pt x="117" y="2350"/>
                  </a:cubicBezTo>
                  <a:cubicBezTo>
                    <a:pt x="148" y="2350"/>
                    <a:pt x="178" y="2338"/>
                    <a:pt x="197" y="2316"/>
                  </a:cubicBezTo>
                  <a:cubicBezTo>
                    <a:pt x="280" y="2233"/>
                    <a:pt x="322" y="2119"/>
                    <a:pt x="377" y="2022"/>
                  </a:cubicBezTo>
                  <a:cubicBezTo>
                    <a:pt x="432" y="1926"/>
                    <a:pt x="491" y="1835"/>
                    <a:pt x="551" y="1747"/>
                  </a:cubicBezTo>
                  <a:cubicBezTo>
                    <a:pt x="670" y="1573"/>
                    <a:pt x="807" y="1412"/>
                    <a:pt x="955" y="1257"/>
                  </a:cubicBezTo>
                  <a:cubicBezTo>
                    <a:pt x="1253" y="944"/>
                    <a:pt x="1596" y="692"/>
                    <a:pt x="1973" y="476"/>
                  </a:cubicBezTo>
                  <a:cubicBezTo>
                    <a:pt x="2078" y="417"/>
                    <a:pt x="2179" y="349"/>
                    <a:pt x="2289" y="288"/>
                  </a:cubicBezTo>
                  <a:cubicBezTo>
                    <a:pt x="2399" y="229"/>
                    <a:pt x="2509" y="184"/>
                    <a:pt x="2623" y="146"/>
                  </a:cubicBezTo>
                  <a:cubicBezTo>
                    <a:pt x="2708" y="121"/>
                    <a:pt x="2680" y="1"/>
                    <a:pt x="2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6"/>
            <p:cNvSpPr/>
            <p:nvPr/>
          </p:nvSpPr>
          <p:spPr>
            <a:xfrm>
              <a:off x="3893117" y="2032422"/>
              <a:ext cx="153552" cy="135336"/>
            </a:xfrm>
            <a:custGeom>
              <a:rect b="b" l="l" r="r" t="t"/>
              <a:pathLst>
                <a:path extrusionOk="0" h="2214" w="2512">
                  <a:moveTo>
                    <a:pt x="2406" y="0"/>
                  </a:moveTo>
                  <a:cubicBezTo>
                    <a:pt x="2394" y="0"/>
                    <a:pt x="2383" y="3"/>
                    <a:pt x="2371" y="9"/>
                  </a:cubicBezTo>
                  <a:cubicBezTo>
                    <a:pt x="2013" y="187"/>
                    <a:pt x="1642" y="357"/>
                    <a:pt x="1325" y="610"/>
                  </a:cubicBezTo>
                  <a:cubicBezTo>
                    <a:pt x="1010" y="862"/>
                    <a:pt x="716" y="1146"/>
                    <a:pt x="455" y="1458"/>
                  </a:cubicBezTo>
                  <a:cubicBezTo>
                    <a:pt x="303" y="1637"/>
                    <a:pt x="165" y="1825"/>
                    <a:pt x="37" y="2022"/>
                  </a:cubicBezTo>
                  <a:cubicBezTo>
                    <a:pt x="0" y="2077"/>
                    <a:pt x="28" y="2164"/>
                    <a:pt x="87" y="2196"/>
                  </a:cubicBezTo>
                  <a:cubicBezTo>
                    <a:pt x="108" y="2208"/>
                    <a:pt x="129" y="2213"/>
                    <a:pt x="149" y="2213"/>
                  </a:cubicBezTo>
                  <a:cubicBezTo>
                    <a:pt x="194" y="2213"/>
                    <a:pt x="237" y="2187"/>
                    <a:pt x="262" y="2145"/>
                  </a:cubicBezTo>
                  <a:cubicBezTo>
                    <a:pt x="693" y="1491"/>
                    <a:pt x="1266" y="962"/>
                    <a:pt x="1886" y="486"/>
                  </a:cubicBezTo>
                  <a:cubicBezTo>
                    <a:pt x="2060" y="348"/>
                    <a:pt x="2248" y="225"/>
                    <a:pt x="2445" y="124"/>
                  </a:cubicBezTo>
                  <a:cubicBezTo>
                    <a:pt x="2511" y="88"/>
                    <a:pt x="2468" y="0"/>
                    <a:pt x="2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6"/>
            <p:cNvSpPr/>
            <p:nvPr/>
          </p:nvSpPr>
          <p:spPr>
            <a:xfrm>
              <a:off x="3984196" y="1320596"/>
              <a:ext cx="125434" cy="213946"/>
            </a:xfrm>
            <a:custGeom>
              <a:rect b="b" l="l" r="r" t="t"/>
              <a:pathLst>
                <a:path extrusionOk="0" h="3500" w="2052">
                  <a:moveTo>
                    <a:pt x="1957" y="1"/>
                  </a:moveTo>
                  <a:cubicBezTo>
                    <a:pt x="1944" y="1"/>
                    <a:pt x="1931" y="5"/>
                    <a:pt x="1918" y="15"/>
                  </a:cubicBezTo>
                  <a:cubicBezTo>
                    <a:pt x="1721" y="157"/>
                    <a:pt x="1541" y="326"/>
                    <a:pt x="1372" y="500"/>
                  </a:cubicBezTo>
                  <a:cubicBezTo>
                    <a:pt x="1202" y="675"/>
                    <a:pt x="1042" y="868"/>
                    <a:pt x="904" y="1074"/>
                  </a:cubicBezTo>
                  <a:cubicBezTo>
                    <a:pt x="610" y="1505"/>
                    <a:pt x="413" y="2009"/>
                    <a:pt x="248" y="2500"/>
                  </a:cubicBezTo>
                  <a:cubicBezTo>
                    <a:pt x="203" y="2642"/>
                    <a:pt x="157" y="2784"/>
                    <a:pt x="115" y="2927"/>
                  </a:cubicBezTo>
                  <a:cubicBezTo>
                    <a:pt x="93" y="3000"/>
                    <a:pt x="74" y="3078"/>
                    <a:pt x="51" y="3152"/>
                  </a:cubicBezTo>
                  <a:cubicBezTo>
                    <a:pt x="28" y="3230"/>
                    <a:pt x="1" y="3307"/>
                    <a:pt x="1" y="3390"/>
                  </a:cubicBezTo>
                  <a:cubicBezTo>
                    <a:pt x="3" y="3461"/>
                    <a:pt x="58" y="3500"/>
                    <a:pt x="116" y="3500"/>
                  </a:cubicBezTo>
                  <a:cubicBezTo>
                    <a:pt x="155" y="3500"/>
                    <a:pt x="195" y="3482"/>
                    <a:pt x="221" y="3445"/>
                  </a:cubicBezTo>
                  <a:cubicBezTo>
                    <a:pt x="258" y="3385"/>
                    <a:pt x="271" y="3321"/>
                    <a:pt x="290" y="3257"/>
                  </a:cubicBezTo>
                  <a:cubicBezTo>
                    <a:pt x="308" y="3192"/>
                    <a:pt x="326" y="3124"/>
                    <a:pt x="345" y="3059"/>
                  </a:cubicBezTo>
                  <a:cubicBezTo>
                    <a:pt x="381" y="2936"/>
                    <a:pt x="423" y="2812"/>
                    <a:pt x="464" y="2684"/>
                  </a:cubicBezTo>
                  <a:cubicBezTo>
                    <a:pt x="542" y="2441"/>
                    <a:pt x="629" y="2198"/>
                    <a:pt x="730" y="1959"/>
                  </a:cubicBezTo>
                  <a:cubicBezTo>
                    <a:pt x="822" y="1734"/>
                    <a:pt x="932" y="1514"/>
                    <a:pt x="1051" y="1298"/>
                  </a:cubicBezTo>
                  <a:cubicBezTo>
                    <a:pt x="1166" y="1097"/>
                    <a:pt x="1281" y="891"/>
                    <a:pt x="1423" y="703"/>
                  </a:cubicBezTo>
                  <a:cubicBezTo>
                    <a:pt x="1583" y="487"/>
                    <a:pt x="1776" y="295"/>
                    <a:pt x="1992" y="134"/>
                  </a:cubicBezTo>
                  <a:cubicBezTo>
                    <a:pt x="2051" y="89"/>
                    <a:pt x="2013" y="1"/>
                    <a:pt x="1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6"/>
            <p:cNvSpPr/>
            <p:nvPr/>
          </p:nvSpPr>
          <p:spPr>
            <a:xfrm>
              <a:off x="3976067" y="1125906"/>
              <a:ext cx="67607" cy="183994"/>
            </a:xfrm>
            <a:custGeom>
              <a:rect b="b" l="l" r="r" t="t"/>
              <a:pathLst>
                <a:path extrusionOk="0" h="3010" w="1106">
                  <a:moveTo>
                    <a:pt x="1019" y="0"/>
                  </a:moveTo>
                  <a:cubicBezTo>
                    <a:pt x="999" y="0"/>
                    <a:pt x="978" y="9"/>
                    <a:pt x="963" y="31"/>
                  </a:cubicBezTo>
                  <a:cubicBezTo>
                    <a:pt x="849" y="196"/>
                    <a:pt x="743" y="366"/>
                    <a:pt x="639" y="535"/>
                  </a:cubicBezTo>
                  <a:cubicBezTo>
                    <a:pt x="529" y="705"/>
                    <a:pt x="432" y="879"/>
                    <a:pt x="358" y="1063"/>
                  </a:cubicBezTo>
                  <a:cubicBezTo>
                    <a:pt x="207" y="1439"/>
                    <a:pt x="110" y="1837"/>
                    <a:pt x="55" y="2237"/>
                  </a:cubicBezTo>
                  <a:cubicBezTo>
                    <a:pt x="28" y="2470"/>
                    <a:pt x="0" y="2705"/>
                    <a:pt x="38" y="2934"/>
                  </a:cubicBezTo>
                  <a:cubicBezTo>
                    <a:pt x="46" y="2985"/>
                    <a:pt x="91" y="3009"/>
                    <a:pt x="136" y="3009"/>
                  </a:cubicBezTo>
                  <a:cubicBezTo>
                    <a:pt x="185" y="3009"/>
                    <a:pt x="235" y="2981"/>
                    <a:pt x="244" y="2929"/>
                  </a:cubicBezTo>
                  <a:cubicBezTo>
                    <a:pt x="276" y="2737"/>
                    <a:pt x="281" y="2540"/>
                    <a:pt x="303" y="2343"/>
                  </a:cubicBezTo>
                  <a:cubicBezTo>
                    <a:pt x="326" y="2150"/>
                    <a:pt x="358" y="1962"/>
                    <a:pt x="404" y="1774"/>
                  </a:cubicBezTo>
                  <a:cubicBezTo>
                    <a:pt x="451" y="1585"/>
                    <a:pt x="506" y="1397"/>
                    <a:pt x="569" y="1219"/>
                  </a:cubicBezTo>
                  <a:cubicBezTo>
                    <a:pt x="629" y="1035"/>
                    <a:pt x="694" y="857"/>
                    <a:pt x="762" y="677"/>
                  </a:cubicBezTo>
                  <a:cubicBezTo>
                    <a:pt x="845" y="472"/>
                    <a:pt x="950" y="279"/>
                    <a:pt x="1073" y="91"/>
                  </a:cubicBezTo>
                  <a:cubicBezTo>
                    <a:pt x="1105" y="43"/>
                    <a:pt x="1063"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6"/>
            <p:cNvSpPr/>
            <p:nvPr/>
          </p:nvSpPr>
          <p:spPr>
            <a:xfrm>
              <a:off x="4138359" y="918624"/>
              <a:ext cx="125189" cy="168651"/>
            </a:xfrm>
            <a:custGeom>
              <a:rect b="b" l="l" r="r" t="t"/>
              <a:pathLst>
                <a:path extrusionOk="0" h="2759" w="2048">
                  <a:moveTo>
                    <a:pt x="1952" y="1"/>
                  </a:moveTo>
                  <a:cubicBezTo>
                    <a:pt x="1940" y="1"/>
                    <a:pt x="1926" y="5"/>
                    <a:pt x="1913" y="15"/>
                  </a:cubicBezTo>
                  <a:cubicBezTo>
                    <a:pt x="1743" y="134"/>
                    <a:pt x="1597" y="276"/>
                    <a:pt x="1460" y="432"/>
                  </a:cubicBezTo>
                  <a:cubicBezTo>
                    <a:pt x="1390" y="510"/>
                    <a:pt x="1326" y="593"/>
                    <a:pt x="1258" y="671"/>
                  </a:cubicBezTo>
                  <a:cubicBezTo>
                    <a:pt x="1193" y="753"/>
                    <a:pt x="1121" y="821"/>
                    <a:pt x="1056" y="900"/>
                  </a:cubicBezTo>
                  <a:cubicBezTo>
                    <a:pt x="795" y="1230"/>
                    <a:pt x="556" y="1588"/>
                    <a:pt x="340" y="1950"/>
                  </a:cubicBezTo>
                  <a:cubicBezTo>
                    <a:pt x="281" y="2055"/>
                    <a:pt x="226" y="2161"/>
                    <a:pt x="171" y="2271"/>
                  </a:cubicBezTo>
                  <a:cubicBezTo>
                    <a:pt x="116" y="2381"/>
                    <a:pt x="56" y="2491"/>
                    <a:pt x="24" y="2610"/>
                  </a:cubicBezTo>
                  <a:cubicBezTo>
                    <a:pt x="0" y="2698"/>
                    <a:pt x="71" y="2759"/>
                    <a:pt x="143" y="2759"/>
                  </a:cubicBezTo>
                  <a:cubicBezTo>
                    <a:pt x="183" y="2759"/>
                    <a:pt x="224" y="2740"/>
                    <a:pt x="249" y="2697"/>
                  </a:cubicBezTo>
                  <a:cubicBezTo>
                    <a:pt x="304" y="2610"/>
                    <a:pt x="340" y="2514"/>
                    <a:pt x="386" y="2422"/>
                  </a:cubicBezTo>
                  <a:cubicBezTo>
                    <a:pt x="427" y="2330"/>
                    <a:pt x="473" y="2243"/>
                    <a:pt x="524" y="2157"/>
                  </a:cubicBezTo>
                  <a:cubicBezTo>
                    <a:pt x="625" y="1982"/>
                    <a:pt x="730" y="1808"/>
                    <a:pt x="840" y="1638"/>
                  </a:cubicBezTo>
                  <a:cubicBezTo>
                    <a:pt x="955" y="1469"/>
                    <a:pt x="1079" y="1298"/>
                    <a:pt x="1193" y="1129"/>
                  </a:cubicBezTo>
                  <a:cubicBezTo>
                    <a:pt x="1248" y="1046"/>
                    <a:pt x="1303" y="963"/>
                    <a:pt x="1354" y="877"/>
                  </a:cubicBezTo>
                  <a:cubicBezTo>
                    <a:pt x="1405" y="790"/>
                    <a:pt x="1464" y="707"/>
                    <a:pt x="1523" y="624"/>
                  </a:cubicBezTo>
                  <a:cubicBezTo>
                    <a:pt x="1657" y="445"/>
                    <a:pt x="1808" y="267"/>
                    <a:pt x="1987" y="134"/>
                  </a:cubicBezTo>
                  <a:cubicBezTo>
                    <a:pt x="2047" y="88"/>
                    <a:pt x="2009" y="1"/>
                    <a:pt x="1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6"/>
            <p:cNvSpPr/>
            <p:nvPr/>
          </p:nvSpPr>
          <p:spPr>
            <a:xfrm>
              <a:off x="3356543" y="316828"/>
              <a:ext cx="806883" cy="859392"/>
            </a:xfrm>
            <a:custGeom>
              <a:rect b="b" l="l" r="r" t="t"/>
              <a:pathLst>
                <a:path extrusionOk="0" h="14059" w="13200">
                  <a:moveTo>
                    <a:pt x="5577" y="1"/>
                  </a:moveTo>
                  <a:cubicBezTo>
                    <a:pt x="5273" y="1"/>
                    <a:pt x="4971" y="55"/>
                    <a:pt x="4687" y="174"/>
                  </a:cubicBezTo>
                  <a:cubicBezTo>
                    <a:pt x="4261" y="357"/>
                    <a:pt x="3927" y="683"/>
                    <a:pt x="3779" y="1133"/>
                  </a:cubicBezTo>
                  <a:cubicBezTo>
                    <a:pt x="3637" y="1554"/>
                    <a:pt x="3683" y="2018"/>
                    <a:pt x="3775" y="2448"/>
                  </a:cubicBezTo>
                  <a:cubicBezTo>
                    <a:pt x="3959" y="3288"/>
                    <a:pt x="4302" y="4095"/>
                    <a:pt x="4765" y="4814"/>
                  </a:cubicBezTo>
                  <a:cubicBezTo>
                    <a:pt x="4660" y="4751"/>
                    <a:pt x="4555" y="4682"/>
                    <a:pt x="4450" y="4622"/>
                  </a:cubicBezTo>
                  <a:cubicBezTo>
                    <a:pt x="3995" y="4347"/>
                    <a:pt x="3510" y="4077"/>
                    <a:pt x="2991" y="3934"/>
                  </a:cubicBezTo>
                  <a:cubicBezTo>
                    <a:pt x="2797" y="3880"/>
                    <a:pt x="2600" y="3850"/>
                    <a:pt x="2404" y="3850"/>
                  </a:cubicBezTo>
                  <a:cubicBezTo>
                    <a:pt x="2122" y="3850"/>
                    <a:pt x="1845" y="3911"/>
                    <a:pt x="1588" y="4049"/>
                  </a:cubicBezTo>
                  <a:cubicBezTo>
                    <a:pt x="1165" y="4278"/>
                    <a:pt x="858" y="4687"/>
                    <a:pt x="648" y="5108"/>
                  </a:cubicBezTo>
                  <a:cubicBezTo>
                    <a:pt x="409" y="5585"/>
                    <a:pt x="248" y="6118"/>
                    <a:pt x="153" y="6640"/>
                  </a:cubicBezTo>
                  <a:cubicBezTo>
                    <a:pt x="56" y="7181"/>
                    <a:pt x="1" y="7754"/>
                    <a:pt x="111" y="8291"/>
                  </a:cubicBezTo>
                  <a:cubicBezTo>
                    <a:pt x="302" y="9219"/>
                    <a:pt x="1125" y="9670"/>
                    <a:pt x="1994" y="9670"/>
                  </a:cubicBezTo>
                  <a:cubicBezTo>
                    <a:pt x="2105" y="9670"/>
                    <a:pt x="2216" y="9663"/>
                    <a:pt x="2326" y="9648"/>
                  </a:cubicBezTo>
                  <a:cubicBezTo>
                    <a:pt x="2968" y="9561"/>
                    <a:pt x="3587" y="9309"/>
                    <a:pt x="4179" y="9062"/>
                  </a:cubicBezTo>
                  <a:cubicBezTo>
                    <a:pt x="4243" y="9034"/>
                    <a:pt x="4312" y="9007"/>
                    <a:pt x="4376" y="8975"/>
                  </a:cubicBezTo>
                  <a:lnTo>
                    <a:pt x="4376" y="8975"/>
                  </a:lnTo>
                  <a:cubicBezTo>
                    <a:pt x="4014" y="9437"/>
                    <a:pt x="3697" y="9924"/>
                    <a:pt x="3449" y="10455"/>
                  </a:cubicBezTo>
                  <a:cubicBezTo>
                    <a:pt x="3028" y="11363"/>
                    <a:pt x="2886" y="12501"/>
                    <a:pt x="3559" y="13331"/>
                  </a:cubicBezTo>
                  <a:cubicBezTo>
                    <a:pt x="3968" y="13833"/>
                    <a:pt x="4606" y="14059"/>
                    <a:pt x="5245" y="14059"/>
                  </a:cubicBezTo>
                  <a:cubicBezTo>
                    <a:pt x="5582" y="14059"/>
                    <a:pt x="5920" y="13996"/>
                    <a:pt x="6224" y="13877"/>
                  </a:cubicBezTo>
                  <a:cubicBezTo>
                    <a:pt x="7159" y="13509"/>
                    <a:pt x="7775" y="12703"/>
                    <a:pt x="7967" y="11726"/>
                  </a:cubicBezTo>
                  <a:cubicBezTo>
                    <a:pt x="8017" y="11488"/>
                    <a:pt x="8040" y="11249"/>
                    <a:pt x="8044" y="11011"/>
                  </a:cubicBezTo>
                  <a:cubicBezTo>
                    <a:pt x="8090" y="11088"/>
                    <a:pt x="8137" y="11166"/>
                    <a:pt x="8187" y="11244"/>
                  </a:cubicBezTo>
                  <a:cubicBezTo>
                    <a:pt x="8698" y="12050"/>
                    <a:pt x="9389" y="12881"/>
                    <a:pt x="10410" y="12881"/>
                  </a:cubicBezTo>
                  <a:cubicBezTo>
                    <a:pt x="10452" y="12881"/>
                    <a:pt x="10496" y="12879"/>
                    <a:pt x="10539" y="12877"/>
                  </a:cubicBezTo>
                  <a:cubicBezTo>
                    <a:pt x="11475" y="12813"/>
                    <a:pt x="12236" y="12084"/>
                    <a:pt x="12347" y="11153"/>
                  </a:cubicBezTo>
                  <a:cubicBezTo>
                    <a:pt x="12465" y="10112"/>
                    <a:pt x="12048" y="8997"/>
                    <a:pt x="11291" y="8277"/>
                  </a:cubicBezTo>
                  <a:cubicBezTo>
                    <a:pt x="11071" y="8071"/>
                    <a:pt x="10823" y="7887"/>
                    <a:pt x="10567" y="7731"/>
                  </a:cubicBezTo>
                  <a:cubicBezTo>
                    <a:pt x="10713" y="7727"/>
                    <a:pt x="10861" y="7713"/>
                    <a:pt x="11007" y="7695"/>
                  </a:cubicBezTo>
                  <a:cubicBezTo>
                    <a:pt x="11896" y="7576"/>
                    <a:pt x="12782" y="7131"/>
                    <a:pt x="12988" y="6186"/>
                  </a:cubicBezTo>
                  <a:cubicBezTo>
                    <a:pt x="13200" y="5218"/>
                    <a:pt x="12681" y="4191"/>
                    <a:pt x="12048" y="3480"/>
                  </a:cubicBezTo>
                  <a:cubicBezTo>
                    <a:pt x="11764" y="3163"/>
                    <a:pt x="11392" y="2916"/>
                    <a:pt x="10961" y="2871"/>
                  </a:cubicBezTo>
                  <a:cubicBezTo>
                    <a:pt x="10907" y="2865"/>
                    <a:pt x="10853" y="2862"/>
                    <a:pt x="10798" y="2862"/>
                  </a:cubicBezTo>
                  <a:cubicBezTo>
                    <a:pt x="10368" y="2862"/>
                    <a:pt x="9945" y="3032"/>
                    <a:pt x="9563" y="3219"/>
                  </a:cubicBezTo>
                  <a:cubicBezTo>
                    <a:pt x="9113" y="3439"/>
                    <a:pt x="8696" y="3733"/>
                    <a:pt x="8334" y="4081"/>
                  </a:cubicBezTo>
                  <a:cubicBezTo>
                    <a:pt x="8439" y="3664"/>
                    <a:pt x="8494" y="3233"/>
                    <a:pt x="8471" y="2801"/>
                  </a:cubicBezTo>
                  <a:cubicBezTo>
                    <a:pt x="8421" y="1870"/>
                    <a:pt x="7962" y="1050"/>
                    <a:pt x="7201" y="518"/>
                  </a:cubicBezTo>
                  <a:cubicBezTo>
                    <a:pt x="6733" y="196"/>
                    <a:pt x="6152" y="1"/>
                    <a:pt x="55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6"/>
            <p:cNvSpPr/>
            <p:nvPr/>
          </p:nvSpPr>
          <p:spPr>
            <a:xfrm>
              <a:off x="3621162" y="529795"/>
              <a:ext cx="359491" cy="442380"/>
            </a:xfrm>
            <a:custGeom>
              <a:rect b="b" l="l" r="r" t="t"/>
              <a:pathLst>
                <a:path extrusionOk="0" h="7237" w="5881">
                  <a:moveTo>
                    <a:pt x="1149" y="0"/>
                  </a:moveTo>
                  <a:cubicBezTo>
                    <a:pt x="1003" y="0"/>
                    <a:pt x="860" y="67"/>
                    <a:pt x="735" y="235"/>
                  </a:cubicBezTo>
                  <a:cubicBezTo>
                    <a:pt x="451" y="615"/>
                    <a:pt x="515" y="1129"/>
                    <a:pt x="680" y="1542"/>
                  </a:cubicBezTo>
                  <a:cubicBezTo>
                    <a:pt x="813" y="1868"/>
                    <a:pt x="1789" y="2679"/>
                    <a:pt x="2009" y="2954"/>
                  </a:cubicBezTo>
                  <a:cubicBezTo>
                    <a:pt x="1784" y="2950"/>
                    <a:pt x="1027" y="2663"/>
                    <a:pt x="654" y="2663"/>
                  </a:cubicBezTo>
                  <a:cubicBezTo>
                    <a:pt x="564" y="2663"/>
                    <a:pt x="497" y="2680"/>
                    <a:pt x="464" y="2721"/>
                  </a:cubicBezTo>
                  <a:cubicBezTo>
                    <a:pt x="207" y="3036"/>
                    <a:pt x="533" y="3385"/>
                    <a:pt x="781" y="3578"/>
                  </a:cubicBezTo>
                  <a:cubicBezTo>
                    <a:pt x="804" y="3597"/>
                    <a:pt x="832" y="3620"/>
                    <a:pt x="859" y="3637"/>
                  </a:cubicBezTo>
                  <a:cubicBezTo>
                    <a:pt x="688" y="3660"/>
                    <a:pt x="529" y="3702"/>
                    <a:pt x="381" y="3771"/>
                  </a:cubicBezTo>
                  <a:cubicBezTo>
                    <a:pt x="212" y="3853"/>
                    <a:pt x="24" y="3995"/>
                    <a:pt x="10" y="4198"/>
                  </a:cubicBezTo>
                  <a:cubicBezTo>
                    <a:pt x="1" y="4390"/>
                    <a:pt x="166" y="4550"/>
                    <a:pt x="313" y="4651"/>
                  </a:cubicBezTo>
                  <a:cubicBezTo>
                    <a:pt x="549" y="4812"/>
                    <a:pt x="761" y="4873"/>
                    <a:pt x="993" y="4873"/>
                  </a:cubicBezTo>
                  <a:cubicBezTo>
                    <a:pt x="1091" y="4873"/>
                    <a:pt x="1192" y="4863"/>
                    <a:pt x="1299" y="4844"/>
                  </a:cubicBezTo>
                  <a:lnTo>
                    <a:pt x="1299" y="4844"/>
                  </a:lnTo>
                  <a:cubicBezTo>
                    <a:pt x="1273" y="4867"/>
                    <a:pt x="1267" y="4874"/>
                    <a:pt x="1270" y="4874"/>
                  </a:cubicBezTo>
                  <a:cubicBezTo>
                    <a:pt x="1277" y="4874"/>
                    <a:pt x="1316" y="4849"/>
                    <a:pt x="1329" y="4849"/>
                  </a:cubicBezTo>
                  <a:cubicBezTo>
                    <a:pt x="1337" y="4849"/>
                    <a:pt x="1335" y="4858"/>
                    <a:pt x="1313" y="4885"/>
                  </a:cubicBezTo>
                  <a:cubicBezTo>
                    <a:pt x="1184" y="5036"/>
                    <a:pt x="804" y="5440"/>
                    <a:pt x="777" y="5642"/>
                  </a:cubicBezTo>
                  <a:cubicBezTo>
                    <a:pt x="732" y="6014"/>
                    <a:pt x="1095" y="6173"/>
                    <a:pt x="1421" y="6173"/>
                  </a:cubicBezTo>
                  <a:cubicBezTo>
                    <a:pt x="1464" y="6173"/>
                    <a:pt x="1506" y="6170"/>
                    <a:pt x="1547" y="6164"/>
                  </a:cubicBezTo>
                  <a:cubicBezTo>
                    <a:pt x="1661" y="6151"/>
                    <a:pt x="1776" y="6124"/>
                    <a:pt x="1882" y="6082"/>
                  </a:cubicBezTo>
                  <a:lnTo>
                    <a:pt x="1882" y="6082"/>
                  </a:lnTo>
                  <a:cubicBezTo>
                    <a:pt x="1863" y="6192"/>
                    <a:pt x="1858" y="6306"/>
                    <a:pt x="1877" y="6421"/>
                  </a:cubicBezTo>
                  <a:cubicBezTo>
                    <a:pt x="1925" y="6702"/>
                    <a:pt x="2148" y="6950"/>
                    <a:pt x="2427" y="6950"/>
                  </a:cubicBezTo>
                  <a:cubicBezTo>
                    <a:pt x="2494" y="6950"/>
                    <a:pt x="2565" y="6935"/>
                    <a:pt x="2638" y="6903"/>
                  </a:cubicBezTo>
                  <a:cubicBezTo>
                    <a:pt x="2945" y="6765"/>
                    <a:pt x="3160" y="5436"/>
                    <a:pt x="3271" y="5119"/>
                  </a:cubicBezTo>
                  <a:cubicBezTo>
                    <a:pt x="3395" y="5481"/>
                    <a:pt x="3523" y="6861"/>
                    <a:pt x="3816" y="7100"/>
                  </a:cubicBezTo>
                  <a:cubicBezTo>
                    <a:pt x="3930" y="7193"/>
                    <a:pt x="4057" y="7236"/>
                    <a:pt x="4181" y="7236"/>
                  </a:cubicBezTo>
                  <a:cubicBezTo>
                    <a:pt x="4393" y="7236"/>
                    <a:pt x="4596" y="7111"/>
                    <a:pt x="4706" y="6894"/>
                  </a:cubicBezTo>
                  <a:cubicBezTo>
                    <a:pt x="4752" y="6797"/>
                    <a:pt x="4784" y="6702"/>
                    <a:pt x="4803" y="6596"/>
                  </a:cubicBezTo>
                  <a:cubicBezTo>
                    <a:pt x="4898" y="6719"/>
                    <a:pt x="5008" y="6839"/>
                    <a:pt x="5152" y="6880"/>
                  </a:cubicBezTo>
                  <a:cubicBezTo>
                    <a:pt x="5199" y="6895"/>
                    <a:pt x="5243" y="6902"/>
                    <a:pt x="5284" y="6902"/>
                  </a:cubicBezTo>
                  <a:cubicBezTo>
                    <a:pt x="5643" y="6902"/>
                    <a:pt x="5800" y="6378"/>
                    <a:pt x="5784" y="6086"/>
                  </a:cubicBezTo>
                  <a:cubicBezTo>
                    <a:pt x="5757" y="5614"/>
                    <a:pt x="5467" y="5233"/>
                    <a:pt x="5152" y="4907"/>
                  </a:cubicBezTo>
                  <a:cubicBezTo>
                    <a:pt x="5050" y="4803"/>
                    <a:pt x="4394" y="4619"/>
                    <a:pt x="4289" y="4522"/>
                  </a:cubicBezTo>
                  <a:cubicBezTo>
                    <a:pt x="4629" y="4518"/>
                    <a:pt x="5499" y="4486"/>
                    <a:pt x="5688" y="4206"/>
                  </a:cubicBezTo>
                  <a:cubicBezTo>
                    <a:pt x="5880" y="3931"/>
                    <a:pt x="5774" y="3597"/>
                    <a:pt x="5527" y="3400"/>
                  </a:cubicBezTo>
                  <a:cubicBezTo>
                    <a:pt x="5444" y="3330"/>
                    <a:pt x="5349" y="3275"/>
                    <a:pt x="5247" y="3239"/>
                  </a:cubicBezTo>
                  <a:cubicBezTo>
                    <a:pt x="5385" y="3142"/>
                    <a:pt x="5509" y="3028"/>
                    <a:pt x="5605" y="2886"/>
                  </a:cubicBezTo>
                  <a:cubicBezTo>
                    <a:pt x="5848" y="2514"/>
                    <a:pt x="5761" y="2046"/>
                    <a:pt x="5325" y="1881"/>
                  </a:cubicBezTo>
                  <a:cubicBezTo>
                    <a:pt x="5205" y="1835"/>
                    <a:pt x="5082" y="1815"/>
                    <a:pt x="4958" y="1815"/>
                  </a:cubicBezTo>
                  <a:cubicBezTo>
                    <a:pt x="4637" y="1815"/>
                    <a:pt x="4313" y="1947"/>
                    <a:pt x="4032" y="2092"/>
                  </a:cubicBezTo>
                  <a:cubicBezTo>
                    <a:pt x="3863" y="2179"/>
                    <a:pt x="3564" y="2634"/>
                    <a:pt x="3413" y="2744"/>
                  </a:cubicBezTo>
                  <a:cubicBezTo>
                    <a:pt x="3463" y="2514"/>
                    <a:pt x="3633" y="1923"/>
                    <a:pt x="3633" y="1684"/>
                  </a:cubicBezTo>
                  <a:cubicBezTo>
                    <a:pt x="3628" y="1216"/>
                    <a:pt x="3560" y="588"/>
                    <a:pt x="3239" y="217"/>
                  </a:cubicBezTo>
                  <a:cubicBezTo>
                    <a:pt x="3137" y="96"/>
                    <a:pt x="2997" y="31"/>
                    <a:pt x="2853" y="31"/>
                  </a:cubicBezTo>
                  <a:cubicBezTo>
                    <a:pt x="2757" y="31"/>
                    <a:pt x="2659" y="59"/>
                    <a:pt x="2569" y="120"/>
                  </a:cubicBezTo>
                  <a:cubicBezTo>
                    <a:pt x="2354" y="263"/>
                    <a:pt x="2239" y="524"/>
                    <a:pt x="2174" y="758"/>
                  </a:cubicBezTo>
                  <a:cubicBezTo>
                    <a:pt x="2152" y="826"/>
                    <a:pt x="2138" y="896"/>
                    <a:pt x="2129" y="964"/>
                  </a:cubicBezTo>
                  <a:cubicBezTo>
                    <a:pt x="2055" y="813"/>
                    <a:pt x="1977" y="666"/>
                    <a:pt x="1890" y="528"/>
                  </a:cubicBezTo>
                  <a:cubicBezTo>
                    <a:pt x="1729" y="263"/>
                    <a:pt x="1436" y="0"/>
                    <a:pt x="1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6"/>
            <p:cNvSpPr/>
            <p:nvPr/>
          </p:nvSpPr>
          <p:spPr>
            <a:xfrm>
              <a:off x="3750385" y="653821"/>
              <a:ext cx="64856" cy="53242"/>
            </a:xfrm>
            <a:custGeom>
              <a:rect b="b" l="l" r="r" t="t"/>
              <a:pathLst>
                <a:path extrusionOk="0" h="871" w="1061">
                  <a:moveTo>
                    <a:pt x="605" y="253"/>
                  </a:moveTo>
                  <a:cubicBezTo>
                    <a:pt x="633" y="253"/>
                    <a:pt x="660" y="263"/>
                    <a:pt x="684" y="288"/>
                  </a:cubicBezTo>
                  <a:cubicBezTo>
                    <a:pt x="754" y="347"/>
                    <a:pt x="721" y="444"/>
                    <a:pt x="657" y="490"/>
                  </a:cubicBezTo>
                  <a:cubicBezTo>
                    <a:pt x="610" y="519"/>
                    <a:pt x="530" y="545"/>
                    <a:pt x="465" y="545"/>
                  </a:cubicBezTo>
                  <a:cubicBezTo>
                    <a:pt x="448" y="545"/>
                    <a:pt x="432" y="543"/>
                    <a:pt x="418" y="540"/>
                  </a:cubicBezTo>
                  <a:cubicBezTo>
                    <a:pt x="405" y="540"/>
                    <a:pt x="331" y="485"/>
                    <a:pt x="359" y="476"/>
                  </a:cubicBezTo>
                  <a:cubicBezTo>
                    <a:pt x="424" y="448"/>
                    <a:pt x="455" y="393"/>
                    <a:pt x="455" y="338"/>
                  </a:cubicBezTo>
                  <a:cubicBezTo>
                    <a:pt x="460" y="334"/>
                    <a:pt x="464" y="329"/>
                    <a:pt x="469" y="325"/>
                  </a:cubicBezTo>
                  <a:cubicBezTo>
                    <a:pt x="504" y="286"/>
                    <a:pt x="555" y="253"/>
                    <a:pt x="605" y="253"/>
                  </a:cubicBezTo>
                  <a:close/>
                  <a:moveTo>
                    <a:pt x="612" y="1"/>
                  </a:moveTo>
                  <a:cubicBezTo>
                    <a:pt x="481" y="1"/>
                    <a:pt x="351" y="66"/>
                    <a:pt x="272" y="182"/>
                  </a:cubicBezTo>
                  <a:cubicBezTo>
                    <a:pt x="272" y="187"/>
                    <a:pt x="267" y="192"/>
                    <a:pt x="267" y="196"/>
                  </a:cubicBezTo>
                  <a:cubicBezTo>
                    <a:pt x="66" y="279"/>
                    <a:pt x="1" y="540"/>
                    <a:pt x="134" y="715"/>
                  </a:cubicBezTo>
                  <a:cubicBezTo>
                    <a:pt x="217" y="824"/>
                    <a:pt x="339" y="870"/>
                    <a:pt x="464" y="870"/>
                  </a:cubicBezTo>
                  <a:cubicBezTo>
                    <a:pt x="596" y="870"/>
                    <a:pt x="732" y="819"/>
                    <a:pt x="831" y="738"/>
                  </a:cubicBezTo>
                  <a:cubicBezTo>
                    <a:pt x="1023" y="577"/>
                    <a:pt x="1061" y="298"/>
                    <a:pt x="877" y="109"/>
                  </a:cubicBezTo>
                  <a:cubicBezTo>
                    <a:pt x="802" y="35"/>
                    <a:pt x="707"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6"/>
            <p:cNvSpPr/>
            <p:nvPr/>
          </p:nvSpPr>
          <p:spPr>
            <a:xfrm>
              <a:off x="3728257" y="739216"/>
              <a:ext cx="65406" cy="62228"/>
            </a:xfrm>
            <a:custGeom>
              <a:rect b="b" l="l" r="r" t="t"/>
              <a:pathLst>
                <a:path extrusionOk="0" h="1018" w="1070">
                  <a:moveTo>
                    <a:pt x="506" y="291"/>
                  </a:moveTo>
                  <a:cubicBezTo>
                    <a:pt x="661" y="291"/>
                    <a:pt x="820" y="510"/>
                    <a:pt x="675" y="647"/>
                  </a:cubicBezTo>
                  <a:cubicBezTo>
                    <a:pt x="634" y="685"/>
                    <a:pt x="574" y="716"/>
                    <a:pt x="517" y="716"/>
                  </a:cubicBezTo>
                  <a:cubicBezTo>
                    <a:pt x="490" y="716"/>
                    <a:pt x="464" y="709"/>
                    <a:pt x="441" y="693"/>
                  </a:cubicBezTo>
                  <a:cubicBezTo>
                    <a:pt x="377" y="652"/>
                    <a:pt x="335" y="533"/>
                    <a:pt x="386" y="463"/>
                  </a:cubicBezTo>
                  <a:cubicBezTo>
                    <a:pt x="422" y="414"/>
                    <a:pt x="428" y="363"/>
                    <a:pt x="414" y="321"/>
                  </a:cubicBezTo>
                  <a:cubicBezTo>
                    <a:pt x="442" y="300"/>
                    <a:pt x="474" y="291"/>
                    <a:pt x="506" y="291"/>
                  </a:cubicBezTo>
                  <a:close/>
                  <a:moveTo>
                    <a:pt x="456" y="1"/>
                  </a:moveTo>
                  <a:cubicBezTo>
                    <a:pt x="333" y="1"/>
                    <a:pt x="220" y="52"/>
                    <a:pt x="166" y="184"/>
                  </a:cubicBezTo>
                  <a:cubicBezTo>
                    <a:pt x="153" y="216"/>
                    <a:pt x="153" y="243"/>
                    <a:pt x="157" y="271"/>
                  </a:cubicBezTo>
                  <a:cubicBezTo>
                    <a:pt x="153" y="276"/>
                    <a:pt x="147" y="281"/>
                    <a:pt x="143" y="289"/>
                  </a:cubicBezTo>
                  <a:cubicBezTo>
                    <a:pt x="1" y="482"/>
                    <a:pt x="65" y="780"/>
                    <a:pt x="248" y="922"/>
                  </a:cubicBezTo>
                  <a:cubicBezTo>
                    <a:pt x="330" y="988"/>
                    <a:pt x="426" y="1018"/>
                    <a:pt x="521" y="1018"/>
                  </a:cubicBezTo>
                  <a:cubicBezTo>
                    <a:pt x="666" y="1018"/>
                    <a:pt x="810" y="948"/>
                    <a:pt x="904" y="827"/>
                  </a:cubicBezTo>
                  <a:cubicBezTo>
                    <a:pt x="1069" y="615"/>
                    <a:pt x="1023" y="331"/>
                    <a:pt x="835" y="152"/>
                  </a:cubicBezTo>
                  <a:cubicBezTo>
                    <a:pt x="743" y="65"/>
                    <a:pt x="594" y="1"/>
                    <a:pt x="4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6"/>
            <p:cNvSpPr/>
            <p:nvPr/>
          </p:nvSpPr>
          <p:spPr>
            <a:xfrm>
              <a:off x="3810718" y="773325"/>
              <a:ext cx="64795" cy="55687"/>
            </a:xfrm>
            <a:custGeom>
              <a:rect b="b" l="l" r="r" t="t"/>
              <a:pathLst>
                <a:path extrusionOk="0" h="911" w="1060">
                  <a:moveTo>
                    <a:pt x="487" y="286"/>
                  </a:moveTo>
                  <a:cubicBezTo>
                    <a:pt x="569" y="286"/>
                    <a:pt x="652" y="305"/>
                    <a:pt x="688" y="392"/>
                  </a:cubicBezTo>
                  <a:cubicBezTo>
                    <a:pt x="720" y="474"/>
                    <a:pt x="656" y="548"/>
                    <a:pt x="582" y="576"/>
                  </a:cubicBezTo>
                  <a:cubicBezTo>
                    <a:pt x="562" y="584"/>
                    <a:pt x="541" y="589"/>
                    <a:pt x="521" y="589"/>
                  </a:cubicBezTo>
                  <a:cubicBezTo>
                    <a:pt x="478" y="589"/>
                    <a:pt x="439" y="568"/>
                    <a:pt x="417" y="525"/>
                  </a:cubicBezTo>
                  <a:cubicBezTo>
                    <a:pt x="394" y="470"/>
                    <a:pt x="400" y="369"/>
                    <a:pt x="445" y="328"/>
                  </a:cubicBezTo>
                  <a:cubicBezTo>
                    <a:pt x="463" y="318"/>
                    <a:pt x="477" y="305"/>
                    <a:pt x="487" y="286"/>
                  </a:cubicBezTo>
                  <a:close/>
                  <a:moveTo>
                    <a:pt x="536" y="1"/>
                  </a:moveTo>
                  <a:cubicBezTo>
                    <a:pt x="496" y="1"/>
                    <a:pt x="456" y="7"/>
                    <a:pt x="417" y="21"/>
                  </a:cubicBezTo>
                  <a:cubicBezTo>
                    <a:pt x="394" y="10"/>
                    <a:pt x="369" y="5"/>
                    <a:pt x="344" y="5"/>
                  </a:cubicBezTo>
                  <a:cubicBezTo>
                    <a:pt x="315" y="5"/>
                    <a:pt x="286" y="13"/>
                    <a:pt x="262" y="30"/>
                  </a:cubicBezTo>
                  <a:cubicBezTo>
                    <a:pt x="59" y="190"/>
                    <a:pt x="0" y="447"/>
                    <a:pt x="119" y="676"/>
                  </a:cubicBezTo>
                  <a:cubicBezTo>
                    <a:pt x="202" y="832"/>
                    <a:pt x="359" y="911"/>
                    <a:pt x="520" y="911"/>
                  </a:cubicBezTo>
                  <a:cubicBezTo>
                    <a:pt x="591" y="911"/>
                    <a:pt x="663" y="895"/>
                    <a:pt x="730" y="864"/>
                  </a:cubicBezTo>
                  <a:cubicBezTo>
                    <a:pt x="954" y="758"/>
                    <a:pt x="1060" y="502"/>
                    <a:pt x="954" y="277"/>
                  </a:cubicBezTo>
                  <a:cubicBezTo>
                    <a:pt x="879" y="121"/>
                    <a:pt x="708" y="1"/>
                    <a:pt x="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6"/>
            <p:cNvSpPr/>
            <p:nvPr/>
          </p:nvSpPr>
          <p:spPr>
            <a:xfrm>
              <a:off x="3829728" y="709997"/>
              <a:ext cx="61494" cy="50614"/>
            </a:xfrm>
            <a:custGeom>
              <a:rect b="b" l="l" r="r" t="t"/>
              <a:pathLst>
                <a:path extrusionOk="0" h="828" w="1006">
                  <a:moveTo>
                    <a:pt x="545" y="316"/>
                  </a:moveTo>
                  <a:cubicBezTo>
                    <a:pt x="572" y="316"/>
                    <a:pt x="598" y="324"/>
                    <a:pt x="620" y="350"/>
                  </a:cubicBezTo>
                  <a:cubicBezTo>
                    <a:pt x="648" y="387"/>
                    <a:pt x="643" y="446"/>
                    <a:pt x="611" y="479"/>
                  </a:cubicBezTo>
                  <a:cubicBezTo>
                    <a:pt x="590" y="505"/>
                    <a:pt x="554" y="516"/>
                    <a:pt x="518" y="516"/>
                  </a:cubicBezTo>
                  <a:cubicBezTo>
                    <a:pt x="493" y="516"/>
                    <a:pt x="467" y="511"/>
                    <a:pt x="446" y="501"/>
                  </a:cubicBezTo>
                  <a:cubicBezTo>
                    <a:pt x="419" y="488"/>
                    <a:pt x="368" y="446"/>
                    <a:pt x="396" y="433"/>
                  </a:cubicBezTo>
                  <a:cubicBezTo>
                    <a:pt x="436" y="405"/>
                    <a:pt x="459" y="369"/>
                    <a:pt x="468" y="327"/>
                  </a:cubicBezTo>
                  <a:cubicBezTo>
                    <a:pt x="493" y="323"/>
                    <a:pt x="519" y="316"/>
                    <a:pt x="545" y="316"/>
                  </a:cubicBezTo>
                  <a:close/>
                  <a:moveTo>
                    <a:pt x="544" y="0"/>
                  </a:moveTo>
                  <a:cubicBezTo>
                    <a:pt x="460" y="0"/>
                    <a:pt x="377" y="27"/>
                    <a:pt x="309" y="84"/>
                  </a:cubicBezTo>
                  <a:cubicBezTo>
                    <a:pt x="299" y="88"/>
                    <a:pt x="294" y="98"/>
                    <a:pt x="286" y="107"/>
                  </a:cubicBezTo>
                  <a:cubicBezTo>
                    <a:pt x="262" y="107"/>
                    <a:pt x="239" y="116"/>
                    <a:pt x="212" y="135"/>
                  </a:cubicBezTo>
                  <a:cubicBezTo>
                    <a:pt x="28" y="268"/>
                    <a:pt x="1" y="529"/>
                    <a:pt x="166" y="694"/>
                  </a:cubicBezTo>
                  <a:cubicBezTo>
                    <a:pt x="254" y="782"/>
                    <a:pt x="382" y="828"/>
                    <a:pt x="508" y="828"/>
                  </a:cubicBezTo>
                  <a:cubicBezTo>
                    <a:pt x="611" y="828"/>
                    <a:pt x="714" y="797"/>
                    <a:pt x="794" y="736"/>
                  </a:cubicBezTo>
                  <a:cubicBezTo>
                    <a:pt x="959" y="607"/>
                    <a:pt x="1005" y="350"/>
                    <a:pt x="887" y="176"/>
                  </a:cubicBezTo>
                  <a:cubicBezTo>
                    <a:pt x="808" y="65"/>
                    <a:pt x="675" y="0"/>
                    <a:pt x="5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6"/>
            <p:cNvSpPr/>
            <p:nvPr/>
          </p:nvSpPr>
          <p:spPr>
            <a:xfrm>
              <a:off x="3253971" y="1086174"/>
              <a:ext cx="548130" cy="697587"/>
            </a:xfrm>
            <a:custGeom>
              <a:rect b="b" l="l" r="r" t="t"/>
              <a:pathLst>
                <a:path extrusionOk="0" h="11412" w="8967">
                  <a:moveTo>
                    <a:pt x="3166" y="1"/>
                  </a:moveTo>
                  <a:cubicBezTo>
                    <a:pt x="3118" y="1"/>
                    <a:pt x="3071" y="3"/>
                    <a:pt x="3023" y="7"/>
                  </a:cubicBezTo>
                  <a:cubicBezTo>
                    <a:pt x="2339" y="62"/>
                    <a:pt x="1702" y="489"/>
                    <a:pt x="1404" y="1107"/>
                  </a:cubicBezTo>
                  <a:cubicBezTo>
                    <a:pt x="1120" y="1708"/>
                    <a:pt x="1156" y="2392"/>
                    <a:pt x="1321" y="3020"/>
                  </a:cubicBezTo>
                  <a:cubicBezTo>
                    <a:pt x="1454" y="3524"/>
                    <a:pt x="1666" y="4111"/>
                    <a:pt x="1996" y="4570"/>
                  </a:cubicBezTo>
                  <a:cubicBezTo>
                    <a:pt x="1950" y="4569"/>
                    <a:pt x="1905" y="4568"/>
                    <a:pt x="1859" y="4568"/>
                  </a:cubicBezTo>
                  <a:cubicBezTo>
                    <a:pt x="1398" y="4568"/>
                    <a:pt x="935" y="4642"/>
                    <a:pt x="601" y="4964"/>
                  </a:cubicBezTo>
                  <a:cubicBezTo>
                    <a:pt x="161" y="5386"/>
                    <a:pt x="0" y="6111"/>
                    <a:pt x="47" y="6702"/>
                  </a:cubicBezTo>
                  <a:cubicBezTo>
                    <a:pt x="134" y="7793"/>
                    <a:pt x="964" y="8852"/>
                    <a:pt x="2061" y="8852"/>
                  </a:cubicBezTo>
                  <a:cubicBezTo>
                    <a:pt x="2223" y="8852"/>
                    <a:pt x="2391" y="8829"/>
                    <a:pt x="2564" y="8780"/>
                  </a:cubicBezTo>
                  <a:cubicBezTo>
                    <a:pt x="2803" y="8710"/>
                    <a:pt x="3027" y="8587"/>
                    <a:pt x="3234" y="8431"/>
                  </a:cubicBezTo>
                  <a:lnTo>
                    <a:pt x="3234" y="8431"/>
                  </a:lnTo>
                  <a:cubicBezTo>
                    <a:pt x="3091" y="9316"/>
                    <a:pt x="3311" y="10251"/>
                    <a:pt x="4013" y="10871"/>
                  </a:cubicBezTo>
                  <a:cubicBezTo>
                    <a:pt x="4406" y="11216"/>
                    <a:pt x="4919" y="11412"/>
                    <a:pt x="5437" y="11412"/>
                  </a:cubicBezTo>
                  <a:cubicBezTo>
                    <a:pt x="5572" y="11412"/>
                    <a:pt x="5708" y="11398"/>
                    <a:pt x="5842" y="11371"/>
                  </a:cubicBezTo>
                  <a:cubicBezTo>
                    <a:pt x="6151" y="11307"/>
                    <a:pt x="6462" y="11150"/>
                    <a:pt x="6659" y="10903"/>
                  </a:cubicBezTo>
                  <a:cubicBezTo>
                    <a:pt x="6875" y="10636"/>
                    <a:pt x="6907" y="10297"/>
                    <a:pt x="6902" y="9967"/>
                  </a:cubicBezTo>
                  <a:cubicBezTo>
                    <a:pt x="6902" y="9807"/>
                    <a:pt x="6888" y="9646"/>
                    <a:pt x="6870" y="9491"/>
                  </a:cubicBezTo>
                  <a:lnTo>
                    <a:pt x="6870" y="9491"/>
                  </a:lnTo>
                  <a:cubicBezTo>
                    <a:pt x="7044" y="9651"/>
                    <a:pt x="7251" y="9761"/>
                    <a:pt x="7503" y="9775"/>
                  </a:cubicBezTo>
                  <a:cubicBezTo>
                    <a:pt x="7523" y="9776"/>
                    <a:pt x="7543" y="9776"/>
                    <a:pt x="7563" y="9776"/>
                  </a:cubicBezTo>
                  <a:cubicBezTo>
                    <a:pt x="8429" y="9776"/>
                    <a:pt x="8920" y="8795"/>
                    <a:pt x="8947" y="8041"/>
                  </a:cubicBezTo>
                  <a:cubicBezTo>
                    <a:pt x="8966" y="7523"/>
                    <a:pt x="8723" y="7097"/>
                    <a:pt x="8631" y="6606"/>
                  </a:cubicBezTo>
                  <a:cubicBezTo>
                    <a:pt x="8581" y="6354"/>
                    <a:pt x="8645" y="6115"/>
                    <a:pt x="8682" y="5872"/>
                  </a:cubicBezTo>
                  <a:cubicBezTo>
                    <a:pt x="8718" y="5620"/>
                    <a:pt x="8737" y="5368"/>
                    <a:pt x="8718" y="5116"/>
                  </a:cubicBezTo>
                  <a:cubicBezTo>
                    <a:pt x="8645" y="4185"/>
                    <a:pt x="8181" y="3332"/>
                    <a:pt x="7430" y="2786"/>
                  </a:cubicBezTo>
                  <a:cubicBezTo>
                    <a:pt x="7053" y="2511"/>
                    <a:pt x="6591" y="2282"/>
                    <a:pt x="6118" y="2231"/>
                  </a:cubicBezTo>
                  <a:cubicBezTo>
                    <a:pt x="6081" y="2226"/>
                    <a:pt x="6044" y="2224"/>
                    <a:pt x="6006" y="2224"/>
                  </a:cubicBezTo>
                  <a:cubicBezTo>
                    <a:pt x="5853" y="2224"/>
                    <a:pt x="5695" y="2262"/>
                    <a:pt x="5559" y="2337"/>
                  </a:cubicBezTo>
                  <a:cubicBezTo>
                    <a:pt x="5219" y="1220"/>
                    <a:pt x="4369" y="1"/>
                    <a:pt x="31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6"/>
            <p:cNvSpPr/>
            <p:nvPr/>
          </p:nvSpPr>
          <p:spPr>
            <a:xfrm>
              <a:off x="3395236" y="1235752"/>
              <a:ext cx="266088" cy="413039"/>
            </a:xfrm>
            <a:custGeom>
              <a:rect b="b" l="l" r="r" t="t"/>
              <a:pathLst>
                <a:path extrusionOk="0" h="6757" w="4353">
                  <a:moveTo>
                    <a:pt x="1596" y="0"/>
                  </a:moveTo>
                  <a:cubicBezTo>
                    <a:pt x="1228" y="0"/>
                    <a:pt x="1095" y="471"/>
                    <a:pt x="1116" y="806"/>
                  </a:cubicBezTo>
                  <a:cubicBezTo>
                    <a:pt x="1120" y="903"/>
                    <a:pt x="1138" y="999"/>
                    <a:pt x="1156" y="1090"/>
                  </a:cubicBezTo>
                  <a:cubicBezTo>
                    <a:pt x="1083" y="1022"/>
                    <a:pt x="1006" y="963"/>
                    <a:pt x="917" y="925"/>
                  </a:cubicBezTo>
                  <a:cubicBezTo>
                    <a:pt x="847" y="892"/>
                    <a:pt x="778" y="877"/>
                    <a:pt x="713" y="877"/>
                  </a:cubicBezTo>
                  <a:cubicBezTo>
                    <a:pt x="412" y="877"/>
                    <a:pt x="182" y="1195"/>
                    <a:pt x="189" y="1503"/>
                  </a:cubicBezTo>
                  <a:cubicBezTo>
                    <a:pt x="202" y="2031"/>
                    <a:pt x="528" y="2472"/>
                    <a:pt x="923" y="2838"/>
                  </a:cubicBezTo>
                  <a:cubicBezTo>
                    <a:pt x="845" y="2831"/>
                    <a:pt x="759" y="2824"/>
                    <a:pt x="671" y="2824"/>
                  </a:cubicBezTo>
                  <a:cubicBezTo>
                    <a:pt x="422" y="2824"/>
                    <a:pt x="167" y="2880"/>
                    <a:pt x="92" y="3141"/>
                  </a:cubicBezTo>
                  <a:cubicBezTo>
                    <a:pt x="1" y="3467"/>
                    <a:pt x="312" y="3732"/>
                    <a:pt x="542" y="3907"/>
                  </a:cubicBezTo>
                  <a:cubicBezTo>
                    <a:pt x="648" y="3985"/>
                    <a:pt x="758" y="4053"/>
                    <a:pt x="872" y="4108"/>
                  </a:cubicBezTo>
                  <a:lnTo>
                    <a:pt x="868" y="4113"/>
                  </a:lnTo>
                  <a:cubicBezTo>
                    <a:pt x="689" y="4186"/>
                    <a:pt x="460" y="4255"/>
                    <a:pt x="322" y="4392"/>
                  </a:cubicBezTo>
                  <a:cubicBezTo>
                    <a:pt x="79" y="4631"/>
                    <a:pt x="202" y="4998"/>
                    <a:pt x="483" y="5141"/>
                  </a:cubicBezTo>
                  <a:cubicBezTo>
                    <a:pt x="598" y="5200"/>
                    <a:pt x="729" y="5224"/>
                    <a:pt x="864" y="5224"/>
                  </a:cubicBezTo>
                  <a:cubicBezTo>
                    <a:pt x="1105" y="5224"/>
                    <a:pt x="1358" y="5148"/>
                    <a:pt x="1556" y="5063"/>
                  </a:cubicBezTo>
                  <a:cubicBezTo>
                    <a:pt x="1679" y="5012"/>
                    <a:pt x="1794" y="4953"/>
                    <a:pt x="1908" y="4883"/>
                  </a:cubicBezTo>
                  <a:lnTo>
                    <a:pt x="1908" y="4883"/>
                  </a:lnTo>
                  <a:cubicBezTo>
                    <a:pt x="1867" y="4989"/>
                    <a:pt x="1831" y="5090"/>
                    <a:pt x="1794" y="5196"/>
                  </a:cubicBezTo>
                  <a:cubicBezTo>
                    <a:pt x="1679" y="5530"/>
                    <a:pt x="1583" y="5888"/>
                    <a:pt x="1670" y="6241"/>
                  </a:cubicBezTo>
                  <a:cubicBezTo>
                    <a:pt x="1719" y="6432"/>
                    <a:pt x="1884" y="6730"/>
                    <a:pt x="2101" y="6730"/>
                  </a:cubicBezTo>
                  <a:cubicBezTo>
                    <a:pt x="2149" y="6730"/>
                    <a:pt x="2200" y="6716"/>
                    <a:pt x="2253" y="6682"/>
                  </a:cubicBezTo>
                  <a:cubicBezTo>
                    <a:pt x="2335" y="6631"/>
                    <a:pt x="2381" y="6539"/>
                    <a:pt x="2418" y="6447"/>
                  </a:cubicBezTo>
                  <a:cubicBezTo>
                    <a:pt x="2422" y="6456"/>
                    <a:pt x="2431" y="6466"/>
                    <a:pt x="2436" y="6475"/>
                  </a:cubicBezTo>
                  <a:cubicBezTo>
                    <a:pt x="2520" y="6616"/>
                    <a:pt x="2658" y="6757"/>
                    <a:pt x="2809" y="6757"/>
                  </a:cubicBezTo>
                  <a:cubicBezTo>
                    <a:pt x="2873" y="6757"/>
                    <a:pt x="2939" y="6732"/>
                    <a:pt x="3004" y="6672"/>
                  </a:cubicBezTo>
                  <a:cubicBezTo>
                    <a:pt x="3101" y="6585"/>
                    <a:pt x="3137" y="6452"/>
                    <a:pt x="3156" y="6328"/>
                  </a:cubicBezTo>
                  <a:cubicBezTo>
                    <a:pt x="3184" y="6131"/>
                    <a:pt x="3211" y="5933"/>
                    <a:pt x="3239" y="5736"/>
                  </a:cubicBezTo>
                  <a:cubicBezTo>
                    <a:pt x="3271" y="5512"/>
                    <a:pt x="3303" y="5292"/>
                    <a:pt x="3334" y="5067"/>
                  </a:cubicBezTo>
                  <a:cubicBezTo>
                    <a:pt x="3372" y="5103"/>
                    <a:pt x="3413" y="5131"/>
                    <a:pt x="3459" y="5154"/>
                  </a:cubicBezTo>
                  <a:cubicBezTo>
                    <a:pt x="3514" y="5181"/>
                    <a:pt x="3567" y="5193"/>
                    <a:pt x="3618" y="5193"/>
                  </a:cubicBezTo>
                  <a:cubicBezTo>
                    <a:pt x="3808" y="5193"/>
                    <a:pt x="3964" y="5028"/>
                    <a:pt x="4069" y="4866"/>
                  </a:cubicBezTo>
                  <a:cubicBezTo>
                    <a:pt x="4353" y="4415"/>
                    <a:pt x="4307" y="3838"/>
                    <a:pt x="4215" y="3338"/>
                  </a:cubicBezTo>
                  <a:cubicBezTo>
                    <a:pt x="4115" y="2788"/>
                    <a:pt x="3940" y="2081"/>
                    <a:pt x="3482" y="1710"/>
                  </a:cubicBezTo>
                  <a:cubicBezTo>
                    <a:pt x="3387" y="1635"/>
                    <a:pt x="3299" y="1603"/>
                    <a:pt x="3218" y="1603"/>
                  </a:cubicBezTo>
                  <a:cubicBezTo>
                    <a:pt x="3052" y="1603"/>
                    <a:pt x="2914" y="1739"/>
                    <a:pt x="2803" y="1921"/>
                  </a:cubicBezTo>
                  <a:cubicBezTo>
                    <a:pt x="2743" y="1636"/>
                    <a:pt x="2656" y="1361"/>
                    <a:pt x="2546" y="1090"/>
                  </a:cubicBezTo>
                  <a:cubicBezTo>
                    <a:pt x="2386" y="715"/>
                    <a:pt x="2183" y="160"/>
                    <a:pt x="1757" y="27"/>
                  </a:cubicBezTo>
                  <a:cubicBezTo>
                    <a:pt x="1699" y="9"/>
                    <a:pt x="1645" y="0"/>
                    <a:pt x="1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6"/>
            <p:cNvSpPr/>
            <p:nvPr/>
          </p:nvSpPr>
          <p:spPr>
            <a:xfrm>
              <a:off x="3498969" y="1345230"/>
              <a:ext cx="50552" cy="51103"/>
            </a:xfrm>
            <a:custGeom>
              <a:rect b="b" l="l" r="r" t="t"/>
              <a:pathLst>
                <a:path extrusionOk="0" h="836" w="827">
                  <a:moveTo>
                    <a:pt x="349" y="281"/>
                  </a:moveTo>
                  <a:cubicBezTo>
                    <a:pt x="386" y="286"/>
                    <a:pt x="422" y="300"/>
                    <a:pt x="454" y="327"/>
                  </a:cubicBezTo>
                  <a:cubicBezTo>
                    <a:pt x="501" y="368"/>
                    <a:pt x="524" y="461"/>
                    <a:pt x="477" y="510"/>
                  </a:cubicBezTo>
                  <a:cubicBezTo>
                    <a:pt x="460" y="531"/>
                    <a:pt x="429" y="544"/>
                    <a:pt x="398" y="544"/>
                  </a:cubicBezTo>
                  <a:cubicBezTo>
                    <a:pt x="380" y="544"/>
                    <a:pt x="363" y="539"/>
                    <a:pt x="349" y="529"/>
                  </a:cubicBezTo>
                  <a:cubicBezTo>
                    <a:pt x="289" y="483"/>
                    <a:pt x="321" y="359"/>
                    <a:pt x="349" y="281"/>
                  </a:cubicBezTo>
                  <a:close/>
                  <a:moveTo>
                    <a:pt x="329" y="0"/>
                  </a:moveTo>
                  <a:cubicBezTo>
                    <a:pt x="256" y="0"/>
                    <a:pt x="182" y="17"/>
                    <a:pt x="115" y="52"/>
                  </a:cubicBezTo>
                  <a:cubicBezTo>
                    <a:pt x="42" y="89"/>
                    <a:pt x="37" y="158"/>
                    <a:pt x="69" y="213"/>
                  </a:cubicBezTo>
                  <a:cubicBezTo>
                    <a:pt x="14" y="414"/>
                    <a:pt x="1" y="653"/>
                    <a:pt x="198" y="776"/>
                  </a:cubicBezTo>
                  <a:cubicBezTo>
                    <a:pt x="260" y="816"/>
                    <a:pt x="331" y="835"/>
                    <a:pt x="401" y="835"/>
                  </a:cubicBezTo>
                  <a:cubicBezTo>
                    <a:pt x="517" y="835"/>
                    <a:pt x="632" y="783"/>
                    <a:pt x="706" y="689"/>
                  </a:cubicBezTo>
                  <a:cubicBezTo>
                    <a:pt x="826" y="533"/>
                    <a:pt x="803" y="300"/>
                    <a:pt x="674" y="152"/>
                  </a:cubicBezTo>
                  <a:cubicBezTo>
                    <a:pt x="589" y="53"/>
                    <a:pt x="460"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6"/>
            <p:cNvSpPr/>
            <p:nvPr/>
          </p:nvSpPr>
          <p:spPr>
            <a:xfrm>
              <a:off x="3463638" y="1417666"/>
              <a:ext cx="53059" cy="50675"/>
            </a:xfrm>
            <a:custGeom>
              <a:rect b="b" l="l" r="r" t="t"/>
              <a:pathLst>
                <a:path extrusionOk="0" h="829" w="868">
                  <a:moveTo>
                    <a:pt x="399" y="298"/>
                  </a:moveTo>
                  <a:cubicBezTo>
                    <a:pt x="441" y="302"/>
                    <a:pt x="478" y="316"/>
                    <a:pt x="505" y="349"/>
                  </a:cubicBezTo>
                  <a:cubicBezTo>
                    <a:pt x="541" y="394"/>
                    <a:pt x="537" y="468"/>
                    <a:pt x="496" y="508"/>
                  </a:cubicBezTo>
                  <a:cubicBezTo>
                    <a:pt x="478" y="525"/>
                    <a:pt x="453" y="533"/>
                    <a:pt x="428" y="533"/>
                  </a:cubicBezTo>
                  <a:cubicBezTo>
                    <a:pt x="397" y="533"/>
                    <a:pt x="367" y="521"/>
                    <a:pt x="349" y="495"/>
                  </a:cubicBezTo>
                  <a:cubicBezTo>
                    <a:pt x="312" y="436"/>
                    <a:pt x="367" y="353"/>
                    <a:pt x="399" y="298"/>
                  </a:cubicBezTo>
                  <a:close/>
                  <a:moveTo>
                    <a:pt x="397" y="0"/>
                  </a:moveTo>
                  <a:cubicBezTo>
                    <a:pt x="356" y="0"/>
                    <a:pt x="315" y="7"/>
                    <a:pt x="276" y="23"/>
                  </a:cubicBezTo>
                  <a:cubicBezTo>
                    <a:pt x="234" y="41"/>
                    <a:pt x="207" y="74"/>
                    <a:pt x="194" y="105"/>
                  </a:cubicBezTo>
                  <a:cubicBezTo>
                    <a:pt x="179" y="119"/>
                    <a:pt x="166" y="133"/>
                    <a:pt x="156" y="151"/>
                  </a:cubicBezTo>
                  <a:cubicBezTo>
                    <a:pt x="60" y="326"/>
                    <a:pt x="1" y="531"/>
                    <a:pt x="147" y="696"/>
                  </a:cubicBezTo>
                  <a:cubicBezTo>
                    <a:pt x="225" y="782"/>
                    <a:pt x="332" y="828"/>
                    <a:pt x="439" y="828"/>
                  </a:cubicBezTo>
                  <a:cubicBezTo>
                    <a:pt x="522" y="828"/>
                    <a:pt x="605" y="801"/>
                    <a:pt x="675" y="743"/>
                  </a:cubicBezTo>
                  <a:cubicBezTo>
                    <a:pt x="822" y="624"/>
                    <a:pt x="867" y="404"/>
                    <a:pt x="776" y="233"/>
                  </a:cubicBezTo>
                  <a:cubicBezTo>
                    <a:pt x="707" y="100"/>
                    <a:pt x="550"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6"/>
            <p:cNvSpPr/>
            <p:nvPr/>
          </p:nvSpPr>
          <p:spPr>
            <a:xfrm>
              <a:off x="3516085" y="1466384"/>
              <a:ext cx="51897" cy="58316"/>
            </a:xfrm>
            <a:custGeom>
              <a:rect b="b" l="l" r="r" t="t"/>
              <a:pathLst>
                <a:path extrusionOk="0" h="954" w="849">
                  <a:moveTo>
                    <a:pt x="377" y="267"/>
                  </a:moveTo>
                  <a:lnTo>
                    <a:pt x="377" y="267"/>
                  </a:lnTo>
                  <a:cubicBezTo>
                    <a:pt x="477" y="280"/>
                    <a:pt x="624" y="615"/>
                    <a:pt x="441" y="652"/>
                  </a:cubicBezTo>
                  <a:cubicBezTo>
                    <a:pt x="431" y="654"/>
                    <a:pt x="422" y="655"/>
                    <a:pt x="414" y="655"/>
                  </a:cubicBezTo>
                  <a:cubicBezTo>
                    <a:pt x="258" y="655"/>
                    <a:pt x="351" y="345"/>
                    <a:pt x="377" y="267"/>
                  </a:cubicBezTo>
                  <a:close/>
                  <a:moveTo>
                    <a:pt x="356" y="0"/>
                  </a:moveTo>
                  <a:cubicBezTo>
                    <a:pt x="298" y="0"/>
                    <a:pt x="240" y="23"/>
                    <a:pt x="189" y="79"/>
                  </a:cubicBezTo>
                  <a:cubicBezTo>
                    <a:pt x="174" y="92"/>
                    <a:pt x="170" y="106"/>
                    <a:pt x="161" y="120"/>
                  </a:cubicBezTo>
                  <a:cubicBezTo>
                    <a:pt x="138" y="134"/>
                    <a:pt x="115" y="161"/>
                    <a:pt x="102" y="198"/>
                  </a:cubicBezTo>
                  <a:cubicBezTo>
                    <a:pt x="32" y="409"/>
                    <a:pt x="0" y="638"/>
                    <a:pt x="151" y="822"/>
                  </a:cubicBezTo>
                  <a:cubicBezTo>
                    <a:pt x="224" y="910"/>
                    <a:pt x="323" y="954"/>
                    <a:pt x="422" y="954"/>
                  </a:cubicBezTo>
                  <a:cubicBezTo>
                    <a:pt x="518" y="954"/>
                    <a:pt x="614" y="914"/>
                    <a:pt x="688" y="835"/>
                  </a:cubicBezTo>
                  <a:cubicBezTo>
                    <a:pt x="849" y="670"/>
                    <a:pt x="826" y="427"/>
                    <a:pt x="707" y="244"/>
                  </a:cubicBezTo>
                  <a:cubicBezTo>
                    <a:pt x="636" y="128"/>
                    <a:pt x="494"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26"/>
            <p:cNvSpPr/>
            <p:nvPr/>
          </p:nvSpPr>
          <p:spPr>
            <a:xfrm>
              <a:off x="3544937" y="1399206"/>
              <a:ext cx="48046" cy="53303"/>
            </a:xfrm>
            <a:custGeom>
              <a:rect b="b" l="l" r="r" t="t"/>
              <a:pathLst>
                <a:path extrusionOk="0" h="872" w="786">
                  <a:moveTo>
                    <a:pt x="345" y="283"/>
                  </a:moveTo>
                  <a:cubicBezTo>
                    <a:pt x="377" y="287"/>
                    <a:pt x="404" y="297"/>
                    <a:pt x="432" y="325"/>
                  </a:cubicBezTo>
                  <a:cubicBezTo>
                    <a:pt x="487" y="376"/>
                    <a:pt x="500" y="448"/>
                    <a:pt x="477" y="518"/>
                  </a:cubicBezTo>
                  <a:cubicBezTo>
                    <a:pt x="460" y="561"/>
                    <a:pt x="427" y="596"/>
                    <a:pt x="394" y="596"/>
                  </a:cubicBezTo>
                  <a:cubicBezTo>
                    <a:pt x="375" y="596"/>
                    <a:pt x="356" y="585"/>
                    <a:pt x="340" y="558"/>
                  </a:cubicBezTo>
                  <a:cubicBezTo>
                    <a:pt x="290" y="486"/>
                    <a:pt x="326" y="370"/>
                    <a:pt x="345" y="293"/>
                  </a:cubicBezTo>
                  <a:lnTo>
                    <a:pt x="345" y="283"/>
                  </a:lnTo>
                  <a:close/>
                  <a:moveTo>
                    <a:pt x="306" y="1"/>
                  </a:moveTo>
                  <a:cubicBezTo>
                    <a:pt x="267" y="1"/>
                    <a:pt x="229" y="8"/>
                    <a:pt x="193" y="22"/>
                  </a:cubicBezTo>
                  <a:cubicBezTo>
                    <a:pt x="134" y="45"/>
                    <a:pt x="106" y="100"/>
                    <a:pt x="102" y="150"/>
                  </a:cubicBezTo>
                  <a:cubicBezTo>
                    <a:pt x="83" y="169"/>
                    <a:pt x="70" y="192"/>
                    <a:pt x="60" y="219"/>
                  </a:cubicBezTo>
                  <a:cubicBezTo>
                    <a:pt x="9" y="416"/>
                    <a:pt x="1" y="641"/>
                    <a:pt x="166" y="783"/>
                  </a:cubicBezTo>
                  <a:cubicBezTo>
                    <a:pt x="233" y="843"/>
                    <a:pt x="312" y="871"/>
                    <a:pt x="390" y="871"/>
                  </a:cubicBezTo>
                  <a:cubicBezTo>
                    <a:pt x="497" y="871"/>
                    <a:pt x="603" y="817"/>
                    <a:pt x="675" y="719"/>
                  </a:cubicBezTo>
                  <a:cubicBezTo>
                    <a:pt x="780" y="573"/>
                    <a:pt x="785" y="361"/>
                    <a:pt x="684" y="210"/>
                  </a:cubicBezTo>
                  <a:cubicBezTo>
                    <a:pt x="608" y="94"/>
                    <a:pt x="452" y="1"/>
                    <a:pt x="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26"/>
            <p:cNvSpPr/>
            <p:nvPr/>
          </p:nvSpPr>
          <p:spPr>
            <a:xfrm>
              <a:off x="4075887" y="101477"/>
              <a:ext cx="322142" cy="364442"/>
            </a:xfrm>
            <a:custGeom>
              <a:rect b="b" l="l" r="r" t="t"/>
              <a:pathLst>
                <a:path extrusionOk="0" h="5962" w="5270">
                  <a:moveTo>
                    <a:pt x="2218" y="1"/>
                  </a:moveTo>
                  <a:cubicBezTo>
                    <a:pt x="2028" y="1"/>
                    <a:pt x="1840" y="23"/>
                    <a:pt x="1665" y="65"/>
                  </a:cubicBezTo>
                  <a:cubicBezTo>
                    <a:pt x="1083" y="203"/>
                    <a:pt x="560" y="606"/>
                    <a:pt x="299" y="1143"/>
                  </a:cubicBezTo>
                  <a:cubicBezTo>
                    <a:pt x="1" y="1752"/>
                    <a:pt x="56" y="2449"/>
                    <a:pt x="280" y="3069"/>
                  </a:cubicBezTo>
                  <a:cubicBezTo>
                    <a:pt x="422" y="3463"/>
                    <a:pt x="624" y="3825"/>
                    <a:pt x="816" y="4192"/>
                  </a:cubicBezTo>
                  <a:cubicBezTo>
                    <a:pt x="1004" y="4550"/>
                    <a:pt x="1193" y="4958"/>
                    <a:pt x="1110" y="5371"/>
                  </a:cubicBezTo>
                  <a:cubicBezTo>
                    <a:pt x="1087" y="5486"/>
                    <a:pt x="1133" y="5573"/>
                    <a:pt x="1207" y="5623"/>
                  </a:cubicBezTo>
                  <a:cubicBezTo>
                    <a:pt x="1207" y="5687"/>
                    <a:pt x="1216" y="5751"/>
                    <a:pt x="1257" y="5816"/>
                  </a:cubicBezTo>
                  <a:cubicBezTo>
                    <a:pt x="1333" y="5924"/>
                    <a:pt x="1436" y="5961"/>
                    <a:pt x="1551" y="5961"/>
                  </a:cubicBezTo>
                  <a:cubicBezTo>
                    <a:pt x="1582" y="5961"/>
                    <a:pt x="1614" y="5958"/>
                    <a:pt x="1647" y="5953"/>
                  </a:cubicBezTo>
                  <a:cubicBezTo>
                    <a:pt x="2014" y="5894"/>
                    <a:pt x="2385" y="5802"/>
                    <a:pt x="2748" y="5719"/>
                  </a:cubicBezTo>
                  <a:cubicBezTo>
                    <a:pt x="3106" y="5636"/>
                    <a:pt x="3472" y="5531"/>
                    <a:pt x="3788" y="5334"/>
                  </a:cubicBezTo>
                  <a:cubicBezTo>
                    <a:pt x="4077" y="5156"/>
                    <a:pt x="4302" y="4903"/>
                    <a:pt x="4495" y="4618"/>
                  </a:cubicBezTo>
                  <a:cubicBezTo>
                    <a:pt x="4839" y="4114"/>
                    <a:pt x="5269" y="3445"/>
                    <a:pt x="5136" y="2802"/>
                  </a:cubicBezTo>
                  <a:cubicBezTo>
                    <a:pt x="5053" y="2387"/>
                    <a:pt x="4678" y="1997"/>
                    <a:pt x="4270" y="1997"/>
                  </a:cubicBezTo>
                  <a:cubicBezTo>
                    <a:pt x="4251" y="1997"/>
                    <a:pt x="4231" y="1998"/>
                    <a:pt x="4211" y="2000"/>
                  </a:cubicBezTo>
                  <a:cubicBezTo>
                    <a:pt x="4096" y="1436"/>
                    <a:pt x="3871" y="849"/>
                    <a:pt x="3472" y="455"/>
                  </a:cubicBezTo>
                  <a:cubicBezTo>
                    <a:pt x="3148" y="133"/>
                    <a:pt x="2677"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6"/>
            <p:cNvSpPr/>
            <p:nvPr/>
          </p:nvSpPr>
          <p:spPr>
            <a:xfrm>
              <a:off x="4104739" y="94875"/>
              <a:ext cx="300503" cy="296652"/>
            </a:xfrm>
            <a:custGeom>
              <a:rect b="b" l="l" r="r" t="t"/>
              <a:pathLst>
                <a:path extrusionOk="0" h="4853" w="4916">
                  <a:moveTo>
                    <a:pt x="1794" y="2126"/>
                  </a:moveTo>
                  <a:cubicBezTo>
                    <a:pt x="1895" y="2126"/>
                    <a:pt x="1999" y="2149"/>
                    <a:pt x="2092" y="2191"/>
                  </a:cubicBezTo>
                  <a:cubicBezTo>
                    <a:pt x="2766" y="2493"/>
                    <a:pt x="2807" y="3566"/>
                    <a:pt x="2528" y="4140"/>
                  </a:cubicBezTo>
                  <a:cubicBezTo>
                    <a:pt x="2514" y="4163"/>
                    <a:pt x="2509" y="4186"/>
                    <a:pt x="2505" y="4208"/>
                  </a:cubicBezTo>
                  <a:cubicBezTo>
                    <a:pt x="2050" y="4021"/>
                    <a:pt x="1661" y="3649"/>
                    <a:pt x="1423" y="3241"/>
                  </a:cubicBezTo>
                  <a:cubicBezTo>
                    <a:pt x="1267" y="2975"/>
                    <a:pt x="1180" y="2612"/>
                    <a:pt x="1368" y="2337"/>
                  </a:cubicBezTo>
                  <a:cubicBezTo>
                    <a:pt x="1467" y="2189"/>
                    <a:pt x="1628" y="2126"/>
                    <a:pt x="1794" y="2126"/>
                  </a:cubicBezTo>
                  <a:close/>
                  <a:moveTo>
                    <a:pt x="3848" y="2532"/>
                  </a:moveTo>
                  <a:cubicBezTo>
                    <a:pt x="3942" y="2532"/>
                    <a:pt x="4042" y="2565"/>
                    <a:pt x="4096" y="2612"/>
                  </a:cubicBezTo>
                  <a:cubicBezTo>
                    <a:pt x="4307" y="2787"/>
                    <a:pt x="4357" y="3113"/>
                    <a:pt x="4316" y="3369"/>
                  </a:cubicBezTo>
                  <a:cubicBezTo>
                    <a:pt x="4217" y="3975"/>
                    <a:pt x="3693" y="4336"/>
                    <a:pt x="3113" y="4336"/>
                  </a:cubicBezTo>
                  <a:cubicBezTo>
                    <a:pt x="3079" y="4336"/>
                    <a:pt x="3044" y="4335"/>
                    <a:pt x="3009" y="4332"/>
                  </a:cubicBezTo>
                  <a:cubicBezTo>
                    <a:pt x="3197" y="3911"/>
                    <a:pt x="3257" y="3365"/>
                    <a:pt x="3156" y="2870"/>
                  </a:cubicBezTo>
                  <a:lnTo>
                    <a:pt x="3156" y="2870"/>
                  </a:lnTo>
                  <a:cubicBezTo>
                    <a:pt x="3206" y="2927"/>
                    <a:pt x="3286" y="2957"/>
                    <a:pt x="3366" y="2957"/>
                  </a:cubicBezTo>
                  <a:cubicBezTo>
                    <a:pt x="3478" y="2957"/>
                    <a:pt x="3589" y="2897"/>
                    <a:pt x="3610" y="2768"/>
                  </a:cubicBezTo>
                  <a:cubicBezTo>
                    <a:pt x="3619" y="2732"/>
                    <a:pt x="3624" y="2690"/>
                    <a:pt x="3629" y="2654"/>
                  </a:cubicBezTo>
                  <a:cubicBezTo>
                    <a:pt x="3661" y="2566"/>
                    <a:pt x="3752" y="2532"/>
                    <a:pt x="3848" y="2532"/>
                  </a:cubicBezTo>
                  <a:close/>
                  <a:moveTo>
                    <a:pt x="1653" y="0"/>
                  </a:moveTo>
                  <a:cubicBezTo>
                    <a:pt x="1133" y="0"/>
                    <a:pt x="635" y="237"/>
                    <a:pt x="340" y="682"/>
                  </a:cubicBezTo>
                  <a:cubicBezTo>
                    <a:pt x="37" y="1136"/>
                    <a:pt x="1" y="1732"/>
                    <a:pt x="249" y="2218"/>
                  </a:cubicBezTo>
                  <a:cubicBezTo>
                    <a:pt x="286" y="2294"/>
                    <a:pt x="347" y="2326"/>
                    <a:pt x="410" y="2326"/>
                  </a:cubicBezTo>
                  <a:cubicBezTo>
                    <a:pt x="551" y="2326"/>
                    <a:pt x="701" y="2165"/>
                    <a:pt x="615" y="1994"/>
                  </a:cubicBezTo>
                  <a:cubicBezTo>
                    <a:pt x="432" y="1627"/>
                    <a:pt x="551" y="1200"/>
                    <a:pt x="803" y="902"/>
                  </a:cubicBezTo>
                  <a:cubicBezTo>
                    <a:pt x="1021" y="645"/>
                    <a:pt x="1330" y="517"/>
                    <a:pt x="1652" y="517"/>
                  </a:cubicBezTo>
                  <a:cubicBezTo>
                    <a:pt x="1731" y="517"/>
                    <a:pt x="1811" y="524"/>
                    <a:pt x="1891" y="540"/>
                  </a:cubicBezTo>
                  <a:cubicBezTo>
                    <a:pt x="2863" y="719"/>
                    <a:pt x="3275" y="1746"/>
                    <a:pt x="3110" y="2640"/>
                  </a:cubicBezTo>
                  <a:cubicBezTo>
                    <a:pt x="3110" y="2654"/>
                    <a:pt x="3106" y="2667"/>
                    <a:pt x="3106" y="2681"/>
                  </a:cubicBezTo>
                  <a:cubicBezTo>
                    <a:pt x="2986" y="2287"/>
                    <a:pt x="2748" y="1943"/>
                    <a:pt x="2372" y="1750"/>
                  </a:cubicBezTo>
                  <a:cubicBezTo>
                    <a:pt x="2194" y="1658"/>
                    <a:pt x="1993" y="1608"/>
                    <a:pt x="1793" y="1608"/>
                  </a:cubicBezTo>
                  <a:cubicBezTo>
                    <a:pt x="1567" y="1608"/>
                    <a:pt x="1342" y="1673"/>
                    <a:pt x="1157" y="1814"/>
                  </a:cubicBezTo>
                  <a:cubicBezTo>
                    <a:pt x="763" y="2117"/>
                    <a:pt x="666" y="2667"/>
                    <a:pt x="808" y="3126"/>
                  </a:cubicBezTo>
                  <a:cubicBezTo>
                    <a:pt x="1093" y="4048"/>
                    <a:pt x="2105" y="4813"/>
                    <a:pt x="3060" y="4851"/>
                  </a:cubicBezTo>
                  <a:cubicBezTo>
                    <a:pt x="3084" y="4852"/>
                    <a:pt x="3108" y="4852"/>
                    <a:pt x="3132" y="4852"/>
                  </a:cubicBezTo>
                  <a:cubicBezTo>
                    <a:pt x="4075" y="4852"/>
                    <a:pt x="4916" y="4083"/>
                    <a:pt x="4844" y="3103"/>
                  </a:cubicBezTo>
                  <a:cubicBezTo>
                    <a:pt x="4807" y="2631"/>
                    <a:pt x="4532" y="2108"/>
                    <a:pt x="4027" y="2017"/>
                  </a:cubicBezTo>
                  <a:cubicBezTo>
                    <a:pt x="3982" y="2009"/>
                    <a:pt x="3938" y="2005"/>
                    <a:pt x="3894" y="2005"/>
                  </a:cubicBezTo>
                  <a:cubicBezTo>
                    <a:pt x="3809" y="2005"/>
                    <a:pt x="3726" y="2019"/>
                    <a:pt x="3646" y="2044"/>
                  </a:cubicBezTo>
                  <a:cubicBezTo>
                    <a:pt x="3559" y="1035"/>
                    <a:pt x="2922" y="114"/>
                    <a:pt x="1817" y="8"/>
                  </a:cubicBezTo>
                  <a:cubicBezTo>
                    <a:pt x="1762" y="3"/>
                    <a:pt x="1708" y="0"/>
                    <a:pt x="1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6"/>
            <p:cNvSpPr/>
            <p:nvPr/>
          </p:nvSpPr>
          <p:spPr>
            <a:xfrm>
              <a:off x="4071914" y="147689"/>
              <a:ext cx="270061" cy="323609"/>
            </a:xfrm>
            <a:custGeom>
              <a:rect b="b" l="l" r="r" t="t"/>
              <a:pathLst>
                <a:path extrusionOk="0" h="5294" w="4418">
                  <a:moveTo>
                    <a:pt x="754" y="417"/>
                  </a:moveTo>
                  <a:cubicBezTo>
                    <a:pt x="772" y="417"/>
                    <a:pt x="792" y="420"/>
                    <a:pt x="813" y="427"/>
                  </a:cubicBezTo>
                  <a:cubicBezTo>
                    <a:pt x="936" y="469"/>
                    <a:pt x="1001" y="671"/>
                    <a:pt x="1052" y="776"/>
                  </a:cubicBezTo>
                  <a:cubicBezTo>
                    <a:pt x="1327" y="1341"/>
                    <a:pt x="1501" y="1936"/>
                    <a:pt x="1524" y="2560"/>
                  </a:cubicBezTo>
                  <a:cubicBezTo>
                    <a:pt x="1520" y="2588"/>
                    <a:pt x="1524" y="2620"/>
                    <a:pt x="1524" y="2652"/>
                  </a:cubicBezTo>
                  <a:lnTo>
                    <a:pt x="1524" y="2656"/>
                  </a:lnTo>
                  <a:cubicBezTo>
                    <a:pt x="1528" y="2670"/>
                    <a:pt x="1528" y="2689"/>
                    <a:pt x="1533" y="2707"/>
                  </a:cubicBezTo>
                  <a:cubicBezTo>
                    <a:pt x="1551" y="2801"/>
                    <a:pt x="1628" y="2843"/>
                    <a:pt x="1708" y="2843"/>
                  </a:cubicBezTo>
                  <a:cubicBezTo>
                    <a:pt x="1812" y="2843"/>
                    <a:pt x="1921" y="2772"/>
                    <a:pt x="1914" y="2647"/>
                  </a:cubicBezTo>
                  <a:cubicBezTo>
                    <a:pt x="1895" y="2519"/>
                    <a:pt x="1964" y="2414"/>
                    <a:pt x="2092" y="2377"/>
                  </a:cubicBezTo>
                  <a:cubicBezTo>
                    <a:pt x="2117" y="2369"/>
                    <a:pt x="2141" y="2366"/>
                    <a:pt x="2164" y="2366"/>
                  </a:cubicBezTo>
                  <a:cubicBezTo>
                    <a:pt x="2284" y="2366"/>
                    <a:pt x="2384" y="2455"/>
                    <a:pt x="2445" y="2556"/>
                  </a:cubicBezTo>
                  <a:cubicBezTo>
                    <a:pt x="2638" y="2854"/>
                    <a:pt x="2523" y="3253"/>
                    <a:pt x="2445" y="3570"/>
                  </a:cubicBezTo>
                  <a:cubicBezTo>
                    <a:pt x="2409" y="3710"/>
                    <a:pt x="2544" y="3846"/>
                    <a:pt x="2674" y="3846"/>
                  </a:cubicBezTo>
                  <a:cubicBezTo>
                    <a:pt x="2726" y="3846"/>
                    <a:pt x="2778" y="3824"/>
                    <a:pt x="2817" y="3771"/>
                  </a:cubicBezTo>
                  <a:cubicBezTo>
                    <a:pt x="2946" y="3603"/>
                    <a:pt x="3143" y="3508"/>
                    <a:pt x="3350" y="3508"/>
                  </a:cubicBezTo>
                  <a:cubicBezTo>
                    <a:pt x="3409" y="3508"/>
                    <a:pt x="3469" y="3516"/>
                    <a:pt x="3528" y="3532"/>
                  </a:cubicBezTo>
                  <a:cubicBezTo>
                    <a:pt x="3660" y="3574"/>
                    <a:pt x="3835" y="3674"/>
                    <a:pt x="3867" y="3826"/>
                  </a:cubicBezTo>
                  <a:cubicBezTo>
                    <a:pt x="3899" y="3977"/>
                    <a:pt x="3789" y="4083"/>
                    <a:pt x="3683" y="4169"/>
                  </a:cubicBezTo>
                  <a:cubicBezTo>
                    <a:pt x="3413" y="4395"/>
                    <a:pt x="3028" y="4518"/>
                    <a:pt x="2693" y="4620"/>
                  </a:cubicBezTo>
                  <a:cubicBezTo>
                    <a:pt x="2308" y="4730"/>
                    <a:pt x="1922" y="4766"/>
                    <a:pt x="1524" y="4789"/>
                  </a:cubicBezTo>
                  <a:cubicBezTo>
                    <a:pt x="1459" y="4527"/>
                    <a:pt x="1450" y="4262"/>
                    <a:pt x="1404" y="3996"/>
                  </a:cubicBezTo>
                  <a:cubicBezTo>
                    <a:pt x="1359" y="3702"/>
                    <a:pt x="1262" y="3418"/>
                    <a:pt x="1156" y="3143"/>
                  </a:cubicBezTo>
                  <a:cubicBezTo>
                    <a:pt x="955" y="2607"/>
                    <a:pt x="671" y="2101"/>
                    <a:pt x="542" y="1538"/>
                  </a:cubicBezTo>
                  <a:cubicBezTo>
                    <a:pt x="478" y="1272"/>
                    <a:pt x="441" y="969"/>
                    <a:pt x="515" y="702"/>
                  </a:cubicBezTo>
                  <a:cubicBezTo>
                    <a:pt x="547" y="587"/>
                    <a:pt x="622" y="417"/>
                    <a:pt x="754" y="417"/>
                  </a:cubicBezTo>
                  <a:close/>
                  <a:moveTo>
                    <a:pt x="785" y="0"/>
                  </a:moveTo>
                  <a:cubicBezTo>
                    <a:pt x="740" y="0"/>
                    <a:pt x="693" y="6"/>
                    <a:pt x="644" y="20"/>
                  </a:cubicBezTo>
                  <a:cubicBezTo>
                    <a:pt x="322" y="103"/>
                    <a:pt x="161" y="405"/>
                    <a:pt x="116" y="708"/>
                  </a:cubicBezTo>
                  <a:cubicBezTo>
                    <a:pt x="1" y="1428"/>
                    <a:pt x="286" y="2106"/>
                    <a:pt x="570" y="2753"/>
                  </a:cubicBezTo>
                  <a:cubicBezTo>
                    <a:pt x="726" y="3102"/>
                    <a:pt x="891" y="3450"/>
                    <a:pt x="983" y="3822"/>
                  </a:cubicBezTo>
                  <a:cubicBezTo>
                    <a:pt x="1079" y="4230"/>
                    <a:pt x="1079" y="4660"/>
                    <a:pt x="1235" y="5055"/>
                  </a:cubicBezTo>
                  <a:cubicBezTo>
                    <a:pt x="1244" y="5077"/>
                    <a:pt x="1253" y="5096"/>
                    <a:pt x="1267" y="5111"/>
                  </a:cubicBezTo>
                  <a:cubicBezTo>
                    <a:pt x="1294" y="5202"/>
                    <a:pt x="1372" y="5280"/>
                    <a:pt x="1501" y="5289"/>
                  </a:cubicBezTo>
                  <a:cubicBezTo>
                    <a:pt x="1559" y="5292"/>
                    <a:pt x="1617" y="5293"/>
                    <a:pt x="1675" y="5293"/>
                  </a:cubicBezTo>
                  <a:cubicBezTo>
                    <a:pt x="2222" y="5293"/>
                    <a:pt x="2783" y="5162"/>
                    <a:pt x="3281" y="4959"/>
                  </a:cubicBezTo>
                  <a:cubicBezTo>
                    <a:pt x="3698" y="4785"/>
                    <a:pt x="4202" y="4546"/>
                    <a:pt x="4312" y="4065"/>
                  </a:cubicBezTo>
                  <a:cubicBezTo>
                    <a:pt x="4418" y="3615"/>
                    <a:pt x="4037" y="3221"/>
                    <a:pt x="3633" y="3115"/>
                  </a:cubicBezTo>
                  <a:cubicBezTo>
                    <a:pt x="3540" y="3090"/>
                    <a:pt x="3444" y="3078"/>
                    <a:pt x="3348" y="3078"/>
                  </a:cubicBezTo>
                  <a:cubicBezTo>
                    <a:pt x="3219" y="3078"/>
                    <a:pt x="3090" y="3100"/>
                    <a:pt x="2968" y="3143"/>
                  </a:cubicBezTo>
                  <a:cubicBezTo>
                    <a:pt x="3010" y="2707"/>
                    <a:pt x="2917" y="2271"/>
                    <a:pt x="2483" y="2051"/>
                  </a:cubicBezTo>
                  <a:cubicBezTo>
                    <a:pt x="2385" y="1999"/>
                    <a:pt x="2282" y="1976"/>
                    <a:pt x="2181" y="1976"/>
                  </a:cubicBezTo>
                  <a:cubicBezTo>
                    <a:pt x="2067" y="1976"/>
                    <a:pt x="1956" y="2005"/>
                    <a:pt x="1859" y="2056"/>
                  </a:cubicBezTo>
                  <a:cubicBezTo>
                    <a:pt x="1776" y="1478"/>
                    <a:pt x="1620" y="909"/>
                    <a:pt x="1336" y="405"/>
                  </a:cubicBezTo>
                  <a:cubicBezTo>
                    <a:pt x="1212" y="188"/>
                    <a:pt x="1029" y="0"/>
                    <a:pt x="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6"/>
            <p:cNvSpPr/>
            <p:nvPr/>
          </p:nvSpPr>
          <p:spPr>
            <a:xfrm>
              <a:off x="4091841" y="167372"/>
              <a:ext cx="225988" cy="281003"/>
            </a:xfrm>
            <a:custGeom>
              <a:rect b="b" l="l" r="r" t="t"/>
              <a:pathLst>
                <a:path extrusionOk="0" h="4597" w="3697">
                  <a:moveTo>
                    <a:pt x="445" y="647"/>
                  </a:moveTo>
                  <a:lnTo>
                    <a:pt x="574" y="1349"/>
                  </a:lnTo>
                  <a:cubicBezTo>
                    <a:pt x="500" y="1115"/>
                    <a:pt x="455" y="890"/>
                    <a:pt x="445" y="647"/>
                  </a:cubicBezTo>
                  <a:close/>
                  <a:moveTo>
                    <a:pt x="371" y="0"/>
                  </a:moveTo>
                  <a:cubicBezTo>
                    <a:pt x="365" y="0"/>
                    <a:pt x="360" y="0"/>
                    <a:pt x="354" y="1"/>
                  </a:cubicBezTo>
                  <a:cubicBezTo>
                    <a:pt x="47" y="14"/>
                    <a:pt x="1" y="353"/>
                    <a:pt x="1" y="592"/>
                  </a:cubicBezTo>
                  <a:cubicBezTo>
                    <a:pt x="1" y="1225"/>
                    <a:pt x="212" y="1853"/>
                    <a:pt x="441" y="2431"/>
                  </a:cubicBezTo>
                  <a:cubicBezTo>
                    <a:pt x="688" y="3045"/>
                    <a:pt x="991" y="3688"/>
                    <a:pt x="1005" y="4357"/>
                  </a:cubicBezTo>
                  <a:cubicBezTo>
                    <a:pt x="1005" y="4408"/>
                    <a:pt x="1019" y="4444"/>
                    <a:pt x="1042" y="4476"/>
                  </a:cubicBezTo>
                  <a:cubicBezTo>
                    <a:pt x="1075" y="4548"/>
                    <a:pt x="1137" y="4597"/>
                    <a:pt x="1222" y="4597"/>
                  </a:cubicBezTo>
                  <a:cubicBezTo>
                    <a:pt x="1229" y="4597"/>
                    <a:pt x="1236" y="4597"/>
                    <a:pt x="1243" y="4596"/>
                  </a:cubicBezTo>
                  <a:cubicBezTo>
                    <a:pt x="1716" y="4535"/>
                    <a:pt x="2184" y="4448"/>
                    <a:pt x="2652" y="4334"/>
                  </a:cubicBezTo>
                  <a:cubicBezTo>
                    <a:pt x="3014" y="4243"/>
                    <a:pt x="3495" y="4146"/>
                    <a:pt x="3592" y="3715"/>
                  </a:cubicBezTo>
                  <a:cubicBezTo>
                    <a:pt x="3697" y="3226"/>
                    <a:pt x="3280" y="3040"/>
                    <a:pt x="2816" y="3040"/>
                  </a:cubicBezTo>
                  <a:cubicBezTo>
                    <a:pt x="2671" y="3040"/>
                    <a:pt x="2521" y="3059"/>
                    <a:pt x="2381" y="3091"/>
                  </a:cubicBezTo>
                  <a:cubicBezTo>
                    <a:pt x="2404" y="2967"/>
                    <a:pt x="2413" y="2835"/>
                    <a:pt x="2409" y="2711"/>
                  </a:cubicBezTo>
                  <a:cubicBezTo>
                    <a:pt x="2394" y="2477"/>
                    <a:pt x="2322" y="2243"/>
                    <a:pt x="2147" y="2082"/>
                  </a:cubicBezTo>
                  <a:cubicBezTo>
                    <a:pt x="2023" y="1969"/>
                    <a:pt x="1897" y="1922"/>
                    <a:pt x="1777" y="1922"/>
                  </a:cubicBezTo>
                  <a:cubicBezTo>
                    <a:pt x="1648" y="1922"/>
                    <a:pt x="1527" y="1976"/>
                    <a:pt x="1423" y="2064"/>
                  </a:cubicBezTo>
                  <a:cubicBezTo>
                    <a:pt x="1281" y="1532"/>
                    <a:pt x="1129" y="1009"/>
                    <a:pt x="863" y="514"/>
                  </a:cubicBezTo>
                  <a:cubicBezTo>
                    <a:pt x="760" y="321"/>
                    <a:pt x="634" y="0"/>
                    <a:pt x="3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6"/>
            <p:cNvSpPr/>
            <p:nvPr/>
          </p:nvSpPr>
          <p:spPr>
            <a:xfrm>
              <a:off x="4246065" y="476064"/>
              <a:ext cx="343414" cy="377829"/>
            </a:xfrm>
            <a:custGeom>
              <a:rect b="b" l="l" r="r" t="t"/>
              <a:pathLst>
                <a:path extrusionOk="0" h="6181" w="5618">
                  <a:moveTo>
                    <a:pt x="2771" y="1"/>
                  </a:moveTo>
                  <a:cubicBezTo>
                    <a:pt x="2299" y="1"/>
                    <a:pt x="1819" y="219"/>
                    <a:pt x="1450" y="490"/>
                  </a:cubicBezTo>
                  <a:cubicBezTo>
                    <a:pt x="899" y="899"/>
                    <a:pt x="491" y="1490"/>
                    <a:pt x="257" y="2132"/>
                  </a:cubicBezTo>
                  <a:cubicBezTo>
                    <a:pt x="0" y="2838"/>
                    <a:pt x="19" y="3553"/>
                    <a:pt x="142" y="4279"/>
                  </a:cubicBezTo>
                  <a:cubicBezTo>
                    <a:pt x="151" y="4319"/>
                    <a:pt x="165" y="4347"/>
                    <a:pt x="188" y="4366"/>
                  </a:cubicBezTo>
                  <a:cubicBezTo>
                    <a:pt x="225" y="4609"/>
                    <a:pt x="330" y="4838"/>
                    <a:pt x="536" y="4989"/>
                  </a:cubicBezTo>
                  <a:cubicBezTo>
                    <a:pt x="688" y="5104"/>
                    <a:pt x="876" y="5159"/>
                    <a:pt x="1037" y="5259"/>
                  </a:cubicBezTo>
                  <a:cubicBezTo>
                    <a:pt x="1211" y="5369"/>
                    <a:pt x="1372" y="5503"/>
                    <a:pt x="1545" y="5613"/>
                  </a:cubicBezTo>
                  <a:cubicBezTo>
                    <a:pt x="2065" y="5929"/>
                    <a:pt x="2713" y="6180"/>
                    <a:pt x="3343" y="6180"/>
                  </a:cubicBezTo>
                  <a:cubicBezTo>
                    <a:pt x="3542" y="6180"/>
                    <a:pt x="3740" y="6155"/>
                    <a:pt x="3931" y="6099"/>
                  </a:cubicBezTo>
                  <a:cubicBezTo>
                    <a:pt x="4669" y="5879"/>
                    <a:pt x="5402" y="5278"/>
                    <a:pt x="5531" y="4480"/>
                  </a:cubicBezTo>
                  <a:cubicBezTo>
                    <a:pt x="5618" y="3934"/>
                    <a:pt x="5375" y="3388"/>
                    <a:pt x="4926" y="3132"/>
                  </a:cubicBezTo>
                  <a:cubicBezTo>
                    <a:pt x="5214" y="2838"/>
                    <a:pt x="5379" y="2467"/>
                    <a:pt x="5169" y="2027"/>
                  </a:cubicBezTo>
                  <a:cubicBezTo>
                    <a:pt x="4982" y="1637"/>
                    <a:pt x="4606" y="1434"/>
                    <a:pt x="4213" y="1434"/>
                  </a:cubicBezTo>
                  <a:cubicBezTo>
                    <a:pt x="4161" y="1434"/>
                    <a:pt x="4110" y="1437"/>
                    <a:pt x="4058" y="1444"/>
                  </a:cubicBezTo>
                  <a:cubicBezTo>
                    <a:pt x="4058" y="894"/>
                    <a:pt x="3861" y="348"/>
                    <a:pt x="3311" y="109"/>
                  </a:cubicBezTo>
                  <a:cubicBezTo>
                    <a:pt x="3137" y="34"/>
                    <a:pt x="2954"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6"/>
            <p:cNvSpPr/>
            <p:nvPr/>
          </p:nvSpPr>
          <p:spPr>
            <a:xfrm>
              <a:off x="4280480" y="465672"/>
              <a:ext cx="320247" cy="380641"/>
            </a:xfrm>
            <a:custGeom>
              <a:rect b="b" l="l" r="r" t="t"/>
              <a:pathLst>
                <a:path extrusionOk="0" h="6227" w="5239">
                  <a:moveTo>
                    <a:pt x="2361" y="0"/>
                  </a:moveTo>
                  <a:cubicBezTo>
                    <a:pt x="2182" y="0"/>
                    <a:pt x="2002" y="32"/>
                    <a:pt x="1835" y="91"/>
                  </a:cubicBezTo>
                  <a:cubicBezTo>
                    <a:pt x="872" y="440"/>
                    <a:pt x="1" y="1536"/>
                    <a:pt x="331" y="2595"/>
                  </a:cubicBezTo>
                  <a:cubicBezTo>
                    <a:pt x="363" y="2700"/>
                    <a:pt x="446" y="2745"/>
                    <a:pt x="529" y="2745"/>
                  </a:cubicBezTo>
                  <a:cubicBezTo>
                    <a:pt x="659" y="2745"/>
                    <a:pt x="791" y="2636"/>
                    <a:pt x="744" y="2472"/>
                  </a:cubicBezTo>
                  <a:cubicBezTo>
                    <a:pt x="542" y="1747"/>
                    <a:pt x="1211" y="982"/>
                    <a:pt x="1812" y="665"/>
                  </a:cubicBezTo>
                  <a:cubicBezTo>
                    <a:pt x="1979" y="577"/>
                    <a:pt x="2185" y="515"/>
                    <a:pt x="2384" y="515"/>
                  </a:cubicBezTo>
                  <a:cubicBezTo>
                    <a:pt x="2579" y="515"/>
                    <a:pt x="2768" y="574"/>
                    <a:pt x="2909" y="728"/>
                  </a:cubicBezTo>
                  <a:cubicBezTo>
                    <a:pt x="3179" y="1022"/>
                    <a:pt x="3097" y="1490"/>
                    <a:pt x="2991" y="1835"/>
                  </a:cubicBezTo>
                  <a:cubicBezTo>
                    <a:pt x="2938" y="2003"/>
                    <a:pt x="3092" y="2155"/>
                    <a:pt x="3250" y="2155"/>
                  </a:cubicBezTo>
                  <a:cubicBezTo>
                    <a:pt x="3294" y="2155"/>
                    <a:pt x="3337" y="2144"/>
                    <a:pt x="3376" y="2119"/>
                  </a:cubicBezTo>
                  <a:cubicBezTo>
                    <a:pt x="3474" y="2055"/>
                    <a:pt x="3591" y="2023"/>
                    <a:pt x="3709" y="2023"/>
                  </a:cubicBezTo>
                  <a:cubicBezTo>
                    <a:pt x="3912" y="2023"/>
                    <a:pt x="4116" y="2118"/>
                    <a:pt x="4221" y="2307"/>
                  </a:cubicBezTo>
                  <a:cubicBezTo>
                    <a:pt x="4386" y="2614"/>
                    <a:pt x="4174" y="3022"/>
                    <a:pt x="3853" y="3122"/>
                  </a:cubicBezTo>
                  <a:cubicBezTo>
                    <a:pt x="3565" y="3210"/>
                    <a:pt x="3647" y="3604"/>
                    <a:pt x="3931" y="3628"/>
                  </a:cubicBezTo>
                  <a:cubicBezTo>
                    <a:pt x="4505" y="3678"/>
                    <a:pt x="4670" y="4426"/>
                    <a:pt x="4449" y="4856"/>
                  </a:cubicBezTo>
                  <a:cubicBezTo>
                    <a:pt x="4194" y="5358"/>
                    <a:pt x="3580" y="5722"/>
                    <a:pt x="3005" y="5722"/>
                  </a:cubicBezTo>
                  <a:cubicBezTo>
                    <a:pt x="2918" y="5722"/>
                    <a:pt x="2832" y="5713"/>
                    <a:pt x="2748" y="5696"/>
                  </a:cubicBezTo>
                  <a:cubicBezTo>
                    <a:pt x="2037" y="5554"/>
                    <a:pt x="1579" y="4925"/>
                    <a:pt x="1418" y="4251"/>
                  </a:cubicBezTo>
                  <a:cubicBezTo>
                    <a:pt x="1336" y="3907"/>
                    <a:pt x="1327" y="3535"/>
                    <a:pt x="1432" y="3196"/>
                  </a:cubicBezTo>
                  <a:cubicBezTo>
                    <a:pt x="1515" y="2928"/>
                    <a:pt x="1723" y="2550"/>
                    <a:pt x="2042" y="2550"/>
                  </a:cubicBezTo>
                  <a:cubicBezTo>
                    <a:pt x="2062" y="2550"/>
                    <a:pt x="2082" y="2552"/>
                    <a:pt x="2102" y="2554"/>
                  </a:cubicBezTo>
                  <a:cubicBezTo>
                    <a:pt x="2523" y="2614"/>
                    <a:pt x="2707" y="3141"/>
                    <a:pt x="2775" y="3503"/>
                  </a:cubicBezTo>
                  <a:cubicBezTo>
                    <a:pt x="2849" y="3880"/>
                    <a:pt x="2771" y="4361"/>
                    <a:pt x="2367" y="4512"/>
                  </a:cubicBezTo>
                  <a:cubicBezTo>
                    <a:pt x="2094" y="4612"/>
                    <a:pt x="2172" y="5014"/>
                    <a:pt x="2423" y="5014"/>
                  </a:cubicBezTo>
                  <a:cubicBezTo>
                    <a:pt x="2450" y="5014"/>
                    <a:pt x="2479" y="5009"/>
                    <a:pt x="2510" y="4999"/>
                  </a:cubicBezTo>
                  <a:cubicBezTo>
                    <a:pt x="3588" y="4646"/>
                    <a:pt x="3468" y="3114"/>
                    <a:pt x="2830" y="2407"/>
                  </a:cubicBezTo>
                  <a:cubicBezTo>
                    <a:pt x="2621" y="2174"/>
                    <a:pt x="2330" y="2036"/>
                    <a:pt x="2036" y="2036"/>
                  </a:cubicBezTo>
                  <a:cubicBezTo>
                    <a:pt x="1866" y="2036"/>
                    <a:pt x="1695" y="2082"/>
                    <a:pt x="1537" y="2182"/>
                  </a:cubicBezTo>
                  <a:cubicBezTo>
                    <a:pt x="1116" y="2453"/>
                    <a:pt x="909" y="2972"/>
                    <a:pt x="854" y="3453"/>
                  </a:cubicBezTo>
                  <a:cubicBezTo>
                    <a:pt x="744" y="4457"/>
                    <a:pt x="1230" y="5604"/>
                    <a:pt x="2174" y="6049"/>
                  </a:cubicBezTo>
                  <a:cubicBezTo>
                    <a:pt x="2437" y="6170"/>
                    <a:pt x="2717" y="6227"/>
                    <a:pt x="2996" y="6227"/>
                  </a:cubicBezTo>
                  <a:cubicBezTo>
                    <a:pt x="3698" y="6227"/>
                    <a:pt x="4396" y="5869"/>
                    <a:pt x="4803" y="5278"/>
                  </a:cubicBezTo>
                  <a:cubicBezTo>
                    <a:pt x="5239" y="4636"/>
                    <a:pt x="5097" y="3706"/>
                    <a:pt x="4486" y="3302"/>
                  </a:cubicBezTo>
                  <a:cubicBezTo>
                    <a:pt x="4780" y="2980"/>
                    <a:pt x="4894" y="2499"/>
                    <a:pt x="4688" y="2087"/>
                  </a:cubicBezTo>
                  <a:cubicBezTo>
                    <a:pt x="4499" y="1713"/>
                    <a:pt x="4099" y="1508"/>
                    <a:pt x="3699" y="1508"/>
                  </a:cubicBezTo>
                  <a:cubicBezTo>
                    <a:pt x="3662" y="1508"/>
                    <a:pt x="3625" y="1510"/>
                    <a:pt x="3588" y="1513"/>
                  </a:cubicBezTo>
                  <a:cubicBezTo>
                    <a:pt x="3633" y="1119"/>
                    <a:pt x="3573" y="715"/>
                    <a:pt x="3313" y="408"/>
                  </a:cubicBezTo>
                  <a:cubicBezTo>
                    <a:pt x="3074" y="126"/>
                    <a:pt x="2719" y="0"/>
                    <a:pt x="23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6"/>
            <p:cNvSpPr/>
            <p:nvPr/>
          </p:nvSpPr>
          <p:spPr>
            <a:xfrm>
              <a:off x="4241786" y="490551"/>
              <a:ext cx="232223" cy="360591"/>
            </a:xfrm>
            <a:custGeom>
              <a:rect b="b" l="l" r="r" t="t"/>
              <a:pathLst>
                <a:path extrusionOk="0" h="5899" w="3799">
                  <a:moveTo>
                    <a:pt x="1330" y="472"/>
                  </a:moveTo>
                  <a:cubicBezTo>
                    <a:pt x="1333" y="472"/>
                    <a:pt x="1337" y="473"/>
                    <a:pt x="1340" y="473"/>
                  </a:cubicBezTo>
                  <a:cubicBezTo>
                    <a:pt x="1395" y="482"/>
                    <a:pt x="1349" y="492"/>
                    <a:pt x="1336" y="542"/>
                  </a:cubicBezTo>
                  <a:cubicBezTo>
                    <a:pt x="1327" y="611"/>
                    <a:pt x="1300" y="675"/>
                    <a:pt x="1281" y="740"/>
                  </a:cubicBezTo>
                  <a:cubicBezTo>
                    <a:pt x="1143" y="1198"/>
                    <a:pt x="946" y="1625"/>
                    <a:pt x="763" y="2065"/>
                  </a:cubicBezTo>
                  <a:cubicBezTo>
                    <a:pt x="731" y="2147"/>
                    <a:pt x="754" y="2216"/>
                    <a:pt x="794" y="2257"/>
                  </a:cubicBezTo>
                  <a:cubicBezTo>
                    <a:pt x="833" y="2328"/>
                    <a:pt x="911" y="2369"/>
                    <a:pt x="983" y="2369"/>
                  </a:cubicBezTo>
                  <a:cubicBezTo>
                    <a:pt x="1057" y="2369"/>
                    <a:pt x="1125" y="2325"/>
                    <a:pt x="1139" y="2226"/>
                  </a:cubicBezTo>
                  <a:cubicBezTo>
                    <a:pt x="1182" y="1962"/>
                    <a:pt x="1396" y="1803"/>
                    <a:pt x="1643" y="1803"/>
                  </a:cubicBezTo>
                  <a:cubicBezTo>
                    <a:pt x="1686" y="1803"/>
                    <a:pt x="1728" y="1808"/>
                    <a:pt x="1772" y="1817"/>
                  </a:cubicBezTo>
                  <a:cubicBezTo>
                    <a:pt x="2134" y="1895"/>
                    <a:pt x="2345" y="2243"/>
                    <a:pt x="2386" y="2588"/>
                  </a:cubicBezTo>
                  <a:cubicBezTo>
                    <a:pt x="2445" y="3060"/>
                    <a:pt x="2212" y="3743"/>
                    <a:pt x="1781" y="4069"/>
                  </a:cubicBezTo>
                  <a:cubicBezTo>
                    <a:pt x="1607" y="4124"/>
                    <a:pt x="1437" y="4201"/>
                    <a:pt x="1267" y="4275"/>
                  </a:cubicBezTo>
                  <a:cubicBezTo>
                    <a:pt x="1058" y="4371"/>
                    <a:pt x="1212" y="4635"/>
                    <a:pt x="1397" y="4635"/>
                  </a:cubicBezTo>
                  <a:cubicBezTo>
                    <a:pt x="1407" y="4635"/>
                    <a:pt x="1417" y="4634"/>
                    <a:pt x="1427" y="4633"/>
                  </a:cubicBezTo>
                  <a:cubicBezTo>
                    <a:pt x="1639" y="4601"/>
                    <a:pt x="1831" y="4523"/>
                    <a:pt x="2005" y="4417"/>
                  </a:cubicBezTo>
                  <a:cubicBezTo>
                    <a:pt x="2157" y="4376"/>
                    <a:pt x="2310" y="4347"/>
                    <a:pt x="2467" y="4347"/>
                  </a:cubicBezTo>
                  <a:cubicBezTo>
                    <a:pt x="2519" y="4347"/>
                    <a:pt x="2572" y="4351"/>
                    <a:pt x="2625" y="4357"/>
                  </a:cubicBezTo>
                  <a:cubicBezTo>
                    <a:pt x="2932" y="4399"/>
                    <a:pt x="3285" y="4592"/>
                    <a:pt x="3313" y="4935"/>
                  </a:cubicBezTo>
                  <a:cubicBezTo>
                    <a:pt x="3340" y="5283"/>
                    <a:pt x="3159" y="5400"/>
                    <a:pt x="2903" y="5400"/>
                  </a:cubicBezTo>
                  <a:cubicBezTo>
                    <a:pt x="2480" y="5400"/>
                    <a:pt x="1852" y="5081"/>
                    <a:pt x="1620" y="4958"/>
                  </a:cubicBezTo>
                  <a:cubicBezTo>
                    <a:pt x="1300" y="4793"/>
                    <a:pt x="891" y="4582"/>
                    <a:pt x="657" y="4294"/>
                  </a:cubicBezTo>
                  <a:cubicBezTo>
                    <a:pt x="529" y="4133"/>
                    <a:pt x="534" y="3922"/>
                    <a:pt x="529" y="3720"/>
                  </a:cubicBezTo>
                  <a:cubicBezTo>
                    <a:pt x="519" y="3532"/>
                    <a:pt x="515" y="3348"/>
                    <a:pt x="515" y="3161"/>
                  </a:cubicBezTo>
                  <a:cubicBezTo>
                    <a:pt x="510" y="2491"/>
                    <a:pt x="565" y="1780"/>
                    <a:pt x="841" y="1161"/>
                  </a:cubicBezTo>
                  <a:cubicBezTo>
                    <a:pt x="923" y="987"/>
                    <a:pt x="1015" y="812"/>
                    <a:pt x="1129" y="662"/>
                  </a:cubicBezTo>
                  <a:cubicBezTo>
                    <a:pt x="1169" y="609"/>
                    <a:pt x="1254" y="472"/>
                    <a:pt x="1330" y="472"/>
                  </a:cubicBezTo>
                  <a:close/>
                  <a:moveTo>
                    <a:pt x="1346" y="1"/>
                  </a:moveTo>
                  <a:cubicBezTo>
                    <a:pt x="1215" y="1"/>
                    <a:pt x="1077" y="47"/>
                    <a:pt x="955" y="148"/>
                  </a:cubicBezTo>
                  <a:cubicBezTo>
                    <a:pt x="217" y="762"/>
                    <a:pt x="34" y="1917"/>
                    <a:pt x="6" y="2817"/>
                  </a:cubicBezTo>
                  <a:cubicBezTo>
                    <a:pt x="1" y="3064"/>
                    <a:pt x="6" y="3307"/>
                    <a:pt x="15" y="3555"/>
                  </a:cubicBezTo>
                  <a:cubicBezTo>
                    <a:pt x="28" y="3830"/>
                    <a:pt x="20" y="4124"/>
                    <a:pt x="134" y="4381"/>
                  </a:cubicBezTo>
                  <a:cubicBezTo>
                    <a:pt x="337" y="4844"/>
                    <a:pt x="914" y="5164"/>
                    <a:pt x="1336" y="5394"/>
                  </a:cubicBezTo>
                  <a:cubicBezTo>
                    <a:pt x="1795" y="5638"/>
                    <a:pt x="2354" y="5890"/>
                    <a:pt x="2881" y="5898"/>
                  </a:cubicBezTo>
                  <a:cubicBezTo>
                    <a:pt x="2891" y="5899"/>
                    <a:pt x="2900" y="5899"/>
                    <a:pt x="2910" y="5899"/>
                  </a:cubicBezTo>
                  <a:cubicBezTo>
                    <a:pt x="3367" y="5899"/>
                    <a:pt x="3708" y="5559"/>
                    <a:pt x="3753" y="5105"/>
                  </a:cubicBezTo>
                  <a:cubicBezTo>
                    <a:pt x="3798" y="4592"/>
                    <a:pt x="3440" y="4184"/>
                    <a:pt x="2978" y="4019"/>
                  </a:cubicBezTo>
                  <a:cubicBezTo>
                    <a:pt x="2822" y="3963"/>
                    <a:pt x="2665" y="3940"/>
                    <a:pt x="2510" y="3936"/>
                  </a:cubicBezTo>
                  <a:cubicBezTo>
                    <a:pt x="2868" y="3436"/>
                    <a:pt x="2991" y="2762"/>
                    <a:pt x="2771" y="2175"/>
                  </a:cubicBezTo>
                  <a:cubicBezTo>
                    <a:pt x="2612" y="1742"/>
                    <a:pt x="2190" y="1345"/>
                    <a:pt x="1708" y="1345"/>
                  </a:cubicBezTo>
                  <a:cubicBezTo>
                    <a:pt x="1705" y="1345"/>
                    <a:pt x="1701" y="1345"/>
                    <a:pt x="1698" y="1345"/>
                  </a:cubicBezTo>
                  <a:cubicBezTo>
                    <a:pt x="1639" y="1345"/>
                    <a:pt x="1584" y="1349"/>
                    <a:pt x="1533" y="1363"/>
                  </a:cubicBezTo>
                  <a:cubicBezTo>
                    <a:pt x="1639" y="1125"/>
                    <a:pt x="1753" y="872"/>
                    <a:pt x="1813" y="620"/>
                  </a:cubicBezTo>
                  <a:cubicBezTo>
                    <a:pt x="1896" y="240"/>
                    <a:pt x="1642" y="1"/>
                    <a:pt x="1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6"/>
            <p:cNvSpPr/>
            <p:nvPr/>
          </p:nvSpPr>
          <p:spPr>
            <a:xfrm>
              <a:off x="4256701" y="511028"/>
              <a:ext cx="208628" cy="323853"/>
            </a:xfrm>
            <a:custGeom>
              <a:rect b="b" l="l" r="r" t="t"/>
              <a:pathLst>
                <a:path extrusionOk="0" h="5298" w="3413">
                  <a:moveTo>
                    <a:pt x="1096" y="0"/>
                  </a:moveTo>
                  <a:cubicBezTo>
                    <a:pt x="1040" y="0"/>
                    <a:pt x="982" y="18"/>
                    <a:pt x="936" y="56"/>
                  </a:cubicBezTo>
                  <a:cubicBezTo>
                    <a:pt x="450" y="450"/>
                    <a:pt x="243" y="1239"/>
                    <a:pt x="129" y="1830"/>
                  </a:cubicBezTo>
                  <a:cubicBezTo>
                    <a:pt x="0" y="2496"/>
                    <a:pt x="19" y="3174"/>
                    <a:pt x="142" y="3839"/>
                  </a:cubicBezTo>
                  <a:cubicBezTo>
                    <a:pt x="148" y="3885"/>
                    <a:pt x="170" y="3917"/>
                    <a:pt x="193" y="3940"/>
                  </a:cubicBezTo>
                  <a:cubicBezTo>
                    <a:pt x="207" y="3963"/>
                    <a:pt x="225" y="3982"/>
                    <a:pt x="243" y="3995"/>
                  </a:cubicBezTo>
                  <a:cubicBezTo>
                    <a:pt x="707" y="4353"/>
                    <a:pt x="1170" y="4719"/>
                    <a:pt x="1688" y="4990"/>
                  </a:cubicBezTo>
                  <a:cubicBezTo>
                    <a:pt x="1933" y="5120"/>
                    <a:pt x="2291" y="5298"/>
                    <a:pt x="2606" y="5298"/>
                  </a:cubicBezTo>
                  <a:cubicBezTo>
                    <a:pt x="2803" y="5298"/>
                    <a:pt x="2984" y="5228"/>
                    <a:pt x="3109" y="5032"/>
                  </a:cubicBezTo>
                  <a:cubicBezTo>
                    <a:pt x="3412" y="4568"/>
                    <a:pt x="2825" y="4141"/>
                    <a:pt x="2463" y="3949"/>
                  </a:cubicBezTo>
                  <a:cubicBezTo>
                    <a:pt x="2224" y="3821"/>
                    <a:pt x="1972" y="3739"/>
                    <a:pt x="1706" y="3707"/>
                  </a:cubicBezTo>
                  <a:cubicBezTo>
                    <a:pt x="1862" y="3550"/>
                    <a:pt x="1996" y="3381"/>
                    <a:pt x="2096" y="3184"/>
                  </a:cubicBezTo>
                  <a:cubicBezTo>
                    <a:pt x="2288" y="2803"/>
                    <a:pt x="2358" y="2353"/>
                    <a:pt x="2174" y="1959"/>
                  </a:cubicBezTo>
                  <a:cubicBezTo>
                    <a:pt x="2006" y="1595"/>
                    <a:pt x="1653" y="1344"/>
                    <a:pt x="1250" y="1344"/>
                  </a:cubicBezTo>
                  <a:cubicBezTo>
                    <a:pt x="1235" y="1344"/>
                    <a:pt x="1221" y="1344"/>
                    <a:pt x="1206" y="1345"/>
                  </a:cubicBezTo>
                  <a:cubicBezTo>
                    <a:pt x="1111" y="1349"/>
                    <a:pt x="1018" y="1368"/>
                    <a:pt x="927" y="1400"/>
                  </a:cubicBezTo>
                  <a:cubicBezTo>
                    <a:pt x="1050" y="1014"/>
                    <a:pt x="1188" y="634"/>
                    <a:pt x="1298" y="253"/>
                  </a:cubicBezTo>
                  <a:cubicBezTo>
                    <a:pt x="1346" y="93"/>
                    <a:pt x="1225" y="0"/>
                    <a:pt x="1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6"/>
            <p:cNvSpPr/>
            <p:nvPr/>
          </p:nvSpPr>
          <p:spPr>
            <a:xfrm>
              <a:off x="4212384" y="916851"/>
              <a:ext cx="346043" cy="341030"/>
            </a:xfrm>
            <a:custGeom>
              <a:rect b="b" l="l" r="r" t="t"/>
              <a:pathLst>
                <a:path extrusionOk="0" h="5579" w="5661">
                  <a:moveTo>
                    <a:pt x="1688" y="0"/>
                  </a:moveTo>
                  <a:cubicBezTo>
                    <a:pt x="1258" y="0"/>
                    <a:pt x="885" y="260"/>
                    <a:pt x="647" y="603"/>
                  </a:cubicBezTo>
                  <a:cubicBezTo>
                    <a:pt x="367" y="1016"/>
                    <a:pt x="249" y="1543"/>
                    <a:pt x="157" y="2025"/>
                  </a:cubicBezTo>
                  <a:cubicBezTo>
                    <a:pt x="42" y="2593"/>
                    <a:pt x="14" y="3176"/>
                    <a:pt x="1" y="3758"/>
                  </a:cubicBezTo>
                  <a:cubicBezTo>
                    <a:pt x="1" y="3795"/>
                    <a:pt x="10" y="3831"/>
                    <a:pt x="28" y="3858"/>
                  </a:cubicBezTo>
                  <a:cubicBezTo>
                    <a:pt x="24" y="4015"/>
                    <a:pt x="83" y="4167"/>
                    <a:pt x="202" y="4304"/>
                  </a:cubicBezTo>
                  <a:cubicBezTo>
                    <a:pt x="382" y="4510"/>
                    <a:pt x="643" y="4579"/>
                    <a:pt x="890" y="4675"/>
                  </a:cubicBezTo>
                  <a:cubicBezTo>
                    <a:pt x="1468" y="4891"/>
                    <a:pt x="1950" y="5304"/>
                    <a:pt x="2541" y="5487"/>
                  </a:cubicBezTo>
                  <a:cubicBezTo>
                    <a:pt x="2724" y="5546"/>
                    <a:pt x="2920" y="5579"/>
                    <a:pt x="3114" y="5579"/>
                  </a:cubicBezTo>
                  <a:cubicBezTo>
                    <a:pt x="3466" y="5579"/>
                    <a:pt x="3815" y="5472"/>
                    <a:pt x="4078" y="5221"/>
                  </a:cubicBezTo>
                  <a:cubicBezTo>
                    <a:pt x="4348" y="4959"/>
                    <a:pt x="4467" y="4514"/>
                    <a:pt x="4316" y="4189"/>
                  </a:cubicBezTo>
                  <a:cubicBezTo>
                    <a:pt x="4977" y="3923"/>
                    <a:pt x="5660" y="3528"/>
                    <a:pt x="5605" y="2736"/>
                  </a:cubicBezTo>
                  <a:cubicBezTo>
                    <a:pt x="5563" y="2131"/>
                    <a:pt x="5059" y="1685"/>
                    <a:pt x="4499" y="1653"/>
                  </a:cubicBezTo>
                  <a:cubicBezTo>
                    <a:pt x="4545" y="1492"/>
                    <a:pt x="4560" y="1323"/>
                    <a:pt x="4518" y="1140"/>
                  </a:cubicBezTo>
                  <a:cubicBezTo>
                    <a:pt x="4450" y="850"/>
                    <a:pt x="4261" y="598"/>
                    <a:pt x="4018" y="433"/>
                  </a:cubicBezTo>
                  <a:cubicBezTo>
                    <a:pt x="3818" y="299"/>
                    <a:pt x="3594" y="238"/>
                    <a:pt x="3370" y="238"/>
                  </a:cubicBezTo>
                  <a:cubicBezTo>
                    <a:pt x="3075" y="238"/>
                    <a:pt x="2780" y="342"/>
                    <a:pt x="2532" y="516"/>
                  </a:cubicBezTo>
                  <a:cubicBezTo>
                    <a:pt x="2363" y="232"/>
                    <a:pt x="2120" y="21"/>
                    <a:pt x="1743" y="2"/>
                  </a:cubicBezTo>
                  <a:cubicBezTo>
                    <a:pt x="1725" y="1"/>
                    <a:pt x="1707" y="0"/>
                    <a:pt x="16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6"/>
            <p:cNvSpPr/>
            <p:nvPr/>
          </p:nvSpPr>
          <p:spPr>
            <a:xfrm>
              <a:off x="4257557" y="909944"/>
              <a:ext cx="310956" cy="339258"/>
            </a:xfrm>
            <a:custGeom>
              <a:rect b="b" l="l" r="r" t="t"/>
              <a:pathLst>
                <a:path extrusionOk="0" h="5550" w="5087">
                  <a:moveTo>
                    <a:pt x="1204" y="0"/>
                  </a:moveTo>
                  <a:cubicBezTo>
                    <a:pt x="1087" y="0"/>
                    <a:pt x="966" y="28"/>
                    <a:pt x="849" y="83"/>
                  </a:cubicBezTo>
                  <a:cubicBezTo>
                    <a:pt x="252" y="367"/>
                    <a:pt x="0" y="1092"/>
                    <a:pt x="189" y="1706"/>
                  </a:cubicBezTo>
                  <a:cubicBezTo>
                    <a:pt x="221" y="1813"/>
                    <a:pt x="306" y="1859"/>
                    <a:pt x="393" y="1859"/>
                  </a:cubicBezTo>
                  <a:cubicBezTo>
                    <a:pt x="526" y="1859"/>
                    <a:pt x="662" y="1750"/>
                    <a:pt x="615" y="1583"/>
                  </a:cubicBezTo>
                  <a:cubicBezTo>
                    <a:pt x="519" y="1234"/>
                    <a:pt x="651" y="849"/>
                    <a:pt x="936" y="624"/>
                  </a:cubicBezTo>
                  <a:cubicBezTo>
                    <a:pt x="1019" y="560"/>
                    <a:pt x="1109" y="517"/>
                    <a:pt x="1194" y="517"/>
                  </a:cubicBezTo>
                  <a:cubicBezTo>
                    <a:pt x="1273" y="517"/>
                    <a:pt x="1348" y="555"/>
                    <a:pt x="1408" y="648"/>
                  </a:cubicBezTo>
                  <a:cubicBezTo>
                    <a:pt x="1531" y="835"/>
                    <a:pt x="1499" y="1092"/>
                    <a:pt x="1491" y="1298"/>
                  </a:cubicBezTo>
                  <a:cubicBezTo>
                    <a:pt x="1481" y="1463"/>
                    <a:pt x="1601" y="1544"/>
                    <a:pt x="1727" y="1544"/>
                  </a:cubicBezTo>
                  <a:cubicBezTo>
                    <a:pt x="1856" y="1544"/>
                    <a:pt x="1993" y="1459"/>
                    <a:pt x="2005" y="1294"/>
                  </a:cubicBezTo>
                  <a:cubicBezTo>
                    <a:pt x="2029" y="936"/>
                    <a:pt x="2316" y="807"/>
                    <a:pt x="2621" y="807"/>
                  </a:cubicBezTo>
                  <a:cubicBezTo>
                    <a:pt x="2820" y="807"/>
                    <a:pt x="3027" y="862"/>
                    <a:pt x="3174" y="945"/>
                  </a:cubicBezTo>
                  <a:cubicBezTo>
                    <a:pt x="3371" y="1055"/>
                    <a:pt x="3614" y="1234"/>
                    <a:pt x="3554" y="1491"/>
                  </a:cubicBezTo>
                  <a:cubicBezTo>
                    <a:pt x="3499" y="1711"/>
                    <a:pt x="3307" y="1890"/>
                    <a:pt x="3150" y="2041"/>
                  </a:cubicBezTo>
                  <a:cubicBezTo>
                    <a:pt x="2960" y="2228"/>
                    <a:pt x="3149" y="2465"/>
                    <a:pt x="3362" y="2465"/>
                  </a:cubicBezTo>
                  <a:cubicBezTo>
                    <a:pt x="3400" y="2465"/>
                    <a:pt x="3439" y="2457"/>
                    <a:pt x="3476" y="2441"/>
                  </a:cubicBezTo>
                  <a:cubicBezTo>
                    <a:pt x="3617" y="2376"/>
                    <a:pt x="3774" y="2340"/>
                    <a:pt x="3922" y="2340"/>
                  </a:cubicBezTo>
                  <a:cubicBezTo>
                    <a:pt x="4240" y="2340"/>
                    <a:pt x="4518" y="2507"/>
                    <a:pt x="4509" y="2917"/>
                  </a:cubicBezTo>
                  <a:cubicBezTo>
                    <a:pt x="4495" y="3445"/>
                    <a:pt x="3973" y="3673"/>
                    <a:pt x="3513" y="3673"/>
                  </a:cubicBezTo>
                  <a:cubicBezTo>
                    <a:pt x="3478" y="3673"/>
                    <a:pt x="3442" y="3672"/>
                    <a:pt x="3408" y="3669"/>
                  </a:cubicBezTo>
                  <a:cubicBezTo>
                    <a:pt x="3400" y="3668"/>
                    <a:pt x="3393" y="3668"/>
                    <a:pt x="3385" y="3668"/>
                  </a:cubicBezTo>
                  <a:cubicBezTo>
                    <a:pt x="3087" y="3668"/>
                    <a:pt x="3102" y="4089"/>
                    <a:pt x="3347" y="4178"/>
                  </a:cubicBezTo>
                  <a:cubicBezTo>
                    <a:pt x="3563" y="4261"/>
                    <a:pt x="3472" y="4627"/>
                    <a:pt x="3366" y="4756"/>
                  </a:cubicBezTo>
                  <a:cubicBezTo>
                    <a:pt x="3212" y="4952"/>
                    <a:pt x="2944" y="5036"/>
                    <a:pt x="2694" y="5036"/>
                  </a:cubicBezTo>
                  <a:cubicBezTo>
                    <a:pt x="2647" y="5036"/>
                    <a:pt x="2600" y="5033"/>
                    <a:pt x="2555" y="5027"/>
                  </a:cubicBezTo>
                  <a:cubicBezTo>
                    <a:pt x="1903" y="4940"/>
                    <a:pt x="1404" y="4280"/>
                    <a:pt x="1169" y="3715"/>
                  </a:cubicBezTo>
                  <a:cubicBezTo>
                    <a:pt x="1050" y="3427"/>
                    <a:pt x="995" y="3073"/>
                    <a:pt x="1169" y="2798"/>
                  </a:cubicBezTo>
                  <a:cubicBezTo>
                    <a:pt x="1275" y="2630"/>
                    <a:pt x="1449" y="2552"/>
                    <a:pt x="1633" y="2552"/>
                  </a:cubicBezTo>
                  <a:cubicBezTo>
                    <a:pt x="1695" y="2552"/>
                    <a:pt x="1758" y="2561"/>
                    <a:pt x="1821" y="2578"/>
                  </a:cubicBezTo>
                  <a:cubicBezTo>
                    <a:pt x="2412" y="2743"/>
                    <a:pt x="2384" y="3482"/>
                    <a:pt x="2005" y="3848"/>
                  </a:cubicBezTo>
                  <a:cubicBezTo>
                    <a:pt x="1821" y="4025"/>
                    <a:pt x="2002" y="4277"/>
                    <a:pt x="2204" y="4277"/>
                  </a:cubicBezTo>
                  <a:cubicBezTo>
                    <a:pt x="2264" y="4277"/>
                    <a:pt x="2325" y="4255"/>
                    <a:pt x="2380" y="4202"/>
                  </a:cubicBezTo>
                  <a:cubicBezTo>
                    <a:pt x="2875" y="3724"/>
                    <a:pt x="2981" y="2843"/>
                    <a:pt x="2449" y="2348"/>
                  </a:cubicBezTo>
                  <a:cubicBezTo>
                    <a:pt x="2227" y="2142"/>
                    <a:pt x="1936" y="2039"/>
                    <a:pt x="1650" y="2039"/>
                  </a:cubicBezTo>
                  <a:cubicBezTo>
                    <a:pt x="1273" y="2039"/>
                    <a:pt x="902" y="2217"/>
                    <a:pt x="702" y="2574"/>
                  </a:cubicBezTo>
                  <a:cubicBezTo>
                    <a:pt x="280" y="3321"/>
                    <a:pt x="752" y="4215"/>
                    <a:pt x="1243" y="4797"/>
                  </a:cubicBezTo>
                  <a:cubicBezTo>
                    <a:pt x="1616" y="5235"/>
                    <a:pt x="2153" y="5550"/>
                    <a:pt x="2713" y="5550"/>
                  </a:cubicBezTo>
                  <a:cubicBezTo>
                    <a:pt x="2910" y="5550"/>
                    <a:pt x="3110" y="5511"/>
                    <a:pt x="3307" y="5425"/>
                  </a:cubicBezTo>
                  <a:cubicBezTo>
                    <a:pt x="3664" y="5265"/>
                    <a:pt x="3940" y="4958"/>
                    <a:pt x="3986" y="4559"/>
                  </a:cubicBezTo>
                  <a:cubicBezTo>
                    <a:pt x="3999" y="4407"/>
                    <a:pt x="3986" y="4270"/>
                    <a:pt x="3940" y="4142"/>
                  </a:cubicBezTo>
                  <a:cubicBezTo>
                    <a:pt x="4564" y="3990"/>
                    <a:pt x="5086" y="3495"/>
                    <a:pt x="5017" y="2788"/>
                  </a:cubicBezTo>
                  <a:cubicBezTo>
                    <a:pt x="4981" y="2417"/>
                    <a:pt x="4774" y="2064"/>
                    <a:pt x="4426" y="1908"/>
                  </a:cubicBezTo>
                  <a:cubicBezTo>
                    <a:pt x="4279" y="1844"/>
                    <a:pt x="4132" y="1812"/>
                    <a:pt x="3980" y="1812"/>
                  </a:cubicBezTo>
                  <a:cubicBezTo>
                    <a:pt x="4041" y="1693"/>
                    <a:pt x="4077" y="1569"/>
                    <a:pt x="4082" y="1436"/>
                  </a:cubicBezTo>
                  <a:cubicBezTo>
                    <a:pt x="4096" y="982"/>
                    <a:pt x="3733" y="648"/>
                    <a:pt x="3362" y="459"/>
                  </a:cubicBezTo>
                  <a:cubicBezTo>
                    <a:pt x="3136" y="344"/>
                    <a:pt x="2885" y="273"/>
                    <a:pt x="2635" y="273"/>
                  </a:cubicBezTo>
                  <a:cubicBezTo>
                    <a:pt x="2467" y="273"/>
                    <a:pt x="2300" y="305"/>
                    <a:pt x="2142" y="377"/>
                  </a:cubicBezTo>
                  <a:cubicBezTo>
                    <a:pt x="2060" y="413"/>
                    <a:pt x="1986" y="459"/>
                    <a:pt x="1917" y="510"/>
                  </a:cubicBezTo>
                  <a:cubicBezTo>
                    <a:pt x="1876" y="413"/>
                    <a:pt x="1825" y="326"/>
                    <a:pt x="1752" y="248"/>
                  </a:cubicBezTo>
                  <a:cubicBezTo>
                    <a:pt x="1601" y="83"/>
                    <a:pt x="1407" y="0"/>
                    <a:pt x="1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6"/>
            <p:cNvSpPr/>
            <p:nvPr/>
          </p:nvSpPr>
          <p:spPr>
            <a:xfrm>
              <a:off x="4204010" y="915568"/>
              <a:ext cx="229350" cy="353317"/>
            </a:xfrm>
            <a:custGeom>
              <a:rect b="b" l="l" r="r" t="t"/>
              <a:pathLst>
                <a:path extrusionOk="0" h="5780" w="3752">
                  <a:moveTo>
                    <a:pt x="1733" y="504"/>
                  </a:moveTo>
                  <a:cubicBezTo>
                    <a:pt x="1787" y="504"/>
                    <a:pt x="1799" y="551"/>
                    <a:pt x="1802" y="660"/>
                  </a:cubicBezTo>
                  <a:cubicBezTo>
                    <a:pt x="1802" y="789"/>
                    <a:pt x="1798" y="918"/>
                    <a:pt x="1793" y="1045"/>
                  </a:cubicBezTo>
                  <a:cubicBezTo>
                    <a:pt x="1757" y="1578"/>
                    <a:pt x="1637" y="2188"/>
                    <a:pt x="1399" y="2669"/>
                  </a:cubicBezTo>
                  <a:cubicBezTo>
                    <a:pt x="1311" y="2845"/>
                    <a:pt x="1456" y="3024"/>
                    <a:pt x="1615" y="3024"/>
                  </a:cubicBezTo>
                  <a:cubicBezTo>
                    <a:pt x="1672" y="3024"/>
                    <a:pt x="1730" y="3002"/>
                    <a:pt x="1780" y="2949"/>
                  </a:cubicBezTo>
                  <a:cubicBezTo>
                    <a:pt x="1824" y="2903"/>
                    <a:pt x="1886" y="2882"/>
                    <a:pt x="1949" y="2882"/>
                  </a:cubicBezTo>
                  <a:cubicBezTo>
                    <a:pt x="2036" y="2882"/>
                    <a:pt x="2126" y="2922"/>
                    <a:pt x="2178" y="2990"/>
                  </a:cubicBezTo>
                  <a:cubicBezTo>
                    <a:pt x="2307" y="3160"/>
                    <a:pt x="2174" y="3435"/>
                    <a:pt x="2022" y="3541"/>
                  </a:cubicBezTo>
                  <a:cubicBezTo>
                    <a:pt x="1802" y="3692"/>
                    <a:pt x="1912" y="3985"/>
                    <a:pt x="2160" y="4013"/>
                  </a:cubicBezTo>
                  <a:cubicBezTo>
                    <a:pt x="2500" y="4050"/>
                    <a:pt x="2816" y="4256"/>
                    <a:pt x="2968" y="4567"/>
                  </a:cubicBezTo>
                  <a:cubicBezTo>
                    <a:pt x="3046" y="4724"/>
                    <a:pt x="3133" y="5003"/>
                    <a:pt x="3063" y="5178"/>
                  </a:cubicBezTo>
                  <a:cubicBezTo>
                    <a:pt x="3042" y="5234"/>
                    <a:pt x="3041" y="5250"/>
                    <a:pt x="3010" y="5250"/>
                  </a:cubicBezTo>
                  <a:cubicBezTo>
                    <a:pt x="2996" y="5250"/>
                    <a:pt x="2974" y="5246"/>
                    <a:pt x="2940" y="5242"/>
                  </a:cubicBezTo>
                  <a:cubicBezTo>
                    <a:pt x="2843" y="5228"/>
                    <a:pt x="2733" y="5168"/>
                    <a:pt x="2642" y="5132"/>
                  </a:cubicBezTo>
                  <a:cubicBezTo>
                    <a:pt x="2270" y="4986"/>
                    <a:pt x="1912" y="4806"/>
                    <a:pt x="1569" y="4609"/>
                  </a:cubicBezTo>
                  <a:cubicBezTo>
                    <a:pt x="1279" y="4440"/>
                    <a:pt x="807" y="4228"/>
                    <a:pt x="674" y="3898"/>
                  </a:cubicBezTo>
                  <a:cubicBezTo>
                    <a:pt x="638" y="3811"/>
                    <a:pt x="559" y="3761"/>
                    <a:pt x="472" y="3747"/>
                  </a:cubicBezTo>
                  <a:cubicBezTo>
                    <a:pt x="454" y="3293"/>
                    <a:pt x="491" y="2821"/>
                    <a:pt x="574" y="2380"/>
                  </a:cubicBezTo>
                  <a:cubicBezTo>
                    <a:pt x="669" y="1885"/>
                    <a:pt x="794" y="1362"/>
                    <a:pt x="1110" y="963"/>
                  </a:cubicBezTo>
                  <a:cubicBezTo>
                    <a:pt x="1247" y="789"/>
                    <a:pt x="1427" y="619"/>
                    <a:pt x="1628" y="532"/>
                  </a:cubicBezTo>
                  <a:cubicBezTo>
                    <a:pt x="1674" y="514"/>
                    <a:pt x="1708" y="504"/>
                    <a:pt x="1733" y="504"/>
                  </a:cubicBezTo>
                  <a:close/>
                  <a:moveTo>
                    <a:pt x="1753" y="0"/>
                  </a:moveTo>
                  <a:cubicBezTo>
                    <a:pt x="1519" y="0"/>
                    <a:pt x="1288" y="122"/>
                    <a:pt x="1105" y="262"/>
                  </a:cubicBezTo>
                  <a:cubicBezTo>
                    <a:pt x="591" y="651"/>
                    <a:pt x="322" y="1299"/>
                    <a:pt x="179" y="1904"/>
                  </a:cubicBezTo>
                  <a:cubicBezTo>
                    <a:pt x="0" y="2651"/>
                    <a:pt x="28" y="3390"/>
                    <a:pt x="147" y="4141"/>
                  </a:cubicBezTo>
                  <a:cubicBezTo>
                    <a:pt x="161" y="4228"/>
                    <a:pt x="234" y="4270"/>
                    <a:pt x="312" y="4270"/>
                  </a:cubicBezTo>
                  <a:cubicBezTo>
                    <a:pt x="390" y="4412"/>
                    <a:pt x="509" y="4522"/>
                    <a:pt x="656" y="4632"/>
                  </a:cubicBezTo>
                  <a:cubicBezTo>
                    <a:pt x="913" y="4821"/>
                    <a:pt x="1183" y="4986"/>
                    <a:pt x="1459" y="5141"/>
                  </a:cubicBezTo>
                  <a:cubicBezTo>
                    <a:pt x="1725" y="5288"/>
                    <a:pt x="2000" y="5420"/>
                    <a:pt x="2280" y="5540"/>
                  </a:cubicBezTo>
                  <a:cubicBezTo>
                    <a:pt x="2507" y="5636"/>
                    <a:pt x="2775" y="5779"/>
                    <a:pt x="3034" y="5779"/>
                  </a:cubicBezTo>
                  <a:cubicBezTo>
                    <a:pt x="3062" y="5779"/>
                    <a:pt x="3090" y="5777"/>
                    <a:pt x="3118" y="5774"/>
                  </a:cubicBezTo>
                  <a:cubicBezTo>
                    <a:pt x="3751" y="5687"/>
                    <a:pt x="3632" y="4766"/>
                    <a:pt x="3444" y="4362"/>
                  </a:cubicBezTo>
                  <a:cubicBezTo>
                    <a:pt x="3275" y="3999"/>
                    <a:pt x="2972" y="3742"/>
                    <a:pt x="2614" y="3604"/>
                  </a:cubicBezTo>
                  <a:cubicBezTo>
                    <a:pt x="2775" y="3316"/>
                    <a:pt x="2811" y="2967"/>
                    <a:pt x="2582" y="2679"/>
                  </a:cubicBezTo>
                  <a:cubicBezTo>
                    <a:pt x="2449" y="2504"/>
                    <a:pt x="2242" y="2404"/>
                    <a:pt x="2032" y="2385"/>
                  </a:cubicBezTo>
                  <a:cubicBezTo>
                    <a:pt x="2092" y="2229"/>
                    <a:pt x="2147" y="2073"/>
                    <a:pt x="2183" y="1904"/>
                  </a:cubicBezTo>
                  <a:cubicBezTo>
                    <a:pt x="2265" y="1559"/>
                    <a:pt x="2307" y="1202"/>
                    <a:pt x="2312" y="844"/>
                  </a:cubicBezTo>
                  <a:cubicBezTo>
                    <a:pt x="2320" y="532"/>
                    <a:pt x="2307" y="152"/>
                    <a:pt x="1954" y="33"/>
                  </a:cubicBezTo>
                  <a:cubicBezTo>
                    <a:pt x="1887" y="10"/>
                    <a:pt x="1820" y="0"/>
                    <a:pt x="17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6"/>
            <p:cNvSpPr/>
            <p:nvPr/>
          </p:nvSpPr>
          <p:spPr>
            <a:xfrm>
              <a:off x="4222226" y="938246"/>
              <a:ext cx="184177" cy="302275"/>
            </a:xfrm>
            <a:custGeom>
              <a:rect b="b" l="l" r="r" t="t"/>
              <a:pathLst>
                <a:path extrusionOk="0" h="4945" w="3013">
                  <a:moveTo>
                    <a:pt x="1254" y="0"/>
                  </a:moveTo>
                  <a:cubicBezTo>
                    <a:pt x="1125" y="0"/>
                    <a:pt x="994" y="65"/>
                    <a:pt x="899" y="170"/>
                  </a:cubicBezTo>
                  <a:cubicBezTo>
                    <a:pt x="551" y="551"/>
                    <a:pt x="340" y="1165"/>
                    <a:pt x="211" y="1656"/>
                  </a:cubicBezTo>
                  <a:cubicBezTo>
                    <a:pt x="73" y="2188"/>
                    <a:pt x="1" y="2775"/>
                    <a:pt x="69" y="3321"/>
                  </a:cubicBezTo>
                  <a:cubicBezTo>
                    <a:pt x="24" y="3398"/>
                    <a:pt x="28" y="3495"/>
                    <a:pt x="115" y="3573"/>
                  </a:cubicBezTo>
                  <a:cubicBezTo>
                    <a:pt x="482" y="3899"/>
                    <a:pt x="885" y="4211"/>
                    <a:pt x="1307" y="4454"/>
                  </a:cubicBezTo>
                  <a:cubicBezTo>
                    <a:pt x="1523" y="4582"/>
                    <a:pt x="1757" y="4683"/>
                    <a:pt x="1982" y="4789"/>
                  </a:cubicBezTo>
                  <a:cubicBezTo>
                    <a:pt x="2146" y="4868"/>
                    <a:pt x="2320" y="4944"/>
                    <a:pt x="2505" y="4944"/>
                  </a:cubicBezTo>
                  <a:cubicBezTo>
                    <a:pt x="2532" y="4944"/>
                    <a:pt x="2559" y="4943"/>
                    <a:pt x="2587" y="4939"/>
                  </a:cubicBezTo>
                  <a:cubicBezTo>
                    <a:pt x="2765" y="4912"/>
                    <a:pt x="2930" y="4797"/>
                    <a:pt x="2972" y="4609"/>
                  </a:cubicBezTo>
                  <a:cubicBezTo>
                    <a:pt x="3013" y="4399"/>
                    <a:pt x="2885" y="4215"/>
                    <a:pt x="2752" y="4064"/>
                  </a:cubicBezTo>
                  <a:cubicBezTo>
                    <a:pt x="2518" y="3798"/>
                    <a:pt x="2215" y="3614"/>
                    <a:pt x="1904" y="3459"/>
                  </a:cubicBezTo>
                  <a:cubicBezTo>
                    <a:pt x="2050" y="3243"/>
                    <a:pt x="2105" y="2977"/>
                    <a:pt x="2005" y="2725"/>
                  </a:cubicBezTo>
                  <a:cubicBezTo>
                    <a:pt x="1912" y="2496"/>
                    <a:pt x="1707" y="2340"/>
                    <a:pt x="1477" y="2298"/>
                  </a:cubicBezTo>
                  <a:cubicBezTo>
                    <a:pt x="1582" y="1808"/>
                    <a:pt x="1647" y="1303"/>
                    <a:pt x="1665" y="803"/>
                  </a:cubicBezTo>
                  <a:cubicBezTo>
                    <a:pt x="1675" y="574"/>
                    <a:pt x="1697" y="295"/>
                    <a:pt x="1523" y="115"/>
                  </a:cubicBezTo>
                  <a:cubicBezTo>
                    <a:pt x="1445" y="35"/>
                    <a:pt x="1350" y="0"/>
                    <a:pt x="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8" name="Google Shape;2338;p26"/>
          <p:cNvSpPr txBox="1"/>
          <p:nvPr>
            <p:ph idx="1" type="subTitle"/>
          </p:nvPr>
        </p:nvSpPr>
        <p:spPr>
          <a:xfrm>
            <a:off x="720000" y="1420425"/>
            <a:ext cx="43881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339" name="Google Shape;2339;p26"/>
          <p:cNvSpPr txBox="1"/>
          <p:nvPr>
            <p:ph type="title"/>
          </p:nvPr>
        </p:nvSpPr>
        <p:spPr>
          <a:xfrm>
            <a:off x="1730375" y="540000"/>
            <a:ext cx="56829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sp>
        <p:nvSpPr>
          <p:cNvPr id="2340" name="Google Shape;2340;p26"/>
          <p:cNvSpPr txBox="1"/>
          <p:nvPr>
            <p:ph idx="2" type="subTitle"/>
          </p:nvPr>
        </p:nvSpPr>
        <p:spPr>
          <a:xfrm>
            <a:off x="720000" y="2008450"/>
            <a:ext cx="42615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2000">
                <a:solidFill>
                  <a:schemeClr val="dk1"/>
                </a:solidFill>
                <a:latin typeface="Denk One"/>
                <a:ea typeface="Denk One"/>
                <a:cs typeface="Denk One"/>
                <a:sym typeface="Denk 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2341" name="Google Shape;2341;p26"/>
          <p:cNvSpPr txBox="1"/>
          <p:nvPr>
            <p:ph idx="3" type="subTitle"/>
          </p:nvPr>
        </p:nvSpPr>
        <p:spPr>
          <a:xfrm>
            <a:off x="720000" y="2576900"/>
            <a:ext cx="4261500" cy="893400"/>
          </a:xfrm>
          <a:prstGeom prst="rect">
            <a:avLst/>
          </a:prstGeom>
        </p:spPr>
        <p:txBody>
          <a:bodyPr anchorCtr="0" anchor="t" bIns="91425" lIns="91425" spcFirstLastPara="1" rIns="91425" wrap="square" tIns="91425">
            <a:noAutofit/>
          </a:bodyPr>
          <a:lstStyle>
            <a:lvl1pPr lvl="0" marR="50800" rtl="0">
              <a:spcBef>
                <a:spcPts val="0"/>
              </a:spcBef>
              <a:spcAft>
                <a:spcPts val="0"/>
              </a:spcAft>
              <a:buSzPts val="1400"/>
              <a:buChar char="●"/>
              <a:defRPr/>
            </a:lvl1pPr>
            <a:lvl2pPr lvl="1" rtl="0">
              <a:spcBef>
                <a:spcPts val="0"/>
              </a:spcBef>
              <a:spcAft>
                <a:spcPts val="0"/>
              </a:spcAft>
              <a:buSzPts val="1400"/>
              <a:buChar char="○"/>
              <a:defRPr/>
            </a:lvl2pPr>
            <a:lvl3pPr lvl="2" rtl="0">
              <a:spcBef>
                <a:spcPts val="0"/>
              </a:spcBef>
              <a:spcAft>
                <a:spcPts val="0"/>
              </a:spcAft>
              <a:buSzPts val="1400"/>
              <a:buChar char="■"/>
              <a:defRPr/>
            </a:lvl3pPr>
            <a:lvl4pPr lvl="3" rtl="0">
              <a:spcBef>
                <a:spcPts val="0"/>
              </a:spcBef>
              <a:spcAft>
                <a:spcPts val="0"/>
              </a:spcAft>
              <a:buSzPts val="1400"/>
              <a:buChar char="●"/>
              <a:defRPr/>
            </a:lvl4pPr>
            <a:lvl5pPr lvl="4" rtl="0">
              <a:spcBef>
                <a:spcPts val="0"/>
              </a:spcBef>
              <a:spcAft>
                <a:spcPts val="0"/>
              </a:spcAft>
              <a:buSzPts val="1400"/>
              <a:buChar char="○"/>
              <a:defRPr/>
            </a:lvl5pPr>
            <a:lvl6pPr lvl="5" rtl="0">
              <a:spcBef>
                <a:spcPts val="0"/>
              </a:spcBef>
              <a:spcAft>
                <a:spcPts val="0"/>
              </a:spcAft>
              <a:buSzPts val="1400"/>
              <a:buChar char="■"/>
              <a:defRPr/>
            </a:lvl6pPr>
            <a:lvl7pPr lvl="6" rtl="0">
              <a:spcBef>
                <a:spcPts val="0"/>
              </a:spcBef>
              <a:spcAft>
                <a:spcPts val="0"/>
              </a:spcAft>
              <a:buSzPts val="1400"/>
              <a:buChar char="●"/>
              <a:defRPr/>
            </a:lvl7pPr>
            <a:lvl8pPr lvl="7" rtl="0">
              <a:spcBef>
                <a:spcPts val="0"/>
              </a:spcBef>
              <a:spcAft>
                <a:spcPts val="0"/>
              </a:spcAft>
              <a:buSzPts val="1400"/>
              <a:buChar char="○"/>
              <a:defRPr/>
            </a:lvl8pPr>
            <a:lvl9pPr lvl="8" rtl="0">
              <a:spcBef>
                <a:spcPts val="0"/>
              </a:spcBef>
              <a:spcAft>
                <a:spcPts val="0"/>
              </a:spcAft>
              <a:buSzPts val="1400"/>
              <a:buChar char="■"/>
              <a:defRPr/>
            </a:lvl9pPr>
          </a:lstStyle>
          <a:p/>
        </p:txBody>
      </p:sp>
      <p:pic>
        <p:nvPicPr>
          <p:cNvPr id="2342" name="Google Shape;2342;p26"/>
          <p:cNvPicPr preferRelativeResize="0"/>
          <p:nvPr/>
        </p:nvPicPr>
        <p:blipFill>
          <a:blip r:embed="rId2">
            <a:alphaModFix amt="50000"/>
          </a:blip>
          <a:stretch>
            <a:fillRect/>
          </a:stretch>
        </p:blipFill>
        <p:spPr>
          <a:xfrm>
            <a:off x="-181388" y="3476905"/>
            <a:ext cx="3742525" cy="3347995"/>
          </a:xfrm>
          <a:prstGeom prst="rect">
            <a:avLst/>
          </a:prstGeom>
          <a:noFill/>
          <a:ln>
            <a:noFill/>
          </a:ln>
        </p:spPr>
      </p:pic>
      <p:pic>
        <p:nvPicPr>
          <p:cNvPr id="2343" name="Google Shape;2343;p26"/>
          <p:cNvPicPr preferRelativeResize="0"/>
          <p:nvPr/>
        </p:nvPicPr>
        <p:blipFill>
          <a:blip r:embed="rId2">
            <a:alphaModFix amt="50000"/>
          </a:blip>
          <a:stretch>
            <a:fillRect/>
          </a:stretch>
        </p:blipFill>
        <p:spPr>
          <a:xfrm>
            <a:off x="5401462" y="3476905"/>
            <a:ext cx="3742525" cy="3347995"/>
          </a:xfrm>
          <a:prstGeom prst="rect">
            <a:avLst/>
          </a:prstGeom>
          <a:noFill/>
          <a:ln>
            <a:noFill/>
          </a:ln>
        </p:spPr>
      </p:pic>
      <p:pic>
        <p:nvPicPr>
          <p:cNvPr id="2344" name="Google Shape;2344;p26"/>
          <p:cNvPicPr preferRelativeResize="0"/>
          <p:nvPr/>
        </p:nvPicPr>
        <p:blipFill>
          <a:blip r:embed="rId2">
            <a:alphaModFix amt="50000"/>
          </a:blip>
          <a:stretch>
            <a:fillRect/>
          </a:stretch>
        </p:blipFill>
        <p:spPr>
          <a:xfrm>
            <a:off x="6861762" y="128905"/>
            <a:ext cx="3742525" cy="3347995"/>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0">
    <p:spTree>
      <p:nvGrpSpPr>
        <p:cNvPr id="2345" name="Shape 2345"/>
        <p:cNvGrpSpPr/>
        <p:nvPr/>
      </p:nvGrpSpPr>
      <p:grpSpPr>
        <a:xfrm>
          <a:off x="0" y="0"/>
          <a:ext cx="0" cy="0"/>
          <a:chOff x="0" y="0"/>
          <a:chExt cx="0" cy="0"/>
        </a:xfrm>
      </p:grpSpPr>
      <p:sp>
        <p:nvSpPr>
          <p:cNvPr id="2346" name="Google Shape;2346;p27"/>
          <p:cNvSpPr/>
          <p:nvPr/>
        </p:nvSpPr>
        <p:spPr>
          <a:xfrm flipH="1" rot="-3482857">
            <a:off x="7706678" y="-1031931"/>
            <a:ext cx="2193270" cy="2836664"/>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7" name="Google Shape;2347;p27"/>
          <p:cNvGrpSpPr/>
          <p:nvPr/>
        </p:nvGrpSpPr>
        <p:grpSpPr>
          <a:xfrm flipH="1" rot="-8236893">
            <a:off x="8161871" y="-382950"/>
            <a:ext cx="1160581" cy="1843510"/>
            <a:chOff x="4836950" y="647600"/>
            <a:chExt cx="1160575" cy="1843500"/>
          </a:xfrm>
        </p:grpSpPr>
        <p:sp>
          <p:nvSpPr>
            <p:cNvPr id="2348" name="Google Shape;2348;p27"/>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7"/>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7"/>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7"/>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7"/>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7"/>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7"/>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7"/>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7"/>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7"/>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7"/>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7"/>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7"/>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7"/>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7"/>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7"/>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7"/>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7"/>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7"/>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7"/>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7"/>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7"/>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7"/>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7"/>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2" name="Google Shape;2372;p27"/>
          <p:cNvSpPr/>
          <p:nvPr/>
        </p:nvSpPr>
        <p:spPr>
          <a:xfrm rot="-818203">
            <a:off x="-2503374" y="-605378"/>
            <a:ext cx="3855895" cy="1983543"/>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3" name="Google Shape;2373;p27"/>
          <p:cNvGrpSpPr/>
          <p:nvPr/>
        </p:nvGrpSpPr>
        <p:grpSpPr>
          <a:xfrm flipH="1" rot="1702189">
            <a:off x="-1959604" y="-942952"/>
            <a:ext cx="3117292" cy="2414378"/>
            <a:chOff x="9298389" y="-164681"/>
            <a:chExt cx="3403527" cy="2636070"/>
          </a:xfrm>
        </p:grpSpPr>
        <p:sp>
          <p:nvSpPr>
            <p:cNvPr id="2374" name="Google Shape;2374;p27"/>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7"/>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6" name="Google Shape;2376;p27"/>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3000"/>
              <a:buNone/>
              <a:defRPr>
                <a:latin typeface="Poppins"/>
                <a:ea typeface="Poppins"/>
                <a:cs typeface="Poppins"/>
                <a:sym typeface="Poppins"/>
              </a:defRPr>
            </a:lvl2pPr>
            <a:lvl3pPr lvl="2">
              <a:spcBef>
                <a:spcPts val="0"/>
              </a:spcBef>
              <a:spcAft>
                <a:spcPts val="0"/>
              </a:spcAft>
              <a:buSzPts val="3000"/>
              <a:buNone/>
              <a:defRPr>
                <a:latin typeface="Poppins"/>
                <a:ea typeface="Poppins"/>
                <a:cs typeface="Poppins"/>
                <a:sym typeface="Poppins"/>
              </a:defRPr>
            </a:lvl3pPr>
            <a:lvl4pPr lvl="3">
              <a:spcBef>
                <a:spcPts val="0"/>
              </a:spcBef>
              <a:spcAft>
                <a:spcPts val="0"/>
              </a:spcAft>
              <a:buSzPts val="3000"/>
              <a:buNone/>
              <a:defRPr>
                <a:latin typeface="Poppins"/>
                <a:ea typeface="Poppins"/>
                <a:cs typeface="Poppins"/>
                <a:sym typeface="Poppins"/>
              </a:defRPr>
            </a:lvl4pPr>
            <a:lvl5pPr lvl="4">
              <a:spcBef>
                <a:spcPts val="0"/>
              </a:spcBef>
              <a:spcAft>
                <a:spcPts val="0"/>
              </a:spcAft>
              <a:buSzPts val="3000"/>
              <a:buNone/>
              <a:defRPr>
                <a:latin typeface="Poppins"/>
                <a:ea typeface="Poppins"/>
                <a:cs typeface="Poppins"/>
                <a:sym typeface="Poppins"/>
              </a:defRPr>
            </a:lvl5pPr>
            <a:lvl6pPr lvl="5">
              <a:spcBef>
                <a:spcPts val="0"/>
              </a:spcBef>
              <a:spcAft>
                <a:spcPts val="0"/>
              </a:spcAft>
              <a:buSzPts val="3000"/>
              <a:buNone/>
              <a:defRPr>
                <a:latin typeface="Poppins"/>
                <a:ea typeface="Poppins"/>
                <a:cs typeface="Poppins"/>
                <a:sym typeface="Poppins"/>
              </a:defRPr>
            </a:lvl6pPr>
            <a:lvl7pPr lvl="6">
              <a:spcBef>
                <a:spcPts val="0"/>
              </a:spcBef>
              <a:spcAft>
                <a:spcPts val="0"/>
              </a:spcAft>
              <a:buSzPts val="3000"/>
              <a:buNone/>
              <a:defRPr>
                <a:latin typeface="Poppins"/>
                <a:ea typeface="Poppins"/>
                <a:cs typeface="Poppins"/>
                <a:sym typeface="Poppins"/>
              </a:defRPr>
            </a:lvl7pPr>
            <a:lvl8pPr lvl="7">
              <a:spcBef>
                <a:spcPts val="0"/>
              </a:spcBef>
              <a:spcAft>
                <a:spcPts val="0"/>
              </a:spcAft>
              <a:buSzPts val="3000"/>
              <a:buNone/>
              <a:defRPr>
                <a:latin typeface="Poppins"/>
                <a:ea typeface="Poppins"/>
                <a:cs typeface="Poppins"/>
                <a:sym typeface="Poppins"/>
              </a:defRPr>
            </a:lvl8pPr>
            <a:lvl9pPr lvl="8">
              <a:spcBef>
                <a:spcPts val="0"/>
              </a:spcBef>
              <a:spcAft>
                <a:spcPts val="0"/>
              </a:spcAft>
              <a:buSzPts val="3000"/>
              <a:buNone/>
              <a:defRPr>
                <a:latin typeface="Poppins"/>
                <a:ea typeface="Poppins"/>
                <a:cs typeface="Poppins"/>
                <a:sym typeface="Poppins"/>
              </a:defRPr>
            </a:lvl9pPr>
          </a:lstStyle>
          <a:p/>
        </p:txBody>
      </p:sp>
      <p:sp>
        <p:nvSpPr>
          <p:cNvPr id="2377" name="Google Shape;2377;p27"/>
          <p:cNvSpPr txBox="1"/>
          <p:nvPr>
            <p:ph idx="1" type="body"/>
          </p:nvPr>
        </p:nvSpPr>
        <p:spPr>
          <a:xfrm>
            <a:off x="720000" y="1620450"/>
            <a:ext cx="3801000" cy="2982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1pPr>
            <a:lvl2pPr indent="-317500" lvl="1" marL="9144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2pPr>
            <a:lvl3pPr indent="-317500" lvl="2" marL="13716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3pPr>
            <a:lvl4pPr indent="-317500" lvl="3" marL="18288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4pPr>
            <a:lvl5pPr indent="-317500" lvl="4" marL="22860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5pPr>
            <a:lvl6pPr indent="-317500" lvl="5" marL="27432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6pPr>
            <a:lvl7pPr indent="-317500" lvl="6" marL="32004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7pPr>
            <a:lvl8pPr indent="-317500" lvl="7" marL="36576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8pPr>
            <a:lvl9pPr indent="-317500" lvl="8" marL="41148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9pPr>
          </a:lstStyle>
          <a:p/>
        </p:txBody>
      </p:sp>
      <p:sp>
        <p:nvSpPr>
          <p:cNvPr id="2378" name="Google Shape;2378;p27"/>
          <p:cNvSpPr txBox="1"/>
          <p:nvPr>
            <p:ph idx="2" type="body"/>
          </p:nvPr>
        </p:nvSpPr>
        <p:spPr>
          <a:xfrm>
            <a:off x="4623125" y="1620575"/>
            <a:ext cx="3801000" cy="1224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1pPr>
            <a:lvl2pPr indent="-317500" lvl="1" marL="9144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2pPr>
            <a:lvl3pPr indent="-317500" lvl="2" marL="13716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3pPr>
            <a:lvl4pPr indent="-317500" lvl="3" marL="18288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4pPr>
            <a:lvl5pPr indent="-317500" lvl="4" marL="22860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5pPr>
            <a:lvl6pPr indent="-317500" lvl="5" marL="27432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6pPr>
            <a:lvl7pPr indent="-317500" lvl="6" marL="32004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7pPr>
            <a:lvl8pPr indent="-317500" lvl="7" marL="36576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8pPr>
            <a:lvl9pPr indent="-317500" lvl="8" marL="4114800" rtl="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9pPr>
          </a:lstStyle>
          <a:p/>
        </p:txBody>
      </p:sp>
      <p:pic>
        <p:nvPicPr>
          <p:cNvPr id="2379" name="Google Shape;2379;p27"/>
          <p:cNvPicPr preferRelativeResize="0"/>
          <p:nvPr/>
        </p:nvPicPr>
        <p:blipFill>
          <a:blip r:embed="rId2">
            <a:alphaModFix amt="52000"/>
          </a:blip>
          <a:stretch>
            <a:fillRect/>
          </a:stretch>
        </p:blipFill>
        <p:spPr>
          <a:xfrm>
            <a:off x="-2116525" y="-1420795"/>
            <a:ext cx="3742525" cy="3347995"/>
          </a:xfrm>
          <a:prstGeom prst="rect">
            <a:avLst/>
          </a:prstGeom>
          <a:noFill/>
          <a:ln>
            <a:noFill/>
          </a:ln>
        </p:spPr>
      </p:pic>
      <p:pic>
        <p:nvPicPr>
          <p:cNvPr id="2380" name="Google Shape;2380;p27"/>
          <p:cNvPicPr preferRelativeResize="0"/>
          <p:nvPr/>
        </p:nvPicPr>
        <p:blipFill>
          <a:blip r:embed="rId2">
            <a:alphaModFix amt="52000"/>
          </a:blip>
          <a:stretch>
            <a:fillRect/>
          </a:stretch>
        </p:blipFill>
        <p:spPr>
          <a:xfrm>
            <a:off x="7519425" y="-1031950"/>
            <a:ext cx="3742525" cy="3347995"/>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0_1">
    <p:spTree>
      <p:nvGrpSpPr>
        <p:cNvPr id="2381" name="Shape 2381"/>
        <p:cNvGrpSpPr/>
        <p:nvPr/>
      </p:nvGrpSpPr>
      <p:grpSpPr>
        <a:xfrm>
          <a:off x="0" y="0"/>
          <a:ext cx="0" cy="0"/>
          <a:chOff x="0" y="0"/>
          <a:chExt cx="0" cy="0"/>
        </a:xfrm>
      </p:grpSpPr>
      <p:sp>
        <p:nvSpPr>
          <p:cNvPr id="2382" name="Google Shape;2382;p28"/>
          <p:cNvSpPr/>
          <p:nvPr/>
        </p:nvSpPr>
        <p:spPr>
          <a:xfrm rot="1997029">
            <a:off x="-2785548" y="-926600"/>
            <a:ext cx="4453541" cy="6357453"/>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8"/>
          <p:cNvSpPr/>
          <p:nvPr/>
        </p:nvSpPr>
        <p:spPr>
          <a:xfrm rot="-9900132">
            <a:off x="7514613" y="-745752"/>
            <a:ext cx="4453549" cy="6357513"/>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4" name="Google Shape;2384;p28"/>
          <p:cNvGrpSpPr/>
          <p:nvPr/>
        </p:nvGrpSpPr>
        <p:grpSpPr>
          <a:xfrm>
            <a:off x="8008025" y="3241763"/>
            <a:ext cx="957065" cy="1361735"/>
            <a:chOff x="-56150" y="3241775"/>
            <a:chExt cx="957065" cy="1361735"/>
          </a:xfrm>
        </p:grpSpPr>
        <p:sp>
          <p:nvSpPr>
            <p:cNvPr id="2385" name="Google Shape;2385;p28"/>
            <p:cNvSpPr/>
            <p:nvPr/>
          </p:nvSpPr>
          <p:spPr>
            <a:xfrm>
              <a:off x="112024" y="3241775"/>
              <a:ext cx="220910" cy="905068"/>
            </a:xfrm>
            <a:custGeom>
              <a:rect b="b" l="l" r="r" t="t"/>
              <a:pathLst>
                <a:path extrusionOk="0" h="17232" w="4206">
                  <a:moveTo>
                    <a:pt x="2669" y="0"/>
                  </a:moveTo>
                  <a:cubicBezTo>
                    <a:pt x="2563" y="0"/>
                    <a:pt x="2458" y="75"/>
                    <a:pt x="2458" y="208"/>
                  </a:cubicBezTo>
                  <a:cubicBezTo>
                    <a:pt x="2462" y="1626"/>
                    <a:pt x="2293" y="3965"/>
                    <a:pt x="1440" y="6937"/>
                  </a:cubicBezTo>
                  <a:cubicBezTo>
                    <a:pt x="0" y="11958"/>
                    <a:pt x="1197" y="17048"/>
                    <a:pt x="1197" y="17048"/>
                  </a:cubicBezTo>
                  <a:lnTo>
                    <a:pt x="4081" y="17232"/>
                  </a:lnTo>
                  <a:cubicBezTo>
                    <a:pt x="4081" y="17232"/>
                    <a:pt x="3853" y="9147"/>
                    <a:pt x="4063" y="6482"/>
                  </a:cubicBezTo>
                  <a:cubicBezTo>
                    <a:pt x="4206" y="4712"/>
                    <a:pt x="3412" y="1864"/>
                    <a:pt x="2866" y="145"/>
                  </a:cubicBezTo>
                  <a:cubicBezTo>
                    <a:pt x="2834" y="46"/>
                    <a:pt x="2751" y="0"/>
                    <a:pt x="26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8"/>
            <p:cNvSpPr/>
            <p:nvPr/>
          </p:nvSpPr>
          <p:spPr>
            <a:xfrm>
              <a:off x="171059" y="3616673"/>
              <a:ext cx="151790" cy="83616"/>
            </a:xfrm>
            <a:custGeom>
              <a:rect b="b" l="l" r="r" t="t"/>
              <a:pathLst>
                <a:path extrusionOk="0" h="1592" w="2890">
                  <a:moveTo>
                    <a:pt x="261" y="0"/>
                  </a:moveTo>
                  <a:cubicBezTo>
                    <a:pt x="160" y="371"/>
                    <a:pt x="73" y="739"/>
                    <a:pt x="0" y="1105"/>
                  </a:cubicBezTo>
                  <a:cubicBezTo>
                    <a:pt x="591" y="1229"/>
                    <a:pt x="1183" y="1376"/>
                    <a:pt x="1779" y="1472"/>
                  </a:cubicBezTo>
                  <a:cubicBezTo>
                    <a:pt x="2119" y="1527"/>
                    <a:pt x="2490" y="1582"/>
                    <a:pt x="2856" y="1592"/>
                  </a:cubicBezTo>
                  <a:cubicBezTo>
                    <a:pt x="2866" y="1128"/>
                    <a:pt x="2875" y="697"/>
                    <a:pt x="2889" y="312"/>
                  </a:cubicBezTo>
                  <a:cubicBezTo>
                    <a:pt x="2013" y="229"/>
                    <a:pt x="1137" y="110"/>
                    <a:pt x="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8"/>
            <p:cNvSpPr/>
            <p:nvPr/>
          </p:nvSpPr>
          <p:spPr>
            <a:xfrm>
              <a:off x="224001" y="3241775"/>
              <a:ext cx="92755" cy="220069"/>
            </a:xfrm>
            <a:custGeom>
              <a:rect b="b" l="l" r="r" t="t"/>
              <a:pathLst>
                <a:path extrusionOk="0" h="4190" w="1766">
                  <a:moveTo>
                    <a:pt x="537" y="0"/>
                  </a:moveTo>
                  <a:cubicBezTo>
                    <a:pt x="431" y="0"/>
                    <a:pt x="326" y="75"/>
                    <a:pt x="326" y="208"/>
                  </a:cubicBezTo>
                  <a:cubicBezTo>
                    <a:pt x="326" y="1098"/>
                    <a:pt x="262" y="2350"/>
                    <a:pt x="0" y="3891"/>
                  </a:cubicBezTo>
                  <a:cubicBezTo>
                    <a:pt x="60" y="3904"/>
                    <a:pt x="115" y="3914"/>
                    <a:pt x="175" y="3923"/>
                  </a:cubicBezTo>
                  <a:cubicBezTo>
                    <a:pt x="702" y="4020"/>
                    <a:pt x="1234" y="4111"/>
                    <a:pt x="1766" y="4189"/>
                  </a:cubicBezTo>
                  <a:cubicBezTo>
                    <a:pt x="1518" y="2763"/>
                    <a:pt x="1078" y="1227"/>
                    <a:pt x="734" y="145"/>
                  </a:cubicBezTo>
                  <a:cubicBezTo>
                    <a:pt x="702" y="46"/>
                    <a:pt x="619" y="0"/>
                    <a:pt x="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8"/>
            <p:cNvSpPr/>
            <p:nvPr/>
          </p:nvSpPr>
          <p:spPr>
            <a:xfrm>
              <a:off x="194378" y="3481273"/>
              <a:ext cx="133039" cy="115917"/>
            </a:xfrm>
            <a:custGeom>
              <a:rect b="b" l="l" r="r" t="t"/>
              <a:pathLst>
                <a:path extrusionOk="0" h="2207" w="2533">
                  <a:moveTo>
                    <a:pt x="445" y="0"/>
                  </a:moveTo>
                  <a:cubicBezTo>
                    <a:pt x="327" y="601"/>
                    <a:pt x="179" y="1243"/>
                    <a:pt x="1" y="1918"/>
                  </a:cubicBezTo>
                  <a:cubicBezTo>
                    <a:pt x="822" y="2023"/>
                    <a:pt x="1647" y="2129"/>
                    <a:pt x="2477" y="2206"/>
                  </a:cubicBezTo>
                  <a:cubicBezTo>
                    <a:pt x="2482" y="2106"/>
                    <a:pt x="2490" y="2009"/>
                    <a:pt x="2495" y="1922"/>
                  </a:cubicBezTo>
                  <a:cubicBezTo>
                    <a:pt x="2532" y="1454"/>
                    <a:pt x="2505" y="913"/>
                    <a:pt x="2431" y="335"/>
                  </a:cubicBezTo>
                  <a:cubicBezTo>
                    <a:pt x="2206" y="299"/>
                    <a:pt x="1977" y="262"/>
                    <a:pt x="1752" y="230"/>
                  </a:cubicBezTo>
                  <a:cubicBezTo>
                    <a:pt x="1317" y="157"/>
                    <a:pt x="881" y="79"/>
                    <a:pt x="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8"/>
            <p:cNvSpPr/>
            <p:nvPr/>
          </p:nvSpPr>
          <p:spPr>
            <a:xfrm>
              <a:off x="156825" y="3709847"/>
              <a:ext cx="164028" cy="75948"/>
            </a:xfrm>
            <a:custGeom>
              <a:rect b="b" l="l" r="r" t="t"/>
              <a:pathLst>
                <a:path extrusionOk="0" h="1446" w="3123">
                  <a:moveTo>
                    <a:pt x="147" y="0"/>
                  </a:moveTo>
                  <a:cubicBezTo>
                    <a:pt x="87" y="377"/>
                    <a:pt x="37" y="749"/>
                    <a:pt x="0" y="1115"/>
                  </a:cubicBezTo>
                  <a:cubicBezTo>
                    <a:pt x="1036" y="1244"/>
                    <a:pt x="2077" y="1372"/>
                    <a:pt x="3118" y="1445"/>
                  </a:cubicBezTo>
                  <a:cubicBezTo>
                    <a:pt x="3118" y="1120"/>
                    <a:pt x="3123" y="804"/>
                    <a:pt x="3123" y="491"/>
                  </a:cubicBezTo>
                  <a:cubicBezTo>
                    <a:pt x="2761" y="482"/>
                    <a:pt x="2399" y="436"/>
                    <a:pt x="2054" y="385"/>
                  </a:cubicBezTo>
                  <a:cubicBezTo>
                    <a:pt x="1412" y="294"/>
                    <a:pt x="784" y="138"/>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8"/>
            <p:cNvSpPr/>
            <p:nvPr/>
          </p:nvSpPr>
          <p:spPr>
            <a:xfrm>
              <a:off x="150523" y="3804070"/>
              <a:ext cx="170856" cy="86977"/>
            </a:xfrm>
            <a:custGeom>
              <a:rect b="b" l="l" r="r" t="t"/>
              <a:pathLst>
                <a:path extrusionOk="0" h="1656" w="3253">
                  <a:moveTo>
                    <a:pt x="61" y="0"/>
                  </a:moveTo>
                  <a:cubicBezTo>
                    <a:pt x="19" y="551"/>
                    <a:pt x="0" y="1087"/>
                    <a:pt x="0" y="1591"/>
                  </a:cubicBezTo>
                  <a:cubicBezTo>
                    <a:pt x="1083" y="1637"/>
                    <a:pt x="2170" y="1656"/>
                    <a:pt x="3253" y="1656"/>
                  </a:cubicBezTo>
                  <a:cubicBezTo>
                    <a:pt x="3247" y="1220"/>
                    <a:pt x="3243" y="780"/>
                    <a:pt x="3243" y="339"/>
                  </a:cubicBezTo>
                  <a:cubicBezTo>
                    <a:pt x="2180" y="261"/>
                    <a:pt x="1120" y="128"/>
                    <a:pt x="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8"/>
            <p:cNvSpPr/>
            <p:nvPr/>
          </p:nvSpPr>
          <p:spPr>
            <a:xfrm>
              <a:off x="151048" y="3923714"/>
              <a:ext cx="172011" cy="93070"/>
            </a:xfrm>
            <a:custGeom>
              <a:rect b="b" l="l" r="r" t="t"/>
              <a:pathLst>
                <a:path extrusionOk="0" h="1772" w="3275">
                  <a:moveTo>
                    <a:pt x="0" y="1"/>
                  </a:moveTo>
                  <a:lnTo>
                    <a:pt x="0" y="1"/>
                  </a:lnTo>
                  <a:cubicBezTo>
                    <a:pt x="13" y="648"/>
                    <a:pt x="55" y="1244"/>
                    <a:pt x="110" y="1771"/>
                  </a:cubicBezTo>
                  <a:cubicBezTo>
                    <a:pt x="128" y="1767"/>
                    <a:pt x="147" y="1762"/>
                    <a:pt x="165" y="1762"/>
                  </a:cubicBezTo>
                  <a:cubicBezTo>
                    <a:pt x="1207" y="1702"/>
                    <a:pt x="2242" y="1592"/>
                    <a:pt x="3275" y="1431"/>
                  </a:cubicBezTo>
                  <a:cubicBezTo>
                    <a:pt x="3265" y="1001"/>
                    <a:pt x="3260" y="542"/>
                    <a:pt x="3252" y="66"/>
                  </a:cubicBezTo>
                  <a:cubicBezTo>
                    <a:pt x="2170" y="61"/>
                    <a:pt x="1082" y="4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8"/>
            <p:cNvSpPr/>
            <p:nvPr/>
          </p:nvSpPr>
          <p:spPr>
            <a:xfrm>
              <a:off x="160607" y="4035007"/>
              <a:ext cx="165814" cy="111820"/>
            </a:xfrm>
            <a:custGeom>
              <a:rect b="b" l="l" r="r" t="t"/>
              <a:pathLst>
                <a:path extrusionOk="0" h="2129" w="3157">
                  <a:moveTo>
                    <a:pt x="3106" y="0"/>
                  </a:moveTo>
                  <a:cubicBezTo>
                    <a:pt x="2079" y="157"/>
                    <a:pt x="1042" y="267"/>
                    <a:pt x="1" y="326"/>
                  </a:cubicBezTo>
                  <a:cubicBezTo>
                    <a:pt x="130" y="1335"/>
                    <a:pt x="272" y="1945"/>
                    <a:pt x="272" y="1945"/>
                  </a:cubicBezTo>
                  <a:lnTo>
                    <a:pt x="3156" y="2129"/>
                  </a:lnTo>
                  <a:cubicBezTo>
                    <a:pt x="3156" y="2129"/>
                    <a:pt x="3129" y="1262"/>
                    <a:pt x="3106" y="0"/>
                  </a:cubicBezTo>
                  <a:close/>
                </a:path>
              </a:pathLst>
            </a:custGeom>
            <a:solidFill>
              <a:srgbClr val="264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8"/>
            <p:cNvSpPr/>
            <p:nvPr/>
          </p:nvSpPr>
          <p:spPr>
            <a:xfrm>
              <a:off x="484140" y="3310893"/>
              <a:ext cx="205468" cy="842671"/>
            </a:xfrm>
            <a:custGeom>
              <a:rect b="b" l="l" r="r" t="t"/>
              <a:pathLst>
                <a:path extrusionOk="0" h="16044" w="3912">
                  <a:moveTo>
                    <a:pt x="2481" y="1"/>
                  </a:moveTo>
                  <a:cubicBezTo>
                    <a:pt x="2383" y="1"/>
                    <a:pt x="2284" y="71"/>
                    <a:pt x="2284" y="195"/>
                  </a:cubicBezTo>
                  <a:cubicBezTo>
                    <a:pt x="2288" y="1511"/>
                    <a:pt x="2133" y="3689"/>
                    <a:pt x="1340" y="6459"/>
                  </a:cubicBezTo>
                  <a:cubicBezTo>
                    <a:pt x="0" y="11137"/>
                    <a:pt x="1115" y="15874"/>
                    <a:pt x="1115" y="15874"/>
                  </a:cubicBezTo>
                  <a:lnTo>
                    <a:pt x="3797" y="16044"/>
                  </a:lnTo>
                  <a:cubicBezTo>
                    <a:pt x="3797" y="16044"/>
                    <a:pt x="3582" y="8519"/>
                    <a:pt x="3780" y="6038"/>
                  </a:cubicBezTo>
                  <a:cubicBezTo>
                    <a:pt x="3912" y="4387"/>
                    <a:pt x="3174" y="1735"/>
                    <a:pt x="2665" y="135"/>
                  </a:cubicBezTo>
                  <a:cubicBezTo>
                    <a:pt x="2635" y="43"/>
                    <a:pt x="2558"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8"/>
            <p:cNvSpPr/>
            <p:nvPr/>
          </p:nvSpPr>
          <p:spPr>
            <a:xfrm>
              <a:off x="600739" y="3310893"/>
              <a:ext cx="43856" cy="90916"/>
            </a:xfrm>
            <a:custGeom>
              <a:rect b="b" l="l" r="r" t="t"/>
              <a:pathLst>
                <a:path extrusionOk="0" h="1731" w="835">
                  <a:moveTo>
                    <a:pt x="261" y="1"/>
                  </a:moveTo>
                  <a:cubicBezTo>
                    <a:pt x="163" y="1"/>
                    <a:pt x="64" y="71"/>
                    <a:pt x="64" y="195"/>
                  </a:cubicBezTo>
                  <a:cubicBezTo>
                    <a:pt x="68" y="622"/>
                    <a:pt x="51" y="1136"/>
                    <a:pt x="0" y="1731"/>
                  </a:cubicBezTo>
                  <a:cubicBezTo>
                    <a:pt x="280" y="1635"/>
                    <a:pt x="559" y="1538"/>
                    <a:pt x="834" y="1438"/>
                  </a:cubicBezTo>
                  <a:cubicBezTo>
                    <a:pt x="701" y="961"/>
                    <a:pt x="569" y="516"/>
                    <a:pt x="445" y="135"/>
                  </a:cubicBezTo>
                  <a:cubicBezTo>
                    <a:pt x="415" y="43"/>
                    <a:pt x="338" y="1"/>
                    <a:pt x="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8"/>
            <p:cNvSpPr/>
            <p:nvPr/>
          </p:nvSpPr>
          <p:spPr>
            <a:xfrm>
              <a:off x="588186" y="3417932"/>
              <a:ext cx="79046" cy="83826"/>
            </a:xfrm>
            <a:custGeom>
              <a:rect b="b" l="l" r="r" t="t"/>
              <a:pathLst>
                <a:path extrusionOk="0" h="1596" w="1505">
                  <a:moveTo>
                    <a:pt x="1234" y="0"/>
                  </a:moveTo>
                  <a:cubicBezTo>
                    <a:pt x="881" y="129"/>
                    <a:pt x="527" y="258"/>
                    <a:pt x="175" y="385"/>
                  </a:cubicBezTo>
                  <a:cubicBezTo>
                    <a:pt x="129" y="762"/>
                    <a:pt x="74" y="1170"/>
                    <a:pt x="0" y="1596"/>
                  </a:cubicBezTo>
                  <a:cubicBezTo>
                    <a:pt x="500" y="1441"/>
                    <a:pt x="1005" y="1289"/>
                    <a:pt x="1505" y="1143"/>
                  </a:cubicBezTo>
                  <a:cubicBezTo>
                    <a:pt x="1422" y="757"/>
                    <a:pt x="1335" y="372"/>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8"/>
            <p:cNvSpPr/>
            <p:nvPr/>
          </p:nvSpPr>
          <p:spPr>
            <a:xfrm>
              <a:off x="563133" y="3510685"/>
              <a:ext cx="120014" cy="107461"/>
            </a:xfrm>
            <a:custGeom>
              <a:rect b="b" l="l" r="r" t="t"/>
              <a:pathLst>
                <a:path extrusionOk="0" h="2046" w="2285">
                  <a:moveTo>
                    <a:pt x="2105" y="1"/>
                  </a:moveTo>
                  <a:cubicBezTo>
                    <a:pt x="1518" y="174"/>
                    <a:pt x="932" y="353"/>
                    <a:pt x="350" y="537"/>
                  </a:cubicBezTo>
                  <a:cubicBezTo>
                    <a:pt x="253" y="1013"/>
                    <a:pt x="138" y="1518"/>
                    <a:pt x="1" y="2046"/>
                  </a:cubicBezTo>
                  <a:cubicBezTo>
                    <a:pt x="189" y="1995"/>
                    <a:pt x="377" y="1949"/>
                    <a:pt x="564" y="1904"/>
                  </a:cubicBezTo>
                  <a:cubicBezTo>
                    <a:pt x="1133" y="1752"/>
                    <a:pt x="1707" y="1601"/>
                    <a:pt x="2284" y="1453"/>
                  </a:cubicBezTo>
                  <a:cubicBezTo>
                    <a:pt x="2257" y="1000"/>
                    <a:pt x="2193" y="509"/>
                    <a:pt x="2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8"/>
            <p:cNvSpPr/>
            <p:nvPr/>
          </p:nvSpPr>
          <p:spPr>
            <a:xfrm>
              <a:off x="533984" y="3621453"/>
              <a:ext cx="149164" cy="119541"/>
            </a:xfrm>
            <a:custGeom>
              <a:rect b="b" l="l" r="r" t="t"/>
              <a:pathLst>
                <a:path extrusionOk="0" h="2276" w="2840">
                  <a:moveTo>
                    <a:pt x="2839" y="0"/>
                  </a:moveTo>
                  <a:cubicBezTo>
                    <a:pt x="2014" y="216"/>
                    <a:pt x="1189" y="436"/>
                    <a:pt x="363" y="643"/>
                  </a:cubicBezTo>
                  <a:cubicBezTo>
                    <a:pt x="211" y="1188"/>
                    <a:pt x="92" y="1734"/>
                    <a:pt x="1" y="2275"/>
                  </a:cubicBezTo>
                  <a:cubicBezTo>
                    <a:pt x="194" y="2261"/>
                    <a:pt x="391" y="2248"/>
                    <a:pt x="583" y="2234"/>
                  </a:cubicBezTo>
                  <a:cubicBezTo>
                    <a:pt x="1307" y="2184"/>
                    <a:pt x="2033" y="2138"/>
                    <a:pt x="2757" y="2110"/>
                  </a:cubicBezTo>
                  <a:cubicBezTo>
                    <a:pt x="2770" y="1312"/>
                    <a:pt x="2793" y="616"/>
                    <a:pt x="2831" y="125"/>
                  </a:cubicBezTo>
                  <a:cubicBezTo>
                    <a:pt x="2835" y="83"/>
                    <a:pt x="2835" y="42"/>
                    <a:pt x="28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8"/>
            <p:cNvSpPr/>
            <p:nvPr/>
          </p:nvSpPr>
          <p:spPr>
            <a:xfrm>
              <a:off x="521483" y="3765519"/>
              <a:ext cx="157095" cy="111768"/>
            </a:xfrm>
            <a:custGeom>
              <a:rect b="b" l="l" r="r" t="t"/>
              <a:pathLst>
                <a:path extrusionOk="0" h="2128" w="2991">
                  <a:moveTo>
                    <a:pt x="2991" y="0"/>
                  </a:moveTo>
                  <a:cubicBezTo>
                    <a:pt x="2041" y="41"/>
                    <a:pt x="1088" y="106"/>
                    <a:pt x="142" y="174"/>
                  </a:cubicBezTo>
                  <a:cubicBezTo>
                    <a:pt x="74" y="688"/>
                    <a:pt x="28" y="1188"/>
                    <a:pt x="0" y="1670"/>
                  </a:cubicBezTo>
                  <a:cubicBezTo>
                    <a:pt x="362" y="1734"/>
                    <a:pt x="724" y="1793"/>
                    <a:pt x="1088" y="1848"/>
                  </a:cubicBezTo>
                  <a:cubicBezTo>
                    <a:pt x="1720" y="1945"/>
                    <a:pt x="2358" y="2032"/>
                    <a:pt x="2991" y="2128"/>
                  </a:cubicBezTo>
                  <a:cubicBezTo>
                    <a:pt x="2986" y="1403"/>
                    <a:pt x="2986" y="679"/>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8"/>
            <p:cNvSpPr/>
            <p:nvPr/>
          </p:nvSpPr>
          <p:spPr>
            <a:xfrm>
              <a:off x="519803" y="3886897"/>
              <a:ext cx="159721" cy="72796"/>
            </a:xfrm>
            <a:custGeom>
              <a:rect b="b" l="l" r="r" t="t"/>
              <a:pathLst>
                <a:path extrusionOk="0" h="1386" w="3041">
                  <a:moveTo>
                    <a:pt x="9" y="0"/>
                  </a:moveTo>
                  <a:cubicBezTo>
                    <a:pt x="0" y="386"/>
                    <a:pt x="0" y="757"/>
                    <a:pt x="9" y="1110"/>
                  </a:cubicBezTo>
                  <a:cubicBezTo>
                    <a:pt x="39" y="1099"/>
                    <a:pt x="69" y="1091"/>
                    <a:pt x="100" y="1091"/>
                  </a:cubicBezTo>
                  <a:cubicBezTo>
                    <a:pt x="108" y="1091"/>
                    <a:pt x="116" y="1091"/>
                    <a:pt x="123" y="1092"/>
                  </a:cubicBezTo>
                  <a:cubicBezTo>
                    <a:pt x="1096" y="1207"/>
                    <a:pt x="2068" y="1298"/>
                    <a:pt x="3040" y="1385"/>
                  </a:cubicBezTo>
                  <a:cubicBezTo>
                    <a:pt x="3036" y="1082"/>
                    <a:pt x="3031" y="775"/>
                    <a:pt x="3031" y="459"/>
                  </a:cubicBezTo>
                  <a:cubicBezTo>
                    <a:pt x="2022" y="303"/>
                    <a:pt x="1014" y="17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8"/>
            <p:cNvSpPr/>
            <p:nvPr/>
          </p:nvSpPr>
          <p:spPr>
            <a:xfrm>
              <a:off x="538553" y="3988263"/>
              <a:ext cx="187926" cy="205310"/>
            </a:xfrm>
            <a:custGeom>
              <a:rect b="b" l="l" r="r" t="t"/>
              <a:pathLst>
                <a:path extrusionOk="0" h="3909" w="3578">
                  <a:moveTo>
                    <a:pt x="1" y="1"/>
                  </a:moveTo>
                  <a:cubicBezTo>
                    <a:pt x="115" y="2211"/>
                    <a:pt x="469" y="3711"/>
                    <a:pt x="469" y="3711"/>
                  </a:cubicBezTo>
                  <a:lnTo>
                    <a:pt x="3578" y="3908"/>
                  </a:lnTo>
                  <a:cubicBezTo>
                    <a:pt x="3578" y="3908"/>
                    <a:pt x="3536" y="2367"/>
                    <a:pt x="3504" y="367"/>
                  </a:cubicBezTo>
                  <a:cubicBezTo>
                    <a:pt x="2372" y="263"/>
                    <a:pt x="1239" y="162"/>
                    <a:pt x="107" y="28"/>
                  </a:cubicBezTo>
                  <a:cubicBezTo>
                    <a:pt x="69" y="24"/>
                    <a:pt x="37" y="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8"/>
            <p:cNvSpPr/>
            <p:nvPr/>
          </p:nvSpPr>
          <p:spPr>
            <a:xfrm>
              <a:off x="4565" y="3512681"/>
              <a:ext cx="208672" cy="694137"/>
            </a:xfrm>
            <a:custGeom>
              <a:rect b="b" l="l" r="r" t="t"/>
              <a:pathLst>
                <a:path extrusionOk="0" h="13216" w="3973">
                  <a:moveTo>
                    <a:pt x="2284" y="1"/>
                  </a:moveTo>
                  <a:cubicBezTo>
                    <a:pt x="2199" y="1"/>
                    <a:pt x="2115" y="62"/>
                    <a:pt x="2115" y="168"/>
                  </a:cubicBezTo>
                  <a:cubicBezTo>
                    <a:pt x="2124" y="1242"/>
                    <a:pt x="1996" y="3218"/>
                    <a:pt x="1216" y="5892"/>
                  </a:cubicBezTo>
                  <a:cubicBezTo>
                    <a:pt x="0" y="10070"/>
                    <a:pt x="1592" y="13215"/>
                    <a:pt x="1592" y="13215"/>
                  </a:cubicBezTo>
                  <a:lnTo>
                    <a:pt x="3569" y="12972"/>
                  </a:lnTo>
                  <a:cubicBezTo>
                    <a:pt x="3569" y="12972"/>
                    <a:pt x="2569" y="8817"/>
                    <a:pt x="3380" y="6231"/>
                  </a:cubicBezTo>
                  <a:cubicBezTo>
                    <a:pt x="3972" y="4351"/>
                    <a:pt x="3009" y="1517"/>
                    <a:pt x="2436" y="105"/>
                  </a:cubicBezTo>
                  <a:cubicBezTo>
                    <a:pt x="2407" y="33"/>
                    <a:pt x="2345" y="1"/>
                    <a:pt x="2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8"/>
            <p:cNvSpPr/>
            <p:nvPr/>
          </p:nvSpPr>
          <p:spPr>
            <a:xfrm>
              <a:off x="84556" y="3650865"/>
              <a:ext cx="104782" cy="111348"/>
            </a:xfrm>
            <a:custGeom>
              <a:rect b="b" l="l" r="r" t="t"/>
              <a:pathLst>
                <a:path extrusionOk="0" h="2120" w="1995">
                  <a:moveTo>
                    <a:pt x="1738" y="1"/>
                  </a:moveTo>
                  <a:cubicBezTo>
                    <a:pt x="1734" y="1"/>
                    <a:pt x="1724" y="5"/>
                    <a:pt x="1720" y="5"/>
                  </a:cubicBezTo>
                  <a:cubicBezTo>
                    <a:pt x="1248" y="206"/>
                    <a:pt x="780" y="408"/>
                    <a:pt x="312" y="615"/>
                  </a:cubicBezTo>
                  <a:cubicBezTo>
                    <a:pt x="234" y="1083"/>
                    <a:pt x="128" y="1582"/>
                    <a:pt x="1" y="2119"/>
                  </a:cubicBezTo>
                  <a:cubicBezTo>
                    <a:pt x="665" y="1880"/>
                    <a:pt x="1330" y="1642"/>
                    <a:pt x="1995" y="1408"/>
                  </a:cubicBezTo>
                  <a:cubicBezTo>
                    <a:pt x="1940" y="936"/>
                    <a:pt x="1853" y="458"/>
                    <a:pt x="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8"/>
            <p:cNvSpPr/>
            <p:nvPr/>
          </p:nvSpPr>
          <p:spPr>
            <a:xfrm>
              <a:off x="106247" y="3512681"/>
              <a:ext cx="62397" cy="137031"/>
            </a:xfrm>
            <a:custGeom>
              <a:rect b="b" l="l" r="r" t="t"/>
              <a:pathLst>
                <a:path extrusionOk="0" h="2609" w="1188">
                  <a:moveTo>
                    <a:pt x="348" y="1"/>
                  </a:moveTo>
                  <a:cubicBezTo>
                    <a:pt x="263" y="1"/>
                    <a:pt x="179" y="62"/>
                    <a:pt x="179" y="168"/>
                  </a:cubicBezTo>
                  <a:cubicBezTo>
                    <a:pt x="183" y="737"/>
                    <a:pt x="151" y="1563"/>
                    <a:pt x="0" y="2608"/>
                  </a:cubicBezTo>
                  <a:cubicBezTo>
                    <a:pt x="326" y="2471"/>
                    <a:pt x="646" y="2329"/>
                    <a:pt x="972" y="2191"/>
                  </a:cubicBezTo>
                  <a:cubicBezTo>
                    <a:pt x="1046" y="2158"/>
                    <a:pt x="1114" y="2131"/>
                    <a:pt x="1188" y="2099"/>
                  </a:cubicBezTo>
                  <a:cubicBezTo>
                    <a:pt x="968" y="1324"/>
                    <a:pt x="711" y="617"/>
                    <a:pt x="500" y="105"/>
                  </a:cubicBezTo>
                  <a:cubicBezTo>
                    <a:pt x="471" y="33"/>
                    <a:pt x="409"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8"/>
            <p:cNvSpPr/>
            <p:nvPr/>
          </p:nvSpPr>
          <p:spPr>
            <a:xfrm>
              <a:off x="56351" y="3754385"/>
              <a:ext cx="136401" cy="116652"/>
            </a:xfrm>
            <a:custGeom>
              <a:rect b="b" l="l" r="r" t="t"/>
              <a:pathLst>
                <a:path extrusionOk="0" h="2221" w="2597">
                  <a:moveTo>
                    <a:pt x="2574" y="1"/>
                  </a:moveTo>
                  <a:lnTo>
                    <a:pt x="2574" y="1"/>
                  </a:lnTo>
                  <a:cubicBezTo>
                    <a:pt x="1840" y="258"/>
                    <a:pt x="1105" y="524"/>
                    <a:pt x="372" y="790"/>
                  </a:cubicBezTo>
                  <a:cubicBezTo>
                    <a:pt x="326" y="955"/>
                    <a:pt x="280" y="1120"/>
                    <a:pt x="230" y="1290"/>
                  </a:cubicBezTo>
                  <a:cubicBezTo>
                    <a:pt x="138" y="1607"/>
                    <a:pt x="65" y="1918"/>
                    <a:pt x="0" y="2221"/>
                  </a:cubicBezTo>
                  <a:cubicBezTo>
                    <a:pt x="785" y="2079"/>
                    <a:pt x="1573" y="1950"/>
                    <a:pt x="2354" y="1789"/>
                  </a:cubicBezTo>
                  <a:cubicBezTo>
                    <a:pt x="2367" y="1734"/>
                    <a:pt x="2381" y="1679"/>
                    <a:pt x="2394" y="1629"/>
                  </a:cubicBezTo>
                  <a:cubicBezTo>
                    <a:pt x="2551" y="1139"/>
                    <a:pt x="2597" y="579"/>
                    <a:pt x="2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8"/>
            <p:cNvSpPr/>
            <p:nvPr/>
          </p:nvSpPr>
          <p:spPr>
            <a:xfrm>
              <a:off x="45007" y="3878441"/>
              <a:ext cx="127997" cy="85086"/>
            </a:xfrm>
            <a:custGeom>
              <a:rect b="b" l="l" r="r" t="t"/>
              <a:pathLst>
                <a:path extrusionOk="0" h="1620" w="2437">
                  <a:moveTo>
                    <a:pt x="2436" y="1"/>
                  </a:moveTo>
                  <a:cubicBezTo>
                    <a:pt x="1666" y="157"/>
                    <a:pt x="887" y="285"/>
                    <a:pt x="116" y="432"/>
                  </a:cubicBezTo>
                  <a:cubicBezTo>
                    <a:pt x="56" y="845"/>
                    <a:pt x="19" y="1239"/>
                    <a:pt x="1" y="1620"/>
                  </a:cubicBezTo>
                  <a:cubicBezTo>
                    <a:pt x="777" y="1391"/>
                    <a:pt x="1552" y="1156"/>
                    <a:pt x="2326" y="928"/>
                  </a:cubicBezTo>
                  <a:cubicBezTo>
                    <a:pt x="2345" y="611"/>
                    <a:pt x="2386" y="299"/>
                    <a:pt x="2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8"/>
            <p:cNvSpPr/>
            <p:nvPr/>
          </p:nvSpPr>
          <p:spPr>
            <a:xfrm>
              <a:off x="44534" y="3957486"/>
              <a:ext cx="121695" cy="77103"/>
            </a:xfrm>
            <a:custGeom>
              <a:rect b="b" l="l" r="r" t="t"/>
              <a:pathLst>
                <a:path extrusionOk="0" h="1468" w="2317">
                  <a:moveTo>
                    <a:pt x="2308" y="0"/>
                  </a:moveTo>
                  <a:lnTo>
                    <a:pt x="2308" y="0"/>
                  </a:lnTo>
                  <a:cubicBezTo>
                    <a:pt x="1537" y="229"/>
                    <a:pt x="767" y="458"/>
                    <a:pt x="1" y="688"/>
                  </a:cubicBezTo>
                  <a:cubicBezTo>
                    <a:pt x="1" y="959"/>
                    <a:pt x="15" y="1220"/>
                    <a:pt x="33" y="1467"/>
                  </a:cubicBezTo>
                  <a:cubicBezTo>
                    <a:pt x="799" y="1284"/>
                    <a:pt x="1556" y="1069"/>
                    <a:pt x="2317" y="853"/>
                  </a:cubicBezTo>
                  <a:cubicBezTo>
                    <a:pt x="2303" y="574"/>
                    <a:pt x="2303" y="289"/>
                    <a:pt x="2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8"/>
            <p:cNvSpPr/>
            <p:nvPr/>
          </p:nvSpPr>
          <p:spPr>
            <a:xfrm>
              <a:off x="49103" y="4031646"/>
              <a:ext cx="142914" cy="175163"/>
            </a:xfrm>
            <a:custGeom>
              <a:rect b="b" l="l" r="r" t="t"/>
              <a:pathLst>
                <a:path extrusionOk="0" h="3335" w="2721">
                  <a:moveTo>
                    <a:pt x="2262" y="0"/>
                  </a:moveTo>
                  <a:cubicBezTo>
                    <a:pt x="1510" y="216"/>
                    <a:pt x="758" y="428"/>
                    <a:pt x="1" y="606"/>
                  </a:cubicBezTo>
                  <a:cubicBezTo>
                    <a:pt x="217" y="2289"/>
                    <a:pt x="744" y="3334"/>
                    <a:pt x="744" y="3334"/>
                  </a:cubicBezTo>
                  <a:lnTo>
                    <a:pt x="2721" y="3091"/>
                  </a:lnTo>
                  <a:cubicBezTo>
                    <a:pt x="2721" y="3091"/>
                    <a:pt x="2382" y="1683"/>
                    <a:pt x="2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8"/>
            <p:cNvSpPr/>
            <p:nvPr/>
          </p:nvSpPr>
          <p:spPr>
            <a:xfrm>
              <a:off x="613501" y="3455222"/>
              <a:ext cx="228158" cy="758582"/>
            </a:xfrm>
            <a:custGeom>
              <a:rect b="b" l="l" r="r" t="t"/>
              <a:pathLst>
                <a:path extrusionOk="0" h="14443" w="4344">
                  <a:moveTo>
                    <a:pt x="1844" y="1"/>
                  </a:moveTo>
                  <a:cubicBezTo>
                    <a:pt x="1777" y="1"/>
                    <a:pt x="1709" y="37"/>
                    <a:pt x="1679" y="116"/>
                  </a:cubicBezTo>
                  <a:cubicBezTo>
                    <a:pt x="1055" y="1656"/>
                    <a:pt x="0" y="4757"/>
                    <a:pt x="646" y="6812"/>
                  </a:cubicBezTo>
                  <a:cubicBezTo>
                    <a:pt x="1531" y="9636"/>
                    <a:pt x="445" y="14176"/>
                    <a:pt x="445" y="14176"/>
                  </a:cubicBezTo>
                  <a:lnTo>
                    <a:pt x="2604" y="14442"/>
                  </a:lnTo>
                  <a:cubicBezTo>
                    <a:pt x="2604" y="14442"/>
                    <a:pt x="4343" y="11003"/>
                    <a:pt x="3013" y="6440"/>
                  </a:cubicBezTo>
                  <a:cubicBezTo>
                    <a:pt x="2160" y="3514"/>
                    <a:pt x="2018" y="1359"/>
                    <a:pt x="2027" y="185"/>
                  </a:cubicBezTo>
                  <a:cubicBezTo>
                    <a:pt x="2030" y="68"/>
                    <a:pt x="1937" y="1"/>
                    <a:pt x="1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8"/>
            <p:cNvSpPr/>
            <p:nvPr/>
          </p:nvSpPr>
          <p:spPr>
            <a:xfrm>
              <a:off x="636821" y="4058432"/>
              <a:ext cx="154469" cy="155362"/>
            </a:xfrm>
            <a:custGeom>
              <a:rect b="b" l="l" r="r" t="t"/>
              <a:pathLst>
                <a:path extrusionOk="0" h="2958" w="2941">
                  <a:moveTo>
                    <a:pt x="441" y="0"/>
                  </a:moveTo>
                  <a:cubicBezTo>
                    <a:pt x="281" y="1522"/>
                    <a:pt x="1" y="2691"/>
                    <a:pt x="1" y="2691"/>
                  </a:cubicBezTo>
                  <a:lnTo>
                    <a:pt x="2160" y="2957"/>
                  </a:lnTo>
                  <a:cubicBezTo>
                    <a:pt x="2160" y="2957"/>
                    <a:pt x="2689" y="1912"/>
                    <a:pt x="2941" y="206"/>
                  </a:cubicBezTo>
                  <a:cubicBezTo>
                    <a:pt x="2776" y="197"/>
                    <a:pt x="2615" y="193"/>
                    <a:pt x="2450" y="183"/>
                  </a:cubicBezTo>
                  <a:cubicBezTo>
                    <a:pt x="1781" y="142"/>
                    <a:pt x="1110" y="83"/>
                    <a:pt x="441" y="0"/>
                  </a:cubicBezTo>
                  <a:close/>
                </a:path>
              </a:pathLst>
            </a:custGeom>
            <a:solidFill>
              <a:srgbClr val="2B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8"/>
            <p:cNvSpPr/>
            <p:nvPr/>
          </p:nvSpPr>
          <p:spPr>
            <a:xfrm>
              <a:off x="661191" y="3834848"/>
              <a:ext cx="136348" cy="116915"/>
            </a:xfrm>
            <a:custGeom>
              <a:rect b="b" l="l" r="r" t="t"/>
              <a:pathLst>
                <a:path extrusionOk="0" h="2226" w="2596">
                  <a:moveTo>
                    <a:pt x="2307" y="1"/>
                  </a:moveTo>
                  <a:cubicBezTo>
                    <a:pt x="1537" y="272"/>
                    <a:pt x="766" y="551"/>
                    <a:pt x="0" y="835"/>
                  </a:cubicBezTo>
                  <a:cubicBezTo>
                    <a:pt x="41" y="1193"/>
                    <a:pt x="69" y="1561"/>
                    <a:pt x="78" y="1931"/>
                  </a:cubicBezTo>
                  <a:cubicBezTo>
                    <a:pt x="917" y="2041"/>
                    <a:pt x="1757" y="2160"/>
                    <a:pt x="2596" y="2225"/>
                  </a:cubicBezTo>
                  <a:cubicBezTo>
                    <a:pt x="2568" y="1533"/>
                    <a:pt x="2481" y="785"/>
                    <a:pt x="2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8"/>
            <p:cNvSpPr/>
            <p:nvPr/>
          </p:nvSpPr>
          <p:spPr>
            <a:xfrm>
              <a:off x="676317" y="3455222"/>
              <a:ext cx="46062" cy="76210"/>
            </a:xfrm>
            <a:custGeom>
              <a:rect b="b" l="l" r="r" t="t"/>
              <a:pathLst>
                <a:path extrusionOk="0" h="1451" w="877">
                  <a:moveTo>
                    <a:pt x="648" y="1"/>
                  </a:moveTo>
                  <a:cubicBezTo>
                    <a:pt x="581" y="1"/>
                    <a:pt x="513" y="37"/>
                    <a:pt x="483" y="116"/>
                  </a:cubicBezTo>
                  <a:cubicBezTo>
                    <a:pt x="335" y="473"/>
                    <a:pt x="166" y="923"/>
                    <a:pt x="1" y="1419"/>
                  </a:cubicBezTo>
                  <a:cubicBezTo>
                    <a:pt x="295" y="1427"/>
                    <a:pt x="583" y="1436"/>
                    <a:pt x="877" y="1451"/>
                  </a:cubicBezTo>
                  <a:cubicBezTo>
                    <a:pt x="840" y="951"/>
                    <a:pt x="831" y="524"/>
                    <a:pt x="831" y="185"/>
                  </a:cubicBezTo>
                  <a:cubicBezTo>
                    <a:pt x="834" y="68"/>
                    <a:pt x="741" y="1"/>
                    <a:pt x="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8"/>
            <p:cNvSpPr/>
            <p:nvPr/>
          </p:nvSpPr>
          <p:spPr>
            <a:xfrm>
              <a:off x="646485" y="3561001"/>
              <a:ext cx="88921" cy="81725"/>
            </a:xfrm>
            <a:custGeom>
              <a:rect b="b" l="l" r="r" t="t"/>
              <a:pathLst>
                <a:path extrusionOk="0" h="1556" w="1693">
                  <a:moveTo>
                    <a:pt x="380" y="0"/>
                  </a:moveTo>
                  <a:cubicBezTo>
                    <a:pt x="234" y="491"/>
                    <a:pt x="101" y="1018"/>
                    <a:pt x="1" y="1555"/>
                  </a:cubicBezTo>
                  <a:cubicBezTo>
                    <a:pt x="564" y="1509"/>
                    <a:pt x="1129" y="1468"/>
                    <a:pt x="1692" y="1431"/>
                  </a:cubicBezTo>
                  <a:cubicBezTo>
                    <a:pt x="1605" y="927"/>
                    <a:pt x="1542" y="463"/>
                    <a:pt x="1500" y="38"/>
                  </a:cubicBezTo>
                  <a:cubicBezTo>
                    <a:pt x="1129" y="19"/>
                    <a:pt x="752" y="10"/>
                    <a:pt x="3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8"/>
            <p:cNvSpPr/>
            <p:nvPr/>
          </p:nvSpPr>
          <p:spPr>
            <a:xfrm>
              <a:off x="635403" y="3667252"/>
              <a:ext cx="118806" cy="99530"/>
            </a:xfrm>
            <a:custGeom>
              <a:rect b="b" l="l" r="r" t="t"/>
              <a:pathLst>
                <a:path extrusionOk="0" h="1895" w="2262">
                  <a:moveTo>
                    <a:pt x="2009" y="0"/>
                  </a:moveTo>
                  <a:cubicBezTo>
                    <a:pt x="1376" y="41"/>
                    <a:pt x="743" y="87"/>
                    <a:pt x="115" y="138"/>
                  </a:cubicBezTo>
                  <a:cubicBezTo>
                    <a:pt x="32" y="739"/>
                    <a:pt x="0" y="1340"/>
                    <a:pt x="55" y="1894"/>
                  </a:cubicBezTo>
                  <a:cubicBezTo>
                    <a:pt x="780" y="1609"/>
                    <a:pt x="1518" y="1376"/>
                    <a:pt x="2261" y="1156"/>
                  </a:cubicBezTo>
                  <a:cubicBezTo>
                    <a:pt x="2165" y="752"/>
                    <a:pt x="2083" y="367"/>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8"/>
            <p:cNvSpPr/>
            <p:nvPr/>
          </p:nvSpPr>
          <p:spPr>
            <a:xfrm>
              <a:off x="643596" y="3758271"/>
              <a:ext cx="131044" cy="88921"/>
            </a:xfrm>
            <a:custGeom>
              <a:rect b="b" l="l" r="r" t="t"/>
              <a:pathLst>
                <a:path extrusionOk="0" h="1693" w="2495">
                  <a:moveTo>
                    <a:pt x="2252" y="1"/>
                  </a:moveTo>
                  <a:cubicBezTo>
                    <a:pt x="1491" y="230"/>
                    <a:pt x="738" y="468"/>
                    <a:pt x="1" y="762"/>
                  </a:cubicBezTo>
                  <a:cubicBezTo>
                    <a:pt x="18" y="858"/>
                    <a:pt x="46" y="949"/>
                    <a:pt x="73" y="1042"/>
                  </a:cubicBezTo>
                  <a:cubicBezTo>
                    <a:pt x="138" y="1248"/>
                    <a:pt x="193" y="1468"/>
                    <a:pt x="238" y="1692"/>
                  </a:cubicBezTo>
                  <a:cubicBezTo>
                    <a:pt x="986" y="1413"/>
                    <a:pt x="1743" y="1142"/>
                    <a:pt x="2495" y="877"/>
                  </a:cubicBezTo>
                  <a:cubicBezTo>
                    <a:pt x="2477" y="807"/>
                    <a:pt x="2458" y="739"/>
                    <a:pt x="2440" y="670"/>
                  </a:cubicBezTo>
                  <a:cubicBezTo>
                    <a:pt x="2371" y="441"/>
                    <a:pt x="2312" y="221"/>
                    <a:pt x="2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8"/>
            <p:cNvSpPr/>
            <p:nvPr/>
          </p:nvSpPr>
          <p:spPr>
            <a:xfrm>
              <a:off x="662872" y="3967570"/>
              <a:ext cx="135140" cy="70643"/>
            </a:xfrm>
            <a:custGeom>
              <a:rect b="b" l="l" r="r" t="t"/>
              <a:pathLst>
                <a:path extrusionOk="0" h="1345" w="2573">
                  <a:moveTo>
                    <a:pt x="51" y="1"/>
                  </a:moveTo>
                  <a:cubicBezTo>
                    <a:pt x="46" y="386"/>
                    <a:pt x="28" y="771"/>
                    <a:pt x="0" y="1138"/>
                  </a:cubicBezTo>
                  <a:cubicBezTo>
                    <a:pt x="624" y="1216"/>
                    <a:pt x="1252" y="1271"/>
                    <a:pt x="1885" y="1307"/>
                  </a:cubicBezTo>
                  <a:cubicBezTo>
                    <a:pt x="2096" y="1322"/>
                    <a:pt x="2307" y="1335"/>
                    <a:pt x="2517" y="1345"/>
                  </a:cubicBezTo>
                  <a:cubicBezTo>
                    <a:pt x="2545" y="1015"/>
                    <a:pt x="2568" y="666"/>
                    <a:pt x="2572" y="299"/>
                  </a:cubicBezTo>
                  <a:cubicBezTo>
                    <a:pt x="1729" y="230"/>
                    <a:pt x="890" y="115"/>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8"/>
            <p:cNvSpPr/>
            <p:nvPr/>
          </p:nvSpPr>
          <p:spPr>
            <a:xfrm>
              <a:off x="256774" y="3401335"/>
              <a:ext cx="178471" cy="773656"/>
            </a:xfrm>
            <a:custGeom>
              <a:rect b="b" l="l" r="r" t="t"/>
              <a:pathLst>
                <a:path extrusionOk="0" h="14730" w="3398">
                  <a:moveTo>
                    <a:pt x="2064" y="0"/>
                  </a:moveTo>
                  <a:cubicBezTo>
                    <a:pt x="1977" y="0"/>
                    <a:pt x="1890" y="57"/>
                    <a:pt x="1880" y="170"/>
                  </a:cubicBezTo>
                  <a:cubicBezTo>
                    <a:pt x="1775" y="1312"/>
                    <a:pt x="1546" y="2991"/>
                    <a:pt x="1069" y="5329"/>
                  </a:cubicBezTo>
                  <a:cubicBezTo>
                    <a:pt x="0" y="10539"/>
                    <a:pt x="940" y="14730"/>
                    <a:pt x="940" y="14730"/>
                  </a:cubicBezTo>
                  <a:lnTo>
                    <a:pt x="2848" y="14547"/>
                  </a:lnTo>
                  <a:cubicBezTo>
                    <a:pt x="3398" y="13061"/>
                    <a:pt x="3380" y="7099"/>
                    <a:pt x="3008" y="4953"/>
                  </a:cubicBezTo>
                  <a:cubicBezTo>
                    <a:pt x="2793" y="3724"/>
                    <a:pt x="2481" y="1683"/>
                    <a:pt x="2252" y="161"/>
                  </a:cubicBezTo>
                  <a:cubicBezTo>
                    <a:pt x="2234" y="53"/>
                    <a:pt x="2149" y="0"/>
                    <a:pt x="2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8"/>
            <p:cNvSpPr/>
            <p:nvPr/>
          </p:nvSpPr>
          <p:spPr>
            <a:xfrm>
              <a:off x="340599" y="3401335"/>
              <a:ext cx="52050" cy="126999"/>
            </a:xfrm>
            <a:custGeom>
              <a:rect b="b" l="l" r="r" t="t"/>
              <a:pathLst>
                <a:path extrusionOk="0" h="2418" w="991">
                  <a:moveTo>
                    <a:pt x="468" y="0"/>
                  </a:moveTo>
                  <a:cubicBezTo>
                    <a:pt x="381" y="0"/>
                    <a:pt x="294" y="57"/>
                    <a:pt x="284" y="170"/>
                  </a:cubicBezTo>
                  <a:cubicBezTo>
                    <a:pt x="229" y="766"/>
                    <a:pt x="142" y="1509"/>
                    <a:pt x="0" y="2417"/>
                  </a:cubicBezTo>
                  <a:cubicBezTo>
                    <a:pt x="330" y="2403"/>
                    <a:pt x="661" y="2385"/>
                    <a:pt x="991" y="2367"/>
                  </a:cubicBezTo>
                  <a:cubicBezTo>
                    <a:pt x="876" y="1609"/>
                    <a:pt x="756" y="834"/>
                    <a:pt x="656" y="161"/>
                  </a:cubicBezTo>
                  <a:cubicBezTo>
                    <a:pt x="638" y="53"/>
                    <a:pt x="553" y="0"/>
                    <a:pt x="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8"/>
            <p:cNvSpPr/>
            <p:nvPr/>
          </p:nvSpPr>
          <p:spPr>
            <a:xfrm>
              <a:off x="319590" y="3557639"/>
              <a:ext cx="93543" cy="94751"/>
            </a:xfrm>
            <a:custGeom>
              <a:rect b="b" l="l" r="r" t="t"/>
              <a:pathLst>
                <a:path extrusionOk="0" h="1804" w="1781">
                  <a:moveTo>
                    <a:pt x="1487" y="0"/>
                  </a:moveTo>
                  <a:cubicBezTo>
                    <a:pt x="1093" y="19"/>
                    <a:pt x="699" y="37"/>
                    <a:pt x="299" y="55"/>
                  </a:cubicBezTo>
                  <a:cubicBezTo>
                    <a:pt x="216" y="565"/>
                    <a:pt x="116" y="1115"/>
                    <a:pt x="1" y="1715"/>
                  </a:cubicBezTo>
                  <a:cubicBezTo>
                    <a:pt x="593" y="1757"/>
                    <a:pt x="1189" y="1784"/>
                    <a:pt x="1780" y="1803"/>
                  </a:cubicBezTo>
                  <a:cubicBezTo>
                    <a:pt x="1693" y="1289"/>
                    <a:pt x="1592" y="661"/>
                    <a:pt x="14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8"/>
            <p:cNvSpPr/>
            <p:nvPr/>
          </p:nvSpPr>
          <p:spPr>
            <a:xfrm>
              <a:off x="300577" y="3679489"/>
              <a:ext cx="124111" cy="80307"/>
            </a:xfrm>
            <a:custGeom>
              <a:rect b="b" l="l" r="r" t="t"/>
              <a:pathLst>
                <a:path extrusionOk="0" h="1529" w="2363">
                  <a:moveTo>
                    <a:pt x="239" y="0"/>
                  </a:moveTo>
                  <a:cubicBezTo>
                    <a:pt x="239" y="10"/>
                    <a:pt x="235" y="19"/>
                    <a:pt x="235" y="33"/>
                  </a:cubicBezTo>
                  <a:cubicBezTo>
                    <a:pt x="143" y="478"/>
                    <a:pt x="66" y="918"/>
                    <a:pt x="1" y="1349"/>
                  </a:cubicBezTo>
                  <a:cubicBezTo>
                    <a:pt x="790" y="1414"/>
                    <a:pt x="1579" y="1492"/>
                    <a:pt x="2363" y="1528"/>
                  </a:cubicBezTo>
                  <a:cubicBezTo>
                    <a:pt x="2331" y="991"/>
                    <a:pt x="2289" y="506"/>
                    <a:pt x="2239" y="97"/>
                  </a:cubicBezTo>
                  <a:cubicBezTo>
                    <a:pt x="1573" y="79"/>
                    <a:pt x="904" y="47"/>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8"/>
            <p:cNvSpPr/>
            <p:nvPr/>
          </p:nvSpPr>
          <p:spPr>
            <a:xfrm>
              <a:off x="290020" y="3782379"/>
              <a:ext cx="138029" cy="64813"/>
            </a:xfrm>
            <a:custGeom>
              <a:rect b="b" l="l" r="r" t="t"/>
              <a:pathLst>
                <a:path extrusionOk="0" h="1234" w="2628">
                  <a:moveTo>
                    <a:pt x="119" y="1"/>
                  </a:moveTo>
                  <a:cubicBezTo>
                    <a:pt x="68" y="422"/>
                    <a:pt x="28" y="835"/>
                    <a:pt x="0" y="1233"/>
                  </a:cubicBezTo>
                  <a:cubicBezTo>
                    <a:pt x="876" y="1188"/>
                    <a:pt x="1752" y="1146"/>
                    <a:pt x="2627" y="1110"/>
                  </a:cubicBezTo>
                  <a:cubicBezTo>
                    <a:pt x="2619" y="793"/>
                    <a:pt x="2610" y="486"/>
                    <a:pt x="2595" y="183"/>
                  </a:cubicBezTo>
                  <a:cubicBezTo>
                    <a:pt x="1770" y="147"/>
                    <a:pt x="945" y="60"/>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8"/>
            <p:cNvSpPr/>
            <p:nvPr/>
          </p:nvSpPr>
          <p:spPr>
            <a:xfrm>
              <a:off x="286134" y="3872663"/>
              <a:ext cx="142651" cy="69645"/>
            </a:xfrm>
            <a:custGeom>
              <a:rect b="b" l="l" r="r" t="t"/>
              <a:pathLst>
                <a:path extrusionOk="0" h="1326" w="2716">
                  <a:moveTo>
                    <a:pt x="2711" y="1"/>
                  </a:moveTo>
                  <a:cubicBezTo>
                    <a:pt x="1821" y="37"/>
                    <a:pt x="927" y="79"/>
                    <a:pt x="32" y="129"/>
                  </a:cubicBezTo>
                  <a:cubicBezTo>
                    <a:pt x="15" y="542"/>
                    <a:pt x="0" y="945"/>
                    <a:pt x="0" y="1326"/>
                  </a:cubicBezTo>
                  <a:cubicBezTo>
                    <a:pt x="900" y="1152"/>
                    <a:pt x="1808" y="1006"/>
                    <a:pt x="2716" y="872"/>
                  </a:cubicBezTo>
                  <a:cubicBezTo>
                    <a:pt x="2716" y="583"/>
                    <a:pt x="2716" y="295"/>
                    <a:pt x="2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8"/>
            <p:cNvSpPr/>
            <p:nvPr/>
          </p:nvSpPr>
          <p:spPr>
            <a:xfrm>
              <a:off x="286344" y="3950920"/>
              <a:ext cx="141968" cy="77208"/>
            </a:xfrm>
            <a:custGeom>
              <a:rect b="b" l="l" r="r" t="t"/>
              <a:pathLst>
                <a:path extrusionOk="0" h="1470" w="2703">
                  <a:moveTo>
                    <a:pt x="2703" y="1"/>
                  </a:moveTo>
                  <a:lnTo>
                    <a:pt x="2703" y="1"/>
                  </a:lnTo>
                  <a:cubicBezTo>
                    <a:pt x="1799" y="134"/>
                    <a:pt x="896" y="276"/>
                    <a:pt x="1" y="460"/>
                  </a:cubicBezTo>
                  <a:cubicBezTo>
                    <a:pt x="6" y="818"/>
                    <a:pt x="20" y="1152"/>
                    <a:pt x="38" y="1469"/>
                  </a:cubicBezTo>
                  <a:cubicBezTo>
                    <a:pt x="923" y="1285"/>
                    <a:pt x="1799" y="1078"/>
                    <a:pt x="2680" y="873"/>
                  </a:cubicBezTo>
                  <a:cubicBezTo>
                    <a:pt x="2689" y="589"/>
                    <a:pt x="2697" y="295"/>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8"/>
            <p:cNvSpPr/>
            <p:nvPr/>
          </p:nvSpPr>
          <p:spPr>
            <a:xfrm>
              <a:off x="290703" y="4030175"/>
              <a:ext cx="134720" cy="144805"/>
            </a:xfrm>
            <a:custGeom>
              <a:rect b="b" l="l" r="r" t="t"/>
              <a:pathLst>
                <a:path extrusionOk="0" h="2757" w="2565">
                  <a:moveTo>
                    <a:pt x="2565" y="1"/>
                  </a:moveTo>
                  <a:lnTo>
                    <a:pt x="2565" y="1"/>
                  </a:lnTo>
                  <a:cubicBezTo>
                    <a:pt x="1712" y="202"/>
                    <a:pt x="859" y="400"/>
                    <a:pt x="0" y="574"/>
                  </a:cubicBezTo>
                  <a:cubicBezTo>
                    <a:pt x="110" y="1941"/>
                    <a:pt x="294" y="2757"/>
                    <a:pt x="294" y="2757"/>
                  </a:cubicBezTo>
                  <a:lnTo>
                    <a:pt x="2202" y="2569"/>
                  </a:lnTo>
                  <a:cubicBezTo>
                    <a:pt x="2381" y="2092"/>
                    <a:pt x="2500" y="1138"/>
                    <a:pt x="2565" y="1"/>
                  </a:cubicBezTo>
                  <a:close/>
                </a:path>
              </a:pathLst>
            </a:custGeom>
            <a:solidFill>
              <a:srgbClr val="2B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8"/>
            <p:cNvSpPr/>
            <p:nvPr/>
          </p:nvSpPr>
          <p:spPr>
            <a:xfrm>
              <a:off x="354044" y="3282006"/>
              <a:ext cx="207726" cy="900026"/>
            </a:xfrm>
            <a:custGeom>
              <a:rect b="b" l="l" r="r" t="t"/>
              <a:pathLst>
                <a:path extrusionOk="0" h="17136" w="3955">
                  <a:moveTo>
                    <a:pt x="2404" y="1"/>
                  </a:moveTo>
                  <a:cubicBezTo>
                    <a:pt x="2302" y="1"/>
                    <a:pt x="2200" y="66"/>
                    <a:pt x="2189" y="194"/>
                  </a:cubicBezTo>
                  <a:cubicBezTo>
                    <a:pt x="2064" y="1525"/>
                    <a:pt x="1804" y="3478"/>
                    <a:pt x="1243" y="6198"/>
                  </a:cubicBezTo>
                  <a:cubicBezTo>
                    <a:pt x="1" y="12256"/>
                    <a:pt x="1097" y="17135"/>
                    <a:pt x="1097" y="17135"/>
                  </a:cubicBezTo>
                  <a:lnTo>
                    <a:pt x="3317" y="16915"/>
                  </a:lnTo>
                  <a:cubicBezTo>
                    <a:pt x="3954" y="15190"/>
                    <a:pt x="3935" y="8256"/>
                    <a:pt x="3500" y="5758"/>
                  </a:cubicBezTo>
                  <a:cubicBezTo>
                    <a:pt x="3252" y="4331"/>
                    <a:pt x="2885" y="1955"/>
                    <a:pt x="2619" y="185"/>
                  </a:cubicBezTo>
                  <a:cubicBezTo>
                    <a:pt x="2601" y="62"/>
                    <a:pt x="2503" y="1"/>
                    <a:pt x="2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8"/>
            <p:cNvSpPr/>
            <p:nvPr/>
          </p:nvSpPr>
          <p:spPr>
            <a:xfrm>
              <a:off x="457880" y="3282006"/>
              <a:ext cx="46745" cy="105623"/>
            </a:xfrm>
            <a:custGeom>
              <a:rect b="b" l="l" r="r" t="t"/>
              <a:pathLst>
                <a:path extrusionOk="0" h="2011" w="890">
                  <a:moveTo>
                    <a:pt x="427" y="1"/>
                  </a:moveTo>
                  <a:cubicBezTo>
                    <a:pt x="325" y="1"/>
                    <a:pt x="223" y="66"/>
                    <a:pt x="212" y="194"/>
                  </a:cubicBezTo>
                  <a:cubicBezTo>
                    <a:pt x="166" y="708"/>
                    <a:pt x="97" y="1309"/>
                    <a:pt x="0" y="2010"/>
                  </a:cubicBezTo>
                  <a:cubicBezTo>
                    <a:pt x="299" y="1946"/>
                    <a:pt x="593" y="1878"/>
                    <a:pt x="890" y="1804"/>
                  </a:cubicBezTo>
                  <a:cubicBezTo>
                    <a:pt x="803" y="1240"/>
                    <a:pt x="716" y="689"/>
                    <a:pt x="642" y="185"/>
                  </a:cubicBezTo>
                  <a:cubicBezTo>
                    <a:pt x="624" y="62"/>
                    <a:pt x="526"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8"/>
            <p:cNvSpPr/>
            <p:nvPr/>
          </p:nvSpPr>
          <p:spPr>
            <a:xfrm>
              <a:off x="440548" y="3414098"/>
              <a:ext cx="78101" cy="81883"/>
            </a:xfrm>
            <a:custGeom>
              <a:rect b="b" l="l" r="r" t="t"/>
              <a:pathLst>
                <a:path extrusionOk="0" h="1559" w="1487">
                  <a:moveTo>
                    <a:pt x="1330" y="0"/>
                  </a:moveTo>
                  <a:cubicBezTo>
                    <a:pt x="959" y="87"/>
                    <a:pt x="587" y="170"/>
                    <a:pt x="220" y="252"/>
                  </a:cubicBezTo>
                  <a:cubicBezTo>
                    <a:pt x="157" y="656"/>
                    <a:pt x="83" y="1097"/>
                    <a:pt x="0" y="1559"/>
                  </a:cubicBezTo>
                  <a:cubicBezTo>
                    <a:pt x="500" y="1385"/>
                    <a:pt x="991" y="1188"/>
                    <a:pt x="1486" y="995"/>
                  </a:cubicBezTo>
                  <a:cubicBezTo>
                    <a:pt x="1431" y="670"/>
                    <a:pt x="1380" y="335"/>
                    <a:pt x="13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8"/>
            <p:cNvSpPr/>
            <p:nvPr/>
          </p:nvSpPr>
          <p:spPr>
            <a:xfrm>
              <a:off x="412869" y="3503490"/>
              <a:ext cx="127209" cy="138029"/>
            </a:xfrm>
            <a:custGeom>
              <a:rect b="b" l="l" r="r" t="t"/>
              <a:pathLst>
                <a:path extrusionOk="0" h="2628" w="2422">
                  <a:moveTo>
                    <a:pt x="2123" y="0"/>
                  </a:moveTo>
                  <a:cubicBezTo>
                    <a:pt x="1545" y="233"/>
                    <a:pt x="967" y="468"/>
                    <a:pt x="385" y="660"/>
                  </a:cubicBezTo>
                  <a:cubicBezTo>
                    <a:pt x="307" y="1078"/>
                    <a:pt x="220" y="1518"/>
                    <a:pt x="123" y="1981"/>
                  </a:cubicBezTo>
                  <a:cubicBezTo>
                    <a:pt x="78" y="2196"/>
                    <a:pt x="36" y="2411"/>
                    <a:pt x="0" y="2627"/>
                  </a:cubicBezTo>
                  <a:cubicBezTo>
                    <a:pt x="807" y="2361"/>
                    <a:pt x="1615" y="2086"/>
                    <a:pt x="2421" y="1816"/>
                  </a:cubicBezTo>
                  <a:cubicBezTo>
                    <a:pt x="2407" y="1719"/>
                    <a:pt x="2394" y="1628"/>
                    <a:pt x="2380" y="1541"/>
                  </a:cubicBezTo>
                  <a:cubicBezTo>
                    <a:pt x="2303" y="1105"/>
                    <a:pt x="2214" y="572"/>
                    <a:pt x="2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8"/>
            <p:cNvSpPr/>
            <p:nvPr/>
          </p:nvSpPr>
          <p:spPr>
            <a:xfrm>
              <a:off x="396955" y="3636632"/>
              <a:ext cx="156149" cy="146275"/>
            </a:xfrm>
            <a:custGeom>
              <a:rect b="b" l="l" r="r" t="t"/>
              <a:pathLst>
                <a:path extrusionOk="0" h="2785" w="2973">
                  <a:moveTo>
                    <a:pt x="2811" y="1"/>
                  </a:moveTo>
                  <a:cubicBezTo>
                    <a:pt x="1931" y="299"/>
                    <a:pt x="1055" y="596"/>
                    <a:pt x="170" y="886"/>
                  </a:cubicBezTo>
                  <a:cubicBezTo>
                    <a:pt x="102" y="1339"/>
                    <a:pt x="47" y="1779"/>
                    <a:pt x="0" y="2215"/>
                  </a:cubicBezTo>
                  <a:cubicBezTo>
                    <a:pt x="991" y="2422"/>
                    <a:pt x="1981" y="2615"/>
                    <a:pt x="2972" y="2784"/>
                  </a:cubicBezTo>
                  <a:cubicBezTo>
                    <a:pt x="2945" y="1757"/>
                    <a:pt x="2889" y="789"/>
                    <a:pt x="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8"/>
            <p:cNvSpPr/>
            <p:nvPr/>
          </p:nvSpPr>
          <p:spPr>
            <a:xfrm>
              <a:off x="388971" y="3790310"/>
              <a:ext cx="165341" cy="109877"/>
            </a:xfrm>
            <a:custGeom>
              <a:rect b="b" l="l" r="r" t="t"/>
              <a:pathLst>
                <a:path extrusionOk="0" h="2092" w="3148">
                  <a:moveTo>
                    <a:pt x="89" y="0"/>
                  </a:moveTo>
                  <a:cubicBezTo>
                    <a:pt x="42" y="565"/>
                    <a:pt x="15" y="1105"/>
                    <a:pt x="0" y="1624"/>
                  </a:cubicBezTo>
                  <a:cubicBezTo>
                    <a:pt x="1046" y="1793"/>
                    <a:pt x="2092" y="1945"/>
                    <a:pt x="3143" y="2092"/>
                  </a:cubicBezTo>
                  <a:cubicBezTo>
                    <a:pt x="3147" y="1587"/>
                    <a:pt x="3147" y="1078"/>
                    <a:pt x="3143" y="578"/>
                  </a:cubicBezTo>
                  <a:cubicBezTo>
                    <a:pt x="2895" y="537"/>
                    <a:pt x="2647" y="496"/>
                    <a:pt x="2404" y="455"/>
                  </a:cubicBezTo>
                  <a:cubicBezTo>
                    <a:pt x="1629" y="317"/>
                    <a:pt x="859" y="165"/>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8"/>
            <p:cNvSpPr/>
            <p:nvPr/>
          </p:nvSpPr>
          <p:spPr>
            <a:xfrm>
              <a:off x="388288" y="3913157"/>
              <a:ext cx="165026" cy="97849"/>
            </a:xfrm>
            <a:custGeom>
              <a:rect b="b" l="l" r="r" t="t"/>
              <a:pathLst>
                <a:path extrusionOk="0" h="1863" w="3142">
                  <a:moveTo>
                    <a:pt x="0" y="0"/>
                  </a:moveTo>
                  <a:cubicBezTo>
                    <a:pt x="0" y="675"/>
                    <a:pt x="19" y="1298"/>
                    <a:pt x="51" y="1862"/>
                  </a:cubicBezTo>
                  <a:cubicBezTo>
                    <a:pt x="1069" y="1789"/>
                    <a:pt x="2083" y="1702"/>
                    <a:pt x="3101" y="1615"/>
                  </a:cubicBezTo>
                  <a:cubicBezTo>
                    <a:pt x="3118" y="1243"/>
                    <a:pt x="3133" y="858"/>
                    <a:pt x="3141" y="464"/>
                  </a:cubicBezTo>
                  <a:cubicBezTo>
                    <a:pt x="2096" y="322"/>
                    <a:pt x="1046" y="17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8"/>
            <p:cNvSpPr/>
            <p:nvPr/>
          </p:nvSpPr>
          <p:spPr>
            <a:xfrm>
              <a:off x="393593" y="4035743"/>
              <a:ext cx="155362" cy="146275"/>
            </a:xfrm>
            <a:custGeom>
              <a:rect b="b" l="l" r="r" t="t"/>
              <a:pathLst>
                <a:path extrusionOk="0" h="2785" w="2958">
                  <a:moveTo>
                    <a:pt x="2958" y="1"/>
                  </a:moveTo>
                  <a:cubicBezTo>
                    <a:pt x="1972" y="83"/>
                    <a:pt x="986" y="166"/>
                    <a:pt x="1" y="239"/>
                  </a:cubicBezTo>
                  <a:cubicBezTo>
                    <a:pt x="128" y="1825"/>
                    <a:pt x="344" y="2784"/>
                    <a:pt x="344" y="2784"/>
                  </a:cubicBezTo>
                  <a:lnTo>
                    <a:pt x="2564" y="2564"/>
                  </a:lnTo>
                  <a:cubicBezTo>
                    <a:pt x="2747" y="2064"/>
                    <a:pt x="2875" y="1133"/>
                    <a:pt x="2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8"/>
            <p:cNvSpPr/>
            <p:nvPr/>
          </p:nvSpPr>
          <p:spPr>
            <a:xfrm>
              <a:off x="-56150" y="4067518"/>
              <a:ext cx="957065" cy="535992"/>
            </a:xfrm>
            <a:custGeom>
              <a:rect b="b" l="l" r="r" t="t"/>
              <a:pathLst>
                <a:path extrusionOk="0" h="10205" w="18222">
                  <a:moveTo>
                    <a:pt x="1" y="1"/>
                  </a:moveTo>
                  <a:lnTo>
                    <a:pt x="1" y="3945"/>
                  </a:lnTo>
                  <a:cubicBezTo>
                    <a:pt x="1" y="7403"/>
                    <a:pt x="2803" y="10205"/>
                    <a:pt x="6261" y="10205"/>
                  </a:cubicBezTo>
                  <a:lnTo>
                    <a:pt x="11961" y="10205"/>
                  </a:lnTo>
                  <a:cubicBezTo>
                    <a:pt x="15415" y="10205"/>
                    <a:pt x="18222" y="7403"/>
                    <a:pt x="18222" y="3945"/>
                  </a:cubicBezTo>
                  <a:lnTo>
                    <a:pt x="182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8"/>
            <p:cNvSpPr/>
            <p:nvPr/>
          </p:nvSpPr>
          <p:spPr>
            <a:xfrm>
              <a:off x="240650" y="4197351"/>
              <a:ext cx="363246" cy="406156"/>
            </a:xfrm>
            <a:custGeom>
              <a:rect b="b" l="l" r="r" t="t"/>
              <a:pathLst>
                <a:path extrusionOk="0" h="7733" w="6916">
                  <a:moveTo>
                    <a:pt x="3440" y="1"/>
                  </a:moveTo>
                  <a:lnTo>
                    <a:pt x="0" y="7733"/>
                  </a:lnTo>
                  <a:lnTo>
                    <a:pt x="6915" y="7733"/>
                  </a:lnTo>
                  <a:lnTo>
                    <a:pt x="344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8"/>
            <p:cNvSpPr/>
            <p:nvPr/>
          </p:nvSpPr>
          <p:spPr>
            <a:xfrm>
              <a:off x="123579" y="4067518"/>
              <a:ext cx="597391" cy="535992"/>
            </a:xfrm>
            <a:custGeom>
              <a:rect b="b" l="l" r="r" t="t"/>
              <a:pathLst>
                <a:path extrusionOk="0" h="10205" w="11374">
                  <a:moveTo>
                    <a:pt x="0" y="1"/>
                  </a:moveTo>
                  <a:lnTo>
                    <a:pt x="5714" y="10205"/>
                  </a:lnTo>
                  <a:lnTo>
                    <a:pt x="113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28"/>
          <p:cNvGrpSpPr/>
          <p:nvPr/>
        </p:nvGrpSpPr>
        <p:grpSpPr>
          <a:xfrm flipH="1" rot="8100000">
            <a:off x="8829" y="-278083"/>
            <a:ext cx="1406305" cy="1866438"/>
            <a:chOff x="3151425" y="238225"/>
            <a:chExt cx="598500" cy="794325"/>
          </a:xfrm>
        </p:grpSpPr>
        <p:sp>
          <p:nvSpPr>
            <p:cNvPr id="2436" name="Google Shape;2436;p28"/>
            <p:cNvSpPr/>
            <p:nvPr/>
          </p:nvSpPr>
          <p:spPr>
            <a:xfrm>
              <a:off x="3442075" y="721075"/>
              <a:ext cx="223925" cy="213350"/>
            </a:xfrm>
            <a:custGeom>
              <a:rect b="b" l="l" r="r" t="t"/>
              <a:pathLst>
                <a:path extrusionOk="0" h="8534" w="8957">
                  <a:moveTo>
                    <a:pt x="6738" y="0"/>
                  </a:moveTo>
                  <a:cubicBezTo>
                    <a:pt x="6281" y="0"/>
                    <a:pt x="5766" y="81"/>
                    <a:pt x="5201" y="296"/>
                  </a:cubicBezTo>
                  <a:cubicBezTo>
                    <a:pt x="4784" y="453"/>
                    <a:pt x="4389" y="667"/>
                    <a:pt x="4022" y="925"/>
                  </a:cubicBezTo>
                  <a:cubicBezTo>
                    <a:pt x="2555" y="1952"/>
                    <a:pt x="1753" y="3704"/>
                    <a:pt x="1197" y="5355"/>
                  </a:cubicBezTo>
                  <a:cubicBezTo>
                    <a:pt x="854" y="6377"/>
                    <a:pt x="537" y="7400"/>
                    <a:pt x="47" y="8363"/>
                  </a:cubicBezTo>
                  <a:cubicBezTo>
                    <a:pt x="1" y="8454"/>
                    <a:pt x="88" y="8533"/>
                    <a:pt x="173" y="8533"/>
                  </a:cubicBezTo>
                  <a:cubicBezTo>
                    <a:pt x="208" y="8533"/>
                    <a:pt x="243" y="8520"/>
                    <a:pt x="267" y="8487"/>
                  </a:cubicBezTo>
                  <a:cubicBezTo>
                    <a:pt x="940" y="7542"/>
                    <a:pt x="1376" y="6479"/>
                    <a:pt x="1812" y="5410"/>
                  </a:cubicBezTo>
                  <a:cubicBezTo>
                    <a:pt x="2183" y="5006"/>
                    <a:pt x="2615" y="4648"/>
                    <a:pt x="3114" y="4428"/>
                  </a:cubicBezTo>
                  <a:cubicBezTo>
                    <a:pt x="4041" y="4030"/>
                    <a:pt x="5275" y="3548"/>
                    <a:pt x="6793" y="2049"/>
                  </a:cubicBezTo>
                  <a:cubicBezTo>
                    <a:pt x="7191" y="1649"/>
                    <a:pt x="7563" y="1131"/>
                    <a:pt x="8746" y="942"/>
                  </a:cubicBezTo>
                  <a:cubicBezTo>
                    <a:pt x="8888" y="920"/>
                    <a:pt x="8956" y="709"/>
                    <a:pt x="8824" y="622"/>
                  </a:cubicBezTo>
                  <a:cubicBezTo>
                    <a:pt x="8479" y="400"/>
                    <a:pt x="7753" y="0"/>
                    <a:pt x="6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8"/>
            <p:cNvSpPr/>
            <p:nvPr/>
          </p:nvSpPr>
          <p:spPr>
            <a:xfrm>
              <a:off x="3477050" y="371025"/>
              <a:ext cx="212225" cy="420975"/>
            </a:xfrm>
            <a:custGeom>
              <a:rect b="b" l="l" r="r" t="t"/>
              <a:pathLst>
                <a:path extrusionOk="0" h="16839" w="8489">
                  <a:moveTo>
                    <a:pt x="8026" y="1"/>
                  </a:moveTo>
                  <a:cubicBezTo>
                    <a:pt x="7985" y="1"/>
                    <a:pt x="7945" y="8"/>
                    <a:pt x="7911" y="22"/>
                  </a:cubicBezTo>
                  <a:cubicBezTo>
                    <a:pt x="5669" y="926"/>
                    <a:pt x="4183" y="2975"/>
                    <a:pt x="3169" y="5081"/>
                  </a:cubicBezTo>
                  <a:cubicBezTo>
                    <a:pt x="2628" y="6213"/>
                    <a:pt x="2179" y="7387"/>
                    <a:pt x="1779" y="8575"/>
                  </a:cubicBezTo>
                  <a:cubicBezTo>
                    <a:pt x="1362" y="9813"/>
                    <a:pt x="1014" y="11051"/>
                    <a:pt x="788" y="12336"/>
                  </a:cubicBezTo>
                  <a:cubicBezTo>
                    <a:pt x="665" y="13033"/>
                    <a:pt x="591" y="13725"/>
                    <a:pt x="528" y="14427"/>
                  </a:cubicBezTo>
                  <a:cubicBezTo>
                    <a:pt x="458" y="15143"/>
                    <a:pt x="284" y="15894"/>
                    <a:pt x="51" y="16573"/>
                  </a:cubicBezTo>
                  <a:cubicBezTo>
                    <a:pt x="1" y="16726"/>
                    <a:pt x="126" y="16839"/>
                    <a:pt x="247" y="16839"/>
                  </a:cubicBezTo>
                  <a:cubicBezTo>
                    <a:pt x="314" y="16839"/>
                    <a:pt x="380" y="16803"/>
                    <a:pt x="413" y="16720"/>
                  </a:cubicBezTo>
                  <a:cubicBezTo>
                    <a:pt x="638" y="16142"/>
                    <a:pt x="780" y="15545"/>
                    <a:pt x="853" y="14931"/>
                  </a:cubicBezTo>
                  <a:cubicBezTo>
                    <a:pt x="926" y="14321"/>
                    <a:pt x="1069" y="13716"/>
                    <a:pt x="1179" y="13111"/>
                  </a:cubicBezTo>
                  <a:cubicBezTo>
                    <a:pt x="1404" y="11868"/>
                    <a:pt x="1738" y="10643"/>
                    <a:pt x="2105" y="9437"/>
                  </a:cubicBezTo>
                  <a:cubicBezTo>
                    <a:pt x="2458" y="8254"/>
                    <a:pt x="2922" y="7098"/>
                    <a:pt x="3421" y="5974"/>
                  </a:cubicBezTo>
                  <a:cubicBezTo>
                    <a:pt x="3458" y="5887"/>
                    <a:pt x="3499" y="5796"/>
                    <a:pt x="3540" y="5709"/>
                  </a:cubicBezTo>
                  <a:cubicBezTo>
                    <a:pt x="3733" y="5451"/>
                    <a:pt x="3953" y="5218"/>
                    <a:pt x="4169" y="4979"/>
                  </a:cubicBezTo>
                  <a:cubicBezTo>
                    <a:pt x="4384" y="4742"/>
                    <a:pt x="4577" y="4480"/>
                    <a:pt x="4788" y="4241"/>
                  </a:cubicBezTo>
                  <a:cubicBezTo>
                    <a:pt x="5201" y="3764"/>
                    <a:pt x="5646" y="3311"/>
                    <a:pt x="6105" y="2875"/>
                  </a:cubicBezTo>
                  <a:cubicBezTo>
                    <a:pt x="6562" y="2443"/>
                    <a:pt x="7013" y="1999"/>
                    <a:pt x="7470" y="1572"/>
                  </a:cubicBezTo>
                  <a:cubicBezTo>
                    <a:pt x="7860" y="1210"/>
                    <a:pt x="8488" y="779"/>
                    <a:pt x="8300" y="174"/>
                  </a:cubicBezTo>
                  <a:cubicBezTo>
                    <a:pt x="8267" y="58"/>
                    <a:pt x="8143" y="1"/>
                    <a:pt x="80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8"/>
            <p:cNvSpPr/>
            <p:nvPr/>
          </p:nvSpPr>
          <p:spPr>
            <a:xfrm>
              <a:off x="3499050" y="588850"/>
              <a:ext cx="83500" cy="116150"/>
            </a:xfrm>
            <a:custGeom>
              <a:rect b="b" l="l" r="r" t="t"/>
              <a:pathLst>
                <a:path extrusionOk="0" h="4646" w="3340">
                  <a:moveTo>
                    <a:pt x="2849" y="1"/>
                  </a:moveTo>
                  <a:cubicBezTo>
                    <a:pt x="2746" y="1"/>
                    <a:pt x="2640" y="47"/>
                    <a:pt x="2550" y="137"/>
                  </a:cubicBezTo>
                  <a:cubicBezTo>
                    <a:pt x="2308" y="380"/>
                    <a:pt x="2170" y="779"/>
                    <a:pt x="2055" y="1100"/>
                  </a:cubicBezTo>
                  <a:cubicBezTo>
                    <a:pt x="1931" y="1458"/>
                    <a:pt x="1817" y="1820"/>
                    <a:pt x="1688" y="2178"/>
                  </a:cubicBezTo>
                  <a:cubicBezTo>
                    <a:pt x="1551" y="2563"/>
                    <a:pt x="1386" y="2953"/>
                    <a:pt x="1165" y="3297"/>
                  </a:cubicBezTo>
                  <a:cubicBezTo>
                    <a:pt x="890" y="3723"/>
                    <a:pt x="492" y="4030"/>
                    <a:pt x="97" y="4343"/>
                  </a:cubicBezTo>
                  <a:cubicBezTo>
                    <a:pt x="1" y="4415"/>
                    <a:pt x="42" y="4540"/>
                    <a:pt x="124" y="4595"/>
                  </a:cubicBezTo>
                  <a:cubicBezTo>
                    <a:pt x="143" y="4623"/>
                    <a:pt x="176" y="4645"/>
                    <a:pt x="212" y="4645"/>
                  </a:cubicBezTo>
                  <a:cubicBezTo>
                    <a:pt x="228" y="4645"/>
                    <a:pt x="245" y="4641"/>
                    <a:pt x="262" y="4631"/>
                  </a:cubicBezTo>
                  <a:cubicBezTo>
                    <a:pt x="913" y="4237"/>
                    <a:pt x="1523" y="3824"/>
                    <a:pt x="2037" y="3251"/>
                  </a:cubicBezTo>
                  <a:cubicBezTo>
                    <a:pt x="2556" y="2682"/>
                    <a:pt x="2986" y="2031"/>
                    <a:pt x="3188" y="1279"/>
                  </a:cubicBezTo>
                  <a:cubicBezTo>
                    <a:pt x="3271" y="954"/>
                    <a:pt x="3339" y="499"/>
                    <a:pt x="3155" y="192"/>
                  </a:cubicBezTo>
                  <a:cubicBezTo>
                    <a:pt x="3080" y="62"/>
                    <a:pt x="2967"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8"/>
            <p:cNvSpPr/>
            <p:nvPr/>
          </p:nvSpPr>
          <p:spPr>
            <a:xfrm>
              <a:off x="3493100" y="503900"/>
              <a:ext cx="32825" cy="136050"/>
            </a:xfrm>
            <a:custGeom>
              <a:rect b="b" l="l" r="r" t="t"/>
              <a:pathLst>
                <a:path extrusionOk="0" h="5442" w="1313">
                  <a:moveTo>
                    <a:pt x="965" y="0"/>
                  </a:moveTo>
                  <a:cubicBezTo>
                    <a:pt x="699" y="0"/>
                    <a:pt x="506" y="315"/>
                    <a:pt x="390" y="517"/>
                  </a:cubicBezTo>
                  <a:cubicBezTo>
                    <a:pt x="42" y="1105"/>
                    <a:pt x="0" y="1825"/>
                    <a:pt x="28" y="2490"/>
                  </a:cubicBezTo>
                  <a:cubicBezTo>
                    <a:pt x="64" y="3457"/>
                    <a:pt x="298" y="4393"/>
                    <a:pt x="519" y="5328"/>
                  </a:cubicBezTo>
                  <a:cubicBezTo>
                    <a:pt x="535" y="5406"/>
                    <a:pt x="598" y="5441"/>
                    <a:pt x="659" y="5441"/>
                  </a:cubicBezTo>
                  <a:cubicBezTo>
                    <a:pt x="736" y="5441"/>
                    <a:pt x="811" y="5386"/>
                    <a:pt x="794" y="5287"/>
                  </a:cubicBezTo>
                  <a:cubicBezTo>
                    <a:pt x="785" y="5250"/>
                    <a:pt x="779" y="5214"/>
                    <a:pt x="771" y="5177"/>
                  </a:cubicBezTo>
                  <a:cubicBezTo>
                    <a:pt x="840" y="5177"/>
                    <a:pt x="904" y="5127"/>
                    <a:pt x="885" y="5044"/>
                  </a:cubicBezTo>
                  <a:cubicBezTo>
                    <a:pt x="724" y="4314"/>
                    <a:pt x="647" y="3531"/>
                    <a:pt x="734" y="2792"/>
                  </a:cubicBezTo>
                  <a:cubicBezTo>
                    <a:pt x="779" y="2398"/>
                    <a:pt x="872" y="2017"/>
                    <a:pt x="995" y="1641"/>
                  </a:cubicBezTo>
                  <a:cubicBezTo>
                    <a:pt x="1110" y="1306"/>
                    <a:pt x="1238" y="967"/>
                    <a:pt x="1275" y="610"/>
                  </a:cubicBezTo>
                  <a:cubicBezTo>
                    <a:pt x="1298" y="384"/>
                    <a:pt x="1312" y="50"/>
                    <a:pt x="1018" y="4"/>
                  </a:cubicBezTo>
                  <a:cubicBezTo>
                    <a:pt x="1000" y="2"/>
                    <a:pt x="982"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8"/>
            <p:cNvSpPr/>
            <p:nvPr/>
          </p:nvSpPr>
          <p:spPr>
            <a:xfrm>
              <a:off x="3272575" y="333800"/>
              <a:ext cx="185200" cy="246850"/>
            </a:xfrm>
            <a:custGeom>
              <a:rect b="b" l="l" r="r" t="t"/>
              <a:pathLst>
                <a:path extrusionOk="0" h="9874" w="7408">
                  <a:moveTo>
                    <a:pt x="307" y="1"/>
                  </a:moveTo>
                  <a:cubicBezTo>
                    <a:pt x="135" y="1"/>
                    <a:pt x="1" y="231"/>
                    <a:pt x="181" y="342"/>
                  </a:cubicBezTo>
                  <a:cubicBezTo>
                    <a:pt x="516" y="544"/>
                    <a:pt x="778" y="837"/>
                    <a:pt x="1089" y="1071"/>
                  </a:cubicBezTo>
                  <a:cubicBezTo>
                    <a:pt x="1406" y="1305"/>
                    <a:pt x="1718" y="1534"/>
                    <a:pt x="2016" y="1782"/>
                  </a:cubicBezTo>
                  <a:cubicBezTo>
                    <a:pt x="2626" y="2286"/>
                    <a:pt x="3189" y="2841"/>
                    <a:pt x="3708" y="3437"/>
                  </a:cubicBezTo>
                  <a:cubicBezTo>
                    <a:pt x="4726" y="4607"/>
                    <a:pt x="5565" y="5945"/>
                    <a:pt x="6243" y="7344"/>
                  </a:cubicBezTo>
                  <a:cubicBezTo>
                    <a:pt x="6436" y="7734"/>
                    <a:pt x="6611" y="8138"/>
                    <a:pt x="6762" y="8546"/>
                  </a:cubicBezTo>
                  <a:cubicBezTo>
                    <a:pt x="6918" y="8963"/>
                    <a:pt x="7033" y="9404"/>
                    <a:pt x="7206" y="9812"/>
                  </a:cubicBezTo>
                  <a:cubicBezTo>
                    <a:pt x="7226" y="9856"/>
                    <a:pt x="7260" y="9874"/>
                    <a:pt x="7294" y="9874"/>
                  </a:cubicBezTo>
                  <a:cubicBezTo>
                    <a:pt x="7350" y="9874"/>
                    <a:pt x="7407" y="9825"/>
                    <a:pt x="7405" y="9757"/>
                  </a:cubicBezTo>
                  <a:cubicBezTo>
                    <a:pt x="7363" y="8982"/>
                    <a:pt x="7079" y="8174"/>
                    <a:pt x="6821" y="7446"/>
                  </a:cubicBezTo>
                  <a:cubicBezTo>
                    <a:pt x="6556" y="6688"/>
                    <a:pt x="6230" y="5945"/>
                    <a:pt x="5817" y="5258"/>
                  </a:cubicBezTo>
                  <a:cubicBezTo>
                    <a:pt x="4978" y="3864"/>
                    <a:pt x="3928" y="2607"/>
                    <a:pt x="2704" y="1534"/>
                  </a:cubicBezTo>
                  <a:cubicBezTo>
                    <a:pt x="2364" y="1236"/>
                    <a:pt x="2012" y="956"/>
                    <a:pt x="1644" y="690"/>
                  </a:cubicBezTo>
                  <a:cubicBezTo>
                    <a:pt x="1470" y="562"/>
                    <a:pt x="1282" y="438"/>
                    <a:pt x="1089" y="337"/>
                  </a:cubicBezTo>
                  <a:cubicBezTo>
                    <a:pt x="869" y="218"/>
                    <a:pt x="630" y="154"/>
                    <a:pt x="410" y="30"/>
                  </a:cubicBezTo>
                  <a:cubicBezTo>
                    <a:pt x="376" y="9"/>
                    <a:pt x="341"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8"/>
            <p:cNvSpPr/>
            <p:nvPr/>
          </p:nvSpPr>
          <p:spPr>
            <a:xfrm>
              <a:off x="3317275" y="443425"/>
              <a:ext cx="158750" cy="212425"/>
            </a:xfrm>
            <a:custGeom>
              <a:rect b="b" l="l" r="r" t="t"/>
              <a:pathLst>
                <a:path extrusionOk="0" h="8497" w="6350">
                  <a:moveTo>
                    <a:pt x="215" y="1"/>
                  </a:moveTo>
                  <a:cubicBezTo>
                    <a:pt x="29" y="1"/>
                    <a:pt x="1" y="292"/>
                    <a:pt x="196" y="322"/>
                  </a:cubicBezTo>
                  <a:cubicBezTo>
                    <a:pt x="516" y="373"/>
                    <a:pt x="819" y="492"/>
                    <a:pt x="1113" y="621"/>
                  </a:cubicBezTo>
                  <a:cubicBezTo>
                    <a:pt x="1401" y="749"/>
                    <a:pt x="1695" y="868"/>
                    <a:pt x="1979" y="1015"/>
                  </a:cubicBezTo>
                  <a:cubicBezTo>
                    <a:pt x="2525" y="1295"/>
                    <a:pt x="3048" y="1634"/>
                    <a:pt x="3498" y="2060"/>
                  </a:cubicBezTo>
                  <a:cubicBezTo>
                    <a:pt x="4538" y="3051"/>
                    <a:pt x="5116" y="4349"/>
                    <a:pt x="5382" y="5743"/>
                  </a:cubicBezTo>
                  <a:cubicBezTo>
                    <a:pt x="5469" y="6174"/>
                    <a:pt x="5524" y="6610"/>
                    <a:pt x="5570" y="7046"/>
                  </a:cubicBezTo>
                  <a:cubicBezTo>
                    <a:pt x="5621" y="7499"/>
                    <a:pt x="5653" y="7927"/>
                    <a:pt x="5791" y="8361"/>
                  </a:cubicBezTo>
                  <a:cubicBezTo>
                    <a:pt x="5819" y="8456"/>
                    <a:pt x="5892" y="8496"/>
                    <a:pt x="5970" y="8496"/>
                  </a:cubicBezTo>
                  <a:cubicBezTo>
                    <a:pt x="6081" y="8496"/>
                    <a:pt x="6203" y="8416"/>
                    <a:pt x="6222" y="8297"/>
                  </a:cubicBezTo>
                  <a:cubicBezTo>
                    <a:pt x="6350" y="7476"/>
                    <a:pt x="6185" y="6583"/>
                    <a:pt x="6038" y="5775"/>
                  </a:cubicBezTo>
                  <a:cubicBezTo>
                    <a:pt x="5892" y="4964"/>
                    <a:pt x="5662" y="4151"/>
                    <a:pt x="5291" y="3414"/>
                  </a:cubicBezTo>
                  <a:cubicBezTo>
                    <a:pt x="4671" y="2189"/>
                    <a:pt x="3657" y="1203"/>
                    <a:pt x="2452" y="557"/>
                  </a:cubicBezTo>
                  <a:cubicBezTo>
                    <a:pt x="2117" y="377"/>
                    <a:pt x="1746" y="227"/>
                    <a:pt x="1374" y="144"/>
                  </a:cubicBezTo>
                  <a:cubicBezTo>
                    <a:pt x="998" y="61"/>
                    <a:pt x="618" y="43"/>
                    <a:pt x="237" y="2"/>
                  </a:cubicBezTo>
                  <a:cubicBezTo>
                    <a:pt x="229" y="1"/>
                    <a:pt x="22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8"/>
            <p:cNvSpPr/>
            <p:nvPr/>
          </p:nvSpPr>
          <p:spPr>
            <a:xfrm>
              <a:off x="3447350" y="433300"/>
              <a:ext cx="28100" cy="214900"/>
            </a:xfrm>
            <a:custGeom>
              <a:rect b="b" l="l" r="r" t="t"/>
              <a:pathLst>
                <a:path extrusionOk="0" h="8596" w="1124">
                  <a:moveTo>
                    <a:pt x="396" y="1"/>
                  </a:moveTo>
                  <a:cubicBezTo>
                    <a:pt x="308" y="1"/>
                    <a:pt x="218" y="53"/>
                    <a:pt x="198" y="164"/>
                  </a:cubicBezTo>
                  <a:cubicBezTo>
                    <a:pt x="74" y="837"/>
                    <a:pt x="1" y="1480"/>
                    <a:pt x="14" y="2168"/>
                  </a:cubicBezTo>
                  <a:cubicBezTo>
                    <a:pt x="33" y="2865"/>
                    <a:pt x="120" y="3566"/>
                    <a:pt x="184" y="4264"/>
                  </a:cubicBezTo>
                  <a:cubicBezTo>
                    <a:pt x="249" y="4965"/>
                    <a:pt x="312" y="5667"/>
                    <a:pt x="386" y="6368"/>
                  </a:cubicBezTo>
                  <a:cubicBezTo>
                    <a:pt x="459" y="7075"/>
                    <a:pt x="524" y="7813"/>
                    <a:pt x="729" y="8497"/>
                  </a:cubicBezTo>
                  <a:cubicBezTo>
                    <a:pt x="751" y="8566"/>
                    <a:pt x="806" y="8595"/>
                    <a:pt x="865" y="8595"/>
                  </a:cubicBezTo>
                  <a:cubicBezTo>
                    <a:pt x="947" y="8595"/>
                    <a:pt x="1036" y="8538"/>
                    <a:pt x="1046" y="8450"/>
                  </a:cubicBezTo>
                  <a:cubicBezTo>
                    <a:pt x="1124" y="7771"/>
                    <a:pt x="1060" y="7052"/>
                    <a:pt x="1005" y="6368"/>
                  </a:cubicBezTo>
                  <a:cubicBezTo>
                    <a:pt x="950" y="5667"/>
                    <a:pt x="886" y="4960"/>
                    <a:pt x="821" y="4259"/>
                  </a:cubicBezTo>
                  <a:cubicBezTo>
                    <a:pt x="761" y="3576"/>
                    <a:pt x="698" y="2888"/>
                    <a:pt x="638" y="2204"/>
                  </a:cubicBezTo>
                  <a:cubicBezTo>
                    <a:pt x="579" y="1553"/>
                    <a:pt x="486" y="865"/>
                    <a:pt x="583" y="209"/>
                  </a:cubicBezTo>
                  <a:cubicBezTo>
                    <a:pt x="603" y="74"/>
                    <a:pt x="501"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8"/>
            <p:cNvSpPr/>
            <p:nvPr/>
          </p:nvSpPr>
          <p:spPr>
            <a:xfrm>
              <a:off x="3476000" y="537450"/>
              <a:ext cx="127150" cy="163300"/>
            </a:xfrm>
            <a:custGeom>
              <a:rect b="b" l="l" r="r" t="t"/>
              <a:pathLst>
                <a:path extrusionOk="0" h="6532" w="5086">
                  <a:moveTo>
                    <a:pt x="4657" y="1"/>
                  </a:moveTo>
                  <a:cubicBezTo>
                    <a:pt x="4639" y="1"/>
                    <a:pt x="4620" y="2"/>
                    <a:pt x="4600" y="5"/>
                  </a:cubicBezTo>
                  <a:cubicBezTo>
                    <a:pt x="3188" y="225"/>
                    <a:pt x="1996" y="1463"/>
                    <a:pt x="1234" y="2602"/>
                  </a:cubicBezTo>
                  <a:cubicBezTo>
                    <a:pt x="858" y="3165"/>
                    <a:pt x="551" y="3770"/>
                    <a:pt x="326" y="4408"/>
                  </a:cubicBezTo>
                  <a:cubicBezTo>
                    <a:pt x="216" y="4720"/>
                    <a:pt x="111" y="5046"/>
                    <a:pt x="56" y="5371"/>
                  </a:cubicBezTo>
                  <a:cubicBezTo>
                    <a:pt x="1" y="5711"/>
                    <a:pt x="28" y="6073"/>
                    <a:pt x="79" y="6412"/>
                  </a:cubicBezTo>
                  <a:cubicBezTo>
                    <a:pt x="89" y="6487"/>
                    <a:pt x="160" y="6531"/>
                    <a:pt x="229" y="6531"/>
                  </a:cubicBezTo>
                  <a:cubicBezTo>
                    <a:pt x="282" y="6531"/>
                    <a:pt x="334" y="6504"/>
                    <a:pt x="354" y="6444"/>
                  </a:cubicBezTo>
                  <a:cubicBezTo>
                    <a:pt x="735" y="5275"/>
                    <a:pt x="1023" y="4083"/>
                    <a:pt x="1707" y="3042"/>
                  </a:cubicBezTo>
                  <a:cubicBezTo>
                    <a:pt x="2041" y="2532"/>
                    <a:pt x="2436" y="2060"/>
                    <a:pt x="2885" y="1652"/>
                  </a:cubicBezTo>
                  <a:cubicBezTo>
                    <a:pt x="3404" y="1180"/>
                    <a:pt x="3990" y="748"/>
                    <a:pt x="4697" y="638"/>
                  </a:cubicBezTo>
                  <a:cubicBezTo>
                    <a:pt x="5086" y="577"/>
                    <a:pt x="5017" y="1"/>
                    <a:pt x="4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8"/>
            <p:cNvSpPr/>
            <p:nvPr/>
          </p:nvSpPr>
          <p:spPr>
            <a:xfrm>
              <a:off x="3387000" y="594225"/>
              <a:ext cx="103725" cy="386075"/>
            </a:xfrm>
            <a:custGeom>
              <a:rect b="b" l="l" r="r" t="t"/>
              <a:pathLst>
                <a:path extrusionOk="0" h="15443" w="4149">
                  <a:moveTo>
                    <a:pt x="227" y="0"/>
                  </a:moveTo>
                  <a:cubicBezTo>
                    <a:pt x="61" y="0"/>
                    <a:pt x="0" y="288"/>
                    <a:pt x="176" y="339"/>
                  </a:cubicBezTo>
                  <a:cubicBezTo>
                    <a:pt x="511" y="436"/>
                    <a:pt x="823" y="629"/>
                    <a:pt x="1112" y="826"/>
                  </a:cubicBezTo>
                  <a:cubicBezTo>
                    <a:pt x="1391" y="1014"/>
                    <a:pt x="1666" y="1220"/>
                    <a:pt x="1920" y="1440"/>
                  </a:cubicBezTo>
                  <a:cubicBezTo>
                    <a:pt x="2432" y="1889"/>
                    <a:pt x="2841" y="2462"/>
                    <a:pt x="3093" y="3095"/>
                  </a:cubicBezTo>
                  <a:cubicBezTo>
                    <a:pt x="3423" y="3912"/>
                    <a:pt x="3382" y="5068"/>
                    <a:pt x="3414" y="6118"/>
                  </a:cubicBezTo>
                  <a:cubicBezTo>
                    <a:pt x="3442" y="6962"/>
                    <a:pt x="3103" y="9039"/>
                    <a:pt x="2841" y="10158"/>
                  </a:cubicBezTo>
                  <a:cubicBezTo>
                    <a:pt x="2621" y="11098"/>
                    <a:pt x="1699" y="14404"/>
                    <a:pt x="1479" y="15344"/>
                  </a:cubicBezTo>
                  <a:cubicBezTo>
                    <a:pt x="1464" y="15412"/>
                    <a:pt x="1468" y="15443"/>
                    <a:pt x="1489" y="15443"/>
                  </a:cubicBezTo>
                  <a:cubicBezTo>
                    <a:pt x="1622" y="15443"/>
                    <a:pt x="2410" y="14191"/>
                    <a:pt x="2731" y="13382"/>
                  </a:cubicBezTo>
                  <a:cubicBezTo>
                    <a:pt x="3886" y="10470"/>
                    <a:pt x="4052" y="7315"/>
                    <a:pt x="4098" y="6393"/>
                  </a:cubicBezTo>
                  <a:cubicBezTo>
                    <a:pt x="4148" y="5425"/>
                    <a:pt x="4066" y="3912"/>
                    <a:pt x="3736" y="2995"/>
                  </a:cubicBezTo>
                  <a:cubicBezTo>
                    <a:pt x="3482" y="2284"/>
                    <a:pt x="3048" y="1641"/>
                    <a:pt x="2506" y="1119"/>
                  </a:cubicBezTo>
                  <a:cubicBezTo>
                    <a:pt x="2199" y="821"/>
                    <a:pt x="1865" y="555"/>
                    <a:pt x="1474" y="381"/>
                  </a:cubicBezTo>
                  <a:cubicBezTo>
                    <a:pt x="1080" y="197"/>
                    <a:pt x="681" y="115"/>
                    <a:pt x="263" y="5"/>
                  </a:cubicBezTo>
                  <a:cubicBezTo>
                    <a:pt x="250" y="2"/>
                    <a:pt x="238"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8"/>
            <p:cNvSpPr/>
            <p:nvPr/>
          </p:nvSpPr>
          <p:spPr>
            <a:xfrm>
              <a:off x="3231900" y="558100"/>
              <a:ext cx="226675" cy="91600"/>
            </a:xfrm>
            <a:custGeom>
              <a:rect b="b" l="l" r="r" t="t"/>
              <a:pathLst>
                <a:path extrusionOk="0" h="3664" w="9067">
                  <a:moveTo>
                    <a:pt x="4133" y="1"/>
                  </a:moveTo>
                  <a:cubicBezTo>
                    <a:pt x="2564" y="1"/>
                    <a:pt x="1450" y="1070"/>
                    <a:pt x="887" y="1752"/>
                  </a:cubicBezTo>
                  <a:cubicBezTo>
                    <a:pt x="1" y="2821"/>
                    <a:pt x="185" y="3251"/>
                    <a:pt x="282" y="3348"/>
                  </a:cubicBezTo>
                  <a:cubicBezTo>
                    <a:pt x="359" y="3427"/>
                    <a:pt x="443" y="3458"/>
                    <a:pt x="531" y="3458"/>
                  </a:cubicBezTo>
                  <a:cubicBezTo>
                    <a:pt x="755" y="3458"/>
                    <a:pt x="1004" y="3257"/>
                    <a:pt x="1230" y="3133"/>
                  </a:cubicBezTo>
                  <a:cubicBezTo>
                    <a:pt x="1575" y="2940"/>
                    <a:pt x="1914" y="2747"/>
                    <a:pt x="2276" y="2601"/>
                  </a:cubicBezTo>
                  <a:cubicBezTo>
                    <a:pt x="2657" y="2440"/>
                    <a:pt x="3065" y="2371"/>
                    <a:pt x="3473" y="2307"/>
                  </a:cubicBezTo>
                  <a:cubicBezTo>
                    <a:pt x="3886" y="2243"/>
                    <a:pt x="4308" y="2197"/>
                    <a:pt x="4729" y="2197"/>
                  </a:cubicBezTo>
                  <a:cubicBezTo>
                    <a:pt x="5482" y="2201"/>
                    <a:pt x="6238" y="2307"/>
                    <a:pt x="6949" y="2555"/>
                  </a:cubicBezTo>
                  <a:cubicBezTo>
                    <a:pt x="7279" y="2669"/>
                    <a:pt x="7586" y="2817"/>
                    <a:pt x="7889" y="2991"/>
                  </a:cubicBezTo>
                  <a:cubicBezTo>
                    <a:pt x="8211" y="3174"/>
                    <a:pt x="8513" y="3353"/>
                    <a:pt x="8770" y="3619"/>
                  </a:cubicBezTo>
                  <a:cubicBezTo>
                    <a:pt x="8800" y="3650"/>
                    <a:pt x="8835" y="3663"/>
                    <a:pt x="8870" y="3663"/>
                  </a:cubicBezTo>
                  <a:cubicBezTo>
                    <a:pt x="8973" y="3663"/>
                    <a:pt x="9067" y="3549"/>
                    <a:pt x="8981" y="3454"/>
                  </a:cubicBezTo>
                  <a:cubicBezTo>
                    <a:pt x="8761" y="3215"/>
                    <a:pt x="8541" y="2963"/>
                    <a:pt x="8283" y="2762"/>
                  </a:cubicBezTo>
                  <a:cubicBezTo>
                    <a:pt x="8361" y="2707"/>
                    <a:pt x="8421" y="2614"/>
                    <a:pt x="8431" y="2523"/>
                  </a:cubicBezTo>
                  <a:cubicBezTo>
                    <a:pt x="8448" y="2358"/>
                    <a:pt x="8329" y="2257"/>
                    <a:pt x="8215" y="2165"/>
                  </a:cubicBezTo>
                  <a:cubicBezTo>
                    <a:pt x="7555" y="1634"/>
                    <a:pt x="6926" y="1001"/>
                    <a:pt x="6183" y="582"/>
                  </a:cubicBezTo>
                  <a:cubicBezTo>
                    <a:pt x="5434" y="165"/>
                    <a:pt x="4748" y="1"/>
                    <a:pt x="4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8"/>
            <p:cNvSpPr/>
            <p:nvPr/>
          </p:nvSpPr>
          <p:spPr>
            <a:xfrm>
              <a:off x="3256575" y="433175"/>
              <a:ext cx="119825" cy="52850"/>
            </a:xfrm>
            <a:custGeom>
              <a:rect b="b" l="l" r="r" t="t"/>
              <a:pathLst>
                <a:path extrusionOk="0" h="2114" w="4793">
                  <a:moveTo>
                    <a:pt x="2190" y="0"/>
                  </a:moveTo>
                  <a:cubicBezTo>
                    <a:pt x="1813" y="0"/>
                    <a:pt x="1441" y="89"/>
                    <a:pt x="1124" y="296"/>
                  </a:cubicBezTo>
                  <a:cubicBezTo>
                    <a:pt x="849" y="476"/>
                    <a:pt x="637" y="755"/>
                    <a:pt x="468" y="1031"/>
                  </a:cubicBezTo>
                  <a:cubicBezTo>
                    <a:pt x="321" y="1265"/>
                    <a:pt x="0" y="1623"/>
                    <a:pt x="110" y="1915"/>
                  </a:cubicBezTo>
                  <a:cubicBezTo>
                    <a:pt x="165" y="2063"/>
                    <a:pt x="278" y="2113"/>
                    <a:pt x="407" y="2113"/>
                  </a:cubicBezTo>
                  <a:cubicBezTo>
                    <a:pt x="591" y="2113"/>
                    <a:pt x="808" y="2012"/>
                    <a:pt x="940" y="1947"/>
                  </a:cubicBezTo>
                  <a:cubicBezTo>
                    <a:pt x="1298" y="1778"/>
                    <a:pt x="1624" y="1590"/>
                    <a:pt x="2009" y="1490"/>
                  </a:cubicBezTo>
                  <a:cubicBezTo>
                    <a:pt x="2413" y="1382"/>
                    <a:pt x="2865" y="1324"/>
                    <a:pt x="3315" y="1324"/>
                  </a:cubicBezTo>
                  <a:cubicBezTo>
                    <a:pt x="3770" y="1324"/>
                    <a:pt x="4224" y="1383"/>
                    <a:pt x="4627" y="1513"/>
                  </a:cubicBezTo>
                  <a:cubicBezTo>
                    <a:pt x="4639" y="1517"/>
                    <a:pt x="4651" y="1518"/>
                    <a:pt x="4663" y="1518"/>
                  </a:cubicBezTo>
                  <a:cubicBezTo>
                    <a:pt x="4744" y="1518"/>
                    <a:pt x="4793" y="1426"/>
                    <a:pt x="4756" y="1365"/>
                  </a:cubicBezTo>
                  <a:cubicBezTo>
                    <a:pt x="4760" y="1278"/>
                    <a:pt x="4705" y="1219"/>
                    <a:pt x="4646" y="1164"/>
                  </a:cubicBezTo>
                  <a:cubicBezTo>
                    <a:pt x="4495" y="1017"/>
                    <a:pt x="4316" y="902"/>
                    <a:pt x="4155" y="764"/>
                  </a:cubicBezTo>
                  <a:cubicBezTo>
                    <a:pt x="3880" y="526"/>
                    <a:pt x="3560" y="351"/>
                    <a:pt x="3219" y="209"/>
                  </a:cubicBezTo>
                  <a:cubicBezTo>
                    <a:pt x="2902" y="78"/>
                    <a:pt x="2544"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8"/>
            <p:cNvSpPr/>
            <p:nvPr/>
          </p:nvSpPr>
          <p:spPr>
            <a:xfrm>
              <a:off x="3334075" y="736500"/>
              <a:ext cx="126825" cy="296050"/>
            </a:xfrm>
            <a:custGeom>
              <a:rect b="b" l="l" r="r" t="t"/>
              <a:pathLst>
                <a:path extrusionOk="0" h="11842" w="5073">
                  <a:moveTo>
                    <a:pt x="691" y="1"/>
                  </a:moveTo>
                  <a:cubicBezTo>
                    <a:pt x="684" y="1"/>
                    <a:pt x="677" y="1"/>
                    <a:pt x="670" y="1"/>
                  </a:cubicBezTo>
                  <a:cubicBezTo>
                    <a:pt x="331" y="10"/>
                    <a:pt x="1" y="262"/>
                    <a:pt x="115" y="628"/>
                  </a:cubicBezTo>
                  <a:cubicBezTo>
                    <a:pt x="335" y="1330"/>
                    <a:pt x="1330" y="1257"/>
                    <a:pt x="1885" y="1445"/>
                  </a:cubicBezTo>
                  <a:cubicBezTo>
                    <a:pt x="2252" y="1569"/>
                    <a:pt x="2615" y="1739"/>
                    <a:pt x="2930" y="1968"/>
                  </a:cubicBezTo>
                  <a:cubicBezTo>
                    <a:pt x="3074" y="2073"/>
                    <a:pt x="3233" y="2169"/>
                    <a:pt x="3371" y="2285"/>
                  </a:cubicBezTo>
                  <a:cubicBezTo>
                    <a:pt x="3550" y="2518"/>
                    <a:pt x="3706" y="2765"/>
                    <a:pt x="3838" y="3027"/>
                  </a:cubicBezTo>
                  <a:cubicBezTo>
                    <a:pt x="4499" y="4343"/>
                    <a:pt x="4449" y="5834"/>
                    <a:pt x="4069" y="7237"/>
                  </a:cubicBezTo>
                  <a:cubicBezTo>
                    <a:pt x="3724" y="8521"/>
                    <a:pt x="2087" y="10076"/>
                    <a:pt x="1844" y="10984"/>
                  </a:cubicBezTo>
                  <a:cubicBezTo>
                    <a:pt x="1802" y="11149"/>
                    <a:pt x="1899" y="11841"/>
                    <a:pt x="2124" y="11841"/>
                  </a:cubicBezTo>
                  <a:cubicBezTo>
                    <a:pt x="2124" y="11841"/>
                    <a:pt x="2125" y="11841"/>
                    <a:pt x="2125" y="11841"/>
                  </a:cubicBezTo>
                  <a:cubicBezTo>
                    <a:pt x="2395" y="11841"/>
                    <a:pt x="3694" y="10631"/>
                    <a:pt x="4499" y="8200"/>
                  </a:cubicBezTo>
                  <a:cubicBezTo>
                    <a:pt x="4746" y="7457"/>
                    <a:pt x="5032" y="6366"/>
                    <a:pt x="5036" y="5581"/>
                  </a:cubicBezTo>
                  <a:cubicBezTo>
                    <a:pt x="5059" y="5553"/>
                    <a:pt x="5072" y="5521"/>
                    <a:pt x="5072" y="5481"/>
                  </a:cubicBezTo>
                  <a:cubicBezTo>
                    <a:pt x="5072" y="5311"/>
                    <a:pt x="5068" y="5151"/>
                    <a:pt x="5027" y="4985"/>
                  </a:cubicBezTo>
                  <a:cubicBezTo>
                    <a:pt x="5022" y="4971"/>
                    <a:pt x="5017" y="4954"/>
                    <a:pt x="5013" y="4935"/>
                  </a:cubicBezTo>
                  <a:cubicBezTo>
                    <a:pt x="4958" y="4302"/>
                    <a:pt x="4816" y="3682"/>
                    <a:pt x="4568" y="3091"/>
                  </a:cubicBezTo>
                  <a:cubicBezTo>
                    <a:pt x="4037" y="1817"/>
                    <a:pt x="2981" y="725"/>
                    <a:pt x="1679" y="234"/>
                  </a:cubicBezTo>
                  <a:cubicBezTo>
                    <a:pt x="1374" y="122"/>
                    <a:pt x="1020"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8"/>
            <p:cNvSpPr/>
            <p:nvPr/>
          </p:nvSpPr>
          <p:spPr>
            <a:xfrm>
              <a:off x="3465650" y="729575"/>
              <a:ext cx="150200" cy="137025"/>
            </a:xfrm>
            <a:custGeom>
              <a:rect b="b" l="l" r="r" t="t"/>
              <a:pathLst>
                <a:path extrusionOk="0" h="5481" w="6008">
                  <a:moveTo>
                    <a:pt x="5889" y="1"/>
                  </a:moveTo>
                  <a:cubicBezTo>
                    <a:pt x="5882" y="1"/>
                    <a:pt x="5875" y="1"/>
                    <a:pt x="5867" y="3"/>
                  </a:cubicBezTo>
                  <a:cubicBezTo>
                    <a:pt x="5194" y="130"/>
                    <a:pt x="4542" y="410"/>
                    <a:pt x="3951" y="745"/>
                  </a:cubicBezTo>
                  <a:cubicBezTo>
                    <a:pt x="3346" y="1093"/>
                    <a:pt x="2745" y="1465"/>
                    <a:pt x="2231" y="1942"/>
                  </a:cubicBezTo>
                  <a:cubicBezTo>
                    <a:pt x="1731" y="2410"/>
                    <a:pt x="1263" y="2932"/>
                    <a:pt x="865" y="3487"/>
                  </a:cubicBezTo>
                  <a:cubicBezTo>
                    <a:pt x="484" y="4020"/>
                    <a:pt x="99" y="4630"/>
                    <a:pt x="16" y="5294"/>
                  </a:cubicBezTo>
                  <a:cubicBezTo>
                    <a:pt x="1" y="5395"/>
                    <a:pt x="100" y="5480"/>
                    <a:pt x="192" y="5480"/>
                  </a:cubicBezTo>
                  <a:cubicBezTo>
                    <a:pt x="238" y="5480"/>
                    <a:pt x="282" y="5459"/>
                    <a:pt x="309" y="5409"/>
                  </a:cubicBezTo>
                  <a:cubicBezTo>
                    <a:pt x="626" y="4863"/>
                    <a:pt x="878" y="4290"/>
                    <a:pt x="1250" y="3772"/>
                  </a:cubicBezTo>
                  <a:cubicBezTo>
                    <a:pt x="1625" y="3244"/>
                    <a:pt x="2066" y="2767"/>
                    <a:pt x="2529" y="2314"/>
                  </a:cubicBezTo>
                  <a:cubicBezTo>
                    <a:pt x="2997" y="1851"/>
                    <a:pt x="3464" y="1373"/>
                    <a:pt x="4019" y="1015"/>
                  </a:cubicBezTo>
                  <a:cubicBezTo>
                    <a:pt x="4601" y="635"/>
                    <a:pt x="5230" y="378"/>
                    <a:pt x="5895" y="195"/>
                  </a:cubicBezTo>
                  <a:cubicBezTo>
                    <a:pt x="6008" y="164"/>
                    <a:pt x="5998" y="1"/>
                    <a:pt x="5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8"/>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8"/>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8"/>
            <p:cNvSpPr/>
            <p:nvPr/>
          </p:nvSpPr>
          <p:spPr>
            <a:xfrm>
              <a:off x="3347950" y="319225"/>
              <a:ext cx="171075" cy="207950"/>
            </a:xfrm>
            <a:custGeom>
              <a:rect b="b" l="l" r="r" t="t"/>
              <a:pathLst>
                <a:path extrusionOk="0" h="8318" w="6843">
                  <a:moveTo>
                    <a:pt x="3842" y="1"/>
                  </a:moveTo>
                  <a:cubicBezTo>
                    <a:pt x="3788" y="1"/>
                    <a:pt x="3736" y="18"/>
                    <a:pt x="3696" y="58"/>
                  </a:cubicBezTo>
                  <a:cubicBezTo>
                    <a:pt x="3201" y="567"/>
                    <a:pt x="2821" y="1177"/>
                    <a:pt x="2623" y="1865"/>
                  </a:cubicBezTo>
                  <a:cubicBezTo>
                    <a:pt x="2536" y="2168"/>
                    <a:pt x="2440" y="2543"/>
                    <a:pt x="2449" y="2901"/>
                  </a:cubicBezTo>
                  <a:cubicBezTo>
                    <a:pt x="2142" y="2667"/>
                    <a:pt x="1803" y="2488"/>
                    <a:pt x="1436" y="2369"/>
                  </a:cubicBezTo>
                  <a:cubicBezTo>
                    <a:pt x="1232" y="2304"/>
                    <a:pt x="1006" y="2239"/>
                    <a:pt x="785" y="2239"/>
                  </a:cubicBezTo>
                  <a:cubicBezTo>
                    <a:pt x="662" y="2239"/>
                    <a:pt x="541" y="2259"/>
                    <a:pt x="427" y="2310"/>
                  </a:cubicBezTo>
                  <a:cubicBezTo>
                    <a:pt x="83" y="2461"/>
                    <a:pt x="0" y="2828"/>
                    <a:pt x="5" y="3172"/>
                  </a:cubicBezTo>
                  <a:cubicBezTo>
                    <a:pt x="9" y="3859"/>
                    <a:pt x="381" y="4530"/>
                    <a:pt x="945" y="4928"/>
                  </a:cubicBezTo>
                  <a:cubicBezTo>
                    <a:pt x="1385" y="5235"/>
                    <a:pt x="1918" y="5377"/>
                    <a:pt x="2449" y="5377"/>
                  </a:cubicBezTo>
                  <a:cubicBezTo>
                    <a:pt x="1968" y="6263"/>
                    <a:pt x="2206" y="7381"/>
                    <a:pt x="2802" y="8221"/>
                  </a:cubicBezTo>
                  <a:cubicBezTo>
                    <a:pt x="2847" y="8284"/>
                    <a:pt x="2927" y="8317"/>
                    <a:pt x="3005" y="8317"/>
                  </a:cubicBezTo>
                  <a:cubicBezTo>
                    <a:pt x="3063" y="8317"/>
                    <a:pt x="3121" y="8299"/>
                    <a:pt x="3165" y="8262"/>
                  </a:cubicBezTo>
                  <a:cubicBezTo>
                    <a:pt x="3761" y="7722"/>
                    <a:pt x="4151" y="6996"/>
                    <a:pt x="4284" y="6221"/>
                  </a:cubicBezTo>
                  <a:cubicBezTo>
                    <a:pt x="4811" y="6859"/>
                    <a:pt x="5618" y="7263"/>
                    <a:pt x="6448" y="7354"/>
                  </a:cubicBezTo>
                  <a:cubicBezTo>
                    <a:pt x="6456" y="7355"/>
                    <a:pt x="6464" y="7355"/>
                    <a:pt x="6473" y="7355"/>
                  </a:cubicBezTo>
                  <a:cubicBezTo>
                    <a:pt x="6593" y="7355"/>
                    <a:pt x="6733" y="7262"/>
                    <a:pt x="6737" y="7129"/>
                  </a:cubicBezTo>
                  <a:cubicBezTo>
                    <a:pt x="6737" y="6414"/>
                    <a:pt x="6627" y="5639"/>
                    <a:pt x="6255" y="5015"/>
                  </a:cubicBezTo>
                  <a:cubicBezTo>
                    <a:pt x="6090" y="4736"/>
                    <a:pt x="5852" y="4497"/>
                    <a:pt x="5567" y="4350"/>
                  </a:cubicBezTo>
                  <a:cubicBezTo>
                    <a:pt x="5903" y="4139"/>
                    <a:pt x="6200" y="3883"/>
                    <a:pt x="6411" y="3548"/>
                  </a:cubicBezTo>
                  <a:cubicBezTo>
                    <a:pt x="6733" y="3038"/>
                    <a:pt x="6843" y="2401"/>
                    <a:pt x="6581" y="1846"/>
                  </a:cubicBezTo>
                  <a:cubicBezTo>
                    <a:pt x="6534" y="1744"/>
                    <a:pt x="6443" y="1696"/>
                    <a:pt x="6344" y="1696"/>
                  </a:cubicBezTo>
                  <a:cubicBezTo>
                    <a:pt x="6309" y="1696"/>
                    <a:pt x="6273" y="1702"/>
                    <a:pt x="6238" y="1713"/>
                  </a:cubicBezTo>
                  <a:cubicBezTo>
                    <a:pt x="5673" y="1893"/>
                    <a:pt x="5160" y="2185"/>
                    <a:pt x="4724" y="2571"/>
                  </a:cubicBezTo>
                  <a:cubicBezTo>
                    <a:pt x="4857" y="1700"/>
                    <a:pt x="4682" y="810"/>
                    <a:pt x="4064" y="100"/>
                  </a:cubicBezTo>
                  <a:cubicBezTo>
                    <a:pt x="4011" y="41"/>
                    <a:pt x="3925" y="1"/>
                    <a:pt x="3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8"/>
            <p:cNvSpPr/>
            <p:nvPr/>
          </p:nvSpPr>
          <p:spPr>
            <a:xfrm>
              <a:off x="3382450" y="352775"/>
              <a:ext cx="113800" cy="140450"/>
            </a:xfrm>
            <a:custGeom>
              <a:rect b="b" l="l" r="r" t="t"/>
              <a:pathLst>
                <a:path extrusionOk="0" h="5618" w="4552">
                  <a:moveTo>
                    <a:pt x="2280" y="693"/>
                  </a:moveTo>
                  <a:cubicBezTo>
                    <a:pt x="2312" y="922"/>
                    <a:pt x="2354" y="1146"/>
                    <a:pt x="2386" y="1372"/>
                  </a:cubicBezTo>
                  <a:cubicBezTo>
                    <a:pt x="2441" y="1747"/>
                    <a:pt x="2523" y="2164"/>
                    <a:pt x="2454" y="2536"/>
                  </a:cubicBezTo>
                  <a:cubicBezTo>
                    <a:pt x="2424" y="2687"/>
                    <a:pt x="2555" y="2784"/>
                    <a:pt x="2686" y="2784"/>
                  </a:cubicBezTo>
                  <a:cubicBezTo>
                    <a:pt x="2734" y="2784"/>
                    <a:pt x="2782" y="2770"/>
                    <a:pt x="2821" y="2742"/>
                  </a:cubicBezTo>
                  <a:cubicBezTo>
                    <a:pt x="3124" y="2522"/>
                    <a:pt x="3431" y="2293"/>
                    <a:pt x="3757" y="2105"/>
                  </a:cubicBezTo>
                  <a:lnTo>
                    <a:pt x="3757" y="2105"/>
                  </a:lnTo>
                  <a:cubicBezTo>
                    <a:pt x="3573" y="2477"/>
                    <a:pt x="3344" y="2830"/>
                    <a:pt x="3023" y="3095"/>
                  </a:cubicBezTo>
                  <a:cubicBezTo>
                    <a:pt x="2922" y="3178"/>
                    <a:pt x="2940" y="3311"/>
                    <a:pt x="3027" y="3394"/>
                  </a:cubicBezTo>
                  <a:cubicBezTo>
                    <a:pt x="3372" y="3701"/>
                    <a:pt x="3664" y="4068"/>
                    <a:pt x="3876" y="4475"/>
                  </a:cubicBezTo>
                  <a:cubicBezTo>
                    <a:pt x="3450" y="4270"/>
                    <a:pt x="3023" y="3976"/>
                    <a:pt x="2766" y="3609"/>
                  </a:cubicBezTo>
                  <a:cubicBezTo>
                    <a:pt x="2734" y="3564"/>
                    <a:pt x="2687" y="3544"/>
                    <a:pt x="2640" y="3544"/>
                  </a:cubicBezTo>
                  <a:cubicBezTo>
                    <a:pt x="2553" y="3544"/>
                    <a:pt x="2464" y="3609"/>
                    <a:pt x="2449" y="3701"/>
                  </a:cubicBezTo>
                  <a:cubicBezTo>
                    <a:pt x="2377" y="4210"/>
                    <a:pt x="2225" y="4687"/>
                    <a:pt x="1890" y="5063"/>
                  </a:cubicBezTo>
                  <a:cubicBezTo>
                    <a:pt x="1886" y="4884"/>
                    <a:pt x="1886" y="4706"/>
                    <a:pt x="1899" y="4531"/>
                  </a:cubicBezTo>
                  <a:cubicBezTo>
                    <a:pt x="1918" y="4247"/>
                    <a:pt x="1936" y="3912"/>
                    <a:pt x="2060" y="3650"/>
                  </a:cubicBezTo>
                  <a:cubicBezTo>
                    <a:pt x="2092" y="3582"/>
                    <a:pt x="2051" y="3476"/>
                    <a:pt x="1973" y="3453"/>
                  </a:cubicBezTo>
                  <a:cubicBezTo>
                    <a:pt x="1615" y="3339"/>
                    <a:pt x="1294" y="3237"/>
                    <a:pt x="1005" y="2990"/>
                  </a:cubicBezTo>
                  <a:cubicBezTo>
                    <a:pt x="798" y="2816"/>
                    <a:pt x="625" y="2600"/>
                    <a:pt x="500" y="2367"/>
                  </a:cubicBezTo>
                  <a:lnTo>
                    <a:pt x="500" y="2367"/>
                  </a:lnTo>
                  <a:cubicBezTo>
                    <a:pt x="991" y="2403"/>
                    <a:pt x="1436" y="2582"/>
                    <a:pt x="1899" y="2775"/>
                  </a:cubicBezTo>
                  <a:cubicBezTo>
                    <a:pt x="1928" y="2787"/>
                    <a:pt x="1956" y="2792"/>
                    <a:pt x="1983" y="2792"/>
                  </a:cubicBezTo>
                  <a:cubicBezTo>
                    <a:pt x="2132" y="2792"/>
                    <a:pt x="2242" y="2630"/>
                    <a:pt x="2206" y="2494"/>
                  </a:cubicBezTo>
                  <a:cubicBezTo>
                    <a:pt x="2229" y="2462"/>
                    <a:pt x="2239" y="2417"/>
                    <a:pt x="2225" y="2362"/>
                  </a:cubicBezTo>
                  <a:cubicBezTo>
                    <a:pt x="2134" y="2022"/>
                    <a:pt x="2096" y="1674"/>
                    <a:pt x="2138" y="1321"/>
                  </a:cubicBezTo>
                  <a:cubicBezTo>
                    <a:pt x="2161" y="1156"/>
                    <a:pt x="2193" y="898"/>
                    <a:pt x="2280" y="693"/>
                  </a:cubicBezTo>
                  <a:close/>
                  <a:moveTo>
                    <a:pt x="2432" y="0"/>
                  </a:moveTo>
                  <a:cubicBezTo>
                    <a:pt x="2383" y="0"/>
                    <a:pt x="2335" y="15"/>
                    <a:pt x="2299" y="45"/>
                  </a:cubicBezTo>
                  <a:cubicBezTo>
                    <a:pt x="1725" y="519"/>
                    <a:pt x="1675" y="1463"/>
                    <a:pt x="1793" y="2183"/>
                  </a:cubicBezTo>
                  <a:cubicBezTo>
                    <a:pt x="1443" y="2024"/>
                    <a:pt x="1049" y="1959"/>
                    <a:pt x="658" y="1959"/>
                  </a:cubicBezTo>
                  <a:cubicBezTo>
                    <a:pt x="497" y="1959"/>
                    <a:pt x="336" y="1970"/>
                    <a:pt x="180" y="1990"/>
                  </a:cubicBezTo>
                  <a:cubicBezTo>
                    <a:pt x="51" y="2009"/>
                    <a:pt x="0" y="2142"/>
                    <a:pt x="38" y="2252"/>
                  </a:cubicBezTo>
                  <a:cubicBezTo>
                    <a:pt x="276" y="2953"/>
                    <a:pt x="964" y="3646"/>
                    <a:pt x="1734" y="3738"/>
                  </a:cubicBezTo>
                  <a:cubicBezTo>
                    <a:pt x="1683" y="4003"/>
                    <a:pt x="1601" y="4261"/>
                    <a:pt x="1569" y="4536"/>
                  </a:cubicBezTo>
                  <a:cubicBezTo>
                    <a:pt x="1533" y="4847"/>
                    <a:pt x="1537" y="5159"/>
                    <a:pt x="1564" y="5472"/>
                  </a:cubicBezTo>
                  <a:cubicBezTo>
                    <a:pt x="1574" y="5565"/>
                    <a:pt x="1656" y="5618"/>
                    <a:pt x="1738" y="5618"/>
                  </a:cubicBezTo>
                  <a:cubicBezTo>
                    <a:pt x="1777" y="5618"/>
                    <a:pt x="1816" y="5606"/>
                    <a:pt x="1848" y="5582"/>
                  </a:cubicBezTo>
                  <a:cubicBezTo>
                    <a:pt x="2307" y="5228"/>
                    <a:pt x="2674" y="4710"/>
                    <a:pt x="2780" y="4136"/>
                  </a:cubicBezTo>
                  <a:cubicBezTo>
                    <a:pt x="2913" y="4278"/>
                    <a:pt x="3055" y="4412"/>
                    <a:pt x="3224" y="4531"/>
                  </a:cubicBezTo>
                  <a:cubicBezTo>
                    <a:pt x="3499" y="4729"/>
                    <a:pt x="3816" y="4866"/>
                    <a:pt x="4138" y="4966"/>
                  </a:cubicBezTo>
                  <a:cubicBezTo>
                    <a:pt x="4157" y="4972"/>
                    <a:pt x="4177" y="4975"/>
                    <a:pt x="4196" y="4975"/>
                  </a:cubicBezTo>
                  <a:cubicBezTo>
                    <a:pt x="4299" y="4975"/>
                    <a:pt x="4391" y="4894"/>
                    <a:pt x="4371" y="4778"/>
                  </a:cubicBezTo>
                  <a:cubicBezTo>
                    <a:pt x="4275" y="4132"/>
                    <a:pt x="3945" y="3563"/>
                    <a:pt x="3412" y="3197"/>
                  </a:cubicBezTo>
                  <a:cubicBezTo>
                    <a:pt x="3789" y="2710"/>
                    <a:pt x="4187" y="2252"/>
                    <a:pt x="4468" y="1696"/>
                  </a:cubicBezTo>
                  <a:cubicBezTo>
                    <a:pt x="4552" y="1535"/>
                    <a:pt x="4395" y="1359"/>
                    <a:pt x="4232" y="1359"/>
                  </a:cubicBezTo>
                  <a:cubicBezTo>
                    <a:pt x="4200" y="1359"/>
                    <a:pt x="4168" y="1366"/>
                    <a:pt x="4138" y="1381"/>
                  </a:cubicBezTo>
                  <a:cubicBezTo>
                    <a:pt x="3697" y="1601"/>
                    <a:pt x="3257" y="1802"/>
                    <a:pt x="2867" y="2100"/>
                  </a:cubicBezTo>
                  <a:cubicBezTo>
                    <a:pt x="2862" y="1834"/>
                    <a:pt x="2872" y="1564"/>
                    <a:pt x="2853" y="1302"/>
                  </a:cubicBezTo>
                  <a:cubicBezTo>
                    <a:pt x="2826" y="908"/>
                    <a:pt x="2762" y="500"/>
                    <a:pt x="2629" y="128"/>
                  </a:cubicBezTo>
                  <a:cubicBezTo>
                    <a:pt x="2600" y="44"/>
                    <a:pt x="2515" y="0"/>
                    <a:pt x="2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8"/>
            <p:cNvSpPr/>
            <p:nvPr/>
          </p:nvSpPr>
          <p:spPr>
            <a:xfrm>
              <a:off x="3219875" y="717175"/>
              <a:ext cx="155500" cy="134500"/>
            </a:xfrm>
            <a:custGeom>
              <a:rect b="b" l="l" r="r" t="t"/>
              <a:pathLst>
                <a:path extrusionOk="0" h="5380" w="6220">
                  <a:moveTo>
                    <a:pt x="2457" y="0"/>
                  </a:moveTo>
                  <a:cubicBezTo>
                    <a:pt x="1961" y="0"/>
                    <a:pt x="1467" y="105"/>
                    <a:pt x="1074" y="374"/>
                  </a:cubicBezTo>
                  <a:cubicBezTo>
                    <a:pt x="932" y="471"/>
                    <a:pt x="955" y="691"/>
                    <a:pt x="1083" y="787"/>
                  </a:cubicBezTo>
                  <a:cubicBezTo>
                    <a:pt x="1427" y="1039"/>
                    <a:pt x="1789" y="1263"/>
                    <a:pt x="2166" y="1470"/>
                  </a:cubicBezTo>
                  <a:cubicBezTo>
                    <a:pt x="1335" y="1709"/>
                    <a:pt x="592" y="2227"/>
                    <a:pt x="79" y="2933"/>
                  </a:cubicBezTo>
                  <a:cubicBezTo>
                    <a:pt x="1" y="3043"/>
                    <a:pt x="14" y="3217"/>
                    <a:pt x="130" y="3295"/>
                  </a:cubicBezTo>
                  <a:cubicBezTo>
                    <a:pt x="544" y="3560"/>
                    <a:pt x="1021" y="3692"/>
                    <a:pt x="1499" y="3692"/>
                  </a:cubicBezTo>
                  <a:cubicBezTo>
                    <a:pt x="1707" y="3692"/>
                    <a:pt x="1916" y="3667"/>
                    <a:pt x="2120" y="3617"/>
                  </a:cubicBezTo>
                  <a:lnTo>
                    <a:pt x="2120" y="3617"/>
                  </a:lnTo>
                  <a:cubicBezTo>
                    <a:pt x="1863" y="4011"/>
                    <a:pt x="1629" y="4423"/>
                    <a:pt x="1423" y="4846"/>
                  </a:cubicBezTo>
                  <a:cubicBezTo>
                    <a:pt x="1340" y="5011"/>
                    <a:pt x="1482" y="5166"/>
                    <a:pt x="1629" y="5198"/>
                  </a:cubicBezTo>
                  <a:cubicBezTo>
                    <a:pt x="1816" y="5243"/>
                    <a:pt x="2008" y="5266"/>
                    <a:pt x="2200" y="5266"/>
                  </a:cubicBezTo>
                  <a:cubicBezTo>
                    <a:pt x="2791" y="5266"/>
                    <a:pt x="3384" y="5056"/>
                    <a:pt x="3830" y="4658"/>
                  </a:cubicBezTo>
                  <a:cubicBezTo>
                    <a:pt x="4055" y="4455"/>
                    <a:pt x="4234" y="4222"/>
                    <a:pt x="4367" y="3960"/>
                  </a:cubicBezTo>
                  <a:cubicBezTo>
                    <a:pt x="4522" y="4400"/>
                    <a:pt x="4742" y="4819"/>
                    <a:pt x="4973" y="5231"/>
                  </a:cubicBezTo>
                  <a:cubicBezTo>
                    <a:pt x="5028" y="5331"/>
                    <a:pt x="5117" y="5380"/>
                    <a:pt x="5206" y="5380"/>
                  </a:cubicBezTo>
                  <a:cubicBezTo>
                    <a:pt x="5301" y="5380"/>
                    <a:pt x="5395" y="5325"/>
                    <a:pt x="5449" y="5221"/>
                  </a:cubicBezTo>
                  <a:cubicBezTo>
                    <a:pt x="6169" y="3883"/>
                    <a:pt x="6220" y="2163"/>
                    <a:pt x="5045" y="1058"/>
                  </a:cubicBezTo>
                  <a:cubicBezTo>
                    <a:pt x="4999" y="1013"/>
                    <a:pt x="4946" y="994"/>
                    <a:pt x="4896" y="994"/>
                  </a:cubicBezTo>
                  <a:cubicBezTo>
                    <a:pt x="4868" y="994"/>
                    <a:pt x="4841" y="1000"/>
                    <a:pt x="4816" y="1011"/>
                  </a:cubicBezTo>
                  <a:cubicBezTo>
                    <a:pt x="4505" y="594"/>
                    <a:pt x="4041" y="296"/>
                    <a:pt x="3523" y="150"/>
                  </a:cubicBezTo>
                  <a:cubicBezTo>
                    <a:pt x="3193" y="58"/>
                    <a:pt x="2825" y="0"/>
                    <a:pt x="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8"/>
            <p:cNvSpPr/>
            <p:nvPr/>
          </p:nvSpPr>
          <p:spPr>
            <a:xfrm>
              <a:off x="3242700" y="718025"/>
              <a:ext cx="110800" cy="135000"/>
            </a:xfrm>
            <a:custGeom>
              <a:rect b="b" l="l" r="r" t="t"/>
              <a:pathLst>
                <a:path extrusionOk="0" h="5400" w="4432">
                  <a:moveTo>
                    <a:pt x="1620" y="1"/>
                  </a:moveTo>
                  <a:cubicBezTo>
                    <a:pt x="1432" y="1"/>
                    <a:pt x="1243" y="15"/>
                    <a:pt x="1055" y="33"/>
                  </a:cubicBezTo>
                  <a:cubicBezTo>
                    <a:pt x="730" y="69"/>
                    <a:pt x="409" y="74"/>
                    <a:pt x="134" y="272"/>
                  </a:cubicBezTo>
                  <a:cubicBezTo>
                    <a:pt x="28" y="345"/>
                    <a:pt x="0" y="537"/>
                    <a:pt x="92" y="634"/>
                  </a:cubicBezTo>
                  <a:cubicBezTo>
                    <a:pt x="464" y="1015"/>
                    <a:pt x="885" y="1331"/>
                    <a:pt x="1340" y="1610"/>
                  </a:cubicBezTo>
                  <a:cubicBezTo>
                    <a:pt x="1560" y="1748"/>
                    <a:pt x="1785" y="1872"/>
                    <a:pt x="2009" y="2000"/>
                  </a:cubicBezTo>
                  <a:cubicBezTo>
                    <a:pt x="2083" y="2042"/>
                    <a:pt x="2155" y="2078"/>
                    <a:pt x="2234" y="2115"/>
                  </a:cubicBezTo>
                  <a:cubicBezTo>
                    <a:pt x="1844" y="2715"/>
                    <a:pt x="1523" y="3367"/>
                    <a:pt x="1660" y="4114"/>
                  </a:cubicBezTo>
                  <a:cubicBezTo>
                    <a:pt x="1683" y="4230"/>
                    <a:pt x="1775" y="4297"/>
                    <a:pt x="1877" y="4297"/>
                  </a:cubicBezTo>
                  <a:cubicBezTo>
                    <a:pt x="1924" y="4297"/>
                    <a:pt x="1973" y="4283"/>
                    <a:pt x="2018" y="4252"/>
                  </a:cubicBezTo>
                  <a:cubicBezTo>
                    <a:pt x="2312" y="4046"/>
                    <a:pt x="2637" y="3890"/>
                    <a:pt x="2926" y="3678"/>
                  </a:cubicBezTo>
                  <a:cubicBezTo>
                    <a:pt x="3059" y="3583"/>
                    <a:pt x="3183" y="3477"/>
                    <a:pt x="3302" y="3371"/>
                  </a:cubicBezTo>
                  <a:cubicBezTo>
                    <a:pt x="3344" y="4074"/>
                    <a:pt x="3601" y="4715"/>
                    <a:pt x="4013" y="5316"/>
                  </a:cubicBezTo>
                  <a:cubicBezTo>
                    <a:pt x="4054" y="5375"/>
                    <a:pt x="4105" y="5399"/>
                    <a:pt x="4155" y="5399"/>
                  </a:cubicBezTo>
                  <a:cubicBezTo>
                    <a:pt x="4295" y="5399"/>
                    <a:pt x="4431" y="5216"/>
                    <a:pt x="4335" y="5054"/>
                  </a:cubicBezTo>
                  <a:cubicBezTo>
                    <a:pt x="3926" y="4394"/>
                    <a:pt x="3743" y="3574"/>
                    <a:pt x="3715" y="2808"/>
                  </a:cubicBezTo>
                  <a:cubicBezTo>
                    <a:pt x="3710" y="2695"/>
                    <a:pt x="3615" y="2639"/>
                    <a:pt x="3519" y="2639"/>
                  </a:cubicBezTo>
                  <a:cubicBezTo>
                    <a:pt x="3454" y="2639"/>
                    <a:pt x="3389" y="2664"/>
                    <a:pt x="3348" y="2715"/>
                  </a:cubicBezTo>
                  <a:cubicBezTo>
                    <a:pt x="3023" y="3124"/>
                    <a:pt x="2574" y="3477"/>
                    <a:pt x="2096" y="3729"/>
                  </a:cubicBezTo>
                  <a:cubicBezTo>
                    <a:pt x="2151" y="3119"/>
                    <a:pt x="2509" y="2565"/>
                    <a:pt x="2849" y="2069"/>
                  </a:cubicBezTo>
                  <a:cubicBezTo>
                    <a:pt x="2955" y="1912"/>
                    <a:pt x="2852" y="1675"/>
                    <a:pt x="2661" y="1675"/>
                  </a:cubicBezTo>
                  <a:cubicBezTo>
                    <a:pt x="2646" y="1675"/>
                    <a:pt x="2630" y="1677"/>
                    <a:pt x="2614" y="1680"/>
                  </a:cubicBezTo>
                  <a:cubicBezTo>
                    <a:pt x="2600" y="1682"/>
                    <a:pt x="2585" y="1684"/>
                    <a:pt x="2571" y="1684"/>
                  </a:cubicBezTo>
                  <a:cubicBezTo>
                    <a:pt x="2407" y="1684"/>
                    <a:pt x="2221" y="1531"/>
                    <a:pt x="2087" y="1455"/>
                  </a:cubicBezTo>
                  <a:cubicBezTo>
                    <a:pt x="1895" y="1345"/>
                    <a:pt x="1702" y="1229"/>
                    <a:pt x="1514" y="1111"/>
                  </a:cubicBezTo>
                  <a:cubicBezTo>
                    <a:pt x="1247" y="941"/>
                    <a:pt x="987" y="757"/>
                    <a:pt x="748" y="547"/>
                  </a:cubicBezTo>
                  <a:cubicBezTo>
                    <a:pt x="900" y="510"/>
                    <a:pt x="1069" y="496"/>
                    <a:pt x="1207" y="478"/>
                  </a:cubicBezTo>
                  <a:cubicBezTo>
                    <a:pt x="1355" y="461"/>
                    <a:pt x="1505" y="453"/>
                    <a:pt x="1655" y="453"/>
                  </a:cubicBezTo>
                  <a:cubicBezTo>
                    <a:pt x="1783" y="453"/>
                    <a:pt x="1910" y="458"/>
                    <a:pt x="2037" y="469"/>
                  </a:cubicBezTo>
                  <a:cubicBezTo>
                    <a:pt x="2546" y="514"/>
                    <a:pt x="2959" y="657"/>
                    <a:pt x="3339" y="1001"/>
                  </a:cubicBezTo>
                  <a:cubicBezTo>
                    <a:pt x="3363" y="1022"/>
                    <a:pt x="3389" y="1031"/>
                    <a:pt x="3415" y="1031"/>
                  </a:cubicBezTo>
                  <a:cubicBezTo>
                    <a:pt x="3510" y="1031"/>
                    <a:pt x="3594" y="903"/>
                    <a:pt x="3518" y="812"/>
                  </a:cubicBezTo>
                  <a:cubicBezTo>
                    <a:pt x="3169" y="391"/>
                    <a:pt x="2591" y="107"/>
                    <a:pt x="2045" y="29"/>
                  </a:cubicBezTo>
                  <a:cubicBezTo>
                    <a:pt x="1904" y="9"/>
                    <a:pt x="1762"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8"/>
            <p:cNvSpPr/>
            <p:nvPr/>
          </p:nvSpPr>
          <p:spPr>
            <a:xfrm>
              <a:off x="3582525" y="438500"/>
              <a:ext cx="167400" cy="214225"/>
            </a:xfrm>
            <a:custGeom>
              <a:rect b="b" l="l" r="r" t="t"/>
              <a:pathLst>
                <a:path extrusionOk="0" h="8569" w="6696">
                  <a:moveTo>
                    <a:pt x="3371" y="0"/>
                  </a:moveTo>
                  <a:cubicBezTo>
                    <a:pt x="3230" y="0"/>
                    <a:pt x="3082" y="40"/>
                    <a:pt x="2953" y="93"/>
                  </a:cubicBezTo>
                  <a:cubicBezTo>
                    <a:pt x="2495" y="282"/>
                    <a:pt x="2110" y="602"/>
                    <a:pt x="1757" y="946"/>
                  </a:cubicBezTo>
                  <a:cubicBezTo>
                    <a:pt x="1247" y="1442"/>
                    <a:pt x="798" y="2001"/>
                    <a:pt x="482" y="2638"/>
                  </a:cubicBezTo>
                  <a:cubicBezTo>
                    <a:pt x="170" y="3271"/>
                    <a:pt x="0" y="3986"/>
                    <a:pt x="64" y="4693"/>
                  </a:cubicBezTo>
                  <a:cubicBezTo>
                    <a:pt x="152" y="5692"/>
                    <a:pt x="692" y="6591"/>
                    <a:pt x="1280" y="7403"/>
                  </a:cubicBezTo>
                  <a:cubicBezTo>
                    <a:pt x="1555" y="7783"/>
                    <a:pt x="1848" y="8164"/>
                    <a:pt x="2238" y="8435"/>
                  </a:cubicBezTo>
                  <a:lnTo>
                    <a:pt x="2184" y="8356"/>
                  </a:lnTo>
                  <a:lnTo>
                    <a:pt x="2184" y="8356"/>
                  </a:lnTo>
                  <a:cubicBezTo>
                    <a:pt x="2245" y="8418"/>
                    <a:pt x="2312" y="8474"/>
                    <a:pt x="2385" y="8522"/>
                  </a:cubicBezTo>
                  <a:cubicBezTo>
                    <a:pt x="2419" y="8547"/>
                    <a:pt x="2456" y="8569"/>
                    <a:pt x="2497" y="8569"/>
                  </a:cubicBezTo>
                  <a:cubicBezTo>
                    <a:pt x="2501" y="8569"/>
                    <a:pt x="2505" y="8569"/>
                    <a:pt x="2508" y="8568"/>
                  </a:cubicBezTo>
                  <a:cubicBezTo>
                    <a:pt x="2587" y="8558"/>
                    <a:pt x="2628" y="8467"/>
                    <a:pt x="2646" y="8389"/>
                  </a:cubicBezTo>
                  <a:cubicBezTo>
                    <a:pt x="2743" y="7986"/>
                    <a:pt x="2697" y="7546"/>
                    <a:pt x="2513" y="7169"/>
                  </a:cubicBezTo>
                  <a:lnTo>
                    <a:pt x="2513" y="7169"/>
                  </a:lnTo>
                  <a:cubicBezTo>
                    <a:pt x="3050" y="7559"/>
                    <a:pt x="3660" y="7848"/>
                    <a:pt x="4316" y="7953"/>
                  </a:cubicBezTo>
                  <a:cubicBezTo>
                    <a:pt x="4479" y="7978"/>
                    <a:pt x="4644" y="7991"/>
                    <a:pt x="4810" y="7991"/>
                  </a:cubicBezTo>
                  <a:cubicBezTo>
                    <a:pt x="5306" y="7991"/>
                    <a:pt x="5802" y="7874"/>
                    <a:pt x="6228" y="7623"/>
                  </a:cubicBezTo>
                  <a:cubicBezTo>
                    <a:pt x="6265" y="7605"/>
                    <a:pt x="6306" y="7578"/>
                    <a:pt x="6320" y="7540"/>
                  </a:cubicBezTo>
                  <a:cubicBezTo>
                    <a:pt x="6343" y="7491"/>
                    <a:pt x="6324" y="7436"/>
                    <a:pt x="6306" y="7389"/>
                  </a:cubicBezTo>
                  <a:cubicBezTo>
                    <a:pt x="5985" y="6560"/>
                    <a:pt x="5503" y="5720"/>
                    <a:pt x="4701" y="5349"/>
                  </a:cubicBezTo>
                  <a:cubicBezTo>
                    <a:pt x="5215" y="5289"/>
                    <a:pt x="5715" y="5101"/>
                    <a:pt x="6136" y="4799"/>
                  </a:cubicBezTo>
                  <a:cubicBezTo>
                    <a:pt x="6164" y="4780"/>
                    <a:pt x="6196" y="4752"/>
                    <a:pt x="6200" y="4716"/>
                  </a:cubicBezTo>
                  <a:cubicBezTo>
                    <a:pt x="6206" y="4688"/>
                    <a:pt x="6187" y="4661"/>
                    <a:pt x="6168" y="4638"/>
                  </a:cubicBezTo>
                  <a:cubicBezTo>
                    <a:pt x="5861" y="4189"/>
                    <a:pt x="5380" y="3859"/>
                    <a:pt x="4852" y="3734"/>
                  </a:cubicBezTo>
                  <a:cubicBezTo>
                    <a:pt x="5526" y="3152"/>
                    <a:pt x="6214" y="2538"/>
                    <a:pt x="6563" y="1721"/>
                  </a:cubicBezTo>
                  <a:cubicBezTo>
                    <a:pt x="6655" y="1505"/>
                    <a:pt x="6695" y="1212"/>
                    <a:pt x="6498" y="1093"/>
                  </a:cubicBezTo>
                  <a:cubicBezTo>
                    <a:pt x="6416" y="1042"/>
                    <a:pt x="6316" y="1042"/>
                    <a:pt x="6219" y="1042"/>
                  </a:cubicBezTo>
                  <a:cubicBezTo>
                    <a:pt x="5224" y="1074"/>
                    <a:pt x="4246" y="1487"/>
                    <a:pt x="3527" y="2180"/>
                  </a:cubicBezTo>
                  <a:cubicBezTo>
                    <a:pt x="3757" y="1734"/>
                    <a:pt x="3889" y="1245"/>
                    <a:pt x="3907" y="749"/>
                  </a:cubicBezTo>
                  <a:cubicBezTo>
                    <a:pt x="3912" y="519"/>
                    <a:pt x="3884" y="263"/>
                    <a:pt x="3710" y="111"/>
                  </a:cubicBezTo>
                  <a:cubicBezTo>
                    <a:pt x="3616" y="31"/>
                    <a:pt x="3496" y="0"/>
                    <a:pt x="3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8"/>
            <p:cNvSpPr/>
            <p:nvPr/>
          </p:nvSpPr>
          <p:spPr>
            <a:xfrm>
              <a:off x="3584000" y="427550"/>
              <a:ext cx="111725" cy="231550"/>
            </a:xfrm>
            <a:custGeom>
              <a:rect b="b" l="l" r="r" t="t"/>
              <a:pathLst>
                <a:path extrusionOk="0" h="9262" w="4469">
                  <a:moveTo>
                    <a:pt x="2982" y="692"/>
                  </a:moveTo>
                  <a:lnTo>
                    <a:pt x="2982" y="692"/>
                  </a:lnTo>
                  <a:cubicBezTo>
                    <a:pt x="2913" y="1554"/>
                    <a:pt x="2674" y="2384"/>
                    <a:pt x="2257" y="3145"/>
                  </a:cubicBezTo>
                  <a:cubicBezTo>
                    <a:pt x="2179" y="3287"/>
                    <a:pt x="2316" y="3480"/>
                    <a:pt x="2464" y="3493"/>
                  </a:cubicBezTo>
                  <a:cubicBezTo>
                    <a:pt x="2780" y="3521"/>
                    <a:pt x="2995" y="3746"/>
                    <a:pt x="3184" y="3984"/>
                  </a:cubicBezTo>
                  <a:cubicBezTo>
                    <a:pt x="3404" y="4269"/>
                    <a:pt x="3596" y="4585"/>
                    <a:pt x="3766" y="4906"/>
                  </a:cubicBezTo>
                  <a:cubicBezTo>
                    <a:pt x="3766" y="4906"/>
                    <a:pt x="3766" y="4911"/>
                    <a:pt x="3770" y="4915"/>
                  </a:cubicBezTo>
                  <a:cubicBezTo>
                    <a:pt x="3730" y="4929"/>
                    <a:pt x="3692" y="4947"/>
                    <a:pt x="3679" y="4951"/>
                  </a:cubicBezTo>
                  <a:cubicBezTo>
                    <a:pt x="3486" y="5021"/>
                    <a:pt x="3298" y="5067"/>
                    <a:pt x="3097" y="5099"/>
                  </a:cubicBezTo>
                  <a:cubicBezTo>
                    <a:pt x="2937" y="5121"/>
                    <a:pt x="2778" y="5132"/>
                    <a:pt x="2619" y="5132"/>
                  </a:cubicBezTo>
                  <a:cubicBezTo>
                    <a:pt x="2413" y="5132"/>
                    <a:pt x="2207" y="5114"/>
                    <a:pt x="2000" y="5080"/>
                  </a:cubicBezTo>
                  <a:cubicBezTo>
                    <a:pt x="1987" y="5078"/>
                    <a:pt x="1973" y="5077"/>
                    <a:pt x="1960" y="5077"/>
                  </a:cubicBezTo>
                  <a:cubicBezTo>
                    <a:pt x="1731" y="5077"/>
                    <a:pt x="1630" y="5400"/>
                    <a:pt x="1817" y="5539"/>
                  </a:cubicBezTo>
                  <a:cubicBezTo>
                    <a:pt x="2794" y="6259"/>
                    <a:pt x="3129" y="7510"/>
                    <a:pt x="2707" y="8611"/>
                  </a:cubicBezTo>
                  <a:cubicBezTo>
                    <a:pt x="2587" y="8511"/>
                    <a:pt x="2468" y="8401"/>
                    <a:pt x="2358" y="8286"/>
                  </a:cubicBezTo>
                  <a:cubicBezTo>
                    <a:pt x="2311" y="8234"/>
                    <a:pt x="2258" y="8212"/>
                    <a:pt x="2208" y="8212"/>
                  </a:cubicBezTo>
                  <a:cubicBezTo>
                    <a:pt x="2184" y="8212"/>
                    <a:pt x="2160" y="8217"/>
                    <a:pt x="2138" y="8226"/>
                  </a:cubicBezTo>
                  <a:cubicBezTo>
                    <a:pt x="1721" y="7726"/>
                    <a:pt x="1395" y="7116"/>
                    <a:pt x="1116" y="6553"/>
                  </a:cubicBezTo>
                  <a:cubicBezTo>
                    <a:pt x="919" y="6149"/>
                    <a:pt x="720" y="5732"/>
                    <a:pt x="620" y="5296"/>
                  </a:cubicBezTo>
                  <a:cubicBezTo>
                    <a:pt x="519" y="4865"/>
                    <a:pt x="538" y="4424"/>
                    <a:pt x="620" y="3994"/>
                  </a:cubicBezTo>
                  <a:cubicBezTo>
                    <a:pt x="771" y="3228"/>
                    <a:pt x="1143" y="2494"/>
                    <a:pt x="1624" y="1884"/>
                  </a:cubicBezTo>
                  <a:cubicBezTo>
                    <a:pt x="1858" y="1586"/>
                    <a:pt x="2096" y="1292"/>
                    <a:pt x="2404" y="1067"/>
                  </a:cubicBezTo>
                  <a:cubicBezTo>
                    <a:pt x="2587" y="934"/>
                    <a:pt x="2784" y="806"/>
                    <a:pt x="2982" y="692"/>
                  </a:cubicBezTo>
                  <a:close/>
                  <a:moveTo>
                    <a:pt x="3265" y="1"/>
                  </a:moveTo>
                  <a:cubicBezTo>
                    <a:pt x="3231" y="1"/>
                    <a:pt x="3194" y="9"/>
                    <a:pt x="3156" y="26"/>
                  </a:cubicBezTo>
                  <a:cubicBezTo>
                    <a:pt x="1982" y="576"/>
                    <a:pt x="1019" y="1590"/>
                    <a:pt x="483" y="2769"/>
                  </a:cubicBezTo>
                  <a:cubicBezTo>
                    <a:pt x="184" y="3434"/>
                    <a:pt x="1" y="4163"/>
                    <a:pt x="42" y="4892"/>
                  </a:cubicBezTo>
                  <a:cubicBezTo>
                    <a:pt x="83" y="5645"/>
                    <a:pt x="445" y="6373"/>
                    <a:pt x="794" y="7034"/>
                  </a:cubicBezTo>
                  <a:cubicBezTo>
                    <a:pt x="982" y="7396"/>
                    <a:pt x="1207" y="7740"/>
                    <a:pt x="1463" y="8056"/>
                  </a:cubicBezTo>
                  <a:cubicBezTo>
                    <a:pt x="1702" y="8355"/>
                    <a:pt x="1977" y="8593"/>
                    <a:pt x="2261" y="8831"/>
                  </a:cubicBezTo>
                  <a:cubicBezTo>
                    <a:pt x="2381" y="8974"/>
                    <a:pt x="2509" y="9098"/>
                    <a:pt x="2656" y="9212"/>
                  </a:cubicBezTo>
                  <a:cubicBezTo>
                    <a:pt x="2702" y="9246"/>
                    <a:pt x="2751" y="9261"/>
                    <a:pt x="2798" y="9261"/>
                  </a:cubicBezTo>
                  <a:cubicBezTo>
                    <a:pt x="2898" y="9261"/>
                    <a:pt x="2993" y="9195"/>
                    <a:pt x="3046" y="9102"/>
                  </a:cubicBezTo>
                  <a:cubicBezTo>
                    <a:pt x="3656" y="7961"/>
                    <a:pt x="3468" y="6585"/>
                    <a:pt x="2665" y="5635"/>
                  </a:cubicBezTo>
                  <a:cubicBezTo>
                    <a:pt x="2917" y="5626"/>
                    <a:pt x="3169" y="5599"/>
                    <a:pt x="3417" y="5544"/>
                  </a:cubicBezTo>
                  <a:cubicBezTo>
                    <a:pt x="3747" y="5470"/>
                    <a:pt x="4468" y="5364"/>
                    <a:pt x="4303" y="4879"/>
                  </a:cubicBezTo>
                  <a:cubicBezTo>
                    <a:pt x="4155" y="4439"/>
                    <a:pt x="3848" y="3994"/>
                    <a:pt x="3560" y="3636"/>
                  </a:cubicBezTo>
                  <a:cubicBezTo>
                    <a:pt x="3372" y="3397"/>
                    <a:pt x="3142" y="3182"/>
                    <a:pt x="2867" y="3067"/>
                  </a:cubicBezTo>
                  <a:cubicBezTo>
                    <a:pt x="3285" y="2200"/>
                    <a:pt x="3514" y="1256"/>
                    <a:pt x="3518" y="293"/>
                  </a:cubicBezTo>
                  <a:cubicBezTo>
                    <a:pt x="3518" y="140"/>
                    <a:pt x="3410" y="1"/>
                    <a:pt x="3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8"/>
            <p:cNvSpPr/>
            <p:nvPr/>
          </p:nvSpPr>
          <p:spPr>
            <a:xfrm>
              <a:off x="3585950" y="441275"/>
              <a:ext cx="93125" cy="206675"/>
            </a:xfrm>
            <a:custGeom>
              <a:rect b="b" l="l" r="r" t="t"/>
              <a:pathLst>
                <a:path extrusionOk="0" h="8267" w="3725">
                  <a:moveTo>
                    <a:pt x="2904" y="0"/>
                  </a:moveTo>
                  <a:cubicBezTo>
                    <a:pt x="2878" y="0"/>
                    <a:pt x="2852" y="5"/>
                    <a:pt x="2826" y="14"/>
                  </a:cubicBezTo>
                  <a:cubicBezTo>
                    <a:pt x="2060" y="275"/>
                    <a:pt x="1501" y="927"/>
                    <a:pt x="1055" y="1583"/>
                  </a:cubicBezTo>
                  <a:cubicBezTo>
                    <a:pt x="620" y="2224"/>
                    <a:pt x="253" y="2982"/>
                    <a:pt x="134" y="3756"/>
                  </a:cubicBezTo>
                  <a:cubicBezTo>
                    <a:pt x="1" y="4623"/>
                    <a:pt x="409" y="5503"/>
                    <a:pt x="822" y="6242"/>
                  </a:cubicBezTo>
                  <a:cubicBezTo>
                    <a:pt x="1243" y="6994"/>
                    <a:pt x="1771" y="7627"/>
                    <a:pt x="2395" y="8214"/>
                  </a:cubicBezTo>
                  <a:cubicBezTo>
                    <a:pt x="2433" y="8251"/>
                    <a:pt x="2477" y="8267"/>
                    <a:pt x="2521" y="8267"/>
                  </a:cubicBezTo>
                  <a:cubicBezTo>
                    <a:pt x="2634" y="8267"/>
                    <a:pt x="2747" y="8163"/>
                    <a:pt x="2767" y="8053"/>
                  </a:cubicBezTo>
                  <a:cubicBezTo>
                    <a:pt x="2816" y="8021"/>
                    <a:pt x="2858" y="7975"/>
                    <a:pt x="2871" y="7902"/>
                  </a:cubicBezTo>
                  <a:cubicBezTo>
                    <a:pt x="3023" y="7132"/>
                    <a:pt x="2894" y="6379"/>
                    <a:pt x="2578" y="5668"/>
                  </a:cubicBezTo>
                  <a:cubicBezTo>
                    <a:pt x="2418" y="5316"/>
                    <a:pt x="2174" y="5003"/>
                    <a:pt x="1895" y="4724"/>
                  </a:cubicBezTo>
                  <a:lnTo>
                    <a:pt x="1895" y="4724"/>
                  </a:lnTo>
                  <a:cubicBezTo>
                    <a:pt x="1980" y="4730"/>
                    <a:pt x="2065" y="4733"/>
                    <a:pt x="2151" y="4733"/>
                  </a:cubicBezTo>
                  <a:cubicBezTo>
                    <a:pt x="2647" y="4733"/>
                    <a:pt x="3147" y="4634"/>
                    <a:pt x="3596" y="4481"/>
                  </a:cubicBezTo>
                  <a:cubicBezTo>
                    <a:pt x="3688" y="4449"/>
                    <a:pt x="3724" y="4320"/>
                    <a:pt x="3688" y="4237"/>
                  </a:cubicBezTo>
                  <a:cubicBezTo>
                    <a:pt x="3495" y="3830"/>
                    <a:pt x="3311" y="3439"/>
                    <a:pt x="2987" y="3119"/>
                  </a:cubicBezTo>
                  <a:cubicBezTo>
                    <a:pt x="2799" y="2935"/>
                    <a:pt x="2551" y="2724"/>
                    <a:pt x="2285" y="2628"/>
                  </a:cubicBezTo>
                  <a:cubicBezTo>
                    <a:pt x="2702" y="1885"/>
                    <a:pt x="3009" y="1055"/>
                    <a:pt x="3101" y="216"/>
                  </a:cubicBezTo>
                  <a:cubicBezTo>
                    <a:pt x="3112" y="85"/>
                    <a:pt x="3014" y="0"/>
                    <a:pt x="29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28"/>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atin typeface="Poppins"/>
                <a:ea typeface="Poppins"/>
                <a:cs typeface="Poppins"/>
                <a:sym typeface="Poppins"/>
              </a:defRPr>
            </a:lvl2pPr>
            <a:lvl3pPr lvl="2" rtl="0">
              <a:spcBef>
                <a:spcPts val="0"/>
              </a:spcBef>
              <a:spcAft>
                <a:spcPts val="0"/>
              </a:spcAft>
              <a:buSzPts val="3000"/>
              <a:buNone/>
              <a:defRPr>
                <a:latin typeface="Poppins"/>
                <a:ea typeface="Poppins"/>
                <a:cs typeface="Poppins"/>
                <a:sym typeface="Poppins"/>
              </a:defRPr>
            </a:lvl3pPr>
            <a:lvl4pPr lvl="3" rtl="0">
              <a:spcBef>
                <a:spcPts val="0"/>
              </a:spcBef>
              <a:spcAft>
                <a:spcPts val="0"/>
              </a:spcAft>
              <a:buSzPts val="3000"/>
              <a:buNone/>
              <a:defRPr>
                <a:latin typeface="Poppins"/>
                <a:ea typeface="Poppins"/>
                <a:cs typeface="Poppins"/>
                <a:sym typeface="Poppins"/>
              </a:defRPr>
            </a:lvl4pPr>
            <a:lvl5pPr lvl="4" rtl="0">
              <a:spcBef>
                <a:spcPts val="0"/>
              </a:spcBef>
              <a:spcAft>
                <a:spcPts val="0"/>
              </a:spcAft>
              <a:buSzPts val="3000"/>
              <a:buNone/>
              <a:defRPr>
                <a:latin typeface="Poppins"/>
                <a:ea typeface="Poppins"/>
                <a:cs typeface="Poppins"/>
                <a:sym typeface="Poppins"/>
              </a:defRPr>
            </a:lvl5pPr>
            <a:lvl6pPr lvl="5" rtl="0">
              <a:spcBef>
                <a:spcPts val="0"/>
              </a:spcBef>
              <a:spcAft>
                <a:spcPts val="0"/>
              </a:spcAft>
              <a:buSzPts val="3000"/>
              <a:buNone/>
              <a:defRPr>
                <a:latin typeface="Poppins"/>
                <a:ea typeface="Poppins"/>
                <a:cs typeface="Poppins"/>
                <a:sym typeface="Poppins"/>
              </a:defRPr>
            </a:lvl6pPr>
            <a:lvl7pPr lvl="6" rtl="0">
              <a:spcBef>
                <a:spcPts val="0"/>
              </a:spcBef>
              <a:spcAft>
                <a:spcPts val="0"/>
              </a:spcAft>
              <a:buSzPts val="3000"/>
              <a:buNone/>
              <a:defRPr>
                <a:latin typeface="Poppins"/>
                <a:ea typeface="Poppins"/>
                <a:cs typeface="Poppins"/>
                <a:sym typeface="Poppins"/>
              </a:defRPr>
            </a:lvl7pPr>
            <a:lvl8pPr lvl="7" rtl="0">
              <a:spcBef>
                <a:spcPts val="0"/>
              </a:spcBef>
              <a:spcAft>
                <a:spcPts val="0"/>
              </a:spcAft>
              <a:buSzPts val="3000"/>
              <a:buNone/>
              <a:defRPr>
                <a:latin typeface="Poppins"/>
                <a:ea typeface="Poppins"/>
                <a:cs typeface="Poppins"/>
                <a:sym typeface="Poppins"/>
              </a:defRPr>
            </a:lvl8pPr>
            <a:lvl9pPr lvl="8" rtl="0">
              <a:spcBef>
                <a:spcPts val="0"/>
              </a:spcBef>
              <a:spcAft>
                <a:spcPts val="0"/>
              </a:spcAft>
              <a:buSzPts val="3000"/>
              <a:buNone/>
              <a:defRPr>
                <a:latin typeface="Poppins"/>
                <a:ea typeface="Poppins"/>
                <a:cs typeface="Poppins"/>
                <a:sym typeface="Poppins"/>
              </a:defRPr>
            </a:lvl9pPr>
          </a:lstStyle>
          <a:p/>
        </p:txBody>
      </p:sp>
      <p:sp>
        <p:nvSpPr>
          <p:cNvPr id="2459" name="Google Shape;2459;p28"/>
          <p:cNvSpPr txBox="1"/>
          <p:nvPr>
            <p:ph idx="1" type="subTitle"/>
          </p:nvPr>
        </p:nvSpPr>
        <p:spPr>
          <a:xfrm>
            <a:off x="1383300" y="3518000"/>
            <a:ext cx="3036300" cy="1022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60" name="Google Shape;2460;p28"/>
          <p:cNvSpPr txBox="1"/>
          <p:nvPr>
            <p:ph idx="2" type="subTitle"/>
          </p:nvPr>
        </p:nvSpPr>
        <p:spPr>
          <a:xfrm>
            <a:off x="4724400" y="3518000"/>
            <a:ext cx="3036300" cy="1022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61" name="Google Shape;2461;p28"/>
          <p:cNvSpPr txBox="1"/>
          <p:nvPr>
            <p:ph idx="3" type="subTitle"/>
          </p:nvPr>
        </p:nvSpPr>
        <p:spPr>
          <a:xfrm>
            <a:off x="1383300" y="3117200"/>
            <a:ext cx="3036300" cy="400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None/>
              <a:defRPr sz="2000">
                <a:solidFill>
                  <a:schemeClr val="dk1"/>
                </a:solidFill>
                <a:latin typeface="Denk One"/>
                <a:ea typeface="Denk One"/>
                <a:cs typeface="Denk One"/>
                <a:sym typeface="Denk One"/>
              </a:defRPr>
            </a:lvl1pPr>
            <a:lvl2pPr lvl="1" rtl="0" algn="ctr">
              <a:lnSpc>
                <a:spcPct val="100000"/>
              </a:lnSpc>
              <a:spcBef>
                <a:spcPts val="0"/>
              </a:spcBef>
              <a:spcAft>
                <a:spcPts val="0"/>
              </a:spcAft>
              <a:buClr>
                <a:schemeClr val="dk1"/>
              </a:buClr>
              <a:buSzPts val="2000"/>
              <a:buNone/>
              <a:defRPr sz="2000">
                <a:solidFill>
                  <a:schemeClr val="dk1"/>
                </a:solidFill>
              </a:defRPr>
            </a:lvl2pPr>
            <a:lvl3pPr lvl="2" rtl="0" algn="ctr">
              <a:lnSpc>
                <a:spcPct val="100000"/>
              </a:lnSpc>
              <a:spcBef>
                <a:spcPts val="0"/>
              </a:spcBef>
              <a:spcAft>
                <a:spcPts val="0"/>
              </a:spcAft>
              <a:buClr>
                <a:schemeClr val="dk1"/>
              </a:buClr>
              <a:buSzPts val="2000"/>
              <a:buNone/>
              <a:defRPr sz="2000">
                <a:solidFill>
                  <a:schemeClr val="dk1"/>
                </a:solidFill>
              </a:defRPr>
            </a:lvl3pPr>
            <a:lvl4pPr lvl="3" rtl="0" algn="ctr">
              <a:lnSpc>
                <a:spcPct val="100000"/>
              </a:lnSpc>
              <a:spcBef>
                <a:spcPts val="0"/>
              </a:spcBef>
              <a:spcAft>
                <a:spcPts val="0"/>
              </a:spcAft>
              <a:buClr>
                <a:schemeClr val="dk1"/>
              </a:buClr>
              <a:buSzPts val="2000"/>
              <a:buNone/>
              <a:defRPr sz="2000">
                <a:solidFill>
                  <a:schemeClr val="dk1"/>
                </a:solidFill>
              </a:defRPr>
            </a:lvl4pPr>
            <a:lvl5pPr lvl="4" rtl="0" algn="ctr">
              <a:lnSpc>
                <a:spcPct val="100000"/>
              </a:lnSpc>
              <a:spcBef>
                <a:spcPts val="0"/>
              </a:spcBef>
              <a:spcAft>
                <a:spcPts val="0"/>
              </a:spcAft>
              <a:buClr>
                <a:schemeClr val="dk1"/>
              </a:buClr>
              <a:buSzPts val="2000"/>
              <a:buNone/>
              <a:defRPr sz="2000">
                <a:solidFill>
                  <a:schemeClr val="dk1"/>
                </a:solidFill>
              </a:defRPr>
            </a:lvl5pPr>
            <a:lvl6pPr lvl="5" rtl="0" algn="ctr">
              <a:lnSpc>
                <a:spcPct val="100000"/>
              </a:lnSpc>
              <a:spcBef>
                <a:spcPts val="0"/>
              </a:spcBef>
              <a:spcAft>
                <a:spcPts val="0"/>
              </a:spcAft>
              <a:buClr>
                <a:schemeClr val="dk1"/>
              </a:buClr>
              <a:buSzPts val="2000"/>
              <a:buNone/>
              <a:defRPr sz="2000">
                <a:solidFill>
                  <a:schemeClr val="dk1"/>
                </a:solidFill>
              </a:defRPr>
            </a:lvl6pPr>
            <a:lvl7pPr lvl="6" rtl="0" algn="ctr">
              <a:lnSpc>
                <a:spcPct val="100000"/>
              </a:lnSpc>
              <a:spcBef>
                <a:spcPts val="0"/>
              </a:spcBef>
              <a:spcAft>
                <a:spcPts val="0"/>
              </a:spcAft>
              <a:buClr>
                <a:schemeClr val="dk1"/>
              </a:buClr>
              <a:buSzPts val="2000"/>
              <a:buNone/>
              <a:defRPr sz="2000">
                <a:solidFill>
                  <a:schemeClr val="dk1"/>
                </a:solidFill>
              </a:defRPr>
            </a:lvl7pPr>
            <a:lvl8pPr lvl="7" rtl="0" algn="ctr">
              <a:lnSpc>
                <a:spcPct val="100000"/>
              </a:lnSpc>
              <a:spcBef>
                <a:spcPts val="0"/>
              </a:spcBef>
              <a:spcAft>
                <a:spcPts val="0"/>
              </a:spcAft>
              <a:buClr>
                <a:schemeClr val="dk1"/>
              </a:buClr>
              <a:buSzPts val="2000"/>
              <a:buNone/>
              <a:defRPr sz="2000">
                <a:solidFill>
                  <a:schemeClr val="dk1"/>
                </a:solidFill>
              </a:defRPr>
            </a:lvl8pPr>
            <a:lvl9pPr lvl="8" rtl="0" algn="ctr">
              <a:lnSpc>
                <a:spcPct val="100000"/>
              </a:lnSpc>
              <a:spcBef>
                <a:spcPts val="0"/>
              </a:spcBef>
              <a:spcAft>
                <a:spcPts val="0"/>
              </a:spcAft>
              <a:buClr>
                <a:schemeClr val="dk1"/>
              </a:buClr>
              <a:buSzPts val="2000"/>
              <a:buNone/>
              <a:defRPr sz="2000">
                <a:solidFill>
                  <a:schemeClr val="dk1"/>
                </a:solidFill>
              </a:defRPr>
            </a:lvl9pPr>
          </a:lstStyle>
          <a:p/>
        </p:txBody>
      </p:sp>
      <p:sp>
        <p:nvSpPr>
          <p:cNvPr id="2462" name="Google Shape;2462;p28"/>
          <p:cNvSpPr txBox="1"/>
          <p:nvPr>
            <p:ph idx="4" type="subTitle"/>
          </p:nvPr>
        </p:nvSpPr>
        <p:spPr>
          <a:xfrm>
            <a:off x="4724400" y="3117200"/>
            <a:ext cx="3036300" cy="400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None/>
              <a:defRPr sz="2000">
                <a:solidFill>
                  <a:schemeClr val="dk1"/>
                </a:solidFill>
                <a:latin typeface="Denk One"/>
                <a:ea typeface="Denk One"/>
                <a:cs typeface="Denk One"/>
                <a:sym typeface="Denk One"/>
              </a:defRPr>
            </a:lvl1pPr>
            <a:lvl2pPr lvl="1" rtl="0" algn="ctr">
              <a:lnSpc>
                <a:spcPct val="100000"/>
              </a:lnSpc>
              <a:spcBef>
                <a:spcPts val="0"/>
              </a:spcBef>
              <a:spcAft>
                <a:spcPts val="0"/>
              </a:spcAft>
              <a:buClr>
                <a:schemeClr val="dk1"/>
              </a:buClr>
              <a:buSzPts val="2000"/>
              <a:buNone/>
              <a:defRPr sz="2000">
                <a:solidFill>
                  <a:schemeClr val="dk1"/>
                </a:solidFill>
              </a:defRPr>
            </a:lvl2pPr>
            <a:lvl3pPr lvl="2" rtl="0" algn="ctr">
              <a:lnSpc>
                <a:spcPct val="100000"/>
              </a:lnSpc>
              <a:spcBef>
                <a:spcPts val="0"/>
              </a:spcBef>
              <a:spcAft>
                <a:spcPts val="0"/>
              </a:spcAft>
              <a:buClr>
                <a:schemeClr val="dk1"/>
              </a:buClr>
              <a:buSzPts val="2000"/>
              <a:buNone/>
              <a:defRPr sz="2000">
                <a:solidFill>
                  <a:schemeClr val="dk1"/>
                </a:solidFill>
              </a:defRPr>
            </a:lvl3pPr>
            <a:lvl4pPr lvl="3" rtl="0" algn="ctr">
              <a:lnSpc>
                <a:spcPct val="100000"/>
              </a:lnSpc>
              <a:spcBef>
                <a:spcPts val="0"/>
              </a:spcBef>
              <a:spcAft>
                <a:spcPts val="0"/>
              </a:spcAft>
              <a:buClr>
                <a:schemeClr val="dk1"/>
              </a:buClr>
              <a:buSzPts val="2000"/>
              <a:buNone/>
              <a:defRPr sz="2000">
                <a:solidFill>
                  <a:schemeClr val="dk1"/>
                </a:solidFill>
              </a:defRPr>
            </a:lvl4pPr>
            <a:lvl5pPr lvl="4" rtl="0" algn="ctr">
              <a:lnSpc>
                <a:spcPct val="100000"/>
              </a:lnSpc>
              <a:spcBef>
                <a:spcPts val="0"/>
              </a:spcBef>
              <a:spcAft>
                <a:spcPts val="0"/>
              </a:spcAft>
              <a:buClr>
                <a:schemeClr val="dk1"/>
              </a:buClr>
              <a:buSzPts val="2000"/>
              <a:buNone/>
              <a:defRPr sz="2000">
                <a:solidFill>
                  <a:schemeClr val="dk1"/>
                </a:solidFill>
              </a:defRPr>
            </a:lvl5pPr>
            <a:lvl6pPr lvl="5" rtl="0" algn="ctr">
              <a:lnSpc>
                <a:spcPct val="100000"/>
              </a:lnSpc>
              <a:spcBef>
                <a:spcPts val="0"/>
              </a:spcBef>
              <a:spcAft>
                <a:spcPts val="0"/>
              </a:spcAft>
              <a:buClr>
                <a:schemeClr val="dk1"/>
              </a:buClr>
              <a:buSzPts val="2000"/>
              <a:buNone/>
              <a:defRPr sz="2000">
                <a:solidFill>
                  <a:schemeClr val="dk1"/>
                </a:solidFill>
              </a:defRPr>
            </a:lvl6pPr>
            <a:lvl7pPr lvl="6" rtl="0" algn="ctr">
              <a:lnSpc>
                <a:spcPct val="100000"/>
              </a:lnSpc>
              <a:spcBef>
                <a:spcPts val="0"/>
              </a:spcBef>
              <a:spcAft>
                <a:spcPts val="0"/>
              </a:spcAft>
              <a:buClr>
                <a:schemeClr val="dk1"/>
              </a:buClr>
              <a:buSzPts val="2000"/>
              <a:buNone/>
              <a:defRPr sz="2000">
                <a:solidFill>
                  <a:schemeClr val="dk1"/>
                </a:solidFill>
              </a:defRPr>
            </a:lvl7pPr>
            <a:lvl8pPr lvl="7" rtl="0" algn="ctr">
              <a:lnSpc>
                <a:spcPct val="100000"/>
              </a:lnSpc>
              <a:spcBef>
                <a:spcPts val="0"/>
              </a:spcBef>
              <a:spcAft>
                <a:spcPts val="0"/>
              </a:spcAft>
              <a:buClr>
                <a:schemeClr val="dk1"/>
              </a:buClr>
              <a:buSzPts val="2000"/>
              <a:buNone/>
              <a:defRPr sz="2000">
                <a:solidFill>
                  <a:schemeClr val="dk1"/>
                </a:solidFill>
              </a:defRPr>
            </a:lvl8pPr>
            <a:lvl9pPr lvl="8" rtl="0" algn="ctr">
              <a:lnSpc>
                <a:spcPct val="100000"/>
              </a:lnSpc>
              <a:spcBef>
                <a:spcPts val="0"/>
              </a:spcBef>
              <a:spcAft>
                <a:spcPts val="0"/>
              </a:spcAft>
              <a:buClr>
                <a:schemeClr val="dk1"/>
              </a:buClr>
              <a:buSzPts val="2000"/>
              <a:buNone/>
              <a:defRPr sz="2000">
                <a:solidFill>
                  <a:schemeClr val="dk1"/>
                </a:solidFill>
              </a:defRPr>
            </a:lvl9pPr>
          </a:lstStyle>
          <a:p/>
        </p:txBody>
      </p:sp>
      <p:pic>
        <p:nvPicPr>
          <p:cNvPr id="2463" name="Google Shape;2463;p28"/>
          <p:cNvPicPr preferRelativeResize="0"/>
          <p:nvPr/>
        </p:nvPicPr>
        <p:blipFill>
          <a:blip r:embed="rId2">
            <a:alphaModFix amt="52000"/>
          </a:blip>
          <a:stretch>
            <a:fillRect/>
          </a:stretch>
        </p:blipFill>
        <p:spPr>
          <a:xfrm>
            <a:off x="-2202100" y="-1420795"/>
            <a:ext cx="3742525" cy="3347995"/>
          </a:xfrm>
          <a:prstGeom prst="rect">
            <a:avLst/>
          </a:prstGeom>
          <a:noFill/>
          <a:ln>
            <a:noFill/>
          </a:ln>
        </p:spPr>
      </p:pic>
      <p:pic>
        <p:nvPicPr>
          <p:cNvPr id="2464" name="Google Shape;2464;p28"/>
          <p:cNvPicPr preferRelativeResize="0"/>
          <p:nvPr/>
        </p:nvPicPr>
        <p:blipFill>
          <a:blip r:embed="rId2">
            <a:alphaModFix amt="52000"/>
          </a:blip>
          <a:stretch>
            <a:fillRect/>
          </a:stretch>
        </p:blipFill>
        <p:spPr>
          <a:xfrm>
            <a:off x="-2116525" y="1931930"/>
            <a:ext cx="3742525" cy="3347995"/>
          </a:xfrm>
          <a:prstGeom prst="rect">
            <a:avLst/>
          </a:prstGeom>
          <a:noFill/>
          <a:ln>
            <a:noFill/>
          </a:ln>
        </p:spPr>
      </p:pic>
      <p:pic>
        <p:nvPicPr>
          <p:cNvPr id="2465" name="Google Shape;2465;p28"/>
          <p:cNvPicPr preferRelativeResize="0"/>
          <p:nvPr/>
        </p:nvPicPr>
        <p:blipFill>
          <a:blip r:embed="rId2">
            <a:alphaModFix amt="52000"/>
          </a:blip>
          <a:stretch>
            <a:fillRect/>
          </a:stretch>
        </p:blipFill>
        <p:spPr>
          <a:xfrm>
            <a:off x="7902275" y="-1420795"/>
            <a:ext cx="3742525" cy="3347995"/>
          </a:xfrm>
          <a:prstGeom prst="rect">
            <a:avLst/>
          </a:prstGeom>
          <a:noFill/>
          <a:ln>
            <a:noFill/>
          </a:ln>
        </p:spPr>
      </p:pic>
      <p:pic>
        <p:nvPicPr>
          <p:cNvPr id="2466" name="Google Shape;2466;p28"/>
          <p:cNvPicPr preferRelativeResize="0"/>
          <p:nvPr/>
        </p:nvPicPr>
        <p:blipFill>
          <a:blip r:embed="rId2">
            <a:alphaModFix amt="52000"/>
          </a:blip>
          <a:stretch>
            <a:fillRect/>
          </a:stretch>
        </p:blipFill>
        <p:spPr>
          <a:xfrm>
            <a:off x="7902275" y="1931930"/>
            <a:ext cx="3742525" cy="3347995"/>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spTree>
      <p:nvGrpSpPr>
        <p:cNvPr id="2467" name="Shape 2467"/>
        <p:cNvGrpSpPr/>
        <p:nvPr/>
      </p:nvGrpSpPr>
      <p:grpSpPr>
        <a:xfrm>
          <a:off x="0" y="0"/>
          <a:ext cx="0" cy="0"/>
          <a:chOff x="0" y="0"/>
          <a:chExt cx="0" cy="0"/>
        </a:xfrm>
      </p:grpSpPr>
      <p:sp>
        <p:nvSpPr>
          <p:cNvPr id="2468" name="Google Shape;2468;p29"/>
          <p:cNvSpPr txBox="1"/>
          <p:nvPr>
            <p:ph type="title"/>
          </p:nvPr>
        </p:nvSpPr>
        <p:spPr>
          <a:xfrm>
            <a:off x="720000" y="2617772"/>
            <a:ext cx="2336400" cy="383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469" name="Google Shape;2469;p29"/>
          <p:cNvSpPr txBox="1"/>
          <p:nvPr>
            <p:ph idx="1" type="subTitle"/>
          </p:nvPr>
        </p:nvSpPr>
        <p:spPr>
          <a:xfrm>
            <a:off x="720000" y="3136575"/>
            <a:ext cx="2336400" cy="146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0" name="Google Shape;2470;p29"/>
          <p:cNvSpPr txBox="1"/>
          <p:nvPr>
            <p:ph idx="2" type="title"/>
          </p:nvPr>
        </p:nvSpPr>
        <p:spPr>
          <a:xfrm>
            <a:off x="3403796" y="2617772"/>
            <a:ext cx="2336400" cy="383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471" name="Google Shape;2471;p29"/>
          <p:cNvSpPr txBox="1"/>
          <p:nvPr>
            <p:ph idx="3" type="subTitle"/>
          </p:nvPr>
        </p:nvSpPr>
        <p:spPr>
          <a:xfrm>
            <a:off x="3403796" y="3136501"/>
            <a:ext cx="2336400" cy="146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2" name="Google Shape;2472;p29"/>
          <p:cNvSpPr txBox="1"/>
          <p:nvPr>
            <p:ph idx="4" type="title"/>
          </p:nvPr>
        </p:nvSpPr>
        <p:spPr>
          <a:xfrm>
            <a:off x="6087592" y="2617772"/>
            <a:ext cx="2336400" cy="383700"/>
          </a:xfrm>
          <a:prstGeom prst="rect">
            <a:avLst/>
          </a:prstGeom>
        </p:spPr>
        <p:txBody>
          <a:bodyPr anchorCtr="0" anchor="ctr" bIns="91425" lIns="91425" spcFirstLastPara="1" rIns="91425" wrap="square" tIns="91425">
            <a:noAutofit/>
          </a:bodyPr>
          <a:lstStyle>
            <a:lvl1pPr lvl="0" rtl="0" algn="ctr">
              <a:spcBef>
                <a:spcPts val="120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473" name="Google Shape;2473;p29"/>
          <p:cNvSpPr txBox="1"/>
          <p:nvPr>
            <p:ph idx="5" type="subTitle"/>
          </p:nvPr>
        </p:nvSpPr>
        <p:spPr>
          <a:xfrm>
            <a:off x="6087592" y="3136501"/>
            <a:ext cx="2336400" cy="146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4" name="Google Shape;2474;p29"/>
          <p:cNvSpPr/>
          <p:nvPr/>
        </p:nvSpPr>
        <p:spPr>
          <a:xfrm rot="3482857">
            <a:off x="-700286" y="-1031931"/>
            <a:ext cx="2193270" cy="2836664"/>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5" name="Google Shape;2475;p29"/>
          <p:cNvGrpSpPr/>
          <p:nvPr/>
        </p:nvGrpSpPr>
        <p:grpSpPr>
          <a:xfrm rot="8236893">
            <a:off x="-122790" y="-382950"/>
            <a:ext cx="1160581" cy="1843510"/>
            <a:chOff x="4836950" y="647600"/>
            <a:chExt cx="1160575" cy="1843500"/>
          </a:xfrm>
        </p:grpSpPr>
        <p:sp>
          <p:nvSpPr>
            <p:cNvPr id="2476" name="Google Shape;2476;p29"/>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9"/>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9"/>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9"/>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9"/>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9"/>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9"/>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9"/>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9"/>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9"/>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9"/>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9"/>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9"/>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9"/>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29"/>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9"/>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9"/>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9"/>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9"/>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9"/>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9"/>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9"/>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9"/>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9"/>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0" name="Google Shape;2500;p29"/>
          <p:cNvSpPr/>
          <p:nvPr/>
        </p:nvSpPr>
        <p:spPr>
          <a:xfrm flipH="1" rot="-695360">
            <a:off x="7542352" y="-986365"/>
            <a:ext cx="3855895" cy="1983544"/>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1" name="Google Shape;2501;p29"/>
          <p:cNvGrpSpPr/>
          <p:nvPr/>
        </p:nvGrpSpPr>
        <p:grpSpPr>
          <a:xfrm rot="-1702004">
            <a:off x="7920647" y="-887877"/>
            <a:ext cx="3403432" cy="2635996"/>
            <a:chOff x="9298389" y="-164681"/>
            <a:chExt cx="3403527" cy="2636070"/>
          </a:xfrm>
        </p:grpSpPr>
        <p:sp>
          <p:nvSpPr>
            <p:cNvPr id="2502" name="Google Shape;2502;p29"/>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9"/>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4" name="Google Shape;2504;p29"/>
          <p:cNvSpPr txBox="1"/>
          <p:nvPr>
            <p:ph idx="6" type="title"/>
          </p:nvPr>
        </p:nvSpPr>
        <p:spPr>
          <a:xfrm>
            <a:off x="720000" y="526266"/>
            <a:ext cx="7704000" cy="594000"/>
          </a:xfrm>
          <a:prstGeom prst="rect">
            <a:avLst/>
          </a:prstGeom>
        </p:spPr>
        <p:txBody>
          <a:bodyPr anchorCtr="0" anchor="ctr" bIns="91425" lIns="91425" spcFirstLastPara="1" rIns="91425" wrap="square" tIns="91425">
            <a:noAutofit/>
          </a:bodyPr>
          <a:lstStyle>
            <a:lvl1pPr lvl="0" algn="ctr">
              <a:lnSpc>
                <a:spcPct val="115000"/>
              </a:lnSpc>
              <a:spcBef>
                <a:spcPts val="120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pic>
        <p:nvPicPr>
          <p:cNvPr id="2505" name="Google Shape;2505;p29"/>
          <p:cNvPicPr preferRelativeResize="0"/>
          <p:nvPr/>
        </p:nvPicPr>
        <p:blipFill>
          <a:blip r:embed="rId2">
            <a:alphaModFix amt="51000"/>
          </a:blip>
          <a:stretch>
            <a:fillRect/>
          </a:stretch>
        </p:blipFill>
        <p:spPr>
          <a:xfrm>
            <a:off x="-2116525" y="-1420795"/>
            <a:ext cx="3742525" cy="3347995"/>
          </a:xfrm>
          <a:prstGeom prst="rect">
            <a:avLst/>
          </a:prstGeom>
          <a:noFill/>
          <a:ln>
            <a:noFill/>
          </a:ln>
        </p:spPr>
      </p:pic>
      <p:pic>
        <p:nvPicPr>
          <p:cNvPr id="2506" name="Google Shape;2506;p29"/>
          <p:cNvPicPr preferRelativeResize="0"/>
          <p:nvPr/>
        </p:nvPicPr>
        <p:blipFill>
          <a:blip r:embed="rId2">
            <a:alphaModFix amt="51000"/>
          </a:blip>
          <a:stretch>
            <a:fillRect/>
          </a:stretch>
        </p:blipFill>
        <p:spPr>
          <a:xfrm>
            <a:off x="7818900" y="-997375"/>
            <a:ext cx="3742525" cy="3347995"/>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3_1">
    <p:spTree>
      <p:nvGrpSpPr>
        <p:cNvPr id="2507" name="Shape 2507"/>
        <p:cNvGrpSpPr/>
        <p:nvPr/>
      </p:nvGrpSpPr>
      <p:grpSpPr>
        <a:xfrm>
          <a:off x="0" y="0"/>
          <a:ext cx="0" cy="0"/>
          <a:chOff x="0" y="0"/>
          <a:chExt cx="0" cy="0"/>
        </a:xfrm>
      </p:grpSpPr>
      <p:sp>
        <p:nvSpPr>
          <p:cNvPr id="2508" name="Google Shape;2508;p30"/>
          <p:cNvSpPr/>
          <p:nvPr/>
        </p:nvSpPr>
        <p:spPr>
          <a:xfrm flipH="1" rot="9758413">
            <a:off x="-1352269" y="-330111"/>
            <a:ext cx="4386768" cy="6262004"/>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9" name="Google Shape;2509;p30"/>
          <p:cNvGrpSpPr/>
          <p:nvPr/>
        </p:nvGrpSpPr>
        <p:grpSpPr>
          <a:xfrm rot="9000191">
            <a:off x="8333134" y="-855125"/>
            <a:ext cx="1448684" cy="1646155"/>
            <a:chOff x="-1010725" y="1320475"/>
            <a:chExt cx="1514897" cy="1721394"/>
          </a:xfrm>
        </p:grpSpPr>
        <p:sp>
          <p:nvSpPr>
            <p:cNvPr id="2510" name="Google Shape;2510;p30"/>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0"/>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0"/>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30"/>
          <p:cNvGrpSpPr/>
          <p:nvPr/>
        </p:nvGrpSpPr>
        <p:grpSpPr>
          <a:xfrm rot="6020570">
            <a:off x="1067715" y="307189"/>
            <a:ext cx="1306489" cy="1832556"/>
            <a:chOff x="8255350" y="3499200"/>
            <a:chExt cx="701868" cy="984479"/>
          </a:xfrm>
        </p:grpSpPr>
        <p:sp>
          <p:nvSpPr>
            <p:cNvPr id="2514" name="Google Shape;2514;p30"/>
            <p:cNvSpPr/>
            <p:nvPr/>
          </p:nvSpPr>
          <p:spPr>
            <a:xfrm>
              <a:off x="8453601" y="3714131"/>
              <a:ext cx="121158" cy="235531"/>
            </a:xfrm>
            <a:custGeom>
              <a:rect b="b" l="l" r="r" t="t"/>
              <a:pathLst>
                <a:path extrusionOk="0" h="7498" w="3857">
                  <a:moveTo>
                    <a:pt x="714" y="0"/>
                  </a:moveTo>
                  <a:cubicBezTo>
                    <a:pt x="644" y="0"/>
                    <a:pt x="574" y="7"/>
                    <a:pt x="504" y="21"/>
                  </a:cubicBezTo>
                  <a:cubicBezTo>
                    <a:pt x="216" y="80"/>
                    <a:pt x="0" y="315"/>
                    <a:pt x="55" y="622"/>
                  </a:cubicBezTo>
                  <a:cubicBezTo>
                    <a:pt x="100" y="901"/>
                    <a:pt x="298" y="1158"/>
                    <a:pt x="481" y="1369"/>
                  </a:cubicBezTo>
                  <a:cubicBezTo>
                    <a:pt x="830" y="1754"/>
                    <a:pt x="1266" y="2057"/>
                    <a:pt x="1614" y="2451"/>
                  </a:cubicBezTo>
                  <a:cubicBezTo>
                    <a:pt x="1958" y="2851"/>
                    <a:pt x="2238" y="3310"/>
                    <a:pt x="2458" y="3791"/>
                  </a:cubicBezTo>
                  <a:cubicBezTo>
                    <a:pt x="2934" y="4836"/>
                    <a:pt x="3260" y="6043"/>
                    <a:pt x="2981" y="7175"/>
                  </a:cubicBezTo>
                  <a:cubicBezTo>
                    <a:pt x="2934" y="7371"/>
                    <a:pt x="3102" y="7497"/>
                    <a:pt x="3257" y="7497"/>
                  </a:cubicBezTo>
                  <a:cubicBezTo>
                    <a:pt x="3313" y="7497"/>
                    <a:pt x="3366" y="7481"/>
                    <a:pt x="3408" y="7446"/>
                  </a:cubicBezTo>
                  <a:cubicBezTo>
                    <a:pt x="3448" y="7418"/>
                    <a:pt x="3476" y="7372"/>
                    <a:pt x="3490" y="7308"/>
                  </a:cubicBezTo>
                  <a:cubicBezTo>
                    <a:pt x="3683" y="6089"/>
                    <a:pt x="3857" y="4804"/>
                    <a:pt x="3605" y="3579"/>
                  </a:cubicBezTo>
                  <a:cubicBezTo>
                    <a:pt x="3385" y="2502"/>
                    <a:pt x="2921" y="1378"/>
                    <a:pt x="2073" y="645"/>
                  </a:cubicBezTo>
                  <a:cubicBezTo>
                    <a:pt x="1714" y="335"/>
                    <a:pt x="1215" y="0"/>
                    <a:pt x="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0"/>
            <p:cNvSpPr/>
            <p:nvPr/>
          </p:nvSpPr>
          <p:spPr>
            <a:xfrm>
              <a:off x="8718199" y="3656959"/>
              <a:ext cx="59432" cy="154455"/>
            </a:xfrm>
            <a:custGeom>
              <a:rect b="b" l="l" r="r" t="t"/>
              <a:pathLst>
                <a:path extrusionOk="0" h="4917" w="1892">
                  <a:moveTo>
                    <a:pt x="1040" y="0"/>
                  </a:moveTo>
                  <a:cubicBezTo>
                    <a:pt x="879" y="0"/>
                    <a:pt x="722" y="80"/>
                    <a:pt x="643" y="241"/>
                  </a:cubicBezTo>
                  <a:cubicBezTo>
                    <a:pt x="575" y="369"/>
                    <a:pt x="602" y="511"/>
                    <a:pt x="616" y="653"/>
                  </a:cubicBezTo>
                  <a:cubicBezTo>
                    <a:pt x="630" y="842"/>
                    <a:pt x="653" y="1030"/>
                    <a:pt x="662" y="1222"/>
                  </a:cubicBezTo>
                  <a:cubicBezTo>
                    <a:pt x="685" y="1566"/>
                    <a:pt x="685" y="1915"/>
                    <a:pt x="662" y="2258"/>
                  </a:cubicBezTo>
                  <a:cubicBezTo>
                    <a:pt x="620" y="3060"/>
                    <a:pt x="442" y="3850"/>
                    <a:pt x="88" y="4574"/>
                  </a:cubicBezTo>
                  <a:cubicBezTo>
                    <a:pt x="1" y="4753"/>
                    <a:pt x="160" y="4917"/>
                    <a:pt x="306" y="4917"/>
                  </a:cubicBezTo>
                  <a:cubicBezTo>
                    <a:pt x="336" y="4917"/>
                    <a:pt x="365" y="4910"/>
                    <a:pt x="391" y="4895"/>
                  </a:cubicBezTo>
                  <a:cubicBezTo>
                    <a:pt x="395" y="4896"/>
                    <a:pt x="400" y="4896"/>
                    <a:pt x="404" y="4896"/>
                  </a:cubicBezTo>
                  <a:cubicBezTo>
                    <a:pt x="464" y="4896"/>
                    <a:pt x="528" y="4867"/>
                    <a:pt x="575" y="4799"/>
                  </a:cubicBezTo>
                  <a:cubicBezTo>
                    <a:pt x="671" y="4662"/>
                    <a:pt x="717" y="4497"/>
                    <a:pt x="795" y="4345"/>
                  </a:cubicBezTo>
                  <a:cubicBezTo>
                    <a:pt x="873" y="4184"/>
                    <a:pt x="960" y="4029"/>
                    <a:pt x="1038" y="3864"/>
                  </a:cubicBezTo>
                  <a:cubicBezTo>
                    <a:pt x="1180" y="3556"/>
                    <a:pt x="1299" y="3240"/>
                    <a:pt x="1409" y="2919"/>
                  </a:cubicBezTo>
                  <a:cubicBezTo>
                    <a:pt x="1634" y="2268"/>
                    <a:pt x="1891" y="1640"/>
                    <a:pt x="1767" y="942"/>
                  </a:cubicBezTo>
                  <a:cubicBezTo>
                    <a:pt x="1716" y="649"/>
                    <a:pt x="1593" y="300"/>
                    <a:pt x="1354" y="112"/>
                  </a:cubicBezTo>
                  <a:cubicBezTo>
                    <a:pt x="1263" y="38"/>
                    <a:pt x="1150"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0"/>
            <p:cNvSpPr/>
            <p:nvPr/>
          </p:nvSpPr>
          <p:spPr>
            <a:xfrm>
              <a:off x="8520418" y="3661419"/>
              <a:ext cx="333601" cy="754874"/>
            </a:xfrm>
            <a:custGeom>
              <a:rect b="b" l="l" r="r" t="t"/>
              <a:pathLst>
                <a:path extrusionOk="0" h="24031" w="10620">
                  <a:moveTo>
                    <a:pt x="10240" y="1"/>
                  </a:moveTo>
                  <a:cubicBezTo>
                    <a:pt x="10156" y="1"/>
                    <a:pt x="10073" y="41"/>
                    <a:pt x="10021" y="139"/>
                  </a:cubicBezTo>
                  <a:cubicBezTo>
                    <a:pt x="9627" y="888"/>
                    <a:pt x="9035" y="1557"/>
                    <a:pt x="8494" y="2203"/>
                  </a:cubicBezTo>
                  <a:cubicBezTo>
                    <a:pt x="7953" y="2855"/>
                    <a:pt x="7371" y="3474"/>
                    <a:pt x="6816" y="4116"/>
                  </a:cubicBezTo>
                  <a:cubicBezTo>
                    <a:pt x="5705" y="5405"/>
                    <a:pt x="4655" y="6753"/>
                    <a:pt x="3747" y="8193"/>
                  </a:cubicBezTo>
                  <a:cubicBezTo>
                    <a:pt x="1914" y="11109"/>
                    <a:pt x="418" y="14371"/>
                    <a:pt x="98" y="17832"/>
                  </a:cubicBezTo>
                  <a:cubicBezTo>
                    <a:pt x="5" y="18823"/>
                    <a:pt x="1" y="19819"/>
                    <a:pt x="65" y="20809"/>
                  </a:cubicBezTo>
                  <a:cubicBezTo>
                    <a:pt x="102" y="21313"/>
                    <a:pt x="153" y="21817"/>
                    <a:pt x="240" y="22317"/>
                  </a:cubicBezTo>
                  <a:cubicBezTo>
                    <a:pt x="322" y="22812"/>
                    <a:pt x="409" y="23318"/>
                    <a:pt x="597" y="23781"/>
                  </a:cubicBezTo>
                  <a:cubicBezTo>
                    <a:pt x="668" y="23954"/>
                    <a:pt x="807" y="24031"/>
                    <a:pt x="943" y="24031"/>
                  </a:cubicBezTo>
                  <a:cubicBezTo>
                    <a:pt x="1142" y="24031"/>
                    <a:pt x="1333" y="23865"/>
                    <a:pt x="1290" y="23593"/>
                  </a:cubicBezTo>
                  <a:cubicBezTo>
                    <a:pt x="1220" y="23161"/>
                    <a:pt x="1097" y="22744"/>
                    <a:pt x="1019" y="22323"/>
                  </a:cubicBezTo>
                  <a:cubicBezTo>
                    <a:pt x="936" y="21900"/>
                    <a:pt x="872" y="21478"/>
                    <a:pt x="826" y="21057"/>
                  </a:cubicBezTo>
                  <a:cubicBezTo>
                    <a:pt x="730" y="20194"/>
                    <a:pt x="735" y="19323"/>
                    <a:pt x="799" y="18460"/>
                  </a:cubicBezTo>
                  <a:cubicBezTo>
                    <a:pt x="932" y="16727"/>
                    <a:pt x="1313" y="14989"/>
                    <a:pt x="1876" y="13343"/>
                  </a:cubicBezTo>
                  <a:cubicBezTo>
                    <a:pt x="2959" y="10193"/>
                    <a:pt x="4907" y="7382"/>
                    <a:pt x="7054" y="4863"/>
                  </a:cubicBezTo>
                  <a:cubicBezTo>
                    <a:pt x="7655" y="4157"/>
                    <a:pt x="8287" y="3479"/>
                    <a:pt x="8897" y="2777"/>
                  </a:cubicBezTo>
                  <a:cubicBezTo>
                    <a:pt x="9210" y="2423"/>
                    <a:pt x="9517" y="2061"/>
                    <a:pt x="9778" y="1671"/>
                  </a:cubicBezTo>
                  <a:cubicBezTo>
                    <a:pt x="10048" y="1268"/>
                    <a:pt x="10273" y="842"/>
                    <a:pt x="10503" y="420"/>
                  </a:cubicBezTo>
                  <a:cubicBezTo>
                    <a:pt x="10620" y="201"/>
                    <a:pt x="10427" y="1"/>
                    <a:pt x="10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0"/>
            <p:cNvSpPr/>
            <p:nvPr/>
          </p:nvSpPr>
          <p:spPr>
            <a:xfrm>
              <a:off x="8500125" y="3670749"/>
              <a:ext cx="116258" cy="742309"/>
            </a:xfrm>
            <a:custGeom>
              <a:rect b="b" l="l" r="r" t="t"/>
              <a:pathLst>
                <a:path extrusionOk="0" h="23631" w="3701">
                  <a:moveTo>
                    <a:pt x="3377" y="0"/>
                  </a:moveTo>
                  <a:cubicBezTo>
                    <a:pt x="3257" y="0"/>
                    <a:pt x="3140" y="77"/>
                    <a:pt x="3142" y="233"/>
                  </a:cubicBezTo>
                  <a:cubicBezTo>
                    <a:pt x="3169" y="1819"/>
                    <a:pt x="2793" y="3337"/>
                    <a:pt x="2412" y="4860"/>
                  </a:cubicBezTo>
                  <a:cubicBezTo>
                    <a:pt x="2037" y="6378"/>
                    <a:pt x="1637" y="7887"/>
                    <a:pt x="1280" y="9405"/>
                  </a:cubicBezTo>
                  <a:cubicBezTo>
                    <a:pt x="573" y="12376"/>
                    <a:pt x="1" y="15412"/>
                    <a:pt x="88" y="18480"/>
                  </a:cubicBezTo>
                  <a:cubicBezTo>
                    <a:pt x="133" y="20177"/>
                    <a:pt x="376" y="21846"/>
                    <a:pt x="1000" y="23433"/>
                  </a:cubicBezTo>
                  <a:cubicBezTo>
                    <a:pt x="1054" y="23569"/>
                    <a:pt x="1171" y="23630"/>
                    <a:pt x="1284" y="23630"/>
                  </a:cubicBezTo>
                  <a:cubicBezTo>
                    <a:pt x="1450" y="23630"/>
                    <a:pt x="1609" y="23500"/>
                    <a:pt x="1555" y="23281"/>
                  </a:cubicBezTo>
                  <a:cubicBezTo>
                    <a:pt x="821" y="20392"/>
                    <a:pt x="702" y="17444"/>
                    <a:pt x="1083" y="14495"/>
                  </a:cubicBezTo>
                  <a:cubicBezTo>
                    <a:pt x="1477" y="11427"/>
                    <a:pt x="2353" y="8465"/>
                    <a:pt x="3041" y="5456"/>
                  </a:cubicBezTo>
                  <a:cubicBezTo>
                    <a:pt x="3430" y="3750"/>
                    <a:pt x="3701" y="1989"/>
                    <a:pt x="3627" y="233"/>
                  </a:cubicBezTo>
                  <a:cubicBezTo>
                    <a:pt x="3621" y="78"/>
                    <a:pt x="3497" y="0"/>
                    <a:pt x="3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0"/>
            <p:cNvSpPr/>
            <p:nvPr/>
          </p:nvSpPr>
          <p:spPr>
            <a:xfrm>
              <a:off x="8405350" y="3857817"/>
              <a:ext cx="165670" cy="625863"/>
            </a:xfrm>
            <a:custGeom>
              <a:rect b="b" l="l" r="r" t="t"/>
              <a:pathLst>
                <a:path extrusionOk="0" h="19924" w="5274">
                  <a:moveTo>
                    <a:pt x="413" y="1"/>
                  </a:moveTo>
                  <a:cubicBezTo>
                    <a:pt x="199" y="1"/>
                    <a:pt x="1" y="200"/>
                    <a:pt x="146" y="442"/>
                  </a:cubicBezTo>
                  <a:cubicBezTo>
                    <a:pt x="298" y="698"/>
                    <a:pt x="421" y="969"/>
                    <a:pt x="573" y="1225"/>
                  </a:cubicBezTo>
                  <a:cubicBezTo>
                    <a:pt x="734" y="1505"/>
                    <a:pt x="899" y="1780"/>
                    <a:pt x="1054" y="2065"/>
                  </a:cubicBezTo>
                  <a:cubicBezTo>
                    <a:pt x="1352" y="2610"/>
                    <a:pt x="1628" y="3166"/>
                    <a:pt x="1880" y="3729"/>
                  </a:cubicBezTo>
                  <a:cubicBezTo>
                    <a:pt x="2379" y="4862"/>
                    <a:pt x="2774" y="6041"/>
                    <a:pt x="3100" y="7233"/>
                  </a:cubicBezTo>
                  <a:cubicBezTo>
                    <a:pt x="3797" y="9815"/>
                    <a:pt x="4127" y="12475"/>
                    <a:pt x="4315" y="15135"/>
                  </a:cubicBezTo>
                  <a:cubicBezTo>
                    <a:pt x="4370" y="15919"/>
                    <a:pt x="4415" y="16703"/>
                    <a:pt x="4453" y="17487"/>
                  </a:cubicBezTo>
                  <a:cubicBezTo>
                    <a:pt x="4476" y="17877"/>
                    <a:pt x="4480" y="18272"/>
                    <a:pt x="4526" y="18661"/>
                  </a:cubicBezTo>
                  <a:cubicBezTo>
                    <a:pt x="4572" y="19055"/>
                    <a:pt x="4650" y="19413"/>
                    <a:pt x="4769" y="19794"/>
                  </a:cubicBezTo>
                  <a:cubicBezTo>
                    <a:pt x="4795" y="19877"/>
                    <a:pt x="4876" y="19923"/>
                    <a:pt x="4954" y="19923"/>
                  </a:cubicBezTo>
                  <a:cubicBezTo>
                    <a:pt x="5027" y="19923"/>
                    <a:pt x="5097" y="19883"/>
                    <a:pt x="5118" y="19794"/>
                  </a:cubicBezTo>
                  <a:cubicBezTo>
                    <a:pt x="5196" y="19445"/>
                    <a:pt x="5251" y="19111"/>
                    <a:pt x="5264" y="18753"/>
                  </a:cubicBezTo>
                  <a:cubicBezTo>
                    <a:pt x="5274" y="18391"/>
                    <a:pt x="5255" y="18029"/>
                    <a:pt x="5237" y="17667"/>
                  </a:cubicBezTo>
                  <a:cubicBezTo>
                    <a:pt x="5205" y="16973"/>
                    <a:pt x="5168" y="16281"/>
                    <a:pt x="5122" y="15589"/>
                  </a:cubicBezTo>
                  <a:cubicBezTo>
                    <a:pt x="5031" y="14172"/>
                    <a:pt x="4898" y="12754"/>
                    <a:pt x="4705" y="11347"/>
                  </a:cubicBezTo>
                  <a:cubicBezTo>
                    <a:pt x="4352" y="8797"/>
                    <a:pt x="3769" y="6261"/>
                    <a:pt x="2779" y="3881"/>
                  </a:cubicBezTo>
                  <a:cubicBezTo>
                    <a:pt x="2508" y="3225"/>
                    <a:pt x="2210" y="2582"/>
                    <a:pt x="1880" y="1959"/>
                  </a:cubicBezTo>
                  <a:cubicBezTo>
                    <a:pt x="1715" y="1652"/>
                    <a:pt x="1541" y="1344"/>
                    <a:pt x="1357" y="1047"/>
                  </a:cubicBezTo>
                  <a:cubicBezTo>
                    <a:pt x="1155" y="717"/>
                    <a:pt x="912" y="436"/>
                    <a:pt x="679" y="133"/>
                  </a:cubicBezTo>
                  <a:cubicBezTo>
                    <a:pt x="607" y="40"/>
                    <a:pt x="508"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0"/>
            <p:cNvSpPr/>
            <p:nvPr/>
          </p:nvSpPr>
          <p:spPr>
            <a:xfrm>
              <a:off x="8255350" y="4147701"/>
              <a:ext cx="320345" cy="277027"/>
            </a:xfrm>
            <a:custGeom>
              <a:rect b="b" l="l" r="r" t="t"/>
              <a:pathLst>
                <a:path extrusionOk="0" h="8819" w="10198">
                  <a:moveTo>
                    <a:pt x="1763" y="1"/>
                  </a:moveTo>
                  <a:cubicBezTo>
                    <a:pt x="1611" y="1"/>
                    <a:pt x="1461" y="9"/>
                    <a:pt x="1312" y="27"/>
                  </a:cubicBezTo>
                  <a:cubicBezTo>
                    <a:pt x="904" y="74"/>
                    <a:pt x="418" y="178"/>
                    <a:pt x="207" y="573"/>
                  </a:cubicBezTo>
                  <a:cubicBezTo>
                    <a:pt x="0" y="963"/>
                    <a:pt x="171" y="1376"/>
                    <a:pt x="413" y="1697"/>
                  </a:cubicBezTo>
                  <a:cubicBezTo>
                    <a:pt x="688" y="2059"/>
                    <a:pt x="1083" y="2320"/>
                    <a:pt x="1454" y="2578"/>
                  </a:cubicBezTo>
                  <a:cubicBezTo>
                    <a:pt x="1835" y="2838"/>
                    <a:pt x="2229" y="3082"/>
                    <a:pt x="2624" y="3321"/>
                  </a:cubicBezTo>
                  <a:cubicBezTo>
                    <a:pt x="3463" y="3825"/>
                    <a:pt x="4303" y="4329"/>
                    <a:pt x="5141" y="4834"/>
                  </a:cubicBezTo>
                  <a:cubicBezTo>
                    <a:pt x="6059" y="5384"/>
                    <a:pt x="7008" y="5902"/>
                    <a:pt x="7880" y="6521"/>
                  </a:cubicBezTo>
                  <a:cubicBezTo>
                    <a:pt x="8618" y="7048"/>
                    <a:pt x="9347" y="7736"/>
                    <a:pt x="9626" y="8621"/>
                  </a:cubicBezTo>
                  <a:cubicBezTo>
                    <a:pt x="9669" y="8759"/>
                    <a:pt x="9773" y="8819"/>
                    <a:pt x="9878" y="8819"/>
                  </a:cubicBezTo>
                  <a:cubicBezTo>
                    <a:pt x="10036" y="8819"/>
                    <a:pt x="10197" y="8684"/>
                    <a:pt x="10159" y="8475"/>
                  </a:cubicBezTo>
                  <a:cubicBezTo>
                    <a:pt x="10140" y="8378"/>
                    <a:pt x="10117" y="8282"/>
                    <a:pt x="10090" y="8185"/>
                  </a:cubicBezTo>
                  <a:cubicBezTo>
                    <a:pt x="10154" y="8117"/>
                    <a:pt x="10191" y="8016"/>
                    <a:pt x="10149" y="7893"/>
                  </a:cubicBezTo>
                  <a:cubicBezTo>
                    <a:pt x="9878" y="7053"/>
                    <a:pt x="9609" y="6227"/>
                    <a:pt x="9205" y="5434"/>
                  </a:cubicBezTo>
                  <a:cubicBezTo>
                    <a:pt x="8815" y="4663"/>
                    <a:pt x="8343" y="3935"/>
                    <a:pt x="7797" y="3266"/>
                  </a:cubicBezTo>
                  <a:cubicBezTo>
                    <a:pt x="6756" y="1986"/>
                    <a:pt x="5384" y="954"/>
                    <a:pt x="3820" y="404"/>
                  </a:cubicBezTo>
                  <a:cubicBezTo>
                    <a:pt x="3181" y="178"/>
                    <a:pt x="2460" y="1"/>
                    <a:pt x="1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0"/>
            <p:cNvSpPr/>
            <p:nvPr/>
          </p:nvSpPr>
          <p:spPr>
            <a:xfrm>
              <a:off x="8267601" y="3883827"/>
              <a:ext cx="265593" cy="279634"/>
            </a:xfrm>
            <a:custGeom>
              <a:rect b="b" l="l" r="r" t="t"/>
              <a:pathLst>
                <a:path extrusionOk="0" h="8902" w="8455">
                  <a:moveTo>
                    <a:pt x="632" y="1"/>
                  </a:moveTo>
                  <a:cubicBezTo>
                    <a:pt x="446" y="1"/>
                    <a:pt x="264" y="108"/>
                    <a:pt x="166" y="287"/>
                  </a:cubicBezTo>
                  <a:cubicBezTo>
                    <a:pt x="1" y="577"/>
                    <a:pt x="133" y="956"/>
                    <a:pt x="221" y="1250"/>
                  </a:cubicBezTo>
                  <a:cubicBezTo>
                    <a:pt x="404" y="1892"/>
                    <a:pt x="721" y="2465"/>
                    <a:pt x="1124" y="2993"/>
                  </a:cubicBezTo>
                  <a:cubicBezTo>
                    <a:pt x="1977" y="4112"/>
                    <a:pt x="3073" y="4984"/>
                    <a:pt x="4220" y="5786"/>
                  </a:cubicBezTo>
                  <a:cubicBezTo>
                    <a:pt x="4903" y="6263"/>
                    <a:pt x="5604" y="6717"/>
                    <a:pt x="6292" y="7194"/>
                  </a:cubicBezTo>
                  <a:cubicBezTo>
                    <a:pt x="6902" y="7615"/>
                    <a:pt x="7678" y="7964"/>
                    <a:pt x="7920" y="8726"/>
                  </a:cubicBezTo>
                  <a:cubicBezTo>
                    <a:pt x="7959" y="8848"/>
                    <a:pt x="8057" y="8901"/>
                    <a:pt x="8155" y="8901"/>
                  </a:cubicBezTo>
                  <a:cubicBezTo>
                    <a:pt x="8304" y="8901"/>
                    <a:pt x="8454" y="8780"/>
                    <a:pt x="8402" y="8593"/>
                  </a:cubicBezTo>
                  <a:cubicBezTo>
                    <a:pt x="8241" y="8015"/>
                    <a:pt x="7801" y="7579"/>
                    <a:pt x="7375" y="7175"/>
                  </a:cubicBezTo>
                  <a:cubicBezTo>
                    <a:pt x="6857" y="6690"/>
                    <a:pt x="6279" y="6272"/>
                    <a:pt x="5697" y="5864"/>
                  </a:cubicBezTo>
                  <a:cubicBezTo>
                    <a:pt x="5343" y="5621"/>
                    <a:pt x="4990" y="5378"/>
                    <a:pt x="4641" y="5130"/>
                  </a:cubicBezTo>
                  <a:cubicBezTo>
                    <a:pt x="4091" y="4598"/>
                    <a:pt x="3578" y="4025"/>
                    <a:pt x="3092" y="3438"/>
                  </a:cubicBezTo>
                  <a:cubicBezTo>
                    <a:pt x="2670" y="2933"/>
                    <a:pt x="2247" y="2402"/>
                    <a:pt x="1913" y="1837"/>
                  </a:cubicBezTo>
                  <a:cubicBezTo>
                    <a:pt x="1743" y="1553"/>
                    <a:pt x="1578" y="1269"/>
                    <a:pt x="1441" y="971"/>
                  </a:cubicBezTo>
                  <a:cubicBezTo>
                    <a:pt x="1307" y="681"/>
                    <a:pt x="1189" y="296"/>
                    <a:pt x="922" y="99"/>
                  </a:cubicBezTo>
                  <a:cubicBezTo>
                    <a:pt x="833" y="32"/>
                    <a:pt x="732"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0"/>
            <p:cNvSpPr/>
            <p:nvPr/>
          </p:nvSpPr>
          <p:spPr>
            <a:xfrm>
              <a:off x="8556136" y="4052518"/>
              <a:ext cx="95714" cy="236379"/>
            </a:xfrm>
            <a:custGeom>
              <a:rect b="b" l="l" r="r" t="t"/>
              <a:pathLst>
                <a:path extrusionOk="0" h="7525" w="3047">
                  <a:moveTo>
                    <a:pt x="2299" y="1"/>
                  </a:moveTo>
                  <a:cubicBezTo>
                    <a:pt x="1908" y="1"/>
                    <a:pt x="1535" y="447"/>
                    <a:pt x="1345" y="737"/>
                  </a:cubicBezTo>
                  <a:cubicBezTo>
                    <a:pt x="777" y="1599"/>
                    <a:pt x="428" y="2681"/>
                    <a:pt x="254" y="3695"/>
                  </a:cubicBezTo>
                  <a:cubicBezTo>
                    <a:pt x="47" y="4887"/>
                    <a:pt x="1" y="6084"/>
                    <a:pt x="15" y="7295"/>
                  </a:cubicBezTo>
                  <a:cubicBezTo>
                    <a:pt x="18" y="7448"/>
                    <a:pt x="136" y="7524"/>
                    <a:pt x="254" y="7524"/>
                  </a:cubicBezTo>
                  <a:cubicBezTo>
                    <a:pt x="327" y="7524"/>
                    <a:pt x="401" y="7495"/>
                    <a:pt x="446" y="7437"/>
                  </a:cubicBezTo>
                  <a:cubicBezTo>
                    <a:pt x="506" y="7401"/>
                    <a:pt x="551" y="7331"/>
                    <a:pt x="561" y="7244"/>
                  </a:cubicBezTo>
                  <a:cubicBezTo>
                    <a:pt x="661" y="6231"/>
                    <a:pt x="1033" y="5236"/>
                    <a:pt x="1465" y="4319"/>
                  </a:cubicBezTo>
                  <a:cubicBezTo>
                    <a:pt x="1909" y="3379"/>
                    <a:pt x="2326" y="2433"/>
                    <a:pt x="2648" y="1438"/>
                  </a:cubicBezTo>
                  <a:cubicBezTo>
                    <a:pt x="2775" y="1026"/>
                    <a:pt x="3046" y="380"/>
                    <a:pt x="2574" y="81"/>
                  </a:cubicBezTo>
                  <a:cubicBezTo>
                    <a:pt x="2483" y="25"/>
                    <a:pt x="2390" y="1"/>
                    <a:pt x="2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0"/>
            <p:cNvSpPr/>
            <p:nvPr/>
          </p:nvSpPr>
          <p:spPr>
            <a:xfrm>
              <a:off x="8637308" y="3748466"/>
              <a:ext cx="317486" cy="190548"/>
            </a:xfrm>
            <a:custGeom>
              <a:rect b="b" l="l" r="r" t="t"/>
              <a:pathLst>
                <a:path extrusionOk="0" h="6066" w="10107">
                  <a:moveTo>
                    <a:pt x="8603" y="1"/>
                  </a:moveTo>
                  <a:cubicBezTo>
                    <a:pt x="8246" y="1"/>
                    <a:pt x="7873" y="74"/>
                    <a:pt x="7534" y="181"/>
                  </a:cubicBezTo>
                  <a:cubicBezTo>
                    <a:pt x="6167" y="615"/>
                    <a:pt x="4924" y="1436"/>
                    <a:pt x="3751" y="2239"/>
                  </a:cubicBezTo>
                  <a:cubicBezTo>
                    <a:pt x="2434" y="3138"/>
                    <a:pt x="1256" y="4257"/>
                    <a:pt x="242" y="5486"/>
                  </a:cubicBezTo>
                  <a:cubicBezTo>
                    <a:pt x="206" y="5532"/>
                    <a:pt x="187" y="5582"/>
                    <a:pt x="187" y="5629"/>
                  </a:cubicBezTo>
                  <a:cubicBezTo>
                    <a:pt x="168" y="5651"/>
                    <a:pt x="151" y="5674"/>
                    <a:pt x="132" y="5697"/>
                  </a:cubicBezTo>
                  <a:cubicBezTo>
                    <a:pt x="1" y="5877"/>
                    <a:pt x="178" y="6065"/>
                    <a:pt x="359" y="6065"/>
                  </a:cubicBezTo>
                  <a:cubicBezTo>
                    <a:pt x="418" y="6065"/>
                    <a:pt x="477" y="6046"/>
                    <a:pt x="526" y="6000"/>
                  </a:cubicBezTo>
                  <a:cubicBezTo>
                    <a:pt x="1586" y="5009"/>
                    <a:pt x="2797" y="4175"/>
                    <a:pt x="4085" y="3504"/>
                  </a:cubicBezTo>
                  <a:cubicBezTo>
                    <a:pt x="5489" y="2776"/>
                    <a:pt x="6979" y="2285"/>
                    <a:pt x="8437" y="1694"/>
                  </a:cubicBezTo>
                  <a:cubicBezTo>
                    <a:pt x="8891" y="1510"/>
                    <a:pt x="10107" y="928"/>
                    <a:pt x="9519" y="285"/>
                  </a:cubicBezTo>
                  <a:cubicBezTo>
                    <a:pt x="9303" y="52"/>
                    <a:pt x="8937" y="1"/>
                    <a:pt x="8634" y="1"/>
                  </a:cubicBezTo>
                  <a:cubicBezTo>
                    <a:pt x="8624" y="1"/>
                    <a:pt x="8613" y="1"/>
                    <a:pt x="8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0"/>
            <p:cNvSpPr/>
            <p:nvPr/>
          </p:nvSpPr>
          <p:spPr>
            <a:xfrm>
              <a:off x="8542188" y="3659032"/>
              <a:ext cx="179397" cy="345726"/>
            </a:xfrm>
            <a:custGeom>
              <a:rect b="b" l="l" r="r" t="t"/>
              <a:pathLst>
                <a:path extrusionOk="0" h="11006" w="5711">
                  <a:moveTo>
                    <a:pt x="4990" y="0"/>
                  </a:moveTo>
                  <a:cubicBezTo>
                    <a:pt x="4706" y="0"/>
                    <a:pt x="4456" y="241"/>
                    <a:pt x="4348" y="524"/>
                  </a:cubicBezTo>
                  <a:cubicBezTo>
                    <a:pt x="4187" y="950"/>
                    <a:pt x="4104" y="1417"/>
                    <a:pt x="4004" y="1862"/>
                  </a:cubicBezTo>
                  <a:cubicBezTo>
                    <a:pt x="3670" y="3366"/>
                    <a:pt x="2990" y="4751"/>
                    <a:pt x="2184" y="6059"/>
                  </a:cubicBezTo>
                  <a:cubicBezTo>
                    <a:pt x="1729" y="6792"/>
                    <a:pt x="1298" y="7526"/>
                    <a:pt x="912" y="8296"/>
                  </a:cubicBezTo>
                  <a:cubicBezTo>
                    <a:pt x="747" y="8618"/>
                    <a:pt x="610" y="8943"/>
                    <a:pt x="482" y="9278"/>
                  </a:cubicBezTo>
                  <a:cubicBezTo>
                    <a:pt x="266" y="9686"/>
                    <a:pt x="120" y="10127"/>
                    <a:pt x="69" y="10608"/>
                  </a:cubicBezTo>
                  <a:cubicBezTo>
                    <a:pt x="59" y="10649"/>
                    <a:pt x="51" y="10686"/>
                    <a:pt x="42" y="10722"/>
                  </a:cubicBezTo>
                  <a:cubicBezTo>
                    <a:pt x="0" y="10894"/>
                    <a:pt x="140" y="11005"/>
                    <a:pt x="275" y="11005"/>
                  </a:cubicBezTo>
                  <a:cubicBezTo>
                    <a:pt x="363" y="11005"/>
                    <a:pt x="448" y="10957"/>
                    <a:pt x="478" y="10846"/>
                  </a:cubicBezTo>
                  <a:cubicBezTo>
                    <a:pt x="495" y="10791"/>
                    <a:pt x="510" y="10736"/>
                    <a:pt x="523" y="10686"/>
                  </a:cubicBezTo>
                  <a:cubicBezTo>
                    <a:pt x="849" y="9961"/>
                    <a:pt x="1253" y="9301"/>
                    <a:pt x="1803" y="8718"/>
                  </a:cubicBezTo>
                  <a:cubicBezTo>
                    <a:pt x="2371" y="8118"/>
                    <a:pt x="2912" y="7485"/>
                    <a:pt x="3416" y="6825"/>
                  </a:cubicBezTo>
                  <a:cubicBezTo>
                    <a:pt x="4375" y="5559"/>
                    <a:pt x="5177" y="4133"/>
                    <a:pt x="5535" y="2573"/>
                  </a:cubicBezTo>
                  <a:cubicBezTo>
                    <a:pt x="5628" y="2156"/>
                    <a:pt x="5710" y="1716"/>
                    <a:pt x="5700" y="1284"/>
                  </a:cubicBezTo>
                  <a:cubicBezTo>
                    <a:pt x="5696" y="913"/>
                    <a:pt x="5645" y="335"/>
                    <a:pt x="5306" y="105"/>
                  </a:cubicBezTo>
                  <a:cubicBezTo>
                    <a:pt x="5200" y="32"/>
                    <a:pt x="5093" y="0"/>
                    <a:pt x="4990" y="0"/>
                  </a:cubicBezTo>
                  <a:close/>
                </a:path>
              </a:pathLst>
            </a:custGeom>
            <a:solidFill>
              <a:srgbClr val="277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0"/>
            <p:cNvSpPr/>
            <p:nvPr/>
          </p:nvSpPr>
          <p:spPr>
            <a:xfrm>
              <a:off x="8550104" y="4096183"/>
              <a:ext cx="71495" cy="240463"/>
            </a:xfrm>
            <a:custGeom>
              <a:rect b="b" l="l" r="r" t="t"/>
              <a:pathLst>
                <a:path extrusionOk="0" h="7655" w="2276">
                  <a:moveTo>
                    <a:pt x="2094" y="0"/>
                  </a:moveTo>
                  <a:cubicBezTo>
                    <a:pt x="2034" y="0"/>
                    <a:pt x="1972" y="30"/>
                    <a:pt x="1945" y="99"/>
                  </a:cubicBezTo>
                  <a:cubicBezTo>
                    <a:pt x="1830" y="402"/>
                    <a:pt x="1697" y="690"/>
                    <a:pt x="1583" y="993"/>
                  </a:cubicBezTo>
                  <a:cubicBezTo>
                    <a:pt x="1464" y="1305"/>
                    <a:pt x="1376" y="1631"/>
                    <a:pt x="1248" y="1938"/>
                  </a:cubicBezTo>
                  <a:cubicBezTo>
                    <a:pt x="1001" y="2534"/>
                    <a:pt x="826" y="3149"/>
                    <a:pt x="615" y="3759"/>
                  </a:cubicBezTo>
                  <a:cubicBezTo>
                    <a:pt x="404" y="4350"/>
                    <a:pt x="298" y="4997"/>
                    <a:pt x="211" y="5615"/>
                  </a:cubicBezTo>
                  <a:cubicBezTo>
                    <a:pt x="124" y="6216"/>
                    <a:pt x="0" y="6909"/>
                    <a:pt x="152" y="7510"/>
                  </a:cubicBezTo>
                  <a:cubicBezTo>
                    <a:pt x="175" y="7605"/>
                    <a:pt x="264" y="7654"/>
                    <a:pt x="352" y="7654"/>
                  </a:cubicBezTo>
                  <a:cubicBezTo>
                    <a:pt x="438" y="7654"/>
                    <a:pt x="524" y="7607"/>
                    <a:pt x="546" y="7510"/>
                  </a:cubicBezTo>
                  <a:cubicBezTo>
                    <a:pt x="611" y="7207"/>
                    <a:pt x="605" y="6895"/>
                    <a:pt x="629" y="6588"/>
                  </a:cubicBezTo>
                  <a:cubicBezTo>
                    <a:pt x="647" y="6267"/>
                    <a:pt x="679" y="5946"/>
                    <a:pt x="730" y="5625"/>
                  </a:cubicBezTo>
                  <a:cubicBezTo>
                    <a:pt x="821" y="5010"/>
                    <a:pt x="977" y="4410"/>
                    <a:pt x="1092" y="3799"/>
                  </a:cubicBezTo>
                  <a:cubicBezTo>
                    <a:pt x="1211" y="3190"/>
                    <a:pt x="1418" y="2584"/>
                    <a:pt x="1596" y="1993"/>
                  </a:cubicBezTo>
                  <a:cubicBezTo>
                    <a:pt x="1684" y="1686"/>
                    <a:pt x="1822" y="1388"/>
                    <a:pt x="1926" y="1090"/>
                  </a:cubicBezTo>
                  <a:cubicBezTo>
                    <a:pt x="2032" y="787"/>
                    <a:pt x="2129" y="480"/>
                    <a:pt x="2234" y="182"/>
                  </a:cubicBezTo>
                  <a:cubicBezTo>
                    <a:pt x="2276" y="71"/>
                    <a:pt x="2187" y="0"/>
                    <a:pt x="2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0"/>
            <p:cNvSpPr/>
            <p:nvPr/>
          </p:nvSpPr>
          <p:spPr>
            <a:xfrm>
              <a:off x="8626848" y="3782236"/>
              <a:ext cx="230348" cy="164350"/>
            </a:xfrm>
            <a:custGeom>
              <a:rect b="b" l="l" r="r" t="t"/>
              <a:pathLst>
                <a:path extrusionOk="0" h="5232" w="7333">
                  <a:moveTo>
                    <a:pt x="7163" y="0"/>
                  </a:moveTo>
                  <a:cubicBezTo>
                    <a:pt x="7149" y="0"/>
                    <a:pt x="7135" y="3"/>
                    <a:pt x="7119" y="8"/>
                  </a:cubicBezTo>
                  <a:cubicBezTo>
                    <a:pt x="5689" y="467"/>
                    <a:pt x="4395" y="1261"/>
                    <a:pt x="3161" y="2105"/>
                  </a:cubicBezTo>
                  <a:cubicBezTo>
                    <a:pt x="2588" y="2494"/>
                    <a:pt x="2010" y="2897"/>
                    <a:pt x="1487" y="3365"/>
                  </a:cubicBezTo>
                  <a:cubicBezTo>
                    <a:pt x="965" y="3833"/>
                    <a:pt x="414" y="4365"/>
                    <a:pt x="67" y="4984"/>
                  </a:cubicBezTo>
                  <a:cubicBezTo>
                    <a:pt x="1" y="5098"/>
                    <a:pt x="108" y="5232"/>
                    <a:pt x="218" y="5232"/>
                  </a:cubicBezTo>
                  <a:cubicBezTo>
                    <a:pt x="255" y="5232"/>
                    <a:pt x="292" y="5217"/>
                    <a:pt x="323" y="5181"/>
                  </a:cubicBezTo>
                  <a:cubicBezTo>
                    <a:pt x="763" y="4658"/>
                    <a:pt x="1185" y="4141"/>
                    <a:pt x="1699" y="3686"/>
                  </a:cubicBezTo>
                  <a:cubicBezTo>
                    <a:pt x="2226" y="3214"/>
                    <a:pt x="2785" y="2778"/>
                    <a:pt x="3368" y="2370"/>
                  </a:cubicBezTo>
                  <a:cubicBezTo>
                    <a:pt x="4565" y="1540"/>
                    <a:pt x="5790" y="710"/>
                    <a:pt x="7188" y="261"/>
                  </a:cubicBezTo>
                  <a:cubicBezTo>
                    <a:pt x="7333" y="215"/>
                    <a:pt x="7291" y="0"/>
                    <a:pt x="7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0"/>
            <p:cNvSpPr/>
            <p:nvPr/>
          </p:nvSpPr>
          <p:spPr>
            <a:xfrm>
              <a:off x="8534712" y="3708917"/>
              <a:ext cx="162340" cy="308408"/>
            </a:xfrm>
            <a:custGeom>
              <a:rect b="b" l="l" r="r" t="t"/>
              <a:pathLst>
                <a:path extrusionOk="0" h="9818" w="5168">
                  <a:moveTo>
                    <a:pt x="4987" y="1"/>
                  </a:moveTo>
                  <a:cubicBezTo>
                    <a:pt x="4928" y="1"/>
                    <a:pt x="4870" y="33"/>
                    <a:pt x="4852" y="109"/>
                  </a:cubicBezTo>
                  <a:cubicBezTo>
                    <a:pt x="4526" y="1476"/>
                    <a:pt x="3819" y="2727"/>
                    <a:pt x="3017" y="3870"/>
                  </a:cubicBezTo>
                  <a:cubicBezTo>
                    <a:pt x="2614" y="4443"/>
                    <a:pt x="2192" y="4998"/>
                    <a:pt x="1775" y="5553"/>
                  </a:cubicBezTo>
                  <a:cubicBezTo>
                    <a:pt x="1334" y="6139"/>
                    <a:pt x="890" y="6731"/>
                    <a:pt x="578" y="7392"/>
                  </a:cubicBezTo>
                  <a:cubicBezTo>
                    <a:pt x="238" y="8112"/>
                    <a:pt x="0" y="8869"/>
                    <a:pt x="37" y="9667"/>
                  </a:cubicBezTo>
                  <a:cubicBezTo>
                    <a:pt x="41" y="9768"/>
                    <a:pt x="110" y="9818"/>
                    <a:pt x="182" y="9818"/>
                  </a:cubicBezTo>
                  <a:cubicBezTo>
                    <a:pt x="256" y="9818"/>
                    <a:pt x="332" y="9766"/>
                    <a:pt x="344" y="9667"/>
                  </a:cubicBezTo>
                  <a:cubicBezTo>
                    <a:pt x="513" y="8222"/>
                    <a:pt x="1261" y="6960"/>
                    <a:pt x="2086" y="5787"/>
                  </a:cubicBezTo>
                  <a:cubicBezTo>
                    <a:pt x="2875" y="4659"/>
                    <a:pt x="3709" y="3548"/>
                    <a:pt x="4342" y="2315"/>
                  </a:cubicBezTo>
                  <a:cubicBezTo>
                    <a:pt x="4687" y="1641"/>
                    <a:pt x="4958" y="921"/>
                    <a:pt x="5140" y="187"/>
                  </a:cubicBezTo>
                  <a:cubicBezTo>
                    <a:pt x="5168" y="74"/>
                    <a:pt x="5075" y="1"/>
                    <a:pt x="4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0"/>
            <p:cNvSpPr/>
            <p:nvPr/>
          </p:nvSpPr>
          <p:spPr>
            <a:xfrm>
              <a:off x="8546931" y="4018214"/>
              <a:ext cx="280231" cy="442414"/>
            </a:xfrm>
            <a:custGeom>
              <a:rect b="b" l="l" r="r" t="t"/>
              <a:pathLst>
                <a:path extrusionOk="0" h="14084" w="8921">
                  <a:moveTo>
                    <a:pt x="8384" y="1"/>
                  </a:moveTo>
                  <a:cubicBezTo>
                    <a:pt x="8284" y="1"/>
                    <a:pt x="8183" y="49"/>
                    <a:pt x="8108" y="164"/>
                  </a:cubicBezTo>
                  <a:cubicBezTo>
                    <a:pt x="7522" y="1059"/>
                    <a:pt x="6696" y="1733"/>
                    <a:pt x="5889" y="2425"/>
                  </a:cubicBezTo>
                  <a:cubicBezTo>
                    <a:pt x="5032" y="3159"/>
                    <a:pt x="4183" y="3911"/>
                    <a:pt x="3381" y="4704"/>
                  </a:cubicBezTo>
                  <a:cubicBezTo>
                    <a:pt x="2615" y="5461"/>
                    <a:pt x="1895" y="6268"/>
                    <a:pt x="1345" y="7199"/>
                  </a:cubicBezTo>
                  <a:cubicBezTo>
                    <a:pt x="794" y="8125"/>
                    <a:pt x="414" y="9134"/>
                    <a:pt x="221" y="10194"/>
                  </a:cubicBezTo>
                  <a:cubicBezTo>
                    <a:pt x="1" y="11372"/>
                    <a:pt x="19" y="12597"/>
                    <a:pt x="276" y="13766"/>
                  </a:cubicBezTo>
                  <a:cubicBezTo>
                    <a:pt x="325" y="13984"/>
                    <a:pt x="507" y="14084"/>
                    <a:pt x="683" y="14084"/>
                  </a:cubicBezTo>
                  <a:cubicBezTo>
                    <a:pt x="900" y="14084"/>
                    <a:pt x="1107" y="13932"/>
                    <a:pt x="1047" y="13661"/>
                  </a:cubicBezTo>
                  <a:cubicBezTo>
                    <a:pt x="606" y="11661"/>
                    <a:pt x="909" y="9551"/>
                    <a:pt x="1908" y="7763"/>
                  </a:cubicBezTo>
                  <a:cubicBezTo>
                    <a:pt x="2418" y="6850"/>
                    <a:pt x="3123" y="6044"/>
                    <a:pt x="3862" y="5310"/>
                  </a:cubicBezTo>
                  <a:cubicBezTo>
                    <a:pt x="4628" y="4548"/>
                    <a:pt x="5445" y="3828"/>
                    <a:pt x="6260" y="3127"/>
                  </a:cubicBezTo>
                  <a:cubicBezTo>
                    <a:pt x="7145" y="2365"/>
                    <a:pt x="8076" y="1627"/>
                    <a:pt x="8723" y="641"/>
                  </a:cubicBezTo>
                  <a:cubicBezTo>
                    <a:pt x="8920" y="338"/>
                    <a:pt x="8652" y="1"/>
                    <a:pt x="8384" y="1"/>
                  </a:cubicBezTo>
                  <a:close/>
                </a:path>
              </a:pathLst>
            </a:custGeom>
            <a:solidFill>
              <a:srgbClr val="2862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0"/>
            <p:cNvSpPr/>
            <p:nvPr/>
          </p:nvSpPr>
          <p:spPr>
            <a:xfrm>
              <a:off x="8553403" y="4029272"/>
              <a:ext cx="259970" cy="441534"/>
            </a:xfrm>
            <a:custGeom>
              <a:rect b="b" l="l" r="r" t="t"/>
              <a:pathLst>
                <a:path extrusionOk="0" h="14056" w="8276">
                  <a:moveTo>
                    <a:pt x="7889" y="0"/>
                  </a:moveTo>
                  <a:cubicBezTo>
                    <a:pt x="7815" y="0"/>
                    <a:pt x="7743" y="31"/>
                    <a:pt x="7696" y="106"/>
                  </a:cubicBezTo>
                  <a:cubicBezTo>
                    <a:pt x="7159" y="982"/>
                    <a:pt x="6380" y="1702"/>
                    <a:pt x="5641" y="2407"/>
                  </a:cubicBezTo>
                  <a:cubicBezTo>
                    <a:pt x="4881" y="3142"/>
                    <a:pt x="4077" y="3829"/>
                    <a:pt x="3330" y="4577"/>
                  </a:cubicBezTo>
                  <a:cubicBezTo>
                    <a:pt x="1799" y="6118"/>
                    <a:pt x="689" y="7989"/>
                    <a:pt x="271" y="10139"/>
                  </a:cubicBezTo>
                  <a:cubicBezTo>
                    <a:pt x="47" y="11295"/>
                    <a:pt x="1" y="12575"/>
                    <a:pt x="295" y="13726"/>
                  </a:cubicBezTo>
                  <a:cubicBezTo>
                    <a:pt x="341" y="13908"/>
                    <a:pt x="477" y="14055"/>
                    <a:pt x="675" y="14055"/>
                  </a:cubicBezTo>
                  <a:cubicBezTo>
                    <a:pt x="692" y="14055"/>
                    <a:pt x="709" y="14054"/>
                    <a:pt x="726" y="14052"/>
                  </a:cubicBezTo>
                  <a:cubicBezTo>
                    <a:pt x="923" y="14025"/>
                    <a:pt x="1084" y="13822"/>
                    <a:pt x="1051" y="13621"/>
                  </a:cubicBezTo>
                  <a:cubicBezTo>
                    <a:pt x="877" y="12584"/>
                    <a:pt x="822" y="11584"/>
                    <a:pt x="987" y="10543"/>
                  </a:cubicBezTo>
                  <a:cubicBezTo>
                    <a:pt x="1152" y="9516"/>
                    <a:pt x="1501" y="8526"/>
                    <a:pt x="1986" y="7608"/>
                  </a:cubicBezTo>
                  <a:cubicBezTo>
                    <a:pt x="2964" y="5774"/>
                    <a:pt x="4583" y="4485"/>
                    <a:pt x="6054" y="3073"/>
                  </a:cubicBezTo>
                  <a:cubicBezTo>
                    <a:pt x="6471" y="2674"/>
                    <a:pt x="6871" y="2252"/>
                    <a:pt x="7229" y="1802"/>
                  </a:cubicBezTo>
                  <a:cubicBezTo>
                    <a:pt x="7582" y="1353"/>
                    <a:pt x="7875" y="876"/>
                    <a:pt x="8164" y="381"/>
                  </a:cubicBezTo>
                  <a:cubicBezTo>
                    <a:pt x="8276" y="194"/>
                    <a:pt x="8073" y="0"/>
                    <a:pt x="7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0"/>
            <p:cNvSpPr/>
            <p:nvPr/>
          </p:nvSpPr>
          <p:spPr>
            <a:xfrm>
              <a:off x="8620094" y="3826749"/>
              <a:ext cx="333538" cy="377201"/>
            </a:xfrm>
            <a:custGeom>
              <a:rect b="b" l="l" r="r" t="t"/>
              <a:pathLst>
                <a:path extrusionOk="0" h="12008" w="10618">
                  <a:moveTo>
                    <a:pt x="3574" y="0"/>
                  </a:moveTo>
                  <a:cubicBezTo>
                    <a:pt x="3441" y="0"/>
                    <a:pt x="3300" y="107"/>
                    <a:pt x="3313" y="252"/>
                  </a:cubicBezTo>
                  <a:cubicBezTo>
                    <a:pt x="3358" y="898"/>
                    <a:pt x="3440" y="1545"/>
                    <a:pt x="3565" y="2182"/>
                  </a:cubicBezTo>
                  <a:cubicBezTo>
                    <a:pt x="3184" y="1596"/>
                    <a:pt x="2730" y="1063"/>
                    <a:pt x="2147" y="637"/>
                  </a:cubicBezTo>
                  <a:cubicBezTo>
                    <a:pt x="2103" y="605"/>
                    <a:pt x="2059" y="592"/>
                    <a:pt x="2017" y="592"/>
                  </a:cubicBezTo>
                  <a:cubicBezTo>
                    <a:pt x="1847" y="592"/>
                    <a:pt x="1718" y="819"/>
                    <a:pt x="1799" y="980"/>
                  </a:cubicBezTo>
                  <a:cubicBezTo>
                    <a:pt x="2092" y="1577"/>
                    <a:pt x="2409" y="2155"/>
                    <a:pt x="2748" y="2718"/>
                  </a:cubicBezTo>
                  <a:cubicBezTo>
                    <a:pt x="2422" y="2384"/>
                    <a:pt x="2098" y="2054"/>
                    <a:pt x="1772" y="1719"/>
                  </a:cubicBezTo>
                  <a:cubicBezTo>
                    <a:pt x="1727" y="1674"/>
                    <a:pt x="1656" y="1645"/>
                    <a:pt x="1591" y="1645"/>
                  </a:cubicBezTo>
                  <a:cubicBezTo>
                    <a:pt x="1569" y="1645"/>
                    <a:pt x="1548" y="1648"/>
                    <a:pt x="1529" y="1655"/>
                  </a:cubicBezTo>
                  <a:cubicBezTo>
                    <a:pt x="629" y="1981"/>
                    <a:pt x="1808" y="3279"/>
                    <a:pt x="2125" y="3618"/>
                  </a:cubicBezTo>
                  <a:cubicBezTo>
                    <a:pt x="2129" y="3626"/>
                    <a:pt x="2134" y="3632"/>
                    <a:pt x="2143" y="3636"/>
                  </a:cubicBezTo>
                  <a:cubicBezTo>
                    <a:pt x="1730" y="3453"/>
                    <a:pt x="1317" y="3279"/>
                    <a:pt x="896" y="3118"/>
                  </a:cubicBezTo>
                  <a:cubicBezTo>
                    <a:pt x="876" y="3111"/>
                    <a:pt x="855" y="3108"/>
                    <a:pt x="833" y="3108"/>
                  </a:cubicBezTo>
                  <a:cubicBezTo>
                    <a:pt x="766" y="3108"/>
                    <a:pt x="694" y="3137"/>
                    <a:pt x="652" y="3182"/>
                  </a:cubicBezTo>
                  <a:cubicBezTo>
                    <a:pt x="368" y="3494"/>
                    <a:pt x="671" y="3791"/>
                    <a:pt x="928" y="3984"/>
                  </a:cubicBezTo>
                  <a:cubicBezTo>
                    <a:pt x="1242" y="4221"/>
                    <a:pt x="1575" y="4436"/>
                    <a:pt x="1916" y="4632"/>
                  </a:cubicBezTo>
                  <a:lnTo>
                    <a:pt x="1916" y="4632"/>
                  </a:lnTo>
                  <a:cubicBezTo>
                    <a:pt x="1914" y="4631"/>
                    <a:pt x="1911" y="4631"/>
                    <a:pt x="1909" y="4631"/>
                  </a:cubicBezTo>
                  <a:cubicBezTo>
                    <a:pt x="1777" y="4619"/>
                    <a:pt x="1640" y="4611"/>
                    <a:pt x="1504" y="4611"/>
                  </a:cubicBezTo>
                  <a:cubicBezTo>
                    <a:pt x="993" y="4611"/>
                    <a:pt x="478" y="4721"/>
                    <a:pt x="116" y="5108"/>
                  </a:cubicBezTo>
                  <a:cubicBezTo>
                    <a:pt x="1" y="5232"/>
                    <a:pt x="28" y="5503"/>
                    <a:pt x="226" y="5530"/>
                  </a:cubicBezTo>
                  <a:cubicBezTo>
                    <a:pt x="551" y="5580"/>
                    <a:pt x="877" y="5613"/>
                    <a:pt x="1198" y="5641"/>
                  </a:cubicBezTo>
                  <a:cubicBezTo>
                    <a:pt x="680" y="5768"/>
                    <a:pt x="56" y="6003"/>
                    <a:pt x="116" y="6594"/>
                  </a:cubicBezTo>
                  <a:cubicBezTo>
                    <a:pt x="132" y="6753"/>
                    <a:pt x="235" y="6846"/>
                    <a:pt x="379" y="6846"/>
                  </a:cubicBezTo>
                  <a:cubicBezTo>
                    <a:pt x="398" y="6846"/>
                    <a:pt x="417" y="6844"/>
                    <a:pt x="437" y="6841"/>
                  </a:cubicBezTo>
                  <a:cubicBezTo>
                    <a:pt x="758" y="6791"/>
                    <a:pt x="1079" y="6746"/>
                    <a:pt x="1400" y="6695"/>
                  </a:cubicBezTo>
                  <a:lnTo>
                    <a:pt x="1400" y="6695"/>
                  </a:lnTo>
                  <a:cubicBezTo>
                    <a:pt x="1061" y="6856"/>
                    <a:pt x="680" y="7016"/>
                    <a:pt x="428" y="7300"/>
                  </a:cubicBezTo>
                  <a:cubicBezTo>
                    <a:pt x="185" y="7571"/>
                    <a:pt x="79" y="7988"/>
                    <a:pt x="276" y="8314"/>
                  </a:cubicBezTo>
                  <a:cubicBezTo>
                    <a:pt x="457" y="8608"/>
                    <a:pt x="745" y="8714"/>
                    <a:pt x="1059" y="8714"/>
                  </a:cubicBezTo>
                  <a:cubicBezTo>
                    <a:pt x="1201" y="8714"/>
                    <a:pt x="1347" y="8693"/>
                    <a:pt x="1492" y="8657"/>
                  </a:cubicBezTo>
                  <a:lnTo>
                    <a:pt x="1492" y="8657"/>
                  </a:lnTo>
                  <a:cubicBezTo>
                    <a:pt x="1304" y="8896"/>
                    <a:pt x="1166" y="9157"/>
                    <a:pt x="1171" y="9470"/>
                  </a:cubicBezTo>
                  <a:cubicBezTo>
                    <a:pt x="1175" y="9620"/>
                    <a:pt x="1285" y="9717"/>
                    <a:pt x="1427" y="9730"/>
                  </a:cubicBezTo>
                  <a:cubicBezTo>
                    <a:pt x="1464" y="9734"/>
                    <a:pt x="1500" y="9736"/>
                    <a:pt x="1536" y="9736"/>
                  </a:cubicBezTo>
                  <a:cubicBezTo>
                    <a:pt x="2169" y="9736"/>
                    <a:pt x="2643" y="9206"/>
                    <a:pt x="3042" y="8772"/>
                  </a:cubicBezTo>
                  <a:lnTo>
                    <a:pt x="3358" y="8424"/>
                  </a:lnTo>
                  <a:lnTo>
                    <a:pt x="3358" y="8424"/>
                  </a:lnTo>
                  <a:cubicBezTo>
                    <a:pt x="3010" y="9163"/>
                    <a:pt x="2703" y="9919"/>
                    <a:pt x="2437" y="10689"/>
                  </a:cubicBezTo>
                  <a:cubicBezTo>
                    <a:pt x="2386" y="10822"/>
                    <a:pt x="2487" y="10969"/>
                    <a:pt x="2615" y="11006"/>
                  </a:cubicBezTo>
                  <a:cubicBezTo>
                    <a:pt x="2661" y="11019"/>
                    <a:pt x="2707" y="11024"/>
                    <a:pt x="2748" y="11024"/>
                  </a:cubicBezTo>
                  <a:cubicBezTo>
                    <a:pt x="2813" y="11066"/>
                    <a:pt x="2875" y="11085"/>
                    <a:pt x="2934" y="11085"/>
                  </a:cubicBezTo>
                  <a:cubicBezTo>
                    <a:pt x="3163" y="11085"/>
                    <a:pt x="3351" y="10812"/>
                    <a:pt x="3482" y="10593"/>
                  </a:cubicBezTo>
                  <a:lnTo>
                    <a:pt x="3482" y="10593"/>
                  </a:lnTo>
                  <a:cubicBezTo>
                    <a:pt x="3478" y="10877"/>
                    <a:pt x="3565" y="11157"/>
                    <a:pt x="3867" y="11258"/>
                  </a:cubicBezTo>
                  <a:cubicBezTo>
                    <a:pt x="3921" y="11276"/>
                    <a:pt x="3972" y="11285"/>
                    <a:pt x="4020" y="11285"/>
                  </a:cubicBezTo>
                  <a:cubicBezTo>
                    <a:pt x="4203" y="11285"/>
                    <a:pt x="4345" y="11165"/>
                    <a:pt x="4436" y="11006"/>
                  </a:cubicBezTo>
                  <a:cubicBezTo>
                    <a:pt x="4441" y="11066"/>
                    <a:pt x="4450" y="11121"/>
                    <a:pt x="4458" y="11176"/>
                  </a:cubicBezTo>
                  <a:cubicBezTo>
                    <a:pt x="4491" y="11409"/>
                    <a:pt x="4513" y="11684"/>
                    <a:pt x="4693" y="11864"/>
                  </a:cubicBezTo>
                  <a:cubicBezTo>
                    <a:pt x="4785" y="11956"/>
                    <a:pt x="4912" y="12008"/>
                    <a:pt x="5040" y="12008"/>
                  </a:cubicBezTo>
                  <a:cubicBezTo>
                    <a:pt x="5116" y="12008"/>
                    <a:pt x="5192" y="11990"/>
                    <a:pt x="5262" y="11950"/>
                  </a:cubicBezTo>
                  <a:cubicBezTo>
                    <a:pt x="5679" y="11712"/>
                    <a:pt x="5592" y="11056"/>
                    <a:pt x="5587" y="10662"/>
                  </a:cubicBezTo>
                  <a:cubicBezTo>
                    <a:pt x="5582" y="10511"/>
                    <a:pt x="5578" y="10355"/>
                    <a:pt x="5569" y="10198"/>
                  </a:cubicBezTo>
                  <a:lnTo>
                    <a:pt x="5569" y="10198"/>
                  </a:lnTo>
                  <a:cubicBezTo>
                    <a:pt x="5770" y="10579"/>
                    <a:pt x="5990" y="10946"/>
                    <a:pt x="6238" y="11299"/>
                  </a:cubicBezTo>
                  <a:cubicBezTo>
                    <a:pt x="6292" y="11378"/>
                    <a:pt x="6378" y="11419"/>
                    <a:pt x="6462" y="11419"/>
                  </a:cubicBezTo>
                  <a:cubicBezTo>
                    <a:pt x="6563" y="11419"/>
                    <a:pt x="6662" y="11360"/>
                    <a:pt x="6697" y="11239"/>
                  </a:cubicBezTo>
                  <a:cubicBezTo>
                    <a:pt x="6770" y="10964"/>
                    <a:pt x="6816" y="10685"/>
                    <a:pt x="6830" y="10401"/>
                  </a:cubicBezTo>
                  <a:cubicBezTo>
                    <a:pt x="6835" y="10414"/>
                    <a:pt x="6843" y="10423"/>
                    <a:pt x="6848" y="10433"/>
                  </a:cubicBezTo>
                  <a:cubicBezTo>
                    <a:pt x="7018" y="10690"/>
                    <a:pt x="7263" y="11134"/>
                    <a:pt x="7612" y="11134"/>
                  </a:cubicBezTo>
                  <a:cubicBezTo>
                    <a:pt x="7668" y="11134"/>
                    <a:pt x="7726" y="11123"/>
                    <a:pt x="7788" y="11097"/>
                  </a:cubicBezTo>
                  <a:cubicBezTo>
                    <a:pt x="8086" y="10979"/>
                    <a:pt x="8109" y="10611"/>
                    <a:pt x="8031" y="10336"/>
                  </a:cubicBezTo>
                  <a:lnTo>
                    <a:pt x="8031" y="10336"/>
                  </a:lnTo>
                  <a:cubicBezTo>
                    <a:pt x="8179" y="10418"/>
                    <a:pt x="8338" y="10478"/>
                    <a:pt x="8503" y="10478"/>
                  </a:cubicBezTo>
                  <a:cubicBezTo>
                    <a:pt x="8811" y="10469"/>
                    <a:pt x="9022" y="10221"/>
                    <a:pt x="9045" y="9928"/>
                  </a:cubicBezTo>
                  <a:cubicBezTo>
                    <a:pt x="9054" y="9790"/>
                    <a:pt x="9026" y="9652"/>
                    <a:pt x="8976" y="9525"/>
                  </a:cubicBezTo>
                  <a:lnTo>
                    <a:pt x="8971" y="9520"/>
                  </a:lnTo>
                  <a:lnTo>
                    <a:pt x="8971" y="9520"/>
                  </a:lnTo>
                  <a:cubicBezTo>
                    <a:pt x="9019" y="9530"/>
                    <a:pt x="9068" y="9535"/>
                    <a:pt x="9118" y="9535"/>
                  </a:cubicBezTo>
                  <a:cubicBezTo>
                    <a:pt x="9216" y="9535"/>
                    <a:pt x="9316" y="9515"/>
                    <a:pt x="9417" y="9470"/>
                  </a:cubicBezTo>
                  <a:cubicBezTo>
                    <a:pt x="9811" y="9281"/>
                    <a:pt x="9857" y="8869"/>
                    <a:pt x="9618" y="8539"/>
                  </a:cubicBezTo>
                  <a:cubicBezTo>
                    <a:pt x="9417" y="8255"/>
                    <a:pt x="9197" y="7984"/>
                    <a:pt x="8962" y="7722"/>
                  </a:cubicBezTo>
                  <a:lnTo>
                    <a:pt x="8962" y="7722"/>
                  </a:lnTo>
                  <a:cubicBezTo>
                    <a:pt x="9066" y="7748"/>
                    <a:pt x="9174" y="7765"/>
                    <a:pt x="9277" y="7765"/>
                  </a:cubicBezTo>
                  <a:cubicBezTo>
                    <a:pt x="9518" y="7765"/>
                    <a:pt x="9739" y="7675"/>
                    <a:pt x="9847" y="7406"/>
                  </a:cubicBezTo>
                  <a:cubicBezTo>
                    <a:pt x="9989" y="7071"/>
                    <a:pt x="9769" y="6796"/>
                    <a:pt x="9508" y="6585"/>
                  </a:cubicBezTo>
                  <a:cubicBezTo>
                    <a:pt x="9536" y="6580"/>
                    <a:pt x="9563" y="6580"/>
                    <a:pt x="9591" y="6576"/>
                  </a:cubicBezTo>
                  <a:cubicBezTo>
                    <a:pt x="10154" y="6507"/>
                    <a:pt x="10618" y="6030"/>
                    <a:pt x="10347" y="5442"/>
                  </a:cubicBezTo>
                  <a:cubicBezTo>
                    <a:pt x="10187" y="5095"/>
                    <a:pt x="9870" y="4925"/>
                    <a:pt x="9512" y="4847"/>
                  </a:cubicBezTo>
                  <a:cubicBezTo>
                    <a:pt x="9769" y="4705"/>
                    <a:pt x="10008" y="4540"/>
                    <a:pt x="10228" y="4333"/>
                  </a:cubicBezTo>
                  <a:cubicBezTo>
                    <a:pt x="10370" y="4200"/>
                    <a:pt x="10287" y="3971"/>
                    <a:pt x="10118" y="3916"/>
                  </a:cubicBezTo>
                  <a:cubicBezTo>
                    <a:pt x="9942" y="3858"/>
                    <a:pt x="9766" y="3833"/>
                    <a:pt x="9592" y="3833"/>
                  </a:cubicBezTo>
                  <a:cubicBezTo>
                    <a:pt x="9258" y="3833"/>
                    <a:pt x="8929" y="3924"/>
                    <a:pt x="8609" y="4045"/>
                  </a:cubicBezTo>
                  <a:cubicBezTo>
                    <a:pt x="8866" y="3847"/>
                    <a:pt x="9114" y="3641"/>
                    <a:pt x="9292" y="3370"/>
                  </a:cubicBezTo>
                  <a:cubicBezTo>
                    <a:pt x="9457" y="3122"/>
                    <a:pt x="9623" y="2710"/>
                    <a:pt x="9320" y="2494"/>
                  </a:cubicBezTo>
                  <a:cubicBezTo>
                    <a:pt x="9236" y="2434"/>
                    <a:pt x="9141" y="2410"/>
                    <a:pt x="9040" y="2410"/>
                  </a:cubicBezTo>
                  <a:cubicBezTo>
                    <a:pt x="8806" y="2410"/>
                    <a:pt x="8548" y="2541"/>
                    <a:pt x="8371" y="2641"/>
                  </a:cubicBezTo>
                  <a:cubicBezTo>
                    <a:pt x="8179" y="2751"/>
                    <a:pt x="8004" y="2879"/>
                    <a:pt x="7834" y="3017"/>
                  </a:cubicBezTo>
                  <a:cubicBezTo>
                    <a:pt x="7986" y="2811"/>
                    <a:pt x="8132" y="2600"/>
                    <a:pt x="8283" y="2394"/>
                  </a:cubicBezTo>
                  <a:cubicBezTo>
                    <a:pt x="8404" y="2221"/>
                    <a:pt x="8224" y="2017"/>
                    <a:pt x="8051" y="2017"/>
                  </a:cubicBezTo>
                  <a:cubicBezTo>
                    <a:pt x="7994" y="2017"/>
                    <a:pt x="7938" y="2039"/>
                    <a:pt x="7893" y="2091"/>
                  </a:cubicBezTo>
                  <a:cubicBezTo>
                    <a:pt x="7458" y="2614"/>
                    <a:pt x="7023" y="3131"/>
                    <a:pt x="6587" y="3650"/>
                  </a:cubicBezTo>
                  <a:cubicBezTo>
                    <a:pt x="6907" y="2824"/>
                    <a:pt x="7182" y="1981"/>
                    <a:pt x="7403" y="1122"/>
                  </a:cubicBezTo>
                  <a:cubicBezTo>
                    <a:pt x="7449" y="949"/>
                    <a:pt x="7286" y="804"/>
                    <a:pt x="7136" y="804"/>
                  </a:cubicBezTo>
                  <a:cubicBezTo>
                    <a:pt x="7061" y="804"/>
                    <a:pt x="6989" y="841"/>
                    <a:pt x="6949" y="930"/>
                  </a:cubicBezTo>
                  <a:cubicBezTo>
                    <a:pt x="6683" y="1531"/>
                    <a:pt x="6418" y="2127"/>
                    <a:pt x="6147" y="2724"/>
                  </a:cubicBezTo>
                  <a:cubicBezTo>
                    <a:pt x="6238" y="2064"/>
                    <a:pt x="6289" y="1393"/>
                    <a:pt x="6307" y="733"/>
                  </a:cubicBezTo>
                  <a:cubicBezTo>
                    <a:pt x="6312" y="581"/>
                    <a:pt x="6190" y="497"/>
                    <a:pt x="6067" y="497"/>
                  </a:cubicBezTo>
                  <a:cubicBezTo>
                    <a:pt x="5967" y="497"/>
                    <a:pt x="5867" y="552"/>
                    <a:pt x="5834" y="669"/>
                  </a:cubicBezTo>
                  <a:cubicBezTo>
                    <a:pt x="5651" y="1315"/>
                    <a:pt x="5495" y="1967"/>
                    <a:pt x="5366" y="2627"/>
                  </a:cubicBezTo>
                  <a:cubicBezTo>
                    <a:pt x="5256" y="1907"/>
                    <a:pt x="5106" y="1196"/>
                    <a:pt x="4922" y="495"/>
                  </a:cubicBezTo>
                  <a:cubicBezTo>
                    <a:pt x="4891" y="385"/>
                    <a:pt x="4797" y="334"/>
                    <a:pt x="4703" y="334"/>
                  </a:cubicBezTo>
                  <a:cubicBezTo>
                    <a:pt x="4585" y="334"/>
                    <a:pt x="4466" y="414"/>
                    <a:pt x="4468" y="559"/>
                  </a:cubicBezTo>
                  <a:cubicBezTo>
                    <a:pt x="4473" y="894"/>
                    <a:pt x="4486" y="1233"/>
                    <a:pt x="4505" y="1568"/>
                  </a:cubicBezTo>
                  <a:cubicBezTo>
                    <a:pt x="4321" y="1031"/>
                    <a:pt x="4106" y="508"/>
                    <a:pt x="3734" y="72"/>
                  </a:cubicBezTo>
                  <a:cubicBezTo>
                    <a:pt x="3693" y="22"/>
                    <a:pt x="3634" y="0"/>
                    <a:pt x="3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0"/>
            <p:cNvSpPr/>
            <p:nvPr/>
          </p:nvSpPr>
          <p:spPr>
            <a:xfrm>
              <a:off x="8658733" y="3866487"/>
              <a:ext cx="267980" cy="267854"/>
            </a:xfrm>
            <a:custGeom>
              <a:rect b="b" l="l" r="r" t="t"/>
              <a:pathLst>
                <a:path extrusionOk="0" h="8527" w="8531">
                  <a:moveTo>
                    <a:pt x="4788" y="1"/>
                  </a:moveTo>
                  <a:cubicBezTo>
                    <a:pt x="4697" y="1"/>
                    <a:pt x="4597" y="58"/>
                    <a:pt x="4559" y="138"/>
                  </a:cubicBezTo>
                  <a:cubicBezTo>
                    <a:pt x="4394" y="468"/>
                    <a:pt x="4274" y="816"/>
                    <a:pt x="4201" y="1174"/>
                  </a:cubicBezTo>
                  <a:cubicBezTo>
                    <a:pt x="4187" y="1129"/>
                    <a:pt x="4169" y="1082"/>
                    <a:pt x="4155" y="1036"/>
                  </a:cubicBezTo>
                  <a:cubicBezTo>
                    <a:pt x="4020" y="665"/>
                    <a:pt x="3864" y="124"/>
                    <a:pt x="3398" y="124"/>
                  </a:cubicBezTo>
                  <a:cubicBezTo>
                    <a:pt x="3375" y="124"/>
                    <a:pt x="3350" y="125"/>
                    <a:pt x="3325" y="128"/>
                  </a:cubicBezTo>
                  <a:cubicBezTo>
                    <a:pt x="3211" y="143"/>
                    <a:pt x="3146" y="266"/>
                    <a:pt x="3160" y="371"/>
                  </a:cubicBezTo>
                  <a:cubicBezTo>
                    <a:pt x="3206" y="761"/>
                    <a:pt x="3261" y="1146"/>
                    <a:pt x="3334" y="1532"/>
                  </a:cubicBezTo>
                  <a:cubicBezTo>
                    <a:pt x="3183" y="1239"/>
                    <a:pt x="3031" y="945"/>
                    <a:pt x="2881" y="651"/>
                  </a:cubicBezTo>
                  <a:cubicBezTo>
                    <a:pt x="2840" y="570"/>
                    <a:pt x="2773" y="536"/>
                    <a:pt x="2706" y="536"/>
                  </a:cubicBezTo>
                  <a:cubicBezTo>
                    <a:pt x="2577" y="536"/>
                    <a:pt x="2450" y="663"/>
                    <a:pt x="2513" y="826"/>
                  </a:cubicBezTo>
                  <a:cubicBezTo>
                    <a:pt x="2739" y="1408"/>
                    <a:pt x="2963" y="1995"/>
                    <a:pt x="3192" y="2577"/>
                  </a:cubicBezTo>
                  <a:cubicBezTo>
                    <a:pt x="2866" y="2219"/>
                    <a:pt x="2541" y="1857"/>
                    <a:pt x="2233" y="1481"/>
                  </a:cubicBezTo>
                  <a:cubicBezTo>
                    <a:pt x="2192" y="1430"/>
                    <a:pt x="2140" y="1409"/>
                    <a:pt x="2088" y="1409"/>
                  </a:cubicBezTo>
                  <a:cubicBezTo>
                    <a:pt x="1958" y="1409"/>
                    <a:pt x="1833" y="1545"/>
                    <a:pt x="1899" y="1692"/>
                  </a:cubicBezTo>
                  <a:cubicBezTo>
                    <a:pt x="2009" y="1944"/>
                    <a:pt x="2128" y="2192"/>
                    <a:pt x="2261" y="2435"/>
                  </a:cubicBezTo>
                  <a:cubicBezTo>
                    <a:pt x="1894" y="2211"/>
                    <a:pt x="1500" y="2037"/>
                    <a:pt x="1060" y="1954"/>
                  </a:cubicBezTo>
                  <a:cubicBezTo>
                    <a:pt x="1045" y="1951"/>
                    <a:pt x="1031" y="1950"/>
                    <a:pt x="1017" y="1950"/>
                  </a:cubicBezTo>
                  <a:cubicBezTo>
                    <a:pt x="839" y="1950"/>
                    <a:pt x="752" y="2163"/>
                    <a:pt x="807" y="2312"/>
                  </a:cubicBezTo>
                  <a:cubicBezTo>
                    <a:pt x="1060" y="2985"/>
                    <a:pt x="1693" y="3307"/>
                    <a:pt x="2225" y="3724"/>
                  </a:cubicBezTo>
                  <a:cubicBezTo>
                    <a:pt x="1760" y="3662"/>
                    <a:pt x="1292" y="3629"/>
                    <a:pt x="824" y="3629"/>
                  </a:cubicBezTo>
                  <a:cubicBezTo>
                    <a:pt x="738" y="3629"/>
                    <a:pt x="651" y="3630"/>
                    <a:pt x="565" y="3633"/>
                  </a:cubicBezTo>
                  <a:cubicBezTo>
                    <a:pt x="394" y="3637"/>
                    <a:pt x="275" y="3756"/>
                    <a:pt x="299" y="3930"/>
                  </a:cubicBezTo>
                  <a:cubicBezTo>
                    <a:pt x="339" y="4334"/>
                    <a:pt x="779" y="4416"/>
                    <a:pt x="1110" y="4448"/>
                  </a:cubicBezTo>
                  <a:cubicBezTo>
                    <a:pt x="1262" y="4467"/>
                    <a:pt x="1412" y="4480"/>
                    <a:pt x="1564" y="4499"/>
                  </a:cubicBezTo>
                  <a:cubicBezTo>
                    <a:pt x="1101" y="4673"/>
                    <a:pt x="647" y="4861"/>
                    <a:pt x="197" y="5068"/>
                  </a:cubicBezTo>
                  <a:cubicBezTo>
                    <a:pt x="9" y="5150"/>
                    <a:pt x="0" y="5471"/>
                    <a:pt x="216" y="5531"/>
                  </a:cubicBezTo>
                  <a:cubicBezTo>
                    <a:pt x="413" y="5586"/>
                    <a:pt x="620" y="5627"/>
                    <a:pt x="821" y="5654"/>
                  </a:cubicBezTo>
                  <a:cubicBezTo>
                    <a:pt x="739" y="5714"/>
                    <a:pt x="669" y="5792"/>
                    <a:pt x="614" y="5889"/>
                  </a:cubicBezTo>
                  <a:cubicBezTo>
                    <a:pt x="532" y="6031"/>
                    <a:pt x="601" y="6205"/>
                    <a:pt x="771" y="6228"/>
                  </a:cubicBezTo>
                  <a:cubicBezTo>
                    <a:pt x="1016" y="6260"/>
                    <a:pt x="1261" y="6276"/>
                    <a:pt x="1505" y="6276"/>
                  </a:cubicBezTo>
                  <a:cubicBezTo>
                    <a:pt x="1741" y="6276"/>
                    <a:pt x="1976" y="6262"/>
                    <a:pt x="2210" y="6232"/>
                  </a:cubicBezTo>
                  <a:lnTo>
                    <a:pt x="2210" y="6232"/>
                  </a:lnTo>
                  <a:cubicBezTo>
                    <a:pt x="1821" y="6664"/>
                    <a:pt x="1500" y="7149"/>
                    <a:pt x="1230" y="7682"/>
                  </a:cubicBezTo>
                  <a:cubicBezTo>
                    <a:pt x="1160" y="7818"/>
                    <a:pt x="1296" y="7927"/>
                    <a:pt x="1420" y="7927"/>
                  </a:cubicBezTo>
                  <a:cubicBezTo>
                    <a:pt x="1443" y="7927"/>
                    <a:pt x="1465" y="7923"/>
                    <a:pt x="1486" y="7915"/>
                  </a:cubicBezTo>
                  <a:cubicBezTo>
                    <a:pt x="2009" y="7718"/>
                    <a:pt x="2481" y="7411"/>
                    <a:pt x="2876" y="7021"/>
                  </a:cubicBezTo>
                  <a:lnTo>
                    <a:pt x="2876" y="7021"/>
                  </a:lnTo>
                  <a:cubicBezTo>
                    <a:pt x="2794" y="7269"/>
                    <a:pt x="2716" y="7517"/>
                    <a:pt x="2637" y="7769"/>
                  </a:cubicBezTo>
                  <a:cubicBezTo>
                    <a:pt x="2593" y="7910"/>
                    <a:pt x="2718" y="8074"/>
                    <a:pt x="2854" y="8074"/>
                  </a:cubicBezTo>
                  <a:cubicBezTo>
                    <a:pt x="2899" y="8074"/>
                    <a:pt x="2945" y="8056"/>
                    <a:pt x="2986" y="8012"/>
                  </a:cubicBezTo>
                  <a:cubicBezTo>
                    <a:pt x="3266" y="7727"/>
                    <a:pt x="3504" y="7424"/>
                    <a:pt x="3702" y="7090"/>
                  </a:cubicBezTo>
                  <a:lnTo>
                    <a:pt x="3702" y="7090"/>
                  </a:lnTo>
                  <a:cubicBezTo>
                    <a:pt x="3683" y="7471"/>
                    <a:pt x="3683" y="7851"/>
                    <a:pt x="3702" y="8237"/>
                  </a:cubicBezTo>
                  <a:cubicBezTo>
                    <a:pt x="3708" y="8363"/>
                    <a:pt x="3832" y="8438"/>
                    <a:pt x="3952" y="8438"/>
                  </a:cubicBezTo>
                  <a:cubicBezTo>
                    <a:pt x="4010" y="8438"/>
                    <a:pt x="4067" y="8420"/>
                    <a:pt x="4109" y="8383"/>
                  </a:cubicBezTo>
                  <a:cubicBezTo>
                    <a:pt x="4390" y="8131"/>
                    <a:pt x="4549" y="7801"/>
                    <a:pt x="4632" y="7447"/>
                  </a:cubicBezTo>
                  <a:cubicBezTo>
                    <a:pt x="4729" y="7764"/>
                    <a:pt x="4834" y="8076"/>
                    <a:pt x="4953" y="8383"/>
                  </a:cubicBezTo>
                  <a:cubicBezTo>
                    <a:pt x="4984" y="8465"/>
                    <a:pt x="5084" y="8527"/>
                    <a:pt x="5173" y="8527"/>
                  </a:cubicBezTo>
                  <a:cubicBezTo>
                    <a:pt x="5189" y="8527"/>
                    <a:pt x="5205" y="8525"/>
                    <a:pt x="5219" y="8521"/>
                  </a:cubicBezTo>
                  <a:cubicBezTo>
                    <a:pt x="5779" y="8374"/>
                    <a:pt x="5540" y="7699"/>
                    <a:pt x="5435" y="7314"/>
                  </a:cubicBezTo>
                  <a:cubicBezTo>
                    <a:pt x="5416" y="7242"/>
                    <a:pt x="5398" y="7172"/>
                    <a:pt x="5380" y="7104"/>
                  </a:cubicBezTo>
                  <a:lnTo>
                    <a:pt x="5380" y="7104"/>
                  </a:lnTo>
                  <a:cubicBezTo>
                    <a:pt x="5563" y="7282"/>
                    <a:pt x="5765" y="7443"/>
                    <a:pt x="5985" y="7589"/>
                  </a:cubicBezTo>
                  <a:cubicBezTo>
                    <a:pt x="6027" y="7617"/>
                    <a:pt x="6068" y="7629"/>
                    <a:pt x="6107" y="7629"/>
                  </a:cubicBezTo>
                  <a:cubicBezTo>
                    <a:pt x="6245" y="7629"/>
                    <a:pt x="6350" y="7479"/>
                    <a:pt x="6297" y="7329"/>
                  </a:cubicBezTo>
                  <a:cubicBezTo>
                    <a:pt x="6164" y="6939"/>
                    <a:pt x="5976" y="6571"/>
                    <a:pt x="5747" y="6232"/>
                  </a:cubicBezTo>
                  <a:lnTo>
                    <a:pt x="5747" y="6232"/>
                  </a:lnTo>
                  <a:cubicBezTo>
                    <a:pt x="5948" y="6315"/>
                    <a:pt x="6151" y="6393"/>
                    <a:pt x="6356" y="6467"/>
                  </a:cubicBezTo>
                  <a:cubicBezTo>
                    <a:pt x="6562" y="6541"/>
                    <a:pt x="6877" y="6695"/>
                    <a:pt x="7143" y="6695"/>
                  </a:cubicBezTo>
                  <a:cubicBezTo>
                    <a:pt x="7305" y="6695"/>
                    <a:pt x="7449" y="6638"/>
                    <a:pt x="7540" y="6471"/>
                  </a:cubicBezTo>
                  <a:cubicBezTo>
                    <a:pt x="7713" y="6154"/>
                    <a:pt x="7448" y="5847"/>
                    <a:pt x="7186" y="5627"/>
                  </a:cubicBezTo>
                  <a:lnTo>
                    <a:pt x="7186" y="5627"/>
                  </a:lnTo>
                  <a:cubicBezTo>
                    <a:pt x="7329" y="5636"/>
                    <a:pt x="7471" y="5641"/>
                    <a:pt x="7613" y="5641"/>
                  </a:cubicBezTo>
                  <a:cubicBezTo>
                    <a:pt x="7755" y="5641"/>
                    <a:pt x="7897" y="5636"/>
                    <a:pt x="8039" y="5627"/>
                  </a:cubicBezTo>
                  <a:cubicBezTo>
                    <a:pt x="8227" y="5618"/>
                    <a:pt x="8291" y="5311"/>
                    <a:pt x="8126" y="5219"/>
                  </a:cubicBezTo>
                  <a:cubicBezTo>
                    <a:pt x="7884" y="5081"/>
                    <a:pt x="7636" y="4958"/>
                    <a:pt x="7383" y="4852"/>
                  </a:cubicBezTo>
                  <a:cubicBezTo>
                    <a:pt x="7783" y="4810"/>
                    <a:pt x="8154" y="4687"/>
                    <a:pt x="8439" y="4315"/>
                  </a:cubicBezTo>
                  <a:cubicBezTo>
                    <a:pt x="8530" y="4201"/>
                    <a:pt x="8480" y="3972"/>
                    <a:pt x="8324" y="3935"/>
                  </a:cubicBezTo>
                  <a:cubicBezTo>
                    <a:pt x="7802" y="3815"/>
                    <a:pt x="7279" y="3733"/>
                    <a:pt x="6756" y="3692"/>
                  </a:cubicBezTo>
                  <a:cubicBezTo>
                    <a:pt x="7279" y="3563"/>
                    <a:pt x="7787" y="3403"/>
                    <a:pt x="8168" y="2958"/>
                  </a:cubicBezTo>
                  <a:cubicBezTo>
                    <a:pt x="8251" y="2857"/>
                    <a:pt x="8209" y="2678"/>
                    <a:pt x="8109" y="2609"/>
                  </a:cubicBezTo>
                  <a:cubicBezTo>
                    <a:pt x="7910" y="2477"/>
                    <a:pt x="7692" y="2421"/>
                    <a:pt x="7471" y="2421"/>
                  </a:cubicBezTo>
                  <a:cubicBezTo>
                    <a:pt x="7431" y="2421"/>
                    <a:pt x="7391" y="2423"/>
                    <a:pt x="7351" y="2426"/>
                  </a:cubicBezTo>
                  <a:cubicBezTo>
                    <a:pt x="7461" y="2329"/>
                    <a:pt x="7563" y="2229"/>
                    <a:pt x="7664" y="2124"/>
                  </a:cubicBezTo>
                  <a:cubicBezTo>
                    <a:pt x="7815" y="1959"/>
                    <a:pt x="7897" y="1743"/>
                    <a:pt x="7778" y="1532"/>
                  </a:cubicBezTo>
                  <a:cubicBezTo>
                    <a:pt x="7684" y="1364"/>
                    <a:pt x="7488" y="1266"/>
                    <a:pt x="7298" y="1266"/>
                  </a:cubicBezTo>
                  <a:cubicBezTo>
                    <a:pt x="7274" y="1266"/>
                    <a:pt x="7251" y="1268"/>
                    <a:pt x="7228" y="1271"/>
                  </a:cubicBezTo>
                  <a:cubicBezTo>
                    <a:pt x="6957" y="1303"/>
                    <a:pt x="6756" y="1508"/>
                    <a:pt x="6568" y="1679"/>
                  </a:cubicBezTo>
                  <a:cubicBezTo>
                    <a:pt x="6398" y="1830"/>
                    <a:pt x="6233" y="1982"/>
                    <a:pt x="6063" y="2132"/>
                  </a:cubicBezTo>
                  <a:cubicBezTo>
                    <a:pt x="6090" y="2041"/>
                    <a:pt x="6118" y="1944"/>
                    <a:pt x="6141" y="1849"/>
                  </a:cubicBezTo>
                  <a:cubicBezTo>
                    <a:pt x="6228" y="1491"/>
                    <a:pt x="6371" y="926"/>
                    <a:pt x="6041" y="638"/>
                  </a:cubicBezTo>
                  <a:cubicBezTo>
                    <a:pt x="5943" y="553"/>
                    <a:pt x="5843" y="517"/>
                    <a:pt x="5746" y="517"/>
                  </a:cubicBezTo>
                  <a:cubicBezTo>
                    <a:pt x="5503" y="517"/>
                    <a:pt x="5279" y="740"/>
                    <a:pt x="5164" y="972"/>
                  </a:cubicBezTo>
                  <a:cubicBezTo>
                    <a:pt x="5160" y="977"/>
                    <a:pt x="5160" y="981"/>
                    <a:pt x="5154" y="986"/>
                  </a:cubicBezTo>
                  <a:cubicBezTo>
                    <a:pt x="5114" y="693"/>
                    <a:pt x="5044" y="408"/>
                    <a:pt x="4949" y="119"/>
                  </a:cubicBezTo>
                  <a:cubicBezTo>
                    <a:pt x="4923" y="35"/>
                    <a:pt x="4858"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0"/>
            <p:cNvSpPr/>
            <p:nvPr/>
          </p:nvSpPr>
          <p:spPr>
            <a:xfrm>
              <a:off x="8732649" y="3938141"/>
              <a:ext cx="121158" cy="124519"/>
            </a:xfrm>
            <a:custGeom>
              <a:rect b="b" l="l" r="r" t="t"/>
              <a:pathLst>
                <a:path extrusionOk="0" h="3964" w="3857">
                  <a:moveTo>
                    <a:pt x="1716" y="0"/>
                  </a:moveTo>
                  <a:cubicBezTo>
                    <a:pt x="1662" y="0"/>
                    <a:pt x="1614" y="30"/>
                    <a:pt x="1596" y="95"/>
                  </a:cubicBezTo>
                  <a:cubicBezTo>
                    <a:pt x="1536" y="287"/>
                    <a:pt x="1518" y="489"/>
                    <a:pt x="1536" y="696"/>
                  </a:cubicBezTo>
                  <a:cubicBezTo>
                    <a:pt x="1398" y="562"/>
                    <a:pt x="1247" y="438"/>
                    <a:pt x="1082" y="338"/>
                  </a:cubicBezTo>
                  <a:cubicBezTo>
                    <a:pt x="1054" y="320"/>
                    <a:pt x="1021" y="311"/>
                    <a:pt x="989" y="311"/>
                  </a:cubicBezTo>
                  <a:cubicBezTo>
                    <a:pt x="939" y="311"/>
                    <a:pt x="893" y="336"/>
                    <a:pt x="885" y="393"/>
                  </a:cubicBezTo>
                  <a:cubicBezTo>
                    <a:pt x="867" y="512"/>
                    <a:pt x="885" y="626"/>
                    <a:pt x="926" y="736"/>
                  </a:cubicBezTo>
                  <a:cubicBezTo>
                    <a:pt x="821" y="685"/>
                    <a:pt x="706" y="640"/>
                    <a:pt x="602" y="640"/>
                  </a:cubicBezTo>
                  <a:cubicBezTo>
                    <a:pt x="530" y="640"/>
                    <a:pt x="462" y="662"/>
                    <a:pt x="408" y="719"/>
                  </a:cubicBezTo>
                  <a:cubicBezTo>
                    <a:pt x="234" y="911"/>
                    <a:pt x="435" y="1159"/>
                    <a:pt x="600" y="1319"/>
                  </a:cubicBezTo>
                  <a:cubicBezTo>
                    <a:pt x="670" y="1388"/>
                    <a:pt x="743" y="1456"/>
                    <a:pt x="816" y="1521"/>
                  </a:cubicBezTo>
                  <a:lnTo>
                    <a:pt x="568" y="1479"/>
                  </a:lnTo>
                  <a:cubicBezTo>
                    <a:pt x="520" y="1474"/>
                    <a:pt x="473" y="1470"/>
                    <a:pt x="427" y="1470"/>
                  </a:cubicBezTo>
                  <a:cubicBezTo>
                    <a:pt x="250" y="1470"/>
                    <a:pt x="98" y="1522"/>
                    <a:pt x="32" y="1704"/>
                  </a:cubicBezTo>
                  <a:cubicBezTo>
                    <a:pt x="0" y="1792"/>
                    <a:pt x="73" y="1892"/>
                    <a:pt x="151" y="1929"/>
                  </a:cubicBezTo>
                  <a:cubicBezTo>
                    <a:pt x="335" y="2016"/>
                    <a:pt x="518" y="2067"/>
                    <a:pt x="706" y="2099"/>
                  </a:cubicBezTo>
                  <a:cubicBezTo>
                    <a:pt x="615" y="2154"/>
                    <a:pt x="523" y="2213"/>
                    <a:pt x="431" y="2277"/>
                  </a:cubicBezTo>
                  <a:cubicBezTo>
                    <a:pt x="325" y="2355"/>
                    <a:pt x="403" y="2516"/>
                    <a:pt x="513" y="2576"/>
                  </a:cubicBezTo>
                  <a:cubicBezTo>
                    <a:pt x="560" y="2599"/>
                    <a:pt x="606" y="2617"/>
                    <a:pt x="651" y="2631"/>
                  </a:cubicBezTo>
                  <a:cubicBezTo>
                    <a:pt x="578" y="2718"/>
                    <a:pt x="518" y="2810"/>
                    <a:pt x="468" y="2910"/>
                  </a:cubicBezTo>
                  <a:cubicBezTo>
                    <a:pt x="418" y="3007"/>
                    <a:pt x="477" y="3185"/>
                    <a:pt x="615" y="3185"/>
                  </a:cubicBezTo>
                  <a:cubicBezTo>
                    <a:pt x="630" y="3186"/>
                    <a:pt x="646" y="3186"/>
                    <a:pt x="661" y="3186"/>
                  </a:cubicBezTo>
                  <a:cubicBezTo>
                    <a:pt x="801" y="3186"/>
                    <a:pt x="936" y="3168"/>
                    <a:pt x="1064" y="3130"/>
                  </a:cubicBezTo>
                  <a:lnTo>
                    <a:pt x="1064" y="3130"/>
                  </a:lnTo>
                  <a:cubicBezTo>
                    <a:pt x="1050" y="3153"/>
                    <a:pt x="1036" y="3181"/>
                    <a:pt x="1023" y="3208"/>
                  </a:cubicBezTo>
                  <a:cubicBezTo>
                    <a:pt x="936" y="3433"/>
                    <a:pt x="949" y="3676"/>
                    <a:pt x="1110" y="3896"/>
                  </a:cubicBezTo>
                  <a:cubicBezTo>
                    <a:pt x="1138" y="3941"/>
                    <a:pt x="1197" y="3964"/>
                    <a:pt x="1250" y="3964"/>
                  </a:cubicBezTo>
                  <a:cubicBezTo>
                    <a:pt x="1272" y="3964"/>
                    <a:pt x="1293" y="3960"/>
                    <a:pt x="1311" y="3951"/>
                  </a:cubicBezTo>
                  <a:cubicBezTo>
                    <a:pt x="1459" y="3883"/>
                    <a:pt x="1578" y="3782"/>
                    <a:pt x="1679" y="3667"/>
                  </a:cubicBezTo>
                  <a:cubicBezTo>
                    <a:pt x="1699" y="3759"/>
                    <a:pt x="1785" y="3831"/>
                    <a:pt x="1867" y="3831"/>
                  </a:cubicBezTo>
                  <a:cubicBezTo>
                    <a:pt x="1899" y="3831"/>
                    <a:pt x="1931" y="3820"/>
                    <a:pt x="1958" y="3795"/>
                  </a:cubicBezTo>
                  <a:cubicBezTo>
                    <a:pt x="2022" y="3736"/>
                    <a:pt x="2077" y="3676"/>
                    <a:pt x="2128" y="3617"/>
                  </a:cubicBezTo>
                  <a:cubicBezTo>
                    <a:pt x="2132" y="3653"/>
                    <a:pt x="2137" y="3695"/>
                    <a:pt x="2147" y="3736"/>
                  </a:cubicBezTo>
                  <a:cubicBezTo>
                    <a:pt x="2160" y="3838"/>
                    <a:pt x="2237" y="3880"/>
                    <a:pt x="2314" y="3880"/>
                  </a:cubicBezTo>
                  <a:cubicBezTo>
                    <a:pt x="2369" y="3880"/>
                    <a:pt x="2423" y="3859"/>
                    <a:pt x="2454" y="3823"/>
                  </a:cubicBezTo>
                  <a:cubicBezTo>
                    <a:pt x="2591" y="3657"/>
                    <a:pt x="2687" y="3470"/>
                    <a:pt x="2746" y="3259"/>
                  </a:cubicBezTo>
                  <a:cubicBezTo>
                    <a:pt x="2797" y="3342"/>
                    <a:pt x="2857" y="3420"/>
                    <a:pt x="2921" y="3492"/>
                  </a:cubicBezTo>
                  <a:cubicBezTo>
                    <a:pt x="2957" y="3537"/>
                    <a:pt x="3007" y="3557"/>
                    <a:pt x="3055" y="3557"/>
                  </a:cubicBezTo>
                  <a:cubicBezTo>
                    <a:pt x="3131" y="3557"/>
                    <a:pt x="3202" y="3505"/>
                    <a:pt x="3197" y="3415"/>
                  </a:cubicBezTo>
                  <a:cubicBezTo>
                    <a:pt x="3192" y="3300"/>
                    <a:pt x="3169" y="3185"/>
                    <a:pt x="3137" y="3071"/>
                  </a:cubicBezTo>
                  <a:lnTo>
                    <a:pt x="3137" y="3071"/>
                  </a:lnTo>
                  <a:cubicBezTo>
                    <a:pt x="3252" y="3153"/>
                    <a:pt x="3362" y="3232"/>
                    <a:pt x="3476" y="3305"/>
                  </a:cubicBezTo>
                  <a:cubicBezTo>
                    <a:pt x="3509" y="3328"/>
                    <a:pt x="3542" y="3338"/>
                    <a:pt x="3573" y="3338"/>
                  </a:cubicBezTo>
                  <a:cubicBezTo>
                    <a:pt x="3661" y="3338"/>
                    <a:pt x="3730" y="3259"/>
                    <a:pt x="3710" y="3158"/>
                  </a:cubicBezTo>
                  <a:cubicBezTo>
                    <a:pt x="3682" y="3034"/>
                    <a:pt x="3641" y="2920"/>
                    <a:pt x="3582" y="2804"/>
                  </a:cubicBezTo>
                  <a:lnTo>
                    <a:pt x="3582" y="2804"/>
                  </a:lnTo>
                  <a:cubicBezTo>
                    <a:pt x="3591" y="2810"/>
                    <a:pt x="3599" y="2810"/>
                    <a:pt x="3605" y="2814"/>
                  </a:cubicBezTo>
                  <a:cubicBezTo>
                    <a:pt x="3628" y="2822"/>
                    <a:pt x="3649" y="2825"/>
                    <a:pt x="3669" y="2825"/>
                  </a:cubicBezTo>
                  <a:cubicBezTo>
                    <a:pt x="3800" y="2825"/>
                    <a:pt x="3856" y="2680"/>
                    <a:pt x="3765" y="2548"/>
                  </a:cubicBezTo>
                  <a:cubicBezTo>
                    <a:pt x="3614" y="2332"/>
                    <a:pt x="3421" y="2144"/>
                    <a:pt x="3205" y="1998"/>
                  </a:cubicBezTo>
                  <a:cubicBezTo>
                    <a:pt x="3229" y="1998"/>
                    <a:pt x="3252" y="1998"/>
                    <a:pt x="3269" y="1993"/>
                  </a:cubicBezTo>
                  <a:cubicBezTo>
                    <a:pt x="3508" y="1970"/>
                    <a:pt x="3743" y="1896"/>
                    <a:pt x="3765" y="1627"/>
                  </a:cubicBezTo>
                  <a:cubicBezTo>
                    <a:pt x="3770" y="1581"/>
                    <a:pt x="3733" y="1507"/>
                    <a:pt x="3692" y="1484"/>
                  </a:cubicBezTo>
                  <a:cubicBezTo>
                    <a:pt x="3544" y="1401"/>
                    <a:pt x="3394" y="1346"/>
                    <a:pt x="3242" y="1310"/>
                  </a:cubicBezTo>
                  <a:cubicBezTo>
                    <a:pt x="3315" y="1250"/>
                    <a:pt x="3385" y="1187"/>
                    <a:pt x="3449" y="1117"/>
                  </a:cubicBezTo>
                  <a:cubicBezTo>
                    <a:pt x="3513" y="1049"/>
                    <a:pt x="3508" y="933"/>
                    <a:pt x="3417" y="865"/>
                  </a:cubicBezTo>
                  <a:cubicBezTo>
                    <a:pt x="3330" y="806"/>
                    <a:pt x="3242" y="768"/>
                    <a:pt x="3150" y="751"/>
                  </a:cubicBezTo>
                  <a:cubicBezTo>
                    <a:pt x="3192" y="691"/>
                    <a:pt x="3224" y="626"/>
                    <a:pt x="3256" y="562"/>
                  </a:cubicBezTo>
                  <a:cubicBezTo>
                    <a:pt x="3307" y="461"/>
                    <a:pt x="3242" y="306"/>
                    <a:pt x="3110" y="292"/>
                  </a:cubicBezTo>
                  <a:cubicBezTo>
                    <a:pt x="3079" y="289"/>
                    <a:pt x="3049" y="287"/>
                    <a:pt x="3020" y="287"/>
                  </a:cubicBezTo>
                  <a:cubicBezTo>
                    <a:pt x="2794" y="287"/>
                    <a:pt x="2625" y="378"/>
                    <a:pt x="2490" y="512"/>
                  </a:cubicBezTo>
                  <a:lnTo>
                    <a:pt x="2490" y="379"/>
                  </a:lnTo>
                  <a:cubicBezTo>
                    <a:pt x="2490" y="279"/>
                    <a:pt x="2396" y="203"/>
                    <a:pt x="2310" y="203"/>
                  </a:cubicBezTo>
                  <a:cubicBezTo>
                    <a:pt x="2281" y="203"/>
                    <a:pt x="2252" y="212"/>
                    <a:pt x="2229" y="232"/>
                  </a:cubicBezTo>
                  <a:cubicBezTo>
                    <a:pt x="2155" y="296"/>
                    <a:pt x="2096" y="365"/>
                    <a:pt x="2050" y="444"/>
                  </a:cubicBezTo>
                  <a:cubicBezTo>
                    <a:pt x="2004" y="324"/>
                    <a:pt x="1944" y="209"/>
                    <a:pt x="1876" y="95"/>
                  </a:cubicBezTo>
                  <a:cubicBezTo>
                    <a:pt x="1836" y="34"/>
                    <a:pt x="1773" y="0"/>
                    <a:pt x="1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0"/>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0"/>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0"/>
            <p:cNvSpPr/>
            <p:nvPr/>
          </p:nvSpPr>
          <p:spPr>
            <a:xfrm>
              <a:off x="8465821" y="3499200"/>
              <a:ext cx="264085" cy="266441"/>
            </a:xfrm>
            <a:custGeom>
              <a:rect b="b" l="l" r="r" t="t"/>
              <a:pathLst>
                <a:path extrusionOk="0" h="8482" w="8407">
                  <a:moveTo>
                    <a:pt x="4217" y="0"/>
                  </a:moveTo>
                  <a:cubicBezTo>
                    <a:pt x="4150" y="0"/>
                    <a:pt x="4084" y="23"/>
                    <a:pt x="4041" y="71"/>
                  </a:cubicBezTo>
                  <a:cubicBezTo>
                    <a:pt x="3784" y="346"/>
                    <a:pt x="3652" y="686"/>
                    <a:pt x="3601" y="1048"/>
                  </a:cubicBezTo>
                  <a:cubicBezTo>
                    <a:pt x="3477" y="741"/>
                    <a:pt x="3343" y="439"/>
                    <a:pt x="3197" y="140"/>
                  </a:cubicBezTo>
                  <a:cubicBezTo>
                    <a:pt x="3160" y="70"/>
                    <a:pt x="3067" y="21"/>
                    <a:pt x="2982" y="21"/>
                  </a:cubicBezTo>
                  <a:cubicBezTo>
                    <a:pt x="2961" y="21"/>
                    <a:pt x="2941" y="24"/>
                    <a:pt x="2922" y="30"/>
                  </a:cubicBezTo>
                  <a:cubicBezTo>
                    <a:pt x="2376" y="227"/>
                    <a:pt x="2674" y="873"/>
                    <a:pt x="2812" y="1250"/>
                  </a:cubicBezTo>
                  <a:cubicBezTo>
                    <a:pt x="2835" y="1319"/>
                    <a:pt x="2862" y="1387"/>
                    <a:pt x="2886" y="1457"/>
                  </a:cubicBezTo>
                  <a:cubicBezTo>
                    <a:pt x="2689" y="1296"/>
                    <a:pt x="2468" y="1149"/>
                    <a:pt x="2238" y="1025"/>
                  </a:cubicBezTo>
                  <a:cubicBezTo>
                    <a:pt x="2201" y="1004"/>
                    <a:pt x="2164" y="995"/>
                    <a:pt x="2130" y="995"/>
                  </a:cubicBezTo>
                  <a:cubicBezTo>
                    <a:pt x="1984" y="995"/>
                    <a:pt x="1883" y="1161"/>
                    <a:pt x="1950" y="1309"/>
                  </a:cubicBezTo>
                  <a:cubicBezTo>
                    <a:pt x="2120" y="1686"/>
                    <a:pt x="2335" y="2039"/>
                    <a:pt x="2592" y="2355"/>
                  </a:cubicBezTo>
                  <a:cubicBezTo>
                    <a:pt x="2386" y="2291"/>
                    <a:pt x="2179" y="2232"/>
                    <a:pt x="1968" y="2177"/>
                  </a:cubicBezTo>
                  <a:cubicBezTo>
                    <a:pt x="1774" y="2124"/>
                    <a:pt x="1482" y="2013"/>
                    <a:pt x="1230" y="2013"/>
                  </a:cubicBezTo>
                  <a:cubicBezTo>
                    <a:pt x="1041" y="2013"/>
                    <a:pt x="875" y="2076"/>
                    <a:pt x="790" y="2272"/>
                  </a:cubicBezTo>
                  <a:cubicBezTo>
                    <a:pt x="643" y="2607"/>
                    <a:pt x="932" y="2888"/>
                    <a:pt x="1212" y="3085"/>
                  </a:cubicBezTo>
                  <a:cubicBezTo>
                    <a:pt x="932" y="3093"/>
                    <a:pt x="647" y="3116"/>
                    <a:pt x="363" y="3157"/>
                  </a:cubicBezTo>
                  <a:cubicBezTo>
                    <a:pt x="175" y="3185"/>
                    <a:pt x="143" y="3493"/>
                    <a:pt x="312" y="3570"/>
                  </a:cubicBezTo>
                  <a:cubicBezTo>
                    <a:pt x="570" y="3690"/>
                    <a:pt x="822" y="3790"/>
                    <a:pt x="1083" y="3878"/>
                  </a:cubicBezTo>
                  <a:cubicBezTo>
                    <a:pt x="689" y="3951"/>
                    <a:pt x="335" y="4107"/>
                    <a:pt x="79" y="4501"/>
                  </a:cubicBezTo>
                  <a:cubicBezTo>
                    <a:pt x="1" y="4625"/>
                    <a:pt x="69" y="4846"/>
                    <a:pt x="230" y="4869"/>
                  </a:cubicBezTo>
                  <a:cubicBezTo>
                    <a:pt x="723" y="4937"/>
                    <a:pt x="1217" y="4974"/>
                    <a:pt x="1710" y="4974"/>
                  </a:cubicBezTo>
                  <a:cubicBezTo>
                    <a:pt x="1744" y="4974"/>
                    <a:pt x="1778" y="4974"/>
                    <a:pt x="1812" y="4973"/>
                  </a:cubicBezTo>
                  <a:lnTo>
                    <a:pt x="1812" y="4973"/>
                  </a:lnTo>
                  <a:cubicBezTo>
                    <a:pt x="1303" y="5153"/>
                    <a:pt x="808" y="5350"/>
                    <a:pt x="473" y="5832"/>
                  </a:cubicBezTo>
                  <a:cubicBezTo>
                    <a:pt x="395" y="5936"/>
                    <a:pt x="450" y="6111"/>
                    <a:pt x="560" y="6171"/>
                  </a:cubicBezTo>
                  <a:cubicBezTo>
                    <a:pt x="732" y="6267"/>
                    <a:pt x="912" y="6307"/>
                    <a:pt x="1092" y="6307"/>
                  </a:cubicBezTo>
                  <a:cubicBezTo>
                    <a:pt x="1170" y="6307"/>
                    <a:pt x="1248" y="6299"/>
                    <a:pt x="1326" y="6285"/>
                  </a:cubicBezTo>
                  <a:lnTo>
                    <a:pt x="1326" y="6285"/>
                  </a:lnTo>
                  <a:cubicBezTo>
                    <a:pt x="1230" y="6395"/>
                    <a:pt x="1133" y="6501"/>
                    <a:pt x="1046" y="6615"/>
                  </a:cubicBezTo>
                  <a:cubicBezTo>
                    <a:pt x="909" y="6795"/>
                    <a:pt x="845" y="7015"/>
                    <a:pt x="983" y="7216"/>
                  </a:cubicBezTo>
                  <a:cubicBezTo>
                    <a:pt x="1084" y="7362"/>
                    <a:pt x="1262" y="7444"/>
                    <a:pt x="1439" y="7444"/>
                  </a:cubicBezTo>
                  <a:cubicBezTo>
                    <a:pt x="1478" y="7444"/>
                    <a:pt x="1517" y="7440"/>
                    <a:pt x="1555" y="7432"/>
                  </a:cubicBezTo>
                  <a:cubicBezTo>
                    <a:pt x="1817" y="7373"/>
                    <a:pt x="2001" y="7147"/>
                    <a:pt x="2175" y="6964"/>
                  </a:cubicBezTo>
                  <a:cubicBezTo>
                    <a:pt x="2331" y="6799"/>
                    <a:pt x="2486" y="6634"/>
                    <a:pt x="2638" y="6469"/>
                  </a:cubicBezTo>
                  <a:lnTo>
                    <a:pt x="2638" y="6469"/>
                  </a:lnTo>
                  <a:cubicBezTo>
                    <a:pt x="2619" y="6565"/>
                    <a:pt x="2601" y="6662"/>
                    <a:pt x="2583" y="6757"/>
                  </a:cubicBezTo>
                  <a:cubicBezTo>
                    <a:pt x="2528" y="7125"/>
                    <a:pt x="2441" y="7693"/>
                    <a:pt x="2789" y="7955"/>
                  </a:cubicBezTo>
                  <a:cubicBezTo>
                    <a:pt x="2881" y="8021"/>
                    <a:pt x="2972" y="8050"/>
                    <a:pt x="3059" y="8050"/>
                  </a:cubicBezTo>
                  <a:cubicBezTo>
                    <a:pt x="3318" y="8050"/>
                    <a:pt x="3538" y="7797"/>
                    <a:pt x="3637" y="7546"/>
                  </a:cubicBezTo>
                  <a:cubicBezTo>
                    <a:pt x="3637" y="7542"/>
                    <a:pt x="3642" y="7538"/>
                    <a:pt x="3642" y="7532"/>
                  </a:cubicBezTo>
                  <a:cubicBezTo>
                    <a:pt x="3711" y="7817"/>
                    <a:pt x="3807" y="8097"/>
                    <a:pt x="3921" y="8372"/>
                  </a:cubicBezTo>
                  <a:cubicBezTo>
                    <a:pt x="3953" y="8450"/>
                    <a:pt x="4013" y="8481"/>
                    <a:pt x="4078" y="8481"/>
                  </a:cubicBezTo>
                  <a:cubicBezTo>
                    <a:pt x="4174" y="8481"/>
                    <a:pt x="4279" y="8412"/>
                    <a:pt x="4312" y="8321"/>
                  </a:cubicBezTo>
                  <a:cubicBezTo>
                    <a:pt x="4444" y="7978"/>
                    <a:pt x="4532" y="7620"/>
                    <a:pt x="4577" y="7257"/>
                  </a:cubicBezTo>
                  <a:cubicBezTo>
                    <a:pt x="4596" y="7303"/>
                    <a:pt x="4615" y="7349"/>
                    <a:pt x="4637" y="7395"/>
                  </a:cubicBezTo>
                  <a:cubicBezTo>
                    <a:pt x="4793" y="7740"/>
                    <a:pt x="4991" y="8238"/>
                    <a:pt x="5418" y="8238"/>
                  </a:cubicBezTo>
                  <a:cubicBezTo>
                    <a:pt x="5457" y="8238"/>
                    <a:pt x="5498" y="8234"/>
                    <a:pt x="5540" y="8226"/>
                  </a:cubicBezTo>
                  <a:cubicBezTo>
                    <a:pt x="5655" y="8198"/>
                    <a:pt x="5705" y="8074"/>
                    <a:pt x="5682" y="7968"/>
                  </a:cubicBezTo>
                  <a:cubicBezTo>
                    <a:pt x="5605" y="7587"/>
                    <a:pt x="5513" y="7202"/>
                    <a:pt x="5407" y="6827"/>
                  </a:cubicBezTo>
                  <a:lnTo>
                    <a:pt x="5407" y="6827"/>
                  </a:lnTo>
                  <a:cubicBezTo>
                    <a:pt x="5587" y="7106"/>
                    <a:pt x="5760" y="7386"/>
                    <a:pt x="5935" y="7665"/>
                  </a:cubicBezTo>
                  <a:cubicBezTo>
                    <a:pt x="5980" y="7737"/>
                    <a:pt x="6043" y="7767"/>
                    <a:pt x="6105" y="7767"/>
                  </a:cubicBezTo>
                  <a:cubicBezTo>
                    <a:pt x="6240" y="7767"/>
                    <a:pt x="6370" y="7623"/>
                    <a:pt x="6288" y="7460"/>
                  </a:cubicBezTo>
                  <a:cubicBezTo>
                    <a:pt x="6012" y="6899"/>
                    <a:pt x="5737" y="6336"/>
                    <a:pt x="5458" y="5771"/>
                  </a:cubicBezTo>
                  <a:lnTo>
                    <a:pt x="5458" y="5771"/>
                  </a:lnTo>
                  <a:cubicBezTo>
                    <a:pt x="5815" y="6101"/>
                    <a:pt x="6173" y="6437"/>
                    <a:pt x="6513" y="6780"/>
                  </a:cubicBezTo>
                  <a:cubicBezTo>
                    <a:pt x="6554" y="6823"/>
                    <a:pt x="6602" y="6841"/>
                    <a:pt x="6648" y="6841"/>
                  </a:cubicBezTo>
                  <a:cubicBezTo>
                    <a:pt x="6783" y="6841"/>
                    <a:pt x="6907" y="6689"/>
                    <a:pt x="6825" y="6542"/>
                  </a:cubicBezTo>
                  <a:cubicBezTo>
                    <a:pt x="6692" y="6299"/>
                    <a:pt x="6550" y="6065"/>
                    <a:pt x="6398" y="5836"/>
                  </a:cubicBezTo>
                  <a:lnTo>
                    <a:pt x="6398" y="5836"/>
                  </a:lnTo>
                  <a:cubicBezTo>
                    <a:pt x="6783" y="6024"/>
                    <a:pt x="7196" y="6166"/>
                    <a:pt x="7641" y="6207"/>
                  </a:cubicBezTo>
                  <a:cubicBezTo>
                    <a:pt x="7650" y="6208"/>
                    <a:pt x="7659" y="6209"/>
                    <a:pt x="7668" y="6209"/>
                  </a:cubicBezTo>
                  <a:cubicBezTo>
                    <a:pt x="7854" y="6209"/>
                    <a:pt x="7927" y="5976"/>
                    <a:pt x="7856" y="5832"/>
                  </a:cubicBezTo>
                  <a:cubicBezTo>
                    <a:pt x="7549" y="5180"/>
                    <a:pt x="6889" y="4918"/>
                    <a:pt x="6325" y="4547"/>
                  </a:cubicBezTo>
                  <a:lnTo>
                    <a:pt x="6325" y="4547"/>
                  </a:lnTo>
                  <a:cubicBezTo>
                    <a:pt x="6489" y="4554"/>
                    <a:pt x="6652" y="4558"/>
                    <a:pt x="6815" y="4558"/>
                  </a:cubicBezTo>
                  <a:cubicBezTo>
                    <a:pt x="7205" y="4558"/>
                    <a:pt x="7594" y="4537"/>
                    <a:pt x="7985" y="4492"/>
                  </a:cubicBezTo>
                  <a:cubicBezTo>
                    <a:pt x="8154" y="4474"/>
                    <a:pt x="8260" y="4346"/>
                    <a:pt x="8228" y="4171"/>
                  </a:cubicBezTo>
                  <a:cubicBezTo>
                    <a:pt x="8145" y="3777"/>
                    <a:pt x="7705" y="3731"/>
                    <a:pt x="7371" y="3726"/>
                  </a:cubicBezTo>
                  <a:cubicBezTo>
                    <a:pt x="7219" y="3726"/>
                    <a:pt x="7064" y="3722"/>
                    <a:pt x="6912" y="3717"/>
                  </a:cubicBezTo>
                  <a:cubicBezTo>
                    <a:pt x="7356" y="3506"/>
                    <a:pt x="7797" y="3277"/>
                    <a:pt x="8228" y="3034"/>
                  </a:cubicBezTo>
                  <a:cubicBezTo>
                    <a:pt x="8406" y="2933"/>
                    <a:pt x="8384" y="2617"/>
                    <a:pt x="8169" y="2571"/>
                  </a:cubicBezTo>
                  <a:cubicBezTo>
                    <a:pt x="7962" y="2534"/>
                    <a:pt x="7760" y="2511"/>
                    <a:pt x="7553" y="2502"/>
                  </a:cubicBezTo>
                  <a:cubicBezTo>
                    <a:pt x="7627" y="2433"/>
                    <a:pt x="7691" y="2350"/>
                    <a:pt x="7737" y="2249"/>
                  </a:cubicBezTo>
                  <a:cubicBezTo>
                    <a:pt x="7811" y="2103"/>
                    <a:pt x="7724" y="1933"/>
                    <a:pt x="7553" y="1924"/>
                  </a:cubicBezTo>
                  <a:cubicBezTo>
                    <a:pt x="7477" y="1922"/>
                    <a:pt x="7401" y="1920"/>
                    <a:pt x="7325" y="1920"/>
                  </a:cubicBezTo>
                  <a:cubicBezTo>
                    <a:pt x="6917" y="1920"/>
                    <a:pt x="6512" y="1962"/>
                    <a:pt x="6118" y="2048"/>
                  </a:cubicBezTo>
                  <a:cubicBezTo>
                    <a:pt x="6467" y="1584"/>
                    <a:pt x="6747" y="1071"/>
                    <a:pt x="6967" y="521"/>
                  </a:cubicBezTo>
                  <a:cubicBezTo>
                    <a:pt x="7023" y="383"/>
                    <a:pt x="6896" y="289"/>
                    <a:pt x="6774" y="289"/>
                  </a:cubicBezTo>
                  <a:cubicBezTo>
                    <a:pt x="6746" y="289"/>
                    <a:pt x="6717" y="294"/>
                    <a:pt x="6692" y="305"/>
                  </a:cubicBezTo>
                  <a:cubicBezTo>
                    <a:pt x="6187" y="549"/>
                    <a:pt x="5747" y="896"/>
                    <a:pt x="5390" y="1319"/>
                  </a:cubicBezTo>
                  <a:cubicBezTo>
                    <a:pt x="5449" y="1066"/>
                    <a:pt x="5504" y="810"/>
                    <a:pt x="5559" y="557"/>
                  </a:cubicBezTo>
                  <a:cubicBezTo>
                    <a:pt x="5588" y="415"/>
                    <a:pt x="5461" y="268"/>
                    <a:pt x="5330" y="268"/>
                  </a:cubicBezTo>
                  <a:cubicBezTo>
                    <a:pt x="5280" y="268"/>
                    <a:pt x="5229" y="289"/>
                    <a:pt x="5187" y="342"/>
                  </a:cubicBezTo>
                  <a:cubicBezTo>
                    <a:pt x="4935" y="649"/>
                    <a:pt x="4729" y="970"/>
                    <a:pt x="4560" y="1324"/>
                  </a:cubicBezTo>
                  <a:cubicBezTo>
                    <a:pt x="4545" y="943"/>
                    <a:pt x="4513" y="562"/>
                    <a:pt x="4458" y="181"/>
                  </a:cubicBezTo>
                  <a:cubicBezTo>
                    <a:pt x="4441" y="64"/>
                    <a:pt x="4327" y="0"/>
                    <a:pt x="4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0"/>
            <p:cNvSpPr/>
            <p:nvPr/>
          </p:nvSpPr>
          <p:spPr>
            <a:xfrm>
              <a:off x="8509958" y="3543305"/>
              <a:ext cx="174057" cy="168465"/>
            </a:xfrm>
            <a:custGeom>
              <a:rect b="b" l="l" r="r" t="t"/>
              <a:pathLst>
                <a:path extrusionOk="0" h="5363" w="5541">
                  <a:moveTo>
                    <a:pt x="4267" y="1"/>
                  </a:moveTo>
                  <a:cubicBezTo>
                    <a:pt x="4224" y="1"/>
                    <a:pt x="4177" y="16"/>
                    <a:pt x="4131" y="53"/>
                  </a:cubicBezTo>
                  <a:cubicBezTo>
                    <a:pt x="3714" y="373"/>
                    <a:pt x="3352" y="754"/>
                    <a:pt x="3062" y="1181"/>
                  </a:cubicBezTo>
                  <a:cubicBezTo>
                    <a:pt x="3090" y="873"/>
                    <a:pt x="3122" y="566"/>
                    <a:pt x="3149" y="259"/>
                  </a:cubicBezTo>
                  <a:cubicBezTo>
                    <a:pt x="3163" y="100"/>
                    <a:pt x="3017" y="1"/>
                    <a:pt x="2878" y="1"/>
                  </a:cubicBezTo>
                  <a:cubicBezTo>
                    <a:pt x="2792" y="1"/>
                    <a:pt x="2709" y="39"/>
                    <a:pt x="2668" y="125"/>
                  </a:cubicBezTo>
                  <a:cubicBezTo>
                    <a:pt x="2526" y="419"/>
                    <a:pt x="2421" y="722"/>
                    <a:pt x="2351" y="1033"/>
                  </a:cubicBezTo>
                  <a:cubicBezTo>
                    <a:pt x="2237" y="864"/>
                    <a:pt x="2113" y="699"/>
                    <a:pt x="1980" y="542"/>
                  </a:cubicBezTo>
                  <a:cubicBezTo>
                    <a:pt x="1930" y="485"/>
                    <a:pt x="1870" y="461"/>
                    <a:pt x="1810" y="461"/>
                  </a:cubicBezTo>
                  <a:cubicBezTo>
                    <a:pt x="1654" y="461"/>
                    <a:pt x="1502" y="623"/>
                    <a:pt x="1544" y="796"/>
                  </a:cubicBezTo>
                  <a:cubicBezTo>
                    <a:pt x="1614" y="1075"/>
                    <a:pt x="1718" y="1340"/>
                    <a:pt x="1852" y="1588"/>
                  </a:cubicBezTo>
                  <a:cubicBezTo>
                    <a:pt x="1476" y="1465"/>
                    <a:pt x="1095" y="1373"/>
                    <a:pt x="700" y="1323"/>
                  </a:cubicBezTo>
                  <a:cubicBezTo>
                    <a:pt x="684" y="1321"/>
                    <a:pt x="668" y="1319"/>
                    <a:pt x="653" y="1319"/>
                  </a:cubicBezTo>
                  <a:cubicBezTo>
                    <a:pt x="363" y="1319"/>
                    <a:pt x="254" y="1718"/>
                    <a:pt x="563" y="1823"/>
                  </a:cubicBezTo>
                  <a:lnTo>
                    <a:pt x="1430" y="2111"/>
                  </a:lnTo>
                  <a:cubicBezTo>
                    <a:pt x="1030" y="2208"/>
                    <a:pt x="636" y="2327"/>
                    <a:pt x="247" y="2469"/>
                  </a:cubicBezTo>
                  <a:cubicBezTo>
                    <a:pt x="0" y="2563"/>
                    <a:pt x="3" y="2979"/>
                    <a:pt x="296" y="2979"/>
                  </a:cubicBezTo>
                  <a:cubicBezTo>
                    <a:pt x="302" y="2979"/>
                    <a:pt x="308" y="2979"/>
                    <a:pt x="315" y="2978"/>
                  </a:cubicBezTo>
                  <a:cubicBezTo>
                    <a:pt x="664" y="2964"/>
                    <a:pt x="1003" y="2919"/>
                    <a:pt x="1343" y="2854"/>
                  </a:cubicBezTo>
                  <a:lnTo>
                    <a:pt x="1343" y="2854"/>
                  </a:lnTo>
                  <a:cubicBezTo>
                    <a:pt x="1219" y="2951"/>
                    <a:pt x="1091" y="3052"/>
                    <a:pt x="967" y="3152"/>
                  </a:cubicBezTo>
                  <a:cubicBezTo>
                    <a:pt x="770" y="3315"/>
                    <a:pt x="954" y="3591"/>
                    <a:pt x="1166" y="3591"/>
                  </a:cubicBezTo>
                  <a:cubicBezTo>
                    <a:pt x="1205" y="3591"/>
                    <a:pt x="1245" y="3582"/>
                    <a:pt x="1284" y="3560"/>
                  </a:cubicBezTo>
                  <a:cubicBezTo>
                    <a:pt x="1375" y="3510"/>
                    <a:pt x="1466" y="3455"/>
                    <a:pt x="1559" y="3400"/>
                  </a:cubicBezTo>
                  <a:lnTo>
                    <a:pt x="1559" y="3400"/>
                  </a:lnTo>
                  <a:cubicBezTo>
                    <a:pt x="1356" y="3749"/>
                    <a:pt x="1174" y="4111"/>
                    <a:pt x="1017" y="4487"/>
                  </a:cubicBezTo>
                  <a:cubicBezTo>
                    <a:pt x="948" y="4650"/>
                    <a:pt x="1118" y="4817"/>
                    <a:pt x="1279" y="4817"/>
                  </a:cubicBezTo>
                  <a:cubicBezTo>
                    <a:pt x="1321" y="4817"/>
                    <a:pt x="1362" y="4806"/>
                    <a:pt x="1398" y="4780"/>
                  </a:cubicBezTo>
                  <a:cubicBezTo>
                    <a:pt x="1669" y="4583"/>
                    <a:pt x="1911" y="4358"/>
                    <a:pt x="2118" y="4106"/>
                  </a:cubicBezTo>
                  <a:lnTo>
                    <a:pt x="2118" y="4106"/>
                  </a:lnTo>
                  <a:cubicBezTo>
                    <a:pt x="2054" y="4496"/>
                    <a:pt x="1911" y="4955"/>
                    <a:pt x="2200" y="5285"/>
                  </a:cubicBezTo>
                  <a:cubicBezTo>
                    <a:pt x="2247" y="5339"/>
                    <a:pt x="2306" y="5362"/>
                    <a:pt x="2366" y="5362"/>
                  </a:cubicBezTo>
                  <a:cubicBezTo>
                    <a:pt x="2478" y="5362"/>
                    <a:pt x="2592" y="5281"/>
                    <a:pt x="2632" y="5171"/>
                  </a:cubicBezTo>
                  <a:cubicBezTo>
                    <a:pt x="2723" y="4904"/>
                    <a:pt x="2801" y="4634"/>
                    <a:pt x="2861" y="4358"/>
                  </a:cubicBezTo>
                  <a:cubicBezTo>
                    <a:pt x="2925" y="4602"/>
                    <a:pt x="2994" y="4845"/>
                    <a:pt x="3072" y="5083"/>
                  </a:cubicBezTo>
                  <a:cubicBezTo>
                    <a:pt x="3112" y="5205"/>
                    <a:pt x="3227" y="5265"/>
                    <a:pt x="3338" y="5265"/>
                  </a:cubicBezTo>
                  <a:cubicBezTo>
                    <a:pt x="3468" y="5265"/>
                    <a:pt x="3593" y="5181"/>
                    <a:pt x="3581" y="5014"/>
                  </a:cubicBezTo>
                  <a:cubicBezTo>
                    <a:pt x="3544" y="4528"/>
                    <a:pt x="3447" y="4051"/>
                    <a:pt x="3292" y="3592"/>
                  </a:cubicBezTo>
                  <a:lnTo>
                    <a:pt x="3292" y="3592"/>
                  </a:lnTo>
                  <a:cubicBezTo>
                    <a:pt x="3342" y="3630"/>
                    <a:pt x="3392" y="3670"/>
                    <a:pt x="3439" y="3712"/>
                  </a:cubicBezTo>
                  <a:cubicBezTo>
                    <a:pt x="3723" y="3941"/>
                    <a:pt x="4012" y="4180"/>
                    <a:pt x="4379" y="4248"/>
                  </a:cubicBezTo>
                  <a:cubicBezTo>
                    <a:pt x="4398" y="4252"/>
                    <a:pt x="4416" y="4254"/>
                    <a:pt x="4435" y="4254"/>
                  </a:cubicBezTo>
                  <a:cubicBezTo>
                    <a:pt x="4652" y="4254"/>
                    <a:pt x="4812" y="3994"/>
                    <a:pt x="4631" y="3817"/>
                  </a:cubicBezTo>
                  <a:cubicBezTo>
                    <a:pt x="4332" y="3528"/>
                    <a:pt x="3989" y="3300"/>
                    <a:pt x="3613" y="3139"/>
                  </a:cubicBezTo>
                  <a:cubicBezTo>
                    <a:pt x="4186" y="2987"/>
                    <a:pt x="4810" y="2978"/>
                    <a:pt x="5314" y="2625"/>
                  </a:cubicBezTo>
                  <a:cubicBezTo>
                    <a:pt x="5460" y="2519"/>
                    <a:pt x="5502" y="2272"/>
                    <a:pt x="5314" y="2176"/>
                  </a:cubicBezTo>
                  <a:cubicBezTo>
                    <a:pt x="5182" y="2110"/>
                    <a:pt x="5050" y="2085"/>
                    <a:pt x="4918" y="2085"/>
                  </a:cubicBezTo>
                  <a:cubicBezTo>
                    <a:pt x="4727" y="2085"/>
                    <a:pt x="4536" y="2137"/>
                    <a:pt x="4347" y="2193"/>
                  </a:cubicBezTo>
                  <a:cubicBezTo>
                    <a:pt x="4672" y="1969"/>
                    <a:pt x="5003" y="1744"/>
                    <a:pt x="5328" y="1520"/>
                  </a:cubicBezTo>
                  <a:cubicBezTo>
                    <a:pt x="5540" y="1374"/>
                    <a:pt x="5447" y="1036"/>
                    <a:pt x="5208" y="1036"/>
                  </a:cubicBezTo>
                  <a:cubicBezTo>
                    <a:pt x="5184" y="1036"/>
                    <a:pt x="5158" y="1040"/>
                    <a:pt x="5130" y="1048"/>
                  </a:cubicBezTo>
                  <a:cubicBezTo>
                    <a:pt x="4690" y="1167"/>
                    <a:pt x="4268" y="1332"/>
                    <a:pt x="3874" y="1543"/>
                  </a:cubicBezTo>
                  <a:cubicBezTo>
                    <a:pt x="4099" y="1175"/>
                    <a:pt x="4305" y="800"/>
                    <a:pt x="4484" y="405"/>
                  </a:cubicBezTo>
                  <a:cubicBezTo>
                    <a:pt x="4561" y="241"/>
                    <a:pt x="4436" y="1"/>
                    <a:pt x="4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0"/>
            <p:cNvSpPr/>
            <p:nvPr/>
          </p:nvSpPr>
          <p:spPr>
            <a:xfrm>
              <a:off x="8320753" y="3739199"/>
              <a:ext cx="188915" cy="286922"/>
            </a:xfrm>
            <a:custGeom>
              <a:rect b="b" l="l" r="r" t="t"/>
              <a:pathLst>
                <a:path extrusionOk="0" h="9134" w="6014">
                  <a:moveTo>
                    <a:pt x="3857" y="0"/>
                  </a:moveTo>
                  <a:cubicBezTo>
                    <a:pt x="3804" y="0"/>
                    <a:pt x="3749" y="17"/>
                    <a:pt x="3706" y="53"/>
                  </a:cubicBezTo>
                  <a:cubicBezTo>
                    <a:pt x="3284" y="397"/>
                    <a:pt x="3009" y="893"/>
                    <a:pt x="2926" y="1424"/>
                  </a:cubicBezTo>
                  <a:cubicBezTo>
                    <a:pt x="2853" y="1177"/>
                    <a:pt x="2766" y="929"/>
                    <a:pt x="2661" y="681"/>
                  </a:cubicBezTo>
                  <a:cubicBezTo>
                    <a:pt x="2622" y="589"/>
                    <a:pt x="2538" y="507"/>
                    <a:pt x="2436" y="507"/>
                  </a:cubicBezTo>
                  <a:cubicBezTo>
                    <a:pt x="2417" y="507"/>
                    <a:pt x="2396" y="510"/>
                    <a:pt x="2376" y="516"/>
                  </a:cubicBezTo>
                  <a:cubicBezTo>
                    <a:pt x="1757" y="728"/>
                    <a:pt x="1762" y="1392"/>
                    <a:pt x="1886" y="1924"/>
                  </a:cubicBezTo>
                  <a:cubicBezTo>
                    <a:pt x="1886" y="1928"/>
                    <a:pt x="1890" y="1934"/>
                    <a:pt x="1890" y="1938"/>
                  </a:cubicBezTo>
                  <a:cubicBezTo>
                    <a:pt x="1844" y="1892"/>
                    <a:pt x="1803" y="1841"/>
                    <a:pt x="1757" y="1796"/>
                  </a:cubicBezTo>
                  <a:cubicBezTo>
                    <a:pt x="1705" y="1742"/>
                    <a:pt x="1645" y="1719"/>
                    <a:pt x="1586" y="1719"/>
                  </a:cubicBezTo>
                  <a:cubicBezTo>
                    <a:pt x="1479" y="1719"/>
                    <a:pt x="1375" y="1796"/>
                    <a:pt x="1330" y="1906"/>
                  </a:cubicBezTo>
                  <a:cubicBezTo>
                    <a:pt x="1165" y="2332"/>
                    <a:pt x="1211" y="2796"/>
                    <a:pt x="1408" y="3185"/>
                  </a:cubicBezTo>
                  <a:cubicBezTo>
                    <a:pt x="1336" y="3185"/>
                    <a:pt x="1262" y="3185"/>
                    <a:pt x="1188" y="3190"/>
                  </a:cubicBezTo>
                  <a:cubicBezTo>
                    <a:pt x="785" y="3222"/>
                    <a:pt x="413" y="3479"/>
                    <a:pt x="505" y="3928"/>
                  </a:cubicBezTo>
                  <a:cubicBezTo>
                    <a:pt x="587" y="4313"/>
                    <a:pt x="858" y="4607"/>
                    <a:pt x="1202" y="4772"/>
                  </a:cubicBezTo>
                  <a:cubicBezTo>
                    <a:pt x="936" y="4896"/>
                    <a:pt x="680" y="5038"/>
                    <a:pt x="441" y="5208"/>
                  </a:cubicBezTo>
                  <a:cubicBezTo>
                    <a:pt x="281" y="5322"/>
                    <a:pt x="321" y="5602"/>
                    <a:pt x="541" y="5602"/>
                  </a:cubicBezTo>
                  <a:cubicBezTo>
                    <a:pt x="543" y="5602"/>
                    <a:pt x="545" y="5602"/>
                    <a:pt x="547" y="5602"/>
                  </a:cubicBezTo>
                  <a:cubicBezTo>
                    <a:pt x="730" y="5593"/>
                    <a:pt x="909" y="5575"/>
                    <a:pt x="1083" y="5538"/>
                  </a:cubicBezTo>
                  <a:lnTo>
                    <a:pt x="1083" y="5538"/>
                  </a:lnTo>
                  <a:cubicBezTo>
                    <a:pt x="1042" y="5579"/>
                    <a:pt x="1005" y="5621"/>
                    <a:pt x="964" y="5662"/>
                  </a:cubicBezTo>
                  <a:cubicBezTo>
                    <a:pt x="680" y="5983"/>
                    <a:pt x="1" y="6588"/>
                    <a:pt x="350" y="7061"/>
                  </a:cubicBezTo>
                  <a:cubicBezTo>
                    <a:pt x="449" y="7195"/>
                    <a:pt x="573" y="7247"/>
                    <a:pt x="704" y="7247"/>
                  </a:cubicBezTo>
                  <a:cubicBezTo>
                    <a:pt x="814" y="7247"/>
                    <a:pt x="929" y="7211"/>
                    <a:pt x="1037" y="7156"/>
                  </a:cubicBezTo>
                  <a:lnTo>
                    <a:pt x="1037" y="7156"/>
                  </a:lnTo>
                  <a:cubicBezTo>
                    <a:pt x="1005" y="7290"/>
                    <a:pt x="978" y="7427"/>
                    <a:pt x="968" y="7575"/>
                  </a:cubicBezTo>
                  <a:cubicBezTo>
                    <a:pt x="956" y="7688"/>
                    <a:pt x="1066" y="7768"/>
                    <a:pt x="1170" y="7768"/>
                  </a:cubicBezTo>
                  <a:cubicBezTo>
                    <a:pt x="1218" y="7768"/>
                    <a:pt x="1265" y="7751"/>
                    <a:pt x="1298" y="7712"/>
                  </a:cubicBezTo>
                  <a:cubicBezTo>
                    <a:pt x="1321" y="7689"/>
                    <a:pt x="1340" y="7666"/>
                    <a:pt x="1358" y="7643"/>
                  </a:cubicBezTo>
                  <a:lnTo>
                    <a:pt x="1358" y="7643"/>
                  </a:lnTo>
                  <a:cubicBezTo>
                    <a:pt x="1262" y="8028"/>
                    <a:pt x="1220" y="8455"/>
                    <a:pt x="1514" y="8688"/>
                  </a:cubicBezTo>
                  <a:cubicBezTo>
                    <a:pt x="1558" y="8724"/>
                    <a:pt x="1605" y="8741"/>
                    <a:pt x="1651" y="8741"/>
                  </a:cubicBezTo>
                  <a:cubicBezTo>
                    <a:pt x="1729" y="8741"/>
                    <a:pt x="1802" y="8691"/>
                    <a:pt x="1840" y="8601"/>
                  </a:cubicBezTo>
                  <a:cubicBezTo>
                    <a:pt x="2024" y="8152"/>
                    <a:pt x="2202" y="7702"/>
                    <a:pt x="2386" y="7253"/>
                  </a:cubicBezTo>
                  <a:lnTo>
                    <a:pt x="2386" y="7253"/>
                  </a:lnTo>
                  <a:cubicBezTo>
                    <a:pt x="2381" y="7317"/>
                    <a:pt x="2376" y="7382"/>
                    <a:pt x="2376" y="7446"/>
                  </a:cubicBezTo>
                  <a:cubicBezTo>
                    <a:pt x="2363" y="7831"/>
                    <a:pt x="2358" y="8235"/>
                    <a:pt x="2418" y="8615"/>
                  </a:cubicBezTo>
                  <a:cubicBezTo>
                    <a:pt x="2454" y="8845"/>
                    <a:pt x="2587" y="9120"/>
                    <a:pt x="2853" y="9133"/>
                  </a:cubicBezTo>
                  <a:cubicBezTo>
                    <a:pt x="2860" y="9133"/>
                    <a:pt x="2866" y="9134"/>
                    <a:pt x="2872" y="9134"/>
                  </a:cubicBezTo>
                  <a:cubicBezTo>
                    <a:pt x="3198" y="9134"/>
                    <a:pt x="3226" y="8643"/>
                    <a:pt x="3289" y="8400"/>
                  </a:cubicBezTo>
                  <a:cubicBezTo>
                    <a:pt x="3394" y="8009"/>
                    <a:pt x="3472" y="7615"/>
                    <a:pt x="3527" y="7217"/>
                  </a:cubicBezTo>
                  <a:cubicBezTo>
                    <a:pt x="3555" y="7010"/>
                    <a:pt x="3578" y="6804"/>
                    <a:pt x="3596" y="6597"/>
                  </a:cubicBezTo>
                  <a:cubicBezTo>
                    <a:pt x="3720" y="6951"/>
                    <a:pt x="3872" y="7290"/>
                    <a:pt x="4069" y="7611"/>
                  </a:cubicBezTo>
                  <a:cubicBezTo>
                    <a:pt x="4108" y="7673"/>
                    <a:pt x="4165" y="7701"/>
                    <a:pt x="4222" y="7701"/>
                  </a:cubicBezTo>
                  <a:cubicBezTo>
                    <a:pt x="4284" y="7701"/>
                    <a:pt x="4347" y="7668"/>
                    <a:pt x="4390" y="7611"/>
                  </a:cubicBezTo>
                  <a:cubicBezTo>
                    <a:pt x="4655" y="7266"/>
                    <a:pt x="4545" y="6809"/>
                    <a:pt x="4408" y="6413"/>
                  </a:cubicBezTo>
                  <a:lnTo>
                    <a:pt x="4408" y="6413"/>
                  </a:lnTo>
                  <a:cubicBezTo>
                    <a:pt x="4559" y="6555"/>
                    <a:pt x="4730" y="6663"/>
                    <a:pt x="4902" y="6663"/>
                  </a:cubicBezTo>
                  <a:cubicBezTo>
                    <a:pt x="4992" y="6663"/>
                    <a:pt x="5081" y="6634"/>
                    <a:pt x="5169" y="6565"/>
                  </a:cubicBezTo>
                  <a:cubicBezTo>
                    <a:pt x="5563" y="6254"/>
                    <a:pt x="5182" y="5511"/>
                    <a:pt x="5000" y="5175"/>
                  </a:cubicBezTo>
                  <a:cubicBezTo>
                    <a:pt x="4985" y="5158"/>
                    <a:pt x="4972" y="5139"/>
                    <a:pt x="4962" y="5116"/>
                  </a:cubicBezTo>
                  <a:lnTo>
                    <a:pt x="4962" y="5116"/>
                  </a:lnTo>
                  <a:cubicBezTo>
                    <a:pt x="5091" y="5175"/>
                    <a:pt x="5224" y="5230"/>
                    <a:pt x="5362" y="5276"/>
                  </a:cubicBezTo>
                  <a:cubicBezTo>
                    <a:pt x="5388" y="5285"/>
                    <a:pt x="5412" y="5290"/>
                    <a:pt x="5436" y="5290"/>
                  </a:cubicBezTo>
                  <a:cubicBezTo>
                    <a:pt x="5604" y="5290"/>
                    <a:pt x="5705" y="5077"/>
                    <a:pt x="5633" y="4923"/>
                  </a:cubicBezTo>
                  <a:cubicBezTo>
                    <a:pt x="5472" y="4612"/>
                    <a:pt x="5252" y="4355"/>
                    <a:pt x="4990" y="4135"/>
                  </a:cubicBezTo>
                  <a:lnTo>
                    <a:pt x="4990" y="4135"/>
                  </a:lnTo>
                  <a:cubicBezTo>
                    <a:pt x="5051" y="4138"/>
                    <a:pt x="5112" y="4140"/>
                    <a:pt x="5172" y="4140"/>
                  </a:cubicBezTo>
                  <a:cubicBezTo>
                    <a:pt x="5286" y="4140"/>
                    <a:pt x="5399" y="4135"/>
                    <a:pt x="5513" y="4125"/>
                  </a:cubicBezTo>
                  <a:cubicBezTo>
                    <a:pt x="5669" y="4112"/>
                    <a:pt x="5798" y="3979"/>
                    <a:pt x="5751" y="3814"/>
                  </a:cubicBezTo>
                  <a:cubicBezTo>
                    <a:pt x="5641" y="3424"/>
                    <a:pt x="5371" y="3213"/>
                    <a:pt x="5045" y="3098"/>
                  </a:cubicBezTo>
                  <a:cubicBezTo>
                    <a:pt x="5288" y="3001"/>
                    <a:pt x="5527" y="2906"/>
                    <a:pt x="5770" y="2804"/>
                  </a:cubicBezTo>
                  <a:cubicBezTo>
                    <a:pt x="5967" y="2726"/>
                    <a:pt x="6013" y="2415"/>
                    <a:pt x="5770" y="2355"/>
                  </a:cubicBezTo>
                  <a:cubicBezTo>
                    <a:pt x="5563" y="2302"/>
                    <a:pt x="5354" y="2276"/>
                    <a:pt x="5146" y="2276"/>
                  </a:cubicBezTo>
                  <a:cubicBezTo>
                    <a:pt x="5018" y="2276"/>
                    <a:pt x="4891" y="2285"/>
                    <a:pt x="4765" y="2305"/>
                  </a:cubicBezTo>
                  <a:cubicBezTo>
                    <a:pt x="5023" y="2071"/>
                    <a:pt x="5279" y="1837"/>
                    <a:pt x="5536" y="1608"/>
                  </a:cubicBezTo>
                  <a:cubicBezTo>
                    <a:pt x="5653" y="1504"/>
                    <a:pt x="5553" y="1327"/>
                    <a:pt x="5421" y="1327"/>
                  </a:cubicBezTo>
                  <a:cubicBezTo>
                    <a:pt x="5408" y="1327"/>
                    <a:pt x="5394" y="1329"/>
                    <a:pt x="5380" y="1333"/>
                  </a:cubicBezTo>
                  <a:cubicBezTo>
                    <a:pt x="5000" y="1429"/>
                    <a:pt x="4646" y="1576"/>
                    <a:pt x="4329" y="1773"/>
                  </a:cubicBezTo>
                  <a:cubicBezTo>
                    <a:pt x="4472" y="1484"/>
                    <a:pt x="4596" y="1185"/>
                    <a:pt x="4710" y="878"/>
                  </a:cubicBezTo>
                  <a:cubicBezTo>
                    <a:pt x="4763" y="723"/>
                    <a:pt x="4623" y="604"/>
                    <a:pt x="4486" y="604"/>
                  </a:cubicBezTo>
                  <a:cubicBezTo>
                    <a:pt x="4433" y="604"/>
                    <a:pt x="4380" y="622"/>
                    <a:pt x="4339" y="663"/>
                  </a:cubicBezTo>
                  <a:cubicBezTo>
                    <a:pt x="4215" y="791"/>
                    <a:pt x="4100" y="925"/>
                    <a:pt x="3995" y="1067"/>
                  </a:cubicBezTo>
                  <a:cubicBezTo>
                    <a:pt x="4027" y="778"/>
                    <a:pt x="4045" y="489"/>
                    <a:pt x="4060" y="200"/>
                  </a:cubicBezTo>
                  <a:cubicBezTo>
                    <a:pt x="4066" y="69"/>
                    <a:pt x="3964" y="0"/>
                    <a:pt x="3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0"/>
            <p:cNvSpPr/>
            <p:nvPr/>
          </p:nvSpPr>
          <p:spPr>
            <a:xfrm>
              <a:off x="8350533" y="3794676"/>
              <a:ext cx="110132" cy="164853"/>
            </a:xfrm>
            <a:custGeom>
              <a:rect b="b" l="l" r="r" t="t"/>
              <a:pathLst>
                <a:path extrusionOk="0" h="5248" w="3506">
                  <a:moveTo>
                    <a:pt x="1898" y="0"/>
                  </a:moveTo>
                  <a:cubicBezTo>
                    <a:pt x="1810" y="0"/>
                    <a:pt x="1722" y="35"/>
                    <a:pt x="1667" y="113"/>
                  </a:cubicBezTo>
                  <a:cubicBezTo>
                    <a:pt x="1557" y="259"/>
                    <a:pt x="1465" y="410"/>
                    <a:pt x="1378" y="571"/>
                  </a:cubicBezTo>
                  <a:cubicBezTo>
                    <a:pt x="1383" y="526"/>
                    <a:pt x="1391" y="479"/>
                    <a:pt x="1396" y="433"/>
                  </a:cubicBezTo>
                  <a:cubicBezTo>
                    <a:pt x="1424" y="239"/>
                    <a:pt x="1272" y="109"/>
                    <a:pt x="1126" y="109"/>
                  </a:cubicBezTo>
                  <a:cubicBezTo>
                    <a:pt x="1030" y="109"/>
                    <a:pt x="936" y="165"/>
                    <a:pt x="896" y="296"/>
                  </a:cubicBezTo>
                  <a:cubicBezTo>
                    <a:pt x="740" y="810"/>
                    <a:pt x="695" y="1341"/>
                    <a:pt x="704" y="1874"/>
                  </a:cubicBezTo>
                  <a:cubicBezTo>
                    <a:pt x="663" y="1813"/>
                    <a:pt x="617" y="1754"/>
                    <a:pt x="575" y="1694"/>
                  </a:cubicBezTo>
                  <a:cubicBezTo>
                    <a:pt x="516" y="1616"/>
                    <a:pt x="427" y="1580"/>
                    <a:pt x="341" y="1580"/>
                  </a:cubicBezTo>
                  <a:cubicBezTo>
                    <a:pt x="185" y="1580"/>
                    <a:pt x="39" y="1697"/>
                    <a:pt x="98" y="1891"/>
                  </a:cubicBezTo>
                  <a:cubicBezTo>
                    <a:pt x="162" y="2098"/>
                    <a:pt x="236" y="2295"/>
                    <a:pt x="323" y="2492"/>
                  </a:cubicBezTo>
                  <a:cubicBezTo>
                    <a:pt x="199" y="2571"/>
                    <a:pt x="130" y="2754"/>
                    <a:pt x="263" y="2896"/>
                  </a:cubicBezTo>
                  <a:cubicBezTo>
                    <a:pt x="373" y="3011"/>
                    <a:pt x="483" y="3125"/>
                    <a:pt x="593" y="3244"/>
                  </a:cubicBezTo>
                  <a:cubicBezTo>
                    <a:pt x="268" y="3648"/>
                    <a:pt x="79" y="4139"/>
                    <a:pt x="20" y="4662"/>
                  </a:cubicBezTo>
                  <a:cubicBezTo>
                    <a:pt x="0" y="4817"/>
                    <a:pt x="144" y="4913"/>
                    <a:pt x="283" y="4913"/>
                  </a:cubicBezTo>
                  <a:cubicBezTo>
                    <a:pt x="370" y="4913"/>
                    <a:pt x="455" y="4875"/>
                    <a:pt x="498" y="4790"/>
                  </a:cubicBezTo>
                  <a:cubicBezTo>
                    <a:pt x="612" y="4560"/>
                    <a:pt x="735" y="4332"/>
                    <a:pt x="869" y="4111"/>
                  </a:cubicBezTo>
                  <a:lnTo>
                    <a:pt x="869" y="4111"/>
                  </a:lnTo>
                  <a:cubicBezTo>
                    <a:pt x="860" y="4427"/>
                    <a:pt x="883" y="4749"/>
                    <a:pt x="932" y="5074"/>
                  </a:cubicBezTo>
                  <a:cubicBezTo>
                    <a:pt x="951" y="5191"/>
                    <a:pt x="1058" y="5248"/>
                    <a:pt x="1166" y="5248"/>
                  </a:cubicBezTo>
                  <a:cubicBezTo>
                    <a:pt x="1275" y="5248"/>
                    <a:pt x="1385" y="5189"/>
                    <a:pt x="1406" y="5074"/>
                  </a:cubicBezTo>
                  <a:cubicBezTo>
                    <a:pt x="1446" y="4859"/>
                    <a:pt x="1483" y="4647"/>
                    <a:pt x="1520" y="4437"/>
                  </a:cubicBezTo>
                  <a:cubicBezTo>
                    <a:pt x="1543" y="4529"/>
                    <a:pt x="1565" y="4615"/>
                    <a:pt x="1598" y="4702"/>
                  </a:cubicBezTo>
                  <a:cubicBezTo>
                    <a:pt x="1636" y="4827"/>
                    <a:pt x="1744" y="4887"/>
                    <a:pt x="1850" y="4887"/>
                  </a:cubicBezTo>
                  <a:cubicBezTo>
                    <a:pt x="1979" y="4887"/>
                    <a:pt x="2105" y="4800"/>
                    <a:pt x="2102" y="4634"/>
                  </a:cubicBezTo>
                  <a:cubicBezTo>
                    <a:pt x="2102" y="4281"/>
                    <a:pt x="2079" y="3932"/>
                    <a:pt x="2033" y="3580"/>
                  </a:cubicBezTo>
                  <a:lnTo>
                    <a:pt x="2033" y="3580"/>
                  </a:lnTo>
                  <a:cubicBezTo>
                    <a:pt x="2176" y="3703"/>
                    <a:pt x="2327" y="3818"/>
                    <a:pt x="2492" y="3919"/>
                  </a:cubicBezTo>
                  <a:cubicBezTo>
                    <a:pt x="2530" y="3941"/>
                    <a:pt x="2572" y="3951"/>
                    <a:pt x="2613" y="3951"/>
                  </a:cubicBezTo>
                  <a:cubicBezTo>
                    <a:pt x="2774" y="3951"/>
                    <a:pt x="2932" y="3797"/>
                    <a:pt x="2873" y="3625"/>
                  </a:cubicBezTo>
                  <a:cubicBezTo>
                    <a:pt x="2763" y="3305"/>
                    <a:pt x="2593" y="3015"/>
                    <a:pt x="2369" y="2776"/>
                  </a:cubicBezTo>
                  <a:cubicBezTo>
                    <a:pt x="2523" y="2733"/>
                    <a:pt x="2684" y="2720"/>
                    <a:pt x="2846" y="2720"/>
                  </a:cubicBezTo>
                  <a:cubicBezTo>
                    <a:pt x="2953" y="2720"/>
                    <a:pt x="3061" y="2726"/>
                    <a:pt x="3167" y="2731"/>
                  </a:cubicBezTo>
                  <a:cubicBezTo>
                    <a:pt x="3170" y="2731"/>
                    <a:pt x="3173" y="2731"/>
                    <a:pt x="3176" y="2731"/>
                  </a:cubicBezTo>
                  <a:cubicBezTo>
                    <a:pt x="3505" y="2731"/>
                    <a:pt x="3484" y="2249"/>
                    <a:pt x="3167" y="2213"/>
                  </a:cubicBezTo>
                  <a:cubicBezTo>
                    <a:pt x="3038" y="2194"/>
                    <a:pt x="2914" y="2185"/>
                    <a:pt x="2786" y="2181"/>
                  </a:cubicBezTo>
                  <a:cubicBezTo>
                    <a:pt x="2969" y="1965"/>
                    <a:pt x="3148" y="1745"/>
                    <a:pt x="3322" y="1516"/>
                  </a:cubicBezTo>
                  <a:cubicBezTo>
                    <a:pt x="3454" y="1342"/>
                    <a:pt x="3264" y="1127"/>
                    <a:pt x="3079" y="1127"/>
                  </a:cubicBezTo>
                  <a:cubicBezTo>
                    <a:pt x="3020" y="1127"/>
                    <a:pt x="2961" y="1150"/>
                    <a:pt x="2914" y="1204"/>
                  </a:cubicBezTo>
                  <a:cubicBezTo>
                    <a:pt x="2712" y="1434"/>
                    <a:pt x="2501" y="1648"/>
                    <a:pt x="2272" y="1846"/>
                  </a:cubicBezTo>
                  <a:cubicBezTo>
                    <a:pt x="2465" y="1451"/>
                    <a:pt x="2689" y="1070"/>
                    <a:pt x="2937" y="708"/>
                  </a:cubicBezTo>
                  <a:cubicBezTo>
                    <a:pt x="3070" y="519"/>
                    <a:pt x="2885" y="329"/>
                    <a:pt x="2697" y="329"/>
                  </a:cubicBezTo>
                  <a:cubicBezTo>
                    <a:pt x="2659" y="329"/>
                    <a:pt x="2620" y="337"/>
                    <a:pt x="2583" y="355"/>
                  </a:cubicBezTo>
                  <a:cubicBezTo>
                    <a:pt x="2304" y="493"/>
                    <a:pt x="2094" y="727"/>
                    <a:pt x="1914" y="979"/>
                  </a:cubicBezTo>
                  <a:cubicBezTo>
                    <a:pt x="1978" y="754"/>
                    <a:pt x="2052" y="530"/>
                    <a:pt x="2139" y="310"/>
                  </a:cubicBezTo>
                  <a:cubicBezTo>
                    <a:pt x="2213" y="119"/>
                    <a:pt x="2058"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 name="Google Shape;2538;p30"/>
          <p:cNvGrpSpPr/>
          <p:nvPr/>
        </p:nvGrpSpPr>
        <p:grpSpPr>
          <a:xfrm rot="-8999940">
            <a:off x="8692899" y="3511356"/>
            <a:ext cx="1611225" cy="2205380"/>
            <a:chOff x="-940075" y="1241575"/>
            <a:chExt cx="1027729" cy="1406714"/>
          </a:xfrm>
        </p:grpSpPr>
        <p:sp>
          <p:nvSpPr>
            <p:cNvPr id="2539" name="Google Shape;2539;p30"/>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0"/>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0"/>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0"/>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0"/>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0"/>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0"/>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0"/>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0"/>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0"/>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0"/>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 name="Google Shape;2550;p30"/>
          <p:cNvGrpSpPr/>
          <p:nvPr/>
        </p:nvGrpSpPr>
        <p:grpSpPr>
          <a:xfrm rot="-1323332">
            <a:off x="-1020129" y="-1250637"/>
            <a:ext cx="2851326" cy="2708605"/>
            <a:chOff x="-1088700" y="-1308765"/>
            <a:chExt cx="2960971" cy="2812491"/>
          </a:xfrm>
        </p:grpSpPr>
        <p:sp>
          <p:nvSpPr>
            <p:cNvPr id="2551" name="Google Shape;2551;p30"/>
            <p:cNvSpPr/>
            <p:nvPr/>
          </p:nvSpPr>
          <p:spPr>
            <a:xfrm rot="7171194">
              <a:off x="-568904" y="-1059893"/>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0"/>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0"/>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0"/>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0"/>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0"/>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0"/>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0"/>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30"/>
          <p:cNvGrpSpPr/>
          <p:nvPr/>
        </p:nvGrpSpPr>
        <p:grpSpPr>
          <a:xfrm rot="6344530">
            <a:off x="8268169" y="4296889"/>
            <a:ext cx="311668" cy="473358"/>
            <a:chOff x="8320753" y="3739199"/>
            <a:chExt cx="188915" cy="286922"/>
          </a:xfrm>
        </p:grpSpPr>
        <p:sp>
          <p:nvSpPr>
            <p:cNvPr id="2560" name="Google Shape;2560;p30"/>
            <p:cNvSpPr/>
            <p:nvPr/>
          </p:nvSpPr>
          <p:spPr>
            <a:xfrm>
              <a:off x="8320753" y="3739199"/>
              <a:ext cx="188915" cy="286922"/>
            </a:xfrm>
            <a:custGeom>
              <a:rect b="b" l="l" r="r" t="t"/>
              <a:pathLst>
                <a:path extrusionOk="0" h="9134" w="6014">
                  <a:moveTo>
                    <a:pt x="3857" y="0"/>
                  </a:moveTo>
                  <a:cubicBezTo>
                    <a:pt x="3804" y="0"/>
                    <a:pt x="3749" y="17"/>
                    <a:pt x="3706" y="53"/>
                  </a:cubicBezTo>
                  <a:cubicBezTo>
                    <a:pt x="3284" y="397"/>
                    <a:pt x="3009" y="893"/>
                    <a:pt x="2926" y="1424"/>
                  </a:cubicBezTo>
                  <a:cubicBezTo>
                    <a:pt x="2853" y="1177"/>
                    <a:pt x="2766" y="929"/>
                    <a:pt x="2661" y="681"/>
                  </a:cubicBezTo>
                  <a:cubicBezTo>
                    <a:pt x="2622" y="589"/>
                    <a:pt x="2538" y="507"/>
                    <a:pt x="2436" y="507"/>
                  </a:cubicBezTo>
                  <a:cubicBezTo>
                    <a:pt x="2417" y="507"/>
                    <a:pt x="2396" y="510"/>
                    <a:pt x="2376" y="516"/>
                  </a:cubicBezTo>
                  <a:cubicBezTo>
                    <a:pt x="1757" y="728"/>
                    <a:pt x="1762" y="1392"/>
                    <a:pt x="1886" y="1924"/>
                  </a:cubicBezTo>
                  <a:cubicBezTo>
                    <a:pt x="1886" y="1928"/>
                    <a:pt x="1890" y="1934"/>
                    <a:pt x="1890" y="1938"/>
                  </a:cubicBezTo>
                  <a:cubicBezTo>
                    <a:pt x="1844" y="1892"/>
                    <a:pt x="1803" y="1841"/>
                    <a:pt x="1757" y="1796"/>
                  </a:cubicBezTo>
                  <a:cubicBezTo>
                    <a:pt x="1705" y="1742"/>
                    <a:pt x="1645" y="1719"/>
                    <a:pt x="1586" y="1719"/>
                  </a:cubicBezTo>
                  <a:cubicBezTo>
                    <a:pt x="1479" y="1719"/>
                    <a:pt x="1375" y="1796"/>
                    <a:pt x="1330" y="1906"/>
                  </a:cubicBezTo>
                  <a:cubicBezTo>
                    <a:pt x="1165" y="2332"/>
                    <a:pt x="1211" y="2796"/>
                    <a:pt x="1408" y="3185"/>
                  </a:cubicBezTo>
                  <a:cubicBezTo>
                    <a:pt x="1336" y="3185"/>
                    <a:pt x="1262" y="3185"/>
                    <a:pt x="1188" y="3190"/>
                  </a:cubicBezTo>
                  <a:cubicBezTo>
                    <a:pt x="785" y="3222"/>
                    <a:pt x="413" y="3479"/>
                    <a:pt x="505" y="3928"/>
                  </a:cubicBezTo>
                  <a:cubicBezTo>
                    <a:pt x="587" y="4313"/>
                    <a:pt x="858" y="4607"/>
                    <a:pt x="1202" y="4772"/>
                  </a:cubicBezTo>
                  <a:cubicBezTo>
                    <a:pt x="936" y="4896"/>
                    <a:pt x="680" y="5038"/>
                    <a:pt x="441" y="5208"/>
                  </a:cubicBezTo>
                  <a:cubicBezTo>
                    <a:pt x="281" y="5322"/>
                    <a:pt x="321" y="5602"/>
                    <a:pt x="541" y="5602"/>
                  </a:cubicBezTo>
                  <a:cubicBezTo>
                    <a:pt x="543" y="5602"/>
                    <a:pt x="545" y="5602"/>
                    <a:pt x="547" y="5602"/>
                  </a:cubicBezTo>
                  <a:cubicBezTo>
                    <a:pt x="730" y="5593"/>
                    <a:pt x="909" y="5575"/>
                    <a:pt x="1083" y="5538"/>
                  </a:cubicBezTo>
                  <a:lnTo>
                    <a:pt x="1083" y="5538"/>
                  </a:lnTo>
                  <a:cubicBezTo>
                    <a:pt x="1042" y="5579"/>
                    <a:pt x="1005" y="5621"/>
                    <a:pt x="964" y="5662"/>
                  </a:cubicBezTo>
                  <a:cubicBezTo>
                    <a:pt x="680" y="5983"/>
                    <a:pt x="1" y="6588"/>
                    <a:pt x="350" y="7061"/>
                  </a:cubicBezTo>
                  <a:cubicBezTo>
                    <a:pt x="449" y="7195"/>
                    <a:pt x="573" y="7247"/>
                    <a:pt x="704" y="7247"/>
                  </a:cubicBezTo>
                  <a:cubicBezTo>
                    <a:pt x="814" y="7247"/>
                    <a:pt x="929" y="7211"/>
                    <a:pt x="1037" y="7156"/>
                  </a:cubicBezTo>
                  <a:lnTo>
                    <a:pt x="1037" y="7156"/>
                  </a:lnTo>
                  <a:cubicBezTo>
                    <a:pt x="1005" y="7290"/>
                    <a:pt x="978" y="7427"/>
                    <a:pt x="968" y="7575"/>
                  </a:cubicBezTo>
                  <a:cubicBezTo>
                    <a:pt x="956" y="7688"/>
                    <a:pt x="1066" y="7768"/>
                    <a:pt x="1170" y="7768"/>
                  </a:cubicBezTo>
                  <a:cubicBezTo>
                    <a:pt x="1218" y="7768"/>
                    <a:pt x="1265" y="7751"/>
                    <a:pt x="1298" y="7712"/>
                  </a:cubicBezTo>
                  <a:cubicBezTo>
                    <a:pt x="1321" y="7689"/>
                    <a:pt x="1340" y="7666"/>
                    <a:pt x="1358" y="7643"/>
                  </a:cubicBezTo>
                  <a:lnTo>
                    <a:pt x="1358" y="7643"/>
                  </a:lnTo>
                  <a:cubicBezTo>
                    <a:pt x="1262" y="8028"/>
                    <a:pt x="1220" y="8455"/>
                    <a:pt x="1514" y="8688"/>
                  </a:cubicBezTo>
                  <a:cubicBezTo>
                    <a:pt x="1558" y="8724"/>
                    <a:pt x="1605" y="8741"/>
                    <a:pt x="1651" y="8741"/>
                  </a:cubicBezTo>
                  <a:cubicBezTo>
                    <a:pt x="1729" y="8741"/>
                    <a:pt x="1802" y="8691"/>
                    <a:pt x="1840" y="8601"/>
                  </a:cubicBezTo>
                  <a:cubicBezTo>
                    <a:pt x="2024" y="8152"/>
                    <a:pt x="2202" y="7702"/>
                    <a:pt x="2386" y="7253"/>
                  </a:cubicBezTo>
                  <a:lnTo>
                    <a:pt x="2386" y="7253"/>
                  </a:lnTo>
                  <a:cubicBezTo>
                    <a:pt x="2381" y="7317"/>
                    <a:pt x="2376" y="7382"/>
                    <a:pt x="2376" y="7446"/>
                  </a:cubicBezTo>
                  <a:cubicBezTo>
                    <a:pt x="2363" y="7831"/>
                    <a:pt x="2358" y="8235"/>
                    <a:pt x="2418" y="8615"/>
                  </a:cubicBezTo>
                  <a:cubicBezTo>
                    <a:pt x="2454" y="8845"/>
                    <a:pt x="2587" y="9120"/>
                    <a:pt x="2853" y="9133"/>
                  </a:cubicBezTo>
                  <a:cubicBezTo>
                    <a:pt x="2860" y="9133"/>
                    <a:pt x="2866" y="9134"/>
                    <a:pt x="2872" y="9134"/>
                  </a:cubicBezTo>
                  <a:cubicBezTo>
                    <a:pt x="3198" y="9134"/>
                    <a:pt x="3226" y="8643"/>
                    <a:pt x="3289" y="8400"/>
                  </a:cubicBezTo>
                  <a:cubicBezTo>
                    <a:pt x="3394" y="8009"/>
                    <a:pt x="3472" y="7615"/>
                    <a:pt x="3527" y="7217"/>
                  </a:cubicBezTo>
                  <a:cubicBezTo>
                    <a:pt x="3555" y="7010"/>
                    <a:pt x="3578" y="6804"/>
                    <a:pt x="3596" y="6597"/>
                  </a:cubicBezTo>
                  <a:cubicBezTo>
                    <a:pt x="3720" y="6951"/>
                    <a:pt x="3872" y="7290"/>
                    <a:pt x="4069" y="7611"/>
                  </a:cubicBezTo>
                  <a:cubicBezTo>
                    <a:pt x="4108" y="7673"/>
                    <a:pt x="4165" y="7701"/>
                    <a:pt x="4222" y="7701"/>
                  </a:cubicBezTo>
                  <a:cubicBezTo>
                    <a:pt x="4284" y="7701"/>
                    <a:pt x="4347" y="7668"/>
                    <a:pt x="4390" y="7611"/>
                  </a:cubicBezTo>
                  <a:cubicBezTo>
                    <a:pt x="4655" y="7266"/>
                    <a:pt x="4545" y="6809"/>
                    <a:pt x="4408" y="6413"/>
                  </a:cubicBezTo>
                  <a:lnTo>
                    <a:pt x="4408" y="6413"/>
                  </a:lnTo>
                  <a:cubicBezTo>
                    <a:pt x="4559" y="6555"/>
                    <a:pt x="4730" y="6663"/>
                    <a:pt x="4902" y="6663"/>
                  </a:cubicBezTo>
                  <a:cubicBezTo>
                    <a:pt x="4992" y="6663"/>
                    <a:pt x="5081" y="6634"/>
                    <a:pt x="5169" y="6565"/>
                  </a:cubicBezTo>
                  <a:cubicBezTo>
                    <a:pt x="5563" y="6254"/>
                    <a:pt x="5182" y="5511"/>
                    <a:pt x="5000" y="5175"/>
                  </a:cubicBezTo>
                  <a:cubicBezTo>
                    <a:pt x="4985" y="5158"/>
                    <a:pt x="4972" y="5139"/>
                    <a:pt x="4962" y="5116"/>
                  </a:cubicBezTo>
                  <a:lnTo>
                    <a:pt x="4962" y="5116"/>
                  </a:lnTo>
                  <a:cubicBezTo>
                    <a:pt x="5091" y="5175"/>
                    <a:pt x="5224" y="5230"/>
                    <a:pt x="5362" y="5276"/>
                  </a:cubicBezTo>
                  <a:cubicBezTo>
                    <a:pt x="5388" y="5285"/>
                    <a:pt x="5412" y="5290"/>
                    <a:pt x="5436" y="5290"/>
                  </a:cubicBezTo>
                  <a:cubicBezTo>
                    <a:pt x="5604" y="5290"/>
                    <a:pt x="5705" y="5077"/>
                    <a:pt x="5633" y="4923"/>
                  </a:cubicBezTo>
                  <a:cubicBezTo>
                    <a:pt x="5472" y="4612"/>
                    <a:pt x="5252" y="4355"/>
                    <a:pt x="4990" y="4135"/>
                  </a:cubicBezTo>
                  <a:lnTo>
                    <a:pt x="4990" y="4135"/>
                  </a:lnTo>
                  <a:cubicBezTo>
                    <a:pt x="5051" y="4138"/>
                    <a:pt x="5112" y="4140"/>
                    <a:pt x="5172" y="4140"/>
                  </a:cubicBezTo>
                  <a:cubicBezTo>
                    <a:pt x="5286" y="4140"/>
                    <a:pt x="5399" y="4135"/>
                    <a:pt x="5513" y="4125"/>
                  </a:cubicBezTo>
                  <a:cubicBezTo>
                    <a:pt x="5669" y="4112"/>
                    <a:pt x="5798" y="3979"/>
                    <a:pt x="5751" y="3814"/>
                  </a:cubicBezTo>
                  <a:cubicBezTo>
                    <a:pt x="5641" y="3424"/>
                    <a:pt x="5371" y="3213"/>
                    <a:pt x="5045" y="3098"/>
                  </a:cubicBezTo>
                  <a:cubicBezTo>
                    <a:pt x="5288" y="3001"/>
                    <a:pt x="5527" y="2906"/>
                    <a:pt x="5770" y="2804"/>
                  </a:cubicBezTo>
                  <a:cubicBezTo>
                    <a:pt x="5967" y="2726"/>
                    <a:pt x="6013" y="2415"/>
                    <a:pt x="5770" y="2355"/>
                  </a:cubicBezTo>
                  <a:cubicBezTo>
                    <a:pt x="5563" y="2302"/>
                    <a:pt x="5354" y="2276"/>
                    <a:pt x="5146" y="2276"/>
                  </a:cubicBezTo>
                  <a:cubicBezTo>
                    <a:pt x="5018" y="2276"/>
                    <a:pt x="4891" y="2285"/>
                    <a:pt x="4765" y="2305"/>
                  </a:cubicBezTo>
                  <a:cubicBezTo>
                    <a:pt x="5023" y="2071"/>
                    <a:pt x="5279" y="1837"/>
                    <a:pt x="5536" y="1608"/>
                  </a:cubicBezTo>
                  <a:cubicBezTo>
                    <a:pt x="5653" y="1504"/>
                    <a:pt x="5553" y="1327"/>
                    <a:pt x="5421" y="1327"/>
                  </a:cubicBezTo>
                  <a:cubicBezTo>
                    <a:pt x="5408" y="1327"/>
                    <a:pt x="5394" y="1329"/>
                    <a:pt x="5380" y="1333"/>
                  </a:cubicBezTo>
                  <a:cubicBezTo>
                    <a:pt x="5000" y="1429"/>
                    <a:pt x="4646" y="1576"/>
                    <a:pt x="4329" y="1773"/>
                  </a:cubicBezTo>
                  <a:cubicBezTo>
                    <a:pt x="4472" y="1484"/>
                    <a:pt x="4596" y="1185"/>
                    <a:pt x="4710" y="878"/>
                  </a:cubicBezTo>
                  <a:cubicBezTo>
                    <a:pt x="4763" y="723"/>
                    <a:pt x="4623" y="604"/>
                    <a:pt x="4486" y="604"/>
                  </a:cubicBezTo>
                  <a:cubicBezTo>
                    <a:pt x="4433" y="604"/>
                    <a:pt x="4380" y="622"/>
                    <a:pt x="4339" y="663"/>
                  </a:cubicBezTo>
                  <a:cubicBezTo>
                    <a:pt x="4215" y="791"/>
                    <a:pt x="4100" y="925"/>
                    <a:pt x="3995" y="1067"/>
                  </a:cubicBezTo>
                  <a:cubicBezTo>
                    <a:pt x="4027" y="778"/>
                    <a:pt x="4045" y="489"/>
                    <a:pt x="4060" y="200"/>
                  </a:cubicBezTo>
                  <a:cubicBezTo>
                    <a:pt x="4066" y="69"/>
                    <a:pt x="3964" y="0"/>
                    <a:pt x="3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0"/>
            <p:cNvSpPr/>
            <p:nvPr/>
          </p:nvSpPr>
          <p:spPr>
            <a:xfrm>
              <a:off x="8350533" y="3794676"/>
              <a:ext cx="110132" cy="164853"/>
            </a:xfrm>
            <a:custGeom>
              <a:rect b="b" l="l" r="r" t="t"/>
              <a:pathLst>
                <a:path extrusionOk="0" h="5248" w="3506">
                  <a:moveTo>
                    <a:pt x="1898" y="0"/>
                  </a:moveTo>
                  <a:cubicBezTo>
                    <a:pt x="1810" y="0"/>
                    <a:pt x="1722" y="35"/>
                    <a:pt x="1667" y="113"/>
                  </a:cubicBezTo>
                  <a:cubicBezTo>
                    <a:pt x="1557" y="259"/>
                    <a:pt x="1465" y="410"/>
                    <a:pt x="1378" y="571"/>
                  </a:cubicBezTo>
                  <a:cubicBezTo>
                    <a:pt x="1383" y="526"/>
                    <a:pt x="1391" y="479"/>
                    <a:pt x="1396" y="433"/>
                  </a:cubicBezTo>
                  <a:cubicBezTo>
                    <a:pt x="1424" y="239"/>
                    <a:pt x="1272" y="109"/>
                    <a:pt x="1126" y="109"/>
                  </a:cubicBezTo>
                  <a:cubicBezTo>
                    <a:pt x="1030" y="109"/>
                    <a:pt x="936" y="165"/>
                    <a:pt x="896" y="296"/>
                  </a:cubicBezTo>
                  <a:cubicBezTo>
                    <a:pt x="740" y="810"/>
                    <a:pt x="695" y="1341"/>
                    <a:pt x="704" y="1874"/>
                  </a:cubicBezTo>
                  <a:cubicBezTo>
                    <a:pt x="663" y="1813"/>
                    <a:pt x="617" y="1754"/>
                    <a:pt x="575" y="1694"/>
                  </a:cubicBezTo>
                  <a:cubicBezTo>
                    <a:pt x="516" y="1616"/>
                    <a:pt x="427" y="1580"/>
                    <a:pt x="341" y="1580"/>
                  </a:cubicBezTo>
                  <a:cubicBezTo>
                    <a:pt x="185" y="1580"/>
                    <a:pt x="39" y="1697"/>
                    <a:pt x="98" y="1891"/>
                  </a:cubicBezTo>
                  <a:cubicBezTo>
                    <a:pt x="162" y="2098"/>
                    <a:pt x="236" y="2295"/>
                    <a:pt x="323" y="2492"/>
                  </a:cubicBezTo>
                  <a:cubicBezTo>
                    <a:pt x="199" y="2571"/>
                    <a:pt x="130" y="2754"/>
                    <a:pt x="263" y="2896"/>
                  </a:cubicBezTo>
                  <a:cubicBezTo>
                    <a:pt x="373" y="3011"/>
                    <a:pt x="483" y="3125"/>
                    <a:pt x="593" y="3244"/>
                  </a:cubicBezTo>
                  <a:cubicBezTo>
                    <a:pt x="268" y="3648"/>
                    <a:pt x="79" y="4139"/>
                    <a:pt x="20" y="4662"/>
                  </a:cubicBezTo>
                  <a:cubicBezTo>
                    <a:pt x="0" y="4817"/>
                    <a:pt x="144" y="4913"/>
                    <a:pt x="283" y="4913"/>
                  </a:cubicBezTo>
                  <a:cubicBezTo>
                    <a:pt x="370" y="4913"/>
                    <a:pt x="455" y="4875"/>
                    <a:pt x="498" y="4790"/>
                  </a:cubicBezTo>
                  <a:cubicBezTo>
                    <a:pt x="612" y="4560"/>
                    <a:pt x="735" y="4332"/>
                    <a:pt x="869" y="4111"/>
                  </a:cubicBezTo>
                  <a:lnTo>
                    <a:pt x="869" y="4111"/>
                  </a:lnTo>
                  <a:cubicBezTo>
                    <a:pt x="860" y="4427"/>
                    <a:pt x="883" y="4749"/>
                    <a:pt x="932" y="5074"/>
                  </a:cubicBezTo>
                  <a:cubicBezTo>
                    <a:pt x="951" y="5191"/>
                    <a:pt x="1058" y="5248"/>
                    <a:pt x="1166" y="5248"/>
                  </a:cubicBezTo>
                  <a:cubicBezTo>
                    <a:pt x="1275" y="5248"/>
                    <a:pt x="1385" y="5189"/>
                    <a:pt x="1406" y="5074"/>
                  </a:cubicBezTo>
                  <a:cubicBezTo>
                    <a:pt x="1446" y="4859"/>
                    <a:pt x="1483" y="4647"/>
                    <a:pt x="1520" y="4437"/>
                  </a:cubicBezTo>
                  <a:cubicBezTo>
                    <a:pt x="1543" y="4529"/>
                    <a:pt x="1565" y="4615"/>
                    <a:pt x="1598" y="4702"/>
                  </a:cubicBezTo>
                  <a:cubicBezTo>
                    <a:pt x="1636" y="4827"/>
                    <a:pt x="1744" y="4887"/>
                    <a:pt x="1850" y="4887"/>
                  </a:cubicBezTo>
                  <a:cubicBezTo>
                    <a:pt x="1979" y="4887"/>
                    <a:pt x="2105" y="4800"/>
                    <a:pt x="2102" y="4634"/>
                  </a:cubicBezTo>
                  <a:cubicBezTo>
                    <a:pt x="2102" y="4281"/>
                    <a:pt x="2079" y="3932"/>
                    <a:pt x="2033" y="3580"/>
                  </a:cubicBezTo>
                  <a:lnTo>
                    <a:pt x="2033" y="3580"/>
                  </a:lnTo>
                  <a:cubicBezTo>
                    <a:pt x="2176" y="3703"/>
                    <a:pt x="2327" y="3818"/>
                    <a:pt x="2492" y="3919"/>
                  </a:cubicBezTo>
                  <a:cubicBezTo>
                    <a:pt x="2530" y="3941"/>
                    <a:pt x="2572" y="3951"/>
                    <a:pt x="2613" y="3951"/>
                  </a:cubicBezTo>
                  <a:cubicBezTo>
                    <a:pt x="2774" y="3951"/>
                    <a:pt x="2932" y="3797"/>
                    <a:pt x="2873" y="3625"/>
                  </a:cubicBezTo>
                  <a:cubicBezTo>
                    <a:pt x="2763" y="3305"/>
                    <a:pt x="2593" y="3015"/>
                    <a:pt x="2369" y="2776"/>
                  </a:cubicBezTo>
                  <a:cubicBezTo>
                    <a:pt x="2523" y="2733"/>
                    <a:pt x="2684" y="2720"/>
                    <a:pt x="2846" y="2720"/>
                  </a:cubicBezTo>
                  <a:cubicBezTo>
                    <a:pt x="2953" y="2720"/>
                    <a:pt x="3061" y="2726"/>
                    <a:pt x="3167" y="2731"/>
                  </a:cubicBezTo>
                  <a:cubicBezTo>
                    <a:pt x="3170" y="2731"/>
                    <a:pt x="3173" y="2731"/>
                    <a:pt x="3176" y="2731"/>
                  </a:cubicBezTo>
                  <a:cubicBezTo>
                    <a:pt x="3505" y="2731"/>
                    <a:pt x="3484" y="2249"/>
                    <a:pt x="3167" y="2213"/>
                  </a:cubicBezTo>
                  <a:cubicBezTo>
                    <a:pt x="3038" y="2194"/>
                    <a:pt x="2914" y="2185"/>
                    <a:pt x="2786" y="2181"/>
                  </a:cubicBezTo>
                  <a:cubicBezTo>
                    <a:pt x="2969" y="1965"/>
                    <a:pt x="3148" y="1745"/>
                    <a:pt x="3322" y="1516"/>
                  </a:cubicBezTo>
                  <a:cubicBezTo>
                    <a:pt x="3454" y="1342"/>
                    <a:pt x="3264" y="1127"/>
                    <a:pt x="3079" y="1127"/>
                  </a:cubicBezTo>
                  <a:cubicBezTo>
                    <a:pt x="3020" y="1127"/>
                    <a:pt x="2961" y="1150"/>
                    <a:pt x="2914" y="1204"/>
                  </a:cubicBezTo>
                  <a:cubicBezTo>
                    <a:pt x="2712" y="1434"/>
                    <a:pt x="2501" y="1648"/>
                    <a:pt x="2272" y="1846"/>
                  </a:cubicBezTo>
                  <a:cubicBezTo>
                    <a:pt x="2465" y="1451"/>
                    <a:pt x="2689" y="1070"/>
                    <a:pt x="2937" y="708"/>
                  </a:cubicBezTo>
                  <a:cubicBezTo>
                    <a:pt x="3070" y="519"/>
                    <a:pt x="2885" y="329"/>
                    <a:pt x="2697" y="329"/>
                  </a:cubicBezTo>
                  <a:cubicBezTo>
                    <a:pt x="2659" y="329"/>
                    <a:pt x="2620" y="337"/>
                    <a:pt x="2583" y="355"/>
                  </a:cubicBezTo>
                  <a:cubicBezTo>
                    <a:pt x="2304" y="493"/>
                    <a:pt x="2094" y="727"/>
                    <a:pt x="1914" y="979"/>
                  </a:cubicBezTo>
                  <a:cubicBezTo>
                    <a:pt x="1978" y="754"/>
                    <a:pt x="2052" y="530"/>
                    <a:pt x="2139" y="310"/>
                  </a:cubicBezTo>
                  <a:cubicBezTo>
                    <a:pt x="2213" y="119"/>
                    <a:pt x="2058"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 name="Google Shape;2562;p30"/>
          <p:cNvGrpSpPr/>
          <p:nvPr/>
        </p:nvGrpSpPr>
        <p:grpSpPr>
          <a:xfrm flipH="1" rot="1583745">
            <a:off x="336464" y="3201193"/>
            <a:ext cx="334814" cy="297711"/>
            <a:chOff x="8754261" y="3542174"/>
            <a:chExt cx="202956" cy="180465"/>
          </a:xfrm>
        </p:grpSpPr>
        <p:sp>
          <p:nvSpPr>
            <p:cNvPr id="2563" name="Google Shape;2563;p30"/>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0"/>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30"/>
          <p:cNvGrpSpPr/>
          <p:nvPr/>
        </p:nvGrpSpPr>
        <p:grpSpPr>
          <a:xfrm rot="10372953">
            <a:off x="78593" y="-422149"/>
            <a:ext cx="1160485" cy="3264764"/>
            <a:chOff x="4639475" y="1989050"/>
            <a:chExt cx="1236356" cy="3478211"/>
          </a:xfrm>
        </p:grpSpPr>
        <p:sp>
          <p:nvSpPr>
            <p:cNvPr id="2566" name="Google Shape;2566;p30"/>
            <p:cNvSpPr/>
            <p:nvPr/>
          </p:nvSpPr>
          <p:spPr>
            <a:xfrm>
              <a:off x="4639475" y="1989050"/>
              <a:ext cx="1236356" cy="2941008"/>
            </a:xfrm>
            <a:custGeom>
              <a:rect b="b" l="l" r="r" t="t"/>
              <a:pathLst>
                <a:path extrusionOk="0" h="22791" w="9581">
                  <a:moveTo>
                    <a:pt x="2049" y="0"/>
                  </a:moveTo>
                  <a:cubicBezTo>
                    <a:pt x="1839" y="0"/>
                    <a:pt x="1662" y="41"/>
                    <a:pt x="1536" y="117"/>
                  </a:cubicBezTo>
                  <a:cubicBezTo>
                    <a:pt x="1032" y="425"/>
                    <a:pt x="514" y="883"/>
                    <a:pt x="317" y="2076"/>
                  </a:cubicBezTo>
                  <a:cubicBezTo>
                    <a:pt x="280" y="2296"/>
                    <a:pt x="253" y="2534"/>
                    <a:pt x="243" y="2805"/>
                  </a:cubicBezTo>
                  <a:cubicBezTo>
                    <a:pt x="225" y="3186"/>
                    <a:pt x="198" y="3612"/>
                    <a:pt x="170" y="4057"/>
                  </a:cubicBezTo>
                  <a:cubicBezTo>
                    <a:pt x="124" y="4735"/>
                    <a:pt x="73" y="5461"/>
                    <a:pt x="41" y="6139"/>
                  </a:cubicBezTo>
                  <a:cubicBezTo>
                    <a:pt x="37" y="6286"/>
                    <a:pt x="1514" y="6593"/>
                    <a:pt x="1508" y="6735"/>
                  </a:cubicBezTo>
                  <a:cubicBezTo>
                    <a:pt x="1500" y="6978"/>
                    <a:pt x="5" y="7047"/>
                    <a:pt x="5" y="7267"/>
                  </a:cubicBezTo>
                  <a:cubicBezTo>
                    <a:pt x="1" y="7400"/>
                    <a:pt x="1" y="7533"/>
                    <a:pt x="5" y="7656"/>
                  </a:cubicBezTo>
                  <a:cubicBezTo>
                    <a:pt x="5" y="7910"/>
                    <a:pt x="14" y="8139"/>
                    <a:pt x="37" y="8331"/>
                  </a:cubicBezTo>
                  <a:cubicBezTo>
                    <a:pt x="83" y="8835"/>
                    <a:pt x="230" y="9427"/>
                    <a:pt x="422" y="10060"/>
                  </a:cubicBezTo>
                  <a:cubicBezTo>
                    <a:pt x="711" y="10991"/>
                    <a:pt x="1114" y="12004"/>
                    <a:pt x="1508" y="12963"/>
                  </a:cubicBezTo>
                  <a:cubicBezTo>
                    <a:pt x="1775" y="13610"/>
                    <a:pt x="1821" y="14073"/>
                    <a:pt x="1789" y="14458"/>
                  </a:cubicBezTo>
                  <a:lnTo>
                    <a:pt x="1789" y="14463"/>
                  </a:lnTo>
                  <a:cubicBezTo>
                    <a:pt x="1743" y="15031"/>
                    <a:pt x="1518" y="15439"/>
                    <a:pt x="1542" y="16017"/>
                  </a:cubicBezTo>
                  <a:cubicBezTo>
                    <a:pt x="1546" y="16131"/>
                    <a:pt x="1573" y="16311"/>
                    <a:pt x="1614" y="16517"/>
                  </a:cubicBezTo>
                  <a:cubicBezTo>
                    <a:pt x="1734" y="17141"/>
                    <a:pt x="1959" y="18017"/>
                    <a:pt x="1986" y="18112"/>
                  </a:cubicBezTo>
                  <a:cubicBezTo>
                    <a:pt x="2128" y="18626"/>
                    <a:pt x="4118" y="18965"/>
                    <a:pt x="4150" y="19168"/>
                  </a:cubicBezTo>
                  <a:cubicBezTo>
                    <a:pt x="4150" y="19168"/>
                    <a:pt x="3614" y="19177"/>
                    <a:pt x="3169" y="19200"/>
                  </a:cubicBezTo>
                  <a:cubicBezTo>
                    <a:pt x="2839" y="19219"/>
                    <a:pt x="2564" y="19246"/>
                    <a:pt x="2587" y="19287"/>
                  </a:cubicBezTo>
                  <a:cubicBezTo>
                    <a:pt x="2875" y="19818"/>
                    <a:pt x="3045" y="20002"/>
                    <a:pt x="3540" y="20608"/>
                  </a:cubicBezTo>
                  <a:cubicBezTo>
                    <a:pt x="3600" y="20681"/>
                    <a:pt x="3665" y="20754"/>
                    <a:pt x="3737" y="20828"/>
                  </a:cubicBezTo>
                  <a:cubicBezTo>
                    <a:pt x="4577" y="21685"/>
                    <a:pt x="6076" y="22460"/>
                    <a:pt x="6586" y="22708"/>
                  </a:cubicBezTo>
                  <a:cubicBezTo>
                    <a:pt x="6700" y="22763"/>
                    <a:pt x="6764" y="22790"/>
                    <a:pt x="6764" y="22790"/>
                  </a:cubicBezTo>
                  <a:cubicBezTo>
                    <a:pt x="6764" y="22790"/>
                    <a:pt x="6783" y="22777"/>
                    <a:pt x="6819" y="22749"/>
                  </a:cubicBezTo>
                  <a:cubicBezTo>
                    <a:pt x="6962" y="22635"/>
                    <a:pt x="7352" y="22318"/>
                    <a:pt x="7796" y="21869"/>
                  </a:cubicBezTo>
                  <a:cubicBezTo>
                    <a:pt x="8245" y="21420"/>
                    <a:pt x="8745" y="20842"/>
                    <a:pt x="9103" y="20214"/>
                  </a:cubicBezTo>
                  <a:cubicBezTo>
                    <a:pt x="9383" y="19723"/>
                    <a:pt x="9571" y="19204"/>
                    <a:pt x="9576" y="18696"/>
                  </a:cubicBezTo>
                  <a:cubicBezTo>
                    <a:pt x="9581" y="18635"/>
                    <a:pt x="9581" y="18586"/>
                    <a:pt x="9576" y="18531"/>
                  </a:cubicBezTo>
                  <a:cubicBezTo>
                    <a:pt x="9562" y="17049"/>
                    <a:pt x="9062" y="17159"/>
                    <a:pt x="8874" y="16599"/>
                  </a:cubicBezTo>
                  <a:cubicBezTo>
                    <a:pt x="8867" y="16576"/>
                    <a:pt x="8815" y="16568"/>
                    <a:pt x="8736" y="16568"/>
                  </a:cubicBezTo>
                  <a:cubicBezTo>
                    <a:pt x="8516" y="16568"/>
                    <a:pt x="8085" y="16632"/>
                    <a:pt x="7811" y="16632"/>
                  </a:cubicBezTo>
                  <a:cubicBezTo>
                    <a:pt x="7665" y="16632"/>
                    <a:pt x="7563" y="16614"/>
                    <a:pt x="7562" y="16558"/>
                  </a:cubicBezTo>
                  <a:cubicBezTo>
                    <a:pt x="7562" y="16444"/>
                    <a:pt x="8810" y="15917"/>
                    <a:pt x="8819" y="15811"/>
                  </a:cubicBezTo>
                  <a:cubicBezTo>
                    <a:pt x="8846" y="15462"/>
                    <a:pt x="8952" y="15049"/>
                    <a:pt x="9020" y="14700"/>
                  </a:cubicBezTo>
                  <a:cubicBezTo>
                    <a:pt x="9024" y="14690"/>
                    <a:pt x="9011" y="14684"/>
                    <a:pt x="8987" y="14684"/>
                  </a:cubicBezTo>
                  <a:cubicBezTo>
                    <a:pt x="8971" y="14684"/>
                    <a:pt x="8950" y="14686"/>
                    <a:pt x="8925" y="14692"/>
                  </a:cubicBezTo>
                  <a:cubicBezTo>
                    <a:pt x="8725" y="14722"/>
                    <a:pt x="8271" y="14877"/>
                    <a:pt x="8134" y="14877"/>
                  </a:cubicBezTo>
                  <a:cubicBezTo>
                    <a:pt x="8107" y="14877"/>
                    <a:pt x="8092" y="14871"/>
                    <a:pt x="8095" y="14857"/>
                  </a:cubicBezTo>
                  <a:cubicBezTo>
                    <a:pt x="8112" y="14761"/>
                    <a:pt x="9085" y="14288"/>
                    <a:pt x="9098" y="14183"/>
                  </a:cubicBezTo>
                  <a:cubicBezTo>
                    <a:pt x="9136" y="13779"/>
                    <a:pt x="9136" y="13297"/>
                    <a:pt x="9039" y="12664"/>
                  </a:cubicBezTo>
                  <a:cubicBezTo>
                    <a:pt x="9011" y="12505"/>
                    <a:pt x="8980" y="12334"/>
                    <a:pt x="8943" y="12151"/>
                  </a:cubicBezTo>
                  <a:cubicBezTo>
                    <a:pt x="8622" y="10651"/>
                    <a:pt x="7805" y="10579"/>
                    <a:pt x="7755" y="9913"/>
                  </a:cubicBezTo>
                  <a:cubicBezTo>
                    <a:pt x="7754" y="9904"/>
                    <a:pt x="7737" y="9900"/>
                    <a:pt x="7707" y="9900"/>
                  </a:cubicBezTo>
                  <a:cubicBezTo>
                    <a:pt x="7391" y="9900"/>
                    <a:pt x="5604" y="10336"/>
                    <a:pt x="5140" y="10336"/>
                  </a:cubicBezTo>
                  <a:cubicBezTo>
                    <a:pt x="5071" y="10336"/>
                    <a:pt x="5031" y="10326"/>
                    <a:pt x="5031" y="10303"/>
                  </a:cubicBezTo>
                  <a:cubicBezTo>
                    <a:pt x="5031" y="10294"/>
                    <a:pt x="5040" y="10285"/>
                    <a:pt x="5049" y="10276"/>
                  </a:cubicBezTo>
                  <a:cubicBezTo>
                    <a:pt x="5113" y="10215"/>
                    <a:pt x="5333" y="10111"/>
                    <a:pt x="5618" y="9978"/>
                  </a:cubicBezTo>
                  <a:lnTo>
                    <a:pt x="5623" y="9978"/>
                  </a:lnTo>
                  <a:cubicBezTo>
                    <a:pt x="6416" y="9616"/>
                    <a:pt x="7733" y="9078"/>
                    <a:pt x="7727" y="8950"/>
                  </a:cubicBezTo>
                  <a:cubicBezTo>
                    <a:pt x="7718" y="8670"/>
                    <a:pt x="7695" y="8350"/>
                    <a:pt x="7654" y="8010"/>
                  </a:cubicBezTo>
                  <a:cubicBezTo>
                    <a:pt x="7549" y="7194"/>
                    <a:pt x="7320" y="6244"/>
                    <a:pt x="6792" y="5359"/>
                  </a:cubicBezTo>
                  <a:cubicBezTo>
                    <a:pt x="6714" y="5231"/>
                    <a:pt x="6636" y="5103"/>
                    <a:pt x="6554" y="4965"/>
                  </a:cubicBezTo>
                  <a:cubicBezTo>
                    <a:pt x="6109" y="4222"/>
                    <a:pt x="5586" y="3369"/>
                    <a:pt x="5081" y="2603"/>
                  </a:cubicBezTo>
                  <a:cubicBezTo>
                    <a:pt x="5075" y="2593"/>
                    <a:pt x="5062" y="2589"/>
                    <a:pt x="5043" y="2589"/>
                  </a:cubicBezTo>
                  <a:cubicBezTo>
                    <a:pt x="4877" y="2589"/>
                    <a:pt x="4260" y="2965"/>
                    <a:pt x="3843" y="3171"/>
                  </a:cubicBezTo>
                  <a:cubicBezTo>
                    <a:pt x="3682" y="3254"/>
                    <a:pt x="3551" y="3309"/>
                    <a:pt x="3488" y="3309"/>
                  </a:cubicBezTo>
                  <a:cubicBezTo>
                    <a:pt x="3471" y="3309"/>
                    <a:pt x="3459" y="3305"/>
                    <a:pt x="3453" y="3296"/>
                  </a:cubicBezTo>
                  <a:cubicBezTo>
                    <a:pt x="3375" y="3186"/>
                    <a:pt x="3839" y="2627"/>
                    <a:pt x="4160" y="2195"/>
                  </a:cubicBezTo>
                  <a:cubicBezTo>
                    <a:pt x="4302" y="2007"/>
                    <a:pt x="4412" y="1837"/>
                    <a:pt x="4444" y="1741"/>
                  </a:cubicBezTo>
                  <a:cubicBezTo>
                    <a:pt x="4453" y="1709"/>
                    <a:pt x="4453" y="1686"/>
                    <a:pt x="4444" y="1672"/>
                  </a:cubicBezTo>
                  <a:cubicBezTo>
                    <a:pt x="3985" y="1031"/>
                    <a:pt x="3582" y="549"/>
                    <a:pt x="3311" y="388"/>
                  </a:cubicBezTo>
                  <a:cubicBezTo>
                    <a:pt x="2860" y="119"/>
                    <a:pt x="2408" y="0"/>
                    <a:pt x="2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0"/>
            <p:cNvSpPr/>
            <p:nvPr/>
          </p:nvSpPr>
          <p:spPr>
            <a:xfrm>
              <a:off x="4902204" y="2011245"/>
              <a:ext cx="712057" cy="3456016"/>
            </a:xfrm>
            <a:custGeom>
              <a:rect b="b" l="l" r="r" t="t"/>
              <a:pathLst>
                <a:path extrusionOk="0" h="26782" w="5518">
                  <a:moveTo>
                    <a:pt x="73" y="0"/>
                  </a:moveTo>
                  <a:cubicBezTo>
                    <a:pt x="73" y="0"/>
                    <a:pt x="73" y="0"/>
                    <a:pt x="73" y="0"/>
                  </a:cubicBezTo>
                  <a:cubicBezTo>
                    <a:pt x="1" y="10"/>
                    <a:pt x="931" y="4903"/>
                    <a:pt x="1115" y="5916"/>
                  </a:cubicBezTo>
                  <a:cubicBezTo>
                    <a:pt x="1261" y="6756"/>
                    <a:pt x="1422" y="7453"/>
                    <a:pt x="1610" y="8361"/>
                  </a:cubicBezTo>
                  <a:cubicBezTo>
                    <a:pt x="1954" y="10049"/>
                    <a:pt x="2353" y="11764"/>
                    <a:pt x="2725" y="13447"/>
                  </a:cubicBezTo>
                  <a:cubicBezTo>
                    <a:pt x="3468" y="16799"/>
                    <a:pt x="4137" y="20165"/>
                    <a:pt x="4733" y="23540"/>
                  </a:cubicBezTo>
                  <a:cubicBezTo>
                    <a:pt x="4907" y="24540"/>
                    <a:pt x="5077" y="25540"/>
                    <a:pt x="5238" y="26540"/>
                  </a:cubicBezTo>
                  <a:cubicBezTo>
                    <a:pt x="5282" y="26715"/>
                    <a:pt x="5352" y="26781"/>
                    <a:pt x="5411" y="26781"/>
                  </a:cubicBezTo>
                  <a:cubicBezTo>
                    <a:pt x="5467" y="26781"/>
                    <a:pt x="5513" y="26721"/>
                    <a:pt x="5517" y="26641"/>
                  </a:cubicBezTo>
                  <a:cubicBezTo>
                    <a:pt x="5109" y="24141"/>
                    <a:pt x="4586" y="21536"/>
                    <a:pt x="4091" y="19051"/>
                  </a:cubicBezTo>
                  <a:cubicBezTo>
                    <a:pt x="3422" y="15667"/>
                    <a:pt x="2560" y="12337"/>
                    <a:pt x="1913" y="8953"/>
                  </a:cubicBezTo>
                  <a:cubicBezTo>
                    <a:pt x="1720" y="7935"/>
                    <a:pt x="1491" y="7118"/>
                    <a:pt x="1275" y="6032"/>
                  </a:cubicBezTo>
                  <a:cubicBezTo>
                    <a:pt x="1087" y="5087"/>
                    <a:pt x="112" y="0"/>
                    <a:pt x="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0"/>
            <p:cNvSpPr/>
            <p:nvPr/>
          </p:nvSpPr>
          <p:spPr>
            <a:xfrm>
              <a:off x="5176160" y="2213583"/>
              <a:ext cx="36777" cy="58843"/>
            </a:xfrm>
            <a:custGeom>
              <a:rect b="b" l="l" r="r" t="t"/>
              <a:pathLst>
                <a:path extrusionOk="0" h="456" w="285">
                  <a:moveTo>
                    <a:pt x="285" y="1"/>
                  </a:moveTo>
                  <a:cubicBezTo>
                    <a:pt x="170" y="138"/>
                    <a:pt x="74" y="290"/>
                    <a:pt x="1" y="455"/>
                  </a:cubicBezTo>
                  <a:cubicBezTo>
                    <a:pt x="143" y="267"/>
                    <a:pt x="253" y="97"/>
                    <a:pt x="285" y="1"/>
                  </a:cubicBezTo>
                  <a:close/>
                </a:path>
              </a:pathLst>
            </a:custGeom>
            <a:solidFill>
              <a:srgbClr val="5C8D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0"/>
            <p:cNvSpPr/>
            <p:nvPr/>
          </p:nvSpPr>
          <p:spPr>
            <a:xfrm>
              <a:off x="4661412" y="2256941"/>
              <a:ext cx="823807" cy="505976"/>
            </a:xfrm>
            <a:custGeom>
              <a:rect b="b" l="l" r="r" t="t"/>
              <a:pathLst>
                <a:path extrusionOk="0" h="3921" w="6384">
                  <a:moveTo>
                    <a:pt x="147" y="0"/>
                  </a:moveTo>
                  <a:cubicBezTo>
                    <a:pt x="110" y="220"/>
                    <a:pt x="83" y="458"/>
                    <a:pt x="73" y="729"/>
                  </a:cubicBezTo>
                  <a:cubicBezTo>
                    <a:pt x="55" y="1110"/>
                    <a:pt x="28" y="1536"/>
                    <a:pt x="0" y="1981"/>
                  </a:cubicBezTo>
                  <a:cubicBezTo>
                    <a:pt x="853" y="2714"/>
                    <a:pt x="1848" y="3283"/>
                    <a:pt x="2912" y="3646"/>
                  </a:cubicBezTo>
                  <a:cubicBezTo>
                    <a:pt x="2921" y="3646"/>
                    <a:pt x="2930" y="3650"/>
                    <a:pt x="2940" y="3654"/>
                  </a:cubicBezTo>
                  <a:cubicBezTo>
                    <a:pt x="2976" y="3664"/>
                    <a:pt x="3017" y="3677"/>
                    <a:pt x="3054" y="3692"/>
                  </a:cubicBezTo>
                  <a:cubicBezTo>
                    <a:pt x="3478" y="3824"/>
                    <a:pt x="3920" y="3921"/>
                    <a:pt x="4359" y="3921"/>
                  </a:cubicBezTo>
                  <a:cubicBezTo>
                    <a:pt x="4562" y="3921"/>
                    <a:pt x="4763" y="3900"/>
                    <a:pt x="4962" y="3852"/>
                  </a:cubicBezTo>
                  <a:cubicBezTo>
                    <a:pt x="5531" y="3715"/>
                    <a:pt x="6030" y="3357"/>
                    <a:pt x="6384" y="2889"/>
                  </a:cubicBezTo>
                  <a:cubicBezTo>
                    <a:pt x="5939" y="2146"/>
                    <a:pt x="5416" y="1293"/>
                    <a:pt x="4911" y="527"/>
                  </a:cubicBezTo>
                  <a:cubicBezTo>
                    <a:pt x="4905" y="517"/>
                    <a:pt x="4892" y="513"/>
                    <a:pt x="4873" y="513"/>
                  </a:cubicBezTo>
                  <a:cubicBezTo>
                    <a:pt x="4707" y="513"/>
                    <a:pt x="4090" y="889"/>
                    <a:pt x="3673" y="1095"/>
                  </a:cubicBezTo>
                  <a:cubicBezTo>
                    <a:pt x="3645" y="1178"/>
                    <a:pt x="3613" y="1256"/>
                    <a:pt x="3577" y="1334"/>
                  </a:cubicBezTo>
                  <a:cubicBezTo>
                    <a:pt x="3412" y="1679"/>
                    <a:pt x="3095" y="1995"/>
                    <a:pt x="2724" y="2003"/>
                  </a:cubicBezTo>
                  <a:cubicBezTo>
                    <a:pt x="2713" y="2005"/>
                    <a:pt x="2702" y="2006"/>
                    <a:pt x="2691" y="2006"/>
                  </a:cubicBezTo>
                  <a:cubicBezTo>
                    <a:pt x="2665" y="2006"/>
                    <a:pt x="2640" y="2002"/>
                    <a:pt x="2614" y="1999"/>
                  </a:cubicBezTo>
                  <a:lnTo>
                    <a:pt x="2604" y="1999"/>
                  </a:lnTo>
                  <a:cubicBezTo>
                    <a:pt x="2417" y="1971"/>
                    <a:pt x="2252" y="1866"/>
                    <a:pt x="2087" y="1761"/>
                  </a:cubicBezTo>
                  <a:cubicBezTo>
                    <a:pt x="1518" y="1398"/>
                    <a:pt x="940" y="1023"/>
                    <a:pt x="513" y="500"/>
                  </a:cubicBezTo>
                  <a:cubicBezTo>
                    <a:pt x="385" y="339"/>
                    <a:pt x="271" y="165"/>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0"/>
            <p:cNvSpPr/>
            <p:nvPr/>
          </p:nvSpPr>
          <p:spPr>
            <a:xfrm>
              <a:off x="5364948" y="3022548"/>
              <a:ext cx="272409" cy="254085"/>
            </a:xfrm>
            <a:custGeom>
              <a:rect b="b" l="l" r="r" t="t"/>
              <a:pathLst>
                <a:path extrusionOk="0" h="1969" w="2111">
                  <a:moveTo>
                    <a:pt x="2032" y="1"/>
                  </a:moveTo>
                  <a:cubicBezTo>
                    <a:pt x="1385" y="413"/>
                    <a:pt x="812" y="941"/>
                    <a:pt x="344" y="1552"/>
                  </a:cubicBezTo>
                  <a:cubicBezTo>
                    <a:pt x="234" y="1694"/>
                    <a:pt x="124" y="1844"/>
                    <a:pt x="1" y="1969"/>
                  </a:cubicBezTo>
                  <a:cubicBezTo>
                    <a:pt x="794" y="1607"/>
                    <a:pt x="2111" y="1069"/>
                    <a:pt x="2105" y="941"/>
                  </a:cubicBezTo>
                  <a:cubicBezTo>
                    <a:pt x="2096" y="661"/>
                    <a:pt x="2073" y="341"/>
                    <a:pt x="20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0"/>
            <p:cNvSpPr/>
            <p:nvPr/>
          </p:nvSpPr>
          <p:spPr>
            <a:xfrm>
              <a:off x="4640120" y="2976996"/>
              <a:ext cx="1165770" cy="685990"/>
            </a:xfrm>
            <a:custGeom>
              <a:rect b="b" l="l" r="r" t="t"/>
              <a:pathLst>
                <a:path extrusionOk="0" h="5316" w="9034">
                  <a:moveTo>
                    <a:pt x="0" y="0"/>
                  </a:moveTo>
                  <a:cubicBezTo>
                    <a:pt x="0" y="254"/>
                    <a:pt x="9" y="483"/>
                    <a:pt x="32" y="675"/>
                  </a:cubicBezTo>
                  <a:cubicBezTo>
                    <a:pt x="78" y="1179"/>
                    <a:pt x="225" y="1771"/>
                    <a:pt x="417" y="2404"/>
                  </a:cubicBezTo>
                  <a:cubicBezTo>
                    <a:pt x="1706" y="3215"/>
                    <a:pt x="3031" y="3935"/>
                    <a:pt x="4426" y="4486"/>
                  </a:cubicBezTo>
                  <a:cubicBezTo>
                    <a:pt x="4481" y="4509"/>
                    <a:pt x="4530" y="4527"/>
                    <a:pt x="4581" y="4546"/>
                  </a:cubicBezTo>
                  <a:cubicBezTo>
                    <a:pt x="5177" y="4775"/>
                    <a:pt x="5783" y="4972"/>
                    <a:pt x="6407" y="5128"/>
                  </a:cubicBezTo>
                  <a:cubicBezTo>
                    <a:pt x="6833" y="5237"/>
                    <a:pt x="7298" y="5316"/>
                    <a:pt x="7748" y="5316"/>
                  </a:cubicBezTo>
                  <a:cubicBezTo>
                    <a:pt x="8211" y="5316"/>
                    <a:pt x="8659" y="5232"/>
                    <a:pt x="9034" y="5008"/>
                  </a:cubicBezTo>
                  <a:cubicBezTo>
                    <a:pt x="9006" y="4849"/>
                    <a:pt x="8975" y="4678"/>
                    <a:pt x="8938" y="4495"/>
                  </a:cubicBezTo>
                  <a:cubicBezTo>
                    <a:pt x="8617" y="2995"/>
                    <a:pt x="7800" y="2923"/>
                    <a:pt x="7750" y="2257"/>
                  </a:cubicBezTo>
                  <a:cubicBezTo>
                    <a:pt x="7749" y="2248"/>
                    <a:pt x="7732" y="2244"/>
                    <a:pt x="7702" y="2244"/>
                  </a:cubicBezTo>
                  <a:cubicBezTo>
                    <a:pt x="7386" y="2244"/>
                    <a:pt x="5599" y="2680"/>
                    <a:pt x="5135" y="2680"/>
                  </a:cubicBezTo>
                  <a:cubicBezTo>
                    <a:pt x="5066" y="2680"/>
                    <a:pt x="5026" y="2670"/>
                    <a:pt x="5026" y="2647"/>
                  </a:cubicBezTo>
                  <a:cubicBezTo>
                    <a:pt x="5026" y="2638"/>
                    <a:pt x="5035" y="2629"/>
                    <a:pt x="5044" y="2620"/>
                  </a:cubicBezTo>
                  <a:lnTo>
                    <a:pt x="5044" y="2620"/>
                  </a:lnTo>
                  <a:cubicBezTo>
                    <a:pt x="4999" y="2626"/>
                    <a:pt x="4954" y="2629"/>
                    <a:pt x="4908" y="2629"/>
                  </a:cubicBezTo>
                  <a:cubicBezTo>
                    <a:pt x="4651" y="2629"/>
                    <a:pt x="4385" y="2537"/>
                    <a:pt x="4132" y="2413"/>
                  </a:cubicBezTo>
                  <a:cubicBezTo>
                    <a:pt x="4068" y="2381"/>
                    <a:pt x="4007" y="2349"/>
                    <a:pt x="3948" y="2317"/>
                  </a:cubicBezTo>
                  <a:lnTo>
                    <a:pt x="3944" y="2317"/>
                  </a:lnTo>
                  <a:cubicBezTo>
                    <a:pt x="3861" y="2267"/>
                    <a:pt x="3778" y="2216"/>
                    <a:pt x="3696" y="2165"/>
                  </a:cubicBezTo>
                  <a:cubicBezTo>
                    <a:pt x="2500" y="1409"/>
                    <a:pt x="1279" y="59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0"/>
            <p:cNvSpPr/>
            <p:nvPr/>
          </p:nvSpPr>
          <p:spPr>
            <a:xfrm>
              <a:off x="4835361" y="3855256"/>
              <a:ext cx="1039954" cy="531268"/>
            </a:xfrm>
            <a:custGeom>
              <a:rect b="b" l="l" r="r" t="t"/>
              <a:pathLst>
                <a:path extrusionOk="0" h="4117" w="8059">
                  <a:moveTo>
                    <a:pt x="271" y="1"/>
                  </a:moveTo>
                  <a:cubicBezTo>
                    <a:pt x="225" y="569"/>
                    <a:pt x="0" y="977"/>
                    <a:pt x="24" y="1555"/>
                  </a:cubicBezTo>
                  <a:cubicBezTo>
                    <a:pt x="28" y="1669"/>
                    <a:pt x="55" y="1849"/>
                    <a:pt x="96" y="2055"/>
                  </a:cubicBezTo>
                  <a:cubicBezTo>
                    <a:pt x="1413" y="2830"/>
                    <a:pt x="2779" y="3481"/>
                    <a:pt x="4228" y="3834"/>
                  </a:cubicBezTo>
                  <a:cubicBezTo>
                    <a:pt x="4297" y="3849"/>
                    <a:pt x="4361" y="3866"/>
                    <a:pt x="4430" y="3880"/>
                  </a:cubicBezTo>
                  <a:cubicBezTo>
                    <a:pt x="4833" y="3972"/>
                    <a:pt x="5246" y="4036"/>
                    <a:pt x="5664" y="4073"/>
                  </a:cubicBezTo>
                  <a:cubicBezTo>
                    <a:pt x="6005" y="4104"/>
                    <a:pt x="6346" y="4116"/>
                    <a:pt x="6686" y="4116"/>
                  </a:cubicBezTo>
                  <a:cubicBezTo>
                    <a:pt x="7144" y="4116"/>
                    <a:pt x="7601" y="4095"/>
                    <a:pt x="8058" y="4069"/>
                  </a:cubicBezTo>
                  <a:cubicBezTo>
                    <a:pt x="8044" y="2587"/>
                    <a:pt x="7544" y="2697"/>
                    <a:pt x="7356" y="2137"/>
                  </a:cubicBezTo>
                  <a:cubicBezTo>
                    <a:pt x="7349" y="2114"/>
                    <a:pt x="7297" y="2106"/>
                    <a:pt x="7218" y="2106"/>
                  </a:cubicBezTo>
                  <a:cubicBezTo>
                    <a:pt x="6998" y="2106"/>
                    <a:pt x="6567" y="2170"/>
                    <a:pt x="6293" y="2170"/>
                  </a:cubicBezTo>
                  <a:cubicBezTo>
                    <a:pt x="6147" y="2170"/>
                    <a:pt x="6045" y="2152"/>
                    <a:pt x="6044" y="2096"/>
                  </a:cubicBezTo>
                  <a:cubicBezTo>
                    <a:pt x="6044" y="1982"/>
                    <a:pt x="7292" y="1455"/>
                    <a:pt x="7301" y="1349"/>
                  </a:cubicBezTo>
                  <a:cubicBezTo>
                    <a:pt x="7328" y="1000"/>
                    <a:pt x="7434" y="587"/>
                    <a:pt x="7502" y="238"/>
                  </a:cubicBezTo>
                  <a:cubicBezTo>
                    <a:pt x="7506" y="228"/>
                    <a:pt x="7493" y="222"/>
                    <a:pt x="7469" y="222"/>
                  </a:cubicBezTo>
                  <a:cubicBezTo>
                    <a:pt x="7453" y="222"/>
                    <a:pt x="7432" y="224"/>
                    <a:pt x="7407" y="230"/>
                  </a:cubicBezTo>
                  <a:cubicBezTo>
                    <a:pt x="7062" y="459"/>
                    <a:pt x="6755" y="739"/>
                    <a:pt x="6484" y="1051"/>
                  </a:cubicBezTo>
                  <a:cubicBezTo>
                    <a:pt x="5898" y="1736"/>
                    <a:pt x="5337" y="2685"/>
                    <a:pt x="4451" y="2685"/>
                  </a:cubicBezTo>
                  <a:cubicBezTo>
                    <a:pt x="4431" y="2685"/>
                    <a:pt x="4410" y="2684"/>
                    <a:pt x="4389" y="2683"/>
                  </a:cubicBezTo>
                  <a:cubicBezTo>
                    <a:pt x="4316" y="2679"/>
                    <a:pt x="4242" y="2670"/>
                    <a:pt x="4168" y="2651"/>
                  </a:cubicBezTo>
                  <a:cubicBezTo>
                    <a:pt x="4105" y="2638"/>
                    <a:pt x="4041" y="2615"/>
                    <a:pt x="3976" y="2592"/>
                  </a:cubicBezTo>
                  <a:cubicBezTo>
                    <a:pt x="3582" y="2435"/>
                    <a:pt x="3247" y="2105"/>
                    <a:pt x="2926" y="1812"/>
                  </a:cubicBezTo>
                  <a:cubicBezTo>
                    <a:pt x="2137" y="1087"/>
                    <a:pt x="1243" y="454"/>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0"/>
            <p:cNvSpPr/>
            <p:nvPr/>
          </p:nvSpPr>
          <p:spPr>
            <a:xfrm>
              <a:off x="4970209" y="4466529"/>
              <a:ext cx="843938" cy="344543"/>
            </a:xfrm>
            <a:custGeom>
              <a:rect b="b" l="l" r="r" t="t"/>
              <a:pathLst>
                <a:path extrusionOk="0" h="2670" w="6540">
                  <a:moveTo>
                    <a:pt x="606" y="1"/>
                  </a:moveTo>
                  <a:cubicBezTo>
                    <a:pt x="276" y="20"/>
                    <a:pt x="1" y="47"/>
                    <a:pt x="24" y="88"/>
                  </a:cubicBezTo>
                  <a:cubicBezTo>
                    <a:pt x="312" y="619"/>
                    <a:pt x="482" y="803"/>
                    <a:pt x="977" y="1409"/>
                  </a:cubicBezTo>
                  <a:cubicBezTo>
                    <a:pt x="1037" y="1482"/>
                    <a:pt x="1102" y="1555"/>
                    <a:pt x="1174" y="1629"/>
                  </a:cubicBezTo>
                  <a:cubicBezTo>
                    <a:pt x="2050" y="1891"/>
                    <a:pt x="2926" y="2138"/>
                    <a:pt x="3811" y="2353"/>
                  </a:cubicBezTo>
                  <a:cubicBezTo>
                    <a:pt x="3885" y="2372"/>
                    <a:pt x="3963" y="2390"/>
                    <a:pt x="4036" y="2408"/>
                  </a:cubicBezTo>
                  <a:cubicBezTo>
                    <a:pt x="4435" y="2500"/>
                    <a:pt x="4834" y="2592"/>
                    <a:pt x="5233" y="2670"/>
                  </a:cubicBezTo>
                  <a:cubicBezTo>
                    <a:pt x="5682" y="2221"/>
                    <a:pt x="6182" y="1643"/>
                    <a:pt x="6540" y="1015"/>
                  </a:cubicBezTo>
                  <a:cubicBezTo>
                    <a:pt x="6428" y="1010"/>
                    <a:pt x="6314" y="1006"/>
                    <a:pt x="6201" y="1006"/>
                  </a:cubicBezTo>
                  <a:cubicBezTo>
                    <a:pt x="6087" y="1006"/>
                    <a:pt x="5974" y="1010"/>
                    <a:pt x="5862" y="1019"/>
                  </a:cubicBezTo>
                  <a:cubicBezTo>
                    <a:pt x="5467" y="1051"/>
                    <a:pt x="5077" y="1138"/>
                    <a:pt x="4679" y="1184"/>
                  </a:cubicBezTo>
                  <a:cubicBezTo>
                    <a:pt x="4475" y="1206"/>
                    <a:pt x="4268" y="1217"/>
                    <a:pt x="4061" y="1217"/>
                  </a:cubicBezTo>
                  <a:cubicBezTo>
                    <a:pt x="3973" y="1217"/>
                    <a:pt x="3885" y="1215"/>
                    <a:pt x="3798" y="1212"/>
                  </a:cubicBezTo>
                  <a:cubicBezTo>
                    <a:pt x="3733" y="1207"/>
                    <a:pt x="3665" y="1203"/>
                    <a:pt x="3596" y="1193"/>
                  </a:cubicBezTo>
                  <a:cubicBezTo>
                    <a:pt x="2761" y="1120"/>
                    <a:pt x="1940" y="854"/>
                    <a:pt x="1225" y="414"/>
                  </a:cubicBezTo>
                  <a:cubicBezTo>
                    <a:pt x="1015" y="280"/>
                    <a:pt x="812" y="138"/>
                    <a:pt x="6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4" name="Google Shape;2574;p30"/>
          <p:cNvSpPr txBox="1"/>
          <p:nvPr>
            <p:ph type="title"/>
          </p:nvPr>
        </p:nvSpPr>
        <p:spPr>
          <a:xfrm>
            <a:off x="4744885" y="1957741"/>
            <a:ext cx="3504600" cy="383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75" name="Google Shape;2575;p30"/>
          <p:cNvSpPr txBox="1"/>
          <p:nvPr>
            <p:ph idx="1" type="subTitle"/>
          </p:nvPr>
        </p:nvSpPr>
        <p:spPr>
          <a:xfrm>
            <a:off x="4744875" y="1336875"/>
            <a:ext cx="3504600" cy="594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76" name="Google Shape;2576;p30"/>
          <p:cNvSpPr txBox="1"/>
          <p:nvPr>
            <p:ph idx="2" type="title"/>
          </p:nvPr>
        </p:nvSpPr>
        <p:spPr>
          <a:xfrm>
            <a:off x="4744879" y="3088770"/>
            <a:ext cx="3504600" cy="383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77" name="Google Shape;2577;p30"/>
          <p:cNvSpPr txBox="1"/>
          <p:nvPr>
            <p:ph idx="3" type="subTitle"/>
          </p:nvPr>
        </p:nvSpPr>
        <p:spPr>
          <a:xfrm>
            <a:off x="4744875" y="2467901"/>
            <a:ext cx="3504600" cy="594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78" name="Google Shape;2578;p30"/>
          <p:cNvSpPr txBox="1"/>
          <p:nvPr>
            <p:ph idx="4" type="title"/>
          </p:nvPr>
        </p:nvSpPr>
        <p:spPr>
          <a:xfrm>
            <a:off x="4744873" y="4219800"/>
            <a:ext cx="3504600" cy="383700"/>
          </a:xfrm>
          <a:prstGeom prst="rect">
            <a:avLst/>
          </a:prstGeom>
        </p:spPr>
        <p:txBody>
          <a:bodyPr anchorCtr="0" anchor="ctr" bIns="91425" lIns="91425" spcFirstLastPara="1" rIns="91425" wrap="square" tIns="91425">
            <a:noAutofit/>
          </a:bodyPr>
          <a:lstStyle>
            <a:lvl1pPr lvl="0" rtl="0">
              <a:spcBef>
                <a:spcPts val="120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79" name="Google Shape;2579;p30"/>
          <p:cNvSpPr txBox="1"/>
          <p:nvPr>
            <p:ph idx="5" type="subTitle"/>
          </p:nvPr>
        </p:nvSpPr>
        <p:spPr>
          <a:xfrm>
            <a:off x="4744875" y="3598927"/>
            <a:ext cx="3504600" cy="594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80" name="Google Shape;2580;p30"/>
          <p:cNvSpPr txBox="1"/>
          <p:nvPr>
            <p:ph idx="6" type="title"/>
          </p:nvPr>
        </p:nvSpPr>
        <p:spPr>
          <a:xfrm>
            <a:off x="2946525" y="526275"/>
            <a:ext cx="5477700" cy="594000"/>
          </a:xfrm>
          <a:prstGeom prst="rect">
            <a:avLst/>
          </a:prstGeom>
        </p:spPr>
        <p:txBody>
          <a:bodyPr anchorCtr="0" anchor="ctr" bIns="91425" lIns="91425" spcFirstLastPara="1" rIns="91425" wrap="square" tIns="91425">
            <a:noAutofit/>
          </a:bodyPr>
          <a:lstStyle>
            <a:lvl1pPr lvl="0" rtl="0" algn="ctr">
              <a:lnSpc>
                <a:spcPct val="115000"/>
              </a:lnSpc>
              <a:spcBef>
                <a:spcPts val="120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581" name="Google Shape;2581;p30"/>
          <p:cNvPicPr preferRelativeResize="0"/>
          <p:nvPr/>
        </p:nvPicPr>
        <p:blipFill>
          <a:blip r:embed="rId2">
            <a:alphaModFix amt="51000"/>
          </a:blip>
          <a:stretch>
            <a:fillRect/>
          </a:stretch>
        </p:blipFill>
        <p:spPr>
          <a:xfrm>
            <a:off x="-1151263" y="-40120"/>
            <a:ext cx="3742525" cy="3347995"/>
          </a:xfrm>
          <a:prstGeom prst="rect">
            <a:avLst/>
          </a:prstGeom>
          <a:noFill/>
          <a:ln>
            <a:noFill/>
          </a:ln>
        </p:spPr>
      </p:pic>
      <p:pic>
        <p:nvPicPr>
          <p:cNvPr id="2582" name="Google Shape;2582;p30"/>
          <p:cNvPicPr preferRelativeResize="0"/>
          <p:nvPr/>
        </p:nvPicPr>
        <p:blipFill>
          <a:blip r:embed="rId2">
            <a:alphaModFix amt="51000"/>
          </a:blip>
          <a:stretch>
            <a:fillRect/>
          </a:stretch>
        </p:blipFill>
        <p:spPr>
          <a:xfrm>
            <a:off x="-1465725" y="3256280"/>
            <a:ext cx="3742525" cy="3347995"/>
          </a:xfrm>
          <a:prstGeom prst="rect">
            <a:avLst/>
          </a:prstGeom>
          <a:noFill/>
          <a:ln>
            <a:noFill/>
          </a:ln>
        </p:spPr>
      </p:pic>
      <p:pic>
        <p:nvPicPr>
          <p:cNvPr id="2583" name="Google Shape;2583;p30"/>
          <p:cNvPicPr preferRelativeResize="0"/>
          <p:nvPr/>
        </p:nvPicPr>
        <p:blipFill>
          <a:blip r:embed="rId2">
            <a:alphaModFix amt="51000"/>
          </a:blip>
          <a:stretch>
            <a:fillRect/>
          </a:stretch>
        </p:blipFill>
        <p:spPr>
          <a:xfrm>
            <a:off x="8212712" y="3256280"/>
            <a:ext cx="3742525" cy="3347995"/>
          </a:xfrm>
          <a:prstGeom prst="rect">
            <a:avLst/>
          </a:prstGeom>
          <a:noFill/>
          <a:ln>
            <a:noFill/>
          </a:ln>
        </p:spPr>
      </p:pic>
      <p:pic>
        <p:nvPicPr>
          <p:cNvPr id="2584" name="Google Shape;2584;p30"/>
          <p:cNvPicPr preferRelativeResize="0"/>
          <p:nvPr/>
        </p:nvPicPr>
        <p:blipFill>
          <a:blip r:embed="rId2">
            <a:alphaModFix amt="51000"/>
          </a:blip>
          <a:stretch>
            <a:fillRect/>
          </a:stretch>
        </p:blipFill>
        <p:spPr>
          <a:xfrm>
            <a:off x="8528262" y="-1390245"/>
            <a:ext cx="3742525" cy="334799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06" name="Shape 406"/>
        <p:cNvGrpSpPr/>
        <p:nvPr/>
      </p:nvGrpSpPr>
      <p:grpSpPr>
        <a:xfrm>
          <a:off x="0" y="0"/>
          <a:ext cx="0" cy="0"/>
          <a:chOff x="0" y="0"/>
          <a:chExt cx="0" cy="0"/>
        </a:xfrm>
      </p:grpSpPr>
      <p:sp>
        <p:nvSpPr>
          <p:cNvPr id="407" name="Google Shape;407;p4"/>
          <p:cNvSpPr/>
          <p:nvPr/>
        </p:nvSpPr>
        <p:spPr>
          <a:xfrm rot="-9434754">
            <a:off x="-463511" y="-444528"/>
            <a:ext cx="1572134" cy="1584859"/>
          </a:xfrm>
          <a:custGeom>
            <a:rect b="b" l="l" r="r" t="t"/>
            <a:pathLst>
              <a:path extrusionOk="0" h="40452" w="48002">
                <a:moveTo>
                  <a:pt x="28396" y="0"/>
                </a:moveTo>
                <a:cubicBezTo>
                  <a:pt x="25181" y="0"/>
                  <a:pt x="21974" y="788"/>
                  <a:pt x="19314" y="2519"/>
                </a:cubicBezTo>
                <a:cubicBezTo>
                  <a:pt x="15778" y="4821"/>
                  <a:pt x="13277" y="8924"/>
                  <a:pt x="13510" y="13194"/>
                </a:cubicBezTo>
                <a:cubicBezTo>
                  <a:pt x="13677" y="15762"/>
                  <a:pt x="14778" y="18331"/>
                  <a:pt x="14277" y="20866"/>
                </a:cubicBezTo>
                <a:cubicBezTo>
                  <a:pt x="13844" y="22934"/>
                  <a:pt x="12343" y="24702"/>
                  <a:pt x="10608" y="25936"/>
                </a:cubicBezTo>
                <a:cubicBezTo>
                  <a:pt x="8840" y="27170"/>
                  <a:pt x="6839" y="27937"/>
                  <a:pt x="4837" y="28771"/>
                </a:cubicBezTo>
                <a:cubicBezTo>
                  <a:pt x="3937" y="29172"/>
                  <a:pt x="2969" y="29572"/>
                  <a:pt x="2269" y="30272"/>
                </a:cubicBezTo>
                <a:cubicBezTo>
                  <a:pt x="0" y="32441"/>
                  <a:pt x="1435" y="35943"/>
                  <a:pt x="3503" y="37678"/>
                </a:cubicBezTo>
                <a:cubicBezTo>
                  <a:pt x="4937" y="38712"/>
                  <a:pt x="6705" y="39246"/>
                  <a:pt x="8473" y="39612"/>
                </a:cubicBezTo>
                <a:cubicBezTo>
                  <a:pt x="11073" y="40175"/>
                  <a:pt x="13732" y="40452"/>
                  <a:pt x="16392" y="40452"/>
                </a:cubicBezTo>
                <a:cubicBezTo>
                  <a:pt x="23354" y="40452"/>
                  <a:pt x="30322" y="38554"/>
                  <a:pt x="36260" y="34909"/>
                </a:cubicBezTo>
                <a:cubicBezTo>
                  <a:pt x="39328" y="33041"/>
                  <a:pt x="42097" y="30739"/>
                  <a:pt x="44199" y="27871"/>
                </a:cubicBezTo>
                <a:cubicBezTo>
                  <a:pt x="46334" y="25035"/>
                  <a:pt x="47701" y="21566"/>
                  <a:pt x="47835" y="18030"/>
                </a:cubicBezTo>
                <a:cubicBezTo>
                  <a:pt x="48001" y="13627"/>
                  <a:pt x="46167" y="9257"/>
                  <a:pt x="43098" y="6089"/>
                </a:cubicBezTo>
                <a:cubicBezTo>
                  <a:pt x="40062" y="2920"/>
                  <a:pt x="35893" y="918"/>
                  <a:pt x="31556" y="251"/>
                </a:cubicBezTo>
                <a:cubicBezTo>
                  <a:pt x="30515" y="86"/>
                  <a:pt x="29455" y="0"/>
                  <a:pt x="283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grpSp>
        <p:nvGrpSpPr>
          <p:cNvPr id="409" name="Google Shape;409;p4"/>
          <p:cNvGrpSpPr/>
          <p:nvPr/>
        </p:nvGrpSpPr>
        <p:grpSpPr>
          <a:xfrm flipH="1" rot="-1262251">
            <a:off x="8360754" y="4098368"/>
            <a:ext cx="1045011" cy="1839257"/>
            <a:chOff x="4836950" y="647600"/>
            <a:chExt cx="1044950" cy="1839150"/>
          </a:xfrm>
        </p:grpSpPr>
        <p:sp>
          <p:nvSpPr>
            <p:cNvPr id="410" name="Google Shape;410;p4"/>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 name="Google Shape;422;p4"/>
          <p:cNvGrpSpPr/>
          <p:nvPr/>
        </p:nvGrpSpPr>
        <p:grpSpPr>
          <a:xfrm rot="-6296729">
            <a:off x="7657416" y="-508700"/>
            <a:ext cx="1449226" cy="1567043"/>
            <a:chOff x="1415350" y="3883125"/>
            <a:chExt cx="464350" cy="502100"/>
          </a:xfrm>
        </p:grpSpPr>
        <p:sp>
          <p:nvSpPr>
            <p:cNvPr id="423" name="Google Shape;423;p4"/>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4"/>
          <p:cNvGrpSpPr/>
          <p:nvPr/>
        </p:nvGrpSpPr>
        <p:grpSpPr>
          <a:xfrm flipH="1" rot="-8220563">
            <a:off x="8782148" y="-799886"/>
            <a:ext cx="939578" cy="2149414"/>
            <a:chOff x="5067575" y="3176425"/>
            <a:chExt cx="473000" cy="1081975"/>
          </a:xfrm>
        </p:grpSpPr>
        <p:sp>
          <p:nvSpPr>
            <p:cNvPr id="436" name="Google Shape;436;p4"/>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40" name="Google Shape;440;p4"/>
          <p:cNvPicPr preferRelativeResize="0"/>
          <p:nvPr/>
        </p:nvPicPr>
        <p:blipFill>
          <a:blip r:embed="rId2">
            <a:alphaModFix amt="50000"/>
          </a:blip>
          <a:stretch>
            <a:fillRect/>
          </a:stretch>
        </p:blipFill>
        <p:spPr>
          <a:xfrm rot="1802387">
            <a:off x="-1380746" y="-973383"/>
            <a:ext cx="3071170" cy="2747418"/>
          </a:xfrm>
          <a:prstGeom prst="rect">
            <a:avLst/>
          </a:prstGeom>
          <a:noFill/>
          <a:ln>
            <a:noFill/>
          </a:ln>
        </p:spPr>
      </p:pic>
      <p:pic>
        <p:nvPicPr>
          <p:cNvPr id="441" name="Google Shape;441;p4"/>
          <p:cNvPicPr preferRelativeResize="0"/>
          <p:nvPr/>
        </p:nvPicPr>
        <p:blipFill>
          <a:blip r:embed="rId2">
            <a:alphaModFix amt="50000"/>
          </a:blip>
          <a:stretch>
            <a:fillRect/>
          </a:stretch>
        </p:blipFill>
        <p:spPr>
          <a:xfrm rot="1802387">
            <a:off x="7801354" y="-1098883"/>
            <a:ext cx="3071170" cy="2747418"/>
          </a:xfrm>
          <a:prstGeom prst="rect">
            <a:avLst/>
          </a:prstGeom>
          <a:noFill/>
          <a:ln>
            <a:noFill/>
          </a:ln>
        </p:spPr>
      </p:pic>
      <p:pic>
        <p:nvPicPr>
          <p:cNvPr id="442" name="Google Shape;442;p4"/>
          <p:cNvPicPr preferRelativeResize="0"/>
          <p:nvPr/>
        </p:nvPicPr>
        <p:blipFill>
          <a:blip r:embed="rId2">
            <a:alphaModFix amt="50000"/>
          </a:blip>
          <a:stretch>
            <a:fillRect/>
          </a:stretch>
        </p:blipFill>
        <p:spPr>
          <a:xfrm rot="1802387">
            <a:off x="7658479" y="4082717"/>
            <a:ext cx="3071170" cy="2747418"/>
          </a:xfrm>
          <a:prstGeom prst="rect">
            <a:avLst/>
          </a:prstGeom>
          <a:noFill/>
          <a:ln>
            <a:noFill/>
          </a:ln>
        </p:spPr>
      </p:pic>
      <p:sp>
        <p:nvSpPr>
          <p:cNvPr id="443" name="Google Shape;443;p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4">
    <p:spTree>
      <p:nvGrpSpPr>
        <p:cNvPr id="2585" name="Shape 2585"/>
        <p:cNvGrpSpPr/>
        <p:nvPr/>
      </p:nvGrpSpPr>
      <p:grpSpPr>
        <a:xfrm>
          <a:off x="0" y="0"/>
          <a:ext cx="0" cy="0"/>
          <a:chOff x="0" y="0"/>
          <a:chExt cx="0" cy="0"/>
        </a:xfrm>
      </p:grpSpPr>
      <p:sp>
        <p:nvSpPr>
          <p:cNvPr id="2586" name="Google Shape;2586;p31"/>
          <p:cNvSpPr/>
          <p:nvPr/>
        </p:nvSpPr>
        <p:spPr>
          <a:xfrm>
            <a:off x="6076850" y="-537900"/>
            <a:ext cx="5500082" cy="6059819"/>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1"/>
          <p:cNvSpPr txBox="1"/>
          <p:nvPr>
            <p:ph type="title"/>
          </p:nvPr>
        </p:nvSpPr>
        <p:spPr>
          <a:xfrm>
            <a:off x="720000" y="540000"/>
            <a:ext cx="5102100" cy="572700"/>
          </a:xfrm>
          <a:prstGeom prst="rect">
            <a:avLst/>
          </a:prstGeom>
        </p:spPr>
        <p:txBody>
          <a:bodyPr anchorCtr="0" anchor="ctr"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2588" name="Google Shape;2588;p31"/>
          <p:cNvSpPr txBox="1"/>
          <p:nvPr>
            <p:ph idx="2" type="title"/>
          </p:nvPr>
        </p:nvSpPr>
        <p:spPr>
          <a:xfrm>
            <a:off x="2020441" y="2239950"/>
            <a:ext cx="1197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89" name="Google Shape;2589;p31"/>
          <p:cNvSpPr txBox="1"/>
          <p:nvPr>
            <p:ph idx="1" type="subTitle"/>
          </p:nvPr>
        </p:nvSpPr>
        <p:spPr>
          <a:xfrm>
            <a:off x="2020448" y="2826475"/>
            <a:ext cx="1197600" cy="90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590" name="Google Shape;2590;p31"/>
          <p:cNvSpPr txBox="1"/>
          <p:nvPr>
            <p:ph idx="3" type="title"/>
          </p:nvPr>
        </p:nvSpPr>
        <p:spPr>
          <a:xfrm>
            <a:off x="3320208" y="2239950"/>
            <a:ext cx="1197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91" name="Google Shape;2591;p31"/>
          <p:cNvSpPr txBox="1"/>
          <p:nvPr>
            <p:ph idx="4" type="subTitle"/>
          </p:nvPr>
        </p:nvSpPr>
        <p:spPr>
          <a:xfrm>
            <a:off x="3320202" y="2826475"/>
            <a:ext cx="1197600" cy="90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592" name="Google Shape;2592;p31"/>
          <p:cNvSpPr txBox="1"/>
          <p:nvPr>
            <p:ph idx="5" type="title"/>
          </p:nvPr>
        </p:nvSpPr>
        <p:spPr>
          <a:xfrm>
            <a:off x="720700" y="2239950"/>
            <a:ext cx="1197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93" name="Google Shape;2593;p31"/>
          <p:cNvSpPr txBox="1"/>
          <p:nvPr>
            <p:ph idx="6" type="subTitle"/>
          </p:nvPr>
        </p:nvSpPr>
        <p:spPr>
          <a:xfrm>
            <a:off x="720700" y="2826475"/>
            <a:ext cx="1197600" cy="90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594" name="Google Shape;2594;p31"/>
          <p:cNvSpPr txBox="1"/>
          <p:nvPr>
            <p:ph idx="7" type="title"/>
          </p:nvPr>
        </p:nvSpPr>
        <p:spPr>
          <a:xfrm>
            <a:off x="4626224" y="2239950"/>
            <a:ext cx="1197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595" name="Google Shape;2595;p31"/>
          <p:cNvSpPr txBox="1"/>
          <p:nvPr>
            <p:ph idx="8" type="subTitle"/>
          </p:nvPr>
        </p:nvSpPr>
        <p:spPr>
          <a:xfrm>
            <a:off x="4626225" y="2826475"/>
            <a:ext cx="1197600" cy="90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grpSp>
        <p:nvGrpSpPr>
          <p:cNvPr id="2596" name="Google Shape;2596;p31"/>
          <p:cNvGrpSpPr/>
          <p:nvPr/>
        </p:nvGrpSpPr>
        <p:grpSpPr>
          <a:xfrm rot="8236893">
            <a:off x="-579990" y="-840150"/>
            <a:ext cx="1160581" cy="1843510"/>
            <a:chOff x="4836950" y="647600"/>
            <a:chExt cx="1160575" cy="1843500"/>
          </a:xfrm>
        </p:grpSpPr>
        <p:sp>
          <p:nvSpPr>
            <p:cNvPr id="2597" name="Google Shape;2597;p31"/>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1"/>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1"/>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1"/>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1"/>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1"/>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1"/>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1"/>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1"/>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1"/>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1"/>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1"/>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1"/>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1"/>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1"/>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1"/>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1"/>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1"/>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1"/>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1"/>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1"/>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1"/>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1"/>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1"/>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621" name="Google Shape;2621;p31"/>
          <p:cNvPicPr preferRelativeResize="0"/>
          <p:nvPr/>
        </p:nvPicPr>
        <p:blipFill>
          <a:blip r:embed="rId2">
            <a:alphaModFix amt="51000"/>
          </a:blip>
          <a:stretch>
            <a:fillRect/>
          </a:stretch>
        </p:blipFill>
        <p:spPr>
          <a:xfrm>
            <a:off x="-1387300" y="-1143675"/>
            <a:ext cx="2962825" cy="2650500"/>
          </a:xfrm>
          <a:prstGeom prst="rect">
            <a:avLst/>
          </a:prstGeom>
          <a:noFill/>
          <a:ln>
            <a:noFill/>
          </a:ln>
        </p:spPr>
      </p:pic>
      <p:pic>
        <p:nvPicPr>
          <p:cNvPr id="2622" name="Google Shape;2622;p31"/>
          <p:cNvPicPr preferRelativeResize="0"/>
          <p:nvPr/>
        </p:nvPicPr>
        <p:blipFill>
          <a:blip r:embed="rId2">
            <a:alphaModFix amt="51000"/>
          </a:blip>
          <a:stretch>
            <a:fillRect/>
          </a:stretch>
        </p:blipFill>
        <p:spPr>
          <a:xfrm>
            <a:off x="6076850" y="2407530"/>
            <a:ext cx="3742525" cy="3347995"/>
          </a:xfrm>
          <a:prstGeom prst="rect">
            <a:avLst/>
          </a:prstGeom>
          <a:noFill/>
          <a:ln>
            <a:noFill/>
          </a:ln>
        </p:spPr>
      </p:pic>
      <p:pic>
        <p:nvPicPr>
          <p:cNvPr id="2623" name="Google Shape;2623;p31"/>
          <p:cNvPicPr preferRelativeResize="0"/>
          <p:nvPr/>
        </p:nvPicPr>
        <p:blipFill>
          <a:blip r:embed="rId2">
            <a:alphaModFix amt="51000"/>
          </a:blip>
          <a:stretch>
            <a:fillRect/>
          </a:stretch>
        </p:blipFill>
        <p:spPr>
          <a:xfrm>
            <a:off x="6076850" y="-997375"/>
            <a:ext cx="3742525" cy="3347995"/>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4_2">
    <p:spTree>
      <p:nvGrpSpPr>
        <p:cNvPr id="2624" name="Shape 2624"/>
        <p:cNvGrpSpPr/>
        <p:nvPr/>
      </p:nvGrpSpPr>
      <p:grpSpPr>
        <a:xfrm>
          <a:off x="0" y="0"/>
          <a:ext cx="0" cy="0"/>
          <a:chOff x="0" y="0"/>
          <a:chExt cx="0" cy="0"/>
        </a:xfrm>
      </p:grpSpPr>
      <p:sp>
        <p:nvSpPr>
          <p:cNvPr id="2625" name="Google Shape;2625;p32"/>
          <p:cNvSpPr/>
          <p:nvPr/>
        </p:nvSpPr>
        <p:spPr>
          <a:xfrm rot="2699872">
            <a:off x="-1216253" y="-1384768"/>
            <a:ext cx="4386663" cy="6262072"/>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6" name="Google Shape;2626;p32"/>
          <p:cNvGrpSpPr/>
          <p:nvPr/>
        </p:nvGrpSpPr>
        <p:grpSpPr>
          <a:xfrm rot="10800000">
            <a:off x="8396150" y="-263025"/>
            <a:ext cx="1514897" cy="1721394"/>
            <a:chOff x="-1010725" y="1320475"/>
            <a:chExt cx="1514897" cy="1721394"/>
          </a:xfrm>
        </p:grpSpPr>
        <p:sp>
          <p:nvSpPr>
            <p:cNvPr id="2627" name="Google Shape;2627;p32"/>
            <p:cNvSpPr/>
            <p:nvPr/>
          </p:nvSpPr>
          <p:spPr>
            <a:xfrm>
              <a:off x="-809054" y="1320475"/>
              <a:ext cx="1312669" cy="1254201"/>
            </a:xfrm>
            <a:custGeom>
              <a:rect b="b" l="l" r="r" t="t"/>
              <a:pathLst>
                <a:path extrusionOk="0" h="13514" w="14144">
                  <a:moveTo>
                    <a:pt x="10310" y="1"/>
                  </a:moveTo>
                  <a:cubicBezTo>
                    <a:pt x="9699" y="1"/>
                    <a:pt x="9092" y="51"/>
                    <a:pt x="8553" y="229"/>
                  </a:cubicBezTo>
                  <a:cubicBezTo>
                    <a:pt x="7330" y="633"/>
                    <a:pt x="5372" y="1808"/>
                    <a:pt x="3069" y="4170"/>
                  </a:cubicBezTo>
                  <a:cubicBezTo>
                    <a:pt x="762" y="6530"/>
                    <a:pt x="184" y="8994"/>
                    <a:pt x="102" y="10141"/>
                  </a:cubicBezTo>
                  <a:cubicBezTo>
                    <a:pt x="0" y="11525"/>
                    <a:pt x="872" y="12914"/>
                    <a:pt x="963" y="13098"/>
                  </a:cubicBezTo>
                  <a:cubicBezTo>
                    <a:pt x="963" y="13098"/>
                    <a:pt x="2615" y="13514"/>
                    <a:pt x="3846" y="13514"/>
                  </a:cubicBezTo>
                  <a:cubicBezTo>
                    <a:pt x="4077" y="13514"/>
                    <a:pt x="4293" y="13499"/>
                    <a:pt x="4481" y="13464"/>
                  </a:cubicBezTo>
                  <a:cubicBezTo>
                    <a:pt x="5848" y="13212"/>
                    <a:pt x="7751" y="11828"/>
                    <a:pt x="8879" y="10645"/>
                  </a:cubicBezTo>
                  <a:cubicBezTo>
                    <a:pt x="10007" y="9457"/>
                    <a:pt x="11925" y="7095"/>
                    <a:pt x="12433" y="6132"/>
                  </a:cubicBezTo>
                  <a:cubicBezTo>
                    <a:pt x="13286" y="4509"/>
                    <a:pt x="13832" y="2486"/>
                    <a:pt x="13851" y="1693"/>
                  </a:cubicBezTo>
                  <a:cubicBezTo>
                    <a:pt x="13878" y="587"/>
                    <a:pt x="14144" y="106"/>
                    <a:pt x="14144" y="106"/>
                  </a:cubicBezTo>
                  <a:cubicBezTo>
                    <a:pt x="14144" y="106"/>
                    <a:pt x="13797" y="84"/>
                    <a:pt x="13133" y="84"/>
                  </a:cubicBezTo>
                  <a:cubicBezTo>
                    <a:pt x="12996" y="84"/>
                    <a:pt x="12845" y="85"/>
                    <a:pt x="12681" y="87"/>
                  </a:cubicBezTo>
                  <a:cubicBezTo>
                    <a:pt x="12652" y="88"/>
                    <a:pt x="12623" y="88"/>
                    <a:pt x="12593" y="88"/>
                  </a:cubicBezTo>
                  <a:cubicBezTo>
                    <a:pt x="11921" y="88"/>
                    <a:pt x="11112" y="1"/>
                    <a:pt x="10310"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2"/>
            <p:cNvSpPr/>
            <p:nvPr/>
          </p:nvSpPr>
          <p:spPr>
            <a:xfrm>
              <a:off x="-796710" y="1485023"/>
              <a:ext cx="1101625" cy="1072855"/>
            </a:xfrm>
            <a:custGeom>
              <a:rect b="b" l="l" r="r" t="t"/>
              <a:pathLst>
                <a:path extrusionOk="0" h="11560" w="11870">
                  <a:moveTo>
                    <a:pt x="10528" y="0"/>
                  </a:moveTo>
                  <a:cubicBezTo>
                    <a:pt x="9624" y="0"/>
                    <a:pt x="8718" y="287"/>
                    <a:pt x="7990" y="828"/>
                  </a:cubicBezTo>
                  <a:cubicBezTo>
                    <a:pt x="7072" y="1506"/>
                    <a:pt x="6477" y="2515"/>
                    <a:pt x="5738" y="3382"/>
                  </a:cubicBezTo>
                  <a:cubicBezTo>
                    <a:pt x="4018" y="5405"/>
                    <a:pt x="1431" y="6789"/>
                    <a:pt x="1" y="8927"/>
                  </a:cubicBezTo>
                  <a:cubicBezTo>
                    <a:pt x="121" y="10096"/>
                    <a:pt x="771" y="11141"/>
                    <a:pt x="849" y="11302"/>
                  </a:cubicBezTo>
                  <a:cubicBezTo>
                    <a:pt x="849" y="11302"/>
                    <a:pt x="1408" y="11439"/>
                    <a:pt x="2119" y="11559"/>
                  </a:cubicBezTo>
                  <a:cubicBezTo>
                    <a:pt x="2716" y="11155"/>
                    <a:pt x="3312" y="10751"/>
                    <a:pt x="3903" y="10349"/>
                  </a:cubicBezTo>
                  <a:cubicBezTo>
                    <a:pt x="4995" y="9610"/>
                    <a:pt x="6086" y="8872"/>
                    <a:pt x="7086" y="8010"/>
                  </a:cubicBezTo>
                  <a:cubicBezTo>
                    <a:pt x="8668" y="6638"/>
                    <a:pt x="9999" y="4973"/>
                    <a:pt x="10975" y="3125"/>
                  </a:cubicBezTo>
                  <a:cubicBezTo>
                    <a:pt x="11461" y="2213"/>
                    <a:pt x="11870" y="1190"/>
                    <a:pt x="11714" y="172"/>
                  </a:cubicBezTo>
                  <a:cubicBezTo>
                    <a:pt x="11329" y="57"/>
                    <a:pt x="10929" y="0"/>
                    <a:pt x="1052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2"/>
            <p:cNvSpPr/>
            <p:nvPr/>
          </p:nvSpPr>
          <p:spPr>
            <a:xfrm>
              <a:off x="-1010725" y="1321310"/>
              <a:ext cx="1514897" cy="1720558"/>
            </a:xfrm>
            <a:custGeom>
              <a:rect b="b" l="l" r="r" t="t"/>
              <a:pathLst>
                <a:path extrusionOk="0" h="18539" w="16323">
                  <a:moveTo>
                    <a:pt x="12868" y="0"/>
                  </a:moveTo>
                  <a:cubicBezTo>
                    <a:pt x="12900" y="198"/>
                    <a:pt x="12946" y="395"/>
                    <a:pt x="13001" y="584"/>
                  </a:cubicBezTo>
                  <a:cubicBezTo>
                    <a:pt x="13103" y="946"/>
                    <a:pt x="13230" y="1363"/>
                    <a:pt x="13442" y="1693"/>
                  </a:cubicBezTo>
                  <a:cubicBezTo>
                    <a:pt x="13207" y="1867"/>
                    <a:pt x="12974" y="2042"/>
                    <a:pt x="12745" y="2220"/>
                  </a:cubicBezTo>
                  <a:cubicBezTo>
                    <a:pt x="12483" y="1803"/>
                    <a:pt x="12244" y="1382"/>
                    <a:pt x="12102" y="904"/>
                  </a:cubicBezTo>
                  <a:cubicBezTo>
                    <a:pt x="12015" y="606"/>
                    <a:pt x="11969" y="308"/>
                    <a:pt x="11947" y="10"/>
                  </a:cubicBezTo>
                  <a:cubicBezTo>
                    <a:pt x="11905" y="10"/>
                    <a:pt x="11864" y="15"/>
                    <a:pt x="11823" y="19"/>
                  </a:cubicBezTo>
                  <a:cubicBezTo>
                    <a:pt x="11850" y="345"/>
                    <a:pt x="11920" y="671"/>
                    <a:pt x="12015" y="973"/>
                  </a:cubicBezTo>
                  <a:cubicBezTo>
                    <a:pt x="12157" y="1431"/>
                    <a:pt x="12373" y="1894"/>
                    <a:pt x="12694" y="2262"/>
                  </a:cubicBezTo>
                  <a:cubicBezTo>
                    <a:pt x="12621" y="2317"/>
                    <a:pt x="12552" y="2372"/>
                    <a:pt x="12483" y="2427"/>
                  </a:cubicBezTo>
                  <a:cubicBezTo>
                    <a:pt x="12282" y="2582"/>
                    <a:pt x="12085" y="2743"/>
                    <a:pt x="11886" y="2904"/>
                  </a:cubicBezTo>
                  <a:cubicBezTo>
                    <a:pt x="11524" y="2385"/>
                    <a:pt x="11204" y="1858"/>
                    <a:pt x="10984" y="1257"/>
                  </a:cubicBezTo>
                  <a:cubicBezTo>
                    <a:pt x="10860" y="914"/>
                    <a:pt x="10781" y="569"/>
                    <a:pt x="10726" y="226"/>
                  </a:cubicBezTo>
                  <a:cubicBezTo>
                    <a:pt x="10686" y="239"/>
                    <a:pt x="10644" y="253"/>
                    <a:pt x="10599" y="271"/>
                  </a:cubicBezTo>
                  <a:cubicBezTo>
                    <a:pt x="10658" y="620"/>
                    <a:pt x="10758" y="963"/>
                    <a:pt x="10874" y="1280"/>
                  </a:cubicBezTo>
                  <a:cubicBezTo>
                    <a:pt x="11089" y="1877"/>
                    <a:pt x="11401" y="2477"/>
                    <a:pt x="11827" y="2954"/>
                  </a:cubicBezTo>
                  <a:cubicBezTo>
                    <a:pt x="11594" y="3147"/>
                    <a:pt x="11359" y="3344"/>
                    <a:pt x="11126" y="3541"/>
                  </a:cubicBezTo>
                  <a:cubicBezTo>
                    <a:pt x="11061" y="3458"/>
                    <a:pt x="10988" y="3376"/>
                    <a:pt x="10929" y="3298"/>
                  </a:cubicBezTo>
                  <a:cubicBezTo>
                    <a:pt x="10813" y="3143"/>
                    <a:pt x="10703" y="2986"/>
                    <a:pt x="10603" y="2826"/>
                  </a:cubicBezTo>
                  <a:cubicBezTo>
                    <a:pt x="10401" y="2504"/>
                    <a:pt x="10222" y="2170"/>
                    <a:pt x="10070" y="1826"/>
                  </a:cubicBezTo>
                  <a:cubicBezTo>
                    <a:pt x="9911" y="1445"/>
                    <a:pt x="9791" y="1060"/>
                    <a:pt x="9700" y="666"/>
                  </a:cubicBezTo>
                  <a:cubicBezTo>
                    <a:pt x="9663" y="688"/>
                    <a:pt x="9621" y="711"/>
                    <a:pt x="9581" y="730"/>
                  </a:cubicBezTo>
                  <a:cubicBezTo>
                    <a:pt x="9672" y="1115"/>
                    <a:pt x="9805" y="1496"/>
                    <a:pt x="9960" y="1849"/>
                  </a:cubicBezTo>
                  <a:cubicBezTo>
                    <a:pt x="10112" y="2201"/>
                    <a:pt x="10296" y="2542"/>
                    <a:pt x="10502" y="2862"/>
                  </a:cubicBezTo>
                  <a:cubicBezTo>
                    <a:pt x="10608" y="3027"/>
                    <a:pt x="10722" y="3188"/>
                    <a:pt x="10841" y="3340"/>
                  </a:cubicBezTo>
                  <a:cubicBezTo>
                    <a:pt x="10906" y="3422"/>
                    <a:pt x="10978" y="3518"/>
                    <a:pt x="11057" y="3600"/>
                  </a:cubicBezTo>
                  <a:cubicBezTo>
                    <a:pt x="11029" y="3623"/>
                    <a:pt x="11002" y="3647"/>
                    <a:pt x="10974" y="3670"/>
                  </a:cubicBezTo>
                  <a:cubicBezTo>
                    <a:pt x="10965" y="3674"/>
                    <a:pt x="10956" y="3683"/>
                    <a:pt x="10951" y="3697"/>
                  </a:cubicBezTo>
                  <a:cubicBezTo>
                    <a:pt x="10648" y="3954"/>
                    <a:pt x="10356" y="4220"/>
                    <a:pt x="10062" y="4491"/>
                  </a:cubicBezTo>
                  <a:cubicBezTo>
                    <a:pt x="9539" y="3926"/>
                    <a:pt x="9052" y="3340"/>
                    <a:pt x="8663" y="2669"/>
                  </a:cubicBezTo>
                  <a:cubicBezTo>
                    <a:pt x="8470" y="2330"/>
                    <a:pt x="8301" y="1981"/>
                    <a:pt x="8154" y="1624"/>
                  </a:cubicBezTo>
                  <a:cubicBezTo>
                    <a:pt x="8117" y="1651"/>
                    <a:pt x="8085" y="1674"/>
                    <a:pt x="8049" y="1702"/>
                  </a:cubicBezTo>
                  <a:cubicBezTo>
                    <a:pt x="8195" y="2060"/>
                    <a:pt x="8370" y="2408"/>
                    <a:pt x="8567" y="2743"/>
                  </a:cubicBezTo>
                  <a:cubicBezTo>
                    <a:pt x="8952" y="3403"/>
                    <a:pt x="9420" y="4041"/>
                    <a:pt x="9993" y="4555"/>
                  </a:cubicBezTo>
                  <a:cubicBezTo>
                    <a:pt x="9598" y="4917"/>
                    <a:pt x="9213" y="5283"/>
                    <a:pt x="8838" y="5664"/>
                  </a:cubicBezTo>
                  <a:cubicBezTo>
                    <a:pt x="8571" y="5412"/>
                    <a:pt x="8301" y="5160"/>
                    <a:pt x="8057" y="4885"/>
                  </a:cubicBezTo>
                  <a:cubicBezTo>
                    <a:pt x="7759" y="4555"/>
                    <a:pt x="7489" y="4206"/>
                    <a:pt x="7246" y="3835"/>
                  </a:cubicBezTo>
                  <a:cubicBezTo>
                    <a:pt x="7031" y="3505"/>
                    <a:pt x="6842" y="3160"/>
                    <a:pt x="6673" y="2802"/>
                  </a:cubicBezTo>
                  <a:cubicBezTo>
                    <a:pt x="6636" y="2834"/>
                    <a:pt x="6599" y="2867"/>
                    <a:pt x="6563" y="2899"/>
                  </a:cubicBezTo>
                  <a:cubicBezTo>
                    <a:pt x="6728" y="3238"/>
                    <a:pt x="6912" y="3564"/>
                    <a:pt x="7113" y="3876"/>
                  </a:cubicBezTo>
                  <a:cubicBezTo>
                    <a:pt x="7553" y="4555"/>
                    <a:pt x="8108" y="5238"/>
                    <a:pt x="8768" y="5729"/>
                  </a:cubicBezTo>
                  <a:cubicBezTo>
                    <a:pt x="8360" y="6136"/>
                    <a:pt x="7962" y="6554"/>
                    <a:pt x="7567" y="6976"/>
                  </a:cubicBezTo>
                  <a:cubicBezTo>
                    <a:pt x="7274" y="6760"/>
                    <a:pt x="6980" y="6554"/>
                    <a:pt x="6705" y="6307"/>
                  </a:cubicBezTo>
                  <a:cubicBezTo>
                    <a:pt x="6375" y="6009"/>
                    <a:pt x="6076" y="5678"/>
                    <a:pt x="5811" y="5321"/>
                  </a:cubicBezTo>
                  <a:cubicBezTo>
                    <a:pt x="5558" y="4981"/>
                    <a:pt x="5348" y="4618"/>
                    <a:pt x="5164" y="4248"/>
                  </a:cubicBezTo>
                  <a:cubicBezTo>
                    <a:pt x="5128" y="4284"/>
                    <a:pt x="5096" y="4320"/>
                    <a:pt x="5058" y="4358"/>
                  </a:cubicBezTo>
                  <a:cubicBezTo>
                    <a:pt x="5238" y="4720"/>
                    <a:pt x="5453" y="5063"/>
                    <a:pt x="5691" y="5385"/>
                  </a:cubicBezTo>
                  <a:cubicBezTo>
                    <a:pt x="5957" y="5747"/>
                    <a:pt x="6260" y="6077"/>
                    <a:pt x="6590" y="6375"/>
                  </a:cubicBezTo>
                  <a:cubicBezTo>
                    <a:pt x="6865" y="6623"/>
                    <a:pt x="7168" y="6870"/>
                    <a:pt x="7498" y="7054"/>
                  </a:cubicBezTo>
                  <a:cubicBezTo>
                    <a:pt x="7086" y="7503"/>
                    <a:pt x="6677" y="7962"/>
                    <a:pt x="6279" y="8430"/>
                  </a:cubicBezTo>
                  <a:cubicBezTo>
                    <a:pt x="5664" y="7962"/>
                    <a:pt x="5063" y="7480"/>
                    <a:pt x="4508" y="6934"/>
                  </a:cubicBezTo>
                  <a:cubicBezTo>
                    <a:pt x="4233" y="6665"/>
                    <a:pt x="3972" y="6379"/>
                    <a:pt x="3720" y="6087"/>
                  </a:cubicBezTo>
                  <a:cubicBezTo>
                    <a:pt x="3701" y="6123"/>
                    <a:pt x="3678" y="6159"/>
                    <a:pt x="3655" y="6191"/>
                  </a:cubicBezTo>
                  <a:cubicBezTo>
                    <a:pt x="3917" y="6490"/>
                    <a:pt x="4192" y="6775"/>
                    <a:pt x="4472" y="7050"/>
                  </a:cubicBezTo>
                  <a:cubicBezTo>
                    <a:pt x="5013" y="7577"/>
                    <a:pt x="5595" y="8077"/>
                    <a:pt x="6224" y="8498"/>
                  </a:cubicBezTo>
                  <a:cubicBezTo>
                    <a:pt x="5985" y="8783"/>
                    <a:pt x="5746" y="9072"/>
                    <a:pt x="5513" y="9361"/>
                  </a:cubicBezTo>
                  <a:cubicBezTo>
                    <a:pt x="4848" y="9159"/>
                    <a:pt x="4210" y="8851"/>
                    <a:pt x="3650" y="8439"/>
                  </a:cubicBezTo>
                  <a:cubicBezTo>
                    <a:pt x="3371" y="8227"/>
                    <a:pt x="3109" y="7994"/>
                    <a:pt x="2876" y="7738"/>
                  </a:cubicBezTo>
                  <a:cubicBezTo>
                    <a:pt x="2857" y="7783"/>
                    <a:pt x="2839" y="7829"/>
                    <a:pt x="2821" y="7870"/>
                  </a:cubicBezTo>
                  <a:cubicBezTo>
                    <a:pt x="3527" y="8627"/>
                    <a:pt x="4476" y="9182"/>
                    <a:pt x="5467" y="9421"/>
                  </a:cubicBezTo>
                  <a:cubicBezTo>
                    <a:pt x="5411" y="9484"/>
                    <a:pt x="5361" y="9548"/>
                    <a:pt x="5310" y="9618"/>
                  </a:cubicBezTo>
                  <a:cubicBezTo>
                    <a:pt x="5054" y="9933"/>
                    <a:pt x="4806" y="10255"/>
                    <a:pt x="4563" y="10585"/>
                  </a:cubicBezTo>
                  <a:cubicBezTo>
                    <a:pt x="4045" y="10475"/>
                    <a:pt x="3545" y="10346"/>
                    <a:pt x="3068" y="10104"/>
                  </a:cubicBezTo>
                  <a:cubicBezTo>
                    <a:pt x="2806" y="9971"/>
                    <a:pt x="2569" y="9806"/>
                    <a:pt x="2339" y="9626"/>
                  </a:cubicBezTo>
                  <a:cubicBezTo>
                    <a:pt x="2330" y="9677"/>
                    <a:pt x="2325" y="9723"/>
                    <a:pt x="2317" y="9768"/>
                  </a:cubicBezTo>
                  <a:cubicBezTo>
                    <a:pt x="2541" y="9943"/>
                    <a:pt x="2779" y="10090"/>
                    <a:pt x="3026" y="10214"/>
                  </a:cubicBezTo>
                  <a:cubicBezTo>
                    <a:pt x="3485" y="10443"/>
                    <a:pt x="4004" y="10621"/>
                    <a:pt x="4522" y="10640"/>
                  </a:cubicBezTo>
                  <a:cubicBezTo>
                    <a:pt x="4298" y="10943"/>
                    <a:pt x="4078" y="11245"/>
                    <a:pt x="3862" y="11548"/>
                  </a:cubicBezTo>
                  <a:cubicBezTo>
                    <a:pt x="3398" y="11525"/>
                    <a:pt x="2958" y="11457"/>
                    <a:pt x="2518" y="11273"/>
                  </a:cubicBezTo>
                  <a:cubicBezTo>
                    <a:pt x="2467" y="11250"/>
                    <a:pt x="2417" y="11227"/>
                    <a:pt x="2372" y="11205"/>
                  </a:cubicBezTo>
                  <a:lnTo>
                    <a:pt x="2372" y="11205"/>
                  </a:lnTo>
                  <a:cubicBezTo>
                    <a:pt x="2380" y="11260"/>
                    <a:pt x="2394" y="11309"/>
                    <a:pt x="2408" y="11360"/>
                  </a:cubicBezTo>
                  <a:cubicBezTo>
                    <a:pt x="2421" y="11370"/>
                    <a:pt x="2435" y="11374"/>
                    <a:pt x="2454" y="11383"/>
                  </a:cubicBezTo>
                  <a:cubicBezTo>
                    <a:pt x="2848" y="11549"/>
                    <a:pt x="3304" y="11667"/>
                    <a:pt x="3749" y="11667"/>
                  </a:cubicBezTo>
                  <a:cubicBezTo>
                    <a:pt x="3759" y="11667"/>
                    <a:pt x="3769" y="11667"/>
                    <a:pt x="3779" y="11667"/>
                  </a:cubicBezTo>
                  <a:lnTo>
                    <a:pt x="3779" y="11667"/>
                  </a:lnTo>
                  <a:cubicBezTo>
                    <a:pt x="3513" y="12048"/>
                    <a:pt x="3252" y="12437"/>
                    <a:pt x="2995" y="12828"/>
                  </a:cubicBezTo>
                  <a:cubicBezTo>
                    <a:pt x="2789" y="13144"/>
                    <a:pt x="2586" y="13465"/>
                    <a:pt x="2389" y="13786"/>
                  </a:cubicBezTo>
                  <a:cubicBezTo>
                    <a:pt x="1509" y="15226"/>
                    <a:pt x="670" y="16721"/>
                    <a:pt x="50" y="18298"/>
                  </a:cubicBezTo>
                  <a:cubicBezTo>
                    <a:pt x="0" y="18425"/>
                    <a:pt x="123" y="18538"/>
                    <a:pt x="237" y="18538"/>
                  </a:cubicBezTo>
                  <a:cubicBezTo>
                    <a:pt x="288" y="18538"/>
                    <a:pt x="337" y="18515"/>
                    <a:pt x="367" y="18459"/>
                  </a:cubicBezTo>
                  <a:cubicBezTo>
                    <a:pt x="1248" y="16780"/>
                    <a:pt x="2101" y="15098"/>
                    <a:pt x="3109" y="13493"/>
                  </a:cubicBezTo>
                  <a:cubicBezTo>
                    <a:pt x="3183" y="13373"/>
                    <a:pt x="3261" y="13254"/>
                    <a:pt x="3335" y="13140"/>
                  </a:cubicBezTo>
                  <a:cubicBezTo>
                    <a:pt x="3591" y="12740"/>
                    <a:pt x="3857" y="12342"/>
                    <a:pt x="4127" y="11952"/>
                  </a:cubicBezTo>
                  <a:cubicBezTo>
                    <a:pt x="4389" y="12272"/>
                    <a:pt x="4738" y="12539"/>
                    <a:pt x="5063" y="12795"/>
                  </a:cubicBezTo>
                  <a:cubicBezTo>
                    <a:pt x="5393" y="13053"/>
                    <a:pt x="5737" y="13286"/>
                    <a:pt x="6091" y="13506"/>
                  </a:cubicBezTo>
                  <a:cubicBezTo>
                    <a:pt x="6178" y="13506"/>
                    <a:pt x="6260" y="13502"/>
                    <a:pt x="6338" y="13497"/>
                  </a:cubicBezTo>
                  <a:cubicBezTo>
                    <a:pt x="6306" y="13474"/>
                    <a:pt x="6269" y="13455"/>
                    <a:pt x="6237" y="13433"/>
                  </a:cubicBezTo>
                  <a:cubicBezTo>
                    <a:pt x="5856" y="13203"/>
                    <a:pt x="5490" y="12951"/>
                    <a:pt x="5136" y="12685"/>
                  </a:cubicBezTo>
                  <a:cubicBezTo>
                    <a:pt x="4806" y="12429"/>
                    <a:pt x="4503" y="12140"/>
                    <a:pt x="4169" y="11887"/>
                  </a:cubicBezTo>
                  <a:cubicBezTo>
                    <a:pt x="4421" y="11521"/>
                    <a:pt x="4683" y="11163"/>
                    <a:pt x="4944" y="10805"/>
                  </a:cubicBezTo>
                  <a:cubicBezTo>
                    <a:pt x="5246" y="11158"/>
                    <a:pt x="5650" y="11457"/>
                    <a:pt x="6017" y="11727"/>
                  </a:cubicBezTo>
                  <a:cubicBezTo>
                    <a:pt x="6430" y="12035"/>
                    <a:pt x="6857" y="12310"/>
                    <a:pt x="7301" y="12557"/>
                  </a:cubicBezTo>
                  <a:cubicBezTo>
                    <a:pt x="7545" y="12695"/>
                    <a:pt x="7792" y="12818"/>
                    <a:pt x="8044" y="12938"/>
                  </a:cubicBezTo>
                  <a:cubicBezTo>
                    <a:pt x="8095" y="12911"/>
                    <a:pt x="8150" y="12883"/>
                    <a:pt x="8205" y="12850"/>
                  </a:cubicBezTo>
                  <a:cubicBezTo>
                    <a:pt x="7915" y="12722"/>
                    <a:pt x="7631" y="12580"/>
                    <a:pt x="7352" y="12424"/>
                  </a:cubicBezTo>
                  <a:cubicBezTo>
                    <a:pt x="6916" y="12181"/>
                    <a:pt x="6499" y="11910"/>
                    <a:pt x="6095" y="11612"/>
                  </a:cubicBezTo>
                  <a:cubicBezTo>
                    <a:pt x="5894" y="11461"/>
                    <a:pt x="5691" y="11305"/>
                    <a:pt x="5498" y="11140"/>
                  </a:cubicBezTo>
                  <a:cubicBezTo>
                    <a:pt x="5333" y="11002"/>
                    <a:pt x="5173" y="10851"/>
                    <a:pt x="5008" y="10723"/>
                  </a:cubicBezTo>
                  <a:cubicBezTo>
                    <a:pt x="5228" y="10424"/>
                    <a:pt x="5448" y="10132"/>
                    <a:pt x="5678" y="9842"/>
                  </a:cubicBezTo>
                  <a:cubicBezTo>
                    <a:pt x="5981" y="10191"/>
                    <a:pt x="6366" y="10494"/>
                    <a:pt x="6728" y="10773"/>
                  </a:cubicBezTo>
                  <a:cubicBezTo>
                    <a:pt x="7154" y="11095"/>
                    <a:pt x="7604" y="11383"/>
                    <a:pt x="8076" y="11635"/>
                  </a:cubicBezTo>
                  <a:cubicBezTo>
                    <a:pt x="8457" y="11842"/>
                    <a:pt x="8851" y="12025"/>
                    <a:pt x="9255" y="12185"/>
                  </a:cubicBezTo>
                  <a:cubicBezTo>
                    <a:pt x="9268" y="12176"/>
                    <a:pt x="9282" y="12168"/>
                    <a:pt x="9296" y="12158"/>
                  </a:cubicBezTo>
                  <a:cubicBezTo>
                    <a:pt x="9333" y="12130"/>
                    <a:pt x="9365" y="12107"/>
                    <a:pt x="9401" y="12080"/>
                  </a:cubicBezTo>
                  <a:cubicBezTo>
                    <a:pt x="8957" y="11915"/>
                    <a:pt x="8525" y="11722"/>
                    <a:pt x="8104" y="11493"/>
                  </a:cubicBezTo>
                  <a:cubicBezTo>
                    <a:pt x="7649" y="11245"/>
                    <a:pt x="7219" y="10966"/>
                    <a:pt x="6806" y="10659"/>
                  </a:cubicBezTo>
                  <a:cubicBezTo>
                    <a:pt x="6434" y="10379"/>
                    <a:pt x="6099" y="10058"/>
                    <a:pt x="5742" y="9755"/>
                  </a:cubicBezTo>
                  <a:cubicBezTo>
                    <a:pt x="5985" y="9452"/>
                    <a:pt x="6228" y="9150"/>
                    <a:pt x="6480" y="8851"/>
                  </a:cubicBezTo>
                  <a:cubicBezTo>
                    <a:pt x="6586" y="8980"/>
                    <a:pt x="6719" y="9095"/>
                    <a:pt x="6833" y="9205"/>
                  </a:cubicBezTo>
                  <a:cubicBezTo>
                    <a:pt x="7003" y="9361"/>
                    <a:pt x="7172" y="9507"/>
                    <a:pt x="7352" y="9654"/>
                  </a:cubicBezTo>
                  <a:cubicBezTo>
                    <a:pt x="7718" y="9952"/>
                    <a:pt x="8108" y="10223"/>
                    <a:pt x="8516" y="10462"/>
                  </a:cubicBezTo>
                  <a:cubicBezTo>
                    <a:pt x="9099" y="10810"/>
                    <a:pt x="9713" y="11099"/>
                    <a:pt x="10356" y="11309"/>
                  </a:cubicBezTo>
                  <a:cubicBezTo>
                    <a:pt x="10373" y="11296"/>
                    <a:pt x="10392" y="11277"/>
                    <a:pt x="10411" y="11260"/>
                  </a:cubicBezTo>
                  <a:cubicBezTo>
                    <a:pt x="10428" y="11245"/>
                    <a:pt x="10447" y="11232"/>
                    <a:pt x="10461" y="11213"/>
                  </a:cubicBezTo>
                  <a:cubicBezTo>
                    <a:pt x="9814" y="10979"/>
                    <a:pt x="9186" y="10699"/>
                    <a:pt x="8595" y="10346"/>
                  </a:cubicBezTo>
                  <a:cubicBezTo>
                    <a:pt x="8205" y="10113"/>
                    <a:pt x="7828" y="9856"/>
                    <a:pt x="7475" y="9576"/>
                  </a:cubicBezTo>
                  <a:cubicBezTo>
                    <a:pt x="7283" y="9425"/>
                    <a:pt x="7094" y="9264"/>
                    <a:pt x="6912" y="9099"/>
                  </a:cubicBezTo>
                  <a:cubicBezTo>
                    <a:pt x="6796" y="8989"/>
                    <a:pt x="6682" y="8860"/>
                    <a:pt x="6558" y="8756"/>
                  </a:cubicBezTo>
                  <a:cubicBezTo>
                    <a:pt x="6939" y="8301"/>
                    <a:pt x="7333" y="7852"/>
                    <a:pt x="7732" y="7412"/>
                  </a:cubicBezTo>
                  <a:cubicBezTo>
                    <a:pt x="7865" y="7558"/>
                    <a:pt x="8021" y="7691"/>
                    <a:pt x="8159" y="7820"/>
                  </a:cubicBezTo>
                  <a:cubicBezTo>
                    <a:pt x="8356" y="8003"/>
                    <a:pt x="8557" y="8178"/>
                    <a:pt x="8768" y="8347"/>
                  </a:cubicBezTo>
                  <a:cubicBezTo>
                    <a:pt x="9640" y="9044"/>
                    <a:pt x="10603" y="9603"/>
                    <a:pt x="11626" y="10016"/>
                  </a:cubicBezTo>
                  <a:cubicBezTo>
                    <a:pt x="11658" y="9980"/>
                    <a:pt x="11689" y="9943"/>
                    <a:pt x="11721" y="9906"/>
                  </a:cubicBezTo>
                  <a:cubicBezTo>
                    <a:pt x="11094" y="9654"/>
                    <a:pt x="10493" y="9342"/>
                    <a:pt x="9920" y="8985"/>
                  </a:cubicBezTo>
                  <a:cubicBezTo>
                    <a:pt x="9507" y="8728"/>
                    <a:pt x="9113" y="8443"/>
                    <a:pt x="8736" y="8136"/>
                  </a:cubicBezTo>
                  <a:cubicBezTo>
                    <a:pt x="8530" y="7967"/>
                    <a:pt x="8328" y="7793"/>
                    <a:pt x="8136" y="7609"/>
                  </a:cubicBezTo>
                  <a:cubicBezTo>
                    <a:pt x="8030" y="7512"/>
                    <a:pt x="7934" y="7402"/>
                    <a:pt x="7828" y="7306"/>
                  </a:cubicBezTo>
                  <a:cubicBezTo>
                    <a:pt x="8254" y="6843"/>
                    <a:pt x="8690" y="6389"/>
                    <a:pt x="9135" y="5944"/>
                  </a:cubicBezTo>
                  <a:cubicBezTo>
                    <a:pt x="9768" y="6655"/>
                    <a:pt x="10580" y="7242"/>
                    <a:pt x="11387" y="7723"/>
                  </a:cubicBezTo>
                  <a:cubicBezTo>
                    <a:pt x="11869" y="8013"/>
                    <a:pt x="12382" y="8274"/>
                    <a:pt x="12914" y="8489"/>
                  </a:cubicBezTo>
                  <a:cubicBezTo>
                    <a:pt x="12946" y="8448"/>
                    <a:pt x="12978" y="8411"/>
                    <a:pt x="13010" y="8371"/>
                  </a:cubicBezTo>
                  <a:cubicBezTo>
                    <a:pt x="12479" y="8150"/>
                    <a:pt x="11960" y="7903"/>
                    <a:pt x="11465" y="7604"/>
                  </a:cubicBezTo>
                  <a:cubicBezTo>
                    <a:pt x="11029" y="7347"/>
                    <a:pt x="10612" y="7059"/>
                    <a:pt x="10218" y="6742"/>
                  </a:cubicBezTo>
                  <a:cubicBezTo>
                    <a:pt x="9869" y="6466"/>
                    <a:pt x="9548" y="6159"/>
                    <a:pt x="9223" y="5861"/>
                  </a:cubicBezTo>
                  <a:cubicBezTo>
                    <a:pt x="9287" y="5797"/>
                    <a:pt x="9351" y="5733"/>
                    <a:pt x="9416" y="5674"/>
                  </a:cubicBezTo>
                  <a:cubicBezTo>
                    <a:pt x="9663" y="5426"/>
                    <a:pt x="9915" y="5187"/>
                    <a:pt x="10172" y="4949"/>
                  </a:cubicBezTo>
                  <a:cubicBezTo>
                    <a:pt x="10277" y="5069"/>
                    <a:pt x="10396" y="5173"/>
                    <a:pt x="10506" y="5279"/>
                  </a:cubicBezTo>
                  <a:cubicBezTo>
                    <a:pt x="10681" y="5448"/>
                    <a:pt x="10864" y="5619"/>
                    <a:pt x="11052" y="5779"/>
                  </a:cubicBezTo>
                  <a:cubicBezTo>
                    <a:pt x="11446" y="6123"/>
                    <a:pt x="11859" y="6444"/>
                    <a:pt x="12290" y="6742"/>
                  </a:cubicBezTo>
                  <a:cubicBezTo>
                    <a:pt x="12717" y="7040"/>
                    <a:pt x="13162" y="7325"/>
                    <a:pt x="13625" y="7577"/>
                  </a:cubicBezTo>
                  <a:cubicBezTo>
                    <a:pt x="13657" y="7535"/>
                    <a:pt x="13685" y="7494"/>
                    <a:pt x="13717" y="7457"/>
                  </a:cubicBezTo>
                  <a:cubicBezTo>
                    <a:pt x="13262" y="7209"/>
                    <a:pt x="12818" y="6944"/>
                    <a:pt x="12387" y="6650"/>
                  </a:cubicBezTo>
                  <a:cubicBezTo>
                    <a:pt x="11965" y="6356"/>
                    <a:pt x="11562" y="6045"/>
                    <a:pt x="11171" y="5710"/>
                  </a:cubicBezTo>
                  <a:cubicBezTo>
                    <a:pt x="10970" y="5536"/>
                    <a:pt x="10773" y="5357"/>
                    <a:pt x="10580" y="5173"/>
                  </a:cubicBezTo>
                  <a:cubicBezTo>
                    <a:pt x="10474" y="5077"/>
                    <a:pt x="10373" y="4967"/>
                    <a:pt x="10263" y="4862"/>
                  </a:cubicBezTo>
                  <a:cubicBezTo>
                    <a:pt x="10571" y="4582"/>
                    <a:pt x="10883" y="4303"/>
                    <a:pt x="11194" y="4027"/>
                  </a:cubicBezTo>
                  <a:cubicBezTo>
                    <a:pt x="11369" y="4216"/>
                    <a:pt x="11571" y="4385"/>
                    <a:pt x="11759" y="4546"/>
                  </a:cubicBezTo>
                  <a:cubicBezTo>
                    <a:pt x="12057" y="4802"/>
                    <a:pt x="12369" y="5046"/>
                    <a:pt x="12699" y="5266"/>
                  </a:cubicBezTo>
                  <a:cubicBezTo>
                    <a:pt x="13277" y="5655"/>
                    <a:pt x="13895" y="5990"/>
                    <a:pt x="14551" y="6233"/>
                  </a:cubicBezTo>
                  <a:cubicBezTo>
                    <a:pt x="14565" y="6210"/>
                    <a:pt x="14574" y="6187"/>
                    <a:pt x="14589" y="6164"/>
                  </a:cubicBezTo>
                  <a:cubicBezTo>
                    <a:pt x="13956" y="5875"/>
                    <a:pt x="13345" y="5554"/>
                    <a:pt x="12767" y="5160"/>
                  </a:cubicBezTo>
                  <a:cubicBezTo>
                    <a:pt x="12451" y="4940"/>
                    <a:pt x="12144" y="4705"/>
                    <a:pt x="11850" y="4453"/>
                  </a:cubicBezTo>
                  <a:cubicBezTo>
                    <a:pt x="11662" y="4293"/>
                    <a:pt x="11488" y="4110"/>
                    <a:pt x="11304" y="3935"/>
                  </a:cubicBezTo>
                  <a:cubicBezTo>
                    <a:pt x="11562" y="3710"/>
                    <a:pt x="11818" y="3490"/>
                    <a:pt x="12085" y="3275"/>
                  </a:cubicBezTo>
                  <a:cubicBezTo>
                    <a:pt x="12263" y="3495"/>
                    <a:pt x="12474" y="3693"/>
                    <a:pt x="12680" y="3880"/>
                  </a:cubicBezTo>
                  <a:cubicBezTo>
                    <a:pt x="12932" y="4119"/>
                    <a:pt x="13203" y="4343"/>
                    <a:pt x="13482" y="4550"/>
                  </a:cubicBezTo>
                  <a:cubicBezTo>
                    <a:pt x="13933" y="4889"/>
                    <a:pt x="14423" y="5206"/>
                    <a:pt x="14941" y="5448"/>
                  </a:cubicBezTo>
                  <a:cubicBezTo>
                    <a:pt x="14955" y="5412"/>
                    <a:pt x="14968" y="5380"/>
                    <a:pt x="14987" y="5344"/>
                  </a:cubicBezTo>
                  <a:cubicBezTo>
                    <a:pt x="14500" y="5073"/>
                    <a:pt x="14028" y="4788"/>
                    <a:pt x="13579" y="4453"/>
                  </a:cubicBezTo>
                  <a:cubicBezTo>
                    <a:pt x="13285" y="4238"/>
                    <a:pt x="13006" y="4000"/>
                    <a:pt x="12735" y="3752"/>
                  </a:cubicBezTo>
                  <a:cubicBezTo>
                    <a:pt x="12542" y="3573"/>
                    <a:pt x="12369" y="3376"/>
                    <a:pt x="12180" y="3192"/>
                  </a:cubicBezTo>
                  <a:cubicBezTo>
                    <a:pt x="12432" y="2986"/>
                    <a:pt x="12684" y="2785"/>
                    <a:pt x="12942" y="2582"/>
                  </a:cubicBezTo>
                  <a:cubicBezTo>
                    <a:pt x="13327" y="3014"/>
                    <a:pt x="13795" y="3385"/>
                    <a:pt x="14248" y="3725"/>
                  </a:cubicBezTo>
                  <a:cubicBezTo>
                    <a:pt x="14593" y="3986"/>
                    <a:pt x="14959" y="4243"/>
                    <a:pt x="15340" y="4463"/>
                  </a:cubicBezTo>
                  <a:cubicBezTo>
                    <a:pt x="15359" y="4413"/>
                    <a:pt x="15377" y="4366"/>
                    <a:pt x="15391" y="4320"/>
                  </a:cubicBezTo>
                  <a:cubicBezTo>
                    <a:pt x="15029" y="4096"/>
                    <a:pt x="14666" y="3871"/>
                    <a:pt x="14322" y="3615"/>
                  </a:cubicBezTo>
                  <a:cubicBezTo>
                    <a:pt x="13868" y="3275"/>
                    <a:pt x="13460" y="2885"/>
                    <a:pt x="13038" y="2504"/>
                  </a:cubicBezTo>
                  <a:cubicBezTo>
                    <a:pt x="13097" y="2459"/>
                    <a:pt x="13152" y="2417"/>
                    <a:pt x="13213" y="2372"/>
                  </a:cubicBezTo>
                  <a:cubicBezTo>
                    <a:pt x="13405" y="2225"/>
                    <a:pt x="13598" y="2074"/>
                    <a:pt x="13795" y="1932"/>
                  </a:cubicBezTo>
                  <a:cubicBezTo>
                    <a:pt x="14125" y="2271"/>
                    <a:pt x="14528" y="2565"/>
                    <a:pt x="14909" y="2834"/>
                  </a:cubicBezTo>
                  <a:cubicBezTo>
                    <a:pt x="15161" y="3014"/>
                    <a:pt x="15427" y="3198"/>
                    <a:pt x="15702" y="3357"/>
                  </a:cubicBezTo>
                  <a:cubicBezTo>
                    <a:pt x="15717" y="3308"/>
                    <a:pt x="15730" y="3261"/>
                    <a:pt x="15744" y="3215"/>
                  </a:cubicBezTo>
                  <a:cubicBezTo>
                    <a:pt x="15482" y="3060"/>
                    <a:pt x="15230" y="2899"/>
                    <a:pt x="14983" y="2724"/>
                  </a:cubicBezTo>
                  <a:cubicBezTo>
                    <a:pt x="14748" y="2555"/>
                    <a:pt x="14519" y="2381"/>
                    <a:pt x="14295" y="2197"/>
                  </a:cubicBezTo>
                  <a:cubicBezTo>
                    <a:pt x="14161" y="2083"/>
                    <a:pt x="14028" y="1968"/>
                    <a:pt x="13895" y="1854"/>
                  </a:cubicBezTo>
                  <a:cubicBezTo>
                    <a:pt x="14088" y="1706"/>
                    <a:pt x="14286" y="1564"/>
                    <a:pt x="14483" y="1422"/>
                  </a:cubicBezTo>
                  <a:cubicBezTo>
                    <a:pt x="14565" y="1509"/>
                    <a:pt x="14661" y="1592"/>
                    <a:pt x="14748" y="1670"/>
                  </a:cubicBezTo>
                  <a:cubicBezTo>
                    <a:pt x="14936" y="1831"/>
                    <a:pt x="15129" y="1977"/>
                    <a:pt x="15331" y="2119"/>
                  </a:cubicBezTo>
                  <a:cubicBezTo>
                    <a:pt x="15519" y="2248"/>
                    <a:pt x="15717" y="2367"/>
                    <a:pt x="15922" y="2472"/>
                  </a:cubicBezTo>
                  <a:cubicBezTo>
                    <a:pt x="15927" y="2432"/>
                    <a:pt x="15937" y="2390"/>
                    <a:pt x="15946" y="2349"/>
                  </a:cubicBezTo>
                  <a:cubicBezTo>
                    <a:pt x="15757" y="2243"/>
                    <a:pt x="15579" y="2133"/>
                    <a:pt x="15400" y="2014"/>
                  </a:cubicBezTo>
                  <a:cubicBezTo>
                    <a:pt x="15203" y="1877"/>
                    <a:pt x="15010" y="1729"/>
                    <a:pt x="14822" y="1574"/>
                  </a:cubicBezTo>
                  <a:cubicBezTo>
                    <a:pt x="14744" y="1500"/>
                    <a:pt x="14661" y="1427"/>
                    <a:pt x="14583" y="1348"/>
                  </a:cubicBezTo>
                  <a:cubicBezTo>
                    <a:pt x="14735" y="1238"/>
                    <a:pt x="14891" y="1128"/>
                    <a:pt x="15046" y="1018"/>
                  </a:cubicBezTo>
                  <a:cubicBezTo>
                    <a:pt x="15175" y="1147"/>
                    <a:pt x="15359" y="1234"/>
                    <a:pt x="15519" y="1308"/>
                  </a:cubicBezTo>
                  <a:cubicBezTo>
                    <a:pt x="15684" y="1386"/>
                    <a:pt x="15859" y="1450"/>
                    <a:pt x="16033" y="1505"/>
                  </a:cubicBezTo>
                  <a:cubicBezTo>
                    <a:pt x="16037" y="1464"/>
                    <a:pt x="16037" y="1422"/>
                    <a:pt x="16041" y="1382"/>
                  </a:cubicBezTo>
                  <a:cubicBezTo>
                    <a:pt x="15895" y="1340"/>
                    <a:pt x="15749" y="1285"/>
                    <a:pt x="15607" y="1221"/>
                  </a:cubicBezTo>
                  <a:cubicBezTo>
                    <a:pt x="15442" y="1151"/>
                    <a:pt x="15281" y="1041"/>
                    <a:pt x="15111" y="973"/>
                  </a:cubicBezTo>
                  <a:cubicBezTo>
                    <a:pt x="15148" y="950"/>
                    <a:pt x="15180" y="927"/>
                    <a:pt x="15211" y="904"/>
                  </a:cubicBezTo>
                  <a:cubicBezTo>
                    <a:pt x="15552" y="666"/>
                    <a:pt x="15895" y="432"/>
                    <a:pt x="16244" y="207"/>
                  </a:cubicBezTo>
                  <a:cubicBezTo>
                    <a:pt x="16257" y="198"/>
                    <a:pt x="16271" y="188"/>
                    <a:pt x="16285" y="175"/>
                  </a:cubicBezTo>
                  <a:cubicBezTo>
                    <a:pt x="16308" y="125"/>
                    <a:pt x="16322" y="101"/>
                    <a:pt x="16322" y="101"/>
                  </a:cubicBezTo>
                  <a:cubicBezTo>
                    <a:pt x="16317" y="101"/>
                    <a:pt x="16138" y="88"/>
                    <a:pt x="15808" y="83"/>
                  </a:cubicBezTo>
                  <a:cubicBezTo>
                    <a:pt x="15519" y="262"/>
                    <a:pt x="15230" y="450"/>
                    <a:pt x="14941" y="639"/>
                  </a:cubicBezTo>
                  <a:cubicBezTo>
                    <a:pt x="14896" y="455"/>
                    <a:pt x="14854" y="271"/>
                    <a:pt x="14831" y="78"/>
                  </a:cubicBezTo>
                  <a:lnTo>
                    <a:pt x="14735" y="78"/>
                  </a:lnTo>
                  <a:cubicBezTo>
                    <a:pt x="14754" y="285"/>
                    <a:pt x="14790" y="496"/>
                    <a:pt x="14858" y="694"/>
                  </a:cubicBezTo>
                  <a:cubicBezTo>
                    <a:pt x="14831" y="711"/>
                    <a:pt x="14803" y="730"/>
                    <a:pt x="14776" y="749"/>
                  </a:cubicBezTo>
                  <a:cubicBezTo>
                    <a:pt x="14616" y="859"/>
                    <a:pt x="14455" y="969"/>
                    <a:pt x="14295" y="1079"/>
                  </a:cubicBezTo>
                  <a:cubicBezTo>
                    <a:pt x="14176" y="794"/>
                    <a:pt x="14083" y="505"/>
                    <a:pt x="14060" y="193"/>
                  </a:cubicBezTo>
                  <a:cubicBezTo>
                    <a:pt x="14056" y="148"/>
                    <a:pt x="14051" y="101"/>
                    <a:pt x="14051" y="55"/>
                  </a:cubicBezTo>
                  <a:cubicBezTo>
                    <a:pt x="14020" y="55"/>
                    <a:pt x="13983" y="55"/>
                    <a:pt x="13950" y="51"/>
                  </a:cubicBezTo>
                  <a:lnTo>
                    <a:pt x="13950" y="51"/>
                  </a:lnTo>
                  <a:cubicBezTo>
                    <a:pt x="13950" y="88"/>
                    <a:pt x="13950" y="125"/>
                    <a:pt x="13956" y="161"/>
                  </a:cubicBezTo>
                  <a:cubicBezTo>
                    <a:pt x="13983" y="491"/>
                    <a:pt x="14066" y="831"/>
                    <a:pt x="14235" y="1120"/>
                  </a:cubicBezTo>
                  <a:cubicBezTo>
                    <a:pt x="13996" y="1285"/>
                    <a:pt x="13763" y="1454"/>
                    <a:pt x="13529" y="1629"/>
                  </a:cubicBezTo>
                  <a:cubicBezTo>
                    <a:pt x="13460" y="1482"/>
                    <a:pt x="13382" y="1340"/>
                    <a:pt x="13323" y="1189"/>
                  </a:cubicBezTo>
                  <a:cubicBezTo>
                    <a:pt x="13230" y="969"/>
                    <a:pt x="13152" y="743"/>
                    <a:pt x="13093" y="510"/>
                  </a:cubicBezTo>
                  <a:cubicBezTo>
                    <a:pt x="13048" y="340"/>
                    <a:pt x="13020" y="175"/>
                    <a:pt x="12993" y="6"/>
                  </a:cubicBezTo>
                  <a:cubicBezTo>
                    <a:pt x="12951" y="0"/>
                    <a:pt x="12910" y="0"/>
                    <a:pt x="12868"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32"/>
          <p:cNvGrpSpPr/>
          <p:nvPr/>
        </p:nvGrpSpPr>
        <p:grpSpPr>
          <a:xfrm rot="-8100000">
            <a:off x="8356114" y="-360908"/>
            <a:ext cx="1027719" cy="1406701"/>
            <a:chOff x="-940075" y="1241575"/>
            <a:chExt cx="1027729" cy="1406714"/>
          </a:xfrm>
        </p:grpSpPr>
        <p:sp>
          <p:nvSpPr>
            <p:cNvPr id="2631" name="Google Shape;2631;p32"/>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2"/>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2"/>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2"/>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2"/>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2"/>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2"/>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2"/>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2"/>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2"/>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2"/>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2" name="Google Shape;2642;p32"/>
          <p:cNvGrpSpPr/>
          <p:nvPr/>
        </p:nvGrpSpPr>
        <p:grpSpPr>
          <a:xfrm rot="-4993734">
            <a:off x="8772445" y="1182808"/>
            <a:ext cx="1027703" cy="1406679"/>
            <a:chOff x="-940075" y="1241575"/>
            <a:chExt cx="1027729" cy="1406714"/>
          </a:xfrm>
        </p:grpSpPr>
        <p:sp>
          <p:nvSpPr>
            <p:cNvPr id="2643" name="Google Shape;2643;p32"/>
            <p:cNvSpPr/>
            <p:nvPr/>
          </p:nvSpPr>
          <p:spPr>
            <a:xfrm>
              <a:off x="-940075" y="1241575"/>
              <a:ext cx="1027729" cy="1406714"/>
            </a:xfrm>
            <a:custGeom>
              <a:rect b="b" l="l" r="r" t="t"/>
              <a:pathLst>
                <a:path extrusionOk="0" h="21443" w="15666">
                  <a:moveTo>
                    <a:pt x="8536" y="0"/>
                  </a:moveTo>
                  <a:cubicBezTo>
                    <a:pt x="8214" y="0"/>
                    <a:pt x="7919" y="265"/>
                    <a:pt x="7705" y="665"/>
                  </a:cubicBezTo>
                  <a:cubicBezTo>
                    <a:pt x="7498" y="1041"/>
                    <a:pt x="7371" y="1546"/>
                    <a:pt x="7366" y="2051"/>
                  </a:cubicBezTo>
                  <a:cubicBezTo>
                    <a:pt x="7347" y="3334"/>
                    <a:pt x="8058" y="5183"/>
                    <a:pt x="8310" y="5793"/>
                  </a:cubicBezTo>
                  <a:cubicBezTo>
                    <a:pt x="8241" y="6466"/>
                    <a:pt x="8127" y="7489"/>
                    <a:pt x="8104" y="7540"/>
                  </a:cubicBezTo>
                  <a:cubicBezTo>
                    <a:pt x="8063" y="7421"/>
                    <a:pt x="7976" y="7214"/>
                    <a:pt x="7921" y="7099"/>
                  </a:cubicBezTo>
                  <a:cubicBezTo>
                    <a:pt x="7911" y="7082"/>
                    <a:pt x="7907" y="7063"/>
                    <a:pt x="7898" y="7049"/>
                  </a:cubicBezTo>
                  <a:cubicBezTo>
                    <a:pt x="7756" y="6361"/>
                    <a:pt x="7311" y="4508"/>
                    <a:pt x="6581" y="3522"/>
                  </a:cubicBezTo>
                  <a:cubicBezTo>
                    <a:pt x="6338" y="3196"/>
                    <a:pt x="6031" y="2931"/>
                    <a:pt x="5720" y="2766"/>
                  </a:cubicBezTo>
                  <a:cubicBezTo>
                    <a:pt x="5488" y="2643"/>
                    <a:pt x="5255" y="2574"/>
                    <a:pt x="5046" y="2574"/>
                  </a:cubicBezTo>
                  <a:cubicBezTo>
                    <a:pt x="4882" y="2574"/>
                    <a:pt x="4732" y="2616"/>
                    <a:pt x="4609" y="2707"/>
                  </a:cubicBezTo>
                  <a:cubicBezTo>
                    <a:pt x="4353" y="2899"/>
                    <a:pt x="4284" y="3293"/>
                    <a:pt x="4367" y="3742"/>
                  </a:cubicBezTo>
                  <a:cubicBezTo>
                    <a:pt x="4440" y="4151"/>
                    <a:pt x="4637" y="4600"/>
                    <a:pt x="4930" y="4985"/>
                  </a:cubicBezTo>
                  <a:cubicBezTo>
                    <a:pt x="5944" y="6324"/>
                    <a:pt x="7411" y="7063"/>
                    <a:pt x="7834" y="7260"/>
                  </a:cubicBezTo>
                  <a:cubicBezTo>
                    <a:pt x="7916" y="7429"/>
                    <a:pt x="8003" y="7604"/>
                    <a:pt x="8086" y="7778"/>
                  </a:cubicBezTo>
                  <a:cubicBezTo>
                    <a:pt x="8072" y="7842"/>
                    <a:pt x="8067" y="7902"/>
                    <a:pt x="8054" y="7967"/>
                  </a:cubicBezTo>
                  <a:cubicBezTo>
                    <a:pt x="7999" y="8369"/>
                    <a:pt x="7788" y="9897"/>
                    <a:pt x="7765" y="10103"/>
                  </a:cubicBezTo>
                  <a:cubicBezTo>
                    <a:pt x="7678" y="9920"/>
                    <a:pt x="7572" y="9736"/>
                    <a:pt x="7466" y="9563"/>
                  </a:cubicBezTo>
                  <a:cubicBezTo>
                    <a:pt x="7150" y="8801"/>
                    <a:pt x="6266" y="6834"/>
                    <a:pt x="5174" y="5921"/>
                  </a:cubicBezTo>
                  <a:cubicBezTo>
                    <a:pt x="4812" y="5613"/>
                    <a:pt x="4321" y="5338"/>
                    <a:pt x="3839" y="5169"/>
                  </a:cubicBezTo>
                  <a:cubicBezTo>
                    <a:pt x="3529" y="5060"/>
                    <a:pt x="3224" y="4996"/>
                    <a:pt x="2960" y="4996"/>
                  </a:cubicBezTo>
                  <a:cubicBezTo>
                    <a:pt x="2678" y="4996"/>
                    <a:pt x="2443" y="5070"/>
                    <a:pt x="2298" y="5243"/>
                  </a:cubicBezTo>
                  <a:cubicBezTo>
                    <a:pt x="2046" y="5541"/>
                    <a:pt x="2147" y="6109"/>
                    <a:pt x="2427" y="6691"/>
                  </a:cubicBezTo>
                  <a:cubicBezTo>
                    <a:pt x="2693" y="7241"/>
                    <a:pt x="3123" y="7810"/>
                    <a:pt x="3569" y="8182"/>
                  </a:cubicBezTo>
                  <a:cubicBezTo>
                    <a:pt x="4797" y="9214"/>
                    <a:pt x="7063" y="9755"/>
                    <a:pt x="7513" y="9855"/>
                  </a:cubicBezTo>
                  <a:cubicBezTo>
                    <a:pt x="7586" y="10026"/>
                    <a:pt x="7655" y="10213"/>
                    <a:pt x="7724" y="10452"/>
                  </a:cubicBezTo>
                  <a:cubicBezTo>
                    <a:pt x="7710" y="10589"/>
                    <a:pt x="7636" y="11525"/>
                    <a:pt x="7631" y="11631"/>
                  </a:cubicBezTo>
                  <a:cubicBezTo>
                    <a:pt x="7591" y="11567"/>
                    <a:pt x="7540" y="11506"/>
                    <a:pt x="7494" y="11451"/>
                  </a:cubicBezTo>
                  <a:cubicBezTo>
                    <a:pt x="7398" y="11337"/>
                    <a:pt x="7292" y="11231"/>
                    <a:pt x="7182" y="11131"/>
                  </a:cubicBezTo>
                  <a:cubicBezTo>
                    <a:pt x="6715" y="10663"/>
                    <a:pt x="5279" y="9374"/>
                    <a:pt x="2761" y="8558"/>
                  </a:cubicBezTo>
                  <a:cubicBezTo>
                    <a:pt x="2545" y="8489"/>
                    <a:pt x="2331" y="8443"/>
                    <a:pt x="2124" y="8420"/>
                  </a:cubicBezTo>
                  <a:cubicBezTo>
                    <a:pt x="2014" y="8407"/>
                    <a:pt x="1906" y="8401"/>
                    <a:pt x="1801" y="8401"/>
                  </a:cubicBezTo>
                  <a:cubicBezTo>
                    <a:pt x="976" y="8401"/>
                    <a:pt x="348" y="8792"/>
                    <a:pt x="193" y="9411"/>
                  </a:cubicBezTo>
                  <a:cubicBezTo>
                    <a:pt x="1" y="10181"/>
                    <a:pt x="532" y="10970"/>
                    <a:pt x="1688" y="11369"/>
                  </a:cubicBezTo>
                  <a:cubicBezTo>
                    <a:pt x="1798" y="11410"/>
                    <a:pt x="1913" y="11442"/>
                    <a:pt x="2037" y="11474"/>
                  </a:cubicBezTo>
                  <a:cubicBezTo>
                    <a:pt x="2614" y="11619"/>
                    <a:pt x="3279" y="11672"/>
                    <a:pt x="3940" y="11672"/>
                  </a:cubicBezTo>
                  <a:cubicBezTo>
                    <a:pt x="5303" y="11672"/>
                    <a:pt x="6645" y="11448"/>
                    <a:pt x="7146" y="11355"/>
                  </a:cubicBezTo>
                  <a:cubicBezTo>
                    <a:pt x="7223" y="11429"/>
                    <a:pt x="7301" y="11502"/>
                    <a:pt x="7375" y="11584"/>
                  </a:cubicBezTo>
                  <a:cubicBezTo>
                    <a:pt x="7453" y="11667"/>
                    <a:pt x="7521" y="11777"/>
                    <a:pt x="7623" y="11842"/>
                  </a:cubicBezTo>
                  <a:cubicBezTo>
                    <a:pt x="7623" y="11860"/>
                    <a:pt x="7618" y="11979"/>
                    <a:pt x="7618" y="12158"/>
                  </a:cubicBezTo>
                  <a:cubicBezTo>
                    <a:pt x="7607" y="12157"/>
                    <a:pt x="7596" y="12157"/>
                    <a:pt x="7585" y="12157"/>
                  </a:cubicBezTo>
                  <a:cubicBezTo>
                    <a:pt x="7536" y="12157"/>
                    <a:pt x="7485" y="12164"/>
                    <a:pt x="7443" y="12172"/>
                  </a:cubicBezTo>
                  <a:cubicBezTo>
                    <a:pt x="7398" y="12177"/>
                    <a:pt x="7352" y="12190"/>
                    <a:pt x="7306" y="12200"/>
                  </a:cubicBezTo>
                  <a:cubicBezTo>
                    <a:pt x="7018" y="12078"/>
                    <a:pt x="6319" y="11817"/>
                    <a:pt x="5568" y="11817"/>
                  </a:cubicBezTo>
                  <a:cubicBezTo>
                    <a:pt x="5384" y="11817"/>
                    <a:pt x="5198" y="11832"/>
                    <a:pt x="5013" y="11869"/>
                  </a:cubicBezTo>
                  <a:cubicBezTo>
                    <a:pt x="4678" y="11933"/>
                    <a:pt x="4251" y="12098"/>
                    <a:pt x="3889" y="12304"/>
                  </a:cubicBezTo>
                  <a:cubicBezTo>
                    <a:pt x="3449" y="12557"/>
                    <a:pt x="3119" y="12873"/>
                    <a:pt x="3174" y="13167"/>
                  </a:cubicBezTo>
                  <a:cubicBezTo>
                    <a:pt x="3261" y="13604"/>
                    <a:pt x="3847" y="13871"/>
                    <a:pt x="4489" y="13871"/>
                  </a:cubicBezTo>
                  <a:cubicBezTo>
                    <a:pt x="4622" y="13871"/>
                    <a:pt x="4756" y="13860"/>
                    <a:pt x="4890" y="13836"/>
                  </a:cubicBezTo>
                  <a:cubicBezTo>
                    <a:pt x="4899" y="13836"/>
                    <a:pt x="4912" y="13832"/>
                    <a:pt x="4926" y="13827"/>
                  </a:cubicBezTo>
                  <a:cubicBezTo>
                    <a:pt x="5976" y="13621"/>
                    <a:pt x="7159" y="12539"/>
                    <a:pt x="7398" y="12310"/>
                  </a:cubicBezTo>
                  <a:cubicBezTo>
                    <a:pt x="7421" y="12300"/>
                    <a:pt x="7449" y="12295"/>
                    <a:pt x="7476" y="12291"/>
                  </a:cubicBezTo>
                  <a:cubicBezTo>
                    <a:pt x="7517" y="12287"/>
                    <a:pt x="7568" y="12287"/>
                    <a:pt x="7614" y="12282"/>
                  </a:cubicBezTo>
                  <a:cubicBezTo>
                    <a:pt x="7614" y="12704"/>
                    <a:pt x="7614" y="13318"/>
                    <a:pt x="7627" y="13612"/>
                  </a:cubicBezTo>
                  <a:cubicBezTo>
                    <a:pt x="7646" y="14116"/>
                    <a:pt x="8118" y="20958"/>
                    <a:pt x="8118" y="21105"/>
                  </a:cubicBezTo>
                  <a:cubicBezTo>
                    <a:pt x="8113" y="21355"/>
                    <a:pt x="8197" y="21442"/>
                    <a:pt x="8280" y="21442"/>
                  </a:cubicBezTo>
                  <a:cubicBezTo>
                    <a:pt x="8362" y="21442"/>
                    <a:pt x="8443" y="21355"/>
                    <a:pt x="8434" y="21257"/>
                  </a:cubicBezTo>
                  <a:cubicBezTo>
                    <a:pt x="8429" y="21147"/>
                    <a:pt x="8008" y="14230"/>
                    <a:pt x="7980" y="13777"/>
                  </a:cubicBezTo>
                  <a:cubicBezTo>
                    <a:pt x="7966" y="13515"/>
                    <a:pt x="7962" y="12854"/>
                    <a:pt x="7957" y="12365"/>
                  </a:cubicBezTo>
                  <a:lnTo>
                    <a:pt x="7957" y="12365"/>
                  </a:lnTo>
                  <a:cubicBezTo>
                    <a:pt x="8008" y="12369"/>
                    <a:pt x="8054" y="12374"/>
                    <a:pt x="8099" y="12382"/>
                  </a:cubicBezTo>
                  <a:cubicBezTo>
                    <a:pt x="8182" y="12401"/>
                    <a:pt x="8264" y="12424"/>
                    <a:pt x="8342" y="12452"/>
                  </a:cubicBezTo>
                  <a:cubicBezTo>
                    <a:pt x="8618" y="12818"/>
                    <a:pt x="9392" y="13781"/>
                    <a:pt x="10145" y="14130"/>
                  </a:cubicBezTo>
                  <a:cubicBezTo>
                    <a:pt x="10158" y="14135"/>
                    <a:pt x="10167" y="14139"/>
                    <a:pt x="10177" y="14139"/>
                  </a:cubicBezTo>
                  <a:cubicBezTo>
                    <a:pt x="10421" y="14246"/>
                    <a:pt x="10713" y="14302"/>
                    <a:pt x="10986" y="14302"/>
                  </a:cubicBezTo>
                  <a:cubicBezTo>
                    <a:pt x="11368" y="14302"/>
                    <a:pt x="11711" y="14190"/>
                    <a:pt x="11824" y="13946"/>
                  </a:cubicBezTo>
                  <a:cubicBezTo>
                    <a:pt x="11934" y="13703"/>
                    <a:pt x="11653" y="13368"/>
                    <a:pt x="11273" y="13070"/>
                  </a:cubicBezTo>
                  <a:cubicBezTo>
                    <a:pt x="10984" y="12846"/>
                    <a:pt x="10645" y="12644"/>
                    <a:pt x="10374" y="12520"/>
                  </a:cubicBezTo>
                  <a:cubicBezTo>
                    <a:pt x="9914" y="12307"/>
                    <a:pt x="9390" y="12254"/>
                    <a:pt x="8977" y="12254"/>
                  </a:cubicBezTo>
                  <a:cubicBezTo>
                    <a:pt x="8694" y="12254"/>
                    <a:pt x="8463" y="12279"/>
                    <a:pt x="8338" y="12295"/>
                  </a:cubicBezTo>
                  <a:cubicBezTo>
                    <a:pt x="8269" y="12272"/>
                    <a:pt x="8192" y="12255"/>
                    <a:pt x="8118" y="12240"/>
                  </a:cubicBezTo>
                  <a:cubicBezTo>
                    <a:pt x="8076" y="12236"/>
                    <a:pt x="8017" y="12227"/>
                    <a:pt x="7957" y="12222"/>
                  </a:cubicBezTo>
                  <a:lnTo>
                    <a:pt x="7957" y="11759"/>
                  </a:lnTo>
                  <a:cubicBezTo>
                    <a:pt x="8063" y="11709"/>
                    <a:pt x="8159" y="11644"/>
                    <a:pt x="8260" y="11594"/>
                  </a:cubicBezTo>
                  <a:cubicBezTo>
                    <a:pt x="8425" y="11506"/>
                    <a:pt x="8599" y="11438"/>
                    <a:pt x="8783" y="11387"/>
                  </a:cubicBezTo>
                  <a:cubicBezTo>
                    <a:pt x="8797" y="11383"/>
                    <a:pt x="8815" y="11379"/>
                    <a:pt x="8833" y="11369"/>
                  </a:cubicBezTo>
                  <a:cubicBezTo>
                    <a:pt x="9307" y="11561"/>
                    <a:pt x="11501" y="12386"/>
                    <a:pt x="13174" y="12386"/>
                  </a:cubicBezTo>
                  <a:cubicBezTo>
                    <a:pt x="13267" y="12386"/>
                    <a:pt x="13358" y="12383"/>
                    <a:pt x="13447" y="12378"/>
                  </a:cubicBezTo>
                  <a:cubicBezTo>
                    <a:pt x="13653" y="12365"/>
                    <a:pt x="13850" y="12337"/>
                    <a:pt x="14043" y="12300"/>
                  </a:cubicBezTo>
                  <a:cubicBezTo>
                    <a:pt x="14960" y="12117"/>
                    <a:pt x="15666" y="11635"/>
                    <a:pt x="15621" y="10920"/>
                  </a:cubicBezTo>
                  <a:cubicBezTo>
                    <a:pt x="15593" y="10466"/>
                    <a:pt x="15226" y="10108"/>
                    <a:pt x="14694" y="9878"/>
                  </a:cubicBezTo>
                  <a:cubicBezTo>
                    <a:pt x="14275" y="9699"/>
                    <a:pt x="13749" y="9596"/>
                    <a:pt x="13218" y="9596"/>
                  </a:cubicBezTo>
                  <a:cubicBezTo>
                    <a:pt x="13139" y="9596"/>
                    <a:pt x="13059" y="9598"/>
                    <a:pt x="12979" y="9603"/>
                  </a:cubicBezTo>
                  <a:cubicBezTo>
                    <a:pt x="11360" y="9704"/>
                    <a:pt x="9420" y="10892"/>
                    <a:pt x="8884" y="11241"/>
                  </a:cubicBezTo>
                  <a:cubicBezTo>
                    <a:pt x="8797" y="11264"/>
                    <a:pt x="8714" y="11286"/>
                    <a:pt x="8632" y="11319"/>
                  </a:cubicBezTo>
                  <a:cubicBezTo>
                    <a:pt x="8471" y="11379"/>
                    <a:pt x="8319" y="11447"/>
                    <a:pt x="8173" y="11529"/>
                  </a:cubicBezTo>
                  <a:cubicBezTo>
                    <a:pt x="8099" y="11571"/>
                    <a:pt x="8027" y="11612"/>
                    <a:pt x="7962" y="11663"/>
                  </a:cubicBezTo>
                  <a:cubicBezTo>
                    <a:pt x="7962" y="11539"/>
                    <a:pt x="8012" y="10727"/>
                    <a:pt x="8027" y="10549"/>
                  </a:cubicBezTo>
                  <a:cubicBezTo>
                    <a:pt x="8186" y="10411"/>
                    <a:pt x="8342" y="10255"/>
                    <a:pt x="8508" y="10126"/>
                  </a:cubicBezTo>
                  <a:cubicBezTo>
                    <a:pt x="8567" y="10081"/>
                    <a:pt x="8626" y="10035"/>
                    <a:pt x="8687" y="9988"/>
                  </a:cubicBezTo>
                  <a:cubicBezTo>
                    <a:pt x="9392" y="9961"/>
                    <a:pt x="11722" y="9815"/>
                    <a:pt x="12984" y="9190"/>
                  </a:cubicBezTo>
                  <a:cubicBezTo>
                    <a:pt x="13475" y="8953"/>
                    <a:pt x="13864" y="8572"/>
                    <a:pt x="14084" y="8164"/>
                  </a:cubicBezTo>
                  <a:cubicBezTo>
                    <a:pt x="14286" y="7787"/>
                    <a:pt x="14336" y="7389"/>
                    <a:pt x="14176" y="7063"/>
                  </a:cubicBezTo>
                  <a:cubicBezTo>
                    <a:pt x="13997" y="6701"/>
                    <a:pt x="13570" y="6513"/>
                    <a:pt x="13056" y="6485"/>
                  </a:cubicBezTo>
                  <a:cubicBezTo>
                    <a:pt x="13009" y="6482"/>
                    <a:pt x="12962" y="6481"/>
                    <a:pt x="12914" y="6481"/>
                  </a:cubicBezTo>
                  <a:cubicBezTo>
                    <a:pt x="12482" y="6481"/>
                    <a:pt x="12004" y="6592"/>
                    <a:pt x="11571" y="6807"/>
                  </a:cubicBezTo>
                  <a:cubicBezTo>
                    <a:pt x="10250" y="7457"/>
                    <a:pt x="8852" y="9438"/>
                    <a:pt x="8539" y="9897"/>
                  </a:cubicBezTo>
                  <a:cubicBezTo>
                    <a:pt x="8531" y="9906"/>
                    <a:pt x="8522" y="9910"/>
                    <a:pt x="8516" y="9920"/>
                  </a:cubicBezTo>
                  <a:cubicBezTo>
                    <a:pt x="8361" y="10039"/>
                    <a:pt x="8192" y="10177"/>
                    <a:pt x="8044" y="10323"/>
                  </a:cubicBezTo>
                  <a:cubicBezTo>
                    <a:pt x="8072" y="10053"/>
                    <a:pt x="8269" y="8416"/>
                    <a:pt x="8319" y="8022"/>
                  </a:cubicBezTo>
                  <a:cubicBezTo>
                    <a:pt x="8461" y="7857"/>
                    <a:pt x="8581" y="7664"/>
                    <a:pt x="8714" y="7494"/>
                  </a:cubicBezTo>
                  <a:cubicBezTo>
                    <a:pt x="8723" y="7485"/>
                    <a:pt x="8728" y="7476"/>
                    <a:pt x="8736" y="7471"/>
                  </a:cubicBezTo>
                  <a:cubicBezTo>
                    <a:pt x="9402" y="7264"/>
                    <a:pt x="11369" y="6600"/>
                    <a:pt x="12313" y="5692"/>
                  </a:cubicBezTo>
                  <a:cubicBezTo>
                    <a:pt x="12567" y="5453"/>
                    <a:pt x="12759" y="5164"/>
                    <a:pt x="12883" y="4866"/>
                  </a:cubicBezTo>
                  <a:cubicBezTo>
                    <a:pt x="13121" y="4303"/>
                    <a:pt x="13121" y="3710"/>
                    <a:pt x="12823" y="3399"/>
                  </a:cubicBezTo>
                  <a:cubicBezTo>
                    <a:pt x="12674" y="3241"/>
                    <a:pt x="12456" y="3170"/>
                    <a:pt x="12203" y="3170"/>
                  </a:cubicBezTo>
                  <a:cubicBezTo>
                    <a:pt x="12044" y="3170"/>
                    <a:pt x="11870" y="3198"/>
                    <a:pt x="11691" y="3252"/>
                  </a:cubicBezTo>
                  <a:cubicBezTo>
                    <a:pt x="11273" y="3376"/>
                    <a:pt x="10828" y="3632"/>
                    <a:pt x="10461" y="3981"/>
                  </a:cubicBezTo>
                  <a:cubicBezTo>
                    <a:pt x="9485" y="4912"/>
                    <a:pt x="8760" y="6829"/>
                    <a:pt x="8563" y="7384"/>
                  </a:cubicBezTo>
                  <a:cubicBezTo>
                    <a:pt x="8499" y="7467"/>
                    <a:pt x="8429" y="7554"/>
                    <a:pt x="8370" y="7645"/>
                  </a:cubicBezTo>
                  <a:cubicBezTo>
                    <a:pt x="8393" y="7461"/>
                    <a:pt x="8467" y="6572"/>
                    <a:pt x="8535" y="5706"/>
                  </a:cubicBezTo>
                  <a:cubicBezTo>
                    <a:pt x="8861" y="4990"/>
                    <a:pt x="9654" y="3128"/>
                    <a:pt x="9672" y="1890"/>
                  </a:cubicBezTo>
                  <a:cubicBezTo>
                    <a:pt x="9677" y="1647"/>
                    <a:pt x="9644" y="1408"/>
                    <a:pt x="9589" y="1188"/>
                  </a:cubicBezTo>
                  <a:cubicBezTo>
                    <a:pt x="9424" y="523"/>
                    <a:pt x="9022" y="10"/>
                    <a:pt x="8544" y="0"/>
                  </a:cubicBezTo>
                  <a:cubicBezTo>
                    <a:pt x="8541" y="0"/>
                    <a:pt x="8539" y="0"/>
                    <a:pt x="85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2"/>
            <p:cNvSpPr/>
            <p:nvPr/>
          </p:nvSpPr>
          <p:spPr>
            <a:xfrm>
              <a:off x="-434613" y="1241575"/>
              <a:ext cx="123661" cy="80363"/>
            </a:xfrm>
            <a:custGeom>
              <a:rect b="b" l="l" r="r" t="t"/>
              <a:pathLst>
                <a:path extrusionOk="0" h="1225" w="1885">
                  <a:moveTo>
                    <a:pt x="831" y="0"/>
                  </a:moveTo>
                  <a:cubicBezTo>
                    <a:pt x="509" y="0"/>
                    <a:pt x="214" y="265"/>
                    <a:pt x="0" y="665"/>
                  </a:cubicBezTo>
                  <a:cubicBezTo>
                    <a:pt x="353" y="927"/>
                    <a:pt x="766" y="1115"/>
                    <a:pt x="1202" y="1193"/>
                  </a:cubicBezTo>
                  <a:cubicBezTo>
                    <a:pt x="1319" y="1212"/>
                    <a:pt x="1440" y="1225"/>
                    <a:pt x="1559" y="1225"/>
                  </a:cubicBezTo>
                  <a:cubicBezTo>
                    <a:pt x="1669" y="1225"/>
                    <a:pt x="1779" y="1214"/>
                    <a:pt x="1884" y="1188"/>
                  </a:cubicBezTo>
                  <a:cubicBezTo>
                    <a:pt x="1719" y="523"/>
                    <a:pt x="1317" y="10"/>
                    <a:pt x="839" y="0"/>
                  </a:cubicBezTo>
                  <a:cubicBezTo>
                    <a:pt x="836" y="0"/>
                    <a:pt x="834" y="0"/>
                    <a:pt x="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2"/>
            <p:cNvSpPr/>
            <p:nvPr/>
          </p:nvSpPr>
          <p:spPr>
            <a:xfrm>
              <a:off x="-183752" y="1407351"/>
              <a:ext cx="394" cy="2821"/>
            </a:xfrm>
            <a:custGeom>
              <a:rect b="b" l="l" r="r" t="t"/>
              <a:pathLst>
                <a:path extrusionOk="0" h="43" w="6">
                  <a:moveTo>
                    <a:pt x="1" y="0"/>
                  </a:moveTo>
                  <a:cubicBezTo>
                    <a:pt x="1" y="3"/>
                    <a:pt x="1" y="5"/>
                    <a:pt x="2" y="8"/>
                  </a:cubicBezTo>
                  <a:lnTo>
                    <a:pt x="2" y="8"/>
                  </a:lnTo>
                  <a:lnTo>
                    <a:pt x="1" y="0"/>
                  </a:lnTo>
                  <a:close/>
                  <a:moveTo>
                    <a:pt x="2" y="8"/>
                  </a:moveTo>
                  <a:lnTo>
                    <a:pt x="5" y="42"/>
                  </a:lnTo>
                  <a:lnTo>
                    <a:pt x="5" y="32"/>
                  </a:lnTo>
                  <a:cubicBezTo>
                    <a:pt x="5" y="23"/>
                    <a:pt x="3" y="15"/>
                    <a:pt x="2" y="8"/>
                  </a:cubicBezTo>
                  <a:close/>
                </a:path>
              </a:pathLst>
            </a:custGeom>
            <a:solidFill>
              <a:srgbClr val="7CA3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2"/>
            <p:cNvSpPr/>
            <p:nvPr/>
          </p:nvSpPr>
          <p:spPr>
            <a:xfrm>
              <a:off x="-173190" y="1449467"/>
              <a:ext cx="93943" cy="111393"/>
            </a:xfrm>
            <a:custGeom>
              <a:rect b="b" l="l" r="r" t="t"/>
              <a:pathLst>
                <a:path extrusionOk="0" h="1698" w="1432">
                  <a:moveTo>
                    <a:pt x="513" y="1"/>
                  </a:moveTo>
                  <a:cubicBezTo>
                    <a:pt x="354" y="1"/>
                    <a:pt x="180" y="29"/>
                    <a:pt x="1" y="83"/>
                  </a:cubicBezTo>
                  <a:cubicBezTo>
                    <a:pt x="193" y="738"/>
                    <a:pt x="532" y="1339"/>
                    <a:pt x="1119" y="1656"/>
                  </a:cubicBezTo>
                  <a:cubicBezTo>
                    <a:pt x="1142" y="1670"/>
                    <a:pt x="1169" y="1684"/>
                    <a:pt x="1193" y="1697"/>
                  </a:cubicBezTo>
                  <a:cubicBezTo>
                    <a:pt x="1431" y="1134"/>
                    <a:pt x="1431" y="541"/>
                    <a:pt x="1133" y="230"/>
                  </a:cubicBezTo>
                  <a:cubicBezTo>
                    <a:pt x="984" y="72"/>
                    <a:pt x="766" y="1"/>
                    <a:pt x="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2"/>
            <p:cNvSpPr/>
            <p:nvPr/>
          </p:nvSpPr>
          <p:spPr>
            <a:xfrm>
              <a:off x="-83578" y="1667003"/>
              <a:ext cx="84037" cy="110147"/>
            </a:xfrm>
            <a:custGeom>
              <a:rect b="b" l="l" r="r" t="t"/>
              <a:pathLst>
                <a:path extrusionOk="0" h="1679" w="1281">
                  <a:moveTo>
                    <a:pt x="0" y="0"/>
                  </a:moveTo>
                  <a:cubicBezTo>
                    <a:pt x="15" y="367"/>
                    <a:pt x="97" y="734"/>
                    <a:pt x="285" y="1046"/>
                  </a:cubicBezTo>
                  <a:cubicBezTo>
                    <a:pt x="455" y="1330"/>
                    <a:pt x="726" y="1560"/>
                    <a:pt x="1028" y="1679"/>
                  </a:cubicBezTo>
                  <a:cubicBezTo>
                    <a:pt x="1230" y="1302"/>
                    <a:pt x="1280" y="904"/>
                    <a:pt x="1120" y="578"/>
                  </a:cubicBezTo>
                  <a:cubicBezTo>
                    <a:pt x="941" y="216"/>
                    <a:pt x="514" y="2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2"/>
            <p:cNvSpPr/>
            <p:nvPr/>
          </p:nvSpPr>
          <p:spPr>
            <a:xfrm>
              <a:off x="-22502" y="1889590"/>
              <a:ext cx="110147" cy="158889"/>
            </a:xfrm>
            <a:custGeom>
              <a:rect b="b" l="l" r="r" t="t"/>
              <a:pathLst>
                <a:path extrusionOk="0" h="2422" w="1679">
                  <a:moveTo>
                    <a:pt x="707" y="0"/>
                  </a:moveTo>
                  <a:cubicBezTo>
                    <a:pt x="258" y="610"/>
                    <a:pt x="1" y="1359"/>
                    <a:pt x="15" y="2115"/>
                  </a:cubicBezTo>
                  <a:cubicBezTo>
                    <a:pt x="15" y="2220"/>
                    <a:pt x="24" y="2326"/>
                    <a:pt x="56" y="2422"/>
                  </a:cubicBezTo>
                  <a:cubicBezTo>
                    <a:pt x="973" y="2239"/>
                    <a:pt x="1679" y="1757"/>
                    <a:pt x="1634" y="1042"/>
                  </a:cubicBezTo>
                  <a:cubicBezTo>
                    <a:pt x="1606" y="588"/>
                    <a:pt x="1239" y="230"/>
                    <a:pt x="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2"/>
            <p:cNvSpPr/>
            <p:nvPr/>
          </p:nvSpPr>
          <p:spPr>
            <a:xfrm>
              <a:off x="-272445" y="2098991"/>
              <a:ext cx="115264" cy="80888"/>
            </a:xfrm>
            <a:custGeom>
              <a:rect b="b" l="l" r="r" t="t"/>
              <a:pathLst>
                <a:path extrusionOk="0" h="1233" w="1757">
                  <a:moveTo>
                    <a:pt x="1096" y="0"/>
                  </a:moveTo>
                  <a:cubicBezTo>
                    <a:pt x="661" y="148"/>
                    <a:pt x="275" y="459"/>
                    <a:pt x="73" y="872"/>
                  </a:cubicBezTo>
                  <a:cubicBezTo>
                    <a:pt x="41" y="936"/>
                    <a:pt x="13" y="1005"/>
                    <a:pt x="0" y="1069"/>
                  </a:cubicBezTo>
                  <a:cubicBezTo>
                    <a:pt x="244" y="1176"/>
                    <a:pt x="536" y="1232"/>
                    <a:pt x="809" y="1232"/>
                  </a:cubicBezTo>
                  <a:cubicBezTo>
                    <a:pt x="1191" y="1232"/>
                    <a:pt x="1534" y="1120"/>
                    <a:pt x="1647" y="876"/>
                  </a:cubicBezTo>
                  <a:cubicBezTo>
                    <a:pt x="1757" y="633"/>
                    <a:pt x="1476" y="298"/>
                    <a:pt x="1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2"/>
            <p:cNvSpPr/>
            <p:nvPr/>
          </p:nvSpPr>
          <p:spPr>
            <a:xfrm>
              <a:off x="-659037" y="1410369"/>
              <a:ext cx="94205" cy="76755"/>
            </a:xfrm>
            <a:custGeom>
              <a:rect b="b" l="l" r="r" t="t"/>
              <a:pathLst>
                <a:path extrusionOk="0" h="1170" w="1436">
                  <a:moveTo>
                    <a:pt x="762" y="1"/>
                  </a:moveTo>
                  <a:cubicBezTo>
                    <a:pt x="598" y="1"/>
                    <a:pt x="448" y="43"/>
                    <a:pt x="325" y="134"/>
                  </a:cubicBezTo>
                  <a:cubicBezTo>
                    <a:pt x="69" y="326"/>
                    <a:pt x="0" y="720"/>
                    <a:pt x="83" y="1169"/>
                  </a:cubicBezTo>
                  <a:cubicBezTo>
                    <a:pt x="670" y="1142"/>
                    <a:pt x="1233" y="748"/>
                    <a:pt x="1436" y="193"/>
                  </a:cubicBezTo>
                  <a:cubicBezTo>
                    <a:pt x="1204" y="70"/>
                    <a:pt x="971"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2"/>
            <p:cNvSpPr/>
            <p:nvPr/>
          </p:nvSpPr>
          <p:spPr>
            <a:xfrm>
              <a:off x="-805919" y="1569256"/>
              <a:ext cx="117691" cy="111262"/>
            </a:xfrm>
            <a:custGeom>
              <a:rect b="b" l="l" r="r" t="t"/>
              <a:pathLst>
                <a:path extrusionOk="0" h="1696" w="1794">
                  <a:moveTo>
                    <a:pt x="915" y="1"/>
                  </a:moveTo>
                  <a:cubicBezTo>
                    <a:pt x="633" y="1"/>
                    <a:pt x="398" y="75"/>
                    <a:pt x="253" y="248"/>
                  </a:cubicBezTo>
                  <a:cubicBezTo>
                    <a:pt x="1" y="546"/>
                    <a:pt x="102" y="1114"/>
                    <a:pt x="382" y="1696"/>
                  </a:cubicBezTo>
                  <a:lnTo>
                    <a:pt x="528" y="1696"/>
                  </a:lnTo>
                  <a:cubicBezTo>
                    <a:pt x="735" y="1692"/>
                    <a:pt x="946" y="1664"/>
                    <a:pt x="1124" y="1568"/>
                  </a:cubicBezTo>
                  <a:cubicBezTo>
                    <a:pt x="1436" y="1399"/>
                    <a:pt x="1607" y="1045"/>
                    <a:pt x="1702" y="705"/>
                  </a:cubicBezTo>
                  <a:cubicBezTo>
                    <a:pt x="1753" y="532"/>
                    <a:pt x="1789" y="353"/>
                    <a:pt x="1794" y="174"/>
                  </a:cubicBezTo>
                  <a:cubicBezTo>
                    <a:pt x="1484" y="65"/>
                    <a:pt x="1179" y="1"/>
                    <a:pt x="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2"/>
            <p:cNvSpPr/>
            <p:nvPr/>
          </p:nvSpPr>
          <p:spPr>
            <a:xfrm>
              <a:off x="-940075" y="1792630"/>
              <a:ext cx="150164" cy="194774"/>
            </a:xfrm>
            <a:custGeom>
              <a:rect b="b" l="l" r="r" t="t"/>
              <a:pathLst>
                <a:path extrusionOk="0" h="2969" w="2289">
                  <a:moveTo>
                    <a:pt x="1801" y="1"/>
                  </a:moveTo>
                  <a:cubicBezTo>
                    <a:pt x="976" y="1"/>
                    <a:pt x="348" y="392"/>
                    <a:pt x="193" y="1011"/>
                  </a:cubicBezTo>
                  <a:cubicBezTo>
                    <a:pt x="1" y="1781"/>
                    <a:pt x="532" y="2570"/>
                    <a:pt x="1688" y="2969"/>
                  </a:cubicBezTo>
                  <a:cubicBezTo>
                    <a:pt x="1863" y="2905"/>
                    <a:pt x="2018" y="2804"/>
                    <a:pt x="2124" y="2648"/>
                  </a:cubicBezTo>
                  <a:cubicBezTo>
                    <a:pt x="2257" y="2441"/>
                    <a:pt x="2276" y="2185"/>
                    <a:pt x="2280" y="1942"/>
                  </a:cubicBezTo>
                  <a:cubicBezTo>
                    <a:pt x="2289" y="1378"/>
                    <a:pt x="2257" y="818"/>
                    <a:pt x="2170" y="263"/>
                  </a:cubicBezTo>
                  <a:cubicBezTo>
                    <a:pt x="2160" y="181"/>
                    <a:pt x="2147" y="98"/>
                    <a:pt x="2124" y="20"/>
                  </a:cubicBezTo>
                  <a:cubicBezTo>
                    <a:pt x="2014" y="7"/>
                    <a:pt x="1906" y="1"/>
                    <a:pt x="1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2"/>
            <p:cNvSpPr/>
            <p:nvPr/>
          </p:nvSpPr>
          <p:spPr>
            <a:xfrm>
              <a:off x="-735528" y="2048740"/>
              <a:ext cx="119200" cy="102865"/>
            </a:xfrm>
            <a:custGeom>
              <a:rect b="b" l="l" r="r" t="t"/>
              <a:pathLst>
                <a:path extrusionOk="0" h="1568" w="1817">
                  <a:moveTo>
                    <a:pt x="771" y="0"/>
                  </a:moveTo>
                  <a:cubicBezTo>
                    <a:pt x="331" y="253"/>
                    <a:pt x="1" y="569"/>
                    <a:pt x="56" y="863"/>
                  </a:cubicBezTo>
                  <a:cubicBezTo>
                    <a:pt x="143" y="1300"/>
                    <a:pt x="729" y="1567"/>
                    <a:pt x="1371" y="1567"/>
                  </a:cubicBezTo>
                  <a:cubicBezTo>
                    <a:pt x="1504" y="1567"/>
                    <a:pt x="1638" y="1556"/>
                    <a:pt x="1772" y="1532"/>
                  </a:cubicBezTo>
                  <a:cubicBezTo>
                    <a:pt x="1785" y="1473"/>
                    <a:pt x="1789" y="1409"/>
                    <a:pt x="1794" y="1348"/>
                  </a:cubicBezTo>
                  <a:cubicBezTo>
                    <a:pt x="1817" y="895"/>
                    <a:pt x="1584" y="440"/>
                    <a:pt x="1203" y="193"/>
                  </a:cubicBezTo>
                  <a:cubicBezTo>
                    <a:pt x="1070" y="106"/>
                    <a:pt x="923" y="46"/>
                    <a:pt x="7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4" name="Google Shape;2654;p32"/>
          <p:cNvSpPr txBox="1"/>
          <p:nvPr>
            <p:ph type="title"/>
          </p:nvPr>
        </p:nvSpPr>
        <p:spPr>
          <a:xfrm>
            <a:off x="2558375" y="540000"/>
            <a:ext cx="58656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55" name="Google Shape;2655;p32"/>
          <p:cNvSpPr txBox="1"/>
          <p:nvPr>
            <p:ph idx="2" type="title"/>
          </p:nvPr>
        </p:nvSpPr>
        <p:spPr>
          <a:xfrm>
            <a:off x="5660663" y="1490625"/>
            <a:ext cx="2766300" cy="36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656" name="Google Shape;2656;p32"/>
          <p:cNvSpPr txBox="1"/>
          <p:nvPr>
            <p:ph idx="1" type="subTitle"/>
          </p:nvPr>
        </p:nvSpPr>
        <p:spPr>
          <a:xfrm>
            <a:off x="5660700" y="1847150"/>
            <a:ext cx="27663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657" name="Google Shape;2657;p32"/>
          <p:cNvSpPr txBox="1"/>
          <p:nvPr>
            <p:ph idx="3" type="title"/>
          </p:nvPr>
        </p:nvSpPr>
        <p:spPr>
          <a:xfrm>
            <a:off x="2556763" y="3254400"/>
            <a:ext cx="2764800" cy="36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658" name="Google Shape;2658;p32"/>
          <p:cNvSpPr txBox="1"/>
          <p:nvPr>
            <p:ph idx="4" type="subTitle"/>
          </p:nvPr>
        </p:nvSpPr>
        <p:spPr>
          <a:xfrm>
            <a:off x="2558368" y="3630025"/>
            <a:ext cx="27648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659" name="Google Shape;2659;p32"/>
          <p:cNvSpPr txBox="1"/>
          <p:nvPr>
            <p:ph idx="5" type="title"/>
          </p:nvPr>
        </p:nvSpPr>
        <p:spPr>
          <a:xfrm>
            <a:off x="2556800" y="1490625"/>
            <a:ext cx="2766300" cy="36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660" name="Google Shape;2660;p32"/>
          <p:cNvSpPr txBox="1"/>
          <p:nvPr>
            <p:ph idx="6" type="subTitle"/>
          </p:nvPr>
        </p:nvSpPr>
        <p:spPr>
          <a:xfrm>
            <a:off x="2544213" y="1847150"/>
            <a:ext cx="27663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661" name="Google Shape;2661;p32"/>
          <p:cNvSpPr txBox="1"/>
          <p:nvPr>
            <p:ph idx="7" type="title"/>
          </p:nvPr>
        </p:nvSpPr>
        <p:spPr>
          <a:xfrm>
            <a:off x="5660700" y="3254400"/>
            <a:ext cx="2766300" cy="36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662" name="Google Shape;2662;p32"/>
          <p:cNvSpPr txBox="1"/>
          <p:nvPr>
            <p:ph idx="8" type="subTitle"/>
          </p:nvPr>
        </p:nvSpPr>
        <p:spPr>
          <a:xfrm>
            <a:off x="5660700" y="3616200"/>
            <a:ext cx="2766300" cy="572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pic>
        <p:nvPicPr>
          <p:cNvPr id="2663" name="Google Shape;2663;p32"/>
          <p:cNvPicPr preferRelativeResize="0"/>
          <p:nvPr/>
        </p:nvPicPr>
        <p:blipFill>
          <a:blip r:embed="rId2">
            <a:alphaModFix amt="52000"/>
          </a:blip>
          <a:stretch>
            <a:fillRect/>
          </a:stretch>
        </p:blipFill>
        <p:spPr>
          <a:xfrm>
            <a:off x="-302100" y="-1420795"/>
            <a:ext cx="3742525" cy="3347995"/>
          </a:xfrm>
          <a:prstGeom prst="rect">
            <a:avLst/>
          </a:prstGeom>
          <a:noFill/>
          <a:ln>
            <a:noFill/>
          </a:ln>
        </p:spPr>
      </p:pic>
      <p:pic>
        <p:nvPicPr>
          <p:cNvPr id="2664" name="Google Shape;2664;p32"/>
          <p:cNvPicPr preferRelativeResize="0"/>
          <p:nvPr/>
        </p:nvPicPr>
        <p:blipFill>
          <a:blip r:embed="rId2">
            <a:alphaModFix amt="52000"/>
          </a:blip>
          <a:stretch>
            <a:fillRect/>
          </a:stretch>
        </p:blipFill>
        <p:spPr>
          <a:xfrm>
            <a:off x="-1737800" y="2228555"/>
            <a:ext cx="3742525" cy="3347995"/>
          </a:xfrm>
          <a:prstGeom prst="rect">
            <a:avLst/>
          </a:prstGeom>
          <a:noFill/>
          <a:ln>
            <a:noFill/>
          </a:ln>
        </p:spPr>
      </p:pic>
      <p:pic>
        <p:nvPicPr>
          <p:cNvPr id="2665" name="Google Shape;2665;p32"/>
          <p:cNvPicPr preferRelativeResize="0"/>
          <p:nvPr/>
        </p:nvPicPr>
        <p:blipFill>
          <a:blip r:embed="rId2">
            <a:alphaModFix amt="52000"/>
          </a:blip>
          <a:stretch>
            <a:fillRect/>
          </a:stretch>
        </p:blipFill>
        <p:spPr>
          <a:xfrm>
            <a:off x="8273100" y="-263020"/>
            <a:ext cx="3742525" cy="3347995"/>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
  <p:cSld name="CUSTOM_4_1">
    <p:spTree>
      <p:nvGrpSpPr>
        <p:cNvPr id="2666" name="Shape 2666"/>
        <p:cNvGrpSpPr/>
        <p:nvPr/>
      </p:nvGrpSpPr>
      <p:grpSpPr>
        <a:xfrm>
          <a:off x="0" y="0"/>
          <a:ext cx="0" cy="0"/>
          <a:chOff x="0" y="0"/>
          <a:chExt cx="0" cy="0"/>
        </a:xfrm>
      </p:grpSpPr>
      <p:sp>
        <p:nvSpPr>
          <p:cNvPr id="2667" name="Google Shape;2667;p33"/>
          <p:cNvSpPr/>
          <p:nvPr/>
        </p:nvSpPr>
        <p:spPr>
          <a:xfrm flipH="1" rot="1221683">
            <a:off x="7667694" y="2592967"/>
            <a:ext cx="2193406" cy="2836839"/>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8" name="Google Shape;2668;p33"/>
          <p:cNvGrpSpPr/>
          <p:nvPr/>
        </p:nvGrpSpPr>
        <p:grpSpPr>
          <a:xfrm rot="4499978">
            <a:off x="1187337" y="4076859"/>
            <a:ext cx="1167825" cy="1863760"/>
            <a:chOff x="6582775" y="1593150"/>
            <a:chExt cx="339850" cy="542375"/>
          </a:xfrm>
        </p:grpSpPr>
        <p:sp>
          <p:nvSpPr>
            <p:cNvPr id="2669" name="Google Shape;2669;p33"/>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3"/>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3"/>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3"/>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3"/>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3"/>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3"/>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3"/>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3"/>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rgbClr val="85B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3"/>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rgbClr val="85B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3"/>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3"/>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3"/>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3"/>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3"/>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3"/>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3"/>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33"/>
          <p:cNvGrpSpPr/>
          <p:nvPr/>
        </p:nvGrpSpPr>
        <p:grpSpPr>
          <a:xfrm rot="2700000">
            <a:off x="-390440" y="3408496"/>
            <a:ext cx="1699683" cy="2389763"/>
            <a:chOff x="5629850" y="1590975"/>
            <a:chExt cx="388875" cy="546725"/>
          </a:xfrm>
        </p:grpSpPr>
        <p:sp>
          <p:nvSpPr>
            <p:cNvPr id="2687" name="Google Shape;2687;p33"/>
            <p:cNvSpPr/>
            <p:nvPr/>
          </p:nvSpPr>
          <p:spPr>
            <a:xfrm>
              <a:off x="5629850" y="1590975"/>
              <a:ext cx="388875" cy="484900"/>
            </a:xfrm>
            <a:custGeom>
              <a:rect b="b" l="l" r="r" t="t"/>
              <a:pathLst>
                <a:path extrusionOk="0" h="19396" w="15555">
                  <a:moveTo>
                    <a:pt x="3987" y="5494"/>
                  </a:moveTo>
                  <a:cubicBezTo>
                    <a:pt x="4097" y="5494"/>
                    <a:pt x="5265" y="5692"/>
                    <a:pt x="5897" y="6173"/>
                  </a:cubicBezTo>
                  <a:cubicBezTo>
                    <a:pt x="6244" y="6435"/>
                    <a:pt x="6585" y="7035"/>
                    <a:pt x="6437" y="7242"/>
                  </a:cubicBezTo>
                  <a:cubicBezTo>
                    <a:pt x="6398" y="7296"/>
                    <a:pt x="6312" y="7319"/>
                    <a:pt x="6198" y="7319"/>
                  </a:cubicBezTo>
                  <a:cubicBezTo>
                    <a:pt x="5871" y="7319"/>
                    <a:pt x="5318" y="7134"/>
                    <a:pt x="5016" y="6994"/>
                  </a:cubicBezTo>
                  <a:cubicBezTo>
                    <a:pt x="4570" y="6797"/>
                    <a:pt x="4030" y="6352"/>
                    <a:pt x="3837" y="6090"/>
                  </a:cubicBezTo>
                  <a:cubicBezTo>
                    <a:pt x="3681" y="5875"/>
                    <a:pt x="3630" y="5513"/>
                    <a:pt x="3984" y="5494"/>
                  </a:cubicBezTo>
                  <a:cubicBezTo>
                    <a:pt x="3985" y="5494"/>
                    <a:pt x="3986" y="5494"/>
                    <a:pt x="3987" y="5494"/>
                  </a:cubicBezTo>
                  <a:close/>
                  <a:moveTo>
                    <a:pt x="6515" y="1"/>
                  </a:moveTo>
                  <a:cubicBezTo>
                    <a:pt x="6515" y="1"/>
                    <a:pt x="5969" y="1601"/>
                    <a:pt x="5717" y="1747"/>
                  </a:cubicBezTo>
                  <a:cubicBezTo>
                    <a:pt x="5470" y="1895"/>
                    <a:pt x="6337" y="2050"/>
                    <a:pt x="6717" y="2687"/>
                  </a:cubicBezTo>
                  <a:cubicBezTo>
                    <a:pt x="7097" y="3330"/>
                    <a:pt x="7235" y="3729"/>
                    <a:pt x="7125" y="3885"/>
                  </a:cubicBezTo>
                  <a:cubicBezTo>
                    <a:pt x="7102" y="3917"/>
                    <a:pt x="7059" y="3932"/>
                    <a:pt x="7001" y="3932"/>
                  </a:cubicBezTo>
                  <a:cubicBezTo>
                    <a:pt x="6781" y="3932"/>
                    <a:pt x="6355" y="3715"/>
                    <a:pt x="6130" y="3449"/>
                  </a:cubicBezTo>
                  <a:cubicBezTo>
                    <a:pt x="5846" y="3114"/>
                    <a:pt x="5336" y="2367"/>
                    <a:pt x="5241" y="2037"/>
                  </a:cubicBezTo>
                  <a:cubicBezTo>
                    <a:pt x="5241" y="2037"/>
                    <a:pt x="4401" y="2573"/>
                    <a:pt x="3717" y="3358"/>
                  </a:cubicBezTo>
                  <a:cubicBezTo>
                    <a:pt x="3457" y="3660"/>
                    <a:pt x="3218" y="3999"/>
                    <a:pt x="3057" y="4357"/>
                  </a:cubicBezTo>
                  <a:cubicBezTo>
                    <a:pt x="2961" y="4573"/>
                    <a:pt x="2879" y="4738"/>
                    <a:pt x="2801" y="4871"/>
                  </a:cubicBezTo>
                  <a:cubicBezTo>
                    <a:pt x="2411" y="5536"/>
                    <a:pt x="2200" y="5375"/>
                    <a:pt x="1755" y="6347"/>
                  </a:cubicBezTo>
                  <a:cubicBezTo>
                    <a:pt x="1567" y="6755"/>
                    <a:pt x="1412" y="7117"/>
                    <a:pt x="1292" y="7439"/>
                  </a:cubicBezTo>
                  <a:cubicBezTo>
                    <a:pt x="1063" y="8035"/>
                    <a:pt x="953" y="8476"/>
                    <a:pt x="1003" y="8723"/>
                  </a:cubicBezTo>
                  <a:cubicBezTo>
                    <a:pt x="1076" y="9098"/>
                    <a:pt x="2195" y="10057"/>
                    <a:pt x="3030" y="10434"/>
                  </a:cubicBezTo>
                  <a:cubicBezTo>
                    <a:pt x="3402" y="10599"/>
                    <a:pt x="3855" y="10749"/>
                    <a:pt x="4259" y="10901"/>
                  </a:cubicBezTo>
                  <a:cubicBezTo>
                    <a:pt x="4768" y="11094"/>
                    <a:pt x="5203" y="11291"/>
                    <a:pt x="5300" y="11543"/>
                  </a:cubicBezTo>
                  <a:cubicBezTo>
                    <a:pt x="5456" y="11928"/>
                    <a:pt x="5249" y="12043"/>
                    <a:pt x="4809" y="12093"/>
                  </a:cubicBezTo>
                  <a:cubicBezTo>
                    <a:pt x="4734" y="12101"/>
                    <a:pt x="4646" y="12107"/>
                    <a:pt x="4546" y="12107"/>
                  </a:cubicBezTo>
                  <a:cubicBezTo>
                    <a:pt x="4029" y="12107"/>
                    <a:pt x="3202" y="11958"/>
                    <a:pt x="2333" y="11255"/>
                  </a:cubicBezTo>
                  <a:cubicBezTo>
                    <a:pt x="2017" y="10997"/>
                    <a:pt x="1746" y="10741"/>
                    <a:pt x="1522" y="10512"/>
                  </a:cubicBezTo>
                  <a:cubicBezTo>
                    <a:pt x="1016" y="9989"/>
                    <a:pt x="756" y="9594"/>
                    <a:pt x="756" y="9594"/>
                  </a:cubicBezTo>
                  <a:cubicBezTo>
                    <a:pt x="756" y="9594"/>
                    <a:pt x="576" y="9975"/>
                    <a:pt x="434" y="10507"/>
                  </a:cubicBezTo>
                  <a:cubicBezTo>
                    <a:pt x="402" y="10622"/>
                    <a:pt x="375" y="10741"/>
                    <a:pt x="352" y="10865"/>
                  </a:cubicBezTo>
                  <a:cubicBezTo>
                    <a:pt x="214" y="11585"/>
                    <a:pt x="214" y="11896"/>
                    <a:pt x="260" y="12520"/>
                  </a:cubicBezTo>
                  <a:cubicBezTo>
                    <a:pt x="305" y="13143"/>
                    <a:pt x="1268" y="14286"/>
                    <a:pt x="2168" y="14487"/>
                  </a:cubicBezTo>
                  <a:cubicBezTo>
                    <a:pt x="2987" y="14673"/>
                    <a:pt x="4370" y="14845"/>
                    <a:pt x="4880" y="14845"/>
                  </a:cubicBezTo>
                  <a:cubicBezTo>
                    <a:pt x="4927" y="14845"/>
                    <a:pt x="4966" y="14844"/>
                    <a:pt x="4997" y="14840"/>
                  </a:cubicBezTo>
                  <a:cubicBezTo>
                    <a:pt x="5064" y="14833"/>
                    <a:pt x="5139" y="14830"/>
                    <a:pt x="5219" y="14830"/>
                  </a:cubicBezTo>
                  <a:cubicBezTo>
                    <a:pt x="5597" y="14830"/>
                    <a:pt x="6066" y="14914"/>
                    <a:pt x="6084" y="15134"/>
                  </a:cubicBezTo>
                  <a:cubicBezTo>
                    <a:pt x="6094" y="15272"/>
                    <a:pt x="6024" y="15359"/>
                    <a:pt x="5874" y="15418"/>
                  </a:cubicBezTo>
                  <a:cubicBezTo>
                    <a:pt x="5717" y="15482"/>
                    <a:pt x="5465" y="15515"/>
                    <a:pt x="5121" y="15528"/>
                  </a:cubicBezTo>
                  <a:cubicBezTo>
                    <a:pt x="4957" y="15535"/>
                    <a:pt x="4795" y="15538"/>
                    <a:pt x="4635" y="15538"/>
                  </a:cubicBezTo>
                  <a:cubicBezTo>
                    <a:pt x="3926" y="15538"/>
                    <a:pt x="3265" y="15471"/>
                    <a:pt x="2760" y="15317"/>
                  </a:cubicBezTo>
                  <a:cubicBezTo>
                    <a:pt x="2567" y="15258"/>
                    <a:pt x="2402" y="15189"/>
                    <a:pt x="2259" y="15107"/>
                  </a:cubicBezTo>
                  <a:cubicBezTo>
                    <a:pt x="1664" y="14754"/>
                    <a:pt x="315" y="13919"/>
                    <a:pt x="108" y="13672"/>
                  </a:cubicBezTo>
                  <a:cubicBezTo>
                    <a:pt x="100" y="13662"/>
                    <a:pt x="92" y="13657"/>
                    <a:pt x="86" y="13657"/>
                  </a:cubicBezTo>
                  <a:cubicBezTo>
                    <a:pt x="0" y="13657"/>
                    <a:pt x="218" y="14681"/>
                    <a:pt x="540" y="15625"/>
                  </a:cubicBezTo>
                  <a:cubicBezTo>
                    <a:pt x="724" y="16170"/>
                    <a:pt x="944" y="16684"/>
                    <a:pt x="1158" y="16959"/>
                  </a:cubicBezTo>
                  <a:cubicBezTo>
                    <a:pt x="1296" y="17129"/>
                    <a:pt x="1467" y="17317"/>
                    <a:pt x="1659" y="17505"/>
                  </a:cubicBezTo>
                  <a:cubicBezTo>
                    <a:pt x="2397" y="18234"/>
                    <a:pt x="3429" y="19014"/>
                    <a:pt x="3819" y="19192"/>
                  </a:cubicBezTo>
                  <a:cubicBezTo>
                    <a:pt x="4184" y="19361"/>
                    <a:pt x="5220" y="19395"/>
                    <a:pt x="5817" y="19395"/>
                  </a:cubicBezTo>
                  <a:cubicBezTo>
                    <a:pt x="5856" y="19395"/>
                    <a:pt x="5893" y="19395"/>
                    <a:pt x="5929" y="19395"/>
                  </a:cubicBezTo>
                  <a:cubicBezTo>
                    <a:pt x="6896" y="19385"/>
                    <a:pt x="7493" y="18615"/>
                    <a:pt x="7817" y="17986"/>
                  </a:cubicBezTo>
                  <a:cubicBezTo>
                    <a:pt x="7982" y="17670"/>
                    <a:pt x="8079" y="17391"/>
                    <a:pt x="8116" y="17266"/>
                  </a:cubicBezTo>
                  <a:cubicBezTo>
                    <a:pt x="8166" y="17097"/>
                    <a:pt x="8249" y="17023"/>
                    <a:pt x="8322" y="16995"/>
                  </a:cubicBezTo>
                  <a:cubicBezTo>
                    <a:pt x="8339" y="16989"/>
                    <a:pt x="8356" y="16986"/>
                    <a:pt x="8373" y="16986"/>
                  </a:cubicBezTo>
                  <a:cubicBezTo>
                    <a:pt x="8438" y="16986"/>
                    <a:pt x="8496" y="17032"/>
                    <a:pt x="8511" y="17101"/>
                  </a:cubicBezTo>
                  <a:cubicBezTo>
                    <a:pt x="8538" y="17230"/>
                    <a:pt x="8593" y="17463"/>
                    <a:pt x="8685" y="17716"/>
                  </a:cubicBezTo>
                  <a:cubicBezTo>
                    <a:pt x="8868" y="18244"/>
                    <a:pt x="9207" y="18872"/>
                    <a:pt x="9771" y="18945"/>
                  </a:cubicBezTo>
                  <a:cubicBezTo>
                    <a:pt x="9853" y="18955"/>
                    <a:pt x="9938" y="18959"/>
                    <a:pt x="10026" y="18959"/>
                  </a:cubicBezTo>
                  <a:cubicBezTo>
                    <a:pt x="10765" y="18959"/>
                    <a:pt x="11717" y="18623"/>
                    <a:pt x="12573" y="18115"/>
                  </a:cubicBezTo>
                  <a:cubicBezTo>
                    <a:pt x="12848" y="17950"/>
                    <a:pt x="13115" y="17766"/>
                    <a:pt x="13358" y="17573"/>
                  </a:cubicBezTo>
                  <a:cubicBezTo>
                    <a:pt x="13908" y="17139"/>
                    <a:pt x="14394" y="16496"/>
                    <a:pt x="14761" y="15748"/>
                  </a:cubicBezTo>
                  <a:cubicBezTo>
                    <a:pt x="15265" y="14735"/>
                    <a:pt x="15555" y="13543"/>
                    <a:pt x="15481" y="12451"/>
                  </a:cubicBezTo>
                  <a:cubicBezTo>
                    <a:pt x="15477" y="12406"/>
                    <a:pt x="15472" y="12355"/>
                    <a:pt x="15467" y="12309"/>
                  </a:cubicBezTo>
                  <a:lnTo>
                    <a:pt x="15320" y="11598"/>
                  </a:lnTo>
                  <a:cubicBezTo>
                    <a:pt x="15320" y="11598"/>
                    <a:pt x="15022" y="12043"/>
                    <a:pt x="14592" y="12529"/>
                  </a:cubicBezTo>
                  <a:cubicBezTo>
                    <a:pt x="14261" y="12910"/>
                    <a:pt x="13853" y="13308"/>
                    <a:pt x="13440" y="13547"/>
                  </a:cubicBezTo>
                  <a:cubicBezTo>
                    <a:pt x="12645" y="14011"/>
                    <a:pt x="11496" y="14558"/>
                    <a:pt x="10859" y="14558"/>
                  </a:cubicBezTo>
                  <a:cubicBezTo>
                    <a:pt x="10659" y="14558"/>
                    <a:pt x="10509" y="14504"/>
                    <a:pt x="10437" y="14377"/>
                  </a:cubicBezTo>
                  <a:cubicBezTo>
                    <a:pt x="10194" y="13947"/>
                    <a:pt x="11840" y="13473"/>
                    <a:pt x="13073" y="12529"/>
                  </a:cubicBezTo>
                  <a:cubicBezTo>
                    <a:pt x="13091" y="12516"/>
                    <a:pt x="13110" y="12502"/>
                    <a:pt x="13123" y="12488"/>
                  </a:cubicBezTo>
                  <a:cubicBezTo>
                    <a:pt x="14362" y="11520"/>
                    <a:pt x="15224" y="10906"/>
                    <a:pt x="15320" y="10315"/>
                  </a:cubicBezTo>
                  <a:cubicBezTo>
                    <a:pt x="15394" y="9888"/>
                    <a:pt x="15352" y="9329"/>
                    <a:pt x="15123" y="8631"/>
                  </a:cubicBezTo>
                  <a:cubicBezTo>
                    <a:pt x="15036" y="8365"/>
                    <a:pt x="14922" y="8080"/>
                    <a:pt x="14774" y="7778"/>
                  </a:cubicBezTo>
                  <a:cubicBezTo>
                    <a:pt x="14490" y="7182"/>
                    <a:pt x="13913" y="6338"/>
                    <a:pt x="13436" y="5682"/>
                  </a:cubicBezTo>
                  <a:cubicBezTo>
                    <a:pt x="13028" y="5119"/>
                    <a:pt x="12693" y="4692"/>
                    <a:pt x="12693" y="4692"/>
                  </a:cubicBezTo>
                  <a:cubicBezTo>
                    <a:pt x="12693" y="4692"/>
                    <a:pt x="12610" y="5164"/>
                    <a:pt x="12450" y="5779"/>
                  </a:cubicBezTo>
                  <a:cubicBezTo>
                    <a:pt x="12294" y="6366"/>
                    <a:pt x="12060" y="7085"/>
                    <a:pt x="11743" y="7640"/>
                  </a:cubicBezTo>
                  <a:cubicBezTo>
                    <a:pt x="11587" y="7911"/>
                    <a:pt x="11367" y="8255"/>
                    <a:pt x="11115" y="8581"/>
                  </a:cubicBezTo>
                  <a:cubicBezTo>
                    <a:pt x="10701" y="9125"/>
                    <a:pt x="10202" y="9615"/>
                    <a:pt x="9811" y="9615"/>
                  </a:cubicBezTo>
                  <a:cubicBezTo>
                    <a:pt x="9717" y="9615"/>
                    <a:pt x="9629" y="9587"/>
                    <a:pt x="9551" y="9526"/>
                  </a:cubicBezTo>
                  <a:cubicBezTo>
                    <a:pt x="9377" y="9388"/>
                    <a:pt x="9349" y="9149"/>
                    <a:pt x="9419" y="8861"/>
                  </a:cubicBezTo>
                  <a:cubicBezTo>
                    <a:pt x="9578" y="8154"/>
                    <a:pt x="10299" y="7164"/>
                    <a:pt x="10771" y="6696"/>
                  </a:cubicBezTo>
                  <a:cubicBezTo>
                    <a:pt x="10996" y="6476"/>
                    <a:pt x="11381" y="6141"/>
                    <a:pt x="11707" y="5792"/>
                  </a:cubicBezTo>
                  <a:lnTo>
                    <a:pt x="11711" y="5792"/>
                  </a:lnTo>
                  <a:cubicBezTo>
                    <a:pt x="11978" y="5504"/>
                    <a:pt x="12202" y="5206"/>
                    <a:pt x="12257" y="4954"/>
                  </a:cubicBezTo>
                  <a:cubicBezTo>
                    <a:pt x="12385" y="4384"/>
                    <a:pt x="12073" y="3760"/>
                    <a:pt x="11642" y="3390"/>
                  </a:cubicBezTo>
                  <a:cubicBezTo>
                    <a:pt x="11633" y="3385"/>
                    <a:pt x="11624" y="3375"/>
                    <a:pt x="11614" y="3366"/>
                  </a:cubicBezTo>
                  <a:cubicBezTo>
                    <a:pt x="11174" y="2995"/>
                    <a:pt x="10312" y="2408"/>
                    <a:pt x="10312" y="2408"/>
                  </a:cubicBezTo>
                  <a:cubicBezTo>
                    <a:pt x="10312" y="2408"/>
                    <a:pt x="10202" y="3385"/>
                    <a:pt x="9891" y="3967"/>
                  </a:cubicBezTo>
                  <a:cubicBezTo>
                    <a:pt x="9872" y="3995"/>
                    <a:pt x="9853" y="4027"/>
                    <a:pt x="9840" y="4054"/>
                  </a:cubicBezTo>
                  <a:cubicBezTo>
                    <a:pt x="9588" y="4445"/>
                    <a:pt x="9052" y="5163"/>
                    <a:pt x="8697" y="5163"/>
                  </a:cubicBezTo>
                  <a:cubicBezTo>
                    <a:pt x="8638" y="5163"/>
                    <a:pt x="8585" y="5143"/>
                    <a:pt x="8538" y="5100"/>
                  </a:cubicBezTo>
                  <a:cubicBezTo>
                    <a:pt x="8340" y="4922"/>
                    <a:pt x="8501" y="4545"/>
                    <a:pt x="8771" y="4164"/>
                  </a:cubicBezTo>
                  <a:cubicBezTo>
                    <a:pt x="8960" y="3898"/>
                    <a:pt x="9203" y="3628"/>
                    <a:pt x="9409" y="3417"/>
                  </a:cubicBezTo>
                  <a:cubicBezTo>
                    <a:pt x="9918" y="2907"/>
                    <a:pt x="10065" y="2289"/>
                    <a:pt x="9908" y="2109"/>
                  </a:cubicBezTo>
                  <a:cubicBezTo>
                    <a:pt x="9753" y="1931"/>
                    <a:pt x="7923" y="1165"/>
                    <a:pt x="7290" y="794"/>
                  </a:cubicBezTo>
                  <a:cubicBezTo>
                    <a:pt x="6727" y="464"/>
                    <a:pt x="6515" y="1"/>
                    <a:pt x="6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3"/>
            <p:cNvSpPr/>
            <p:nvPr/>
          </p:nvSpPr>
          <p:spPr>
            <a:xfrm>
              <a:off x="5699850" y="1674900"/>
              <a:ext cx="239625" cy="60900"/>
            </a:xfrm>
            <a:custGeom>
              <a:rect b="b" l="l" r="r" t="t"/>
              <a:pathLst>
                <a:path extrusionOk="0" h="2436" w="9585">
                  <a:moveTo>
                    <a:pt x="917" y="1"/>
                  </a:moveTo>
                  <a:cubicBezTo>
                    <a:pt x="657" y="303"/>
                    <a:pt x="418" y="642"/>
                    <a:pt x="257" y="1000"/>
                  </a:cubicBezTo>
                  <a:cubicBezTo>
                    <a:pt x="161" y="1216"/>
                    <a:pt x="79" y="1381"/>
                    <a:pt x="1" y="1514"/>
                  </a:cubicBezTo>
                  <a:cubicBezTo>
                    <a:pt x="2959" y="1775"/>
                    <a:pt x="5935" y="2435"/>
                    <a:pt x="8907" y="2435"/>
                  </a:cubicBezTo>
                  <a:lnTo>
                    <a:pt x="8911" y="2435"/>
                  </a:lnTo>
                  <a:cubicBezTo>
                    <a:pt x="9178" y="2147"/>
                    <a:pt x="9402" y="1849"/>
                    <a:pt x="9457" y="1597"/>
                  </a:cubicBezTo>
                  <a:cubicBezTo>
                    <a:pt x="9585" y="1027"/>
                    <a:pt x="9273" y="403"/>
                    <a:pt x="8842" y="33"/>
                  </a:cubicBezTo>
                  <a:cubicBezTo>
                    <a:pt x="8833" y="28"/>
                    <a:pt x="8824" y="18"/>
                    <a:pt x="8814" y="9"/>
                  </a:cubicBezTo>
                  <a:cubicBezTo>
                    <a:pt x="8732" y="24"/>
                    <a:pt x="8655" y="46"/>
                    <a:pt x="8577" y="69"/>
                  </a:cubicBezTo>
                  <a:cubicBezTo>
                    <a:pt x="8095" y="206"/>
                    <a:pt x="7646" y="431"/>
                    <a:pt x="7169" y="583"/>
                  </a:cubicBezTo>
                  <a:cubicBezTo>
                    <a:pt x="7146" y="592"/>
                    <a:pt x="7118" y="602"/>
                    <a:pt x="7091" y="610"/>
                  </a:cubicBezTo>
                  <a:cubicBezTo>
                    <a:pt x="7072" y="638"/>
                    <a:pt x="7053" y="670"/>
                    <a:pt x="7040" y="697"/>
                  </a:cubicBezTo>
                  <a:cubicBezTo>
                    <a:pt x="6788" y="1088"/>
                    <a:pt x="6252" y="1806"/>
                    <a:pt x="5897" y="1806"/>
                  </a:cubicBezTo>
                  <a:cubicBezTo>
                    <a:pt x="5838" y="1806"/>
                    <a:pt x="5785" y="1786"/>
                    <a:pt x="5738" y="1743"/>
                  </a:cubicBezTo>
                  <a:cubicBezTo>
                    <a:pt x="5540" y="1565"/>
                    <a:pt x="5701" y="1188"/>
                    <a:pt x="5971" y="807"/>
                  </a:cubicBezTo>
                  <a:lnTo>
                    <a:pt x="5971" y="807"/>
                  </a:lnTo>
                  <a:cubicBezTo>
                    <a:pt x="5836" y="816"/>
                    <a:pt x="5699" y="821"/>
                    <a:pt x="5563" y="821"/>
                  </a:cubicBezTo>
                  <a:cubicBezTo>
                    <a:pt x="4036" y="821"/>
                    <a:pt x="2471" y="291"/>
                    <a:pt x="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3"/>
            <p:cNvSpPr/>
            <p:nvPr/>
          </p:nvSpPr>
          <p:spPr>
            <a:xfrm>
              <a:off x="5941075" y="1708250"/>
              <a:ext cx="24675" cy="27200"/>
            </a:xfrm>
            <a:custGeom>
              <a:rect b="b" l="l" r="r" t="t"/>
              <a:pathLst>
                <a:path extrusionOk="0" h="1088" w="987">
                  <a:moveTo>
                    <a:pt x="244" y="1"/>
                  </a:moveTo>
                  <a:cubicBezTo>
                    <a:pt x="244" y="1"/>
                    <a:pt x="161" y="473"/>
                    <a:pt x="1" y="1088"/>
                  </a:cubicBezTo>
                  <a:cubicBezTo>
                    <a:pt x="327" y="1074"/>
                    <a:pt x="661" y="1046"/>
                    <a:pt x="987" y="991"/>
                  </a:cubicBezTo>
                  <a:cubicBezTo>
                    <a:pt x="579" y="428"/>
                    <a:pt x="244"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3"/>
            <p:cNvSpPr/>
            <p:nvPr/>
          </p:nvSpPr>
          <p:spPr>
            <a:xfrm>
              <a:off x="5640700" y="1830800"/>
              <a:ext cx="27200" cy="22975"/>
            </a:xfrm>
            <a:custGeom>
              <a:rect b="b" l="l" r="r" t="t"/>
              <a:pathLst>
                <a:path extrusionOk="0" h="919" w="1088">
                  <a:moveTo>
                    <a:pt x="322" y="1"/>
                  </a:moveTo>
                  <a:cubicBezTo>
                    <a:pt x="322" y="1"/>
                    <a:pt x="142" y="382"/>
                    <a:pt x="0" y="914"/>
                  </a:cubicBezTo>
                  <a:cubicBezTo>
                    <a:pt x="156" y="902"/>
                    <a:pt x="314" y="897"/>
                    <a:pt x="473" y="897"/>
                  </a:cubicBezTo>
                  <a:cubicBezTo>
                    <a:pt x="677" y="897"/>
                    <a:pt x="883" y="906"/>
                    <a:pt x="1088" y="919"/>
                  </a:cubicBezTo>
                  <a:cubicBezTo>
                    <a:pt x="582" y="396"/>
                    <a:pt x="322"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3"/>
            <p:cNvSpPr/>
            <p:nvPr/>
          </p:nvSpPr>
          <p:spPr>
            <a:xfrm>
              <a:off x="5653650" y="1776925"/>
              <a:ext cx="361050" cy="127300"/>
            </a:xfrm>
            <a:custGeom>
              <a:rect b="b" l="l" r="r" t="t"/>
              <a:pathLst>
                <a:path extrusionOk="0" h="5092" w="14442">
                  <a:moveTo>
                    <a:pt x="340" y="1"/>
                  </a:moveTo>
                  <a:cubicBezTo>
                    <a:pt x="111" y="597"/>
                    <a:pt x="1" y="1038"/>
                    <a:pt x="51" y="1285"/>
                  </a:cubicBezTo>
                  <a:cubicBezTo>
                    <a:pt x="124" y="1660"/>
                    <a:pt x="1243" y="2619"/>
                    <a:pt x="2078" y="2996"/>
                  </a:cubicBezTo>
                  <a:cubicBezTo>
                    <a:pt x="2450" y="3161"/>
                    <a:pt x="2903" y="3311"/>
                    <a:pt x="3307" y="3463"/>
                  </a:cubicBezTo>
                  <a:cubicBezTo>
                    <a:pt x="6255" y="4037"/>
                    <a:pt x="9191" y="4949"/>
                    <a:pt x="12121" y="5091"/>
                  </a:cubicBezTo>
                  <a:cubicBezTo>
                    <a:pt x="12139" y="5078"/>
                    <a:pt x="12158" y="5064"/>
                    <a:pt x="12171" y="5050"/>
                  </a:cubicBezTo>
                  <a:cubicBezTo>
                    <a:pt x="13410" y="4082"/>
                    <a:pt x="14272" y="3468"/>
                    <a:pt x="14368" y="2877"/>
                  </a:cubicBezTo>
                  <a:cubicBezTo>
                    <a:pt x="14442" y="2450"/>
                    <a:pt x="14400" y="1891"/>
                    <a:pt x="14171" y="1193"/>
                  </a:cubicBezTo>
                  <a:cubicBezTo>
                    <a:pt x="13472" y="1061"/>
                    <a:pt x="12761" y="993"/>
                    <a:pt x="12049" y="993"/>
                  </a:cubicBezTo>
                  <a:cubicBezTo>
                    <a:pt x="11775" y="993"/>
                    <a:pt x="11501" y="1003"/>
                    <a:pt x="11227" y="1023"/>
                  </a:cubicBezTo>
                  <a:cubicBezTo>
                    <a:pt x="10874" y="1051"/>
                    <a:pt x="10520" y="1093"/>
                    <a:pt x="10163" y="1143"/>
                  </a:cubicBezTo>
                  <a:cubicBezTo>
                    <a:pt x="9749" y="1687"/>
                    <a:pt x="9250" y="2177"/>
                    <a:pt x="8859" y="2177"/>
                  </a:cubicBezTo>
                  <a:cubicBezTo>
                    <a:pt x="8765" y="2177"/>
                    <a:pt x="8677" y="2149"/>
                    <a:pt x="8599" y="2088"/>
                  </a:cubicBezTo>
                  <a:cubicBezTo>
                    <a:pt x="8425" y="1950"/>
                    <a:pt x="8397" y="1711"/>
                    <a:pt x="8467" y="1423"/>
                  </a:cubicBezTo>
                  <a:lnTo>
                    <a:pt x="8467" y="1423"/>
                  </a:lnTo>
                  <a:cubicBezTo>
                    <a:pt x="7696" y="1549"/>
                    <a:pt x="6929" y="1653"/>
                    <a:pt x="6170" y="1653"/>
                  </a:cubicBezTo>
                  <a:cubicBezTo>
                    <a:pt x="5578" y="1653"/>
                    <a:pt x="4991" y="1590"/>
                    <a:pt x="4412" y="1423"/>
                  </a:cubicBezTo>
                  <a:cubicBezTo>
                    <a:pt x="3444" y="1143"/>
                    <a:pt x="2573" y="583"/>
                    <a:pt x="1615" y="267"/>
                  </a:cubicBezTo>
                  <a:cubicBezTo>
                    <a:pt x="1203" y="134"/>
                    <a:pt x="771" y="43"/>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3"/>
            <p:cNvSpPr/>
            <p:nvPr/>
          </p:nvSpPr>
          <p:spPr>
            <a:xfrm>
              <a:off x="5643325" y="1973375"/>
              <a:ext cx="355575" cy="73225"/>
            </a:xfrm>
            <a:custGeom>
              <a:rect b="b" l="l" r="r" t="t"/>
              <a:pathLst>
                <a:path extrusionOk="0" h="2929" w="14223">
                  <a:moveTo>
                    <a:pt x="3117" y="0"/>
                  </a:moveTo>
                  <a:cubicBezTo>
                    <a:pt x="2849" y="0"/>
                    <a:pt x="2580" y="6"/>
                    <a:pt x="2312" y="17"/>
                  </a:cubicBezTo>
                  <a:cubicBezTo>
                    <a:pt x="2280" y="17"/>
                    <a:pt x="2253" y="21"/>
                    <a:pt x="2221" y="21"/>
                  </a:cubicBezTo>
                  <a:cubicBezTo>
                    <a:pt x="1487" y="58"/>
                    <a:pt x="729" y="150"/>
                    <a:pt x="1" y="329"/>
                  </a:cubicBezTo>
                  <a:cubicBezTo>
                    <a:pt x="185" y="874"/>
                    <a:pt x="405" y="1388"/>
                    <a:pt x="619" y="1663"/>
                  </a:cubicBezTo>
                  <a:cubicBezTo>
                    <a:pt x="757" y="1833"/>
                    <a:pt x="928" y="2021"/>
                    <a:pt x="1120" y="2209"/>
                  </a:cubicBezTo>
                  <a:cubicBezTo>
                    <a:pt x="1425" y="2146"/>
                    <a:pt x="1737" y="2114"/>
                    <a:pt x="2049" y="2114"/>
                  </a:cubicBezTo>
                  <a:cubicBezTo>
                    <a:pt x="2282" y="2114"/>
                    <a:pt x="2514" y="2132"/>
                    <a:pt x="2744" y="2167"/>
                  </a:cubicBezTo>
                  <a:cubicBezTo>
                    <a:pt x="3863" y="2341"/>
                    <a:pt x="4935" y="2928"/>
                    <a:pt x="6049" y="2928"/>
                  </a:cubicBezTo>
                  <a:cubicBezTo>
                    <a:pt x="6171" y="2928"/>
                    <a:pt x="6293" y="2921"/>
                    <a:pt x="6416" y="2906"/>
                  </a:cubicBezTo>
                  <a:cubicBezTo>
                    <a:pt x="6710" y="2869"/>
                    <a:pt x="6994" y="2787"/>
                    <a:pt x="7278" y="2690"/>
                  </a:cubicBezTo>
                  <a:cubicBezTo>
                    <a:pt x="7443" y="2374"/>
                    <a:pt x="7540" y="2095"/>
                    <a:pt x="7577" y="1970"/>
                  </a:cubicBezTo>
                  <a:cubicBezTo>
                    <a:pt x="7627" y="1801"/>
                    <a:pt x="7710" y="1727"/>
                    <a:pt x="7783" y="1699"/>
                  </a:cubicBezTo>
                  <a:cubicBezTo>
                    <a:pt x="7800" y="1693"/>
                    <a:pt x="7817" y="1690"/>
                    <a:pt x="7834" y="1690"/>
                  </a:cubicBezTo>
                  <a:cubicBezTo>
                    <a:pt x="7899" y="1690"/>
                    <a:pt x="7957" y="1736"/>
                    <a:pt x="7972" y="1805"/>
                  </a:cubicBezTo>
                  <a:cubicBezTo>
                    <a:pt x="7999" y="1934"/>
                    <a:pt x="8054" y="2167"/>
                    <a:pt x="8146" y="2420"/>
                  </a:cubicBezTo>
                  <a:cubicBezTo>
                    <a:pt x="8186" y="2410"/>
                    <a:pt x="8228" y="2402"/>
                    <a:pt x="8274" y="2393"/>
                  </a:cubicBezTo>
                  <a:cubicBezTo>
                    <a:pt x="8562" y="2331"/>
                    <a:pt x="8851" y="2304"/>
                    <a:pt x="9141" y="2304"/>
                  </a:cubicBezTo>
                  <a:cubicBezTo>
                    <a:pt x="10050" y="2304"/>
                    <a:pt x="10967" y="2562"/>
                    <a:pt x="11860" y="2778"/>
                  </a:cubicBezTo>
                  <a:cubicBezTo>
                    <a:pt x="11920" y="2791"/>
                    <a:pt x="11975" y="2806"/>
                    <a:pt x="12034" y="2819"/>
                  </a:cubicBezTo>
                  <a:cubicBezTo>
                    <a:pt x="12309" y="2654"/>
                    <a:pt x="12576" y="2470"/>
                    <a:pt x="12819" y="2277"/>
                  </a:cubicBezTo>
                  <a:cubicBezTo>
                    <a:pt x="13369" y="1843"/>
                    <a:pt x="13855" y="1200"/>
                    <a:pt x="14222" y="452"/>
                  </a:cubicBezTo>
                  <a:lnTo>
                    <a:pt x="14222" y="452"/>
                  </a:lnTo>
                  <a:cubicBezTo>
                    <a:pt x="13469" y="696"/>
                    <a:pt x="12718" y="952"/>
                    <a:pt x="11934" y="1045"/>
                  </a:cubicBezTo>
                  <a:cubicBezTo>
                    <a:pt x="11687" y="1074"/>
                    <a:pt x="11441" y="1088"/>
                    <a:pt x="11195" y="1088"/>
                  </a:cubicBezTo>
                  <a:cubicBezTo>
                    <a:pt x="9808" y="1088"/>
                    <a:pt x="8430" y="665"/>
                    <a:pt x="7058" y="389"/>
                  </a:cubicBezTo>
                  <a:cubicBezTo>
                    <a:pt x="6490" y="274"/>
                    <a:pt x="5912" y="186"/>
                    <a:pt x="5335" y="122"/>
                  </a:cubicBezTo>
                  <a:cubicBezTo>
                    <a:pt x="4600" y="41"/>
                    <a:pt x="3859" y="0"/>
                    <a:pt x="3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3"/>
            <p:cNvSpPr/>
            <p:nvPr/>
          </p:nvSpPr>
          <p:spPr>
            <a:xfrm>
              <a:off x="5732550" y="1633175"/>
              <a:ext cx="183325" cy="504525"/>
            </a:xfrm>
            <a:custGeom>
              <a:rect b="b" l="l" r="r" t="t"/>
              <a:pathLst>
                <a:path extrusionOk="0" h="20181" w="7333">
                  <a:moveTo>
                    <a:pt x="3059" y="1"/>
                  </a:moveTo>
                  <a:cubicBezTo>
                    <a:pt x="3059" y="1"/>
                    <a:pt x="3058" y="2"/>
                    <a:pt x="3059" y="4"/>
                  </a:cubicBezTo>
                  <a:cubicBezTo>
                    <a:pt x="3099" y="349"/>
                    <a:pt x="3311" y="857"/>
                    <a:pt x="3352" y="1202"/>
                  </a:cubicBezTo>
                  <a:cubicBezTo>
                    <a:pt x="3398" y="1545"/>
                    <a:pt x="3440" y="1890"/>
                    <a:pt x="3457" y="2238"/>
                  </a:cubicBezTo>
                  <a:cubicBezTo>
                    <a:pt x="3472" y="2546"/>
                    <a:pt x="3508" y="2848"/>
                    <a:pt x="3531" y="3155"/>
                  </a:cubicBezTo>
                  <a:cubicBezTo>
                    <a:pt x="3554" y="3463"/>
                    <a:pt x="3582" y="3765"/>
                    <a:pt x="3613" y="4072"/>
                  </a:cubicBezTo>
                  <a:cubicBezTo>
                    <a:pt x="3645" y="4356"/>
                    <a:pt x="3677" y="4641"/>
                    <a:pt x="3705" y="4930"/>
                  </a:cubicBezTo>
                  <a:cubicBezTo>
                    <a:pt x="3522" y="4595"/>
                    <a:pt x="3269" y="4311"/>
                    <a:pt x="2962" y="4091"/>
                  </a:cubicBezTo>
                  <a:cubicBezTo>
                    <a:pt x="2784" y="3962"/>
                    <a:pt x="2591" y="3852"/>
                    <a:pt x="2384" y="3770"/>
                  </a:cubicBezTo>
                  <a:cubicBezTo>
                    <a:pt x="2213" y="3704"/>
                    <a:pt x="2013" y="3628"/>
                    <a:pt x="1823" y="3628"/>
                  </a:cubicBezTo>
                  <a:cubicBezTo>
                    <a:pt x="1799" y="3628"/>
                    <a:pt x="1775" y="3629"/>
                    <a:pt x="1751" y="3632"/>
                  </a:cubicBezTo>
                  <a:cubicBezTo>
                    <a:pt x="1692" y="3636"/>
                    <a:pt x="1981" y="3825"/>
                    <a:pt x="2109" y="3866"/>
                  </a:cubicBezTo>
                  <a:cubicBezTo>
                    <a:pt x="2229" y="3907"/>
                    <a:pt x="2348" y="3953"/>
                    <a:pt x="2462" y="4013"/>
                  </a:cubicBezTo>
                  <a:cubicBezTo>
                    <a:pt x="2697" y="4132"/>
                    <a:pt x="2911" y="4288"/>
                    <a:pt x="3099" y="4481"/>
                  </a:cubicBezTo>
                  <a:cubicBezTo>
                    <a:pt x="3283" y="4669"/>
                    <a:pt x="3440" y="4898"/>
                    <a:pt x="3558" y="5137"/>
                  </a:cubicBezTo>
                  <a:cubicBezTo>
                    <a:pt x="3618" y="5251"/>
                    <a:pt x="3664" y="5374"/>
                    <a:pt x="3705" y="5499"/>
                  </a:cubicBezTo>
                  <a:cubicBezTo>
                    <a:pt x="3724" y="5558"/>
                    <a:pt x="3751" y="5618"/>
                    <a:pt x="3774" y="5677"/>
                  </a:cubicBezTo>
                  <a:cubicBezTo>
                    <a:pt x="3779" y="5760"/>
                    <a:pt x="4086" y="8204"/>
                    <a:pt x="4090" y="9429"/>
                  </a:cubicBezTo>
                  <a:cubicBezTo>
                    <a:pt x="3999" y="9315"/>
                    <a:pt x="3852" y="9195"/>
                    <a:pt x="3737" y="9099"/>
                  </a:cubicBezTo>
                  <a:cubicBezTo>
                    <a:pt x="3256" y="8686"/>
                    <a:pt x="2678" y="8415"/>
                    <a:pt x="2109" y="8145"/>
                  </a:cubicBezTo>
                  <a:cubicBezTo>
                    <a:pt x="1939" y="8062"/>
                    <a:pt x="1774" y="7971"/>
                    <a:pt x="1600" y="7906"/>
                  </a:cubicBezTo>
                  <a:cubicBezTo>
                    <a:pt x="1412" y="7838"/>
                    <a:pt x="1233" y="7755"/>
                    <a:pt x="1055" y="7672"/>
                  </a:cubicBezTo>
                  <a:cubicBezTo>
                    <a:pt x="881" y="7594"/>
                    <a:pt x="716" y="7507"/>
                    <a:pt x="550" y="7425"/>
                  </a:cubicBezTo>
                  <a:cubicBezTo>
                    <a:pt x="380" y="7338"/>
                    <a:pt x="206" y="7232"/>
                    <a:pt x="28" y="7177"/>
                  </a:cubicBezTo>
                  <a:cubicBezTo>
                    <a:pt x="27" y="7177"/>
                    <a:pt x="26" y="7177"/>
                    <a:pt x="26" y="7177"/>
                  </a:cubicBezTo>
                  <a:lnTo>
                    <a:pt x="26" y="7177"/>
                  </a:lnTo>
                  <a:cubicBezTo>
                    <a:pt x="0" y="7177"/>
                    <a:pt x="911" y="7775"/>
                    <a:pt x="1091" y="7878"/>
                  </a:cubicBezTo>
                  <a:cubicBezTo>
                    <a:pt x="1173" y="7929"/>
                    <a:pt x="1260" y="7975"/>
                    <a:pt x="1348" y="8026"/>
                  </a:cubicBezTo>
                  <a:cubicBezTo>
                    <a:pt x="1421" y="8071"/>
                    <a:pt x="1495" y="8131"/>
                    <a:pt x="1569" y="8172"/>
                  </a:cubicBezTo>
                  <a:cubicBezTo>
                    <a:pt x="1734" y="8263"/>
                    <a:pt x="1899" y="8352"/>
                    <a:pt x="2064" y="8443"/>
                  </a:cubicBezTo>
                  <a:cubicBezTo>
                    <a:pt x="2343" y="8589"/>
                    <a:pt x="2623" y="8741"/>
                    <a:pt x="2898" y="8896"/>
                  </a:cubicBezTo>
                  <a:cubicBezTo>
                    <a:pt x="3146" y="9039"/>
                    <a:pt x="3385" y="9199"/>
                    <a:pt x="3599" y="9392"/>
                  </a:cubicBezTo>
                  <a:cubicBezTo>
                    <a:pt x="3705" y="9488"/>
                    <a:pt x="3815" y="9590"/>
                    <a:pt x="3912" y="9700"/>
                  </a:cubicBezTo>
                  <a:cubicBezTo>
                    <a:pt x="3962" y="9749"/>
                    <a:pt x="4008" y="9804"/>
                    <a:pt x="4058" y="9851"/>
                  </a:cubicBezTo>
                  <a:cubicBezTo>
                    <a:pt x="4072" y="9865"/>
                    <a:pt x="4081" y="9874"/>
                    <a:pt x="4094" y="9882"/>
                  </a:cubicBezTo>
                  <a:cubicBezTo>
                    <a:pt x="4094" y="10075"/>
                    <a:pt x="4094" y="10268"/>
                    <a:pt x="4090" y="10460"/>
                  </a:cubicBezTo>
                  <a:cubicBezTo>
                    <a:pt x="4081" y="10860"/>
                    <a:pt x="4090" y="11258"/>
                    <a:pt x="4094" y="11658"/>
                  </a:cubicBezTo>
                  <a:cubicBezTo>
                    <a:pt x="4100" y="12143"/>
                    <a:pt x="4104" y="12630"/>
                    <a:pt x="4109" y="13121"/>
                  </a:cubicBezTo>
                  <a:cubicBezTo>
                    <a:pt x="3912" y="12924"/>
                    <a:pt x="3673" y="12772"/>
                    <a:pt x="3421" y="12653"/>
                  </a:cubicBezTo>
                  <a:cubicBezTo>
                    <a:pt x="3114" y="12511"/>
                    <a:pt x="2788" y="12401"/>
                    <a:pt x="2458" y="12318"/>
                  </a:cubicBezTo>
                  <a:cubicBezTo>
                    <a:pt x="2119" y="12231"/>
                    <a:pt x="1783" y="12139"/>
                    <a:pt x="1435" y="12098"/>
                  </a:cubicBezTo>
                  <a:cubicBezTo>
                    <a:pt x="1236" y="12074"/>
                    <a:pt x="1037" y="12063"/>
                    <a:pt x="838" y="12063"/>
                  </a:cubicBezTo>
                  <a:cubicBezTo>
                    <a:pt x="684" y="12063"/>
                    <a:pt x="530" y="12070"/>
                    <a:pt x="375" y="12084"/>
                  </a:cubicBezTo>
                  <a:cubicBezTo>
                    <a:pt x="307" y="12088"/>
                    <a:pt x="1173" y="12204"/>
                    <a:pt x="1545" y="12253"/>
                  </a:cubicBezTo>
                  <a:cubicBezTo>
                    <a:pt x="2191" y="12346"/>
                    <a:pt x="2765" y="12575"/>
                    <a:pt x="3352" y="12850"/>
                  </a:cubicBezTo>
                  <a:cubicBezTo>
                    <a:pt x="3618" y="12979"/>
                    <a:pt x="3880" y="13139"/>
                    <a:pt x="4067" y="13373"/>
                  </a:cubicBezTo>
                  <a:cubicBezTo>
                    <a:pt x="4081" y="13391"/>
                    <a:pt x="4100" y="13414"/>
                    <a:pt x="4113" y="13432"/>
                  </a:cubicBezTo>
                  <a:cubicBezTo>
                    <a:pt x="4113" y="13542"/>
                    <a:pt x="4113" y="13648"/>
                    <a:pt x="4118" y="13753"/>
                  </a:cubicBezTo>
                  <a:cubicBezTo>
                    <a:pt x="4122" y="14455"/>
                    <a:pt x="4132" y="15157"/>
                    <a:pt x="4109" y="15853"/>
                  </a:cubicBezTo>
                  <a:cubicBezTo>
                    <a:pt x="4090" y="16560"/>
                    <a:pt x="4049" y="17267"/>
                    <a:pt x="4003" y="17972"/>
                  </a:cubicBezTo>
                  <a:cubicBezTo>
                    <a:pt x="3980" y="18325"/>
                    <a:pt x="3962" y="18683"/>
                    <a:pt x="3939" y="19036"/>
                  </a:cubicBezTo>
                  <a:cubicBezTo>
                    <a:pt x="3929" y="19206"/>
                    <a:pt x="3921" y="19375"/>
                    <a:pt x="3921" y="19545"/>
                  </a:cubicBezTo>
                  <a:cubicBezTo>
                    <a:pt x="3925" y="19642"/>
                    <a:pt x="3925" y="19733"/>
                    <a:pt x="3935" y="19830"/>
                  </a:cubicBezTo>
                  <a:cubicBezTo>
                    <a:pt x="3944" y="19936"/>
                    <a:pt x="3971" y="20018"/>
                    <a:pt x="4031" y="20105"/>
                  </a:cubicBezTo>
                  <a:cubicBezTo>
                    <a:pt x="4069" y="20155"/>
                    <a:pt x="4123" y="20180"/>
                    <a:pt x="4177" y="20180"/>
                  </a:cubicBezTo>
                  <a:cubicBezTo>
                    <a:pt x="4226" y="20180"/>
                    <a:pt x="4275" y="20160"/>
                    <a:pt x="4315" y="20118"/>
                  </a:cubicBezTo>
                  <a:cubicBezTo>
                    <a:pt x="4356" y="20078"/>
                    <a:pt x="4393" y="20036"/>
                    <a:pt x="4416" y="19985"/>
                  </a:cubicBezTo>
                  <a:cubicBezTo>
                    <a:pt x="4443" y="19926"/>
                    <a:pt x="4452" y="19862"/>
                    <a:pt x="4466" y="19798"/>
                  </a:cubicBezTo>
                  <a:cubicBezTo>
                    <a:pt x="4490" y="19706"/>
                    <a:pt x="4498" y="19610"/>
                    <a:pt x="4513" y="19517"/>
                  </a:cubicBezTo>
                  <a:cubicBezTo>
                    <a:pt x="4545" y="19303"/>
                    <a:pt x="4549" y="19083"/>
                    <a:pt x="4562" y="18863"/>
                  </a:cubicBezTo>
                  <a:cubicBezTo>
                    <a:pt x="4581" y="18472"/>
                    <a:pt x="4604" y="18078"/>
                    <a:pt x="4608" y="17688"/>
                  </a:cubicBezTo>
                  <a:cubicBezTo>
                    <a:pt x="4627" y="16982"/>
                    <a:pt x="4623" y="16280"/>
                    <a:pt x="4632" y="15574"/>
                  </a:cubicBezTo>
                  <a:lnTo>
                    <a:pt x="4632" y="15363"/>
                  </a:lnTo>
                  <a:cubicBezTo>
                    <a:pt x="4705" y="15335"/>
                    <a:pt x="4778" y="15326"/>
                    <a:pt x="4852" y="15322"/>
                  </a:cubicBezTo>
                  <a:cubicBezTo>
                    <a:pt x="4856" y="15322"/>
                    <a:pt x="4861" y="15322"/>
                    <a:pt x="4866" y="15322"/>
                  </a:cubicBezTo>
                  <a:cubicBezTo>
                    <a:pt x="5136" y="15322"/>
                    <a:pt x="5388" y="15446"/>
                    <a:pt x="5645" y="15510"/>
                  </a:cubicBezTo>
                  <a:cubicBezTo>
                    <a:pt x="5778" y="15546"/>
                    <a:pt x="5911" y="15578"/>
                    <a:pt x="6048" y="15578"/>
                  </a:cubicBezTo>
                  <a:cubicBezTo>
                    <a:pt x="6069" y="15579"/>
                    <a:pt x="6089" y="15579"/>
                    <a:pt x="6110" y="15579"/>
                  </a:cubicBezTo>
                  <a:cubicBezTo>
                    <a:pt x="6213" y="15579"/>
                    <a:pt x="6317" y="15570"/>
                    <a:pt x="6424" y="15551"/>
                  </a:cubicBezTo>
                  <a:cubicBezTo>
                    <a:pt x="6562" y="15528"/>
                    <a:pt x="6695" y="15496"/>
                    <a:pt x="6814" y="15427"/>
                  </a:cubicBezTo>
                  <a:cubicBezTo>
                    <a:pt x="6926" y="15364"/>
                    <a:pt x="7148" y="15106"/>
                    <a:pt x="7103" y="15106"/>
                  </a:cubicBezTo>
                  <a:cubicBezTo>
                    <a:pt x="7102" y="15106"/>
                    <a:pt x="7101" y="15106"/>
                    <a:pt x="7099" y="15106"/>
                  </a:cubicBezTo>
                  <a:cubicBezTo>
                    <a:pt x="6962" y="15138"/>
                    <a:pt x="6778" y="15326"/>
                    <a:pt x="6549" y="15363"/>
                  </a:cubicBezTo>
                  <a:cubicBezTo>
                    <a:pt x="6484" y="15373"/>
                    <a:pt x="6421" y="15377"/>
                    <a:pt x="6360" y="15377"/>
                  </a:cubicBezTo>
                  <a:cubicBezTo>
                    <a:pt x="6142" y="15377"/>
                    <a:pt x="5958" y="15325"/>
                    <a:pt x="5847" y="15322"/>
                  </a:cubicBezTo>
                  <a:cubicBezTo>
                    <a:pt x="5696" y="15313"/>
                    <a:pt x="5558" y="15271"/>
                    <a:pt x="5415" y="15235"/>
                  </a:cubicBezTo>
                  <a:cubicBezTo>
                    <a:pt x="5253" y="15190"/>
                    <a:pt x="5081" y="15150"/>
                    <a:pt x="4912" y="15150"/>
                  </a:cubicBezTo>
                  <a:cubicBezTo>
                    <a:pt x="4818" y="15150"/>
                    <a:pt x="4726" y="15162"/>
                    <a:pt x="4636" y="15193"/>
                  </a:cubicBezTo>
                  <a:cubicBezTo>
                    <a:pt x="4640" y="14615"/>
                    <a:pt x="4636" y="14037"/>
                    <a:pt x="4627" y="13460"/>
                  </a:cubicBezTo>
                  <a:cubicBezTo>
                    <a:pt x="4617" y="12845"/>
                    <a:pt x="4590" y="12231"/>
                    <a:pt x="4549" y="11620"/>
                  </a:cubicBezTo>
                  <a:cubicBezTo>
                    <a:pt x="4595" y="11543"/>
                    <a:pt x="4655" y="11474"/>
                    <a:pt x="4714" y="11410"/>
                  </a:cubicBezTo>
                  <a:cubicBezTo>
                    <a:pt x="4870" y="11231"/>
                    <a:pt x="5067" y="11093"/>
                    <a:pt x="5264" y="10966"/>
                  </a:cubicBezTo>
                  <a:cubicBezTo>
                    <a:pt x="5480" y="10832"/>
                    <a:pt x="5700" y="10704"/>
                    <a:pt x="5916" y="10570"/>
                  </a:cubicBezTo>
                  <a:cubicBezTo>
                    <a:pt x="6149" y="10428"/>
                    <a:pt x="6378" y="10278"/>
                    <a:pt x="6604" y="10130"/>
                  </a:cubicBezTo>
                  <a:cubicBezTo>
                    <a:pt x="6833" y="9979"/>
                    <a:pt x="7080" y="9855"/>
                    <a:pt x="7301" y="9694"/>
                  </a:cubicBezTo>
                  <a:cubicBezTo>
                    <a:pt x="7332" y="9675"/>
                    <a:pt x="7316" y="9627"/>
                    <a:pt x="7284" y="9627"/>
                  </a:cubicBezTo>
                  <a:cubicBezTo>
                    <a:pt x="7279" y="9627"/>
                    <a:pt x="7274" y="9628"/>
                    <a:pt x="7269" y="9630"/>
                  </a:cubicBezTo>
                  <a:cubicBezTo>
                    <a:pt x="7127" y="9690"/>
                    <a:pt x="6994" y="9772"/>
                    <a:pt x="6856" y="9846"/>
                  </a:cubicBezTo>
                  <a:cubicBezTo>
                    <a:pt x="6704" y="9924"/>
                    <a:pt x="6553" y="10002"/>
                    <a:pt x="6406" y="10075"/>
                  </a:cubicBezTo>
                  <a:cubicBezTo>
                    <a:pt x="6149" y="10199"/>
                    <a:pt x="5897" y="10323"/>
                    <a:pt x="5650" y="10456"/>
                  </a:cubicBezTo>
                  <a:cubicBezTo>
                    <a:pt x="5421" y="10585"/>
                    <a:pt x="5186" y="10704"/>
                    <a:pt x="4971" y="10855"/>
                  </a:cubicBezTo>
                  <a:cubicBezTo>
                    <a:pt x="4810" y="10966"/>
                    <a:pt x="4650" y="11089"/>
                    <a:pt x="4517" y="11241"/>
                  </a:cubicBezTo>
                  <a:cubicBezTo>
                    <a:pt x="4494" y="10928"/>
                    <a:pt x="4458" y="9268"/>
                    <a:pt x="4452" y="9080"/>
                  </a:cubicBezTo>
                  <a:cubicBezTo>
                    <a:pt x="4448" y="8906"/>
                    <a:pt x="4393" y="7865"/>
                    <a:pt x="4370" y="7521"/>
                  </a:cubicBezTo>
                  <a:cubicBezTo>
                    <a:pt x="4342" y="7086"/>
                    <a:pt x="4310" y="6646"/>
                    <a:pt x="4278" y="6210"/>
                  </a:cubicBezTo>
                  <a:cubicBezTo>
                    <a:pt x="4338" y="6123"/>
                    <a:pt x="4397" y="6045"/>
                    <a:pt x="4462" y="5962"/>
                  </a:cubicBezTo>
                  <a:cubicBezTo>
                    <a:pt x="4600" y="5787"/>
                    <a:pt x="4733" y="5613"/>
                    <a:pt x="4884" y="5452"/>
                  </a:cubicBezTo>
                  <a:cubicBezTo>
                    <a:pt x="5175" y="5135"/>
                    <a:pt x="5802" y="4433"/>
                    <a:pt x="5772" y="4433"/>
                  </a:cubicBezTo>
                  <a:lnTo>
                    <a:pt x="5772" y="4433"/>
                  </a:lnTo>
                  <a:cubicBezTo>
                    <a:pt x="5771" y="4433"/>
                    <a:pt x="5770" y="4433"/>
                    <a:pt x="5769" y="4434"/>
                  </a:cubicBezTo>
                  <a:cubicBezTo>
                    <a:pt x="5366" y="4650"/>
                    <a:pt x="4998" y="4934"/>
                    <a:pt x="4687" y="5279"/>
                  </a:cubicBezTo>
                  <a:cubicBezTo>
                    <a:pt x="4535" y="5452"/>
                    <a:pt x="4384" y="5632"/>
                    <a:pt x="4260" y="5824"/>
                  </a:cubicBezTo>
                  <a:cubicBezTo>
                    <a:pt x="4255" y="5833"/>
                    <a:pt x="4251" y="5838"/>
                    <a:pt x="4246" y="5848"/>
                  </a:cubicBezTo>
                  <a:cubicBezTo>
                    <a:pt x="4187" y="5164"/>
                    <a:pt x="4067" y="4485"/>
                    <a:pt x="3976" y="3806"/>
                  </a:cubicBezTo>
                  <a:cubicBezTo>
                    <a:pt x="3870" y="3045"/>
                    <a:pt x="3797" y="2825"/>
                    <a:pt x="3669" y="1926"/>
                  </a:cubicBezTo>
                  <a:cubicBezTo>
                    <a:pt x="3622" y="1619"/>
                    <a:pt x="3531" y="1325"/>
                    <a:pt x="3476" y="1018"/>
                  </a:cubicBezTo>
                  <a:cubicBezTo>
                    <a:pt x="3423" y="727"/>
                    <a:pt x="3078" y="1"/>
                    <a:pt x="30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33"/>
          <p:cNvGrpSpPr/>
          <p:nvPr/>
        </p:nvGrpSpPr>
        <p:grpSpPr>
          <a:xfrm rot="-7815125">
            <a:off x="7835615" y="-503063"/>
            <a:ext cx="1274211" cy="2008010"/>
            <a:chOff x="2046800" y="1535850"/>
            <a:chExt cx="488075" cy="769150"/>
          </a:xfrm>
        </p:grpSpPr>
        <p:sp>
          <p:nvSpPr>
            <p:cNvPr id="2695" name="Google Shape;2695;p33"/>
            <p:cNvSpPr/>
            <p:nvPr/>
          </p:nvSpPr>
          <p:spPr>
            <a:xfrm>
              <a:off x="2133600" y="1857875"/>
              <a:ext cx="46225" cy="46250"/>
            </a:xfrm>
            <a:custGeom>
              <a:rect b="b" l="l" r="r" t="t"/>
              <a:pathLst>
                <a:path extrusionOk="0" h="1850" w="1849">
                  <a:moveTo>
                    <a:pt x="614" y="1"/>
                  </a:moveTo>
                  <a:cubicBezTo>
                    <a:pt x="601" y="1"/>
                    <a:pt x="587" y="2"/>
                    <a:pt x="574" y="5"/>
                  </a:cubicBezTo>
                  <a:cubicBezTo>
                    <a:pt x="252" y="73"/>
                    <a:pt x="0" y="399"/>
                    <a:pt x="161" y="725"/>
                  </a:cubicBezTo>
                  <a:cubicBezTo>
                    <a:pt x="229" y="858"/>
                    <a:pt x="348" y="964"/>
                    <a:pt x="496" y="1009"/>
                  </a:cubicBezTo>
                  <a:cubicBezTo>
                    <a:pt x="540" y="1020"/>
                    <a:pt x="585" y="1026"/>
                    <a:pt x="630" y="1026"/>
                  </a:cubicBezTo>
                  <a:cubicBezTo>
                    <a:pt x="658" y="1026"/>
                    <a:pt x="687" y="1024"/>
                    <a:pt x="716" y="1019"/>
                  </a:cubicBezTo>
                  <a:cubicBezTo>
                    <a:pt x="729" y="1019"/>
                    <a:pt x="743" y="1019"/>
                    <a:pt x="756" y="1014"/>
                  </a:cubicBezTo>
                  <a:lnTo>
                    <a:pt x="756" y="1014"/>
                  </a:lnTo>
                  <a:cubicBezTo>
                    <a:pt x="748" y="1138"/>
                    <a:pt x="693" y="1284"/>
                    <a:pt x="716" y="1394"/>
                  </a:cubicBezTo>
                  <a:cubicBezTo>
                    <a:pt x="748" y="1574"/>
                    <a:pt x="885" y="1720"/>
                    <a:pt x="1046" y="1794"/>
                  </a:cubicBezTo>
                  <a:cubicBezTo>
                    <a:pt x="1132" y="1832"/>
                    <a:pt x="1215" y="1850"/>
                    <a:pt x="1293" y="1850"/>
                  </a:cubicBezTo>
                  <a:cubicBezTo>
                    <a:pt x="1545" y="1850"/>
                    <a:pt x="1743" y="1663"/>
                    <a:pt x="1789" y="1358"/>
                  </a:cubicBezTo>
                  <a:cubicBezTo>
                    <a:pt x="1806" y="1239"/>
                    <a:pt x="1766" y="1097"/>
                    <a:pt x="1609" y="968"/>
                  </a:cubicBezTo>
                  <a:cubicBezTo>
                    <a:pt x="1577" y="941"/>
                    <a:pt x="1514" y="826"/>
                    <a:pt x="1624" y="822"/>
                  </a:cubicBezTo>
                  <a:cubicBezTo>
                    <a:pt x="1719" y="816"/>
                    <a:pt x="1784" y="761"/>
                    <a:pt x="1798" y="721"/>
                  </a:cubicBezTo>
                  <a:cubicBezTo>
                    <a:pt x="1821" y="638"/>
                    <a:pt x="1848" y="560"/>
                    <a:pt x="1812" y="486"/>
                  </a:cubicBezTo>
                  <a:cubicBezTo>
                    <a:pt x="1743" y="344"/>
                    <a:pt x="1577" y="299"/>
                    <a:pt x="1421" y="294"/>
                  </a:cubicBezTo>
                  <a:cubicBezTo>
                    <a:pt x="1371" y="294"/>
                    <a:pt x="1298" y="331"/>
                    <a:pt x="1193" y="331"/>
                  </a:cubicBezTo>
                  <a:cubicBezTo>
                    <a:pt x="1138" y="331"/>
                    <a:pt x="1074" y="321"/>
                    <a:pt x="1000" y="289"/>
                  </a:cubicBezTo>
                  <a:cubicBezTo>
                    <a:pt x="885" y="242"/>
                    <a:pt x="786" y="1"/>
                    <a:pt x="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3"/>
            <p:cNvSpPr/>
            <p:nvPr/>
          </p:nvSpPr>
          <p:spPr>
            <a:xfrm>
              <a:off x="2160750" y="1875875"/>
              <a:ext cx="3350" cy="2550"/>
            </a:xfrm>
            <a:custGeom>
              <a:rect b="b" l="l" r="r" t="t"/>
              <a:pathLst>
                <a:path extrusionOk="0" h="102" w="134">
                  <a:moveTo>
                    <a:pt x="65" y="1"/>
                  </a:moveTo>
                  <a:cubicBezTo>
                    <a:pt x="1" y="1"/>
                    <a:pt x="1" y="102"/>
                    <a:pt x="65" y="102"/>
                  </a:cubicBezTo>
                  <a:cubicBezTo>
                    <a:pt x="134" y="102"/>
                    <a:pt x="134" y="1"/>
                    <a:pt x="65"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3"/>
            <p:cNvSpPr/>
            <p:nvPr/>
          </p:nvSpPr>
          <p:spPr>
            <a:xfrm>
              <a:off x="2217000" y="1813125"/>
              <a:ext cx="5100" cy="8525"/>
            </a:xfrm>
            <a:custGeom>
              <a:rect b="b" l="l" r="r" t="t"/>
              <a:pathLst>
                <a:path extrusionOk="0" h="341" w="204">
                  <a:moveTo>
                    <a:pt x="100" y="1"/>
                  </a:moveTo>
                  <a:cubicBezTo>
                    <a:pt x="55" y="1"/>
                    <a:pt x="11" y="37"/>
                    <a:pt x="30" y="89"/>
                  </a:cubicBezTo>
                  <a:cubicBezTo>
                    <a:pt x="53" y="144"/>
                    <a:pt x="44" y="199"/>
                    <a:pt x="21" y="250"/>
                  </a:cubicBezTo>
                  <a:cubicBezTo>
                    <a:pt x="1" y="294"/>
                    <a:pt x="36" y="341"/>
                    <a:pt x="76" y="341"/>
                  </a:cubicBezTo>
                  <a:cubicBezTo>
                    <a:pt x="90" y="341"/>
                    <a:pt x="104" y="335"/>
                    <a:pt x="117" y="323"/>
                  </a:cubicBezTo>
                  <a:cubicBezTo>
                    <a:pt x="191" y="254"/>
                    <a:pt x="204" y="144"/>
                    <a:pt x="172" y="53"/>
                  </a:cubicBezTo>
                  <a:cubicBezTo>
                    <a:pt x="159" y="16"/>
                    <a:pt x="129" y="1"/>
                    <a:pt x="100"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3"/>
            <p:cNvSpPr/>
            <p:nvPr/>
          </p:nvSpPr>
          <p:spPr>
            <a:xfrm>
              <a:off x="2187575" y="1753275"/>
              <a:ext cx="36150" cy="69625"/>
            </a:xfrm>
            <a:custGeom>
              <a:rect b="b" l="l" r="r" t="t"/>
              <a:pathLst>
                <a:path extrusionOk="0" h="2785" w="1446">
                  <a:moveTo>
                    <a:pt x="352" y="0"/>
                  </a:moveTo>
                  <a:cubicBezTo>
                    <a:pt x="336" y="0"/>
                    <a:pt x="320" y="1"/>
                    <a:pt x="303" y="2"/>
                  </a:cubicBezTo>
                  <a:cubicBezTo>
                    <a:pt x="161" y="11"/>
                    <a:pt x="1" y="149"/>
                    <a:pt x="66" y="314"/>
                  </a:cubicBezTo>
                  <a:cubicBezTo>
                    <a:pt x="98" y="396"/>
                    <a:pt x="129" y="483"/>
                    <a:pt x="193" y="548"/>
                  </a:cubicBezTo>
                  <a:cubicBezTo>
                    <a:pt x="271" y="631"/>
                    <a:pt x="363" y="644"/>
                    <a:pt x="418" y="741"/>
                  </a:cubicBezTo>
                  <a:cubicBezTo>
                    <a:pt x="510" y="910"/>
                    <a:pt x="593" y="1084"/>
                    <a:pt x="657" y="1268"/>
                  </a:cubicBezTo>
                  <a:cubicBezTo>
                    <a:pt x="817" y="1713"/>
                    <a:pt x="1065" y="2181"/>
                    <a:pt x="1116" y="2657"/>
                  </a:cubicBezTo>
                  <a:cubicBezTo>
                    <a:pt x="1125" y="2741"/>
                    <a:pt x="1195" y="2785"/>
                    <a:pt x="1262" y="2785"/>
                  </a:cubicBezTo>
                  <a:cubicBezTo>
                    <a:pt x="1327" y="2785"/>
                    <a:pt x="1389" y="2743"/>
                    <a:pt x="1386" y="2657"/>
                  </a:cubicBezTo>
                  <a:cubicBezTo>
                    <a:pt x="1359" y="2089"/>
                    <a:pt x="1446" y="1543"/>
                    <a:pt x="1239" y="997"/>
                  </a:cubicBezTo>
                  <a:cubicBezTo>
                    <a:pt x="1152" y="773"/>
                    <a:pt x="1056" y="557"/>
                    <a:pt x="886" y="383"/>
                  </a:cubicBezTo>
                  <a:cubicBezTo>
                    <a:pt x="713" y="210"/>
                    <a:pt x="613" y="0"/>
                    <a:pt x="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3"/>
            <p:cNvSpPr/>
            <p:nvPr/>
          </p:nvSpPr>
          <p:spPr>
            <a:xfrm>
              <a:off x="2272550" y="1683125"/>
              <a:ext cx="46100" cy="162325"/>
            </a:xfrm>
            <a:custGeom>
              <a:rect b="b" l="l" r="r" t="t"/>
              <a:pathLst>
                <a:path extrusionOk="0" h="6493" w="1844">
                  <a:moveTo>
                    <a:pt x="1385" y="1"/>
                  </a:moveTo>
                  <a:cubicBezTo>
                    <a:pt x="1375" y="1"/>
                    <a:pt x="1364" y="1"/>
                    <a:pt x="1353" y="2"/>
                  </a:cubicBezTo>
                  <a:cubicBezTo>
                    <a:pt x="972" y="34"/>
                    <a:pt x="701" y="497"/>
                    <a:pt x="541" y="800"/>
                  </a:cubicBezTo>
                  <a:cubicBezTo>
                    <a:pt x="147" y="1556"/>
                    <a:pt x="37" y="2446"/>
                    <a:pt x="14" y="3289"/>
                  </a:cubicBezTo>
                  <a:cubicBezTo>
                    <a:pt x="0" y="3812"/>
                    <a:pt x="24" y="4335"/>
                    <a:pt x="101" y="4853"/>
                  </a:cubicBezTo>
                  <a:cubicBezTo>
                    <a:pt x="179" y="5372"/>
                    <a:pt x="312" y="5876"/>
                    <a:pt x="403" y="6394"/>
                  </a:cubicBezTo>
                  <a:cubicBezTo>
                    <a:pt x="416" y="6463"/>
                    <a:pt x="463" y="6493"/>
                    <a:pt x="513" y="6493"/>
                  </a:cubicBezTo>
                  <a:cubicBezTo>
                    <a:pt x="590" y="6493"/>
                    <a:pt x="675" y="6424"/>
                    <a:pt x="661" y="6320"/>
                  </a:cubicBezTo>
                  <a:cubicBezTo>
                    <a:pt x="646" y="6225"/>
                    <a:pt x="638" y="6123"/>
                    <a:pt x="629" y="6023"/>
                  </a:cubicBezTo>
                  <a:cubicBezTo>
                    <a:pt x="633" y="5564"/>
                    <a:pt x="646" y="5124"/>
                    <a:pt x="752" y="4670"/>
                  </a:cubicBezTo>
                  <a:cubicBezTo>
                    <a:pt x="853" y="4235"/>
                    <a:pt x="991" y="3812"/>
                    <a:pt x="1129" y="3391"/>
                  </a:cubicBezTo>
                  <a:cubicBezTo>
                    <a:pt x="1408" y="2542"/>
                    <a:pt x="1706" y="1725"/>
                    <a:pt x="1789" y="832"/>
                  </a:cubicBezTo>
                  <a:cubicBezTo>
                    <a:pt x="1807" y="658"/>
                    <a:pt x="1844" y="474"/>
                    <a:pt x="1789" y="300"/>
                  </a:cubicBezTo>
                  <a:cubicBezTo>
                    <a:pt x="1733" y="118"/>
                    <a:pt x="1573" y="1"/>
                    <a:pt x="1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3"/>
            <p:cNvSpPr/>
            <p:nvPr/>
          </p:nvSpPr>
          <p:spPr>
            <a:xfrm>
              <a:off x="2214225" y="1580050"/>
              <a:ext cx="293025" cy="508000"/>
            </a:xfrm>
            <a:custGeom>
              <a:rect b="b" l="l" r="r" t="t"/>
              <a:pathLst>
                <a:path extrusionOk="0" h="20320" w="11721">
                  <a:moveTo>
                    <a:pt x="11443" y="0"/>
                  </a:moveTo>
                  <a:cubicBezTo>
                    <a:pt x="11402" y="0"/>
                    <a:pt x="11359" y="11"/>
                    <a:pt x="11317" y="34"/>
                  </a:cubicBezTo>
                  <a:cubicBezTo>
                    <a:pt x="10927" y="241"/>
                    <a:pt x="9661" y="992"/>
                    <a:pt x="9340" y="1213"/>
                  </a:cubicBezTo>
                  <a:cubicBezTo>
                    <a:pt x="8726" y="1638"/>
                    <a:pt x="7621" y="1992"/>
                    <a:pt x="7011" y="2414"/>
                  </a:cubicBezTo>
                  <a:cubicBezTo>
                    <a:pt x="4539" y="4120"/>
                    <a:pt x="4971" y="6220"/>
                    <a:pt x="4924" y="6275"/>
                  </a:cubicBezTo>
                  <a:cubicBezTo>
                    <a:pt x="2975" y="8642"/>
                    <a:pt x="2213" y="11774"/>
                    <a:pt x="1494" y="14686"/>
                  </a:cubicBezTo>
                  <a:cubicBezTo>
                    <a:pt x="1273" y="15585"/>
                    <a:pt x="1053" y="16484"/>
                    <a:pt x="806" y="17373"/>
                  </a:cubicBezTo>
                  <a:cubicBezTo>
                    <a:pt x="549" y="18295"/>
                    <a:pt x="393" y="19231"/>
                    <a:pt x="45" y="20125"/>
                  </a:cubicBezTo>
                  <a:cubicBezTo>
                    <a:pt x="1" y="20243"/>
                    <a:pt x="96" y="20319"/>
                    <a:pt x="196" y="20319"/>
                  </a:cubicBezTo>
                  <a:cubicBezTo>
                    <a:pt x="262" y="20319"/>
                    <a:pt x="330" y="20286"/>
                    <a:pt x="361" y="20212"/>
                  </a:cubicBezTo>
                  <a:cubicBezTo>
                    <a:pt x="682" y="19437"/>
                    <a:pt x="1049" y="18671"/>
                    <a:pt x="1315" y="17873"/>
                  </a:cubicBezTo>
                  <a:cubicBezTo>
                    <a:pt x="1576" y="17080"/>
                    <a:pt x="1764" y="16259"/>
                    <a:pt x="1966" y="15447"/>
                  </a:cubicBezTo>
                  <a:cubicBezTo>
                    <a:pt x="2347" y="13902"/>
                    <a:pt x="2732" y="12540"/>
                    <a:pt x="3168" y="11008"/>
                  </a:cubicBezTo>
                  <a:cubicBezTo>
                    <a:pt x="3589" y="9531"/>
                    <a:pt x="4442" y="7715"/>
                    <a:pt x="5383" y="6597"/>
                  </a:cubicBezTo>
                  <a:cubicBezTo>
                    <a:pt x="6148" y="5698"/>
                    <a:pt x="8620" y="3922"/>
                    <a:pt x="8946" y="3748"/>
                  </a:cubicBezTo>
                  <a:cubicBezTo>
                    <a:pt x="10235" y="3060"/>
                    <a:pt x="11404" y="1969"/>
                    <a:pt x="11689" y="318"/>
                  </a:cubicBezTo>
                  <a:cubicBezTo>
                    <a:pt x="11721" y="148"/>
                    <a:pt x="11596" y="0"/>
                    <a:pt x="1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3"/>
            <p:cNvSpPr/>
            <p:nvPr/>
          </p:nvSpPr>
          <p:spPr>
            <a:xfrm>
              <a:off x="2267800" y="1712125"/>
              <a:ext cx="182475" cy="212000"/>
            </a:xfrm>
            <a:custGeom>
              <a:rect b="b" l="l" r="r" t="t"/>
              <a:pathLst>
                <a:path extrusionOk="0" h="8480" w="7299">
                  <a:moveTo>
                    <a:pt x="6556" y="1"/>
                  </a:moveTo>
                  <a:cubicBezTo>
                    <a:pt x="6412" y="1"/>
                    <a:pt x="6270" y="72"/>
                    <a:pt x="6175" y="222"/>
                  </a:cubicBezTo>
                  <a:cubicBezTo>
                    <a:pt x="4574" y="2804"/>
                    <a:pt x="2749" y="3258"/>
                    <a:pt x="1461" y="6381"/>
                  </a:cubicBezTo>
                  <a:cubicBezTo>
                    <a:pt x="1094" y="7275"/>
                    <a:pt x="373" y="7601"/>
                    <a:pt x="373" y="7601"/>
                  </a:cubicBezTo>
                  <a:cubicBezTo>
                    <a:pt x="373" y="7601"/>
                    <a:pt x="80" y="7812"/>
                    <a:pt x="21" y="8225"/>
                  </a:cubicBezTo>
                  <a:cubicBezTo>
                    <a:pt x="0" y="8358"/>
                    <a:pt x="95" y="8480"/>
                    <a:pt x="198" y="8480"/>
                  </a:cubicBezTo>
                  <a:cubicBezTo>
                    <a:pt x="233" y="8480"/>
                    <a:pt x="268" y="8466"/>
                    <a:pt x="300" y="8435"/>
                  </a:cubicBezTo>
                  <a:cubicBezTo>
                    <a:pt x="571" y="8170"/>
                    <a:pt x="1094" y="7757"/>
                    <a:pt x="1162" y="7715"/>
                  </a:cubicBezTo>
                  <a:lnTo>
                    <a:pt x="1199" y="7692"/>
                  </a:lnTo>
                  <a:cubicBezTo>
                    <a:pt x="1281" y="7619"/>
                    <a:pt x="1369" y="7550"/>
                    <a:pt x="1452" y="7482"/>
                  </a:cubicBezTo>
                  <a:cubicBezTo>
                    <a:pt x="2098" y="6959"/>
                    <a:pt x="2832" y="6559"/>
                    <a:pt x="3478" y="6032"/>
                  </a:cubicBezTo>
                  <a:cubicBezTo>
                    <a:pt x="4121" y="5509"/>
                    <a:pt x="4735" y="4950"/>
                    <a:pt x="5308" y="4349"/>
                  </a:cubicBezTo>
                  <a:cubicBezTo>
                    <a:pt x="5821" y="3808"/>
                    <a:pt x="6312" y="3217"/>
                    <a:pt x="6652" y="2546"/>
                  </a:cubicBezTo>
                  <a:cubicBezTo>
                    <a:pt x="6964" y="1941"/>
                    <a:pt x="7298" y="1079"/>
                    <a:pt x="7055" y="396"/>
                  </a:cubicBezTo>
                  <a:cubicBezTo>
                    <a:pt x="6967" y="141"/>
                    <a:pt x="6759" y="1"/>
                    <a:pt x="6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3"/>
            <p:cNvSpPr/>
            <p:nvPr/>
          </p:nvSpPr>
          <p:spPr>
            <a:xfrm>
              <a:off x="2147350" y="1696650"/>
              <a:ext cx="107325" cy="67650"/>
            </a:xfrm>
            <a:custGeom>
              <a:rect b="b" l="l" r="r" t="t"/>
              <a:pathLst>
                <a:path extrusionOk="0" h="2706" w="4293">
                  <a:moveTo>
                    <a:pt x="3599" y="0"/>
                  </a:moveTo>
                  <a:cubicBezTo>
                    <a:pt x="3423" y="0"/>
                    <a:pt x="3239" y="69"/>
                    <a:pt x="3091" y="185"/>
                  </a:cubicBezTo>
                  <a:cubicBezTo>
                    <a:pt x="2881" y="346"/>
                    <a:pt x="2676" y="750"/>
                    <a:pt x="2385" y="750"/>
                  </a:cubicBezTo>
                  <a:cubicBezTo>
                    <a:pt x="2378" y="750"/>
                    <a:pt x="2370" y="750"/>
                    <a:pt x="2362" y="750"/>
                  </a:cubicBezTo>
                  <a:cubicBezTo>
                    <a:pt x="2119" y="735"/>
                    <a:pt x="1899" y="621"/>
                    <a:pt x="1651" y="621"/>
                  </a:cubicBezTo>
                  <a:cubicBezTo>
                    <a:pt x="1431" y="621"/>
                    <a:pt x="1211" y="676"/>
                    <a:pt x="1009" y="767"/>
                  </a:cubicBezTo>
                  <a:cubicBezTo>
                    <a:pt x="812" y="864"/>
                    <a:pt x="532" y="1080"/>
                    <a:pt x="418" y="1318"/>
                  </a:cubicBezTo>
                  <a:cubicBezTo>
                    <a:pt x="1" y="1859"/>
                    <a:pt x="757" y="2666"/>
                    <a:pt x="1381" y="2703"/>
                  </a:cubicBezTo>
                  <a:cubicBezTo>
                    <a:pt x="1399" y="2705"/>
                    <a:pt x="1418" y="2705"/>
                    <a:pt x="1436" y="2705"/>
                  </a:cubicBezTo>
                  <a:cubicBezTo>
                    <a:pt x="1604" y="2705"/>
                    <a:pt x="1762" y="2651"/>
                    <a:pt x="1899" y="2556"/>
                  </a:cubicBezTo>
                  <a:cubicBezTo>
                    <a:pt x="2005" y="2488"/>
                    <a:pt x="2128" y="2299"/>
                    <a:pt x="2252" y="2281"/>
                  </a:cubicBezTo>
                  <a:cubicBezTo>
                    <a:pt x="2258" y="2280"/>
                    <a:pt x="2264" y="2280"/>
                    <a:pt x="2269" y="2280"/>
                  </a:cubicBezTo>
                  <a:cubicBezTo>
                    <a:pt x="2354" y="2280"/>
                    <a:pt x="2459" y="2337"/>
                    <a:pt x="2532" y="2363"/>
                  </a:cubicBezTo>
                  <a:cubicBezTo>
                    <a:pt x="2632" y="2395"/>
                    <a:pt x="2729" y="2418"/>
                    <a:pt x="2835" y="2428"/>
                  </a:cubicBezTo>
                  <a:cubicBezTo>
                    <a:pt x="2857" y="2430"/>
                    <a:pt x="2880" y="2430"/>
                    <a:pt x="2903" y="2430"/>
                  </a:cubicBezTo>
                  <a:cubicBezTo>
                    <a:pt x="3080" y="2430"/>
                    <a:pt x="3253" y="2385"/>
                    <a:pt x="3412" y="2308"/>
                  </a:cubicBezTo>
                  <a:cubicBezTo>
                    <a:pt x="3783" y="2134"/>
                    <a:pt x="4031" y="1781"/>
                    <a:pt x="4141" y="1391"/>
                  </a:cubicBezTo>
                  <a:cubicBezTo>
                    <a:pt x="4234" y="1061"/>
                    <a:pt x="4293" y="589"/>
                    <a:pt x="4100" y="282"/>
                  </a:cubicBezTo>
                  <a:cubicBezTo>
                    <a:pt x="3980" y="84"/>
                    <a:pt x="3794" y="0"/>
                    <a:pt x="3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3"/>
            <p:cNvSpPr/>
            <p:nvPr/>
          </p:nvSpPr>
          <p:spPr>
            <a:xfrm>
              <a:off x="2182775" y="1748200"/>
              <a:ext cx="55400" cy="450100"/>
            </a:xfrm>
            <a:custGeom>
              <a:rect b="b" l="l" r="r" t="t"/>
              <a:pathLst>
                <a:path extrusionOk="0" h="18004" w="2216">
                  <a:moveTo>
                    <a:pt x="1000" y="1"/>
                  </a:moveTo>
                  <a:cubicBezTo>
                    <a:pt x="807" y="1"/>
                    <a:pt x="614" y="155"/>
                    <a:pt x="688" y="394"/>
                  </a:cubicBezTo>
                  <a:cubicBezTo>
                    <a:pt x="1380" y="2581"/>
                    <a:pt x="1500" y="4883"/>
                    <a:pt x="1468" y="7162"/>
                  </a:cubicBezTo>
                  <a:cubicBezTo>
                    <a:pt x="1450" y="8308"/>
                    <a:pt x="1408" y="9459"/>
                    <a:pt x="1353" y="10606"/>
                  </a:cubicBezTo>
                  <a:cubicBezTo>
                    <a:pt x="1298" y="11775"/>
                    <a:pt x="1188" y="12945"/>
                    <a:pt x="967" y="14096"/>
                  </a:cubicBezTo>
                  <a:cubicBezTo>
                    <a:pt x="844" y="14724"/>
                    <a:pt x="707" y="15339"/>
                    <a:pt x="550" y="15958"/>
                  </a:cubicBezTo>
                  <a:cubicBezTo>
                    <a:pt x="395" y="16582"/>
                    <a:pt x="266" y="17233"/>
                    <a:pt x="42" y="17833"/>
                  </a:cubicBezTo>
                  <a:cubicBezTo>
                    <a:pt x="0" y="17938"/>
                    <a:pt x="82" y="18004"/>
                    <a:pt x="168" y="18004"/>
                  </a:cubicBezTo>
                  <a:cubicBezTo>
                    <a:pt x="226" y="18004"/>
                    <a:pt x="285" y="17975"/>
                    <a:pt x="313" y="17911"/>
                  </a:cubicBezTo>
                  <a:cubicBezTo>
                    <a:pt x="537" y="17371"/>
                    <a:pt x="808" y="16861"/>
                    <a:pt x="1009" y="16311"/>
                  </a:cubicBezTo>
                  <a:cubicBezTo>
                    <a:pt x="1211" y="15765"/>
                    <a:pt x="1348" y="15206"/>
                    <a:pt x="1490" y="14647"/>
                  </a:cubicBezTo>
                  <a:cubicBezTo>
                    <a:pt x="1784" y="13495"/>
                    <a:pt x="1894" y="12285"/>
                    <a:pt x="1964" y="11106"/>
                  </a:cubicBezTo>
                  <a:cubicBezTo>
                    <a:pt x="2101" y="8763"/>
                    <a:pt x="2216" y="6378"/>
                    <a:pt x="2023" y="4034"/>
                  </a:cubicBezTo>
                  <a:cubicBezTo>
                    <a:pt x="1913" y="2741"/>
                    <a:pt x="1697" y="1461"/>
                    <a:pt x="1303" y="223"/>
                  </a:cubicBezTo>
                  <a:cubicBezTo>
                    <a:pt x="1254" y="68"/>
                    <a:pt x="1127"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3"/>
            <p:cNvSpPr/>
            <p:nvPr/>
          </p:nvSpPr>
          <p:spPr>
            <a:xfrm>
              <a:off x="2154850" y="1864100"/>
              <a:ext cx="75975" cy="149300"/>
            </a:xfrm>
            <a:custGeom>
              <a:rect b="b" l="l" r="r" t="t"/>
              <a:pathLst>
                <a:path extrusionOk="0" h="5972" w="3039">
                  <a:moveTo>
                    <a:pt x="800" y="1"/>
                  </a:moveTo>
                  <a:cubicBezTo>
                    <a:pt x="652" y="1"/>
                    <a:pt x="503" y="22"/>
                    <a:pt x="357" y="68"/>
                  </a:cubicBezTo>
                  <a:cubicBezTo>
                    <a:pt x="1" y="181"/>
                    <a:pt x="110" y="703"/>
                    <a:pt x="430" y="703"/>
                  </a:cubicBezTo>
                  <a:cubicBezTo>
                    <a:pt x="461" y="703"/>
                    <a:pt x="495" y="698"/>
                    <a:pt x="530" y="687"/>
                  </a:cubicBezTo>
                  <a:cubicBezTo>
                    <a:pt x="645" y="651"/>
                    <a:pt x="753" y="634"/>
                    <a:pt x="854" y="634"/>
                  </a:cubicBezTo>
                  <a:cubicBezTo>
                    <a:pt x="1703" y="634"/>
                    <a:pt x="2120" y="1804"/>
                    <a:pt x="2264" y="2512"/>
                  </a:cubicBezTo>
                  <a:cubicBezTo>
                    <a:pt x="2370" y="3049"/>
                    <a:pt x="2378" y="3590"/>
                    <a:pt x="2401" y="4136"/>
                  </a:cubicBezTo>
                  <a:cubicBezTo>
                    <a:pt x="2410" y="4429"/>
                    <a:pt x="2484" y="4709"/>
                    <a:pt x="2525" y="4997"/>
                  </a:cubicBezTo>
                  <a:cubicBezTo>
                    <a:pt x="2567" y="5287"/>
                    <a:pt x="2585" y="5575"/>
                    <a:pt x="2622" y="5865"/>
                  </a:cubicBezTo>
                  <a:cubicBezTo>
                    <a:pt x="2631" y="5935"/>
                    <a:pt x="2687" y="5971"/>
                    <a:pt x="2740" y="5971"/>
                  </a:cubicBezTo>
                  <a:cubicBezTo>
                    <a:pt x="2792" y="5971"/>
                    <a:pt x="2842" y="5937"/>
                    <a:pt x="2846" y="5865"/>
                  </a:cubicBezTo>
                  <a:cubicBezTo>
                    <a:pt x="2865" y="5530"/>
                    <a:pt x="2874" y="5172"/>
                    <a:pt x="2947" y="4847"/>
                  </a:cubicBezTo>
                  <a:cubicBezTo>
                    <a:pt x="3016" y="4521"/>
                    <a:pt x="3039" y="4205"/>
                    <a:pt x="3030" y="3875"/>
                  </a:cubicBezTo>
                  <a:cubicBezTo>
                    <a:pt x="3016" y="3219"/>
                    <a:pt x="2956" y="2558"/>
                    <a:pt x="2778" y="1926"/>
                  </a:cubicBezTo>
                  <a:cubicBezTo>
                    <a:pt x="2626" y="1384"/>
                    <a:pt x="2383" y="829"/>
                    <a:pt x="1947" y="453"/>
                  </a:cubicBezTo>
                  <a:cubicBezTo>
                    <a:pt x="1629" y="172"/>
                    <a:pt x="1218" y="1"/>
                    <a:pt x="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3"/>
            <p:cNvSpPr/>
            <p:nvPr/>
          </p:nvSpPr>
          <p:spPr>
            <a:xfrm>
              <a:off x="2209950" y="1747625"/>
              <a:ext cx="21550" cy="64650"/>
            </a:xfrm>
            <a:custGeom>
              <a:rect b="b" l="l" r="r" t="t"/>
              <a:pathLst>
                <a:path extrusionOk="0" h="2586" w="862">
                  <a:moveTo>
                    <a:pt x="515" y="0"/>
                  </a:moveTo>
                  <a:cubicBezTo>
                    <a:pt x="467" y="0"/>
                    <a:pt x="418" y="14"/>
                    <a:pt x="371" y="45"/>
                  </a:cubicBezTo>
                  <a:cubicBezTo>
                    <a:pt x="46" y="265"/>
                    <a:pt x="0" y="719"/>
                    <a:pt x="9" y="1086"/>
                  </a:cubicBezTo>
                  <a:cubicBezTo>
                    <a:pt x="14" y="1310"/>
                    <a:pt x="32" y="1545"/>
                    <a:pt x="83" y="1765"/>
                  </a:cubicBezTo>
                  <a:cubicBezTo>
                    <a:pt x="134" y="1994"/>
                    <a:pt x="238" y="2205"/>
                    <a:pt x="299" y="2434"/>
                  </a:cubicBezTo>
                  <a:cubicBezTo>
                    <a:pt x="326" y="2540"/>
                    <a:pt x="404" y="2585"/>
                    <a:pt x="485" y="2585"/>
                  </a:cubicBezTo>
                  <a:cubicBezTo>
                    <a:pt x="609" y="2585"/>
                    <a:pt x="739" y="2480"/>
                    <a:pt x="706" y="2320"/>
                  </a:cubicBezTo>
                  <a:cubicBezTo>
                    <a:pt x="670" y="2136"/>
                    <a:pt x="688" y="1952"/>
                    <a:pt x="688" y="1769"/>
                  </a:cubicBezTo>
                  <a:cubicBezTo>
                    <a:pt x="684" y="1581"/>
                    <a:pt x="661" y="1388"/>
                    <a:pt x="656" y="1200"/>
                  </a:cubicBezTo>
                  <a:cubicBezTo>
                    <a:pt x="647" y="1058"/>
                    <a:pt x="642" y="916"/>
                    <a:pt x="661" y="779"/>
                  </a:cubicBezTo>
                  <a:cubicBezTo>
                    <a:pt x="684" y="631"/>
                    <a:pt x="767" y="521"/>
                    <a:pt x="807" y="379"/>
                  </a:cubicBezTo>
                  <a:cubicBezTo>
                    <a:pt x="862" y="191"/>
                    <a:pt x="696" y="0"/>
                    <a:pt x="5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3"/>
            <p:cNvSpPr/>
            <p:nvPr/>
          </p:nvSpPr>
          <p:spPr>
            <a:xfrm>
              <a:off x="2131850" y="1842850"/>
              <a:ext cx="367450" cy="462150"/>
            </a:xfrm>
            <a:custGeom>
              <a:rect b="b" l="l" r="r" t="t"/>
              <a:pathLst>
                <a:path extrusionOk="0" h="18486" w="14698">
                  <a:moveTo>
                    <a:pt x="14612" y="1"/>
                  </a:moveTo>
                  <a:cubicBezTo>
                    <a:pt x="14610" y="1"/>
                    <a:pt x="14609" y="1"/>
                    <a:pt x="14607" y="1"/>
                  </a:cubicBezTo>
                  <a:cubicBezTo>
                    <a:pt x="13983" y="10"/>
                    <a:pt x="13397" y="344"/>
                    <a:pt x="12846" y="606"/>
                  </a:cubicBezTo>
                  <a:cubicBezTo>
                    <a:pt x="12552" y="744"/>
                    <a:pt x="12264" y="858"/>
                    <a:pt x="11985" y="1023"/>
                  </a:cubicBezTo>
                  <a:cubicBezTo>
                    <a:pt x="11691" y="1203"/>
                    <a:pt x="11407" y="1400"/>
                    <a:pt x="11127" y="1606"/>
                  </a:cubicBezTo>
                  <a:cubicBezTo>
                    <a:pt x="10127" y="2340"/>
                    <a:pt x="9150" y="3138"/>
                    <a:pt x="8266" y="4004"/>
                  </a:cubicBezTo>
                  <a:cubicBezTo>
                    <a:pt x="7366" y="4884"/>
                    <a:pt x="6554" y="5862"/>
                    <a:pt x="5784" y="6857"/>
                  </a:cubicBezTo>
                  <a:cubicBezTo>
                    <a:pt x="5027" y="7843"/>
                    <a:pt x="4331" y="8861"/>
                    <a:pt x="3739" y="9953"/>
                  </a:cubicBezTo>
                  <a:cubicBezTo>
                    <a:pt x="3665" y="10090"/>
                    <a:pt x="3592" y="10232"/>
                    <a:pt x="3523" y="10370"/>
                  </a:cubicBezTo>
                  <a:cubicBezTo>
                    <a:pt x="3789" y="9049"/>
                    <a:pt x="3931" y="7714"/>
                    <a:pt x="3904" y="6366"/>
                  </a:cubicBezTo>
                  <a:cubicBezTo>
                    <a:pt x="3891" y="5779"/>
                    <a:pt x="3840" y="5197"/>
                    <a:pt x="3766" y="4615"/>
                  </a:cubicBezTo>
                  <a:cubicBezTo>
                    <a:pt x="3692" y="4027"/>
                    <a:pt x="3533" y="3468"/>
                    <a:pt x="3381" y="2894"/>
                  </a:cubicBezTo>
                  <a:cubicBezTo>
                    <a:pt x="3363" y="2823"/>
                    <a:pt x="3311" y="2793"/>
                    <a:pt x="3257" y="2793"/>
                  </a:cubicBezTo>
                  <a:cubicBezTo>
                    <a:pt x="3176" y="2793"/>
                    <a:pt x="3091" y="2863"/>
                    <a:pt x="3110" y="2968"/>
                  </a:cubicBezTo>
                  <a:cubicBezTo>
                    <a:pt x="3203" y="3481"/>
                    <a:pt x="3220" y="4009"/>
                    <a:pt x="3262" y="4532"/>
                  </a:cubicBezTo>
                  <a:cubicBezTo>
                    <a:pt x="3303" y="5041"/>
                    <a:pt x="3317" y="5545"/>
                    <a:pt x="3313" y="6059"/>
                  </a:cubicBezTo>
                  <a:cubicBezTo>
                    <a:pt x="3307" y="7068"/>
                    <a:pt x="3230" y="8082"/>
                    <a:pt x="3083" y="9077"/>
                  </a:cubicBezTo>
                  <a:cubicBezTo>
                    <a:pt x="2784" y="11075"/>
                    <a:pt x="2202" y="13016"/>
                    <a:pt x="1474" y="14891"/>
                  </a:cubicBezTo>
                  <a:cubicBezTo>
                    <a:pt x="1061" y="15946"/>
                    <a:pt x="602" y="16978"/>
                    <a:pt x="121" y="18001"/>
                  </a:cubicBezTo>
                  <a:cubicBezTo>
                    <a:pt x="0" y="18253"/>
                    <a:pt x="223" y="18486"/>
                    <a:pt x="431" y="18486"/>
                  </a:cubicBezTo>
                  <a:cubicBezTo>
                    <a:pt x="525" y="18486"/>
                    <a:pt x="617" y="18438"/>
                    <a:pt x="671" y="18322"/>
                  </a:cubicBezTo>
                  <a:cubicBezTo>
                    <a:pt x="1501" y="16570"/>
                    <a:pt x="2285" y="14740"/>
                    <a:pt x="2877" y="12855"/>
                  </a:cubicBezTo>
                  <a:cubicBezTo>
                    <a:pt x="2977" y="12654"/>
                    <a:pt x="3078" y="12457"/>
                    <a:pt x="3179" y="12254"/>
                  </a:cubicBezTo>
                  <a:cubicBezTo>
                    <a:pt x="3445" y="11708"/>
                    <a:pt x="3720" y="11172"/>
                    <a:pt x="4014" y="10641"/>
                  </a:cubicBezTo>
                  <a:cubicBezTo>
                    <a:pt x="4606" y="9585"/>
                    <a:pt x="5243" y="8549"/>
                    <a:pt x="5940" y="7559"/>
                  </a:cubicBezTo>
                  <a:cubicBezTo>
                    <a:pt x="6642" y="6568"/>
                    <a:pt x="7430" y="5642"/>
                    <a:pt x="8279" y="4765"/>
                  </a:cubicBezTo>
                  <a:cubicBezTo>
                    <a:pt x="9123" y="3894"/>
                    <a:pt x="9985" y="3032"/>
                    <a:pt x="10943" y="2280"/>
                  </a:cubicBezTo>
                  <a:cubicBezTo>
                    <a:pt x="11517" y="1830"/>
                    <a:pt x="12122" y="1436"/>
                    <a:pt x="12718" y="1019"/>
                  </a:cubicBezTo>
                  <a:cubicBezTo>
                    <a:pt x="13310" y="606"/>
                    <a:pt x="14016" y="464"/>
                    <a:pt x="14639" y="124"/>
                  </a:cubicBezTo>
                  <a:cubicBezTo>
                    <a:pt x="14697" y="93"/>
                    <a:pt x="14672" y="1"/>
                    <a:pt x="14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3"/>
            <p:cNvSpPr/>
            <p:nvPr/>
          </p:nvSpPr>
          <p:spPr>
            <a:xfrm>
              <a:off x="2396500" y="1813650"/>
              <a:ext cx="66075" cy="83275"/>
            </a:xfrm>
            <a:custGeom>
              <a:rect b="b" l="l" r="r" t="t"/>
              <a:pathLst>
                <a:path extrusionOk="0" h="3331" w="2643">
                  <a:moveTo>
                    <a:pt x="2557" y="0"/>
                  </a:moveTo>
                  <a:cubicBezTo>
                    <a:pt x="2535" y="0"/>
                    <a:pt x="2513" y="11"/>
                    <a:pt x="2499" y="36"/>
                  </a:cubicBezTo>
                  <a:cubicBezTo>
                    <a:pt x="2173" y="582"/>
                    <a:pt x="1816" y="1095"/>
                    <a:pt x="1422" y="1595"/>
                  </a:cubicBezTo>
                  <a:cubicBezTo>
                    <a:pt x="1233" y="1834"/>
                    <a:pt x="1003" y="2031"/>
                    <a:pt x="811" y="2265"/>
                  </a:cubicBezTo>
                  <a:cubicBezTo>
                    <a:pt x="609" y="2513"/>
                    <a:pt x="398" y="2788"/>
                    <a:pt x="160" y="2998"/>
                  </a:cubicBezTo>
                  <a:cubicBezTo>
                    <a:pt x="1" y="3136"/>
                    <a:pt x="144" y="3330"/>
                    <a:pt x="310" y="3330"/>
                  </a:cubicBezTo>
                  <a:cubicBezTo>
                    <a:pt x="355" y="3330"/>
                    <a:pt x="402" y="3316"/>
                    <a:pt x="444" y="3283"/>
                  </a:cubicBezTo>
                  <a:cubicBezTo>
                    <a:pt x="706" y="3076"/>
                    <a:pt x="976" y="2907"/>
                    <a:pt x="1224" y="2678"/>
                  </a:cubicBezTo>
                  <a:cubicBezTo>
                    <a:pt x="1467" y="2453"/>
                    <a:pt x="1659" y="2151"/>
                    <a:pt x="1843" y="1875"/>
                  </a:cubicBezTo>
                  <a:cubicBezTo>
                    <a:pt x="2205" y="1343"/>
                    <a:pt x="2476" y="714"/>
                    <a:pt x="2627" y="91"/>
                  </a:cubicBezTo>
                  <a:cubicBezTo>
                    <a:pt x="2642" y="40"/>
                    <a:pt x="2600" y="0"/>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3"/>
            <p:cNvSpPr/>
            <p:nvPr/>
          </p:nvSpPr>
          <p:spPr>
            <a:xfrm>
              <a:off x="2399375" y="1872075"/>
              <a:ext cx="108200" cy="23675"/>
            </a:xfrm>
            <a:custGeom>
              <a:rect b="b" l="l" r="r" t="t"/>
              <a:pathLst>
                <a:path extrusionOk="0" h="947" w="4328">
                  <a:moveTo>
                    <a:pt x="2674" y="1"/>
                  </a:moveTo>
                  <a:cubicBezTo>
                    <a:pt x="2540" y="1"/>
                    <a:pt x="2406" y="6"/>
                    <a:pt x="2274" y="15"/>
                  </a:cubicBezTo>
                  <a:cubicBezTo>
                    <a:pt x="1563" y="61"/>
                    <a:pt x="903" y="271"/>
                    <a:pt x="247" y="538"/>
                  </a:cubicBezTo>
                  <a:cubicBezTo>
                    <a:pt x="0" y="637"/>
                    <a:pt x="89" y="947"/>
                    <a:pt x="302" y="947"/>
                  </a:cubicBezTo>
                  <a:cubicBezTo>
                    <a:pt x="334" y="947"/>
                    <a:pt x="370" y="939"/>
                    <a:pt x="407" y="923"/>
                  </a:cubicBezTo>
                  <a:cubicBezTo>
                    <a:pt x="1008" y="667"/>
                    <a:pt x="1669" y="547"/>
                    <a:pt x="2310" y="474"/>
                  </a:cubicBezTo>
                  <a:cubicBezTo>
                    <a:pt x="2642" y="438"/>
                    <a:pt x="2973" y="429"/>
                    <a:pt x="3303" y="429"/>
                  </a:cubicBezTo>
                  <a:cubicBezTo>
                    <a:pt x="3608" y="429"/>
                    <a:pt x="3912" y="437"/>
                    <a:pt x="4218" y="437"/>
                  </a:cubicBezTo>
                  <a:cubicBezTo>
                    <a:pt x="4287" y="437"/>
                    <a:pt x="4328" y="326"/>
                    <a:pt x="4255" y="299"/>
                  </a:cubicBezTo>
                  <a:cubicBezTo>
                    <a:pt x="3762" y="82"/>
                    <a:pt x="3214" y="1"/>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3"/>
            <p:cNvSpPr/>
            <p:nvPr/>
          </p:nvSpPr>
          <p:spPr>
            <a:xfrm>
              <a:off x="2289725" y="1919275"/>
              <a:ext cx="42450" cy="85375"/>
            </a:xfrm>
            <a:custGeom>
              <a:rect b="b" l="l" r="r" t="t"/>
              <a:pathLst>
                <a:path extrusionOk="0" h="3415" w="1698">
                  <a:moveTo>
                    <a:pt x="1598" y="0"/>
                  </a:moveTo>
                  <a:cubicBezTo>
                    <a:pt x="1556" y="0"/>
                    <a:pt x="1512" y="24"/>
                    <a:pt x="1496" y="72"/>
                  </a:cubicBezTo>
                  <a:cubicBezTo>
                    <a:pt x="1303" y="589"/>
                    <a:pt x="1134" y="1103"/>
                    <a:pt x="882" y="1598"/>
                  </a:cubicBezTo>
                  <a:cubicBezTo>
                    <a:pt x="634" y="2075"/>
                    <a:pt x="387" y="2566"/>
                    <a:pt x="107" y="3029"/>
                  </a:cubicBezTo>
                  <a:cubicBezTo>
                    <a:pt x="0" y="3204"/>
                    <a:pt x="172" y="3414"/>
                    <a:pt x="341" y="3414"/>
                  </a:cubicBezTo>
                  <a:cubicBezTo>
                    <a:pt x="399" y="3414"/>
                    <a:pt x="455" y="3390"/>
                    <a:pt x="501" y="3332"/>
                  </a:cubicBezTo>
                  <a:cubicBezTo>
                    <a:pt x="679" y="3107"/>
                    <a:pt x="850" y="2878"/>
                    <a:pt x="1005" y="2635"/>
                  </a:cubicBezTo>
                  <a:cubicBezTo>
                    <a:pt x="1170" y="2378"/>
                    <a:pt x="1271" y="2089"/>
                    <a:pt x="1367" y="1805"/>
                  </a:cubicBezTo>
                  <a:cubicBezTo>
                    <a:pt x="1551" y="1268"/>
                    <a:pt x="1697" y="667"/>
                    <a:pt x="1697" y="99"/>
                  </a:cubicBezTo>
                  <a:cubicBezTo>
                    <a:pt x="1697" y="34"/>
                    <a:pt x="1648"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3"/>
            <p:cNvSpPr/>
            <p:nvPr/>
          </p:nvSpPr>
          <p:spPr>
            <a:xfrm>
              <a:off x="2271125" y="1971900"/>
              <a:ext cx="99125" cy="52725"/>
            </a:xfrm>
            <a:custGeom>
              <a:rect b="b" l="l" r="r" t="t"/>
              <a:pathLst>
                <a:path extrusionOk="0" h="2109" w="3965">
                  <a:moveTo>
                    <a:pt x="3693" y="0"/>
                  </a:moveTo>
                  <a:cubicBezTo>
                    <a:pt x="3588" y="0"/>
                    <a:pt x="3482" y="30"/>
                    <a:pt x="3377" y="48"/>
                  </a:cubicBezTo>
                  <a:cubicBezTo>
                    <a:pt x="3199" y="80"/>
                    <a:pt x="3019" y="122"/>
                    <a:pt x="2845" y="168"/>
                  </a:cubicBezTo>
                  <a:cubicBezTo>
                    <a:pt x="2492" y="259"/>
                    <a:pt x="2144" y="378"/>
                    <a:pt x="1814" y="535"/>
                  </a:cubicBezTo>
                  <a:cubicBezTo>
                    <a:pt x="1144" y="850"/>
                    <a:pt x="644" y="1373"/>
                    <a:pt x="112" y="1869"/>
                  </a:cubicBezTo>
                  <a:cubicBezTo>
                    <a:pt x="0" y="1970"/>
                    <a:pt x="102" y="2109"/>
                    <a:pt x="222" y="2109"/>
                  </a:cubicBezTo>
                  <a:cubicBezTo>
                    <a:pt x="254" y="2109"/>
                    <a:pt x="287" y="2099"/>
                    <a:pt x="318" y="2075"/>
                  </a:cubicBezTo>
                  <a:cubicBezTo>
                    <a:pt x="860" y="1648"/>
                    <a:pt x="1525" y="1392"/>
                    <a:pt x="2130" y="1076"/>
                  </a:cubicBezTo>
                  <a:cubicBezTo>
                    <a:pt x="2428" y="920"/>
                    <a:pt x="2726" y="759"/>
                    <a:pt x="3033" y="622"/>
                  </a:cubicBezTo>
                  <a:cubicBezTo>
                    <a:pt x="3184" y="558"/>
                    <a:pt x="3332" y="493"/>
                    <a:pt x="3487" y="438"/>
                  </a:cubicBezTo>
                  <a:cubicBezTo>
                    <a:pt x="3634" y="378"/>
                    <a:pt x="3785" y="351"/>
                    <a:pt x="3900" y="232"/>
                  </a:cubicBezTo>
                  <a:cubicBezTo>
                    <a:pt x="3965" y="163"/>
                    <a:pt x="3933" y="58"/>
                    <a:pt x="3845" y="25"/>
                  </a:cubicBezTo>
                  <a:cubicBezTo>
                    <a:pt x="3794" y="7"/>
                    <a:pt x="3744" y="0"/>
                    <a:pt x="3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3"/>
            <p:cNvSpPr/>
            <p:nvPr/>
          </p:nvSpPr>
          <p:spPr>
            <a:xfrm>
              <a:off x="2156650" y="2017250"/>
              <a:ext cx="250975" cy="249375"/>
            </a:xfrm>
            <a:custGeom>
              <a:rect b="b" l="l" r="r" t="t"/>
              <a:pathLst>
                <a:path extrusionOk="0" h="9975" w="10039">
                  <a:moveTo>
                    <a:pt x="8932" y="0"/>
                  </a:moveTo>
                  <a:cubicBezTo>
                    <a:pt x="8492" y="0"/>
                    <a:pt x="7980" y="239"/>
                    <a:pt x="7636" y="399"/>
                  </a:cubicBezTo>
                  <a:cubicBezTo>
                    <a:pt x="6067" y="1128"/>
                    <a:pt x="4668" y="2219"/>
                    <a:pt x="3641" y="3614"/>
                  </a:cubicBezTo>
                  <a:cubicBezTo>
                    <a:pt x="2967" y="4535"/>
                    <a:pt x="2435" y="5568"/>
                    <a:pt x="1875" y="6558"/>
                  </a:cubicBezTo>
                  <a:cubicBezTo>
                    <a:pt x="1413" y="7379"/>
                    <a:pt x="990" y="8218"/>
                    <a:pt x="545" y="9048"/>
                  </a:cubicBezTo>
                  <a:cubicBezTo>
                    <a:pt x="371" y="9223"/>
                    <a:pt x="215" y="9424"/>
                    <a:pt x="92" y="9653"/>
                  </a:cubicBezTo>
                  <a:cubicBezTo>
                    <a:pt x="0" y="9827"/>
                    <a:pt x="139" y="9975"/>
                    <a:pt x="286" y="9975"/>
                  </a:cubicBezTo>
                  <a:cubicBezTo>
                    <a:pt x="352" y="9975"/>
                    <a:pt x="419" y="9945"/>
                    <a:pt x="467" y="9873"/>
                  </a:cubicBezTo>
                  <a:cubicBezTo>
                    <a:pt x="954" y="9168"/>
                    <a:pt x="1784" y="8750"/>
                    <a:pt x="2486" y="8292"/>
                  </a:cubicBezTo>
                  <a:cubicBezTo>
                    <a:pt x="3274" y="7773"/>
                    <a:pt x="4044" y="7223"/>
                    <a:pt x="4792" y="6645"/>
                  </a:cubicBezTo>
                  <a:cubicBezTo>
                    <a:pt x="6283" y="5485"/>
                    <a:pt x="7714" y="4209"/>
                    <a:pt x="8979" y="2806"/>
                  </a:cubicBezTo>
                  <a:cubicBezTo>
                    <a:pt x="9520" y="2206"/>
                    <a:pt x="10038" y="1307"/>
                    <a:pt x="9681" y="482"/>
                  </a:cubicBezTo>
                  <a:cubicBezTo>
                    <a:pt x="9526" y="122"/>
                    <a:pt x="9247" y="0"/>
                    <a:pt x="8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3"/>
            <p:cNvSpPr/>
            <p:nvPr/>
          </p:nvSpPr>
          <p:spPr>
            <a:xfrm>
              <a:off x="2271250" y="1932800"/>
              <a:ext cx="33875" cy="95775"/>
            </a:xfrm>
            <a:custGeom>
              <a:rect b="b" l="l" r="r" t="t"/>
              <a:pathLst>
                <a:path extrusionOk="0" h="3831" w="1355">
                  <a:moveTo>
                    <a:pt x="1152" y="1"/>
                  </a:moveTo>
                  <a:cubicBezTo>
                    <a:pt x="1100" y="1"/>
                    <a:pt x="1047" y="31"/>
                    <a:pt x="1029" y="90"/>
                  </a:cubicBezTo>
                  <a:cubicBezTo>
                    <a:pt x="946" y="374"/>
                    <a:pt x="956" y="681"/>
                    <a:pt x="887" y="970"/>
                  </a:cubicBezTo>
                  <a:cubicBezTo>
                    <a:pt x="823" y="1254"/>
                    <a:pt x="698" y="1512"/>
                    <a:pt x="630" y="1792"/>
                  </a:cubicBezTo>
                  <a:cubicBezTo>
                    <a:pt x="561" y="2071"/>
                    <a:pt x="474" y="2346"/>
                    <a:pt x="378" y="2621"/>
                  </a:cubicBezTo>
                  <a:cubicBezTo>
                    <a:pt x="281" y="2901"/>
                    <a:pt x="222" y="3227"/>
                    <a:pt x="89" y="3493"/>
                  </a:cubicBezTo>
                  <a:cubicBezTo>
                    <a:pt x="0" y="3670"/>
                    <a:pt x="151" y="3831"/>
                    <a:pt x="299" y="3831"/>
                  </a:cubicBezTo>
                  <a:cubicBezTo>
                    <a:pt x="367" y="3831"/>
                    <a:pt x="434" y="3798"/>
                    <a:pt x="478" y="3718"/>
                  </a:cubicBezTo>
                  <a:cubicBezTo>
                    <a:pt x="639" y="3428"/>
                    <a:pt x="832" y="3176"/>
                    <a:pt x="960" y="2865"/>
                  </a:cubicBezTo>
                  <a:cubicBezTo>
                    <a:pt x="1079" y="2575"/>
                    <a:pt x="1171" y="2268"/>
                    <a:pt x="1244" y="1961"/>
                  </a:cubicBezTo>
                  <a:cubicBezTo>
                    <a:pt x="1318" y="1654"/>
                    <a:pt x="1299" y="1341"/>
                    <a:pt x="1308" y="1030"/>
                  </a:cubicBezTo>
                  <a:cubicBezTo>
                    <a:pt x="1314" y="727"/>
                    <a:pt x="1354" y="384"/>
                    <a:pt x="1272" y="90"/>
                  </a:cubicBezTo>
                  <a:cubicBezTo>
                    <a:pt x="1256" y="31"/>
                    <a:pt x="1204"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3"/>
            <p:cNvSpPr/>
            <p:nvPr/>
          </p:nvSpPr>
          <p:spPr>
            <a:xfrm>
              <a:off x="2149225" y="2068575"/>
              <a:ext cx="196325" cy="208700"/>
            </a:xfrm>
            <a:custGeom>
              <a:rect b="b" l="l" r="r" t="t"/>
              <a:pathLst>
                <a:path extrusionOk="0" h="8348" w="7853">
                  <a:moveTo>
                    <a:pt x="7736" y="1"/>
                  </a:moveTo>
                  <a:cubicBezTo>
                    <a:pt x="7703" y="1"/>
                    <a:pt x="7661" y="15"/>
                    <a:pt x="7616" y="48"/>
                  </a:cubicBezTo>
                  <a:cubicBezTo>
                    <a:pt x="7332" y="263"/>
                    <a:pt x="6456" y="704"/>
                    <a:pt x="4296" y="2859"/>
                  </a:cubicBezTo>
                  <a:cubicBezTo>
                    <a:pt x="3264" y="3881"/>
                    <a:pt x="2309" y="4959"/>
                    <a:pt x="1407" y="6101"/>
                  </a:cubicBezTo>
                  <a:cubicBezTo>
                    <a:pt x="893" y="6747"/>
                    <a:pt x="480" y="7431"/>
                    <a:pt x="59" y="8142"/>
                  </a:cubicBezTo>
                  <a:cubicBezTo>
                    <a:pt x="1" y="8237"/>
                    <a:pt x="89" y="8347"/>
                    <a:pt x="178" y="8347"/>
                  </a:cubicBezTo>
                  <a:cubicBezTo>
                    <a:pt x="209" y="8347"/>
                    <a:pt x="240" y="8334"/>
                    <a:pt x="265" y="8302"/>
                  </a:cubicBezTo>
                  <a:cubicBezTo>
                    <a:pt x="705" y="7748"/>
                    <a:pt x="1141" y="7082"/>
                    <a:pt x="1581" y="6518"/>
                  </a:cubicBezTo>
                  <a:cubicBezTo>
                    <a:pt x="2021" y="5954"/>
                    <a:pt x="3172" y="4615"/>
                    <a:pt x="3653" y="4083"/>
                  </a:cubicBezTo>
                  <a:cubicBezTo>
                    <a:pt x="5598" y="1942"/>
                    <a:pt x="6502" y="1180"/>
                    <a:pt x="7740" y="190"/>
                  </a:cubicBezTo>
                  <a:cubicBezTo>
                    <a:pt x="7852" y="96"/>
                    <a:pt x="7823" y="1"/>
                    <a:pt x="7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3"/>
            <p:cNvSpPr/>
            <p:nvPr/>
          </p:nvSpPr>
          <p:spPr>
            <a:xfrm>
              <a:off x="2322775" y="1886800"/>
              <a:ext cx="32350" cy="40650"/>
            </a:xfrm>
            <a:custGeom>
              <a:rect b="b" l="l" r="r" t="t"/>
              <a:pathLst>
                <a:path extrusionOk="0" h="1626" w="1294">
                  <a:moveTo>
                    <a:pt x="699" y="1"/>
                  </a:moveTo>
                  <a:cubicBezTo>
                    <a:pt x="680" y="1"/>
                    <a:pt x="661" y="2"/>
                    <a:pt x="642" y="4"/>
                  </a:cubicBezTo>
                  <a:cubicBezTo>
                    <a:pt x="371" y="36"/>
                    <a:pt x="161" y="237"/>
                    <a:pt x="68" y="485"/>
                  </a:cubicBezTo>
                  <a:cubicBezTo>
                    <a:pt x="13" y="632"/>
                    <a:pt x="0" y="797"/>
                    <a:pt x="13" y="953"/>
                  </a:cubicBezTo>
                  <a:cubicBezTo>
                    <a:pt x="28" y="1128"/>
                    <a:pt x="78" y="1288"/>
                    <a:pt x="133" y="1458"/>
                  </a:cubicBezTo>
                  <a:cubicBezTo>
                    <a:pt x="138" y="1471"/>
                    <a:pt x="142" y="1481"/>
                    <a:pt x="151" y="1494"/>
                  </a:cubicBezTo>
                  <a:cubicBezTo>
                    <a:pt x="143" y="1560"/>
                    <a:pt x="190" y="1626"/>
                    <a:pt x="266" y="1626"/>
                  </a:cubicBezTo>
                  <a:cubicBezTo>
                    <a:pt x="274" y="1626"/>
                    <a:pt x="283" y="1625"/>
                    <a:pt x="293" y="1623"/>
                  </a:cubicBezTo>
                  <a:cubicBezTo>
                    <a:pt x="362" y="1609"/>
                    <a:pt x="417" y="1563"/>
                    <a:pt x="472" y="1526"/>
                  </a:cubicBezTo>
                  <a:cubicBezTo>
                    <a:pt x="532" y="1485"/>
                    <a:pt x="591" y="1443"/>
                    <a:pt x="646" y="1398"/>
                  </a:cubicBezTo>
                  <a:cubicBezTo>
                    <a:pt x="747" y="1320"/>
                    <a:pt x="839" y="1233"/>
                    <a:pt x="921" y="1136"/>
                  </a:cubicBezTo>
                  <a:cubicBezTo>
                    <a:pt x="1096" y="935"/>
                    <a:pt x="1293" y="650"/>
                    <a:pt x="1211" y="370"/>
                  </a:cubicBezTo>
                  <a:cubicBezTo>
                    <a:pt x="1147" y="146"/>
                    <a:pt x="924" y="1"/>
                    <a:pt x="6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3"/>
            <p:cNvSpPr/>
            <p:nvPr/>
          </p:nvSpPr>
          <p:spPr>
            <a:xfrm>
              <a:off x="2360700" y="1953775"/>
              <a:ext cx="50725" cy="36450"/>
            </a:xfrm>
            <a:custGeom>
              <a:rect b="b" l="l" r="r" t="t"/>
              <a:pathLst>
                <a:path extrusionOk="0" h="1458" w="2029">
                  <a:moveTo>
                    <a:pt x="1203" y="1"/>
                  </a:moveTo>
                  <a:cubicBezTo>
                    <a:pt x="1129" y="1"/>
                    <a:pt x="1055" y="10"/>
                    <a:pt x="983" y="26"/>
                  </a:cubicBezTo>
                  <a:cubicBezTo>
                    <a:pt x="597" y="113"/>
                    <a:pt x="317" y="415"/>
                    <a:pt x="65" y="705"/>
                  </a:cubicBezTo>
                  <a:cubicBezTo>
                    <a:pt x="37" y="737"/>
                    <a:pt x="24" y="778"/>
                    <a:pt x="28" y="815"/>
                  </a:cubicBezTo>
                  <a:cubicBezTo>
                    <a:pt x="20" y="833"/>
                    <a:pt x="10" y="856"/>
                    <a:pt x="10" y="883"/>
                  </a:cubicBezTo>
                  <a:cubicBezTo>
                    <a:pt x="1" y="1067"/>
                    <a:pt x="162" y="1186"/>
                    <a:pt x="303" y="1268"/>
                  </a:cubicBezTo>
                  <a:cubicBezTo>
                    <a:pt x="441" y="1347"/>
                    <a:pt x="587" y="1406"/>
                    <a:pt x="744" y="1433"/>
                  </a:cubicBezTo>
                  <a:cubicBezTo>
                    <a:pt x="829" y="1449"/>
                    <a:pt x="917" y="1457"/>
                    <a:pt x="1005" y="1457"/>
                  </a:cubicBezTo>
                  <a:cubicBezTo>
                    <a:pt x="1232" y="1457"/>
                    <a:pt x="1460" y="1402"/>
                    <a:pt x="1652" y="1273"/>
                  </a:cubicBezTo>
                  <a:cubicBezTo>
                    <a:pt x="1794" y="1181"/>
                    <a:pt x="1918" y="1053"/>
                    <a:pt x="1973" y="888"/>
                  </a:cubicBezTo>
                  <a:cubicBezTo>
                    <a:pt x="2028" y="714"/>
                    <a:pt x="1968" y="525"/>
                    <a:pt x="1872" y="375"/>
                  </a:cubicBezTo>
                  <a:cubicBezTo>
                    <a:pt x="1781" y="223"/>
                    <a:pt x="1647" y="108"/>
                    <a:pt x="1482" y="49"/>
                  </a:cubicBezTo>
                  <a:cubicBezTo>
                    <a:pt x="1392" y="16"/>
                    <a:pt x="1298"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3"/>
            <p:cNvSpPr/>
            <p:nvPr/>
          </p:nvSpPr>
          <p:spPr>
            <a:xfrm>
              <a:off x="2287575" y="1900150"/>
              <a:ext cx="29250" cy="45125"/>
            </a:xfrm>
            <a:custGeom>
              <a:rect b="b" l="l" r="r" t="t"/>
              <a:pathLst>
                <a:path extrusionOk="0" h="1805" w="1170">
                  <a:moveTo>
                    <a:pt x="740" y="1"/>
                  </a:moveTo>
                  <a:cubicBezTo>
                    <a:pt x="651" y="1"/>
                    <a:pt x="561" y="29"/>
                    <a:pt x="481" y="66"/>
                  </a:cubicBezTo>
                  <a:cubicBezTo>
                    <a:pt x="211" y="194"/>
                    <a:pt x="64" y="484"/>
                    <a:pt x="32" y="776"/>
                  </a:cubicBezTo>
                  <a:cubicBezTo>
                    <a:pt x="0" y="1106"/>
                    <a:pt x="119" y="1437"/>
                    <a:pt x="325" y="1694"/>
                  </a:cubicBezTo>
                  <a:cubicBezTo>
                    <a:pt x="325" y="1707"/>
                    <a:pt x="331" y="1722"/>
                    <a:pt x="339" y="1739"/>
                  </a:cubicBezTo>
                  <a:cubicBezTo>
                    <a:pt x="361" y="1777"/>
                    <a:pt x="411" y="1804"/>
                    <a:pt x="458" y="1804"/>
                  </a:cubicBezTo>
                  <a:cubicBezTo>
                    <a:pt x="479" y="1804"/>
                    <a:pt x="500" y="1799"/>
                    <a:pt x="518" y="1786"/>
                  </a:cubicBezTo>
                  <a:cubicBezTo>
                    <a:pt x="743" y="1616"/>
                    <a:pt x="913" y="1396"/>
                    <a:pt x="1018" y="1139"/>
                  </a:cubicBezTo>
                  <a:cubicBezTo>
                    <a:pt x="1119" y="901"/>
                    <a:pt x="1169" y="617"/>
                    <a:pt x="1119" y="364"/>
                  </a:cubicBezTo>
                  <a:cubicBezTo>
                    <a:pt x="1095" y="240"/>
                    <a:pt x="1032" y="121"/>
                    <a:pt x="926" y="52"/>
                  </a:cubicBezTo>
                  <a:cubicBezTo>
                    <a:pt x="868" y="16"/>
                    <a:pt x="805" y="1"/>
                    <a:pt x="7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3"/>
            <p:cNvSpPr/>
            <p:nvPr/>
          </p:nvSpPr>
          <p:spPr>
            <a:xfrm>
              <a:off x="2296150" y="1903125"/>
              <a:ext cx="16200" cy="13050"/>
            </a:xfrm>
            <a:custGeom>
              <a:rect b="b" l="l" r="r" t="t"/>
              <a:pathLst>
                <a:path extrusionOk="0" h="522" w="648">
                  <a:moveTo>
                    <a:pt x="382" y="168"/>
                  </a:moveTo>
                  <a:cubicBezTo>
                    <a:pt x="386" y="172"/>
                    <a:pt x="390" y="172"/>
                    <a:pt x="395" y="172"/>
                  </a:cubicBezTo>
                  <a:cubicBezTo>
                    <a:pt x="395" y="172"/>
                    <a:pt x="395" y="176"/>
                    <a:pt x="400" y="176"/>
                  </a:cubicBezTo>
                  <a:cubicBezTo>
                    <a:pt x="405" y="176"/>
                    <a:pt x="409" y="181"/>
                    <a:pt x="409" y="181"/>
                  </a:cubicBezTo>
                  <a:cubicBezTo>
                    <a:pt x="418" y="185"/>
                    <a:pt x="428" y="190"/>
                    <a:pt x="432" y="195"/>
                  </a:cubicBezTo>
                  <a:lnTo>
                    <a:pt x="437" y="199"/>
                  </a:lnTo>
                  <a:cubicBezTo>
                    <a:pt x="445" y="204"/>
                    <a:pt x="450" y="213"/>
                    <a:pt x="455" y="217"/>
                  </a:cubicBezTo>
                  <a:cubicBezTo>
                    <a:pt x="460" y="217"/>
                    <a:pt x="460" y="223"/>
                    <a:pt x="460" y="223"/>
                  </a:cubicBezTo>
                  <a:cubicBezTo>
                    <a:pt x="464" y="227"/>
                    <a:pt x="464" y="231"/>
                    <a:pt x="469" y="236"/>
                  </a:cubicBezTo>
                  <a:lnTo>
                    <a:pt x="469" y="240"/>
                  </a:lnTo>
                  <a:cubicBezTo>
                    <a:pt x="469" y="240"/>
                    <a:pt x="469" y="239"/>
                    <a:pt x="469" y="239"/>
                  </a:cubicBezTo>
                  <a:cubicBezTo>
                    <a:pt x="470" y="239"/>
                    <a:pt x="473" y="251"/>
                    <a:pt x="473" y="254"/>
                  </a:cubicBezTo>
                  <a:cubicBezTo>
                    <a:pt x="473" y="254"/>
                    <a:pt x="477" y="259"/>
                    <a:pt x="477" y="263"/>
                  </a:cubicBezTo>
                  <a:lnTo>
                    <a:pt x="477" y="278"/>
                  </a:lnTo>
                  <a:lnTo>
                    <a:pt x="477" y="282"/>
                  </a:lnTo>
                  <a:cubicBezTo>
                    <a:pt x="477" y="282"/>
                    <a:pt x="473" y="282"/>
                    <a:pt x="473" y="286"/>
                  </a:cubicBezTo>
                  <a:cubicBezTo>
                    <a:pt x="473" y="286"/>
                    <a:pt x="469" y="300"/>
                    <a:pt x="464" y="300"/>
                  </a:cubicBezTo>
                  <a:cubicBezTo>
                    <a:pt x="464" y="305"/>
                    <a:pt x="464" y="305"/>
                    <a:pt x="460" y="309"/>
                  </a:cubicBezTo>
                  <a:lnTo>
                    <a:pt x="460" y="314"/>
                  </a:lnTo>
                  <a:cubicBezTo>
                    <a:pt x="450" y="318"/>
                    <a:pt x="445" y="323"/>
                    <a:pt x="441" y="333"/>
                  </a:cubicBezTo>
                  <a:lnTo>
                    <a:pt x="437" y="333"/>
                  </a:lnTo>
                  <a:cubicBezTo>
                    <a:pt x="432" y="333"/>
                    <a:pt x="428" y="337"/>
                    <a:pt x="422" y="341"/>
                  </a:cubicBezTo>
                  <a:cubicBezTo>
                    <a:pt x="418" y="346"/>
                    <a:pt x="409" y="350"/>
                    <a:pt x="400" y="350"/>
                  </a:cubicBezTo>
                  <a:cubicBezTo>
                    <a:pt x="400" y="355"/>
                    <a:pt x="400" y="355"/>
                    <a:pt x="395" y="355"/>
                  </a:cubicBezTo>
                  <a:lnTo>
                    <a:pt x="390" y="355"/>
                  </a:lnTo>
                  <a:cubicBezTo>
                    <a:pt x="382" y="360"/>
                    <a:pt x="373" y="365"/>
                    <a:pt x="358" y="365"/>
                  </a:cubicBezTo>
                  <a:cubicBezTo>
                    <a:pt x="354" y="369"/>
                    <a:pt x="350" y="369"/>
                    <a:pt x="345" y="369"/>
                  </a:cubicBezTo>
                  <a:cubicBezTo>
                    <a:pt x="345" y="369"/>
                    <a:pt x="335" y="373"/>
                    <a:pt x="331" y="373"/>
                  </a:cubicBezTo>
                  <a:lnTo>
                    <a:pt x="280" y="373"/>
                  </a:lnTo>
                  <a:cubicBezTo>
                    <a:pt x="276" y="369"/>
                    <a:pt x="271" y="369"/>
                    <a:pt x="267" y="369"/>
                  </a:cubicBezTo>
                  <a:lnTo>
                    <a:pt x="263" y="365"/>
                  </a:lnTo>
                  <a:cubicBezTo>
                    <a:pt x="257" y="365"/>
                    <a:pt x="257" y="360"/>
                    <a:pt x="253" y="360"/>
                  </a:cubicBezTo>
                  <a:lnTo>
                    <a:pt x="248" y="355"/>
                  </a:lnTo>
                  <a:lnTo>
                    <a:pt x="244" y="350"/>
                  </a:lnTo>
                  <a:cubicBezTo>
                    <a:pt x="244" y="341"/>
                    <a:pt x="240" y="333"/>
                    <a:pt x="240" y="327"/>
                  </a:cubicBezTo>
                  <a:lnTo>
                    <a:pt x="240" y="314"/>
                  </a:lnTo>
                  <a:lnTo>
                    <a:pt x="240" y="286"/>
                  </a:lnTo>
                  <a:cubicBezTo>
                    <a:pt x="240" y="268"/>
                    <a:pt x="230" y="250"/>
                    <a:pt x="221" y="231"/>
                  </a:cubicBezTo>
                  <a:lnTo>
                    <a:pt x="225" y="227"/>
                  </a:lnTo>
                  <a:cubicBezTo>
                    <a:pt x="230" y="223"/>
                    <a:pt x="235" y="217"/>
                    <a:pt x="244" y="208"/>
                  </a:cubicBezTo>
                  <a:cubicBezTo>
                    <a:pt x="248" y="208"/>
                    <a:pt x="253" y="204"/>
                    <a:pt x="253" y="204"/>
                  </a:cubicBezTo>
                  <a:cubicBezTo>
                    <a:pt x="267" y="195"/>
                    <a:pt x="280" y="185"/>
                    <a:pt x="295" y="181"/>
                  </a:cubicBezTo>
                  <a:cubicBezTo>
                    <a:pt x="299" y="176"/>
                    <a:pt x="308" y="176"/>
                    <a:pt x="312" y="176"/>
                  </a:cubicBezTo>
                  <a:cubicBezTo>
                    <a:pt x="322" y="172"/>
                    <a:pt x="327" y="172"/>
                    <a:pt x="335" y="168"/>
                  </a:cubicBezTo>
                  <a:close/>
                  <a:moveTo>
                    <a:pt x="356" y="0"/>
                  </a:moveTo>
                  <a:cubicBezTo>
                    <a:pt x="336" y="0"/>
                    <a:pt x="316" y="3"/>
                    <a:pt x="295" y="7"/>
                  </a:cubicBezTo>
                  <a:cubicBezTo>
                    <a:pt x="180" y="30"/>
                    <a:pt x="83" y="121"/>
                    <a:pt x="24" y="223"/>
                  </a:cubicBezTo>
                  <a:cubicBezTo>
                    <a:pt x="1" y="259"/>
                    <a:pt x="15" y="314"/>
                    <a:pt x="56" y="333"/>
                  </a:cubicBezTo>
                  <a:cubicBezTo>
                    <a:pt x="60" y="337"/>
                    <a:pt x="65" y="337"/>
                    <a:pt x="70" y="337"/>
                  </a:cubicBezTo>
                  <a:cubicBezTo>
                    <a:pt x="83" y="424"/>
                    <a:pt x="175" y="498"/>
                    <a:pt x="253" y="515"/>
                  </a:cubicBezTo>
                  <a:cubicBezTo>
                    <a:pt x="273" y="520"/>
                    <a:pt x="294" y="522"/>
                    <a:pt x="316" y="522"/>
                  </a:cubicBezTo>
                  <a:cubicBezTo>
                    <a:pt x="410" y="522"/>
                    <a:pt x="510" y="481"/>
                    <a:pt x="570" y="410"/>
                  </a:cubicBezTo>
                  <a:cubicBezTo>
                    <a:pt x="642" y="327"/>
                    <a:pt x="648" y="213"/>
                    <a:pt x="583" y="121"/>
                  </a:cubicBezTo>
                  <a:cubicBezTo>
                    <a:pt x="527" y="42"/>
                    <a:pt x="447"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3"/>
            <p:cNvSpPr/>
            <p:nvPr/>
          </p:nvSpPr>
          <p:spPr>
            <a:xfrm>
              <a:off x="2332400" y="1891825"/>
              <a:ext cx="15950" cy="12725"/>
            </a:xfrm>
            <a:custGeom>
              <a:rect b="b" l="l" r="r" t="t"/>
              <a:pathLst>
                <a:path extrusionOk="0" h="509" w="638">
                  <a:moveTo>
                    <a:pt x="362" y="174"/>
                  </a:moveTo>
                  <a:cubicBezTo>
                    <a:pt x="376" y="179"/>
                    <a:pt x="390" y="179"/>
                    <a:pt x="403" y="184"/>
                  </a:cubicBezTo>
                  <a:lnTo>
                    <a:pt x="409" y="188"/>
                  </a:lnTo>
                  <a:cubicBezTo>
                    <a:pt x="417" y="192"/>
                    <a:pt x="422" y="192"/>
                    <a:pt x="426" y="197"/>
                  </a:cubicBezTo>
                  <a:lnTo>
                    <a:pt x="431" y="201"/>
                  </a:lnTo>
                  <a:cubicBezTo>
                    <a:pt x="436" y="201"/>
                    <a:pt x="436" y="207"/>
                    <a:pt x="436" y="207"/>
                  </a:cubicBezTo>
                  <a:cubicBezTo>
                    <a:pt x="441" y="207"/>
                    <a:pt x="441" y="211"/>
                    <a:pt x="441" y="211"/>
                  </a:cubicBezTo>
                  <a:cubicBezTo>
                    <a:pt x="445" y="216"/>
                    <a:pt x="445" y="216"/>
                    <a:pt x="445" y="220"/>
                  </a:cubicBezTo>
                  <a:cubicBezTo>
                    <a:pt x="449" y="224"/>
                    <a:pt x="449" y="224"/>
                    <a:pt x="449" y="229"/>
                  </a:cubicBezTo>
                  <a:lnTo>
                    <a:pt x="449" y="234"/>
                  </a:lnTo>
                  <a:lnTo>
                    <a:pt x="449" y="239"/>
                  </a:lnTo>
                  <a:lnTo>
                    <a:pt x="449" y="243"/>
                  </a:lnTo>
                  <a:lnTo>
                    <a:pt x="449" y="247"/>
                  </a:lnTo>
                  <a:cubicBezTo>
                    <a:pt x="449" y="252"/>
                    <a:pt x="445" y="262"/>
                    <a:pt x="445" y="266"/>
                  </a:cubicBezTo>
                  <a:lnTo>
                    <a:pt x="445" y="271"/>
                  </a:lnTo>
                  <a:cubicBezTo>
                    <a:pt x="445" y="271"/>
                    <a:pt x="441" y="271"/>
                    <a:pt x="441" y="275"/>
                  </a:cubicBezTo>
                  <a:cubicBezTo>
                    <a:pt x="441" y="279"/>
                    <a:pt x="436" y="289"/>
                    <a:pt x="431" y="294"/>
                  </a:cubicBezTo>
                  <a:lnTo>
                    <a:pt x="422" y="303"/>
                  </a:lnTo>
                  <a:cubicBezTo>
                    <a:pt x="417" y="307"/>
                    <a:pt x="413" y="311"/>
                    <a:pt x="413" y="317"/>
                  </a:cubicBezTo>
                  <a:lnTo>
                    <a:pt x="409" y="317"/>
                  </a:lnTo>
                  <a:cubicBezTo>
                    <a:pt x="403" y="317"/>
                    <a:pt x="399" y="321"/>
                    <a:pt x="399" y="321"/>
                  </a:cubicBezTo>
                  <a:cubicBezTo>
                    <a:pt x="394" y="326"/>
                    <a:pt x="390" y="326"/>
                    <a:pt x="385" y="326"/>
                  </a:cubicBezTo>
                  <a:cubicBezTo>
                    <a:pt x="376" y="330"/>
                    <a:pt x="367" y="334"/>
                    <a:pt x="358" y="334"/>
                  </a:cubicBezTo>
                  <a:lnTo>
                    <a:pt x="354" y="334"/>
                  </a:lnTo>
                  <a:cubicBezTo>
                    <a:pt x="352" y="336"/>
                    <a:pt x="350" y="336"/>
                    <a:pt x="347" y="336"/>
                  </a:cubicBezTo>
                  <a:cubicBezTo>
                    <a:pt x="343" y="336"/>
                    <a:pt x="339" y="334"/>
                    <a:pt x="339" y="334"/>
                  </a:cubicBezTo>
                  <a:cubicBezTo>
                    <a:pt x="338" y="336"/>
                    <a:pt x="336" y="336"/>
                    <a:pt x="335" y="336"/>
                  </a:cubicBezTo>
                  <a:cubicBezTo>
                    <a:pt x="332" y="336"/>
                    <a:pt x="329" y="334"/>
                    <a:pt x="326" y="334"/>
                  </a:cubicBezTo>
                  <a:lnTo>
                    <a:pt x="312" y="334"/>
                  </a:lnTo>
                  <a:cubicBezTo>
                    <a:pt x="303" y="334"/>
                    <a:pt x="299" y="334"/>
                    <a:pt x="293" y="330"/>
                  </a:cubicBezTo>
                  <a:cubicBezTo>
                    <a:pt x="280" y="330"/>
                    <a:pt x="271" y="326"/>
                    <a:pt x="261" y="321"/>
                  </a:cubicBezTo>
                  <a:lnTo>
                    <a:pt x="257" y="321"/>
                  </a:lnTo>
                  <a:cubicBezTo>
                    <a:pt x="252" y="317"/>
                    <a:pt x="248" y="317"/>
                    <a:pt x="244" y="311"/>
                  </a:cubicBezTo>
                  <a:cubicBezTo>
                    <a:pt x="238" y="311"/>
                    <a:pt x="229" y="307"/>
                    <a:pt x="225" y="303"/>
                  </a:cubicBezTo>
                  <a:cubicBezTo>
                    <a:pt x="225" y="284"/>
                    <a:pt x="216" y="271"/>
                    <a:pt x="206" y="256"/>
                  </a:cubicBezTo>
                  <a:cubicBezTo>
                    <a:pt x="202" y="247"/>
                    <a:pt x="193" y="243"/>
                    <a:pt x="183" y="239"/>
                  </a:cubicBezTo>
                  <a:cubicBezTo>
                    <a:pt x="183" y="234"/>
                    <a:pt x="188" y="234"/>
                    <a:pt x="188" y="229"/>
                  </a:cubicBezTo>
                  <a:cubicBezTo>
                    <a:pt x="193" y="224"/>
                    <a:pt x="197" y="220"/>
                    <a:pt x="202" y="216"/>
                  </a:cubicBezTo>
                  <a:lnTo>
                    <a:pt x="206" y="211"/>
                  </a:lnTo>
                  <a:cubicBezTo>
                    <a:pt x="216" y="207"/>
                    <a:pt x="220" y="201"/>
                    <a:pt x="225" y="197"/>
                  </a:cubicBezTo>
                  <a:cubicBezTo>
                    <a:pt x="229" y="192"/>
                    <a:pt x="244" y="192"/>
                    <a:pt x="248" y="188"/>
                  </a:cubicBezTo>
                  <a:cubicBezTo>
                    <a:pt x="252" y="184"/>
                    <a:pt x="257" y="184"/>
                    <a:pt x="261" y="184"/>
                  </a:cubicBezTo>
                  <a:cubicBezTo>
                    <a:pt x="271" y="179"/>
                    <a:pt x="284" y="174"/>
                    <a:pt x="299" y="174"/>
                  </a:cubicBezTo>
                  <a:close/>
                  <a:moveTo>
                    <a:pt x="333" y="1"/>
                  </a:moveTo>
                  <a:cubicBezTo>
                    <a:pt x="304" y="1"/>
                    <a:pt x="276" y="4"/>
                    <a:pt x="248" y="9"/>
                  </a:cubicBezTo>
                  <a:cubicBezTo>
                    <a:pt x="133" y="27"/>
                    <a:pt x="0" y="124"/>
                    <a:pt x="9" y="256"/>
                  </a:cubicBezTo>
                  <a:cubicBezTo>
                    <a:pt x="9" y="284"/>
                    <a:pt x="23" y="311"/>
                    <a:pt x="45" y="326"/>
                  </a:cubicBezTo>
                  <a:lnTo>
                    <a:pt x="45" y="330"/>
                  </a:lnTo>
                  <a:cubicBezTo>
                    <a:pt x="45" y="376"/>
                    <a:pt x="78" y="417"/>
                    <a:pt x="115" y="440"/>
                  </a:cubicBezTo>
                  <a:cubicBezTo>
                    <a:pt x="161" y="472"/>
                    <a:pt x="216" y="495"/>
                    <a:pt x="271" y="504"/>
                  </a:cubicBezTo>
                  <a:cubicBezTo>
                    <a:pt x="290" y="507"/>
                    <a:pt x="309" y="508"/>
                    <a:pt x="328" y="508"/>
                  </a:cubicBezTo>
                  <a:cubicBezTo>
                    <a:pt x="432" y="508"/>
                    <a:pt x="532" y="464"/>
                    <a:pt x="582" y="366"/>
                  </a:cubicBezTo>
                  <a:cubicBezTo>
                    <a:pt x="638" y="271"/>
                    <a:pt x="619" y="146"/>
                    <a:pt x="536" y="74"/>
                  </a:cubicBezTo>
                  <a:cubicBezTo>
                    <a:pt x="480" y="20"/>
                    <a:pt x="407"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3"/>
            <p:cNvSpPr/>
            <p:nvPr/>
          </p:nvSpPr>
          <p:spPr>
            <a:xfrm>
              <a:off x="2395225" y="1974250"/>
              <a:ext cx="125" cy="25"/>
            </a:xfrm>
            <a:custGeom>
              <a:rect b="b" l="l" r="r" t="t"/>
              <a:pathLst>
                <a:path extrusionOk="0" h="1" w="5">
                  <a:moveTo>
                    <a:pt x="0" y="0"/>
                  </a:moveTo>
                  <a:lnTo>
                    <a:pt x="0" y="0"/>
                  </a:lnTo>
                  <a:lnTo>
                    <a:pt x="4" y="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3"/>
            <p:cNvSpPr/>
            <p:nvPr/>
          </p:nvSpPr>
          <p:spPr>
            <a:xfrm>
              <a:off x="2389025" y="1961600"/>
              <a:ext cx="14675" cy="18125"/>
            </a:xfrm>
            <a:custGeom>
              <a:rect b="b" l="l" r="r" t="t"/>
              <a:pathLst>
                <a:path extrusionOk="0" h="725" w="587">
                  <a:moveTo>
                    <a:pt x="294" y="181"/>
                  </a:moveTo>
                  <a:cubicBezTo>
                    <a:pt x="307" y="185"/>
                    <a:pt x="317" y="185"/>
                    <a:pt x="326" y="189"/>
                  </a:cubicBezTo>
                  <a:cubicBezTo>
                    <a:pt x="326" y="189"/>
                    <a:pt x="331" y="195"/>
                    <a:pt x="335" y="195"/>
                  </a:cubicBezTo>
                  <a:cubicBezTo>
                    <a:pt x="335" y="199"/>
                    <a:pt x="339" y="199"/>
                    <a:pt x="345" y="204"/>
                  </a:cubicBezTo>
                  <a:lnTo>
                    <a:pt x="358" y="217"/>
                  </a:lnTo>
                  <a:cubicBezTo>
                    <a:pt x="362" y="222"/>
                    <a:pt x="362" y="222"/>
                    <a:pt x="367" y="227"/>
                  </a:cubicBezTo>
                  <a:cubicBezTo>
                    <a:pt x="367" y="231"/>
                    <a:pt x="367" y="231"/>
                    <a:pt x="372" y="236"/>
                  </a:cubicBezTo>
                  <a:cubicBezTo>
                    <a:pt x="377" y="240"/>
                    <a:pt x="381" y="259"/>
                    <a:pt x="381" y="268"/>
                  </a:cubicBezTo>
                  <a:cubicBezTo>
                    <a:pt x="386" y="282"/>
                    <a:pt x="386" y="291"/>
                    <a:pt x="390" y="305"/>
                  </a:cubicBezTo>
                  <a:cubicBezTo>
                    <a:pt x="390" y="309"/>
                    <a:pt x="390" y="314"/>
                    <a:pt x="394" y="318"/>
                  </a:cubicBezTo>
                  <a:lnTo>
                    <a:pt x="394" y="323"/>
                  </a:lnTo>
                  <a:cubicBezTo>
                    <a:pt x="400" y="327"/>
                    <a:pt x="394" y="354"/>
                    <a:pt x="394" y="364"/>
                  </a:cubicBezTo>
                  <a:cubicBezTo>
                    <a:pt x="400" y="369"/>
                    <a:pt x="400" y="424"/>
                    <a:pt x="394" y="428"/>
                  </a:cubicBezTo>
                  <a:cubicBezTo>
                    <a:pt x="394" y="428"/>
                    <a:pt x="397" y="415"/>
                    <a:pt x="397" y="415"/>
                  </a:cubicBezTo>
                  <a:lnTo>
                    <a:pt x="397" y="415"/>
                  </a:lnTo>
                  <a:cubicBezTo>
                    <a:pt x="397" y="415"/>
                    <a:pt x="396" y="417"/>
                    <a:pt x="394" y="424"/>
                  </a:cubicBezTo>
                  <a:cubicBezTo>
                    <a:pt x="394" y="428"/>
                    <a:pt x="394" y="433"/>
                    <a:pt x="390" y="443"/>
                  </a:cubicBezTo>
                  <a:cubicBezTo>
                    <a:pt x="390" y="451"/>
                    <a:pt x="386" y="465"/>
                    <a:pt x="381" y="474"/>
                  </a:cubicBezTo>
                  <a:lnTo>
                    <a:pt x="386" y="470"/>
                  </a:lnTo>
                  <a:lnTo>
                    <a:pt x="386" y="470"/>
                  </a:lnTo>
                  <a:cubicBezTo>
                    <a:pt x="381" y="474"/>
                    <a:pt x="381" y="479"/>
                    <a:pt x="377" y="483"/>
                  </a:cubicBezTo>
                  <a:cubicBezTo>
                    <a:pt x="372" y="492"/>
                    <a:pt x="367" y="498"/>
                    <a:pt x="362" y="506"/>
                  </a:cubicBezTo>
                  <a:cubicBezTo>
                    <a:pt x="362" y="511"/>
                    <a:pt x="358" y="515"/>
                    <a:pt x="354" y="515"/>
                  </a:cubicBezTo>
                  <a:cubicBezTo>
                    <a:pt x="349" y="520"/>
                    <a:pt x="345" y="520"/>
                    <a:pt x="339" y="525"/>
                  </a:cubicBezTo>
                  <a:cubicBezTo>
                    <a:pt x="339" y="525"/>
                    <a:pt x="336" y="525"/>
                    <a:pt x="332" y="528"/>
                  </a:cubicBezTo>
                  <a:lnTo>
                    <a:pt x="332" y="528"/>
                  </a:lnTo>
                  <a:cubicBezTo>
                    <a:pt x="332" y="528"/>
                    <a:pt x="331" y="527"/>
                    <a:pt x="331" y="527"/>
                  </a:cubicBezTo>
                  <a:cubicBezTo>
                    <a:pt x="328" y="527"/>
                    <a:pt x="326" y="529"/>
                    <a:pt x="326" y="529"/>
                  </a:cubicBezTo>
                  <a:lnTo>
                    <a:pt x="299" y="529"/>
                  </a:lnTo>
                  <a:cubicBezTo>
                    <a:pt x="294" y="525"/>
                    <a:pt x="290" y="525"/>
                    <a:pt x="280" y="525"/>
                  </a:cubicBezTo>
                  <a:lnTo>
                    <a:pt x="276" y="520"/>
                  </a:lnTo>
                  <a:lnTo>
                    <a:pt x="271" y="520"/>
                  </a:lnTo>
                  <a:cubicBezTo>
                    <a:pt x="271" y="520"/>
                    <a:pt x="257" y="511"/>
                    <a:pt x="252" y="506"/>
                  </a:cubicBezTo>
                  <a:lnTo>
                    <a:pt x="252" y="506"/>
                  </a:lnTo>
                  <a:cubicBezTo>
                    <a:pt x="252" y="509"/>
                    <a:pt x="254" y="510"/>
                    <a:pt x="254" y="510"/>
                  </a:cubicBezTo>
                  <a:cubicBezTo>
                    <a:pt x="254" y="510"/>
                    <a:pt x="252" y="509"/>
                    <a:pt x="248" y="506"/>
                  </a:cubicBezTo>
                  <a:cubicBezTo>
                    <a:pt x="244" y="502"/>
                    <a:pt x="239" y="498"/>
                    <a:pt x="239" y="498"/>
                  </a:cubicBezTo>
                  <a:cubicBezTo>
                    <a:pt x="235" y="492"/>
                    <a:pt x="229" y="488"/>
                    <a:pt x="225" y="483"/>
                  </a:cubicBezTo>
                  <a:cubicBezTo>
                    <a:pt x="220" y="474"/>
                    <a:pt x="212" y="465"/>
                    <a:pt x="207" y="456"/>
                  </a:cubicBezTo>
                  <a:lnTo>
                    <a:pt x="207" y="451"/>
                  </a:lnTo>
                  <a:cubicBezTo>
                    <a:pt x="207" y="443"/>
                    <a:pt x="202" y="433"/>
                    <a:pt x="202" y="424"/>
                  </a:cubicBezTo>
                  <a:cubicBezTo>
                    <a:pt x="197" y="419"/>
                    <a:pt x="197" y="415"/>
                    <a:pt x="197" y="405"/>
                  </a:cubicBezTo>
                  <a:lnTo>
                    <a:pt x="197" y="401"/>
                  </a:lnTo>
                  <a:cubicBezTo>
                    <a:pt x="197" y="387"/>
                    <a:pt x="193" y="369"/>
                    <a:pt x="197" y="354"/>
                  </a:cubicBezTo>
                  <a:lnTo>
                    <a:pt x="197" y="341"/>
                  </a:lnTo>
                  <a:lnTo>
                    <a:pt x="197" y="327"/>
                  </a:lnTo>
                  <a:cubicBezTo>
                    <a:pt x="202" y="309"/>
                    <a:pt x="207" y="295"/>
                    <a:pt x="207" y="282"/>
                  </a:cubicBezTo>
                  <a:cubicBezTo>
                    <a:pt x="216" y="250"/>
                    <a:pt x="220" y="222"/>
                    <a:pt x="225" y="189"/>
                  </a:cubicBezTo>
                  <a:cubicBezTo>
                    <a:pt x="229" y="189"/>
                    <a:pt x="235" y="185"/>
                    <a:pt x="244" y="185"/>
                  </a:cubicBezTo>
                  <a:cubicBezTo>
                    <a:pt x="244" y="185"/>
                    <a:pt x="248" y="185"/>
                    <a:pt x="252" y="181"/>
                  </a:cubicBezTo>
                  <a:close/>
                  <a:moveTo>
                    <a:pt x="283" y="0"/>
                  </a:moveTo>
                  <a:cubicBezTo>
                    <a:pt x="192" y="0"/>
                    <a:pt x="98" y="40"/>
                    <a:pt x="42" y="107"/>
                  </a:cubicBezTo>
                  <a:cubicBezTo>
                    <a:pt x="23" y="134"/>
                    <a:pt x="15" y="167"/>
                    <a:pt x="19" y="199"/>
                  </a:cubicBezTo>
                  <a:cubicBezTo>
                    <a:pt x="5" y="244"/>
                    <a:pt x="0" y="291"/>
                    <a:pt x="0" y="341"/>
                  </a:cubicBezTo>
                  <a:cubicBezTo>
                    <a:pt x="0" y="415"/>
                    <a:pt x="15" y="492"/>
                    <a:pt x="51" y="557"/>
                  </a:cubicBezTo>
                  <a:cubicBezTo>
                    <a:pt x="105" y="654"/>
                    <a:pt x="215" y="725"/>
                    <a:pt x="326" y="725"/>
                  </a:cubicBezTo>
                  <a:cubicBezTo>
                    <a:pt x="346" y="725"/>
                    <a:pt x="366" y="723"/>
                    <a:pt x="386" y="718"/>
                  </a:cubicBezTo>
                  <a:cubicBezTo>
                    <a:pt x="449" y="703"/>
                    <a:pt x="510" y="653"/>
                    <a:pt x="546" y="593"/>
                  </a:cubicBezTo>
                  <a:cubicBezTo>
                    <a:pt x="578" y="534"/>
                    <a:pt x="587" y="465"/>
                    <a:pt x="587" y="396"/>
                  </a:cubicBezTo>
                  <a:cubicBezTo>
                    <a:pt x="583" y="263"/>
                    <a:pt x="551" y="112"/>
                    <a:pt x="427" y="39"/>
                  </a:cubicBezTo>
                  <a:cubicBezTo>
                    <a:pt x="385" y="12"/>
                    <a:pt x="334" y="0"/>
                    <a:pt x="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3"/>
            <p:cNvSpPr/>
            <p:nvPr/>
          </p:nvSpPr>
          <p:spPr>
            <a:xfrm>
              <a:off x="2398425" y="1973450"/>
              <a:ext cx="150" cy="225"/>
            </a:xfrm>
            <a:custGeom>
              <a:rect b="b" l="l" r="r" t="t"/>
              <a:pathLst>
                <a:path extrusionOk="0" h="9" w="6">
                  <a:moveTo>
                    <a:pt x="5" y="0"/>
                  </a:moveTo>
                  <a:cubicBezTo>
                    <a:pt x="1" y="6"/>
                    <a:pt x="1" y="9"/>
                    <a:pt x="2" y="9"/>
                  </a:cubicBezTo>
                  <a:cubicBezTo>
                    <a:pt x="3" y="9"/>
                    <a:pt x="5" y="5"/>
                    <a:pt x="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3"/>
            <p:cNvSpPr/>
            <p:nvPr/>
          </p:nvSpPr>
          <p:spPr>
            <a:xfrm>
              <a:off x="2396975" y="1974775"/>
              <a:ext cx="325" cy="75"/>
            </a:xfrm>
            <a:custGeom>
              <a:rect b="b" l="l" r="r" t="t"/>
              <a:pathLst>
                <a:path extrusionOk="0" h="3" w="13">
                  <a:moveTo>
                    <a:pt x="2" y="0"/>
                  </a:moveTo>
                  <a:cubicBezTo>
                    <a:pt x="0" y="0"/>
                    <a:pt x="7" y="2"/>
                    <a:pt x="13" y="2"/>
                  </a:cubicBezTo>
                  <a:cubicBezTo>
                    <a:pt x="6" y="1"/>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3"/>
            <p:cNvSpPr/>
            <p:nvPr/>
          </p:nvSpPr>
          <p:spPr>
            <a:xfrm>
              <a:off x="2395325" y="1966100"/>
              <a:ext cx="275" cy="100"/>
            </a:xfrm>
            <a:custGeom>
              <a:rect b="b" l="l" r="r" t="t"/>
              <a:pathLst>
                <a:path extrusionOk="0" h="4" w="11">
                  <a:moveTo>
                    <a:pt x="0" y="1"/>
                  </a:moveTo>
                  <a:cubicBezTo>
                    <a:pt x="3" y="3"/>
                    <a:pt x="4" y="4"/>
                    <a:pt x="5" y="4"/>
                  </a:cubicBezTo>
                  <a:cubicBezTo>
                    <a:pt x="6" y="4"/>
                    <a:pt x="8" y="3"/>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3"/>
            <p:cNvSpPr/>
            <p:nvPr/>
          </p:nvSpPr>
          <p:spPr>
            <a:xfrm>
              <a:off x="2454850" y="1781850"/>
              <a:ext cx="25000" cy="35725"/>
            </a:xfrm>
            <a:custGeom>
              <a:rect b="b" l="l" r="r" t="t"/>
              <a:pathLst>
                <a:path extrusionOk="0" h="1429" w="1000">
                  <a:moveTo>
                    <a:pt x="538" y="1"/>
                  </a:moveTo>
                  <a:cubicBezTo>
                    <a:pt x="536" y="1"/>
                    <a:pt x="534" y="1"/>
                    <a:pt x="532" y="1"/>
                  </a:cubicBezTo>
                  <a:cubicBezTo>
                    <a:pt x="275" y="5"/>
                    <a:pt x="133" y="244"/>
                    <a:pt x="59" y="460"/>
                  </a:cubicBezTo>
                  <a:cubicBezTo>
                    <a:pt x="18" y="588"/>
                    <a:pt x="0" y="721"/>
                    <a:pt x="0" y="858"/>
                  </a:cubicBezTo>
                  <a:cubicBezTo>
                    <a:pt x="0" y="996"/>
                    <a:pt x="36" y="1133"/>
                    <a:pt x="78" y="1262"/>
                  </a:cubicBezTo>
                  <a:cubicBezTo>
                    <a:pt x="83" y="1276"/>
                    <a:pt x="87" y="1285"/>
                    <a:pt x="91" y="1294"/>
                  </a:cubicBezTo>
                  <a:cubicBezTo>
                    <a:pt x="91" y="1308"/>
                    <a:pt x="96" y="1317"/>
                    <a:pt x="96" y="1331"/>
                  </a:cubicBezTo>
                  <a:cubicBezTo>
                    <a:pt x="111" y="1384"/>
                    <a:pt x="168" y="1428"/>
                    <a:pt x="223" y="1428"/>
                  </a:cubicBezTo>
                  <a:cubicBezTo>
                    <a:pt x="235" y="1428"/>
                    <a:pt x="246" y="1427"/>
                    <a:pt x="257" y="1423"/>
                  </a:cubicBezTo>
                  <a:cubicBezTo>
                    <a:pt x="454" y="1349"/>
                    <a:pt x="623" y="1230"/>
                    <a:pt x="752" y="1065"/>
                  </a:cubicBezTo>
                  <a:cubicBezTo>
                    <a:pt x="889" y="891"/>
                    <a:pt x="999" y="657"/>
                    <a:pt x="963" y="428"/>
                  </a:cubicBezTo>
                  <a:cubicBezTo>
                    <a:pt x="926" y="223"/>
                    <a:pt x="759" y="1"/>
                    <a:pt x="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3"/>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3"/>
            <p:cNvSpPr/>
            <p:nvPr/>
          </p:nvSpPr>
          <p:spPr>
            <a:xfrm>
              <a:off x="2500000" y="1872725"/>
              <a:ext cx="34875" cy="24300"/>
            </a:xfrm>
            <a:custGeom>
              <a:rect b="b" l="l" r="r" t="t"/>
              <a:pathLst>
                <a:path extrusionOk="0" h="972" w="1395">
                  <a:moveTo>
                    <a:pt x="680" y="1"/>
                  </a:moveTo>
                  <a:cubicBezTo>
                    <a:pt x="501" y="1"/>
                    <a:pt x="324" y="61"/>
                    <a:pt x="165" y="150"/>
                  </a:cubicBezTo>
                  <a:cubicBezTo>
                    <a:pt x="133" y="167"/>
                    <a:pt x="116" y="195"/>
                    <a:pt x="110" y="228"/>
                  </a:cubicBezTo>
                  <a:cubicBezTo>
                    <a:pt x="42" y="264"/>
                    <a:pt x="0" y="360"/>
                    <a:pt x="70" y="434"/>
                  </a:cubicBezTo>
                  <a:cubicBezTo>
                    <a:pt x="207" y="586"/>
                    <a:pt x="336" y="755"/>
                    <a:pt x="510" y="865"/>
                  </a:cubicBezTo>
                  <a:cubicBezTo>
                    <a:pt x="616" y="931"/>
                    <a:pt x="741" y="972"/>
                    <a:pt x="864" y="972"/>
                  </a:cubicBezTo>
                  <a:cubicBezTo>
                    <a:pt x="948" y="972"/>
                    <a:pt x="1030" y="953"/>
                    <a:pt x="1106" y="910"/>
                  </a:cubicBezTo>
                  <a:cubicBezTo>
                    <a:pt x="1289" y="814"/>
                    <a:pt x="1395" y="599"/>
                    <a:pt x="1321" y="402"/>
                  </a:cubicBezTo>
                  <a:cubicBezTo>
                    <a:pt x="1248" y="209"/>
                    <a:pt x="1069" y="76"/>
                    <a:pt x="872" y="25"/>
                  </a:cubicBezTo>
                  <a:cubicBezTo>
                    <a:pt x="808" y="9"/>
                    <a:pt x="744" y="1"/>
                    <a:pt x="6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3"/>
            <p:cNvSpPr/>
            <p:nvPr/>
          </p:nvSpPr>
          <p:spPr>
            <a:xfrm>
              <a:off x="2522375" y="1882650"/>
              <a:ext cx="7700" cy="10025"/>
            </a:xfrm>
            <a:custGeom>
              <a:rect b="b" l="l" r="r" t="t"/>
              <a:pathLst>
                <a:path extrusionOk="0" h="401" w="308">
                  <a:moveTo>
                    <a:pt x="184" y="0"/>
                  </a:moveTo>
                  <a:cubicBezTo>
                    <a:pt x="162" y="0"/>
                    <a:pt x="142" y="6"/>
                    <a:pt x="123" y="18"/>
                  </a:cubicBezTo>
                  <a:cubicBezTo>
                    <a:pt x="96" y="32"/>
                    <a:pt x="74" y="60"/>
                    <a:pt x="64" y="92"/>
                  </a:cubicBezTo>
                  <a:cubicBezTo>
                    <a:pt x="59" y="110"/>
                    <a:pt x="55" y="134"/>
                    <a:pt x="46" y="156"/>
                  </a:cubicBezTo>
                  <a:cubicBezTo>
                    <a:pt x="41" y="161"/>
                    <a:pt x="41" y="170"/>
                    <a:pt x="36" y="179"/>
                  </a:cubicBezTo>
                  <a:cubicBezTo>
                    <a:pt x="32" y="183"/>
                    <a:pt x="32" y="189"/>
                    <a:pt x="28" y="197"/>
                  </a:cubicBezTo>
                  <a:cubicBezTo>
                    <a:pt x="19" y="220"/>
                    <a:pt x="0" y="248"/>
                    <a:pt x="4" y="276"/>
                  </a:cubicBezTo>
                  <a:cubicBezTo>
                    <a:pt x="4" y="299"/>
                    <a:pt x="9" y="321"/>
                    <a:pt x="23" y="339"/>
                  </a:cubicBezTo>
                  <a:cubicBezTo>
                    <a:pt x="32" y="358"/>
                    <a:pt x="46" y="371"/>
                    <a:pt x="68" y="386"/>
                  </a:cubicBezTo>
                  <a:cubicBezTo>
                    <a:pt x="86" y="396"/>
                    <a:pt x="106" y="401"/>
                    <a:pt x="126" y="401"/>
                  </a:cubicBezTo>
                  <a:cubicBezTo>
                    <a:pt x="150" y="401"/>
                    <a:pt x="173" y="395"/>
                    <a:pt x="193" y="386"/>
                  </a:cubicBezTo>
                  <a:cubicBezTo>
                    <a:pt x="233" y="362"/>
                    <a:pt x="252" y="321"/>
                    <a:pt x="266" y="280"/>
                  </a:cubicBezTo>
                  <a:cubicBezTo>
                    <a:pt x="275" y="266"/>
                    <a:pt x="280" y="252"/>
                    <a:pt x="280" y="238"/>
                  </a:cubicBezTo>
                  <a:cubicBezTo>
                    <a:pt x="288" y="211"/>
                    <a:pt x="298" y="183"/>
                    <a:pt x="303" y="156"/>
                  </a:cubicBezTo>
                  <a:cubicBezTo>
                    <a:pt x="307" y="138"/>
                    <a:pt x="307" y="124"/>
                    <a:pt x="303" y="106"/>
                  </a:cubicBezTo>
                  <a:cubicBezTo>
                    <a:pt x="303" y="92"/>
                    <a:pt x="298" y="73"/>
                    <a:pt x="288" y="60"/>
                  </a:cubicBezTo>
                  <a:cubicBezTo>
                    <a:pt x="284" y="45"/>
                    <a:pt x="271" y="37"/>
                    <a:pt x="256" y="28"/>
                  </a:cubicBezTo>
                  <a:cubicBezTo>
                    <a:pt x="248" y="14"/>
                    <a:pt x="233" y="9"/>
                    <a:pt x="216" y="5"/>
                  </a:cubicBezTo>
                  <a:cubicBezTo>
                    <a:pt x="205" y="2"/>
                    <a:pt x="194" y="0"/>
                    <a:pt x="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3"/>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3"/>
            <p:cNvSpPr/>
            <p:nvPr/>
          </p:nvSpPr>
          <p:spPr>
            <a:xfrm>
              <a:off x="2467100" y="1785900"/>
              <a:ext cx="9300" cy="8250"/>
            </a:xfrm>
            <a:custGeom>
              <a:rect b="b" l="l" r="r" t="t"/>
              <a:pathLst>
                <a:path extrusionOk="0" h="330" w="372">
                  <a:moveTo>
                    <a:pt x="136" y="1"/>
                  </a:moveTo>
                  <a:cubicBezTo>
                    <a:pt x="128" y="1"/>
                    <a:pt x="120" y="2"/>
                    <a:pt x="111" y="4"/>
                  </a:cubicBezTo>
                  <a:cubicBezTo>
                    <a:pt x="92" y="4"/>
                    <a:pt x="78" y="8"/>
                    <a:pt x="60" y="18"/>
                  </a:cubicBezTo>
                  <a:cubicBezTo>
                    <a:pt x="46" y="27"/>
                    <a:pt x="37" y="36"/>
                    <a:pt x="28" y="50"/>
                  </a:cubicBezTo>
                  <a:cubicBezTo>
                    <a:pt x="14" y="63"/>
                    <a:pt x="5" y="78"/>
                    <a:pt x="5" y="96"/>
                  </a:cubicBezTo>
                  <a:lnTo>
                    <a:pt x="1" y="128"/>
                  </a:lnTo>
                  <a:cubicBezTo>
                    <a:pt x="1" y="151"/>
                    <a:pt x="5" y="173"/>
                    <a:pt x="14" y="196"/>
                  </a:cubicBezTo>
                  <a:cubicBezTo>
                    <a:pt x="33" y="224"/>
                    <a:pt x="60" y="247"/>
                    <a:pt x="92" y="256"/>
                  </a:cubicBezTo>
                  <a:cubicBezTo>
                    <a:pt x="101" y="256"/>
                    <a:pt x="106" y="256"/>
                    <a:pt x="111" y="261"/>
                  </a:cubicBezTo>
                  <a:cubicBezTo>
                    <a:pt x="120" y="266"/>
                    <a:pt x="129" y="270"/>
                    <a:pt x="139" y="275"/>
                  </a:cubicBezTo>
                  <a:cubicBezTo>
                    <a:pt x="139" y="279"/>
                    <a:pt x="143" y="279"/>
                    <a:pt x="143" y="279"/>
                  </a:cubicBezTo>
                  <a:cubicBezTo>
                    <a:pt x="147" y="283"/>
                    <a:pt x="147" y="289"/>
                    <a:pt x="152" y="289"/>
                  </a:cubicBezTo>
                  <a:cubicBezTo>
                    <a:pt x="170" y="307"/>
                    <a:pt x="188" y="316"/>
                    <a:pt x="211" y="325"/>
                  </a:cubicBezTo>
                  <a:cubicBezTo>
                    <a:pt x="221" y="325"/>
                    <a:pt x="234" y="325"/>
                    <a:pt x="243" y="330"/>
                  </a:cubicBezTo>
                  <a:cubicBezTo>
                    <a:pt x="253" y="330"/>
                    <a:pt x="266" y="325"/>
                    <a:pt x="281" y="321"/>
                  </a:cubicBezTo>
                  <a:lnTo>
                    <a:pt x="289" y="321"/>
                  </a:lnTo>
                  <a:cubicBezTo>
                    <a:pt x="289" y="321"/>
                    <a:pt x="294" y="316"/>
                    <a:pt x="298" y="316"/>
                  </a:cubicBezTo>
                  <a:cubicBezTo>
                    <a:pt x="308" y="311"/>
                    <a:pt x="317" y="307"/>
                    <a:pt x="321" y="302"/>
                  </a:cubicBezTo>
                  <a:cubicBezTo>
                    <a:pt x="331" y="293"/>
                    <a:pt x="340" y="289"/>
                    <a:pt x="344" y="279"/>
                  </a:cubicBezTo>
                  <a:cubicBezTo>
                    <a:pt x="349" y="275"/>
                    <a:pt x="349" y="270"/>
                    <a:pt x="353" y="266"/>
                  </a:cubicBezTo>
                  <a:cubicBezTo>
                    <a:pt x="359" y="256"/>
                    <a:pt x="363" y="247"/>
                    <a:pt x="367" y="238"/>
                  </a:cubicBezTo>
                  <a:lnTo>
                    <a:pt x="367" y="234"/>
                  </a:lnTo>
                  <a:cubicBezTo>
                    <a:pt x="367" y="220"/>
                    <a:pt x="372" y="211"/>
                    <a:pt x="372" y="196"/>
                  </a:cubicBezTo>
                  <a:cubicBezTo>
                    <a:pt x="372" y="188"/>
                    <a:pt x="367" y="173"/>
                    <a:pt x="367" y="165"/>
                  </a:cubicBezTo>
                  <a:cubicBezTo>
                    <a:pt x="363" y="146"/>
                    <a:pt x="359" y="133"/>
                    <a:pt x="344" y="118"/>
                  </a:cubicBezTo>
                  <a:cubicBezTo>
                    <a:pt x="340" y="114"/>
                    <a:pt x="336" y="109"/>
                    <a:pt x="331" y="105"/>
                  </a:cubicBezTo>
                  <a:cubicBezTo>
                    <a:pt x="326" y="101"/>
                    <a:pt x="321" y="96"/>
                    <a:pt x="317" y="91"/>
                  </a:cubicBezTo>
                  <a:cubicBezTo>
                    <a:pt x="308" y="82"/>
                    <a:pt x="294" y="69"/>
                    <a:pt x="281" y="59"/>
                  </a:cubicBezTo>
                  <a:cubicBezTo>
                    <a:pt x="276" y="54"/>
                    <a:pt x="266" y="50"/>
                    <a:pt x="262" y="50"/>
                  </a:cubicBezTo>
                  <a:cubicBezTo>
                    <a:pt x="253" y="41"/>
                    <a:pt x="239" y="36"/>
                    <a:pt x="230" y="31"/>
                  </a:cubicBezTo>
                  <a:cubicBezTo>
                    <a:pt x="207" y="23"/>
                    <a:pt x="184" y="8"/>
                    <a:pt x="161" y="4"/>
                  </a:cubicBezTo>
                  <a:cubicBezTo>
                    <a:pt x="152" y="2"/>
                    <a:pt x="144" y="1"/>
                    <a:pt x="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3"/>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3"/>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3"/>
            <p:cNvSpPr/>
            <p:nvPr/>
          </p:nvSpPr>
          <p:spPr>
            <a:xfrm>
              <a:off x="2046800" y="1535850"/>
              <a:ext cx="201000" cy="209175"/>
            </a:xfrm>
            <a:custGeom>
              <a:rect b="b" l="l" r="r" t="t"/>
              <a:pathLst>
                <a:path extrusionOk="0" h="8367" w="8040">
                  <a:moveTo>
                    <a:pt x="4752" y="1"/>
                  </a:moveTo>
                  <a:cubicBezTo>
                    <a:pt x="4378" y="1"/>
                    <a:pt x="4062" y="268"/>
                    <a:pt x="3972" y="660"/>
                  </a:cubicBezTo>
                  <a:cubicBezTo>
                    <a:pt x="3903" y="963"/>
                    <a:pt x="3930" y="1279"/>
                    <a:pt x="3991" y="1586"/>
                  </a:cubicBezTo>
                  <a:cubicBezTo>
                    <a:pt x="3798" y="1251"/>
                    <a:pt x="3591" y="917"/>
                    <a:pt x="3288" y="678"/>
                  </a:cubicBezTo>
                  <a:cubicBezTo>
                    <a:pt x="3092" y="520"/>
                    <a:pt x="2826" y="416"/>
                    <a:pt x="2569" y="416"/>
                  </a:cubicBezTo>
                  <a:cubicBezTo>
                    <a:pt x="2341" y="416"/>
                    <a:pt x="2121" y="498"/>
                    <a:pt x="1963" y="697"/>
                  </a:cubicBezTo>
                  <a:cubicBezTo>
                    <a:pt x="1807" y="889"/>
                    <a:pt x="1729" y="1192"/>
                    <a:pt x="1679" y="1435"/>
                  </a:cubicBezTo>
                  <a:cubicBezTo>
                    <a:pt x="1661" y="1531"/>
                    <a:pt x="1652" y="1623"/>
                    <a:pt x="1656" y="1715"/>
                  </a:cubicBezTo>
                  <a:cubicBezTo>
                    <a:pt x="1562" y="1682"/>
                    <a:pt x="1464" y="1664"/>
                    <a:pt x="1366" y="1664"/>
                  </a:cubicBezTo>
                  <a:cubicBezTo>
                    <a:pt x="1192" y="1664"/>
                    <a:pt x="1020" y="1721"/>
                    <a:pt x="876" y="1857"/>
                  </a:cubicBezTo>
                  <a:cubicBezTo>
                    <a:pt x="573" y="2141"/>
                    <a:pt x="454" y="2687"/>
                    <a:pt x="477" y="3095"/>
                  </a:cubicBezTo>
                  <a:cubicBezTo>
                    <a:pt x="514" y="3654"/>
                    <a:pt x="780" y="4187"/>
                    <a:pt x="1106" y="4640"/>
                  </a:cubicBezTo>
                  <a:cubicBezTo>
                    <a:pt x="1202" y="4778"/>
                    <a:pt x="1312" y="4915"/>
                    <a:pt x="1422" y="5044"/>
                  </a:cubicBezTo>
                  <a:cubicBezTo>
                    <a:pt x="1417" y="5044"/>
                    <a:pt x="1417" y="5044"/>
                    <a:pt x="1413" y="5040"/>
                  </a:cubicBezTo>
                  <a:cubicBezTo>
                    <a:pt x="1214" y="4904"/>
                    <a:pt x="930" y="4589"/>
                    <a:pt x="662" y="4589"/>
                  </a:cubicBezTo>
                  <a:cubicBezTo>
                    <a:pt x="659" y="4589"/>
                    <a:pt x="655" y="4590"/>
                    <a:pt x="651" y="4590"/>
                  </a:cubicBezTo>
                  <a:cubicBezTo>
                    <a:pt x="1" y="4613"/>
                    <a:pt x="761" y="5760"/>
                    <a:pt x="922" y="5938"/>
                  </a:cubicBezTo>
                  <a:cubicBezTo>
                    <a:pt x="1362" y="6429"/>
                    <a:pt x="1890" y="6865"/>
                    <a:pt x="2422" y="7254"/>
                  </a:cubicBezTo>
                  <a:cubicBezTo>
                    <a:pt x="3000" y="7681"/>
                    <a:pt x="3627" y="8057"/>
                    <a:pt x="4311" y="8282"/>
                  </a:cubicBezTo>
                  <a:cubicBezTo>
                    <a:pt x="4328" y="8288"/>
                    <a:pt x="4344" y="8290"/>
                    <a:pt x="4360" y="8290"/>
                  </a:cubicBezTo>
                  <a:cubicBezTo>
                    <a:pt x="4395" y="8290"/>
                    <a:pt x="4428" y="8277"/>
                    <a:pt x="4453" y="8255"/>
                  </a:cubicBezTo>
                  <a:cubicBezTo>
                    <a:pt x="4678" y="8335"/>
                    <a:pt x="4924" y="8367"/>
                    <a:pt x="5170" y="8367"/>
                  </a:cubicBezTo>
                  <a:cubicBezTo>
                    <a:pt x="5447" y="8367"/>
                    <a:pt x="5724" y="8326"/>
                    <a:pt x="5972" y="8268"/>
                  </a:cubicBezTo>
                  <a:cubicBezTo>
                    <a:pt x="6802" y="8067"/>
                    <a:pt x="7388" y="7438"/>
                    <a:pt x="7700" y="6659"/>
                  </a:cubicBezTo>
                  <a:cubicBezTo>
                    <a:pt x="8040" y="5787"/>
                    <a:pt x="7953" y="4778"/>
                    <a:pt x="7755" y="3884"/>
                  </a:cubicBezTo>
                  <a:cubicBezTo>
                    <a:pt x="7650" y="3412"/>
                    <a:pt x="7507" y="2944"/>
                    <a:pt x="7342" y="2485"/>
                  </a:cubicBezTo>
                  <a:cubicBezTo>
                    <a:pt x="7200" y="2081"/>
                    <a:pt x="7045" y="1669"/>
                    <a:pt x="6810" y="1306"/>
                  </a:cubicBezTo>
                  <a:cubicBezTo>
                    <a:pt x="6599" y="981"/>
                    <a:pt x="6237" y="490"/>
                    <a:pt x="5834" y="394"/>
                  </a:cubicBezTo>
                  <a:cubicBezTo>
                    <a:pt x="5796" y="386"/>
                    <a:pt x="5760" y="382"/>
                    <a:pt x="5724" y="382"/>
                  </a:cubicBezTo>
                  <a:cubicBezTo>
                    <a:pt x="5642" y="382"/>
                    <a:pt x="5566" y="403"/>
                    <a:pt x="5498" y="445"/>
                  </a:cubicBezTo>
                  <a:cubicBezTo>
                    <a:pt x="5403" y="248"/>
                    <a:pt x="5215" y="105"/>
                    <a:pt x="5003" y="41"/>
                  </a:cubicBezTo>
                  <a:cubicBezTo>
                    <a:pt x="4918" y="14"/>
                    <a:pt x="4833" y="1"/>
                    <a:pt x="4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3"/>
            <p:cNvSpPr/>
            <p:nvPr/>
          </p:nvSpPr>
          <p:spPr>
            <a:xfrm>
              <a:off x="2062050" y="1548375"/>
              <a:ext cx="173125" cy="187250"/>
            </a:xfrm>
            <a:custGeom>
              <a:rect b="b" l="l" r="r" t="t"/>
              <a:pathLst>
                <a:path extrusionOk="0" h="7490" w="6925">
                  <a:moveTo>
                    <a:pt x="4100" y="1"/>
                  </a:moveTo>
                  <a:cubicBezTo>
                    <a:pt x="3970" y="1"/>
                    <a:pt x="3832" y="53"/>
                    <a:pt x="3779" y="149"/>
                  </a:cubicBezTo>
                  <a:cubicBezTo>
                    <a:pt x="3623" y="411"/>
                    <a:pt x="3641" y="765"/>
                    <a:pt x="3692" y="1057"/>
                  </a:cubicBezTo>
                  <a:cubicBezTo>
                    <a:pt x="3788" y="1608"/>
                    <a:pt x="3857" y="2090"/>
                    <a:pt x="3775" y="2158"/>
                  </a:cubicBezTo>
                  <a:cubicBezTo>
                    <a:pt x="3765" y="2167"/>
                    <a:pt x="3755" y="2173"/>
                    <a:pt x="3744" y="2173"/>
                  </a:cubicBezTo>
                  <a:cubicBezTo>
                    <a:pt x="3691" y="2173"/>
                    <a:pt x="3586" y="2045"/>
                    <a:pt x="3114" y="1398"/>
                  </a:cubicBezTo>
                  <a:cubicBezTo>
                    <a:pt x="2935" y="1150"/>
                    <a:pt x="2761" y="865"/>
                    <a:pt x="2528" y="663"/>
                  </a:cubicBezTo>
                  <a:cubicBezTo>
                    <a:pt x="2349" y="512"/>
                    <a:pt x="2128" y="434"/>
                    <a:pt x="1918" y="434"/>
                  </a:cubicBezTo>
                  <a:cubicBezTo>
                    <a:pt x="1588" y="434"/>
                    <a:pt x="1284" y="626"/>
                    <a:pt x="1211" y="1030"/>
                  </a:cubicBezTo>
                  <a:cubicBezTo>
                    <a:pt x="1174" y="1227"/>
                    <a:pt x="1184" y="1443"/>
                    <a:pt x="1224" y="1654"/>
                  </a:cubicBezTo>
                  <a:cubicBezTo>
                    <a:pt x="1233" y="1677"/>
                    <a:pt x="1215" y="1697"/>
                    <a:pt x="1193" y="1697"/>
                  </a:cubicBezTo>
                  <a:cubicBezTo>
                    <a:pt x="1188" y="1697"/>
                    <a:pt x="1184" y="1696"/>
                    <a:pt x="1179" y="1695"/>
                  </a:cubicBezTo>
                  <a:cubicBezTo>
                    <a:pt x="1052" y="1649"/>
                    <a:pt x="920" y="1617"/>
                    <a:pt x="791" y="1617"/>
                  </a:cubicBezTo>
                  <a:cubicBezTo>
                    <a:pt x="781" y="1617"/>
                    <a:pt x="771" y="1617"/>
                    <a:pt x="761" y="1618"/>
                  </a:cubicBezTo>
                  <a:cubicBezTo>
                    <a:pt x="115" y="1640"/>
                    <a:pt x="1" y="2333"/>
                    <a:pt x="111" y="2833"/>
                  </a:cubicBezTo>
                  <a:cubicBezTo>
                    <a:pt x="257" y="3474"/>
                    <a:pt x="816" y="4291"/>
                    <a:pt x="1298" y="4924"/>
                  </a:cubicBezTo>
                  <a:cubicBezTo>
                    <a:pt x="1320" y="4953"/>
                    <a:pt x="1298" y="4986"/>
                    <a:pt x="1269" y="4986"/>
                  </a:cubicBezTo>
                  <a:cubicBezTo>
                    <a:pt x="1262" y="4986"/>
                    <a:pt x="1255" y="4984"/>
                    <a:pt x="1248" y="4979"/>
                  </a:cubicBezTo>
                  <a:cubicBezTo>
                    <a:pt x="1046" y="4841"/>
                    <a:pt x="839" y="4681"/>
                    <a:pt x="706" y="4594"/>
                  </a:cubicBezTo>
                  <a:cubicBezTo>
                    <a:pt x="595" y="4521"/>
                    <a:pt x="422" y="4450"/>
                    <a:pt x="299" y="4450"/>
                  </a:cubicBezTo>
                  <a:cubicBezTo>
                    <a:pt x="138" y="4450"/>
                    <a:pt x="67" y="4573"/>
                    <a:pt x="348" y="4975"/>
                  </a:cubicBezTo>
                  <a:cubicBezTo>
                    <a:pt x="1311" y="6345"/>
                    <a:pt x="2418" y="6978"/>
                    <a:pt x="4027" y="7405"/>
                  </a:cubicBezTo>
                  <a:cubicBezTo>
                    <a:pt x="4077" y="7418"/>
                    <a:pt x="4341" y="7489"/>
                    <a:pt x="4678" y="7489"/>
                  </a:cubicBezTo>
                  <a:cubicBezTo>
                    <a:pt x="5044" y="7489"/>
                    <a:pt x="5496" y="7406"/>
                    <a:pt x="5861" y="7075"/>
                  </a:cubicBezTo>
                  <a:cubicBezTo>
                    <a:pt x="6480" y="6520"/>
                    <a:pt x="6787" y="5786"/>
                    <a:pt x="6856" y="4983"/>
                  </a:cubicBezTo>
                  <a:cubicBezTo>
                    <a:pt x="6925" y="4158"/>
                    <a:pt x="6746" y="3324"/>
                    <a:pt x="6467" y="2548"/>
                  </a:cubicBezTo>
                  <a:cubicBezTo>
                    <a:pt x="6319" y="2145"/>
                    <a:pt x="6145" y="1750"/>
                    <a:pt x="5962" y="1360"/>
                  </a:cubicBezTo>
                  <a:cubicBezTo>
                    <a:pt x="5788" y="998"/>
                    <a:pt x="5618" y="640"/>
                    <a:pt x="5329" y="352"/>
                  </a:cubicBezTo>
                  <a:cubicBezTo>
                    <a:pt x="5273" y="293"/>
                    <a:pt x="5193" y="261"/>
                    <a:pt x="5113" y="261"/>
                  </a:cubicBezTo>
                  <a:cubicBezTo>
                    <a:pt x="5062" y="261"/>
                    <a:pt x="5011" y="274"/>
                    <a:pt x="4967" y="301"/>
                  </a:cubicBezTo>
                  <a:cubicBezTo>
                    <a:pt x="4866" y="361"/>
                    <a:pt x="4806" y="443"/>
                    <a:pt x="4778" y="535"/>
                  </a:cubicBezTo>
                  <a:cubicBezTo>
                    <a:pt x="4776" y="554"/>
                    <a:pt x="4761" y="563"/>
                    <a:pt x="4745" y="563"/>
                  </a:cubicBezTo>
                  <a:cubicBezTo>
                    <a:pt x="4734" y="563"/>
                    <a:pt x="4722" y="558"/>
                    <a:pt x="4715" y="549"/>
                  </a:cubicBezTo>
                  <a:cubicBezTo>
                    <a:pt x="4600" y="388"/>
                    <a:pt x="4476" y="232"/>
                    <a:pt x="4338" y="86"/>
                  </a:cubicBezTo>
                  <a:cubicBezTo>
                    <a:pt x="4285" y="28"/>
                    <a:pt x="4194" y="1"/>
                    <a:pt x="4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3"/>
            <p:cNvSpPr/>
            <p:nvPr/>
          </p:nvSpPr>
          <p:spPr>
            <a:xfrm>
              <a:off x="2074300" y="1542650"/>
              <a:ext cx="182900" cy="202350"/>
            </a:xfrm>
            <a:custGeom>
              <a:rect b="b" l="l" r="r" t="t"/>
              <a:pathLst>
                <a:path extrusionOk="0" h="8094" w="7316">
                  <a:moveTo>
                    <a:pt x="5508" y="0"/>
                  </a:moveTo>
                  <a:cubicBezTo>
                    <a:pt x="5473" y="0"/>
                    <a:pt x="5438" y="6"/>
                    <a:pt x="5403" y="16"/>
                  </a:cubicBezTo>
                  <a:cubicBezTo>
                    <a:pt x="4991" y="150"/>
                    <a:pt x="5202" y="796"/>
                    <a:pt x="5261" y="1081"/>
                  </a:cubicBezTo>
                  <a:cubicBezTo>
                    <a:pt x="5371" y="1617"/>
                    <a:pt x="5537" y="2144"/>
                    <a:pt x="5683" y="2672"/>
                  </a:cubicBezTo>
                  <a:cubicBezTo>
                    <a:pt x="5835" y="3204"/>
                    <a:pt x="5962" y="3767"/>
                    <a:pt x="6004" y="4323"/>
                  </a:cubicBezTo>
                  <a:cubicBezTo>
                    <a:pt x="6041" y="4749"/>
                    <a:pt x="6022" y="5244"/>
                    <a:pt x="5852" y="5662"/>
                  </a:cubicBezTo>
                  <a:cubicBezTo>
                    <a:pt x="5789" y="4956"/>
                    <a:pt x="5619" y="4258"/>
                    <a:pt x="5376" y="3593"/>
                  </a:cubicBezTo>
                  <a:cubicBezTo>
                    <a:pt x="5119" y="2897"/>
                    <a:pt x="4821" y="2084"/>
                    <a:pt x="4165" y="1667"/>
                  </a:cubicBezTo>
                  <a:cubicBezTo>
                    <a:pt x="3918" y="1509"/>
                    <a:pt x="3644" y="1431"/>
                    <a:pt x="3378" y="1431"/>
                  </a:cubicBezTo>
                  <a:cubicBezTo>
                    <a:pt x="2932" y="1431"/>
                    <a:pt x="2505" y="1650"/>
                    <a:pt x="2252" y="2080"/>
                  </a:cubicBezTo>
                  <a:cubicBezTo>
                    <a:pt x="2051" y="2425"/>
                    <a:pt x="1964" y="2842"/>
                    <a:pt x="1964" y="3259"/>
                  </a:cubicBezTo>
                  <a:cubicBezTo>
                    <a:pt x="1941" y="3240"/>
                    <a:pt x="1922" y="3223"/>
                    <a:pt x="1900" y="3204"/>
                  </a:cubicBezTo>
                  <a:cubicBezTo>
                    <a:pt x="1629" y="2984"/>
                    <a:pt x="1280" y="2722"/>
                    <a:pt x="927" y="2667"/>
                  </a:cubicBezTo>
                  <a:cubicBezTo>
                    <a:pt x="876" y="2658"/>
                    <a:pt x="828" y="2654"/>
                    <a:pt x="784" y="2654"/>
                  </a:cubicBezTo>
                  <a:cubicBezTo>
                    <a:pt x="0" y="2654"/>
                    <a:pt x="319" y="3936"/>
                    <a:pt x="510" y="4391"/>
                  </a:cubicBezTo>
                  <a:cubicBezTo>
                    <a:pt x="859" y="5226"/>
                    <a:pt x="1409" y="5947"/>
                    <a:pt x="1991" y="6629"/>
                  </a:cubicBezTo>
                  <a:cubicBezTo>
                    <a:pt x="2588" y="7322"/>
                    <a:pt x="3266" y="7890"/>
                    <a:pt x="4193" y="8055"/>
                  </a:cubicBezTo>
                  <a:cubicBezTo>
                    <a:pt x="4329" y="8081"/>
                    <a:pt x="4470" y="8094"/>
                    <a:pt x="4611" y="8094"/>
                  </a:cubicBezTo>
                  <a:cubicBezTo>
                    <a:pt x="5138" y="8094"/>
                    <a:pt x="5671" y="7915"/>
                    <a:pt x="6022" y="7542"/>
                  </a:cubicBezTo>
                  <a:cubicBezTo>
                    <a:pt x="6025" y="7544"/>
                    <a:pt x="6028" y="7544"/>
                    <a:pt x="6031" y="7544"/>
                  </a:cubicBezTo>
                  <a:cubicBezTo>
                    <a:pt x="6111" y="7544"/>
                    <a:pt x="6332" y="7250"/>
                    <a:pt x="6380" y="7175"/>
                  </a:cubicBezTo>
                  <a:cubicBezTo>
                    <a:pt x="6885" y="6359"/>
                    <a:pt x="7086" y="5776"/>
                    <a:pt x="7201" y="4823"/>
                  </a:cubicBezTo>
                  <a:cubicBezTo>
                    <a:pt x="7315" y="3877"/>
                    <a:pt x="7215" y="2887"/>
                    <a:pt x="6912" y="1989"/>
                  </a:cubicBezTo>
                  <a:cubicBezTo>
                    <a:pt x="6765" y="1557"/>
                    <a:pt x="6582" y="1126"/>
                    <a:pt x="6339" y="741"/>
                  </a:cubicBezTo>
                  <a:cubicBezTo>
                    <a:pt x="6185" y="500"/>
                    <a:pt x="5853" y="0"/>
                    <a:pt x="5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3"/>
            <p:cNvSpPr/>
            <p:nvPr/>
          </p:nvSpPr>
          <p:spPr>
            <a:xfrm>
              <a:off x="2088875" y="1553600"/>
              <a:ext cx="155925" cy="182450"/>
            </a:xfrm>
            <a:custGeom>
              <a:rect b="b" l="l" r="r" t="t"/>
              <a:pathLst>
                <a:path extrusionOk="0" h="7298" w="6237">
                  <a:moveTo>
                    <a:pt x="5114" y="1"/>
                  </a:moveTo>
                  <a:cubicBezTo>
                    <a:pt x="4990" y="1"/>
                    <a:pt x="4872" y="132"/>
                    <a:pt x="4944" y="281"/>
                  </a:cubicBezTo>
                  <a:cubicBezTo>
                    <a:pt x="5146" y="725"/>
                    <a:pt x="5320" y="1174"/>
                    <a:pt x="5462" y="1629"/>
                  </a:cubicBezTo>
                  <a:cubicBezTo>
                    <a:pt x="5618" y="2165"/>
                    <a:pt x="5720" y="2711"/>
                    <a:pt x="5769" y="3252"/>
                  </a:cubicBezTo>
                  <a:cubicBezTo>
                    <a:pt x="5843" y="4045"/>
                    <a:pt x="5852" y="5151"/>
                    <a:pt x="5132" y="5651"/>
                  </a:cubicBezTo>
                  <a:cubicBezTo>
                    <a:pt x="5068" y="4940"/>
                    <a:pt x="4843" y="4265"/>
                    <a:pt x="4591" y="3596"/>
                  </a:cubicBezTo>
                  <a:cubicBezTo>
                    <a:pt x="4348" y="2950"/>
                    <a:pt x="4063" y="2279"/>
                    <a:pt x="3550" y="1794"/>
                  </a:cubicBezTo>
                  <a:cubicBezTo>
                    <a:pt x="3346" y="1597"/>
                    <a:pt x="3080" y="1395"/>
                    <a:pt x="2784" y="1395"/>
                  </a:cubicBezTo>
                  <a:cubicBezTo>
                    <a:pt x="2740" y="1395"/>
                    <a:pt x="2696" y="1399"/>
                    <a:pt x="2651" y="1409"/>
                  </a:cubicBezTo>
                  <a:cubicBezTo>
                    <a:pt x="2312" y="1477"/>
                    <a:pt x="2133" y="1757"/>
                    <a:pt x="2060" y="2073"/>
                  </a:cubicBezTo>
                  <a:cubicBezTo>
                    <a:pt x="1922" y="2637"/>
                    <a:pt x="1917" y="3229"/>
                    <a:pt x="1940" y="3811"/>
                  </a:cubicBezTo>
                  <a:cubicBezTo>
                    <a:pt x="1762" y="3600"/>
                    <a:pt x="1573" y="3390"/>
                    <a:pt x="1381" y="3187"/>
                  </a:cubicBezTo>
                  <a:cubicBezTo>
                    <a:pt x="1060" y="2840"/>
                    <a:pt x="729" y="2472"/>
                    <a:pt x="238" y="2412"/>
                  </a:cubicBezTo>
                  <a:cubicBezTo>
                    <a:pt x="233" y="2412"/>
                    <a:pt x="227" y="2412"/>
                    <a:pt x="221" y="2412"/>
                  </a:cubicBezTo>
                  <a:cubicBezTo>
                    <a:pt x="105" y="2412"/>
                    <a:pt x="1" y="2537"/>
                    <a:pt x="5" y="2647"/>
                  </a:cubicBezTo>
                  <a:cubicBezTo>
                    <a:pt x="33" y="3426"/>
                    <a:pt x="395" y="4133"/>
                    <a:pt x="831" y="4766"/>
                  </a:cubicBezTo>
                  <a:cubicBezTo>
                    <a:pt x="1239" y="5361"/>
                    <a:pt x="1715" y="5911"/>
                    <a:pt x="2253" y="6393"/>
                  </a:cubicBezTo>
                  <a:cubicBezTo>
                    <a:pt x="2770" y="6851"/>
                    <a:pt x="3348" y="7287"/>
                    <a:pt x="4073" y="7297"/>
                  </a:cubicBezTo>
                  <a:cubicBezTo>
                    <a:pt x="4083" y="7297"/>
                    <a:pt x="4092" y="7297"/>
                    <a:pt x="4102" y="7297"/>
                  </a:cubicBezTo>
                  <a:cubicBezTo>
                    <a:pt x="4614" y="7297"/>
                    <a:pt x="5101" y="7069"/>
                    <a:pt x="5379" y="6654"/>
                  </a:cubicBezTo>
                  <a:cubicBezTo>
                    <a:pt x="5381" y="6655"/>
                    <a:pt x="5383" y="6655"/>
                    <a:pt x="5385" y="6655"/>
                  </a:cubicBezTo>
                  <a:cubicBezTo>
                    <a:pt x="5430" y="6655"/>
                    <a:pt x="5578" y="6455"/>
                    <a:pt x="5610" y="6411"/>
                  </a:cubicBezTo>
                  <a:cubicBezTo>
                    <a:pt x="5912" y="5939"/>
                    <a:pt x="5999" y="5623"/>
                    <a:pt x="6114" y="5077"/>
                  </a:cubicBezTo>
                  <a:cubicBezTo>
                    <a:pt x="6237" y="4504"/>
                    <a:pt x="6196" y="3958"/>
                    <a:pt x="6182" y="3376"/>
                  </a:cubicBezTo>
                  <a:cubicBezTo>
                    <a:pt x="6154" y="2247"/>
                    <a:pt x="5885" y="1051"/>
                    <a:pt x="5269" y="92"/>
                  </a:cubicBezTo>
                  <a:cubicBezTo>
                    <a:pt x="5228" y="28"/>
                    <a:pt x="5170" y="1"/>
                    <a:pt x="51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6" name="Google Shape;2736;p33"/>
          <p:cNvGrpSpPr/>
          <p:nvPr/>
        </p:nvGrpSpPr>
        <p:grpSpPr>
          <a:xfrm rot="-7392117">
            <a:off x="7581057" y="973441"/>
            <a:ext cx="140610" cy="103949"/>
            <a:chOff x="2492675" y="1830125"/>
            <a:chExt cx="29725" cy="21975"/>
          </a:xfrm>
        </p:grpSpPr>
        <p:sp>
          <p:nvSpPr>
            <p:cNvPr id="2737" name="Google Shape;2737;p33"/>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3"/>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 name="Google Shape;2739;p33"/>
          <p:cNvGrpSpPr/>
          <p:nvPr/>
        </p:nvGrpSpPr>
        <p:grpSpPr>
          <a:xfrm rot="-7392114">
            <a:off x="570924" y="645361"/>
            <a:ext cx="298143" cy="361975"/>
            <a:chOff x="2065825" y="1851475"/>
            <a:chExt cx="114200" cy="138650"/>
          </a:xfrm>
        </p:grpSpPr>
        <p:sp>
          <p:nvSpPr>
            <p:cNvPr id="2740" name="Google Shape;2740;p33"/>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3"/>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33"/>
          <p:cNvGrpSpPr/>
          <p:nvPr/>
        </p:nvGrpSpPr>
        <p:grpSpPr>
          <a:xfrm rot="-3599922">
            <a:off x="934484" y="319896"/>
            <a:ext cx="298142" cy="361973"/>
            <a:chOff x="2065825" y="1851475"/>
            <a:chExt cx="114200" cy="138650"/>
          </a:xfrm>
        </p:grpSpPr>
        <p:sp>
          <p:nvSpPr>
            <p:cNvPr id="2743" name="Google Shape;2743;p33"/>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3"/>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5" name="Google Shape;2745;p33"/>
          <p:cNvSpPr txBox="1"/>
          <p:nvPr>
            <p:ph type="title"/>
          </p:nvPr>
        </p:nvSpPr>
        <p:spPr>
          <a:xfrm>
            <a:off x="769650" y="540000"/>
            <a:ext cx="76047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46" name="Google Shape;2746;p33"/>
          <p:cNvSpPr txBox="1"/>
          <p:nvPr>
            <p:ph idx="2" type="title"/>
          </p:nvPr>
        </p:nvSpPr>
        <p:spPr>
          <a:xfrm>
            <a:off x="3357069" y="1630800"/>
            <a:ext cx="2430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747" name="Google Shape;2747;p33"/>
          <p:cNvSpPr txBox="1"/>
          <p:nvPr>
            <p:ph idx="1" type="subTitle"/>
          </p:nvPr>
        </p:nvSpPr>
        <p:spPr>
          <a:xfrm>
            <a:off x="3357058" y="2158500"/>
            <a:ext cx="2430000" cy="52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748" name="Google Shape;2748;p33"/>
          <p:cNvSpPr txBox="1"/>
          <p:nvPr>
            <p:ph idx="3" type="title"/>
          </p:nvPr>
        </p:nvSpPr>
        <p:spPr>
          <a:xfrm>
            <a:off x="5994137" y="1630800"/>
            <a:ext cx="2430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749" name="Google Shape;2749;p33"/>
          <p:cNvSpPr txBox="1"/>
          <p:nvPr>
            <p:ph idx="4" type="subTitle"/>
          </p:nvPr>
        </p:nvSpPr>
        <p:spPr>
          <a:xfrm>
            <a:off x="5994125" y="2158500"/>
            <a:ext cx="2430000" cy="52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750" name="Google Shape;2750;p33"/>
          <p:cNvSpPr txBox="1"/>
          <p:nvPr>
            <p:ph idx="5" type="title"/>
          </p:nvPr>
        </p:nvSpPr>
        <p:spPr>
          <a:xfrm>
            <a:off x="720001" y="1630800"/>
            <a:ext cx="2430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751" name="Google Shape;2751;p33"/>
          <p:cNvSpPr txBox="1"/>
          <p:nvPr>
            <p:ph idx="6" type="subTitle"/>
          </p:nvPr>
        </p:nvSpPr>
        <p:spPr>
          <a:xfrm>
            <a:off x="720000" y="2158500"/>
            <a:ext cx="2430000" cy="52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sp>
        <p:nvSpPr>
          <p:cNvPr id="2752" name="Google Shape;2752;p33"/>
          <p:cNvSpPr txBox="1"/>
          <p:nvPr>
            <p:ph idx="7" type="title"/>
          </p:nvPr>
        </p:nvSpPr>
        <p:spPr>
          <a:xfrm>
            <a:off x="2038535" y="2933538"/>
            <a:ext cx="2430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753" name="Google Shape;2753;p33"/>
          <p:cNvSpPr txBox="1"/>
          <p:nvPr>
            <p:ph idx="8" type="subTitle"/>
          </p:nvPr>
        </p:nvSpPr>
        <p:spPr>
          <a:xfrm>
            <a:off x="2038525" y="3462700"/>
            <a:ext cx="2430000" cy="52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pic>
        <p:nvPicPr>
          <p:cNvPr id="2754" name="Google Shape;2754;p33"/>
          <p:cNvPicPr preferRelativeResize="0"/>
          <p:nvPr/>
        </p:nvPicPr>
        <p:blipFill>
          <a:blip r:embed="rId2">
            <a:alphaModFix amt="51000"/>
          </a:blip>
          <a:stretch>
            <a:fillRect/>
          </a:stretch>
        </p:blipFill>
        <p:spPr>
          <a:xfrm>
            <a:off x="-1387300" y="-1143675"/>
            <a:ext cx="2962825" cy="2650500"/>
          </a:xfrm>
          <a:prstGeom prst="rect">
            <a:avLst/>
          </a:prstGeom>
          <a:noFill/>
          <a:ln>
            <a:noFill/>
          </a:ln>
        </p:spPr>
      </p:pic>
      <p:pic>
        <p:nvPicPr>
          <p:cNvPr id="2755" name="Google Shape;2755;p33"/>
          <p:cNvPicPr preferRelativeResize="0"/>
          <p:nvPr/>
        </p:nvPicPr>
        <p:blipFill>
          <a:blip r:embed="rId2">
            <a:alphaModFix amt="51000"/>
          </a:blip>
          <a:stretch>
            <a:fillRect/>
          </a:stretch>
        </p:blipFill>
        <p:spPr>
          <a:xfrm>
            <a:off x="6076850" y="2676605"/>
            <a:ext cx="3742525" cy="3347995"/>
          </a:xfrm>
          <a:prstGeom prst="rect">
            <a:avLst/>
          </a:prstGeom>
          <a:noFill/>
          <a:ln>
            <a:noFill/>
          </a:ln>
        </p:spPr>
      </p:pic>
      <p:pic>
        <p:nvPicPr>
          <p:cNvPr id="2756" name="Google Shape;2756;p33"/>
          <p:cNvPicPr preferRelativeResize="0"/>
          <p:nvPr/>
        </p:nvPicPr>
        <p:blipFill>
          <a:blip r:embed="rId2">
            <a:alphaModFix amt="51000"/>
          </a:blip>
          <a:stretch>
            <a:fillRect/>
          </a:stretch>
        </p:blipFill>
        <p:spPr>
          <a:xfrm>
            <a:off x="6076850" y="-997375"/>
            <a:ext cx="3742525" cy="3347995"/>
          </a:xfrm>
          <a:prstGeom prst="rect">
            <a:avLst/>
          </a:prstGeom>
          <a:noFill/>
          <a:ln>
            <a:noFill/>
          </a:ln>
        </p:spPr>
      </p:pic>
      <p:sp>
        <p:nvSpPr>
          <p:cNvPr id="2757" name="Google Shape;2757;p33"/>
          <p:cNvSpPr txBox="1"/>
          <p:nvPr>
            <p:ph idx="9" type="title"/>
          </p:nvPr>
        </p:nvSpPr>
        <p:spPr>
          <a:xfrm>
            <a:off x="4675603" y="2933538"/>
            <a:ext cx="24300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b="0"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758" name="Google Shape;2758;p33"/>
          <p:cNvSpPr txBox="1"/>
          <p:nvPr>
            <p:ph idx="13" type="subTitle"/>
          </p:nvPr>
        </p:nvSpPr>
        <p:spPr>
          <a:xfrm>
            <a:off x="4675478" y="3462700"/>
            <a:ext cx="2430000" cy="527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AutoNum type="alphaUcPeriod"/>
              <a:defRPr sz="1400"/>
            </a:lvl1pPr>
            <a:lvl2pPr lvl="1" rtl="0" algn="ctr">
              <a:lnSpc>
                <a:spcPct val="100000"/>
              </a:lnSpc>
              <a:spcBef>
                <a:spcPts val="0"/>
              </a:spcBef>
              <a:spcAft>
                <a:spcPts val="0"/>
              </a:spcAft>
              <a:buSzPts val="1400"/>
              <a:buAutoNum type="alphaLcPeriod"/>
              <a:defRPr/>
            </a:lvl2pPr>
            <a:lvl3pPr lvl="2" rtl="0" algn="ctr">
              <a:lnSpc>
                <a:spcPct val="100000"/>
              </a:lnSpc>
              <a:spcBef>
                <a:spcPts val="0"/>
              </a:spcBef>
              <a:spcAft>
                <a:spcPts val="0"/>
              </a:spcAft>
              <a:buSzPts val="1400"/>
              <a:buAutoNum type="romanLcPeriod"/>
              <a:defRPr/>
            </a:lvl3pPr>
            <a:lvl4pPr lvl="3" rtl="0" algn="ctr">
              <a:lnSpc>
                <a:spcPct val="100000"/>
              </a:lnSpc>
              <a:spcBef>
                <a:spcPts val="0"/>
              </a:spcBef>
              <a:spcAft>
                <a:spcPts val="0"/>
              </a:spcAft>
              <a:buSzPts val="1400"/>
              <a:buAutoNum type="arabicPeriod"/>
              <a:defRPr/>
            </a:lvl4pPr>
            <a:lvl5pPr lvl="4" rtl="0" algn="ctr">
              <a:lnSpc>
                <a:spcPct val="100000"/>
              </a:lnSpc>
              <a:spcBef>
                <a:spcPts val="0"/>
              </a:spcBef>
              <a:spcAft>
                <a:spcPts val="0"/>
              </a:spcAft>
              <a:buSzPts val="1400"/>
              <a:buAutoNum type="alphaLcPeriod"/>
              <a:defRPr/>
            </a:lvl5pPr>
            <a:lvl6pPr lvl="5" rtl="0" algn="ctr">
              <a:lnSpc>
                <a:spcPct val="100000"/>
              </a:lnSpc>
              <a:spcBef>
                <a:spcPts val="0"/>
              </a:spcBef>
              <a:spcAft>
                <a:spcPts val="0"/>
              </a:spcAft>
              <a:buSzPts val="1400"/>
              <a:buAutoNum type="romanLcPeriod"/>
              <a:defRPr/>
            </a:lvl6pPr>
            <a:lvl7pPr lvl="6" rtl="0" algn="ctr">
              <a:lnSpc>
                <a:spcPct val="100000"/>
              </a:lnSpc>
              <a:spcBef>
                <a:spcPts val="0"/>
              </a:spcBef>
              <a:spcAft>
                <a:spcPts val="0"/>
              </a:spcAft>
              <a:buSzPts val="1400"/>
              <a:buAutoNum type="arabicPeriod"/>
              <a:defRPr/>
            </a:lvl7pPr>
            <a:lvl8pPr lvl="7" rtl="0" algn="ctr">
              <a:lnSpc>
                <a:spcPct val="100000"/>
              </a:lnSpc>
              <a:spcBef>
                <a:spcPts val="0"/>
              </a:spcBef>
              <a:spcAft>
                <a:spcPts val="0"/>
              </a:spcAft>
              <a:buSzPts val="1400"/>
              <a:buAutoNum type="alphaLcPeriod"/>
              <a:defRPr/>
            </a:lvl8pPr>
            <a:lvl9pPr lvl="8" rtl="0" algn="ctr">
              <a:lnSpc>
                <a:spcPct val="100000"/>
              </a:lnSpc>
              <a:spcBef>
                <a:spcPts val="0"/>
              </a:spcBef>
              <a:spcAft>
                <a:spcPts val="0"/>
              </a:spcAft>
              <a:buSzPts val="1400"/>
              <a:buAutoNum type="romanLcPeriod"/>
              <a:defRPr/>
            </a:lvl9pPr>
          </a:lstStyle>
          <a:p/>
        </p:txBody>
      </p:sp>
      <p:pic>
        <p:nvPicPr>
          <p:cNvPr id="2759" name="Google Shape;2759;p33"/>
          <p:cNvPicPr preferRelativeResize="0"/>
          <p:nvPr/>
        </p:nvPicPr>
        <p:blipFill>
          <a:blip r:embed="rId2">
            <a:alphaModFix amt="51000"/>
          </a:blip>
          <a:stretch>
            <a:fillRect/>
          </a:stretch>
        </p:blipFill>
        <p:spPr>
          <a:xfrm>
            <a:off x="-282875" y="2919050"/>
            <a:ext cx="2962825" cy="2650500"/>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2760" name="Shape 2760"/>
        <p:cNvGrpSpPr/>
        <p:nvPr/>
      </p:nvGrpSpPr>
      <p:grpSpPr>
        <a:xfrm>
          <a:off x="0" y="0"/>
          <a:ext cx="0" cy="0"/>
          <a:chOff x="0" y="0"/>
          <a:chExt cx="0" cy="0"/>
        </a:xfrm>
      </p:grpSpPr>
      <p:grpSp>
        <p:nvGrpSpPr>
          <p:cNvPr id="2761" name="Google Shape;2761;p34"/>
          <p:cNvGrpSpPr/>
          <p:nvPr/>
        </p:nvGrpSpPr>
        <p:grpSpPr>
          <a:xfrm rot="8220563">
            <a:off x="-110731" y="-557136"/>
            <a:ext cx="939578" cy="2149414"/>
            <a:chOff x="5067575" y="3176425"/>
            <a:chExt cx="473000" cy="1081975"/>
          </a:xfrm>
        </p:grpSpPr>
        <p:sp>
          <p:nvSpPr>
            <p:cNvPr id="2762" name="Google Shape;2762;p34"/>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4"/>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4"/>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4"/>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34"/>
          <p:cNvGrpSpPr/>
          <p:nvPr/>
        </p:nvGrpSpPr>
        <p:grpSpPr>
          <a:xfrm rot="6064909">
            <a:off x="-525704" y="-915629"/>
            <a:ext cx="1148912" cy="2301674"/>
            <a:chOff x="3238525" y="2739250"/>
            <a:chExt cx="1148975" cy="2301800"/>
          </a:xfrm>
        </p:grpSpPr>
        <p:sp>
          <p:nvSpPr>
            <p:cNvPr id="2767" name="Google Shape;2767;p34"/>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4"/>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4"/>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4"/>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4"/>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4"/>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4"/>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4"/>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4"/>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4"/>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4"/>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4"/>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4"/>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4"/>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4"/>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4"/>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4"/>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4"/>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4"/>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4"/>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4"/>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4"/>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4"/>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4"/>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4"/>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4"/>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4"/>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4"/>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4"/>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4"/>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4"/>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4"/>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4"/>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4"/>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4"/>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4"/>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4"/>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4"/>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4"/>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4"/>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4"/>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4"/>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4"/>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4"/>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4"/>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4"/>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4"/>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4"/>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4"/>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4"/>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4"/>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4"/>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4"/>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4"/>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4"/>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4"/>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4"/>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4"/>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4"/>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6" name="Google Shape;2826;p34"/>
          <p:cNvSpPr/>
          <p:nvPr/>
        </p:nvSpPr>
        <p:spPr>
          <a:xfrm>
            <a:off x="7032950" y="-457550"/>
            <a:ext cx="5292308" cy="5938642"/>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4"/>
          <p:cNvSpPr txBox="1"/>
          <p:nvPr>
            <p:ph type="title"/>
          </p:nvPr>
        </p:nvSpPr>
        <p:spPr>
          <a:xfrm>
            <a:off x="720000"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28" name="Google Shape;2828;p34"/>
          <p:cNvSpPr txBox="1"/>
          <p:nvPr>
            <p:ph idx="1" type="subTitle"/>
          </p:nvPr>
        </p:nvSpPr>
        <p:spPr>
          <a:xfrm>
            <a:off x="720000"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29" name="Google Shape;2829;p34"/>
          <p:cNvSpPr txBox="1"/>
          <p:nvPr>
            <p:ph idx="2" type="title"/>
          </p:nvPr>
        </p:nvSpPr>
        <p:spPr>
          <a:xfrm>
            <a:off x="3419269"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30" name="Google Shape;2830;p34"/>
          <p:cNvSpPr txBox="1"/>
          <p:nvPr>
            <p:ph idx="3" type="subTitle"/>
          </p:nvPr>
        </p:nvSpPr>
        <p:spPr>
          <a:xfrm>
            <a:off x="3419269"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1" name="Google Shape;2831;p34"/>
          <p:cNvSpPr txBox="1"/>
          <p:nvPr>
            <p:ph idx="4" type="title"/>
          </p:nvPr>
        </p:nvSpPr>
        <p:spPr>
          <a:xfrm>
            <a:off x="720000" y="3116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32" name="Google Shape;2832;p34"/>
          <p:cNvSpPr txBox="1"/>
          <p:nvPr>
            <p:ph idx="5" type="subTitle"/>
          </p:nvPr>
        </p:nvSpPr>
        <p:spPr>
          <a:xfrm>
            <a:off x="720000"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3" name="Google Shape;2833;p34"/>
          <p:cNvSpPr txBox="1"/>
          <p:nvPr>
            <p:ph idx="6" type="title"/>
          </p:nvPr>
        </p:nvSpPr>
        <p:spPr>
          <a:xfrm>
            <a:off x="3419269" y="3116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34" name="Google Shape;2834;p34"/>
          <p:cNvSpPr txBox="1"/>
          <p:nvPr>
            <p:ph idx="7" type="subTitle"/>
          </p:nvPr>
        </p:nvSpPr>
        <p:spPr>
          <a:xfrm>
            <a:off x="3419269"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5" name="Google Shape;2835;p34"/>
          <p:cNvSpPr txBox="1"/>
          <p:nvPr>
            <p:ph idx="8" type="title"/>
          </p:nvPr>
        </p:nvSpPr>
        <p:spPr>
          <a:xfrm>
            <a:off x="6118545" y="16828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36" name="Google Shape;2836;p34"/>
          <p:cNvSpPr txBox="1"/>
          <p:nvPr>
            <p:ph idx="9" type="subTitle"/>
          </p:nvPr>
        </p:nvSpPr>
        <p:spPr>
          <a:xfrm>
            <a:off x="6118545" y="22693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37" name="Google Shape;2837;p34"/>
          <p:cNvSpPr txBox="1"/>
          <p:nvPr>
            <p:ph idx="13" type="title"/>
          </p:nvPr>
        </p:nvSpPr>
        <p:spPr>
          <a:xfrm>
            <a:off x="6118545" y="31162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2838" name="Google Shape;2838;p34"/>
          <p:cNvSpPr txBox="1"/>
          <p:nvPr>
            <p:ph idx="14" type="subTitle"/>
          </p:nvPr>
        </p:nvSpPr>
        <p:spPr>
          <a:xfrm>
            <a:off x="6118545" y="3702775"/>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2839" name="Google Shape;2839;p34"/>
          <p:cNvPicPr preferRelativeResize="0"/>
          <p:nvPr/>
        </p:nvPicPr>
        <p:blipFill>
          <a:blip r:embed="rId2">
            <a:alphaModFix amt="51000"/>
          </a:blip>
          <a:stretch>
            <a:fillRect/>
          </a:stretch>
        </p:blipFill>
        <p:spPr>
          <a:xfrm>
            <a:off x="7818900" y="2407530"/>
            <a:ext cx="3742525" cy="3347995"/>
          </a:xfrm>
          <a:prstGeom prst="rect">
            <a:avLst/>
          </a:prstGeom>
          <a:noFill/>
          <a:ln>
            <a:noFill/>
          </a:ln>
        </p:spPr>
      </p:pic>
      <p:pic>
        <p:nvPicPr>
          <p:cNvPr id="2840" name="Google Shape;2840;p34"/>
          <p:cNvPicPr preferRelativeResize="0"/>
          <p:nvPr/>
        </p:nvPicPr>
        <p:blipFill>
          <a:blip r:embed="rId2">
            <a:alphaModFix amt="51000"/>
          </a:blip>
          <a:stretch>
            <a:fillRect/>
          </a:stretch>
        </p:blipFill>
        <p:spPr>
          <a:xfrm>
            <a:off x="7818900" y="-997375"/>
            <a:ext cx="3742525" cy="3347995"/>
          </a:xfrm>
          <a:prstGeom prst="rect">
            <a:avLst/>
          </a:prstGeom>
          <a:noFill/>
          <a:ln>
            <a:noFill/>
          </a:ln>
        </p:spPr>
      </p:pic>
      <p:pic>
        <p:nvPicPr>
          <p:cNvPr id="2841" name="Google Shape;2841;p34"/>
          <p:cNvPicPr preferRelativeResize="0"/>
          <p:nvPr/>
        </p:nvPicPr>
        <p:blipFill>
          <a:blip r:embed="rId2">
            <a:alphaModFix amt="51000"/>
          </a:blip>
          <a:stretch>
            <a:fillRect/>
          </a:stretch>
        </p:blipFill>
        <p:spPr>
          <a:xfrm>
            <a:off x="-1387300" y="-1143675"/>
            <a:ext cx="2962825" cy="2650500"/>
          </a:xfrm>
          <a:prstGeom prst="rect">
            <a:avLst/>
          </a:prstGeom>
          <a:noFill/>
          <a:ln>
            <a:noFill/>
          </a:ln>
        </p:spPr>
      </p:pic>
      <p:sp>
        <p:nvSpPr>
          <p:cNvPr id="2842" name="Google Shape;2842;p34"/>
          <p:cNvSpPr txBox="1"/>
          <p:nvPr>
            <p:ph idx="15"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6">
    <p:spTree>
      <p:nvGrpSpPr>
        <p:cNvPr id="2843" name="Shape 2843"/>
        <p:cNvGrpSpPr/>
        <p:nvPr/>
      </p:nvGrpSpPr>
      <p:grpSpPr>
        <a:xfrm>
          <a:off x="0" y="0"/>
          <a:ext cx="0" cy="0"/>
          <a:chOff x="0" y="0"/>
          <a:chExt cx="0" cy="0"/>
        </a:xfrm>
      </p:grpSpPr>
      <p:pic>
        <p:nvPicPr>
          <p:cNvPr id="2844" name="Google Shape;2844;p35"/>
          <p:cNvPicPr preferRelativeResize="0"/>
          <p:nvPr/>
        </p:nvPicPr>
        <p:blipFill>
          <a:blip r:embed="rId2">
            <a:alphaModFix amt="50000"/>
          </a:blip>
          <a:stretch>
            <a:fillRect/>
          </a:stretch>
        </p:blipFill>
        <p:spPr>
          <a:xfrm>
            <a:off x="-2402975" y="990853"/>
            <a:ext cx="4642000" cy="4152647"/>
          </a:xfrm>
          <a:prstGeom prst="rect">
            <a:avLst/>
          </a:prstGeom>
          <a:noFill/>
          <a:ln>
            <a:noFill/>
          </a:ln>
        </p:spPr>
      </p:pic>
      <p:sp>
        <p:nvSpPr>
          <p:cNvPr id="2845" name="Google Shape;2845;p35"/>
          <p:cNvSpPr txBox="1"/>
          <p:nvPr>
            <p:ph hasCustomPrompt="1" type="title"/>
          </p:nvPr>
        </p:nvSpPr>
        <p:spPr>
          <a:xfrm>
            <a:off x="1363225" y="786625"/>
            <a:ext cx="3801900" cy="6582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46" name="Google Shape;2846;p35"/>
          <p:cNvSpPr txBox="1"/>
          <p:nvPr>
            <p:ph idx="1" type="subTitle"/>
          </p:nvPr>
        </p:nvSpPr>
        <p:spPr>
          <a:xfrm>
            <a:off x="1363225" y="1406675"/>
            <a:ext cx="3801900" cy="338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7" name="Google Shape;2847;p35"/>
          <p:cNvSpPr txBox="1"/>
          <p:nvPr>
            <p:ph hasCustomPrompt="1" idx="2" type="title"/>
          </p:nvPr>
        </p:nvSpPr>
        <p:spPr>
          <a:xfrm>
            <a:off x="2664325" y="2096450"/>
            <a:ext cx="3801900" cy="6582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solidFill>
                  <a:schemeClr val="dk2"/>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48" name="Google Shape;2848;p35"/>
          <p:cNvSpPr txBox="1"/>
          <p:nvPr>
            <p:ph idx="3" type="subTitle"/>
          </p:nvPr>
        </p:nvSpPr>
        <p:spPr>
          <a:xfrm>
            <a:off x="2664325" y="2716775"/>
            <a:ext cx="3801900" cy="338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49" name="Google Shape;2849;p35"/>
          <p:cNvSpPr txBox="1"/>
          <p:nvPr>
            <p:ph hasCustomPrompt="1" idx="4" type="title"/>
          </p:nvPr>
        </p:nvSpPr>
        <p:spPr>
          <a:xfrm>
            <a:off x="3965900" y="3406275"/>
            <a:ext cx="3801900" cy="6582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36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850" name="Google Shape;2850;p35"/>
          <p:cNvSpPr txBox="1"/>
          <p:nvPr>
            <p:ph idx="5" type="subTitle"/>
          </p:nvPr>
        </p:nvSpPr>
        <p:spPr>
          <a:xfrm>
            <a:off x="3965937" y="4032150"/>
            <a:ext cx="3801900" cy="3387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51" name="Google Shape;2851;p35"/>
          <p:cNvSpPr/>
          <p:nvPr/>
        </p:nvSpPr>
        <p:spPr>
          <a:xfrm rot="-1121181">
            <a:off x="-1296411" y="1070113"/>
            <a:ext cx="3223809" cy="4956897"/>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2" name="Google Shape;2852;p35"/>
          <p:cNvGrpSpPr/>
          <p:nvPr/>
        </p:nvGrpSpPr>
        <p:grpSpPr>
          <a:xfrm>
            <a:off x="330000" y="2824450"/>
            <a:ext cx="1327650" cy="1767125"/>
            <a:chOff x="590575" y="2824450"/>
            <a:chExt cx="1327650" cy="1767125"/>
          </a:xfrm>
        </p:grpSpPr>
        <p:sp>
          <p:nvSpPr>
            <p:cNvPr id="2853" name="Google Shape;2853;p35"/>
            <p:cNvSpPr/>
            <p:nvPr/>
          </p:nvSpPr>
          <p:spPr>
            <a:xfrm>
              <a:off x="720675" y="4498150"/>
              <a:ext cx="1100825" cy="93425"/>
            </a:xfrm>
            <a:custGeom>
              <a:rect b="b" l="l" r="r" t="t"/>
              <a:pathLst>
                <a:path extrusionOk="0" h="3737" w="44033">
                  <a:moveTo>
                    <a:pt x="22016" y="0"/>
                  </a:moveTo>
                  <a:cubicBezTo>
                    <a:pt x="9841" y="0"/>
                    <a:pt x="1" y="834"/>
                    <a:pt x="1" y="1868"/>
                  </a:cubicBezTo>
                  <a:cubicBezTo>
                    <a:pt x="1" y="2903"/>
                    <a:pt x="9841" y="3736"/>
                    <a:pt x="22016" y="3736"/>
                  </a:cubicBezTo>
                  <a:cubicBezTo>
                    <a:pt x="34158" y="3736"/>
                    <a:pt x="44032" y="2903"/>
                    <a:pt x="44032" y="1868"/>
                  </a:cubicBezTo>
                  <a:cubicBezTo>
                    <a:pt x="44032" y="834"/>
                    <a:pt x="34158" y="0"/>
                    <a:pt x="22016" y="0"/>
                  </a:cubicBezTo>
                  <a:close/>
                </a:path>
              </a:pathLst>
            </a:custGeom>
            <a:solidFill>
              <a:schemeClr val="accent1">
                <a:alpha val="540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5"/>
            <p:cNvSpPr/>
            <p:nvPr/>
          </p:nvSpPr>
          <p:spPr>
            <a:xfrm>
              <a:off x="1298600" y="2941150"/>
              <a:ext cx="456025" cy="1334575"/>
            </a:xfrm>
            <a:custGeom>
              <a:rect b="b" l="l" r="r" t="t"/>
              <a:pathLst>
                <a:path extrusionOk="0" h="53383" w="18241">
                  <a:moveTo>
                    <a:pt x="17851" y="0"/>
                  </a:moveTo>
                  <a:cubicBezTo>
                    <a:pt x="17783" y="0"/>
                    <a:pt x="17711" y="30"/>
                    <a:pt x="17646" y="103"/>
                  </a:cubicBezTo>
                  <a:cubicBezTo>
                    <a:pt x="17079" y="736"/>
                    <a:pt x="16579" y="1437"/>
                    <a:pt x="16078" y="2104"/>
                  </a:cubicBezTo>
                  <a:cubicBezTo>
                    <a:pt x="14644" y="3972"/>
                    <a:pt x="13410" y="5974"/>
                    <a:pt x="12242" y="8008"/>
                  </a:cubicBezTo>
                  <a:cubicBezTo>
                    <a:pt x="10408" y="11244"/>
                    <a:pt x="8807" y="14613"/>
                    <a:pt x="7439" y="18015"/>
                  </a:cubicBezTo>
                  <a:cubicBezTo>
                    <a:pt x="5604" y="22619"/>
                    <a:pt x="4137" y="27355"/>
                    <a:pt x="2969" y="32159"/>
                  </a:cubicBezTo>
                  <a:cubicBezTo>
                    <a:pt x="1568" y="38197"/>
                    <a:pt x="634" y="44334"/>
                    <a:pt x="200" y="50505"/>
                  </a:cubicBezTo>
                  <a:cubicBezTo>
                    <a:pt x="100" y="51373"/>
                    <a:pt x="67" y="52273"/>
                    <a:pt x="34" y="53107"/>
                  </a:cubicBezTo>
                  <a:cubicBezTo>
                    <a:pt x="0" y="53291"/>
                    <a:pt x="134" y="53382"/>
                    <a:pt x="280" y="53382"/>
                  </a:cubicBezTo>
                  <a:cubicBezTo>
                    <a:pt x="426" y="53382"/>
                    <a:pt x="584" y="53291"/>
                    <a:pt x="601" y="53107"/>
                  </a:cubicBezTo>
                  <a:cubicBezTo>
                    <a:pt x="1234" y="41699"/>
                    <a:pt x="3369" y="30324"/>
                    <a:pt x="7406" y="19617"/>
                  </a:cubicBezTo>
                  <a:cubicBezTo>
                    <a:pt x="9640" y="13746"/>
                    <a:pt x="12442" y="7975"/>
                    <a:pt x="16145" y="2871"/>
                  </a:cubicBezTo>
                  <a:cubicBezTo>
                    <a:pt x="16746" y="2037"/>
                    <a:pt x="17379" y="1203"/>
                    <a:pt x="18013" y="470"/>
                  </a:cubicBezTo>
                  <a:cubicBezTo>
                    <a:pt x="18241" y="293"/>
                    <a:pt x="18066" y="0"/>
                    <a:pt x="178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5"/>
            <p:cNvSpPr/>
            <p:nvPr/>
          </p:nvSpPr>
          <p:spPr>
            <a:xfrm>
              <a:off x="1706375" y="2824450"/>
              <a:ext cx="145975" cy="170150"/>
            </a:xfrm>
            <a:custGeom>
              <a:rect b="b" l="l" r="r" t="t"/>
              <a:pathLst>
                <a:path extrusionOk="0" h="6806" w="5839">
                  <a:moveTo>
                    <a:pt x="5838" y="1"/>
                  </a:moveTo>
                  <a:cubicBezTo>
                    <a:pt x="4971" y="267"/>
                    <a:pt x="4304" y="634"/>
                    <a:pt x="3670" y="1101"/>
                  </a:cubicBezTo>
                  <a:cubicBezTo>
                    <a:pt x="3070" y="1568"/>
                    <a:pt x="2503" y="2035"/>
                    <a:pt x="2002" y="2636"/>
                  </a:cubicBezTo>
                  <a:cubicBezTo>
                    <a:pt x="1569" y="3236"/>
                    <a:pt x="1135" y="3837"/>
                    <a:pt x="768" y="4504"/>
                  </a:cubicBezTo>
                  <a:cubicBezTo>
                    <a:pt x="435" y="5171"/>
                    <a:pt x="134" y="5938"/>
                    <a:pt x="1" y="6805"/>
                  </a:cubicBezTo>
                  <a:cubicBezTo>
                    <a:pt x="868" y="6572"/>
                    <a:pt x="1569" y="6138"/>
                    <a:pt x="2169" y="5705"/>
                  </a:cubicBezTo>
                  <a:cubicBezTo>
                    <a:pt x="2803" y="5271"/>
                    <a:pt x="3337" y="4771"/>
                    <a:pt x="3837" y="4170"/>
                  </a:cubicBezTo>
                  <a:cubicBezTo>
                    <a:pt x="4304" y="3603"/>
                    <a:pt x="4704" y="2969"/>
                    <a:pt x="5105" y="2302"/>
                  </a:cubicBezTo>
                  <a:cubicBezTo>
                    <a:pt x="5438" y="1635"/>
                    <a:pt x="5705" y="868"/>
                    <a:pt x="5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5"/>
            <p:cNvSpPr/>
            <p:nvPr/>
          </p:nvSpPr>
          <p:spPr>
            <a:xfrm>
              <a:off x="1670525" y="2987775"/>
              <a:ext cx="217675" cy="59150"/>
            </a:xfrm>
            <a:custGeom>
              <a:rect b="b" l="l" r="r" t="t"/>
              <a:pathLst>
                <a:path extrusionOk="0" h="2366" w="8707">
                  <a:moveTo>
                    <a:pt x="7418" y="1"/>
                  </a:moveTo>
                  <a:cubicBezTo>
                    <a:pt x="7060" y="1"/>
                    <a:pt x="6712" y="26"/>
                    <a:pt x="6372" y="72"/>
                  </a:cubicBezTo>
                  <a:cubicBezTo>
                    <a:pt x="5605" y="139"/>
                    <a:pt x="4871" y="272"/>
                    <a:pt x="4170" y="439"/>
                  </a:cubicBezTo>
                  <a:cubicBezTo>
                    <a:pt x="3436" y="639"/>
                    <a:pt x="2736" y="873"/>
                    <a:pt x="2035" y="1140"/>
                  </a:cubicBezTo>
                  <a:cubicBezTo>
                    <a:pt x="1335" y="1440"/>
                    <a:pt x="634" y="1774"/>
                    <a:pt x="1" y="2274"/>
                  </a:cubicBezTo>
                  <a:cubicBezTo>
                    <a:pt x="384" y="2341"/>
                    <a:pt x="768" y="2366"/>
                    <a:pt x="1151" y="2366"/>
                  </a:cubicBezTo>
                  <a:cubicBezTo>
                    <a:pt x="1535" y="2366"/>
                    <a:pt x="1919" y="2341"/>
                    <a:pt x="2302" y="2307"/>
                  </a:cubicBezTo>
                  <a:cubicBezTo>
                    <a:pt x="3069" y="2241"/>
                    <a:pt x="3837" y="2107"/>
                    <a:pt x="4537" y="1940"/>
                  </a:cubicBezTo>
                  <a:cubicBezTo>
                    <a:pt x="5238" y="1740"/>
                    <a:pt x="5938" y="1540"/>
                    <a:pt x="6672" y="1240"/>
                  </a:cubicBezTo>
                  <a:cubicBezTo>
                    <a:pt x="7372" y="940"/>
                    <a:pt x="8040" y="606"/>
                    <a:pt x="8707" y="106"/>
                  </a:cubicBezTo>
                  <a:cubicBezTo>
                    <a:pt x="8260" y="34"/>
                    <a:pt x="7832" y="1"/>
                    <a:pt x="7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5"/>
            <p:cNvSpPr/>
            <p:nvPr/>
          </p:nvSpPr>
          <p:spPr>
            <a:xfrm>
              <a:off x="1613825" y="2828625"/>
              <a:ext cx="70900" cy="218500"/>
            </a:xfrm>
            <a:custGeom>
              <a:rect b="b" l="l" r="r" t="t"/>
              <a:pathLst>
                <a:path extrusionOk="0" h="8740" w="2836">
                  <a:moveTo>
                    <a:pt x="434" y="0"/>
                  </a:moveTo>
                  <a:cubicBezTo>
                    <a:pt x="100" y="834"/>
                    <a:pt x="0" y="1635"/>
                    <a:pt x="0" y="2369"/>
                  </a:cubicBezTo>
                  <a:cubicBezTo>
                    <a:pt x="0" y="3169"/>
                    <a:pt x="100" y="3936"/>
                    <a:pt x="267" y="4637"/>
                  </a:cubicBezTo>
                  <a:cubicBezTo>
                    <a:pt x="401" y="5337"/>
                    <a:pt x="667" y="6038"/>
                    <a:pt x="1001" y="6772"/>
                  </a:cubicBezTo>
                  <a:cubicBezTo>
                    <a:pt x="1368" y="7439"/>
                    <a:pt x="1802" y="8106"/>
                    <a:pt x="2435" y="8740"/>
                  </a:cubicBezTo>
                  <a:cubicBezTo>
                    <a:pt x="2702" y="7906"/>
                    <a:pt x="2802" y="7105"/>
                    <a:pt x="2836" y="6338"/>
                  </a:cubicBezTo>
                  <a:cubicBezTo>
                    <a:pt x="2836" y="5538"/>
                    <a:pt x="2769" y="4804"/>
                    <a:pt x="2602" y="4103"/>
                  </a:cubicBezTo>
                  <a:cubicBezTo>
                    <a:pt x="2435" y="3403"/>
                    <a:pt x="2168" y="2669"/>
                    <a:pt x="1835" y="1968"/>
                  </a:cubicBezTo>
                  <a:cubicBezTo>
                    <a:pt x="1468" y="1301"/>
                    <a:pt x="1101" y="634"/>
                    <a:pt x="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5"/>
            <p:cNvSpPr/>
            <p:nvPr/>
          </p:nvSpPr>
          <p:spPr>
            <a:xfrm>
              <a:off x="1618000" y="3076825"/>
              <a:ext cx="221000" cy="65225"/>
            </a:xfrm>
            <a:custGeom>
              <a:rect b="b" l="l" r="r" t="t"/>
              <a:pathLst>
                <a:path extrusionOk="0" h="2609" w="8840">
                  <a:moveTo>
                    <a:pt x="5933" y="1"/>
                  </a:moveTo>
                  <a:cubicBezTo>
                    <a:pt x="5356" y="1"/>
                    <a:pt x="4789" y="44"/>
                    <a:pt x="4203" y="146"/>
                  </a:cubicBezTo>
                  <a:cubicBezTo>
                    <a:pt x="3469" y="246"/>
                    <a:pt x="2769" y="480"/>
                    <a:pt x="2035" y="747"/>
                  </a:cubicBezTo>
                  <a:cubicBezTo>
                    <a:pt x="1334" y="1080"/>
                    <a:pt x="667" y="1481"/>
                    <a:pt x="0" y="2048"/>
                  </a:cubicBezTo>
                  <a:cubicBezTo>
                    <a:pt x="834" y="2415"/>
                    <a:pt x="1601" y="2548"/>
                    <a:pt x="2368" y="2581"/>
                  </a:cubicBezTo>
                  <a:cubicBezTo>
                    <a:pt x="2583" y="2600"/>
                    <a:pt x="2794" y="2608"/>
                    <a:pt x="3005" y="2608"/>
                  </a:cubicBezTo>
                  <a:cubicBezTo>
                    <a:pt x="3548" y="2608"/>
                    <a:pt x="4084" y="2553"/>
                    <a:pt x="4637" y="2481"/>
                  </a:cubicBezTo>
                  <a:cubicBezTo>
                    <a:pt x="5371" y="2348"/>
                    <a:pt x="6071" y="2148"/>
                    <a:pt x="6805" y="1847"/>
                  </a:cubicBezTo>
                  <a:cubicBezTo>
                    <a:pt x="7505" y="1514"/>
                    <a:pt x="8173" y="1180"/>
                    <a:pt x="8840" y="547"/>
                  </a:cubicBezTo>
                  <a:cubicBezTo>
                    <a:pt x="8006" y="213"/>
                    <a:pt x="7205" y="46"/>
                    <a:pt x="6471" y="13"/>
                  </a:cubicBezTo>
                  <a:cubicBezTo>
                    <a:pt x="6290" y="5"/>
                    <a:pt x="6111" y="1"/>
                    <a:pt x="59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5"/>
            <p:cNvSpPr/>
            <p:nvPr/>
          </p:nvSpPr>
          <p:spPr>
            <a:xfrm>
              <a:off x="1557950" y="2910350"/>
              <a:ext cx="66725" cy="216850"/>
            </a:xfrm>
            <a:custGeom>
              <a:rect b="b" l="l" r="r" t="t"/>
              <a:pathLst>
                <a:path extrusionOk="0" h="8674" w="2669">
                  <a:moveTo>
                    <a:pt x="200" y="0"/>
                  </a:moveTo>
                  <a:cubicBezTo>
                    <a:pt x="0" y="834"/>
                    <a:pt x="0" y="1635"/>
                    <a:pt x="34" y="2369"/>
                  </a:cubicBezTo>
                  <a:cubicBezTo>
                    <a:pt x="67" y="3136"/>
                    <a:pt x="200" y="3870"/>
                    <a:pt x="367" y="4570"/>
                  </a:cubicBezTo>
                  <a:cubicBezTo>
                    <a:pt x="534" y="5338"/>
                    <a:pt x="768" y="6038"/>
                    <a:pt x="1101" y="6705"/>
                  </a:cubicBezTo>
                  <a:cubicBezTo>
                    <a:pt x="1435" y="7372"/>
                    <a:pt x="1802" y="8039"/>
                    <a:pt x="2402" y="8673"/>
                  </a:cubicBezTo>
                  <a:cubicBezTo>
                    <a:pt x="2602" y="7839"/>
                    <a:pt x="2669" y="7039"/>
                    <a:pt x="2569" y="6305"/>
                  </a:cubicBezTo>
                  <a:cubicBezTo>
                    <a:pt x="2535" y="5538"/>
                    <a:pt x="2402" y="4804"/>
                    <a:pt x="2235" y="4070"/>
                  </a:cubicBezTo>
                  <a:cubicBezTo>
                    <a:pt x="2068" y="3336"/>
                    <a:pt x="1835" y="2636"/>
                    <a:pt x="1501" y="1968"/>
                  </a:cubicBezTo>
                  <a:cubicBezTo>
                    <a:pt x="1168" y="1268"/>
                    <a:pt x="768" y="634"/>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5"/>
            <p:cNvSpPr/>
            <p:nvPr/>
          </p:nvSpPr>
          <p:spPr>
            <a:xfrm>
              <a:off x="1575450" y="3174150"/>
              <a:ext cx="224350" cy="42825"/>
            </a:xfrm>
            <a:custGeom>
              <a:rect b="b" l="l" r="r" t="t"/>
              <a:pathLst>
                <a:path extrusionOk="0" h="1713" w="8974">
                  <a:moveTo>
                    <a:pt x="5345" y="1"/>
                  </a:moveTo>
                  <a:cubicBezTo>
                    <a:pt x="5034" y="1"/>
                    <a:pt x="4722" y="9"/>
                    <a:pt x="4404" y="23"/>
                  </a:cubicBezTo>
                  <a:cubicBezTo>
                    <a:pt x="3670" y="56"/>
                    <a:pt x="2970" y="189"/>
                    <a:pt x="2202" y="356"/>
                  </a:cubicBezTo>
                  <a:cubicBezTo>
                    <a:pt x="1469" y="523"/>
                    <a:pt x="701" y="790"/>
                    <a:pt x="1" y="1157"/>
                  </a:cubicBezTo>
                  <a:cubicBezTo>
                    <a:pt x="735" y="1490"/>
                    <a:pt x="1502" y="1624"/>
                    <a:pt x="2269" y="1657"/>
                  </a:cubicBezTo>
                  <a:cubicBezTo>
                    <a:pt x="2719" y="1696"/>
                    <a:pt x="3168" y="1712"/>
                    <a:pt x="3611" y="1712"/>
                  </a:cubicBezTo>
                  <a:cubicBezTo>
                    <a:pt x="3924" y="1712"/>
                    <a:pt x="4233" y="1704"/>
                    <a:pt x="4537" y="1690"/>
                  </a:cubicBezTo>
                  <a:cubicBezTo>
                    <a:pt x="5271" y="1657"/>
                    <a:pt x="6005" y="1524"/>
                    <a:pt x="6739" y="1357"/>
                  </a:cubicBezTo>
                  <a:cubicBezTo>
                    <a:pt x="7506" y="1190"/>
                    <a:pt x="8240" y="990"/>
                    <a:pt x="8974" y="556"/>
                  </a:cubicBezTo>
                  <a:cubicBezTo>
                    <a:pt x="8173" y="289"/>
                    <a:pt x="7406" y="156"/>
                    <a:pt x="6672" y="56"/>
                  </a:cubicBezTo>
                  <a:cubicBezTo>
                    <a:pt x="6223" y="17"/>
                    <a:pt x="5785" y="1"/>
                    <a:pt x="5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5"/>
            <p:cNvSpPr/>
            <p:nvPr/>
          </p:nvSpPr>
          <p:spPr>
            <a:xfrm>
              <a:off x="1500400" y="3001250"/>
              <a:ext cx="86750" cy="210175"/>
            </a:xfrm>
            <a:custGeom>
              <a:rect b="b" l="l" r="r" t="t"/>
              <a:pathLst>
                <a:path extrusionOk="0" h="8407" w="3470">
                  <a:moveTo>
                    <a:pt x="201" y="0"/>
                  </a:moveTo>
                  <a:cubicBezTo>
                    <a:pt x="1" y="868"/>
                    <a:pt x="1" y="1668"/>
                    <a:pt x="67" y="2402"/>
                  </a:cubicBezTo>
                  <a:cubicBezTo>
                    <a:pt x="201" y="3203"/>
                    <a:pt x="368" y="3903"/>
                    <a:pt x="601" y="4604"/>
                  </a:cubicBezTo>
                  <a:cubicBezTo>
                    <a:pt x="868" y="5271"/>
                    <a:pt x="1202" y="6005"/>
                    <a:pt x="1602" y="6605"/>
                  </a:cubicBezTo>
                  <a:cubicBezTo>
                    <a:pt x="2035" y="7239"/>
                    <a:pt x="2536" y="7873"/>
                    <a:pt x="3236" y="8406"/>
                  </a:cubicBezTo>
                  <a:cubicBezTo>
                    <a:pt x="3470" y="7572"/>
                    <a:pt x="3403" y="6772"/>
                    <a:pt x="3370" y="6005"/>
                  </a:cubicBezTo>
                  <a:cubicBezTo>
                    <a:pt x="3236" y="5204"/>
                    <a:pt x="3070" y="4504"/>
                    <a:pt x="2836" y="3770"/>
                  </a:cubicBezTo>
                  <a:cubicBezTo>
                    <a:pt x="2569" y="3103"/>
                    <a:pt x="2236" y="2402"/>
                    <a:pt x="1835" y="1768"/>
                  </a:cubicBezTo>
                  <a:cubicBezTo>
                    <a:pt x="1402" y="1101"/>
                    <a:pt x="901" y="534"/>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5"/>
            <p:cNvSpPr/>
            <p:nvPr/>
          </p:nvSpPr>
          <p:spPr>
            <a:xfrm>
              <a:off x="1526250" y="3240325"/>
              <a:ext cx="216025" cy="75600"/>
            </a:xfrm>
            <a:custGeom>
              <a:rect b="b" l="l" r="r" t="t"/>
              <a:pathLst>
                <a:path extrusionOk="0" h="3024" w="8641">
                  <a:moveTo>
                    <a:pt x="6652" y="0"/>
                  </a:moveTo>
                  <a:cubicBezTo>
                    <a:pt x="6502" y="0"/>
                    <a:pt x="6354" y="4"/>
                    <a:pt x="6205" y="11"/>
                  </a:cubicBezTo>
                  <a:cubicBezTo>
                    <a:pt x="5471" y="44"/>
                    <a:pt x="4704" y="178"/>
                    <a:pt x="4004" y="378"/>
                  </a:cubicBezTo>
                  <a:cubicBezTo>
                    <a:pt x="3303" y="611"/>
                    <a:pt x="2569" y="878"/>
                    <a:pt x="1935" y="1278"/>
                  </a:cubicBezTo>
                  <a:cubicBezTo>
                    <a:pt x="1268" y="1645"/>
                    <a:pt x="601" y="2112"/>
                    <a:pt x="1" y="2779"/>
                  </a:cubicBezTo>
                  <a:cubicBezTo>
                    <a:pt x="688" y="2965"/>
                    <a:pt x="1334" y="3024"/>
                    <a:pt x="1955" y="3024"/>
                  </a:cubicBezTo>
                  <a:cubicBezTo>
                    <a:pt x="2117" y="3024"/>
                    <a:pt x="2277" y="3020"/>
                    <a:pt x="2436" y="3013"/>
                  </a:cubicBezTo>
                  <a:cubicBezTo>
                    <a:pt x="3170" y="2980"/>
                    <a:pt x="3937" y="2846"/>
                    <a:pt x="4637" y="2646"/>
                  </a:cubicBezTo>
                  <a:cubicBezTo>
                    <a:pt x="5338" y="2479"/>
                    <a:pt x="6038" y="2179"/>
                    <a:pt x="6706" y="1812"/>
                  </a:cubicBezTo>
                  <a:cubicBezTo>
                    <a:pt x="7373" y="1445"/>
                    <a:pt x="8040" y="978"/>
                    <a:pt x="8640" y="311"/>
                  </a:cubicBezTo>
                  <a:cubicBezTo>
                    <a:pt x="7914" y="69"/>
                    <a:pt x="7275" y="0"/>
                    <a:pt x="66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5"/>
            <p:cNvSpPr/>
            <p:nvPr/>
          </p:nvSpPr>
          <p:spPr>
            <a:xfrm>
              <a:off x="1447025" y="3097975"/>
              <a:ext cx="83425" cy="209350"/>
            </a:xfrm>
            <a:custGeom>
              <a:rect b="b" l="l" r="r" t="t"/>
              <a:pathLst>
                <a:path extrusionOk="0" h="8374" w="3337">
                  <a:moveTo>
                    <a:pt x="101" y="1"/>
                  </a:moveTo>
                  <a:cubicBezTo>
                    <a:pt x="1" y="835"/>
                    <a:pt x="134" y="1569"/>
                    <a:pt x="268" y="2336"/>
                  </a:cubicBezTo>
                  <a:cubicBezTo>
                    <a:pt x="434" y="3070"/>
                    <a:pt x="635" y="3770"/>
                    <a:pt x="868" y="4504"/>
                  </a:cubicBezTo>
                  <a:cubicBezTo>
                    <a:pt x="1135" y="5204"/>
                    <a:pt x="1469" y="5872"/>
                    <a:pt x="1835" y="6539"/>
                  </a:cubicBezTo>
                  <a:cubicBezTo>
                    <a:pt x="2202" y="7173"/>
                    <a:pt x="2669" y="7773"/>
                    <a:pt x="3270" y="8373"/>
                  </a:cubicBezTo>
                  <a:cubicBezTo>
                    <a:pt x="3337" y="7539"/>
                    <a:pt x="3270" y="6806"/>
                    <a:pt x="3103" y="6038"/>
                  </a:cubicBezTo>
                  <a:cubicBezTo>
                    <a:pt x="2903" y="5305"/>
                    <a:pt x="2703" y="4571"/>
                    <a:pt x="2469" y="3870"/>
                  </a:cubicBezTo>
                  <a:cubicBezTo>
                    <a:pt x="2202" y="3170"/>
                    <a:pt x="1869" y="2503"/>
                    <a:pt x="1502" y="1835"/>
                  </a:cubicBezTo>
                  <a:cubicBezTo>
                    <a:pt x="1135" y="1202"/>
                    <a:pt x="668" y="568"/>
                    <a:pt x="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5"/>
            <p:cNvSpPr/>
            <p:nvPr/>
          </p:nvSpPr>
          <p:spPr>
            <a:xfrm>
              <a:off x="1483725" y="3347950"/>
              <a:ext cx="214350" cy="69500"/>
            </a:xfrm>
            <a:custGeom>
              <a:rect b="b" l="l" r="r" t="t"/>
              <a:pathLst>
                <a:path extrusionOk="0" h="2780" w="8574">
                  <a:moveTo>
                    <a:pt x="7141" y="1"/>
                  </a:moveTo>
                  <a:cubicBezTo>
                    <a:pt x="6838" y="1"/>
                    <a:pt x="6536" y="16"/>
                    <a:pt x="6238" y="42"/>
                  </a:cubicBezTo>
                  <a:cubicBezTo>
                    <a:pt x="5504" y="142"/>
                    <a:pt x="4737" y="309"/>
                    <a:pt x="4037" y="509"/>
                  </a:cubicBezTo>
                  <a:cubicBezTo>
                    <a:pt x="3336" y="709"/>
                    <a:pt x="2636" y="1010"/>
                    <a:pt x="1969" y="1343"/>
                  </a:cubicBezTo>
                  <a:cubicBezTo>
                    <a:pt x="1301" y="1677"/>
                    <a:pt x="634" y="2044"/>
                    <a:pt x="1" y="2644"/>
                  </a:cubicBezTo>
                  <a:cubicBezTo>
                    <a:pt x="470" y="2738"/>
                    <a:pt x="909" y="2779"/>
                    <a:pt x="1339" y="2779"/>
                  </a:cubicBezTo>
                  <a:cubicBezTo>
                    <a:pt x="1672" y="2779"/>
                    <a:pt x="2001" y="2754"/>
                    <a:pt x="2336" y="2711"/>
                  </a:cubicBezTo>
                  <a:cubicBezTo>
                    <a:pt x="3069" y="2677"/>
                    <a:pt x="3837" y="2511"/>
                    <a:pt x="4537" y="2311"/>
                  </a:cubicBezTo>
                  <a:cubicBezTo>
                    <a:pt x="5238" y="2077"/>
                    <a:pt x="5971" y="1810"/>
                    <a:pt x="6639" y="1477"/>
                  </a:cubicBezTo>
                  <a:cubicBezTo>
                    <a:pt x="7339" y="1076"/>
                    <a:pt x="7973" y="709"/>
                    <a:pt x="8573" y="142"/>
                  </a:cubicBezTo>
                  <a:cubicBezTo>
                    <a:pt x="8103" y="40"/>
                    <a:pt x="7621" y="1"/>
                    <a:pt x="7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5"/>
            <p:cNvSpPr/>
            <p:nvPr/>
          </p:nvSpPr>
          <p:spPr>
            <a:xfrm>
              <a:off x="1385325" y="3214725"/>
              <a:ext cx="107600" cy="200175"/>
            </a:xfrm>
            <a:custGeom>
              <a:rect b="b" l="l" r="r" t="t"/>
              <a:pathLst>
                <a:path extrusionOk="0" h="8007" w="4304">
                  <a:moveTo>
                    <a:pt x="100" y="1"/>
                  </a:moveTo>
                  <a:lnTo>
                    <a:pt x="100" y="1"/>
                  </a:lnTo>
                  <a:cubicBezTo>
                    <a:pt x="0" y="868"/>
                    <a:pt x="134" y="1669"/>
                    <a:pt x="301" y="2402"/>
                  </a:cubicBezTo>
                  <a:cubicBezTo>
                    <a:pt x="467" y="3170"/>
                    <a:pt x="768" y="3870"/>
                    <a:pt x="1101" y="4537"/>
                  </a:cubicBezTo>
                  <a:cubicBezTo>
                    <a:pt x="1435" y="5204"/>
                    <a:pt x="1835" y="5838"/>
                    <a:pt x="2335" y="6405"/>
                  </a:cubicBezTo>
                  <a:cubicBezTo>
                    <a:pt x="2836" y="7006"/>
                    <a:pt x="3403" y="7539"/>
                    <a:pt x="4170" y="8006"/>
                  </a:cubicBezTo>
                  <a:cubicBezTo>
                    <a:pt x="4303" y="7139"/>
                    <a:pt x="4170" y="6339"/>
                    <a:pt x="3970" y="5571"/>
                  </a:cubicBezTo>
                  <a:cubicBezTo>
                    <a:pt x="3803" y="4838"/>
                    <a:pt x="3503" y="4137"/>
                    <a:pt x="3169" y="3470"/>
                  </a:cubicBezTo>
                  <a:cubicBezTo>
                    <a:pt x="2836" y="2803"/>
                    <a:pt x="2435" y="2169"/>
                    <a:pt x="1935" y="1569"/>
                  </a:cubicBezTo>
                  <a:cubicBezTo>
                    <a:pt x="1435" y="1001"/>
                    <a:pt x="901" y="468"/>
                    <a:pt x="1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5"/>
            <p:cNvSpPr/>
            <p:nvPr/>
          </p:nvSpPr>
          <p:spPr>
            <a:xfrm>
              <a:off x="1451200" y="3431850"/>
              <a:ext cx="187650" cy="79275"/>
            </a:xfrm>
            <a:custGeom>
              <a:rect b="b" l="l" r="r" t="t"/>
              <a:pathLst>
                <a:path extrusionOk="0" h="3171" w="7506">
                  <a:moveTo>
                    <a:pt x="6293" y="1"/>
                  </a:moveTo>
                  <a:cubicBezTo>
                    <a:pt x="5963" y="1"/>
                    <a:pt x="5647" y="24"/>
                    <a:pt x="5338" y="55"/>
                  </a:cubicBezTo>
                  <a:cubicBezTo>
                    <a:pt x="4671" y="189"/>
                    <a:pt x="4003" y="356"/>
                    <a:pt x="3370" y="622"/>
                  </a:cubicBezTo>
                  <a:cubicBezTo>
                    <a:pt x="2736" y="856"/>
                    <a:pt x="2169" y="1189"/>
                    <a:pt x="1602" y="1556"/>
                  </a:cubicBezTo>
                  <a:cubicBezTo>
                    <a:pt x="1001" y="1957"/>
                    <a:pt x="468" y="2390"/>
                    <a:pt x="1" y="3057"/>
                  </a:cubicBezTo>
                  <a:cubicBezTo>
                    <a:pt x="379" y="3136"/>
                    <a:pt x="735" y="3170"/>
                    <a:pt x="1075" y="3170"/>
                  </a:cubicBezTo>
                  <a:cubicBezTo>
                    <a:pt x="1456" y="3170"/>
                    <a:pt x="1817" y="3128"/>
                    <a:pt x="2169" y="3057"/>
                  </a:cubicBezTo>
                  <a:cubicBezTo>
                    <a:pt x="2836" y="2991"/>
                    <a:pt x="3503" y="2824"/>
                    <a:pt x="4137" y="2557"/>
                  </a:cubicBezTo>
                  <a:cubicBezTo>
                    <a:pt x="4771" y="2324"/>
                    <a:pt x="5338" y="1990"/>
                    <a:pt x="5938" y="1623"/>
                  </a:cubicBezTo>
                  <a:cubicBezTo>
                    <a:pt x="6505" y="1223"/>
                    <a:pt x="7039" y="789"/>
                    <a:pt x="7506" y="122"/>
                  </a:cubicBezTo>
                  <a:cubicBezTo>
                    <a:pt x="7076" y="33"/>
                    <a:pt x="6675" y="1"/>
                    <a:pt x="6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5"/>
            <p:cNvSpPr/>
            <p:nvPr/>
          </p:nvSpPr>
          <p:spPr>
            <a:xfrm>
              <a:off x="1360300" y="3327300"/>
              <a:ext cx="91750" cy="180175"/>
            </a:xfrm>
            <a:custGeom>
              <a:rect b="b" l="l" r="r" t="t"/>
              <a:pathLst>
                <a:path extrusionOk="0" h="7207" w="3670">
                  <a:moveTo>
                    <a:pt x="1" y="1"/>
                  </a:moveTo>
                  <a:cubicBezTo>
                    <a:pt x="1" y="802"/>
                    <a:pt x="134" y="1469"/>
                    <a:pt x="301" y="2136"/>
                  </a:cubicBezTo>
                  <a:cubicBezTo>
                    <a:pt x="501" y="2803"/>
                    <a:pt x="768" y="3403"/>
                    <a:pt x="1068" y="4004"/>
                  </a:cubicBezTo>
                  <a:cubicBezTo>
                    <a:pt x="1402" y="4571"/>
                    <a:pt x="1735" y="5171"/>
                    <a:pt x="2136" y="5705"/>
                  </a:cubicBezTo>
                  <a:cubicBezTo>
                    <a:pt x="2569" y="6239"/>
                    <a:pt x="3003" y="6739"/>
                    <a:pt x="3637" y="7206"/>
                  </a:cubicBezTo>
                  <a:cubicBezTo>
                    <a:pt x="3670" y="6406"/>
                    <a:pt x="3570" y="5738"/>
                    <a:pt x="3303" y="5071"/>
                  </a:cubicBezTo>
                  <a:cubicBezTo>
                    <a:pt x="3136" y="4404"/>
                    <a:pt x="2903" y="3804"/>
                    <a:pt x="2603" y="3203"/>
                  </a:cubicBezTo>
                  <a:cubicBezTo>
                    <a:pt x="2269" y="2636"/>
                    <a:pt x="1935" y="2036"/>
                    <a:pt x="1502" y="1502"/>
                  </a:cubicBezTo>
                  <a:cubicBezTo>
                    <a:pt x="1101" y="968"/>
                    <a:pt x="634" y="46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5"/>
            <p:cNvSpPr/>
            <p:nvPr/>
          </p:nvSpPr>
          <p:spPr>
            <a:xfrm>
              <a:off x="1339450" y="3564650"/>
              <a:ext cx="481675" cy="716900"/>
            </a:xfrm>
            <a:custGeom>
              <a:rect b="b" l="l" r="r" t="t"/>
              <a:pathLst>
                <a:path extrusionOk="0" h="28676" w="19267">
                  <a:moveTo>
                    <a:pt x="18899" y="1"/>
                  </a:moveTo>
                  <a:cubicBezTo>
                    <a:pt x="18853" y="1"/>
                    <a:pt x="18801" y="15"/>
                    <a:pt x="18747" y="47"/>
                  </a:cubicBezTo>
                  <a:cubicBezTo>
                    <a:pt x="12777" y="3850"/>
                    <a:pt x="7406" y="8753"/>
                    <a:pt x="3904" y="14991"/>
                  </a:cubicBezTo>
                  <a:cubicBezTo>
                    <a:pt x="1935" y="18427"/>
                    <a:pt x="568" y="22330"/>
                    <a:pt x="134" y="26266"/>
                  </a:cubicBezTo>
                  <a:cubicBezTo>
                    <a:pt x="67" y="27000"/>
                    <a:pt x="1" y="27700"/>
                    <a:pt x="67" y="28401"/>
                  </a:cubicBezTo>
                  <a:cubicBezTo>
                    <a:pt x="84" y="28584"/>
                    <a:pt x="234" y="28676"/>
                    <a:pt x="380" y="28676"/>
                  </a:cubicBezTo>
                  <a:cubicBezTo>
                    <a:pt x="526" y="28676"/>
                    <a:pt x="668" y="28584"/>
                    <a:pt x="668" y="28401"/>
                  </a:cubicBezTo>
                  <a:cubicBezTo>
                    <a:pt x="568" y="26433"/>
                    <a:pt x="968" y="24365"/>
                    <a:pt x="1468" y="22497"/>
                  </a:cubicBezTo>
                  <a:cubicBezTo>
                    <a:pt x="2803" y="17426"/>
                    <a:pt x="5505" y="12823"/>
                    <a:pt x="8974" y="8920"/>
                  </a:cubicBezTo>
                  <a:cubicBezTo>
                    <a:pt x="11909" y="5684"/>
                    <a:pt x="15345" y="2882"/>
                    <a:pt x="19014" y="547"/>
                  </a:cubicBezTo>
                  <a:cubicBezTo>
                    <a:pt x="19266" y="380"/>
                    <a:pt x="19143" y="1"/>
                    <a:pt x="188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5"/>
            <p:cNvSpPr/>
            <p:nvPr/>
          </p:nvSpPr>
          <p:spPr>
            <a:xfrm>
              <a:off x="1730575" y="3503275"/>
              <a:ext cx="187650" cy="122600"/>
            </a:xfrm>
            <a:custGeom>
              <a:rect b="b" l="l" r="r" t="t"/>
              <a:pathLst>
                <a:path extrusionOk="0" h="4904" w="7506">
                  <a:moveTo>
                    <a:pt x="7506" y="0"/>
                  </a:moveTo>
                  <a:lnTo>
                    <a:pt x="7506" y="0"/>
                  </a:lnTo>
                  <a:cubicBezTo>
                    <a:pt x="6672" y="134"/>
                    <a:pt x="5971" y="367"/>
                    <a:pt x="5271" y="667"/>
                  </a:cubicBezTo>
                  <a:cubicBezTo>
                    <a:pt x="4604" y="1001"/>
                    <a:pt x="3936" y="1335"/>
                    <a:pt x="3303" y="1735"/>
                  </a:cubicBezTo>
                  <a:cubicBezTo>
                    <a:pt x="2669" y="2169"/>
                    <a:pt x="2035" y="2636"/>
                    <a:pt x="1501" y="3136"/>
                  </a:cubicBezTo>
                  <a:cubicBezTo>
                    <a:pt x="968" y="3670"/>
                    <a:pt x="434" y="4203"/>
                    <a:pt x="0" y="4904"/>
                  </a:cubicBezTo>
                  <a:cubicBezTo>
                    <a:pt x="834" y="4804"/>
                    <a:pt x="1535" y="4537"/>
                    <a:pt x="2269" y="4270"/>
                  </a:cubicBezTo>
                  <a:cubicBezTo>
                    <a:pt x="2936" y="3936"/>
                    <a:pt x="3603" y="3603"/>
                    <a:pt x="4203" y="3169"/>
                  </a:cubicBezTo>
                  <a:cubicBezTo>
                    <a:pt x="4837" y="2769"/>
                    <a:pt x="5471" y="2302"/>
                    <a:pt x="6005" y="1802"/>
                  </a:cubicBezTo>
                  <a:cubicBezTo>
                    <a:pt x="6538" y="1235"/>
                    <a:pt x="7105" y="701"/>
                    <a:pt x="75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5"/>
            <p:cNvSpPr/>
            <p:nvPr/>
          </p:nvSpPr>
          <p:spPr>
            <a:xfrm>
              <a:off x="1685525" y="3640875"/>
              <a:ext cx="217700" cy="49525"/>
            </a:xfrm>
            <a:custGeom>
              <a:rect b="b" l="l" r="r" t="t"/>
              <a:pathLst>
                <a:path extrusionOk="0" h="1981" w="8708">
                  <a:moveTo>
                    <a:pt x="4404" y="0"/>
                  </a:moveTo>
                  <a:cubicBezTo>
                    <a:pt x="3670" y="0"/>
                    <a:pt x="2936" y="34"/>
                    <a:pt x="2236" y="167"/>
                  </a:cubicBezTo>
                  <a:cubicBezTo>
                    <a:pt x="1469" y="300"/>
                    <a:pt x="768" y="501"/>
                    <a:pt x="1" y="868"/>
                  </a:cubicBezTo>
                  <a:cubicBezTo>
                    <a:pt x="735" y="1301"/>
                    <a:pt x="1469" y="1501"/>
                    <a:pt x="2169" y="1668"/>
                  </a:cubicBezTo>
                  <a:cubicBezTo>
                    <a:pt x="2870" y="1835"/>
                    <a:pt x="3637" y="1902"/>
                    <a:pt x="4337" y="1968"/>
                  </a:cubicBezTo>
                  <a:cubicBezTo>
                    <a:pt x="4503" y="1976"/>
                    <a:pt x="4672" y="1980"/>
                    <a:pt x="4843" y="1980"/>
                  </a:cubicBezTo>
                  <a:cubicBezTo>
                    <a:pt x="5396" y="1980"/>
                    <a:pt x="5970" y="1937"/>
                    <a:pt x="6506" y="1835"/>
                  </a:cubicBezTo>
                  <a:cubicBezTo>
                    <a:pt x="7273" y="1701"/>
                    <a:pt x="7973" y="1501"/>
                    <a:pt x="8707" y="1134"/>
                  </a:cubicBezTo>
                  <a:cubicBezTo>
                    <a:pt x="7973" y="701"/>
                    <a:pt x="7273" y="467"/>
                    <a:pt x="6539" y="300"/>
                  </a:cubicBezTo>
                  <a:cubicBezTo>
                    <a:pt x="5838" y="134"/>
                    <a:pt x="5105" y="0"/>
                    <a:pt x="4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5"/>
            <p:cNvSpPr/>
            <p:nvPr/>
          </p:nvSpPr>
          <p:spPr>
            <a:xfrm>
              <a:off x="1680525" y="3479075"/>
              <a:ext cx="63400" cy="191850"/>
            </a:xfrm>
            <a:custGeom>
              <a:rect b="b" l="l" r="r" t="t"/>
              <a:pathLst>
                <a:path extrusionOk="0" h="7674" w="2536">
                  <a:moveTo>
                    <a:pt x="2503" y="1"/>
                  </a:moveTo>
                  <a:cubicBezTo>
                    <a:pt x="2002" y="568"/>
                    <a:pt x="1669" y="1135"/>
                    <a:pt x="1368" y="1769"/>
                  </a:cubicBezTo>
                  <a:cubicBezTo>
                    <a:pt x="1068" y="2403"/>
                    <a:pt x="835" y="3003"/>
                    <a:pt x="635" y="3637"/>
                  </a:cubicBezTo>
                  <a:cubicBezTo>
                    <a:pt x="468" y="4271"/>
                    <a:pt x="301" y="4938"/>
                    <a:pt x="168" y="5605"/>
                  </a:cubicBezTo>
                  <a:cubicBezTo>
                    <a:pt x="34" y="6272"/>
                    <a:pt x="1" y="6973"/>
                    <a:pt x="34" y="7673"/>
                  </a:cubicBezTo>
                  <a:cubicBezTo>
                    <a:pt x="501" y="7106"/>
                    <a:pt x="835" y="6506"/>
                    <a:pt x="1168" y="5939"/>
                  </a:cubicBezTo>
                  <a:cubicBezTo>
                    <a:pt x="1469" y="5305"/>
                    <a:pt x="1702" y="4671"/>
                    <a:pt x="1902" y="4071"/>
                  </a:cubicBezTo>
                  <a:cubicBezTo>
                    <a:pt x="2102" y="3437"/>
                    <a:pt x="2236" y="2770"/>
                    <a:pt x="2369" y="2102"/>
                  </a:cubicBezTo>
                  <a:cubicBezTo>
                    <a:pt x="2503" y="1435"/>
                    <a:pt x="2536" y="735"/>
                    <a:pt x="25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5"/>
            <p:cNvSpPr/>
            <p:nvPr/>
          </p:nvSpPr>
          <p:spPr>
            <a:xfrm>
              <a:off x="1638000" y="3700075"/>
              <a:ext cx="173475" cy="37550"/>
            </a:xfrm>
            <a:custGeom>
              <a:rect b="b" l="l" r="r" t="t"/>
              <a:pathLst>
                <a:path extrusionOk="0" h="1502" w="6939">
                  <a:moveTo>
                    <a:pt x="1835" y="1"/>
                  </a:moveTo>
                  <a:cubicBezTo>
                    <a:pt x="1201" y="1"/>
                    <a:pt x="634" y="34"/>
                    <a:pt x="1" y="167"/>
                  </a:cubicBezTo>
                  <a:cubicBezTo>
                    <a:pt x="534" y="501"/>
                    <a:pt x="1068" y="734"/>
                    <a:pt x="1668" y="935"/>
                  </a:cubicBezTo>
                  <a:cubicBezTo>
                    <a:pt x="2202" y="1101"/>
                    <a:pt x="2769" y="1268"/>
                    <a:pt x="3370" y="1335"/>
                  </a:cubicBezTo>
                  <a:cubicBezTo>
                    <a:pt x="3937" y="1435"/>
                    <a:pt x="4537" y="1502"/>
                    <a:pt x="5104" y="1502"/>
                  </a:cubicBezTo>
                  <a:cubicBezTo>
                    <a:pt x="5738" y="1502"/>
                    <a:pt x="6338" y="1468"/>
                    <a:pt x="6939" y="1335"/>
                  </a:cubicBezTo>
                  <a:cubicBezTo>
                    <a:pt x="6405" y="1001"/>
                    <a:pt x="5871" y="768"/>
                    <a:pt x="5271" y="601"/>
                  </a:cubicBezTo>
                  <a:cubicBezTo>
                    <a:pt x="4737" y="434"/>
                    <a:pt x="4170" y="267"/>
                    <a:pt x="3570" y="167"/>
                  </a:cubicBezTo>
                  <a:cubicBezTo>
                    <a:pt x="3003" y="101"/>
                    <a:pt x="2402"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5"/>
            <p:cNvSpPr/>
            <p:nvPr/>
          </p:nvSpPr>
          <p:spPr>
            <a:xfrm>
              <a:off x="1627150" y="3514100"/>
              <a:ext cx="45900" cy="189350"/>
            </a:xfrm>
            <a:custGeom>
              <a:rect b="b" l="l" r="r" t="t"/>
              <a:pathLst>
                <a:path extrusionOk="0" h="7574" w="1836">
                  <a:moveTo>
                    <a:pt x="1269" y="1"/>
                  </a:moveTo>
                  <a:cubicBezTo>
                    <a:pt x="835" y="568"/>
                    <a:pt x="635" y="1202"/>
                    <a:pt x="435" y="1836"/>
                  </a:cubicBezTo>
                  <a:cubicBezTo>
                    <a:pt x="268" y="2436"/>
                    <a:pt x="134" y="3070"/>
                    <a:pt x="101" y="3704"/>
                  </a:cubicBezTo>
                  <a:cubicBezTo>
                    <a:pt x="1" y="4337"/>
                    <a:pt x="1" y="5005"/>
                    <a:pt x="101" y="5605"/>
                  </a:cubicBezTo>
                  <a:cubicBezTo>
                    <a:pt x="168" y="6272"/>
                    <a:pt x="301" y="6906"/>
                    <a:pt x="601" y="7573"/>
                  </a:cubicBezTo>
                  <a:cubicBezTo>
                    <a:pt x="1002" y="6973"/>
                    <a:pt x="1269" y="6372"/>
                    <a:pt x="1402" y="5738"/>
                  </a:cubicBezTo>
                  <a:cubicBezTo>
                    <a:pt x="1602" y="5105"/>
                    <a:pt x="1736" y="4471"/>
                    <a:pt x="1769" y="3870"/>
                  </a:cubicBezTo>
                  <a:cubicBezTo>
                    <a:pt x="1836" y="3237"/>
                    <a:pt x="1836" y="2569"/>
                    <a:pt x="1769" y="1936"/>
                  </a:cubicBezTo>
                  <a:cubicBezTo>
                    <a:pt x="1669" y="1269"/>
                    <a:pt x="1569" y="668"/>
                    <a:pt x="12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5"/>
            <p:cNvSpPr/>
            <p:nvPr/>
          </p:nvSpPr>
          <p:spPr>
            <a:xfrm>
              <a:off x="1549600" y="3541625"/>
              <a:ext cx="52575" cy="200175"/>
            </a:xfrm>
            <a:custGeom>
              <a:rect b="b" l="l" r="r" t="t"/>
              <a:pathLst>
                <a:path extrusionOk="0" h="8007" w="2103">
                  <a:moveTo>
                    <a:pt x="334" y="1"/>
                  </a:moveTo>
                  <a:cubicBezTo>
                    <a:pt x="67" y="735"/>
                    <a:pt x="1" y="1435"/>
                    <a:pt x="1" y="2136"/>
                  </a:cubicBezTo>
                  <a:cubicBezTo>
                    <a:pt x="1" y="2836"/>
                    <a:pt x="34" y="3503"/>
                    <a:pt x="168" y="4170"/>
                  </a:cubicBezTo>
                  <a:cubicBezTo>
                    <a:pt x="234" y="4838"/>
                    <a:pt x="434" y="5505"/>
                    <a:pt x="701" y="6138"/>
                  </a:cubicBezTo>
                  <a:cubicBezTo>
                    <a:pt x="935" y="6772"/>
                    <a:pt x="1268" y="7439"/>
                    <a:pt x="1769" y="8006"/>
                  </a:cubicBezTo>
                  <a:cubicBezTo>
                    <a:pt x="2036" y="7273"/>
                    <a:pt x="2102" y="6572"/>
                    <a:pt x="2102" y="5905"/>
                  </a:cubicBezTo>
                  <a:cubicBezTo>
                    <a:pt x="2102" y="5171"/>
                    <a:pt x="2069" y="4504"/>
                    <a:pt x="1935" y="3837"/>
                  </a:cubicBezTo>
                  <a:cubicBezTo>
                    <a:pt x="1869" y="3170"/>
                    <a:pt x="1635" y="2503"/>
                    <a:pt x="1402" y="1902"/>
                  </a:cubicBezTo>
                  <a:cubicBezTo>
                    <a:pt x="1168" y="1268"/>
                    <a:pt x="835" y="60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5"/>
            <p:cNvSpPr/>
            <p:nvPr/>
          </p:nvSpPr>
          <p:spPr>
            <a:xfrm>
              <a:off x="1596300" y="3732600"/>
              <a:ext cx="200175" cy="54225"/>
            </a:xfrm>
            <a:custGeom>
              <a:rect b="b" l="l" r="r" t="t"/>
              <a:pathLst>
                <a:path extrusionOk="0" h="2169" w="8007">
                  <a:moveTo>
                    <a:pt x="2136" y="1"/>
                  </a:moveTo>
                  <a:cubicBezTo>
                    <a:pt x="1468" y="1"/>
                    <a:pt x="735" y="101"/>
                    <a:pt x="1" y="334"/>
                  </a:cubicBezTo>
                  <a:cubicBezTo>
                    <a:pt x="635" y="834"/>
                    <a:pt x="1235" y="1135"/>
                    <a:pt x="1869" y="1402"/>
                  </a:cubicBezTo>
                  <a:cubicBezTo>
                    <a:pt x="2503" y="1702"/>
                    <a:pt x="3170" y="1869"/>
                    <a:pt x="3837" y="2002"/>
                  </a:cubicBezTo>
                  <a:cubicBezTo>
                    <a:pt x="4504" y="2135"/>
                    <a:pt x="5171" y="2169"/>
                    <a:pt x="5872" y="2169"/>
                  </a:cubicBezTo>
                  <a:cubicBezTo>
                    <a:pt x="6539" y="2169"/>
                    <a:pt x="7239" y="2069"/>
                    <a:pt x="8006" y="1835"/>
                  </a:cubicBezTo>
                  <a:cubicBezTo>
                    <a:pt x="7406" y="1335"/>
                    <a:pt x="6739" y="1001"/>
                    <a:pt x="6105" y="734"/>
                  </a:cubicBezTo>
                  <a:cubicBezTo>
                    <a:pt x="5505" y="468"/>
                    <a:pt x="4838" y="301"/>
                    <a:pt x="4170" y="167"/>
                  </a:cubicBezTo>
                  <a:cubicBezTo>
                    <a:pt x="3503" y="34"/>
                    <a:pt x="2836" y="1"/>
                    <a:pt x="2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5"/>
            <p:cNvSpPr/>
            <p:nvPr/>
          </p:nvSpPr>
          <p:spPr>
            <a:xfrm>
              <a:off x="1501250" y="3604175"/>
              <a:ext cx="53375" cy="200175"/>
            </a:xfrm>
            <a:custGeom>
              <a:rect b="b" l="l" r="r" t="t"/>
              <a:pathLst>
                <a:path extrusionOk="0" h="8007" w="2135">
                  <a:moveTo>
                    <a:pt x="334" y="1"/>
                  </a:moveTo>
                  <a:cubicBezTo>
                    <a:pt x="100" y="734"/>
                    <a:pt x="0" y="1435"/>
                    <a:pt x="0" y="2135"/>
                  </a:cubicBezTo>
                  <a:cubicBezTo>
                    <a:pt x="0" y="2836"/>
                    <a:pt x="33" y="3503"/>
                    <a:pt x="167" y="4170"/>
                  </a:cubicBezTo>
                  <a:cubicBezTo>
                    <a:pt x="267" y="4837"/>
                    <a:pt x="467" y="5504"/>
                    <a:pt x="701" y="6138"/>
                  </a:cubicBezTo>
                  <a:cubicBezTo>
                    <a:pt x="967" y="6772"/>
                    <a:pt x="1301" y="7439"/>
                    <a:pt x="1801" y="8006"/>
                  </a:cubicBezTo>
                  <a:cubicBezTo>
                    <a:pt x="2035" y="7272"/>
                    <a:pt x="2102" y="6572"/>
                    <a:pt x="2135" y="5905"/>
                  </a:cubicBezTo>
                  <a:cubicBezTo>
                    <a:pt x="2135" y="5171"/>
                    <a:pt x="2102" y="4504"/>
                    <a:pt x="1968" y="3837"/>
                  </a:cubicBezTo>
                  <a:cubicBezTo>
                    <a:pt x="1868" y="3169"/>
                    <a:pt x="1668" y="2502"/>
                    <a:pt x="1434" y="1902"/>
                  </a:cubicBezTo>
                  <a:cubicBezTo>
                    <a:pt x="1168" y="1268"/>
                    <a:pt x="834" y="60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5"/>
            <p:cNvSpPr/>
            <p:nvPr/>
          </p:nvSpPr>
          <p:spPr>
            <a:xfrm>
              <a:off x="1547100" y="3795150"/>
              <a:ext cx="200175" cy="54225"/>
            </a:xfrm>
            <a:custGeom>
              <a:rect b="b" l="l" r="r" t="t"/>
              <a:pathLst>
                <a:path extrusionOk="0" h="2169" w="8007">
                  <a:moveTo>
                    <a:pt x="2136" y="0"/>
                  </a:moveTo>
                  <a:cubicBezTo>
                    <a:pt x="1468" y="0"/>
                    <a:pt x="768" y="100"/>
                    <a:pt x="1" y="334"/>
                  </a:cubicBezTo>
                  <a:cubicBezTo>
                    <a:pt x="634" y="834"/>
                    <a:pt x="1268" y="1134"/>
                    <a:pt x="1869" y="1401"/>
                  </a:cubicBezTo>
                  <a:cubicBezTo>
                    <a:pt x="2502" y="1702"/>
                    <a:pt x="3170" y="1868"/>
                    <a:pt x="3837" y="2002"/>
                  </a:cubicBezTo>
                  <a:cubicBezTo>
                    <a:pt x="4504" y="2135"/>
                    <a:pt x="5171" y="2169"/>
                    <a:pt x="5872" y="2169"/>
                  </a:cubicBezTo>
                  <a:cubicBezTo>
                    <a:pt x="6539" y="2169"/>
                    <a:pt x="7239" y="2068"/>
                    <a:pt x="8006" y="1835"/>
                  </a:cubicBezTo>
                  <a:cubicBezTo>
                    <a:pt x="7439" y="1335"/>
                    <a:pt x="6772" y="1001"/>
                    <a:pt x="6138" y="734"/>
                  </a:cubicBezTo>
                  <a:cubicBezTo>
                    <a:pt x="5505" y="467"/>
                    <a:pt x="4837" y="301"/>
                    <a:pt x="4170" y="167"/>
                  </a:cubicBezTo>
                  <a:cubicBezTo>
                    <a:pt x="3503" y="34"/>
                    <a:pt x="2836" y="0"/>
                    <a:pt x="2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5"/>
            <p:cNvSpPr/>
            <p:nvPr/>
          </p:nvSpPr>
          <p:spPr>
            <a:xfrm>
              <a:off x="1433700" y="3681725"/>
              <a:ext cx="64225" cy="196000"/>
            </a:xfrm>
            <a:custGeom>
              <a:rect b="b" l="l" r="r" t="t"/>
              <a:pathLst>
                <a:path extrusionOk="0" h="7840" w="2569">
                  <a:moveTo>
                    <a:pt x="167" y="1"/>
                  </a:moveTo>
                  <a:cubicBezTo>
                    <a:pt x="0" y="735"/>
                    <a:pt x="0" y="1468"/>
                    <a:pt x="33" y="2169"/>
                  </a:cubicBezTo>
                  <a:cubicBezTo>
                    <a:pt x="67" y="2836"/>
                    <a:pt x="200" y="3503"/>
                    <a:pt x="400" y="4170"/>
                  </a:cubicBezTo>
                  <a:cubicBezTo>
                    <a:pt x="567" y="4838"/>
                    <a:pt x="834" y="5471"/>
                    <a:pt x="1168" y="6072"/>
                  </a:cubicBezTo>
                  <a:cubicBezTo>
                    <a:pt x="1501" y="6706"/>
                    <a:pt x="1868" y="7306"/>
                    <a:pt x="2402" y="7840"/>
                  </a:cubicBezTo>
                  <a:cubicBezTo>
                    <a:pt x="2569" y="7039"/>
                    <a:pt x="2569" y="6372"/>
                    <a:pt x="2535" y="5671"/>
                  </a:cubicBezTo>
                  <a:cubicBezTo>
                    <a:pt x="2502" y="5004"/>
                    <a:pt x="2368" y="4337"/>
                    <a:pt x="2168" y="3670"/>
                  </a:cubicBezTo>
                  <a:cubicBezTo>
                    <a:pt x="2002" y="3003"/>
                    <a:pt x="1735" y="2369"/>
                    <a:pt x="1401" y="1735"/>
                  </a:cubicBezTo>
                  <a:cubicBezTo>
                    <a:pt x="1134" y="1135"/>
                    <a:pt x="701" y="534"/>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5"/>
            <p:cNvSpPr/>
            <p:nvPr/>
          </p:nvSpPr>
          <p:spPr>
            <a:xfrm>
              <a:off x="1483725" y="3858950"/>
              <a:ext cx="203500" cy="36925"/>
            </a:xfrm>
            <a:custGeom>
              <a:rect b="b" l="l" r="r" t="t"/>
              <a:pathLst>
                <a:path extrusionOk="0" h="1477" w="8140">
                  <a:moveTo>
                    <a:pt x="3103" y="0"/>
                  </a:moveTo>
                  <a:cubicBezTo>
                    <a:pt x="2752" y="0"/>
                    <a:pt x="2402" y="17"/>
                    <a:pt x="2069" y="50"/>
                  </a:cubicBezTo>
                  <a:cubicBezTo>
                    <a:pt x="1368" y="117"/>
                    <a:pt x="701" y="217"/>
                    <a:pt x="1" y="451"/>
                  </a:cubicBezTo>
                  <a:cubicBezTo>
                    <a:pt x="668" y="784"/>
                    <a:pt x="1335" y="984"/>
                    <a:pt x="2002" y="1118"/>
                  </a:cubicBezTo>
                  <a:cubicBezTo>
                    <a:pt x="2669" y="1284"/>
                    <a:pt x="3336" y="1418"/>
                    <a:pt x="4003" y="1451"/>
                  </a:cubicBezTo>
                  <a:cubicBezTo>
                    <a:pt x="4337" y="1468"/>
                    <a:pt x="4679" y="1476"/>
                    <a:pt x="5021" y="1476"/>
                  </a:cubicBezTo>
                  <a:cubicBezTo>
                    <a:pt x="5363" y="1476"/>
                    <a:pt x="5705" y="1468"/>
                    <a:pt x="6038" y="1451"/>
                  </a:cubicBezTo>
                  <a:cubicBezTo>
                    <a:pt x="6739" y="1385"/>
                    <a:pt x="7406" y="1284"/>
                    <a:pt x="8140" y="1018"/>
                  </a:cubicBezTo>
                  <a:cubicBezTo>
                    <a:pt x="7473" y="717"/>
                    <a:pt x="6805" y="484"/>
                    <a:pt x="6138" y="317"/>
                  </a:cubicBezTo>
                  <a:cubicBezTo>
                    <a:pt x="5471" y="217"/>
                    <a:pt x="4804" y="84"/>
                    <a:pt x="4137" y="50"/>
                  </a:cubicBezTo>
                  <a:cubicBezTo>
                    <a:pt x="3803" y="17"/>
                    <a:pt x="3453" y="0"/>
                    <a:pt x="3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5"/>
            <p:cNvSpPr/>
            <p:nvPr/>
          </p:nvSpPr>
          <p:spPr>
            <a:xfrm>
              <a:off x="1374475" y="3750950"/>
              <a:ext cx="83425" cy="188500"/>
            </a:xfrm>
            <a:custGeom>
              <a:rect b="b" l="l" r="r" t="t"/>
              <a:pathLst>
                <a:path extrusionOk="0" h="7540" w="3337">
                  <a:moveTo>
                    <a:pt x="67" y="0"/>
                  </a:moveTo>
                  <a:lnTo>
                    <a:pt x="67" y="0"/>
                  </a:lnTo>
                  <a:cubicBezTo>
                    <a:pt x="1" y="801"/>
                    <a:pt x="67" y="1501"/>
                    <a:pt x="201" y="2169"/>
                  </a:cubicBezTo>
                  <a:cubicBezTo>
                    <a:pt x="368" y="2836"/>
                    <a:pt x="568" y="3503"/>
                    <a:pt x="835" y="4137"/>
                  </a:cubicBezTo>
                  <a:cubicBezTo>
                    <a:pt x="1068" y="4771"/>
                    <a:pt x="1402" y="5338"/>
                    <a:pt x="1769" y="5938"/>
                  </a:cubicBezTo>
                  <a:cubicBezTo>
                    <a:pt x="2202" y="6472"/>
                    <a:pt x="2603" y="7072"/>
                    <a:pt x="3236" y="7539"/>
                  </a:cubicBezTo>
                  <a:cubicBezTo>
                    <a:pt x="3336" y="6739"/>
                    <a:pt x="3236" y="6038"/>
                    <a:pt x="3103" y="5371"/>
                  </a:cubicBezTo>
                  <a:cubicBezTo>
                    <a:pt x="2936" y="4704"/>
                    <a:pt x="2736" y="4037"/>
                    <a:pt x="2503" y="3403"/>
                  </a:cubicBezTo>
                  <a:cubicBezTo>
                    <a:pt x="2236" y="2769"/>
                    <a:pt x="1902" y="2202"/>
                    <a:pt x="1535" y="1602"/>
                  </a:cubicBezTo>
                  <a:cubicBezTo>
                    <a:pt x="1168" y="1068"/>
                    <a:pt x="701" y="467"/>
                    <a:pt x="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5"/>
            <p:cNvSpPr/>
            <p:nvPr/>
          </p:nvSpPr>
          <p:spPr>
            <a:xfrm>
              <a:off x="1443700" y="3911575"/>
              <a:ext cx="203500" cy="36050"/>
            </a:xfrm>
            <a:custGeom>
              <a:rect b="b" l="l" r="r" t="t"/>
              <a:pathLst>
                <a:path extrusionOk="0" h="1442" w="8140">
                  <a:moveTo>
                    <a:pt x="4576" y="1"/>
                  </a:moveTo>
                  <a:cubicBezTo>
                    <a:pt x="4406" y="1"/>
                    <a:pt x="4237" y="5"/>
                    <a:pt x="4070" y="13"/>
                  </a:cubicBezTo>
                  <a:cubicBezTo>
                    <a:pt x="3336" y="13"/>
                    <a:pt x="2669" y="113"/>
                    <a:pt x="2002" y="214"/>
                  </a:cubicBezTo>
                  <a:cubicBezTo>
                    <a:pt x="1335" y="347"/>
                    <a:pt x="668" y="514"/>
                    <a:pt x="0" y="847"/>
                  </a:cubicBezTo>
                  <a:cubicBezTo>
                    <a:pt x="734" y="1114"/>
                    <a:pt x="1401" y="1214"/>
                    <a:pt x="2069" y="1348"/>
                  </a:cubicBezTo>
                  <a:cubicBezTo>
                    <a:pt x="2540" y="1395"/>
                    <a:pt x="3029" y="1442"/>
                    <a:pt x="3510" y="1442"/>
                  </a:cubicBezTo>
                  <a:cubicBezTo>
                    <a:pt x="3710" y="1442"/>
                    <a:pt x="3908" y="1434"/>
                    <a:pt x="4103" y="1414"/>
                  </a:cubicBezTo>
                  <a:cubicBezTo>
                    <a:pt x="4804" y="1414"/>
                    <a:pt x="5471" y="1348"/>
                    <a:pt x="6138" y="1214"/>
                  </a:cubicBezTo>
                  <a:cubicBezTo>
                    <a:pt x="6805" y="1081"/>
                    <a:pt x="7472" y="947"/>
                    <a:pt x="8140" y="580"/>
                  </a:cubicBezTo>
                  <a:cubicBezTo>
                    <a:pt x="7472" y="314"/>
                    <a:pt x="6772" y="180"/>
                    <a:pt x="6105" y="113"/>
                  </a:cubicBezTo>
                  <a:cubicBezTo>
                    <a:pt x="5604" y="38"/>
                    <a:pt x="5085" y="1"/>
                    <a:pt x="45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5"/>
            <p:cNvSpPr/>
            <p:nvPr/>
          </p:nvSpPr>
          <p:spPr>
            <a:xfrm>
              <a:off x="1296925" y="3854350"/>
              <a:ext cx="116775" cy="166825"/>
            </a:xfrm>
            <a:custGeom>
              <a:rect b="b" l="l" r="r" t="t"/>
              <a:pathLst>
                <a:path extrusionOk="0" h="6673" w="4671">
                  <a:moveTo>
                    <a:pt x="1" y="1"/>
                  </a:moveTo>
                  <a:cubicBezTo>
                    <a:pt x="67" y="801"/>
                    <a:pt x="301" y="1468"/>
                    <a:pt x="568" y="2102"/>
                  </a:cubicBezTo>
                  <a:cubicBezTo>
                    <a:pt x="834" y="2769"/>
                    <a:pt x="1201" y="3336"/>
                    <a:pt x="1602" y="3904"/>
                  </a:cubicBezTo>
                  <a:cubicBezTo>
                    <a:pt x="1969" y="4437"/>
                    <a:pt x="2436" y="4971"/>
                    <a:pt x="2936" y="5438"/>
                  </a:cubicBezTo>
                  <a:cubicBezTo>
                    <a:pt x="3436" y="5905"/>
                    <a:pt x="3970" y="6339"/>
                    <a:pt x="4671" y="6672"/>
                  </a:cubicBezTo>
                  <a:cubicBezTo>
                    <a:pt x="4604" y="5938"/>
                    <a:pt x="4337" y="5271"/>
                    <a:pt x="4103" y="4604"/>
                  </a:cubicBezTo>
                  <a:cubicBezTo>
                    <a:pt x="3837" y="3937"/>
                    <a:pt x="3470" y="3336"/>
                    <a:pt x="3069" y="2803"/>
                  </a:cubicBezTo>
                  <a:cubicBezTo>
                    <a:pt x="2702" y="2269"/>
                    <a:pt x="2235" y="1735"/>
                    <a:pt x="1735" y="1268"/>
                  </a:cubicBezTo>
                  <a:cubicBezTo>
                    <a:pt x="1235" y="801"/>
                    <a:pt x="701" y="334"/>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5"/>
            <p:cNvSpPr/>
            <p:nvPr/>
          </p:nvSpPr>
          <p:spPr>
            <a:xfrm>
              <a:off x="1401175" y="3964950"/>
              <a:ext cx="196825" cy="55375"/>
            </a:xfrm>
            <a:custGeom>
              <a:rect b="b" l="l" r="r" t="t"/>
              <a:pathLst>
                <a:path extrusionOk="0" h="2215" w="7873">
                  <a:moveTo>
                    <a:pt x="6677" y="0"/>
                  </a:moveTo>
                  <a:cubicBezTo>
                    <a:pt x="6361" y="0"/>
                    <a:pt x="6056" y="17"/>
                    <a:pt x="5771" y="47"/>
                  </a:cubicBezTo>
                  <a:cubicBezTo>
                    <a:pt x="5104" y="147"/>
                    <a:pt x="4437" y="247"/>
                    <a:pt x="3770" y="414"/>
                  </a:cubicBezTo>
                  <a:cubicBezTo>
                    <a:pt x="3136" y="580"/>
                    <a:pt x="2469" y="847"/>
                    <a:pt x="1835" y="1081"/>
                  </a:cubicBezTo>
                  <a:cubicBezTo>
                    <a:pt x="1201" y="1348"/>
                    <a:pt x="601" y="1681"/>
                    <a:pt x="0" y="2148"/>
                  </a:cubicBezTo>
                  <a:cubicBezTo>
                    <a:pt x="384" y="2198"/>
                    <a:pt x="751" y="2215"/>
                    <a:pt x="1105" y="2215"/>
                  </a:cubicBezTo>
                  <a:cubicBezTo>
                    <a:pt x="1460" y="2215"/>
                    <a:pt x="1801" y="2198"/>
                    <a:pt x="2135" y="2181"/>
                  </a:cubicBezTo>
                  <a:cubicBezTo>
                    <a:pt x="2802" y="2081"/>
                    <a:pt x="3469" y="1981"/>
                    <a:pt x="4136" y="1815"/>
                  </a:cubicBezTo>
                  <a:cubicBezTo>
                    <a:pt x="4737" y="1648"/>
                    <a:pt x="5404" y="1381"/>
                    <a:pt x="6038" y="1147"/>
                  </a:cubicBezTo>
                  <a:cubicBezTo>
                    <a:pt x="6672" y="881"/>
                    <a:pt x="7305" y="547"/>
                    <a:pt x="7872" y="80"/>
                  </a:cubicBezTo>
                  <a:cubicBezTo>
                    <a:pt x="7468" y="25"/>
                    <a:pt x="7064" y="0"/>
                    <a:pt x="6677" y="0"/>
                  </a:cubicBezTo>
                  <a:close/>
                </a:path>
              </a:pathLst>
            </a:custGeom>
            <a:solidFill>
              <a:srgbClr val="72A2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5"/>
            <p:cNvSpPr/>
            <p:nvPr/>
          </p:nvSpPr>
          <p:spPr>
            <a:xfrm>
              <a:off x="1045875" y="2953075"/>
              <a:ext cx="313625" cy="986625"/>
            </a:xfrm>
            <a:custGeom>
              <a:rect b="b" l="l" r="r" t="t"/>
              <a:pathLst>
                <a:path extrusionOk="0" h="39465" w="12545">
                  <a:moveTo>
                    <a:pt x="424" y="0"/>
                  </a:moveTo>
                  <a:cubicBezTo>
                    <a:pt x="199" y="0"/>
                    <a:pt x="0" y="266"/>
                    <a:pt x="202" y="493"/>
                  </a:cubicBezTo>
                  <a:cubicBezTo>
                    <a:pt x="1870" y="2161"/>
                    <a:pt x="3171" y="4262"/>
                    <a:pt x="4338" y="6264"/>
                  </a:cubicBezTo>
                  <a:cubicBezTo>
                    <a:pt x="7507" y="11668"/>
                    <a:pt x="9509" y="17739"/>
                    <a:pt x="10643" y="23943"/>
                  </a:cubicBezTo>
                  <a:cubicBezTo>
                    <a:pt x="11544" y="28980"/>
                    <a:pt x="11810" y="34150"/>
                    <a:pt x="11644" y="39287"/>
                  </a:cubicBezTo>
                  <a:cubicBezTo>
                    <a:pt x="11644" y="39413"/>
                    <a:pt x="11710" y="39464"/>
                    <a:pt x="11797" y="39464"/>
                  </a:cubicBezTo>
                  <a:cubicBezTo>
                    <a:pt x="11965" y="39464"/>
                    <a:pt x="12211" y="39273"/>
                    <a:pt x="12211" y="39054"/>
                  </a:cubicBezTo>
                  <a:cubicBezTo>
                    <a:pt x="12544" y="30715"/>
                    <a:pt x="11577" y="22475"/>
                    <a:pt x="8808" y="14536"/>
                  </a:cubicBezTo>
                  <a:cubicBezTo>
                    <a:pt x="7207" y="10100"/>
                    <a:pt x="5072" y="5763"/>
                    <a:pt x="2204" y="1961"/>
                  </a:cubicBezTo>
                  <a:cubicBezTo>
                    <a:pt x="1703" y="1293"/>
                    <a:pt x="1203" y="660"/>
                    <a:pt x="636" y="93"/>
                  </a:cubicBezTo>
                  <a:cubicBezTo>
                    <a:pt x="571" y="28"/>
                    <a:pt x="496" y="0"/>
                    <a:pt x="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5"/>
            <p:cNvSpPr/>
            <p:nvPr/>
          </p:nvSpPr>
          <p:spPr>
            <a:xfrm>
              <a:off x="974200" y="2853650"/>
              <a:ext cx="139275" cy="175150"/>
            </a:xfrm>
            <a:custGeom>
              <a:rect b="b" l="l" r="r" t="t"/>
              <a:pathLst>
                <a:path extrusionOk="0" h="7006" w="5571">
                  <a:moveTo>
                    <a:pt x="0" y="0"/>
                  </a:moveTo>
                  <a:cubicBezTo>
                    <a:pt x="67" y="901"/>
                    <a:pt x="334" y="1635"/>
                    <a:pt x="667" y="2335"/>
                  </a:cubicBezTo>
                  <a:cubicBezTo>
                    <a:pt x="1001" y="3069"/>
                    <a:pt x="1401" y="3669"/>
                    <a:pt x="1868" y="4270"/>
                  </a:cubicBezTo>
                  <a:cubicBezTo>
                    <a:pt x="2335" y="4837"/>
                    <a:pt x="2869" y="5404"/>
                    <a:pt x="3436" y="5838"/>
                  </a:cubicBezTo>
                  <a:cubicBezTo>
                    <a:pt x="4070" y="6305"/>
                    <a:pt x="4737" y="6738"/>
                    <a:pt x="5571" y="7005"/>
                  </a:cubicBezTo>
                  <a:cubicBezTo>
                    <a:pt x="5504" y="6138"/>
                    <a:pt x="5237" y="5404"/>
                    <a:pt x="4904" y="4670"/>
                  </a:cubicBezTo>
                  <a:cubicBezTo>
                    <a:pt x="4570" y="3970"/>
                    <a:pt x="4170" y="3336"/>
                    <a:pt x="3703" y="2769"/>
                  </a:cubicBezTo>
                  <a:cubicBezTo>
                    <a:pt x="3236" y="2168"/>
                    <a:pt x="2702" y="1635"/>
                    <a:pt x="2102" y="1168"/>
                  </a:cubicBezTo>
                  <a:cubicBezTo>
                    <a:pt x="1501" y="734"/>
                    <a:pt x="834" y="30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5"/>
            <p:cNvSpPr/>
            <p:nvPr/>
          </p:nvSpPr>
          <p:spPr>
            <a:xfrm>
              <a:off x="1150975" y="2882825"/>
              <a:ext cx="55900" cy="218525"/>
            </a:xfrm>
            <a:custGeom>
              <a:rect b="b" l="l" r="r" t="t"/>
              <a:pathLst>
                <a:path extrusionOk="0" h="8741" w="2236">
                  <a:moveTo>
                    <a:pt x="2136" y="1"/>
                  </a:moveTo>
                  <a:cubicBezTo>
                    <a:pt x="1669" y="668"/>
                    <a:pt x="1335" y="1335"/>
                    <a:pt x="1035" y="2069"/>
                  </a:cubicBezTo>
                  <a:cubicBezTo>
                    <a:pt x="735" y="2736"/>
                    <a:pt x="535" y="3470"/>
                    <a:pt x="368" y="4170"/>
                  </a:cubicBezTo>
                  <a:cubicBezTo>
                    <a:pt x="201" y="4904"/>
                    <a:pt x="68" y="5638"/>
                    <a:pt x="34" y="6405"/>
                  </a:cubicBezTo>
                  <a:cubicBezTo>
                    <a:pt x="1" y="7172"/>
                    <a:pt x="1" y="7940"/>
                    <a:pt x="134" y="8740"/>
                  </a:cubicBezTo>
                  <a:cubicBezTo>
                    <a:pt x="635" y="8073"/>
                    <a:pt x="935" y="7339"/>
                    <a:pt x="1168" y="6672"/>
                  </a:cubicBezTo>
                  <a:cubicBezTo>
                    <a:pt x="1469" y="6005"/>
                    <a:pt x="1669" y="5271"/>
                    <a:pt x="1836" y="4570"/>
                  </a:cubicBezTo>
                  <a:cubicBezTo>
                    <a:pt x="2036" y="3837"/>
                    <a:pt x="2169" y="3103"/>
                    <a:pt x="2203" y="2336"/>
                  </a:cubicBezTo>
                  <a:cubicBezTo>
                    <a:pt x="2236" y="1602"/>
                    <a:pt x="2236" y="801"/>
                    <a:pt x="2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5"/>
            <p:cNvSpPr/>
            <p:nvPr/>
          </p:nvSpPr>
          <p:spPr>
            <a:xfrm>
              <a:off x="940825" y="3037400"/>
              <a:ext cx="216850" cy="60225"/>
            </a:xfrm>
            <a:custGeom>
              <a:rect b="b" l="l" r="r" t="t"/>
              <a:pathLst>
                <a:path extrusionOk="0" h="2409" w="8674">
                  <a:moveTo>
                    <a:pt x="1255" y="1"/>
                  </a:moveTo>
                  <a:cubicBezTo>
                    <a:pt x="834" y="1"/>
                    <a:pt x="413" y="33"/>
                    <a:pt x="1" y="122"/>
                  </a:cubicBezTo>
                  <a:cubicBezTo>
                    <a:pt x="601" y="622"/>
                    <a:pt x="1269" y="989"/>
                    <a:pt x="2002" y="1290"/>
                  </a:cubicBezTo>
                  <a:cubicBezTo>
                    <a:pt x="2703" y="1590"/>
                    <a:pt x="3403" y="1823"/>
                    <a:pt x="4104" y="1990"/>
                  </a:cubicBezTo>
                  <a:cubicBezTo>
                    <a:pt x="4838" y="2157"/>
                    <a:pt x="5572" y="2290"/>
                    <a:pt x="6339" y="2390"/>
                  </a:cubicBezTo>
                  <a:cubicBezTo>
                    <a:pt x="6583" y="2401"/>
                    <a:pt x="6835" y="2409"/>
                    <a:pt x="7092" y="2409"/>
                  </a:cubicBezTo>
                  <a:cubicBezTo>
                    <a:pt x="7606" y="2409"/>
                    <a:pt x="8140" y="2379"/>
                    <a:pt x="8674" y="2290"/>
                  </a:cubicBezTo>
                  <a:cubicBezTo>
                    <a:pt x="8040" y="1790"/>
                    <a:pt x="7340" y="1456"/>
                    <a:pt x="6672" y="1156"/>
                  </a:cubicBezTo>
                  <a:cubicBezTo>
                    <a:pt x="5939" y="823"/>
                    <a:pt x="5238" y="589"/>
                    <a:pt x="4538" y="422"/>
                  </a:cubicBezTo>
                  <a:cubicBezTo>
                    <a:pt x="3837" y="256"/>
                    <a:pt x="3070" y="122"/>
                    <a:pt x="2336" y="55"/>
                  </a:cubicBezTo>
                  <a:cubicBezTo>
                    <a:pt x="1981" y="24"/>
                    <a:pt x="1618" y="1"/>
                    <a:pt x="1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5"/>
            <p:cNvSpPr/>
            <p:nvPr/>
          </p:nvSpPr>
          <p:spPr>
            <a:xfrm>
              <a:off x="1201850" y="2977900"/>
              <a:ext cx="48400" cy="220175"/>
            </a:xfrm>
            <a:custGeom>
              <a:rect b="b" l="l" r="r" t="t"/>
              <a:pathLst>
                <a:path extrusionOk="0" h="8807" w="1936">
                  <a:moveTo>
                    <a:pt x="1735" y="0"/>
                  </a:moveTo>
                  <a:cubicBezTo>
                    <a:pt x="1302" y="667"/>
                    <a:pt x="1001" y="1368"/>
                    <a:pt x="768" y="2068"/>
                  </a:cubicBezTo>
                  <a:cubicBezTo>
                    <a:pt x="501" y="2802"/>
                    <a:pt x="334" y="3503"/>
                    <a:pt x="234" y="4237"/>
                  </a:cubicBezTo>
                  <a:cubicBezTo>
                    <a:pt x="101" y="5004"/>
                    <a:pt x="1" y="5771"/>
                    <a:pt x="1" y="6505"/>
                  </a:cubicBezTo>
                  <a:cubicBezTo>
                    <a:pt x="1" y="7272"/>
                    <a:pt x="67" y="8006"/>
                    <a:pt x="234" y="8807"/>
                  </a:cubicBezTo>
                  <a:cubicBezTo>
                    <a:pt x="668" y="8139"/>
                    <a:pt x="935" y="7439"/>
                    <a:pt x="1168" y="6705"/>
                  </a:cubicBezTo>
                  <a:cubicBezTo>
                    <a:pt x="1435" y="6005"/>
                    <a:pt x="1602" y="5304"/>
                    <a:pt x="1735" y="4537"/>
                  </a:cubicBezTo>
                  <a:cubicBezTo>
                    <a:pt x="1835" y="3803"/>
                    <a:pt x="1936" y="3036"/>
                    <a:pt x="1936" y="2302"/>
                  </a:cubicBezTo>
                  <a:cubicBezTo>
                    <a:pt x="1936" y="1535"/>
                    <a:pt x="1936" y="801"/>
                    <a:pt x="17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5"/>
            <p:cNvSpPr/>
            <p:nvPr/>
          </p:nvSpPr>
          <p:spPr>
            <a:xfrm>
              <a:off x="990050" y="3140300"/>
              <a:ext cx="221000" cy="67175"/>
            </a:xfrm>
            <a:custGeom>
              <a:rect b="b" l="l" r="r" t="t"/>
              <a:pathLst>
                <a:path extrusionOk="0" h="2687" w="8840">
                  <a:moveTo>
                    <a:pt x="2782" y="0"/>
                  </a:moveTo>
                  <a:cubicBezTo>
                    <a:pt x="2655" y="0"/>
                    <a:pt x="2528" y="3"/>
                    <a:pt x="2402" y="9"/>
                  </a:cubicBezTo>
                  <a:cubicBezTo>
                    <a:pt x="1635" y="42"/>
                    <a:pt x="834" y="176"/>
                    <a:pt x="0" y="509"/>
                  </a:cubicBezTo>
                  <a:cubicBezTo>
                    <a:pt x="667" y="1143"/>
                    <a:pt x="1334" y="1510"/>
                    <a:pt x="2068" y="1844"/>
                  </a:cubicBezTo>
                  <a:cubicBezTo>
                    <a:pt x="2769" y="2144"/>
                    <a:pt x="3469" y="2377"/>
                    <a:pt x="4236" y="2511"/>
                  </a:cubicBezTo>
                  <a:cubicBezTo>
                    <a:pt x="4844" y="2621"/>
                    <a:pt x="5475" y="2686"/>
                    <a:pt x="6091" y="2686"/>
                  </a:cubicBezTo>
                  <a:cubicBezTo>
                    <a:pt x="6219" y="2686"/>
                    <a:pt x="6345" y="2683"/>
                    <a:pt x="6471" y="2678"/>
                  </a:cubicBezTo>
                  <a:cubicBezTo>
                    <a:pt x="7239" y="2644"/>
                    <a:pt x="8006" y="2511"/>
                    <a:pt x="8840" y="2177"/>
                  </a:cubicBezTo>
                  <a:cubicBezTo>
                    <a:pt x="8206" y="1543"/>
                    <a:pt x="7539" y="1176"/>
                    <a:pt x="6805" y="843"/>
                  </a:cubicBezTo>
                  <a:cubicBezTo>
                    <a:pt x="6104" y="543"/>
                    <a:pt x="5404" y="309"/>
                    <a:pt x="4637" y="176"/>
                  </a:cubicBezTo>
                  <a:cubicBezTo>
                    <a:pt x="4029" y="65"/>
                    <a:pt x="3398" y="0"/>
                    <a:pt x="27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5"/>
            <p:cNvSpPr/>
            <p:nvPr/>
          </p:nvSpPr>
          <p:spPr>
            <a:xfrm>
              <a:off x="1242725" y="3092975"/>
              <a:ext cx="75075" cy="214350"/>
            </a:xfrm>
            <a:custGeom>
              <a:rect b="b" l="l" r="r" t="t"/>
              <a:pathLst>
                <a:path extrusionOk="0" h="8574" w="3003">
                  <a:moveTo>
                    <a:pt x="2836" y="1"/>
                  </a:moveTo>
                  <a:cubicBezTo>
                    <a:pt x="2202" y="568"/>
                    <a:pt x="1802" y="1235"/>
                    <a:pt x="1401" y="1902"/>
                  </a:cubicBezTo>
                  <a:cubicBezTo>
                    <a:pt x="1034" y="2569"/>
                    <a:pt x="768" y="3270"/>
                    <a:pt x="534" y="4003"/>
                  </a:cubicBezTo>
                  <a:cubicBezTo>
                    <a:pt x="334" y="4704"/>
                    <a:pt x="167" y="5438"/>
                    <a:pt x="100" y="6205"/>
                  </a:cubicBezTo>
                  <a:cubicBezTo>
                    <a:pt x="0" y="6939"/>
                    <a:pt x="0" y="7739"/>
                    <a:pt x="167" y="8573"/>
                  </a:cubicBezTo>
                  <a:cubicBezTo>
                    <a:pt x="801" y="8006"/>
                    <a:pt x="1201" y="7339"/>
                    <a:pt x="1601" y="6672"/>
                  </a:cubicBezTo>
                  <a:cubicBezTo>
                    <a:pt x="1968" y="6005"/>
                    <a:pt x="2269" y="5271"/>
                    <a:pt x="2469" y="4571"/>
                  </a:cubicBezTo>
                  <a:cubicBezTo>
                    <a:pt x="2669" y="3870"/>
                    <a:pt x="2836" y="3103"/>
                    <a:pt x="2936" y="2369"/>
                  </a:cubicBezTo>
                  <a:cubicBezTo>
                    <a:pt x="3002" y="1602"/>
                    <a:pt x="3002" y="835"/>
                    <a:pt x="28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5"/>
            <p:cNvSpPr/>
            <p:nvPr/>
          </p:nvSpPr>
          <p:spPr>
            <a:xfrm>
              <a:off x="1042575" y="3229875"/>
              <a:ext cx="212675" cy="81750"/>
            </a:xfrm>
            <a:custGeom>
              <a:rect b="b" l="l" r="r" t="t"/>
              <a:pathLst>
                <a:path extrusionOk="0" h="3270" w="8507">
                  <a:moveTo>
                    <a:pt x="1537" y="0"/>
                  </a:moveTo>
                  <a:cubicBezTo>
                    <a:pt x="1051" y="0"/>
                    <a:pt x="538" y="63"/>
                    <a:pt x="1" y="229"/>
                  </a:cubicBezTo>
                  <a:cubicBezTo>
                    <a:pt x="534" y="929"/>
                    <a:pt x="1168" y="1396"/>
                    <a:pt x="1835" y="1796"/>
                  </a:cubicBezTo>
                  <a:cubicBezTo>
                    <a:pt x="2502" y="2230"/>
                    <a:pt x="3169" y="2530"/>
                    <a:pt x="3870" y="2764"/>
                  </a:cubicBezTo>
                  <a:cubicBezTo>
                    <a:pt x="4604" y="3031"/>
                    <a:pt x="5338" y="3131"/>
                    <a:pt x="6105" y="3231"/>
                  </a:cubicBezTo>
                  <a:cubicBezTo>
                    <a:pt x="6361" y="3254"/>
                    <a:pt x="6624" y="3269"/>
                    <a:pt x="6896" y="3269"/>
                  </a:cubicBezTo>
                  <a:cubicBezTo>
                    <a:pt x="7405" y="3269"/>
                    <a:pt x="7941" y="3216"/>
                    <a:pt x="8507" y="3064"/>
                  </a:cubicBezTo>
                  <a:cubicBezTo>
                    <a:pt x="7973" y="2364"/>
                    <a:pt x="7339" y="1897"/>
                    <a:pt x="6672" y="1463"/>
                  </a:cubicBezTo>
                  <a:cubicBezTo>
                    <a:pt x="6005" y="1063"/>
                    <a:pt x="5338" y="762"/>
                    <a:pt x="4637" y="529"/>
                  </a:cubicBezTo>
                  <a:cubicBezTo>
                    <a:pt x="3903" y="262"/>
                    <a:pt x="3169" y="129"/>
                    <a:pt x="2402" y="62"/>
                  </a:cubicBezTo>
                  <a:cubicBezTo>
                    <a:pt x="2124" y="24"/>
                    <a:pt x="1835" y="0"/>
                    <a:pt x="1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5"/>
            <p:cNvSpPr/>
            <p:nvPr/>
          </p:nvSpPr>
          <p:spPr>
            <a:xfrm>
              <a:off x="1279425" y="3206400"/>
              <a:ext cx="89250" cy="207675"/>
            </a:xfrm>
            <a:custGeom>
              <a:rect b="b" l="l" r="r" t="t"/>
              <a:pathLst>
                <a:path extrusionOk="0" h="8307" w="3570">
                  <a:moveTo>
                    <a:pt x="3503" y="0"/>
                  </a:moveTo>
                  <a:cubicBezTo>
                    <a:pt x="2835" y="501"/>
                    <a:pt x="2335" y="1134"/>
                    <a:pt x="1901" y="1735"/>
                  </a:cubicBezTo>
                  <a:cubicBezTo>
                    <a:pt x="1501" y="2402"/>
                    <a:pt x="1168" y="3036"/>
                    <a:pt x="867" y="3736"/>
                  </a:cubicBezTo>
                  <a:cubicBezTo>
                    <a:pt x="567" y="4470"/>
                    <a:pt x="367" y="5171"/>
                    <a:pt x="200" y="5904"/>
                  </a:cubicBezTo>
                  <a:cubicBezTo>
                    <a:pt x="67" y="6672"/>
                    <a:pt x="0" y="7472"/>
                    <a:pt x="67" y="8306"/>
                  </a:cubicBezTo>
                  <a:cubicBezTo>
                    <a:pt x="734" y="7806"/>
                    <a:pt x="1201" y="7172"/>
                    <a:pt x="1635" y="6538"/>
                  </a:cubicBezTo>
                  <a:cubicBezTo>
                    <a:pt x="2068" y="5871"/>
                    <a:pt x="2402" y="5237"/>
                    <a:pt x="2702" y="4537"/>
                  </a:cubicBezTo>
                  <a:cubicBezTo>
                    <a:pt x="3002" y="3836"/>
                    <a:pt x="3202" y="3136"/>
                    <a:pt x="3369" y="2369"/>
                  </a:cubicBezTo>
                  <a:cubicBezTo>
                    <a:pt x="3503" y="1635"/>
                    <a:pt x="3569" y="834"/>
                    <a:pt x="3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5"/>
            <p:cNvSpPr/>
            <p:nvPr/>
          </p:nvSpPr>
          <p:spPr>
            <a:xfrm>
              <a:off x="1083450" y="3321750"/>
              <a:ext cx="205150" cy="94500"/>
            </a:xfrm>
            <a:custGeom>
              <a:rect b="b" l="l" r="r" t="t"/>
              <a:pathLst>
                <a:path extrusionOk="0" h="3780" w="8206">
                  <a:moveTo>
                    <a:pt x="979" y="0"/>
                  </a:moveTo>
                  <a:cubicBezTo>
                    <a:pt x="662" y="0"/>
                    <a:pt x="336" y="25"/>
                    <a:pt x="0" y="90"/>
                  </a:cubicBezTo>
                  <a:cubicBezTo>
                    <a:pt x="434" y="857"/>
                    <a:pt x="1034" y="1390"/>
                    <a:pt x="1668" y="1857"/>
                  </a:cubicBezTo>
                  <a:cubicBezTo>
                    <a:pt x="2302" y="2291"/>
                    <a:pt x="2969" y="2691"/>
                    <a:pt x="3636" y="2958"/>
                  </a:cubicBezTo>
                  <a:cubicBezTo>
                    <a:pt x="4336" y="3258"/>
                    <a:pt x="5037" y="3525"/>
                    <a:pt x="5804" y="3625"/>
                  </a:cubicBezTo>
                  <a:cubicBezTo>
                    <a:pt x="6264" y="3709"/>
                    <a:pt x="6750" y="3779"/>
                    <a:pt x="7262" y="3779"/>
                  </a:cubicBezTo>
                  <a:cubicBezTo>
                    <a:pt x="7567" y="3779"/>
                    <a:pt x="7882" y="3754"/>
                    <a:pt x="8206" y="3692"/>
                  </a:cubicBezTo>
                  <a:cubicBezTo>
                    <a:pt x="7739" y="2925"/>
                    <a:pt x="7172" y="2391"/>
                    <a:pt x="6538" y="1924"/>
                  </a:cubicBezTo>
                  <a:cubicBezTo>
                    <a:pt x="5904" y="1457"/>
                    <a:pt x="5237" y="1090"/>
                    <a:pt x="4570" y="790"/>
                  </a:cubicBezTo>
                  <a:cubicBezTo>
                    <a:pt x="3869" y="523"/>
                    <a:pt x="3169" y="256"/>
                    <a:pt x="2402" y="123"/>
                  </a:cubicBezTo>
                  <a:cubicBezTo>
                    <a:pt x="1952" y="62"/>
                    <a:pt x="1478" y="0"/>
                    <a:pt x="9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5"/>
            <p:cNvSpPr/>
            <p:nvPr/>
          </p:nvSpPr>
          <p:spPr>
            <a:xfrm>
              <a:off x="1316950" y="3359825"/>
              <a:ext cx="97575" cy="181000"/>
            </a:xfrm>
            <a:custGeom>
              <a:rect b="b" l="l" r="r" t="t"/>
              <a:pathLst>
                <a:path extrusionOk="0" h="7240" w="3903">
                  <a:moveTo>
                    <a:pt x="3903" y="1"/>
                  </a:moveTo>
                  <a:lnTo>
                    <a:pt x="3903" y="1"/>
                  </a:lnTo>
                  <a:cubicBezTo>
                    <a:pt x="3236" y="401"/>
                    <a:pt x="2735" y="902"/>
                    <a:pt x="2302" y="1435"/>
                  </a:cubicBezTo>
                  <a:cubicBezTo>
                    <a:pt x="1835" y="2002"/>
                    <a:pt x="1468" y="2536"/>
                    <a:pt x="1134" y="3170"/>
                  </a:cubicBezTo>
                  <a:cubicBezTo>
                    <a:pt x="834" y="3770"/>
                    <a:pt x="534" y="4404"/>
                    <a:pt x="334" y="5071"/>
                  </a:cubicBezTo>
                  <a:cubicBezTo>
                    <a:pt x="134" y="5738"/>
                    <a:pt x="0" y="6439"/>
                    <a:pt x="0" y="7239"/>
                  </a:cubicBezTo>
                  <a:lnTo>
                    <a:pt x="0" y="7239"/>
                  </a:lnTo>
                  <a:cubicBezTo>
                    <a:pt x="667" y="6839"/>
                    <a:pt x="1168" y="6272"/>
                    <a:pt x="1635" y="5772"/>
                  </a:cubicBezTo>
                  <a:cubicBezTo>
                    <a:pt x="2068" y="5238"/>
                    <a:pt x="2469" y="4704"/>
                    <a:pt x="2802" y="4070"/>
                  </a:cubicBezTo>
                  <a:cubicBezTo>
                    <a:pt x="3069" y="3437"/>
                    <a:pt x="3369" y="2836"/>
                    <a:pt x="3569" y="2169"/>
                  </a:cubicBezTo>
                  <a:cubicBezTo>
                    <a:pt x="3803" y="1502"/>
                    <a:pt x="3903" y="768"/>
                    <a:pt x="3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5"/>
            <p:cNvSpPr/>
            <p:nvPr/>
          </p:nvSpPr>
          <p:spPr>
            <a:xfrm>
              <a:off x="1145150" y="3438625"/>
              <a:ext cx="179325" cy="102350"/>
            </a:xfrm>
            <a:custGeom>
              <a:rect b="b" l="l" r="r" t="t"/>
              <a:pathLst>
                <a:path extrusionOk="0" h="4094" w="7173">
                  <a:moveTo>
                    <a:pt x="432" y="0"/>
                  </a:moveTo>
                  <a:cubicBezTo>
                    <a:pt x="292" y="0"/>
                    <a:pt x="148" y="6"/>
                    <a:pt x="0" y="18"/>
                  </a:cubicBezTo>
                  <a:cubicBezTo>
                    <a:pt x="367" y="718"/>
                    <a:pt x="868" y="1252"/>
                    <a:pt x="1368" y="1752"/>
                  </a:cubicBezTo>
                  <a:cubicBezTo>
                    <a:pt x="1868" y="2219"/>
                    <a:pt x="2436" y="2620"/>
                    <a:pt x="3036" y="2953"/>
                  </a:cubicBezTo>
                  <a:cubicBezTo>
                    <a:pt x="3603" y="3354"/>
                    <a:pt x="4270" y="3587"/>
                    <a:pt x="4937" y="3787"/>
                  </a:cubicBezTo>
                  <a:cubicBezTo>
                    <a:pt x="5521" y="3991"/>
                    <a:pt x="6156" y="4094"/>
                    <a:pt x="6864" y="4094"/>
                  </a:cubicBezTo>
                  <a:cubicBezTo>
                    <a:pt x="6965" y="4094"/>
                    <a:pt x="7068" y="4092"/>
                    <a:pt x="7172" y="4087"/>
                  </a:cubicBezTo>
                  <a:cubicBezTo>
                    <a:pt x="6772" y="3320"/>
                    <a:pt x="6338" y="2786"/>
                    <a:pt x="5771" y="2353"/>
                  </a:cubicBezTo>
                  <a:cubicBezTo>
                    <a:pt x="5271" y="1886"/>
                    <a:pt x="4704" y="1452"/>
                    <a:pt x="4103" y="1119"/>
                  </a:cubicBezTo>
                  <a:cubicBezTo>
                    <a:pt x="3536" y="752"/>
                    <a:pt x="2869" y="518"/>
                    <a:pt x="2202" y="285"/>
                  </a:cubicBezTo>
                  <a:cubicBezTo>
                    <a:pt x="1653" y="120"/>
                    <a:pt x="1082" y="0"/>
                    <a:pt x="4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5"/>
            <p:cNvSpPr/>
            <p:nvPr/>
          </p:nvSpPr>
          <p:spPr>
            <a:xfrm>
              <a:off x="851150" y="3385350"/>
              <a:ext cx="385750" cy="896200"/>
            </a:xfrm>
            <a:custGeom>
              <a:rect b="b" l="l" r="r" t="t"/>
              <a:pathLst>
                <a:path extrusionOk="0" h="35848" w="15430">
                  <a:moveTo>
                    <a:pt x="429" y="1"/>
                  </a:moveTo>
                  <a:cubicBezTo>
                    <a:pt x="171" y="1"/>
                    <a:pt x="1" y="380"/>
                    <a:pt x="252" y="548"/>
                  </a:cubicBezTo>
                  <a:cubicBezTo>
                    <a:pt x="352" y="648"/>
                    <a:pt x="352" y="648"/>
                    <a:pt x="586" y="815"/>
                  </a:cubicBezTo>
                  <a:cubicBezTo>
                    <a:pt x="919" y="1048"/>
                    <a:pt x="1186" y="1348"/>
                    <a:pt x="1520" y="1648"/>
                  </a:cubicBezTo>
                  <a:cubicBezTo>
                    <a:pt x="2687" y="2716"/>
                    <a:pt x="3788" y="3917"/>
                    <a:pt x="4755" y="5218"/>
                  </a:cubicBezTo>
                  <a:cubicBezTo>
                    <a:pt x="8325" y="9854"/>
                    <a:pt x="10793" y="15292"/>
                    <a:pt x="12428" y="20896"/>
                  </a:cubicBezTo>
                  <a:cubicBezTo>
                    <a:pt x="13795" y="25699"/>
                    <a:pt x="14529" y="30603"/>
                    <a:pt x="14829" y="35573"/>
                  </a:cubicBezTo>
                  <a:cubicBezTo>
                    <a:pt x="14846" y="35756"/>
                    <a:pt x="14996" y="35848"/>
                    <a:pt x="15142" y="35848"/>
                  </a:cubicBezTo>
                  <a:cubicBezTo>
                    <a:pt x="15288" y="35848"/>
                    <a:pt x="15430" y="35756"/>
                    <a:pt x="15430" y="35573"/>
                  </a:cubicBezTo>
                  <a:cubicBezTo>
                    <a:pt x="14963" y="27567"/>
                    <a:pt x="13295" y="19561"/>
                    <a:pt x="9792" y="12289"/>
                  </a:cubicBezTo>
                  <a:cubicBezTo>
                    <a:pt x="7858" y="8387"/>
                    <a:pt x="5423" y="4584"/>
                    <a:pt x="2287" y="1515"/>
                  </a:cubicBezTo>
                  <a:cubicBezTo>
                    <a:pt x="1753" y="948"/>
                    <a:pt x="1186" y="448"/>
                    <a:pt x="586" y="47"/>
                  </a:cubicBezTo>
                  <a:cubicBezTo>
                    <a:pt x="532" y="15"/>
                    <a:pt x="479" y="1"/>
                    <a:pt x="4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5"/>
            <p:cNvSpPr/>
            <p:nvPr/>
          </p:nvSpPr>
          <p:spPr>
            <a:xfrm>
              <a:off x="753200" y="3301450"/>
              <a:ext cx="166825" cy="147650"/>
            </a:xfrm>
            <a:custGeom>
              <a:rect b="b" l="l" r="r" t="t"/>
              <a:pathLst>
                <a:path extrusionOk="0" h="5906" w="6673">
                  <a:moveTo>
                    <a:pt x="1" y="1"/>
                  </a:moveTo>
                  <a:cubicBezTo>
                    <a:pt x="201" y="835"/>
                    <a:pt x="601" y="1535"/>
                    <a:pt x="1035" y="2169"/>
                  </a:cubicBezTo>
                  <a:cubicBezTo>
                    <a:pt x="1502" y="2770"/>
                    <a:pt x="2002" y="3337"/>
                    <a:pt x="2536" y="3837"/>
                  </a:cubicBezTo>
                  <a:cubicBezTo>
                    <a:pt x="3069" y="4337"/>
                    <a:pt x="3703" y="4738"/>
                    <a:pt x="4370" y="5105"/>
                  </a:cubicBezTo>
                  <a:cubicBezTo>
                    <a:pt x="5038" y="5505"/>
                    <a:pt x="5771" y="5772"/>
                    <a:pt x="6672" y="5905"/>
                  </a:cubicBezTo>
                  <a:cubicBezTo>
                    <a:pt x="6405" y="5071"/>
                    <a:pt x="6038" y="4371"/>
                    <a:pt x="5605" y="3737"/>
                  </a:cubicBezTo>
                  <a:cubicBezTo>
                    <a:pt x="5171" y="3103"/>
                    <a:pt x="4671" y="2569"/>
                    <a:pt x="4104" y="2069"/>
                  </a:cubicBezTo>
                  <a:cubicBezTo>
                    <a:pt x="3570" y="1569"/>
                    <a:pt x="2936" y="1168"/>
                    <a:pt x="2269" y="768"/>
                  </a:cubicBezTo>
                  <a:cubicBezTo>
                    <a:pt x="1602" y="401"/>
                    <a:pt x="868" y="10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5"/>
            <p:cNvSpPr/>
            <p:nvPr/>
          </p:nvSpPr>
          <p:spPr>
            <a:xfrm>
              <a:off x="965850" y="3312300"/>
              <a:ext cx="43400" cy="215175"/>
            </a:xfrm>
            <a:custGeom>
              <a:rect b="b" l="l" r="r" t="t"/>
              <a:pathLst>
                <a:path extrusionOk="0" h="8607" w="1736">
                  <a:moveTo>
                    <a:pt x="1235" y="1"/>
                  </a:moveTo>
                  <a:cubicBezTo>
                    <a:pt x="835" y="668"/>
                    <a:pt x="601" y="1402"/>
                    <a:pt x="401" y="2102"/>
                  </a:cubicBezTo>
                  <a:cubicBezTo>
                    <a:pt x="201" y="2803"/>
                    <a:pt x="67" y="3503"/>
                    <a:pt x="34" y="4204"/>
                  </a:cubicBezTo>
                  <a:cubicBezTo>
                    <a:pt x="1" y="4937"/>
                    <a:pt x="1" y="5671"/>
                    <a:pt x="34" y="6405"/>
                  </a:cubicBezTo>
                  <a:cubicBezTo>
                    <a:pt x="101" y="7139"/>
                    <a:pt x="201" y="7839"/>
                    <a:pt x="501" y="8607"/>
                  </a:cubicBezTo>
                  <a:cubicBezTo>
                    <a:pt x="901" y="7940"/>
                    <a:pt x="1168" y="7239"/>
                    <a:pt x="1335" y="6505"/>
                  </a:cubicBezTo>
                  <a:cubicBezTo>
                    <a:pt x="1535" y="5805"/>
                    <a:pt x="1602" y="5104"/>
                    <a:pt x="1702" y="4404"/>
                  </a:cubicBezTo>
                  <a:cubicBezTo>
                    <a:pt x="1735" y="3670"/>
                    <a:pt x="1735" y="2936"/>
                    <a:pt x="1702" y="2235"/>
                  </a:cubicBezTo>
                  <a:cubicBezTo>
                    <a:pt x="1669" y="1468"/>
                    <a:pt x="1535" y="768"/>
                    <a:pt x="1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5"/>
            <p:cNvSpPr/>
            <p:nvPr/>
          </p:nvSpPr>
          <p:spPr>
            <a:xfrm>
              <a:off x="763200" y="3489925"/>
              <a:ext cx="216025" cy="41725"/>
            </a:xfrm>
            <a:custGeom>
              <a:rect b="b" l="l" r="r" t="t"/>
              <a:pathLst>
                <a:path extrusionOk="0" h="1669" w="8641">
                  <a:moveTo>
                    <a:pt x="4304" y="1"/>
                  </a:moveTo>
                  <a:cubicBezTo>
                    <a:pt x="3537" y="1"/>
                    <a:pt x="2836" y="67"/>
                    <a:pt x="2136" y="201"/>
                  </a:cubicBezTo>
                  <a:cubicBezTo>
                    <a:pt x="1402" y="368"/>
                    <a:pt x="701" y="534"/>
                    <a:pt x="1" y="901"/>
                  </a:cubicBezTo>
                  <a:cubicBezTo>
                    <a:pt x="701" y="1235"/>
                    <a:pt x="1469" y="1402"/>
                    <a:pt x="2169" y="1535"/>
                  </a:cubicBezTo>
                  <a:cubicBezTo>
                    <a:pt x="2903" y="1635"/>
                    <a:pt x="3637" y="1668"/>
                    <a:pt x="4337" y="1668"/>
                  </a:cubicBezTo>
                  <a:cubicBezTo>
                    <a:pt x="5105" y="1668"/>
                    <a:pt x="5805" y="1568"/>
                    <a:pt x="6506" y="1468"/>
                  </a:cubicBezTo>
                  <a:cubicBezTo>
                    <a:pt x="7206" y="1302"/>
                    <a:pt x="7907" y="1135"/>
                    <a:pt x="8640" y="734"/>
                  </a:cubicBezTo>
                  <a:cubicBezTo>
                    <a:pt x="7940" y="434"/>
                    <a:pt x="7206" y="301"/>
                    <a:pt x="6472" y="101"/>
                  </a:cubicBezTo>
                  <a:cubicBezTo>
                    <a:pt x="5705" y="34"/>
                    <a:pt x="5004" y="1"/>
                    <a:pt x="4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5"/>
            <p:cNvSpPr/>
            <p:nvPr/>
          </p:nvSpPr>
          <p:spPr>
            <a:xfrm>
              <a:off x="1015900" y="3384025"/>
              <a:ext cx="57550" cy="215175"/>
            </a:xfrm>
            <a:custGeom>
              <a:rect b="b" l="l" r="r" t="t"/>
              <a:pathLst>
                <a:path extrusionOk="0" h="8607" w="2302">
                  <a:moveTo>
                    <a:pt x="1535" y="0"/>
                  </a:moveTo>
                  <a:cubicBezTo>
                    <a:pt x="1034" y="734"/>
                    <a:pt x="734" y="1401"/>
                    <a:pt x="500" y="2102"/>
                  </a:cubicBezTo>
                  <a:cubicBezTo>
                    <a:pt x="267" y="2802"/>
                    <a:pt x="100" y="3503"/>
                    <a:pt x="67" y="4237"/>
                  </a:cubicBezTo>
                  <a:cubicBezTo>
                    <a:pt x="0" y="4937"/>
                    <a:pt x="33" y="5704"/>
                    <a:pt x="100" y="6405"/>
                  </a:cubicBezTo>
                  <a:cubicBezTo>
                    <a:pt x="200" y="7105"/>
                    <a:pt x="400" y="7839"/>
                    <a:pt x="767" y="8606"/>
                  </a:cubicBezTo>
                  <a:cubicBezTo>
                    <a:pt x="1268" y="7939"/>
                    <a:pt x="1568" y="7272"/>
                    <a:pt x="1801" y="6538"/>
                  </a:cubicBezTo>
                  <a:cubicBezTo>
                    <a:pt x="2035" y="5804"/>
                    <a:pt x="2135" y="5104"/>
                    <a:pt x="2235" y="4403"/>
                  </a:cubicBezTo>
                  <a:cubicBezTo>
                    <a:pt x="2302" y="3670"/>
                    <a:pt x="2268" y="2936"/>
                    <a:pt x="2202" y="2235"/>
                  </a:cubicBezTo>
                  <a:cubicBezTo>
                    <a:pt x="2102" y="1501"/>
                    <a:pt x="1901" y="767"/>
                    <a:pt x="1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5"/>
            <p:cNvSpPr/>
            <p:nvPr/>
          </p:nvSpPr>
          <p:spPr>
            <a:xfrm>
              <a:off x="825750" y="3574150"/>
              <a:ext cx="216025" cy="41725"/>
            </a:xfrm>
            <a:custGeom>
              <a:rect b="b" l="l" r="r" t="t"/>
              <a:pathLst>
                <a:path extrusionOk="0" h="1669" w="8641">
                  <a:moveTo>
                    <a:pt x="4304" y="1"/>
                  </a:moveTo>
                  <a:cubicBezTo>
                    <a:pt x="3537" y="1"/>
                    <a:pt x="2836" y="67"/>
                    <a:pt x="2136" y="201"/>
                  </a:cubicBezTo>
                  <a:cubicBezTo>
                    <a:pt x="1402" y="368"/>
                    <a:pt x="701" y="534"/>
                    <a:pt x="1" y="901"/>
                  </a:cubicBezTo>
                  <a:cubicBezTo>
                    <a:pt x="701" y="1235"/>
                    <a:pt x="1468" y="1402"/>
                    <a:pt x="2169" y="1535"/>
                  </a:cubicBezTo>
                  <a:cubicBezTo>
                    <a:pt x="2903" y="1635"/>
                    <a:pt x="3637" y="1669"/>
                    <a:pt x="4337" y="1669"/>
                  </a:cubicBezTo>
                  <a:cubicBezTo>
                    <a:pt x="5104" y="1669"/>
                    <a:pt x="5805" y="1602"/>
                    <a:pt x="6505" y="1468"/>
                  </a:cubicBezTo>
                  <a:cubicBezTo>
                    <a:pt x="7206" y="1302"/>
                    <a:pt x="7906" y="1135"/>
                    <a:pt x="8640" y="768"/>
                  </a:cubicBezTo>
                  <a:cubicBezTo>
                    <a:pt x="7940" y="468"/>
                    <a:pt x="7172" y="301"/>
                    <a:pt x="6472" y="134"/>
                  </a:cubicBezTo>
                  <a:cubicBezTo>
                    <a:pt x="5705" y="34"/>
                    <a:pt x="5004" y="1"/>
                    <a:pt x="4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5"/>
            <p:cNvSpPr/>
            <p:nvPr/>
          </p:nvSpPr>
          <p:spPr>
            <a:xfrm>
              <a:off x="1084275" y="3499100"/>
              <a:ext cx="75075" cy="202675"/>
            </a:xfrm>
            <a:custGeom>
              <a:rect b="b" l="l" r="r" t="t"/>
              <a:pathLst>
                <a:path extrusionOk="0" h="8107" w="3003">
                  <a:moveTo>
                    <a:pt x="2902" y="1"/>
                  </a:moveTo>
                  <a:lnTo>
                    <a:pt x="2902" y="1"/>
                  </a:lnTo>
                  <a:cubicBezTo>
                    <a:pt x="2335" y="534"/>
                    <a:pt x="1968" y="1168"/>
                    <a:pt x="1568" y="1802"/>
                  </a:cubicBezTo>
                  <a:cubicBezTo>
                    <a:pt x="1235" y="2436"/>
                    <a:pt x="968" y="3103"/>
                    <a:pt x="701" y="3770"/>
                  </a:cubicBezTo>
                  <a:cubicBezTo>
                    <a:pt x="467" y="4437"/>
                    <a:pt x="301" y="5138"/>
                    <a:pt x="167" y="5838"/>
                  </a:cubicBezTo>
                  <a:cubicBezTo>
                    <a:pt x="67" y="6539"/>
                    <a:pt x="0" y="7306"/>
                    <a:pt x="67" y="8106"/>
                  </a:cubicBezTo>
                  <a:cubicBezTo>
                    <a:pt x="634" y="7506"/>
                    <a:pt x="1034" y="6872"/>
                    <a:pt x="1435" y="6305"/>
                  </a:cubicBezTo>
                  <a:cubicBezTo>
                    <a:pt x="1735" y="5671"/>
                    <a:pt x="2035" y="5004"/>
                    <a:pt x="2302" y="4337"/>
                  </a:cubicBezTo>
                  <a:cubicBezTo>
                    <a:pt x="2536" y="3670"/>
                    <a:pt x="2702" y="2969"/>
                    <a:pt x="2836" y="2269"/>
                  </a:cubicBezTo>
                  <a:cubicBezTo>
                    <a:pt x="2902" y="1535"/>
                    <a:pt x="3003" y="801"/>
                    <a:pt x="29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5"/>
            <p:cNvSpPr/>
            <p:nvPr/>
          </p:nvSpPr>
          <p:spPr>
            <a:xfrm>
              <a:off x="881625" y="3642325"/>
              <a:ext cx="210175" cy="57375"/>
            </a:xfrm>
            <a:custGeom>
              <a:rect b="b" l="l" r="r" t="t"/>
              <a:pathLst>
                <a:path extrusionOk="0" h="2295" w="8407">
                  <a:moveTo>
                    <a:pt x="1398" y="1"/>
                  </a:moveTo>
                  <a:cubicBezTo>
                    <a:pt x="944" y="1"/>
                    <a:pt x="491" y="40"/>
                    <a:pt x="1" y="142"/>
                  </a:cubicBezTo>
                  <a:cubicBezTo>
                    <a:pt x="634" y="643"/>
                    <a:pt x="1302" y="976"/>
                    <a:pt x="1969" y="1277"/>
                  </a:cubicBezTo>
                  <a:cubicBezTo>
                    <a:pt x="2636" y="1577"/>
                    <a:pt x="3303" y="1777"/>
                    <a:pt x="4003" y="1944"/>
                  </a:cubicBezTo>
                  <a:cubicBezTo>
                    <a:pt x="4737" y="2110"/>
                    <a:pt x="5438" y="2244"/>
                    <a:pt x="6138" y="2277"/>
                  </a:cubicBezTo>
                  <a:cubicBezTo>
                    <a:pt x="6375" y="2288"/>
                    <a:pt x="6606" y="2295"/>
                    <a:pt x="6835" y="2295"/>
                  </a:cubicBezTo>
                  <a:cubicBezTo>
                    <a:pt x="7348" y="2295"/>
                    <a:pt x="7853" y="2259"/>
                    <a:pt x="8407" y="2144"/>
                  </a:cubicBezTo>
                  <a:cubicBezTo>
                    <a:pt x="7773" y="1643"/>
                    <a:pt x="7139" y="1310"/>
                    <a:pt x="6439" y="1043"/>
                  </a:cubicBezTo>
                  <a:cubicBezTo>
                    <a:pt x="5771" y="743"/>
                    <a:pt x="5104" y="543"/>
                    <a:pt x="4404" y="376"/>
                  </a:cubicBezTo>
                  <a:cubicBezTo>
                    <a:pt x="3670" y="209"/>
                    <a:pt x="2969" y="76"/>
                    <a:pt x="2269" y="42"/>
                  </a:cubicBezTo>
                  <a:cubicBezTo>
                    <a:pt x="1972" y="16"/>
                    <a:pt x="1684" y="1"/>
                    <a:pt x="13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5"/>
            <p:cNvSpPr/>
            <p:nvPr/>
          </p:nvSpPr>
          <p:spPr>
            <a:xfrm>
              <a:off x="1125125" y="3587500"/>
              <a:ext cx="85925" cy="198500"/>
            </a:xfrm>
            <a:custGeom>
              <a:rect b="b" l="l" r="r" t="t"/>
              <a:pathLst>
                <a:path extrusionOk="0" h="7940" w="3437">
                  <a:moveTo>
                    <a:pt x="3403" y="0"/>
                  </a:moveTo>
                  <a:cubicBezTo>
                    <a:pt x="2803" y="501"/>
                    <a:pt x="2369" y="1101"/>
                    <a:pt x="1969" y="1735"/>
                  </a:cubicBezTo>
                  <a:cubicBezTo>
                    <a:pt x="1569" y="2335"/>
                    <a:pt x="1235" y="2969"/>
                    <a:pt x="935" y="3636"/>
                  </a:cubicBezTo>
                  <a:cubicBezTo>
                    <a:pt x="668" y="4303"/>
                    <a:pt x="468" y="4971"/>
                    <a:pt x="301" y="5671"/>
                  </a:cubicBezTo>
                  <a:cubicBezTo>
                    <a:pt x="134" y="6405"/>
                    <a:pt x="1" y="7139"/>
                    <a:pt x="34" y="7939"/>
                  </a:cubicBezTo>
                  <a:cubicBezTo>
                    <a:pt x="635" y="7372"/>
                    <a:pt x="1068" y="6805"/>
                    <a:pt x="1502" y="6238"/>
                  </a:cubicBezTo>
                  <a:cubicBezTo>
                    <a:pt x="1869" y="5604"/>
                    <a:pt x="2202" y="4971"/>
                    <a:pt x="2503" y="4303"/>
                  </a:cubicBezTo>
                  <a:cubicBezTo>
                    <a:pt x="2803" y="3636"/>
                    <a:pt x="3003" y="2969"/>
                    <a:pt x="3170" y="2269"/>
                  </a:cubicBezTo>
                  <a:cubicBezTo>
                    <a:pt x="3337" y="1535"/>
                    <a:pt x="3437" y="801"/>
                    <a:pt x="3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5"/>
            <p:cNvSpPr/>
            <p:nvPr/>
          </p:nvSpPr>
          <p:spPr>
            <a:xfrm>
              <a:off x="924150" y="3718975"/>
              <a:ext cx="206025" cy="72850"/>
            </a:xfrm>
            <a:custGeom>
              <a:rect b="b" l="l" r="r" t="t"/>
              <a:pathLst>
                <a:path extrusionOk="0" h="2914" w="8241">
                  <a:moveTo>
                    <a:pt x="1862" y="1"/>
                  </a:moveTo>
                  <a:cubicBezTo>
                    <a:pt x="1260" y="1"/>
                    <a:pt x="662" y="60"/>
                    <a:pt x="1" y="245"/>
                  </a:cubicBezTo>
                  <a:cubicBezTo>
                    <a:pt x="535" y="879"/>
                    <a:pt x="1168" y="1346"/>
                    <a:pt x="1769" y="1713"/>
                  </a:cubicBezTo>
                  <a:cubicBezTo>
                    <a:pt x="2436" y="2047"/>
                    <a:pt x="3103" y="2347"/>
                    <a:pt x="3770" y="2547"/>
                  </a:cubicBezTo>
                  <a:cubicBezTo>
                    <a:pt x="4437" y="2747"/>
                    <a:pt x="5171" y="2881"/>
                    <a:pt x="5905" y="2914"/>
                  </a:cubicBezTo>
                  <a:cubicBezTo>
                    <a:pt x="6672" y="2914"/>
                    <a:pt x="7406" y="2914"/>
                    <a:pt x="8240" y="2680"/>
                  </a:cubicBezTo>
                  <a:cubicBezTo>
                    <a:pt x="7706" y="2047"/>
                    <a:pt x="7073" y="1580"/>
                    <a:pt x="6439" y="1246"/>
                  </a:cubicBezTo>
                  <a:cubicBezTo>
                    <a:pt x="5772" y="879"/>
                    <a:pt x="5104" y="579"/>
                    <a:pt x="4437" y="379"/>
                  </a:cubicBezTo>
                  <a:cubicBezTo>
                    <a:pt x="3770" y="179"/>
                    <a:pt x="3070" y="45"/>
                    <a:pt x="2336" y="12"/>
                  </a:cubicBezTo>
                  <a:cubicBezTo>
                    <a:pt x="2177" y="5"/>
                    <a:pt x="2019" y="1"/>
                    <a:pt x="18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5"/>
            <p:cNvSpPr/>
            <p:nvPr/>
          </p:nvSpPr>
          <p:spPr>
            <a:xfrm>
              <a:off x="1158500" y="3704250"/>
              <a:ext cx="114275" cy="183475"/>
            </a:xfrm>
            <a:custGeom>
              <a:rect b="b" l="l" r="r" t="t"/>
              <a:pathLst>
                <a:path extrusionOk="0" h="7339" w="4571">
                  <a:moveTo>
                    <a:pt x="4503" y="0"/>
                  </a:moveTo>
                  <a:lnTo>
                    <a:pt x="4503" y="0"/>
                  </a:lnTo>
                  <a:cubicBezTo>
                    <a:pt x="3670" y="334"/>
                    <a:pt x="3069" y="834"/>
                    <a:pt x="2535" y="1335"/>
                  </a:cubicBezTo>
                  <a:cubicBezTo>
                    <a:pt x="2035" y="1902"/>
                    <a:pt x="1568" y="2435"/>
                    <a:pt x="1201" y="3069"/>
                  </a:cubicBezTo>
                  <a:cubicBezTo>
                    <a:pt x="867" y="3636"/>
                    <a:pt x="534" y="4303"/>
                    <a:pt x="334" y="5004"/>
                  </a:cubicBezTo>
                  <a:cubicBezTo>
                    <a:pt x="134" y="5738"/>
                    <a:pt x="0" y="6472"/>
                    <a:pt x="34" y="7339"/>
                  </a:cubicBezTo>
                  <a:cubicBezTo>
                    <a:pt x="834" y="7005"/>
                    <a:pt x="1468" y="6505"/>
                    <a:pt x="2002" y="6005"/>
                  </a:cubicBezTo>
                  <a:cubicBezTo>
                    <a:pt x="2502" y="5471"/>
                    <a:pt x="2969" y="4937"/>
                    <a:pt x="3336" y="4303"/>
                  </a:cubicBezTo>
                  <a:cubicBezTo>
                    <a:pt x="3670" y="3736"/>
                    <a:pt x="4003" y="3069"/>
                    <a:pt x="4203" y="2335"/>
                  </a:cubicBezTo>
                  <a:cubicBezTo>
                    <a:pt x="4403" y="1635"/>
                    <a:pt x="4570" y="901"/>
                    <a:pt x="4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5"/>
            <p:cNvSpPr/>
            <p:nvPr/>
          </p:nvSpPr>
          <p:spPr>
            <a:xfrm>
              <a:off x="974200" y="3795875"/>
              <a:ext cx="194325" cy="94700"/>
            </a:xfrm>
            <a:custGeom>
              <a:rect b="b" l="l" r="r" t="t"/>
              <a:pathLst>
                <a:path extrusionOk="0" h="3788" w="7773">
                  <a:moveTo>
                    <a:pt x="885" y="0"/>
                  </a:moveTo>
                  <a:cubicBezTo>
                    <a:pt x="599" y="0"/>
                    <a:pt x="306" y="22"/>
                    <a:pt x="0" y="71"/>
                  </a:cubicBezTo>
                  <a:cubicBezTo>
                    <a:pt x="434" y="772"/>
                    <a:pt x="1001" y="1306"/>
                    <a:pt x="1568" y="1773"/>
                  </a:cubicBezTo>
                  <a:cubicBezTo>
                    <a:pt x="2168" y="2240"/>
                    <a:pt x="2736" y="2607"/>
                    <a:pt x="3403" y="2907"/>
                  </a:cubicBezTo>
                  <a:cubicBezTo>
                    <a:pt x="4036" y="3240"/>
                    <a:pt x="4737" y="3441"/>
                    <a:pt x="5437" y="3607"/>
                  </a:cubicBezTo>
                  <a:cubicBezTo>
                    <a:pt x="5959" y="3721"/>
                    <a:pt x="6465" y="3788"/>
                    <a:pt x="6997" y="3788"/>
                  </a:cubicBezTo>
                  <a:cubicBezTo>
                    <a:pt x="7248" y="3788"/>
                    <a:pt x="7505" y="3773"/>
                    <a:pt x="7772" y="3741"/>
                  </a:cubicBezTo>
                  <a:cubicBezTo>
                    <a:pt x="7372" y="3007"/>
                    <a:pt x="6838" y="2473"/>
                    <a:pt x="6205" y="2006"/>
                  </a:cubicBezTo>
                  <a:cubicBezTo>
                    <a:pt x="5604" y="1572"/>
                    <a:pt x="5037" y="1172"/>
                    <a:pt x="4370" y="905"/>
                  </a:cubicBezTo>
                  <a:cubicBezTo>
                    <a:pt x="3736" y="572"/>
                    <a:pt x="3036" y="338"/>
                    <a:pt x="2335" y="171"/>
                  </a:cubicBezTo>
                  <a:cubicBezTo>
                    <a:pt x="1850" y="66"/>
                    <a:pt x="1377" y="0"/>
                    <a:pt x="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5"/>
            <p:cNvSpPr/>
            <p:nvPr/>
          </p:nvSpPr>
          <p:spPr>
            <a:xfrm>
              <a:off x="709375" y="3690100"/>
              <a:ext cx="513750" cy="448950"/>
            </a:xfrm>
            <a:custGeom>
              <a:rect b="b" l="l" r="r" t="t"/>
              <a:pathLst>
                <a:path extrusionOk="0" h="17958" w="20550">
                  <a:moveTo>
                    <a:pt x="266" y="557"/>
                  </a:moveTo>
                  <a:cubicBezTo>
                    <a:pt x="243" y="557"/>
                    <a:pt x="279" y="576"/>
                    <a:pt x="289" y="576"/>
                  </a:cubicBezTo>
                  <a:cubicBezTo>
                    <a:pt x="293" y="576"/>
                    <a:pt x="293" y="573"/>
                    <a:pt x="286" y="566"/>
                  </a:cubicBezTo>
                  <a:cubicBezTo>
                    <a:pt x="280" y="563"/>
                    <a:pt x="274" y="560"/>
                    <a:pt x="268" y="557"/>
                  </a:cubicBezTo>
                  <a:lnTo>
                    <a:pt x="268" y="557"/>
                  </a:lnTo>
                  <a:cubicBezTo>
                    <a:pt x="267" y="557"/>
                    <a:pt x="267" y="557"/>
                    <a:pt x="266" y="557"/>
                  </a:cubicBezTo>
                  <a:close/>
                  <a:moveTo>
                    <a:pt x="330" y="1"/>
                  </a:moveTo>
                  <a:cubicBezTo>
                    <a:pt x="89" y="1"/>
                    <a:pt x="0" y="404"/>
                    <a:pt x="268" y="557"/>
                  </a:cubicBezTo>
                  <a:lnTo>
                    <a:pt x="268" y="557"/>
                  </a:lnTo>
                  <a:cubicBezTo>
                    <a:pt x="277" y="557"/>
                    <a:pt x="293" y="560"/>
                    <a:pt x="319" y="566"/>
                  </a:cubicBezTo>
                  <a:cubicBezTo>
                    <a:pt x="419" y="600"/>
                    <a:pt x="519" y="666"/>
                    <a:pt x="619" y="700"/>
                  </a:cubicBezTo>
                  <a:cubicBezTo>
                    <a:pt x="986" y="867"/>
                    <a:pt x="1320" y="1033"/>
                    <a:pt x="1687" y="1200"/>
                  </a:cubicBezTo>
                  <a:cubicBezTo>
                    <a:pt x="2954" y="1834"/>
                    <a:pt x="4189" y="2501"/>
                    <a:pt x="5356" y="3202"/>
                  </a:cubicBezTo>
                  <a:cubicBezTo>
                    <a:pt x="8992" y="5370"/>
                    <a:pt x="12361" y="7972"/>
                    <a:pt x="15263" y="11041"/>
                  </a:cubicBezTo>
                  <a:cubicBezTo>
                    <a:pt x="17131" y="13042"/>
                    <a:pt x="18699" y="15310"/>
                    <a:pt x="19933" y="17812"/>
                  </a:cubicBezTo>
                  <a:cubicBezTo>
                    <a:pt x="19985" y="17915"/>
                    <a:pt x="20068" y="17957"/>
                    <a:pt x="20153" y="17957"/>
                  </a:cubicBezTo>
                  <a:cubicBezTo>
                    <a:pt x="20345" y="17957"/>
                    <a:pt x="20549" y="17743"/>
                    <a:pt x="20434" y="17512"/>
                  </a:cubicBezTo>
                  <a:cubicBezTo>
                    <a:pt x="16764" y="10007"/>
                    <a:pt x="9626" y="4503"/>
                    <a:pt x="2287" y="867"/>
                  </a:cubicBezTo>
                  <a:cubicBezTo>
                    <a:pt x="1654" y="566"/>
                    <a:pt x="1086" y="300"/>
                    <a:pt x="453" y="33"/>
                  </a:cubicBezTo>
                  <a:cubicBezTo>
                    <a:pt x="409" y="11"/>
                    <a:pt x="367" y="1"/>
                    <a:pt x="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5"/>
            <p:cNvSpPr/>
            <p:nvPr/>
          </p:nvSpPr>
          <p:spPr>
            <a:xfrm>
              <a:off x="590575" y="3651400"/>
              <a:ext cx="209350" cy="86125"/>
            </a:xfrm>
            <a:custGeom>
              <a:rect b="b" l="l" r="r" t="t"/>
              <a:pathLst>
                <a:path extrusionOk="0" h="3445" w="8374">
                  <a:moveTo>
                    <a:pt x="1319" y="0"/>
                  </a:moveTo>
                  <a:cubicBezTo>
                    <a:pt x="899" y="0"/>
                    <a:pt x="459" y="41"/>
                    <a:pt x="1" y="146"/>
                  </a:cubicBezTo>
                  <a:cubicBezTo>
                    <a:pt x="535" y="914"/>
                    <a:pt x="1168" y="1414"/>
                    <a:pt x="1769" y="1814"/>
                  </a:cubicBezTo>
                  <a:cubicBezTo>
                    <a:pt x="2403" y="2248"/>
                    <a:pt x="3070" y="2581"/>
                    <a:pt x="3770" y="2815"/>
                  </a:cubicBezTo>
                  <a:cubicBezTo>
                    <a:pt x="4437" y="3082"/>
                    <a:pt x="5205" y="3282"/>
                    <a:pt x="5939" y="3382"/>
                  </a:cubicBezTo>
                  <a:cubicBezTo>
                    <a:pt x="6300" y="3413"/>
                    <a:pt x="6669" y="3445"/>
                    <a:pt x="7049" y="3445"/>
                  </a:cubicBezTo>
                  <a:cubicBezTo>
                    <a:pt x="7475" y="3445"/>
                    <a:pt x="7915" y="3405"/>
                    <a:pt x="8374" y="3282"/>
                  </a:cubicBezTo>
                  <a:cubicBezTo>
                    <a:pt x="7807" y="2581"/>
                    <a:pt x="7206" y="2081"/>
                    <a:pt x="6572" y="1614"/>
                  </a:cubicBezTo>
                  <a:cubicBezTo>
                    <a:pt x="5939" y="1214"/>
                    <a:pt x="5271" y="880"/>
                    <a:pt x="4571" y="613"/>
                  </a:cubicBezTo>
                  <a:cubicBezTo>
                    <a:pt x="3904" y="380"/>
                    <a:pt x="3170" y="146"/>
                    <a:pt x="2403" y="80"/>
                  </a:cubicBezTo>
                  <a:cubicBezTo>
                    <a:pt x="2056" y="32"/>
                    <a:pt x="1695" y="0"/>
                    <a:pt x="13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5"/>
            <p:cNvSpPr/>
            <p:nvPr/>
          </p:nvSpPr>
          <p:spPr>
            <a:xfrm>
              <a:off x="824925" y="3581650"/>
              <a:ext cx="57550" cy="209350"/>
            </a:xfrm>
            <a:custGeom>
              <a:rect b="b" l="l" r="r" t="t"/>
              <a:pathLst>
                <a:path extrusionOk="0" h="8374" w="2302">
                  <a:moveTo>
                    <a:pt x="200" y="1"/>
                  </a:moveTo>
                  <a:cubicBezTo>
                    <a:pt x="34" y="801"/>
                    <a:pt x="0" y="1535"/>
                    <a:pt x="34" y="2236"/>
                  </a:cubicBezTo>
                  <a:cubicBezTo>
                    <a:pt x="67" y="2970"/>
                    <a:pt x="167" y="3670"/>
                    <a:pt x="334" y="4371"/>
                  </a:cubicBezTo>
                  <a:cubicBezTo>
                    <a:pt x="501" y="5038"/>
                    <a:pt x="701" y="5738"/>
                    <a:pt x="1001" y="6405"/>
                  </a:cubicBezTo>
                  <a:cubicBezTo>
                    <a:pt x="1301" y="7073"/>
                    <a:pt x="1635" y="7740"/>
                    <a:pt x="2135" y="8374"/>
                  </a:cubicBezTo>
                  <a:cubicBezTo>
                    <a:pt x="2302" y="7606"/>
                    <a:pt x="2302" y="6872"/>
                    <a:pt x="2302" y="6139"/>
                  </a:cubicBezTo>
                  <a:cubicBezTo>
                    <a:pt x="2235" y="5405"/>
                    <a:pt x="2169" y="4704"/>
                    <a:pt x="2002" y="4004"/>
                  </a:cubicBezTo>
                  <a:cubicBezTo>
                    <a:pt x="1835" y="3337"/>
                    <a:pt x="1635" y="2603"/>
                    <a:pt x="1335" y="1969"/>
                  </a:cubicBezTo>
                  <a:cubicBezTo>
                    <a:pt x="1034" y="1302"/>
                    <a:pt x="701" y="635"/>
                    <a:pt x="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5"/>
            <p:cNvSpPr/>
            <p:nvPr/>
          </p:nvSpPr>
          <p:spPr>
            <a:xfrm>
              <a:off x="683975" y="3778425"/>
              <a:ext cx="203525" cy="72200"/>
            </a:xfrm>
            <a:custGeom>
              <a:rect b="b" l="l" r="r" t="t"/>
              <a:pathLst>
                <a:path extrusionOk="0" h="2888" w="8141">
                  <a:moveTo>
                    <a:pt x="7320" y="1"/>
                  </a:moveTo>
                  <a:cubicBezTo>
                    <a:pt x="6835" y="1"/>
                    <a:pt x="6367" y="38"/>
                    <a:pt x="5872" y="102"/>
                  </a:cubicBezTo>
                  <a:cubicBezTo>
                    <a:pt x="5171" y="202"/>
                    <a:pt x="4471" y="369"/>
                    <a:pt x="3804" y="636"/>
                  </a:cubicBezTo>
                  <a:cubicBezTo>
                    <a:pt x="3137" y="869"/>
                    <a:pt x="2469" y="1170"/>
                    <a:pt x="1836" y="1503"/>
                  </a:cubicBezTo>
                  <a:cubicBezTo>
                    <a:pt x="1202" y="1870"/>
                    <a:pt x="601" y="2304"/>
                    <a:pt x="1" y="2838"/>
                  </a:cubicBezTo>
                  <a:cubicBezTo>
                    <a:pt x="280" y="2872"/>
                    <a:pt x="551" y="2887"/>
                    <a:pt x="817" y="2887"/>
                  </a:cubicBezTo>
                  <a:cubicBezTo>
                    <a:pt x="1313" y="2887"/>
                    <a:pt x="1791" y="2836"/>
                    <a:pt x="2269" y="2771"/>
                  </a:cubicBezTo>
                  <a:cubicBezTo>
                    <a:pt x="2970" y="2637"/>
                    <a:pt x="3670" y="2471"/>
                    <a:pt x="4337" y="2204"/>
                  </a:cubicBezTo>
                  <a:cubicBezTo>
                    <a:pt x="5005" y="1970"/>
                    <a:pt x="5672" y="1670"/>
                    <a:pt x="6305" y="1336"/>
                  </a:cubicBezTo>
                  <a:cubicBezTo>
                    <a:pt x="6939" y="1003"/>
                    <a:pt x="7540" y="603"/>
                    <a:pt x="8140" y="36"/>
                  </a:cubicBezTo>
                  <a:cubicBezTo>
                    <a:pt x="7857" y="12"/>
                    <a:pt x="7585" y="1"/>
                    <a:pt x="7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5"/>
            <p:cNvSpPr/>
            <p:nvPr/>
          </p:nvSpPr>
          <p:spPr>
            <a:xfrm>
              <a:off x="916650" y="3645050"/>
              <a:ext cx="57575" cy="209325"/>
            </a:xfrm>
            <a:custGeom>
              <a:rect b="b" l="l" r="r" t="t"/>
              <a:pathLst>
                <a:path extrusionOk="0" h="8373" w="2303">
                  <a:moveTo>
                    <a:pt x="201" y="0"/>
                  </a:moveTo>
                  <a:cubicBezTo>
                    <a:pt x="34" y="801"/>
                    <a:pt x="1" y="1534"/>
                    <a:pt x="34" y="2268"/>
                  </a:cubicBezTo>
                  <a:cubicBezTo>
                    <a:pt x="67" y="2969"/>
                    <a:pt x="167" y="3669"/>
                    <a:pt x="334" y="4370"/>
                  </a:cubicBezTo>
                  <a:cubicBezTo>
                    <a:pt x="501" y="5037"/>
                    <a:pt x="701" y="5771"/>
                    <a:pt x="1001" y="6438"/>
                  </a:cubicBezTo>
                  <a:cubicBezTo>
                    <a:pt x="1302" y="7105"/>
                    <a:pt x="1635" y="7772"/>
                    <a:pt x="2135" y="8373"/>
                  </a:cubicBezTo>
                  <a:cubicBezTo>
                    <a:pt x="2302" y="7639"/>
                    <a:pt x="2302" y="6872"/>
                    <a:pt x="2302" y="6138"/>
                  </a:cubicBezTo>
                  <a:cubicBezTo>
                    <a:pt x="2236" y="5437"/>
                    <a:pt x="2169" y="4703"/>
                    <a:pt x="2002" y="4003"/>
                  </a:cubicBezTo>
                  <a:cubicBezTo>
                    <a:pt x="1835" y="3336"/>
                    <a:pt x="1635" y="2635"/>
                    <a:pt x="1335" y="1968"/>
                  </a:cubicBezTo>
                  <a:cubicBezTo>
                    <a:pt x="1035" y="1301"/>
                    <a:pt x="701" y="634"/>
                    <a:pt x="2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5"/>
            <p:cNvSpPr/>
            <p:nvPr/>
          </p:nvSpPr>
          <p:spPr>
            <a:xfrm>
              <a:off x="775725" y="3842000"/>
              <a:ext cx="203500" cy="72200"/>
            </a:xfrm>
            <a:custGeom>
              <a:rect b="b" l="l" r="r" t="t"/>
              <a:pathLst>
                <a:path extrusionOk="0" h="2888" w="8140">
                  <a:moveTo>
                    <a:pt x="7174" y="1"/>
                  </a:moveTo>
                  <a:cubicBezTo>
                    <a:pt x="6740" y="1"/>
                    <a:pt x="6317" y="36"/>
                    <a:pt x="5871" y="94"/>
                  </a:cubicBezTo>
                  <a:cubicBezTo>
                    <a:pt x="5171" y="228"/>
                    <a:pt x="4470" y="395"/>
                    <a:pt x="3803" y="628"/>
                  </a:cubicBezTo>
                  <a:cubicBezTo>
                    <a:pt x="3136" y="895"/>
                    <a:pt x="2469" y="1162"/>
                    <a:pt x="1835" y="1495"/>
                  </a:cubicBezTo>
                  <a:cubicBezTo>
                    <a:pt x="1201" y="1862"/>
                    <a:pt x="567" y="2296"/>
                    <a:pt x="0" y="2830"/>
                  </a:cubicBezTo>
                  <a:cubicBezTo>
                    <a:pt x="316" y="2869"/>
                    <a:pt x="621" y="2888"/>
                    <a:pt x="921" y="2888"/>
                  </a:cubicBezTo>
                  <a:cubicBezTo>
                    <a:pt x="1380" y="2888"/>
                    <a:pt x="1824" y="2844"/>
                    <a:pt x="2269" y="2763"/>
                  </a:cubicBezTo>
                  <a:cubicBezTo>
                    <a:pt x="2969" y="2630"/>
                    <a:pt x="3670" y="2463"/>
                    <a:pt x="4337" y="2229"/>
                  </a:cubicBezTo>
                  <a:cubicBezTo>
                    <a:pt x="5004" y="1962"/>
                    <a:pt x="5671" y="1662"/>
                    <a:pt x="6305" y="1329"/>
                  </a:cubicBezTo>
                  <a:cubicBezTo>
                    <a:pt x="6939" y="995"/>
                    <a:pt x="7539" y="595"/>
                    <a:pt x="8139" y="61"/>
                  </a:cubicBezTo>
                  <a:cubicBezTo>
                    <a:pt x="7804" y="19"/>
                    <a:pt x="7486" y="1"/>
                    <a:pt x="7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5"/>
            <p:cNvSpPr/>
            <p:nvPr/>
          </p:nvSpPr>
          <p:spPr>
            <a:xfrm>
              <a:off x="1002550" y="3700075"/>
              <a:ext cx="47550" cy="214350"/>
            </a:xfrm>
            <a:custGeom>
              <a:rect b="b" l="l" r="r" t="t"/>
              <a:pathLst>
                <a:path extrusionOk="0" h="8574" w="1902">
                  <a:moveTo>
                    <a:pt x="434" y="1"/>
                  </a:moveTo>
                  <a:cubicBezTo>
                    <a:pt x="167" y="768"/>
                    <a:pt x="100" y="1502"/>
                    <a:pt x="67" y="2236"/>
                  </a:cubicBezTo>
                  <a:cubicBezTo>
                    <a:pt x="0" y="2969"/>
                    <a:pt x="67" y="3670"/>
                    <a:pt x="134" y="4404"/>
                  </a:cubicBezTo>
                  <a:cubicBezTo>
                    <a:pt x="234" y="5104"/>
                    <a:pt x="334" y="5805"/>
                    <a:pt x="567" y="6505"/>
                  </a:cubicBezTo>
                  <a:cubicBezTo>
                    <a:pt x="801" y="7172"/>
                    <a:pt x="1068" y="7906"/>
                    <a:pt x="1468" y="8573"/>
                  </a:cubicBezTo>
                  <a:cubicBezTo>
                    <a:pt x="1735" y="7806"/>
                    <a:pt x="1802" y="7106"/>
                    <a:pt x="1835" y="6338"/>
                  </a:cubicBezTo>
                  <a:cubicBezTo>
                    <a:pt x="1902" y="5605"/>
                    <a:pt x="1835" y="4904"/>
                    <a:pt x="1768" y="4170"/>
                  </a:cubicBezTo>
                  <a:cubicBezTo>
                    <a:pt x="1668" y="3470"/>
                    <a:pt x="1568" y="2769"/>
                    <a:pt x="1335" y="2069"/>
                  </a:cubicBezTo>
                  <a:cubicBezTo>
                    <a:pt x="1135" y="1402"/>
                    <a:pt x="834" y="668"/>
                    <a:pt x="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5"/>
            <p:cNvSpPr/>
            <p:nvPr/>
          </p:nvSpPr>
          <p:spPr>
            <a:xfrm>
              <a:off x="841600" y="3899400"/>
              <a:ext cx="209350" cy="57125"/>
            </a:xfrm>
            <a:custGeom>
              <a:rect b="b" l="l" r="r" t="t"/>
              <a:pathLst>
                <a:path extrusionOk="0" h="2285" w="8374">
                  <a:moveTo>
                    <a:pt x="6138" y="0"/>
                  </a:moveTo>
                  <a:cubicBezTo>
                    <a:pt x="5404" y="33"/>
                    <a:pt x="4704" y="133"/>
                    <a:pt x="4003" y="300"/>
                  </a:cubicBezTo>
                  <a:cubicBezTo>
                    <a:pt x="3336" y="467"/>
                    <a:pt x="2636" y="667"/>
                    <a:pt x="1969" y="967"/>
                  </a:cubicBezTo>
                  <a:cubicBezTo>
                    <a:pt x="1301" y="1234"/>
                    <a:pt x="634" y="1601"/>
                    <a:pt x="0" y="2068"/>
                  </a:cubicBezTo>
                  <a:cubicBezTo>
                    <a:pt x="581" y="2238"/>
                    <a:pt x="1127" y="2284"/>
                    <a:pt x="1651" y="2284"/>
                  </a:cubicBezTo>
                  <a:cubicBezTo>
                    <a:pt x="1849" y="2284"/>
                    <a:pt x="2043" y="2277"/>
                    <a:pt x="2235" y="2268"/>
                  </a:cubicBezTo>
                  <a:cubicBezTo>
                    <a:pt x="2969" y="2202"/>
                    <a:pt x="3670" y="2135"/>
                    <a:pt x="4370" y="1968"/>
                  </a:cubicBezTo>
                  <a:cubicBezTo>
                    <a:pt x="5037" y="1801"/>
                    <a:pt x="5738" y="1601"/>
                    <a:pt x="6405" y="1301"/>
                  </a:cubicBezTo>
                  <a:cubicBezTo>
                    <a:pt x="7072" y="1001"/>
                    <a:pt x="7739" y="667"/>
                    <a:pt x="8373" y="167"/>
                  </a:cubicBezTo>
                  <a:cubicBezTo>
                    <a:pt x="7573" y="0"/>
                    <a:pt x="6839" y="0"/>
                    <a:pt x="6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5"/>
            <p:cNvSpPr/>
            <p:nvPr/>
          </p:nvSpPr>
          <p:spPr>
            <a:xfrm>
              <a:off x="943350" y="4140400"/>
              <a:ext cx="688000" cy="414475"/>
            </a:xfrm>
            <a:custGeom>
              <a:rect b="b" l="l" r="r" t="t"/>
              <a:pathLst>
                <a:path extrusionOk="0" h="16579" w="27520">
                  <a:moveTo>
                    <a:pt x="0" y="0"/>
                  </a:moveTo>
                  <a:lnTo>
                    <a:pt x="0" y="6972"/>
                  </a:lnTo>
                  <a:cubicBezTo>
                    <a:pt x="0" y="12242"/>
                    <a:pt x="4336" y="16579"/>
                    <a:pt x="9640" y="16579"/>
                  </a:cubicBezTo>
                  <a:lnTo>
                    <a:pt x="17913" y="16579"/>
                  </a:lnTo>
                  <a:cubicBezTo>
                    <a:pt x="23183" y="16579"/>
                    <a:pt x="27520" y="12242"/>
                    <a:pt x="27520" y="6972"/>
                  </a:cubicBezTo>
                  <a:lnTo>
                    <a:pt x="2752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5"/>
            <p:cNvSpPr/>
            <p:nvPr/>
          </p:nvSpPr>
          <p:spPr>
            <a:xfrm>
              <a:off x="943350" y="4228800"/>
              <a:ext cx="689675" cy="11700"/>
            </a:xfrm>
            <a:custGeom>
              <a:rect b="b" l="l" r="r" t="t"/>
              <a:pathLst>
                <a:path extrusionOk="0" h="468" w="27587">
                  <a:moveTo>
                    <a:pt x="0" y="0"/>
                  </a:moveTo>
                  <a:lnTo>
                    <a:pt x="0" y="467"/>
                  </a:lnTo>
                  <a:lnTo>
                    <a:pt x="27586" y="467"/>
                  </a:lnTo>
                  <a:lnTo>
                    <a:pt x="2758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5"/>
            <p:cNvSpPr/>
            <p:nvPr/>
          </p:nvSpPr>
          <p:spPr>
            <a:xfrm>
              <a:off x="943350" y="4273825"/>
              <a:ext cx="688000" cy="68400"/>
            </a:xfrm>
            <a:custGeom>
              <a:rect b="b" l="l" r="r" t="t"/>
              <a:pathLst>
                <a:path extrusionOk="0" h="2736" w="27520">
                  <a:moveTo>
                    <a:pt x="0" y="0"/>
                  </a:moveTo>
                  <a:lnTo>
                    <a:pt x="0" y="901"/>
                  </a:lnTo>
                  <a:cubicBezTo>
                    <a:pt x="434" y="901"/>
                    <a:pt x="667" y="1201"/>
                    <a:pt x="1001" y="1668"/>
                  </a:cubicBezTo>
                  <a:cubicBezTo>
                    <a:pt x="1368" y="2135"/>
                    <a:pt x="1835" y="2736"/>
                    <a:pt x="2769" y="2736"/>
                  </a:cubicBezTo>
                  <a:cubicBezTo>
                    <a:pt x="3669" y="2736"/>
                    <a:pt x="4136" y="2169"/>
                    <a:pt x="4503" y="1668"/>
                  </a:cubicBezTo>
                  <a:cubicBezTo>
                    <a:pt x="4837" y="1168"/>
                    <a:pt x="5104" y="901"/>
                    <a:pt x="5504" y="901"/>
                  </a:cubicBezTo>
                  <a:cubicBezTo>
                    <a:pt x="5938" y="901"/>
                    <a:pt x="6171" y="1201"/>
                    <a:pt x="6505" y="1668"/>
                  </a:cubicBezTo>
                  <a:cubicBezTo>
                    <a:pt x="6872" y="2135"/>
                    <a:pt x="7339" y="2736"/>
                    <a:pt x="8273" y="2736"/>
                  </a:cubicBezTo>
                  <a:cubicBezTo>
                    <a:pt x="9173" y="2736"/>
                    <a:pt x="9640" y="2169"/>
                    <a:pt x="10007" y="1668"/>
                  </a:cubicBezTo>
                  <a:cubicBezTo>
                    <a:pt x="10341" y="1168"/>
                    <a:pt x="10608" y="901"/>
                    <a:pt x="11008" y="901"/>
                  </a:cubicBezTo>
                  <a:cubicBezTo>
                    <a:pt x="11442" y="901"/>
                    <a:pt x="11675" y="1201"/>
                    <a:pt x="12009" y="1668"/>
                  </a:cubicBezTo>
                  <a:cubicBezTo>
                    <a:pt x="12376" y="2135"/>
                    <a:pt x="12843" y="2736"/>
                    <a:pt x="13777" y="2736"/>
                  </a:cubicBezTo>
                  <a:cubicBezTo>
                    <a:pt x="14677" y="2736"/>
                    <a:pt x="15144" y="2169"/>
                    <a:pt x="15511" y="1668"/>
                  </a:cubicBezTo>
                  <a:cubicBezTo>
                    <a:pt x="15845" y="1168"/>
                    <a:pt x="16112" y="901"/>
                    <a:pt x="16512" y="901"/>
                  </a:cubicBezTo>
                  <a:cubicBezTo>
                    <a:pt x="16946" y="901"/>
                    <a:pt x="17179" y="1201"/>
                    <a:pt x="17513" y="1668"/>
                  </a:cubicBezTo>
                  <a:cubicBezTo>
                    <a:pt x="17880" y="2135"/>
                    <a:pt x="18347" y="2736"/>
                    <a:pt x="19281" y="2736"/>
                  </a:cubicBezTo>
                  <a:cubicBezTo>
                    <a:pt x="20181" y="2736"/>
                    <a:pt x="20648" y="2169"/>
                    <a:pt x="21015" y="1668"/>
                  </a:cubicBezTo>
                  <a:cubicBezTo>
                    <a:pt x="21349" y="1168"/>
                    <a:pt x="21616" y="901"/>
                    <a:pt x="22016" y="901"/>
                  </a:cubicBezTo>
                  <a:cubicBezTo>
                    <a:pt x="22449" y="901"/>
                    <a:pt x="22683" y="1201"/>
                    <a:pt x="23017" y="1668"/>
                  </a:cubicBezTo>
                  <a:cubicBezTo>
                    <a:pt x="23417" y="2135"/>
                    <a:pt x="23850" y="2736"/>
                    <a:pt x="24784" y="2736"/>
                  </a:cubicBezTo>
                  <a:cubicBezTo>
                    <a:pt x="25685" y="2736"/>
                    <a:pt x="26152" y="2135"/>
                    <a:pt x="26519" y="1668"/>
                  </a:cubicBezTo>
                  <a:cubicBezTo>
                    <a:pt x="26853" y="1168"/>
                    <a:pt x="27086" y="901"/>
                    <a:pt x="27520" y="901"/>
                  </a:cubicBezTo>
                  <a:lnTo>
                    <a:pt x="27520" y="0"/>
                  </a:lnTo>
                  <a:cubicBezTo>
                    <a:pt x="26619" y="0"/>
                    <a:pt x="26152" y="567"/>
                    <a:pt x="25785" y="1068"/>
                  </a:cubicBezTo>
                  <a:cubicBezTo>
                    <a:pt x="25452" y="1568"/>
                    <a:pt x="25218" y="1835"/>
                    <a:pt x="24784" y="1835"/>
                  </a:cubicBezTo>
                  <a:cubicBezTo>
                    <a:pt x="24351" y="1835"/>
                    <a:pt x="24117" y="1535"/>
                    <a:pt x="23784" y="1068"/>
                  </a:cubicBezTo>
                  <a:cubicBezTo>
                    <a:pt x="23383" y="634"/>
                    <a:pt x="22950" y="0"/>
                    <a:pt x="22016" y="0"/>
                  </a:cubicBezTo>
                  <a:cubicBezTo>
                    <a:pt x="21115" y="0"/>
                    <a:pt x="20648" y="567"/>
                    <a:pt x="20281" y="1068"/>
                  </a:cubicBezTo>
                  <a:cubicBezTo>
                    <a:pt x="19948" y="1568"/>
                    <a:pt x="19681" y="1835"/>
                    <a:pt x="19281" y="1835"/>
                  </a:cubicBezTo>
                  <a:cubicBezTo>
                    <a:pt x="18847" y="1835"/>
                    <a:pt x="18613" y="1535"/>
                    <a:pt x="18280" y="1068"/>
                  </a:cubicBezTo>
                  <a:cubicBezTo>
                    <a:pt x="17880" y="634"/>
                    <a:pt x="17446" y="0"/>
                    <a:pt x="16512" y="0"/>
                  </a:cubicBezTo>
                  <a:cubicBezTo>
                    <a:pt x="15611" y="0"/>
                    <a:pt x="15144" y="567"/>
                    <a:pt x="14777" y="1068"/>
                  </a:cubicBezTo>
                  <a:cubicBezTo>
                    <a:pt x="14444" y="1568"/>
                    <a:pt x="14177" y="1835"/>
                    <a:pt x="13777" y="1835"/>
                  </a:cubicBezTo>
                  <a:cubicBezTo>
                    <a:pt x="13343" y="1835"/>
                    <a:pt x="13109" y="1535"/>
                    <a:pt x="12776" y="1068"/>
                  </a:cubicBezTo>
                  <a:cubicBezTo>
                    <a:pt x="12376" y="634"/>
                    <a:pt x="11942" y="0"/>
                    <a:pt x="11008" y="0"/>
                  </a:cubicBezTo>
                  <a:cubicBezTo>
                    <a:pt x="10107" y="0"/>
                    <a:pt x="9640" y="567"/>
                    <a:pt x="9273" y="1068"/>
                  </a:cubicBezTo>
                  <a:cubicBezTo>
                    <a:pt x="8940" y="1568"/>
                    <a:pt x="8673" y="1835"/>
                    <a:pt x="8273" y="1835"/>
                  </a:cubicBezTo>
                  <a:cubicBezTo>
                    <a:pt x="7839" y="1835"/>
                    <a:pt x="7605" y="1535"/>
                    <a:pt x="7272" y="1068"/>
                  </a:cubicBezTo>
                  <a:cubicBezTo>
                    <a:pt x="6872" y="634"/>
                    <a:pt x="6438" y="0"/>
                    <a:pt x="5504" y="0"/>
                  </a:cubicBezTo>
                  <a:cubicBezTo>
                    <a:pt x="4603" y="0"/>
                    <a:pt x="4136" y="567"/>
                    <a:pt x="3769" y="1068"/>
                  </a:cubicBezTo>
                  <a:cubicBezTo>
                    <a:pt x="3436" y="1568"/>
                    <a:pt x="3169" y="1835"/>
                    <a:pt x="2769" y="1835"/>
                  </a:cubicBezTo>
                  <a:cubicBezTo>
                    <a:pt x="2335" y="1835"/>
                    <a:pt x="2102" y="1535"/>
                    <a:pt x="1768" y="1068"/>
                  </a:cubicBezTo>
                  <a:cubicBezTo>
                    <a:pt x="1368" y="634"/>
                    <a:pt x="934"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5"/>
            <p:cNvSpPr/>
            <p:nvPr/>
          </p:nvSpPr>
          <p:spPr>
            <a:xfrm>
              <a:off x="1262725" y="4140400"/>
              <a:ext cx="368625" cy="414475"/>
            </a:xfrm>
            <a:custGeom>
              <a:rect b="b" l="l" r="r" t="t"/>
              <a:pathLst>
                <a:path extrusionOk="0" h="16579" w="14745">
                  <a:moveTo>
                    <a:pt x="9641" y="0"/>
                  </a:moveTo>
                  <a:lnTo>
                    <a:pt x="9641" y="6972"/>
                  </a:lnTo>
                  <a:cubicBezTo>
                    <a:pt x="9641" y="12242"/>
                    <a:pt x="5271" y="16579"/>
                    <a:pt x="1" y="16579"/>
                  </a:cubicBezTo>
                  <a:lnTo>
                    <a:pt x="5138" y="16579"/>
                  </a:lnTo>
                  <a:cubicBezTo>
                    <a:pt x="10408" y="16579"/>
                    <a:pt x="14745" y="12242"/>
                    <a:pt x="14745" y="6972"/>
                  </a:cubicBezTo>
                  <a:lnTo>
                    <a:pt x="14745" y="0"/>
                  </a:lnTo>
                  <a:close/>
                </a:path>
              </a:pathLst>
            </a:custGeom>
            <a:solidFill>
              <a:schemeClr val="accent4">
                <a:alpha val="6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5"/>
            <p:cNvSpPr/>
            <p:nvPr/>
          </p:nvSpPr>
          <p:spPr>
            <a:xfrm>
              <a:off x="921650" y="4108700"/>
              <a:ext cx="733050" cy="65075"/>
            </a:xfrm>
            <a:custGeom>
              <a:rect b="b" l="l" r="r" t="t"/>
              <a:pathLst>
                <a:path extrusionOk="0" h="2603" w="29322">
                  <a:moveTo>
                    <a:pt x="1" y="1"/>
                  </a:moveTo>
                  <a:lnTo>
                    <a:pt x="1" y="2603"/>
                  </a:lnTo>
                  <a:lnTo>
                    <a:pt x="29322" y="2603"/>
                  </a:lnTo>
                  <a:lnTo>
                    <a:pt x="29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1" name="Google Shape;2921;p35"/>
          <p:cNvSpPr/>
          <p:nvPr/>
        </p:nvSpPr>
        <p:spPr>
          <a:xfrm>
            <a:off x="7368825" y="1673275"/>
            <a:ext cx="190000" cy="268400"/>
          </a:xfrm>
          <a:custGeom>
            <a:rect b="b" l="l" r="r" t="t"/>
            <a:pathLst>
              <a:path extrusionOk="0" h="10736" w="7600">
                <a:moveTo>
                  <a:pt x="3891" y="0"/>
                </a:moveTo>
                <a:cubicBezTo>
                  <a:pt x="3860" y="122"/>
                  <a:pt x="3435" y="2219"/>
                  <a:pt x="2097" y="3891"/>
                </a:cubicBezTo>
                <a:cubicBezTo>
                  <a:pt x="699" y="5623"/>
                  <a:pt x="0" y="7964"/>
                  <a:pt x="1186" y="9879"/>
                </a:cubicBezTo>
                <a:cubicBezTo>
                  <a:pt x="1577" y="10521"/>
                  <a:pt x="2004" y="10736"/>
                  <a:pt x="2401" y="10736"/>
                </a:cubicBezTo>
                <a:cubicBezTo>
                  <a:pt x="3208" y="10736"/>
                  <a:pt x="3891" y="9848"/>
                  <a:pt x="3891" y="9848"/>
                </a:cubicBezTo>
                <a:cubicBezTo>
                  <a:pt x="3891" y="9848"/>
                  <a:pt x="4210" y="10609"/>
                  <a:pt x="4826" y="10609"/>
                </a:cubicBezTo>
                <a:cubicBezTo>
                  <a:pt x="4895" y="10609"/>
                  <a:pt x="4969" y="10599"/>
                  <a:pt x="5046" y="10578"/>
                </a:cubicBezTo>
                <a:cubicBezTo>
                  <a:pt x="5806" y="10395"/>
                  <a:pt x="7599" y="7538"/>
                  <a:pt x="6353" y="4742"/>
                </a:cubicBezTo>
                <a:cubicBezTo>
                  <a:pt x="5107" y="1915"/>
                  <a:pt x="4012" y="1307"/>
                  <a:pt x="38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5"/>
          <p:cNvSpPr/>
          <p:nvPr/>
        </p:nvSpPr>
        <p:spPr>
          <a:xfrm>
            <a:off x="7384025" y="1974175"/>
            <a:ext cx="171000" cy="217475"/>
          </a:xfrm>
          <a:custGeom>
            <a:rect b="b" l="l" r="r" t="t"/>
            <a:pathLst>
              <a:path extrusionOk="0" h="8699" w="6840">
                <a:moveTo>
                  <a:pt x="1094" y="1"/>
                </a:moveTo>
                <a:cubicBezTo>
                  <a:pt x="1094" y="1"/>
                  <a:pt x="0" y="5806"/>
                  <a:pt x="2614" y="7995"/>
                </a:cubicBezTo>
                <a:cubicBezTo>
                  <a:pt x="3221" y="8503"/>
                  <a:pt x="3774" y="8698"/>
                  <a:pt x="4266" y="8698"/>
                </a:cubicBezTo>
                <a:cubicBezTo>
                  <a:pt x="5890" y="8698"/>
                  <a:pt x="6839" y="6566"/>
                  <a:pt x="6839" y="6566"/>
                </a:cubicBezTo>
                <a:cubicBezTo>
                  <a:pt x="2553" y="3436"/>
                  <a:pt x="1094" y="1"/>
                  <a:pt x="1094" y="1"/>
                </a:cubicBezTo>
                <a:close/>
              </a:path>
            </a:pathLst>
          </a:custGeom>
          <a:solidFill>
            <a:srgbClr val="859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3" name="Google Shape;2923;p35"/>
          <p:cNvGrpSpPr/>
          <p:nvPr/>
        </p:nvGrpSpPr>
        <p:grpSpPr>
          <a:xfrm>
            <a:off x="7384025" y="0"/>
            <a:ext cx="1563875" cy="2241000"/>
            <a:chOff x="3487425" y="480550"/>
            <a:chExt cx="1563875" cy="2241000"/>
          </a:xfrm>
        </p:grpSpPr>
        <p:sp>
          <p:nvSpPr>
            <p:cNvPr id="2924" name="Google Shape;2924;p35"/>
            <p:cNvSpPr/>
            <p:nvPr/>
          </p:nvSpPr>
          <p:spPr>
            <a:xfrm>
              <a:off x="4007175" y="1349850"/>
              <a:ext cx="608700" cy="399725"/>
            </a:xfrm>
            <a:custGeom>
              <a:rect b="b" l="l" r="r" t="t"/>
              <a:pathLst>
                <a:path extrusionOk="0" h="15989" w="24348">
                  <a:moveTo>
                    <a:pt x="1" y="1"/>
                  </a:moveTo>
                  <a:cubicBezTo>
                    <a:pt x="1" y="305"/>
                    <a:pt x="1" y="578"/>
                    <a:pt x="31" y="852"/>
                  </a:cubicBezTo>
                  <a:cubicBezTo>
                    <a:pt x="31" y="943"/>
                    <a:pt x="31" y="1004"/>
                    <a:pt x="31" y="1065"/>
                  </a:cubicBezTo>
                  <a:cubicBezTo>
                    <a:pt x="31" y="1095"/>
                    <a:pt x="31" y="1156"/>
                    <a:pt x="31" y="1186"/>
                  </a:cubicBezTo>
                  <a:cubicBezTo>
                    <a:pt x="31" y="1399"/>
                    <a:pt x="61" y="1612"/>
                    <a:pt x="61" y="1824"/>
                  </a:cubicBezTo>
                  <a:cubicBezTo>
                    <a:pt x="61" y="1855"/>
                    <a:pt x="92" y="1916"/>
                    <a:pt x="92" y="1946"/>
                  </a:cubicBezTo>
                  <a:cubicBezTo>
                    <a:pt x="92" y="2007"/>
                    <a:pt x="92" y="2068"/>
                    <a:pt x="92" y="2128"/>
                  </a:cubicBezTo>
                  <a:cubicBezTo>
                    <a:pt x="122" y="2341"/>
                    <a:pt x="153" y="2554"/>
                    <a:pt x="153" y="2767"/>
                  </a:cubicBezTo>
                  <a:cubicBezTo>
                    <a:pt x="183" y="2858"/>
                    <a:pt x="183" y="2979"/>
                    <a:pt x="213" y="3101"/>
                  </a:cubicBezTo>
                  <a:cubicBezTo>
                    <a:pt x="244" y="3283"/>
                    <a:pt x="274" y="3496"/>
                    <a:pt x="305" y="3709"/>
                  </a:cubicBezTo>
                  <a:cubicBezTo>
                    <a:pt x="335" y="3831"/>
                    <a:pt x="335" y="3922"/>
                    <a:pt x="365" y="4043"/>
                  </a:cubicBezTo>
                  <a:cubicBezTo>
                    <a:pt x="396" y="4226"/>
                    <a:pt x="426" y="4408"/>
                    <a:pt x="487" y="4590"/>
                  </a:cubicBezTo>
                  <a:cubicBezTo>
                    <a:pt x="487" y="4621"/>
                    <a:pt x="487" y="4651"/>
                    <a:pt x="487" y="4682"/>
                  </a:cubicBezTo>
                  <a:cubicBezTo>
                    <a:pt x="517" y="4773"/>
                    <a:pt x="548" y="4894"/>
                    <a:pt x="548" y="4986"/>
                  </a:cubicBezTo>
                  <a:cubicBezTo>
                    <a:pt x="609" y="5198"/>
                    <a:pt x="669" y="5411"/>
                    <a:pt x="700" y="5624"/>
                  </a:cubicBezTo>
                  <a:cubicBezTo>
                    <a:pt x="730" y="5715"/>
                    <a:pt x="761" y="5837"/>
                    <a:pt x="791" y="5958"/>
                  </a:cubicBezTo>
                  <a:cubicBezTo>
                    <a:pt x="852" y="6080"/>
                    <a:pt x="882" y="6201"/>
                    <a:pt x="913" y="6323"/>
                  </a:cubicBezTo>
                  <a:cubicBezTo>
                    <a:pt x="943" y="6414"/>
                    <a:pt x="973" y="6505"/>
                    <a:pt x="1004" y="6566"/>
                  </a:cubicBezTo>
                  <a:cubicBezTo>
                    <a:pt x="1034" y="6688"/>
                    <a:pt x="1065" y="6779"/>
                    <a:pt x="1095" y="6900"/>
                  </a:cubicBezTo>
                  <a:cubicBezTo>
                    <a:pt x="1125" y="7022"/>
                    <a:pt x="1186" y="7113"/>
                    <a:pt x="1217" y="7235"/>
                  </a:cubicBezTo>
                  <a:cubicBezTo>
                    <a:pt x="1247" y="7326"/>
                    <a:pt x="1277" y="7417"/>
                    <a:pt x="1308" y="7539"/>
                  </a:cubicBezTo>
                  <a:cubicBezTo>
                    <a:pt x="1368" y="7630"/>
                    <a:pt x="1399" y="7752"/>
                    <a:pt x="1429" y="7843"/>
                  </a:cubicBezTo>
                  <a:cubicBezTo>
                    <a:pt x="1520" y="8056"/>
                    <a:pt x="1612" y="8268"/>
                    <a:pt x="1703" y="8481"/>
                  </a:cubicBezTo>
                  <a:cubicBezTo>
                    <a:pt x="1733" y="8572"/>
                    <a:pt x="1794" y="8694"/>
                    <a:pt x="1855" y="8785"/>
                  </a:cubicBezTo>
                  <a:cubicBezTo>
                    <a:pt x="1885" y="8846"/>
                    <a:pt x="1885" y="8907"/>
                    <a:pt x="1916" y="8967"/>
                  </a:cubicBezTo>
                  <a:cubicBezTo>
                    <a:pt x="2007" y="9119"/>
                    <a:pt x="2068" y="9271"/>
                    <a:pt x="2128" y="9423"/>
                  </a:cubicBezTo>
                  <a:cubicBezTo>
                    <a:pt x="2189" y="9545"/>
                    <a:pt x="2250" y="9636"/>
                    <a:pt x="2311" y="9758"/>
                  </a:cubicBezTo>
                  <a:lnTo>
                    <a:pt x="2311" y="9788"/>
                  </a:lnTo>
                  <a:cubicBezTo>
                    <a:pt x="2341" y="9818"/>
                    <a:pt x="2341" y="9818"/>
                    <a:pt x="2372" y="9849"/>
                  </a:cubicBezTo>
                  <a:cubicBezTo>
                    <a:pt x="2463" y="10031"/>
                    <a:pt x="2554" y="10214"/>
                    <a:pt x="2645" y="10396"/>
                  </a:cubicBezTo>
                  <a:cubicBezTo>
                    <a:pt x="2706" y="10487"/>
                    <a:pt x="2767" y="10609"/>
                    <a:pt x="2827" y="10700"/>
                  </a:cubicBezTo>
                  <a:cubicBezTo>
                    <a:pt x="2949" y="10913"/>
                    <a:pt x="3071" y="11125"/>
                    <a:pt x="3223" y="11338"/>
                  </a:cubicBezTo>
                  <a:cubicBezTo>
                    <a:pt x="3283" y="11429"/>
                    <a:pt x="3344" y="11521"/>
                    <a:pt x="3375" y="11612"/>
                  </a:cubicBezTo>
                  <a:cubicBezTo>
                    <a:pt x="3405" y="11612"/>
                    <a:pt x="3405" y="11642"/>
                    <a:pt x="3405" y="11642"/>
                  </a:cubicBezTo>
                  <a:cubicBezTo>
                    <a:pt x="3557" y="11885"/>
                    <a:pt x="3709" y="12098"/>
                    <a:pt x="3861" y="12280"/>
                  </a:cubicBezTo>
                  <a:cubicBezTo>
                    <a:pt x="3891" y="12341"/>
                    <a:pt x="3952" y="12432"/>
                    <a:pt x="4013" y="12493"/>
                  </a:cubicBezTo>
                  <a:cubicBezTo>
                    <a:pt x="4043" y="12524"/>
                    <a:pt x="4074" y="12584"/>
                    <a:pt x="4104" y="12615"/>
                  </a:cubicBezTo>
                  <a:cubicBezTo>
                    <a:pt x="4256" y="12828"/>
                    <a:pt x="4408" y="13040"/>
                    <a:pt x="4590" y="13253"/>
                  </a:cubicBezTo>
                  <a:cubicBezTo>
                    <a:pt x="4682" y="13344"/>
                    <a:pt x="4773" y="13466"/>
                    <a:pt x="4834" y="13557"/>
                  </a:cubicBezTo>
                  <a:cubicBezTo>
                    <a:pt x="5016" y="13770"/>
                    <a:pt x="5198" y="13952"/>
                    <a:pt x="5350" y="14135"/>
                  </a:cubicBezTo>
                  <a:cubicBezTo>
                    <a:pt x="5381" y="14165"/>
                    <a:pt x="5381" y="14165"/>
                    <a:pt x="5411" y="14195"/>
                  </a:cubicBezTo>
                  <a:cubicBezTo>
                    <a:pt x="5411" y="14195"/>
                    <a:pt x="5442" y="14226"/>
                    <a:pt x="5442" y="14226"/>
                  </a:cubicBezTo>
                  <a:cubicBezTo>
                    <a:pt x="5533" y="14347"/>
                    <a:pt x="5624" y="14439"/>
                    <a:pt x="5715" y="14499"/>
                  </a:cubicBezTo>
                  <a:cubicBezTo>
                    <a:pt x="5928" y="14743"/>
                    <a:pt x="6171" y="14955"/>
                    <a:pt x="6353" y="15138"/>
                  </a:cubicBezTo>
                  <a:cubicBezTo>
                    <a:pt x="6505" y="15259"/>
                    <a:pt x="6597" y="15381"/>
                    <a:pt x="6718" y="15472"/>
                  </a:cubicBezTo>
                  <a:cubicBezTo>
                    <a:pt x="7113" y="15806"/>
                    <a:pt x="7356" y="15989"/>
                    <a:pt x="7356" y="15989"/>
                  </a:cubicBezTo>
                  <a:lnTo>
                    <a:pt x="16992" y="15989"/>
                  </a:lnTo>
                  <a:cubicBezTo>
                    <a:pt x="16992" y="15989"/>
                    <a:pt x="17235" y="15806"/>
                    <a:pt x="17630" y="15472"/>
                  </a:cubicBezTo>
                  <a:cubicBezTo>
                    <a:pt x="17721" y="15381"/>
                    <a:pt x="17843" y="15259"/>
                    <a:pt x="17995" y="15138"/>
                  </a:cubicBezTo>
                  <a:cubicBezTo>
                    <a:pt x="18177" y="14955"/>
                    <a:pt x="18390" y="14743"/>
                    <a:pt x="18633" y="14499"/>
                  </a:cubicBezTo>
                  <a:cubicBezTo>
                    <a:pt x="18724" y="14439"/>
                    <a:pt x="18785" y="14347"/>
                    <a:pt x="18907" y="14226"/>
                  </a:cubicBezTo>
                  <a:cubicBezTo>
                    <a:pt x="18907" y="14226"/>
                    <a:pt x="18937" y="14195"/>
                    <a:pt x="18937" y="14195"/>
                  </a:cubicBezTo>
                  <a:cubicBezTo>
                    <a:pt x="19120" y="13983"/>
                    <a:pt x="19302" y="13800"/>
                    <a:pt x="19515" y="13557"/>
                  </a:cubicBezTo>
                  <a:cubicBezTo>
                    <a:pt x="19576" y="13466"/>
                    <a:pt x="19667" y="13344"/>
                    <a:pt x="19758" y="13253"/>
                  </a:cubicBezTo>
                  <a:cubicBezTo>
                    <a:pt x="19940" y="13040"/>
                    <a:pt x="20092" y="12828"/>
                    <a:pt x="20244" y="12615"/>
                  </a:cubicBezTo>
                  <a:cubicBezTo>
                    <a:pt x="20275" y="12584"/>
                    <a:pt x="20305" y="12524"/>
                    <a:pt x="20335" y="12493"/>
                  </a:cubicBezTo>
                  <a:cubicBezTo>
                    <a:pt x="20396" y="12432"/>
                    <a:pt x="20427" y="12341"/>
                    <a:pt x="20487" y="12280"/>
                  </a:cubicBezTo>
                  <a:cubicBezTo>
                    <a:pt x="20639" y="12098"/>
                    <a:pt x="20791" y="11885"/>
                    <a:pt x="20943" y="11642"/>
                  </a:cubicBezTo>
                  <a:cubicBezTo>
                    <a:pt x="20943" y="11642"/>
                    <a:pt x="20943" y="11612"/>
                    <a:pt x="20974" y="11612"/>
                  </a:cubicBezTo>
                  <a:cubicBezTo>
                    <a:pt x="21004" y="11521"/>
                    <a:pt x="21065" y="11429"/>
                    <a:pt x="21126" y="11338"/>
                  </a:cubicBezTo>
                  <a:cubicBezTo>
                    <a:pt x="21278" y="11125"/>
                    <a:pt x="21399" y="10913"/>
                    <a:pt x="21521" y="10700"/>
                  </a:cubicBezTo>
                  <a:cubicBezTo>
                    <a:pt x="21582" y="10609"/>
                    <a:pt x="21642" y="10487"/>
                    <a:pt x="21703" y="10396"/>
                  </a:cubicBezTo>
                  <a:cubicBezTo>
                    <a:pt x="21794" y="10214"/>
                    <a:pt x="21886" y="10031"/>
                    <a:pt x="21977" y="9849"/>
                  </a:cubicBezTo>
                  <a:cubicBezTo>
                    <a:pt x="22007" y="9818"/>
                    <a:pt x="22038" y="9788"/>
                    <a:pt x="22038" y="9758"/>
                  </a:cubicBezTo>
                  <a:cubicBezTo>
                    <a:pt x="22098" y="9636"/>
                    <a:pt x="22159" y="9545"/>
                    <a:pt x="22220" y="9423"/>
                  </a:cubicBezTo>
                  <a:cubicBezTo>
                    <a:pt x="22281" y="9271"/>
                    <a:pt x="22342" y="9119"/>
                    <a:pt x="22433" y="8967"/>
                  </a:cubicBezTo>
                  <a:cubicBezTo>
                    <a:pt x="22433" y="8907"/>
                    <a:pt x="22463" y="8846"/>
                    <a:pt x="22494" y="8785"/>
                  </a:cubicBezTo>
                  <a:cubicBezTo>
                    <a:pt x="22554" y="8694"/>
                    <a:pt x="22585" y="8572"/>
                    <a:pt x="22645" y="8481"/>
                  </a:cubicBezTo>
                  <a:cubicBezTo>
                    <a:pt x="22737" y="8268"/>
                    <a:pt x="22828" y="8056"/>
                    <a:pt x="22889" y="7843"/>
                  </a:cubicBezTo>
                  <a:cubicBezTo>
                    <a:pt x="22949" y="7752"/>
                    <a:pt x="22980" y="7630"/>
                    <a:pt x="23010" y="7539"/>
                  </a:cubicBezTo>
                  <a:cubicBezTo>
                    <a:pt x="23071" y="7417"/>
                    <a:pt x="23101" y="7326"/>
                    <a:pt x="23132" y="7235"/>
                  </a:cubicBezTo>
                  <a:cubicBezTo>
                    <a:pt x="23162" y="7113"/>
                    <a:pt x="23223" y="7022"/>
                    <a:pt x="23253" y="6900"/>
                  </a:cubicBezTo>
                  <a:cubicBezTo>
                    <a:pt x="23284" y="6779"/>
                    <a:pt x="23314" y="6688"/>
                    <a:pt x="23345" y="6566"/>
                  </a:cubicBezTo>
                  <a:cubicBezTo>
                    <a:pt x="23375" y="6505"/>
                    <a:pt x="23405" y="6414"/>
                    <a:pt x="23436" y="6323"/>
                  </a:cubicBezTo>
                  <a:cubicBezTo>
                    <a:pt x="23466" y="6201"/>
                    <a:pt x="23497" y="6080"/>
                    <a:pt x="23557" y="5958"/>
                  </a:cubicBezTo>
                  <a:cubicBezTo>
                    <a:pt x="23588" y="5837"/>
                    <a:pt x="23588" y="5715"/>
                    <a:pt x="23618" y="5624"/>
                  </a:cubicBezTo>
                  <a:cubicBezTo>
                    <a:pt x="23679" y="5411"/>
                    <a:pt x="23740" y="5198"/>
                    <a:pt x="23801" y="4986"/>
                  </a:cubicBezTo>
                  <a:cubicBezTo>
                    <a:pt x="23801" y="4894"/>
                    <a:pt x="23831" y="4773"/>
                    <a:pt x="23861" y="4682"/>
                  </a:cubicBezTo>
                  <a:cubicBezTo>
                    <a:pt x="23861" y="4651"/>
                    <a:pt x="23861" y="4621"/>
                    <a:pt x="23861" y="4590"/>
                  </a:cubicBezTo>
                  <a:cubicBezTo>
                    <a:pt x="23922" y="4408"/>
                    <a:pt x="23953" y="4226"/>
                    <a:pt x="23983" y="4043"/>
                  </a:cubicBezTo>
                  <a:cubicBezTo>
                    <a:pt x="24013" y="3922"/>
                    <a:pt x="24013" y="3831"/>
                    <a:pt x="24044" y="3709"/>
                  </a:cubicBezTo>
                  <a:cubicBezTo>
                    <a:pt x="24074" y="3496"/>
                    <a:pt x="24104" y="3283"/>
                    <a:pt x="24135" y="3101"/>
                  </a:cubicBezTo>
                  <a:cubicBezTo>
                    <a:pt x="24165" y="2979"/>
                    <a:pt x="24165" y="2858"/>
                    <a:pt x="24165" y="2767"/>
                  </a:cubicBezTo>
                  <a:cubicBezTo>
                    <a:pt x="24196" y="2554"/>
                    <a:pt x="24226" y="2341"/>
                    <a:pt x="24256" y="2128"/>
                  </a:cubicBezTo>
                  <a:cubicBezTo>
                    <a:pt x="24256" y="2068"/>
                    <a:pt x="24256" y="2007"/>
                    <a:pt x="24256" y="1946"/>
                  </a:cubicBezTo>
                  <a:cubicBezTo>
                    <a:pt x="24256" y="1916"/>
                    <a:pt x="24256" y="1855"/>
                    <a:pt x="24287" y="1824"/>
                  </a:cubicBezTo>
                  <a:cubicBezTo>
                    <a:pt x="24287" y="1612"/>
                    <a:pt x="24317" y="1399"/>
                    <a:pt x="24317" y="1186"/>
                  </a:cubicBezTo>
                  <a:cubicBezTo>
                    <a:pt x="24317" y="1156"/>
                    <a:pt x="24317" y="1095"/>
                    <a:pt x="24317" y="1065"/>
                  </a:cubicBezTo>
                  <a:cubicBezTo>
                    <a:pt x="24317" y="1004"/>
                    <a:pt x="24317" y="943"/>
                    <a:pt x="24317" y="852"/>
                  </a:cubicBezTo>
                  <a:cubicBezTo>
                    <a:pt x="24348" y="578"/>
                    <a:pt x="24348" y="305"/>
                    <a:pt x="243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5"/>
            <p:cNvSpPr/>
            <p:nvPr/>
          </p:nvSpPr>
          <p:spPr>
            <a:xfrm>
              <a:off x="4064925" y="1395450"/>
              <a:ext cx="549425" cy="354125"/>
            </a:xfrm>
            <a:custGeom>
              <a:rect b="b" l="l" r="r" t="t"/>
              <a:pathLst>
                <a:path extrusionOk="0" h="14165" w="21977">
                  <a:moveTo>
                    <a:pt x="21977" y="0"/>
                  </a:moveTo>
                  <a:cubicBezTo>
                    <a:pt x="21965" y="13"/>
                    <a:pt x="21957" y="30"/>
                    <a:pt x="21953" y="48"/>
                  </a:cubicBezTo>
                  <a:lnTo>
                    <a:pt x="21953" y="48"/>
                  </a:lnTo>
                  <a:cubicBezTo>
                    <a:pt x="21969" y="17"/>
                    <a:pt x="21977" y="0"/>
                    <a:pt x="21977" y="0"/>
                  </a:cubicBezTo>
                  <a:close/>
                  <a:moveTo>
                    <a:pt x="21953" y="48"/>
                  </a:moveTo>
                  <a:cubicBezTo>
                    <a:pt x="21610" y="707"/>
                    <a:pt x="17470" y="8008"/>
                    <a:pt x="2094" y="8008"/>
                  </a:cubicBezTo>
                  <a:cubicBezTo>
                    <a:pt x="1418" y="8008"/>
                    <a:pt x="720" y="7993"/>
                    <a:pt x="1" y="7964"/>
                  </a:cubicBezTo>
                  <a:lnTo>
                    <a:pt x="1" y="7964"/>
                  </a:lnTo>
                  <a:cubicBezTo>
                    <a:pt x="31" y="7994"/>
                    <a:pt x="31" y="7994"/>
                    <a:pt x="62" y="8025"/>
                  </a:cubicBezTo>
                  <a:cubicBezTo>
                    <a:pt x="153" y="8207"/>
                    <a:pt x="244" y="8390"/>
                    <a:pt x="335" y="8572"/>
                  </a:cubicBezTo>
                  <a:cubicBezTo>
                    <a:pt x="396" y="8663"/>
                    <a:pt x="457" y="8785"/>
                    <a:pt x="517" y="8876"/>
                  </a:cubicBezTo>
                  <a:cubicBezTo>
                    <a:pt x="639" y="9089"/>
                    <a:pt x="761" y="9301"/>
                    <a:pt x="913" y="9514"/>
                  </a:cubicBezTo>
                  <a:cubicBezTo>
                    <a:pt x="973" y="9605"/>
                    <a:pt x="1034" y="9697"/>
                    <a:pt x="1065" y="9788"/>
                  </a:cubicBezTo>
                  <a:cubicBezTo>
                    <a:pt x="1095" y="9788"/>
                    <a:pt x="1095" y="9818"/>
                    <a:pt x="1095" y="9818"/>
                  </a:cubicBezTo>
                  <a:cubicBezTo>
                    <a:pt x="1247" y="10061"/>
                    <a:pt x="1399" y="10274"/>
                    <a:pt x="1551" y="10456"/>
                  </a:cubicBezTo>
                  <a:cubicBezTo>
                    <a:pt x="1581" y="10517"/>
                    <a:pt x="1642" y="10608"/>
                    <a:pt x="1703" y="10669"/>
                  </a:cubicBezTo>
                  <a:cubicBezTo>
                    <a:pt x="1733" y="10700"/>
                    <a:pt x="1764" y="10760"/>
                    <a:pt x="1794" y="10791"/>
                  </a:cubicBezTo>
                  <a:cubicBezTo>
                    <a:pt x="1946" y="11004"/>
                    <a:pt x="2098" y="11216"/>
                    <a:pt x="2280" y="11429"/>
                  </a:cubicBezTo>
                  <a:cubicBezTo>
                    <a:pt x="2372" y="11520"/>
                    <a:pt x="2463" y="11642"/>
                    <a:pt x="2524" y="11733"/>
                  </a:cubicBezTo>
                  <a:cubicBezTo>
                    <a:pt x="2706" y="11946"/>
                    <a:pt x="2888" y="12128"/>
                    <a:pt x="3040" y="12311"/>
                  </a:cubicBezTo>
                  <a:cubicBezTo>
                    <a:pt x="3071" y="12341"/>
                    <a:pt x="3071" y="12341"/>
                    <a:pt x="3101" y="12371"/>
                  </a:cubicBezTo>
                  <a:cubicBezTo>
                    <a:pt x="3101" y="12371"/>
                    <a:pt x="3132" y="12402"/>
                    <a:pt x="3132" y="12402"/>
                  </a:cubicBezTo>
                  <a:cubicBezTo>
                    <a:pt x="3223" y="12523"/>
                    <a:pt x="3314" y="12615"/>
                    <a:pt x="3405" y="12675"/>
                  </a:cubicBezTo>
                  <a:cubicBezTo>
                    <a:pt x="3618" y="12919"/>
                    <a:pt x="3861" y="13131"/>
                    <a:pt x="4043" y="13314"/>
                  </a:cubicBezTo>
                  <a:cubicBezTo>
                    <a:pt x="4195" y="13435"/>
                    <a:pt x="4287" y="13557"/>
                    <a:pt x="4408" y="13648"/>
                  </a:cubicBezTo>
                  <a:cubicBezTo>
                    <a:pt x="4803" y="13982"/>
                    <a:pt x="5046" y="14165"/>
                    <a:pt x="5046" y="14165"/>
                  </a:cubicBezTo>
                  <a:lnTo>
                    <a:pt x="14682" y="14165"/>
                  </a:lnTo>
                  <a:cubicBezTo>
                    <a:pt x="14682" y="14165"/>
                    <a:pt x="14925" y="13982"/>
                    <a:pt x="15320" y="13648"/>
                  </a:cubicBezTo>
                  <a:cubicBezTo>
                    <a:pt x="15411" y="13557"/>
                    <a:pt x="15533" y="13435"/>
                    <a:pt x="15685" y="13314"/>
                  </a:cubicBezTo>
                  <a:cubicBezTo>
                    <a:pt x="15867" y="13131"/>
                    <a:pt x="16080" y="12919"/>
                    <a:pt x="16323" y="12675"/>
                  </a:cubicBezTo>
                  <a:cubicBezTo>
                    <a:pt x="16414" y="12615"/>
                    <a:pt x="16475" y="12523"/>
                    <a:pt x="16597" y="12402"/>
                  </a:cubicBezTo>
                  <a:cubicBezTo>
                    <a:pt x="16597" y="12402"/>
                    <a:pt x="16627" y="12371"/>
                    <a:pt x="16627" y="12371"/>
                  </a:cubicBezTo>
                  <a:cubicBezTo>
                    <a:pt x="16810" y="12159"/>
                    <a:pt x="16992" y="11976"/>
                    <a:pt x="17205" y="11733"/>
                  </a:cubicBezTo>
                  <a:cubicBezTo>
                    <a:pt x="17266" y="11642"/>
                    <a:pt x="17357" y="11520"/>
                    <a:pt x="17448" y="11429"/>
                  </a:cubicBezTo>
                  <a:cubicBezTo>
                    <a:pt x="17630" y="11216"/>
                    <a:pt x="17782" y="11004"/>
                    <a:pt x="17934" y="10791"/>
                  </a:cubicBezTo>
                  <a:cubicBezTo>
                    <a:pt x="17965" y="10760"/>
                    <a:pt x="17995" y="10700"/>
                    <a:pt x="18025" y="10669"/>
                  </a:cubicBezTo>
                  <a:cubicBezTo>
                    <a:pt x="18086" y="10608"/>
                    <a:pt x="18117" y="10517"/>
                    <a:pt x="18177" y="10456"/>
                  </a:cubicBezTo>
                  <a:cubicBezTo>
                    <a:pt x="18329" y="10274"/>
                    <a:pt x="18481" y="10061"/>
                    <a:pt x="18633" y="9818"/>
                  </a:cubicBezTo>
                  <a:cubicBezTo>
                    <a:pt x="18633" y="9818"/>
                    <a:pt x="18633" y="9788"/>
                    <a:pt x="18664" y="9788"/>
                  </a:cubicBezTo>
                  <a:cubicBezTo>
                    <a:pt x="18694" y="9697"/>
                    <a:pt x="18755" y="9605"/>
                    <a:pt x="18816" y="9514"/>
                  </a:cubicBezTo>
                  <a:cubicBezTo>
                    <a:pt x="18968" y="9301"/>
                    <a:pt x="19089" y="9089"/>
                    <a:pt x="19211" y="8876"/>
                  </a:cubicBezTo>
                  <a:cubicBezTo>
                    <a:pt x="19272" y="8785"/>
                    <a:pt x="19332" y="8663"/>
                    <a:pt x="19393" y="8572"/>
                  </a:cubicBezTo>
                  <a:cubicBezTo>
                    <a:pt x="19484" y="8390"/>
                    <a:pt x="19576" y="8207"/>
                    <a:pt x="19667" y="8025"/>
                  </a:cubicBezTo>
                  <a:cubicBezTo>
                    <a:pt x="19697" y="7994"/>
                    <a:pt x="19728" y="7964"/>
                    <a:pt x="19728" y="7934"/>
                  </a:cubicBezTo>
                  <a:cubicBezTo>
                    <a:pt x="19788" y="7812"/>
                    <a:pt x="19849" y="7721"/>
                    <a:pt x="19910" y="7599"/>
                  </a:cubicBezTo>
                  <a:cubicBezTo>
                    <a:pt x="19971" y="7447"/>
                    <a:pt x="20032" y="7295"/>
                    <a:pt x="20123" y="7143"/>
                  </a:cubicBezTo>
                  <a:cubicBezTo>
                    <a:pt x="20123" y="7083"/>
                    <a:pt x="20153" y="7022"/>
                    <a:pt x="20184" y="6961"/>
                  </a:cubicBezTo>
                  <a:cubicBezTo>
                    <a:pt x="20244" y="6870"/>
                    <a:pt x="20275" y="6748"/>
                    <a:pt x="20335" y="6657"/>
                  </a:cubicBezTo>
                  <a:cubicBezTo>
                    <a:pt x="20427" y="6444"/>
                    <a:pt x="20518" y="6232"/>
                    <a:pt x="20579" y="6019"/>
                  </a:cubicBezTo>
                  <a:cubicBezTo>
                    <a:pt x="20639" y="5928"/>
                    <a:pt x="20670" y="5806"/>
                    <a:pt x="20700" y="5715"/>
                  </a:cubicBezTo>
                  <a:cubicBezTo>
                    <a:pt x="20761" y="5593"/>
                    <a:pt x="20791" y="5502"/>
                    <a:pt x="20822" y="5411"/>
                  </a:cubicBezTo>
                  <a:cubicBezTo>
                    <a:pt x="20852" y="5289"/>
                    <a:pt x="20913" y="5198"/>
                    <a:pt x="20943" y="5076"/>
                  </a:cubicBezTo>
                  <a:cubicBezTo>
                    <a:pt x="20974" y="4955"/>
                    <a:pt x="21004" y="4864"/>
                    <a:pt x="21035" y="4742"/>
                  </a:cubicBezTo>
                  <a:cubicBezTo>
                    <a:pt x="21065" y="4681"/>
                    <a:pt x="21095" y="4590"/>
                    <a:pt x="21126" y="4499"/>
                  </a:cubicBezTo>
                  <a:cubicBezTo>
                    <a:pt x="21156" y="4377"/>
                    <a:pt x="21187" y="4256"/>
                    <a:pt x="21247" y="4134"/>
                  </a:cubicBezTo>
                  <a:cubicBezTo>
                    <a:pt x="21278" y="4013"/>
                    <a:pt x="21278" y="3891"/>
                    <a:pt x="21308" y="3800"/>
                  </a:cubicBezTo>
                  <a:cubicBezTo>
                    <a:pt x="21369" y="3587"/>
                    <a:pt x="21430" y="3374"/>
                    <a:pt x="21491" y="3162"/>
                  </a:cubicBezTo>
                  <a:cubicBezTo>
                    <a:pt x="21491" y="3070"/>
                    <a:pt x="21521" y="2949"/>
                    <a:pt x="21551" y="2858"/>
                  </a:cubicBezTo>
                  <a:cubicBezTo>
                    <a:pt x="21551" y="2827"/>
                    <a:pt x="21551" y="2797"/>
                    <a:pt x="21551" y="2766"/>
                  </a:cubicBezTo>
                  <a:cubicBezTo>
                    <a:pt x="21612" y="2584"/>
                    <a:pt x="21643" y="2402"/>
                    <a:pt x="21673" y="2219"/>
                  </a:cubicBezTo>
                  <a:cubicBezTo>
                    <a:pt x="21703" y="2098"/>
                    <a:pt x="21703" y="2007"/>
                    <a:pt x="21734" y="1885"/>
                  </a:cubicBezTo>
                  <a:cubicBezTo>
                    <a:pt x="21764" y="1672"/>
                    <a:pt x="21794" y="1459"/>
                    <a:pt x="21825" y="1277"/>
                  </a:cubicBezTo>
                  <a:cubicBezTo>
                    <a:pt x="21855" y="1155"/>
                    <a:pt x="21855" y="1034"/>
                    <a:pt x="21855" y="943"/>
                  </a:cubicBezTo>
                  <a:cubicBezTo>
                    <a:pt x="21886" y="730"/>
                    <a:pt x="21916" y="517"/>
                    <a:pt x="21946" y="304"/>
                  </a:cubicBezTo>
                  <a:cubicBezTo>
                    <a:pt x="21946" y="244"/>
                    <a:pt x="21946" y="183"/>
                    <a:pt x="21946" y="122"/>
                  </a:cubicBezTo>
                  <a:cubicBezTo>
                    <a:pt x="21946" y="104"/>
                    <a:pt x="21946" y="75"/>
                    <a:pt x="21953" y="48"/>
                  </a:cubicBezTo>
                  <a:close/>
                </a:path>
              </a:pathLst>
            </a:custGeom>
            <a:solidFill>
              <a:schemeClr val="accent4">
                <a:alpha val="6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5"/>
            <p:cNvSpPr/>
            <p:nvPr/>
          </p:nvSpPr>
          <p:spPr>
            <a:xfrm>
              <a:off x="3988950" y="1328575"/>
              <a:ext cx="645175" cy="34225"/>
            </a:xfrm>
            <a:custGeom>
              <a:rect b="b" l="l" r="r" t="t"/>
              <a:pathLst>
                <a:path extrusionOk="0" h="1369" w="25807">
                  <a:moveTo>
                    <a:pt x="608" y="1"/>
                  </a:moveTo>
                  <a:cubicBezTo>
                    <a:pt x="274" y="1"/>
                    <a:pt x="0" y="274"/>
                    <a:pt x="0" y="609"/>
                  </a:cubicBezTo>
                  <a:lnTo>
                    <a:pt x="0" y="760"/>
                  </a:lnTo>
                  <a:cubicBezTo>
                    <a:pt x="0" y="1095"/>
                    <a:pt x="274" y="1368"/>
                    <a:pt x="608" y="1368"/>
                  </a:cubicBezTo>
                  <a:lnTo>
                    <a:pt x="25198" y="1368"/>
                  </a:lnTo>
                  <a:cubicBezTo>
                    <a:pt x="25533" y="1368"/>
                    <a:pt x="25806" y="1095"/>
                    <a:pt x="25806" y="760"/>
                  </a:cubicBezTo>
                  <a:lnTo>
                    <a:pt x="25806" y="609"/>
                  </a:lnTo>
                  <a:cubicBezTo>
                    <a:pt x="25806" y="274"/>
                    <a:pt x="25533" y="1"/>
                    <a:pt x="251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5"/>
            <p:cNvSpPr/>
            <p:nvPr/>
          </p:nvSpPr>
          <p:spPr>
            <a:xfrm>
              <a:off x="4352925" y="1010950"/>
              <a:ext cx="534225" cy="321450"/>
            </a:xfrm>
            <a:custGeom>
              <a:rect b="b" l="l" r="r" t="t"/>
              <a:pathLst>
                <a:path extrusionOk="0" fill="none" h="12858" w="21369">
                  <a:moveTo>
                    <a:pt x="1" y="11095"/>
                  </a:moveTo>
                  <a:cubicBezTo>
                    <a:pt x="1" y="11095"/>
                    <a:pt x="1673" y="7113"/>
                    <a:pt x="8147" y="9970"/>
                  </a:cubicBezTo>
                  <a:cubicBezTo>
                    <a:pt x="14621" y="12858"/>
                    <a:pt x="21369" y="6383"/>
                    <a:pt x="17934" y="0"/>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5"/>
            <p:cNvSpPr/>
            <p:nvPr/>
          </p:nvSpPr>
          <p:spPr>
            <a:xfrm>
              <a:off x="4324050" y="1140125"/>
              <a:ext cx="529675" cy="1166450"/>
            </a:xfrm>
            <a:custGeom>
              <a:rect b="b" l="l" r="r" t="t"/>
              <a:pathLst>
                <a:path extrusionOk="0" fill="none" h="46658" w="21187">
                  <a:moveTo>
                    <a:pt x="1" y="6232"/>
                  </a:moveTo>
                  <a:cubicBezTo>
                    <a:pt x="1" y="6232"/>
                    <a:pt x="12645" y="1"/>
                    <a:pt x="15047" y="17660"/>
                  </a:cubicBezTo>
                  <a:cubicBezTo>
                    <a:pt x="15016" y="29119"/>
                    <a:pt x="9910" y="33010"/>
                    <a:pt x="11612" y="39819"/>
                  </a:cubicBezTo>
                  <a:cubicBezTo>
                    <a:pt x="13314" y="46658"/>
                    <a:pt x="21187" y="46597"/>
                    <a:pt x="21187" y="46597"/>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5"/>
            <p:cNvSpPr/>
            <p:nvPr/>
          </p:nvSpPr>
          <p:spPr>
            <a:xfrm>
              <a:off x="4623450" y="872125"/>
              <a:ext cx="288775" cy="277175"/>
            </a:xfrm>
            <a:custGeom>
              <a:rect b="b" l="l" r="r" t="t"/>
              <a:pathLst>
                <a:path extrusionOk="0" h="11087" w="11551">
                  <a:moveTo>
                    <a:pt x="4409" y="0"/>
                  </a:moveTo>
                  <a:cubicBezTo>
                    <a:pt x="2677" y="0"/>
                    <a:pt x="1368" y="538"/>
                    <a:pt x="1368" y="538"/>
                  </a:cubicBezTo>
                  <a:cubicBezTo>
                    <a:pt x="1368" y="538"/>
                    <a:pt x="1" y="6070"/>
                    <a:pt x="3040" y="9474"/>
                  </a:cubicBezTo>
                  <a:cubicBezTo>
                    <a:pt x="4075" y="10643"/>
                    <a:pt x="5046" y="11087"/>
                    <a:pt x="5859" y="11087"/>
                  </a:cubicBezTo>
                  <a:cubicBezTo>
                    <a:pt x="7435" y="11087"/>
                    <a:pt x="8417" y="9420"/>
                    <a:pt x="8116" y="8137"/>
                  </a:cubicBezTo>
                  <a:lnTo>
                    <a:pt x="8116" y="8137"/>
                  </a:lnTo>
                  <a:cubicBezTo>
                    <a:pt x="8116" y="8137"/>
                    <a:pt x="8595" y="8403"/>
                    <a:pt x="9169" y="8403"/>
                  </a:cubicBezTo>
                  <a:cubicBezTo>
                    <a:pt x="9742" y="8403"/>
                    <a:pt x="10411" y="8137"/>
                    <a:pt x="10791" y="7073"/>
                  </a:cubicBezTo>
                  <a:cubicBezTo>
                    <a:pt x="11551" y="4976"/>
                    <a:pt x="9727" y="1450"/>
                    <a:pt x="6900" y="416"/>
                  </a:cubicBezTo>
                  <a:cubicBezTo>
                    <a:pt x="6038" y="107"/>
                    <a:pt x="5181" y="0"/>
                    <a:pt x="44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5"/>
            <p:cNvSpPr/>
            <p:nvPr/>
          </p:nvSpPr>
          <p:spPr>
            <a:xfrm>
              <a:off x="4657650" y="872125"/>
              <a:ext cx="254575" cy="210075"/>
            </a:xfrm>
            <a:custGeom>
              <a:rect b="b" l="l" r="r" t="t"/>
              <a:pathLst>
                <a:path extrusionOk="0" h="8403" w="10183">
                  <a:moveTo>
                    <a:pt x="3041" y="0"/>
                  </a:moveTo>
                  <a:cubicBezTo>
                    <a:pt x="1309" y="0"/>
                    <a:pt x="0" y="538"/>
                    <a:pt x="0" y="538"/>
                  </a:cubicBezTo>
                  <a:cubicBezTo>
                    <a:pt x="0" y="538"/>
                    <a:pt x="5198" y="3699"/>
                    <a:pt x="6748" y="8137"/>
                  </a:cubicBezTo>
                  <a:cubicBezTo>
                    <a:pt x="6748" y="8137"/>
                    <a:pt x="7227" y="8403"/>
                    <a:pt x="7801" y="8403"/>
                  </a:cubicBezTo>
                  <a:cubicBezTo>
                    <a:pt x="8374" y="8403"/>
                    <a:pt x="9043" y="8137"/>
                    <a:pt x="9423" y="7073"/>
                  </a:cubicBezTo>
                  <a:cubicBezTo>
                    <a:pt x="10183" y="4976"/>
                    <a:pt x="8359" y="1450"/>
                    <a:pt x="5532" y="416"/>
                  </a:cubicBezTo>
                  <a:cubicBezTo>
                    <a:pt x="4670" y="107"/>
                    <a:pt x="3813" y="0"/>
                    <a:pt x="30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5"/>
            <p:cNvSpPr/>
            <p:nvPr/>
          </p:nvSpPr>
          <p:spPr>
            <a:xfrm>
              <a:off x="4465400" y="2086775"/>
              <a:ext cx="243950" cy="299600"/>
            </a:xfrm>
            <a:custGeom>
              <a:rect b="b" l="l" r="r" t="t"/>
              <a:pathLst>
                <a:path extrusionOk="0" h="11984" w="9758">
                  <a:moveTo>
                    <a:pt x="4925" y="1"/>
                  </a:moveTo>
                  <a:cubicBezTo>
                    <a:pt x="3818" y="1"/>
                    <a:pt x="2489" y="861"/>
                    <a:pt x="1611" y="3047"/>
                  </a:cubicBezTo>
                  <a:cubicBezTo>
                    <a:pt x="0" y="7059"/>
                    <a:pt x="1125" y="11983"/>
                    <a:pt x="1125" y="11983"/>
                  </a:cubicBezTo>
                  <a:cubicBezTo>
                    <a:pt x="1459" y="11193"/>
                    <a:pt x="3739" y="10190"/>
                    <a:pt x="6231" y="7941"/>
                  </a:cubicBezTo>
                  <a:cubicBezTo>
                    <a:pt x="8693" y="5722"/>
                    <a:pt x="9757" y="1649"/>
                    <a:pt x="8693" y="1102"/>
                  </a:cubicBezTo>
                  <a:cubicBezTo>
                    <a:pt x="8463" y="983"/>
                    <a:pt x="8246" y="936"/>
                    <a:pt x="8046" y="936"/>
                  </a:cubicBezTo>
                  <a:cubicBezTo>
                    <a:pt x="7480" y="936"/>
                    <a:pt x="7057" y="1309"/>
                    <a:pt x="6900" y="1466"/>
                  </a:cubicBezTo>
                  <a:cubicBezTo>
                    <a:pt x="6870" y="1466"/>
                    <a:pt x="6839" y="1497"/>
                    <a:pt x="6839" y="1527"/>
                  </a:cubicBezTo>
                  <a:cubicBezTo>
                    <a:pt x="6618" y="600"/>
                    <a:pt x="5849" y="1"/>
                    <a:pt x="49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5"/>
            <p:cNvSpPr/>
            <p:nvPr/>
          </p:nvSpPr>
          <p:spPr>
            <a:xfrm>
              <a:off x="4465400" y="2086775"/>
              <a:ext cx="171000" cy="299600"/>
            </a:xfrm>
            <a:custGeom>
              <a:rect b="b" l="l" r="r" t="t"/>
              <a:pathLst>
                <a:path extrusionOk="0" h="11984" w="6840">
                  <a:moveTo>
                    <a:pt x="4925" y="1"/>
                  </a:moveTo>
                  <a:cubicBezTo>
                    <a:pt x="3818" y="1"/>
                    <a:pt x="2489" y="861"/>
                    <a:pt x="1611" y="3047"/>
                  </a:cubicBezTo>
                  <a:cubicBezTo>
                    <a:pt x="0" y="7059"/>
                    <a:pt x="1125" y="11983"/>
                    <a:pt x="1125" y="11983"/>
                  </a:cubicBezTo>
                  <a:cubicBezTo>
                    <a:pt x="1186" y="11831"/>
                    <a:pt x="2736" y="6117"/>
                    <a:pt x="6839" y="1527"/>
                  </a:cubicBezTo>
                  <a:cubicBezTo>
                    <a:pt x="6618" y="600"/>
                    <a:pt x="5849" y="1"/>
                    <a:pt x="4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5"/>
            <p:cNvSpPr/>
            <p:nvPr/>
          </p:nvSpPr>
          <p:spPr>
            <a:xfrm>
              <a:off x="4198675" y="1059575"/>
              <a:ext cx="63850" cy="123900"/>
            </a:xfrm>
            <a:custGeom>
              <a:rect b="b" l="l" r="r" t="t"/>
              <a:pathLst>
                <a:path extrusionOk="0" fill="none" h="4956" w="2554">
                  <a:moveTo>
                    <a:pt x="0" y="1"/>
                  </a:moveTo>
                  <a:cubicBezTo>
                    <a:pt x="0" y="1"/>
                    <a:pt x="2554" y="1338"/>
                    <a:pt x="1125" y="4955"/>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5"/>
            <p:cNvSpPr/>
            <p:nvPr/>
          </p:nvSpPr>
          <p:spPr>
            <a:xfrm>
              <a:off x="3913725" y="939475"/>
              <a:ext cx="365525" cy="189200"/>
            </a:xfrm>
            <a:custGeom>
              <a:rect b="b" l="l" r="r" t="t"/>
              <a:pathLst>
                <a:path extrusionOk="0" h="7568" w="14621">
                  <a:moveTo>
                    <a:pt x="8579" y="0"/>
                  </a:moveTo>
                  <a:cubicBezTo>
                    <a:pt x="7467" y="0"/>
                    <a:pt x="6321" y="259"/>
                    <a:pt x="5258" y="701"/>
                  </a:cubicBezTo>
                  <a:cubicBezTo>
                    <a:pt x="3530" y="1405"/>
                    <a:pt x="1711" y="1510"/>
                    <a:pt x="729" y="1510"/>
                  </a:cubicBezTo>
                  <a:cubicBezTo>
                    <a:pt x="312" y="1510"/>
                    <a:pt x="45" y="1491"/>
                    <a:pt x="0" y="1491"/>
                  </a:cubicBezTo>
                  <a:cubicBezTo>
                    <a:pt x="1520" y="2069"/>
                    <a:pt x="1854" y="3589"/>
                    <a:pt x="4772" y="6081"/>
                  </a:cubicBezTo>
                  <a:cubicBezTo>
                    <a:pt x="6091" y="7194"/>
                    <a:pt x="7633" y="7568"/>
                    <a:pt x="8972" y="7568"/>
                  </a:cubicBezTo>
                  <a:cubicBezTo>
                    <a:pt x="10596" y="7568"/>
                    <a:pt x="11922" y="7017"/>
                    <a:pt x="12189" y="6568"/>
                  </a:cubicBezTo>
                  <a:cubicBezTo>
                    <a:pt x="12705" y="5747"/>
                    <a:pt x="11733" y="4957"/>
                    <a:pt x="11733" y="4957"/>
                  </a:cubicBezTo>
                  <a:cubicBezTo>
                    <a:pt x="11733" y="4957"/>
                    <a:pt x="14620" y="3832"/>
                    <a:pt x="12736" y="1735"/>
                  </a:cubicBezTo>
                  <a:cubicBezTo>
                    <a:pt x="11635" y="510"/>
                    <a:pt x="10141" y="0"/>
                    <a:pt x="85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5"/>
            <p:cNvSpPr/>
            <p:nvPr/>
          </p:nvSpPr>
          <p:spPr>
            <a:xfrm>
              <a:off x="3913725" y="939475"/>
              <a:ext cx="365525" cy="123925"/>
            </a:xfrm>
            <a:custGeom>
              <a:rect b="b" l="l" r="r" t="t"/>
              <a:pathLst>
                <a:path extrusionOk="0" h="4957" w="14621">
                  <a:moveTo>
                    <a:pt x="8579" y="0"/>
                  </a:moveTo>
                  <a:cubicBezTo>
                    <a:pt x="7467" y="0"/>
                    <a:pt x="6321" y="259"/>
                    <a:pt x="5258" y="701"/>
                  </a:cubicBezTo>
                  <a:cubicBezTo>
                    <a:pt x="3530" y="1405"/>
                    <a:pt x="1711" y="1510"/>
                    <a:pt x="729" y="1510"/>
                  </a:cubicBezTo>
                  <a:cubicBezTo>
                    <a:pt x="312" y="1510"/>
                    <a:pt x="45" y="1491"/>
                    <a:pt x="0" y="1491"/>
                  </a:cubicBezTo>
                  <a:cubicBezTo>
                    <a:pt x="243" y="1522"/>
                    <a:pt x="6961" y="2707"/>
                    <a:pt x="11733" y="4957"/>
                  </a:cubicBezTo>
                  <a:cubicBezTo>
                    <a:pt x="11733" y="4957"/>
                    <a:pt x="14620" y="3832"/>
                    <a:pt x="12736" y="1735"/>
                  </a:cubicBezTo>
                  <a:cubicBezTo>
                    <a:pt x="11635" y="510"/>
                    <a:pt x="10141" y="0"/>
                    <a:pt x="8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5"/>
            <p:cNvSpPr/>
            <p:nvPr/>
          </p:nvSpPr>
          <p:spPr>
            <a:xfrm>
              <a:off x="4013250" y="1182675"/>
              <a:ext cx="94250" cy="91975"/>
            </a:xfrm>
            <a:custGeom>
              <a:rect b="b" l="l" r="r" t="t"/>
              <a:pathLst>
                <a:path extrusionOk="0" fill="none" h="3679" w="3770">
                  <a:moveTo>
                    <a:pt x="1" y="1"/>
                  </a:moveTo>
                  <a:cubicBezTo>
                    <a:pt x="1" y="1"/>
                    <a:pt x="2493" y="487"/>
                    <a:pt x="3770" y="3679"/>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5"/>
            <p:cNvSpPr/>
            <p:nvPr/>
          </p:nvSpPr>
          <p:spPr>
            <a:xfrm>
              <a:off x="3822525" y="1116450"/>
              <a:ext cx="253075" cy="293450"/>
            </a:xfrm>
            <a:custGeom>
              <a:rect b="b" l="l" r="r" t="t"/>
              <a:pathLst>
                <a:path extrusionOk="0" h="11738" w="10123">
                  <a:moveTo>
                    <a:pt x="6218" y="1"/>
                  </a:moveTo>
                  <a:cubicBezTo>
                    <a:pt x="5968" y="1"/>
                    <a:pt x="5680" y="48"/>
                    <a:pt x="5350" y="157"/>
                  </a:cubicBezTo>
                  <a:cubicBezTo>
                    <a:pt x="2675" y="1069"/>
                    <a:pt x="1460" y="3865"/>
                    <a:pt x="1399" y="6601"/>
                  </a:cubicBezTo>
                  <a:cubicBezTo>
                    <a:pt x="1338" y="9276"/>
                    <a:pt x="92" y="11586"/>
                    <a:pt x="1" y="11738"/>
                  </a:cubicBezTo>
                  <a:cubicBezTo>
                    <a:pt x="1186" y="10583"/>
                    <a:pt x="2706" y="10917"/>
                    <a:pt x="6140" y="9215"/>
                  </a:cubicBezTo>
                  <a:cubicBezTo>
                    <a:pt x="9575" y="7543"/>
                    <a:pt x="10122" y="3410"/>
                    <a:pt x="9575" y="2619"/>
                  </a:cubicBezTo>
                  <a:cubicBezTo>
                    <a:pt x="9353" y="2298"/>
                    <a:pt x="9035" y="2203"/>
                    <a:pt x="8737" y="2203"/>
                  </a:cubicBezTo>
                  <a:cubicBezTo>
                    <a:pt x="8300" y="2203"/>
                    <a:pt x="7903" y="2406"/>
                    <a:pt x="7903" y="2406"/>
                  </a:cubicBezTo>
                  <a:cubicBezTo>
                    <a:pt x="7903" y="2406"/>
                    <a:pt x="7997" y="1"/>
                    <a:pt x="62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5"/>
            <p:cNvSpPr/>
            <p:nvPr/>
          </p:nvSpPr>
          <p:spPr>
            <a:xfrm>
              <a:off x="3822525" y="1116450"/>
              <a:ext cx="199925" cy="293450"/>
            </a:xfrm>
            <a:custGeom>
              <a:rect b="b" l="l" r="r" t="t"/>
              <a:pathLst>
                <a:path extrusionOk="0" h="11738" w="7997">
                  <a:moveTo>
                    <a:pt x="6218" y="1"/>
                  </a:moveTo>
                  <a:cubicBezTo>
                    <a:pt x="5968" y="1"/>
                    <a:pt x="5680" y="48"/>
                    <a:pt x="5350" y="157"/>
                  </a:cubicBezTo>
                  <a:cubicBezTo>
                    <a:pt x="2675" y="1069"/>
                    <a:pt x="1460" y="3865"/>
                    <a:pt x="1399" y="6601"/>
                  </a:cubicBezTo>
                  <a:cubicBezTo>
                    <a:pt x="1338" y="9276"/>
                    <a:pt x="92" y="11586"/>
                    <a:pt x="1" y="11738"/>
                  </a:cubicBezTo>
                  <a:cubicBezTo>
                    <a:pt x="153" y="11525"/>
                    <a:pt x="3922" y="5872"/>
                    <a:pt x="7903" y="2406"/>
                  </a:cubicBezTo>
                  <a:cubicBezTo>
                    <a:pt x="7903" y="2406"/>
                    <a:pt x="7997" y="1"/>
                    <a:pt x="62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5"/>
            <p:cNvSpPr/>
            <p:nvPr/>
          </p:nvSpPr>
          <p:spPr>
            <a:xfrm>
              <a:off x="4732875" y="2230075"/>
              <a:ext cx="228750" cy="337150"/>
            </a:xfrm>
            <a:custGeom>
              <a:rect b="b" l="l" r="r" t="t"/>
              <a:pathLst>
                <a:path extrusionOk="0" h="13486" w="9150">
                  <a:moveTo>
                    <a:pt x="5832" y="0"/>
                  </a:moveTo>
                  <a:cubicBezTo>
                    <a:pt x="4692" y="0"/>
                    <a:pt x="3952" y="1479"/>
                    <a:pt x="3952" y="1479"/>
                  </a:cubicBezTo>
                  <a:cubicBezTo>
                    <a:pt x="3952" y="1479"/>
                    <a:pt x="3467" y="740"/>
                    <a:pt x="2795" y="740"/>
                  </a:cubicBezTo>
                  <a:cubicBezTo>
                    <a:pt x="2660" y="740"/>
                    <a:pt x="2518" y="770"/>
                    <a:pt x="2371" y="841"/>
                  </a:cubicBezTo>
                  <a:cubicBezTo>
                    <a:pt x="1520" y="1266"/>
                    <a:pt x="1" y="5157"/>
                    <a:pt x="2159" y="8288"/>
                  </a:cubicBezTo>
                  <a:cubicBezTo>
                    <a:pt x="4347" y="11449"/>
                    <a:pt x="5837" y="11905"/>
                    <a:pt x="6292" y="13485"/>
                  </a:cubicBezTo>
                  <a:cubicBezTo>
                    <a:pt x="6292" y="13333"/>
                    <a:pt x="6323" y="10659"/>
                    <a:pt x="7569" y="8318"/>
                  </a:cubicBezTo>
                  <a:cubicBezTo>
                    <a:pt x="8846" y="5887"/>
                    <a:pt x="9150" y="2847"/>
                    <a:pt x="7265" y="780"/>
                  </a:cubicBezTo>
                  <a:cubicBezTo>
                    <a:pt x="6743" y="208"/>
                    <a:pt x="6259" y="0"/>
                    <a:pt x="5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5"/>
            <p:cNvSpPr/>
            <p:nvPr/>
          </p:nvSpPr>
          <p:spPr>
            <a:xfrm>
              <a:off x="4831675" y="2230075"/>
              <a:ext cx="129950" cy="337150"/>
            </a:xfrm>
            <a:custGeom>
              <a:rect b="b" l="l" r="r" t="t"/>
              <a:pathLst>
                <a:path extrusionOk="0" h="13486" w="5198">
                  <a:moveTo>
                    <a:pt x="1880" y="0"/>
                  </a:moveTo>
                  <a:cubicBezTo>
                    <a:pt x="740" y="0"/>
                    <a:pt x="0" y="1479"/>
                    <a:pt x="0" y="1479"/>
                  </a:cubicBezTo>
                  <a:cubicBezTo>
                    <a:pt x="1763" y="6434"/>
                    <a:pt x="2310" y="13242"/>
                    <a:pt x="2340" y="13485"/>
                  </a:cubicBezTo>
                  <a:cubicBezTo>
                    <a:pt x="2340" y="13333"/>
                    <a:pt x="2371" y="10659"/>
                    <a:pt x="3617" y="8318"/>
                  </a:cubicBezTo>
                  <a:cubicBezTo>
                    <a:pt x="4894" y="5887"/>
                    <a:pt x="5198" y="2847"/>
                    <a:pt x="3313" y="780"/>
                  </a:cubicBezTo>
                  <a:cubicBezTo>
                    <a:pt x="2791" y="208"/>
                    <a:pt x="2307" y="0"/>
                    <a:pt x="18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5"/>
            <p:cNvSpPr/>
            <p:nvPr/>
          </p:nvSpPr>
          <p:spPr>
            <a:xfrm>
              <a:off x="4649300" y="1463075"/>
              <a:ext cx="48650" cy="129975"/>
            </a:xfrm>
            <a:custGeom>
              <a:rect b="b" l="l" r="r" t="t"/>
              <a:pathLst>
                <a:path extrusionOk="0" fill="none" h="5199" w="1946">
                  <a:moveTo>
                    <a:pt x="973" y="1"/>
                  </a:moveTo>
                  <a:cubicBezTo>
                    <a:pt x="973" y="1"/>
                    <a:pt x="0" y="2402"/>
                    <a:pt x="1945" y="5198"/>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5"/>
            <p:cNvSpPr/>
            <p:nvPr/>
          </p:nvSpPr>
          <p:spPr>
            <a:xfrm>
              <a:off x="4597625" y="1354775"/>
              <a:ext cx="370850" cy="189950"/>
            </a:xfrm>
            <a:custGeom>
              <a:rect b="b" l="l" r="r" t="t"/>
              <a:pathLst>
                <a:path extrusionOk="0" h="7598" w="14834">
                  <a:moveTo>
                    <a:pt x="5462" y="1"/>
                  </a:moveTo>
                  <a:cubicBezTo>
                    <a:pt x="4311" y="1"/>
                    <a:pt x="3190" y="322"/>
                    <a:pt x="2219" y="1080"/>
                  </a:cubicBezTo>
                  <a:cubicBezTo>
                    <a:pt x="0" y="2843"/>
                    <a:pt x="2675" y="4454"/>
                    <a:pt x="2675" y="4454"/>
                  </a:cubicBezTo>
                  <a:cubicBezTo>
                    <a:pt x="2675" y="4454"/>
                    <a:pt x="1581" y="5062"/>
                    <a:pt x="1945" y="5974"/>
                  </a:cubicBezTo>
                  <a:cubicBezTo>
                    <a:pt x="2172" y="6570"/>
                    <a:pt x="3970" y="7598"/>
                    <a:pt x="6136" y="7598"/>
                  </a:cubicBezTo>
                  <a:cubicBezTo>
                    <a:pt x="7171" y="7598"/>
                    <a:pt x="8290" y="7363"/>
                    <a:pt x="9362" y="6734"/>
                  </a:cubicBezTo>
                  <a:cubicBezTo>
                    <a:pt x="12645" y="4789"/>
                    <a:pt x="13222" y="3360"/>
                    <a:pt x="14833" y="3026"/>
                  </a:cubicBezTo>
                  <a:cubicBezTo>
                    <a:pt x="14681" y="2995"/>
                    <a:pt x="12037" y="2782"/>
                    <a:pt x="9788" y="1354"/>
                  </a:cubicBezTo>
                  <a:cubicBezTo>
                    <a:pt x="8471" y="533"/>
                    <a:pt x="6942" y="1"/>
                    <a:pt x="54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5"/>
            <p:cNvSpPr/>
            <p:nvPr/>
          </p:nvSpPr>
          <p:spPr>
            <a:xfrm>
              <a:off x="4597625" y="1354775"/>
              <a:ext cx="370850" cy="111375"/>
            </a:xfrm>
            <a:custGeom>
              <a:rect b="b" l="l" r="r" t="t"/>
              <a:pathLst>
                <a:path extrusionOk="0" h="4455" w="14834">
                  <a:moveTo>
                    <a:pt x="5462" y="1"/>
                  </a:moveTo>
                  <a:cubicBezTo>
                    <a:pt x="4311" y="1"/>
                    <a:pt x="3190" y="322"/>
                    <a:pt x="2219" y="1080"/>
                  </a:cubicBezTo>
                  <a:cubicBezTo>
                    <a:pt x="0" y="2843"/>
                    <a:pt x="2675" y="4454"/>
                    <a:pt x="2675" y="4454"/>
                  </a:cubicBezTo>
                  <a:cubicBezTo>
                    <a:pt x="7751" y="3056"/>
                    <a:pt x="14590" y="3026"/>
                    <a:pt x="14833" y="3026"/>
                  </a:cubicBezTo>
                  <a:cubicBezTo>
                    <a:pt x="14681" y="2995"/>
                    <a:pt x="12037" y="2782"/>
                    <a:pt x="9788" y="1354"/>
                  </a:cubicBezTo>
                  <a:cubicBezTo>
                    <a:pt x="8471" y="533"/>
                    <a:pt x="6942" y="1"/>
                    <a:pt x="54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5"/>
            <p:cNvSpPr/>
            <p:nvPr/>
          </p:nvSpPr>
          <p:spPr>
            <a:xfrm>
              <a:off x="4677400" y="1695600"/>
              <a:ext cx="152775" cy="69175"/>
            </a:xfrm>
            <a:custGeom>
              <a:rect b="b" l="l" r="r" t="t"/>
              <a:pathLst>
                <a:path extrusionOk="0" fill="none" h="2767" w="6111">
                  <a:moveTo>
                    <a:pt x="6110" y="1308"/>
                  </a:moveTo>
                  <a:cubicBezTo>
                    <a:pt x="6110" y="1308"/>
                    <a:pt x="5107" y="1"/>
                    <a:pt x="3010" y="487"/>
                  </a:cubicBezTo>
                  <a:cubicBezTo>
                    <a:pt x="913" y="973"/>
                    <a:pt x="1" y="2767"/>
                    <a:pt x="1" y="2767"/>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5"/>
            <p:cNvSpPr/>
            <p:nvPr/>
          </p:nvSpPr>
          <p:spPr>
            <a:xfrm>
              <a:off x="4753400" y="1644875"/>
              <a:ext cx="289550" cy="241275"/>
            </a:xfrm>
            <a:custGeom>
              <a:rect b="b" l="l" r="r" t="t"/>
              <a:pathLst>
                <a:path extrusionOk="0" h="9651" w="11582">
                  <a:moveTo>
                    <a:pt x="4898" y="0"/>
                  </a:moveTo>
                  <a:cubicBezTo>
                    <a:pt x="2926" y="0"/>
                    <a:pt x="2167" y="1849"/>
                    <a:pt x="2189" y="2850"/>
                  </a:cubicBezTo>
                  <a:cubicBezTo>
                    <a:pt x="2189" y="2850"/>
                    <a:pt x="0" y="3276"/>
                    <a:pt x="365" y="5768"/>
                  </a:cubicBezTo>
                  <a:cubicBezTo>
                    <a:pt x="657" y="7918"/>
                    <a:pt x="4820" y="9651"/>
                    <a:pt x="9149" y="9651"/>
                  </a:cubicBezTo>
                  <a:cubicBezTo>
                    <a:pt x="9778" y="9651"/>
                    <a:pt x="10410" y="9614"/>
                    <a:pt x="11034" y="9537"/>
                  </a:cubicBezTo>
                  <a:cubicBezTo>
                    <a:pt x="11034" y="9537"/>
                    <a:pt x="11581" y="3215"/>
                    <a:pt x="7569" y="875"/>
                  </a:cubicBezTo>
                  <a:cubicBezTo>
                    <a:pt x="6502" y="248"/>
                    <a:pt x="5619" y="0"/>
                    <a:pt x="48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5"/>
            <p:cNvSpPr/>
            <p:nvPr/>
          </p:nvSpPr>
          <p:spPr>
            <a:xfrm>
              <a:off x="4753400" y="1716125"/>
              <a:ext cx="275850" cy="170025"/>
            </a:xfrm>
            <a:custGeom>
              <a:rect b="b" l="l" r="r" t="t"/>
              <a:pathLst>
                <a:path extrusionOk="0" h="6801" w="11034">
                  <a:moveTo>
                    <a:pt x="2189" y="0"/>
                  </a:moveTo>
                  <a:cubicBezTo>
                    <a:pt x="2189" y="0"/>
                    <a:pt x="0" y="426"/>
                    <a:pt x="365" y="2918"/>
                  </a:cubicBezTo>
                  <a:cubicBezTo>
                    <a:pt x="657" y="5068"/>
                    <a:pt x="4820" y="6801"/>
                    <a:pt x="9149" y="6801"/>
                  </a:cubicBezTo>
                  <a:cubicBezTo>
                    <a:pt x="9778" y="6801"/>
                    <a:pt x="10410" y="6764"/>
                    <a:pt x="11034" y="6687"/>
                  </a:cubicBezTo>
                  <a:cubicBezTo>
                    <a:pt x="7356" y="2523"/>
                    <a:pt x="2189" y="0"/>
                    <a:pt x="2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5"/>
            <p:cNvSpPr/>
            <p:nvPr/>
          </p:nvSpPr>
          <p:spPr>
            <a:xfrm>
              <a:off x="4513275" y="1149250"/>
              <a:ext cx="109450" cy="129950"/>
            </a:xfrm>
            <a:custGeom>
              <a:rect b="b" l="l" r="r" t="t"/>
              <a:pathLst>
                <a:path extrusionOk="0" fill="none" h="5198" w="4378">
                  <a:moveTo>
                    <a:pt x="851" y="0"/>
                  </a:moveTo>
                  <a:cubicBezTo>
                    <a:pt x="851" y="0"/>
                    <a:pt x="0" y="1398"/>
                    <a:pt x="1186" y="3192"/>
                  </a:cubicBezTo>
                  <a:cubicBezTo>
                    <a:pt x="2401" y="4955"/>
                    <a:pt x="4377" y="5198"/>
                    <a:pt x="4377" y="5198"/>
                  </a:cubicBezTo>
                </a:path>
              </a:pathLst>
            </a:custGeom>
            <a:solidFill>
              <a:schemeClr val="dk1"/>
            </a:solidFill>
            <a:ln cap="flat" cmpd="sng" w="14450">
              <a:solidFill>
                <a:srgbClr val="73842C"/>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5"/>
            <p:cNvSpPr/>
            <p:nvPr/>
          </p:nvSpPr>
          <p:spPr>
            <a:xfrm>
              <a:off x="4422625" y="908350"/>
              <a:ext cx="247975" cy="292500"/>
            </a:xfrm>
            <a:custGeom>
              <a:rect b="b" l="l" r="r" t="t"/>
              <a:pathLst>
                <a:path extrusionOk="0" h="11700" w="9919">
                  <a:moveTo>
                    <a:pt x="7486" y="1"/>
                  </a:moveTo>
                  <a:cubicBezTo>
                    <a:pt x="7486" y="1"/>
                    <a:pt x="1377" y="1703"/>
                    <a:pt x="617" y="6262"/>
                  </a:cubicBezTo>
                  <a:cubicBezTo>
                    <a:pt x="0" y="9822"/>
                    <a:pt x="1847" y="10806"/>
                    <a:pt x="3295" y="10806"/>
                  </a:cubicBezTo>
                  <a:cubicBezTo>
                    <a:pt x="3701" y="10806"/>
                    <a:pt x="4076" y="10729"/>
                    <a:pt x="4356" y="10609"/>
                  </a:cubicBezTo>
                  <a:cubicBezTo>
                    <a:pt x="4356" y="10609"/>
                    <a:pt x="5024" y="11700"/>
                    <a:pt x="6321" y="11700"/>
                  </a:cubicBezTo>
                  <a:cubicBezTo>
                    <a:pt x="6729" y="11700"/>
                    <a:pt x="7199" y="11592"/>
                    <a:pt x="7730" y="11308"/>
                  </a:cubicBezTo>
                  <a:cubicBezTo>
                    <a:pt x="9918" y="10123"/>
                    <a:pt x="9766" y="4378"/>
                    <a:pt x="74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5"/>
            <p:cNvSpPr/>
            <p:nvPr/>
          </p:nvSpPr>
          <p:spPr>
            <a:xfrm>
              <a:off x="4531500" y="908350"/>
              <a:ext cx="139100" cy="292500"/>
            </a:xfrm>
            <a:custGeom>
              <a:rect b="b" l="l" r="r" t="t"/>
              <a:pathLst>
                <a:path extrusionOk="0" h="11700" w="5564">
                  <a:moveTo>
                    <a:pt x="3131" y="1"/>
                  </a:moveTo>
                  <a:cubicBezTo>
                    <a:pt x="517" y="4895"/>
                    <a:pt x="1" y="10609"/>
                    <a:pt x="1" y="10609"/>
                  </a:cubicBezTo>
                  <a:cubicBezTo>
                    <a:pt x="1" y="10609"/>
                    <a:pt x="669" y="11700"/>
                    <a:pt x="1966" y="11700"/>
                  </a:cubicBezTo>
                  <a:cubicBezTo>
                    <a:pt x="2374" y="11700"/>
                    <a:pt x="2844" y="11592"/>
                    <a:pt x="3375" y="11308"/>
                  </a:cubicBezTo>
                  <a:cubicBezTo>
                    <a:pt x="5563" y="10123"/>
                    <a:pt x="5411" y="4378"/>
                    <a:pt x="3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5"/>
            <p:cNvSpPr/>
            <p:nvPr/>
          </p:nvSpPr>
          <p:spPr>
            <a:xfrm>
              <a:off x="4462350" y="1186375"/>
              <a:ext cx="298675" cy="165775"/>
            </a:xfrm>
            <a:custGeom>
              <a:rect b="b" l="l" r="r" t="t"/>
              <a:pathLst>
                <a:path extrusionOk="0" h="6631" w="11947">
                  <a:moveTo>
                    <a:pt x="3914" y="1"/>
                  </a:moveTo>
                  <a:cubicBezTo>
                    <a:pt x="2002" y="1"/>
                    <a:pt x="1182" y="1546"/>
                    <a:pt x="1885" y="2771"/>
                  </a:cubicBezTo>
                  <a:cubicBezTo>
                    <a:pt x="1855" y="2740"/>
                    <a:pt x="1824" y="2740"/>
                    <a:pt x="1794" y="2740"/>
                  </a:cubicBezTo>
                  <a:cubicBezTo>
                    <a:pt x="1521" y="2740"/>
                    <a:pt x="700" y="2771"/>
                    <a:pt x="365" y="3591"/>
                  </a:cubicBezTo>
                  <a:cubicBezTo>
                    <a:pt x="1" y="4594"/>
                    <a:pt x="3162" y="6631"/>
                    <a:pt x="6141" y="6631"/>
                  </a:cubicBezTo>
                  <a:cubicBezTo>
                    <a:pt x="8543" y="6631"/>
                    <a:pt x="10392" y="6137"/>
                    <a:pt x="11384" y="6137"/>
                  </a:cubicBezTo>
                  <a:cubicBezTo>
                    <a:pt x="11622" y="6137"/>
                    <a:pt x="11811" y="6165"/>
                    <a:pt x="11946" y="6236"/>
                  </a:cubicBezTo>
                  <a:cubicBezTo>
                    <a:pt x="11946" y="6236"/>
                    <a:pt x="9697" y="2284"/>
                    <a:pt x="6232" y="613"/>
                  </a:cubicBezTo>
                  <a:cubicBezTo>
                    <a:pt x="5344" y="180"/>
                    <a:pt x="4565" y="1"/>
                    <a:pt x="39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5"/>
            <p:cNvSpPr/>
            <p:nvPr/>
          </p:nvSpPr>
          <p:spPr>
            <a:xfrm>
              <a:off x="4491875" y="1186700"/>
              <a:ext cx="269150" cy="155575"/>
            </a:xfrm>
            <a:custGeom>
              <a:rect b="b" l="l" r="r" t="t"/>
              <a:pathLst>
                <a:path extrusionOk="0" h="6223" w="10766">
                  <a:moveTo>
                    <a:pt x="2741" y="1"/>
                  </a:moveTo>
                  <a:cubicBezTo>
                    <a:pt x="823" y="1"/>
                    <a:pt x="0" y="1532"/>
                    <a:pt x="704" y="2758"/>
                  </a:cubicBezTo>
                  <a:cubicBezTo>
                    <a:pt x="6175" y="3305"/>
                    <a:pt x="10613" y="6132"/>
                    <a:pt x="10765" y="6223"/>
                  </a:cubicBezTo>
                  <a:cubicBezTo>
                    <a:pt x="10765" y="6223"/>
                    <a:pt x="8516" y="2271"/>
                    <a:pt x="5051" y="600"/>
                  </a:cubicBezTo>
                  <a:cubicBezTo>
                    <a:pt x="4166" y="176"/>
                    <a:pt x="3390" y="1"/>
                    <a:pt x="2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5"/>
            <p:cNvSpPr/>
            <p:nvPr/>
          </p:nvSpPr>
          <p:spPr>
            <a:xfrm>
              <a:off x="4296700" y="1086175"/>
              <a:ext cx="82100" cy="130725"/>
            </a:xfrm>
            <a:custGeom>
              <a:rect b="b" l="l" r="r" t="t"/>
              <a:pathLst>
                <a:path extrusionOk="0" fill="none" h="5229" w="3284">
                  <a:moveTo>
                    <a:pt x="1155" y="0"/>
                  </a:moveTo>
                  <a:cubicBezTo>
                    <a:pt x="1155" y="0"/>
                    <a:pt x="0" y="3040"/>
                    <a:pt x="3283" y="5228"/>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5"/>
            <p:cNvSpPr/>
            <p:nvPr/>
          </p:nvSpPr>
          <p:spPr>
            <a:xfrm>
              <a:off x="4260225" y="947400"/>
              <a:ext cx="352625" cy="196350"/>
            </a:xfrm>
            <a:custGeom>
              <a:rect b="b" l="l" r="r" t="t"/>
              <a:pathLst>
                <a:path extrusionOk="0" h="7854" w="14105">
                  <a:moveTo>
                    <a:pt x="6884" y="1"/>
                  </a:moveTo>
                  <a:cubicBezTo>
                    <a:pt x="5124" y="1"/>
                    <a:pt x="3297" y="617"/>
                    <a:pt x="2007" y="1965"/>
                  </a:cubicBezTo>
                  <a:cubicBezTo>
                    <a:pt x="0" y="4092"/>
                    <a:pt x="2280" y="5764"/>
                    <a:pt x="2280" y="5764"/>
                  </a:cubicBezTo>
                  <a:cubicBezTo>
                    <a:pt x="2159" y="5855"/>
                    <a:pt x="1064" y="6646"/>
                    <a:pt x="2219" y="7466"/>
                  </a:cubicBezTo>
                  <a:cubicBezTo>
                    <a:pt x="2584" y="7722"/>
                    <a:pt x="3163" y="7854"/>
                    <a:pt x="3860" y="7854"/>
                  </a:cubicBezTo>
                  <a:cubicBezTo>
                    <a:pt x="5487" y="7854"/>
                    <a:pt x="7761" y="7135"/>
                    <a:pt x="9484" y="5582"/>
                  </a:cubicBezTo>
                  <a:cubicBezTo>
                    <a:pt x="11946" y="3393"/>
                    <a:pt x="14104" y="1752"/>
                    <a:pt x="14104" y="1752"/>
                  </a:cubicBezTo>
                  <a:cubicBezTo>
                    <a:pt x="14104" y="1752"/>
                    <a:pt x="12098" y="1630"/>
                    <a:pt x="9757" y="597"/>
                  </a:cubicBezTo>
                  <a:cubicBezTo>
                    <a:pt x="8900" y="207"/>
                    <a:pt x="7903" y="1"/>
                    <a:pt x="6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5"/>
            <p:cNvSpPr/>
            <p:nvPr/>
          </p:nvSpPr>
          <p:spPr>
            <a:xfrm>
              <a:off x="4260225" y="947400"/>
              <a:ext cx="352625" cy="144125"/>
            </a:xfrm>
            <a:custGeom>
              <a:rect b="b" l="l" r="r" t="t"/>
              <a:pathLst>
                <a:path extrusionOk="0" h="5765" w="14105">
                  <a:moveTo>
                    <a:pt x="6884" y="1"/>
                  </a:moveTo>
                  <a:cubicBezTo>
                    <a:pt x="5124" y="1"/>
                    <a:pt x="3297" y="617"/>
                    <a:pt x="2007" y="1965"/>
                  </a:cubicBezTo>
                  <a:cubicBezTo>
                    <a:pt x="0" y="4092"/>
                    <a:pt x="2311" y="5764"/>
                    <a:pt x="2311" y="5764"/>
                  </a:cubicBezTo>
                  <a:cubicBezTo>
                    <a:pt x="6779" y="2998"/>
                    <a:pt x="14104" y="1752"/>
                    <a:pt x="14104" y="1752"/>
                  </a:cubicBezTo>
                  <a:cubicBezTo>
                    <a:pt x="14104" y="1752"/>
                    <a:pt x="12098" y="1630"/>
                    <a:pt x="9757" y="597"/>
                  </a:cubicBezTo>
                  <a:cubicBezTo>
                    <a:pt x="8900" y="207"/>
                    <a:pt x="7903" y="1"/>
                    <a:pt x="6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35"/>
            <p:cNvSpPr/>
            <p:nvPr/>
          </p:nvSpPr>
          <p:spPr>
            <a:xfrm>
              <a:off x="4728325" y="1252600"/>
              <a:ext cx="90450" cy="36500"/>
            </a:xfrm>
            <a:custGeom>
              <a:rect b="b" l="l" r="r" t="t"/>
              <a:pathLst>
                <a:path extrusionOk="0" fill="none" h="1460" w="3618">
                  <a:moveTo>
                    <a:pt x="3617" y="669"/>
                  </a:moveTo>
                  <a:cubicBezTo>
                    <a:pt x="3617" y="669"/>
                    <a:pt x="1824" y="1459"/>
                    <a:pt x="0" y="0"/>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35"/>
            <p:cNvSpPr/>
            <p:nvPr/>
          </p:nvSpPr>
          <p:spPr>
            <a:xfrm>
              <a:off x="4754925" y="1095300"/>
              <a:ext cx="296375" cy="233025"/>
            </a:xfrm>
            <a:custGeom>
              <a:rect b="b" l="l" r="r" t="t"/>
              <a:pathLst>
                <a:path extrusionOk="0" h="9321" w="11855">
                  <a:moveTo>
                    <a:pt x="11854" y="0"/>
                  </a:moveTo>
                  <a:cubicBezTo>
                    <a:pt x="10943" y="1034"/>
                    <a:pt x="8602" y="1003"/>
                    <a:pt x="6049" y="1125"/>
                  </a:cubicBezTo>
                  <a:cubicBezTo>
                    <a:pt x="3496" y="1246"/>
                    <a:pt x="1550" y="2280"/>
                    <a:pt x="760" y="4316"/>
                  </a:cubicBezTo>
                  <a:cubicBezTo>
                    <a:pt x="0" y="6353"/>
                    <a:pt x="2158" y="7052"/>
                    <a:pt x="2158" y="7052"/>
                  </a:cubicBezTo>
                  <a:cubicBezTo>
                    <a:pt x="1938" y="8494"/>
                    <a:pt x="2967" y="9320"/>
                    <a:pt x="4426" y="9320"/>
                  </a:cubicBezTo>
                  <a:cubicBezTo>
                    <a:pt x="5582" y="9320"/>
                    <a:pt x="7008" y="8802"/>
                    <a:pt x="8298" y="7660"/>
                  </a:cubicBezTo>
                  <a:cubicBezTo>
                    <a:pt x="11216" y="5076"/>
                    <a:pt x="11854" y="1"/>
                    <a:pt x="118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35"/>
            <p:cNvSpPr/>
            <p:nvPr/>
          </p:nvSpPr>
          <p:spPr>
            <a:xfrm>
              <a:off x="4803350" y="1095300"/>
              <a:ext cx="247950" cy="233025"/>
            </a:xfrm>
            <a:custGeom>
              <a:rect b="b" l="l" r="r" t="t"/>
              <a:pathLst>
                <a:path extrusionOk="0" h="9321" w="9918">
                  <a:moveTo>
                    <a:pt x="9917" y="0"/>
                  </a:moveTo>
                  <a:cubicBezTo>
                    <a:pt x="9917" y="1"/>
                    <a:pt x="7060" y="5168"/>
                    <a:pt x="221" y="7052"/>
                  </a:cubicBezTo>
                  <a:cubicBezTo>
                    <a:pt x="1" y="8494"/>
                    <a:pt x="1030" y="9320"/>
                    <a:pt x="2489" y="9320"/>
                  </a:cubicBezTo>
                  <a:cubicBezTo>
                    <a:pt x="3645" y="9320"/>
                    <a:pt x="5071" y="8802"/>
                    <a:pt x="6361" y="7660"/>
                  </a:cubicBezTo>
                  <a:cubicBezTo>
                    <a:pt x="9279" y="5076"/>
                    <a:pt x="9917" y="1"/>
                    <a:pt x="9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35"/>
            <p:cNvSpPr/>
            <p:nvPr/>
          </p:nvSpPr>
          <p:spPr>
            <a:xfrm>
              <a:off x="4605975" y="2004875"/>
              <a:ext cx="63100" cy="54750"/>
            </a:xfrm>
            <a:custGeom>
              <a:rect b="b" l="l" r="r" t="t"/>
              <a:pathLst>
                <a:path extrusionOk="0" fill="none" h="2190" w="2524">
                  <a:moveTo>
                    <a:pt x="2523" y="1"/>
                  </a:moveTo>
                  <a:cubicBezTo>
                    <a:pt x="2523" y="1"/>
                    <a:pt x="882" y="1"/>
                    <a:pt x="1" y="2189"/>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5"/>
            <p:cNvSpPr/>
            <p:nvPr/>
          </p:nvSpPr>
          <p:spPr>
            <a:xfrm>
              <a:off x="4620425" y="1915250"/>
              <a:ext cx="335875" cy="195825"/>
            </a:xfrm>
            <a:custGeom>
              <a:rect b="b" l="l" r="r" t="t"/>
              <a:pathLst>
                <a:path extrusionOk="0" h="7833" w="13435">
                  <a:moveTo>
                    <a:pt x="5031" y="0"/>
                  </a:moveTo>
                  <a:cubicBezTo>
                    <a:pt x="2086" y="0"/>
                    <a:pt x="201" y="1938"/>
                    <a:pt x="1550" y="3677"/>
                  </a:cubicBezTo>
                  <a:cubicBezTo>
                    <a:pt x="1550" y="3677"/>
                    <a:pt x="0" y="5349"/>
                    <a:pt x="1672" y="6747"/>
                  </a:cubicBezTo>
                  <a:cubicBezTo>
                    <a:pt x="2553" y="7484"/>
                    <a:pt x="3578" y="7832"/>
                    <a:pt x="4689" y="7832"/>
                  </a:cubicBezTo>
                  <a:cubicBezTo>
                    <a:pt x="5685" y="7832"/>
                    <a:pt x="6750" y="7552"/>
                    <a:pt x="7842" y="7020"/>
                  </a:cubicBezTo>
                  <a:cubicBezTo>
                    <a:pt x="9778" y="6065"/>
                    <a:pt x="11539" y="5066"/>
                    <a:pt x="12808" y="5066"/>
                  </a:cubicBezTo>
                  <a:cubicBezTo>
                    <a:pt x="13033" y="5066"/>
                    <a:pt x="13243" y="5098"/>
                    <a:pt x="13435" y="5166"/>
                  </a:cubicBezTo>
                  <a:cubicBezTo>
                    <a:pt x="13435" y="5166"/>
                    <a:pt x="10456" y="1032"/>
                    <a:pt x="6626" y="181"/>
                  </a:cubicBezTo>
                  <a:cubicBezTo>
                    <a:pt x="6071" y="57"/>
                    <a:pt x="5535" y="0"/>
                    <a:pt x="50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5"/>
            <p:cNvSpPr/>
            <p:nvPr/>
          </p:nvSpPr>
          <p:spPr>
            <a:xfrm>
              <a:off x="4625425" y="1915250"/>
              <a:ext cx="330875" cy="129175"/>
            </a:xfrm>
            <a:custGeom>
              <a:rect b="b" l="l" r="r" t="t"/>
              <a:pathLst>
                <a:path extrusionOk="0" h="5167" w="13235">
                  <a:moveTo>
                    <a:pt x="4831" y="0"/>
                  </a:moveTo>
                  <a:cubicBezTo>
                    <a:pt x="1886" y="0"/>
                    <a:pt x="1" y="1938"/>
                    <a:pt x="1350" y="3677"/>
                  </a:cubicBezTo>
                  <a:cubicBezTo>
                    <a:pt x="2783" y="3336"/>
                    <a:pt x="4134" y="3201"/>
                    <a:pt x="5374" y="3201"/>
                  </a:cubicBezTo>
                  <a:cubicBezTo>
                    <a:pt x="10106" y="3201"/>
                    <a:pt x="13235" y="5166"/>
                    <a:pt x="13235" y="5166"/>
                  </a:cubicBezTo>
                  <a:cubicBezTo>
                    <a:pt x="13235" y="5166"/>
                    <a:pt x="10256" y="1032"/>
                    <a:pt x="6426" y="181"/>
                  </a:cubicBezTo>
                  <a:cubicBezTo>
                    <a:pt x="5871" y="57"/>
                    <a:pt x="5335" y="0"/>
                    <a:pt x="48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5"/>
            <p:cNvSpPr/>
            <p:nvPr/>
          </p:nvSpPr>
          <p:spPr>
            <a:xfrm>
              <a:off x="4105975" y="1137850"/>
              <a:ext cx="358675" cy="187725"/>
            </a:xfrm>
            <a:custGeom>
              <a:rect b="b" l="l" r="r" t="t"/>
              <a:pathLst>
                <a:path extrusionOk="0" fill="none" h="7509" w="14347">
                  <a:moveTo>
                    <a:pt x="2371" y="7508"/>
                  </a:moveTo>
                  <a:cubicBezTo>
                    <a:pt x="2371" y="7508"/>
                    <a:pt x="0" y="6292"/>
                    <a:pt x="882" y="3739"/>
                  </a:cubicBezTo>
                  <a:cubicBezTo>
                    <a:pt x="1763" y="1186"/>
                    <a:pt x="9636" y="0"/>
                    <a:pt x="14347" y="6809"/>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5"/>
            <p:cNvSpPr/>
            <p:nvPr/>
          </p:nvSpPr>
          <p:spPr>
            <a:xfrm>
              <a:off x="4183475" y="1461550"/>
              <a:ext cx="256100" cy="292600"/>
            </a:xfrm>
            <a:custGeom>
              <a:rect b="b" l="l" r="r" t="t"/>
              <a:pathLst>
                <a:path extrusionOk="0" h="11704" w="10244">
                  <a:moveTo>
                    <a:pt x="5137" y="943"/>
                  </a:moveTo>
                  <a:lnTo>
                    <a:pt x="9636" y="11308"/>
                  </a:lnTo>
                  <a:lnTo>
                    <a:pt x="608" y="11308"/>
                  </a:lnTo>
                  <a:lnTo>
                    <a:pt x="5137" y="943"/>
                  </a:lnTo>
                  <a:close/>
                  <a:moveTo>
                    <a:pt x="5107" y="1"/>
                  </a:moveTo>
                  <a:lnTo>
                    <a:pt x="0" y="11703"/>
                  </a:lnTo>
                  <a:lnTo>
                    <a:pt x="10244" y="11703"/>
                  </a:lnTo>
                  <a:lnTo>
                    <a:pt x="51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5"/>
            <p:cNvSpPr/>
            <p:nvPr/>
          </p:nvSpPr>
          <p:spPr>
            <a:xfrm>
              <a:off x="4020100" y="480550"/>
              <a:ext cx="587425" cy="1273600"/>
            </a:xfrm>
            <a:custGeom>
              <a:rect b="b" l="l" r="r" t="t"/>
              <a:pathLst>
                <a:path extrusionOk="0" h="50944" w="23497">
                  <a:moveTo>
                    <a:pt x="11672" y="1368"/>
                  </a:moveTo>
                  <a:lnTo>
                    <a:pt x="23101" y="40092"/>
                  </a:lnTo>
                  <a:lnTo>
                    <a:pt x="16384" y="50548"/>
                  </a:lnTo>
                  <a:lnTo>
                    <a:pt x="6931" y="50548"/>
                  </a:lnTo>
                  <a:lnTo>
                    <a:pt x="396" y="40365"/>
                  </a:lnTo>
                  <a:lnTo>
                    <a:pt x="11672" y="1368"/>
                  </a:lnTo>
                  <a:close/>
                  <a:moveTo>
                    <a:pt x="11642" y="0"/>
                  </a:moveTo>
                  <a:lnTo>
                    <a:pt x="31" y="40335"/>
                  </a:lnTo>
                  <a:lnTo>
                    <a:pt x="0" y="40426"/>
                  </a:lnTo>
                  <a:lnTo>
                    <a:pt x="6748" y="50943"/>
                  </a:lnTo>
                  <a:lnTo>
                    <a:pt x="16566" y="50943"/>
                  </a:lnTo>
                  <a:lnTo>
                    <a:pt x="23466" y="40213"/>
                  </a:lnTo>
                  <a:lnTo>
                    <a:pt x="23496" y="40153"/>
                  </a:lnTo>
                  <a:lnTo>
                    <a:pt x="116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5"/>
            <p:cNvSpPr/>
            <p:nvPr/>
          </p:nvSpPr>
          <p:spPr>
            <a:xfrm>
              <a:off x="4306575" y="497250"/>
              <a:ext cx="9900" cy="975725"/>
            </a:xfrm>
            <a:custGeom>
              <a:rect b="b" l="l" r="r" t="t"/>
              <a:pathLst>
                <a:path extrusionOk="0" h="39029" w="396">
                  <a:moveTo>
                    <a:pt x="1" y="1"/>
                  </a:moveTo>
                  <a:lnTo>
                    <a:pt x="1" y="39029"/>
                  </a:lnTo>
                  <a:lnTo>
                    <a:pt x="396" y="39029"/>
                  </a:lnTo>
                  <a:lnTo>
                    <a:pt x="3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5"/>
            <p:cNvSpPr/>
            <p:nvPr/>
          </p:nvSpPr>
          <p:spPr>
            <a:xfrm>
              <a:off x="4007175" y="1468400"/>
              <a:ext cx="38775" cy="38025"/>
            </a:xfrm>
            <a:custGeom>
              <a:rect b="b" l="l" r="r" t="t"/>
              <a:pathLst>
                <a:path extrusionOk="0" h="1521" w="1551">
                  <a:moveTo>
                    <a:pt x="761" y="0"/>
                  </a:moveTo>
                  <a:cubicBezTo>
                    <a:pt x="335" y="0"/>
                    <a:pt x="1" y="335"/>
                    <a:pt x="1" y="760"/>
                  </a:cubicBezTo>
                  <a:cubicBezTo>
                    <a:pt x="1" y="1186"/>
                    <a:pt x="335" y="1520"/>
                    <a:pt x="761" y="1520"/>
                  </a:cubicBezTo>
                  <a:cubicBezTo>
                    <a:pt x="1186" y="1520"/>
                    <a:pt x="1551" y="1186"/>
                    <a:pt x="1551" y="760"/>
                  </a:cubicBezTo>
                  <a:cubicBezTo>
                    <a:pt x="1551" y="335"/>
                    <a:pt x="1186" y="0"/>
                    <a:pt x="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35"/>
            <p:cNvSpPr/>
            <p:nvPr/>
          </p:nvSpPr>
          <p:spPr>
            <a:xfrm>
              <a:off x="4292150" y="1468400"/>
              <a:ext cx="38775" cy="38025"/>
            </a:xfrm>
            <a:custGeom>
              <a:rect b="b" l="l" r="r" t="t"/>
              <a:pathLst>
                <a:path extrusionOk="0" h="1521" w="1551">
                  <a:moveTo>
                    <a:pt x="760" y="0"/>
                  </a:moveTo>
                  <a:cubicBezTo>
                    <a:pt x="365" y="0"/>
                    <a:pt x="0" y="335"/>
                    <a:pt x="0" y="760"/>
                  </a:cubicBezTo>
                  <a:cubicBezTo>
                    <a:pt x="0" y="1186"/>
                    <a:pt x="365" y="1520"/>
                    <a:pt x="760" y="1520"/>
                  </a:cubicBezTo>
                  <a:cubicBezTo>
                    <a:pt x="1186" y="1520"/>
                    <a:pt x="1550" y="1186"/>
                    <a:pt x="1550" y="760"/>
                  </a:cubicBezTo>
                  <a:cubicBezTo>
                    <a:pt x="1550" y="335"/>
                    <a:pt x="1186" y="0"/>
                    <a:pt x="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35"/>
            <p:cNvSpPr/>
            <p:nvPr/>
          </p:nvSpPr>
          <p:spPr>
            <a:xfrm>
              <a:off x="4172075" y="1723725"/>
              <a:ext cx="38025" cy="38025"/>
            </a:xfrm>
            <a:custGeom>
              <a:rect b="b" l="l" r="r" t="t"/>
              <a:pathLst>
                <a:path extrusionOk="0" h="1521" w="1521">
                  <a:moveTo>
                    <a:pt x="760" y="0"/>
                  </a:moveTo>
                  <a:cubicBezTo>
                    <a:pt x="335" y="0"/>
                    <a:pt x="1" y="335"/>
                    <a:pt x="1" y="760"/>
                  </a:cubicBezTo>
                  <a:cubicBezTo>
                    <a:pt x="1" y="1186"/>
                    <a:pt x="335" y="1520"/>
                    <a:pt x="760" y="1520"/>
                  </a:cubicBezTo>
                  <a:cubicBezTo>
                    <a:pt x="1186" y="1520"/>
                    <a:pt x="1520" y="1186"/>
                    <a:pt x="1520" y="760"/>
                  </a:cubicBezTo>
                  <a:cubicBezTo>
                    <a:pt x="1520" y="335"/>
                    <a:pt x="1186" y="0"/>
                    <a:pt x="7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5"/>
            <p:cNvSpPr/>
            <p:nvPr/>
          </p:nvSpPr>
          <p:spPr>
            <a:xfrm>
              <a:off x="4412950" y="1723725"/>
              <a:ext cx="38025" cy="38025"/>
            </a:xfrm>
            <a:custGeom>
              <a:rect b="b" l="l" r="r" t="t"/>
              <a:pathLst>
                <a:path extrusionOk="0" h="1521" w="1521">
                  <a:moveTo>
                    <a:pt x="761" y="0"/>
                  </a:moveTo>
                  <a:cubicBezTo>
                    <a:pt x="335" y="0"/>
                    <a:pt x="1" y="335"/>
                    <a:pt x="1" y="760"/>
                  </a:cubicBezTo>
                  <a:cubicBezTo>
                    <a:pt x="1" y="1186"/>
                    <a:pt x="335" y="1520"/>
                    <a:pt x="761" y="1520"/>
                  </a:cubicBezTo>
                  <a:cubicBezTo>
                    <a:pt x="1186" y="1520"/>
                    <a:pt x="1521" y="1186"/>
                    <a:pt x="1521" y="760"/>
                  </a:cubicBezTo>
                  <a:cubicBezTo>
                    <a:pt x="1521" y="335"/>
                    <a:pt x="1186" y="0"/>
                    <a:pt x="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5"/>
            <p:cNvSpPr/>
            <p:nvPr/>
          </p:nvSpPr>
          <p:spPr>
            <a:xfrm>
              <a:off x="4577100" y="1468400"/>
              <a:ext cx="38775" cy="38025"/>
            </a:xfrm>
            <a:custGeom>
              <a:rect b="b" l="l" r="r" t="t"/>
              <a:pathLst>
                <a:path extrusionOk="0" h="1521" w="1551">
                  <a:moveTo>
                    <a:pt x="791" y="0"/>
                  </a:moveTo>
                  <a:cubicBezTo>
                    <a:pt x="365" y="0"/>
                    <a:pt x="0" y="335"/>
                    <a:pt x="0" y="760"/>
                  </a:cubicBezTo>
                  <a:cubicBezTo>
                    <a:pt x="0" y="1186"/>
                    <a:pt x="365" y="1520"/>
                    <a:pt x="791" y="1520"/>
                  </a:cubicBezTo>
                  <a:cubicBezTo>
                    <a:pt x="1216" y="1520"/>
                    <a:pt x="1551" y="1186"/>
                    <a:pt x="1551" y="760"/>
                  </a:cubicBezTo>
                  <a:cubicBezTo>
                    <a:pt x="1551" y="335"/>
                    <a:pt x="1216" y="0"/>
                    <a:pt x="7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5"/>
            <p:cNvSpPr/>
            <p:nvPr/>
          </p:nvSpPr>
          <p:spPr>
            <a:xfrm>
              <a:off x="4504150" y="1822500"/>
              <a:ext cx="136800" cy="90450"/>
            </a:xfrm>
            <a:custGeom>
              <a:rect b="b" l="l" r="r" t="t"/>
              <a:pathLst>
                <a:path extrusionOk="0" fill="none" h="3618" w="5472">
                  <a:moveTo>
                    <a:pt x="1277" y="1"/>
                  </a:moveTo>
                  <a:cubicBezTo>
                    <a:pt x="1277" y="1"/>
                    <a:pt x="0" y="3618"/>
                    <a:pt x="5472" y="3223"/>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5"/>
            <p:cNvSpPr/>
            <p:nvPr/>
          </p:nvSpPr>
          <p:spPr>
            <a:xfrm>
              <a:off x="4375725" y="1517800"/>
              <a:ext cx="275100" cy="351050"/>
            </a:xfrm>
            <a:custGeom>
              <a:rect b="b" l="l" r="r" t="t"/>
              <a:pathLst>
                <a:path extrusionOk="0" h="14042" w="11004">
                  <a:moveTo>
                    <a:pt x="4226" y="0"/>
                  </a:moveTo>
                  <a:cubicBezTo>
                    <a:pt x="4226" y="0"/>
                    <a:pt x="3648" y="2462"/>
                    <a:pt x="2189" y="4286"/>
                  </a:cubicBezTo>
                  <a:cubicBezTo>
                    <a:pt x="730" y="6110"/>
                    <a:pt x="1" y="11459"/>
                    <a:pt x="2037" y="13374"/>
                  </a:cubicBezTo>
                  <a:cubicBezTo>
                    <a:pt x="2563" y="13861"/>
                    <a:pt x="3108" y="14042"/>
                    <a:pt x="3626" y="14042"/>
                  </a:cubicBezTo>
                  <a:cubicBezTo>
                    <a:pt x="5113" y="14042"/>
                    <a:pt x="6384" y="12553"/>
                    <a:pt x="6384" y="12553"/>
                  </a:cubicBezTo>
                  <a:cubicBezTo>
                    <a:pt x="6384" y="12553"/>
                    <a:pt x="7152" y="12933"/>
                    <a:pt x="8014" y="12933"/>
                  </a:cubicBezTo>
                  <a:cubicBezTo>
                    <a:pt x="8732" y="12933"/>
                    <a:pt x="9514" y="12670"/>
                    <a:pt x="9970" y="11702"/>
                  </a:cubicBezTo>
                  <a:cubicBezTo>
                    <a:pt x="11004" y="9575"/>
                    <a:pt x="10487" y="7113"/>
                    <a:pt x="8451" y="5350"/>
                  </a:cubicBezTo>
                  <a:cubicBezTo>
                    <a:pt x="6566" y="3708"/>
                    <a:pt x="4742" y="1429"/>
                    <a:pt x="4286" y="243"/>
                  </a:cubicBezTo>
                  <a:cubicBezTo>
                    <a:pt x="4286" y="213"/>
                    <a:pt x="4286" y="213"/>
                    <a:pt x="4286" y="213"/>
                  </a:cubicBezTo>
                  <a:cubicBezTo>
                    <a:pt x="4256" y="152"/>
                    <a:pt x="4226" y="91"/>
                    <a:pt x="4226" y="30"/>
                  </a:cubicBezTo>
                  <a:cubicBezTo>
                    <a:pt x="4226" y="0"/>
                    <a:pt x="4226" y="0"/>
                    <a:pt x="42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35"/>
            <p:cNvSpPr/>
            <p:nvPr/>
          </p:nvSpPr>
          <p:spPr>
            <a:xfrm>
              <a:off x="4375725" y="1517800"/>
              <a:ext cx="167200" cy="351050"/>
            </a:xfrm>
            <a:custGeom>
              <a:rect b="b" l="l" r="r" t="t"/>
              <a:pathLst>
                <a:path extrusionOk="0" h="14042" w="6688">
                  <a:moveTo>
                    <a:pt x="4226" y="0"/>
                  </a:moveTo>
                  <a:cubicBezTo>
                    <a:pt x="4226" y="0"/>
                    <a:pt x="3648" y="2462"/>
                    <a:pt x="2189" y="4286"/>
                  </a:cubicBezTo>
                  <a:cubicBezTo>
                    <a:pt x="730" y="6110"/>
                    <a:pt x="1" y="11459"/>
                    <a:pt x="2037" y="13374"/>
                  </a:cubicBezTo>
                  <a:cubicBezTo>
                    <a:pt x="2563" y="13861"/>
                    <a:pt x="3108" y="14042"/>
                    <a:pt x="3626" y="14042"/>
                  </a:cubicBezTo>
                  <a:cubicBezTo>
                    <a:pt x="5113" y="14042"/>
                    <a:pt x="6384" y="12553"/>
                    <a:pt x="6384" y="12553"/>
                  </a:cubicBezTo>
                  <a:cubicBezTo>
                    <a:pt x="6688" y="8268"/>
                    <a:pt x="4712" y="1581"/>
                    <a:pt x="4286" y="243"/>
                  </a:cubicBezTo>
                  <a:cubicBezTo>
                    <a:pt x="4286" y="213"/>
                    <a:pt x="4286" y="213"/>
                    <a:pt x="4286" y="213"/>
                  </a:cubicBezTo>
                  <a:cubicBezTo>
                    <a:pt x="4256" y="122"/>
                    <a:pt x="4226" y="61"/>
                    <a:pt x="4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35"/>
            <p:cNvSpPr/>
            <p:nvPr/>
          </p:nvSpPr>
          <p:spPr>
            <a:xfrm>
              <a:off x="3564150" y="1222950"/>
              <a:ext cx="726500" cy="1404300"/>
            </a:xfrm>
            <a:custGeom>
              <a:rect b="b" l="l" r="r" t="t"/>
              <a:pathLst>
                <a:path extrusionOk="0" fill="none" h="56172" w="29060">
                  <a:moveTo>
                    <a:pt x="29059" y="3982"/>
                  </a:moveTo>
                  <a:cubicBezTo>
                    <a:pt x="29059" y="3982"/>
                    <a:pt x="24378" y="1"/>
                    <a:pt x="21217" y="5563"/>
                  </a:cubicBezTo>
                  <a:cubicBezTo>
                    <a:pt x="18056" y="11125"/>
                    <a:pt x="14378" y="17144"/>
                    <a:pt x="18755" y="28238"/>
                  </a:cubicBezTo>
                  <a:cubicBezTo>
                    <a:pt x="23132" y="39332"/>
                    <a:pt x="20001" y="55473"/>
                    <a:pt x="11491" y="55807"/>
                  </a:cubicBezTo>
                  <a:cubicBezTo>
                    <a:pt x="2980" y="56172"/>
                    <a:pt x="1" y="46263"/>
                    <a:pt x="1" y="46263"/>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35"/>
            <p:cNvSpPr/>
            <p:nvPr/>
          </p:nvSpPr>
          <p:spPr>
            <a:xfrm>
              <a:off x="4080900" y="2132550"/>
              <a:ext cx="60800" cy="117050"/>
            </a:xfrm>
            <a:custGeom>
              <a:rect b="b" l="l" r="r" t="t"/>
              <a:pathLst>
                <a:path extrusionOk="0" fill="none" h="4682" w="2432">
                  <a:moveTo>
                    <a:pt x="2432" y="0"/>
                  </a:moveTo>
                  <a:cubicBezTo>
                    <a:pt x="2432" y="0"/>
                    <a:pt x="213" y="1277"/>
                    <a:pt x="0" y="4681"/>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35"/>
            <p:cNvSpPr/>
            <p:nvPr/>
          </p:nvSpPr>
          <p:spPr>
            <a:xfrm>
              <a:off x="4087725" y="2055800"/>
              <a:ext cx="307025" cy="232550"/>
            </a:xfrm>
            <a:custGeom>
              <a:rect b="b" l="l" r="r" t="t"/>
              <a:pathLst>
                <a:path extrusionOk="0" h="9302" w="12281">
                  <a:moveTo>
                    <a:pt x="3527" y="0"/>
                  </a:moveTo>
                  <a:cubicBezTo>
                    <a:pt x="700" y="0"/>
                    <a:pt x="1824" y="2918"/>
                    <a:pt x="1824" y="2918"/>
                  </a:cubicBezTo>
                  <a:cubicBezTo>
                    <a:pt x="1824" y="2918"/>
                    <a:pt x="1723" y="2903"/>
                    <a:pt x="1571" y="2903"/>
                  </a:cubicBezTo>
                  <a:cubicBezTo>
                    <a:pt x="1192" y="2903"/>
                    <a:pt x="500" y="2996"/>
                    <a:pt x="305" y="3648"/>
                  </a:cubicBezTo>
                  <a:cubicBezTo>
                    <a:pt x="1" y="4590"/>
                    <a:pt x="1855" y="8329"/>
                    <a:pt x="5654" y="8845"/>
                  </a:cubicBezTo>
                  <a:cubicBezTo>
                    <a:pt x="6691" y="8978"/>
                    <a:pt x="7545" y="9016"/>
                    <a:pt x="8269" y="9016"/>
                  </a:cubicBezTo>
                  <a:cubicBezTo>
                    <a:pt x="9215" y="9016"/>
                    <a:pt x="9939" y="8951"/>
                    <a:pt x="10559" y="8951"/>
                  </a:cubicBezTo>
                  <a:cubicBezTo>
                    <a:pt x="11179" y="8951"/>
                    <a:pt x="11695" y="9016"/>
                    <a:pt x="12227" y="9274"/>
                  </a:cubicBezTo>
                  <a:lnTo>
                    <a:pt x="12227" y="9274"/>
                  </a:lnTo>
                  <a:cubicBezTo>
                    <a:pt x="11985" y="9013"/>
                    <a:pt x="10172" y="7243"/>
                    <a:pt x="9302" y="4863"/>
                  </a:cubicBezTo>
                  <a:cubicBezTo>
                    <a:pt x="8390" y="2249"/>
                    <a:pt x="6353" y="0"/>
                    <a:pt x="3527" y="0"/>
                  </a:cubicBezTo>
                  <a:close/>
                  <a:moveTo>
                    <a:pt x="12227" y="9274"/>
                  </a:moveTo>
                  <a:cubicBezTo>
                    <a:pt x="12238" y="9287"/>
                    <a:pt x="12246" y="9296"/>
                    <a:pt x="12250" y="9301"/>
                  </a:cubicBezTo>
                  <a:lnTo>
                    <a:pt x="12281" y="9301"/>
                  </a:lnTo>
                  <a:cubicBezTo>
                    <a:pt x="12263" y="9292"/>
                    <a:pt x="12245" y="9283"/>
                    <a:pt x="12227" y="92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35"/>
            <p:cNvSpPr/>
            <p:nvPr/>
          </p:nvSpPr>
          <p:spPr>
            <a:xfrm>
              <a:off x="4105200" y="2055800"/>
              <a:ext cx="288800" cy="232550"/>
            </a:xfrm>
            <a:custGeom>
              <a:rect b="b" l="l" r="r" t="t"/>
              <a:pathLst>
                <a:path extrusionOk="0" h="9302" w="11552">
                  <a:moveTo>
                    <a:pt x="2828" y="0"/>
                  </a:moveTo>
                  <a:cubicBezTo>
                    <a:pt x="1" y="0"/>
                    <a:pt x="1125" y="2918"/>
                    <a:pt x="1125" y="2918"/>
                  </a:cubicBezTo>
                  <a:cubicBezTo>
                    <a:pt x="5989" y="4955"/>
                    <a:pt x="11369" y="9119"/>
                    <a:pt x="11551" y="9301"/>
                  </a:cubicBezTo>
                  <a:cubicBezTo>
                    <a:pt x="11430" y="9180"/>
                    <a:pt x="9515" y="7356"/>
                    <a:pt x="8603" y="4863"/>
                  </a:cubicBezTo>
                  <a:cubicBezTo>
                    <a:pt x="7691" y="2249"/>
                    <a:pt x="5654" y="0"/>
                    <a:pt x="2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5"/>
            <p:cNvSpPr/>
            <p:nvPr/>
          </p:nvSpPr>
          <p:spPr>
            <a:xfrm>
              <a:off x="3849875" y="2507150"/>
              <a:ext cx="317675" cy="214400"/>
            </a:xfrm>
            <a:custGeom>
              <a:rect b="b" l="l" r="r" t="t"/>
              <a:pathLst>
                <a:path extrusionOk="0" h="8576" w="12707">
                  <a:moveTo>
                    <a:pt x="3515" y="1"/>
                  </a:moveTo>
                  <a:cubicBezTo>
                    <a:pt x="3329" y="1"/>
                    <a:pt x="3140" y="11"/>
                    <a:pt x="2949" y="32"/>
                  </a:cubicBezTo>
                  <a:cubicBezTo>
                    <a:pt x="153" y="366"/>
                    <a:pt x="1612" y="3132"/>
                    <a:pt x="1612" y="3132"/>
                  </a:cubicBezTo>
                  <a:cubicBezTo>
                    <a:pt x="1612" y="3132"/>
                    <a:pt x="1607" y="3132"/>
                    <a:pt x="1598" y="3132"/>
                  </a:cubicBezTo>
                  <a:cubicBezTo>
                    <a:pt x="1461" y="3132"/>
                    <a:pt x="326" y="3159"/>
                    <a:pt x="183" y="4044"/>
                  </a:cubicBezTo>
                  <a:cubicBezTo>
                    <a:pt x="1" y="4986"/>
                    <a:pt x="2280" y="8512"/>
                    <a:pt x="6110" y="8573"/>
                  </a:cubicBezTo>
                  <a:cubicBezTo>
                    <a:pt x="6230" y="8575"/>
                    <a:pt x="6348" y="8576"/>
                    <a:pt x="6462" y="8576"/>
                  </a:cubicBezTo>
                  <a:cubicBezTo>
                    <a:pt x="9128" y="8576"/>
                    <a:pt x="10474" y="8081"/>
                    <a:pt x="11620" y="8081"/>
                  </a:cubicBezTo>
                  <a:cubicBezTo>
                    <a:pt x="11990" y="8081"/>
                    <a:pt x="12340" y="8132"/>
                    <a:pt x="12706" y="8269"/>
                  </a:cubicBezTo>
                  <a:cubicBezTo>
                    <a:pt x="12585" y="8147"/>
                    <a:pt x="10457" y="6597"/>
                    <a:pt x="9271" y="4196"/>
                  </a:cubicBezTo>
                  <a:cubicBezTo>
                    <a:pt x="8138" y="1900"/>
                    <a:pt x="6079" y="1"/>
                    <a:pt x="3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5"/>
            <p:cNvSpPr/>
            <p:nvPr/>
          </p:nvSpPr>
          <p:spPr>
            <a:xfrm>
              <a:off x="3853675" y="2507150"/>
              <a:ext cx="313875" cy="206725"/>
            </a:xfrm>
            <a:custGeom>
              <a:rect b="b" l="l" r="r" t="t"/>
              <a:pathLst>
                <a:path extrusionOk="0" h="8269" w="12555">
                  <a:moveTo>
                    <a:pt x="3363" y="1"/>
                  </a:moveTo>
                  <a:cubicBezTo>
                    <a:pt x="3177" y="1"/>
                    <a:pt x="2988" y="11"/>
                    <a:pt x="2797" y="32"/>
                  </a:cubicBezTo>
                  <a:cubicBezTo>
                    <a:pt x="1" y="366"/>
                    <a:pt x="1460" y="3132"/>
                    <a:pt x="1460" y="3132"/>
                  </a:cubicBezTo>
                  <a:cubicBezTo>
                    <a:pt x="6505" y="4591"/>
                    <a:pt x="12341" y="8117"/>
                    <a:pt x="12554" y="8269"/>
                  </a:cubicBezTo>
                  <a:cubicBezTo>
                    <a:pt x="12433" y="8147"/>
                    <a:pt x="10305" y="6597"/>
                    <a:pt x="9119" y="4196"/>
                  </a:cubicBezTo>
                  <a:cubicBezTo>
                    <a:pt x="7986" y="1900"/>
                    <a:pt x="5927" y="1"/>
                    <a:pt x="3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5"/>
            <p:cNvSpPr/>
            <p:nvPr/>
          </p:nvSpPr>
          <p:spPr>
            <a:xfrm>
              <a:off x="3642425" y="2606700"/>
              <a:ext cx="136800" cy="50200"/>
            </a:xfrm>
            <a:custGeom>
              <a:rect b="b" l="l" r="r" t="t"/>
              <a:pathLst>
                <a:path extrusionOk="0" fill="none" h="2008" w="5472">
                  <a:moveTo>
                    <a:pt x="1" y="1"/>
                  </a:moveTo>
                  <a:cubicBezTo>
                    <a:pt x="1" y="1"/>
                    <a:pt x="1247" y="2007"/>
                    <a:pt x="5472" y="183"/>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5"/>
            <p:cNvSpPr/>
            <p:nvPr/>
          </p:nvSpPr>
          <p:spPr>
            <a:xfrm>
              <a:off x="3487425" y="2454725"/>
              <a:ext cx="224950" cy="217475"/>
            </a:xfrm>
            <a:custGeom>
              <a:rect b="b" l="l" r="r" t="t"/>
              <a:pathLst>
                <a:path extrusionOk="0" h="8699" w="8998">
                  <a:moveTo>
                    <a:pt x="1094" y="1"/>
                  </a:moveTo>
                  <a:cubicBezTo>
                    <a:pt x="1094" y="1"/>
                    <a:pt x="0" y="5806"/>
                    <a:pt x="2614" y="7995"/>
                  </a:cubicBezTo>
                  <a:cubicBezTo>
                    <a:pt x="3221" y="8503"/>
                    <a:pt x="3774" y="8698"/>
                    <a:pt x="4266" y="8698"/>
                  </a:cubicBezTo>
                  <a:cubicBezTo>
                    <a:pt x="5890" y="8698"/>
                    <a:pt x="6839" y="6566"/>
                    <a:pt x="6839" y="6566"/>
                  </a:cubicBezTo>
                  <a:cubicBezTo>
                    <a:pt x="6839" y="6566"/>
                    <a:pt x="8845" y="6445"/>
                    <a:pt x="8936" y="4135"/>
                  </a:cubicBezTo>
                  <a:cubicBezTo>
                    <a:pt x="8997" y="1825"/>
                    <a:pt x="5897" y="153"/>
                    <a:pt x="10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35"/>
            <p:cNvSpPr/>
            <p:nvPr/>
          </p:nvSpPr>
          <p:spPr>
            <a:xfrm>
              <a:off x="3919800" y="2336200"/>
              <a:ext cx="151225" cy="72975"/>
            </a:xfrm>
            <a:custGeom>
              <a:rect b="b" l="l" r="r" t="t"/>
              <a:pathLst>
                <a:path extrusionOk="0" fill="none" h="2919" w="6049">
                  <a:moveTo>
                    <a:pt x="0" y="1642"/>
                  </a:moveTo>
                  <a:cubicBezTo>
                    <a:pt x="0" y="1642"/>
                    <a:pt x="1034" y="2918"/>
                    <a:pt x="3101" y="2341"/>
                  </a:cubicBezTo>
                  <a:cubicBezTo>
                    <a:pt x="5198" y="1793"/>
                    <a:pt x="6049" y="0"/>
                    <a:pt x="6049" y="0"/>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35"/>
            <p:cNvSpPr/>
            <p:nvPr/>
          </p:nvSpPr>
          <p:spPr>
            <a:xfrm>
              <a:off x="3707025" y="2223775"/>
              <a:ext cx="288775" cy="237975"/>
            </a:xfrm>
            <a:custGeom>
              <a:rect b="b" l="l" r="r" t="t"/>
              <a:pathLst>
                <a:path extrusionOk="0" h="9519" w="11551">
                  <a:moveTo>
                    <a:pt x="2750" y="0"/>
                  </a:moveTo>
                  <a:cubicBezTo>
                    <a:pt x="1954" y="0"/>
                    <a:pt x="1151" y="58"/>
                    <a:pt x="365" y="181"/>
                  </a:cubicBezTo>
                  <a:cubicBezTo>
                    <a:pt x="365" y="181"/>
                    <a:pt x="0" y="6503"/>
                    <a:pt x="4073" y="8722"/>
                  </a:cubicBezTo>
                  <a:cubicBezTo>
                    <a:pt x="5109" y="9291"/>
                    <a:pt x="5970" y="9518"/>
                    <a:pt x="6675" y="9518"/>
                  </a:cubicBezTo>
                  <a:cubicBezTo>
                    <a:pt x="8721" y="9518"/>
                    <a:pt x="9460" y="7604"/>
                    <a:pt x="9393" y="6564"/>
                  </a:cubicBezTo>
                  <a:cubicBezTo>
                    <a:pt x="9393" y="6564"/>
                    <a:pt x="11551" y="6078"/>
                    <a:pt x="11125" y="3616"/>
                  </a:cubicBezTo>
                  <a:cubicBezTo>
                    <a:pt x="10794" y="1552"/>
                    <a:pt x="6874" y="0"/>
                    <a:pt x="2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35"/>
            <p:cNvSpPr/>
            <p:nvPr/>
          </p:nvSpPr>
          <p:spPr>
            <a:xfrm>
              <a:off x="3716150" y="2223775"/>
              <a:ext cx="279650" cy="164125"/>
            </a:xfrm>
            <a:custGeom>
              <a:rect b="b" l="l" r="r" t="t"/>
              <a:pathLst>
                <a:path extrusionOk="0" h="6565" w="11186">
                  <a:moveTo>
                    <a:pt x="2385" y="0"/>
                  </a:moveTo>
                  <a:cubicBezTo>
                    <a:pt x="1589" y="0"/>
                    <a:pt x="786" y="58"/>
                    <a:pt x="0" y="181"/>
                  </a:cubicBezTo>
                  <a:cubicBezTo>
                    <a:pt x="3769" y="4224"/>
                    <a:pt x="9028" y="6564"/>
                    <a:pt x="9028" y="6564"/>
                  </a:cubicBezTo>
                  <a:cubicBezTo>
                    <a:pt x="9028" y="6564"/>
                    <a:pt x="11186" y="6078"/>
                    <a:pt x="10760" y="3616"/>
                  </a:cubicBezTo>
                  <a:cubicBezTo>
                    <a:pt x="10429" y="1552"/>
                    <a:pt x="6509" y="0"/>
                    <a:pt x="23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35"/>
            <p:cNvSpPr/>
            <p:nvPr/>
          </p:nvSpPr>
          <p:spPr>
            <a:xfrm>
              <a:off x="3900800" y="1981325"/>
              <a:ext cx="165675" cy="95000"/>
            </a:xfrm>
            <a:custGeom>
              <a:rect b="b" l="l" r="r" t="t"/>
              <a:pathLst>
                <a:path extrusionOk="0" fill="none" h="3800" w="6627">
                  <a:moveTo>
                    <a:pt x="0" y="0"/>
                  </a:moveTo>
                  <a:cubicBezTo>
                    <a:pt x="0" y="0"/>
                    <a:pt x="335" y="3800"/>
                    <a:pt x="6627" y="2432"/>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35"/>
            <p:cNvSpPr/>
            <p:nvPr/>
          </p:nvSpPr>
          <p:spPr>
            <a:xfrm>
              <a:off x="3710825" y="1637100"/>
              <a:ext cx="312325" cy="410150"/>
            </a:xfrm>
            <a:custGeom>
              <a:rect b="b" l="l" r="r" t="t"/>
              <a:pathLst>
                <a:path extrusionOk="0" h="16406" w="12493">
                  <a:moveTo>
                    <a:pt x="3010" y="0"/>
                  </a:moveTo>
                  <a:cubicBezTo>
                    <a:pt x="3010" y="0"/>
                    <a:pt x="2797" y="2979"/>
                    <a:pt x="1399" y="5319"/>
                  </a:cubicBezTo>
                  <a:cubicBezTo>
                    <a:pt x="0" y="7690"/>
                    <a:pt x="61" y="14013"/>
                    <a:pt x="2736" y="15867"/>
                  </a:cubicBezTo>
                  <a:cubicBezTo>
                    <a:pt x="3293" y="16253"/>
                    <a:pt x="3830" y="16406"/>
                    <a:pt x="4331" y="16406"/>
                  </a:cubicBezTo>
                  <a:cubicBezTo>
                    <a:pt x="6239" y="16406"/>
                    <a:pt x="7630" y="14195"/>
                    <a:pt x="7630" y="14195"/>
                  </a:cubicBezTo>
                  <a:cubicBezTo>
                    <a:pt x="7630" y="14195"/>
                    <a:pt x="8272" y="14409"/>
                    <a:pt x="9058" y="14409"/>
                  </a:cubicBezTo>
                  <a:cubicBezTo>
                    <a:pt x="10023" y="14409"/>
                    <a:pt x="11203" y="14086"/>
                    <a:pt x="11672" y="12645"/>
                  </a:cubicBezTo>
                  <a:cubicBezTo>
                    <a:pt x="12493" y="10000"/>
                    <a:pt x="11490" y="7204"/>
                    <a:pt x="8846" y="5502"/>
                  </a:cubicBezTo>
                  <a:cubicBezTo>
                    <a:pt x="6383" y="3921"/>
                    <a:pt x="3891" y="1581"/>
                    <a:pt x="3162" y="274"/>
                  </a:cubicBezTo>
                  <a:cubicBezTo>
                    <a:pt x="3131" y="274"/>
                    <a:pt x="3131" y="243"/>
                    <a:pt x="3131" y="243"/>
                  </a:cubicBezTo>
                  <a:cubicBezTo>
                    <a:pt x="3101" y="183"/>
                    <a:pt x="3070" y="91"/>
                    <a:pt x="3040" y="31"/>
                  </a:cubicBezTo>
                  <a:cubicBezTo>
                    <a:pt x="3010" y="0"/>
                    <a:pt x="3010" y="0"/>
                    <a:pt x="3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35"/>
            <p:cNvSpPr/>
            <p:nvPr/>
          </p:nvSpPr>
          <p:spPr>
            <a:xfrm>
              <a:off x="3710825" y="1637100"/>
              <a:ext cx="190750" cy="410150"/>
            </a:xfrm>
            <a:custGeom>
              <a:rect b="b" l="l" r="r" t="t"/>
              <a:pathLst>
                <a:path extrusionOk="0" h="16406" w="7630">
                  <a:moveTo>
                    <a:pt x="3010" y="0"/>
                  </a:moveTo>
                  <a:cubicBezTo>
                    <a:pt x="3010" y="0"/>
                    <a:pt x="2797" y="2979"/>
                    <a:pt x="1399" y="5319"/>
                  </a:cubicBezTo>
                  <a:cubicBezTo>
                    <a:pt x="0" y="7690"/>
                    <a:pt x="61" y="14013"/>
                    <a:pt x="2736" y="15867"/>
                  </a:cubicBezTo>
                  <a:cubicBezTo>
                    <a:pt x="3293" y="16253"/>
                    <a:pt x="3830" y="16406"/>
                    <a:pt x="4331" y="16406"/>
                  </a:cubicBezTo>
                  <a:cubicBezTo>
                    <a:pt x="6239" y="16406"/>
                    <a:pt x="7630" y="14195"/>
                    <a:pt x="7630" y="14195"/>
                  </a:cubicBezTo>
                  <a:cubicBezTo>
                    <a:pt x="7265" y="9180"/>
                    <a:pt x="3861" y="1763"/>
                    <a:pt x="3162" y="274"/>
                  </a:cubicBezTo>
                  <a:cubicBezTo>
                    <a:pt x="3131" y="274"/>
                    <a:pt x="3131" y="243"/>
                    <a:pt x="3131" y="243"/>
                  </a:cubicBezTo>
                  <a:cubicBezTo>
                    <a:pt x="3101" y="152"/>
                    <a:pt x="3040" y="61"/>
                    <a:pt x="3040" y="31"/>
                  </a:cubicBezTo>
                  <a:cubicBezTo>
                    <a:pt x="3010" y="0"/>
                    <a:pt x="3010" y="0"/>
                    <a:pt x="3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35"/>
            <p:cNvSpPr/>
            <p:nvPr/>
          </p:nvSpPr>
          <p:spPr>
            <a:xfrm>
              <a:off x="3981350" y="1612025"/>
              <a:ext cx="99575" cy="152750"/>
            </a:xfrm>
            <a:custGeom>
              <a:rect b="b" l="l" r="r" t="t"/>
              <a:pathLst>
                <a:path extrusionOk="0" fill="none" h="6110" w="3983">
                  <a:moveTo>
                    <a:pt x="3982" y="0"/>
                  </a:moveTo>
                  <a:cubicBezTo>
                    <a:pt x="3982" y="0"/>
                    <a:pt x="0" y="1064"/>
                    <a:pt x="274" y="6110"/>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35"/>
            <p:cNvSpPr/>
            <p:nvPr/>
          </p:nvSpPr>
          <p:spPr>
            <a:xfrm>
              <a:off x="4023725" y="1527425"/>
              <a:ext cx="371025" cy="304975"/>
            </a:xfrm>
            <a:custGeom>
              <a:rect b="b" l="l" r="r" t="t"/>
              <a:pathLst>
                <a:path extrusionOk="0" h="12199" w="14841">
                  <a:moveTo>
                    <a:pt x="4863" y="1"/>
                  </a:moveTo>
                  <a:cubicBezTo>
                    <a:pt x="1884" y="1"/>
                    <a:pt x="1832" y="3038"/>
                    <a:pt x="1831" y="3195"/>
                  </a:cubicBezTo>
                  <a:lnTo>
                    <a:pt x="1831" y="3195"/>
                  </a:lnTo>
                  <a:cubicBezTo>
                    <a:pt x="1831" y="3191"/>
                    <a:pt x="1831" y="3184"/>
                    <a:pt x="1831" y="3171"/>
                  </a:cubicBezTo>
                  <a:cubicBezTo>
                    <a:pt x="1761" y="3148"/>
                    <a:pt x="1468" y="3056"/>
                    <a:pt x="1138" y="3056"/>
                  </a:cubicBezTo>
                  <a:cubicBezTo>
                    <a:pt x="615" y="3056"/>
                    <a:pt x="1" y="3287"/>
                    <a:pt x="38" y="4387"/>
                  </a:cubicBezTo>
                  <a:cubicBezTo>
                    <a:pt x="68" y="6272"/>
                    <a:pt x="3321" y="9554"/>
                    <a:pt x="7424" y="10406"/>
                  </a:cubicBezTo>
                  <a:cubicBezTo>
                    <a:pt x="11558" y="11226"/>
                    <a:pt x="14841" y="12199"/>
                    <a:pt x="14841" y="12199"/>
                  </a:cubicBezTo>
                  <a:cubicBezTo>
                    <a:pt x="14841" y="12199"/>
                    <a:pt x="13442" y="10071"/>
                    <a:pt x="12743" y="6880"/>
                  </a:cubicBezTo>
                  <a:cubicBezTo>
                    <a:pt x="12044" y="3688"/>
                    <a:pt x="9187" y="497"/>
                    <a:pt x="5479" y="41"/>
                  </a:cubicBezTo>
                  <a:cubicBezTo>
                    <a:pt x="5261" y="14"/>
                    <a:pt x="5056" y="1"/>
                    <a:pt x="48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35"/>
            <p:cNvSpPr/>
            <p:nvPr/>
          </p:nvSpPr>
          <p:spPr>
            <a:xfrm>
              <a:off x="4068825" y="1527425"/>
              <a:ext cx="325925" cy="304975"/>
            </a:xfrm>
            <a:custGeom>
              <a:rect b="b" l="l" r="r" t="t"/>
              <a:pathLst>
                <a:path extrusionOk="0" h="12199" w="13037">
                  <a:moveTo>
                    <a:pt x="3059" y="1"/>
                  </a:moveTo>
                  <a:cubicBezTo>
                    <a:pt x="0" y="1"/>
                    <a:pt x="27" y="3202"/>
                    <a:pt x="27" y="3202"/>
                  </a:cubicBezTo>
                  <a:cubicBezTo>
                    <a:pt x="6228" y="5694"/>
                    <a:pt x="13037" y="12199"/>
                    <a:pt x="13037" y="12199"/>
                  </a:cubicBezTo>
                  <a:cubicBezTo>
                    <a:pt x="13037" y="12199"/>
                    <a:pt x="11638" y="10071"/>
                    <a:pt x="10939" y="6880"/>
                  </a:cubicBezTo>
                  <a:cubicBezTo>
                    <a:pt x="10240" y="3688"/>
                    <a:pt x="7383" y="497"/>
                    <a:pt x="3675" y="41"/>
                  </a:cubicBezTo>
                  <a:cubicBezTo>
                    <a:pt x="3457" y="14"/>
                    <a:pt x="3252" y="1"/>
                    <a:pt x="30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35"/>
            <p:cNvSpPr/>
            <p:nvPr/>
          </p:nvSpPr>
          <p:spPr>
            <a:xfrm>
              <a:off x="4065700" y="1206850"/>
              <a:ext cx="178600" cy="253225"/>
            </a:xfrm>
            <a:custGeom>
              <a:rect b="b" l="l" r="r" t="t"/>
              <a:pathLst>
                <a:path extrusionOk="0" h="10129" w="7144">
                  <a:moveTo>
                    <a:pt x="3511" y="1"/>
                  </a:moveTo>
                  <a:cubicBezTo>
                    <a:pt x="2657" y="1"/>
                    <a:pt x="31" y="1834"/>
                    <a:pt x="31" y="4809"/>
                  </a:cubicBezTo>
                  <a:cubicBezTo>
                    <a:pt x="0" y="7879"/>
                    <a:pt x="790" y="8882"/>
                    <a:pt x="335" y="10128"/>
                  </a:cubicBezTo>
                  <a:cubicBezTo>
                    <a:pt x="426" y="10037"/>
                    <a:pt x="1672" y="8274"/>
                    <a:pt x="3587" y="7301"/>
                  </a:cubicBezTo>
                  <a:cubicBezTo>
                    <a:pt x="5532" y="6298"/>
                    <a:pt x="7143" y="4444"/>
                    <a:pt x="6839" y="2195"/>
                  </a:cubicBezTo>
                  <a:cubicBezTo>
                    <a:pt x="6691" y="1100"/>
                    <a:pt x="6097" y="819"/>
                    <a:pt x="5525" y="819"/>
                  </a:cubicBezTo>
                  <a:cubicBezTo>
                    <a:pt x="4923" y="819"/>
                    <a:pt x="4347" y="1131"/>
                    <a:pt x="4347" y="1131"/>
                  </a:cubicBezTo>
                  <a:cubicBezTo>
                    <a:pt x="4347" y="1131"/>
                    <a:pt x="4347" y="128"/>
                    <a:pt x="3587" y="6"/>
                  </a:cubicBezTo>
                  <a:cubicBezTo>
                    <a:pt x="3563" y="3"/>
                    <a:pt x="3538" y="1"/>
                    <a:pt x="3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35"/>
            <p:cNvSpPr/>
            <p:nvPr/>
          </p:nvSpPr>
          <p:spPr>
            <a:xfrm>
              <a:off x="4074050" y="1227300"/>
              <a:ext cx="170250" cy="232775"/>
            </a:xfrm>
            <a:custGeom>
              <a:rect b="b" l="l" r="r" t="t"/>
              <a:pathLst>
                <a:path extrusionOk="0" h="9311" w="6810">
                  <a:moveTo>
                    <a:pt x="5191" y="1"/>
                  </a:moveTo>
                  <a:cubicBezTo>
                    <a:pt x="4589" y="1"/>
                    <a:pt x="4013" y="313"/>
                    <a:pt x="4013" y="313"/>
                  </a:cubicBezTo>
                  <a:cubicBezTo>
                    <a:pt x="2888" y="4416"/>
                    <a:pt x="122" y="9128"/>
                    <a:pt x="1" y="9310"/>
                  </a:cubicBezTo>
                  <a:cubicBezTo>
                    <a:pt x="92" y="9219"/>
                    <a:pt x="1338" y="7456"/>
                    <a:pt x="3253" y="6483"/>
                  </a:cubicBezTo>
                  <a:cubicBezTo>
                    <a:pt x="5198" y="5480"/>
                    <a:pt x="6809" y="3626"/>
                    <a:pt x="6505" y="1377"/>
                  </a:cubicBezTo>
                  <a:cubicBezTo>
                    <a:pt x="6357" y="282"/>
                    <a:pt x="5763" y="1"/>
                    <a:pt x="5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35"/>
            <p:cNvSpPr/>
            <p:nvPr/>
          </p:nvSpPr>
          <p:spPr>
            <a:xfrm>
              <a:off x="3915225" y="1460050"/>
              <a:ext cx="115525" cy="44075"/>
            </a:xfrm>
            <a:custGeom>
              <a:rect b="b" l="l" r="r" t="t"/>
              <a:pathLst>
                <a:path extrusionOk="0" fill="none" h="1763" w="4621">
                  <a:moveTo>
                    <a:pt x="1" y="0"/>
                  </a:moveTo>
                  <a:cubicBezTo>
                    <a:pt x="1" y="0"/>
                    <a:pt x="1825" y="1763"/>
                    <a:pt x="4621" y="790"/>
                  </a:cubicBezTo>
                </a:path>
              </a:pathLst>
            </a:custGeom>
            <a:solidFill>
              <a:schemeClr val="dk1"/>
            </a:solidFill>
            <a:ln cap="flat" cmpd="sng" w="14450">
              <a:solidFill>
                <a:schemeClr val="dk1"/>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35"/>
            <p:cNvSpPr/>
            <p:nvPr/>
          </p:nvSpPr>
          <p:spPr>
            <a:xfrm>
              <a:off x="3675875" y="1149250"/>
              <a:ext cx="322900" cy="368225"/>
            </a:xfrm>
            <a:custGeom>
              <a:rect b="b" l="l" r="r" t="t"/>
              <a:pathLst>
                <a:path extrusionOk="0" h="14729" w="12916">
                  <a:moveTo>
                    <a:pt x="1490" y="0"/>
                  </a:moveTo>
                  <a:lnTo>
                    <a:pt x="1490" y="0"/>
                  </a:lnTo>
                  <a:cubicBezTo>
                    <a:pt x="1489" y="1"/>
                    <a:pt x="0" y="6353"/>
                    <a:pt x="2371" y="10760"/>
                  </a:cubicBezTo>
                  <a:cubicBezTo>
                    <a:pt x="3773" y="13366"/>
                    <a:pt x="5961" y="14729"/>
                    <a:pt x="7648" y="14729"/>
                  </a:cubicBezTo>
                  <a:cubicBezTo>
                    <a:pt x="8813" y="14729"/>
                    <a:pt x="9739" y="14078"/>
                    <a:pt x="10000" y="12736"/>
                  </a:cubicBezTo>
                  <a:cubicBezTo>
                    <a:pt x="10000" y="12736"/>
                    <a:pt x="10019" y="12737"/>
                    <a:pt x="10054" y="12737"/>
                  </a:cubicBezTo>
                  <a:cubicBezTo>
                    <a:pt x="10453" y="12737"/>
                    <a:pt x="12916" y="12634"/>
                    <a:pt x="12888" y="10092"/>
                  </a:cubicBezTo>
                  <a:cubicBezTo>
                    <a:pt x="12827" y="7295"/>
                    <a:pt x="10973" y="5167"/>
                    <a:pt x="7964" y="3891"/>
                  </a:cubicBezTo>
                  <a:cubicBezTo>
                    <a:pt x="4955" y="2645"/>
                    <a:pt x="2128" y="1672"/>
                    <a:pt x="1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5"/>
            <p:cNvSpPr/>
            <p:nvPr/>
          </p:nvSpPr>
          <p:spPr>
            <a:xfrm>
              <a:off x="3675875" y="1149250"/>
              <a:ext cx="250025" cy="368225"/>
            </a:xfrm>
            <a:custGeom>
              <a:rect b="b" l="l" r="r" t="t"/>
              <a:pathLst>
                <a:path extrusionOk="0" h="14729" w="10001">
                  <a:moveTo>
                    <a:pt x="1490" y="0"/>
                  </a:moveTo>
                  <a:cubicBezTo>
                    <a:pt x="1489" y="1"/>
                    <a:pt x="0" y="6353"/>
                    <a:pt x="2371" y="10760"/>
                  </a:cubicBezTo>
                  <a:cubicBezTo>
                    <a:pt x="3773" y="13366"/>
                    <a:pt x="5961" y="14729"/>
                    <a:pt x="7648" y="14729"/>
                  </a:cubicBezTo>
                  <a:cubicBezTo>
                    <a:pt x="8813" y="14729"/>
                    <a:pt x="9739" y="14078"/>
                    <a:pt x="10000" y="12736"/>
                  </a:cubicBezTo>
                  <a:cubicBezTo>
                    <a:pt x="2645" y="7447"/>
                    <a:pt x="1490" y="1"/>
                    <a:pt x="1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5"/>
            <p:cNvSpPr/>
            <p:nvPr/>
          </p:nvSpPr>
          <p:spPr>
            <a:xfrm>
              <a:off x="4228300" y="1201950"/>
              <a:ext cx="316150" cy="319675"/>
            </a:xfrm>
            <a:custGeom>
              <a:rect b="b" l="l" r="r" t="t"/>
              <a:pathLst>
                <a:path extrusionOk="0" h="12787" w="12646">
                  <a:moveTo>
                    <a:pt x="5731" y="0"/>
                  </a:moveTo>
                  <a:cubicBezTo>
                    <a:pt x="4351" y="0"/>
                    <a:pt x="3344" y="1017"/>
                    <a:pt x="3344" y="2360"/>
                  </a:cubicBezTo>
                  <a:cubicBezTo>
                    <a:pt x="3314" y="2330"/>
                    <a:pt x="3284" y="2300"/>
                    <a:pt x="3253" y="2269"/>
                  </a:cubicBezTo>
                  <a:cubicBezTo>
                    <a:pt x="3073" y="2161"/>
                    <a:pt x="2660" y="1947"/>
                    <a:pt x="2164" y="1947"/>
                  </a:cubicBezTo>
                  <a:cubicBezTo>
                    <a:pt x="1820" y="1947"/>
                    <a:pt x="1437" y="2050"/>
                    <a:pt x="1065" y="2360"/>
                  </a:cubicBezTo>
                  <a:cubicBezTo>
                    <a:pt x="1" y="3272"/>
                    <a:pt x="2311" y="7619"/>
                    <a:pt x="5746" y="9534"/>
                  </a:cubicBezTo>
                  <a:cubicBezTo>
                    <a:pt x="9180" y="11449"/>
                    <a:pt x="12098" y="11965"/>
                    <a:pt x="12645" y="12786"/>
                  </a:cubicBezTo>
                  <a:cubicBezTo>
                    <a:pt x="12645" y="12786"/>
                    <a:pt x="12615" y="6829"/>
                    <a:pt x="9697" y="2664"/>
                  </a:cubicBezTo>
                  <a:cubicBezTo>
                    <a:pt x="8366" y="744"/>
                    <a:pt x="6912" y="0"/>
                    <a:pt x="57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5"/>
            <p:cNvSpPr/>
            <p:nvPr/>
          </p:nvSpPr>
          <p:spPr>
            <a:xfrm>
              <a:off x="4311900" y="1201950"/>
              <a:ext cx="232550" cy="319675"/>
            </a:xfrm>
            <a:custGeom>
              <a:rect b="b" l="l" r="r" t="t"/>
              <a:pathLst>
                <a:path extrusionOk="0" h="12787" w="9302">
                  <a:moveTo>
                    <a:pt x="2387" y="0"/>
                  </a:moveTo>
                  <a:cubicBezTo>
                    <a:pt x="1007" y="0"/>
                    <a:pt x="0" y="1017"/>
                    <a:pt x="0" y="2360"/>
                  </a:cubicBezTo>
                  <a:cubicBezTo>
                    <a:pt x="5928" y="6494"/>
                    <a:pt x="9210" y="12604"/>
                    <a:pt x="9301" y="12786"/>
                  </a:cubicBezTo>
                  <a:cubicBezTo>
                    <a:pt x="9301" y="12786"/>
                    <a:pt x="9271" y="6829"/>
                    <a:pt x="6353" y="2664"/>
                  </a:cubicBezTo>
                  <a:cubicBezTo>
                    <a:pt x="5022" y="744"/>
                    <a:pt x="3568" y="0"/>
                    <a:pt x="2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97" name="Google Shape;2997;p35"/>
          <p:cNvPicPr preferRelativeResize="0"/>
          <p:nvPr/>
        </p:nvPicPr>
        <p:blipFill>
          <a:blip r:embed="rId2">
            <a:alphaModFix amt="50000"/>
          </a:blip>
          <a:stretch>
            <a:fillRect/>
          </a:stretch>
        </p:blipFill>
        <p:spPr>
          <a:xfrm>
            <a:off x="7368825" y="-148475"/>
            <a:ext cx="2826351" cy="2528400"/>
          </a:xfrm>
          <a:prstGeom prst="rect">
            <a:avLst/>
          </a:prstGeom>
          <a:noFill/>
          <a:ln>
            <a:noFill/>
          </a:ln>
        </p:spPr>
      </p:pic>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6_1">
    <p:spTree>
      <p:nvGrpSpPr>
        <p:cNvPr id="2998" name="Shape 2998"/>
        <p:cNvGrpSpPr/>
        <p:nvPr/>
      </p:nvGrpSpPr>
      <p:grpSpPr>
        <a:xfrm>
          <a:off x="0" y="0"/>
          <a:ext cx="0" cy="0"/>
          <a:chOff x="0" y="0"/>
          <a:chExt cx="0" cy="0"/>
        </a:xfrm>
      </p:grpSpPr>
      <p:sp>
        <p:nvSpPr>
          <p:cNvPr id="2999" name="Google Shape;2999;p36"/>
          <p:cNvSpPr/>
          <p:nvPr/>
        </p:nvSpPr>
        <p:spPr>
          <a:xfrm rot="9395586">
            <a:off x="-647857" y="3711134"/>
            <a:ext cx="1455552" cy="1863410"/>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00" name="Google Shape;3000;p36"/>
          <p:cNvPicPr preferRelativeResize="0"/>
          <p:nvPr/>
        </p:nvPicPr>
        <p:blipFill>
          <a:blip r:embed="rId2">
            <a:alphaModFix amt="50000"/>
          </a:blip>
          <a:stretch>
            <a:fillRect/>
          </a:stretch>
        </p:blipFill>
        <p:spPr>
          <a:xfrm>
            <a:off x="-1767075" y="3620400"/>
            <a:ext cx="2826351" cy="2528400"/>
          </a:xfrm>
          <a:prstGeom prst="rect">
            <a:avLst/>
          </a:prstGeom>
          <a:noFill/>
          <a:ln>
            <a:noFill/>
          </a:ln>
        </p:spPr>
      </p:pic>
      <p:sp>
        <p:nvSpPr>
          <p:cNvPr id="3001" name="Google Shape;3001;p3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02" name="Google Shape;3002;p36"/>
          <p:cNvSpPr txBox="1"/>
          <p:nvPr>
            <p:ph idx="2" type="title"/>
          </p:nvPr>
        </p:nvSpPr>
        <p:spPr>
          <a:xfrm>
            <a:off x="720000" y="3228672"/>
            <a:ext cx="23364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003" name="Google Shape;3003;p36"/>
          <p:cNvSpPr txBox="1"/>
          <p:nvPr>
            <p:ph idx="1" type="subTitle"/>
          </p:nvPr>
        </p:nvSpPr>
        <p:spPr>
          <a:xfrm>
            <a:off x="720000" y="3695638"/>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04" name="Google Shape;3004;p36"/>
          <p:cNvSpPr txBox="1"/>
          <p:nvPr>
            <p:ph idx="3" type="title"/>
          </p:nvPr>
        </p:nvSpPr>
        <p:spPr>
          <a:xfrm>
            <a:off x="3403800" y="3228672"/>
            <a:ext cx="23364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005" name="Google Shape;3005;p36"/>
          <p:cNvSpPr txBox="1"/>
          <p:nvPr>
            <p:ph idx="4" type="subTitle"/>
          </p:nvPr>
        </p:nvSpPr>
        <p:spPr>
          <a:xfrm>
            <a:off x="3403800" y="3695638"/>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06" name="Google Shape;3006;p36"/>
          <p:cNvSpPr txBox="1"/>
          <p:nvPr>
            <p:ph idx="5" type="title"/>
          </p:nvPr>
        </p:nvSpPr>
        <p:spPr>
          <a:xfrm>
            <a:off x="6087600" y="3228672"/>
            <a:ext cx="2336400" cy="40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007" name="Google Shape;3007;p36"/>
          <p:cNvSpPr txBox="1"/>
          <p:nvPr>
            <p:ph idx="6" type="subTitle"/>
          </p:nvPr>
        </p:nvSpPr>
        <p:spPr>
          <a:xfrm>
            <a:off x="6087600" y="3695638"/>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008" name="Google Shape;3008;p36"/>
          <p:cNvSpPr txBox="1"/>
          <p:nvPr>
            <p:ph hasCustomPrompt="1" idx="7" type="title"/>
          </p:nvPr>
        </p:nvSpPr>
        <p:spPr>
          <a:xfrm>
            <a:off x="1328550" y="2125600"/>
            <a:ext cx="1119300" cy="61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5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3009" name="Google Shape;3009;p36"/>
          <p:cNvSpPr txBox="1"/>
          <p:nvPr>
            <p:ph hasCustomPrompt="1" idx="8" type="title"/>
          </p:nvPr>
        </p:nvSpPr>
        <p:spPr>
          <a:xfrm>
            <a:off x="4012350" y="2125600"/>
            <a:ext cx="1119300" cy="61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500"/>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sp>
        <p:nvSpPr>
          <p:cNvPr id="3010" name="Google Shape;3010;p36"/>
          <p:cNvSpPr txBox="1"/>
          <p:nvPr>
            <p:ph hasCustomPrompt="1" idx="9" type="title"/>
          </p:nvPr>
        </p:nvSpPr>
        <p:spPr>
          <a:xfrm>
            <a:off x="6711300" y="2125600"/>
            <a:ext cx="1089000" cy="614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500"/>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grpSp>
        <p:nvGrpSpPr>
          <p:cNvPr id="3011" name="Google Shape;3011;p36"/>
          <p:cNvGrpSpPr/>
          <p:nvPr/>
        </p:nvGrpSpPr>
        <p:grpSpPr>
          <a:xfrm rot="-8949421">
            <a:off x="8546620" y="-1450331"/>
            <a:ext cx="1526877" cy="3332605"/>
            <a:chOff x="7386050" y="661025"/>
            <a:chExt cx="1576975" cy="3441950"/>
          </a:xfrm>
        </p:grpSpPr>
        <p:sp>
          <p:nvSpPr>
            <p:cNvPr id="3012" name="Google Shape;3012;p36"/>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6"/>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6"/>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6"/>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6"/>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36"/>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36"/>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36"/>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6"/>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6"/>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6"/>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3" name="Google Shape;3023;p36"/>
          <p:cNvGrpSpPr/>
          <p:nvPr/>
        </p:nvGrpSpPr>
        <p:grpSpPr>
          <a:xfrm flipH="1">
            <a:off x="7897045" y="-2"/>
            <a:ext cx="1322773" cy="1338296"/>
            <a:chOff x="238125" y="470675"/>
            <a:chExt cx="2524375" cy="2554000"/>
          </a:xfrm>
        </p:grpSpPr>
        <p:sp>
          <p:nvSpPr>
            <p:cNvPr id="3024" name="Google Shape;3024;p36"/>
            <p:cNvSpPr/>
            <p:nvPr/>
          </p:nvSpPr>
          <p:spPr>
            <a:xfrm>
              <a:off x="974450" y="470675"/>
              <a:ext cx="974200" cy="1541075"/>
            </a:xfrm>
            <a:custGeom>
              <a:rect b="b" l="l" r="r" t="t"/>
              <a:pathLst>
                <a:path extrusionOk="0" h="61643" w="38968">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6"/>
            <p:cNvSpPr/>
            <p:nvPr/>
          </p:nvSpPr>
          <p:spPr>
            <a:xfrm>
              <a:off x="1039800" y="470675"/>
              <a:ext cx="188475" cy="116275"/>
            </a:xfrm>
            <a:custGeom>
              <a:rect b="b" l="l" r="r" t="t"/>
              <a:pathLst>
                <a:path extrusionOk="0" h="4651" w="7539">
                  <a:moveTo>
                    <a:pt x="2280" y="0"/>
                  </a:moveTo>
                  <a:cubicBezTo>
                    <a:pt x="1338" y="1429"/>
                    <a:pt x="578" y="3009"/>
                    <a:pt x="0" y="4651"/>
                  </a:cubicBezTo>
                  <a:cubicBezTo>
                    <a:pt x="2766" y="3526"/>
                    <a:pt x="5320" y="1945"/>
                    <a:pt x="75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6"/>
            <p:cNvSpPr/>
            <p:nvPr/>
          </p:nvSpPr>
          <p:spPr>
            <a:xfrm>
              <a:off x="1172775" y="742700"/>
              <a:ext cx="1067675" cy="160375"/>
            </a:xfrm>
            <a:custGeom>
              <a:rect b="b" l="l" r="r" t="t"/>
              <a:pathLst>
                <a:path extrusionOk="0" h="6415" w="42707">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6"/>
            <p:cNvSpPr/>
            <p:nvPr/>
          </p:nvSpPr>
          <p:spPr>
            <a:xfrm>
              <a:off x="1100600" y="479775"/>
              <a:ext cx="944550" cy="297150"/>
            </a:xfrm>
            <a:custGeom>
              <a:rect b="b" l="l" r="r" t="t"/>
              <a:pathLst>
                <a:path extrusionOk="0" h="11886" w="37782">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6"/>
            <p:cNvSpPr/>
            <p:nvPr/>
          </p:nvSpPr>
          <p:spPr>
            <a:xfrm>
              <a:off x="1057275" y="470675"/>
              <a:ext cx="509150" cy="186175"/>
            </a:xfrm>
            <a:custGeom>
              <a:rect b="b" l="l" r="r" t="t"/>
              <a:pathLst>
                <a:path extrusionOk="0" h="7447" w="20366">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6"/>
            <p:cNvSpPr/>
            <p:nvPr/>
          </p:nvSpPr>
          <p:spPr>
            <a:xfrm>
              <a:off x="1786025" y="1686475"/>
              <a:ext cx="781175" cy="348825"/>
            </a:xfrm>
            <a:custGeom>
              <a:rect b="b" l="l" r="r" t="t"/>
              <a:pathLst>
                <a:path extrusionOk="0" h="13953" w="31247">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6"/>
            <p:cNvSpPr/>
            <p:nvPr/>
          </p:nvSpPr>
          <p:spPr>
            <a:xfrm>
              <a:off x="1641625" y="1512475"/>
              <a:ext cx="984100" cy="228000"/>
            </a:xfrm>
            <a:custGeom>
              <a:rect b="b" l="l" r="r" t="t"/>
              <a:pathLst>
                <a:path extrusionOk="0" h="9120" w="39364">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6"/>
            <p:cNvSpPr/>
            <p:nvPr/>
          </p:nvSpPr>
          <p:spPr>
            <a:xfrm>
              <a:off x="1369600" y="1145450"/>
              <a:ext cx="1009925" cy="117050"/>
            </a:xfrm>
            <a:custGeom>
              <a:rect b="b" l="l" r="r" t="t"/>
              <a:pathLst>
                <a:path extrusionOk="0" h="4682" w="40397">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6"/>
            <p:cNvSpPr/>
            <p:nvPr/>
          </p:nvSpPr>
          <p:spPr>
            <a:xfrm>
              <a:off x="1256375" y="941800"/>
              <a:ext cx="1123900" cy="158825"/>
            </a:xfrm>
            <a:custGeom>
              <a:rect b="b" l="l" r="r" t="t"/>
              <a:pathLst>
                <a:path extrusionOk="0" h="6353" w="44956">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6"/>
            <p:cNvSpPr/>
            <p:nvPr/>
          </p:nvSpPr>
          <p:spPr>
            <a:xfrm>
              <a:off x="1509425" y="1321750"/>
              <a:ext cx="1000025" cy="193775"/>
            </a:xfrm>
            <a:custGeom>
              <a:rect b="b" l="l" r="r" t="t"/>
              <a:pathLst>
                <a:path extrusionOk="0" h="7751" w="40001">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6"/>
            <p:cNvSpPr/>
            <p:nvPr/>
          </p:nvSpPr>
          <p:spPr>
            <a:xfrm>
              <a:off x="1457750" y="1682675"/>
              <a:ext cx="237100" cy="1041850"/>
            </a:xfrm>
            <a:custGeom>
              <a:rect b="b" l="l" r="r" t="t"/>
              <a:pathLst>
                <a:path extrusionOk="0" h="41674" w="9484">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6"/>
            <p:cNvSpPr/>
            <p:nvPr/>
          </p:nvSpPr>
          <p:spPr>
            <a:xfrm>
              <a:off x="975975" y="1245000"/>
              <a:ext cx="465825" cy="1024350"/>
            </a:xfrm>
            <a:custGeom>
              <a:rect b="b" l="l" r="r" t="t"/>
              <a:pathLst>
                <a:path extrusionOk="0" h="40974" w="18633">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6"/>
            <p:cNvSpPr/>
            <p:nvPr/>
          </p:nvSpPr>
          <p:spPr>
            <a:xfrm>
              <a:off x="1246500" y="1472200"/>
              <a:ext cx="328300" cy="998525"/>
            </a:xfrm>
            <a:custGeom>
              <a:rect b="b" l="l" r="r" t="t"/>
              <a:pathLst>
                <a:path extrusionOk="0" h="39941" w="13132">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6"/>
            <p:cNvSpPr/>
            <p:nvPr/>
          </p:nvSpPr>
          <p:spPr>
            <a:xfrm>
              <a:off x="1659100" y="1861250"/>
              <a:ext cx="161125" cy="967375"/>
            </a:xfrm>
            <a:custGeom>
              <a:rect b="b" l="l" r="r" t="t"/>
              <a:pathLst>
                <a:path extrusionOk="0" h="38695" w="6445">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6"/>
            <p:cNvSpPr/>
            <p:nvPr/>
          </p:nvSpPr>
          <p:spPr>
            <a:xfrm>
              <a:off x="1865050" y="1953200"/>
              <a:ext cx="897450" cy="1071475"/>
            </a:xfrm>
            <a:custGeom>
              <a:rect b="b" l="l" r="r" t="t"/>
              <a:pathLst>
                <a:path extrusionOk="0" h="42859" w="35898">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6"/>
            <p:cNvSpPr/>
            <p:nvPr/>
          </p:nvSpPr>
          <p:spPr>
            <a:xfrm>
              <a:off x="827800" y="1084650"/>
              <a:ext cx="454425" cy="935450"/>
            </a:xfrm>
            <a:custGeom>
              <a:rect b="b" l="l" r="r" t="t"/>
              <a:pathLst>
                <a:path extrusionOk="0" h="37418" w="18177">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6"/>
            <p:cNvSpPr/>
            <p:nvPr/>
          </p:nvSpPr>
          <p:spPr>
            <a:xfrm>
              <a:off x="323975" y="780700"/>
              <a:ext cx="785750" cy="646700"/>
            </a:xfrm>
            <a:custGeom>
              <a:rect b="b" l="l" r="r" t="t"/>
              <a:pathLst>
                <a:path extrusionOk="0" h="25868" w="3143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6"/>
            <p:cNvSpPr/>
            <p:nvPr/>
          </p:nvSpPr>
          <p:spPr>
            <a:xfrm>
              <a:off x="238125" y="638600"/>
              <a:ext cx="824500" cy="425550"/>
            </a:xfrm>
            <a:custGeom>
              <a:rect b="b" l="l" r="r" t="t"/>
              <a:pathLst>
                <a:path extrusionOk="0" h="17022" w="3298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6"/>
            <p:cNvSpPr/>
            <p:nvPr/>
          </p:nvSpPr>
          <p:spPr>
            <a:xfrm>
              <a:off x="336150" y="502575"/>
              <a:ext cx="696075" cy="158075"/>
            </a:xfrm>
            <a:custGeom>
              <a:rect b="b" l="l" r="r" t="t"/>
              <a:pathLst>
                <a:path extrusionOk="0" h="6323" w="27843">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6"/>
            <p:cNvSpPr/>
            <p:nvPr/>
          </p:nvSpPr>
          <p:spPr>
            <a:xfrm>
              <a:off x="599825" y="930400"/>
              <a:ext cx="601100" cy="671775"/>
            </a:xfrm>
            <a:custGeom>
              <a:rect b="b" l="l" r="r" t="t"/>
              <a:pathLst>
                <a:path extrusionOk="0" h="26871" w="24044">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36"/>
          <p:cNvGrpSpPr/>
          <p:nvPr/>
        </p:nvGrpSpPr>
        <p:grpSpPr>
          <a:xfrm flipH="1" rot="7923048">
            <a:off x="-138855" y="-298972"/>
            <a:ext cx="913676" cy="1677934"/>
            <a:chOff x="4830275" y="2608450"/>
            <a:chExt cx="1324325" cy="2432075"/>
          </a:xfrm>
        </p:grpSpPr>
        <p:sp>
          <p:nvSpPr>
            <p:cNvPr id="3045" name="Google Shape;3045;p36"/>
            <p:cNvSpPr/>
            <p:nvPr/>
          </p:nvSpPr>
          <p:spPr>
            <a:xfrm>
              <a:off x="5018750" y="3690575"/>
              <a:ext cx="519575" cy="1330675"/>
            </a:xfrm>
            <a:custGeom>
              <a:rect b="b" l="l" r="r" t="t"/>
              <a:pathLst>
                <a:path extrusionOk="0" h="53227" w="20783">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6"/>
            <p:cNvSpPr/>
            <p:nvPr/>
          </p:nvSpPr>
          <p:spPr>
            <a:xfrm>
              <a:off x="5531825" y="3352850"/>
              <a:ext cx="622775" cy="1631100"/>
            </a:xfrm>
            <a:custGeom>
              <a:rect b="b" l="l" r="r" t="t"/>
              <a:pathLst>
                <a:path extrusionOk="0" h="65244" w="24911">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6"/>
            <p:cNvSpPr/>
            <p:nvPr/>
          </p:nvSpPr>
          <p:spPr>
            <a:xfrm>
              <a:off x="5366500" y="3998300"/>
              <a:ext cx="170975" cy="1031600"/>
            </a:xfrm>
            <a:custGeom>
              <a:rect b="b" l="l" r="r" t="t"/>
              <a:pathLst>
                <a:path extrusionOk="0" fill="none" h="41264" w="6839">
                  <a:moveTo>
                    <a:pt x="5071" y="1"/>
                  </a:moveTo>
                  <a:cubicBezTo>
                    <a:pt x="1" y="16746"/>
                    <a:pt x="768" y="32090"/>
                    <a:pt x="6839" y="41264"/>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6"/>
            <p:cNvSpPr/>
            <p:nvPr/>
          </p:nvSpPr>
          <p:spPr>
            <a:xfrm>
              <a:off x="5467400" y="3605525"/>
              <a:ext cx="231025" cy="403925"/>
            </a:xfrm>
            <a:custGeom>
              <a:rect b="b" l="l" r="r" t="t"/>
              <a:pathLst>
                <a:path extrusionOk="0" h="16157" w="9241">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6"/>
            <p:cNvSpPr/>
            <p:nvPr/>
          </p:nvSpPr>
          <p:spPr>
            <a:xfrm>
              <a:off x="5485950" y="3631375"/>
              <a:ext cx="295875" cy="378250"/>
            </a:xfrm>
            <a:custGeom>
              <a:rect b="b" l="l" r="r" t="t"/>
              <a:pathLst>
                <a:path extrusionOk="0" h="15130" w="11835">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6"/>
            <p:cNvSpPr/>
            <p:nvPr/>
          </p:nvSpPr>
          <p:spPr>
            <a:xfrm>
              <a:off x="5308125" y="3614700"/>
              <a:ext cx="218525" cy="392625"/>
            </a:xfrm>
            <a:custGeom>
              <a:rect b="b" l="l" r="r" t="t"/>
              <a:pathLst>
                <a:path extrusionOk="0" h="15705" w="8741">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6"/>
            <p:cNvSpPr/>
            <p:nvPr/>
          </p:nvSpPr>
          <p:spPr>
            <a:xfrm>
              <a:off x="5204725" y="3765650"/>
              <a:ext cx="281050" cy="240500"/>
            </a:xfrm>
            <a:custGeom>
              <a:rect b="b" l="l" r="r" t="t"/>
              <a:pathLst>
                <a:path extrusionOk="0" h="9620" w="11242">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6"/>
            <p:cNvSpPr/>
            <p:nvPr/>
          </p:nvSpPr>
          <p:spPr>
            <a:xfrm>
              <a:off x="5479925" y="3749800"/>
              <a:ext cx="372775" cy="253875"/>
            </a:xfrm>
            <a:custGeom>
              <a:rect b="b" l="l" r="r" t="t"/>
              <a:pathLst>
                <a:path extrusionOk="0" h="10155" w="14911">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6"/>
            <p:cNvSpPr/>
            <p:nvPr/>
          </p:nvSpPr>
          <p:spPr>
            <a:xfrm>
              <a:off x="5488250" y="3916825"/>
              <a:ext cx="341950" cy="144050"/>
            </a:xfrm>
            <a:custGeom>
              <a:rect b="b" l="l" r="r" t="t"/>
              <a:pathLst>
                <a:path extrusionOk="0" h="5762" w="13678">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6"/>
            <p:cNvSpPr/>
            <p:nvPr/>
          </p:nvSpPr>
          <p:spPr>
            <a:xfrm>
              <a:off x="5488250" y="3452925"/>
              <a:ext cx="116775" cy="459500"/>
            </a:xfrm>
            <a:custGeom>
              <a:rect b="b" l="l" r="r" t="t"/>
              <a:pathLst>
                <a:path extrusionOk="0" h="18380" w="4671">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6"/>
            <p:cNvSpPr/>
            <p:nvPr/>
          </p:nvSpPr>
          <p:spPr>
            <a:xfrm>
              <a:off x="5534950" y="3436125"/>
              <a:ext cx="44225" cy="25425"/>
            </a:xfrm>
            <a:custGeom>
              <a:rect b="b" l="l" r="r" t="t"/>
              <a:pathLst>
                <a:path extrusionOk="0" h="1017" w="1769">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6"/>
            <p:cNvSpPr/>
            <p:nvPr/>
          </p:nvSpPr>
          <p:spPr>
            <a:xfrm>
              <a:off x="5495750" y="3503775"/>
              <a:ext cx="139300" cy="417000"/>
            </a:xfrm>
            <a:custGeom>
              <a:rect b="b" l="l" r="r" t="t"/>
              <a:pathLst>
                <a:path extrusionOk="0" h="16680" w="5572">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6"/>
            <p:cNvSpPr/>
            <p:nvPr/>
          </p:nvSpPr>
          <p:spPr>
            <a:xfrm>
              <a:off x="5610850" y="3485425"/>
              <a:ext cx="41725" cy="24225"/>
            </a:xfrm>
            <a:custGeom>
              <a:rect b="b" l="l" r="r" t="t"/>
              <a:pathLst>
                <a:path extrusionOk="0" h="969" w="1669">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6"/>
            <p:cNvSpPr/>
            <p:nvPr/>
          </p:nvSpPr>
          <p:spPr>
            <a:xfrm>
              <a:off x="5460725" y="3506275"/>
              <a:ext cx="86775" cy="406150"/>
            </a:xfrm>
            <a:custGeom>
              <a:rect b="b" l="l" r="r" t="t"/>
              <a:pathLst>
                <a:path extrusionOk="0" h="16246" w="3471">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6"/>
            <p:cNvSpPr/>
            <p:nvPr/>
          </p:nvSpPr>
          <p:spPr>
            <a:xfrm>
              <a:off x="5439050" y="3488675"/>
              <a:ext cx="42550" cy="29625"/>
            </a:xfrm>
            <a:custGeom>
              <a:rect b="b" l="l" r="r" t="t"/>
              <a:pathLst>
                <a:path extrusionOk="0" h="1185" w="1702">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6"/>
            <p:cNvSpPr/>
            <p:nvPr/>
          </p:nvSpPr>
          <p:spPr>
            <a:xfrm>
              <a:off x="5545800" y="3626375"/>
              <a:ext cx="261050" cy="301900"/>
            </a:xfrm>
            <a:custGeom>
              <a:rect b="b" l="l" r="r" t="t"/>
              <a:pathLst>
                <a:path extrusionOk="0" h="12076" w="10442">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36"/>
            <p:cNvSpPr/>
            <p:nvPr/>
          </p:nvSpPr>
          <p:spPr>
            <a:xfrm>
              <a:off x="5798475" y="3607450"/>
              <a:ext cx="28375" cy="40375"/>
            </a:xfrm>
            <a:custGeom>
              <a:rect b="b" l="l" r="r" t="t"/>
              <a:pathLst>
                <a:path extrusionOk="0" h="1615" w="1135">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36"/>
            <p:cNvSpPr/>
            <p:nvPr/>
          </p:nvSpPr>
          <p:spPr>
            <a:xfrm>
              <a:off x="5487425" y="3560500"/>
              <a:ext cx="70900" cy="351925"/>
            </a:xfrm>
            <a:custGeom>
              <a:rect b="b" l="l" r="r" t="t"/>
              <a:pathLst>
                <a:path extrusionOk="0" h="14077" w="2836">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6"/>
            <p:cNvSpPr/>
            <p:nvPr/>
          </p:nvSpPr>
          <p:spPr>
            <a:xfrm>
              <a:off x="5512450" y="3541550"/>
              <a:ext cx="44225" cy="26250"/>
            </a:xfrm>
            <a:custGeom>
              <a:rect b="b" l="l" r="r" t="t"/>
              <a:pathLst>
                <a:path extrusionOk="0" h="1050" w="1769">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36"/>
            <p:cNvSpPr/>
            <p:nvPr/>
          </p:nvSpPr>
          <p:spPr>
            <a:xfrm>
              <a:off x="5545800" y="3610525"/>
              <a:ext cx="189325" cy="317750"/>
            </a:xfrm>
            <a:custGeom>
              <a:rect b="b" l="l" r="r" t="t"/>
              <a:pathLst>
                <a:path extrusionOk="0" h="12710" w="7573">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36"/>
            <p:cNvSpPr/>
            <p:nvPr/>
          </p:nvSpPr>
          <p:spPr>
            <a:xfrm>
              <a:off x="5721750" y="3591875"/>
              <a:ext cx="34225" cy="34825"/>
            </a:xfrm>
            <a:custGeom>
              <a:rect b="b" l="l" r="r" t="t"/>
              <a:pathLst>
                <a:path extrusionOk="0" h="1393" w="1369">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6"/>
            <p:cNvSpPr/>
            <p:nvPr/>
          </p:nvSpPr>
          <p:spPr>
            <a:xfrm>
              <a:off x="5466575" y="3704850"/>
              <a:ext cx="186000" cy="308550"/>
            </a:xfrm>
            <a:custGeom>
              <a:rect b="b" l="l" r="r" t="t"/>
              <a:pathLst>
                <a:path extrusionOk="0" h="12342" w="744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6"/>
            <p:cNvSpPr/>
            <p:nvPr/>
          </p:nvSpPr>
          <p:spPr>
            <a:xfrm>
              <a:off x="5338975" y="3710600"/>
              <a:ext cx="175150" cy="302450"/>
            </a:xfrm>
            <a:custGeom>
              <a:rect b="b" l="l" r="r" t="t"/>
              <a:pathLst>
                <a:path extrusionOk="0" h="12098" w="7006">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6"/>
            <p:cNvSpPr/>
            <p:nvPr/>
          </p:nvSpPr>
          <p:spPr>
            <a:xfrm>
              <a:off x="5280600" y="3783150"/>
              <a:ext cx="203500" cy="226850"/>
            </a:xfrm>
            <a:custGeom>
              <a:rect b="b" l="l" r="r" t="t"/>
              <a:pathLst>
                <a:path extrusionOk="0" h="9074" w="814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6"/>
            <p:cNvSpPr/>
            <p:nvPr/>
          </p:nvSpPr>
          <p:spPr>
            <a:xfrm>
              <a:off x="5479925" y="3768975"/>
              <a:ext cx="268550" cy="243525"/>
            </a:xfrm>
            <a:custGeom>
              <a:rect b="b" l="l" r="r" t="t"/>
              <a:pathLst>
                <a:path extrusionOk="0" h="9741" w="10742">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6"/>
            <p:cNvSpPr/>
            <p:nvPr/>
          </p:nvSpPr>
          <p:spPr>
            <a:xfrm>
              <a:off x="5483250" y="3890725"/>
              <a:ext cx="256875" cy="121325"/>
            </a:xfrm>
            <a:custGeom>
              <a:rect b="b" l="l" r="r" t="t"/>
              <a:pathLst>
                <a:path extrusionOk="0" h="4853" w="10275">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6"/>
            <p:cNvSpPr/>
            <p:nvPr/>
          </p:nvSpPr>
          <p:spPr>
            <a:xfrm>
              <a:off x="5560800" y="3953275"/>
              <a:ext cx="145125" cy="24200"/>
            </a:xfrm>
            <a:custGeom>
              <a:rect b="b" l="l" r="r" t="t"/>
              <a:pathLst>
                <a:path extrusionOk="0" fill="none" h="968" w="5805">
                  <a:moveTo>
                    <a:pt x="1" y="968"/>
                  </a:moveTo>
                  <a:cubicBezTo>
                    <a:pt x="1835" y="201"/>
                    <a:pt x="3904" y="0"/>
                    <a:pt x="5805" y="3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6"/>
            <p:cNvSpPr/>
            <p:nvPr/>
          </p:nvSpPr>
          <p:spPr>
            <a:xfrm>
              <a:off x="5633350" y="3932425"/>
              <a:ext cx="48400" cy="8375"/>
            </a:xfrm>
            <a:custGeom>
              <a:rect b="b" l="l" r="r" t="t"/>
              <a:pathLst>
                <a:path extrusionOk="0" fill="none" h="335" w="1936">
                  <a:moveTo>
                    <a:pt x="1" y="334"/>
                  </a:moveTo>
                  <a:cubicBezTo>
                    <a:pt x="601" y="101"/>
                    <a:pt x="1268" y="0"/>
                    <a:pt x="1936" y="3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6"/>
            <p:cNvSpPr/>
            <p:nvPr/>
          </p:nvSpPr>
          <p:spPr>
            <a:xfrm>
              <a:off x="5500775" y="3844025"/>
              <a:ext cx="149300" cy="145125"/>
            </a:xfrm>
            <a:custGeom>
              <a:rect b="b" l="l" r="r" t="t"/>
              <a:pathLst>
                <a:path extrusionOk="0" fill="none" h="5805" w="5972">
                  <a:moveTo>
                    <a:pt x="0" y="5805"/>
                  </a:moveTo>
                  <a:cubicBezTo>
                    <a:pt x="1201" y="3236"/>
                    <a:pt x="3369" y="1135"/>
                    <a:pt x="5971" y="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6"/>
            <p:cNvSpPr/>
            <p:nvPr/>
          </p:nvSpPr>
          <p:spPr>
            <a:xfrm>
              <a:off x="5492425" y="3755625"/>
              <a:ext cx="25050" cy="191000"/>
            </a:xfrm>
            <a:custGeom>
              <a:rect b="b" l="l" r="r" t="t"/>
              <a:pathLst>
                <a:path extrusionOk="0" fill="none" h="7640" w="1002">
                  <a:moveTo>
                    <a:pt x="1001" y="1"/>
                  </a:moveTo>
                  <a:cubicBezTo>
                    <a:pt x="334" y="2503"/>
                    <a:pt x="1" y="5071"/>
                    <a:pt x="1" y="764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6"/>
            <p:cNvSpPr/>
            <p:nvPr/>
          </p:nvSpPr>
          <p:spPr>
            <a:xfrm>
              <a:off x="5522450" y="3798150"/>
              <a:ext cx="8350" cy="42575"/>
            </a:xfrm>
            <a:custGeom>
              <a:rect b="b" l="l" r="r" t="t"/>
              <a:pathLst>
                <a:path extrusionOk="0" fill="none" h="1703" w="334">
                  <a:moveTo>
                    <a:pt x="334" y="1"/>
                  </a:moveTo>
                  <a:cubicBezTo>
                    <a:pt x="134" y="535"/>
                    <a:pt x="0" y="1135"/>
                    <a:pt x="34" y="1702"/>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6"/>
            <p:cNvSpPr/>
            <p:nvPr/>
          </p:nvSpPr>
          <p:spPr>
            <a:xfrm>
              <a:off x="5585825" y="3766475"/>
              <a:ext cx="23375" cy="49225"/>
            </a:xfrm>
            <a:custGeom>
              <a:rect b="b" l="l" r="r" t="t"/>
              <a:pathLst>
                <a:path extrusionOk="0" fill="none" h="1969" w="935">
                  <a:moveTo>
                    <a:pt x="935" y="0"/>
                  </a:moveTo>
                  <a:cubicBezTo>
                    <a:pt x="501" y="601"/>
                    <a:pt x="234" y="1268"/>
                    <a:pt x="1" y="19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6"/>
            <p:cNvSpPr/>
            <p:nvPr/>
          </p:nvSpPr>
          <p:spPr>
            <a:xfrm>
              <a:off x="5409875" y="3776475"/>
              <a:ext cx="60900" cy="106775"/>
            </a:xfrm>
            <a:custGeom>
              <a:rect b="b" l="l" r="r" t="t"/>
              <a:pathLst>
                <a:path extrusionOk="0" fill="none" h="4271" w="2436">
                  <a:moveTo>
                    <a:pt x="0" y="1"/>
                  </a:moveTo>
                  <a:cubicBezTo>
                    <a:pt x="1134" y="1202"/>
                    <a:pt x="1968" y="2703"/>
                    <a:pt x="2435" y="427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6"/>
            <p:cNvSpPr/>
            <p:nvPr/>
          </p:nvSpPr>
          <p:spPr>
            <a:xfrm>
              <a:off x="5327300" y="3861550"/>
              <a:ext cx="77600" cy="46725"/>
            </a:xfrm>
            <a:custGeom>
              <a:rect b="b" l="l" r="r" t="t"/>
              <a:pathLst>
                <a:path extrusionOk="0" fill="none" h="1869" w="3104">
                  <a:moveTo>
                    <a:pt x="1" y="0"/>
                  </a:moveTo>
                  <a:cubicBezTo>
                    <a:pt x="1135" y="434"/>
                    <a:pt x="2236" y="1034"/>
                    <a:pt x="3103" y="18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6"/>
            <p:cNvSpPr/>
            <p:nvPr/>
          </p:nvSpPr>
          <p:spPr>
            <a:xfrm>
              <a:off x="5402350" y="3877375"/>
              <a:ext cx="66750" cy="108450"/>
            </a:xfrm>
            <a:custGeom>
              <a:rect b="b" l="l" r="r" t="t"/>
              <a:pathLst>
                <a:path extrusionOk="0" fill="none" h="4338" w="2670">
                  <a:moveTo>
                    <a:pt x="1" y="1"/>
                  </a:moveTo>
                  <a:cubicBezTo>
                    <a:pt x="1168" y="1235"/>
                    <a:pt x="2102" y="2703"/>
                    <a:pt x="267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6"/>
            <p:cNvSpPr/>
            <p:nvPr/>
          </p:nvSpPr>
          <p:spPr>
            <a:xfrm>
              <a:off x="5535800" y="3462075"/>
              <a:ext cx="251850" cy="1567000"/>
            </a:xfrm>
            <a:custGeom>
              <a:rect b="b" l="l" r="r" t="t"/>
              <a:pathLst>
                <a:path extrusionOk="0" fill="none" h="62680" w="10074">
                  <a:moveTo>
                    <a:pt x="234" y="1"/>
                  </a:moveTo>
                  <a:cubicBezTo>
                    <a:pt x="10074" y="18114"/>
                    <a:pt x="10074" y="41030"/>
                    <a:pt x="0"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6"/>
            <p:cNvSpPr/>
            <p:nvPr/>
          </p:nvSpPr>
          <p:spPr>
            <a:xfrm>
              <a:off x="5068800" y="2869175"/>
              <a:ext cx="479425" cy="622000"/>
            </a:xfrm>
            <a:custGeom>
              <a:rect b="b" l="l" r="r" t="t"/>
              <a:pathLst>
                <a:path extrusionOk="0" h="24880" w="19177">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6"/>
            <p:cNvSpPr/>
            <p:nvPr/>
          </p:nvSpPr>
          <p:spPr>
            <a:xfrm>
              <a:off x="4962875" y="2951725"/>
              <a:ext cx="585450" cy="539700"/>
            </a:xfrm>
            <a:custGeom>
              <a:rect b="b" l="l" r="r" t="t"/>
              <a:pathLst>
                <a:path extrusionOk="0" h="21588" w="23418">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6"/>
            <p:cNvSpPr/>
            <p:nvPr/>
          </p:nvSpPr>
          <p:spPr>
            <a:xfrm>
              <a:off x="5380675" y="2846650"/>
              <a:ext cx="321925" cy="636925"/>
            </a:xfrm>
            <a:custGeom>
              <a:rect b="b" l="l" r="r" t="t"/>
              <a:pathLst>
                <a:path extrusionOk="0" h="25477" w="12877">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6"/>
            <p:cNvSpPr/>
            <p:nvPr/>
          </p:nvSpPr>
          <p:spPr>
            <a:xfrm>
              <a:off x="5548300" y="3004250"/>
              <a:ext cx="407825" cy="475375"/>
            </a:xfrm>
            <a:custGeom>
              <a:rect b="b" l="l" r="r" t="t"/>
              <a:pathLst>
                <a:path extrusionOk="0" h="19015" w="16313">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6"/>
            <p:cNvSpPr/>
            <p:nvPr/>
          </p:nvSpPr>
          <p:spPr>
            <a:xfrm>
              <a:off x="4910350" y="3209400"/>
              <a:ext cx="647150" cy="270650"/>
            </a:xfrm>
            <a:custGeom>
              <a:rect b="b" l="l" r="r" t="t"/>
              <a:pathLst>
                <a:path extrusionOk="0" h="10826" w="25886">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6"/>
            <p:cNvSpPr/>
            <p:nvPr/>
          </p:nvSpPr>
          <p:spPr>
            <a:xfrm>
              <a:off x="4967875" y="3434775"/>
              <a:ext cx="577125" cy="260000"/>
            </a:xfrm>
            <a:custGeom>
              <a:rect b="b" l="l" r="r" t="t"/>
              <a:pathLst>
                <a:path extrusionOk="0" h="10400" w="23085">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6"/>
            <p:cNvSpPr/>
            <p:nvPr/>
          </p:nvSpPr>
          <p:spPr>
            <a:xfrm>
              <a:off x="5184700" y="2636500"/>
              <a:ext cx="321100" cy="700525"/>
            </a:xfrm>
            <a:custGeom>
              <a:rect b="b" l="l" r="r" t="t"/>
              <a:pathLst>
                <a:path extrusionOk="0" h="28021" w="12844">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6"/>
            <p:cNvSpPr/>
            <p:nvPr/>
          </p:nvSpPr>
          <p:spPr>
            <a:xfrm>
              <a:off x="5171375" y="2608450"/>
              <a:ext cx="70075" cy="36950"/>
            </a:xfrm>
            <a:custGeom>
              <a:rect b="b" l="l" r="r" t="t"/>
              <a:pathLst>
                <a:path extrusionOk="0" h="1478" w="2803">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6"/>
            <p:cNvSpPr/>
            <p:nvPr/>
          </p:nvSpPr>
          <p:spPr>
            <a:xfrm>
              <a:off x="5105475" y="2744075"/>
              <a:ext cx="391975" cy="608800"/>
            </a:xfrm>
            <a:custGeom>
              <a:rect b="b" l="l" r="r" t="t"/>
              <a:pathLst>
                <a:path extrusionOk="0" h="24352" w="15679">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6"/>
            <p:cNvSpPr/>
            <p:nvPr/>
          </p:nvSpPr>
          <p:spPr>
            <a:xfrm>
              <a:off x="5072125" y="2716625"/>
              <a:ext cx="73400" cy="39900"/>
            </a:xfrm>
            <a:custGeom>
              <a:rect b="b" l="l" r="r" t="t"/>
              <a:pathLst>
                <a:path extrusionOk="0" h="1596" w="2936">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6"/>
            <p:cNvSpPr/>
            <p:nvPr/>
          </p:nvSpPr>
          <p:spPr>
            <a:xfrm>
              <a:off x="5310625" y="2681525"/>
              <a:ext cx="196000" cy="654675"/>
            </a:xfrm>
            <a:custGeom>
              <a:rect b="b" l="l" r="r" t="t"/>
              <a:pathLst>
                <a:path extrusionOk="0" h="26187" w="784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6"/>
            <p:cNvSpPr/>
            <p:nvPr/>
          </p:nvSpPr>
          <p:spPr>
            <a:xfrm>
              <a:off x="5347325" y="2654650"/>
              <a:ext cx="71750" cy="40175"/>
            </a:xfrm>
            <a:custGeom>
              <a:rect b="b" l="l" r="r" t="t"/>
              <a:pathLst>
                <a:path extrusionOk="0" h="1607" w="287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6"/>
            <p:cNvSpPr/>
            <p:nvPr/>
          </p:nvSpPr>
          <p:spPr>
            <a:xfrm>
              <a:off x="4884500" y="3013425"/>
              <a:ext cx="538725" cy="372800"/>
            </a:xfrm>
            <a:custGeom>
              <a:rect b="b" l="l" r="r" t="t"/>
              <a:pathLst>
                <a:path extrusionOk="0" h="14912" w="21549">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6"/>
            <p:cNvSpPr/>
            <p:nvPr/>
          </p:nvSpPr>
          <p:spPr>
            <a:xfrm>
              <a:off x="4854475" y="2982425"/>
              <a:ext cx="41725" cy="68700"/>
            </a:xfrm>
            <a:custGeom>
              <a:rect b="b" l="l" r="r" t="t"/>
              <a:pathLst>
                <a:path extrusionOk="0" h="2748" w="1669">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6"/>
            <p:cNvSpPr/>
            <p:nvPr/>
          </p:nvSpPr>
          <p:spPr>
            <a:xfrm>
              <a:off x="5280600" y="2794950"/>
              <a:ext cx="226025" cy="541250"/>
            </a:xfrm>
            <a:custGeom>
              <a:rect b="b" l="l" r="r" t="t"/>
              <a:pathLst>
                <a:path extrusionOk="0" h="21650" w="9041">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6"/>
            <p:cNvSpPr/>
            <p:nvPr/>
          </p:nvSpPr>
          <p:spPr>
            <a:xfrm>
              <a:off x="5251475" y="2769025"/>
              <a:ext cx="71650" cy="36850"/>
            </a:xfrm>
            <a:custGeom>
              <a:rect b="b" l="l" r="r" t="t"/>
              <a:pathLst>
                <a:path extrusionOk="0" h="1474" w="2866">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36"/>
            <p:cNvSpPr/>
            <p:nvPr/>
          </p:nvSpPr>
          <p:spPr>
            <a:xfrm>
              <a:off x="4992900" y="2956725"/>
              <a:ext cx="430325" cy="428675"/>
            </a:xfrm>
            <a:custGeom>
              <a:rect b="b" l="l" r="r" t="t"/>
              <a:pathLst>
                <a:path extrusionOk="0" h="17147" w="17213">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36"/>
            <p:cNvSpPr/>
            <p:nvPr/>
          </p:nvSpPr>
          <p:spPr>
            <a:xfrm>
              <a:off x="4962050" y="2925025"/>
              <a:ext cx="47550" cy="63425"/>
            </a:xfrm>
            <a:custGeom>
              <a:rect b="b" l="l" r="r" t="t"/>
              <a:pathLst>
                <a:path extrusionOk="0" h="2537" w="1902">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36"/>
            <p:cNvSpPr/>
            <p:nvPr/>
          </p:nvSpPr>
          <p:spPr>
            <a:xfrm>
              <a:off x="5179700" y="3019275"/>
              <a:ext cx="376975" cy="475950"/>
            </a:xfrm>
            <a:custGeom>
              <a:rect b="b" l="l" r="r" t="t"/>
              <a:pathLst>
                <a:path extrusionOk="0" h="19038" w="15079">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36"/>
            <p:cNvSpPr/>
            <p:nvPr/>
          </p:nvSpPr>
          <p:spPr>
            <a:xfrm>
              <a:off x="5425700" y="2995925"/>
              <a:ext cx="255225" cy="493075"/>
            </a:xfrm>
            <a:custGeom>
              <a:rect b="b" l="l" r="r" t="t"/>
              <a:pathLst>
                <a:path extrusionOk="0" h="19723" w="10209">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6"/>
            <p:cNvSpPr/>
            <p:nvPr/>
          </p:nvSpPr>
          <p:spPr>
            <a:xfrm>
              <a:off x="5552475" y="3069300"/>
              <a:ext cx="270200" cy="416325"/>
            </a:xfrm>
            <a:custGeom>
              <a:rect b="b" l="l" r="r" t="t"/>
              <a:pathLst>
                <a:path extrusionOk="0" h="16653" w="10808">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6"/>
            <p:cNvSpPr/>
            <p:nvPr/>
          </p:nvSpPr>
          <p:spPr>
            <a:xfrm>
              <a:off x="5078800" y="3185225"/>
              <a:ext cx="482025" cy="305575"/>
            </a:xfrm>
            <a:custGeom>
              <a:rect b="b" l="l" r="r" t="t"/>
              <a:pathLst>
                <a:path extrusionOk="0" h="12223" w="19281">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6"/>
            <p:cNvSpPr/>
            <p:nvPr/>
          </p:nvSpPr>
          <p:spPr>
            <a:xfrm>
              <a:off x="5110475" y="3392300"/>
              <a:ext cx="446200" cy="184050"/>
            </a:xfrm>
            <a:custGeom>
              <a:rect b="b" l="l" r="r" t="t"/>
              <a:pathLst>
                <a:path extrusionOk="0" h="7362" w="17848">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6"/>
            <p:cNvSpPr/>
            <p:nvPr/>
          </p:nvSpPr>
          <p:spPr>
            <a:xfrm>
              <a:off x="5258100" y="3266125"/>
              <a:ext cx="227675" cy="149275"/>
            </a:xfrm>
            <a:custGeom>
              <a:rect b="b" l="l" r="r" t="t"/>
              <a:pathLst>
                <a:path extrusionOk="0" fill="none" h="5971" w="9107">
                  <a:moveTo>
                    <a:pt x="0" y="0"/>
                  </a:moveTo>
                  <a:cubicBezTo>
                    <a:pt x="3603" y="901"/>
                    <a:pt x="6872" y="3002"/>
                    <a:pt x="9107" y="597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6"/>
            <p:cNvSpPr/>
            <p:nvPr/>
          </p:nvSpPr>
          <p:spPr>
            <a:xfrm>
              <a:off x="5284775" y="3316150"/>
              <a:ext cx="65900" cy="27550"/>
            </a:xfrm>
            <a:custGeom>
              <a:rect b="b" l="l" r="r" t="t"/>
              <a:pathLst>
                <a:path extrusionOk="0" fill="none" h="1102" w="2636">
                  <a:moveTo>
                    <a:pt x="1" y="0"/>
                  </a:moveTo>
                  <a:cubicBezTo>
                    <a:pt x="968" y="134"/>
                    <a:pt x="1869" y="568"/>
                    <a:pt x="2636" y="11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6"/>
            <p:cNvSpPr/>
            <p:nvPr/>
          </p:nvSpPr>
          <p:spPr>
            <a:xfrm>
              <a:off x="5543300" y="3092650"/>
              <a:ext cx="27550" cy="108450"/>
            </a:xfrm>
            <a:custGeom>
              <a:rect b="b" l="l" r="r" t="t"/>
              <a:pathLst>
                <a:path extrusionOk="0" fill="none" h="4338" w="1102">
                  <a:moveTo>
                    <a:pt x="1101" y="1"/>
                  </a:moveTo>
                  <a:cubicBezTo>
                    <a:pt x="434" y="1335"/>
                    <a:pt x="34" y="2836"/>
                    <a:pt x="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6"/>
            <p:cNvSpPr/>
            <p:nvPr/>
          </p:nvSpPr>
          <p:spPr>
            <a:xfrm>
              <a:off x="5535800" y="3071800"/>
              <a:ext cx="10025" cy="43400"/>
            </a:xfrm>
            <a:custGeom>
              <a:rect b="b" l="l" r="r" t="t"/>
              <a:pathLst>
                <a:path extrusionOk="0" fill="none" h="1736" w="401">
                  <a:moveTo>
                    <a:pt x="400" y="1"/>
                  </a:moveTo>
                  <a:cubicBezTo>
                    <a:pt x="134" y="535"/>
                    <a:pt x="0" y="1102"/>
                    <a:pt x="0" y="1735"/>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6"/>
            <p:cNvSpPr/>
            <p:nvPr/>
          </p:nvSpPr>
          <p:spPr>
            <a:xfrm>
              <a:off x="5481575" y="3188550"/>
              <a:ext cx="20875" cy="102600"/>
            </a:xfrm>
            <a:custGeom>
              <a:rect b="b" l="l" r="r" t="t"/>
              <a:pathLst>
                <a:path extrusionOk="0" fill="none" h="4104" w="835">
                  <a:moveTo>
                    <a:pt x="1" y="1"/>
                  </a:moveTo>
                  <a:cubicBezTo>
                    <a:pt x="68" y="1402"/>
                    <a:pt x="334" y="2836"/>
                    <a:pt x="835" y="410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6"/>
            <p:cNvSpPr/>
            <p:nvPr/>
          </p:nvSpPr>
          <p:spPr>
            <a:xfrm>
              <a:off x="5275600" y="3132675"/>
              <a:ext cx="209350" cy="216850"/>
            </a:xfrm>
            <a:custGeom>
              <a:rect b="b" l="l" r="r" t="t"/>
              <a:pathLst>
                <a:path extrusionOk="0" fill="none" h="8674" w="8374">
                  <a:moveTo>
                    <a:pt x="1" y="1"/>
                  </a:moveTo>
                  <a:cubicBezTo>
                    <a:pt x="3270" y="2336"/>
                    <a:pt x="6138" y="5305"/>
                    <a:pt x="8373" y="867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6"/>
            <p:cNvSpPr/>
            <p:nvPr/>
          </p:nvSpPr>
          <p:spPr>
            <a:xfrm>
              <a:off x="5566650" y="3186900"/>
              <a:ext cx="180150" cy="258525"/>
            </a:xfrm>
            <a:custGeom>
              <a:rect b="b" l="l" r="r" t="t"/>
              <a:pathLst>
                <a:path extrusionOk="0" fill="none" h="10341" w="7206">
                  <a:moveTo>
                    <a:pt x="0" y="10341"/>
                  </a:moveTo>
                  <a:cubicBezTo>
                    <a:pt x="1001" y="6171"/>
                    <a:pt x="3603" y="2368"/>
                    <a:pt x="7205" y="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6"/>
            <p:cNvSpPr/>
            <p:nvPr/>
          </p:nvSpPr>
          <p:spPr>
            <a:xfrm>
              <a:off x="5655050" y="3178550"/>
              <a:ext cx="43375" cy="39225"/>
            </a:xfrm>
            <a:custGeom>
              <a:rect b="b" l="l" r="r" t="t"/>
              <a:pathLst>
                <a:path extrusionOk="0" fill="none" h="1569" w="1735">
                  <a:moveTo>
                    <a:pt x="0" y="1568"/>
                  </a:moveTo>
                  <a:cubicBezTo>
                    <a:pt x="501" y="968"/>
                    <a:pt x="1068" y="434"/>
                    <a:pt x="1735"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6"/>
            <p:cNvSpPr/>
            <p:nvPr/>
          </p:nvSpPr>
          <p:spPr>
            <a:xfrm>
              <a:off x="5216400" y="3456250"/>
              <a:ext cx="229350" cy="22550"/>
            </a:xfrm>
            <a:custGeom>
              <a:rect b="b" l="l" r="r" t="t"/>
              <a:pathLst>
                <a:path extrusionOk="0" fill="none" h="902" w="9174">
                  <a:moveTo>
                    <a:pt x="0" y="901"/>
                  </a:moveTo>
                  <a:cubicBezTo>
                    <a:pt x="3002" y="167"/>
                    <a:pt x="6105" y="0"/>
                    <a:pt x="9174" y="36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6"/>
            <p:cNvSpPr/>
            <p:nvPr/>
          </p:nvSpPr>
          <p:spPr>
            <a:xfrm>
              <a:off x="4830275" y="3891550"/>
              <a:ext cx="714425" cy="1148975"/>
            </a:xfrm>
            <a:custGeom>
              <a:rect b="b" l="l" r="r" t="t"/>
              <a:pathLst>
                <a:path extrusionOk="0" h="45959" w="28577">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6"/>
            <p:cNvSpPr/>
            <p:nvPr/>
          </p:nvSpPr>
          <p:spPr>
            <a:xfrm>
              <a:off x="5517775" y="4299350"/>
              <a:ext cx="558425" cy="740675"/>
            </a:xfrm>
            <a:custGeom>
              <a:rect b="b" l="l" r="r" t="t"/>
              <a:pathLst>
                <a:path extrusionOk="0" h="29627" w="22337">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115" name="Google Shape;3115;p36"/>
          <p:cNvPicPr preferRelativeResize="0"/>
          <p:nvPr/>
        </p:nvPicPr>
        <p:blipFill>
          <a:blip r:embed="rId2">
            <a:alphaModFix amt="50000"/>
          </a:blip>
          <a:stretch>
            <a:fillRect/>
          </a:stretch>
        </p:blipFill>
        <p:spPr>
          <a:xfrm>
            <a:off x="7491225" y="-689725"/>
            <a:ext cx="2826351" cy="2528400"/>
          </a:xfrm>
          <a:prstGeom prst="rect">
            <a:avLst/>
          </a:prstGeom>
          <a:noFill/>
          <a:ln>
            <a:noFill/>
          </a:ln>
        </p:spPr>
      </p:pic>
      <p:pic>
        <p:nvPicPr>
          <p:cNvPr id="3116" name="Google Shape;3116;p36"/>
          <p:cNvPicPr preferRelativeResize="0"/>
          <p:nvPr/>
        </p:nvPicPr>
        <p:blipFill>
          <a:blip r:embed="rId2">
            <a:alphaModFix amt="50000"/>
          </a:blip>
          <a:stretch>
            <a:fillRect/>
          </a:stretch>
        </p:blipFill>
        <p:spPr>
          <a:xfrm>
            <a:off x="-1011825" y="-689725"/>
            <a:ext cx="2826351" cy="252840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2">
  <p:cSld name="CUSTOM_6_1_1">
    <p:spTree>
      <p:nvGrpSpPr>
        <p:cNvPr id="3117" name="Shape 3117"/>
        <p:cNvGrpSpPr/>
        <p:nvPr/>
      </p:nvGrpSpPr>
      <p:grpSpPr>
        <a:xfrm>
          <a:off x="0" y="0"/>
          <a:ext cx="0" cy="0"/>
          <a:chOff x="0" y="0"/>
          <a:chExt cx="0" cy="0"/>
        </a:xfrm>
      </p:grpSpPr>
      <p:grpSp>
        <p:nvGrpSpPr>
          <p:cNvPr id="3118" name="Google Shape;3118;p37"/>
          <p:cNvGrpSpPr/>
          <p:nvPr/>
        </p:nvGrpSpPr>
        <p:grpSpPr>
          <a:xfrm rot="1166243">
            <a:off x="-893596" y="3498124"/>
            <a:ext cx="1538933" cy="2748871"/>
            <a:chOff x="4594400" y="3206375"/>
            <a:chExt cx="328725" cy="587175"/>
          </a:xfrm>
        </p:grpSpPr>
        <p:sp>
          <p:nvSpPr>
            <p:cNvPr id="3119" name="Google Shape;3119;p37"/>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7"/>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7"/>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7"/>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3" name="Google Shape;3123;p37"/>
          <p:cNvSpPr/>
          <p:nvPr/>
        </p:nvSpPr>
        <p:spPr>
          <a:xfrm rot="899851">
            <a:off x="1824709" y="-746429"/>
            <a:ext cx="5456689" cy="6636195"/>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4" name="Google Shape;3124;p37"/>
          <p:cNvGrpSpPr/>
          <p:nvPr/>
        </p:nvGrpSpPr>
        <p:grpSpPr>
          <a:xfrm rot="3532429">
            <a:off x="302823" y="3338619"/>
            <a:ext cx="1672781" cy="2698627"/>
            <a:chOff x="6553750" y="3179075"/>
            <a:chExt cx="397875" cy="641875"/>
          </a:xfrm>
        </p:grpSpPr>
        <p:sp>
          <p:nvSpPr>
            <p:cNvPr id="3125" name="Google Shape;3125;p37"/>
            <p:cNvSpPr/>
            <p:nvPr/>
          </p:nvSpPr>
          <p:spPr>
            <a:xfrm>
              <a:off x="6697175" y="3296275"/>
              <a:ext cx="87625" cy="524675"/>
            </a:xfrm>
            <a:custGeom>
              <a:rect b="b" l="l" r="r" t="t"/>
              <a:pathLst>
                <a:path extrusionOk="0" h="20987" w="3505">
                  <a:moveTo>
                    <a:pt x="2321" y="1"/>
                  </a:moveTo>
                  <a:cubicBezTo>
                    <a:pt x="2300" y="1"/>
                    <a:pt x="2280" y="6"/>
                    <a:pt x="2262" y="18"/>
                  </a:cubicBezTo>
                  <a:cubicBezTo>
                    <a:pt x="1863" y="275"/>
                    <a:pt x="1533" y="629"/>
                    <a:pt x="1280" y="1027"/>
                  </a:cubicBezTo>
                  <a:cubicBezTo>
                    <a:pt x="1028" y="1431"/>
                    <a:pt x="858" y="1871"/>
                    <a:pt x="740" y="2325"/>
                  </a:cubicBezTo>
                  <a:cubicBezTo>
                    <a:pt x="505" y="3233"/>
                    <a:pt x="492" y="4183"/>
                    <a:pt x="570" y="5099"/>
                  </a:cubicBezTo>
                  <a:cubicBezTo>
                    <a:pt x="647" y="6026"/>
                    <a:pt x="831" y="6943"/>
                    <a:pt x="1125" y="7828"/>
                  </a:cubicBezTo>
                  <a:cubicBezTo>
                    <a:pt x="1417" y="8713"/>
                    <a:pt x="1813" y="9544"/>
                    <a:pt x="2147" y="10378"/>
                  </a:cubicBezTo>
                  <a:cubicBezTo>
                    <a:pt x="2486" y="11212"/>
                    <a:pt x="2771" y="12061"/>
                    <a:pt x="2808" y="12914"/>
                  </a:cubicBezTo>
                  <a:cubicBezTo>
                    <a:pt x="2831" y="13335"/>
                    <a:pt x="2780" y="13754"/>
                    <a:pt x="2674" y="14161"/>
                  </a:cubicBezTo>
                  <a:cubicBezTo>
                    <a:pt x="2560" y="14569"/>
                    <a:pt x="2390" y="14964"/>
                    <a:pt x="2193" y="15354"/>
                  </a:cubicBezTo>
                  <a:cubicBezTo>
                    <a:pt x="1785" y="16133"/>
                    <a:pt x="1262" y="16881"/>
                    <a:pt x="803" y="17706"/>
                  </a:cubicBezTo>
                  <a:cubicBezTo>
                    <a:pt x="579" y="18123"/>
                    <a:pt x="367" y="18559"/>
                    <a:pt x="221" y="19031"/>
                  </a:cubicBezTo>
                  <a:cubicBezTo>
                    <a:pt x="75" y="19513"/>
                    <a:pt x="1" y="20022"/>
                    <a:pt x="24" y="20545"/>
                  </a:cubicBezTo>
                  <a:lnTo>
                    <a:pt x="24" y="20554"/>
                  </a:lnTo>
                  <a:cubicBezTo>
                    <a:pt x="41" y="20799"/>
                    <a:pt x="242" y="20986"/>
                    <a:pt x="481" y="20986"/>
                  </a:cubicBezTo>
                  <a:cubicBezTo>
                    <a:pt x="492" y="20986"/>
                    <a:pt x="504" y="20986"/>
                    <a:pt x="515" y="20985"/>
                  </a:cubicBezTo>
                  <a:cubicBezTo>
                    <a:pt x="771" y="20967"/>
                    <a:pt x="964" y="20747"/>
                    <a:pt x="945" y="20490"/>
                  </a:cubicBezTo>
                  <a:lnTo>
                    <a:pt x="945" y="20476"/>
                  </a:lnTo>
                  <a:cubicBezTo>
                    <a:pt x="918" y="20082"/>
                    <a:pt x="960" y="19678"/>
                    <a:pt x="1065" y="19279"/>
                  </a:cubicBezTo>
                  <a:cubicBezTo>
                    <a:pt x="1175" y="18880"/>
                    <a:pt x="1349" y="18486"/>
                    <a:pt x="1542" y="18096"/>
                  </a:cubicBezTo>
                  <a:cubicBezTo>
                    <a:pt x="1946" y="17312"/>
                    <a:pt x="2445" y="16542"/>
                    <a:pt x="2863" y="15689"/>
                  </a:cubicBezTo>
                  <a:cubicBezTo>
                    <a:pt x="3064" y="15262"/>
                    <a:pt x="3239" y="14808"/>
                    <a:pt x="3358" y="14336"/>
                  </a:cubicBezTo>
                  <a:cubicBezTo>
                    <a:pt x="3464" y="13854"/>
                    <a:pt x="3504" y="13354"/>
                    <a:pt x="3464" y="12873"/>
                  </a:cubicBezTo>
                  <a:cubicBezTo>
                    <a:pt x="3390" y="11896"/>
                    <a:pt x="3046" y="10997"/>
                    <a:pt x="2674" y="10158"/>
                  </a:cubicBezTo>
                  <a:cubicBezTo>
                    <a:pt x="2304" y="9314"/>
                    <a:pt x="1891" y="8503"/>
                    <a:pt x="1578" y="7667"/>
                  </a:cubicBezTo>
                  <a:cubicBezTo>
                    <a:pt x="1276" y="6829"/>
                    <a:pt x="1065" y="5952"/>
                    <a:pt x="960" y="5063"/>
                  </a:cubicBezTo>
                  <a:cubicBezTo>
                    <a:pt x="858" y="4173"/>
                    <a:pt x="845" y="3265"/>
                    <a:pt x="1038" y="2398"/>
                  </a:cubicBezTo>
                  <a:cubicBezTo>
                    <a:pt x="1138" y="1967"/>
                    <a:pt x="1285" y="1545"/>
                    <a:pt x="1506" y="1165"/>
                  </a:cubicBezTo>
                  <a:cubicBezTo>
                    <a:pt x="1726" y="784"/>
                    <a:pt x="2023" y="449"/>
                    <a:pt x="2381" y="202"/>
                  </a:cubicBezTo>
                  <a:lnTo>
                    <a:pt x="2386" y="197"/>
                  </a:lnTo>
                  <a:cubicBezTo>
                    <a:pt x="2431" y="165"/>
                    <a:pt x="2445" y="100"/>
                    <a:pt x="2414" y="51"/>
                  </a:cubicBezTo>
                  <a:cubicBezTo>
                    <a:pt x="2392" y="18"/>
                    <a:pt x="2357" y="1"/>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7"/>
            <p:cNvSpPr/>
            <p:nvPr/>
          </p:nvSpPr>
          <p:spPr>
            <a:xfrm>
              <a:off x="6792800" y="3507350"/>
              <a:ext cx="158825" cy="172925"/>
            </a:xfrm>
            <a:custGeom>
              <a:rect b="b" l="l" r="r" t="t"/>
              <a:pathLst>
                <a:path extrusionOk="0" h="6917" w="6353">
                  <a:moveTo>
                    <a:pt x="5650" y="0"/>
                  </a:moveTo>
                  <a:cubicBezTo>
                    <a:pt x="5650" y="0"/>
                    <a:pt x="4945" y="320"/>
                    <a:pt x="4279" y="422"/>
                  </a:cubicBezTo>
                  <a:cubicBezTo>
                    <a:pt x="4045" y="454"/>
                    <a:pt x="3802" y="458"/>
                    <a:pt x="3541" y="477"/>
                  </a:cubicBezTo>
                  <a:cubicBezTo>
                    <a:pt x="3091" y="513"/>
                    <a:pt x="2596" y="582"/>
                    <a:pt x="2041" y="908"/>
                  </a:cubicBezTo>
                  <a:cubicBezTo>
                    <a:pt x="1798" y="1046"/>
                    <a:pt x="1546" y="1238"/>
                    <a:pt x="1280" y="1490"/>
                  </a:cubicBezTo>
                  <a:cubicBezTo>
                    <a:pt x="1258" y="1508"/>
                    <a:pt x="1239" y="1531"/>
                    <a:pt x="1216" y="1550"/>
                  </a:cubicBezTo>
                  <a:cubicBezTo>
                    <a:pt x="647" y="2109"/>
                    <a:pt x="295" y="2701"/>
                    <a:pt x="138" y="3251"/>
                  </a:cubicBezTo>
                  <a:cubicBezTo>
                    <a:pt x="1" y="3747"/>
                    <a:pt x="28" y="4210"/>
                    <a:pt x="206" y="4590"/>
                  </a:cubicBezTo>
                  <a:cubicBezTo>
                    <a:pt x="303" y="4797"/>
                    <a:pt x="445" y="4980"/>
                    <a:pt x="634" y="5127"/>
                  </a:cubicBezTo>
                  <a:cubicBezTo>
                    <a:pt x="834" y="5288"/>
                    <a:pt x="1053" y="5339"/>
                    <a:pt x="1250" y="5339"/>
                  </a:cubicBezTo>
                  <a:cubicBezTo>
                    <a:pt x="1586" y="5339"/>
                    <a:pt x="1857" y="5191"/>
                    <a:pt x="1857" y="5191"/>
                  </a:cubicBezTo>
                  <a:lnTo>
                    <a:pt x="1857" y="5191"/>
                  </a:lnTo>
                  <a:cubicBezTo>
                    <a:pt x="1857" y="5191"/>
                    <a:pt x="1747" y="5493"/>
                    <a:pt x="1885" y="5984"/>
                  </a:cubicBezTo>
                  <a:cubicBezTo>
                    <a:pt x="2026" y="6489"/>
                    <a:pt x="2844" y="6916"/>
                    <a:pt x="3474" y="6916"/>
                  </a:cubicBezTo>
                  <a:cubicBezTo>
                    <a:pt x="3542" y="6916"/>
                    <a:pt x="3607" y="6911"/>
                    <a:pt x="3669" y="6901"/>
                  </a:cubicBezTo>
                  <a:cubicBezTo>
                    <a:pt x="4050" y="6842"/>
                    <a:pt x="4384" y="6686"/>
                    <a:pt x="4674" y="6456"/>
                  </a:cubicBezTo>
                  <a:cubicBezTo>
                    <a:pt x="4857" y="6314"/>
                    <a:pt x="5017" y="6149"/>
                    <a:pt x="5169" y="5961"/>
                  </a:cubicBezTo>
                  <a:cubicBezTo>
                    <a:pt x="5550" y="5489"/>
                    <a:pt x="5838" y="4884"/>
                    <a:pt x="6077" y="4238"/>
                  </a:cubicBezTo>
                  <a:cubicBezTo>
                    <a:pt x="6095" y="4191"/>
                    <a:pt x="6109" y="4145"/>
                    <a:pt x="6122" y="4100"/>
                  </a:cubicBezTo>
                  <a:cubicBezTo>
                    <a:pt x="6201" y="3861"/>
                    <a:pt x="6251" y="3622"/>
                    <a:pt x="6283" y="3389"/>
                  </a:cubicBezTo>
                  <a:cubicBezTo>
                    <a:pt x="6352" y="2898"/>
                    <a:pt x="6334" y="2422"/>
                    <a:pt x="6270" y="1990"/>
                  </a:cubicBezTo>
                  <a:cubicBezTo>
                    <a:pt x="6109" y="853"/>
                    <a:pt x="5650"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7"/>
            <p:cNvSpPr/>
            <p:nvPr/>
          </p:nvSpPr>
          <p:spPr>
            <a:xfrm>
              <a:off x="6843825" y="3519250"/>
              <a:ext cx="107800" cy="72825"/>
            </a:xfrm>
            <a:custGeom>
              <a:rect b="b" l="l" r="r" t="t"/>
              <a:pathLst>
                <a:path extrusionOk="0" h="2913" w="4312">
                  <a:moveTo>
                    <a:pt x="1500" y="1"/>
                  </a:moveTo>
                  <a:cubicBezTo>
                    <a:pt x="1050" y="37"/>
                    <a:pt x="555" y="106"/>
                    <a:pt x="0" y="432"/>
                  </a:cubicBezTo>
                  <a:cubicBezTo>
                    <a:pt x="1363" y="1225"/>
                    <a:pt x="2720" y="2023"/>
                    <a:pt x="4087" y="2816"/>
                  </a:cubicBezTo>
                  <a:cubicBezTo>
                    <a:pt x="4136" y="2848"/>
                    <a:pt x="4191" y="2881"/>
                    <a:pt x="4242" y="2913"/>
                  </a:cubicBezTo>
                  <a:cubicBezTo>
                    <a:pt x="4311" y="2422"/>
                    <a:pt x="4293" y="1946"/>
                    <a:pt x="4229" y="1514"/>
                  </a:cubicBezTo>
                  <a:cubicBezTo>
                    <a:pt x="4059" y="1459"/>
                    <a:pt x="3889" y="1408"/>
                    <a:pt x="3724" y="1353"/>
                  </a:cubicBezTo>
                  <a:cubicBezTo>
                    <a:pt x="2894" y="1078"/>
                    <a:pt x="2133" y="606"/>
                    <a:pt x="1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7"/>
            <p:cNvSpPr/>
            <p:nvPr/>
          </p:nvSpPr>
          <p:spPr>
            <a:xfrm>
              <a:off x="6796250" y="3544600"/>
              <a:ext cx="149625" cy="111800"/>
            </a:xfrm>
            <a:custGeom>
              <a:rect b="b" l="l" r="r" t="t"/>
              <a:pathLst>
                <a:path extrusionOk="0" h="4472" w="5985">
                  <a:moveTo>
                    <a:pt x="1142" y="0"/>
                  </a:moveTo>
                  <a:cubicBezTo>
                    <a:pt x="1120" y="18"/>
                    <a:pt x="1101" y="41"/>
                    <a:pt x="1078" y="60"/>
                  </a:cubicBezTo>
                  <a:cubicBezTo>
                    <a:pt x="509" y="619"/>
                    <a:pt x="157" y="1211"/>
                    <a:pt x="0" y="1761"/>
                  </a:cubicBezTo>
                  <a:cubicBezTo>
                    <a:pt x="417" y="2215"/>
                    <a:pt x="940" y="2568"/>
                    <a:pt x="1518" y="2775"/>
                  </a:cubicBezTo>
                  <a:cubicBezTo>
                    <a:pt x="2151" y="3004"/>
                    <a:pt x="2834" y="3059"/>
                    <a:pt x="3440" y="3347"/>
                  </a:cubicBezTo>
                  <a:cubicBezTo>
                    <a:pt x="4026" y="3628"/>
                    <a:pt x="4494" y="4109"/>
                    <a:pt x="5031" y="4471"/>
                  </a:cubicBezTo>
                  <a:cubicBezTo>
                    <a:pt x="5412" y="3999"/>
                    <a:pt x="5700" y="3394"/>
                    <a:pt x="5939" y="2748"/>
                  </a:cubicBezTo>
                  <a:cubicBezTo>
                    <a:pt x="5957" y="2701"/>
                    <a:pt x="5971" y="2655"/>
                    <a:pt x="5984" y="2610"/>
                  </a:cubicBezTo>
                  <a:cubicBezTo>
                    <a:pt x="5866" y="2564"/>
                    <a:pt x="5747" y="2527"/>
                    <a:pt x="5622" y="2500"/>
                  </a:cubicBezTo>
                  <a:cubicBezTo>
                    <a:pt x="4944" y="2362"/>
                    <a:pt x="4191" y="2518"/>
                    <a:pt x="3582" y="2192"/>
                  </a:cubicBezTo>
                  <a:cubicBezTo>
                    <a:pt x="3196" y="1990"/>
                    <a:pt x="2921" y="1628"/>
                    <a:pt x="2633" y="1307"/>
                  </a:cubicBezTo>
                  <a:cubicBezTo>
                    <a:pt x="2187" y="812"/>
                    <a:pt x="1679" y="394"/>
                    <a:pt x="1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7"/>
            <p:cNvSpPr/>
            <p:nvPr/>
          </p:nvSpPr>
          <p:spPr>
            <a:xfrm>
              <a:off x="6797950" y="3622075"/>
              <a:ext cx="111700" cy="58200"/>
            </a:xfrm>
            <a:custGeom>
              <a:rect b="b" l="l" r="r" t="t"/>
              <a:pathLst>
                <a:path extrusionOk="0" h="2328" w="4468">
                  <a:moveTo>
                    <a:pt x="0" y="1"/>
                  </a:moveTo>
                  <a:cubicBezTo>
                    <a:pt x="97" y="208"/>
                    <a:pt x="239" y="391"/>
                    <a:pt x="428" y="538"/>
                  </a:cubicBezTo>
                  <a:cubicBezTo>
                    <a:pt x="628" y="699"/>
                    <a:pt x="847" y="750"/>
                    <a:pt x="1044" y="750"/>
                  </a:cubicBezTo>
                  <a:cubicBezTo>
                    <a:pt x="1380" y="750"/>
                    <a:pt x="1651" y="602"/>
                    <a:pt x="1651" y="602"/>
                  </a:cubicBezTo>
                  <a:lnTo>
                    <a:pt x="1651" y="602"/>
                  </a:lnTo>
                  <a:cubicBezTo>
                    <a:pt x="1651" y="602"/>
                    <a:pt x="1541" y="904"/>
                    <a:pt x="1679" y="1395"/>
                  </a:cubicBezTo>
                  <a:cubicBezTo>
                    <a:pt x="1820" y="1900"/>
                    <a:pt x="2638" y="2327"/>
                    <a:pt x="3268" y="2327"/>
                  </a:cubicBezTo>
                  <a:cubicBezTo>
                    <a:pt x="3336" y="2327"/>
                    <a:pt x="3401" y="2322"/>
                    <a:pt x="3463" y="2312"/>
                  </a:cubicBezTo>
                  <a:cubicBezTo>
                    <a:pt x="3844" y="2253"/>
                    <a:pt x="4178" y="2097"/>
                    <a:pt x="4468" y="1867"/>
                  </a:cubicBezTo>
                  <a:cubicBezTo>
                    <a:pt x="4161" y="1725"/>
                    <a:pt x="3798" y="1638"/>
                    <a:pt x="3500" y="1478"/>
                  </a:cubicBezTo>
                  <a:cubicBezTo>
                    <a:pt x="3120" y="1272"/>
                    <a:pt x="2826" y="927"/>
                    <a:pt x="2510" y="629"/>
                  </a:cubicBezTo>
                  <a:cubicBezTo>
                    <a:pt x="2422" y="547"/>
                    <a:pt x="2335" y="469"/>
                    <a:pt x="2225" y="423"/>
                  </a:cubicBezTo>
                  <a:cubicBezTo>
                    <a:pt x="2129" y="385"/>
                    <a:pt x="2027" y="375"/>
                    <a:pt x="1923" y="375"/>
                  </a:cubicBezTo>
                  <a:cubicBezTo>
                    <a:pt x="1837" y="375"/>
                    <a:pt x="1751" y="382"/>
                    <a:pt x="1666" y="386"/>
                  </a:cubicBezTo>
                  <a:cubicBezTo>
                    <a:pt x="1609" y="389"/>
                    <a:pt x="1553" y="391"/>
                    <a:pt x="1497" y="391"/>
                  </a:cubicBezTo>
                  <a:cubicBezTo>
                    <a:pt x="975" y="391"/>
                    <a:pt x="456" y="25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37"/>
            <p:cNvSpPr/>
            <p:nvPr/>
          </p:nvSpPr>
          <p:spPr>
            <a:xfrm>
              <a:off x="6752325" y="3632175"/>
              <a:ext cx="91050" cy="67550"/>
            </a:xfrm>
            <a:custGeom>
              <a:rect b="b" l="l" r="r" t="t"/>
              <a:pathLst>
                <a:path extrusionOk="0" h="2702" w="3642">
                  <a:moveTo>
                    <a:pt x="3569" y="0"/>
                  </a:moveTo>
                  <a:cubicBezTo>
                    <a:pt x="3550" y="0"/>
                    <a:pt x="3531" y="8"/>
                    <a:pt x="3518" y="24"/>
                  </a:cubicBezTo>
                  <a:lnTo>
                    <a:pt x="3514" y="28"/>
                  </a:lnTo>
                  <a:lnTo>
                    <a:pt x="2844" y="877"/>
                  </a:lnTo>
                  <a:cubicBezTo>
                    <a:pt x="2610" y="1156"/>
                    <a:pt x="2371" y="1423"/>
                    <a:pt x="2106" y="1652"/>
                  </a:cubicBezTo>
                  <a:cubicBezTo>
                    <a:pt x="1840" y="1881"/>
                    <a:pt x="1546" y="2069"/>
                    <a:pt x="1230" y="2183"/>
                  </a:cubicBezTo>
                  <a:cubicBezTo>
                    <a:pt x="1017" y="2264"/>
                    <a:pt x="794" y="2307"/>
                    <a:pt x="576" y="2307"/>
                  </a:cubicBezTo>
                  <a:cubicBezTo>
                    <a:pt x="470" y="2307"/>
                    <a:pt x="365" y="2297"/>
                    <a:pt x="263" y="2276"/>
                  </a:cubicBezTo>
                  <a:cubicBezTo>
                    <a:pt x="257" y="2276"/>
                    <a:pt x="253" y="2276"/>
                    <a:pt x="248" y="2271"/>
                  </a:cubicBezTo>
                  <a:cubicBezTo>
                    <a:pt x="240" y="2270"/>
                    <a:pt x="231" y="2270"/>
                    <a:pt x="222" y="2270"/>
                  </a:cubicBezTo>
                  <a:cubicBezTo>
                    <a:pt x="122" y="2270"/>
                    <a:pt x="32" y="2344"/>
                    <a:pt x="19" y="2450"/>
                  </a:cubicBezTo>
                  <a:cubicBezTo>
                    <a:pt x="1" y="2564"/>
                    <a:pt x="79" y="2665"/>
                    <a:pt x="193" y="2684"/>
                  </a:cubicBezTo>
                  <a:cubicBezTo>
                    <a:pt x="282" y="2696"/>
                    <a:pt x="370" y="2702"/>
                    <a:pt x="457" y="2702"/>
                  </a:cubicBezTo>
                  <a:cubicBezTo>
                    <a:pt x="774" y="2702"/>
                    <a:pt x="1082" y="2627"/>
                    <a:pt x="1358" y="2505"/>
                  </a:cubicBezTo>
                  <a:cubicBezTo>
                    <a:pt x="1715" y="2348"/>
                    <a:pt x="2024" y="2115"/>
                    <a:pt x="2289" y="1849"/>
                  </a:cubicBezTo>
                  <a:cubicBezTo>
                    <a:pt x="2555" y="1588"/>
                    <a:pt x="2784" y="1298"/>
                    <a:pt x="3000" y="1006"/>
                  </a:cubicBezTo>
                  <a:lnTo>
                    <a:pt x="3624" y="106"/>
                  </a:lnTo>
                  <a:cubicBezTo>
                    <a:pt x="3642" y="74"/>
                    <a:pt x="3637" y="37"/>
                    <a:pt x="3610" y="15"/>
                  </a:cubicBezTo>
                  <a:cubicBezTo>
                    <a:pt x="3598" y="5"/>
                    <a:pt x="3583" y="0"/>
                    <a:pt x="35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37"/>
            <p:cNvSpPr/>
            <p:nvPr/>
          </p:nvSpPr>
          <p:spPr>
            <a:xfrm>
              <a:off x="6767575" y="3349825"/>
              <a:ext cx="127975" cy="139475"/>
            </a:xfrm>
            <a:custGeom>
              <a:rect b="b" l="l" r="r" t="t"/>
              <a:pathLst>
                <a:path extrusionOk="0" h="5579" w="5119">
                  <a:moveTo>
                    <a:pt x="4555" y="0"/>
                  </a:moveTo>
                  <a:cubicBezTo>
                    <a:pt x="4555" y="0"/>
                    <a:pt x="3981" y="261"/>
                    <a:pt x="3450" y="339"/>
                  </a:cubicBezTo>
                  <a:cubicBezTo>
                    <a:pt x="3262" y="367"/>
                    <a:pt x="3065" y="371"/>
                    <a:pt x="2853" y="385"/>
                  </a:cubicBezTo>
                  <a:cubicBezTo>
                    <a:pt x="2491" y="413"/>
                    <a:pt x="2092" y="468"/>
                    <a:pt x="1643" y="729"/>
                  </a:cubicBezTo>
                  <a:cubicBezTo>
                    <a:pt x="1446" y="843"/>
                    <a:pt x="1243" y="995"/>
                    <a:pt x="1028" y="1201"/>
                  </a:cubicBezTo>
                  <a:cubicBezTo>
                    <a:pt x="1010" y="1220"/>
                    <a:pt x="995" y="1233"/>
                    <a:pt x="978" y="1251"/>
                  </a:cubicBezTo>
                  <a:cubicBezTo>
                    <a:pt x="519" y="1700"/>
                    <a:pt x="235" y="2178"/>
                    <a:pt x="110" y="2623"/>
                  </a:cubicBezTo>
                  <a:cubicBezTo>
                    <a:pt x="0" y="3021"/>
                    <a:pt x="19" y="3393"/>
                    <a:pt x="161" y="3700"/>
                  </a:cubicBezTo>
                  <a:cubicBezTo>
                    <a:pt x="244" y="3865"/>
                    <a:pt x="358" y="4012"/>
                    <a:pt x="510" y="4136"/>
                  </a:cubicBezTo>
                  <a:cubicBezTo>
                    <a:pt x="669" y="4265"/>
                    <a:pt x="845" y="4306"/>
                    <a:pt x="1003" y="4306"/>
                  </a:cubicBezTo>
                  <a:cubicBezTo>
                    <a:pt x="1275" y="4306"/>
                    <a:pt x="1496" y="4187"/>
                    <a:pt x="1496" y="4187"/>
                  </a:cubicBezTo>
                  <a:lnTo>
                    <a:pt x="1496" y="4187"/>
                  </a:lnTo>
                  <a:cubicBezTo>
                    <a:pt x="1496" y="4187"/>
                    <a:pt x="1408" y="4430"/>
                    <a:pt x="1518" y="4824"/>
                  </a:cubicBezTo>
                  <a:cubicBezTo>
                    <a:pt x="1631" y="5235"/>
                    <a:pt x="2292" y="5579"/>
                    <a:pt x="2801" y="5579"/>
                  </a:cubicBezTo>
                  <a:cubicBezTo>
                    <a:pt x="2854" y="5579"/>
                    <a:pt x="2906" y="5575"/>
                    <a:pt x="2954" y="5567"/>
                  </a:cubicBezTo>
                  <a:cubicBezTo>
                    <a:pt x="3266" y="5516"/>
                    <a:pt x="3532" y="5388"/>
                    <a:pt x="3766" y="5209"/>
                  </a:cubicBezTo>
                  <a:cubicBezTo>
                    <a:pt x="3912" y="5095"/>
                    <a:pt x="4045" y="4962"/>
                    <a:pt x="4165" y="4805"/>
                  </a:cubicBezTo>
                  <a:cubicBezTo>
                    <a:pt x="4472" y="4425"/>
                    <a:pt x="4706" y="3939"/>
                    <a:pt x="4898" y="3416"/>
                  </a:cubicBezTo>
                  <a:cubicBezTo>
                    <a:pt x="4913" y="3379"/>
                    <a:pt x="4921" y="3343"/>
                    <a:pt x="4936" y="3306"/>
                  </a:cubicBezTo>
                  <a:cubicBezTo>
                    <a:pt x="4999" y="3114"/>
                    <a:pt x="5040" y="2921"/>
                    <a:pt x="5063" y="2733"/>
                  </a:cubicBezTo>
                  <a:cubicBezTo>
                    <a:pt x="5118" y="2339"/>
                    <a:pt x="5105" y="1954"/>
                    <a:pt x="5054" y="1605"/>
                  </a:cubicBezTo>
                  <a:cubicBezTo>
                    <a:pt x="4921" y="688"/>
                    <a:pt x="4555"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37"/>
            <p:cNvSpPr/>
            <p:nvPr/>
          </p:nvSpPr>
          <p:spPr>
            <a:xfrm>
              <a:off x="6808625" y="3359450"/>
              <a:ext cx="86925" cy="58700"/>
            </a:xfrm>
            <a:custGeom>
              <a:rect b="b" l="l" r="r" t="t"/>
              <a:pathLst>
                <a:path extrusionOk="0" h="2348" w="3477">
                  <a:moveTo>
                    <a:pt x="1211" y="0"/>
                  </a:moveTo>
                  <a:cubicBezTo>
                    <a:pt x="849" y="28"/>
                    <a:pt x="450" y="83"/>
                    <a:pt x="1" y="344"/>
                  </a:cubicBezTo>
                  <a:cubicBezTo>
                    <a:pt x="1097" y="985"/>
                    <a:pt x="2197" y="1628"/>
                    <a:pt x="3294" y="2270"/>
                  </a:cubicBezTo>
                  <a:cubicBezTo>
                    <a:pt x="3339" y="2297"/>
                    <a:pt x="3381" y="2320"/>
                    <a:pt x="3421" y="2348"/>
                  </a:cubicBezTo>
                  <a:cubicBezTo>
                    <a:pt x="3476" y="1954"/>
                    <a:pt x="3463" y="1569"/>
                    <a:pt x="3412" y="1220"/>
                  </a:cubicBezTo>
                  <a:cubicBezTo>
                    <a:pt x="3275" y="1174"/>
                    <a:pt x="3137" y="1137"/>
                    <a:pt x="3004" y="1091"/>
                  </a:cubicBezTo>
                  <a:cubicBezTo>
                    <a:pt x="2335" y="866"/>
                    <a:pt x="1720" y="49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37"/>
            <p:cNvSpPr/>
            <p:nvPr/>
          </p:nvSpPr>
          <p:spPr>
            <a:xfrm>
              <a:off x="6770325" y="3379825"/>
              <a:ext cx="120650" cy="90150"/>
            </a:xfrm>
            <a:custGeom>
              <a:rect b="b" l="l" r="r" t="t"/>
              <a:pathLst>
                <a:path extrusionOk="0" h="3606" w="4826">
                  <a:moveTo>
                    <a:pt x="918" y="1"/>
                  </a:moveTo>
                  <a:cubicBezTo>
                    <a:pt x="900" y="20"/>
                    <a:pt x="885" y="33"/>
                    <a:pt x="868" y="51"/>
                  </a:cubicBezTo>
                  <a:cubicBezTo>
                    <a:pt x="409" y="500"/>
                    <a:pt x="125" y="978"/>
                    <a:pt x="0" y="1423"/>
                  </a:cubicBezTo>
                  <a:cubicBezTo>
                    <a:pt x="335" y="1789"/>
                    <a:pt x="758" y="2074"/>
                    <a:pt x="1225" y="2239"/>
                  </a:cubicBezTo>
                  <a:cubicBezTo>
                    <a:pt x="1730" y="2422"/>
                    <a:pt x="2284" y="2468"/>
                    <a:pt x="2771" y="2702"/>
                  </a:cubicBezTo>
                  <a:cubicBezTo>
                    <a:pt x="3243" y="2927"/>
                    <a:pt x="3624" y="3313"/>
                    <a:pt x="4055" y="3605"/>
                  </a:cubicBezTo>
                  <a:cubicBezTo>
                    <a:pt x="4362" y="3225"/>
                    <a:pt x="4596" y="2739"/>
                    <a:pt x="4788" y="2216"/>
                  </a:cubicBezTo>
                  <a:cubicBezTo>
                    <a:pt x="4803" y="2179"/>
                    <a:pt x="4811" y="2143"/>
                    <a:pt x="4826" y="2106"/>
                  </a:cubicBezTo>
                  <a:cubicBezTo>
                    <a:pt x="4729" y="2069"/>
                    <a:pt x="4633" y="2037"/>
                    <a:pt x="4532" y="2019"/>
                  </a:cubicBezTo>
                  <a:cubicBezTo>
                    <a:pt x="3986" y="1904"/>
                    <a:pt x="3380" y="2028"/>
                    <a:pt x="2885" y="1772"/>
                  </a:cubicBezTo>
                  <a:cubicBezTo>
                    <a:pt x="2574" y="1607"/>
                    <a:pt x="2358" y="1317"/>
                    <a:pt x="2119" y="1056"/>
                  </a:cubicBezTo>
                  <a:cubicBezTo>
                    <a:pt x="1761" y="657"/>
                    <a:pt x="1349" y="318"/>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7"/>
            <p:cNvSpPr/>
            <p:nvPr/>
          </p:nvSpPr>
          <p:spPr>
            <a:xfrm>
              <a:off x="6771600" y="3442325"/>
              <a:ext cx="90125" cy="46975"/>
            </a:xfrm>
            <a:custGeom>
              <a:rect b="b" l="l" r="r" t="t"/>
              <a:pathLst>
                <a:path extrusionOk="0" h="1879" w="3605">
                  <a:moveTo>
                    <a:pt x="0" y="0"/>
                  </a:moveTo>
                  <a:lnTo>
                    <a:pt x="0" y="0"/>
                  </a:lnTo>
                  <a:cubicBezTo>
                    <a:pt x="83" y="165"/>
                    <a:pt x="197" y="312"/>
                    <a:pt x="349" y="436"/>
                  </a:cubicBezTo>
                  <a:cubicBezTo>
                    <a:pt x="508" y="565"/>
                    <a:pt x="684" y="606"/>
                    <a:pt x="842" y="606"/>
                  </a:cubicBezTo>
                  <a:cubicBezTo>
                    <a:pt x="1114" y="606"/>
                    <a:pt x="1335" y="487"/>
                    <a:pt x="1335" y="487"/>
                  </a:cubicBezTo>
                  <a:lnTo>
                    <a:pt x="1335" y="487"/>
                  </a:lnTo>
                  <a:cubicBezTo>
                    <a:pt x="1335" y="487"/>
                    <a:pt x="1247" y="730"/>
                    <a:pt x="1357" y="1124"/>
                  </a:cubicBezTo>
                  <a:cubicBezTo>
                    <a:pt x="1470" y="1535"/>
                    <a:pt x="2131" y="1879"/>
                    <a:pt x="2640" y="1879"/>
                  </a:cubicBezTo>
                  <a:cubicBezTo>
                    <a:pt x="2693" y="1879"/>
                    <a:pt x="2745" y="1875"/>
                    <a:pt x="2793" y="1867"/>
                  </a:cubicBezTo>
                  <a:cubicBezTo>
                    <a:pt x="3105" y="1816"/>
                    <a:pt x="3371" y="1688"/>
                    <a:pt x="3605" y="1509"/>
                  </a:cubicBezTo>
                  <a:cubicBezTo>
                    <a:pt x="3357" y="1395"/>
                    <a:pt x="3063" y="1321"/>
                    <a:pt x="2825" y="1192"/>
                  </a:cubicBezTo>
                  <a:cubicBezTo>
                    <a:pt x="2518" y="1023"/>
                    <a:pt x="2284" y="748"/>
                    <a:pt x="2027" y="510"/>
                  </a:cubicBezTo>
                  <a:cubicBezTo>
                    <a:pt x="1958" y="441"/>
                    <a:pt x="1885" y="377"/>
                    <a:pt x="1793" y="345"/>
                  </a:cubicBezTo>
                  <a:cubicBezTo>
                    <a:pt x="1717" y="311"/>
                    <a:pt x="1633" y="302"/>
                    <a:pt x="1548" y="302"/>
                  </a:cubicBezTo>
                  <a:cubicBezTo>
                    <a:pt x="1480" y="302"/>
                    <a:pt x="1411" y="308"/>
                    <a:pt x="1344" y="312"/>
                  </a:cubicBezTo>
                  <a:cubicBezTo>
                    <a:pt x="1299" y="315"/>
                    <a:pt x="1253" y="316"/>
                    <a:pt x="1208" y="316"/>
                  </a:cubicBezTo>
                  <a:cubicBezTo>
                    <a:pt x="789" y="316"/>
                    <a:pt x="368" y="20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7"/>
            <p:cNvSpPr/>
            <p:nvPr/>
          </p:nvSpPr>
          <p:spPr>
            <a:xfrm>
              <a:off x="6734900" y="3450525"/>
              <a:ext cx="73400" cy="54450"/>
            </a:xfrm>
            <a:custGeom>
              <a:rect b="b" l="l" r="r" t="t"/>
              <a:pathLst>
                <a:path extrusionOk="0" h="2178" w="2936">
                  <a:moveTo>
                    <a:pt x="2877" y="1"/>
                  </a:moveTo>
                  <a:cubicBezTo>
                    <a:pt x="2861" y="1"/>
                    <a:pt x="2845" y="8"/>
                    <a:pt x="2835" y="21"/>
                  </a:cubicBezTo>
                  <a:lnTo>
                    <a:pt x="2831" y="21"/>
                  </a:lnTo>
                  <a:lnTo>
                    <a:pt x="2289" y="705"/>
                  </a:lnTo>
                  <a:cubicBezTo>
                    <a:pt x="2105" y="929"/>
                    <a:pt x="1908" y="1145"/>
                    <a:pt x="1697" y="1328"/>
                  </a:cubicBezTo>
                  <a:cubicBezTo>
                    <a:pt x="1482" y="1516"/>
                    <a:pt x="1248" y="1668"/>
                    <a:pt x="992" y="1759"/>
                  </a:cubicBezTo>
                  <a:cubicBezTo>
                    <a:pt x="818" y="1823"/>
                    <a:pt x="637" y="1860"/>
                    <a:pt x="462" y="1860"/>
                  </a:cubicBezTo>
                  <a:cubicBezTo>
                    <a:pt x="377" y="1860"/>
                    <a:pt x="292" y="1851"/>
                    <a:pt x="211" y="1833"/>
                  </a:cubicBezTo>
                  <a:lnTo>
                    <a:pt x="198" y="1833"/>
                  </a:lnTo>
                  <a:cubicBezTo>
                    <a:pt x="189" y="1832"/>
                    <a:pt x="181" y="1831"/>
                    <a:pt x="172" y="1831"/>
                  </a:cubicBezTo>
                  <a:cubicBezTo>
                    <a:pt x="92" y="1831"/>
                    <a:pt x="23" y="1891"/>
                    <a:pt x="10" y="1975"/>
                  </a:cubicBezTo>
                  <a:cubicBezTo>
                    <a:pt x="1" y="2066"/>
                    <a:pt x="65" y="2149"/>
                    <a:pt x="152" y="2163"/>
                  </a:cubicBezTo>
                  <a:cubicBezTo>
                    <a:pt x="223" y="2173"/>
                    <a:pt x="295" y="2178"/>
                    <a:pt x="365" y="2178"/>
                  </a:cubicBezTo>
                  <a:cubicBezTo>
                    <a:pt x="621" y="2178"/>
                    <a:pt x="869" y="2116"/>
                    <a:pt x="1092" y="2016"/>
                  </a:cubicBezTo>
                  <a:cubicBezTo>
                    <a:pt x="1381" y="1892"/>
                    <a:pt x="1633" y="1704"/>
                    <a:pt x="1845" y="1493"/>
                  </a:cubicBezTo>
                  <a:cubicBezTo>
                    <a:pt x="2060" y="1277"/>
                    <a:pt x="2243" y="1044"/>
                    <a:pt x="2418" y="805"/>
                  </a:cubicBezTo>
                  <a:lnTo>
                    <a:pt x="2922" y="81"/>
                  </a:lnTo>
                  <a:cubicBezTo>
                    <a:pt x="2935" y="58"/>
                    <a:pt x="2931" y="26"/>
                    <a:pt x="2908" y="11"/>
                  </a:cubicBezTo>
                  <a:cubicBezTo>
                    <a:pt x="2899" y="4"/>
                    <a:pt x="2888" y="1"/>
                    <a:pt x="2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7"/>
            <p:cNvSpPr/>
            <p:nvPr/>
          </p:nvSpPr>
          <p:spPr>
            <a:xfrm>
              <a:off x="6772400" y="3255725"/>
              <a:ext cx="101825" cy="91650"/>
            </a:xfrm>
            <a:custGeom>
              <a:rect b="b" l="l" r="r" t="t"/>
              <a:pathLst>
                <a:path extrusionOk="0" h="3666" w="4073">
                  <a:moveTo>
                    <a:pt x="2074" y="1"/>
                  </a:moveTo>
                  <a:cubicBezTo>
                    <a:pt x="2010" y="1"/>
                    <a:pt x="1942" y="4"/>
                    <a:pt x="1871" y="12"/>
                  </a:cubicBezTo>
                  <a:cubicBezTo>
                    <a:pt x="1710" y="31"/>
                    <a:pt x="1528" y="71"/>
                    <a:pt x="1325" y="141"/>
                  </a:cubicBezTo>
                  <a:cubicBezTo>
                    <a:pt x="1308" y="150"/>
                    <a:pt x="1293" y="154"/>
                    <a:pt x="1276" y="159"/>
                  </a:cubicBezTo>
                  <a:cubicBezTo>
                    <a:pt x="835" y="325"/>
                    <a:pt x="505" y="558"/>
                    <a:pt x="289" y="820"/>
                  </a:cubicBezTo>
                  <a:cubicBezTo>
                    <a:pt x="97" y="1049"/>
                    <a:pt x="0" y="1305"/>
                    <a:pt x="4" y="1553"/>
                  </a:cubicBezTo>
                  <a:cubicBezTo>
                    <a:pt x="10" y="1686"/>
                    <a:pt x="42" y="1819"/>
                    <a:pt x="106" y="1942"/>
                  </a:cubicBezTo>
                  <a:cubicBezTo>
                    <a:pt x="265" y="2250"/>
                    <a:pt x="618" y="2273"/>
                    <a:pt x="723" y="2273"/>
                  </a:cubicBezTo>
                  <a:cubicBezTo>
                    <a:pt x="742" y="2273"/>
                    <a:pt x="753" y="2273"/>
                    <a:pt x="753" y="2273"/>
                  </a:cubicBezTo>
                  <a:lnTo>
                    <a:pt x="753" y="2273"/>
                  </a:lnTo>
                  <a:cubicBezTo>
                    <a:pt x="753" y="2273"/>
                    <a:pt x="620" y="2406"/>
                    <a:pt x="573" y="2704"/>
                  </a:cubicBezTo>
                  <a:cubicBezTo>
                    <a:pt x="523" y="3043"/>
                    <a:pt x="945" y="3530"/>
                    <a:pt x="1312" y="3626"/>
                  </a:cubicBezTo>
                  <a:cubicBezTo>
                    <a:pt x="1419" y="3653"/>
                    <a:pt x="1526" y="3666"/>
                    <a:pt x="1632" y="3666"/>
                  </a:cubicBezTo>
                  <a:cubicBezTo>
                    <a:pt x="1743" y="3666"/>
                    <a:pt x="1852" y="3652"/>
                    <a:pt x="1958" y="3626"/>
                  </a:cubicBezTo>
                  <a:cubicBezTo>
                    <a:pt x="2091" y="3593"/>
                    <a:pt x="2220" y="3544"/>
                    <a:pt x="2343" y="3479"/>
                  </a:cubicBezTo>
                  <a:cubicBezTo>
                    <a:pt x="2665" y="3314"/>
                    <a:pt x="2963" y="3057"/>
                    <a:pt x="3247" y="2768"/>
                  </a:cubicBezTo>
                  <a:cubicBezTo>
                    <a:pt x="3266" y="2746"/>
                    <a:pt x="3284" y="2727"/>
                    <a:pt x="3302" y="2704"/>
                  </a:cubicBezTo>
                  <a:cubicBezTo>
                    <a:pt x="3403" y="2594"/>
                    <a:pt x="3486" y="2480"/>
                    <a:pt x="3564" y="2361"/>
                  </a:cubicBezTo>
                  <a:cubicBezTo>
                    <a:pt x="3715" y="2117"/>
                    <a:pt x="3820" y="1856"/>
                    <a:pt x="3890" y="1603"/>
                  </a:cubicBezTo>
                  <a:cubicBezTo>
                    <a:pt x="4072" y="957"/>
                    <a:pt x="4032" y="388"/>
                    <a:pt x="4032" y="388"/>
                  </a:cubicBezTo>
                  <a:lnTo>
                    <a:pt x="4032" y="388"/>
                  </a:lnTo>
                  <a:cubicBezTo>
                    <a:pt x="4032" y="388"/>
                    <a:pt x="4029" y="388"/>
                    <a:pt x="4024" y="388"/>
                  </a:cubicBezTo>
                  <a:cubicBezTo>
                    <a:pt x="3961" y="388"/>
                    <a:pt x="3543" y="385"/>
                    <a:pt x="3192" y="287"/>
                  </a:cubicBezTo>
                  <a:cubicBezTo>
                    <a:pt x="3059" y="246"/>
                    <a:pt x="2927" y="191"/>
                    <a:pt x="2783" y="141"/>
                  </a:cubicBezTo>
                  <a:cubicBezTo>
                    <a:pt x="2579" y="66"/>
                    <a:pt x="2355" y="1"/>
                    <a:pt x="2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7"/>
            <p:cNvSpPr/>
            <p:nvPr/>
          </p:nvSpPr>
          <p:spPr>
            <a:xfrm>
              <a:off x="6819175" y="3255725"/>
              <a:ext cx="50475" cy="59025"/>
            </a:xfrm>
            <a:custGeom>
              <a:rect b="b" l="l" r="r" t="t"/>
              <a:pathLst>
                <a:path extrusionOk="0" h="2361" w="2019">
                  <a:moveTo>
                    <a:pt x="203" y="1"/>
                  </a:moveTo>
                  <a:cubicBezTo>
                    <a:pt x="139" y="1"/>
                    <a:pt x="71" y="4"/>
                    <a:pt x="0" y="12"/>
                  </a:cubicBezTo>
                  <a:cubicBezTo>
                    <a:pt x="542" y="765"/>
                    <a:pt x="1083" y="1517"/>
                    <a:pt x="1628" y="2273"/>
                  </a:cubicBezTo>
                  <a:cubicBezTo>
                    <a:pt x="1647" y="2300"/>
                    <a:pt x="1670" y="2333"/>
                    <a:pt x="1693" y="2361"/>
                  </a:cubicBezTo>
                  <a:cubicBezTo>
                    <a:pt x="1844" y="2117"/>
                    <a:pt x="1949" y="1856"/>
                    <a:pt x="2019" y="1603"/>
                  </a:cubicBezTo>
                  <a:cubicBezTo>
                    <a:pt x="1940" y="1535"/>
                    <a:pt x="1858" y="1470"/>
                    <a:pt x="1784" y="1402"/>
                  </a:cubicBezTo>
                  <a:cubicBezTo>
                    <a:pt x="1403" y="1053"/>
                    <a:pt x="1105" y="617"/>
                    <a:pt x="912" y="141"/>
                  </a:cubicBezTo>
                  <a:cubicBezTo>
                    <a:pt x="708" y="66"/>
                    <a:pt x="484"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7"/>
            <p:cNvSpPr/>
            <p:nvPr/>
          </p:nvSpPr>
          <p:spPr>
            <a:xfrm>
              <a:off x="6779625" y="3259225"/>
              <a:ext cx="75325" cy="83475"/>
            </a:xfrm>
            <a:custGeom>
              <a:rect b="b" l="l" r="r" t="t"/>
              <a:pathLst>
                <a:path extrusionOk="0" h="3339" w="3013">
                  <a:moveTo>
                    <a:pt x="1036" y="1"/>
                  </a:moveTo>
                  <a:cubicBezTo>
                    <a:pt x="1019" y="10"/>
                    <a:pt x="1004" y="14"/>
                    <a:pt x="987" y="19"/>
                  </a:cubicBezTo>
                  <a:cubicBezTo>
                    <a:pt x="546" y="185"/>
                    <a:pt x="216" y="418"/>
                    <a:pt x="0" y="680"/>
                  </a:cubicBezTo>
                  <a:cubicBezTo>
                    <a:pt x="115" y="1019"/>
                    <a:pt x="312" y="1335"/>
                    <a:pt x="574" y="1588"/>
                  </a:cubicBezTo>
                  <a:cubicBezTo>
                    <a:pt x="858" y="1858"/>
                    <a:pt x="1216" y="2056"/>
                    <a:pt x="1468" y="2353"/>
                  </a:cubicBezTo>
                  <a:cubicBezTo>
                    <a:pt x="1715" y="2642"/>
                    <a:pt x="1853" y="3013"/>
                    <a:pt x="2054" y="3339"/>
                  </a:cubicBezTo>
                  <a:cubicBezTo>
                    <a:pt x="2376" y="3174"/>
                    <a:pt x="2674" y="2917"/>
                    <a:pt x="2958" y="2628"/>
                  </a:cubicBezTo>
                  <a:cubicBezTo>
                    <a:pt x="2977" y="2606"/>
                    <a:pt x="2995" y="2587"/>
                    <a:pt x="3013" y="2564"/>
                  </a:cubicBezTo>
                  <a:cubicBezTo>
                    <a:pt x="2962" y="2509"/>
                    <a:pt x="2907" y="2463"/>
                    <a:pt x="2848" y="2418"/>
                  </a:cubicBezTo>
                  <a:cubicBezTo>
                    <a:pt x="2513" y="2183"/>
                    <a:pt x="2073" y="2088"/>
                    <a:pt x="1821" y="1766"/>
                  </a:cubicBezTo>
                  <a:cubicBezTo>
                    <a:pt x="1660" y="1565"/>
                    <a:pt x="1605" y="1307"/>
                    <a:pt x="1523" y="1060"/>
                  </a:cubicBezTo>
                  <a:cubicBezTo>
                    <a:pt x="1404" y="693"/>
                    <a:pt x="1229" y="344"/>
                    <a:pt x="10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7"/>
            <p:cNvSpPr/>
            <p:nvPr/>
          </p:nvSpPr>
          <p:spPr>
            <a:xfrm>
              <a:off x="6772500" y="3294525"/>
              <a:ext cx="48850" cy="52850"/>
            </a:xfrm>
            <a:custGeom>
              <a:rect b="b" l="l" r="r" t="t"/>
              <a:pathLst>
                <a:path extrusionOk="0" h="2114" w="1954">
                  <a:moveTo>
                    <a:pt x="0" y="1"/>
                  </a:moveTo>
                  <a:lnTo>
                    <a:pt x="0" y="1"/>
                  </a:lnTo>
                  <a:cubicBezTo>
                    <a:pt x="6" y="134"/>
                    <a:pt x="38" y="267"/>
                    <a:pt x="102" y="390"/>
                  </a:cubicBezTo>
                  <a:cubicBezTo>
                    <a:pt x="261" y="698"/>
                    <a:pt x="614" y="721"/>
                    <a:pt x="719" y="721"/>
                  </a:cubicBezTo>
                  <a:cubicBezTo>
                    <a:pt x="738" y="721"/>
                    <a:pt x="749" y="721"/>
                    <a:pt x="749" y="721"/>
                  </a:cubicBezTo>
                  <a:lnTo>
                    <a:pt x="749" y="721"/>
                  </a:lnTo>
                  <a:cubicBezTo>
                    <a:pt x="749" y="721"/>
                    <a:pt x="616" y="854"/>
                    <a:pt x="569" y="1152"/>
                  </a:cubicBezTo>
                  <a:cubicBezTo>
                    <a:pt x="519" y="1491"/>
                    <a:pt x="941" y="1978"/>
                    <a:pt x="1308" y="2074"/>
                  </a:cubicBezTo>
                  <a:cubicBezTo>
                    <a:pt x="1415" y="2101"/>
                    <a:pt x="1522" y="2114"/>
                    <a:pt x="1628" y="2114"/>
                  </a:cubicBezTo>
                  <a:cubicBezTo>
                    <a:pt x="1739" y="2114"/>
                    <a:pt x="1848" y="2100"/>
                    <a:pt x="1954" y="2074"/>
                  </a:cubicBezTo>
                  <a:cubicBezTo>
                    <a:pt x="1826" y="1923"/>
                    <a:pt x="1651" y="1789"/>
                    <a:pt x="1528" y="1634"/>
                  </a:cubicBezTo>
                  <a:cubicBezTo>
                    <a:pt x="1372" y="1427"/>
                    <a:pt x="1299" y="1175"/>
                    <a:pt x="1198" y="941"/>
                  </a:cubicBezTo>
                  <a:cubicBezTo>
                    <a:pt x="1175" y="873"/>
                    <a:pt x="1143" y="809"/>
                    <a:pt x="1097" y="762"/>
                  </a:cubicBezTo>
                  <a:cubicBezTo>
                    <a:pt x="1018" y="680"/>
                    <a:pt x="908" y="648"/>
                    <a:pt x="804" y="606"/>
                  </a:cubicBezTo>
                  <a:cubicBezTo>
                    <a:pt x="487" y="487"/>
                    <a:pt x="207" y="27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37"/>
            <p:cNvSpPr/>
            <p:nvPr/>
          </p:nvSpPr>
          <p:spPr>
            <a:xfrm>
              <a:off x="6730325" y="3310275"/>
              <a:ext cx="64000" cy="20525"/>
            </a:xfrm>
            <a:custGeom>
              <a:rect b="b" l="l" r="r" t="t"/>
              <a:pathLst>
                <a:path extrusionOk="0" h="821" w="2560">
                  <a:moveTo>
                    <a:pt x="2510" y="0"/>
                  </a:moveTo>
                  <a:cubicBezTo>
                    <a:pt x="2505" y="0"/>
                    <a:pt x="2500" y="1"/>
                    <a:pt x="2495" y="4"/>
                  </a:cubicBezTo>
                  <a:lnTo>
                    <a:pt x="2495" y="8"/>
                  </a:lnTo>
                  <a:lnTo>
                    <a:pt x="1926" y="302"/>
                  </a:lnTo>
                  <a:cubicBezTo>
                    <a:pt x="1738" y="399"/>
                    <a:pt x="1545" y="481"/>
                    <a:pt x="1348" y="541"/>
                  </a:cubicBezTo>
                  <a:cubicBezTo>
                    <a:pt x="1181" y="591"/>
                    <a:pt x="1007" y="622"/>
                    <a:pt x="837" y="622"/>
                  </a:cubicBezTo>
                  <a:cubicBezTo>
                    <a:pt x="807" y="622"/>
                    <a:pt x="777" y="621"/>
                    <a:pt x="747" y="619"/>
                  </a:cubicBezTo>
                  <a:cubicBezTo>
                    <a:pt x="550" y="605"/>
                    <a:pt x="358" y="545"/>
                    <a:pt x="207" y="435"/>
                  </a:cubicBezTo>
                  <a:cubicBezTo>
                    <a:pt x="207" y="435"/>
                    <a:pt x="202" y="435"/>
                    <a:pt x="202" y="431"/>
                  </a:cubicBezTo>
                  <a:cubicBezTo>
                    <a:pt x="181" y="420"/>
                    <a:pt x="158" y="414"/>
                    <a:pt x="136" y="414"/>
                  </a:cubicBezTo>
                  <a:cubicBezTo>
                    <a:pt x="95" y="414"/>
                    <a:pt x="56" y="433"/>
                    <a:pt x="32" y="471"/>
                  </a:cubicBezTo>
                  <a:cubicBezTo>
                    <a:pt x="0" y="527"/>
                    <a:pt x="14" y="605"/>
                    <a:pt x="74" y="637"/>
                  </a:cubicBezTo>
                  <a:cubicBezTo>
                    <a:pt x="275" y="765"/>
                    <a:pt x="514" y="820"/>
                    <a:pt x="743" y="820"/>
                  </a:cubicBezTo>
                  <a:cubicBezTo>
                    <a:pt x="972" y="820"/>
                    <a:pt x="1192" y="770"/>
                    <a:pt x="1399" y="692"/>
                  </a:cubicBezTo>
                  <a:cubicBezTo>
                    <a:pt x="1605" y="613"/>
                    <a:pt x="1797" y="513"/>
                    <a:pt x="1986" y="408"/>
                  </a:cubicBezTo>
                  <a:lnTo>
                    <a:pt x="2532" y="73"/>
                  </a:lnTo>
                  <a:cubicBezTo>
                    <a:pt x="2550" y="63"/>
                    <a:pt x="2559" y="41"/>
                    <a:pt x="2550" y="22"/>
                  </a:cubicBezTo>
                  <a:cubicBezTo>
                    <a:pt x="2540" y="9"/>
                    <a:pt x="2525" y="0"/>
                    <a:pt x="25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37"/>
            <p:cNvSpPr/>
            <p:nvPr/>
          </p:nvSpPr>
          <p:spPr>
            <a:xfrm>
              <a:off x="6652800" y="3179075"/>
              <a:ext cx="87525" cy="108250"/>
            </a:xfrm>
            <a:custGeom>
              <a:rect b="b" l="l" r="r" t="t"/>
              <a:pathLst>
                <a:path extrusionOk="0" h="4330" w="3501">
                  <a:moveTo>
                    <a:pt x="1331" y="1"/>
                  </a:moveTo>
                  <a:cubicBezTo>
                    <a:pt x="1331" y="1"/>
                    <a:pt x="872" y="336"/>
                    <a:pt x="501" y="900"/>
                  </a:cubicBezTo>
                  <a:cubicBezTo>
                    <a:pt x="358" y="1116"/>
                    <a:pt x="231" y="1368"/>
                    <a:pt x="144" y="1643"/>
                  </a:cubicBezTo>
                  <a:cubicBezTo>
                    <a:pt x="98" y="1776"/>
                    <a:pt x="66" y="1914"/>
                    <a:pt x="47" y="2060"/>
                  </a:cubicBezTo>
                  <a:cubicBezTo>
                    <a:pt x="47" y="2087"/>
                    <a:pt x="42" y="2119"/>
                    <a:pt x="38" y="2147"/>
                  </a:cubicBezTo>
                  <a:cubicBezTo>
                    <a:pt x="1" y="2551"/>
                    <a:pt x="6" y="2945"/>
                    <a:pt x="89" y="3294"/>
                  </a:cubicBezTo>
                  <a:cubicBezTo>
                    <a:pt x="121" y="3431"/>
                    <a:pt x="166" y="3560"/>
                    <a:pt x="226" y="3679"/>
                  </a:cubicBezTo>
                  <a:cubicBezTo>
                    <a:pt x="322" y="3876"/>
                    <a:pt x="460" y="4041"/>
                    <a:pt x="648" y="4170"/>
                  </a:cubicBezTo>
                  <a:cubicBezTo>
                    <a:pt x="799" y="4275"/>
                    <a:pt x="1025" y="4330"/>
                    <a:pt x="1244" y="4330"/>
                  </a:cubicBezTo>
                  <a:cubicBezTo>
                    <a:pt x="1483" y="4330"/>
                    <a:pt x="1714" y="4265"/>
                    <a:pt x="1831" y="4128"/>
                  </a:cubicBezTo>
                  <a:cubicBezTo>
                    <a:pt x="2024" y="3903"/>
                    <a:pt x="2042" y="3715"/>
                    <a:pt x="2042" y="3715"/>
                  </a:cubicBezTo>
                  <a:cubicBezTo>
                    <a:pt x="2042" y="3715"/>
                    <a:pt x="2253" y="4006"/>
                    <a:pt x="2579" y="4006"/>
                  </a:cubicBezTo>
                  <a:cubicBezTo>
                    <a:pt x="2621" y="4006"/>
                    <a:pt x="2666" y="4002"/>
                    <a:pt x="2712" y="3990"/>
                  </a:cubicBezTo>
                  <a:cubicBezTo>
                    <a:pt x="2849" y="3958"/>
                    <a:pt x="2968" y="3895"/>
                    <a:pt x="3074" y="3812"/>
                  </a:cubicBezTo>
                  <a:cubicBezTo>
                    <a:pt x="3266" y="3651"/>
                    <a:pt x="3395" y="3413"/>
                    <a:pt x="3446" y="3115"/>
                  </a:cubicBezTo>
                  <a:cubicBezTo>
                    <a:pt x="3501" y="2785"/>
                    <a:pt x="3459" y="2381"/>
                    <a:pt x="3298" y="1941"/>
                  </a:cubicBezTo>
                  <a:cubicBezTo>
                    <a:pt x="3294" y="1922"/>
                    <a:pt x="3289" y="1909"/>
                    <a:pt x="3281" y="1890"/>
                  </a:cubicBezTo>
                  <a:cubicBezTo>
                    <a:pt x="3202" y="1689"/>
                    <a:pt x="3115" y="1524"/>
                    <a:pt x="3023" y="1391"/>
                  </a:cubicBezTo>
                  <a:cubicBezTo>
                    <a:pt x="2807" y="1079"/>
                    <a:pt x="2565" y="914"/>
                    <a:pt x="2331" y="785"/>
                  </a:cubicBezTo>
                  <a:cubicBezTo>
                    <a:pt x="2198" y="707"/>
                    <a:pt x="2070" y="643"/>
                    <a:pt x="1954" y="570"/>
                  </a:cubicBezTo>
                  <a:cubicBezTo>
                    <a:pt x="1624" y="350"/>
                    <a:pt x="1331" y="1"/>
                    <a:pt x="1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37"/>
            <p:cNvSpPr/>
            <p:nvPr/>
          </p:nvSpPr>
          <p:spPr>
            <a:xfrm>
              <a:off x="6656375" y="3198700"/>
              <a:ext cx="72000" cy="21450"/>
            </a:xfrm>
            <a:custGeom>
              <a:rect b="b" l="l" r="r" t="t"/>
              <a:pathLst>
                <a:path extrusionOk="0" h="858" w="2880">
                  <a:moveTo>
                    <a:pt x="2188" y="0"/>
                  </a:moveTo>
                  <a:cubicBezTo>
                    <a:pt x="1828" y="122"/>
                    <a:pt x="1449" y="184"/>
                    <a:pt x="1068" y="184"/>
                  </a:cubicBezTo>
                  <a:cubicBezTo>
                    <a:pt x="934" y="184"/>
                    <a:pt x="799" y="177"/>
                    <a:pt x="666" y="161"/>
                  </a:cubicBezTo>
                  <a:cubicBezTo>
                    <a:pt x="564" y="147"/>
                    <a:pt x="463" y="134"/>
                    <a:pt x="358" y="115"/>
                  </a:cubicBezTo>
                  <a:cubicBezTo>
                    <a:pt x="215" y="331"/>
                    <a:pt x="88" y="583"/>
                    <a:pt x="1" y="858"/>
                  </a:cubicBezTo>
                  <a:cubicBezTo>
                    <a:pt x="33" y="853"/>
                    <a:pt x="69" y="853"/>
                    <a:pt x="105" y="849"/>
                  </a:cubicBezTo>
                  <a:cubicBezTo>
                    <a:pt x="1032" y="766"/>
                    <a:pt x="1954" y="688"/>
                    <a:pt x="2880" y="606"/>
                  </a:cubicBezTo>
                  <a:cubicBezTo>
                    <a:pt x="2664" y="294"/>
                    <a:pt x="2422" y="129"/>
                    <a:pt x="2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37"/>
            <p:cNvSpPr/>
            <p:nvPr/>
          </p:nvSpPr>
          <p:spPr>
            <a:xfrm>
              <a:off x="6652800" y="3226325"/>
              <a:ext cx="87525" cy="35100"/>
            </a:xfrm>
            <a:custGeom>
              <a:rect b="b" l="l" r="r" t="t"/>
              <a:pathLst>
                <a:path extrusionOk="0" h="1404" w="3501">
                  <a:moveTo>
                    <a:pt x="3281" y="0"/>
                  </a:moveTo>
                  <a:cubicBezTo>
                    <a:pt x="2900" y="79"/>
                    <a:pt x="2519" y="170"/>
                    <a:pt x="2161" y="322"/>
                  </a:cubicBezTo>
                  <a:cubicBezTo>
                    <a:pt x="1922" y="422"/>
                    <a:pt x="1689" y="546"/>
                    <a:pt x="1431" y="555"/>
                  </a:cubicBezTo>
                  <a:cubicBezTo>
                    <a:pt x="1418" y="556"/>
                    <a:pt x="1405" y="556"/>
                    <a:pt x="1391" y="556"/>
                  </a:cubicBezTo>
                  <a:cubicBezTo>
                    <a:pt x="1000" y="556"/>
                    <a:pt x="653" y="300"/>
                    <a:pt x="267" y="207"/>
                  </a:cubicBezTo>
                  <a:cubicBezTo>
                    <a:pt x="199" y="189"/>
                    <a:pt x="125" y="174"/>
                    <a:pt x="47" y="170"/>
                  </a:cubicBezTo>
                  <a:cubicBezTo>
                    <a:pt x="47" y="197"/>
                    <a:pt x="42" y="229"/>
                    <a:pt x="38" y="257"/>
                  </a:cubicBezTo>
                  <a:cubicBezTo>
                    <a:pt x="1" y="661"/>
                    <a:pt x="6" y="1055"/>
                    <a:pt x="89" y="1404"/>
                  </a:cubicBezTo>
                  <a:cubicBezTo>
                    <a:pt x="464" y="1344"/>
                    <a:pt x="836" y="1207"/>
                    <a:pt x="1217" y="1207"/>
                  </a:cubicBezTo>
                  <a:cubicBezTo>
                    <a:pt x="1223" y="1207"/>
                    <a:pt x="1229" y="1207"/>
                    <a:pt x="1235" y="1207"/>
                  </a:cubicBezTo>
                  <a:cubicBezTo>
                    <a:pt x="1622" y="1207"/>
                    <a:pt x="1998" y="1345"/>
                    <a:pt x="2381" y="1385"/>
                  </a:cubicBezTo>
                  <a:cubicBezTo>
                    <a:pt x="2450" y="1391"/>
                    <a:pt x="2518" y="1394"/>
                    <a:pt x="2586" y="1394"/>
                  </a:cubicBezTo>
                  <a:cubicBezTo>
                    <a:pt x="2881" y="1394"/>
                    <a:pt x="3173" y="1337"/>
                    <a:pt x="3446" y="1225"/>
                  </a:cubicBezTo>
                  <a:cubicBezTo>
                    <a:pt x="3501" y="895"/>
                    <a:pt x="3459" y="491"/>
                    <a:pt x="3298" y="51"/>
                  </a:cubicBezTo>
                  <a:cubicBezTo>
                    <a:pt x="3294" y="32"/>
                    <a:pt x="3289" y="19"/>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37"/>
            <p:cNvSpPr/>
            <p:nvPr/>
          </p:nvSpPr>
          <p:spPr>
            <a:xfrm>
              <a:off x="6658450" y="3265975"/>
              <a:ext cx="71200" cy="21350"/>
            </a:xfrm>
            <a:custGeom>
              <a:rect b="b" l="l" r="r" t="t"/>
              <a:pathLst>
                <a:path extrusionOk="0" h="854" w="2848">
                  <a:moveTo>
                    <a:pt x="1537" y="1"/>
                  </a:moveTo>
                  <a:cubicBezTo>
                    <a:pt x="1476" y="1"/>
                    <a:pt x="1414" y="17"/>
                    <a:pt x="1353" y="38"/>
                  </a:cubicBezTo>
                  <a:cubicBezTo>
                    <a:pt x="1110" y="116"/>
                    <a:pt x="871" y="226"/>
                    <a:pt x="614" y="239"/>
                  </a:cubicBezTo>
                  <a:cubicBezTo>
                    <a:pt x="593" y="240"/>
                    <a:pt x="572" y="241"/>
                    <a:pt x="551" y="241"/>
                  </a:cubicBezTo>
                  <a:cubicBezTo>
                    <a:pt x="369" y="241"/>
                    <a:pt x="181" y="207"/>
                    <a:pt x="0" y="203"/>
                  </a:cubicBezTo>
                  <a:lnTo>
                    <a:pt x="0" y="203"/>
                  </a:lnTo>
                  <a:cubicBezTo>
                    <a:pt x="96" y="400"/>
                    <a:pt x="234" y="565"/>
                    <a:pt x="422" y="694"/>
                  </a:cubicBezTo>
                  <a:cubicBezTo>
                    <a:pt x="573" y="799"/>
                    <a:pt x="799" y="854"/>
                    <a:pt x="1018" y="854"/>
                  </a:cubicBezTo>
                  <a:cubicBezTo>
                    <a:pt x="1257" y="854"/>
                    <a:pt x="1488" y="789"/>
                    <a:pt x="1605" y="652"/>
                  </a:cubicBezTo>
                  <a:cubicBezTo>
                    <a:pt x="1798" y="427"/>
                    <a:pt x="1816" y="239"/>
                    <a:pt x="1816" y="239"/>
                  </a:cubicBezTo>
                  <a:cubicBezTo>
                    <a:pt x="1816" y="239"/>
                    <a:pt x="2027" y="530"/>
                    <a:pt x="2353" y="530"/>
                  </a:cubicBezTo>
                  <a:cubicBezTo>
                    <a:pt x="2395" y="530"/>
                    <a:pt x="2440" y="526"/>
                    <a:pt x="2486" y="514"/>
                  </a:cubicBezTo>
                  <a:cubicBezTo>
                    <a:pt x="2623" y="482"/>
                    <a:pt x="2742" y="419"/>
                    <a:pt x="2848" y="336"/>
                  </a:cubicBezTo>
                  <a:lnTo>
                    <a:pt x="2848" y="336"/>
                  </a:lnTo>
                  <a:cubicBezTo>
                    <a:pt x="2812" y="338"/>
                    <a:pt x="2776" y="339"/>
                    <a:pt x="2740" y="339"/>
                  </a:cubicBezTo>
                  <a:cubicBezTo>
                    <a:pt x="2436" y="339"/>
                    <a:pt x="2133" y="268"/>
                    <a:pt x="1866" y="120"/>
                  </a:cubicBezTo>
                  <a:cubicBezTo>
                    <a:pt x="1766" y="70"/>
                    <a:pt x="1669" y="6"/>
                    <a:pt x="1559" y="2"/>
                  </a:cubicBezTo>
                  <a:cubicBezTo>
                    <a:pt x="1552" y="1"/>
                    <a:pt x="1545"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7"/>
            <p:cNvSpPr/>
            <p:nvPr/>
          </p:nvSpPr>
          <p:spPr>
            <a:xfrm>
              <a:off x="6702475" y="3268600"/>
              <a:ext cx="33825" cy="57200"/>
            </a:xfrm>
            <a:custGeom>
              <a:rect b="b" l="l" r="r" t="t"/>
              <a:pathLst>
                <a:path extrusionOk="0" h="2288" w="1353">
                  <a:moveTo>
                    <a:pt x="42" y="1"/>
                  </a:moveTo>
                  <a:cubicBezTo>
                    <a:pt x="39" y="1"/>
                    <a:pt x="36" y="1"/>
                    <a:pt x="32" y="2"/>
                  </a:cubicBezTo>
                  <a:cubicBezTo>
                    <a:pt x="14" y="7"/>
                    <a:pt x="0" y="30"/>
                    <a:pt x="5" y="47"/>
                  </a:cubicBezTo>
                  <a:lnTo>
                    <a:pt x="105" y="680"/>
                  </a:lnTo>
                  <a:cubicBezTo>
                    <a:pt x="147" y="891"/>
                    <a:pt x="197" y="1107"/>
                    <a:pt x="270" y="1313"/>
                  </a:cubicBezTo>
                  <a:cubicBezTo>
                    <a:pt x="348" y="1520"/>
                    <a:pt x="454" y="1721"/>
                    <a:pt x="606" y="1891"/>
                  </a:cubicBezTo>
                  <a:cubicBezTo>
                    <a:pt x="752" y="2066"/>
                    <a:pt x="949" y="2208"/>
                    <a:pt x="1178" y="2280"/>
                  </a:cubicBezTo>
                  <a:cubicBezTo>
                    <a:pt x="1191" y="2285"/>
                    <a:pt x="1205" y="2287"/>
                    <a:pt x="1218" y="2287"/>
                  </a:cubicBezTo>
                  <a:cubicBezTo>
                    <a:pt x="1269" y="2287"/>
                    <a:pt x="1315" y="2254"/>
                    <a:pt x="1330" y="2203"/>
                  </a:cubicBezTo>
                  <a:cubicBezTo>
                    <a:pt x="1353" y="2138"/>
                    <a:pt x="1316" y="2070"/>
                    <a:pt x="1252" y="2052"/>
                  </a:cubicBezTo>
                  <a:cubicBezTo>
                    <a:pt x="1247" y="2047"/>
                    <a:pt x="1247" y="2047"/>
                    <a:pt x="1243" y="2047"/>
                  </a:cubicBezTo>
                  <a:cubicBezTo>
                    <a:pt x="1064" y="2005"/>
                    <a:pt x="890" y="1895"/>
                    <a:pt x="752" y="1758"/>
                  </a:cubicBezTo>
                  <a:cubicBezTo>
                    <a:pt x="614" y="1616"/>
                    <a:pt x="504" y="1442"/>
                    <a:pt x="422" y="1254"/>
                  </a:cubicBezTo>
                  <a:cubicBezTo>
                    <a:pt x="339" y="1061"/>
                    <a:pt x="275" y="860"/>
                    <a:pt x="225" y="657"/>
                  </a:cubicBezTo>
                  <a:lnTo>
                    <a:pt x="77" y="34"/>
                  </a:lnTo>
                  <a:cubicBezTo>
                    <a:pt x="74" y="14"/>
                    <a:pt x="60"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37"/>
            <p:cNvSpPr/>
            <p:nvPr/>
          </p:nvSpPr>
          <p:spPr>
            <a:xfrm>
              <a:off x="6571075" y="3347400"/>
              <a:ext cx="128100" cy="139475"/>
            </a:xfrm>
            <a:custGeom>
              <a:rect b="b" l="l" r="r" t="t"/>
              <a:pathLst>
                <a:path extrusionOk="0" h="5579" w="5124">
                  <a:moveTo>
                    <a:pt x="569" y="0"/>
                  </a:moveTo>
                  <a:cubicBezTo>
                    <a:pt x="569" y="0"/>
                    <a:pt x="198" y="684"/>
                    <a:pt x="69" y="1600"/>
                  </a:cubicBezTo>
                  <a:cubicBezTo>
                    <a:pt x="18" y="1954"/>
                    <a:pt x="1" y="2339"/>
                    <a:pt x="56" y="2729"/>
                  </a:cubicBezTo>
                  <a:cubicBezTo>
                    <a:pt x="83" y="2921"/>
                    <a:pt x="124" y="3114"/>
                    <a:pt x="188" y="3302"/>
                  </a:cubicBezTo>
                  <a:cubicBezTo>
                    <a:pt x="198" y="3338"/>
                    <a:pt x="211" y="3380"/>
                    <a:pt x="225" y="3417"/>
                  </a:cubicBezTo>
                  <a:cubicBezTo>
                    <a:pt x="414" y="3935"/>
                    <a:pt x="651" y="4426"/>
                    <a:pt x="954" y="4807"/>
                  </a:cubicBezTo>
                  <a:cubicBezTo>
                    <a:pt x="1078" y="4957"/>
                    <a:pt x="1211" y="5095"/>
                    <a:pt x="1353" y="5205"/>
                  </a:cubicBezTo>
                  <a:cubicBezTo>
                    <a:pt x="1591" y="5389"/>
                    <a:pt x="1858" y="5518"/>
                    <a:pt x="2165" y="5567"/>
                  </a:cubicBezTo>
                  <a:cubicBezTo>
                    <a:pt x="2213" y="5575"/>
                    <a:pt x="2264" y="5579"/>
                    <a:pt x="2317" y="5579"/>
                  </a:cubicBezTo>
                  <a:cubicBezTo>
                    <a:pt x="2827" y="5579"/>
                    <a:pt x="3493" y="5232"/>
                    <a:pt x="3605" y="4824"/>
                  </a:cubicBezTo>
                  <a:cubicBezTo>
                    <a:pt x="3715" y="4430"/>
                    <a:pt x="3623" y="4187"/>
                    <a:pt x="3623" y="4187"/>
                  </a:cubicBezTo>
                  <a:lnTo>
                    <a:pt x="3623" y="4187"/>
                  </a:lnTo>
                  <a:cubicBezTo>
                    <a:pt x="3623" y="4187"/>
                    <a:pt x="3844" y="4306"/>
                    <a:pt x="4116" y="4306"/>
                  </a:cubicBezTo>
                  <a:cubicBezTo>
                    <a:pt x="4276" y="4306"/>
                    <a:pt x="4453" y="4265"/>
                    <a:pt x="4614" y="4136"/>
                  </a:cubicBezTo>
                  <a:cubicBezTo>
                    <a:pt x="4765" y="4013"/>
                    <a:pt x="4880" y="3867"/>
                    <a:pt x="4958" y="3702"/>
                  </a:cubicBezTo>
                  <a:cubicBezTo>
                    <a:pt x="5104" y="3393"/>
                    <a:pt x="5123" y="3018"/>
                    <a:pt x="5013" y="2623"/>
                  </a:cubicBezTo>
                  <a:cubicBezTo>
                    <a:pt x="4889" y="2178"/>
                    <a:pt x="4600" y="1702"/>
                    <a:pt x="4146" y="1253"/>
                  </a:cubicBezTo>
                  <a:cubicBezTo>
                    <a:pt x="4128" y="1234"/>
                    <a:pt x="4109" y="1215"/>
                    <a:pt x="4091" y="1202"/>
                  </a:cubicBezTo>
                  <a:cubicBezTo>
                    <a:pt x="3881" y="995"/>
                    <a:pt x="3674" y="844"/>
                    <a:pt x="3481" y="730"/>
                  </a:cubicBezTo>
                  <a:cubicBezTo>
                    <a:pt x="3032" y="468"/>
                    <a:pt x="2632" y="413"/>
                    <a:pt x="2270" y="385"/>
                  </a:cubicBezTo>
                  <a:cubicBezTo>
                    <a:pt x="2059" y="372"/>
                    <a:pt x="1862" y="367"/>
                    <a:pt x="1674" y="339"/>
                  </a:cubicBezTo>
                  <a:cubicBezTo>
                    <a:pt x="1138" y="257"/>
                    <a:pt x="569" y="0"/>
                    <a:pt x="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37"/>
            <p:cNvSpPr/>
            <p:nvPr/>
          </p:nvSpPr>
          <p:spPr>
            <a:xfrm>
              <a:off x="6571075" y="3357025"/>
              <a:ext cx="87025" cy="58600"/>
            </a:xfrm>
            <a:custGeom>
              <a:rect b="b" l="l" r="r" t="t"/>
              <a:pathLst>
                <a:path extrusionOk="0" h="2344" w="3481">
                  <a:moveTo>
                    <a:pt x="2270" y="0"/>
                  </a:moveTo>
                  <a:cubicBezTo>
                    <a:pt x="1762" y="487"/>
                    <a:pt x="1147" y="868"/>
                    <a:pt x="473" y="1092"/>
                  </a:cubicBezTo>
                  <a:cubicBezTo>
                    <a:pt x="340" y="1133"/>
                    <a:pt x="202" y="1175"/>
                    <a:pt x="69" y="1215"/>
                  </a:cubicBezTo>
                  <a:cubicBezTo>
                    <a:pt x="18" y="1569"/>
                    <a:pt x="1" y="1954"/>
                    <a:pt x="56" y="2344"/>
                  </a:cubicBezTo>
                  <a:cubicBezTo>
                    <a:pt x="97" y="2321"/>
                    <a:pt x="143" y="2299"/>
                    <a:pt x="184" y="2271"/>
                  </a:cubicBezTo>
                  <a:cubicBezTo>
                    <a:pt x="1284" y="1628"/>
                    <a:pt x="2380" y="987"/>
                    <a:pt x="3481" y="345"/>
                  </a:cubicBezTo>
                  <a:cubicBezTo>
                    <a:pt x="3032" y="83"/>
                    <a:pt x="2632" y="28"/>
                    <a:pt x="2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37"/>
            <p:cNvSpPr/>
            <p:nvPr/>
          </p:nvSpPr>
          <p:spPr>
            <a:xfrm>
              <a:off x="6575750" y="3377450"/>
              <a:ext cx="120675" cy="90125"/>
            </a:xfrm>
            <a:custGeom>
              <a:rect b="b" l="l" r="r" t="t"/>
              <a:pathLst>
                <a:path extrusionOk="0" h="3605" w="4827">
                  <a:moveTo>
                    <a:pt x="3904" y="0"/>
                  </a:moveTo>
                  <a:cubicBezTo>
                    <a:pt x="3473" y="316"/>
                    <a:pt x="3061" y="656"/>
                    <a:pt x="2703" y="1050"/>
                  </a:cubicBezTo>
                  <a:cubicBezTo>
                    <a:pt x="2469" y="1311"/>
                    <a:pt x="2248" y="1605"/>
                    <a:pt x="1941" y="1765"/>
                  </a:cubicBezTo>
                  <a:cubicBezTo>
                    <a:pt x="1446" y="2026"/>
                    <a:pt x="841" y="1903"/>
                    <a:pt x="290" y="2013"/>
                  </a:cubicBezTo>
                  <a:cubicBezTo>
                    <a:pt x="194" y="2036"/>
                    <a:pt x="93" y="2064"/>
                    <a:pt x="1" y="2100"/>
                  </a:cubicBezTo>
                  <a:cubicBezTo>
                    <a:pt x="11" y="2136"/>
                    <a:pt x="24" y="2178"/>
                    <a:pt x="38" y="2215"/>
                  </a:cubicBezTo>
                  <a:cubicBezTo>
                    <a:pt x="227" y="2733"/>
                    <a:pt x="464" y="3224"/>
                    <a:pt x="767" y="3605"/>
                  </a:cubicBezTo>
                  <a:cubicBezTo>
                    <a:pt x="1203" y="3311"/>
                    <a:pt x="1579" y="2926"/>
                    <a:pt x="2051" y="2697"/>
                  </a:cubicBezTo>
                  <a:cubicBezTo>
                    <a:pt x="2542" y="2467"/>
                    <a:pt x="3093" y="2421"/>
                    <a:pt x="3601" y="2238"/>
                  </a:cubicBezTo>
                  <a:cubicBezTo>
                    <a:pt x="4069" y="2068"/>
                    <a:pt x="4491" y="1784"/>
                    <a:pt x="4826" y="1421"/>
                  </a:cubicBezTo>
                  <a:cubicBezTo>
                    <a:pt x="4702" y="976"/>
                    <a:pt x="4413" y="500"/>
                    <a:pt x="3959" y="51"/>
                  </a:cubicBezTo>
                  <a:cubicBezTo>
                    <a:pt x="3941" y="32"/>
                    <a:pt x="3922" y="13"/>
                    <a:pt x="3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37"/>
            <p:cNvSpPr/>
            <p:nvPr/>
          </p:nvSpPr>
          <p:spPr>
            <a:xfrm>
              <a:off x="6604900" y="3439925"/>
              <a:ext cx="90150" cy="46950"/>
            </a:xfrm>
            <a:custGeom>
              <a:rect b="b" l="l" r="r" t="t"/>
              <a:pathLst>
                <a:path extrusionOk="0" h="1878" w="3606">
                  <a:moveTo>
                    <a:pt x="3605" y="1"/>
                  </a:moveTo>
                  <a:cubicBezTo>
                    <a:pt x="3232" y="206"/>
                    <a:pt x="2810" y="315"/>
                    <a:pt x="2387" y="315"/>
                  </a:cubicBezTo>
                  <a:cubicBezTo>
                    <a:pt x="2347" y="315"/>
                    <a:pt x="2306" y="314"/>
                    <a:pt x="2266" y="312"/>
                  </a:cubicBezTo>
                  <a:cubicBezTo>
                    <a:pt x="2193" y="308"/>
                    <a:pt x="2121" y="302"/>
                    <a:pt x="2050" y="302"/>
                  </a:cubicBezTo>
                  <a:cubicBezTo>
                    <a:pt x="1968" y="302"/>
                    <a:pt x="1888" y="310"/>
                    <a:pt x="1812" y="340"/>
                  </a:cubicBezTo>
                  <a:cubicBezTo>
                    <a:pt x="1724" y="376"/>
                    <a:pt x="1651" y="441"/>
                    <a:pt x="1582" y="509"/>
                  </a:cubicBezTo>
                  <a:cubicBezTo>
                    <a:pt x="1326" y="748"/>
                    <a:pt x="1091" y="1023"/>
                    <a:pt x="780" y="1193"/>
                  </a:cubicBezTo>
                  <a:cubicBezTo>
                    <a:pt x="541" y="1321"/>
                    <a:pt x="253" y="1390"/>
                    <a:pt x="0" y="1504"/>
                  </a:cubicBezTo>
                  <a:cubicBezTo>
                    <a:pt x="238" y="1688"/>
                    <a:pt x="505" y="1817"/>
                    <a:pt x="812" y="1866"/>
                  </a:cubicBezTo>
                  <a:cubicBezTo>
                    <a:pt x="860" y="1874"/>
                    <a:pt x="911" y="1878"/>
                    <a:pt x="964" y="1878"/>
                  </a:cubicBezTo>
                  <a:cubicBezTo>
                    <a:pt x="1474" y="1878"/>
                    <a:pt x="2140" y="1531"/>
                    <a:pt x="2252" y="1123"/>
                  </a:cubicBezTo>
                  <a:cubicBezTo>
                    <a:pt x="2362" y="729"/>
                    <a:pt x="2270" y="486"/>
                    <a:pt x="2270" y="486"/>
                  </a:cubicBezTo>
                  <a:lnTo>
                    <a:pt x="2270" y="486"/>
                  </a:lnTo>
                  <a:cubicBezTo>
                    <a:pt x="2270" y="486"/>
                    <a:pt x="2491" y="605"/>
                    <a:pt x="2763" y="605"/>
                  </a:cubicBezTo>
                  <a:cubicBezTo>
                    <a:pt x="2923" y="605"/>
                    <a:pt x="3100" y="564"/>
                    <a:pt x="3261" y="435"/>
                  </a:cubicBezTo>
                  <a:cubicBezTo>
                    <a:pt x="3412" y="312"/>
                    <a:pt x="3527" y="166"/>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7"/>
            <p:cNvSpPr/>
            <p:nvPr/>
          </p:nvSpPr>
          <p:spPr>
            <a:xfrm>
              <a:off x="6658450" y="3448000"/>
              <a:ext cx="73375" cy="54450"/>
            </a:xfrm>
            <a:custGeom>
              <a:rect b="b" l="l" r="r" t="t"/>
              <a:pathLst>
                <a:path extrusionOk="0" h="2178" w="2935">
                  <a:moveTo>
                    <a:pt x="57" y="1"/>
                  </a:moveTo>
                  <a:cubicBezTo>
                    <a:pt x="44" y="1"/>
                    <a:pt x="32" y="4"/>
                    <a:pt x="22" y="12"/>
                  </a:cubicBezTo>
                  <a:cubicBezTo>
                    <a:pt x="5" y="30"/>
                    <a:pt x="0" y="63"/>
                    <a:pt x="14" y="85"/>
                  </a:cubicBezTo>
                  <a:lnTo>
                    <a:pt x="513" y="810"/>
                  </a:lnTo>
                  <a:cubicBezTo>
                    <a:pt x="688" y="1048"/>
                    <a:pt x="871" y="1282"/>
                    <a:pt x="1087" y="1494"/>
                  </a:cubicBezTo>
                  <a:cubicBezTo>
                    <a:pt x="1302" y="1704"/>
                    <a:pt x="1554" y="1892"/>
                    <a:pt x="1838" y="2021"/>
                  </a:cubicBezTo>
                  <a:cubicBezTo>
                    <a:pt x="2064" y="2117"/>
                    <a:pt x="2312" y="2178"/>
                    <a:pt x="2565" y="2178"/>
                  </a:cubicBezTo>
                  <a:cubicBezTo>
                    <a:pt x="2636" y="2178"/>
                    <a:pt x="2708" y="2173"/>
                    <a:pt x="2779" y="2163"/>
                  </a:cubicBezTo>
                  <a:cubicBezTo>
                    <a:pt x="2871" y="2154"/>
                    <a:pt x="2935" y="2066"/>
                    <a:pt x="2921" y="1979"/>
                  </a:cubicBezTo>
                  <a:cubicBezTo>
                    <a:pt x="2908" y="1893"/>
                    <a:pt x="2834" y="1832"/>
                    <a:pt x="2750" y="1832"/>
                  </a:cubicBezTo>
                  <a:cubicBezTo>
                    <a:pt x="2744" y="1832"/>
                    <a:pt x="2739" y="1832"/>
                    <a:pt x="2733" y="1833"/>
                  </a:cubicBezTo>
                  <a:cubicBezTo>
                    <a:pt x="2729" y="1837"/>
                    <a:pt x="2729" y="1837"/>
                    <a:pt x="2724" y="1837"/>
                  </a:cubicBezTo>
                  <a:cubicBezTo>
                    <a:pt x="2643" y="1853"/>
                    <a:pt x="2560" y="1861"/>
                    <a:pt x="2477" y="1861"/>
                  </a:cubicBezTo>
                  <a:cubicBezTo>
                    <a:pt x="2300" y="1861"/>
                    <a:pt x="2119" y="1826"/>
                    <a:pt x="1944" y="1763"/>
                  </a:cubicBezTo>
                  <a:cubicBezTo>
                    <a:pt x="1688" y="1672"/>
                    <a:pt x="1453" y="1516"/>
                    <a:pt x="1239" y="1333"/>
                  </a:cubicBezTo>
                  <a:cubicBezTo>
                    <a:pt x="1023" y="1149"/>
                    <a:pt x="830" y="933"/>
                    <a:pt x="642" y="709"/>
                  </a:cubicBezTo>
                  <a:lnTo>
                    <a:pt x="100" y="25"/>
                  </a:lnTo>
                  <a:lnTo>
                    <a:pt x="100" y="21"/>
                  </a:lnTo>
                  <a:cubicBezTo>
                    <a:pt x="90" y="8"/>
                    <a:pt x="7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37"/>
            <p:cNvSpPr/>
            <p:nvPr/>
          </p:nvSpPr>
          <p:spPr>
            <a:xfrm>
              <a:off x="6553750" y="3507350"/>
              <a:ext cx="158825" cy="172925"/>
            </a:xfrm>
            <a:custGeom>
              <a:rect b="b" l="l" r="r" t="t"/>
              <a:pathLst>
                <a:path extrusionOk="0" h="6917" w="6353">
                  <a:moveTo>
                    <a:pt x="703" y="0"/>
                  </a:moveTo>
                  <a:cubicBezTo>
                    <a:pt x="703" y="0"/>
                    <a:pt x="244" y="853"/>
                    <a:pt x="83" y="1990"/>
                  </a:cubicBezTo>
                  <a:cubicBezTo>
                    <a:pt x="19" y="2422"/>
                    <a:pt x="0" y="2898"/>
                    <a:pt x="70" y="3389"/>
                  </a:cubicBezTo>
                  <a:cubicBezTo>
                    <a:pt x="102" y="3622"/>
                    <a:pt x="152" y="3861"/>
                    <a:pt x="230" y="4100"/>
                  </a:cubicBezTo>
                  <a:cubicBezTo>
                    <a:pt x="244" y="4145"/>
                    <a:pt x="262" y="4191"/>
                    <a:pt x="276" y="4238"/>
                  </a:cubicBezTo>
                  <a:cubicBezTo>
                    <a:pt x="514" y="4884"/>
                    <a:pt x="804" y="5489"/>
                    <a:pt x="1184" y="5961"/>
                  </a:cubicBezTo>
                  <a:cubicBezTo>
                    <a:pt x="1335" y="6149"/>
                    <a:pt x="1496" y="6314"/>
                    <a:pt x="1679" y="6456"/>
                  </a:cubicBezTo>
                  <a:cubicBezTo>
                    <a:pt x="1968" y="6686"/>
                    <a:pt x="2303" y="6842"/>
                    <a:pt x="2684" y="6901"/>
                  </a:cubicBezTo>
                  <a:cubicBezTo>
                    <a:pt x="2746" y="6911"/>
                    <a:pt x="2811" y="6916"/>
                    <a:pt x="2879" y="6916"/>
                  </a:cubicBezTo>
                  <a:cubicBezTo>
                    <a:pt x="3508" y="6916"/>
                    <a:pt x="4327" y="6489"/>
                    <a:pt x="4468" y="5984"/>
                  </a:cubicBezTo>
                  <a:cubicBezTo>
                    <a:pt x="4605" y="5493"/>
                    <a:pt x="4495" y="5191"/>
                    <a:pt x="4495" y="5191"/>
                  </a:cubicBezTo>
                  <a:lnTo>
                    <a:pt x="4495" y="5191"/>
                  </a:lnTo>
                  <a:cubicBezTo>
                    <a:pt x="4495" y="5191"/>
                    <a:pt x="4769" y="5339"/>
                    <a:pt x="5105" y="5339"/>
                  </a:cubicBezTo>
                  <a:cubicBezTo>
                    <a:pt x="5303" y="5339"/>
                    <a:pt x="5521" y="5288"/>
                    <a:pt x="5719" y="5127"/>
                  </a:cubicBezTo>
                  <a:cubicBezTo>
                    <a:pt x="5907" y="4980"/>
                    <a:pt x="6049" y="4797"/>
                    <a:pt x="6146" y="4590"/>
                  </a:cubicBezTo>
                  <a:cubicBezTo>
                    <a:pt x="6329" y="4210"/>
                    <a:pt x="6352" y="3747"/>
                    <a:pt x="6215" y="3251"/>
                  </a:cubicBezTo>
                  <a:cubicBezTo>
                    <a:pt x="6059" y="2701"/>
                    <a:pt x="5706" y="2109"/>
                    <a:pt x="5137" y="1550"/>
                  </a:cubicBezTo>
                  <a:cubicBezTo>
                    <a:pt x="5118" y="1531"/>
                    <a:pt x="5096" y="1508"/>
                    <a:pt x="5073" y="1490"/>
                  </a:cubicBezTo>
                  <a:cubicBezTo>
                    <a:pt x="4807" y="1238"/>
                    <a:pt x="4555" y="1046"/>
                    <a:pt x="4316" y="908"/>
                  </a:cubicBezTo>
                  <a:cubicBezTo>
                    <a:pt x="3757" y="582"/>
                    <a:pt x="3262" y="513"/>
                    <a:pt x="2813" y="477"/>
                  </a:cubicBezTo>
                  <a:cubicBezTo>
                    <a:pt x="2551" y="458"/>
                    <a:pt x="2307" y="454"/>
                    <a:pt x="2074" y="422"/>
                  </a:cubicBezTo>
                  <a:cubicBezTo>
                    <a:pt x="1409" y="320"/>
                    <a:pt x="70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37"/>
            <p:cNvSpPr/>
            <p:nvPr/>
          </p:nvSpPr>
          <p:spPr>
            <a:xfrm>
              <a:off x="6553750" y="3519250"/>
              <a:ext cx="107900" cy="72825"/>
            </a:xfrm>
            <a:custGeom>
              <a:rect b="b" l="l" r="r" t="t"/>
              <a:pathLst>
                <a:path extrusionOk="0" h="2913" w="4316">
                  <a:moveTo>
                    <a:pt x="2813" y="1"/>
                  </a:moveTo>
                  <a:cubicBezTo>
                    <a:pt x="2184" y="606"/>
                    <a:pt x="1418" y="1078"/>
                    <a:pt x="588" y="1353"/>
                  </a:cubicBezTo>
                  <a:cubicBezTo>
                    <a:pt x="423" y="1408"/>
                    <a:pt x="254" y="1459"/>
                    <a:pt x="83" y="1514"/>
                  </a:cubicBezTo>
                  <a:cubicBezTo>
                    <a:pt x="19" y="1946"/>
                    <a:pt x="0" y="2422"/>
                    <a:pt x="70" y="2913"/>
                  </a:cubicBezTo>
                  <a:cubicBezTo>
                    <a:pt x="120" y="2881"/>
                    <a:pt x="175" y="2848"/>
                    <a:pt x="226" y="2816"/>
                  </a:cubicBezTo>
                  <a:cubicBezTo>
                    <a:pt x="1592" y="2023"/>
                    <a:pt x="2950" y="1225"/>
                    <a:pt x="4316" y="432"/>
                  </a:cubicBezTo>
                  <a:cubicBezTo>
                    <a:pt x="3757" y="106"/>
                    <a:pt x="3262" y="37"/>
                    <a:pt x="28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7"/>
            <p:cNvSpPr/>
            <p:nvPr/>
          </p:nvSpPr>
          <p:spPr>
            <a:xfrm>
              <a:off x="6559500" y="3544600"/>
              <a:ext cx="149625" cy="111800"/>
            </a:xfrm>
            <a:custGeom>
              <a:rect b="b" l="l" r="r" t="t"/>
              <a:pathLst>
                <a:path extrusionOk="0" h="4472" w="5985">
                  <a:moveTo>
                    <a:pt x="4843" y="0"/>
                  </a:moveTo>
                  <a:cubicBezTo>
                    <a:pt x="4311" y="394"/>
                    <a:pt x="3798" y="812"/>
                    <a:pt x="3353" y="1307"/>
                  </a:cubicBezTo>
                  <a:cubicBezTo>
                    <a:pt x="3063" y="1628"/>
                    <a:pt x="2793" y="1990"/>
                    <a:pt x="2408" y="2192"/>
                  </a:cubicBezTo>
                  <a:cubicBezTo>
                    <a:pt x="1793" y="2518"/>
                    <a:pt x="1042" y="2362"/>
                    <a:pt x="363" y="2500"/>
                  </a:cubicBezTo>
                  <a:cubicBezTo>
                    <a:pt x="238" y="2527"/>
                    <a:pt x="119" y="2564"/>
                    <a:pt x="0" y="2610"/>
                  </a:cubicBezTo>
                  <a:cubicBezTo>
                    <a:pt x="14" y="2655"/>
                    <a:pt x="32" y="2701"/>
                    <a:pt x="46" y="2748"/>
                  </a:cubicBezTo>
                  <a:cubicBezTo>
                    <a:pt x="284" y="3394"/>
                    <a:pt x="574" y="3999"/>
                    <a:pt x="954" y="4471"/>
                  </a:cubicBezTo>
                  <a:cubicBezTo>
                    <a:pt x="1491" y="4109"/>
                    <a:pt x="1958" y="3628"/>
                    <a:pt x="2545" y="3347"/>
                  </a:cubicBezTo>
                  <a:cubicBezTo>
                    <a:pt x="3150" y="3059"/>
                    <a:pt x="3838" y="3004"/>
                    <a:pt x="4467" y="2775"/>
                  </a:cubicBezTo>
                  <a:cubicBezTo>
                    <a:pt x="5045" y="2568"/>
                    <a:pt x="5567" y="2215"/>
                    <a:pt x="5985" y="1761"/>
                  </a:cubicBezTo>
                  <a:cubicBezTo>
                    <a:pt x="5829" y="1211"/>
                    <a:pt x="5476" y="619"/>
                    <a:pt x="4907" y="60"/>
                  </a:cubicBezTo>
                  <a:cubicBezTo>
                    <a:pt x="4888" y="41"/>
                    <a:pt x="4866" y="18"/>
                    <a:pt x="4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7"/>
            <p:cNvSpPr/>
            <p:nvPr/>
          </p:nvSpPr>
          <p:spPr>
            <a:xfrm>
              <a:off x="6595700" y="3622075"/>
              <a:ext cx="111725" cy="58200"/>
            </a:xfrm>
            <a:custGeom>
              <a:rect b="b" l="l" r="r" t="t"/>
              <a:pathLst>
                <a:path extrusionOk="0" h="2328" w="4469">
                  <a:moveTo>
                    <a:pt x="4468" y="1"/>
                  </a:moveTo>
                  <a:cubicBezTo>
                    <a:pt x="4012" y="254"/>
                    <a:pt x="3494" y="391"/>
                    <a:pt x="2972" y="391"/>
                  </a:cubicBezTo>
                  <a:cubicBezTo>
                    <a:pt x="2916" y="391"/>
                    <a:pt x="2859" y="389"/>
                    <a:pt x="2803" y="386"/>
                  </a:cubicBezTo>
                  <a:cubicBezTo>
                    <a:pt x="2718" y="382"/>
                    <a:pt x="2632" y="375"/>
                    <a:pt x="2546" y="375"/>
                  </a:cubicBezTo>
                  <a:cubicBezTo>
                    <a:pt x="2442" y="375"/>
                    <a:pt x="2339" y="385"/>
                    <a:pt x="2244" y="423"/>
                  </a:cubicBezTo>
                  <a:cubicBezTo>
                    <a:pt x="2138" y="469"/>
                    <a:pt x="2047" y="547"/>
                    <a:pt x="1960" y="629"/>
                  </a:cubicBezTo>
                  <a:cubicBezTo>
                    <a:pt x="1643" y="927"/>
                    <a:pt x="1355" y="1272"/>
                    <a:pt x="969" y="1478"/>
                  </a:cubicBezTo>
                  <a:cubicBezTo>
                    <a:pt x="671" y="1638"/>
                    <a:pt x="309" y="1725"/>
                    <a:pt x="1" y="1867"/>
                  </a:cubicBezTo>
                  <a:cubicBezTo>
                    <a:pt x="290" y="2097"/>
                    <a:pt x="625" y="2253"/>
                    <a:pt x="1006" y="2312"/>
                  </a:cubicBezTo>
                  <a:cubicBezTo>
                    <a:pt x="1068" y="2322"/>
                    <a:pt x="1133" y="2327"/>
                    <a:pt x="1201" y="2327"/>
                  </a:cubicBezTo>
                  <a:cubicBezTo>
                    <a:pt x="1830" y="2327"/>
                    <a:pt x="2649" y="1900"/>
                    <a:pt x="2790" y="1395"/>
                  </a:cubicBezTo>
                  <a:cubicBezTo>
                    <a:pt x="2927" y="904"/>
                    <a:pt x="2817" y="602"/>
                    <a:pt x="2817" y="602"/>
                  </a:cubicBezTo>
                  <a:lnTo>
                    <a:pt x="2817" y="602"/>
                  </a:lnTo>
                  <a:cubicBezTo>
                    <a:pt x="2817" y="602"/>
                    <a:pt x="3091" y="750"/>
                    <a:pt x="3427" y="750"/>
                  </a:cubicBezTo>
                  <a:cubicBezTo>
                    <a:pt x="3625" y="750"/>
                    <a:pt x="3843" y="699"/>
                    <a:pt x="4041" y="538"/>
                  </a:cubicBezTo>
                  <a:cubicBezTo>
                    <a:pt x="4229" y="391"/>
                    <a:pt x="4371" y="208"/>
                    <a:pt x="4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7"/>
            <p:cNvSpPr/>
            <p:nvPr/>
          </p:nvSpPr>
          <p:spPr>
            <a:xfrm>
              <a:off x="6662000" y="3632175"/>
              <a:ext cx="91050" cy="67550"/>
            </a:xfrm>
            <a:custGeom>
              <a:rect b="b" l="l" r="r" t="t"/>
              <a:pathLst>
                <a:path extrusionOk="0" h="2702" w="3642">
                  <a:moveTo>
                    <a:pt x="75" y="0"/>
                  </a:moveTo>
                  <a:cubicBezTo>
                    <a:pt x="60" y="0"/>
                    <a:pt x="44" y="5"/>
                    <a:pt x="32" y="15"/>
                  </a:cubicBezTo>
                  <a:cubicBezTo>
                    <a:pt x="5" y="37"/>
                    <a:pt x="0" y="74"/>
                    <a:pt x="18" y="106"/>
                  </a:cubicBezTo>
                  <a:lnTo>
                    <a:pt x="642" y="1006"/>
                  </a:lnTo>
                  <a:cubicBezTo>
                    <a:pt x="858" y="1298"/>
                    <a:pt x="1087" y="1588"/>
                    <a:pt x="1353" y="1849"/>
                  </a:cubicBezTo>
                  <a:cubicBezTo>
                    <a:pt x="1619" y="2115"/>
                    <a:pt x="1931" y="2348"/>
                    <a:pt x="2284" y="2505"/>
                  </a:cubicBezTo>
                  <a:cubicBezTo>
                    <a:pt x="2561" y="2627"/>
                    <a:pt x="2871" y="2702"/>
                    <a:pt x="3187" y="2702"/>
                  </a:cubicBezTo>
                  <a:cubicBezTo>
                    <a:pt x="3274" y="2702"/>
                    <a:pt x="3361" y="2696"/>
                    <a:pt x="3449" y="2684"/>
                  </a:cubicBezTo>
                  <a:cubicBezTo>
                    <a:pt x="3563" y="2665"/>
                    <a:pt x="3641" y="2564"/>
                    <a:pt x="3628" y="2450"/>
                  </a:cubicBezTo>
                  <a:cubicBezTo>
                    <a:pt x="3611" y="2344"/>
                    <a:pt x="3524" y="2270"/>
                    <a:pt x="3420" y="2270"/>
                  </a:cubicBezTo>
                  <a:cubicBezTo>
                    <a:pt x="3412" y="2270"/>
                    <a:pt x="3403" y="2270"/>
                    <a:pt x="3394" y="2271"/>
                  </a:cubicBezTo>
                  <a:cubicBezTo>
                    <a:pt x="3389" y="2276"/>
                    <a:pt x="3385" y="2276"/>
                    <a:pt x="3380" y="2276"/>
                  </a:cubicBezTo>
                  <a:cubicBezTo>
                    <a:pt x="3278" y="2297"/>
                    <a:pt x="3173" y="2307"/>
                    <a:pt x="3066" y="2307"/>
                  </a:cubicBezTo>
                  <a:cubicBezTo>
                    <a:pt x="2848" y="2307"/>
                    <a:pt x="2625" y="2264"/>
                    <a:pt x="2412" y="2183"/>
                  </a:cubicBezTo>
                  <a:cubicBezTo>
                    <a:pt x="2096" y="2069"/>
                    <a:pt x="1802" y="1881"/>
                    <a:pt x="1537" y="1652"/>
                  </a:cubicBezTo>
                  <a:cubicBezTo>
                    <a:pt x="1270" y="1423"/>
                    <a:pt x="1032" y="1156"/>
                    <a:pt x="803" y="877"/>
                  </a:cubicBezTo>
                  <a:lnTo>
                    <a:pt x="128" y="28"/>
                  </a:lnTo>
                  <a:lnTo>
                    <a:pt x="124" y="24"/>
                  </a:lnTo>
                  <a:cubicBezTo>
                    <a:pt x="114" y="8"/>
                    <a:pt x="95"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37"/>
          <p:cNvGrpSpPr/>
          <p:nvPr/>
        </p:nvGrpSpPr>
        <p:grpSpPr>
          <a:xfrm rot="-7752000">
            <a:off x="6535155" y="-786567"/>
            <a:ext cx="1274187" cy="2007973"/>
            <a:chOff x="2046800" y="1535850"/>
            <a:chExt cx="488075" cy="769150"/>
          </a:xfrm>
        </p:grpSpPr>
        <p:sp>
          <p:nvSpPr>
            <p:cNvPr id="3157" name="Google Shape;3157;p37"/>
            <p:cNvSpPr/>
            <p:nvPr/>
          </p:nvSpPr>
          <p:spPr>
            <a:xfrm>
              <a:off x="2133600" y="1857875"/>
              <a:ext cx="46225" cy="46250"/>
            </a:xfrm>
            <a:custGeom>
              <a:rect b="b" l="l" r="r" t="t"/>
              <a:pathLst>
                <a:path extrusionOk="0" h="1850" w="1849">
                  <a:moveTo>
                    <a:pt x="614" y="1"/>
                  </a:moveTo>
                  <a:cubicBezTo>
                    <a:pt x="601" y="1"/>
                    <a:pt x="587" y="2"/>
                    <a:pt x="574" y="5"/>
                  </a:cubicBezTo>
                  <a:cubicBezTo>
                    <a:pt x="252" y="73"/>
                    <a:pt x="0" y="399"/>
                    <a:pt x="161" y="725"/>
                  </a:cubicBezTo>
                  <a:cubicBezTo>
                    <a:pt x="229" y="858"/>
                    <a:pt x="348" y="964"/>
                    <a:pt x="496" y="1009"/>
                  </a:cubicBezTo>
                  <a:cubicBezTo>
                    <a:pt x="540" y="1020"/>
                    <a:pt x="585" y="1026"/>
                    <a:pt x="630" y="1026"/>
                  </a:cubicBezTo>
                  <a:cubicBezTo>
                    <a:pt x="658" y="1026"/>
                    <a:pt x="687" y="1024"/>
                    <a:pt x="716" y="1019"/>
                  </a:cubicBezTo>
                  <a:cubicBezTo>
                    <a:pt x="729" y="1019"/>
                    <a:pt x="743" y="1019"/>
                    <a:pt x="756" y="1014"/>
                  </a:cubicBezTo>
                  <a:lnTo>
                    <a:pt x="756" y="1014"/>
                  </a:lnTo>
                  <a:cubicBezTo>
                    <a:pt x="748" y="1138"/>
                    <a:pt x="693" y="1284"/>
                    <a:pt x="716" y="1394"/>
                  </a:cubicBezTo>
                  <a:cubicBezTo>
                    <a:pt x="748" y="1574"/>
                    <a:pt x="885" y="1720"/>
                    <a:pt x="1046" y="1794"/>
                  </a:cubicBezTo>
                  <a:cubicBezTo>
                    <a:pt x="1132" y="1832"/>
                    <a:pt x="1215" y="1850"/>
                    <a:pt x="1293" y="1850"/>
                  </a:cubicBezTo>
                  <a:cubicBezTo>
                    <a:pt x="1545" y="1850"/>
                    <a:pt x="1743" y="1663"/>
                    <a:pt x="1789" y="1358"/>
                  </a:cubicBezTo>
                  <a:cubicBezTo>
                    <a:pt x="1806" y="1239"/>
                    <a:pt x="1766" y="1097"/>
                    <a:pt x="1609" y="968"/>
                  </a:cubicBezTo>
                  <a:cubicBezTo>
                    <a:pt x="1577" y="941"/>
                    <a:pt x="1514" y="826"/>
                    <a:pt x="1624" y="822"/>
                  </a:cubicBezTo>
                  <a:cubicBezTo>
                    <a:pt x="1719" y="816"/>
                    <a:pt x="1784" y="761"/>
                    <a:pt x="1798" y="721"/>
                  </a:cubicBezTo>
                  <a:cubicBezTo>
                    <a:pt x="1821" y="638"/>
                    <a:pt x="1848" y="560"/>
                    <a:pt x="1812" y="486"/>
                  </a:cubicBezTo>
                  <a:cubicBezTo>
                    <a:pt x="1743" y="344"/>
                    <a:pt x="1577" y="299"/>
                    <a:pt x="1421" y="294"/>
                  </a:cubicBezTo>
                  <a:cubicBezTo>
                    <a:pt x="1371" y="294"/>
                    <a:pt x="1298" y="331"/>
                    <a:pt x="1193" y="331"/>
                  </a:cubicBezTo>
                  <a:cubicBezTo>
                    <a:pt x="1138" y="331"/>
                    <a:pt x="1074" y="321"/>
                    <a:pt x="1000" y="289"/>
                  </a:cubicBezTo>
                  <a:cubicBezTo>
                    <a:pt x="885" y="242"/>
                    <a:pt x="786" y="1"/>
                    <a:pt x="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7"/>
            <p:cNvSpPr/>
            <p:nvPr/>
          </p:nvSpPr>
          <p:spPr>
            <a:xfrm>
              <a:off x="2160750" y="1875875"/>
              <a:ext cx="3350" cy="2550"/>
            </a:xfrm>
            <a:custGeom>
              <a:rect b="b" l="l" r="r" t="t"/>
              <a:pathLst>
                <a:path extrusionOk="0" h="102" w="134">
                  <a:moveTo>
                    <a:pt x="65" y="1"/>
                  </a:moveTo>
                  <a:cubicBezTo>
                    <a:pt x="1" y="1"/>
                    <a:pt x="1" y="102"/>
                    <a:pt x="65" y="102"/>
                  </a:cubicBezTo>
                  <a:cubicBezTo>
                    <a:pt x="134" y="102"/>
                    <a:pt x="134" y="1"/>
                    <a:pt x="65"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7"/>
            <p:cNvSpPr/>
            <p:nvPr/>
          </p:nvSpPr>
          <p:spPr>
            <a:xfrm>
              <a:off x="2217000" y="1813125"/>
              <a:ext cx="5100" cy="8525"/>
            </a:xfrm>
            <a:custGeom>
              <a:rect b="b" l="l" r="r" t="t"/>
              <a:pathLst>
                <a:path extrusionOk="0" h="341" w="204">
                  <a:moveTo>
                    <a:pt x="100" y="1"/>
                  </a:moveTo>
                  <a:cubicBezTo>
                    <a:pt x="55" y="1"/>
                    <a:pt x="11" y="37"/>
                    <a:pt x="30" y="89"/>
                  </a:cubicBezTo>
                  <a:cubicBezTo>
                    <a:pt x="53" y="144"/>
                    <a:pt x="44" y="199"/>
                    <a:pt x="21" y="250"/>
                  </a:cubicBezTo>
                  <a:cubicBezTo>
                    <a:pt x="1" y="294"/>
                    <a:pt x="36" y="341"/>
                    <a:pt x="76" y="341"/>
                  </a:cubicBezTo>
                  <a:cubicBezTo>
                    <a:pt x="90" y="341"/>
                    <a:pt x="104" y="335"/>
                    <a:pt x="117" y="323"/>
                  </a:cubicBezTo>
                  <a:cubicBezTo>
                    <a:pt x="191" y="254"/>
                    <a:pt x="204" y="144"/>
                    <a:pt x="172" y="53"/>
                  </a:cubicBezTo>
                  <a:cubicBezTo>
                    <a:pt x="159" y="16"/>
                    <a:pt x="129" y="1"/>
                    <a:pt x="100"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37"/>
            <p:cNvSpPr/>
            <p:nvPr/>
          </p:nvSpPr>
          <p:spPr>
            <a:xfrm>
              <a:off x="2187575" y="1753275"/>
              <a:ext cx="36150" cy="69625"/>
            </a:xfrm>
            <a:custGeom>
              <a:rect b="b" l="l" r="r" t="t"/>
              <a:pathLst>
                <a:path extrusionOk="0" h="2785" w="1446">
                  <a:moveTo>
                    <a:pt x="352" y="0"/>
                  </a:moveTo>
                  <a:cubicBezTo>
                    <a:pt x="336" y="0"/>
                    <a:pt x="320" y="1"/>
                    <a:pt x="303" y="2"/>
                  </a:cubicBezTo>
                  <a:cubicBezTo>
                    <a:pt x="161" y="11"/>
                    <a:pt x="1" y="149"/>
                    <a:pt x="66" y="314"/>
                  </a:cubicBezTo>
                  <a:cubicBezTo>
                    <a:pt x="98" y="396"/>
                    <a:pt x="129" y="483"/>
                    <a:pt x="193" y="548"/>
                  </a:cubicBezTo>
                  <a:cubicBezTo>
                    <a:pt x="271" y="631"/>
                    <a:pt x="363" y="644"/>
                    <a:pt x="418" y="741"/>
                  </a:cubicBezTo>
                  <a:cubicBezTo>
                    <a:pt x="510" y="910"/>
                    <a:pt x="593" y="1084"/>
                    <a:pt x="657" y="1268"/>
                  </a:cubicBezTo>
                  <a:cubicBezTo>
                    <a:pt x="817" y="1713"/>
                    <a:pt x="1065" y="2181"/>
                    <a:pt x="1116" y="2657"/>
                  </a:cubicBezTo>
                  <a:cubicBezTo>
                    <a:pt x="1125" y="2741"/>
                    <a:pt x="1195" y="2785"/>
                    <a:pt x="1262" y="2785"/>
                  </a:cubicBezTo>
                  <a:cubicBezTo>
                    <a:pt x="1327" y="2785"/>
                    <a:pt x="1389" y="2743"/>
                    <a:pt x="1386" y="2657"/>
                  </a:cubicBezTo>
                  <a:cubicBezTo>
                    <a:pt x="1359" y="2089"/>
                    <a:pt x="1446" y="1543"/>
                    <a:pt x="1239" y="997"/>
                  </a:cubicBezTo>
                  <a:cubicBezTo>
                    <a:pt x="1152" y="773"/>
                    <a:pt x="1056" y="557"/>
                    <a:pt x="886" y="383"/>
                  </a:cubicBezTo>
                  <a:cubicBezTo>
                    <a:pt x="713" y="210"/>
                    <a:pt x="613" y="0"/>
                    <a:pt x="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37"/>
            <p:cNvSpPr/>
            <p:nvPr/>
          </p:nvSpPr>
          <p:spPr>
            <a:xfrm>
              <a:off x="2272550" y="1683125"/>
              <a:ext cx="46100" cy="162325"/>
            </a:xfrm>
            <a:custGeom>
              <a:rect b="b" l="l" r="r" t="t"/>
              <a:pathLst>
                <a:path extrusionOk="0" h="6493" w="1844">
                  <a:moveTo>
                    <a:pt x="1385" y="1"/>
                  </a:moveTo>
                  <a:cubicBezTo>
                    <a:pt x="1375" y="1"/>
                    <a:pt x="1364" y="1"/>
                    <a:pt x="1353" y="2"/>
                  </a:cubicBezTo>
                  <a:cubicBezTo>
                    <a:pt x="972" y="34"/>
                    <a:pt x="701" y="497"/>
                    <a:pt x="541" y="800"/>
                  </a:cubicBezTo>
                  <a:cubicBezTo>
                    <a:pt x="147" y="1556"/>
                    <a:pt x="37" y="2446"/>
                    <a:pt x="14" y="3289"/>
                  </a:cubicBezTo>
                  <a:cubicBezTo>
                    <a:pt x="0" y="3812"/>
                    <a:pt x="24" y="4335"/>
                    <a:pt x="101" y="4853"/>
                  </a:cubicBezTo>
                  <a:cubicBezTo>
                    <a:pt x="179" y="5372"/>
                    <a:pt x="312" y="5876"/>
                    <a:pt x="403" y="6394"/>
                  </a:cubicBezTo>
                  <a:cubicBezTo>
                    <a:pt x="416" y="6463"/>
                    <a:pt x="463" y="6493"/>
                    <a:pt x="513" y="6493"/>
                  </a:cubicBezTo>
                  <a:cubicBezTo>
                    <a:pt x="590" y="6493"/>
                    <a:pt x="675" y="6424"/>
                    <a:pt x="661" y="6320"/>
                  </a:cubicBezTo>
                  <a:cubicBezTo>
                    <a:pt x="646" y="6225"/>
                    <a:pt x="638" y="6123"/>
                    <a:pt x="629" y="6023"/>
                  </a:cubicBezTo>
                  <a:cubicBezTo>
                    <a:pt x="633" y="5564"/>
                    <a:pt x="646" y="5124"/>
                    <a:pt x="752" y="4670"/>
                  </a:cubicBezTo>
                  <a:cubicBezTo>
                    <a:pt x="853" y="4235"/>
                    <a:pt x="991" y="3812"/>
                    <a:pt x="1129" y="3391"/>
                  </a:cubicBezTo>
                  <a:cubicBezTo>
                    <a:pt x="1408" y="2542"/>
                    <a:pt x="1706" y="1725"/>
                    <a:pt x="1789" y="832"/>
                  </a:cubicBezTo>
                  <a:cubicBezTo>
                    <a:pt x="1807" y="658"/>
                    <a:pt x="1844" y="474"/>
                    <a:pt x="1789" y="300"/>
                  </a:cubicBezTo>
                  <a:cubicBezTo>
                    <a:pt x="1733" y="118"/>
                    <a:pt x="1573" y="1"/>
                    <a:pt x="1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7"/>
            <p:cNvSpPr/>
            <p:nvPr/>
          </p:nvSpPr>
          <p:spPr>
            <a:xfrm>
              <a:off x="2214225" y="1580050"/>
              <a:ext cx="293025" cy="508000"/>
            </a:xfrm>
            <a:custGeom>
              <a:rect b="b" l="l" r="r" t="t"/>
              <a:pathLst>
                <a:path extrusionOk="0" h="20320" w="11721">
                  <a:moveTo>
                    <a:pt x="11443" y="0"/>
                  </a:moveTo>
                  <a:cubicBezTo>
                    <a:pt x="11402" y="0"/>
                    <a:pt x="11359" y="11"/>
                    <a:pt x="11317" y="34"/>
                  </a:cubicBezTo>
                  <a:cubicBezTo>
                    <a:pt x="10927" y="241"/>
                    <a:pt x="9661" y="992"/>
                    <a:pt x="9340" y="1213"/>
                  </a:cubicBezTo>
                  <a:cubicBezTo>
                    <a:pt x="8726" y="1638"/>
                    <a:pt x="7621" y="1992"/>
                    <a:pt x="7011" y="2414"/>
                  </a:cubicBezTo>
                  <a:cubicBezTo>
                    <a:pt x="4539" y="4120"/>
                    <a:pt x="4971" y="6220"/>
                    <a:pt x="4924" y="6275"/>
                  </a:cubicBezTo>
                  <a:cubicBezTo>
                    <a:pt x="2975" y="8642"/>
                    <a:pt x="2213" y="11774"/>
                    <a:pt x="1494" y="14686"/>
                  </a:cubicBezTo>
                  <a:cubicBezTo>
                    <a:pt x="1273" y="15585"/>
                    <a:pt x="1053" y="16484"/>
                    <a:pt x="806" y="17373"/>
                  </a:cubicBezTo>
                  <a:cubicBezTo>
                    <a:pt x="549" y="18295"/>
                    <a:pt x="393" y="19231"/>
                    <a:pt x="45" y="20125"/>
                  </a:cubicBezTo>
                  <a:cubicBezTo>
                    <a:pt x="1" y="20243"/>
                    <a:pt x="96" y="20319"/>
                    <a:pt x="196" y="20319"/>
                  </a:cubicBezTo>
                  <a:cubicBezTo>
                    <a:pt x="262" y="20319"/>
                    <a:pt x="330" y="20286"/>
                    <a:pt x="361" y="20212"/>
                  </a:cubicBezTo>
                  <a:cubicBezTo>
                    <a:pt x="682" y="19437"/>
                    <a:pt x="1049" y="18671"/>
                    <a:pt x="1315" y="17873"/>
                  </a:cubicBezTo>
                  <a:cubicBezTo>
                    <a:pt x="1576" y="17080"/>
                    <a:pt x="1764" y="16259"/>
                    <a:pt x="1966" y="15447"/>
                  </a:cubicBezTo>
                  <a:cubicBezTo>
                    <a:pt x="2347" y="13902"/>
                    <a:pt x="2732" y="12540"/>
                    <a:pt x="3168" y="11008"/>
                  </a:cubicBezTo>
                  <a:cubicBezTo>
                    <a:pt x="3589" y="9531"/>
                    <a:pt x="4442" y="7715"/>
                    <a:pt x="5383" y="6597"/>
                  </a:cubicBezTo>
                  <a:cubicBezTo>
                    <a:pt x="6148" y="5698"/>
                    <a:pt x="8620" y="3922"/>
                    <a:pt x="8946" y="3748"/>
                  </a:cubicBezTo>
                  <a:cubicBezTo>
                    <a:pt x="10235" y="3060"/>
                    <a:pt x="11404" y="1969"/>
                    <a:pt x="11689" y="318"/>
                  </a:cubicBezTo>
                  <a:cubicBezTo>
                    <a:pt x="11721" y="148"/>
                    <a:pt x="11596" y="0"/>
                    <a:pt x="1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37"/>
            <p:cNvSpPr/>
            <p:nvPr/>
          </p:nvSpPr>
          <p:spPr>
            <a:xfrm>
              <a:off x="2267800" y="1712125"/>
              <a:ext cx="182475" cy="212000"/>
            </a:xfrm>
            <a:custGeom>
              <a:rect b="b" l="l" r="r" t="t"/>
              <a:pathLst>
                <a:path extrusionOk="0" h="8480" w="7299">
                  <a:moveTo>
                    <a:pt x="6556" y="1"/>
                  </a:moveTo>
                  <a:cubicBezTo>
                    <a:pt x="6412" y="1"/>
                    <a:pt x="6270" y="72"/>
                    <a:pt x="6175" y="222"/>
                  </a:cubicBezTo>
                  <a:cubicBezTo>
                    <a:pt x="4574" y="2804"/>
                    <a:pt x="2749" y="3258"/>
                    <a:pt x="1461" y="6381"/>
                  </a:cubicBezTo>
                  <a:cubicBezTo>
                    <a:pt x="1094" y="7275"/>
                    <a:pt x="373" y="7601"/>
                    <a:pt x="373" y="7601"/>
                  </a:cubicBezTo>
                  <a:cubicBezTo>
                    <a:pt x="373" y="7601"/>
                    <a:pt x="80" y="7812"/>
                    <a:pt x="21" y="8225"/>
                  </a:cubicBezTo>
                  <a:cubicBezTo>
                    <a:pt x="0" y="8358"/>
                    <a:pt x="95" y="8480"/>
                    <a:pt x="198" y="8480"/>
                  </a:cubicBezTo>
                  <a:cubicBezTo>
                    <a:pt x="233" y="8480"/>
                    <a:pt x="268" y="8466"/>
                    <a:pt x="300" y="8435"/>
                  </a:cubicBezTo>
                  <a:cubicBezTo>
                    <a:pt x="571" y="8170"/>
                    <a:pt x="1094" y="7757"/>
                    <a:pt x="1162" y="7715"/>
                  </a:cubicBezTo>
                  <a:lnTo>
                    <a:pt x="1199" y="7692"/>
                  </a:lnTo>
                  <a:cubicBezTo>
                    <a:pt x="1281" y="7619"/>
                    <a:pt x="1369" y="7550"/>
                    <a:pt x="1452" y="7482"/>
                  </a:cubicBezTo>
                  <a:cubicBezTo>
                    <a:pt x="2098" y="6959"/>
                    <a:pt x="2832" y="6559"/>
                    <a:pt x="3478" y="6032"/>
                  </a:cubicBezTo>
                  <a:cubicBezTo>
                    <a:pt x="4121" y="5509"/>
                    <a:pt x="4735" y="4950"/>
                    <a:pt x="5308" y="4349"/>
                  </a:cubicBezTo>
                  <a:cubicBezTo>
                    <a:pt x="5821" y="3808"/>
                    <a:pt x="6312" y="3217"/>
                    <a:pt x="6652" y="2546"/>
                  </a:cubicBezTo>
                  <a:cubicBezTo>
                    <a:pt x="6964" y="1941"/>
                    <a:pt x="7298" y="1079"/>
                    <a:pt x="7055" y="396"/>
                  </a:cubicBezTo>
                  <a:cubicBezTo>
                    <a:pt x="6967" y="141"/>
                    <a:pt x="6759" y="1"/>
                    <a:pt x="6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37"/>
            <p:cNvSpPr/>
            <p:nvPr/>
          </p:nvSpPr>
          <p:spPr>
            <a:xfrm>
              <a:off x="2147350" y="1696650"/>
              <a:ext cx="107325" cy="67650"/>
            </a:xfrm>
            <a:custGeom>
              <a:rect b="b" l="l" r="r" t="t"/>
              <a:pathLst>
                <a:path extrusionOk="0" h="2706" w="4293">
                  <a:moveTo>
                    <a:pt x="3599" y="0"/>
                  </a:moveTo>
                  <a:cubicBezTo>
                    <a:pt x="3423" y="0"/>
                    <a:pt x="3239" y="69"/>
                    <a:pt x="3091" y="185"/>
                  </a:cubicBezTo>
                  <a:cubicBezTo>
                    <a:pt x="2881" y="346"/>
                    <a:pt x="2676" y="750"/>
                    <a:pt x="2385" y="750"/>
                  </a:cubicBezTo>
                  <a:cubicBezTo>
                    <a:pt x="2378" y="750"/>
                    <a:pt x="2370" y="750"/>
                    <a:pt x="2362" y="750"/>
                  </a:cubicBezTo>
                  <a:cubicBezTo>
                    <a:pt x="2119" y="735"/>
                    <a:pt x="1899" y="621"/>
                    <a:pt x="1651" y="621"/>
                  </a:cubicBezTo>
                  <a:cubicBezTo>
                    <a:pt x="1431" y="621"/>
                    <a:pt x="1211" y="676"/>
                    <a:pt x="1009" y="767"/>
                  </a:cubicBezTo>
                  <a:cubicBezTo>
                    <a:pt x="812" y="864"/>
                    <a:pt x="532" y="1080"/>
                    <a:pt x="418" y="1318"/>
                  </a:cubicBezTo>
                  <a:cubicBezTo>
                    <a:pt x="1" y="1859"/>
                    <a:pt x="757" y="2666"/>
                    <a:pt x="1381" y="2703"/>
                  </a:cubicBezTo>
                  <a:cubicBezTo>
                    <a:pt x="1399" y="2705"/>
                    <a:pt x="1418" y="2705"/>
                    <a:pt x="1436" y="2705"/>
                  </a:cubicBezTo>
                  <a:cubicBezTo>
                    <a:pt x="1604" y="2705"/>
                    <a:pt x="1762" y="2651"/>
                    <a:pt x="1899" y="2556"/>
                  </a:cubicBezTo>
                  <a:cubicBezTo>
                    <a:pt x="2005" y="2488"/>
                    <a:pt x="2128" y="2299"/>
                    <a:pt x="2252" y="2281"/>
                  </a:cubicBezTo>
                  <a:cubicBezTo>
                    <a:pt x="2258" y="2280"/>
                    <a:pt x="2264" y="2280"/>
                    <a:pt x="2269" y="2280"/>
                  </a:cubicBezTo>
                  <a:cubicBezTo>
                    <a:pt x="2354" y="2280"/>
                    <a:pt x="2459" y="2337"/>
                    <a:pt x="2532" y="2363"/>
                  </a:cubicBezTo>
                  <a:cubicBezTo>
                    <a:pt x="2632" y="2395"/>
                    <a:pt x="2729" y="2418"/>
                    <a:pt x="2835" y="2428"/>
                  </a:cubicBezTo>
                  <a:cubicBezTo>
                    <a:pt x="2857" y="2430"/>
                    <a:pt x="2880" y="2430"/>
                    <a:pt x="2903" y="2430"/>
                  </a:cubicBezTo>
                  <a:cubicBezTo>
                    <a:pt x="3080" y="2430"/>
                    <a:pt x="3253" y="2385"/>
                    <a:pt x="3412" y="2308"/>
                  </a:cubicBezTo>
                  <a:cubicBezTo>
                    <a:pt x="3783" y="2134"/>
                    <a:pt x="4031" y="1781"/>
                    <a:pt x="4141" y="1391"/>
                  </a:cubicBezTo>
                  <a:cubicBezTo>
                    <a:pt x="4234" y="1061"/>
                    <a:pt x="4293" y="589"/>
                    <a:pt x="4100" y="282"/>
                  </a:cubicBezTo>
                  <a:cubicBezTo>
                    <a:pt x="3980" y="84"/>
                    <a:pt x="3794" y="0"/>
                    <a:pt x="3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7"/>
            <p:cNvSpPr/>
            <p:nvPr/>
          </p:nvSpPr>
          <p:spPr>
            <a:xfrm>
              <a:off x="2182775" y="1748200"/>
              <a:ext cx="55400" cy="450100"/>
            </a:xfrm>
            <a:custGeom>
              <a:rect b="b" l="l" r="r" t="t"/>
              <a:pathLst>
                <a:path extrusionOk="0" h="18004" w="2216">
                  <a:moveTo>
                    <a:pt x="1000" y="1"/>
                  </a:moveTo>
                  <a:cubicBezTo>
                    <a:pt x="807" y="1"/>
                    <a:pt x="614" y="155"/>
                    <a:pt x="688" y="394"/>
                  </a:cubicBezTo>
                  <a:cubicBezTo>
                    <a:pt x="1380" y="2581"/>
                    <a:pt x="1500" y="4883"/>
                    <a:pt x="1468" y="7162"/>
                  </a:cubicBezTo>
                  <a:cubicBezTo>
                    <a:pt x="1450" y="8308"/>
                    <a:pt x="1408" y="9459"/>
                    <a:pt x="1353" y="10606"/>
                  </a:cubicBezTo>
                  <a:cubicBezTo>
                    <a:pt x="1298" y="11775"/>
                    <a:pt x="1188" y="12945"/>
                    <a:pt x="967" y="14096"/>
                  </a:cubicBezTo>
                  <a:cubicBezTo>
                    <a:pt x="844" y="14724"/>
                    <a:pt x="707" y="15339"/>
                    <a:pt x="550" y="15958"/>
                  </a:cubicBezTo>
                  <a:cubicBezTo>
                    <a:pt x="395" y="16582"/>
                    <a:pt x="266" y="17233"/>
                    <a:pt x="42" y="17833"/>
                  </a:cubicBezTo>
                  <a:cubicBezTo>
                    <a:pt x="0" y="17938"/>
                    <a:pt x="82" y="18004"/>
                    <a:pt x="168" y="18004"/>
                  </a:cubicBezTo>
                  <a:cubicBezTo>
                    <a:pt x="226" y="18004"/>
                    <a:pt x="285" y="17975"/>
                    <a:pt x="313" y="17911"/>
                  </a:cubicBezTo>
                  <a:cubicBezTo>
                    <a:pt x="537" y="17371"/>
                    <a:pt x="808" y="16861"/>
                    <a:pt x="1009" y="16311"/>
                  </a:cubicBezTo>
                  <a:cubicBezTo>
                    <a:pt x="1211" y="15765"/>
                    <a:pt x="1348" y="15206"/>
                    <a:pt x="1490" y="14647"/>
                  </a:cubicBezTo>
                  <a:cubicBezTo>
                    <a:pt x="1784" y="13495"/>
                    <a:pt x="1894" y="12285"/>
                    <a:pt x="1964" y="11106"/>
                  </a:cubicBezTo>
                  <a:cubicBezTo>
                    <a:pt x="2101" y="8763"/>
                    <a:pt x="2216" y="6378"/>
                    <a:pt x="2023" y="4034"/>
                  </a:cubicBezTo>
                  <a:cubicBezTo>
                    <a:pt x="1913" y="2741"/>
                    <a:pt x="1697" y="1461"/>
                    <a:pt x="1303" y="223"/>
                  </a:cubicBezTo>
                  <a:cubicBezTo>
                    <a:pt x="1254" y="68"/>
                    <a:pt x="1127"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7"/>
            <p:cNvSpPr/>
            <p:nvPr/>
          </p:nvSpPr>
          <p:spPr>
            <a:xfrm>
              <a:off x="2154850" y="1864100"/>
              <a:ext cx="75975" cy="149300"/>
            </a:xfrm>
            <a:custGeom>
              <a:rect b="b" l="l" r="r" t="t"/>
              <a:pathLst>
                <a:path extrusionOk="0" h="5972" w="3039">
                  <a:moveTo>
                    <a:pt x="800" y="1"/>
                  </a:moveTo>
                  <a:cubicBezTo>
                    <a:pt x="652" y="1"/>
                    <a:pt x="503" y="22"/>
                    <a:pt x="357" y="68"/>
                  </a:cubicBezTo>
                  <a:cubicBezTo>
                    <a:pt x="1" y="181"/>
                    <a:pt x="110" y="703"/>
                    <a:pt x="430" y="703"/>
                  </a:cubicBezTo>
                  <a:cubicBezTo>
                    <a:pt x="461" y="703"/>
                    <a:pt x="495" y="698"/>
                    <a:pt x="530" y="687"/>
                  </a:cubicBezTo>
                  <a:cubicBezTo>
                    <a:pt x="645" y="651"/>
                    <a:pt x="753" y="634"/>
                    <a:pt x="854" y="634"/>
                  </a:cubicBezTo>
                  <a:cubicBezTo>
                    <a:pt x="1703" y="634"/>
                    <a:pt x="2120" y="1804"/>
                    <a:pt x="2264" y="2512"/>
                  </a:cubicBezTo>
                  <a:cubicBezTo>
                    <a:pt x="2370" y="3049"/>
                    <a:pt x="2378" y="3590"/>
                    <a:pt x="2401" y="4136"/>
                  </a:cubicBezTo>
                  <a:cubicBezTo>
                    <a:pt x="2410" y="4429"/>
                    <a:pt x="2484" y="4709"/>
                    <a:pt x="2525" y="4997"/>
                  </a:cubicBezTo>
                  <a:cubicBezTo>
                    <a:pt x="2567" y="5287"/>
                    <a:pt x="2585" y="5575"/>
                    <a:pt x="2622" y="5865"/>
                  </a:cubicBezTo>
                  <a:cubicBezTo>
                    <a:pt x="2631" y="5935"/>
                    <a:pt x="2687" y="5971"/>
                    <a:pt x="2740" y="5971"/>
                  </a:cubicBezTo>
                  <a:cubicBezTo>
                    <a:pt x="2792" y="5971"/>
                    <a:pt x="2842" y="5937"/>
                    <a:pt x="2846" y="5865"/>
                  </a:cubicBezTo>
                  <a:cubicBezTo>
                    <a:pt x="2865" y="5530"/>
                    <a:pt x="2874" y="5172"/>
                    <a:pt x="2947" y="4847"/>
                  </a:cubicBezTo>
                  <a:cubicBezTo>
                    <a:pt x="3016" y="4521"/>
                    <a:pt x="3039" y="4205"/>
                    <a:pt x="3030" y="3875"/>
                  </a:cubicBezTo>
                  <a:cubicBezTo>
                    <a:pt x="3016" y="3219"/>
                    <a:pt x="2956" y="2558"/>
                    <a:pt x="2778" y="1926"/>
                  </a:cubicBezTo>
                  <a:cubicBezTo>
                    <a:pt x="2626" y="1384"/>
                    <a:pt x="2383" y="829"/>
                    <a:pt x="1947" y="453"/>
                  </a:cubicBezTo>
                  <a:cubicBezTo>
                    <a:pt x="1629" y="172"/>
                    <a:pt x="1218" y="1"/>
                    <a:pt x="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7"/>
            <p:cNvSpPr/>
            <p:nvPr/>
          </p:nvSpPr>
          <p:spPr>
            <a:xfrm>
              <a:off x="2209950" y="1747625"/>
              <a:ext cx="21550" cy="64650"/>
            </a:xfrm>
            <a:custGeom>
              <a:rect b="b" l="l" r="r" t="t"/>
              <a:pathLst>
                <a:path extrusionOk="0" h="2586" w="862">
                  <a:moveTo>
                    <a:pt x="515" y="0"/>
                  </a:moveTo>
                  <a:cubicBezTo>
                    <a:pt x="467" y="0"/>
                    <a:pt x="418" y="14"/>
                    <a:pt x="371" y="45"/>
                  </a:cubicBezTo>
                  <a:cubicBezTo>
                    <a:pt x="46" y="265"/>
                    <a:pt x="0" y="719"/>
                    <a:pt x="9" y="1086"/>
                  </a:cubicBezTo>
                  <a:cubicBezTo>
                    <a:pt x="14" y="1310"/>
                    <a:pt x="32" y="1545"/>
                    <a:pt x="83" y="1765"/>
                  </a:cubicBezTo>
                  <a:cubicBezTo>
                    <a:pt x="134" y="1994"/>
                    <a:pt x="238" y="2205"/>
                    <a:pt x="299" y="2434"/>
                  </a:cubicBezTo>
                  <a:cubicBezTo>
                    <a:pt x="326" y="2540"/>
                    <a:pt x="404" y="2585"/>
                    <a:pt x="485" y="2585"/>
                  </a:cubicBezTo>
                  <a:cubicBezTo>
                    <a:pt x="609" y="2585"/>
                    <a:pt x="739" y="2480"/>
                    <a:pt x="706" y="2320"/>
                  </a:cubicBezTo>
                  <a:cubicBezTo>
                    <a:pt x="670" y="2136"/>
                    <a:pt x="688" y="1952"/>
                    <a:pt x="688" y="1769"/>
                  </a:cubicBezTo>
                  <a:cubicBezTo>
                    <a:pt x="684" y="1581"/>
                    <a:pt x="661" y="1388"/>
                    <a:pt x="656" y="1200"/>
                  </a:cubicBezTo>
                  <a:cubicBezTo>
                    <a:pt x="647" y="1058"/>
                    <a:pt x="642" y="916"/>
                    <a:pt x="661" y="779"/>
                  </a:cubicBezTo>
                  <a:cubicBezTo>
                    <a:pt x="684" y="631"/>
                    <a:pt x="767" y="521"/>
                    <a:pt x="807" y="379"/>
                  </a:cubicBezTo>
                  <a:cubicBezTo>
                    <a:pt x="862" y="191"/>
                    <a:pt x="696" y="0"/>
                    <a:pt x="5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7"/>
            <p:cNvSpPr/>
            <p:nvPr/>
          </p:nvSpPr>
          <p:spPr>
            <a:xfrm>
              <a:off x="2131850" y="1842850"/>
              <a:ext cx="367450" cy="462150"/>
            </a:xfrm>
            <a:custGeom>
              <a:rect b="b" l="l" r="r" t="t"/>
              <a:pathLst>
                <a:path extrusionOk="0" h="18486" w="14698">
                  <a:moveTo>
                    <a:pt x="14612" y="1"/>
                  </a:moveTo>
                  <a:cubicBezTo>
                    <a:pt x="14610" y="1"/>
                    <a:pt x="14609" y="1"/>
                    <a:pt x="14607" y="1"/>
                  </a:cubicBezTo>
                  <a:cubicBezTo>
                    <a:pt x="13983" y="10"/>
                    <a:pt x="13397" y="344"/>
                    <a:pt x="12846" y="606"/>
                  </a:cubicBezTo>
                  <a:cubicBezTo>
                    <a:pt x="12552" y="744"/>
                    <a:pt x="12264" y="858"/>
                    <a:pt x="11985" y="1023"/>
                  </a:cubicBezTo>
                  <a:cubicBezTo>
                    <a:pt x="11691" y="1203"/>
                    <a:pt x="11407" y="1400"/>
                    <a:pt x="11127" y="1606"/>
                  </a:cubicBezTo>
                  <a:cubicBezTo>
                    <a:pt x="10127" y="2340"/>
                    <a:pt x="9150" y="3138"/>
                    <a:pt x="8266" y="4004"/>
                  </a:cubicBezTo>
                  <a:cubicBezTo>
                    <a:pt x="7366" y="4884"/>
                    <a:pt x="6554" y="5862"/>
                    <a:pt x="5784" y="6857"/>
                  </a:cubicBezTo>
                  <a:cubicBezTo>
                    <a:pt x="5027" y="7843"/>
                    <a:pt x="4331" y="8861"/>
                    <a:pt x="3739" y="9953"/>
                  </a:cubicBezTo>
                  <a:cubicBezTo>
                    <a:pt x="3665" y="10090"/>
                    <a:pt x="3592" y="10232"/>
                    <a:pt x="3523" y="10370"/>
                  </a:cubicBezTo>
                  <a:cubicBezTo>
                    <a:pt x="3789" y="9049"/>
                    <a:pt x="3931" y="7714"/>
                    <a:pt x="3904" y="6366"/>
                  </a:cubicBezTo>
                  <a:cubicBezTo>
                    <a:pt x="3891" y="5779"/>
                    <a:pt x="3840" y="5197"/>
                    <a:pt x="3766" y="4615"/>
                  </a:cubicBezTo>
                  <a:cubicBezTo>
                    <a:pt x="3692" y="4027"/>
                    <a:pt x="3533" y="3468"/>
                    <a:pt x="3381" y="2894"/>
                  </a:cubicBezTo>
                  <a:cubicBezTo>
                    <a:pt x="3363" y="2823"/>
                    <a:pt x="3311" y="2793"/>
                    <a:pt x="3257" y="2793"/>
                  </a:cubicBezTo>
                  <a:cubicBezTo>
                    <a:pt x="3176" y="2793"/>
                    <a:pt x="3091" y="2863"/>
                    <a:pt x="3110" y="2968"/>
                  </a:cubicBezTo>
                  <a:cubicBezTo>
                    <a:pt x="3203" y="3481"/>
                    <a:pt x="3220" y="4009"/>
                    <a:pt x="3262" y="4532"/>
                  </a:cubicBezTo>
                  <a:cubicBezTo>
                    <a:pt x="3303" y="5041"/>
                    <a:pt x="3317" y="5545"/>
                    <a:pt x="3313" y="6059"/>
                  </a:cubicBezTo>
                  <a:cubicBezTo>
                    <a:pt x="3307" y="7068"/>
                    <a:pt x="3230" y="8082"/>
                    <a:pt x="3083" y="9077"/>
                  </a:cubicBezTo>
                  <a:cubicBezTo>
                    <a:pt x="2784" y="11075"/>
                    <a:pt x="2202" y="13016"/>
                    <a:pt x="1474" y="14891"/>
                  </a:cubicBezTo>
                  <a:cubicBezTo>
                    <a:pt x="1061" y="15946"/>
                    <a:pt x="602" y="16978"/>
                    <a:pt x="121" y="18001"/>
                  </a:cubicBezTo>
                  <a:cubicBezTo>
                    <a:pt x="0" y="18253"/>
                    <a:pt x="223" y="18486"/>
                    <a:pt x="431" y="18486"/>
                  </a:cubicBezTo>
                  <a:cubicBezTo>
                    <a:pt x="525" y="18486"/>
                    <a:pt x="617" y="18438"/>
                    <a:pt x="671" y="18322"/>
                  </a:cubicBezTo>
                  <a:cubicBezTo>
                    <a:pt x="1501" y="16570"/>
                    <a:pt x="2285" y="14740"/>
                    <a:pt x="2877" y="12855"/>
                  </a:cubicBezTo>
                  <a:cubicBezTo>
                    <a:pt x="2977" y="12654"/>
                    <a:pt x="3078" y="12457"/>
                    <a:pt x="3179" y="12254"/>
                  </a:cubicBezTo>
                  <a:cubicBezTo>
                    <a:pt x="3445" y="11708"/>
                    <a:pt x="3720" y="11172"/>
                    <a:pt x="4014" y="10641"/>
                  </a:cubicBezTo>
                  <a:cubicBezTo>
                    <a:pt x="4606" y="9585"/>
                    <a:pt x="5243" y="8549"/>
                    <a:pt x="5940" y="7559"/>
                  </a:cubicBezTo>
                  <a:cubicBezTo>
                    <a:pt x="6642" y="6568"/>
                    <a:pt x="7430" y="5642"/>
                    <a:pt x="8279" y="4765"/>
                  </a:cubicBezTo>
                  <a:cubicBezTo>
                    <a:pt x="9123" y="3894"/>
                    <a:pt x="9985" y="3032"/>
                    <a:pt x="10943" y="2280"/>
                  </a:cubicBezTo>
                  <a:cubicBezTo>
                    <a:pt x="11517" y="1830"/>
                    <a:pt x="12122" y="1436"/>
                    <a:pt x="12718" y="1019"/>
                  </a:cubicBezTo>
                  <a:cubicBezTo>
                    <a:pt x="13310" y="606"/>
                    <a:pt x="14016" y="464"/>
                    <a:pt x="14639" y="124"/>
                  </a:cubicBezTo>
                  <a:cubicBezTo>
                    <a:pt x="14697" y="93"/>
                    <a:pt x="14672" y="1"/>
                    <a:pt x="14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7"/>
            <p:cNvSpPr/>
            <p:nvPr/>
          </p:nvSpPr>
          <p:spPr>
            <a:xfrm>
              <a:off x="2396500" y="1813650"/>
              <a:ext cx="66075" cy="83275"/>
            </a:xfrm>
            <a:custGeom>
              <a:rect b="b" l="l" r="r" t="t"/>
              <a:pathLst>
                <a:path extrusionOk="0" h="3331" w="2643">
                  <a:moveTo>
                    <a:pt x="2557" y="0"/>
                  </a:moveTo>
                  <a:cubicBezTo>
                    <a:pt x="2535" y="0"/>
                    <a:pt x="2513" y="11"/>
                    <a:pt x="2499" y="36"/>
                  </a:cubicBezTo>
                  <a:cubicBezTo>
                    <a:pt x="2173" y="582"/>
                    <a:pt x="1816" y="1095"/>
                    <a:pt x="1422" y="1595"/>
                  </a:cubicBezTo>
                  <a:cubicBezTo>
                    <a:pt x="1233" y="1834"/>
                    <a:pt x="1003" y="2031"/>
                    <a:pt x="811" y="2265"/>
                  </a:cubicBezTo>
                  <a:cubicBezTo>
                    <a:pt x="609" y="2513"/>
                    <a:pt x="398" y="2788"/>
                    <a:pt x="160" y="2998"/>
                  </a:cubicBezTo>
                  <a:cubicBezTo>
                    <a:pt x="1" y="3136"/>
                    <a:pt x="144" y="3330"/>
                    <a:pt x="310" y="3330"/>
                  </a:cubicBezTo>
                  <a:cubicBezTo>
                    <a:pt x="355" y="3330"/>
                    <a:pt x="402" y="3316"/>
                    <a:pt x="444" y="3283"/>
                  </a:cubicBezTo>
                  <a:cubicBezTo>
                    <a:pt x="706" y="3076"/>
                    <a:pt x="976" y="2907"/>
                    <a:pt x="1224" y="2678"/>
                  </a:cubicBezTo>
                  <a:cubicBezTo>
                    <a:pt x="1467" y="2453"/>
                    <a:pt x="1659" y="2151"/>
                    <a:pt x="1843" y="1875"/>
                  </a:cubicBezTo>
                  <a:cubicBezTo>
                    <a:pt x="2205" y="1343"/>
                    <a:pt x="2476" y="714"/>
                    <a:pt x="2627" y="91"/>
                  </a:cubicBezTo>
                  <a:cubicBezTo>
                    <a:pt x="2642" y="40"/>
                    <a:pt x="2600" y="0"/>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7"/>
            <p:cNvSpPr/>
            <p:nvPr/>
          </p:nvSpPr>
          <p:spPr>
            <a:xfrm>
              <a:off x="2399375" y="1872075"/>
              <a:ext cx="108200" cy="23675"/>
            </a:xfrm>
            <a:custGeom>
              <a:rect b="b" l="l" r="r" t="t"/>
              <a:pathLst>
                <a:path extrusionOk="0" h="947" w="4328">
                  <a:moveTo>
                    <a:pt x="2674" y="1"/>
                  </a:moveTo>
                  <a:cubicBezTo>
                    <a:pt x="2540" y="1"/>
                    <a:pt x="2406" y="6"/>
                    <a:pt x="2274" y="15"/>
                  </a:cubicBezTo>
                  <a:cubicBezTo>
                    <a:pt x="1563" y="61"/>
                    <a:pt x="903" y="271"/>
                    <a:pt x="247" y="538"/>
                  </a:cubicBezTo>
                  <a:cubicBezTo>
                    <a:pt x="0" y="637"/>
                    <a:pt x="89" y="947"/>
                    <a:pt x="302" y="947"/>
                  </a:cubicBezTo>
                  <a:cubicBezTo>
                    <a:pt x="334" y="947"/>
                    <a:pt x="370" y="939"/>
                    <a:pt x="407" y="923"/>
                  </a:cubicBezTo>
                  <a:cubicBezTo>
                    <a:pt x="1008" y="667"/>
                    <a:pt x="1669" y="547"/>
                    <a:pt x="2310" y="474"/>
                  </a:cubicBezTo>
                  <a:cubicBezTo>
                    <a:pt x="2642" y="438"/>
                    <a:pt x="2973" y="429"/>
                    <a:pt x="3303" y="429"/>
                  </a:cubicBezTo>
                  <a:cubicBezTo>
                    <a:pt x="3608" y="429"/>
                    <a:pt x="3912" y="437"/>
                    <a:pt x="4218" y="437"/>
                  </a:cubicBezTo>
                  <a:cubicBezTo>
                    <a:pt x="4287" y="437"/>
                    <a:pt x="4328" y="326"/>
                    <a:pt x="4255" y="299"/>
                  </a:cubicBezTo>
                  <a:cubicBezTo>
                    <a:pt x="3762" y="82"/>
                    <a:pt x="3214" y="1"/>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7"/>
            <p:cNvSpPr/>
            <p:nvPr/>
          </p:nvSpPr>
          <p:spPr>
            <a:xfrm>
              <a:off x="2289725" y="1919275"/>
              <a:ext cx="42450" cy="85375"/>
            </a:xfrm>
            <a:custGeom>
              <a:rect b="b" l="l" r="r" t="t"/>
              <a:pathLst>
                <a:path extrusionOk="0" h="3415" w="1698">
                  <a:moveTo>
                    <a:pt x="1598" y="0"/>
                  </a:moveTo>
                  <a:cubicBezTo>
                    <a:pt x="1556" y="0"/>
                    <a:pt x="1512" y="24"/>
                    <a:pt x="1496" y="72"/>
                  </a:cubicBezTo>
                  <a:cubicBezTo>
                    <a:pt x="1303" y="589"/>
                    <a:pt x="1134" y="1103"/>
                    <a:pt x="882" y="1598"/>
                  </a:cubicBezTo>
                  <a:cubicBezTo>
                    <a:pt x="634" y="2075"/>
                    <a:pt x="387" y="2566"/>
                    <a:pt x="107" y="3029"/>
                  </a:cubicBezTo>
                  <a:cubicBezTo>
                    <a:pt x="0" y="3204"/>
                    <a:pt x="172" y="3414"/>
                    <a:pt x="341" y="3414"/>
                  </a:cubicBezTo>
                  <a:cubicBezTo>
                    <a:pt x="399" y="3414"/>
                    <a:pt x="455" y="3390"/>
                    <a:pt x="501" y="3332"/>
                  </a:cubicBezTo>
                  <a:cubicBezTo>
                    <a:pt x="679" y="3107"/>
                    <a:pt x="850" y="2878"/>
                    <a:pt x="1005" y="2635"/>
                  </a:cubicBezTo>
                  <a:cubicBezTo>
                    <a:pt x="1170" y="2378"/>
                    <a:pt x="1271" y="2089"/>
                    <a:pt x="1367" y="1805"/>
                  </a:cubicBezTo>
                  <a:cubicBezTo>
                    <a:pt x="1551" y="1268"/>
                    <a:pt x="1697" y="667"/>
                    <a:pt x="1697" y="99"/>
                  </a:cubicBezTo>
                  <a:cubicBezTo>
                    <a:pt x="1697" y="34"/>
                    <a:pt x="1648"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37"/>
            <p:cNvSpPr/>
            <p:nvPr/>
          </p:nvSpPr>
          <p:spPr>
            <a:xfrm>
              <a:off x="2271125" y="1971900"/>
              <a:ext cx="99125" cy="52725"/>
            </a:xfrm>
            <a:custGeom>
              <a:rect b="b" l="l" r="r" t="t"/>
              <a:pathLst>
                <a:path extrusionOk="0" h="2109" w="3965">
                  <a:moveTo>
                    <a:pt x="3693" y="0"/>
                  </a:moveTo>
                  <a:cubicBezTo>
                    <a:pt x="3588" y="0"/>
                    <a:pt x="3482" y="30"/>
                    <a:pt x="3377" y="48"/>
                  </a:cubicBezTo>
                  <a:cubicBezTo>
                    <a:pt x="3199" y="80"/>
                    <a:pt x="3019" y="122"/>
                    <a:pt x="2845" y="168"/>
                  </a:cubicBezTo>
                  <a:cubicBezTo>
                    <a:pt x="2492" y="259"/>
                    <a:pt x="2144" y="378"/>
                    <a:pt x="1814" y="535"/>
                  </a:cubicBezTo>
                  <a:cubicBezTo>
                    <a:pt x="1144" y="850"/>
                    <a:pt x="644" y="1373"/>
                    <a:pt x="112" y="1869"/>
                  </a:cubicBezTo>
                  <a:cubicBezTo>
                    <a:pt x="0" y="1970"/>
                    <a:pt x="102" y="2109"/>
                    <a:pt x="222" y="2109"/>
                  </a:cubicBezTo>
                  <a:cubicBezTo>
                    <a:pt x="254" y="2109"/>
                    <a:pt x="287" y="2099"/>
                    <a:pt x="318" y="2075"/>
                  </a:cubicBezTo>
                  <a:cubicBezTo>
                    <a:pt x="860" y="1648"/>
                    <a:pt x="1525" y="1392"/>
                    <a:pt x="2130" y="1076"/>
                  </a:cubicBezTo>
                  <a:cubicBezTo>
                    <a:pt x="2428" y="920"/>
                    <a:pt x="2726" y="759"/>
                    <a:pt x="3033" y="622"/>
                  </a:cubicBezTo>
                  <a:cubicBezTo>
                    <a:pt x="3184" y="558"/>
                    <a:pt x="3332" y="493"/>
                    <a:pt x="3487" y="438"/>
                  </a:cubicBezTo>
                  <a:cubicBezTo>
                    <a:pt x="3634" y="378"/>
                    <a:pt x="3785" y="351"/>
                    <a:pt x="3900" y="232"/>
                  </a:cubicBezTo>
                  <a:cubicBezTo>
                    <a:pt x="3965" y="163"/>
                    <a:pt x="3933" y="58"/>
                    <a:pt x="3845" y="25"/>
                  </a:cubicBezTo>
                  <a:cubicBezTo>
                    <a:pt x="3794" y="7"/>
                    <a:pt x="3744" y="0"/>
                    <a:pt x="3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37"/>
            <p:cNvSpPr/>
            <p:nvPr/>
          </p:nvSpPr>
          <p:spPr>
            <a:xfrm>
              <a:off x="2156650" y="2017250"/>
              <a:ext cx="250975" cy="249375"/>
            </a:xfrm>
            <a:custGeom>
              <a:rect b="b" l="l" r="r" t="t"/>
              <a:pathLst>
                <a:path extrusionOk="0" h="9975" w="10039">
                  <a:moveTo>
                    <a:pt x="8932" y="0"/>
                  </a:moveTo>
                  <a:cubicBezTo>
                    <a:pt x="8492" y="0"/>
                    <a:pt x="7980" y="239"/>
                    <a:pt x="7636" y="399"/>
                  </a:cubicBezTo>
                  <a:cubicBezTo>
                    <a:pt x="6067" y="1128"/>
                    <a:pt x="4668" y="2219"/>
                    <a:pt x="3641" y="3614"/>
                  </a:cubicBezTo>
                  <a:cubicBezTo>
                    <a:pt x="2967" y="4535"/>
                    <a:pt x="2435" y="5568"/>
                    <a:pt x="1875" y="6558"/>
                  </a:cubicBezTo>
                  <a:cubicBezTo>
                    <a:pt x="1413" y="7379"/>
                    <a:pt x="990" y="8218"/>
                    <a:pt x="545" y="9048"/>
                  </a:cubicBezTo>
                  <a:cubicBezTo>
                    <a:pt x="371" y="9223"/>
                    <a:pt x="215" y="9424"/>
                    <a:pt x="92" y="9653"/>
                  </a:cubicBezTo>
                  <a:cubicBezTo>
                    <a:pt x="0" y="9827"/>
                    <a:pt x="139" y="9975"/>
                    <a:pt x="286" y="9975"/>
                  </a:cubicBezTo>
                  <a:cubicBezTo>
                    <a:pt x="352" y="9975"/>
                    <a:pt x="419" y="9945"/>
                    <a:pt x="467" y="9873"/>
                  </a:cubicBezTo>
                  <a:cubicBezTo>
                    <a:pt x="954" y="9168"/>
                    <a:pt x="1784" y="8750"/>
                    <a:pt x="2486" y="8292"/>
                  </a:cubicBezTo>
                  <a:cubicBezTo>
                    <a:pt x="3274" y="7773"/>
                    <a:pt x="4044" y="7223"/>
                    <a:pt x="4792" y="6645"/>
                  </a:cubicBezTo>
                  <a:cubicBezTo>
                    <a:pt x="6283" y="5485"/>
                    <a:pt x="7714" y="4209"/>
                    <a:pt x="8979" y="2806"/>
                  </a:cubicBezTo>
                  <a:cubicBezTo>
                    <a:pt x="9520" y="2206"/>
                    <a:pt x="10038" y="1307"/>
                    <a:pt x="9681" y="482"/>
                  </a:cubicBezTo>
                  <a:cubicBezTo>
                    <a:pt x="9526" y="122"/>
                    <a:pt x="9247" y="0"/>
                    <a:pt x="8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7"/>
            <p:cNvSpPr/>
            <p:nvPr/>
          </p:nvSpPr>
          <p:spPr>
            <a:xfrm>
              <a:off x="2271250" y="1932800"/>
              <a:ext cx="33875" cy="95775"/>
            </a:xfrm>
            <a:custGeom>
              <a:rect b="b" l="l" r="r" t="t"/>
              <a:pathLst>
                <a:path extrusionOk="0" h="3831" w="1355">
                  <a:moveTo>
                    <a:pt x="1152" y="1"/>
                  </a:moveTo>
                  <a:cubicBezTo>
                    <a:pt x="1100" y="1"/>
                    <a:pt x="1047" y="31"/>
                    <a:pt x="1029" y="90"/>
                  </a:cubicBezTo>
                  <a:cubicBezTo>
                    <a:pt x="946" y="374"/>
                    <a:pt x="956" y="681"/>
                    <a:pt x="887" y="970"/>
                  </a:cubicBezTo>
                  <a:cubicBezTo>
                    <a:pt x="823" y="1254"/>
                    <a:pt x="698" y="1512"/>
                    <a:pt x="630" y="1792"/>
                  </a:cubicBezTo>
                  <a:cubicBezTo>
                    <a:pt x="561" y="2071"/>
                    <a:pt x="474" y="2346"/>
                    <a:pt x="378" y="2621"/>
                  </a:cubicBezTo>
                  <a:cubicBezTo>
                    <a:pt x="281" y="2901"/>
                    <a:pt x="222" y="3227"/>
                    <a:pt x="89" y="3493"/>
                  </a:cubicBezTo>
                  <a:cubicBezTo>
                    <a:pt x="0" y="3670"/>
                    <a:pt x="151" y="3831"/>
                    <a:pt x="299" y="3831"/>
                  </a:cubicBezTo>
                  <a:cubicBezTo>
                    <a:pt x="367" y="3831"/>
                    <a:pt x="434" y="3798"/>
                    <a:pt x="478" y="3718"/>
                  </a:cubicBezTo>
                  <a:cubicBezTo>
                    <a:pt x="639" y="3428"/>
                    <a:pt x="832" y="3176"/>
                    <a:pt x="960" y="2865"/>
                  </a:cubicBezTo>
                  <a:cubicBezTo>
                    <a:pt x="1079" y="2575"/>
                    <a:pt x="1171" y="2268"/>
                    <a:pt x="1244" y="1961"/>
                  </a:cubicBezTo>
                  <a:cubicBezTo>
                    <a:pt x="1318" y="1654"/>
                    <a:pt x="1299" y="1341"/>
                    <a:pt x="1308" y="1030"/>
                  </a:cubicBezTo>
                  <a:cubicBezTo>
                    <a:pt x="1314" y="727"/>
                    <a:pt x="1354" y="384"/>
                    <a:pt x="1272" y="90"/>
                  </a:cubicBezTo>
                  <a:cubicBezTo>
                    <a:pt x="1256" y="31"/>
                    <a:pt x="1204"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7"/>
            <p:cNvSpPr/>
            <p:nvPr/>
          </p:nvSpPr>
          <p:spPr>
            <a:xfrm>
              <a:off x="2149225" y="2068575"/>
              <a:ext cx="196325" cy="208700"/>
            </a:xfrm>
            <a:custGeom>
              <a:rect b="b" l="l" r="r" t="t"/>
              <a:pathLst>
                <a:path extrusionOk="0" h="8348" w="7853">
                  <a:moveTo>
                    <a:pt x="7736" y="1"/>
                  </a:moveTo>
                  <a:cubicBezTo>
                    <a:pt x="7703" y="1"/>
                    <a:pt x="7661" y="15"/>
                    <a:pt x="7616" y="48"/>
                  </a:cubicBezTo>
                  <a:cubicBezTo>
                    <a:pt x="7332" y="263"/>
                    <a:pt x="6456" y="704"/>
                    <a:pt x="4296" y="2859"/>
                  </a:cubicBezTo>
                  <a:cubicBezTo>
                    <a:pt x="3264" y="3881"/>
                    <a:pt x="2309" y="4959"/>
                    <a:pt x="1407" y="6101"/>
                  </a:cubicBezTo>
                  <a:cubicBezTo>
                    <a:pt x="893" y="6747"/>
                    <a:pt x="480" y="7431"/>
                    <a:pt x="59" y="8142"/>
                  </a:cubicBezTo>
                  <a:cubicBezTo>
                    <a:pt x="1" y="8237"/>
                    <a:pt x="89" y="8347"/>
                    <a:pt x="178" y="8347"/>
                  </a:cubicBezTo>
                  <a:cubicBezTo>
                    <a:pt x="209" y="8347"/>
                    <a:pt x="240" y="8334"/>
                    <a:pt x="265" y="8302"/>
                  </a:cubicBezTo>
                  <a:cubicBezTo>
                    <a:pt x="705" y="7748"/>
                    <a:pt x="1141" y="7082"/>
                    <a:pt x="1581" y="6518"/>
                  </a:cubicBezTo>
                  <a:cubicBezTo>
                    <a:pt x="2021" y="5954"/>
                    <a:pt x="3172" y="4615"/>
                    <a:pt x="3653" y="4083"/>
                  </a:cubicBezTo>
                  <a:cubicBezTo>
                    <a:pt x="5598" y="1942"/>
                    <a:pt x="6502" y="1180"/>
                    <a:pt x="7740" y="190"/>
                  </a:cubicBezTo>
                  <a:cubicBezTo>
                    <a:pt x="7852" y="96"/>
                    <a:pt x="7823" y="1"/>
                    <a:pt x="7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37"/>
            <p:cNvSpPr/>
            <p:nvPr/>
          </p:nvSpPr>
          <p:spPr>
            <a:xfrm>
              <a:off x="2322775" y="1886800"/>
              <a:ext cx="32350" cy="40650"/>
            </a:xfrm>
            <a:custGeom>
              <a:rect b="b" l="l" r="r" t="t"/>
              <a:pathLst>
                <a:path extrusionOk="0" h="1626" w="1294">
                  <a:moveTo>
                    <a:pt x="699" y="1"/>
                  </a:moveTo>
                  <a:cubicBezTo>
                    <a:pt x="680" y="1"/>
                    <a:pt x="661" y="2"/>
                    <a:pt x="642" y="4"/>
                  </a:cubicBezTo>
                  <a:cubicBezTo>
                    <a:pt x="371" y="36"/>
                    <a:pt x="161" y="237"/>
                    <a:pt x="68" y="485"/>
                  </a:cubicBezTo>
                  <a:cubicBezTo>
                    <a:pt x="13" y="632"/>
                    <a:pt x="0" y="797"/>
                    <a:pt x="13" y="953"/>
                  </a:cubicBezTo>
                  <a:cubicBezTo>
                    <a:pt x="28" y="1128"/>
                    <a:pt x="78" y="1288"/>
                    <a:pt x="133" y="1458"/>
                  </a:cubicBezTo>
                  <a:cubicBezTo>
                    <a:pt x="138" y="1471"/>
                    <a:pt x="142" y="1481"/>
                    <a:pt x="151" y="1494"/>
                  </a:cubicBezTo>
                  <a:cubicBezTo>
                    <a:pt x="143" y="1560"/>
                    <a:pt x="190" y="1626"/>
                    <a:pt x="266" y="1626"/>
                  </a:cubicBezTo>
                  <a:cubicBezTo>
                    <a:pt x="274" y="1626"/>
                    <a:pt x="283" y="1625"/>
                    <a:pt x="293" y="1623"/>
                  </a:cubicBezTo>
                  <a:cubicBezTo>
                    <a:pt x="362" y="1609"/>
                    <a:pt x="417" y="1563"/>
                    <a:pt x="472" y="1526"/>
                  </a:cubicBezTo>
                  <a:cubicBezTo>
                    <a:pt x="532" y="1485"/>
                    <a:pt x="591" y="1443"/>
                    <a:pt x="646" y="1398"/>
                  </a:cubicBezTo>
                  <a:cubicBezTo>
                    <a:pt x="747" y="1320"/>
                    <a:pt x="839" y="1233"/>
                    <a:pt x="921" y="1136"/>
                  </a:cubicBezTo>
                  <a:cubicBezTo>
                    <a:pt x="1096" y="935"/>
                    <a:pt x="1293" y="650"/>
                    <a:pt x="1211" y="370"/>
                  </a:cubicBezTo>
                  <a:cubicBezTo>
                    <a:pt x="1147" y="146"/>
                    <a:pt x="924" y="1"/>
                    <a:pt x="6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37"/>
            <p:cNvSpPr/>
            <p:nvPr/>
          </p:nvSpPr>
          <p:spPr>
            <a:xfrm>
              <a:off x="2360700" y="1953775"/>
              <a:ext cx="50725" cy="36450"/>
            </a:xfrm>
            <a:custGeom>
              <a:rect b="b" l="l" r="r" t="t"/>
              <a:pathLst>
                <a:path extrusionOk="0" h="1458" w="2029">
                  <a:moveTo>
                    <a:pt x="1203" y="1"/>
                  </a:moveTo>
                  <a:cubicBezTo>
                    <a:pt x="1129" y="1"/>
                    <a:pt x="1055" y="10"/>
                    <a:pt x="983" y="26"/>
                  </a:cubicBezTo>
                  <a:cubicBezTo>
                    <a:pt x="597" y="113"/>
                    <a:pt x="317" y="415"/>
                    <a:pt x="65" y="705"/>
                  </a:cubicBezTo>
                  <a:cubicBezTo>
                    <a:pt x="37" y="737"/>
                    <a:pt x="24" y="778"/>
                    <a:pt x="28" y="815"/>
                  </a:cubicBezTo>
                  <a:cubicBezTo>
                    <a:pt x="20" y="833"/>
                    <a:pt x="10" y="856"/>
                    <a:pt x="10" y="883"/>
                  </a:cubicBezTo>
                  <a:cubicBezTo>
                    <a:pt x="1" y="1067"/>
                    <a:pt x="162" y="1186"/>
                    <a:pt x="303" y="1268"/>
                  </a:cubicBezTo>
                  <a:cubicBezTo>
                    <a:pt x="441" y="1347"/>
                    <a:pt x="587" y="1406"/>
                    <a:pt x="744" y="1433"/>
                  </a:cubicBezTo>
                  <a:cubicBezTo>
                    <a:pt x="829" y="1449"/>
                    <a:pt x="917" y="1457"/>
                    <a:pt x="1005" y="1457"/>
                  </a:cubicBezTo>
                  <a:cubicBezTo>
                    <a:pt x="1232" y="1457"/>
                    <a:pt x="1460" y="1402"/>
                    <a:pt x="1652" y="1273"/>
                  </a:cubicBezTo>
                  <a:cubicBezTo>
                    <a:pt x="1794" y="1181"/>
                    <a:pt x="1918" y="1053"/>
                    <a:pt x="1973" y="888"/>
                  </a:cubicBezTo>
                  <a:cubicBezTo>
                    <a:pt x="2028" y="714"/>
                    <a:pt x="1968" y="525"/>
                    <a:pt x="1872" y="375"/>
                  </a:cubicBezTo>
                  <a:cubicBezTo>
                    <a:pt x="1781" y="223"/>
                    <a:pt x="1647" y="108"/>
                    <a:pt x="1482" y="49"/>
                  </a:cubicBezTo>
                  <a:cubicBezTo>
                    <a:pt x="1392" y="16"/>
                    <a:pt x="1298"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37"/>
            <p:cNvSpPr/>
            <p:nvPr/>
          </p:nvSpPr>
          <p:spPr>
            <a:xfrm>
              <a:off x="2287575" y="1900150"/>
              <a:ext cx="29250" cy="45125"/>
            </a:xfrm>
            <a:custGeom>
              <a:rect b="b" l="l" r="r" t="t"/>
              <a:pathLst>
                <a:path extrusionOk="0" h="1805" w="1170">
                  <a:moveTo>
                    <a:pt x="740" y="1"/>
                  </a:moveTo>
                  <a:cubicBezTo>
                    <a:pt x="651" y="1"/>
                    <a:pt x="561" y="29"/>
                    <a:pt x="481" y="66"/>
                  </a:cubicBezTo>
                  <a:cubicBezTo>
                    <a:pt x="211" y="194"/>
                    <a:pt x="64" y="484"/>
                    <a:pt x="32" y="776"/>
                  </a:cubicBezTo>
                  <a:cubicBezTo>
                    <a:pt x="0" y="1106"/>
                    <a:pt x="119" y="1437"/>
                    <a:pt x="325" y="1694"/>
                  </a:cubicBezTo>
                  <a:cubicBezTo>
                    <a:pt x="325" y="1707"/>
                    <a:pt x="331" y="1722"/>
                    <a:pt x="339" y="1739"/>
                  </a:cubicBezTo>
                  <a:cubicBezTo>
                    <a:pt x="361" y="1777"/>
                    <a:pt x="411" y="1804"/>
                    <a:pt x="458" y="1804"/>
                  </a:cubicBezTo>
                  <a:cubicBezTo>
                    <a:pt x="479" y="1804"/>
                    <a:pt x="500" y="1799"/>
                    <a:pt x="518" y="1786"/>
                  </a:cubicBezTo>
                  <a:cubicBezTo>
                    <a:pt x="743" y="1616"/>
                    <a:pt x="913" y="1396"/>
                    <a:pt x="1018" y="1139"/>
                  </a:cubicBezTo>
                  <a:cubicBezTo>
                    <a:pt x="1119" y="901"/>
                    <a:pt x="1169" y="617"/>
                    <a:pt x="1119" y="364"/>
                  </a:cubicBezTo>
                  <a:cubicBezTo>
                    <a:pt x="1095" y="240"/>
                    <a:pt x="1032" y="121"/>
                    <a:pt x="926" y="52"/>
                  </a:cubicBezTo>
                  <a:cubicBezTo>
                    <a:pt x="868" y="16"/>
                    <a:pt x="805" y="1"/>
                    <a:pt x="7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37"/>
            <p:cNvSpPr/>
            <p:nvPr/>
          </p:nvSpPr>
          <p:spPr>
            <a:xfrm>
              <a:off x="2296150" y="1903125"/>
              <a:ext cx="16200" cy="13050"/>
            </a:xfrm>
            <a:custGeom>
              <a:rect b="b" l="l" r="r" t="t"/>
              <a:pathLst>
                <a:path extrusionOk="0" h="522" w="648">
                  <a:moveTo>
                    <a:pt x="382" y="168"/>
                  </a:moveTo>
                  <a:cubicBezTo>
                    <a:pt x="386" y="172"/>
                    <a:pt x="390" y="172"/>
                    <a:pt x="395" y="172"/>
                  </a:cubicBezTo>
                  <a:cubicBezTo>
                    <a:pt x="395" y="172"/>
                    <a:pt x="395" y="176"/>
                    <a:pt x="400" y="176"/>
                  </a:cubicBezTo>
                  <a:cubicBezTo>
                    <a:pt x="405" y="176"/>
                    <a:pt x="409" y="181"/>
                    <a:pt x="409" y="181"/>
                  </a:cubicBezTo>
                  <a:cubicBezTo>
                    <a:pt x="418" y="185"/>
                    <a:pt x="428" y="190"/>
                    <a:pt x="432" y="195"/>
                  </a:cubicBezTo>
                  <a:lnTo>
                    <a:pt x="437" y="199"/>
                  </a:lnTo>
                  <a:cubicBezTo>
                    <a:pt x="445" y="204"/>
                    <a:pt x="450" y="213"/>
                    <a:pt x="455" y="217"/>
                  </a:cubicBezTo>
                  <a:cubicBezTo>
                    <a:pt x="460" y="217"/>
                    <a:pt x="460" y="223"/>
                    <a:pt x="460" y="223"/>
                  </a:cubicBezTo>
                  <a:cubicBezTo>
                    <a:pt x="464" y="227"/>
                    <a:pt x="464" y="231"/>
                    <a:pt x="469" y="236"/>
                  </a:cubicBezTo>
                  <a:lnTo>
                    <a:pt x="469" y="240"/>
                  </a:lnTo>
                  <a:cubicBezTo>
                    <a:pt x="469" y="240"/>
                    <a:pt x="469" y="239"/>
                    <a:pt x="469" y="239"/>
                  </a:cubicBezTo>
                  <a:cubicBezTo>
                    <a:pt x="470" y="239"/>
                    <a:pt x="473" y="251"/>
                    <a:pt x="473" y="254"/>
                  </a:cubicBezTo>
                  <a:cubicBezTo>
                    <a:pt x="473" y="254"/>
                    <a:pt x="477" y="259"/>
                    <a:pt x="477" y="263"/>
                  </a:cubicBezTo>
                  <a:lnTo>
                    <a:pt x="477" y="278"/>
                  </a:lnTo>
                  <a:lnTo>
                    <a:pt x="477" y="282"/>
                  </a:lnTo>
                  <a:cubicBezTo>
                    <a:pt x="477" y="282"/>
                    <a:pt x="473" y="282"/>
                    <a:pt x="473" y="286"/>
                  </a:cubicBezTo>
                  <a:cubicBezTo>
                    <a:pt x="473" y="286"/>
                    <a:pt x="469" y="300"/>
                    <a:pt x="464" y="300"/>
                  </a:cubicBezTo>
                  <a:cubicBezTo>
                    <a:pt x="464" y="305"/>
                    <a:pt x="464" y="305"/>
                    <a:pt x="460" y="309"/>
                  </a:cubicBezTo>
                  <a:lnTo>
                    <a:pt x="460" y="314"/>
                  </a:lnTo>
                  <a:cubicBezTo>
                    <a:pt x="450" y="318"/>
                    <a:pt x="445" y="323"/>
                    <a:pt x="441" y="333"/>
                  </a:cubicBezTo>
                  <a:lnTo>
                    <a:pt x="437" y="333"/>
                  </a:lnTo>
                  <a:cubicBezTo>
                    <a:pt x="432" y="333"/>
                    <a:pt x="428" y="337"/>
                    <a:pt x="422" y="341"/>
                  </a:cubicBezTo>
                  <a:cubicBezTo>
                    <a:pt x="418" y="346"/>
                    <a:pt x="409" y="350"/>
                    <a:pt x="400" y="350"/>
                  </a:cubicBezTo>
                  <a:cubicBezTo>
                    <a:pt x="400" y="355"/>
                    <a:pt x="400" y="355"/>
                    <a:pt x="395" y="355"/>
                  </a:cubicBezTo>
                  <a:lnTo>
                    <a:pt x="390" y="355"/>
                  </a:lnTo>
                  <a:cubicBezTo>
                    <a:pt x="382" y="360"/>
                    <a:pt x="373" y="365"/>
                    <a:pt x="358" y="365"/>
                  </a:cubicBezTo>
                  <a:cubicBezTo>
                    <a:pt x="354" y="369"/>
                    <a:pt x="350" y="369"/>
                    <a:pt x="345" y="369"/>
                  </a:cubicBezTo>
                  <a:cubicBezTo>
                    <a:pt x="345" y="369"/>
                    <a:pt x="335" y="373"/>
                    <a:pt x="331" y="373"/>
                  </a:cubicBezTo>
                  <a:lnTo>
                    <a:pt x="280" y="373"/>
                  </a:lnTo>
                  <a:cubicBezTo>
                    <a:pt x="276" y="369"/>
                    <a:pt x="271" y="369"/>
                    <a:pt x="267" y="369"/>
                  </a:cubicBezTo>
                  <a:lnTo>
                    <a:pt x="263" y="365"/>
                  </a:lnTo>
                  <a:cubicBezTo>
                    <a:pt x="257" y="365"/>
                    <a:pt x="257" y="360"/>
                    <a:pt x="253" y="360"/>
                  </a:cubicBezTo>
                  <a:lnTo>
                    <a:pt x="248" y="355"/>
                  </a:lnTo>
                  <a:lnTo>
                    <a:pt x="244" y="350"/>
                  </a:lnTo>
                  <a:cubicBezTo>
                    <a:pt x="244" y="341"/>
                    <a:pt x="240" y="333"/>
                    <a:pt x="240" y="327"/>
                  </a:cubicBezTo>
                  <a:lnTo>
                    <a:pt x="240" y="314"/>
                  </a:lnTo>
                  <a:lnTo>
                    <a:pt x="240" y="286"/>
                  </a:lnTo>
                  <a:cubicBezTo>
                    <a:pt x="240" y="268"/>
                    <a:pt x="230" y="250"/>
                    <a:pt x="221" y="231"/>
                  </a:cubicBezTo>
                  <a:lnTo>
                    <a:pt x="225" y="227"/>
                  </a:lnTo>
                  <a:cubicBezTo>
                    <a:pt x="230" y="223"/>
                    <a:pt x="235" y="217"/>
                    <a:pt x="244" y="208"/>
                  </a:cubicBezTo>
                  <a:cubicBezTo>
                    <a:pt x="248" y="208"/>
                    <a:pt x="253" y="204"/>
                    <a:pt x="253" y="204"/>
                  </a:cubicBezTo>
                  <a:cubicBezTo>
                    <a:pt x="267" y="195"/>
                    <a:pt x="280" y="185"/>
                    <a:pt x="295" y="181"/>
                  </a:cubicBezTo>
                  <a:cubicBezTo>
                    <a:pt x="299" y="176"/>
                    <a:pt x="308" y="176"/>
                    <a:pt x="312" y="176"/>
                  </a:cubicBezTo>
                  <a:cubicBezTo>
                    <a:pt x="322" y="172"/>
                    <a:pt x="327" y="172"/>
                    <a:pt x="335" y="168"/>
                  </a:cubicBezTo>
                  <a:close/>
                  <a:moveTo>
                    <a:pt x="356" y="0"/>
                  </a:moveTo>
                  <a:cubicBezTo>
                    <a:pt x="336" y="0"/>
                    <a:pt x="316" y="3"/>
                    <a:pt x="295" y="7"/>
                  </a:cubicBezTo>
                  <a:cubicBezTo>
                    <a:pt x="180" y="30"/>
                    <a:pt x="83" y="121"/>
                    <a:pt x="24" y="223"/>
                  </a:cubicBezTo>
                  <a:cubicBezTo>
                    <a:pt x="1" y="259"/>
                    <a:pt x="15" y="314"/>
                    <a:pt x="56" y="333"/>
                  </a:cubicBezTo>
                  <a:cubicBezTo>
                    <a:pt x="60" y="337"/>
                    <a:pt x="65" y="337"/>
                    <a:pt x="70" y="337"/>
                  </a:cubicBezTo>
                  <a:cubicBezTo>
                    <a:pt x="83" y="424"/>
                    <a:pt x="175" y="498"/>
                    <a:pt x="253" y="515"/>
                  </a:cubicBezTo>
                  <a:cubicBezTo>
                    <a:pt x="273" y="520"/>
                    <a:pt x="294" y="522"/>
                    <a:pt x="316" y="522"/>
                  </a:cubicBezTo>
                  <a:cubicBezTo>
                    <a:pt x="410" y="522"/>
                    <a:pt x="510" y="481"/>
                    <a:pt x="570" y="410"/>
                  </a:cubicBezTo>
                  <a:cubicBezTo>
                    <a:pt x="642" y="327"/>
                    <a:pt x="648" y="213"/>
                    <a:pt x="583" y="121"/>
                  </a:cubicBezTo>
                  <a:cubicBezTo>
                    <a:pt x="527" y="42"/>
                    <a:pt x="447"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7"/>
            <p:cNvSpPr/>
            <p:nvPr/>
          </p:nvSpPr>
          <p:spPr>
            <a:xfrm>
              <a:off x="2332400" y="1891825"/>
              <a:ext cx="15950" cy="12725"/>
            </a:xfrm>
            <a:custGeom>
              <a:rect b="b" l="l" r="r" t="t"/>
              <a:pathLst>
                <a:path extrusionOk="0" h="509" w="638">
                  <a:moveTo>
                    <a:pt x="362" y="174"/>
                  </a:moveTo>
                  <a:cubicBezTo>
                    <a:pt x="376" y="179"/>
                    <a:pt x="390" y="179"/>
                    <a:pt x="403" y="184"/>
                  </a:cubicBezTo>
                  <a:lnTo>
                    <a:pt x="409" y="188"/>
                  </a:lnTo>
                  <a:cubicBezTo>
                    <a:pt x="417" y="192"/>
                    <a:pt x="422" y="192"/>
                    <a:pt x="426" y="197"/>
                  </a:cubicBezTo>
                  <a:lnTo>
                    <a:pt x="431" y="201"/>
                  </a:lnTo>
                  <a:cubicBezTo>
                    <a:pt x="436" y="201"/>
                    <a:pt x="436" y="207"/>
                    <a:pt x="436" y="207"/>
                  </a:cubicBezTo>
                  <a:cubicBezTo>
                    <a:pt x="441" y="207"/>
                    <a:pt x="441" y="211"/>
                    <a:pt x="441" y="211"/>
                  </a:cubicBezTo>
                  <a:cubicBezTo>
                    <a:pt x="445" y="216"/>
                    <a:pt x="445" y="216"/>
                    <a:pt x="445" y="220"/>
                  </a:cubicBezTo>
                  <a:cubicBezTo>
                    <a:pt x="449" y="224"/>
                    <a:pt x="449" y="224"/>
                    <a:pt x="449" y="229"/>
                  </a:cubicBezTo>
                  <a:lnTo>
                    <a:pt x="449" y="234"/>
                  </a:lnTo>
                  <a:lnTo>
                    <a:pt x="449" y="239"/>
                  </a:lnTo>
                  <a:lnTo>
                    <a:pt x="449" y="243"/>
                  </a:lnTo>
                  <a:lnTo>
                    <a:pt x="449" y="247"/>
                  </a:lnTo>
                  <a:cubicBezTo>
                    <a:pt x="449" y="252"/>
                    <a:pt x="445" y="262"/>
                    <a:pt x="445" y="266"/>
                  </a:cubicBezTo>
                  <a:lnTo>
                    <a:pt x="445" y="271"/>
                  </a:lnTo>
                  <a:cubicBezTo>
                    <a:pt x="445" y="271"/>
                    <a:pt x="441" y="271"/>
                    <a:pt x="441" y="275"/>
                  </a:cubicBezTo>
                  <a:cubicBezTo>
                    <a:pt x="441" y="279"/>
                    <a:pt x="436" y="289"/>
                    <a:pt x="431" y="294"/>
                  </a:cubicBezTo>
                  <a:lnTo>
                    <a:pt x="422" y="303"/>
                  </a:lnTo>
                  <a:cubicBezTo>
                    <a:pt x="417" y="307"/>
                    <a:pt x="413" y="311"/>
                    <a:pt x="413" y="317"/>
                  </a:cubicBezTo>
                  <a:lnTo>
                    <a:pt x="409" y="317"/>
                  </a:lnTo>
                  <a:cubicBezTo>
                    <a:pt x="403" y="317"/>
                    <a:pt x="399" y="321"/>
                    <a:pt x="399" y="321"/>
                  </a:cubicBezTo>
                  <a:cubicBezTo>
                    <a:pt x="394" y="326"/>
                    <a:pt x="390" y="326"/>
                    <a:pt x="385" y="326"/>
                  </a:cubicBezTo>
                  <a:cubicBezTo>
                    <a:pt x="376" y="330"/>
                    <a:pt x="367" y="334"/>
                    <a:pt x="358" y="334"/>
                  </a:cubicBezTo>
                  <a:lnTo>
                    <a:pt x="354" y="334"/>
                  </a:lnTo>
                  <a:cubicBezTo>
                    <a:pt x="352" y="336"/>
                    <a:pt x="350" y="336"/>
                    <a:pt x="347" y="336"/>
                  </a:cubicBezTo>
                  <a:cubicBezTo>
                    <a:pt x="343" y="336"/>
                    <a:pt x="339" y="334"/>
                    <a:pt x="339" y="334"/>
                  </a:cubicBezTo>
                  <a:cubicBezTo>
                    <a:pt x="338" y="336"/>
                    <a:pt x="336" y="336"/>
                    <a:pt x="335" y="336"/>
                  </a:cubicBezTo>
                  <a:cubicBezTo>
                    <a:pt x="332" y="336"/>
                    <a:pt x="329" y="334"/>
                    <a:pt x="326" y="334"/>
                  </a:cubicBezTo>
                  <a:lnTo>
                    <a:pt x="312" y="334"/>
                  </a:lnTo>
                  <a:cubicBezTo>
                    <a:pt x="303" y="334"/>
                    <a:pt x="299" y="334"/>
                    <a:pt x="293" y="330"/>
                  </a:cubicBezTo>
                  <a:cubicBezTo>
                    <a:pt x="280" y="330"/>
                    <a:pt x="271" y="326"/>
                    <a:pt x="261" y="321"/>
                  </a:cubicBezTo>
                  <a:lnTo>
                    <a:pt x="257" y="321"/>
                  </a:lnTo>
                  <a:cubicBezTo>
                    <a:pt x="252" y="317"/>
                    <a:pt x="248" y="317"/>
                    <a:pt x="244" y="311"/>
                  </a:cubicBezTo>
                  <a:cubicBezTo>
                    <a:pt x="238" y="311"/>
                    <a:pt x="229" y="307"/>
                    <a:pt x="225" y="303"/>
                  </a:cubicBezTo>
                  <a:cubicBezTo>
                    <a:pt x="225" y="284"/>
                    <a:pt x="216" y="271"/>
                    <a:pt x="206" y="256"/>
                  </a:cubicBezTo>
                  <a:cubicBezTo>
                    <a:pt x="202" y="247"/>
                    <a:pt x="193" y="243"/>
                    <a:pt x="183" y="239"/>
                  </a:cubicBezTo>
                  <a:cubicBezTo>
                    <a:pt x="183" y="234"/>
                    <a:pt x="188" y="234"/>
                    <a:pt x="188" y="229"/>
                  </a:cubicBezTo>
                  <a:cubicBezTo>
                    <a:pt x="193" y="224"/>
                    <a:pt x="197" y="220"/>
                    <a:pt x="202" y="216"/>
                  </a:cubicBezTo>
                  <a:lnTo>
                    <a:pt x="206" y="211"/>
                  </a:lnTo>
                  <a:cubicBezTo>
                    <a:pt x="216" y="207"/>
                    <a:pt x="220" y="201"/>
                    <a:pt x="225" y="197"/>
                  </a:cubicBezTo>
                  <a:cubicBezTo>
                    <a:pt x="229" y="192"/>
                    <a:pt x="244" y="192"/>
                    <a:pt x="248" y="188"/>
                  </a:cubicBezTo>
                  <a:cubicBezTo>
                    <a:pt x="252" y="184"/>
                    <a:pt x="257" y="184"/>
                    <a:pt x="261" y="184"/>
                  </a:cubicBezTo>
                  <a:cubicBezTo>
                    <a:pt x="271" y="179"/>
                    <a:pt x="284" y="174"/>
                    <a:pt x="299" y="174"/>
                  </a:cubicBezTo>
                  <a:close/>
                  <a:moveTo>
                    <a:pt x="333" y="1"/>
                  </a:moveTo>
                  <a:cubicBezTo>
                    <a:pt x="304" y="1"/>
                    <a:pt x="276" y="4"/>
                    <a:pt x="248" y="9"/>
                  </a:cubicBezTo>
                  <a:cubicBezTo>
                    <a:pt x="133" y="27"/>
                    <a:pt x="0" y="124"/>
                    <a:pt x="9" y="256"/>
                  </a:cubicBezTo>
                  <a:cubicBezTo>
                    <a:pt x="9" y="284"/>
                    <a:pt x="23" y="311"/>
                    <a:pt x="45" y="326"/>
                  </a:cubicBezTo>
                  <a:lnTo>
                    <a:pt x="45" y="330"/>
                  </a:lnTo>
                  <a:cubicBezTo>
                    <a:pt x="45" y="376"/>
                    <a:pt x="78" y="417"/>
                    <a:pt x="115" y="440"/>
                  </a:cubicBezTo>
                  <a:cubicBezTo>
                    <a:pt x="161" y="472"/>
                    <a:pt x="216" y="495"/>
                    <a:pt x="271" y="504"/>
                  </a:cubicBezTo>
                  <a:cubicBezTo>
                    <a:pt x="290" y="507"/>
                    <a:pt x="309" y="508"/>
                    <a:pt x="328" y="508"/>
                  </a:cubicBezTo>
                  <a:cubicBezTo>
                    <a:pt x="432" y="508"/>
                    <a:pt x="532" y="464"/>
                    <a:pt x="582" y="366"/>
                  </a:cubicBezTo>
                  <a:cubicBezTo>
                    <a:pt x="638" y="271"/>
                    <a:pt x="619" y="146"/>
                    <a:pt x="536" y="74"/>
                  </a:cubicBezTo>
                  <a:cubicBezTo>
                    <a:pt x="480" y="20"/>
                    <a:pt x="407"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7"/>
            <p:cNvSpPr/>
            <p:nvPr/>
          </p:nvSpPr>
          <p:spPr>
            <a:xfrm>
              <a:off x="2395225" y="1974250"/>
              <a:ext cx="125" cy="25"/>
            </a:xfrm>
            <a:custGeom>
              <a:rect b="b" l="l" r="r" t="t"/>
              <a:pathLst>
                <a:path extrusionOk="0" h="1" w="5">
                  <a:moveTo>
                    <a:pt x="0" y="0"/>
                  </a:moveTo>
                  <a:lnTo>
                    <a:pt x="0" y="0"/>
                  </a:lnTo>
                  <a:lnTo>
                    <a:pt x="4" y="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7"/>
            <p:cNvSpPr/>
            <p:nvPr/>
          </p:nvSpPr>
          <p:spPr>
            <a:xfrm>
              <a:off x="2389025" y="1961600"/>
              <a:ext cx="14675" cy="18125"/>
            </a:xfrm>
            <a:custGeom>
              <a:rect b="b" l="l" r="r" t="t"/>
              <a:pathLst>
                <a:path extrusionOk="0" h="725" w="587">
                  <a:moveTo>
                    <a:pt x="294" y="181"/>
                  </a:moveTo>
                  <a:cubicBezTo>
                    <a:pt x="307" y="185"/>
                    <a:pt x="317" y="185"/>
                    <a:pt x="326" y="189"/>
                  </a:cubicBezTo>
                  <a:cubicBezTo>
                    <a:pt x="326" y="189"/>
                    <a:pt x="331" y="195"/>
                    <a:pt x="335" y="195"/>
                  </a:cubicBezTo>
                  <a:cubicBezTo>
                    <a:pt x="335" y="199"/>
                    <a:pt x="339" y="199"/>
                    <a:pt x="345" y="204"/>
                  </a:cubicBezTo>
                  <a:lnTo>
                    <a:pt x="358" y="217"/>
                  </a:lnTo>
                  <a:cubicBezTo>
                    <a:pt x="362" y="222"/>
                    <a:pt x="362" y="222"/>
                    <a:pt x="367" y="227"/>
                  </a:cubicBezTo>
                  <a:cubicBezTo>
                    <a:pt x="367" y="231"/>
                    <a:pt x="367" y="231"/>
                    <a:pt x="372" y="236"/>
                  </a:cubicBezTo>
                  <a:cubicBezTo>
                    <a:pt x="377" y="240"/>
                    <a:pt x="381" y="259"/>
                    <a:pt x="381" y="268"/>
                  </a:cubicBezTo>
                  <a:cubicBezTo>
                    <a:pt x="386" y="282"/>
                    <a:pt x="386" y="291"/>
                    <a:pt x="390" y="305"/>
                  </a:cubicBezTo>
                  <a:cubicBezTo>
                    <a:pt x="390" y="309"/>
                    <a:pt x="390" y="314"/>
                    <a:pt x="394" y="318"/>
                  </a:cubicBezTo>
                  <a:lnTo>
                    <a:pt x="394" y="323"/>
                  </a:lnTo>
                  <a:cubicBezTo>
                    <a:pt x="400" y="327"/>
                    <a:pt x="394" y="354"/>
                    <a:pt x="394" y="364"/>
                  </a:cubicBezTo>
                  <a:cubicBezTo>
                    <a:pt x="400" y="369"/>
                    <a:pt x="400" y="424"/>
                    <a:pt x="394" y="428"/>
                  </a:cubicBezTo>
                  <a:cubicBezTo>
                    <a:pt x="394" y="428"/>
                    <a:pt x="397" y="415"/>
                    <a:pt x="397" y="415"/>
                  </a:cubicBezTo>
                  <a:lnTo>
                    <a:pt x="397" y="415"/>
                  </a:lnTo>
                  <a:cubicBezTo>
                    <a:pt x="397" y="415"/>
                    <a:pt x="396" y="417"/>
                    <a:pt x="394" y="424"/>
                  </a:cubicBezTo>
                  <a:cubicBezTo>
                    <a:pt x="394" y="428"/>
                    <a:pt x="394" y="433"/>
                    <a:pt x="390" y="443"/>
                  </a:cubicBezTo>
                  <a:cubicBezTo>
                    <a:pt x="390" y="451"/>
                    <a:pt x="386" y="465"/>
                    <a:pt x="381" y="474"/>
                  </a:cubicBezTo>
                  <a:lnTo>
                    <a:pt x="386" y="470"/>
                  </a:lnTo>
                  <a:lnTo>
                    <a:pt x="386" y="470"/>
                  </a:lnTo>
                  <a:cubicBezTo>
                    <a:pt x="381" y="474"/>
                    <a:pt x="381" y="479"/>
                    <a:pt x="377" y="483"/>
                  </a:cubicBezTo>
                  <a:cubicBezTo>
                    <a:pt x="372" y="492"/>
                    <a:pt x="367" y="498"/>
                    <a:pt x="362" y="506"/>
                  </a:cubicBezTo>
                  <a:cubicBezTo>
                    <a:pt x="362" y="511"/>
                    <a:pt x="358" y="515"/>
                    <a:pt x="354" y="515"/>
                  </a:cubicBezTo>
                  <a:cubicBezTo>
                    <a:pt x="349" y="520"/>
                    <a:pt x="345" y="520"/>
                    <a:pt x="339" y="525"/>
                  </a:cubicBezTo>
                  <a:cubicBezTo>
                    <a:pt x="339" y="525"/>
                    <a:pt x="336" y="525"/>
                    <a:pt x="332" y="528"/>
                  </a:cubicBezTo>
                  <a:lnTo>
                    <a:pt x="332" y="528"/>
                  </a:lnTo>
                  <a:cubicBezTo>
                    <a:pt x="332" y="528"/>
                    <a:pt x="331" y="527"/>
                    <a:pt x="331" y="527"/>
                  </a:cubicBezTo>
                  <a:cubicBezTo>
                    <a:pt x="328" y="527"/>
                    <a:pt x="326" y="529"/>
                    <a:pt x="326" y="529"/>
                  </a:cubicBezTo>
                  <a:lnTo>
                    <a:pt x="299" y="529"/>
                  </a:lnTo>
                  <a:cubicBezTo>
                    <a:pt x="294" y="525"/>
                    <a:pt x="290" y="525"/>
                    <a:pt x="280" y="525"/>
                  </a:cubicBezTo>
                  <a:lnTo>
                    <a:pt x="276" y="520"/>
                  </a:lnTo>
                  <a:lnTo>
                    <a:pt x="271" y="520"/>
                  </a:lnTo>
                  <a:cubicBezTo>
                    <a:pt x="271" y="520"/>
                    <a:pt x="257" y="511"/>
                    <a:pt x="252" y="506"/>
                  </a:cubicBezTo>
                  <a:lnTo>
                    <a:pt x="252" y="506"/>
                  </a:lnTo>
                  <a:cubicBezTo>
                    <a:pt x="252" y="509"/>
                    <a:pt x="254" y="510"/>
                    <a:pt x="254" y="510"/>
                  </a:cubicBezTo>
                  <a:cubicBezTo>
                    <a:pt x="254" y="510"/>
                    <a:pt x="252" y="509"/>
                    <a:pt x="248" y="506"/>
                  </a:cubicBezTo>
                  <a:cubicBezTo>
                    <a:pt x="244" y="502"/>
                    <a:pt x="239" y="498"/>
                    <a:pt x="239" y="498"/>
                  </a:cubicBezTo>
                  <a:cubicBezTo>
                    <a:pt x="235" y="492"/>
                    <a:pt x="229" y="488"/>
                    <a:pt x="225" y="483"/>
                  </a:cubicBezTo>
                  <a:cubicBezTo>
                    <a:pt x="220" y="474"/>
                    <a:pt x="212" y="465"/>
                    <a:pt x="207" y="456"/>
                  </a:cubicBezTo>
                  <a:lnTo>
                    <a:pt x="207" y="451"/>
                  </a:lnTo>
                  <a:cubicBezTo>
                    <a:pt x="207" y="443"/>
                    <a:pt x="202" y="433"/>
                    <a:pt x="202" y="424"/>
                  </a:cubicBezTo>
                  <a:cubicBezTo>
                    <a:pt x="197" y="419"/>
                    <a:pt x="197" y="415"/>
                    <a:pt x="197" y="405"/>
                  </a:cubicBezTo>
                  <a:lnTo>
                    <a:pt x="197" y="401"/>
                  </a:lnTo>
                  <a:cubicBezTo>
                    <a:pt x="197" y="387"/>
                    <a:pt x="193" y="369"/>
                    <a:pt x="197" y="354"/>
                  </a:cubicBezTo>
                  <a:lnTo>
                    <a:pt x="197" y="341"/>
                  </a:lnTo>
                  <a:lnTo>
                    <a:pt x="197" y="327"/>
                  </a:lnTo>
                  <a:cubicBezTo>
                    <a:pt x="202" y="309"/>
                    <a:pt x="207" y="295"/>
                    <a:pt x="207" y="282"/>
                  </a:cubicBezTo>
                  <a:cubicBezTo>
                    <a:pt x="216" y="250"/>
                    <a:pt x="220" y="222"/>
                    <a:pt x="225" y="189"/>
                  </a:cubicBezTo>
                  <a:cubicBezTo>
                    <a:pt x="229" y="189"/>
                    <a:pt x="235" y="185"/>
                    <a:pt x="244" y="185"/>
                  </a:cubicBezTo>
                  <a:cubicBezTo>
                    <a:pt x="244" y="185"/>
                    <a:pt x="248" y="185"/>
                    <a:pt x="252" y="181"/>
                  </a:cubicBezTo>
                  <a:close/>
                  <a:moveTo>
                    <a:pt x="283" y="0"/>
                  </a:moveTo>
                  <a:cubicBezTo>
                    <a:pt x="192" y="0"/>
                    <a:pt x="98" y="40"/>
                    <a:pt x="42" y="107"/>
                  </a:cubicBezTo>
                  <a:cubicBezTo>
                    <a:pt x="23" y="134"/>
                    <a:pt x="15" y="167"/>
                    <a:pt x="19" y="199"/>
                  </a:cubicBezTo>
                  <a:cubicBezTo>
                    <a:pt x="5" y="244"/>
                    <a:pt x="0" y="291"/>
                    <a:pt x="0" y="341"/>
                  </a:cubicBezTo>
                  <a:cubicBezTo>
                    <a:pt x="0" y="415"/>
                    <a:pt x="15" y="492"/>
                    <a:pt x="51" y="557"/>
                  </a:cubicBezTo>
                  <a:cubicBezTo>
                    <a:pt x="105" y="654"/>
                    <a:pt x="215" y="725"/>
                    <a:pt x="326" y="725"/>
                  </a:cubicBezTo>
                  <a:cubicBezTo>
                    <a:pt x="346" y="725"/>
                    <a:pt x="366" y="723"/>
                    <a:pt x="386" y="718"/>
                  </a:cubicBezTo>
                  <a:cubicBezTo>
                    <a:pt x="449" y="703"/>
                    <a:pt x="510" y="653"/>
                    <a:pt x="546" y="593"/>
                  </a:cubicBezTo>
                  <a:cubicBezTo>
                    <a:pt x="578" y="534"/>
                    <a:pt x="587" y="465"/>
                    <a:pt x="587" y="396"/>
                  </a:cubicBezTo>
                  <a:cubicBezTo>
                    <a:pt x="583" y="263"/>
                    <a:pt x="551" y="112"/>
                    <a:pt x="427" y="39"/>
                  </a:cubicBezTo>
                  <a:cubicBezTo>
                    <a:pt x="385" y="12"/>
                    <a:pt x="334" y="0"/>
                    <a:pt x="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7"/>
            <p:cNvSpPr/>
            <p:nvPr/>
          </p:nvSpPr>
          <p:spPr>
            <a:xfrm>
              <a:off x="2398425" y="1973450"/>
              <a:ext cx="150" cy="225"/>
            </a:xfrm>
            <a:custGeom>
              <a:rect b="b" l="l" r="r" t="t"/>
              <a:pathLst>
                <a:path extrusionOk="0" h="9" w="6">
                  <a:moveTo>
                    <a:pt x="5" y="0"/>
                  </a:moveTo>
                  <a:cubicBezTo>
                    <a:pt x="1" y="6"/>
                    <a:pt x="1" y="9"/>
                    <a:pt x="2" y="9"/>
                  </a:cubicBezTo>
                  <a:cubicBezTo>
                    <a:pt x="3" y="9"/>
                    <a:pt x="5" y="5"/>
                    <a:pt x="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7"/>
            <p:cNvSpPr/>
            <p:nvPr/>
          </p:nvSpPr>
          <p:spPr>
            <a:xfrm>
              <a:off x="2396975" y="1974775"/>
              <a:ext cx="325" cy="75"/>
            </a:xfrm>
            <a:custGeom>
              <a:rect b="b" l="l" r="r" t="t"/>
              <a:pathLst>
                <a:path extrusionOk="0" h="3" w="13">
                  <a:moveTo>
                    <a:pt x="2" y="0"/>
                  </a:moveTo>
                  <a:cubicBezTo>
                    <a:pt x="0" y="0"/>
                    <a:pt x="7" y="2"/>
                    <a:pt x="13" y="2"/>
                  </a:cubicBezTo>
                  <a:cubicBezTo>
                    <a:pt x="6" y="1"/>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7"/>
            <p:cNvSpPr/>
            <p:nvPr/>
          </p:nvSpPr>
          <p:spPr>
            <a:xfrm>
              <a:off x="2395325" y="1966100"/>
              <a:ext cx="275" cy="100"/>
            </a:xfrm>
            <a:custGeom>
              <a:rect b="b" l="l" r="r" t="t"/>
              <a:pathLst>
                <a:path extrusionOk="0" h="4" w="11">
                  <a:moveTo>
                    <a:pt x="0" y="1"/>
                  </a:moveTo>
                  <a:cubicBezTo>
                    <a:pt x="3" y="3"/>
                    <a:pt x="4" y="4"/>
                    <a:pt x="5" y="4"/>
                  </a:cubicBezTo>
                  <a:cubicBezTo>
                    <a:pt x="6" y="4"/>
                    <a:pt x="8" y="3"/>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7"/>
            <p:cNvSpPr/>
            <p:nvPr/>
          </p:nvSpPr>
          <p:spPr>
            <a:xfrm>
              <a:off x="2454850" y="1781850"/>
              <a:ext cx="25000" cy="35725"/>
            </a:xfrm>
            <a:custGeom>
              <a:rect b="b" l="l" r="r" t="t"/>
              <a:pathLst>
                <a:path extrusionOk="0" h="1429" w="1000">
                  <a:moveTo>
                    <a:pt x="538" y="1"/>
                  </a:moveTo>
                  <a:cubicBezTo>
                    <a:pt x="536" y="1"/>
                    <a:pt x="534" y="1"/>
                    <a:pt x="532" y="1"/>
                  </a:cubicBezTo>
                  <a:cubicBezTo>
                    <a:pt x="275" y="5"/>
                    <a:pt x="133" y="244"/>
                    <a:pt x="59" y="460"/>
                  </a:cubicBezTo>
                  <a:cubicBezTo>
                    <a:pt x="18" y="588"/>
                    <a:pt x="0" y="721"/>
                    <a:pt x="0" y="858"/>
                  </a:cubicBezTo>
                  <a:cubicBezTo>
                    <a:pt x="0" y="996"/>
                    <a:pt x="36" y="1133"/>
                    <a:pt x="78" y="1262"/>
                  </a:cubicBezTo>
                  <a:cubicBezTo>
                    <a:pt x="83" y="1276"/>
                    <a:pt x="87" y="1285"/>
                    <a:pt x="91" y="1294"/>
                  </a:cubicBezTo>
                  <a:cubicBezTo>
                    <a:pt x="91" y="1308"/>
                    <a:pt x="96" y="1317"/>
                    <a:pt x="96" y="1331"/>
                  </a:cubicBezTo>
                  <a:cubicBezTo>
                    <a:pt x="111" y="1384"/>
                    <a:pt x="168" y="1428"/>
                    <a:pt x="223" y="1428"/>
                  </a:cubicBezTo>
                  <a:cubicBezTo>
                    <a:pt x="235" y="1428"/>
                    <a:pt x="246" y="1427"/>
                    <a:pt x="257" y="1423"/>
                  </a:cubicBezTo>
                  <a:cubicBezTo>
                    <a:pt x="454" y="1349"/>
                    <a:pt x="623" y="1230"/>
                    <a:pt x="752" y="1065"/>
                  </a:cubicBezTo>
                  <a:cubicBezTo>
                    <a:pt x="889" y="891"/>
                    <a:pt x="999" y="657"/>
                    <a:pt x="963" y="428"/>
                  </a:cubicBezTo>
                  <a:cubicBezTo>
                    <a:pt x="926" y="223"/>
                    <a:pt x="759" y="1"/>
                    <a:pt x="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7"/>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7"/>
            <p:cNvSpPr/>
            <p:nvPr/>
          </p:nvSpPr>
          <p:spPr>
            <a:xfrm>
              <a:off x="2500000" y="1872725"/>
              <a:ext cx="34875" cy="24300"/>
            </a:xfrm>
            <a:custGeom>
              <a:rect b="b" l="l" r="r" t="t"/>
              <a:pathLst>
                <a:path extrusionOk="0" h="972" w="1395">
                  <a:moveTo>
                    <a:pt x="680" y="1"/>
                  </a:moveTo>
                  <a:cubicBezTo>
                    <a:pt x="501" y="1"/>
                    <a:pt x="324" y="61"/>
                    <a:pt x="165" y="150"/>
                  </a:cubicBezTo>
                  <a:cubicBezTo>
                    <a:pt x="133" y="167"/>
                    <a:pt x="116" y="195"/>
                    <a:pt x="110" y="228"/>
                  </a:cubicBezTo>
                  <a:cubicBezTo>
                    <a:pt x="42" y="264"/>
                    <a:pt x="0" y="360"/>
                    <a:pt x="70" y="434"/>
                  </a:cubicBezTo>
                  <a:cubicBezTo>
                    <a:pt x="207" y="586"/>
                    <a:pt x="336" y="755"/>
                    <a:pt x="510" y="865"/>
                  </a:cubicBezTo>
                  <a:cubicBezTo>
                    <a:pt x="616" y="931"/>
                    <a:pt x="741" y="972"/>
                    <a:pt x="864" y="972"/>
                  </a:cubicBezTo>
                  <a:cubicBezTo>
                    <a:pt x="948" y="972"/>
                    <a:pt x="1030" y="953"/>
                    <a:pt x="1106" y="910"/>
                  </a:cubicBezTo>
                  <a:cubicBezTo>
                    <a:pt x="1289" y="814"/>
                    <a:pt x="1395" y="599"/>
                    <a:pt x="1321" y="402"/>
                  </a:cubicBezTo>
                  <a:cubicBezTo>
                    <a:pt x="1248" y="209"/>
                    <a:pt x="1069" y="76"/>
                    <a:pt x="872" y="25"/>
                  </a:cubicBezTo>
                  <a:cubicBezTo>
                    <a:pt x="808" y="9"/>
                    <a:pt x="744" y="1"/>
                    <a:pt x="6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7"/>
            <p:cNvSpPr/>
            <p:nvPr/>
          </p:nvSpPr>
          <p:spPr>
            <a:xfrm>
              <a:off x="2522375" y="1882650"/>
              <a:ext cx="7700" cy="10025"/>
            </a:xfrm>
            <a:custGeom>
              <a:rect b="b" l="l" r="r" t="t"/>
              <a:pathLst>
                <a:path extrusionOk="0" h="401" w="308">
                  <a:moveTo>
                    <a:pt x="184" y="0"/>
                  </a:moveTo>
                  <a:cubicBezTo>
                    <a:pt x="162" y="0"/>
                    <a:pt x="142" y="6"/>
                    <a:pt x="123" y="18"/>
                  </a:cubicBezTo>
                  <a:cubicBezTo>
                    <a:pt x="96" y="32"/>
                    <a:pt x="74" y="60"/>
                    <a:pt x="64" y="92"/>
                  </a:cubicBezTo>
                  <a:cubicBezTo>
                    <a:pt x="59" y="110"/>
                    <a:pt x="55" y="134"/>
                    <a:pt x="46" y="156"/>
                  </a:cubicBezTo>
                  <a:cubicBezTo>
                    <a:pt x="41" y="161"/>
                    <a:pt x="41" y="170"/>
                    <a:pt x="36" y="179"/>
                  </a:cubicBezTo>
                  <a:cubicBezTo>
                    <a:pt x="32" y="183"/>
                    <a:pt x="32" y="189"/>
                    <a:pt x="28" y="197"/>
                  </a:cubicBezTo>
                  <a:cubicBezTo>
                    <a:pt x="19" y="220"/>
                    <a:pt x="0" y="248"/>
                    <a:pt x="4" y="276"/>
                  </a:cubicBezTo>
                  <a:cubicBezTo>
                    <a:pt x="4" y="299"/>
                    <a:pt x="9" y="321"/>
                    <a:pt x="23" y="339"/>
                  </a:cubicBezTo>
                  <a:cubicBezTo>
                    <a:pt x="32" y="358"/>
                    <a:pt x="46" y="371"/>
                    <a:pt x="68" y="386"/>
                  </a:cubicBezTo>
                  <a:cubicBezTo>
                    <a:pt x="86" y="396"/>
                    <a:pt x="106" y="401"/>
                    <a:pt x="126" y="401"/>
                  </a:cubicBezTo>
                  <a:cubicBezTo>
                    <a:pt x="150" y="401"/>
                    <a:pt x="173" y="395"/>
                    <a:pt x="193" y="386"/>
                  </a:cubicBezTo>
                  <a:cubicBezTo>
                    <a:pt x="233" y="362"/>
                    <a:pt x="252" y="321"/>
                    <a:pt x="266" y="280"/>
                  </a:cubicBezTo>
                  <a:cubicBezTo>
                    <a:pt x="275" y="266"/>
                    <a:pt x="280" y="252"/>
                    <a:pt x="280" y="238"/>
                  </a:cubicBezTo>
                  <a:cubicBezTo>
                    <a:pt x="288" y="211"/>
                    <a:pt x="298" y="183"/>
                    <a:pt x="303" y="156"/>
                  </a:cubicBezTo>
                  <a:cubicBezTo>
                    <a:pt x="307" y="138"/>
                    <a:pt x="307" y="124"/>
                    <a:pt x="303" y="106"/>
                  </a:cubicBezTo>
                  <a:cubicBezTo>
                    <a:pt x="303" y="92"/>
                    <a:pt x="298" y="73"/>
                    <a:pt x="288" y="60"/>
                  </a:cubicBezTo>
                  <a:cubicBezTo>
                    <a:pt x="284" y="45"/>
                    <a:pt x="271" y="37"/>
                    <a:pt x="256" y="28"/>
                  </a:cubicBezTo>
                  <a:cubicBezTo>
                    <a:pt x="248" y="14"/>
                    <a:pt x="233" y="9"/>
                    <a:pt x="216" y="5"/>
                  </a:cubicBezTo>
                  <a:cubicBezTo>
                    <a:pt x="205" y="2"/>
                    <a:pt x="194" y="0"/>
                    <a:pt x="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7"/>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7"/>
            <p:cNvSpPr/>
            <p:nvPr/>
          </p:nvSpPr>
          <p:spPr>
            <a:xfrm>
              <a:off x="2467100" y="1785900"/>
              <a:ext cx="9300" cy="8250"/>
            </a:xfrm>
            <a:custGeom>
              <a:rect b="b" l="l" r="r" t="t"/>
              <a:pathLst>
                <a:path extrusionOk="0" h="330" w="372">
                  <a:moveTo>
                    <a:pt x="136" y="1"/>
                  </a:moveTo>
                  <a:cubicBezTo>
                    <a:pt x="128" y="1"/>
                    <a:pt x="120" y="2"/>
                    <a:pt x="111" y="4"/>
                  </a:cubicBezTo>
                  <a:cubicBezTo>
                    <a:pt x="92" y="4"/>
                    <a:pt x="78" y="8"/>
                    <a:pt x="60" y="18"/>
                  </a:cubicBezTo>
                  <a:cubicBezTo>
                    <a:pt x="46" y="27"/>
                    <a:pt x="37" y="36"/>
                    <a:pt x="28" y="50"/>
                  </a:cubicBezTo>
                  <a:cubicBezTo>
                    <a:pt x="14" y="63"/>
                    <a:pt x="5" y="78"/>
                    <a:pt x="5" y="96"/>
                  </a:cubicBezTo>
                  <a:lnTo>
                    <a:pt x="1" y="128"/>
                  </a:lnTo>
                  <a:cubicBezTo>
                    <a:pt x="1" y="151"/>
                    <a:pt x="5" y="173"/>
                    <a:pt x="14" y="196"/>
                  </a:cubicBezTo>
                  <a:cubicBezTo>
                    <a:pt x="33" y="224"/>
                    <a:pt x="60" y="247"/>
                    <a:pt x="92" y="256"/>
                  </a:cubicBezTo>
                  <a:cubicBezTo>
                    <a:pt x="101" y="256"/>
                    <a:pt x="106" y="256"/>
                    <a:pt x="111" y="261"/>
                  </a:cubicBezTo>
                  <a:cubicBezTo>
                    <a:pt x="120" y="266"/>
                    <a:pt x="129" y="270"/>
                    <a:pt x="139" y="275"/>
                  </a:cubicBezTo>
                  <a:cubicBezTo>
                    <a:pt x="139" y="279"/>
                    <a:pt x="143" y="279"/>
                    <a:pt x="143" y="279"/>
                  </a:cubicBezTo>
                  <a:cubicBezTo>
                    <a:pt x="147" y="283"/>
                    <a:pt x="147" y="289"/>
                    <a:pt x="152" y="289"/>
                  </a:cubicBezTo>
                  <a:cubicBezTo>
                    <a:pt x="170" y="307"/>
                    <a:pt x="188" y="316"/>
                    <a:pt x="211" y="325"/>
                  </a:cubicBezTo>
                  <a:cubicBezTo>
                    <a:pt x="221" y="325"/>
                    <a:pt x="234" y="325"/>
                    <a:pt x="243" y="330"/>
                  </a:cubicBezTo>
                  <a:cubicBezTo>
                    <a:pt x="253" y="330"/>
                    <a:pt x="266" y="325"/>
                    <a:pt x="281" y="321"/>
                  </a:cubicBezTo>
                  <a:lnTo>
                    <a:pt x="289" y="321"/>
                  </a:lnTo>
                  <a:cubicBezTo>
                    <a:pt x="289" y="321"/>
                    <a:pt x="294" y="316"/>
                    <a:pt x="298" y="316"/>
                  </a:cubicBezTo>
                  <a:cubicBezTo>
                    <a:pt x="308" y="311"/>
                    <a:pt x="317" y="307"/>
                    <a:pt x="321" y="302"/>
                  </a:cubicBezTo>
                  <a:cubicBezTo>
                    <a:pt x="331" y="293"/>
                    <a:pt x="340" y="289"/>
                    <a:pt x="344" y="279"/>
                  </a:cubicBezTo>
                  <a:cubicBezTo>
                    <a:pt x="349" y="275"/>
                    <a:pt x="349" y="270"/>
                    <a:pt x="353" y="266"/>
                  </a:cubicBezTo>
                  <a:cubicBezTo>
                    <a:pt x="359" y="256"/>
                    <a:pt x="363" y="247"/>
                    <a:pt x="367" y="238"/>
                  </a:cubicBezTo>
                  <a:lnTo>
                    <a:pt x="367" y="234"/>
                  </a:lnTo>
                  <a:cubicBezTo>
                    <a:pt x="367" y="220"/>
                    <a:pt x="372" y="211"/>
                    <a:pt x="372" y="196"/>
                  </a:cubicBezTo>
                  <a:cubicBezTo>
                    <a:pt x="372" y="188"/>
                    <a:pt x="367" y="173"/>
                    <a:pt x="367" y="165"/>
                  </a:cubicBezTo>
                  <a:cubicBezTo>
                    <a:pt x="363" y="146"/>
                    <a:pt x="359" y="133"/>
                    <a:pt x="344" y="118"/>
                  </a:cubicBezTo>
                  <a:cubicBezTo>
                    <a:pt x="340" y="114"/>
                    <a:pt x="336" y="109"/>
                    <a:pt x="331" y="105"/>
                  </a:cubicBezTo>
                  <a:cubicBezTo>
                    <a:pt x="326" y="101"/>
                    <a:pt x="321" y="96"/>
                    <a:pt x="317" y="91"/>
                  </a:cubicBezTo>
                  <a:cubicBezTo>
                    <a:pt x="308" y="82"/>
                    <a:pt x="294" y="69"/>
                    <a:pt x="281" y="59"/>
                  </a:cubicBezTo>
                  <a:cubicBezTo>
                    <a:pt x="276" y="54"/>
                    <a:pt x="266" y="50"/>
                    <a:pt x="262" y="50"/>
                  </a:cubicBezTo>
                  <a:cubicBezTo>
                    <a:pt x="253" y="41"/>
                    <a:pt x="239" y="36"/>
                    <a:pt x="230" y="31"/>
                  </a:cubicBezTo>
                  <a:cubicBezTo>
                    <a:pt x="207" y="23"/>
                    <a:pt x="184" y="8"/>
                    <a:pt x="161" y="4"/>
                  </a:cubicBezTo>
                  <a:cubicBezTo>
                    <a:pt x="152" y="2"/>
                    <a:pt x="144" y="1"/>
                    <a:pt x="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7"/>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7"/>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7"/>
            <p:cNvSpPr/>
            <p:nvPr/>
          </p:nvSpPr>
          <p:spPr>
            <a:xfrm>
              <a:off x="2046800" y="1535850"/>
              <a:ext cx="201000" cy="209175"/>
            </a:xfrm>
            <a:custGeom>
              <a:rect b="b" l="l" r="r" t="t"/>
              <a:pathLst>
                <a:path extrusionOk="0" h="8367" w="8040">
                  <a:moveTo>
                    <a:pt x="4752" y="1"/>
                  </a:moveTo>
                  <a:cubicBezTo>
                    <a:pt x="4378" y="1"/>
                    <a:pt x="4062" y="268"/>
                    <a:pt x="3972" y="660"/>
                  </a:cubicBezTo>
                  <a:cubicBezTo>
                    <a:pt x="3903" y="963"/>
                    <a:pt x="3930" y="1279"/>
                    <a:pt x="3991" y="1586"/>
                  </a:cubicBezTo>
                  <a:cubicBezTo>
                    <a:pt x="3798" y="1251"/>
                    <a:pt x="3591" y="917"/>
                    <a:pt x="3288" y="678"/>
                  </a:cubicBezTo>
                  <a:cubicBezTo>
                    <a:pt x="3092" y="520"/>
                    <a:pt x="2826" y="416"/>
                    <a:pt x="2569" y="416"/>
                  </a:cubicBezTo>
                  <a:cubicBezTo>
                    <a:pt x="2341" y="416"/>
                    <a:pt x="2121" y="498"/>
                    <a:pt x="1963" y="697"/>
                  </a:cubicBezTo>
                  <a:cubicBezTo>
                    <a:pt x="1807" y="889"/>
                    <a:pt x="1729" y="1192"/>
                    <a:pt x="1679" y="1435"/>
                  </a:cubicBezTo>
                  <a:cubicBezTo>
                    <a:pt x="1661" y="1531"/>
                    <a:pt x="1652" y="1623"/>
                    <a:pt x="1656" y="1715"/>
                  </a:cubicBezTo>
                  <a:cubicBezTo>
                    <a:pt x="1562" y="1682"/>
                    <a:pt x="1464" y="1664"/>
                    <a:pt x="1366" y="1664"/>
                  </a:cubicBezTo>
                  <a:cubicBezTo>
                    <a:pt x="1192" y="1664"/>
                    <a:pt x="1020" y="1721"/>
                    <a:pt x="876" y="1857"/>
                  </a:cubicBezTo>
                  <a:cubicBezTo>
                    <a:pt x="573" y="2141"/>
                    <a:pt x="454" y="2687"/>
                    <a:pt x="477" y="3095"/>
                  </a:cubicBezTo>
                  <a:cubicBezTo>
                    <a:pt x="514" y="3654"/>
                    <a:pt x="780" y="4187"/>
                    <a:pt x="1106" y="4640"/>
                  </a:cubicBezTo>
                  <a:cubicBezTo>
                    <a:pt x="1202" y="4778"/>
                    <a:pt x="1312" y="4915"/>
                    <a:pt x="1422" y="5044"/>
                  </a:cubicBezTo>
                  <a:cubicBezTo>
                    <a:pt x="1417" y="5044"/>
                    <a:pt x="1417" y="5044"/>
                    <a:pt x="1413" y="5040"/>
                  </a:cubicBezTo>
                  <a:cubicBezTo>
                    <a:pt x="1214" y="4904"/>
                    <a:pt x="930" y="4589"/>
                    <a:pt x="662" y="4589"/>
                  </a:cubicBezTo>
                  <a:cubicBezTo>
                    <a:pt x="659" y="4589"/>
                    <a:pt x="655" y="4590"/>
                    <a:pt x="651" y="4590"/>
                  </a:cubicBezTo>
                  <a:cubicBezTo>
                    <a:pt x="1" y="4613"/>
                    <a:pt x="761" y="5760"/>
                    <a:pt x="922" y="5938"/>
                  </a:cubicBezTo>
                  <a:cubicBezTo>
                    <a:pt x="1362" y="6429"/>
                    <a:pt x="1890" y="6865"/>
                    <a:pt x="2422" y="7254"/>
                  </a:cubicBezTo>
                  <a:cubicBezTo>
                    <a:pt x="3000" y="7681"/>
                    <a:pt x="3627" y="8057"/>
                    <a:pt x="4311" y="8282"/>
                  </a:cubicBezTo>
                  <a:cubicBezTo>
                    <a:pt x="4328" y="8288"/>
                    <a:pt x="4344" y="8290"/>
                    <a:pt x="4360" y="8290"/>
                  </a:cubicBezTo>
                  <a:cubicBezTo>
                    <a:pt x="4395" y="8290"/>
                    <a:pt x="4428" y="8277"/>
                    <a:pt x="4453" y="8255"/>
                  </a:cubicBezTo>
                  <a:cubicBezTo>
                    <a:pt x="4678" y="8335"/>
                    <a:pt x="4924" y="8367"/>
                    <a:pt x="5170" y="8367"/>
                  </a:cubicBezTo>
                  <a:cubicBezTo>
                    <a:pt x="5447" y="8367"/>
                    <a:pt x="5724" y="8326"/>
                    <a:pt x="5972" y="8268"/>
                  </a:cubicBezTo>
                  <a:cubicBezTo>
                    <a:pt x="6802" y="8067"/>
                    <a:pt x="7388" y="7438"/>
                    <a:pt x="7700" y="6659"/>
                  </a:cubicBezTo>
                  <a:cubicBezTo>
                    <a:pt x="8040" y="5787"/>
                    <a:pt x="7953" y="4778"/>
                    <a:pt x="7755" y="3884"/>
                  </a:cubicBezTo>
                  <a:cubicBezTo>
                    <a:pt x="7650" y="3412"/>
                    <a:pt x="7507" y="2944"/>
                    <a:pt x="7342" y="2485"/>
                  </a:cubicBezTo>
                  <a:cubicBezTo>
                    <a:pt x="7200" y="2081"/>
                    <a:pt x="7045" y="1669"/>
                    <a:pt x="6810" y="1306"/>
                  </a:cubicBezTo>
                  <a:cubicBezTo>
                    <a:pt x="6599" y="981"/>
                    <a:pt x="6237" y="490"/>
                    <a:pt x="5834" y="394"/>
                  </a:cubicBezTo>
                  <a:cubicBezTo>
                    <a:pt x="5796" y="386"/>
                    <a:pt x="5760" y="382"/>
                    <a:pt x="5724" y="382"/>
                  </a:cubicBezTo>
                  <a:cubicBezTo>
                    <a:pt x="5642" y="382"/>
                    <a:pt x="5566" y="403"/>
                    <a:pt x="5498" y="445"/>
                  </a:cubicBezTo>
                  <a:cubicBezTo>
                    <a:pt x="5403" y="248"/>
                    <a:pt x="5215" y="105"/>
                    <a:pt x="5003" y="41"/>
                  </a:cubicBezTo>
                  <a:cubicBezTo>
                    <a:pt x="4918" y="14"/>
                    <a:pt x="4833" y="1"/>
                    <a:pt x="4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7"/>
            <p:cNvSpPr/>
            <p:nvPr/>
          </p:nvSpPr>
          <p:spPr>
            <a:xfrm>
              <a:off x="2062050" y="1548375"/>
              <a:ext cx="173125" cy="187250"/>
            </a:xfrm>
            <a:custGeom>
              <a:rect b="b" l="l" r="r" t="t"/>
              <a:pathLst>
                <a:path extrusionOk="0" h="7490" w="6925">
                  <a:moveTo>
                    <a:pt x="4100" y="1"/>
                  </a:moveTo>
                  <a:cubicBezTo>
                    <a:pt x="3970" y="1"/>
                    <a:pt x="3832" y="53"/>
                    <a:pt x="3779" y="149"/>
                  </a:cubicBezTo>
                  <a:cubicBezTo>
                    <a:pt x="3623" y="411"/>
                    <a:pt x="3641" y="765"/>
                    <a:pt x="3692" y="1057"/>
                  </a:cubicBezTo>
                  <a:cubicBezTo>
                    <a:pt x="3788" y="1608"/>
                    <a:pt x="3857" y="2090"/>
                    <a:pt x="3775" y="2158"/>
                  </a:cubicBezTo>
                  <a:cubicBezTo>
                    <a:pt x="3765" y="2167"/>
                    <a:pt x="3755" y="2173"/>
                    <a:pt x="3744" y="2173"/>
                  </a:cubicBezTo>
                  <a:cubicBezTo>
                    <a:pt x="3691" y="2173"/>
                    <a:pt x="3586" y="2045"/>
                    <a:pt x="3114" y="1398"/>
                  </a:cubicBezTo>
                  <a:cubicBezTo>
                    <a:pt x="2935" y="1150"/>
                    <a:pt x="2761" y="865"/>
                    <a:pt x="2528" y="663"/>
                  </a:cubicBezTo>
                  <a:cubicBezTo>
                    <a:pt x="2349" y="512"/>
                    <a:pt x="2128" y="434"/>
                    <a:pt x="1918" y="434"/>
                  </a:cubicBezTo>
                  <a:cubicBezTo>
                    <a:pt x="1588" y="434"/>
                    <a:pt x="1284" y="626"/>
                    <a:pt x="1211" y="1030"/>
                  </a:cubicBezTo>
                  <a:cubicBezTo>
                    <a:pt x="1174" y="1227"/>
                    <a:pt x="1184" y="1443"/>
                    <a:pt x="1224" y="1654"/>
                  </a:cubicBezTo>
                  <a:cubicBezTo>
                    <a:pt x="1233" y="1677"/>
                    <a:pt x="1215" y="1697"/>
                    <a:pt x="1193" y="1697"/>
                  </a:cubicBezTo>
                  <a:cubicBezTo>
                    <a:pt x="1188" y="1697"/>
                    <a:pt x="1184" y="1696"/>
                    <a:pt x="1179" y="1695"/>
                  </a:cubicBezTo>
                  <a:cubicBezTo>
                    <a:pt x="1052" y="1649"/>
                    <a:pt x="920" y="1617"/>
                    <a:pt x="791" y="1617"/>
                  </a:cubicBezTo>
                  <a:cubicBezTo>
                    <a:pt x="781" y="1617"/>
                    <a:pt x="771" y="1617"/>
                    <a:pt x="761" y="1618"/>
                  </a:cubicBezTo>
                  <a:cubicBezTo>
                    <a:pt x="115" y="1640"/>
                    <a:pt x="1" y="2333"/>
                    <a:pt x="111" y="2833"/>
                  </a:cubicBezTo>
                  <a:cubicBezTo>
                    <a:pt x="257" y="3474"/>
                    <a:pt x="816" y="4291"/>
                    <a:pt x="1298" y="4924"/>
                  </a:cubicBezTo>
                  <a:cubicBezTo>
                    <a:pt x="1320" y="4953"/>
                    <a:pt x="1298" y="4986"/>
                    <a:pt x="1269" y="4986"/>
                  </a:cubicBezTo>
                  <a:cubicBezTo>
                    <a:pt x="1262" y="4986"/>
                    <a:pt x="1255" y="4984"/>
                    <a:pt x="1248" y="4979"/>
                  </a:cubicBezTo>
                  <a:cubicBezTo>
                    <a:pt x="1046" y="4841"/>
                    <a:pt x="839" y="4681"/>
                    <a:pt x="706" y="4594"/>
                  </a:cubicBezTo>
                  <a:cubicBezTo>
                    <a:pt x="595" y="4521"/>
                    <a:pt x="422" y="4450"/>
                    <a:pt x="299" y="4450"/>
                  </a:cubicBezTo>
                  <a:cubicBezTo>
                    <a:pt x="138" y="4450"/>
                    <a:pt x="67" y="4573"/>
                    <a:pt x="348" y="4975"/>
                  </a:cubicBezTo>
                  <a:cubicBezTo>
                    <a:pt x="1311" y="6345"/>
                    <a:pt x="2418" y="6978"/>
                    <a:pt x="4027" y="7405"/>
                  </a:cubicBezTo>
                  <a:cubicBezTo>
                    <a:pt x="4077" y="7418"/>
                    <a:pt x="4341" y="7489"/>
                    <a:pt x="4678" y="7489"/>
                  </a:cubicBezTo>
                  <a:cubicBezTo>
                    <a:pt x="5044" y="7489"/>
                    <a:pt x="5496" y="7406"/>
                    <a:pt x="5861" y="7075"/>
                  </a:cubicBezTo>
                  <a:cubicBezTo>
                    <a:pt x="6480" y="6520"/>
                    <a:pt x="6787" y="5786"/>
                    <a:pt x="6856" y="4983"/>
                  </a:cubicBezTo>
                  <a:cubicBezTo>
                    <a:pt x="6925" y="4158"/>
                    <a:pt x="6746" y="3324"/>
                    <a:pt x="6467" y="2548"/>
                  </a:cubicBezTo>
                  <a:cubicBezTo>
                    <a:pt x="6319" y="2145"/>
                    <a:pt x="6145" y="1750"/>
                    <a:pt x="5962" y="1360"/>
                  </a:cubicBezTo>
                  <a:cubicBezTo>
                    <a:pt x="5788" y="998"/>
                    <a:pt x="5618" y="640"/>
                    <a:pt x="5329" y="352"/>
                  </a:cubicBezTo>
                  <a:cubicBezTo>
                    <a:pt x="5273" y="293"/>
                    <a:pt x="5193" y="261"/>
                    <a:pt x="5113" y="261"/>
                  </a:cubicBezTo>
                  <a:cubicBezTo>
                    <a:pt x="5062" y="261"/>
                    <a:pt x="5011" y="274"/>
                    <a:pt x="4967" y="301"/>
                  </a:cubicBezTo>
                  <a:cubicBezTo>
                    <a:pt x="4866" y="361"/>
                    <a:pt x="4806" y="443"/>
                    <a:pt x="4778" y="535"/>
                  </a:cubicBezTo>
                  <a:cubicBezTo>
                    <a:pt x="4776" y="554"/>
                    <a:pt x="4761" y="563"/>
                    <a:pt x="4745" y="563"/>
                  </a:cubicBezTo>
                  <a:cubicBezTo>
                    <a:pt x="4734" y="563"/>
                    <a:pt x="4722" y="558"/>
                    <a:pt x="4715" y="549"/>
                  </a:cubicBezTo>
                  <a:cubicBezTo>
                    <a:pt x="4600" y="388"/>
                    <a:pt x="4476" y="232"/>
                    <a:pt x="4338" y="86"/>
                  </a:cubicBezTo>
                  <a:cubicBezTo>
                    <a:pt x="4285" y="28"/>
                    <a:pt x="4194" y="1"/>
                    <a:pt x="4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7"/>
            <p:cNvSpPr/>
            <p:nvPr/>
          </p:nvSpPr>
          <p:spPr>
            <a:xfrm>
              <a:off x="2074300" y="1542650"/>
              <a:ext cx="182900" cy="202350"/>
            </a:xfrm>
            <a:custGeom>
              <a:rect b="b" l="l" r="r" t="t"/>
              <a:pathLst>
                <a:path extrusionOk="0" h="8094" w="7316">
                  <a:moveTo>
                    <a:pt x="5508" y="0"/>
                  </a:moveTo>
                  <a:cubicBezTo>
                    <a:pt x="5473" y="0"/>
                    <a:pt x="5438" y="6"/>
                    <a:pt x="5403" y="16"/>
                  </a:cubicBezTo>
                  <a:cubicBezTo>
                    <a:pt x="4991" y="150"/>
                    <a:pt x="5202" y="796"/>
                    <a:pt x="5261" y="1081"/>
                  </a:cubicBezTo>
                  <a:cubicBezTo>
                    <a:pt x="5371" y="1617"/>
                    <a:pt x="5537" y="2144"/>
                    <a:pt x="5683" y="2672"/>
                  </a:cubicBezTo>
                  <a:cubicBezTo>
                    <a:pt x="5835" y="3204"/>
                    <a:pt x="5962" y="3767"/>
                    <a:pt x="6004" y="4323"/>
                  </a:cubicBezTo>
                  <a:cubicBezTo>
                    <a:pt x="6041" y="4749"/>
                    <a:pt x="6022" y="5244"/>
                    <a:pt x="5852" y="5662"/>
                  </a:cubicBezTo>
                  <a:cubicBezTo>
                    <a:pt x="5789" y="4956"/>
                    <a:pt x="5619" y="4258"/>
                    <a:pt x="5376" y="3593"/>
                  </a:cubicBezTo>
                  <a:cubicBezTo>
                    <a:pt x="5119" y="2897"/>
                    <a:pt x="4821" y="2084"/>
                    <a:pt x="4165" y="1667"/>
                  </a:cubicBezTo>
                  <a:cubicBezTo>
                    <a:pt x="3918" y="1509"/>
                    <a:pt x="3644" y="1431"/>
                    <a:pt x="3378" y="1431"/>
                  </a:cubicBezTo>
                  <a:cubicBezTo>
                    <a:pt x="2932" y="1431"/>
                    <a:pt x="2505" y="1650"/>
                    <a:pt x="2252" y="2080"/>
                  </a:cubicBezTo>
                  <a:cubicBezTo>
                    <a:pt x="2051" y="2425"/>
                    <a:pt x="1964" y="2842"/>
                    <a:pt x="1964" y="3259"/>
                  </a:cubicBezTo>
                  <a:cubicBezTo>
                    <a:pt x="1941" y="3240"/>
                    <a:pt x="1922" y="3223"/>
                    <a:pt x="1900" y="3204"/>
                  </a:cubicBezTo>
                  <a:cubicBezTo>
                    <a:pt x="1629" y="2984"/>
                    <a:pt x="1280" y="2722"/>
                    <a:pt x="927" y="2667"/>
                  </a:cubicBezTo>
                  <a:cubicBezTo>
                    <a:pt x="876" y="2658"/>
                    <a:pt x="828" y="2654"/>
                    <a:pt x="784" y="2654"/>
                  </a:cubicBezTo>
                  <a:cubicBezTo>
                    <a:pt x="0" y="2654"/>
                    <a:pt x="319" y="3936"/>
                    <a:pt x="510" y="4391"/>
                  </a:cubicBezTo>
                  <a:cubicBezTo>
                    <a:pt x="859" y="5226"/>
                    <a:pt x="1409" y="5947"/>
                    <a:pt x="1991" y="6629"/>
                  </a:cubicBezTo>
                  <a:cubicBezTo>
                    <a:pt x="2588" y="7322"/>
                    <a:pt x="3266" y="7890"/>
                    <a:pt x="4193" y="8055"/>
                  </a:cubicBezTo>
                  <a:cubicBezTo>
                    <a:pt x="4329" y="8081"/>
                    <a:pt x="4470" y="8094"/>
                    <a:pt x="4611" y="8094"/>
                  </a:cubicBezTo>
                  <a:cubicBezTo>
                    <a:pt x="5138" y="8094"/>
                    <a:pt x="5671" y="7915"/>
                    <a:pt x="6022" y="7542"/>
                  </a:cubicBezTo>
                  <a:cubicBezTo>
                    <a:pt x="6025" y="7544"/>
                    <a:pt x="6028" y="7544"/>
                    <a:pt x="6031" y="7544"/>
                  </a:cubicBezTo>
                  <a:cubicBezTo>
                    <a:pt x="6111" y="7544"/>
                    <a:pt x="6332" y="7250"/>
                    <a:pt x="6380" y="7175"/>
                  </a:cubicBezTo>
                  <a:cubicBezTo>
                    <a:pt x="6885" y="6359"/>
                    <a:pt x="7086" y="5776"/>
                    <a:pt x="7201" y="4823"/>
                  </a:cubicBezTo>
                  <a:cubicBezTo>
                    <a:pt x="7315" y="3877"/>
                    <a:pt x="7215" y="2887"/>
                    <a:pt x="6912" y="1989"/>
                  </a:cubicBezTo>
                  <a:cubicBezTo>
                    <a:pt x="6765" y="1557"/>
                    <a:pt x="6582" y="1126"/>
                    <a:pt x="6339" y="741"/>
                  </a:cubicBezTo>
                  <a:cubicBezTo>
                    <a:pt x="6185" y="500"/>
                    <a:pt x="5853" y="0"/>
                    <a:pt x="5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7"/>
            <p:cNvSpPr/>
            <p:nvPr/>
          </p:nvSpPr>
          <p:spPr>
            <a:xfrm>
              <a:off x="2088875" y="1553600"/>
              <a:ext cx="155925" cy="182450"/>
            </a:xfrm>
            <a:custGeom>
              <a:rect b="b" l="l" r="r" t="t"/>
              <a:pathLst>
                <a:path extrusionOk="0" h="7298" w="6237">
                  <a:moveTo>
                    <a:pt x="5114" y="1"/>
                  </a:moveTo>
                  <a:cubicBezTo>
                    <a:pt x="4990" y="1"/>
                    <a:pt x="4872" y="132"/>
                    <a:pt x="4944" y="281"/>
                  </a:cubicBezTo>
                  <a:cubicBezTo>
                    <a:pt x="5146" y="725"/>
                    <a:pt x="5320" y="1174"/>
                    <a:pt x="5462" y="1629"/>
                  </a:cubicBezTo>
                  <a:cubicBezTo>
                    <a:pt x="5618" y="2165"/>
                    <a:pt x="5720" y="2711"/>
                    <a:pt x="5769" y="3252"/>
                  </a:cubicBezTo>
                  <a:cubicBezTo>
                    <a:pt x="5843" y="4045"/>
                    <a:pt x="5852" y="5151"/>
                    <a:pt x="5132" y="5651"/>
                  </a:cubicBezTo>
                  <a:cubicBezTo>
                    <a:pt x="5068" y="4940"/>
                    <a:pt x="4843" y="4265"/>
                    <a:pt x="4591" y="3596"/>
                  </a:cubicBezTo>
                  <a:cubicBezTo>
                    <a:pt x="4348" y="2950"/>
                    <a:pt x="4063" y="2279"/>
                    <a:pt x="3550" y="1794"/>
                  </a:cubicBezTo>
                  <a:cubicBezTo>
                    <a:pt x="3346" y="1597"/>
                    <a:pt x="3080" y="1395"/>
                    <a:pt x="2784" y="1395"/>
                  </a:cubicBezTo>
                  <a:cubicBezTo>
                    <a:pt x="2740" y="1395"/>
                    <a:pt x="2696" y="1399"/>
                    <a:pt x="2651" y="1409"/>
                  </a:cubicBezTo>
                  <a:cubicBezTo>
                    <a:pt x="2312" y="1477"/>
                    <a:pt x="2133" y="1757"/>
                    <a:pt x="2060" y="2073"/>
                  </a:cubicBezTo>
                  <a:cubicBezTo>
                    <a:pt x="1922" y="2637"/>
                    <a:pt x="1917" y="3229"/>
                    <a:pt x="1940" y="3811"/>
                  </a:cubicBezTo>
                  <a:cubicBezTo>
                    <a:pt x="1762" y="3600"/>
                    <a:pt x="1573" y="3390"/>
                    <a:pt x="1381" y="3187"/>
                  </a:cubicBezTo>
                  <a:cubicBezTo>
                    <a:pt x="1060" y="2840"/>
                    <a:pt x="729" y="2472"/>
                    <a:pt x="238" y="2412"/>
                  </a:cubicBezTo>
                  <a:cubicBezTo>
                    <a:pt x="233" y="2412"/>
                    <a:pt x="227" y="2412"/>
                    <a:pt x="221" y="2412"/>
                  </a:cubicBezTo>
                  <a:cubicBezTo>
                    <a:pt x="105" y="2412"/>
                    <a:pt x="1" y="2537"/>
                    <a:pt x="5" y="2647"/>
                  </a:cubicBezTo>
                  <a:cubicBezTo>
                    <a:pt x="33" y="3426"/>
                    <a:pt x="395" y="4133"/>
                    <a:pt x="831" y="4766"/>
                  </a:cubicBezTo>
                  <a:cubicBezTo>
                    <a:pt x="1239" y="5361"/>
                    <a:pt x="1715" y="5911"/>
                    <a:pt x="2253" y="6393"/>
                  </a:cubicBezTo>
                  <a:cubicBezTo>
                    <a:pt x="2770" y="6851"/>
                    <a:pt x="3348" y="7287"/>
                    <a:pt x="4073" y="7297"/>
                  </a:cubicBezTo>
                  <a:cubicBezTo>
                    <a:pt x="4083" y="7297"/>
                    <a:pt x="4092" y="7297"/>
                    <a:pt x="4102" y="7297"/>
                  </a:cubicBezTo>
                  <a:cubicBezTo>
                    <a:pt x="4614" y="7297"/>
                    <a:pt x="5101" y="7069"/>
                    <a:pt x="5379" y="6654"/>
                  </a:cubicBezTo>
                  <a:cubicBezTo>
                    <a:pt x="5381" y="6655"/>
                    <a:pt x="5383" y="6655"/>
                    <a:pt x="5385" y="6655"/>
                  </a:cubicBezTo>
                  <a:cubicBezTo>
                    <a:pt x="5430" y="6655"/>
                    <a:pt x="5578" y="6455"/>
                    <a:pt x="5610" y="6411"/>
                  </a:cubicBezTo>
                  <a:cubicBezTo>
                    <a:pt x="5912" y="5939"/>
                    <a:pt x="5999" y="5623"/>
                    <a:pt x="6114" y="5077"/>
                  </a:cubicBezTo>
                  <a:cubicBezTo>
                    <a:pt x="6237" y="4504"/>
                    <a:pt x="6196" y="3958"/>
                    <a:pt x="6182" y="3376"/>
                  </a:cubicBezTo>
                  <a:cubicBezTo>
                    <a:pt x="6154" y="2247"/>
                    <a:pt x="5885" y="1051"/>
                    <a:pt x="5269" y="92"/>
                  </a:cubicBezTo>
                  <a:cubicBezTo>
                    <a:pt x="5228" y="28"/>
                    <a:pt x="5170" y="1"/>
                    <a:pt x="51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37"/>
          <p:cNvGrpSpPr/>
          <p:nvPr/>
        </p:nvGrpSpPr>
        <p:grpSpPr>
          <a:xfrm rot="-6534278">
            <a:off x="7787166" y="-794001"/>
            <a:ext cx="1699680" cy="2389760"/>
            <a:chOff x="5629850" y="1590975"/>
            <a:chExt cx="388875" cy="546725"/>
          </a:xfrm>
        </p:grpSpPr>
        <p:sp>
          <p:nvSpPr>
            <p:cNvPr id="3199" name="Google Shape;3199;p37"/>
            <p:cNvSpPr/>
            <p:nvPr/>
          </p:nvSpPr>
          <p:spPr>
            <a:xfrm>
              <a:off x="5629850" y="1590975"/>
              <a:ext cx="388875" cy="484900"/>
            </a:xfrm>
            <a:custGeom>
              <a:rect b="b" l="l" r="r" t="t"/>
              <a:pathLst>
                <a:path extrusionOk="0" h="19396" w="15555">
                  <a:moveTo>
                    <a:pt x="3987" y="5494"/>
                  </a:moveTo>
                  <a:cubicBezTo>
                    <a:pt x="4097" y="5494"/>
                    <a:pt x="5265" y="5692"/>
                    <a:pt x="5897" y="6173"/>
                  </a:cubicBezTo>
                  <a:cubicBezTo>
                    <a:pt x="6244" y="6435"/>
                    <a:pt x="6585" y="7035"/>
                    <a:pt x="6437" y="7242"/>
                  </a:cubicBezTo>
                  <a:cubicBezTo>
                    <a:pt x="6398" y="7296"/>
                    <a:pt x="6312" y="7319"/>
                    <a:pt x="6198" y="7319"/>
                  </a:cubicBezTo>
                  <a:cubicBezTo>
                    <a:pt x="5871" y="7319"/>
                    <a:pt x="5318" y="7134"/>
                    <a:pt x="5016" y="6994"/>
                  </a:cubicBezTo>
                  <a:cubicBezTo>
                    <a:pt x="4570" y="6797"/>
                    <a:pt x="4030" y="6352"/>
                    <a:pt x="3837" y="6090"/>
                  </a:cubicBezTo>
                  <a:cubicBezTo>
                    <a:pt x="3681" y="5875"/>
                    <a:pt x="3630" y="5513"/>
                    <a:pt x="3984" y="5494"/>
                  </a:cubicBezTo>
                  <a:cubicBezTo>
                    <a:pt x="3985" y="5494"/>
                    <a:pt x="3986" y="5494"/>
                    <a:pt x="3987" y="5494"/>
                  </a:cubicBezTo>
                  <a:close/>
                  <a:moveTo>
                    <a:pt x="6515" y="1"/>
                  </a:moveTo>
                  <a:cubicBezTo>
                    <a:pt x="6515" y="1"/>
                    <a:pt x="5969" y="1601"/>
                    <a:pt x="5717" y="1747"/>
                  </a:cubicBezTo>
                  <a:cubicBezTo>
                    <a:pt x="5470" y="1895"/>
                    <a:pt x="6337" y="2050"/>
                    <a:pt x="6717" y="2687"/>
                  </a:cubicBezTo>
                  <a:cubicBezTo>
                    <a:pt x="7097" y="3330"/>
                    <a:pt x="7235" y="3729"/>
                    <a:pt x="7125" y="3885"/>
                  </a:cubicBezTo>
                  <a:cubicBezTo>
                    <a:pt x="7102" y="3917"/>
                    <a:pt x="7059" y="3932"/>
                    <a:pt x="7001" y="3932"/>
                  </a:cubicBezTo>
                  <a:cubicBezTo>
                    <a:pt x="6781" y="3932"/>
                    <a:pt x="6355" y="3715"/>
                    <a:pt x="6130" y="3449"/>
                  </a:cubicBezTo>
                  <a:cubicBezTo>
                    <a:pt x="5846" y="3114"/>
                    <a:pt x="5336" y="2367"/>
                    <a:pt x="5241" y="2037"/>
                  </a:cubicBezTo>
                  <a:cubicBezTo>
                    <a:pt x="5241" y="2037"/>
                    <a:pt x="4401" y="2573"/>
                    <a:pt x="3717" y="3358"/>
                  </a:cubicBezTo>
                  <a:cubicBezTo>
                    <a:pt x="3457" y="3660"/>
                    <a:pt x="3218" y="3999"/>
                    <a:pt x="3057" y="4357"/>
                  </a:cubicBezTo>
                  <a:cubicBezTo>
                    <a:pt x="2961" y="4573"/>
                    <a:pt x="2879" y="4738"/>
                    <a:pt x="2801" y="4871"/>
                  </a:cubicBezTo>
                  <a:cubicBezTo>
                    <a:pt x="2411" y="5536"/>
                    <a:pt x="2200" y="5375"/>
                    <a:pt x="1755" y="6347"/>
                  </a:cubicBezTo>
                  <a:cubicBezTo>
                    <a:pt x="1567" y="6755"/>
                    <a:pt x="1412" y="7117"/>
                    <a:pt x="1292" y="7439"/>
                  </a:cubicBezTo>
                  <a:cubicBezTo>
                    <a:pt x="1063" y="8035"/>
                    <a:pt x="953" y="8476"/>
                    <a:pt x="1003" y="8723"/>
                  </a:cubicBezTo>
                  <a:cubicBezTo>
                    <a:pt x="1076" y="9098"/>
                    <a:pt x="2195" y="10057"/>
                    <a:pt x="3030" y="10434"/>
                  </a:cubicBezTo>
                  <a:cubicBezTo>
                    <a:pt x="3402" y="10599"/>
                    <a:pt x="3855" y="10749"/>
                    <a:pt x="4259" y="10901"/>
                  </a:cubicBezTo>
                  <a:cubicBezTo>
                    <a:pt x="4768" y="11094"/>
                    <a:pt x="5203" y="11291"/>
                    <a:pt x="5300" y="11543"/>
                  </a:cubicBezTo>
                  <a:cubicBezTo>
                    <a:pt x="5456" y="11928"/>
                    <a:pt x="5249" y="12043"/>
                    <a:pt x="4809" y="12093"/>
                  </a:cubicBezTo>
                  <a:cubicBezTo>
                    <a:pt x="4734" y="12101"/>
                    <a:pt x="4646" y="12107"/>
                    <a:pt x="4546" y="12107"/>
                  </a:cubicBezTo>
                  <a:cubicBezTo>
                    <a:pt x="4029" y="12107"/>
                    <a:pt x="3202" y="11958"/>
                    <a:pt x="2333" y="11255"/>
                  </a:cubicBezTo>
                  <a:cubicBezTo>
                    <a:pt x="2017" y="10997"/>
                    <a:pt x="1746" y="10741"/>
                    <a:pt x="1522" y="10512"/>
                  </a:cubicBezTo>
                  <a:cubicBezTo>
                    <a:pt x="1016" y="9989"/>
                    <a:pt x="756" y="9594"/>
                    <a:pt x="756" y="9594"/>
                  </a:cubicBezTo>
                  <a:cubicBezTo>
                    <a:pt x="756" y="9594"/>
                    <a:pt x="576" y="9975"/>
                    <a:pt x="434" y="10507"/>
                  </a:cubicBezTo>
                  <a:cubicBezTo>
                    <a:pt x="402" y="10622"/>
                    <a:pt x="375" y="10741"/>
                    <a:pt x="352" y="10865"/>
                  </a:cubicBezTo>
                  <a:cubicBezTo>
                    <a:pt x="214" y="11585"/>
                    <a:pt x="214" y="11896"/>
                    <a:pt x="260" y="12520"/>
                  </a:cubicBezTo>
                  <a:cubicBezTo>
                    <a:pt x="305" y="13143"/>
                    <a:pt x="1268" y="14286"/>
                    <a:pt x="2168" y="14487"/>
                  </a:cubicBezTo>
                  <a:cubicBezTo>
                    <a:pt x="2987" y="14673"/>
                    <a:pt x="4370" y="14845"/>
                    <a:pt x="4880" y="14845"/>
                  </a:cubicBezTo>
                  <a:cubicBezTo>
                    <a:pt x="4927" y="14845"/>
                    <a:pt x="4966" y="14844"/>
                    <a:pt x="4997" y="14840"/>
                  </a:cubicBezTo>
                  <a:cubicBezTo>
                    <a:pt x="5064" y="14833"/>
                    <a:pt x="5139" y="14830"/>
                    <a:pt x="5219" y="14830"/>
                  </a:cubicBezTo>
                  <a:cubicBezTo>
                    <a:pt x="5597" y="14830"/>
                    <a:pt x="6066" y="14914"/>
                    <a:pt x="6084" y="15134"/>
                  </a:cubicBezTo>
                  <a:cubicBezTo>
                    <a:pt x="6094" y="15272"/>
                    <a:pt x="6024" y="15359"/>
                    <a:pt x="5874" y="15418"/>
                  </a:cubicBezTo>
                  <a:cubicBezTo>
                    <a:pt x="5717" y="15482"/>
                    <a:pt x="5465" y="15515"/>
                    <a:pt x="5121" y="15528"/>
                  </a:cubicBezTo>
                  <a:cubicBezTo>
                    <a:pt x="4957" y="15535"/>
                    <a:pt x="4795" y="15538"/>
                    <a:pt x="4635" y="15538"/>
                  </a:cubicBezTo>
                  <a:cubicBezTo>
                    <a:pt x="3926" y="15538"/>
                    <a:pt x="3265" y="15471"/>
                    <a:pt x="2760" y="15317"/>
                  </a:cubicBezTo>
                  <a:cubicBezTo>
                    <a:pt x="2567" y="15258"/>
                    <a:pt x="2402" y="15189"/>
                    <a:pt x="2259" y="15107"/>
                  </a:cubicBezTo>
                  <a:cubicBezTo>
                    <a:pt x="1664" y="14754"/>
                    <a:pt x="315" y="13919"/>
                    <a:pt x="108" y="13672"/>
                  </a:cubicBezTo>
                  <a:cubicBezTo>
                    <a:pt x="100" y="13662"/>
                    <a:pt x="92" y="13657"/>
                    <a:pt x="86" y="13657"/>
                  </a:cubicBezTo>
                  <a:cubicBezTo>
                    <a:pt x="0" y="13657"/>
                    <a:pt x="218" y="14681"/>
                    <a:pt x="540" y="15625"/>
                  </a:cubicBezTo>
                  <a:cubicBezTo>
                    <a:pt x="724" y="16170"/>
                    <a:pt x="944" y="16684"/>
                    <a:pt x="1158" y="16959"/>
                  </a:cubicBezTo>
                  <a:cubicBezTo>
                    <a:pt x="1296" y="17129"/>
                    <a:pt x="1467" y="17317"/>
                    <a:pt x="1659" y="17505"/>
                  </a:cubicBezTo>
                  <a:cubicBezTo>
                    <a:pt x="2397" y="18234"/>
                    <a:pt x="3429" y="19014"/>
                    <a:pt x="3819" y="19192"/>
                  </a:cubicBezTo>
                  <a:cubicBezTo>
                    <a:pt x="4184" y="19361"/>
                    <a:pt x="5220" y="19395"/>
                    <a:pt x="5817" y="19395"/>
                  </a:cubicBezTo>
                  <a:cubicBezTo>
                    <a:pt x="5856" y="19395"/>
                    <a:pt x="5893" y="19395"/>
                    <a:pt x="5929" y="19395"/>
                  </a:cubicBezTo>
                  <a:cubicBezTo>
                    <a:pt x="6896" y="19385"/>
                    <a:pt x="7493" y="18615"/>
                    <a:pt x="7817" y="17986"/>
                  </a:cubicBezTo>
                  <a:cubicBezTo>
                    <a:pt x="7982" y="17670"/>
                    <a:pt x="8079" y="17391"/>
                    <a:pt x="8116" y="17266"/>
                  </a:cubicBezTo>
                  <a:cubicBezTo>
                    <a:pt x="8166" y="17097"/>
                    <a:pt x="8249" y="17023"/>
                    <a:pt x="8322" y="16995"/>
                  </a:cubicBezTo>
                  <a:cubicBezTo>
                    <a:pt x="8339" y="16989"/>
                    <a:pt x="8356" y="16986"/>
                    <a:pt x="8373" y="16986"/>
                  </a:cubicBezTo>
                  <a:cubicBezTo>
                    <a:pt x="8438" y="16986"/>
                    <a:pt x="8496" y="17032"/>
                    <a:pt x="8511" y="17101"/>
                  </a:cubicBezTo>
                  <a:cubicBezTo>
                    <a:pt x="8538" y="17230"/>
                    <a:pt x="8593" y="17463"/>
                    <a:pt x="8685" y="17716"/>
                  </a:cubicBezTo>
                  <a:cubicBezTo>
                    <a:pt x="8868" y="18244"/>
                    <a:pt x="9207" y="18872"/>
                    <a:pt x="9771" y="18945"/>
                  </a:cubicBezTo>
                  <a:cubicBezTo>
                    <a:pt x="9853" y="18955"/>
                    <a:pt x="9938" y="18959"/>
                    <a:pt x="10026" y="18959"/>
                  </a:cubicBezTo>
                  <a:cubicBezTo>
                    <a:pt x="10765" y="18959"/>
                    <a:pt x="11717" y="18623"/>
                    <a:pt x="12573" y="18115"/>
                  </a:cubicBezTo>
                  <a:cubicBezTo>
                    <a:pt x="12848" y="17950"/>
                    <a:pt x="13115" y="17766"/>
                    <a:pt x="13358" y="17573"/>
                  </a:cubicBezTo>
                  <a:cubicBezTo>
                    <a:pt x="13908" y="17139"/>
                    <a:pt x="14394" y="16496"/>
                    <a:pt x="14761" y="15748"/>
                  </a:cubicBezTo>
                  <a:cubicBezTo>
                    <a:pt x="15265" y="14735"/>
                    <a:pt x="15555" y="13543"/>
                    <a:pt x="15481" y="12451"/>
                  </a:cubicBezTo>
                  <a:cubicBezTo>
                    <a:pt x="15477" y="12406"/>
                    <a:pt x="15472" y="12355"/>
                    <a:pt x="15467" y="12309"/>
                  </a:cubicBezTo>
                  <a:lnTo>
                    <a:pt x="15320" y="11598"/>
                  </a:lnTo>
                  <a:cubicBezTo>
                    <a:pt x="15320" y="11598"/>
                    <a:pt x="15022" y="12043"/>
                    <a:pt x="14592" y="12529"/>
                  </a:cubicBezTo>
                  <a:cubicBezTo>
                    <a:pt x="14261" y="12910"/>
                    <a:pt x="13853" y="13308"/>
                    <a:pt x="13440" y="13547"/>
                  </a:cubicBezTo>
                  <a:cubicBezTo>
                    <a:pt x="12645" y="14011"/>
                    <a:pt x="11496" y="14558"/>
                    <a:pt x="10859" y="14558"/>
                  </a:cubicBezTo>
                  <a:cubicBezTo>
                    <a:pt x="10659" y="14558"/>
                    <a:pt x="10509" y="14504"/>
                    <a:pt x="10437" y="14377"/>
                  </a:cubicBezTo>
                  <a:cubicBezTo>
                    <a:pt x="10194" y="13947"/>
                    <a:pt x="11840" y="13473"/>
                    <a:pt x="13073" y="12529"/>
                  </a:cubicBezTo>
                  <a:cubicBezTo>
                    <a:pt x="13091" y="12516"/>
                    <a:pt x="13110" y="12502"/>
                    <a:pt x="13123" y="12488"/>
                  </a:cubicBezTo>
                  <a:cubicBezTo>
                    <a:pt x="14362" y="11520"/>
                    <a:pt x="15224" y="10906"/>
                    <a:pt x="15320" y="10315"/>
                  </a:cubicBezTo>
                  <a:cubicBezTo>
                    <a:pt x="15394" y="9888"/>
                    <a:pt x="15352" y="9329"/>
                    <a:pt x="15123" y="8631"/>
                  </a:cubicBezTo>
                  <a:cubicBezTo>
                    <a:pt x="15036" y="8365"/>
                    <a:pt x="14922" y="8080"/>
                    <a:pt x="14774" y="7778"/>
                  </a:cubicBezTo>
                  <a:cubicBezTo>
                    <a:pt x="14490" y="7182"/>
                    <a:pt x="13913" y="6338"/>
                    <a:pt x="13436" y="5682"/>
                  </a:cubicBezTo>
                  <a:cubicBezTo>
                    <a:pt x="13028" y="5119"/>
                    <a:pt x="12693" y="4692"/>
                    <a:pt x="12693" y="4692"/>
                  </a:cubicBezTo>
                  <a:cubicBezTo>
                    <a:pt x="12693" y="4692"/>
                    <a:pt x="12610" y="5164"/>
                    <a:pt x="12450" y="5779"/>
                  </a:cubicBezTo>
                  <a:cubicBezTo>
                    <a:pt x="12294" y="6366"/>
                    <a:pt x="12060" y="7085"/>
                    <a:pt x="11743" y="7640"/>
                  </a:cubicBezTo>
                  <a:cubicBezTo>
                    <a:pt x="11587" y="7911"/>
                    <a:pt x="11367" y="8255"/>
                    <a:pt x="11115" y="8581"/>
                  </a:cubicBezTo>
                  <a:cubicBezTo>
                    <a:pt x="10701" y="9125"/>
                    <a:pt x="10202" y="9615"/>
                    <a:pt x="9811" y="9615"/>
                  </a:cubicBezTo>
                  <a:cubicBezTo>
                    <a:pt x="9717" y="9615"/>
                    <a:pt x="9629" y="9587"/>
                    <a:pt x="9551" y="9526"/>
                  </a:cubicBezTo>
                  <a:cubicBezTo>
                    <a:pt x="9377" y="9388"/>
                    <a:pt x="9349" y="9149"/>
                    <a:pt x="9419" y="8861"/>
                  </a:cubicBezTo>
                  <a:cubicBezTo>
                    <a:pt x="9578" y="8154"/>
                    <a:pt x="10299" y="7164"/>
                    <a:pt x="10771" y="6696"/>
                  </a:cubicBezTo>
                  <a:cubicBezTo>
                    <a:pt x="10996" y="6476"/>
                    <a:pt x="11381" y="6141"/>
                    <a:pt x="11707" y="5792"/>
                  </a:cubicBezTo>
                  <a:lnTo>
                    <a:pt x="11711" y="5792"/>
                  </a:lnTo>
                  <a:cubicBezTo>
                    <a:pt x="11978" y="5504"/>
                    <a:pt x="12202" y="5206"/>
                    <a:pt x="12257" y="4954"/>
                  </a:cubicBezTo>
                  <a:cubicBezTo>
                    <a:pt x="12385" y="4384"/>
                    <a:pt x="12073" y="3760"/>
                    <a:pt x="11642" y="3390"/>
                  </a:cubicBezTo>
                  <a:cubicBezTo>
                    <a:pt x="11633" y="3385"/>
                    <a:pt x="11624" y="3375"/>
                    <a:pt x="11614" y="3366"/>
                  </a:cubicBezTo>
                  <a:cubicBezTo>
                    <a:pt x="11174" y="2995"/>
                    <a:pt x="10312" y="2408"/>
                    <a:pt x="10312" y="2408"/>
                  </a:cubicBezTo>
                  <a:cubicBezTo>
                    <a:pt x="10312" y="2408"/>
                    <a:pt x="10202" y="3385"/>
                    <a:pt x="9891" y="3967"/>
                  </a:cubicBezTo>
                  <a:cubicBezTo>
                    <a:pt x="9872" y="3995"/>
                    <a:pt x="9853" y="4027"/>
                    <a:pt x="9840" y="4054"/>
                  </a:cubicBezTo>
                  <a:cubicBezTo>
                    <a:pt x="9588" y="4445"/>
                    <a:pt x="9052" y="5163"/>
                    <a:pt x="8697" y="5163"/>
                  </a:cubicBezTo>
                  <a:cubicBezTo>
                    <a:pt x="8638" y="5163"/>
                    <a:pt x="8585" y="5143"/>
                    <a:pt x="8538" y="5100"/>
                  </a:cubicBezTo>
                  <a:cubicBezTo>
                    <a:pt x="8340" y="4922"/>
                    <a:pt x="8501" y="4545"/>
                    <a:pt x="8771" y="4164"/>
                  </a:cubicBezTo>
                  <a:cubicBezTo>
                    <a:pt x="8960" y="3898"/>
                    <a:pt x="9203" y="3628"/>
                    <a:pt x="9409" y="3417"/>
                  </a:cubicBezTo>
                  <a:cubicBezTo>
                    <a:pt x="9918" y="2907"/>
                    <a:pt x="10065" y="2289"/>
                    <a:pt x="9908" y="2109"/>
                  </a:cubicBezTo>
                  <a:cubicBezTo>
                    <a:pt x="9753" y="1931"/>
                    <a:pt x="7923" y="1165"/>
                    <a:pt x="7290" y="794"/>
                  </a:cubicBezTo>
                  <a:cubicBezTo>
                    <a:pt x="6727" y="464"/>
                    <a:pt x="6515" y="1"/>
                    <a:pt x="6515"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7"/>
            <p:cNvSpPr/>
            <p:nvPr/>
          </p:nvSpPr>
          <p:spPr>
            <a:xfrm>
              <a:off x="5699850" y="1674900"/>
              <a:ext cx="239625" cy="60900"/>
            </a:xfrm>
            <a:custGeom>
              <a:rect b="b" l="l" r="r" t="t"/>
              <a:pathLst>
                <a:path extrusionOk="0" h="2436" w="9585">
                  <a:moveTo>
                    <a:pt x="917" y="1"/>
                  </a:moveTo>
                  <a:cubicBezTo>
                    <a:pt x="657" y="303"/>
                    <a:pt x="418" y="642"/>
                    <a:pt x="257" y="1000"/>
                  </a:cubicBezTo>
                  <a:cubicBezTo>
                    <a:pt x="161" y="1216"/>
                    <a:pt x="79" y="1381"/>
                    <a:pt x="1" y="1514"/>
                  </a:cubicBezTo>
                  <a:cubicBezTo>
                    <a:pt x="2959" y="1775"/>
                    <a:pt x="5935" y="2435"/>
                    <a:pt x="8907" y="2435"/>
                  </a:cubicBezTo>
                  <a:lnTo>
                    <a:pt x="8911" y="2435"/>
                  </a:lnTo>
                  <a:cubicBezTo>
                    <a:pt x="9178" y="2147"/>
                    <a:pt x="9402" y="1849"/>
                    <a:pt x="9457" y="1597"/>
                  </a:cubicBezTo>
                  <a:cubicBezTo>
                    <a:pt x="9585" y="1027"/>
                    <a:pt x="9273" y="403"/>
                    <a:pt x="8842" y="33"/>
                  </a:cubicBezTo>
                  <a:cubicBezTo>
                    <a:pt x="8833" y="28"/>
                    <a:pt x="8824" y="18"/>
                    <a:pt x="8814" y="9"/>
                  </a:cubicBezTo>
                  <a:cubicBezTo>
                    <a:pt x="8732" y="24"/>
                    <a:pt x="8655" y="46"/>
                    <a:pt x="8577" y="69"/>
                  </a:cubicBezTo>
                  <a:cubicBezTo>
                    <a:pt x="8095" y="206"/>
                    <a:pt x="7646" y="431"/>
                    <a:pt x="7169" y="583"/>
                  </a:cubicBezTo>
                  <a:cubicBezTo>
                    <a:pt x="7146" y="592"/>
                    <a:pt x="7118" y="602"/>
                    <a:pt x="7091" y="610"/>
                  </a:cubicBezTo>
                  <a:cubicBezTo>
                    <a:pt x="7072" y="638"/>
                    <a:pt x="7053" y="670"/>
                    <a:pt x="7040" y="697"/>
                  </a:cubicBezTo>
                  <a:cubicBezTo>
                    <a:pt x="6788" y="1088"/>
                    <a:pt x="6252" y="1806"/>
                    <a:pt x="5897" y="1806"/>
                  </a:cubicBezTo>
                  <a:cubicBezTo>
                    <a:pt x="5838" y="1806"/>
                    <a:pt x="5785" y="1786"/>
                    <a:pt x="5738" y="1743"/>
                  </a:cubicBezTo>
                  <a:cubicBezTo>
                    <a:pt x="5540" y="1565"/>
                    <a:pt x="5701" y="1188"/>
                    <a:pt x="5971" y="807"/>
                  </a:cubicBezTo>
                  <a:lnTo>
                    <a:pt x="5971" y="807"/>
                  </a:lnTo>
                  <a:cubicBezTo>
                    <a:pt x="5836" y="816"/>
                    <a:pt x="5699" y="821"/>
                    <a:pt x="5563" y="821"/>
                  </a:cubicBezTo>
                  <a:cubicBezTo>
                    <a:pt x="4036" y="821"/>
                    <a:pt x="2471" y="291"/>
                    <a:pt x="917"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7"/>
            <p:cNvSpPr/>
            <p:nvPr/>
          </p:nvSpPr>
          <p:spPr>
            <a:xfrm>
              <a:off x="5941075" y="1708250"/>
              <a:ext cx="24675" cy="27200"/>
            </a:xfrm>
            <a:custGeom>
              <a:rect b="b" l="l" r="r" t="t"/>
              <a:pathLst>
                <a:path extrusionOk="0" h="1088" w="987">
                  <a:moveTo>
                    <a:pt x="244" y="1"/>
                  </a:moveTo>
                  <a:cubicBezTo>
                    <a:pt x="244" y="1"/>
                    <a:pt x="161" y="473"/>
                    <a:pt x="1" y="1088"/>
                  </a:cubicBezTo>
                  <a:cubicBezTo>
                    <a:pt x="327" y="1074"/>
                    <a:pt x="661" y="1046"/>
                    <a:pt x="987" y="991"/>
                  </a:cubicBezTo>
                  <a:cubicBezTo>
                    <a:pt x="579" y="428"/>
                    <a:pt x="244" y="1"/>
                    <a:pt x="244"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7"/>
            <p:cNvSpPr/>
            <p:nvPr/>
          </p:nvSpPr>
          <p:spPr>
            <a:xfrm>
              <a:off x="5640700" y="1830800"/>
              <a:ext cx="27200" cy="22975"/>
            </a:xfrm>
            <a:custGeom>
              <a:rect b="b" l="l" r="r" t="t"/>
              <a:pathLst>
                <a:path extrusionOk="0" h="919" w="1088">
                  <a:moveTo>
                    <a:pt x="322" y="1"/>
                  </a:moveTo>
                  <a:cubicBezTo>
                    <a:pt x="322" y="1"/>
                    <a:pt x="142" y="382"/>
                    <a:pt x="0" y="914"/>
                  </a:cubicBezTo>
                  <a:cubicBezTo>
                    <a:pt x="156" y="902"/>
                    <a:pt x="314" y="897"/>
                    <a:pt x="473" y="897"/>
                  </a:cubicBezTo>
                  <a:cubicBezTo>
                    <a:pt x="677" y="897"/>
                    <a:pt x="883" y="906"/>
                    <a:pt x="1088" y="919"/>
                  </a:cubicBezTo>
                  <a:cubicBezTo>
                    <a:pt x="582" y="396"/>
                    <a:pt x="322" y="1"/>
                    <a:pt x="32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7"/>
            <p:cNvSpPr/>
            <p:nvPr/>
          </p:nvSpPr>
          <p:spPr>
            <a:xfrm>
              <a:off x="5653650" y="1776925"/>
              <a:ext cx="361050" cy="127300"/>
            </a:xfrm>
            <a:custGeom>
              <a:rect b="b" l="l" r="r" t="t"/>
              <a:pathLst>
                <a:path extrusionOk="0" h="5092" w="14442">
                  <a:moveTo>
                    <a:pt x="340" y="1"/>
                  </a:moveTo>
                  <a:cubicBezTo>
                    <a:pt x="111" y="597"/>
                    <a:pt x="1" y="1038"/>
                    <a:pt x="51" y="1285"/>
                  </a:cubicBezTo>
                  <a:cubicBezTo>
                    <a:pt x="124" y="1660"/>
                    <a:pt x="1243" y="2619"/>
                    <a:pt x="2078" y="2996"/>
                  </a:cubicBezTo>
                  <a:cubicBezTo>
                    <a:pt x="2450" y="3161"/>
                    <a:pt x="2903" y="3311"/>
                    <a:pt x="3307" y="3463"/>
                  </a:cubicBezTo>
                  <a:cubicBezTo>
                    <a:pt x="6255" y="4037"/>
                    <a:pt x="9191" y="4949"/>
                    <a:pt x="12121" y="5091"/>
                  </a:cubicBezTo>
                  <a:cubicBezTo>
                    <a:pt x="12139" y="5078"/>
                    <a:pt x="12158" y="5064"/>
                    <a:pt x="12171" y="5050"/>
                  </a:cubicBezTo>
                  <a:cubicBezTo>
                    <a:pt x="13410" y="4082"/>
                    <a:pt x="14272" y="3468"/>
                    <a:pt x="14368" y="2877"/>
                  </a:cubicBezTo>
                  <a:cubicBezTo>
                    <a:pt x="14442" y="2450"/>
                    <a:pt x="14400" y="1891"/>
                    <a:pt x="14171" y="1193"/>
                  </a:cubicBezTo>
                  <a:cubicBezTo>
                    <a:pt x="13472" y="1061"/>
                    <a:pt x="12761" y="993"/>
                    <a:pt x="12049" y="993"/>
                  </a:cubicBezTo>
                  <a:cubicBezTo>
                    <a:pt x="11775" y="993"/>
                    <a:pt x="11501" y="1003"/>
                    <a:pt x="11227" y="1023"/>
                  </a:cubicBezTo>
                  <a:cubicBezTo>
                    <a:pt x="10874" y="1051"/>
                    <a:pt x="10520" y="1093"/>
                    <a:pt x="10163" y="1143"/>
                  </a:cubicBezTo>
                  <a:cubicBezTo>
                    <a:pt x="9749" y="1687"/>
                    <a:pt x="9250" y="2177"/>
                    <a:pt x="8859" y="2177"/>
                  </a:cubicBezTo>
                  <a:cubicBezTo>
                    <a:pt x="8765" y="2177"/>
                    <a:pt x="8677" y="2149"/>
                    <a:pt x="8599" y="2088"/>
                  </a:cubicBezTo>
                  <a:cubicBezTo>
                    <a:pt x="8425" y="1950"/>
                    <a:pt x="8397" y="1711"/>
                    <a:pt x="8467" y="1423"/>
                  </a:cubicBezTo>
                  <a:lnTo>
                    <a:pt x="8467" y="1423"/>
                  </a:lnTo>
                  <a:cubicBezTo>
                    <a:pt x="7696" y="1549"/>
                    <a:pt x="6929" y="1653"/>
                    <a:pt x="6170" y="1653"/>
                  </a:cubicBezTo>
                  <a:cubicBezTo>
                    <a:pt x="5578" y="1653"/>
                    <a:pt x="4991" y="1590"/>
                    <a:pt x="4412" y="1423"/>
                  </a:cubicBezTo>
                  <a:cubicBezTo>
                    <a:pt x="3444" y="1143"/>
                    <a:pt x="2573" y="583"/>
                    <a:pt x="1615" y="267"/>
                  </a:cubicBezTo>
                  <a:cubicBezTo>
                    <a:pt x="1203" y="134"/>
                    <a:pt x="771" y="43"/>
                    <a:pt x="340"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37"/>
            <p:cNvSpPr/>
            <p:nvPr/>
          </p:nvSpPr>
          <p:spPr>
            <a:xfrm>
              <a:off x="5643325" y="1973375"/>
              <a:ext cx="355575" cy="73225"/>
            </a:xfrm>
            <a:custGeom>
              <a:rect b="b" l="l" r="r" t="t"/>
              <a:pathLst>
                <a:path extrusionOk="0" h="2929" w="14223">
                  <a:moveTo>
                    <a:pt x="3117" y="0"/>
                  </a:moveTo>
                  <a:cubicBezTo>
                    <a:pt x="2849" y="0"/>
                    <a:pt x="2580" y="6"/>
                    <a:pt x="2312" y="17"/>
                  </a:cubicBezTo>
                  <a:cubicBezTo>
                    <a:pt x="2280" y="17"/>
                    <a:pt x="2253" y="21"/>
                    <a:pt x="2221" y="21"/>
                  </a:cubicBezTo>
                  <a:cubicBezTo>
                    <a:pt x="1487" y="58"/>
                    <a:pt x="729" y="150"/>
                    <a:pt x="1" y="329"/>
                  </a:cubicBezTo>
                  <a:cubicBezTo>
                    <a:pt x="185" y="874"/>
                    <a:pt x="405" y="1388"/>
                    <a:pt x="619" y="1663"/>
                  </a:cubicBezTo>
                  <a:cubicBezTo>
                    <a:pt x="757" y="1833"/>
                    <a:pt x="928" y="2021"/>
                    <a:pt x="1120" y="2209"/>
                  </a:cubicBezTo>
                  <a:cubicBezTo>
                    <a:pt x="1425" y="2146"/>
                    <a:pt x="1737" y="2114"/>
                    <a:pt x="2049" y="2114"/>
                  </a:cubicBezTo>
                  <a:cubicBezTo>
                    <a:pt x="2282" y="2114"/>
                    <a:pt x="2514" y="2132"/>
                    <a:pt x="2744" y="2167"/>
                  </a:cubicBezTo>
                  <a:cubicBezTo>
                    <a:pt x="3863" y="2341"/>
                    <a:pt x="4935" y="2928"/>
                    <a:pt x="6049" y="2928"/>
                  </a:cubicBezTo>
                  <a:cubicBezTo>
                    <a:pt x="6171" y="2928"/>
                    <a:pt x="6293" y="2921"/>
                    <a:pt x="6416" y="2906"/>
                  </a:cubicBezTo>
                  <a:cubicBezTo>
                    <a:pt x="6710" y="2869"/>
                    <a:pt x="6994" y="2787"/>
                    <a:pt x="7278" y="2690"/>
                  </a:cubicBezTo>
                  <a:cubicBezTo>
                    <a:pt x="7443" y="2374"/>
                    <a:pt x="7540" y="2095"/>
                    <a:pt x="7577" y="1970"/>
                  </a:cubicBezTo>
                  <a:cubicBezTo>
                    <a:pt x="7627" y="1801"/>
                    <a:pt x="7710" y="1727"/>
                    <a:pt x="7783" y="1699"/>
                  </a:cubicBezTo>
                  <a:cubicBezTo>
                    <a:pt x="7800" y="1693"/>
                    <a:pt x="7817" y="1690"/>
                    <a:pt x="7834" y="1690"/>
                  </a:cubicBezTo>
                  <a:cubicBezTo>
                    <a:pt x="7899" y="1690"/>
                    <a:pt x="7957" y="1736"/>
                    <a:pt x="7972" y="1805"/>
                  </a:cubicBezTo>
                  <a:cubicBezTo>
                    <a:pt x="7999" y="1934"/>
                    <a:pt x="8054" y="2167"/>
                    <a:pt x="8146" y="2420"/>
                  </a:cubicBezTo>
                  <a:cubicBezTo>
                    <a:pt x="8186" y="2410"/>
                    <a:pt x="8228" y="2402"/>
                    <a:pt x="8274" y="2393"/>
                  </a:cubicBezTo>
                  <a:cubicBezTo>
                    <a:pt x="8562" y="2331"/>
                    <a:pt x="8851" y="2304"/>
                    <a:pt x="9141" y="2304"/>
                  </a:cubicBezTo>
                  <a:cubicBezTo>
                    <a:pt x="10050" y="2304"/>
                    <a:pt x="10967" y="2562"/>
                    <a:pt x="11860" y="2778"/>
                  </a:cubicBezTo>
                  <a:cubicBezTo>
                    <a:pt x="11920" y="2791"/>
                    <a:pt x="11975" y="2806"/>
                    <a:pt x="12034" y="2819"/>
                  </a:cubicBezTo>
                  <a:cubicBezTo>
                    <a:pt x="12309" y="2654"/>
                    <a:pt x="12576" y="2470"/>
                    <a:pt x="12819" y="2277"/>
                  </a:cubicBezTo>
                  <a:cubicBezTo>
                    <a:pt x="13369" y="1843"/>
                    <a:pt x="13855" y="1200"/>
                    <a:pt x="14222" y="452"/>
                  </a:cubicBezTo>
                  <a:lnTo>
                    <a:pt x="14222" y="452"/>
                  </a:lnTo>
                  <a:cubicBezTo>
                    <a:pt x="13469" y="696"/>
                    <a:pt x="12718" y="952"/>
                    <a:pt x="11934" y="1045"/>
                  </a:cubicBezTo>
                  <a:cubicBezTo>
                    <a:pt x="11687" y="1074"/>
                    <a:pt x="11441" y="1088"/>
                    <a:pt x="11195" y="1088"/>
                  </a:cubicBezTo>
                  <a:cubicBezTo>
                    <a:pt x="9808" y="1088"/>
                    <a:pt x="8430" y="665"/>
                    <a:pt x="7058" y="389"/>
                  </a:cubicBezTo>
                  <a:cubicBezTo>
                    <a:pt x="6490" y="274"/>
                    <a:pt x="5912" y="186"/>
                    <a:pt x="5335" y="122"/>
                  </a:cubicBezTo>
                  <a:cubicBezTo>
                    <a:pt x="4600" y="41"/>
                    <a:pt x="3859" y="0"/>
                    <a:pt x="311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37"/>
            <p:cNvSpPr/>
            <p:nvPr/>
          </p:nvSpPr>
          <p:spPr>
            <a:xfrm>
              <a:off x="5732550" y="1633175"/>
              <a:ext cx="183325" cy="504525"/>
            </a:xfrm>
            <a:custGeom>
              <a:rect b="b" l="l" r="r" t="t"/>
              <a:pathLst>
                <a:path extrusionOk="0" h="20181" w="7333">
                  <a:moveTo>
                    <a:pt x="3059" y="1"/>
                  </a:moveTo>
                  <a:cubicBezTo>
                    <a:pt x="3059" y="1"/>
                    <a:pt x="3058" y="2"/>
                    <a:pt x="3059" y="4"/>
                  </a:cubicBezTo>
                  <a:cubicBezTo>
                    <a:pt x="3099" y="349"/>
                    <a:pt x="3311" y="857"/>
                    <a:pt x="3352" y="1202"/>
                  </a:cubicBezTo>
                  <a:cubicBezTo>
                    <a:pt x="3398" y="1545"/>
                    <a:pt x="3440" y="1890"/>
                    <a:pt x="3457" y="2238"/>
                  </a:cubicBezTo>
                  <a:cubicBezTo>
                    <a:pt x="3472" y="2546"/>
                    <a:pt x="3508" y="2848"/>
                    <a:pt x="3531" y="3155"/>
                  </a:cubicBezTo>
                  <a:cubicBezTo>
                    <a:pt x="3554" y="3463"/>
                    <a:pt x="3582" y="3765"/>
                    <a:pt x="3613" y="4072"/>
                  </a:cubicBezTo>
                  <a:cubicBezTo>
                    <a:pt x="3645" y="4356"/>
                    <a:pt x="3677" y="4641"/>
                    <a:pt x="3705" y="4930"/>
                  </a:cubicBezTo>
                  <a:cubicBezTo>
                    <a:pt x="3522" y="4595"/>
                    <a:pt x="3269" y="4311"/>
                    <a:pt x="2962" y="4091"/>
                  </a:cubicBezTo>
                  <a:cubicBezTo>
                    <a:pt x="2784" y="3962"/>
                    <a:pt x="2591" y="3852"/>
                    <a:pt x="2384" y="3770"/>
                  </a:cubicBezTo>
                  <a:cubicBezTo>
                    <a:pt x="2213" y="3704"/>
                    <a:pt x="2013" y="3628"/>
                    <a:pt x="1823" y="3628"/>
                  </a:cubicBezTo>
                  <a:cubicBezTo>
                    <a:pt x="1799" y="3628"/>
                    <a:pt x="1775" y="3629"/>
                    <a:pt x="1751" y="3632"/>
                  </a:cubicBezTo>
                  <a:cubicBezTo>
                    <a:pt x="1692" y="3636"/>
                    <a:pt x="1981" y="3825"/>
                    <a:pt x="2109" y="3866"/>
                  </a:cubicBezTo>
                  <a:cubicBezTo>
                    <a:pt x="2229" y="3907"/>
                    <a:pt x="2348" y="3953"/>
                    <a:pt x="2462" y="4013"/>
                  </a:cubicBezTo>
                  <a:cubicBezTo>
                    <a:pt x="2697" y="4132"/>
                    <a:pt x="2911" y="4288"/>
                    <a:pt x="3099" y="4481"/>
                  </a:cubicBezTo>
                  <a:cubicBezTo>
                    <a:pt x="3283" y="4669"/>
                    <a:pt x="3440" y="4898"/>
                    <a:pt x="3558" y="5137"/>
                  </a:cubicBezTo>
                  <a:cubicBezTo>
                    <a:pt x="3618" y="5251"/>
                    <a:pt x="3664" y="5374"/>
                    <a:pt x="3705" y="5499"/>
                  </a:cubicBezTo>
                  <a:cubicBezTo>
                    <a:pt x="3724" y="5558"/>
                    <a:pt x="3751" y="5618"/>
                    <a:pt x="3774" y="5677"/>
                  </a:cubicBezTo>
                  <a:cubicBezTo>
                    <a:pt x="3779" y="5760"/>
                    <a:pt x="4086" y="8204"/>
                    <a:pt x="4090" y="9429"/>
                  </a:cubicBezTo>
                  <a:cubicBezTo>
                    <a:pt x="3999" y="9315"/>
                    <a:pt x="3852" y="9195"/>
                    <a:pt x="3737" y="9099"/>
                  </a:cubicBezTo>
                  <a:cubicBezTo>
                    <a:pt x="3256" y="8686"/>
                    <a:pt x="2678" y="8415"/>
                    <a:pt x="2109" y="8145"/>
                  </a:cubicBezTo>
                  <a:cubicBezTo>
                    <a:pt x="1939" y="8062"/>
                    <a:pt x="1774" y="7971"/>
                    <a:pt x="1600" y="7906"/>
                  </a:cubicBezTo>
                  <a:cubicBezTo>
                    <a:pt x="1412" y="7838"/>
                    <a:pt x="1233" y="7755"/>
                    <a:pt x="1055" y="7672"/>
                  </a:cubicBezTo>
                  <a:cubicBezTo>
                    <a:pt x="881" y="7594"/>
                    <a:pt x="716" y="7507"/>
                    <a:pt x="550" y="7425"/>
                  </a:cubicBezTo>
                  <a:cubicBezTo>
                    <a:pt x="380" y="7338"/>
                    <a:pt x="206" y="7232"/>
                    <a:pt x="28" y="7177"/>
                  </a:cubicBezTo>
                  <a:cubicBezTo>
                    <a:pt x="27" y="7177"/>
                    <a:pt x="26" y="7177"/>
                    <a:pt x="26" y="7177"/>
                  </a:cubicBezTo>
                  <a:lnTo>
                    <a:pt x="26" y="7177"/>
                  </a:lnTo>
                  <a:cubicBezTo>
                    <a:pt x="0" y="7177"/>
                    <a:pt x="911" y="7775"/>
                    <a:pt x="1091" y="7878"/>
                  </a:cubicBezTo>
                  <a:cubicBezTo>
                    <a:pt x="1173" y="7929"/>
                    <a:pt x="1260" y="7975"/>
                    <a:pt x="1348" y="8026"/>
                  </a:cubicBezTo>
                  <a:cubicBezTo>
                    <a:pt x="1421" y="8071"/>
                    <a:pt x="1495" y="8131"/>
                    <a:pt x="1569" y="8172"/>
                  </a:cubicBezTo>
                  <a:cubicBezTo>
                    <a:pt x="1734" y="8263"/>
                    <a:pt x="1899" y="8352"/>
                    <a:pt x="2064" y="8443"/>
                  </a:cubicBezTo>
                  <a:cubicBezTo>
                    <a:pt x="2343" y="8589"/>
                    <a:pt x="2623" y="8741"/>
                    <a:pt x="2898" y="8896"/>
                  </a:cubicBezTo>
                  <a:cubicBezTo>
                    <a:pt x="3146" y="9039"/>
                    <a:pt x="3385" y="9199"/>
                    <a:pt x="3599" y="9392"/>
                  </a:cubicBezTo>
                  <a:cubicBezTo>
                    <a:pt x="3705" y="9488"/>
                    <a:pt x="3815" y="9590"/>
                    <a:pt x="3912" y="9700"/>
                  </a:cubicBezTo>
                  <a:cubicBezTo>
                    <a:pt x="3962" y="9749"/>
                    <a:pt x="4008" y="9804"/>
                    <a:pt x="4058" y="9851"/>
                  </a:cubicBezTo>
                  <a:cubicBezTo>
                    <a:pt x="4072" y="9865"/>
                    <a:pt x="4081" y="9874"/>
                    <a:pt x="4094" y="9882"/>
                  </a:cubicBezTo>
                  <a:cubicBezTo>
                    <a:pt x="4094" y="10075"/>
                    <a:pt x="4094" y="10268"/>
                    <a:pt x="4090" y="10460"/>
                  </a:cubicBezTo>
                  <a:cubicBezTo>
                    <a:pt x="4081" y="10860"/>
                    <a:pt x="4090" y="11258"/>
                    <a:pt x="4094" y="11658"/>
                  </a:cubicBezTo>
                  <a:cubicBezTo>
                    <a:pt x="4100" y="12143"/>
                    <a:pt x="4104" y="12630"/>
                    <a:pt x="4109" y="13121"/>
                  </a:cubicBezTo>
                  <a:cubicBezTo>
                    <a:pt x="3912" y="12924"/>
                    <a:pt x="3673" y="12772"/>
                    <a:pt x="3421" y="12653"/>
                  </a:cubicBezTo>
                  <a:cubicBezTo>
                    <a:pt x="3114" y="12511"/>
                    <a:pt x="2788" y="12401"/>
                    <a:pt x="2458" y="12318"/>
                  </a:cubicBezTo>
                  <a:cubicBezTo>
                    <a:pt x="2119" y="12231"/>
                    <a:pt x="1783" y="12139"/>
                    <a:pt x="1435" y="12098"/>
                  </a:cubicBezTo>
                  <a:cubicBezTo>
                    <a:pt x="1236" y="12074"/>
                    <a:pt x="1037" y="12063"/>
                    <a:pt x="838" y="12063"/>
                  </a:cubicBezTo>
                  <a:cubicBezTo>
                    <a:pt x="684" y="12063"/>
                    <a:pt x="530" y="12070"/>
                    <a:pt x="375" y="12084"/>
                  </a:cubicBezTo>
                  <a:cubicBezTo>
                    <a:pt x="307" y="12088"/>
                    <a:pt x="1173" y="12204"/>
                    <a:pt x="1545" y="12253"/>
                  </a:cubicBezTo>
                  <a:cubicBezTo>
                    <a:pt x="2191" y="12346"/>
                    <a:pt x="2765" y="12575"/>
                    <a:pt x="3352" y="12850"/>
                  </a:cubicBezTo>
                  <a:cubicBezTo>
                    <a:pt x="3618" y="12979"/>
                    <a:pt x="3880" y="13139"/>
                    <a:pt x="4067" y="13373"/>
                  </a:cubicBezTo>
                  <a:cubicBezTo>
                    <a:pt x="4081" y="13391"/>
                    <a:pt x="4100" y="13414"/>
                    <a:pt x="4113" y="13432"/>
                  </a:cubicBezTo>
                  <a:cubicBezTo>
                    <a:pt x="4113" y="13542"/>
                    <a:pt x="4113" y="13648"/>
                    <a:pt x="4118" y="13753"/>
                  </a:cubicBezTo>
                  <a:cubicBezTo>
                    <a:pt x="4122" y="14455"/>
                    <a:pt x="4132" y="15157"/>
                    <a:pt x="4109" y="15853"/>
                  </a:cubicBezTo>
                  <a:cubicBezTo>
                    <a:pt x="4090" y="16560"/>
                    <a:pt x="4049" y="17267"/>
                    <a:pt x="4003" y="17972"/>
                  </a:cubicBezTo>
                  <a:cubicBezTo>
                    <a:pt x="3980" y="18325"/>
                    <a:pt x="3962" y="18683"/>
                    <a:pt x="3939" y="19036"/>
                  </a:cubicBezTo>
                  <a:cubicBezTo>
                    <a:pt x="3929" y="19206"/>
                    <a:pt x="3921" y="19375"/>
                    <a:pt x="3921" y="19545"/>
                  </a:cubicBezTo>
                  <a:cubicBezTo>
                    <a:pt x="3925" y="19642"/>
                    <a:pt x="3925" y="19733"/>
                    <a:pt x="3935" y="19830"/>
                  </a:cubicBezTo>
                  <a:cubicBezTo>
                    <a:pt x="3944" y="19936"/>
                    <a:pt x="3971" y="20018"/>
                    <a:pt x="4031" y="20105"/>
                  </a:cubicBezTo>
                  <a:cubicBezTo>
                    <a:pt x="4069" y="20155"/>
                    <a:pt x="4123" y="20180"/>
                    <a:pt x="4177" y="20180"/>
                  </a:cubicBezTo>
                  <a:cubicBezTo>
                    <a:pt x="4226" y="20180"/>
                    <a:pt x="4275" y="20160"/>
                    <a:pt x="4315" y="20118"/>
                  </a:cubicBezTo>
                  <a:cubicBezTo>
                    <a:pt x="4356" y="20078"/>
                    <a:pt x="4393" y="20036"/>
                    <a:pt x="4416" y="19985"/>
                  </a:cubicBezTo>
                  <a:cubicBezTo>
                    <a:pt x="4443" y="19926"/>
                    <a:pt x="4452" y="19862"/>
                    <a:pt x="4466" y="19798"/>
                  </a:cubicBezTo>
                  <a:cubicBezTo>
                    <a:pt x="4490" y="19706"/>
                    <a:pt x="4498" y="19610"/>
                    <a:pt x="4513" y="19517"/>
                  </a:cubicBezTo>
                  <a:cubicBezTo>
                    <a:pt x="4545" y="19303"/>
                    <a:pt x="4549" y="19083"/>
                    <a:pt x="4562" y="18863"/>
                  </a:cubicBezTo>
                  <a:cubicBezTo>
                    <a:pt x="4581" y="18472"/>
                    <a:pt x="4604" y="18078"/>
                    <a:pt x="4608" y="17688"/>
                  </a:cubicBezTo>
                  <a:cubicBezTo>
                    <a:pt x="4627" y="16982"/>
                    <a:pt x="4623" y="16280"/>
                    <a:pt x="4632" y="15574"/>
                  </a:cubicBezTo>
                  <a:lnTo>
                    <a:pt x="4632" y="15363"/>
                  </a:lnTo>
                  <a:cubicBezTo>
                    <a:pt x="4705" y="15335"/>
                    <a:pt x="4778" y="15326"/>
                    <a:pt x="4852" y="15322"/>
                  </a:cubicBezTo>
                  <a:cubicBezTo>
                    <a:pt x="4856" y="15322"/>
                    <a:pt x="4861" y="15322"/>
                    <a:pt x="4866" y="15322"/>
                  </a:cubicBezTo>
                  <a:cubicBezTo>
                    <a:pt x="5136" y="15322"/>
                    <a:pt x="5388" y="15446"/>
                    <a:pt x="5645" y="15510"/>
                  </a:cubicBezTo>
                  <a:cubicBezTo>
                    <a:pt x="5778" y="15546"/>
                    <a:pt x="5911" y="15578"/>
                    <a:pt x="6048" y="15578"/>
                  </a:cubicBezTo>
                  <a:cubicBezTo>
                    <a:pt x="6069" y="15579"/>
                    <a:pt x="6089" y="15579"/>
                    <a:pt x="6110" y="15579"/>
                  </a:cubicBezTo>
                  <a:cubicBezTo>
                    <a:pt x="6213" y="15579"/>
                    <a:pt x="6317" y="15570"/>
                    <a:pt x="6424" y="15551"/>
                  </a:cubicBezTo>
                  <a:cubicBezTo>
                    <a:pt x="6562" y="15528"/>
                    <a:pt x="6695" y="15496"/>
                    <a:pt x="6814" y="15427"/>
                  </a:cubicBezTo>
                  <a:cubicBezTo>
                    <a:pt x="6926" y="15364"/>
                    <a:pt x="7148" y="15106"/>
                    <a:pt x="7103" y="15106"/>
                  </a:cubicBezTo>
                  <a:cubicBezTo>
                    <a:pt x="7102" y="15106"/>
                    <a:pt x="7101" y="15106"/>
                    <a:pt x="7099" y="15106"/>
                  </a:cubicBezTo>
                  <a:cubicBezTo>
                    <a:pt x="6962" y="15138"/>
                    <a:pt x="6778" y="15326"/>
                    <a:pt x="6549" y="15363"/>
                  </a:cubicBezTo>
                  <a:cubicBezTo>
                    <a:pt x="6484" y="15373"/>
                    <a:pt x="6421" y="15377"/>
                    <a:pt x="6360" y="15377"/>
                  </a:cubicBezTo>
                  <a:cubicBezTo>
                    <a:pt x="6142" y="15377"/>
                    <a:pt x="5958" y="15325"/>
                    <a:pt x="5847" y="15322"/>
                  </a:cubicBezTo>
                  <a:cubicBezTo>
                    <a:pt x="5696" y="15313"/>
                    <a:pt x="5558" y="15271"/>
                    <a:pt x="5415" y="15235"/>
                  </a:cubicBezTo>
                  <a:cubicBezTo>
                    <a:pt x="5253" y="15190"/>
                    <a:pt x="5081" y="15150"/>
                    <a:pt x="4912" y="15150"/>
                  </a:cubicBezTo>
                  <a:cubicBezTo>
                    <a:pt x="4818" y="15150"/>
                    <a:pt x="4726" y="15162"/>
                    <a:pt x="4636" y="15193"/>
                  </a:cubicBezTo>
                  <a:cubicBezTo>
                    <a:pt x="4640" y="14615"/>
                    <a:pt x="4636" y="14037"/>
                    <a:pt x="4627" y="13460"/>
                  </a:cubicBezTo>
                  <a:cubicBezTo>
                    <a:pt x="4617" y="12845"/>
                    <a:pt x="4590" y="12231"/>
                    <a:pt x="4549" y="11620"/>
                  </a:cubicBezTo>
                  <a:cubicBezTo>
                    <a:pt x="4595" y="11543"/>
                    <a:pt x="4655" y="11474"/>
                    <a:pt x="4714" y="11410"/>
                  </a:cubicBezTo>
                  <a:cubicBezTo>
                    <a:pt x="4870" y="11231"/>
                    <a:pt x="5067" y="11093"/>
                    <a:pt x="5264" y="10966"/>
                  </a:cubicBezTo>
                  <a:cubicBezTo>
                    <a:pt x="5480" y="10832"/>
                    <a:pt x="5700" y="10704"/>
                    <a:pt x="5916" y="10570"/>
                  </a:cubicBezTo>
                  <a:cubicBezTo>
                    <a:pt x="6149" y="10428"/>
                    <a:pt x="6378" y="10278"/>
                    <a:pt x="6604" y="10130"/>
                  </a:cubicBezTo>
                  <a:cubicBezTo>
                    <a:pt x="6833" y="9979"/>
                    <a:pt x="7080" y="9855"/>
                    <a:pt x="7301" y="9694"/>
                  </a:cubicBezTo>
                  <a:cubicBezTo>
                    <a:pt x="7332" y="9675"/>
                    <a:pt x="7316" y="9627"/>
                    <a:pt x="7284" y="9627"/>
                  </a:cubicBezTo>
                  <a:cubicBezTo>
                    <a:pt x="7279" y="9627"/>
                    <a:pt x="7274" y="9628"/>
                    <a:pt x="7269" y="9630"/>
                  </a:cubicBezTo>
                  <a:cubicBezTo>
                    <a:pt x="7127" y="9690"/>
                    <a:pt x="6994" y="9772"/>
                    <a:pt x="6856" y="9846"/>
                  </a:cubicBezTo>
                  <a:cubicBezTo>
                    <a:pt x="6704" y="9924"/>
                    <a:pt x="6553" y="10002"/>
                    <a:pt x="6406" y="10075"/>
                  </a:cubicBezTo>
                  <a:cubicBezTo>
                    <a:pt x="6149" y="10199"/>
                    <a:pt x="5897" y="10323"/>
                    <a:pt x="5650" y="10456"/>
                  </a:cubicBezTo>
                  <a:cubicBezTo>
                    <a:pt x="5421" y="10585"/>
                    <a:pt x="5186" y="10704"/>
                    <a:pt x="4971" y="10855"/>
                  </a:cubicBezTo>
                  <a:cubicBezTo>
                    <a:pt x="4810" y="10966"/>
                    <a:pt x="4650" y="11089"/>
                    <a:pt x="4517" y="11241"/>
                  </a:cubicBezTo>
                  <a:cubicBezTo>
                    <a:pt x="4494" y="10928"/>
                    <a:pt x="4458" y="9268"/>
                    <a:pt x="4452" y="9080"/>
                  </a:cubicBezTo>
                  <a:cubicBezTo>
                    <a:pt x="4448" y="8906"/>
                    <a:pt x="4393" y="7865"/>
                    <a:pt x="4370" y="7521"/>
                  </a:cubicBezTo>
                  <a:cubicBezTo>
                    <a:pt x="4342" y="7086"/>
                    <a:pt x="4310" y="6646"/>
                    <a:pt x="4278" y="6210"/>
                  </a:cubicBezTo>
                  <a:cubicBezTo>
                    <a:pt x="4338" y="6123"/>
                    <a:pt x="4397" y="6045"/>
                    <a:pt x="4462" y="5962"/>
                  </a:cubicBezTo>
                  <a:cubicBezTo>
                    <a:pt x="4600" y="5787"/>
                    <a:pt x="4733" y="5613"/>
                    <a:pt x="4884" y="5452"/>
                  </a:cubicBezTo>
                  <a:cubicBezTo>
                    <a:pt x="5175" y="5135"/>
                    <a:pt x="5802" y="4433"/>
                    <a:pt x="5772" y="4433"/>
                  </a:cubicBezTo>
                  <a:lnTo>
                    <a:pt x="5772" y="4433"/>
                  </a:lnTo>
                  <a:cubicBezTo>
                    <a:pt x="5771" y="4433"/>
                    <a:pt x="5770" y="4433"/>
                    <a:pt x="5769" y="4434"/>
                  </a:cubicBezTo>
                  <a:cubicBezTo>
                    <a:pt x="5366" y="4650"/>
                    <a:pt x="4998" y="4934"/>
                    <a:pt x="4687" y="5279"/>
                  </a:cubicBezTo>
                  <a:cubicBezTo>
                    <a:pt x="4535" y="5452"/>
                    <a:pt x="4384" y="5632"/>
                    <a:pt x="4260" y="5824"/>
                  </a:cubicBezTo>
                  <a:cubicBezTo>
                    <a:pt x="4255" y="5833"/>
                    <a:pt x="4251" y="5838"/>
                    <a:pt x="4246" y="5848"/>
                  </a:cubicBezTo>
                  <a:cubicBezTo>
                    <a:pt x="4187" y="5164"/>
                    <a:pt x="4067" y="4485"/>
                    <a:pt x="3976" y="3806"/>
                  </a:cubicBezTo>
                  <a:cubicBezTo>
                    <a:pt x="3870" y="3045"/>
                    <a:pt x="3797" y="2825"/>
                    <a:pt x="3669" y="1926"/>
                  </a:cubicBezTo>
                  <a:cubicBezTo>
                    <a:pt x="3622" y="1619"/>
                    <a:pt x="3531" y="1325"/>
                    <a:pt x="3476" y="1018"/>
                  </a:cubicBezTo>
                  <a:cubicBezTo>
                    <a:pt x="3423" y="727"/>
                    <a:pt x="3078" y="1"/>
                    <a:pt x="3059"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6" name="Google Shape;3206;p37"/>
          <p:cNvSpPr txBox="1"/>
          <p:nvPr>
            <p:ph type="title"/>
          </p:nvPr>
        </p:nvSpPr>
        <p:spPr>
          <a:xfrm>
            <a:off x="720000" y="1690500"/>
            <a:ext cx="25032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207" name="Google Shape;3207;p37"/>
          <p:cNvSpPr txBox="1"/>
          <p:nvPr>
            <p:ph idx="1" type="subTitle"/>
          </p:nvPr>
        </p:nvSpPr>
        <p:spPr>
          <a:xfrm>
            <a:off x="720000" y="2445901"/>
            <a:ext cx="2503200" cy="87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08" name="Google Shape;3208;p37"/>
          <p:cNvSpPr txBox="1"/>
          <p:nvPr>
            <p:ph idx="2" type="title"/>
          </p:nvPr>
        </p:nvSpPr>
        <p:spPr>
          <a:xfrm>
            <a:off x="5920650" y="2973600"/>
            <a:ext cx="2503200" cy="755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3209" name="Google Shape;3209;p37"/>
          <p:cNvSpPr txBox="1"/>
          <p:nvPr>
            <p:ph idx="3" type="subTitle"/>
          </p:nvPr>
        </p:nvSpPr>
        <p:spPr>
          <a:xfrm>
            <a:off x="5920650" y="3729002"/>
            <a:ext cx="2503200" cy="87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10" name="Google Shape;3210;p37"/>
          <p:cNvSpPr txBox="1"/>
          <p:nvPr>
            <p:ph hasCustomPrompt="1" idx="4" type="title"/>
          </p:nvPr>
        </p:nvSpPr>
        <p:spPr>
          <a:xfrm>
            <a:off x="720150" y="540000"/>
            <a:ext cx="2503200" cy="1150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60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3211" name="Google Shape;3211;p37"/>
          <p:cNvSpPr txBox="1"/>
          <p:nvPr>
            <p:ph hasCustomPrompt="1" idx="5" type="title"/>
          </p:nvPr>
        </p:nvSpPr>
        <p:spPr>
          <a:xfrm>
            <a:off x="5920800" y="1823100"/>
            <a:ext cx="2503200" cy="1150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6000"/>
            </a:lvl1pPr>
            <a:lvl2pPr lvl="1" rtl="0" algn="ctr">
              <a:spcBef>
                <a:spcPts val="0"/>
              </a:spcBef>
              <a:spcAft>
                <a:spcPts val="0"/>
              </a:spcAft>
              <a:buClr>
                <a:schemeClr val="accent2"/>
              </a:buClr>
              <a:buSzPts val="4800"/>
              <a:buNone/>
              <a:defRPr sz="4800">
                <a:solidFill>
                  <a:schemeClr val="accent2"/>
                </a:solidFill>
              </a:defRPr>
            </a:lvl2pPr>
            <a:lvl3pPr lvl="2" rtl="0" algn="ctr">
              <a:spcBef>
                <a:spcPts val="0"/>
              </a:spcBef>
              <a:spcAft>
                <a:spcPts val="0"/>
              </a:spcAft>
              <a:buClr>
                <a:schemeClr val="accent2"/>
              </a:buClr>
              <a:buSzPts val="4800"/>
              <a:buNone/>
              <a:defRPr sz="4800">
                <a:solidFill>
                  <a:schemeClr val="accent2"/>
                </a:solidFill>
              </a:defRPr>
            </a:lvl3pPr>
            <a:lvl4pPr lvl="3" rtl="0" algn="ctr">
              <a:spcBef>
                <a:spcPts val="0"/>
              </a:spcBef>
              <a:spcAft>
                <a:spcPts val="0"/>
              </a:spcAft>
              <a:buClr>
                <a:schemeClr val="accent2"/>
              </a:buClr>
              <a:buSzPts val="4800"/>
              <a:buNone/>
              <a:defRPr sz="4800">
                <a:solidFill>
                  <a:schemeClr val="accent2"/>
                </a:solidFill>
              </a:defRPr>
            </a:lvl4pPr>
            <a:lvl5pPr lvl="4" rtl="0" algn="ctr">
              <a:spcBef>
                <a:spcPts val="0"/>
              </a:spcBef>
              <a:spcAft>
                <a:spcPts val="0"/>
              </a:spcAft>
              <a:buClr>
                <a:schemeClr val="accent2"/>
              </a:buClr>
              <a:buSzPts val="4800"/>
              <a:buNone/>
              <a:defRPr sz="4800">
                <a:solidFill>
                  <a:schemeClr val="accent2"/>
                </a:solidFill>
              </a:defRPr>
            </a:lvl5pPr>
            <a:lvl6pPr lvl="5" rtl="0" algn="ctr">
              <a:spcBef>
                <a:spcPts val="0"/>
              </a:spcBef>
              <a:spcAft>
                <a:spcPts val="0"/>
              </a:spcAft>
              <a:buClr>
                <a:schemeClr val="accent2"/>
              </a:buClr>
              <a:buSzPts val="4800"/>
              <a:buNone/>
              <a:defRPr sz="4800">
                <a:solidFill>
                  <a:schemeClr val="accent2"/>
                </a:solidFill>
              </a:defRPr>
            </a:lvl6pPr>
            <a:lvl7pPr lvl="6" rtl="0" algn="ctr">
              <a:spcBef>
                <a:spcPts val="0"/>
              </a:spcBef>
              <a:spcAft>
                <a:spcPts val="0"/>
              </a:spcAft>
              <a:buClr>
                <a:schemeClr val="accent2"/>
              </a:buClr>
              <a:buSzPts val="4800"/>
              <a:buNone/>
              <a:defRPr sz="4800">
                <a:solidFill>
                  <a:schemeClr val="accent2"/>
                </a:solidFill>
              </a:defRPr>
            </a:lvl7pPr>
            <a:lvl8pPr lvl="7" rtl="0" algn="ctr">
              <a:spcBef>
                <a:spcPts val="0"/>
              </a:spcBef>
              <a:spcAft>
                <a:spcPts val="0"/>
              </a:spcAft>
              <a:buClr>
                <a:schemeClr val="accent2"/>
              </a:buClr>
              <a:buSzPts val="4800"/>
              <a:buNone/>
              <a:defRPr sz="4800">
                <a:solidFill>
                  <a:schemeClr val="accent2"/>
                </a:solidFill>
              </a:defRPr>
            </a:lvl8pPr>
            <a:lvl9pPr lvl="8" rtl="0" algn="ctr">
              <a:spcBef>
                <a:spcPts val="0"/>
              </a:spcBef>
              <a:spcAft>
                <a:spcPts val="0"/>
              </a:spcAft>
              <a:buClr>
                <a:schemeClr val="accent2"/>
              </a:buClr>
              <a:buSzPts val="4800"/>
              <a:buNone/>
              <a:defRPr sz="4800">
                <a:solidFill>
                  <a:schemeClr val="accent2"/>
                </a:solidFill>
              </a:defRPr>
            </a:lvl9pPr>
          </a:lstStyle>
          <a:p>
            <a:r>
              <a:t>xx%</a:t>
            </a:r>
          </a:p>
        </p:txBody>
      </p:sp>
      <p:pic>
        <p:nvPicPr>
          <p:cNvPr id="3212" name="Google Shape;3212;p37"/>
          <p:cNvPicPr preferRelativeResize="0"/>
          <p:nvPr/>
        </p:nvPicPr>
        <p:blipFill>
          <a:blip r:embed="rId2">
            <a:alphaModFix amt="50000"/>
          </a:blip>
          <a:stretch>
            <a:fillRect/>
          </a:stretch>
        </p:blipFill>
        <p:spPr>
          <a:xfrm>
            <a:off x="3139875" y="-1029625"/>
            <a:ext cx="2826351" cy="2528400"/>
          </a:xfrm>
          <a:prstGeom prst="rect">
            <a:avLst/>
          </a:prstGeom>
          <a:noFill/>
          <a:ln>
            <a:noFill/>
          </a:ln>
        </p:spPr>
      </p:pic>
      <p:pic>
        <p:nvPicPr>
          <p:cNvPr id="3213" name="Google Shape;3213;p37"/>
          <p:cNvPicPr preferRelativeResize="0"/>
          <p:nvPr/>
        </p:nvPicPr>
        <p:blipFill>
          <a:blip r:embed="rId2">
            <a:alphaModFix amt="50000"/>
          </a:blip>
          <a:stretch>
            <a:fillRect/>
          </a:stretch>
        </p:blipFill>
        <p:spPr>
          <a:xfrm>
            <a:off x="5882750" y="0"/>
            <a:ext cx="3261251" cy="2528400"/>
          </a:xfrm>
          <a:prstGeom prst="rect">
            <a:avLst/>
          </a:prstGeom>
          <a:noFill/>
          <a:ln>
            <a:noFill/>
          </a:ln>
        </p:spPr>
      </p:pic>
      <p:pic>
        <p:nvPicPr>
          <p:cNvPr id="3214" name="Google Shape;3214;p37"/>
          <p:cNvPicPr preferRelativeResize="0"/>
          <p:nvPr/>
        </p:nvPicPr>
        <p:blipFill>
          <a:blip r:embed="rId2">
            <a:alphaModFix amt="50000"/>
          </a:blip>
          <a:stretch>
            <a:fillRect/>
          </a:stretch>
        </p:blipFill>
        <p:spPr>
          <a:xfrm>
            <a:off x="-1072875" y="3597300"/>
            <a:ext cx="3295750" cy="2595625"/>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7">
    <p:spTree>
      <p:nvGrpSpPr>
        <p:cNvPr id="3215" name="Shape 3215"/>
        <p:cNvGrpSpPr/>
        <p:nvPr/>
      </p:nvGrpSpPr>
      <p:grpSpPr>
        <a:xfrm>
          <a:off x="0" y="0"/>
          <a:ext cx="0" cy="0"/>
          <a:chOff x="0" y="0"/>
          <a:chExt cx="0" cy="0"/>
        </a:xfrm>
      </p:grpSpPr>
      <p:sp>
        <p:nvSpPr>
          <p:cNvPr id="3216" name="Google Shape;3216;p38"/>
          <p:cNvSpPr/>
          <p:nvPr/>
        </p:nvSpPr>
        <p:spPr>
          <a:xfrm rot="-623770">
            <a:off x="-1493817" y="2487004"/>
            <a:ext cx="3223766" cy="3941656"/>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8"/>
          <p:cNvSpPr/>
          <p:nvPr/>
        </p:nvSpPr>
        <p:spPr>
          <a:xfrm flipH="1" rot="-4038284">
            <a:off x="7651041" y="-996803"/>
            <a:ext cx="2193282" cy="2836678"/>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8" name="Google Shape;3218;p38"/>
          <p:cNvGrpSpPr/>
          <p:nvPr/>
        </p:nvGrpSpPr>
        <p:grpSpPr>
          <a:xfrm rot="-8896874">
            <a:off x="8279370" y="-568559"/>
            <a:ext cx="988457" cy="1980226"/>
            <a:chOff x="3238525" y="2739250"/>
            <a:chExt cx="1148975" cy="2301800"/>
          </a:xfrm>
        </p:grpSpPr>
        <p:sp>
          <p:nvSpPr>
            <p:cNvPr id="3219" name="Google Shape;3219;p38"/>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8"/>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8"/>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8"/>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8"/>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8"/>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8"/>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8"/>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8"/>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8"/>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38"/>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38"/>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8"/>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8"/>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8"/>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8"/>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8"/>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8"/>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8"/>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8"/>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8"/>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8"/>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8"/>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8"/>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8"/>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8"/>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8"/>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8"/>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8"/>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8"/>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8"/>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8"/>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8"/>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8"/>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8"/>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8"/>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8"/>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8"/>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8"/>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8"/>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8"/>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8"/>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8"/>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8"/>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8"/>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8"/>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8"/>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8"/>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8"/>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8"/>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8"/>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8"/>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8"/>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38"/>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38"/>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38"/>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38"/>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38"/>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38"/>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38"/>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grpSp>
        <p:nvGrpSpPr>
          <p:cNvPr id="3279" name="Google Shape;3279;p38"/>
          <p:cNvGrpSpPr/>
          <p:nvPr/>
        </p:nvGrpSpPr>
        <p:grpSpPr>
          <a:xfrm rot="3599956">
            <a:off x="6936532" y="3729877"/>
            <a:ext cx="2639704" cy="2047351"/>
            <a:chOff x="7065429" y="3849917"/>
            <a:chExt cx="2639762" cy="2047396"/>
          </a:xfrm>
        </p:grpSpPr>
        <p:sp>
          <p:nvSpPr>
            <p:cNvPr id="3280" name="Google Shape;3280;p38"/>
            <p:cNvSpPr/>
            <p:nvPr/>
          </p:nvSpPr>
          <p:spPr>
            <a:xfrm rot="-2052473">
              <a:off x="8405117" y="4230685"/>
              <a:ext cx="564707" cy="910065"/>
            </a:xfrm>
            <a:custGeom>
              <a:rect b="b" l="l" r="r" t="t"/>
              <a:pathLst>
                <a:path extrusionOk="0" h="21450" w="13310">
                  <a:moveTo>
                    <a:pt x="12876" y="0"/>
                  </a:moveTo>
                  <a:lnTo>
                    <a:pt x="12876" y="0"/>
                  </a:lnTo>
                  <a:cubicBezTo>
                    <a:pt x="8173" y="1035"/>
                    <a:pt x="6672" y="3203"/>
                    <a:pt x="5304" y="6305"/>
                  </a:cubicBezTo>
                  <a:cubicBezTo>
                    <a:pt x="3936" y="9441"/>
                    <a:pt x="4170" y="8840"/>
                    <a:pt x="2102" y="11642"/>
                  </a:cubicBezTo>
                  <a:cubicBezTo>
                    <a:pt x="0" y="14444"/>
                    <a:pt x="601" y="21449"/>
                    <a:pt x="601" y="21449"/>
                  </a:cubicBezTo>
                  <a:cubicBezTo>
                    <a:pt x="5704" y="19014"/>
                    <a:pt x="7339" y="16179"/>
                    <a:pt x="7973" y="13143"/>
                  </a:cubicBezTo>
                  <a:cubicBezTo>
                    <a:pt x="8673" y="10108"/>
                    <a:pt x="9274" y="9541"/>
                    <a:pt x="11275" y="6172"/>
                  </a:cubicBezTo>
                  <a:cubicBezTo>
                    <a:pt x="13310" y="2803"/>
                    <a:pt x="12876" y="1"/>
                    <a:pt x="1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1" name="Google Shape;3281;p38"/>
            <p:cNvGrpSpPr/>
            <p:nvPr/>
          </p:nvGrpSpPr>
          <p:grpSpPr>
            <a:xfrm>
              <a:off x="7065429" y="3849917"/>
              <a:ext cx="2639762" cy="2047396"/>
              <a:chOff x="7370229" y="3849917"/>
              <a:chExt cx="2639762" cy="2047396"/>
            </a:xfrm>
          </p:grpSpPr>
          <p:grpSp>
            <p:nvGrpSpPr>
              <p:cNvPr id="3282" name="Google Shape;3282;p38"/>
              <p:cNvGrpSpPr/>
              <p:nvPr/>
            </p:nvGrpSpPr>
            <p:grpSpPr>
              <a:xfrm rot="-2700000">
                <a:off x="7782639" y="4230035"/>
                <a:ext cx="726055" cy="1467214"/>
                <a:chOff x="9937964" y="2382704"/>
                <a:chExt cx="726062" cy="1467228"/>
              </a:xfrm>
            </p:grpSpPr>
            <p:sp>
              <p:nvSpPr>
                <p:cNvPr id="3283" name="Google Shape;3283;p38"/>
                <p:cNvSpPr/>
                <p:nvPr/>
              </p:nvSpPr>
              <p:spPr>
                <a:xfrm>
                  <a:off x="9937964" y="2382704"/>
                  <a:ext cx="639892" cy="1200062"/>
                </a:xfrm>
                <a:custGeom>
                  <a:rect b="b" l="l" r="r" t="t"/>
                  <a:pathLst>
                    <a:path extrusionOk="0" h="28285" w="15082">
                      <a:moveTo>
                        <a:pt x="172" y="1"/>
                      </a:moveTo>
                      <a:cubicBezTo>
                        <a:pt x="61" y="1"/>
                        <a:pt x="1" y="53"/>
                        <a:pt x="4" y="165"/>
                      </a:cubicBezTo>
                      <a:cubicBezTo>
                        <a:pt x="38" y="1232"/>
                        <a:pt x="471" y="6369"/>
                        <a:pt x="1205" y="8838"/>
                      </a:cubicBezTo>
                      <a:cubicBezTo>
                        <a:pt x="1939" y="11239"/>
                        <a:pt x="4541" y="13007"/>
                        <a:pt x="5642" y="15609"/>
                      </a:cubicBezTo>
                      <a:cubicBezTo>
                        <a:pt x="6709" y="18211"/>
                        <a:pt x="6409" y="18912"/>
                        <a:pt x="9344" y="21347"/>
                      </a:cubicBezTo>
                      <a:cubicBezTo>
                        <a:pt x="12246" y="23715"/>
                        <a:pt x="15082" y="28285"/>
                        <a:pt x="15082" y="28285"/>
                      </a:cubicBezTo>
                      <a:cubicBezTo>
                        <a:pt x="14148" y="23782"/>
                        <a:pt x="13480" y="18111"/>
                        <a:pt x="11879" y="15176"/>
                      </a:cubicBezTo>
                      <a:cubicBezTo>
                        <a:pt x="10345" y="12173"/>
                        <a:pt x="8677" y="10772"/>
                        <a:pt x="7309" y="7103"/>
                      </a:cubicBezTo>
                      <a:cubicBezTo>
                        <a:pt x="6171" y="4077"/>
                        <a:pt x="1156" y="1"/>
                        <a:pt x="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8"/>
                <p:cNvSpPr/>
                <p:nvPr/>
              </p:nvSpPr>
              <p:spPr>
                <a:xfrm>
                  <a:off x="10152563" y="2715845"/>
                  <a:ext cx="511464" cy="1134087"/>
                </a:xfrm>
                <a:custGeom>
                  <a:rect b="b" l="l" r="r" t="t"/>
                  <a:pathLst>
                    <a:path extrusionOk="0" h="26730" w="12055">
                      <a:moveTo>
                        <a:pt x="398" y="1"/>
                      </a:moveTo>
                      <a:cubicBezTo>
                        <a:pt x="185" y="1"/>
                        <a:pt x="1" y="211"/>
                        <a:pt x="150" y="385"/>
                      </a:cubicBezTo>
                      <a:cubicBezTo>
                        <a:pt x="1017" y="1586"/>
                        <a:pt x="1784" y="2887"/>
                        <a:pt x="2485" y="4221"/>
                      </a:cubicBezTo>
                      <a:cubicBezTo>
                        <a:pt x="4620" y="8057"/>
                        <a:pt x="6421" y="12060"/>
                        <a:pt x="7989" y="16163"/>
                      </a:cubicBezTo>
                      <a:cubicBezTo>
                        <a:pt x="9323" y="19566"/>
                        <a:pt x="10491" y="23068"/>
                        <a:pt x="11525" y="26571"/>
                      </a:cubicBezTo>
                      <a:cubicBezTo>
                        <a:pt x="11562" y="26682"/>
                        <a:pt x="11649" y="26729"/>
                        <a:pt x="11739" y="26729"/>
                      </a:cubicBezTo>
                      <a:cubicBezTo>
                        <a:pt x="11893" y="26729"/>
                        <a:pt x="12055" y="26593"/>
                        <a:pt x="11992" y="26404"/>
                      </a:cubicBezTo>
                      <a:cubicBezTo>
                        <a:pt x="10290" y="20700"/>
                        <a:pt x="8289" y="15062"/>
                        <a:pt x="5821" y="9659"/>
                      </a:cubicBezTo>
                      <a:cubicBezTo>
                        <a:pt x="4520" y="6823"/>
                        <a:pt x="3052" y="3988"/>
                        <a:pt x="1384" y="1319"/>
                      </a:cubicBezTo>
                      <a:cubicBezTo>
                        <a:pt x="1151" y="886"/>
                        <a:pt x="850" y="485"/>
                        <a:pt x="617" y="85"/>
                      </a:cubicBezTo>
                      <a:cubicBezTo>
                        <a:pt x="549" y="25"/>
                        <a:pt x="472"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38"/>
              <p:cNvGrpSpPr/>
              <p:nvPr/>
            </p:nvGrpSpPr>
            <p:grpSpPr>
              <a:xfrm>
                <a:off x="7998979" y="4595823"/>
                <a:ext cx="850035" cy="735650"/>
                <a:chOff x="9717341" y="3079873"/>
                <a:chExt cx="850035" cy="735650"/>
              </a:xfrm>
            </p:grpSpPr>
            <p:sp>
              <p:nvSpPr>
                <p:cNvPr id="3286" name="Google Shape;3286;p38"/>
                <p:cNvSpPr/>
                <p:nvPr/>
              </p:nvSpPr>
              <p:spPr>
                <a:xfrm>
                  <a:off x="9717341" y="3079873"/>
                  <a:ext cx="723219" cy="529792"/>
                </a:xfrm>
                <a:custGeom>
                  <a:rect b="b" l="l" r="r" t="t"/>
                  <a:pathLst>
                    <a:path extrusionOk="0" h="12487" w="17046">
                      <a:moveTo>
                        <a:pt x="2057" y="1"/>
                      </a:moveTo>
                      <a:cubicBezTo>
                        <a:pt x="1068" y="1"/>
                        <a:pt x="383" y="142"/>
                        <a:pt x="267" y="245"/>
                      </a:cubicBezTo>
                      <a:cubicBezTo>
                        <a:pt x="0" y="478"/>
                        <a:pt x="3536" y="4848"/>
                        <a:pt x="5738" y="6116"/>
                      </a:cubicBezTo>
                      <a:cubicBezTo>
                        <a:pt x="6905" y="6783"/>
                        <a:pt x="7406" y="6516"/>
                        <a:pt x="10241" y="9451"/>
                      </a:cubicBezTo>
                      <a:cubicBezTo>
                        <a:pt x="12576" y="11953"/>
                        <a:pt x="15612" y="12487"/>
                        <a:pt x="17046" y="12487"/>
                      </a:cubicBezTo>
                      <a:cubicBezTo>
                        <a:pt x="17046" y="12487"/>
                        <a:pt x="15345" y="8017"/>
                        <a:pt x="13377" y="5849"/>
                      </a:cubicBezTo>
                      <a:cubicBezTo>
                        <a:pt x="11942" y="4314"/>
                        <a:pt x="9741" y="3080"/>
                        <a:pt x="8073" y="1846"/>
                      </a:cubicBezTo>
                      <a:cubicBezTo>
                        <a:pt x="6017" y="366"/>
                        <a:pt x="3645"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8"/>
                <p:cNvSpPr/>
                <p:nvPr/>
              </p:nvSpPr>
              <p:spPr>
                <a:xfrm>
                  <a:off x="10033808" y="3259680"/>
                  <a:ext cx="533568" cy="555843"/>
                </a:xfrm>
                <a:custGeom>
                  <a:rect b="b" l="l" r="r" t="t"/>
                  <a:pathLst>
                    <a:path extrusionOk="0" h="13101" w="12576">
                      <a:moveTo>
                        <a:pt x="372" y="0"/>
                      </a:moveTo>
                      <a:cubicBezTo>
                        <a:pt x="159" y="0"/>
                        <a:pt x="0" y="273"/>
                        <a:pt x="247" y="410"/>
                      </a:cubicBezTo>
                      <a:cubicBezTo>
                        <a:pt x="1314" y="1044"/>
                        <a:pt x="2382" y="1744"/>
                        <a:pt x="3383" y="2511"/>
                      </a:cubicBezTo>
                      <a:cubicBezTo>
                        <a:pt x="5617" y="4179"/>
                        <a:pt x="7652" y="6081"/>
                        <a:pt x="9387" y="8282"/>
                      </a:cubicBezTo>
                      <a:cubicBezTo>
                        <a:pt x="10454" y="9717"/>
                        <a:pt x="11422" y="11284"/>
                        <a:pt x="12089" y="12952"/>
                      </a:cubicBezTo>
                      <a:cubicBezTo>
                        <a:pt x="12135" y="13057"/>
                        <a:pt x="12214" y="13101"/>
                        <a:pt x="12292" y="13101"/>
                      </a:cubicBezTo>
                      <a:cubicBezTo>
                        <a:pt x="12436" y="13101"/>
                        <a:pt x="12576" y="12948"/>
                        <a:pt x="12489" y="12752"/>
                      </a:cubicBezTo>
                      <a:cubicBezTo>
                        <a:pt x="10488" y="7682"/>
                        <a:pt x="6218" y="3645"/>
                        <a:pt x="1715" y="743"/>
                      </a:cubicBezTo>
                      <a:cubicBezTo>
                        <a:pt x="1314" y="477"/>
                        <a:pt x="914" y="243"/>
                        <a:pt x="514" y="43"/>
                      </a:cubicBezTo>
                      <a:cubicBezTo>
                        <a:pt x="466" y="13"/>
                        <a:pt x="418"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38"/>
              <p:cNvGrpSpPr/>
              <p:nvPr/>
            </p:nvGrpSpPr>
            <p:grpSpPr>
              <a:xfrm rot="-2052487">
                <a:off x="8347232" y="3770480"/>
                <a:ext cx="396315" cy="2206270"/>
                <a:chOff x="10385362" y="1558762"/>
                <a:chExt cx="396315" cy="2206272"/>
              </a:xfrm>
            </p:grpSpPr>
            <p:sp>
              <p:nvSpPr>
                <p:cNvPr id="3289" name="Google Shape;3289;p38"/>
                <p:cNvSpPr/>
                <p:nvPr/>
              </p:nvSpPr>
              <p:spPr>
                <a:xfrm>
                  <a:off x="10385362" y="1558762"/>
                  <a:ext cx="396315" cy="1354625"/>
                </a:xfrm>
                <a:custGeom>
                  <a:rect b="b" l="l" r="r" t="t"/>
                  <a:pathLst>
                    <a:path extrusionOk="0" h="31928" w="9341">
                      <a:moveTo>
                        <a:pt x="2437" y="1"/>
                      </a:moveTo>
                      <a:cubicBezTo>
                        <a:pt x="2374" y="1"/>
                        <a:pt x="2327" y="34"/>
                        <a:pt x="2302" y="104"/>
                      </a:cubicBezTo>
                      <a:cubicBezTo>
                        <a:pt x="1935" y="1138"/>
                        <a:pt x="367" y="6109"/>
                        <a:pt x="167" y="8677"/>
                      </a:cubicBezTo>
                      <a:cubicBezTo>
                        <a:pt x="0" y="11279"/>
                        <a:pt x="2035" y="13814"/>
                        <a:pt x="2135" y="16649"/>
                      </a:cubicBezTo>
                      <a:cubicBezTo>
                        <a:pt x="2202" y="19485"/>
                        <a:pt x="1635" y="20019"/>
                        <a:pt x="3769" y="23321"/>
                      </a:cubicBezTo>
                      <a:cubicBezTo>
                        <a:pt x="5838" y="26623"/>
                        <a:pt x="7038" y="31927"/>
                        <a:pt x="7038" y="31927"/>
                      </a:cubicBezTo>
                      <a:cubicBezTo>
                        <a:pt x="7806" y="27324"/>
                        <a:pt x="9340" y="21786"/>
                        <a:pt x="8873" y="18384"/>
                      </a:cubicBezTo>
                      <a:cubicBezTo>
                        <a:pt x="8439" y="15015"/>
                        <a:pt x="7205" y="13147"/>
                        <a:pt x="7205" y="9211"/>
                      </a:cubicBezTo>
                      <a:cubicBezTo>
                        <a:pt x="7205" y="5861"/>
                        <a:pt x="3282" y="1"/>
                        <a:pt x="2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8"/>
                <p:cNvSpPr/>
                <p:nvPr/>
              </p:nvSpPr>
              <p:spPr>
                <a:xfrm>
                  <a:off x="10542726" y="1971285"/>
                  <a:ext cx="180911" cy="1793750"/>
                </a:xfrm>
                <a:custGeom>
                  <a:rect b="b" l="l" r="r" t="t"/>
                  <a:pathLst>
                    <a:path extrusionOk="0" h="42278" w="4264">
                      <a:moveTo>
                        <a:pt x="313" y="0"/>
                      </a:moveTo>
                      <a:cubicBezTo>
                        <a:pt x="156" y="0"/>
                        <a:pt x="0" y="108"/>
                        <a:pt x="60" y="288"/>
                      </a:cubicBezTo>
                      <a:cubicBezTo>
                        <a:pt x="661" y="3190"/>
                        <a:pt x="1128" y="6059"/>
                        <a:pt x="1561" y="8928"/>
                      </a:cubicBezTo>
                      <a:cubicBezTo>
                        <a:pt x="2495" y="15599"/>
                        <a:pt x="3163" y="22304"/>
                        <a:pt x="3396" y="29042"/>
                      </a:cubicBezTo>
                      <a:cubicBezTo>
                        <a:pt x="3496" y="33379"/>
                        <a:pt x="3429" y="37715"/>
                        <a:pt x="3096" y="42052"/>
                      </a:cubicBezTo>
                      <a:cubicBezTo>
                        <a:pt x="3080" y="42209"/>
                        <a:pt x="3184" y="42277"/>
                        <a:pt x="3300" y="42277"/>
                      </a:cubicBezTo>
                      <a:cubicBezTo>
                        <a:pt x="3431" y="42277"/>
                        <a:pt x="3579" y="42192"/>
                        <a:pt x="3596" y="42052"/>
                      </a:cubicBezTo>
                      <a:cubicBezTo>
                        <a:pt x="4263" y="34479"/>
                        <a:pt x="3997" y="26874"/>
                        <a:pt x="3296" y="19302"/>
                      </a:cubicBezTo>
                      <a:cubicBezTo>
                        <a:pt x="2796" y="13898"/>
                        <a:pt x="2095" y="8461"/>
                        <a:pt x="1128" y="3124"/>
                      </a:cubicBezTo>
                      <a:cubicBezTo>
                        <a:pt x="961" y="2123"/>
                        <a:pt x="761" y="1122"/>
                        <a:pt x="561" y="155"/>
                      </a:cubicBezTo>
                      <a:cubicBezTo>
                        <a:pt x="521" y="48"/>
                        <a:pt x="417"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38"/>
              <p:cNvGrpSpPr/>
              <p:nvPr/>
            </p:nvGrpSpPr>
            <p:grpSpPr>
              <a:xfrm rot="-2052487">
                <a:off x="8648186" y="3915934"/>
                <a:ext cx="413328" cy="1529595"/>
                <a:chOff x="10729237" y="2301922"/>
                <a:chExt cx="413329" cy="1529596"/>
              </a:xfrm>
            </p:grpSpPr>
            <p:sp>
              <p:nvSpPr>
                <p:cNvPr id="3292" name="Google Shape;3292;p38"/>
                <p:cNvSpPr/>
                <p:nvPr/>
              </p:nvSpPr>
              <p:spPr>
                <a:xfrm>
                  <a:off x="10729237" y="2301922"/>
                  <a:ext cx="413329" cy="891656"/>
                </a:xfrm>
                <a:custGeom>
                  <a:rect b="b" l="l" r="r" t="t"/>
                  <a:pathLst>
                    <a:path extrusionOk="0" h="21016" w="9742">
                      <a:moveTo>
                        <a:pt x="9329" y="0"/>
                      </a:moveTo>
                      <a:cubicBezTo>
                        <a:pt x="8837" y="0"/>
                        <a:pt x="4723" y="1937"/>
                        <a:pt x="3070" y="6072"/>
                      </a:cubicBezTo>
                      <a:cubicBezTo>
                        <a:pt x="2269" y="8140"/>
                        <a:pt x="935" y="10575"/>
                        <a:pt x="535" y="12810"/>
                      </a:cubicBezTo>
                      <a:cubicBezTo>
                        <a:pt x="1" y="15945"/>
                        <a:pt x="1002" y="21016"/>
                        <a:pt x="1002" y="21016"/>
                      </a:cubicBezTo>
                      <a:cubicBezTo>
                        <a:pt x="2269" y="20182"/>
                        <a:pt x="4738" y="17947"/>
                        <a:pt x="5505" y="14311"/>
                      </a:cubicBezTo>
                      <a:cubicBezTo>
                        <a:pt x="6405" y="9975"/>
                        <a:pt x="7006" y="9908"/>
                        <a:pt x="7706" y="8607"/>
                      </a:cubicBezTo>
                      <a:cubicBezTo>
                        <a:pt x="9041" y="6172"/>
                        <a:pt x="9741" y="67"/>
                        <a:pt x="9341" y="1"/>
                      </a:cubicBezTo>
                      <a:cubicBezTo>
                        <a:pt x="9337" y="0"/>
                        <a:pt x="9333" y="0"/>
                        <a:pt x="9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38"/>
                <p:cNvSpPr/>
                <p:nvPr/>
              </p:nvSpPr>
              <p:spPr>
                <a:xfrm>
                  <a:off x="10740565" y="2430944"/>
                  <a:ext cx="285749" cy="1400574"/>
                </a:xfrm>
                <a:custGeom>
                  <a:rect b="b" l="l" r="r" t="t"/>
                  <a:pathLst>
                    <a:path extrusionOk="0" h="33011" w="6735">
                      <a:moveTo>
                        <a:pt x="6360" y="0"/>
                      </a:moveTo>
                      <a:cubicBezTo>
                        <a:pt x="6288" y="0"/>
                        <a:pt x="6219" y="29"/>
                        <a:pt x="6172" y="95"/>
                      </a:cubicBezTo>
                      <a:cubicBezTo>
                        <a:pt x="5104" y="1763"/>
                        <a:pt x="4304" y="3631"/>
                        <a:pt x="3603" y="5533"/>
                      </a:cubicBezTo>
                      <a:cubicBezTo>
                        <a:pt x="1735" y="10303"/>
                        <a:pt x="668" y="15440"/>
                        <a:pt x="301" y="20577"/>
                      </a:cubicBezTo>
                      <a:cubicBezTo>
                        <a:pt x="1" y="24613"/>
                        <a:pt x="134" y="28749"/>
                        <a:pt x="634" y="32785"/>
                      </a:cubicBezTo>
                      <a:cubicBezTo>
                        <a:pt x="651" y="32935"/>
                        <a:pt x="785" y="33011"/>
                        <a:pt x="910" y="33011"/>
                      </a:cubicBezTo>
                      <a:cubicBezTo>
                        <a:pt x="1035" y="33011"/>
                        <a:pt x="1152" y="32935"/>
                        <a:pt x="1135" y="32785"/>
                      </a:cubicBezTo>
                      <a:cubicBezTo>
                        <a:pt x="301" y="26214"/>
                        <a:pt x="468" y="19476"/>
                        <a:pt x="1902" y="13038"/>
                      </a:cubicBezTo>
                      <a:cubicBezTo>
                        <a:pt x="2736" y="9269"/>
                        <a:pt x="3937" y="5533"/>
                        <a:pt x="5671" y="2097"/>
                      </a:cubicBezTo>
                      <a:cubicBezTo>
                        <a:pt x="5972" y="1530"/>
                        <a:pt x="6272" y="929"/>
                        <a:pt x="6639" y="396"/>
                      </a:cubicBezTo>
                      <a:cubicBezTo>
                        <a:pt x="6734" y="181"/>
                        <a:pt x="6540" y="0"/>
                        <a:pt x="6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38"/>
              <p:cNvGrpSpPr/>
              <p:nvPr/>
            </p:nvGrpSpPr>
            <p:grpSpPr>
              <a:xfrm rot="-2052487">
                <a:off x="8810725" y="4222603"/>
                <a:ext cx="932683" cy="1235360"/>
                <a:chOff x="10873618" y="2588732"/>
                <a:chExt cx="932684" cy="1235362"/>
              </a:xfrm>
            </p:grpSpPr>
            <p:sp>
              <p:nvSpPr>
                <p:cNvPr id="3295" name="Google Shape;3295;p38"/>
                <p:cNvSpPr/>
                <p:nvPr/>
              </p:nvSpPr>
              <p:spPr>
                <a:xfrm>
                  <a:off x="10873618" y="2588732"/>
                  <a:ext cx="472133" cy="1235362"/>
                </a:xfrm>
                <a:custGeom>
                  <a:rect b="b" l="l" r="r" t="t"/>
                  <a:pathLst>
                    <a:path extrusionOk="0" h="29117" w="11128">
                      <a:moveTo>
                        <a:pt x="10767" y="0"/>
                      </a:moveTo>
                      <a:cubicBezTo>
                        <a:pt x="10711" y="0"/>
                        <a:pt x="10655" y="24"/>
                        <a:pt x="10608" y="79"/>
                      </a:cubicBezTo>
                      <a:cubicBezTo>
                        <a:pt x="9207" y="1647"/>
                        <a:pt x="8106" y="3348"/>
                        <a:pt x="7005" y="5083"/>
                      </a:cubicBezTo>
                      <a:cubicBezTo>
                        <a:pt x="4470" y="9219"/>
                        <a:pt x="2502" y="13755"/>
                        <a:pt x="1335" y="18492"/>
                      </a:cubicBezTo>
                      <a:cubicBezTo>
                        <a:pt x="467" y="21861"/>
                        <a:pt x="0" y="25364"/>
                        <a:pt x="0" y="28866"/>
                      </a:cubicBezTo>
                      <a:cubicBezTo>
                        <a:pt x="0" y="29033"/>
                        <a:pt x="125" y="29116"/>
                        <a:pt x="250" y="29116"/>
                      </a:cubicBezTo>
                      <a:cubicBezTo>
                        <a:pt x="376" y="29116"/>
                        <a:pt x="501" y="29033"/>
                        <a:pt x="501" y="28866"/>
                      </a:cubicBezTo>
                      <a:cubicBezTo>
                        <a:pt x="534" y="23029"/>
                        <a:pt x="1835" y="17225"/>
                        <a:pt x="4137" y="11854"/>
                      </a:cubicBezTo>
                      <a:cubicBezTo>
                        <a:pt x="5604" y="8385"/>
                        <a:pt x="7472" y="5049"/>
                        <a:pt x="9707" y="2047"/>
                      </a:cubicBezTo>
                      <a:cubicBezTo>
                        <a:pt x="10141" y="1513"/>
                        <a:pt x="10541" y="980"/>
                        <a:pt x="10975" y="479"/>
                      </a:cubicBezTo>
                      <a:cubicBezTo>
                        <a:pt x="11128" y="250"/>
                        <a:pt x="10949" y="0"/>
                        <a:pt x="10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38"/>
                <p:cNvSpPr/>
                <p:nvPr/>
              </p:nvSpPr>
              <p:spPr>
                <a:xfrm>
                  <a:off x="10981172" y="3037912"/>
                  <a:ext cx="825130" cy="571753"/>
                </a:xfrm>
                <a:custGeom>
                  <a:rect b="b" l="l" r="r" t="t"/>
                  <a:pathLst>
                    <a:path extrusionOk="0" h="13476" w="19448">
                      <a:moveTo>
                        <a:pt x="13768" y="0"/>
                      </a:moveTo>
                      <a:cubicBezTo>
                        <a:pt x="13126" y="0"/>
                        <a:pt x="12549" y="112"/>
                        <a:pt x="12109" y="400"/>
                      </a:cubicBezTo>
                      <a:cubicBezTo>
                        <a:pt x="10274" y="1601"/>
                        <a:pt x="9607" y="2501"/>
                        <a:pt x="7806" y="3135"/>
                      </a:cubicBezTo>
                      <a:cubicBezTo>
                        <a:pt x="6005" y="3769"/>
                        <a:pt x="5004" y="3635"/>
                        <a:pt x="3203" y="7004"/>
                      </a:cubicBezTo>
                      <a:cubicBezTo>
                        <a:pt x="1401" y="10440"/>
                        <a:pt x="0" y="13476"/>
                        <a:pt x="0" y="13476"/>
                      </a:cubicBezTo>
                      <a:cubicBezTo>
                        <a:pt x="1401" y="11841"/>
                        <a:pt x="5838" y="12008"/>
                        <a:pt x="7839" y="10340"/>
                      </a:cubicBezTo>
                      <a:cubicBezTo>
                        <a:pt x="9841" y="8672"/>
                        <a:pt x="12309" y="8606"/>
                        <a:pt x="15478" y="6704"/>
                      </a:cubicBezTo>
                      <a:cubicBezTo>
                        <a:pt x="18647" y="4836"/>
                        <a:pt x="19448" y="1300"/>
                        <a:pt x="19448" y="1300"/>
                      </a:cubicBezTo>
                      <a:cubicBezTo>
                        <a:pt x="18484" y="1123"/>
                        <a:pt x="15804" y="0"/>
                        <a:pt x="13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8"/>
                <p:cNvSpPr/>
                <p:nvPr/>
              </p:nvSpPr>
              <p:spPr>
                <a:xfrm>
                  <a:off x="10922282" y="3163540"/>
                  <a:ext cx="640995" cy="628012"/>
                </a:xfrm>
                <a:custGeom>
                  <a:rect b="b" l="l" r="r" t="t"/>
                  <a:pathLst>
                    <a:path extrusionOk="0" h="14802" w="15108">
                      <a:moveTo>
                        <a:pt x="14732" y="0"/>
                      </a:moveTo>
                      <a:cubicBezTo>
                        <a:pt x="14711" y="0"/>
                        <a:pt x="14688" y="3"/>
                        <a:pt x="14665" y="7"/>
                      </a:cubicBezTo>
                      <a:cubicBezTo>
                        <a:pt x="13130" y="508"/>
                        <a:pt x="11629" y="1275"/>
                        <a:pt x="10195" y="2042"/>
                      </a:cubicBezTo>
                      <a:cubicBezTo>
                        <a:pt x="7293" y="3677"/>
                        <a:pt x="4524" y="5811"/>
                        <a:pt x="2556" y="8547"/>
                      </a:cubicBezTo>
                      <a:cubicBezTo>
                        <a:pt x="1322" y="10348"/>
                        <a:pt x="388" y="12349"/>
                        <a:pt x="21" y="14484"/>
                      </a:cubicBezTo>
                      <a:cubicBezTo>
                        <a:pt x="0" y="14668"/>
                        <a:pt x="167" y="14801"/>
                        <a:pt x="307" y="14801"/>
                      </a:cubicBezTo>
                      <a:cubicBezTo>
                        <a:pt x="396" y="14801"/>
                        <a:pt x="475" y="14747"/>
                        <a:pt x="488" y="14618"/>
                      </a:cubicBezTo>
                      <a:cubicBezTo>
                        <a:pt x="1689" y="8046"/>
                        <a:pt x="7459" y="3543"/>
                        <a:pt x="13230" y="1041"/>
                      </a:cubicBezTo>
                      <a:cubicBezTo>
                        <a:pt x="13731" y="841"/>
                        <a:pt x="14231" y="641"/>
                        <a:pt x="14798" y="474"/>
                      </a:cubicBezTo>
                      <a:cubicBezTo>
                        <a:pt x="15108" y="381"/>
                        <a:pt x="15015" y="0"/>
                        <a:pt x="147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pic>
        <p:nvPicPr>
          <p:cNvPr id="3298" name="Google Shape;3298;p38"/>
          <p:cNvPicPr preferRelativeResize="0"/>
          <p:nvPr/>
        </p:nvPicPr>
        <p:blipFill>
          <a:blip r:embed="rId2">
            <a:alphaModFix amt="50000"/>
          </a:blip>
          <a:stretch>
            <a:fillRect/>
          </a:stretch>
        </p:blipFill>
        <p:spPr>
          <a:xfrm>
            <a:off x="-1440499" y="2380331"/>
            <a:ext cx="3852000" cy="3445953"/>
          </a:xfrm>
          <a:prstGeom prst="rect">
            <a:avLst/>
          </a:prstGeom>
          <a:noFill/>
          <a:ln>
            <a:noFill/>
          </a:ln>
        </p:spPr>
      </p:pic>
      <p:pic>
        <p:nvPicPr>
          <p:cNvPr id="3299" name="Google Shape;3299;p38"/>
          <p:cNvPicPr preferRelativeResize="0"/>
          <p:nvPr/>
        </p:nvPicPr>
        <p:blipFill>
          <a:blip r:embed="rId2">
            <a:alphaModFix amt="50000"/>
          </a:blip>
          <a:stretch>
            <a:fillRect/>
          </a:stretch>
        </p:blipFill>
        <p:spPr>
          <a:xfrm>
            <a:off x="6775025" y="2969325"/>
            <a:ext cx="2826351" cy="2528400"/>
          </a:xfrm>
          <a:prstGeom prst="rect">
            <a:avLst/>
          </a:prstGeom>
          <a:noFill/>
          <a:ln>
            <a:noFill/>
          </a:ln>
        </p:spPr>
      </p:pic>
      <p:pic>
        <p:nvPicPr>
          <p:cNvPr id="3300" name="Google Shape;3300;p38"/>
          <p:cNvPicPr preferRelativeResize="0"/>
          <p:nvPr/>
        </p:nvPicPr>
        <p:blipFill>
          <a:blip r:embed="rId2">
            <a:alphaModFix amt="50000"/>
          </a:blip>
          <a:stretch>
            <a:fillRect/>
          </a:stretch>
        </p:blipFill>
        <p:spPr>
          <a:xfrm>
            <a:off x="7491225" y="-689725"/>
            <a:ext cx="2826351" cy="2528400"/>
          </a:xfrm>
          <a:prstGeom prst="rect">
            <a:avLst/>
          </a:prstGeom>
          <a:noFill/>
          <a:ln>
            <a:noFill/>
          </a:ln>
        </p:spPr>
      </p:pic>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7_1">
    <p:spTree>
      <p:nvGrpSpPr>
        <p:cNvPr id="3301" name="Shape 3301"/>
        <p:cNvGrpSpPr/>
        <p:nvPr/>
      </p:nvGrpSpPr>
      <p:grpSpPr>
        <a:xfrm>
          <a:off x="0" y="0"/>
          <a:ext cx="0" cy="0"/>
          <a:chOff x="0" y="0"/>
          <a:chExt cx="0" cy="0"/>
        </a:xfrm>
      </p:grpSpPr>
      <p:sp>
        <p:nvSpPr>
          <p:cNvPr id="3302" name="Google Shape;3302;p39"/>
          <p:cNvSpPr/>
          <p:nvPr/>
        </p:nvSpPr>
        <p:spPr>
          <a:xfrm flipH="1" rot="-4038284">
            <a:off x="7651041" y="-996803"/>
            <a:ext cx="2193282" cy="2836678"/>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9"/>
          <p:cNvSpPr/>
          <p:nvPr/>
        </p:nvSpPr>
        <p:spPr>
          <a:xfrm rot="-818131">
            <a:off x="-1729370" y="-511390"/>
            <a:ext cx="3259946" cy="1676976"/>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4" name="Google Shape;3304;p39"/>
          <p:cNvGrpSpPr/>
          <p:nvPr/>
        </p:nvGrpSpPr>
        <p:grpSpPr>
          <a:xfrm flipH="1" rot="1702121">
            <a:off x="-1409092" y="-750648"/>
            <a:ext cx="2877440" cy="2228610"/>
            <a:chOff x="9298389" y="-164681"/>
            <a:chExt cx="3403527" cy="2636070"/>
          </a:xfrm>
        </p:grpSpPr>
        <p:sp>
          <p:nvSpPr>
            <p:cNvPr id="3305" name="Google Shape;3305;p39"/>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39"/>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39"/>
          <p:cNvGrpSpPr/>
          <p:nvPr/>
        </p:nvGrpSpPr>
        <p:grpSpPr>
          <a:xfrm rot="-2052684">
            <a:off x="8443735" y="3653551"/>
            <a:ext cx="1046336" cy="1939290"/>
            <a:chOff x="3321775" y="2146200"/>
            <a:chExt cx="1129175" cy="2092825"/>
          </a:xfrm>
        </p:grpSpPr>
        <p:sp>
          <p:nvSpPr>
            <p:cNvPr id="3308" name="Google Shape;3308;p39"/>
            <p:cNvSpPr/>
            <p:nvPr/>
          </p:nvSpPr>
          <p:spPr>
            <a:xfrm>
              <a:off x="3800450" y="3263300"/>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9"/>
            <p:cNvSpPr/>
            <p:nvPr/>
          </p:nvSpPr>
          <p:spPr>
            <a:xfrm>
              <a:off x="3738750" y="2671200"/>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9"/>
            <p:cNvSpPr/>
            <p:nvPr/>
          </p:nvSpPr>
          <p:spPr>
            <a:xfrm>
              <a:off x="3879675" y="2249025"/>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39"/>
            <p:cNvSpPr/>
            <p:nvPr/>
          </p:nvSpPr>
          <p:spPr>
            <a:xfrm>
              <a:off x="4009775" y="2275925"/>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39"/>
            <p:cNvSpPr/>
            <p:nvPr/>
          </p:nvSpPr>
          <p:spPr>
            <a:xfrm>
              <a:off x="4405875" y="2251000"/>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39"/>
            <p:cNvSpPr/>
            <p:nvPr/>
          </p:nvSpPr>
          <p:spPr>
            <a:xfrm>
              <a:off x="3996425" y="2243400"/>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39"/>
            <p:cNvSpPr/>
            <p:nvPr/>
          </p:nvSpPr>
          <p:spPr>
            <a:xfrm>
              <a:off x="4301650" y="2218100"/>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9"/>
            <p:cNvSpPr/>
            <p:nvPr/>
          </p:nvSpPr>
          <p:spPr>
            <a:xfrm>
              <a:off x="4009775" y="2404350"/>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9"/>
            <p:cNvSpPr/>
            <p:nvPr/>
          </p:nvSpPr>
          <p:spPr>
            <a:xfrm>
              <a:off x="4422575" y="2380825"/>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9"/>
            <p:cNvSpPr/>
            <p:nvPr/>
          </p:nvSpPr>
          <p:spPr>
            <a:xfrm>
              <a:off x="3953050" y="2168350"/>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9"/>
            <p:cNvSpPr/>
            <p:nvPr/>
          </p:nvSpPr>
          <p:spPr>
            <a:xfrm>
              <a:off x="4041450" y="2146200"/>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9"/>
            <p:cNvSpPr/>
            <p:nvPr/>
          </p:nvSpPr>
          <p:spPr>
            <a:xfrm>
              <a:off x="4009775" y="2373500"/>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9"/>
            <p:cNvSpPr/>
            <p:nvPr/>
          </p:nvSpPr>
          <p:spPr>
            <a:xfrm>
              <a:off x="4316650" y="2348575"/>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9"/>
            <p:cNvSpPr/>
            <p:nvPr/>
          </p:nvSpPr>
          <p:spPr>
            <a:xfrm>
              <a:off x="3953050" y="2225900"/>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9"/>
            <p:cNvSpPr/>
            <p:nvPr/>
          </p:nvSpPr>
          <p:spPr>
            <a:xfrm>
              <a:off x="4111500" y="2203375"/>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9"/>
            <p:cNvSpPr/>
            <p:nvPr/>
          </p:nvSpPr>
          <p:spPr>
            <a:xfrm>
              <a:off x="3943050" y="2514700"/>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9"/>
            <p:cNvSpPr/>
            <p:nvPr/>
          </p:nvSpPr>
          <p:spPr>
            <a:xfrm>
              <a:off x="3880500" y="2301775"/>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39"/>
            <p:cNvSpPr/>
            <p:nvPr/>
          </p:nvSpPr>
          <p:spPr>
            <a:xfrm>
              <a:off x="3387650" y="2867400"/>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39"/>
            <p:cNvSpPr/>
            <p:nvPr/>
          </p:nvSpPr>
          <p:spPr>
            <a:xfrm>
              <a:off x="3321775" y="2973100"/>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39"/>
            <p:cNvSpPr/>
            <p:nvPr/>
          </p:nvSpPr>
          <p:spPr>
            <a:xfrm>
              <a:off x="3404325" y="2923900"/>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39"/>
            <p:cNvSpPr/>
            <p:nvPr/>
          </p:nvSpPr>
          <p:spPr>
            <a:xfrm>
              <a:off x="3382650" y="2901275"/>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9"/>
            <p:cNvSpPr/>
            <p:nvPr/>
          </p:nvSpPr>
          <p:spPr>
            <a:xfrm>
              <a:off x="3335125" y="3074000"/>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39"/>
            <p:cNvSpPr/>
            <p:nvPr/>
          </p:nvSpPr>
          <p:spPr>
            <a:xfrm>
              <a:off x="3611150" y="2806300"/>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39"/>
            <p:cNvSpPr/>
            <p:nvPr/>
          </p:nvSpPr>
          <p:spPr>
            <a:xfrm>
              <a:off x="3587025" y="2786200"/>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9"/>
            <p:cNvSpPr/>
            <p:nvPr/>
          </p:nvSpPr>
          <p:spPr>
            <a:xfrm>
              <a:off x="3421850" y="3041475"/>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9"/>
            <p:cNvSpPr/>
            <p:nvPr/>
          </p:nvSpPr>
          <p:spPr>
            <a:xfrm>
              <a:off x="3402675" y="3020575"/>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9"/>
            <p:cNvSpPr/>
            <p:nvPr/>
          </p:nvSpPr>
          <p:spPr>
            <a:xfrm>
              <a:off x="3561125" y="2871350"/>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9"/>
            <p:cNvSpPr/>
            <p:nvPr/>
          </p:nvSpPr>
          <p:spPr>
            <a:xfrm>
              <a:off x="3536925" y="2851550"/>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9"/>
            <p:cNvSpPr/>
            <p:nvPr/>
          </p:nvSpPr>
          <p:spPr>
            <a:xfrm>
              <a:off x="3415175" y="3155425"/>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9"/>
            <p:cNvSpPr/>
            <p:nvPr/>
          </p:nvSpPr>
          <p:spPr>
            <a:xfrm>
              <a:off x="3650350" y="2907225"/>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39"/>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339" name="Google Shape;3339;p39"/>
          <p:cNvPicPr preferRelativeResize="0"/>
          <p:nvPr/>
        </p:nvPicPr>
        <p:blipFill>
          <a:blip r:embed="rId2">
            <a:alphaModFix amt="51000"/>
          </a:blip>
          <a:stretch>
            <a:fillRect/>
          </a:stretch>
        </p:blipFill>
        <p:spPr>
          <a:xfrm>
            <a:off x="7989075" y="3305523"/>
            <a:ext cx="2522775" cy="2256850"/>
          </a:xfrm>
          <a:prstGeom prst="rect">
            <a:avLst/>
          </a:prstGeom>
          <a:noFill/>
          <a:ln>
            <a:noFill/>
          </a:ln>
        </p:spPr>
      </p:pic>
      <p:pic>
        <p:nvPicPr>
          <p:cNvPr id="3340" name="Google Shape;3340;p39"/>
          <p:cNvPicPr preferRelativeResize="0"/>
          <p:nvPr/>
        </p:nvPicPr>
        <p:blipFill>
          <a:blip r:embed="rId2">
            <a:alphaModFix amt="51000"/>
          </a:blip>
          <a:stretch>
            <a:fillRect/>
          </a:stretch>
        </p:blipFill>
        <p:spPr>
          <a:xfrm>
            <a:off x="7501926" y="-1465457"/>
            <a:ext cx="3852000" cy="3445953"/>
          </a:xfrm>
          <a:prstGeom prst="rect">
            <a:avLst/>
          </a:prstGeom>
          <a:noFill/>
          <a:ln>
            <a:noFill/>
          </a:ln>
        </p:spPr>
      </p:pic>
      <p:pic>
        <p:nvPicPr>
          <p:cNvPr id="3341" name="Google Shape;3341;p39"/>
          <p:cNvPicPr preferRelativeResize="0"/>
          <p:nvPr/>
        </p:nvPicPr>
        <p:blipFill>
          <a:blip r:embed="rId2">
            <a:alphaModFix amt="51000"/>
          </a:blip>
          <a:stretch>
            <a:fillRect/>
          </a:stretch>
        </p:blipFill>
        <p:spPr>
          <a:xfrm>
            <a:off x="-2169699" y="-1395894"/>
            <a:ext cx="3852000" cy="3445953"/>
          </a:xfrm>
          <a:prstGeom prst="rect">
            <a:avLst/>
          </a:prstGeom>
          <a:noFill/>
          <a:ln>
            <a:noFill/>
          </a:ln>
        </p:spPr>
      </p:pic>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7_1_1">
    <p:spTree>
      <p:nvGrpSpPr>
        <p:cNvPr id="3342" name="Shape 3342"/>
        <p:cNvGrpSpPr/>
        <p:nvPr/>
      </p:nvGrpSpPr>
      <p:grpSpPr>
        <a:xfrm>
          <a:off x="0" y="0"/>
          <a:ext cx="0" cy="0"/>
          <a:chOff x="0" y="0"/>
          <a:chExt cx="0" cy="0"/>
        </a:xfrm>
      </p:grpSpPr>
      <p:sp>
        <p:nvSpPr>
          <p:cNvPr id="3343" name="Google Shape;3343;p40"/>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44" name="Shape 444"/>
        <p:cNvGrpSpPr/>
        <p:nvPr/>
      </p:nvGrpSpPr>
      <p:grpSpPr>
        <a:xfrm>
          <a:off x="0" y="0"/>
          <a:ext cx="0" cy="0"/>
          <a:chOff x="0" y="0"/>
          <a:chExt cx="0" cy="0"/>
        </a:xfrm>
      </p:grpSpPr>
      <p:sp>
        <p:nvSpPr>
          <p:cNvPr id="445" name="Google Shape;445;p5"/>
          <p:cNvSpPr txBox="1"/>
          <p:nvPr>
            <p:ph idx="1" type="subTitle"/>
          </p:nvPr>
        </p:nvSpPr>
        <p:spPr>
          <a:xfrm>
            <a:off x="2020447" y="3087225"/>
            <a:ext cx="2178000" cy="891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6" name="Google Shape;446;p5"/>
          <p:cNvSpPr txBox="1"/>
          <p:nvPr>
            <p:ph idx="2" type="subTitle"/>
          </p:nvPr>
        </p:nvSpPr>
        <p:spPr>
          <a:xfrm>
            <a:off x="5924447" y="3087225"/>
            <a:ext cx="2178000" cy="8913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7" name="Google Shape;447;p5"/>
          <p:cNvSpPr txBox="1"/>
          <p:nvPr>
            <p:ph idx="3" type="subTitle"/>
          </p:nvPr>
        </p:nvSpPr>
        <p:spPr>
          <a:xfrm>
            <a:off x="2020447" y="2473200"/>
            <a:ext cx="21780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000"/>
              <a:buNone/>
              <a:defRPr sz="2000">
                <a:solidFill>
                  <a:schemeClr val="dk1"/>
                </a:solidFill>
                <a:latin typeface="Denk One"/>
                <a:ea typeface="Denk One"/>
                <a:cs typeface="Denk One"/>
                <a:sym typeface="Denk One"/>
              </a:defRPr>
            </a:lvl1pPr>
            <a:lvl2pPr lvl="1" rtl="0" algn="ctr">
              <a:lnSpc>
                <a:spcPct val="100000"/>
              </a:lnSpc>
              <a:spcBef>
                <a:spcPts val="0"/>
              </a:spcBef>
              <a:spcAft>
                <a:spcPts val="0"/>
              </a:spcAft>
              <a:buClr>
                <a:schemeClr val="dk1"/>
              </a:buClr>
              <a:buSzPts val="2000"/>
              <a:buNone/>
              <a:defRPr sz="2000">
                <a:solidFill>
                  <a:schemeClr val="dk1"/>
                </a:solidFill>
              </a:defRPr>
            </a:lvl2pPr>
            <a:lvl3pPr lvl="2" rtl="0" algn="ctr">
              <a:lnSpc>
                <a:spcPct val="100000"/>
              </a:lnSpc>
              <a:spcBef>
                <a:spcPts val="0"/>
              </a:spcBef>
              <a:spcAft>
                <a:spcPts val="0"/>
              </a:spcAft>
              <a:buClr>
                <a:schemeClr val="dk1"/>
              </a:buClr>
              <a:buSzPts val="2000"/>
              <a:buNone/>
              <a:defRPr sz="2000">
                <a:solidFill>
                  <a:schemeClr val="dk1"/>
                </a:solidFill>
              </a:defRPr>
            </a:lvl3pPr>
            <a:lvl4pPr lvl="3" rtl="0" algn="ctr">
              <a:lnSpc>
                <a:spcPct val="100000"/>
              </a:lnSpc>
              <a:spcBef>
                <a:spcPts val="0"/>
              </a:spcBef>
              <a:spcAft>
                <a:spcPts val="0"/>
              </a:spcAft>
              <a:buClr>
                <a:schemeClr val="dk1"/>
              </a:buClr>
              <a:buSzPts val="2000"/>
              <a:buNone/>
              <a:defRPr sz="2000">
                <a:solidFill>
                  <a:schemeClr val="dk1"/>
                </a:solidFill>
              </a:defRPr>
            </a:lvl4pPr>
            <a:lvl5pPr lvl="4" rtl="0" algn="ctr">
              <a:lnSpc>
                <a:spcPct val="100000"/>
              </a:lnSpc>
              <a:spcBef>
                <a:spcPts val="0"/>
              </a:spcBef>
              <a:spcAft>
                <a:spcPts val="0"/>
              </a:spcAft>
              <a:buClr>
                <a:schemeClr val="dk1"/>
              </a:buClr>
              <a:buSzPts val="2000"/>
              <a:buNone/>
              <a:defRPr sz="2000">
                <a:solidFill>
                  <a:schemeClr val="dk1"/>
                </a:solidFill>
              </a:defRPr>
            </a:lvl5pPr>
            <a:lvl6pPr lvl="5" rtl="0" algn="ctr">
              <a:lnSpc>
                <a:spcPct val="100000"/>
              </a:lnSpc>
              <a:spcBef>
                <a:spcPts val="0"/>
              </a:spcBef>
              <a:spcAft>
                <a:spcPts val="0"/>
              </a:spcAft>
              <a:buClr>
                <a:schemeClr val="dk1"/>
              </a:buClr>
              <a:buSzPts val="2000"/>
              <a:buNone/>
              <a:defRPr sz="2000">
                <a:solidFill>
                  <a:schemeClr val="dk1"/>
                </a:solidFill>
              </a:defRPr>
            </a:lvl6pPr>
            <a:lvl7pPr lvl="6" rtl="0" algn="ctr">
              <a:lnSpc>
                <a:spcPct val="100000"/>
              </a:lnSpc>
              <a:spcBef>
                <a:spcPts val="0"/>
              </a:spcBef>
              <a:spcAft>
                <a:spcPts val="0"/>
              </a:spcAft>
              <a:buClr>
                <a:schemeClr val="dk1"/>
              </a:buClr>
              <a:buSzPts val="2000"/>
              <a:buNone/>
              <a:defRPr sz="2000">
                <a:solidFill>
                  <a:schemeClr val="dk1"/>
                </a:solidFill>
              </a:defRPr>
            </a:lvl7pPr>
            <a:lvl8pPr lvl="7" rtl="0" algn="ctr">
              <a:lnSpc>
                <a:spcPct val="100000"/>
              </a:lnSpc>
              <a:spcBef>
                <a:spcPts val="0"/>
              </a:spcBef>
              <a:spcAft>
                <a:spcPts val="0"/>
              </a:spcAft>
              <a:buClr>
                <a:schemeClr val="dk1"/>
              </a:buClr>
              <a:buSzPts val="2000"/>
              <a:buNone/>
              <a:defRPr sz="2000">
                <a:solidFill>
                  <a:schemeClr val="dk1"/>
                </a:solidFill>
              </a:defRPr>
            </a:lvl8pPr>
            <a:lvl9pPr lvl="8" rtl="0" algn="ctr">
              <a:lnSpc>
                <a:spcPct val="100000"/>
              </a:lnSpc>
              <a:spcBef>
                <a:spcPts val="0"/>
              </a:spcBef>
              <a:spcAft>
                <a:spcPts val="0"/>
              </a:spcAft>
              <a:buClr>
                <a:schemeClr val="dk1"/>
              </a:buClr>
              <a:buSzPts val="2000"/>
              <a:buNone/>
              <a:defRPr sz="2000">
                <a:solidFill>
                  <a:schemeClr val="dk1"/>
                </a:solidFill>
              </a:defRPr>
            </a:lvl9pPr>
          </a:lstStyle>
          <a:p/>
        </p:txBody>
      </p:sp>
      <p:sp>
        <p:nvSpPr>
          <p:cNvPr id="448" name="Google Shape;448;p5"/>
          <p:cNvSpPr txBox="1"/>
          <p:nvPr>
            <p:ph idx="4" type="subTitle"/>
          </p:nvPr>
        </p:nvSpPr>
        <p:spPr>
          <a:xfrm>
            <a:off x="5924447" y="2473200"/>
            <a:ext cx="2178000" cy="572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2000"/>
              <a:buNone/>
              <a:defRPr sz="2000">
                <a:solidFill>
                  <a:schemeClr val="dk1"/>
                </a:solidFill>
                <a:latin typeface="Denk One"/>
                <a:ea typeface="Denk One"/>
                <a:cs typeface="Denk One"/>
                <a:sym typeface="Denk One"/>
              </a:defRPr>
            </a:lvl1pPr>
            <a:lvl2pPr lvl="1" rtl="0" algn="ctr">
              <a:lnSpc>
                <a:spcPct val="100000"/>
              </a:lnSpc>
              <a:spcBef>
                <a:spcPts val="0"/>
              </a:spcBef>
              <a:spcAft>
                <a:spcPts val="0"/>
              </a:spcAft>
              <a:buClr>
                <a:schemeClr val="dk1"/>
              </a:buClr>
              <a:buSzPts val="2000"/>
              <a:buNone/>
              <a:defRPr sz="2000">
                <a:solidFill>
                  <a:schemeClr val="dk1"/>
                </a:solidFill>
              </a:defRPr>
            </a:lvl2pPr>
            <a:lvl3pPr lvl="2" rtl="0" algn="ctr">
              <a:lnSpc>
                <a:spcPct val="100000"/>
              </a:lnSpc>
              <a:spcBef>
                <a:spcPts val="0"/>
              </a:spcBef>
              <a:spcAft>
                <a:spcPts val="0"/>
              </a:spcAft>
              <a:buClr>
                <a:schemeClr val="dk1"/>
              </a:buClr>
              <a:buSzPts val="2000"/>
              <a:buNone/>
              <a:defRPr sz="2000">
                <a:solidFill>
                  <a:schemeClr val="dk1"/>
                </a:solidFill>
              </a:defRPr>
            </a:lvl3pPr>
            <a:lvl4pPr lvl="3" rtl="0" algn="ctr">
              <a:lnSpc>
                <a:spcPct val="100000"/>
              </a:lnSpc>
              <a:spcBef>
                <a:spcPts val="0"/>
              </a:spcBef>
              <a:spcAft>
                <a:spcPts val="0"/>
              </a:spcAft>
              <a:buClr>
                <a:schemeClr val="dk1"/>
              </a:buClr>
              <a:buSzPts val="2000"/>
              <a:buNone/>
              <a:defRPr sz="2000">
                <a:solidFill>
                  <a:schemeClr val="dk1"/>
                </a:solidFill>
              </a:defRPr>
            </a:lvl4pPr>
            <a:lvl5pPr lvl="4" rtl="0" algn="ctr">
              <a:lnSpc>
                <a:spcPct val="100000"/>
              </a:lnSpc>
              <a:spcBef>
                <a:spcPts val="0"/>
              </a:spcBef>
              <a:spcAft>
                <a:spcPts val="0"/>
              </a:spcAft>
              <a:buClr>
                <a:schemeClr val="dk1"/>
              </a:buClr>
              <a:buSzPts val="2000"/>
              <a:buNone/>
              <a:defRPr sz="2000">
                <a:solidFill>
                  <a:schemeClr val="dk1"/>
                </a:solidFill>
              </a:defRPr>
            </a:lvl5pPr>
            <a:lvl6pPr lvl="5" rtl="0" algn="ctr">
              <a:lnSpc>
                <a:spcPct val="100000"/>
              </a:lnSpc>
              <a:spcBef>
                <a:spcPts val="0"/>
              </a:spcBef>
              <a:spcAft>
                <a:spcPts val="0"/>
              </a:spcAft>
              <a:buClr>
                <a:schemeClr val="dk1"/>
              </a:buClr>
              <a:buSzPts val="2000"/>
              <a:buNone/>
              <a:defRPr sz="2000">
                <a:solidFill>
                  <a:schemeClr val="dk1"/>
                </a:solidFill>
              </a:defRPr>
            </a:lvl6pPr>
            <a:lvl7pPr lvl="6" rtl="0" algn="ctr">
              <a:lnSpc>
                <a:spcPct val="100000"/>
              </a:lnSpc>
              <a:spcBef>
                <a:spcPts val="0"/>
              </a:spcBef>
              <a:spcAft>
                <a:spcPts val="0"/>
              </a:spcAft>
              <a:buClr>
                <a:schemeClr val="dk1"/>
              </a:buClr>
              <a:buSzPts val="2000"/>
              <a:buNone/>
              <a:defRPr sz="2000">
                <a:solidFill>
                  <a:schemeClr val="dk1"/>
                </a:solidFill>
              </a:defRPr>
            </a:lvl7pPr>
            <a:lvl8pPr lvl="7" rtl="0" algn="ctr">
              <a:lnSpc>
                <a:spcPct val="100000"/>
              </a:lnSpc>
              <a:spcBef>
                <a:spcPts val="0"/>
              </a:spcBef>
              <a:spcAft>
                <a:spcPts val="0"/>
              </a:spcAft>
              <a:buClr>
                <a:schemeClr val="dk1"/>
              </a:buClr>
              <a:buSzPts val="2000"/>
              <a:buNone/>
              <a:defRPr sz="2000">
                <a:solidFill>
                  <a:schemeClr val="dk1"/>
                </a:solidFill>
              </a:defRPr>
            </a:lvl8pPr>
            <a:lvl9pPr lvl="8" rtl="0" algn="ctr">
              <a:lnSpc>
                <a:spcPct val="100000"/>
              </a:lnSpc>
              <a:spcBef>
                <a:spcPts val="0"/>
              </a:spcBef>
              <a:spcAft>
                <a:spcPts val="0"/>
              </a:spcAft>
              <a:buClr>
                <a:schemeClr val="dk1"/>
              </a:buClr>
              <a:buSzPts val="2000"/>
              <a:buNone/>
              <a:defRPr sz="2000">
                <a:solidFill>
                  <a:schemeClr val="dk1"/>
                </a:solidFill>
              </a:defRPr>
            </a:lvl9pPr>
          </a:lstStyle>
          <a:p/>
        </p:txBody>
      </p:sp>
      <p:grpSp>
        <p:nvGrpSpPr>
          <p:cNvPr id="449" name="Google Shape;449;p5"/>
          <p:cNvGrpSpPr/>
          <p:nvPr/>
        </p:nvGrpSpPr>
        <p:grpSpPr>
          <a:xfrm flipH="1" rot="10138916">
            <a:off x="-680800" y="-97103"/>
            <a:ext cx="1870257" cy="1846921"/>
            <a:chOff x="4045425" y="3839900"/>
            <a:chExt cx="559025" cy="552050"/>
          </a:xfrm>
        </p:grpSpPr>
        <p:sp>
          <p:nvSpPr>
            <p:cNvPr id="450" name="Google Shape;450;p5"/>
            <p:cNvSpPr/>
            <p:nvPr/>
          </p:nvSpPr>
          <p:spPr>
            <a:xfrm>
              <a:off x="4302300" y="3839900"/>
              <a:ext cx="67900" cy="274150"/>
            </a:xfrm>
            <a:custGeom>
              <a:rect b="b" l="l" r="r" t="t"/>
              <a:pathLst>
                <a:path extrusionOk="0" h="10966" w="2716">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
            <p:cNvSpPr/>
            <p:nvPr/>
          </p:nvSpPr>
          <p:spPr>
            <a:xfrm>
              <a:off x="4142475" y="3927100"/>
              <a:ext cx="196475" cy="194400"/>
            </a:xfrm>
            <a:custGeom>
              <a:rect b="b" l="l" r="r" t="t"/>
              <a:pathLst>
                <a:path extrusionOk="0" h="7776" w="7859">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5"/>
            <p:cNvSpPr/>
            <p:nvPr/>
          </p:nvSpPr>
          <p:spPr>
            <a:xfrm>
              <a:off x="4360050" y="3883050"/>
              <a:ext cx="113450" cy="228325"/>
            </a:xfrm>
            <a:custGeom>
              <a:rect b="b" l="l" r="r" t="t"/>
              <a:pathLst>
                <a:path extrusionOk="0" h="9133" w="4538">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5"/>
            <p:cNvSpPr/>
            <p:nvPr/>
          </p:nvSpPr>
          <p:spPr>
            <a:xfrm>
              <a:off x="4362450" y="4017875"/>
              <a:ext cx="235150" cy="128325"/>
            </a:xfrm>
            <a:custGeom>
              <a:rect b="b" l="l" r="r" t="t"/>
              <a:pathLst>
                <a:path extrusionOk="0" h="5133" w="9406">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
            <p:cNvSpPr/>
            <p:nvPr/>
          </p:nvSpPr>
          <p:spPr>
            <a:xfrm>
              <a:off x="4366000" y="4165700"/>
              <a:ext cx="238450" cy="53125"/>
            </a:xfrm>
            <a:custGeom>
              <a:rect b="b" l="l" r="r" t="t"/>
              <a:pathLst>
                <a:path extrusionOk="0" h="2125" w="9538">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5"/>
            <p:cNvSpPr/>
            <p:nvPr/>
          </p:nvSpPr>
          <p:spPr>
            <a:xfrm>
              <a:off x="4360050" y="4217900"/>
              <a:ext cx="183375" cy="94975"/>
            </a:xfrm>
            <a:custGeom>
              <a:rect b="b" l="l" r="r" t="t"/>
              <a:pathLst>
                <a:path extrusionOk="0" h="3799" w="7335">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5"/>
            <p:cNvSpPr/>
            <p:nvPr/>
          </p:nvSpPr>
          <p:spPr>
            <a:xfrm>
              <a:off x="4045425" y="4084900"/>
              <a:ext cx="293525" cy="61250"/>
            </a:xfrm>
            <a:custGeom>
              <a:rect b="b" l="l" r="r" t="t"/>
              <a:pathLst>
                <a:path extrusionOk="0" h="2450" w="11741">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
            <p:cNvSpPr/>
            <p:nvPr/>
          </p:nvSpPr>
          <p:spPr>
            <a:xfrm>
              <a:off x="4068950" y="4163625"/>
              <a:ext cx="261075" cy="57450"/>
            </a:xfrm>
            <a:custGeom>
              <a:rect b="b" l="l" r="r" t="t"/>
              <a:pathLst>
                <a:path extrusionOk="0" h="2298" w="10443">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
            <p:cNvSpPr/>
            <p:nvPr/>
          </p:nvSpPr>
          <p:spPr>
            <a:xfrm>
              <a:off x="4152900" y="4210775"/>
              <a:ext cx="175625" cy="118175"/>
            </a:xfrm>
            <a:custGeom>
              <a:rect b="b" l="l" r="r" t="t"/>
              <a:pathLst>
                <a:path extrusionOk="0" h="4727" w="7025">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
            <p:cNvSpPr/>
            <p:nvPr/>
          </p:nvSpPr>
          <p:spPr>
            <a:xfrm>
              <a:off x="4177000" y="3962400"/>
              <a:ext cx="329100" cy="429550"/>
            </a:xfrm>
            <a:custGeom>
              <a:rect b="b" l="l" r="r" t="t"/>
              <a:pathLst>
                <a:path extrusionOk="0" h="17182" w="13164">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 name="Google Shape;460;p5"/>
          <p:cNvGrpSpPr/>
          <p:nvPr/>
        </p:nvGrpSpPr>
        <p:grpSpPr>
          <a:xfrm rot="7291453">
            <a:off x="363914" y="-572117"/>
            <a:ext cx="803593" cy="1838199"/>
            <a:chOff x="5067575" y="3176425"/>
            <a:chExt cx="473000" cy="1081975"/>
          </a:xfrm>
        </p:grpSpPr>
        <p:sp>
          <p:nvSpPr>
            <p:cNvPr id="461" name="Google Shape;461;p5"/>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5"/>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 name="Google Shape;465;p5"/>
          <p:cNvGrpSpPr/>
          <p:nvPr/>
        </p:nvGrpSpPr>
        <p:grpSpPr>
          <a:xfrm flipH="1" rot="-8939404">
            <a:off x="8094940" y="-535618"/>
            <a:ext cx="1160605" cy="1843547"/>
            <a:chOff x="4836950" y="647600"/>
            <a:chExt cx="1160575" cy="1843500"/>
          </a:xfrm>
        </p:grpSpPr>
        <p:sp>
          <p:nvSpPr>
            <p:cNvPr id="466" name="Google Shape;466;p5"/>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90" name="Google Shape;490;p5"/>
          <p:cNvPicPr preferRelativeResize="0"/>
          <p:nvPr/>
        </p:nvPicPr>
        <p:blipFill>
          <a:blip r:embed="rId2">
            <a:alphaModFix amt="51000"/>
          </a:blip>
          <a:stretch>
            <a:fillRect/>
          </a:stretch>
        </p:blipFill>
        <p:spPr>
          <a:xfrm rot="1802387">
            <a:off x="7887079" y="-1021008"/>
            <a:ext cx="3071170" cy="2747418"/>
          </a:xfrm>
          <a:prstGeom prst="rect">
            <a:avLst/>
          </a:prstGeom>
          <a:noFill/>
          <a:ln>
            <a:noFill/>
          </a:ln>
        </p:spPr>
      </p:pic>
      <p:pic>
        <p:nvPicPr>
          <p:cNvPr id="491" name="Google Shape;491;p5"/>
          <p:cNvPicPr preferRelativeResize="0"/>
          <p:nvPr/>
        </p:nvPicPr>
        <p:blipFill>
          <a:blip r:embed="rId2">
            <a:alphaModFix amt="51000"/>
          </a:blip>
          <a:stretch>
            <a:fillRect/>
          </a:stretch>
        </p:blipFill>
        <p:spPr>
          <a:xfrm rot="1802387">
            <a:off x="-1418846" y="-1249608"/>
            <a:ext cx="3071170" cy="2747418"/>
          </a:xfrm>
          <a:prstGeom prst="rect">
            <a:avLst/>
          </a:prstGeom>
          <a:noFill/>
          <a:ln>
            <a:noFill/>
          </a:ln>
        </p:spPr>
      </p:pic>
      <p:sp>
        <p:nvSpPr>
          <p:cNvPr id="492" name="Google Shape;492;p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7_1_1_1">
    <p:spTree>
      <p:nvGrpSpPr>
        <p:cNvPr id="3344" name="Shape 3344"/>
        <p:cNvGrpSpPr/>
        <p:nvPr/>
      </p:nvGrpSpPr>
      <p:grpSpPr>
        <a:xfrm>
          <a:off x="0" y="0"/>
          <a:ext cx="0" cy="0"/>
          <a:chOff x="0" y="0"/>
          <a:chExt cx="0" cy="0"/>
        </a:xfrm>
      </p:grpSpPr>
      <p:grpSp>
        <p:nvGrpSpPr>
          <p:cNvPr id="3345" name="Google Shape;3345;p41"/>
          <p:cNvGrpSpPr/>
          <p:nvPr/>
        </p:nvGrpSpPr>
        <p:grpSpPr>
          <a:xfrm rot="-7199968">
            <a:off x="7667654" y="-431542"/>
            <a:ext cx="1167811" cy="1863739"/>
            <a:chOff x="6582775" y="1593150"/>
            <a:chExt cx="339850" cy="542375"/>
          </a:xfrm>
        </p:grpSpPr>
        <p:sp>
          <p:nvSpPr>
            <p:cNvPr id="3346" name="Google Shape;3346;p41"/>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1"/>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1"/>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1"/>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1"/>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1"/>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1"/>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1"/>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1"/>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rgbClr val="85B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1"/>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rgbClr val="85B2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1"/>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1"/>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1"/>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1"/>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1"/>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1"/>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1"/>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41"/>
          <p:cNvGrpSpPr/>
          <p:nvPr/>
        </p:nvGrpSpPr>
        <p:grpSpPr>
          <a:xfrm rot="-9899976">
            <a:off x="8386721" y="-910636"/>
            <a:ext cx="1538935" cy="2748876"/>
            <a:chOff x="4594400" y="3206375"/>
            <a:chExt cx="328725" cy="587175"/>
          </a:xfrm>
        </p:grpSpPr>
        <p:sp>
          <p:nvSpPr>
            <p:cNvPr id="3364" name="Google Shape;3364;p41"/>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1"/>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1"/>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1"/>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8" name="Google Shape;3368;p41"/>
          <p:cNvSpPr/>
          <p:nvPr/>
        </p:nvSpPr>
        <p:spPr>
          <a:xfrm flipH="1">
            <a:off x="-1649425" y="1798550"/>
            <a:ext cx="3089598" cy="3995928"/>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69" name="Google Shape;3369;p41"/>
          <p:cNvPicPr preferRelativeResize="0"/>
          <p:nvPr/>
        </p:nvPicPr>
        <p:blipFill>
          <a:blip r:embed="rId2">
            <a:alphaModFix amt="50000"/>
          </a:blip>
          <a:stretch>
            <a:fillRect/>
          </a:stretch>
        </p:blipFill>
        <p:spPr>
          <a:xfrm>
            <a:off x="7363401" y="-917219"/>
            <a:ext cx="3852000" cy="3445953"/>
          </a:xfrm>
          <a:prstGeom prst="rect">
            <a:avLst/>
          </a:prstGeom>
          <a:noFill/>
          <a:ln>
            <a:noFill/>
          </a:ln>
        </p:spPr>
      </p:pic>
      <p:sp>
        <p:nvSpPr>
          <p:cNvPr id="3370" name="Google Shape;3370;p41"/>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371" name="Google Shape;3371;p41"/>
          <p:cNvPicPr preferRelativeResize="0"/>
          <p:nvPr/>
        </p:nvPicPr>
        <p:blipFill>
          <a:blip r:embed="rId2">
            <a:alphaModFix amt="50000"/>
          </a:blip>
          <a:stretch>
            <a:fillRect/>
          </a:stretch>
        </p:blipFill>
        <p:spPr>
          <a:xfrm>
            <a:off x="-2411824" y="1748681"/>
            <a:ext cx="3852000" cy="3445953"/>
          </a:xfrm>
          <a:prstGeom prst="rect">
            <a:avLst/>
          </a:prstGeom>
          <a:noFill/>
          <a:ln>
            <a:noFill/>
          </a:ln>
        </p:spPr>
      </p:pic>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7_1_1_1_1">
    <p:spTree>
      <p:nvGrpSpPr>
        <p:cNvPr id="3372" name="Shape 3372"/>
        <p:cNvGrpSpPr/>
        <p:nvPr/>
      </p:nvGrpSpPr>
      <p:grpSpPr>
        <a:xfrm>
          <a:off x="0" y="0"/>
          <a:ext cx="0" cy="0"/>
          <a:chOff x="0" y="0"/>
          <a:chExt cx="0" cy="0"/>
        </a:xfrm>
      </p:grpSpPr>
      <p:sp>
        <p:nvSpPr>
          <p:cNvPr id="3373" name="Google Shape;3373;p42"/>
          <p:cNvSpPr/>
          <p:nvPr/>
        </p:nvSpPr>
        <p:spPr>
          <a:xfrm flipH="1" rot="-3534273">
            <a:off x="7961218" y="-1269503"/>
            <a:ext cx="2193400" cy="2836831"/>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3374" name="Google Shape;3374;p42"/>
          <p:cNvGrpSpPr/>
          <p:nvPr/>
        </p:nvGrpSpPr>
        <p:grpSpPr>
          <a:xfrm rot="8853531">
            <a:off x="-1150236" y="-934578"/>
            <a:ext cx="1538919" cy="2748847"/>
            <a:chOff x="4594400" y="3206375"/>
            <a:chExt cx="328725" cy="587175"/>
          </a:xfrm>
        </p:grpSpPr>
        <p:sp>
          <p:nvSpPr>
            <p:cNvPr id="3375" name="Google Shape;3375;p42"/>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2"/>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2"/>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2"/>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42"/>
          <p:cNvGrpSpPr/>
          <p:nvPr/>
        </p:nvGrpSpPr>
        <p:grpSpPr>
          <a:xfrm rot="6763192">
            <a:off x="348236" y="-509581"/>
            <a:ext cx="1301197" cy="2099167"/>
            <a:chOff x="6553750" y="3179075"/>
            <a:chExt cx="397875" cy="641875"/>
          </a:xfrm>
        </p:grpSpPr>
        <p:sp>
          <p:nvSpPr>
            <p:cNvPr id="3380" name="Google Shape;3380;p42"/>
            <p:cNvSpPr/>
            <p:nvPr/>
          </p:nvSpPr>
          <p:spPr>
            <a:xfrm>
              <a:off x="6697175" y="3296275"/>
              <a:ext cx="87625" cy="524675"/>
            </a:xfrm>
            <a:custGeom>
              <a:rect b="b" l="l" r="r" t="t"/>
              <a:pathLst>
                <a:path extrusionOk="0" h="20987" w="3505">
                  <a:moveTo>
                    <a:pt x="2321" y="1"/>
                  </a:moveTo>
                  <a:cubicBezTo>
                    <a:pt x="2300" y="1"/>
                    <a:pt x="2280" y="6"/>
                    <a:pt x="2262" y="18"/>
                  </a:cubicBezTo>
                  <a:cubicBezTo>
                    <a:pt x="1863" y="275"/>
                    <a:pt x="1533" y="629"/>
                    <a:pt x="1280" y="1027"/>
                  </a:cubicBezTo>
                  <a:cubicBezTo>
                    <a:pt x="1028" y="1431"/>
                    <a:pt x="858" y="1871"/>
                    <a:pt x="740" y="2325"/>
                  </a:cubicBezTo>
                  <a:cubicBezTo>
                    <a:pt x="505" y="3233"/>
                    <a:pt x="492" y="4183"/>
                    <a:pt x="570" y="5099"/>
                  </a:cubicBezTo>
                  <a:cubicBezTo>
                    <a:pt x="647" y="6026"/>
                    <a:pt x="831" y="6943"/>
                    <a:pt x="1125" y="7828"/>
                  </a:cubicBezTo>
                  <a:cubicBezTo>
                    <a:pt x="1417" y="8713"/>
                    <a:pt x="1813" y="9544"/>
                    <a:pt x="2147" y="10378"/>
                  </a:cubicBezTo>
                  <a:cubicBezTo>
                    <a:pt x="2486" y="11212"/>
                    <a:pt x="2771" y="12061"/>
                    <a:pt x="2808" y="12914"/>
                  </a:cubicBezTo>
                  <a:cubicBezTo>
                    <a:pt x="2831" y="13335"/>
                    <a:pt x="2780" y="13754"/>
                    <a:pt x="2674" y="14161"/>
                  </a:cubicBezTo>
                  <a:cubicBezTo>
                    <a:pt x="2560" y="14569"/>
                    <a:pt x="2390" y="14964"/>
                    <a:pt x="2193" y="15354"/>
                  </a:cubicBezTo>
                  <a:cubicBezTo>
                    <a:pt x="1785" y="16133"/>
                    <a:pt x="1262" y="16881"/>
                    <a:pt x="803" y="17706"/>
                  </a:cubicBezTo>
                  <a:cubicBezTo>
                    <a:pt x="579" y="18123"/>
                    <a:pt x="367" y="18559"/>
                    <a:pt x="221" y="19031"/>
                  </a:cubicBezTo>
                  <a:cubicBezTo>
                    <a:pt x="75" y="19513"/>
                    <a:pt x="1" y="20022"/>
                    <a:pt x="24" y="20545"/>
                  </a:cubicBezTo>
                  <a:lnTo>
                    <a:pt x="24" y="20554"/>
                  </a:lnTo>
                  <a:cubicBezTo>
                    <a:pt x="41" y="20799"/>
                    <a:pt x="242" y="20986"/>
                    <a:pt x="481" y="20986"/>
                  </a:cubicBezTo>
                  <a:cubicBezTo>
                    <a:pt x="492" y="20986"/>
                    <a:pt x="504" y="20986"/>
                    <a:pt x="515" y="20985"/>
                  </a:cubicBezTo>
                  <a:cubicBezTo>
                    <a:pt x="771" y="20967"/>
                    <a:pt x="964" y="20747"/>
                    <a:pt x="945" y="20490"/>
                  </a:cubicBezTo>
                  <a:lnTo>
                    <a:pt x="945" y="20476"/>
                  </a:lnTo>
                  <a:cubicBezTo>
                    <a:pt x="918" y="20082"/>
                    <a:pt x="960" y="19678"/>
                    <a:pt x="1065" y="19279"/>
                  </a:cubicBezTo>
                  <a:cubicBezTo>
                    <a:pt x="1175" y="18880"/>
                    <a:pt x="1349" y="18486"/>
                    <a:pt x="1542" y="18096"/>
                  </a:cubicBezTo>
                  <a:cubicBezTo>
                    <a:pt x="1946" y="17312"/>
                    <a:pt x="2445" y="16542"/>
                    <a:pt x="2863" y="15689"/>
                  </a:cubicBezTo>
                  <a:cubicBezTo>
                    <a:pt x="3064" y="15262"/>
                    <a:pt x="3239" y="14808"/>
                    <a:pt x="3358" y="14336"/>
                  </a:cubicBezTo>
                  <a:cubicBezTo>
                    <a:pt x="3464" y="13854"/>
                    <a:pt x="3504" y="13354"/>
                    <a:pt x="3464" y="12873"/>
                  </a:cubicBezTo>
                  <a:cubicBezTo>
                    <a:pt x="3390" y="11896"/>
                    <a:pt x="3046" y="10997"/>
                    <a:pt x="2674" y="10158"/>
                  </a:cubicBezTo>
                  <a:cubicBezTo>
                    <a:pt x="2304" y="9314"/>
                    <a:pt x="1891" y="8503"/>
                    <a:pt x="1578" y="7667"/>
                  </a:cubicBezTo>
                  <a:cubicBezTo>
                    <a:pt x="1276" y="6829"/>
                    <a:pt x="1065" y="5952"/>
                    <a:pt x="960" y="5063"/>
                  </a:cubicBezTo>
                  <a:cubicBezTo>
                    <a:pt x="858" y="4173"/>
                    <a:pt x="845" y="3265"/>
                    <a:pt x="1038" y="2398"/>
                  </a:cubicBezTo>
                  <a:cubicBezTo>
                    <a:pt x="1138" y="1967"/>
                    <a:pt x="1285" y="1545"/>
                    <a:pt x="1506" y="1165"/>
                  </a:cubicBezTo>
                  <a:cubicBezTo>
                    <a:pt x="1726" y="784"/>
                    <a:pt x="2023" y="449"/>
                    <a:pt x="2381" y="202"/>
                  </a:cubicBezTo>
                  <a:lnTo>
                    <a:pt x="2386" y="197"/>
                  </a:lnTo>
                  <a:cubicBezTo>
                    <a:pt x="2431" y="165"/>
                    <a:pt x="2445" y="100"/>
                    <a:pt x="2414" y="51"/>
                  </a:cubicBezTo>
                  <a:cubicBezTo>
                    <a:pt x="2392" y="18"/>
                    <a:pt x="2357" y="1"/>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2"/>
            <p:cNvSpPr/>
            <p:nvPr/>
          </p:nvSpPr>
          <p:spPr>
            <a:xfrm>
              <a:off x="6792800" y="3507350"/>
              <a:ext cx="158825" cy="172925"/>
            </a:xfrm>
            <a:custGeom>
              <a:rect b="b" l="l" r="r" t="t"/>
              <a:pathLst>
                <a:path extrusionOk="0" h="6917" w="6353">
                  <a:moveTo>
                    <a:pt x="5650" y="0"/>
                  </a:moveTo>
                  <a:cubicBezTo>
                    <a:pt x="5650" y="0"/>
                    <a:pt x="4945" y="320"/>
                    <a:pt x="4279" y="422"/>
                  </a:cubicBezTo>
                  <a:cubicBezTo>
                    <a:pt x="4045" y="454"/>
                    <a:pt x="3802" y="458"/>
                    <a:pt x="3541" y="477"/>
                  </a:cubicBezTo>
                  <a:cubicBezTo>
                    <a:pt x="3091" y="513"/>
                    <a:pt x="2596" y="582"/>
                    <a:pt x="2041" y="908"/>
                  </a:cubicBezTo>
                  <a:cubicBezTo>
                    <a:pt x="1798" y="1046"/>
                    <a:pt x="1546" y="1238"/>
                    <a:pt x="1280" y="1490"/>
                  </a:cubicBezTo>
                  <a:cubicBezTo>
                    <a:pt x="1258" y="1508"/>
                    <a:pt x="1239" y="1531"/>
                    <a:pt x="1216" y="1550"/>
                  </a:cubicBezTo>
                  <a:cubicBezTo>
                    <a:pt x="647" y="2109"/>
                    <a:pt x="295" y="2701"/>
                    <a:pt x="138" y="3251"/>
                  </a:cubicBezTo>
                  <a:cubicBezTo>
                    <a:pt x="1" y="3747"/>
                    <a:pt x="28" y="4210"/>
                    <a:pt x="206" y="4590"/>
                  </a:cubicBezTo>
                  <a:cubicBezTo>
                    <a:pt x="303" y="4797"/>
                    <a:pt x="445" y="4980"/>
                    <a:pt x="634" y="5127"/>
                  </a:cubicBezTo>
                  <a:cubicBezTo>
                    <a:pt x="834" y="5288"/>
                    <a:pt x="1053" y="5339"/>
                    <a:pt x="1250" y="5339"/>
                  </a:cubicBezTo>
                  <a:cubicBezTo>
                    <a:pt x="1586" y="5339"/>
                    <a:pt x="1857" y="5191"/>
                    <a:pt x="1857" y="5191"/>
                  </a:cubicBezTo>
                  <a:lnTo>
                    <a:pt x="1857" y="5191"/>
                  </a:lnTo>
                  <a:cubicBezTo>
                    <a:pt x="1857" y="5191"/>
                    <a:pt x="1747" y="5493"/>
                    <a:pt x="1885" y="5984"/>
                  </a:cubicBezTo>
                  <a:cubicBezTo>
                    <a:pt x="2026" y="6489"/>
                    <a:pt x="2844" y="6916"/>
                    <a:pt x="3474" y="6916"/>
                  </a:cubicBezTo>
                  <a:cubicBezTo>
                    <a:pt x="3542" y="6916"/>
                    <a:pt x="3607" y="6911"/>
                    <a:pt x="3669" y="6901"/>
                  </a:cubicBezTo>
                  <a:cubicBezTo>
                    <a:pt x="4050" y="6842"/>
                    <a:pt x="4384" y="6686"/>
                    <a:pt x="4674" y="6456"/>
                  </a:cubicBezTo>
                  <a:cubicBezTo>
                    <a:pt x="4857" y="6314"/>
                    <a:pt x="5017" y="6149"/>
                    <a:pt x="5169" y="5961"/>
                  </a:cubicBezTo>
                  <a:cubicBezTo>
                    <a:pt x="5550" y="5489"/>
                    <a:pt x="5838" y="4884"/>
                    <a:pt x="6077" y="4238"/>
                  </a:cubicBezTo>
                  <a:cubicBezTo>
                    <a:pt x="6095" y="4191"/>
                    <a:pt x="6109" y="4145"/>
                    <a:pt x="6122" y="4100"/>
                  </a:cubicBezTo>
                  <a:cubicBezTo>
                    <a:pt x="6201" y="3861"/>
                    <a:pt x="6251" y="3622"/>
                    <a:pt x="6283" y="3389"/>
                  </a:cubicBezTo>
                  <a:cubicBezTo>
                    <a:pt x="6352" y="2898"/>
                    <a:pt x="6334" y="2422"/>
                    <a:pt x="6270" y="1990"/>
                  </a:cubicBezTo>
                  <a:cubicBezTo>
                    <a:pt x="6109" y="853"/>
                    <a:pt x="5650"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2"/>
            <p:cNvSpPr/>
            <p:nvPr/>
          </p:nvSpPr>
          <p:spPr>
            <a:xfrm>
              <a:off x="6843825" y="3519250"/>
              <a:ext cx="107800" cy="72825"/>
            </a:xfrm>
            <a:custGeom>
              <a:rect b="b" l="l" r="r" t="t"/>
              <a:pathLst>
                <a:path extrusionOk="0" h="2913" w="4312">
                  <a:moveTo>
                    <a:pt x="1500" y="1"/>
                  </a:moveTo>
                  <a:cubicBezTo>
                    <a:pt x="1050" y="37"/>
                    <a:pt x="555" y="106"/>
                    <a:pt x="0" y="432"/>
                  </a:cubicBezTo>
                  <a:cubicBezTo>
                    <a:pt x="1363" y="1225"/>
                    <a:pt x="2720" y="2023"/>
                    <a:pt x="4087" y="2816"/>
                  </a:cubicBezTo>
                  <a:cubicBezTo>
                    <a:pt x="4136" y="2848"/>
                    <a:pt x="4191" y="2881"/>
                    <a:pt x="4242" y="2913"/>
                  </a:cubicBezTo>
                  <a:cubicBezTo>
                    <a:pt x="4311" y="2422"/>
                    <a:pt x="4293" y="1946"/>
                    <a:pt x="4229" y="1514"/>
                  </a:cubicBezTo>
                  <a:cubicBezTo>
                    <a:pt x="4059" y="1459"/>
                    <a:pt x="3889" y="1408"/>
                    <a:pt x="3724" y="1353"/>
                  </a:cubicBezTo>
                  <a:cubicBezTo>
                    <a:pt x="2894" y="1078"/>
                    <a:pt x="2133" y="606"/>
                    <a:pt x="1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2"/>
            <p:cNvSpPr/>
            <p:nvPr/>
          </p:nvSpPr>
          <p:spPr>
            <a:xfrm>
              <a:off x="6796250" y="3544600"/>
              <a:ext cx="149625" cy="111800"/>
            </a:xfrm>
            <a:custGeom>
              <a:rect b="b" l="l" r="r" t="t"/>
              <a:pathLst>
                <a:path extrusionOk="0" h="4472" w="5985">
                  <a:moveTo>
                    <a:pt x="1142" y="0"/>
                  </a:moveTo>
                  <a:cubicBezTo>
                    <a:pt x="1120" y="18"/>
                    <a:pt x="1101" y="41"/>
                    <a:pt x="1078" y="60"/>
                  </a:cubicBezTo>
                  <a:cubicBezTo>
                    <a:pt x="509" y="619"/>
                    <a:pt x="157" y="1211"/>
                    <a:pt x="0" y="1761"/>
                  </a:cubicBezTo>
                  <a:cubicBezTo>
                    <a:pt x="417" y="2215"/>
                    <a:pt x="940" y="2568"/>
                    <a:pt x="1518" y="2775"/>
                  </a:cubicBezTo>
                  <a:cubicBezTo>
                    <a:pt x="2151" y="3004"/>
                    <a:pt x="2834" y="3059"/>
                    <a:pt x="3440" y="3347"/>
                  </a:cubicBezTo>
                  <a:cubicBezTo>
                    <a:pt x="4026" y="3628"/>
                    <a:pt x="4494" y="4109"/>
                    <a:pt x="5031" y="4471"/>
                  </a:cubicBezTo>
                  <a:cubicBezTo>
                    <a:pt x="5412" y="3999"/>
                    <a:pt x="5700" y="3394"/>
                    <a:pt x="5939" y="2748"/>
                  </a:cubicBezTo>
                  <a:cubicBezTo>
                    <a:pt x="5957" y="2701"/>
                    <a:pt x="5971" y="2655"/>
                    <a:pt x="5984" y="2610"/>
                  </a:cubicBezTo>
                  <a:cubicBezTo>
                    <a:pt x="5866" y="2564"/>
                    <a:pt x="5747" y="2527"/>
                    <a:pt x="5622" y="2500"/>
                  </a:cubicBezTo>
                  <a:cubicBezTo>
                    <a:pt x="4944" y="2362"/>
                    <a:pt x="4191" y="2518"/>
                    <a:pt x="3582" y="2192"/>
                  </a:cubicBezTo>
                  <a:cubicBezTo>
                    <a:pt x="3196" y="1990"/>
                    <a:pt x="2921" y="1628"/>
                    <a:pt x="2633" y="1307"/>
                  </a:cubicBezTo>
                  <a:cubicBezTo>
                    <a:pt x="2187" y="812"/>
                    <a:pt x="1679" y="394"/>
                    <a:pt x="1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2"/>
            <p:cNvSpPr/>
            <p:nvPr/>
          </p:nvSpPr>
          <p:spPr>
            <a:xfrm>
              <a:off x="6797950" y="3622075"/>
              <a:ext cx="111700" cy="58200"/>
            </a:xfrm>
            <a:custGeom>
              <a:rect b="b" l="l" r="r" t="t"/>
              <a:pathLst>
                <a:path extrusionOk="0" h="2328" w="4468">
                  <a:moveTo>
                    <a:pt x="0" y="1"/>
                  </a:moveTo>
                  <a:cubicBezTo>
                    <a:pt x="97" y="208"/>
                    <a:pt x="239" y="391"/>
                    <a:pt x="428" y="538"/>
                  </a:cubicBezTo>
                  <a:cubicBezTo>
                    <a:pt x="628" y="699"/>
                    <a:pt x="847" y="750"/>
                    <a:pt x="1044" y="750"/>
                  </a:cubicBezTo>
                  <a:cubicBezTo>
                    <a:pt x="1380" y="750"/>
                    <a:pt x="1651" y="602"/>
                    <a:pt x="1651" y="602"/>
                  </a:cubicBezTo>
                  <a:lnTo>
                    <a:pt x="1651" y="602"/>
                  </a:lnTo>
                  <a:cubicBezTo>
                    <a:pt x="1651" y="602"/>
                    <a:pt x="1541" y="904"/>
                    <a:pt x="1679" y="1395"/>
                  </a:cubicBezTo>
                  <a:cubicBezTo>
                    <a:pt x="1820" y="1900"/>
                    <a:pt x="2638" y="2327"/>
                    <a:pt x="3268" y="2327"/>
                  </a:cubicBezTo>
                  <a:cubicBezTo>
                    <a:pt x="3336" y="2327"/>
                    <a:pt x="3401" y="2322"/>
                    <a:pt x="3463" y="2312"/>
                  </a:cubicBezTo>
                  <a:cubicBezTo>
                    <a:pt x="3844" y="2253"/>
                    <a:pt x="4178" y="2097"/>
                    <a:pt x="4468" y="1867"/>
                  </a:cubicBezTo>
                  <a:cubicBezTo>
                    <a:pt x="4161" y="1725"/>
                    <a:pt x="3798" y="1638"/>
                    <a:pt x="3500" y="1478"/>
                  </a:cubicBezTo>
                  <a:cubicBezTo>
                    <a:pt x="3120" y="1272"/>
                    <a:pt x="2826" y="927"/>
                    <a:pt x="2510" y="629"/>
                  </a:cubicBezTo>
                  <a:cubicBezTo>
                    <a:pt x="2422" y="547"/>
                    <a:pt x="2335" y="469"/>
                    <a:pt x="2225" y="423"/>
                  </a:cubicBezTo>
                  <a:cubicBezTo>
                    <a:pt x="2129" y="385"/>
                    <a:pt x="2027" y="375"/>
                    <a:pt x="1923" y="375"/>
                  </a:cubicBezTo>
                  <a:cubicBezTo>
                    <a:pt x="1837" y="375"/>
                    <a:pt x="1751" y="382"/>
                    <a:pt x="1666" y="386"/>
                  </a:cubicBezTo>
                  <a:cubicBezTo>
                    <a:pt x="1609" y="389"/>
                    <a:pt x="1553" y="391"/>
                    <a:pt x="1497" y="391"/>
                  </a:cubicBezTo>
                  <a:cubicBezTo>
                    <a:pt x="975" y="391"/>
                    <a:pt x="456" y="25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2"/>
            <p:cNvSpPr/>
            <p:nvPr/>
          </p:nvSpPr>
          <p:spPr>
            <a:xfrm>
              <a:off x="6752325" y="3632175"/>
              <a:ext cx="91050" cy="67550"/>
            </a:xfrm>
            <a:custGeom>
              <a:rect b="b" l="l" r="r" t="t"/>
              <a:pathLst>
                <a:path extrusionOk="0" h="2702" w="3642">
                  <a:moveTo>
                    <a:pt x="3569" y="0"/>
                  </a:moveTo>
                  <a:cubicBezTo>
                    <a:pt x="3550" y="0"/>
                    <a:pt x="3531" y="8"/>
                    <a:pt x="3518" y="24"/>
                  </a:cubicBezTo>
                  <a:lnTo>
                    <a:pt x="3514" y="28"/>
                  </a:lnTo>
                  <a:lnTo>
                    <a:pt x="2844" y="877"/>
                  </a:lnTo>
                  <a:cubicBezTo>
                    <a:pt x="2610" y="1156"/>
                    <a:pt x="2371" y="1423"/>
                    <a:pt x="2106" y="1652"/>
                  </a:cubicBezTo>
                  <a:cubicBezTo>
                    <a:pt x="1840" y="1881"/>
                    <a:pt x="1546" y="2069"/>
                    <a:pt x="1230" y="2183"/>
                  </a:cubicBezTo>
                  <a:cubicBezTo>
                    <a:pt x="1017" y="2264"/>
                    <a:pt x="794" y="2307"/>
                    <a:pt x="576" y="2307"/>
                  </a:cubicBezTo>
                  <a:cubicBezTo>
                    <a:pt x="470" y="2307"/>
                    <a:pt x="365" y="2297"/>
                    <a:pt x="263" y="2276"/>
                  </a:cubicBezTo>
                  <a:cubicBezTo>
                    <a:pt x="257" y="2276"/>
                    <a:pt x="253" y="2276"/>
                    <a:pt x="248" y="2271"/>
                  </a:cubicBezTo>
                  <a:cubicBezTo>
                    <a:pt x="240" y="2270"/>
                    <a:pt x="231" y="2270"/>
                    <a:pt x="222" y="2270"/>
                  </a:cubicBezTo>
                  <a:cubicBezTo>
                    <a:pt x="122" y="2270"/>
                    <a:pt x="32" y="2344"/>
                    <a:pt x="19" y="2450"/>
                  </a:cubicBezTo>
                  <a:cubicBezTo>
                    <a:pt x="1" y="2564"/>
                    <a:pt x="79" y="2665"/>
                    <a:pt x="193" y="2684"/>
                  </a:cubicBezTo>
                  <a:cubicBezTo>
                    <a:pt x="282" y="2696"/>
                    <a:pt x="370" y="2702"/>
                    <a:pt x="457" y="2702"/>
                  </a:cubicBezTo>
                  <a:cubicBezTo>
                    <a:pt x="774" y="2702"/>
                    <a:pt x="1082" y="2627"/>
                    <a:pt x="1358" y="2505"/>
                  </a:cubicBezTo>
                  <a:cubicBezTo>
                    <a:pt x="1715" y="2348"/>
                    <a:pt x="2024" y="2115"/>
                    <a:pt x="2289" y="1849"/>
                  </a:cubicBezTo>
                  <a:cubicBezTo>
                    <a:pt x="2555" y="1588"/>
                    <a:pt x="2784" y="1298"/>
                    <a:pt x="3000" y="1006"/>
                  </a:cubicBezTo>
                  <a:lnTo>
                    <a:pt x="3624" y="106"/>
                  </a:lnTo>
                  <a:cubicBezTo>
                    <a:pt x="3642" y="74"/>
                    <a:pt x="3637" y="37"/>
                    <a:pt x="3610" y="15"/>
                  </a:cubicBezTo>
                  <a:cubicBezTo>
                    <a:pt x="3598" y="5"/>
                    <a:pt x="3583" y="0"/>
                    <a:pt x="35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2"/>
            <p:cNvSpPr/>
            <p:nvPr/>
          </p:nvSpPr>
          <p:spPr>
            <a:xfrm>
              <a:off x="6767575" y="3349825"/>
              <a:ext cx="127975" cy="139475"/>
            </a:xfrm>
            <a:custGeom>
              <a:rect b="b" l="l" r="r" t="t"/>
              <a:pathLst>
                <a:path extrusionOk="0" h="5579" w="5119">
                  <a:moveTo>
                    <a:pt x="4555" y="0"/>
                  </a:moveTo>
                  <a:cubicBezTo>
                    <a:pt x="4555" y="0"/>
                    <a:pt x="3981" y="261"/>
                    <a:pt x="3450" y="339"/>
                  </a:cubicBezTo>
                  <a:cubicBezTo>
                    <a:pt x="3262" y="367"/>
                    <a:pt x="3065" y="371"/>
                    <a:pt x="2853" y="385"/>
                  </a:cubicBezTo>
                  <a:cubicBezTo>
                    <a:pt x="2491" y="413"/>
                    <a:pt x="2092" y="468"/>
                    <a:pt x="1643" y="729"/>
                  </a:cubicBezTo>
                  <a:cubicBezTo>
                    <a:pt x="1446" y="843"/>
                    <a:pt x="1243" y="995"/>
                    <a:pt x="1028" y="1201"/>
                  </a:cubicBezTo>
                  <a:cubicBezTo>
                    <a:pt x="1010" y="1220"/>
                    <a:pt x="995" y="1233"/>
                    <a:pt x="978" y="1251"/>
                  </a:cubicBezTo>
                  <a:cubicBezTo>
                    <a:pt x="519" y="1700"/>
                    <a:pt x="235" y="2178"/>
                    <a:pt x="110" y="2623"/>
                  </a:cubicBezTo>
                  <a:cubicBezTo>
                    <a:pt x="0" y="3021"/>
                    <a:pt x="19" y="3393"/>
                    <a:pt x="161" y="3700"/>
                  </a:cubicBezTo>
                  <a:cubicBezTo>
                    <a:pt x="244" y="3865"/>
                    <a:pt x="358" y="4012"/>
                    <a:pt x="510" y="4136"/>
                  </a:cubicBezTo>
                  <a:cubicBezTo>
                    <a:pt x="669" y="4265"/>
                    <a:pt x="845" y="4306"/>
                    <a:pt x="1003" y="4306"/>
                  </a:cubicBezTo>
                  <a:cubicBezTo>
                    <a:pt x="1275" y="4306"/>
                    <a:pt x="1496" y="4187"/>
                    <a:pt x="1496" y="4187"/>
                  </a:cubicBezTo>
                  <a:lnTo>
                    <a:pt x="1496" y="4187"/>
                  </a:lnTo>
                  <a:cubicBezTo>
                    <a:pt x="1496" y="4187"/>
                    <a:pt x="1408" y="4430"/>
                    <a:pt x="1518" y="4824"/>
                  </a:cubicBezTo>
                  <a:cubicBezTo>
                    <a:pt x="1631" y="5235"/>
                    <a:pt x="2292" y="5579"/>
                    <a:pt x="2801" y="5579"/>
                  </a:cubicBezTo>
                  <a:cubicBezTo>
                    <a:pt x="2854" y="5579"/>
                    <a:pt x="2906" y="5575"/>
                    <a:pt x="2954" y="5567"/>
                  </a:cubicBezTo>
                  <a:cubicBezTo>
                    <a:pt x="3266" y="5516"/>
                    <a:pt x="3532" y="5388"/>
                    <a:pt x="3766" y="5209"/>
                  </a:cubicBezTo>
                  <a:cubicBezTo>
                    <a:pt x="3912" y="5095"/>
                    <a:pt x="4045" y="4962"/>
                    <a:pt x="4165" y="4805"/>
                  </a:cubicBezTo>
                  <a:cubicBezTo>
                    <a:pt x="4472" y="4425"/>
                    <a:pt x="4706" y="3939"/>
                    <a:pt x="4898" y="3416"/>
                  </a:cubicBezTo>
                  <a:cubicBezTo>
                    <a:pt x="4913" y="3379"/>
                    <a:pt x="4921" y="3343"/>
                    <a:pt x="4936" y="3306"/>
                  </a:cubicBezTo>
                  <a:cubicBezTo>
                    <a:pt x="4999" y="3114"/>
                    <a:pt x="5040" y="2921"/>
                    <a:pt x="5063" y="2733"/>
                  </a:cubicBezTo>
                  <a:cubicBezTo>
                    <a:pt x="5118" y="2339"/>
                    <a:pt x="5105" y="1954"/>
                    <a:pt x="5054" y="1605"/>
                  </a:cubicBezTo>
                  <a:cubicBezTo>
                    <a:pt x="4921" y="688"/>
                    <a:pt x="4555"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2"/>
            <p:cNvSpPr/>
            <p:nvPr/>
          </p:nvSpPr>
          <p:spPr>
            <a:xfrm>
              <a:off x="6808625" y="3359450"/>
              <a:ext cx="86925" cy="58700"/>
            </a:xfrm>
            <a:custGeom>
              <a:rect b="b" l="l" r="r" t="t"/>
              <a:pathLst>
                <a:path extrusionOk="0" h="2348" w="3477">
                  <a:moveTo>
                    <a:pt x="1211" y="0"/>
                  </a:moveTo>
                  <a:cubicBezTo>
                    <a:pt x="849" y="28"/>
                    <a:pt x="450" y="83"/>
                    <a:pt x="1" y="344"/>
                  </a:cubicBezTo>
                  <a:cubicBezTo>
                    <a:pt x="1097" y="985"/>
                    <a:pt x="2197" y="1628"/>
                    <a:pt x="3294" y="2270"/>
                  </a:cubicBezTo>
                  <a:cubicBezTo>
                    <a:pt x="3339" y="2297"/>
                    <a:pt x="3381" y="2320"/>
                    <a:pt x="3421" y="2348"/>
                  </a:cubicBezTo>
                  <a:cubicBezTo>
                    <a:pt x="3476" y="1954"/>
                    <a:pt x="3463" y="1569"/>
                    <a:pt x="3412" y="1220"/>
                  </a:cubicBezTo>
                  <a:cubicBezTo>
                    <a:pt x="3275" y="1174"/>
                    <a:pt x="3137" y="1137"/>
                    <a:pt x="3004" y="1091"/>
                  </a:cubicBezTo>
                  <a:cubicBezTo>
                    <a:pt x="2335" y="866"/>
                    <a:pt x="1720" y="49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2"/>
            <p:cNvSpPr/>
            <p:nvPr/>
          </p:nvSpPr>
          <p:spPr>
            <a:xfrm>
              <a:off x="6770325" y="3379825"/>
              <a:ext cx="120650" cy="90150"/>
            </a:xfrm>
            <a:custGeom>
              <a:rect b="b" l="l" r="r" t="t"/>
              <a:pathLst>
                <a:path extrusionOk="0" h="3606" w="4826">
                  <a:moveTo>
                    <a:pt x="918" y="1"/>
                  </a:moveTo>
                  <a:cubicBezTo>
                    <a:pt x="900" y="20"/>
                    <a:pt x="885" y="33"/>
                    <a:pt x="868" y="51"/>
                  </a:cubicBezTo>
                  <a:cubicBezTo>
                    <a:pt x="409" y="500"/>
                    <a:pt x="125" y="978"/>
                    <a:pt x="0" y="1423"/>
                  </a:cubicBezTo>
                  <a:cubicBezTo>
                    <a:pt x="335" y="1789"/>
                    <a:pt x="758" y="2074"/>
                    <a:pt x="1225" y="2239"/>
                  </a:cubicBezTo>
                  <a:cubicBezTo>
                    <a:pt x="1730" y="2422"/>
                    <a:pt x="2284" y="2468"/>
                    <a:pt x="2771" y="2702"/>
                  </a:cubicBezTo>
                  <a:cubicBezTo>
                    <a:pt x="3243" y="2927"/>
                    <a:pt x="3624" y="3313"/>
                    <a:pt x="4055" y="3605"/>
                  </a:cubicBezTo>
                  <a:cubicBezTo>
                    <a:pt x="4362" y="3225"/>
                    <a:pt x="4596" y="2739"/>
                    <a:pt x="4788" y="2216"/>
                  </a:cubicBezTo>
                  <a:cubicBezTo>
                    <a:pt x="4803" y="2179"/>
                    <a:pt x="4811" y="2143"/>
                    <a:pt x="4826" y="2106"/>
                  </a:cubicBezTo>
                  <a:cubicBezTo>
                    <a:pt x="4729" y="2069"/>
                    <a:pt x="4633" y="2037"/>
                    <a:pt x="4532" y="2019"/>
                  </a:cubicBezTo>
                  <a:cubicBezTo>
                    <a:pt x="3986" y="1904"/>
                    <a:pt x="3380" y="2028"/>
                    <a:pt x="2885" y="1772"/>
                  </a:cubicBezTo>
                  <a:cubicBezTo>
                    <a:pt x="2574" y="1607"/>
                    <a:pt x="2358" y="1317"/>
                    <a:pt x="2119" y="1056"/>
                  </a:cubicBezTo>
                  <a:cubicBezTo>
                    <a:pt x="1761" y="657"/>
                    <a:pt x="1349" y="318"/>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2"/>
            <p:cNvSpPr/>
            <p:nvPr/>
          </p:nvSpPr>
          <p:spPr>
            <a:xfrm>
              <a:off x="6771600" y="3442325"/>
              <a:ext cx="90125" cy="46975"/>
            </a:xfrm>
            <a:custGeom>
              <a:rect b="b" l="l" r="r" t="t"/>
              <a:pathLst>
                <a:path extrusionOk="0" h="1879" w="3605">
                  <a:moveTo>
                    <a:pt x="0" y="0"/>
                  </a:moveTo>
                  <a:lnTo>
                    <a:pt x="0" y="0"/>
                  </a:lnTo>
                  <a:cubicBezTo>
                    <a:pt x="83" y="165"/>
                    <a:pt x="197" y="312"/>
                    <a:pt x="349" y="436"/>
                  </a:cubicBezTo>
                  <a:cubicBezTo>
                    <a:pt x="508" y="565"/>
                    <a:pt x="684" y="606"/>
                    <a:pt x="842" y="606"/>
                  </a:cubicBezTo>
                  <a:cubicBezTo>
                    <a:pt x="1114" y="606"/>
                    <a:pt x="1335" y="487"/>
                    <a:pt x="1335" y="487"/>
                  </a:cubicBezTo>
                  <a:lnTo>
                    <a:pt x="1335" y="487"/>
                  </a:lnTo>
                  <a:cubicBezTo>
                    <a:pt x="1335" y="487"/>
                    <a:pt x="1247" y="730"/>
                    <a:pt x="1357" y="1124"/>
                  </a:cubicBezTo>
                  <a:cubicBezTo>
                    <a:pt x="1470" y="1535"/>
                    <a:pt x="2131" y="1879"/>
                    <a:pt x="2640" y="1879"/>
                  </a:cubicBezTo>
                  <a:cubicBezTo>
                    <a:pt x="2693" y="1879"/>
                    <a:pt x="2745" y="1875"/>
                    <a:pt x="2793" y="1867"/>
                  </a:cubicBezTo>
                  <a:cubicBezTo>
                    <a:pt x="3105" y="1816"/>
                    <a:pt x="3371" y="1688"/>
                    <a:pt x="3605" y="1509"/>
                  </a:cubicBezTo>
                  <a:cubicBezTo>
                    <a:pt x="3357" y="1395"/>
                    <a:pt x="3063" y="1321"/>
                    <a:pt x="2825" y="1192"/>
                  </a:cubicBezTo>
                  <a:cubicBezTo>
                    <a:pt x="2518" y="1023"/>
                    <a:pt x="2284" y="748"/>
                    <a:pt x="2027" y="510"/>
                  </a:cubicBezTo>
                  <a:cubicBezTo>
                    <a:pt x="1958" y="441"/>
                    <a:pt x="1885" y="377"/>
                    <a:pt x="1793" y="345"/>
                  </a:cubicBezTo>
                  <a:cubicBezTo>
                    <a:pt x="1717" y="311"/>
                    <a:pt x="1633" y="302"/>
                    <a:pt x="1548" y="302"/>
                  </a:cubicBezTo>
                  <a:cubicBezTo>
                    <a:pt x="1480" y="302"/>
                    <a:pt x="1411" y="308"/>
                    <a:pt x="1344" y="312"/>
                  </a:cubicBezTo>
                  <a:cubicBezTo>
                    <a:pt x="1299" y="315"/>
                    <a:pt x="1253" y="316"/>
                    <a:pt x="1208" y="316"/>
                  </a:cubicBezTo>
                  <a:cubicBezTo>
                    <a:pt x="789" y="316"/>
                    <a:pt x="368" y="20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2"/>
            <p:cNvSpPr/>
            <p:nvPr/>
          </p:nvSpPr>
          <p:spPr>
            <a:xfrm>
              <a:off x="6734900" y="3450525"/>
              <a:ext cx="73400" cy="54450"/>
            </a:xfrm>
            <a:custGeom>
              <a:rect b="b" l="l" r="r" t="t"/>
              <a:pathLst>
                <a:path extrusionOk="0" h="2178" w="2936">
                  <a:moveTo>
                    <a:pt x="2877" y="1"/>
                  </a:moveTo>
                  <a:cubicBezTo>
                    <a:pt x="2861" y="1"/>
                    <a:pt x="2845" y="8"/>
                    <a:pt x="2835" y="21"/>
                  </a:cubicBezTo>
                  <a:lnTo>
                    <a:pt x="2831" y="21"/>
                  </a:lnTo>
                  <a:lnTo>
                    <a:pt x="2289" y="705"/>
                  </a:lnTo>
                  <a:cubicBezTo>
                    <a:pt x="2105" y="929"/>
                    <a:pt x="1908" y="1145"/>
                    <a:pt x="1697" y="1328"/>
                  </a:cubicBezTo>
                  <a:cubicBezTo>
                    <a:pt x="1482" y="1516"/>
                    <a:pt x="1248" y="1668"/>
                    <a:pt x="992" y="1759"/>
                  </a:cubicBezTo>
                  <a:cubicBezTo>
                    <a:pt x="818" y="1823"/>
                    <a:pt x="637" y="1860"/>
                    <a:pt x="462" y="1860"/>
                  </a:cubicBezTo>
                  <a:cubicBezTo>
                    <a:pt x="377" y="1860"/>
                    <a:pt x="292" y="1851"/>
                    <a:pt x="211" y="1833"/>
                  </a:cubicBezTo>
                  <a:lnTo>
                    <a:pt x="198" y="1833"/>
                  </a:lnTo>
                  <a:cubicBezTo>
                    <a:pt x="189" y="1832"/>
                    <a:pt x="181" y="1831"/>
                    <a:pt x="172" y="1831"/>
                  </a:cubicBezTo>
                  <a:cubicBezTo>
                    <a:pt x="92" y="1831"/>
                    <a:pt x="23" y="1891"/>
                    <a:pt x="10" y="1975"/>
                  </a:cubicBezTo>
                  <a:cubicBezTo>
                    <a:pt x="1" y="2066"/>
                    <a:pt x="65" y="2149"/>
                    <a:pt x="152" y="2163"/>
                  </a:cubicBezTo>
                  <a:cubicBezTo>
                    <a:pt x="223" y="2173"/>
                    <a:pt x="295" y="2178"/>
                    <a:pt x="365" y="2178"/>
                  </a:cubicBezTo>
                  <a:cubicBezTo>
                    <a:pt x="621" y="2178"/>
                    <a:pt x="869" y="2116"/>
                    <a:pt x="1092" y="2016"/>
                  </a:cubicBezTo>
                  <a:cubicBezTo>
                    <a:pt x="1381" y="1892"/>
                    <a:pt x="1633" y="1704"/>
                    <a:pt x="1845" y="1493"/>
                  </a:cubicBezTo>
                  <a:cubicBezTo>
                    <a:pt x="2060" y="1277"/>
                    <a:pt x="2243" y="1044"/>
                    <a:pt x="2418" y="805"/>
                  </a:cubicBezTo>
                  <a:lnTo>
                    <a:pt x="2922" y="81"/>
                  </a:lnTo>
                  <a:cubicBezTo>
                    <a:pt x="2935" y="58"/>
                    <a:pt x="2931" y="26"/>
                    <a:pt x="2908" y="11"/>
                  </a:cubicBezTo>
                  <a:cubicBezTo>
                    <a:pt x="2899" y="4"/>
                    <a:pt x="2888" y="1"/>
                    <a:pt x="2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2"/>
            <p:cNvSpPr/>
            <p:nvPr/>
          </p:nvSpPr>
          <p:spPr>
            <a:xfrm>
              <a:off x="6772400" y="3255725"/>
              <a:ext cx="101825" cy="91650"/>
            </a:xfrm>
            <a:custGeom>
              <a:rect b="b" l="l" r="r" t="t"/>
              <a:pathLst>
                <a:path extrusionOk="0" h="3666" w="4073">
                  <a:moveTo>
                    <a:pt x="2074" y="1"/>
                  </a:moveTo>
                  <a:cubicBezTo>
                    <a:pt x="2010" y="1"/>
                    <a:pt x="1942" y="4"/>
                    <a:pt x="1871" y="12"/>
                  </a:cubicBezTo>
                  <a:cubicBezTo>
                    <a:pt x="1710" y="31"/>
                    <a:pt x="1528" y="71"/>
                    <a:pt x="1325" y="141"/>
                  </a:cubicBezTo>
                  <a:cubicBezTo>
                    <a:pt x="1308" y="150"/>
                    <a:pt x="1293" y="154"/>
                    <a:pt x="1276" y="159"/>
                  </a:cubicBezTo>
                  <a:cubicBezTo>
                    <a:pt x="835" y="325"/>
                    <a:pt x="505" y="558"/>
                    <a:pt x="289" y="820"/>
                  </a:cubicBezTo>
                  <a:cubicBezTo>
                    <a:pt x="97" y="1049"/>
                    <a:pt x="0" y="1305"/>
                    <a:pt x="4" y="1553"/>
                  </a:cubicBezTo>
                  <a:cubicBezTo>
                    <a:pt x="10" y="1686"/>
                    <a:pt x="42" y="1819"/>
                    <a:pt x="106" y="1942"/>
                  </a:cubicBezTo>
                  <a:cubicBezTo>
                    <a:pt x="265" y="2250"/>
                    <a:pt x="618" y="2273"/>
                    <a:pt x="723" y="2273"/>
                  </a:cubicBezTo>
                  <a:cubicBezTo>
                    <a:pt x="742" y="2273"/>
                    <a:pt x="753" y="2273"/>
                    <a:pt x="753" y="2273"/>
                  </a:cubicBezTo>
                  <a:lnTo>
                    <a:pt x="753" y="2273"/>
                  </a:lnTo>
                  <a:cubicBezTo>
                    <a:pt x="753" y="2273"/>
                    <a:pt x="620" y="2406"/>
                    <a:pt x="573" y="2704"/>
                  </a:cubicBezTo>
                  <a:cubicBezTo>
                    <a:pt x="523" y="3043"/>
                    <a:pt x="945" y="3530"/>
                    <a:pt x="1312" y="3626"/>
                  </a:cubicBezTo>
                  <a:cubicBezTo>
                    <a:pt x="1419" y="3653"/>
                    <a:pt x="1526" y="3666"/>
                    <a:pt x="1632" y="3666"/>
                  </a:cubicBezTo>
                  <a:cubicBezTo>
                    <a:pt x="1743" y="3666"/>
                    <a:pt x="1852" y="3652"/>
                    <a:pt x="1958" y="3626"/>
                  </a:cubicBezTo>
                  <a:cubicBezTo>
                    <a:pt x="2091" y="3593"/>
                    <a:pt x="2220" y="3544"/>
                    <a:pt x="2343" y="3479"/>
                  </a:cubicBezTo>
                  <a:cubicBezTo>
                    <a:pt x="2665" y="3314"/>
                    <a:pt x="2963" y="3057"/>
                    <a:pt x="3247" y="2768"/>
                  </a:cubicBezTo>
                  <a:cubicBezTo>
                    <a:pt x="3266" y="2746"/>
                    <a:pt x="3284" y="2727"/>
                    <a:pt x="3302" y="2704"/>
                  </a:cubicBezTo>
                  <a:cubicBezTo>
                    <a:pt x="3403" y="2594"/>
                    <a:pt x="3486" y="2480"/>
                    <a:pt x="3564" y="2361"/>
                  </a:cubicBezTo>
                  <a:cubicBezTo>
                    <a:pt x="3715" y="2117"/>
                    <a:pt x="3820" y="1856"/>
                    <a:pt x="3890" y="1603"/>
                  </a:cubicBezTo>
                  <a:cubicBezTo>
                    <a:pt x="4072" y="957"/>
                    <a:pt x="4032" y="388"/>
                    <a:pt x="4032" y="388"/>
                  </a:cubicBezTo>
                  <a:lnTo>
                    <a:pt x="4032" y="388"/>
                  </a:lnTo>
                  <a:cubicBezTo>
                    <a:pt x="4032" y="388"/>
                    <a:pt x="4029" y="388"/>
                    <a:pt x="4024" y="388"/>
                  </a:cubicBezTo>
                  <a:cubicBezTo>
                    <a:pt x="3961" y="388"/>
                    <a:pt x="3543" y="385"/>
                    <a:pt x="3192" y="287"/>
                  </a:cubicBezTo>
                  <a:cubicBezTo>
                    <a:pt x="3059" y="246"/>
                    <a:pt x="2927" y="191"/>
                    <a:pt x="2783" y="141"/>
                  </a:cubicBezTo>
                  <a:cubicBezTo>
                    <a:pt x="2579" y="66"/>
                    <a:pt x="2355" y="1"/>
                    <a:pt x="2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2"/>
            <p:cNvSpPr/>
            <p:nvPr/>
          </p:nvSpPr>
          <p:spPr>
            <a:xfrm>
              <a:off x="6819175" y="3255725"/>
              <a:ext cx="50475" cy="59025"/>
            </a:xfrm>
            <a:custGeom>
              <a:rect b="b" l="l" r="r" t="t"/>
              <a:pathLst>
                <a:path extrusionOk="0" h="2361" w="2019">
                  <a:moveTo>
                    <a:pt x="203" y="1"/>
                  </a:moveTo>
                  <a:cubicBezTo>
                    <a:pt x="139" y="1"/>
                    <a:pt x="71" y="4"/>
                    <a:pt x="0" y="12"/>
                  </a:cubicBezTo>
                  <a:cubicBezTo>
                    <a:pt x="542" y="765"/>
                    <a:pt x="1083" y="1517"/>
                    <a:pt x="1628" y="2273"/>
                  </a:cubicBezTo>
                  <a:cubicBezTo>
                    <a:pt x="1647" y="2300"/>
                    <a:pt x="1670" y="2333"/>
                    <a:pt x="1693" y="2361"/>
                  </a:cubicBezTo>
                  <a:cubicBezTo>
                    <a:pt x="1844" y="2117"/>
                    <a:pt x="1949" y="1856"/>
                    <a:pt x="2019" y="1603"/>
                  </a:cubicBezTo>
                  <a:cubicBezTo>
                    <a:pt x="1940" y="1535"/>
                    <a:pt x="1858" y="1470"/>
                    <a:pt x="1784" y="1402"/>
                  </a:cubicBezTo>
                  <a:cubicBezTo>
                    <a:pt x="1403" y="1053"/>
                    <a:pt x="1105" y="617"/>
                    <a:pt x="912" y="141"/>
                  </a:cubicBezTo>
                  <a:cubicBezTo>
                    <a:pt x="708" y="66"/>
                    <a:pt x="484"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2"/>
            <p:cNvSpPr/>
            <p:nvPr/>
          </p:nvSpPr>
          <p:spPr>
            <a:xfrm>
              <a:off x="6779625" y="3259225"/>
              <a:ext cx="75325" cy="83475"/>
            </a:xfrm>
            <a:custGeom>
              <a:rect b="b" l="l" r="r" t="t"/>
              <a:pathLst>
                <a:path extrusionOk="0" h="3339" w="3013">
                  <a:moveTo>
                    <a:pt x="1036" y="1"/>
                  </a:moveTo>
                  <a:cubicBezTo>
                    <a:pt x="1019" y="10"/>
                    <a:pt x="1004" y="14"/>
                    <a:pt x="987" y="19"/>
                  </a:cubicBezTo>
                  <a:cubicBezTo>
                    <a:pt x="546" y="185"/>
                    <a:pt x="216" y="418"/>
                    <a:pt x="0" y="680"/>
                  </a:cubicBezTo>
                  <a:cubicBezTo>
                    <a:pt x="115" y="1019"/>
                    <a:pt x="312" y="1335"/>
                    <a:pt x="574" y="1588"/>
                  </a:cubicBezTo>
                  <a:cubicBezTo>
                    <a:pt x="858" y="1858"/>
                    <a:pt x="1216" y="2056"/>
                    <a:pt x="1468" y="2353"/>
                  </a:cubicBezTo>
                  <a:cubicBezTo>
                    <a:pt x="1715" y="2642"/>
                    <a:pt x="1853" y="3013"/>
                    <a:pt x="2054" y="3339"/>
                  </a:cubicBezTo>
                  <a:cubicBezTo>
                    <a:pt x="2376" y="3174"/>
                    <a:pt x="2674" y="2917"/>
                    <a:pt x="2958" y="2628"/>
                  </a:cubicBezTo>
                  <a:cubicBezTo>
                    <a:pt x="2977" y="2606"/>
                    <a:pt x="2995" y="2587"/>
                    <a:pt x="3013" y="2564"/>
                  </a:cubicBezTo>
                  <a:cubicBezTo>
                    <a:pt x="2962" y="2509"/>
                    <a:pt x="2907" y="2463"/>
                    <a:pt x="2848" y="2418"/>
                  </a:cubicBezTo>
                  <a:cubicBezTo>
                    <a:pt x="2513" y="2183"/>
                    <a:pt x="2073" y="2088"/>
                    <a:pt x="1821" y="1766"/>
                  </a:cubicBezTo>
                  <a:cubicBezTo>
                    <a:pt x="1660" y="1565"/>
                    <a:pt x="1605" y="1307"/>
                    <a:pt x="1523" y="1060"/>
                  </a:cubicBezTo>
                  <a:cubicBezTo>
                    <a:pt x="1404" y="693"/>
                    <a:pt x="1229" y="344"/>
                    <a:pt x="10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2"/>
            <p:cNvSpPr/>
            <p:nvPr/>
          </p:nvSpPr>
          <p:spPr>
            <a:xfrm>
              <a:off x="6772500" y="3294525"/>
              <a:ext cx="48850" cy="52850"/>
            </a:xfrm>
            <a:custGeom>
              <a:rect b="b" l="l" r="r" t="t"/>
              <a:pathLst>
                <a:path extrusionOk="0" h="2114" w="1954">
                  <a:moveTo>
                    <a:pt x="0" y="1"/>
                  </a:moveTo>
                  <a:lnTo>
                    <a:pt x="0" y="1"/>
                  </a:lnTo>
                  <a:cubicBezTo>
                    <a:pt x="6" y="134"/>
                    <a:pt x="38" y="267"/>
                    <a:pt x="102" y="390"/>
                  </a:cubicBezTo>
                  <a:cubicBezTo>
                    <a:pt x="261" y="698"/>
                    <a:pt x="614" y="721"/>
                    <a:pt x="719" y="721"/>
                  </a:cubicBezTo>
                  <a:cubicBezTo>
                    <a:pt x="738" y="721"/>
                    <a:pt x="749" y="721"/>
                    <a:pt x="749" y="721"/>
                  </a:cubicBezTo>
                  <a:lnTo>
                    <a:pt x="749" y="721"/>
                  </a:lnTo>
                  <a:cubicBezTo>
                    <a:pt x="749" y="721"/>
                    <a:pt x="616" y="854"/>
                    <a:pt x="569" y="1152"/>
                  </a:cubicBezTo>
                  <a:cubicBezTo>
                    <a:pt x="519" y="1491"/>
                    <a:pt x="941" y="1978"/>
                    <a:pt x="1308" y="2074"/>
                  </a:cubicBezTo>
                  <a:cubicBezTo>
                    <a:pt x="1415" y="2101"/>
                    <a:pt x="1522" y="2114"/>
                    <a:pt x="1628" y="2114"/>
                  </a:cubicBezTo>
                  <a:cubicBezTo>
                    <a:pt x="1739" y="2114"/>
                    <a:pt x="1848" y="2100"/>
                    <a:pt x="1954" y="2074"/>
                  </a:cubicBezTo>
                  <a:cubicBezTo>
                    <a:pt x="1826" y="1923"/>
                    <a:pt x="1651" y="1789"/>
                    <a:pt x="1528" y="1634"/>
                  </a:cubicBezTo>
                  <a:cubicBezTo>
                    <a:pt x="1372" y="1427"/>
                    <a:pt x="1299" y="1175"/>
                    <a:pt x="1198" y="941"/>
                  </a:cubicBezTo>
                  <a:cubicBezTo>
                    <a:pt x="1175" y="873"/>
                    <a:pt x="1143" y="809"/>
                    <a:pt x="1097" y="762"/>
                  </a:cubicBezTo>
                  <a:cubicBezTo>
                    <a:pt x="1018" y="680"/>
                    <a:pt x="908" y="648"/>
                    <a:pt x="804" y="606"/>
                  </a:cubicBezTo>
                  <a:cubicBezTo>
                    <a:pt x="487" y="487"/>
                    <a:pt x="207" y="27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2"/>
            <p:cNvSpPr/>
            <p:nvPr/>
          </p:nvSpPr>
          <p:spPr>
            <a:xfrm>
              <a:off x="6730325" y="3310275"/>
              <a:ext cx="64000" cy="20525"/>
            </a:xfrm>
            <a:custGeom>
              <a:rect b="b" l="l" r="r" t="t"/>
              <a:pathLst>
                <a:path extrusionOk="0" h="821" w="2560">
                  <a:moveTo>
                    <a:pt x="2510" y="0"/>
                  </a:moveTo>
                  <a:cubicBezTo>
                    <a:pt x="2505" y="0"/>
                    <a:pt x="2500" y="1"/>
                    <a:pt x="2495" y="4"/>
                  </a:cubicBezTo>
                  <a:lnTo>
                    <a:pt x="2495" y="8"/>
                  </a:lnTo>
                  <a:lnTo>
                    <a:pt x="1926" y="302"/>
                  </a:lnTo>
                  <a:cubicBezTo>
                    <a:pt x="1738" y="399"/>
                    <a:pt x="1545" y="481"/>
                    <a:pt x="1348" y="541"/>
                  </a:cubicBezTo>
                  <a:cubicBezTo>
                    <a:pt x="1181" y="591"/>
                    <a:pt x="1007" y="622"/>
                    <a:pt x="837" y="622"/>
                  </a:cubicBezTo>
                  <a:cubicBezTo>
                    <a:pt x="807" y="622"/>
                    <a:pt x="777" y="621"/>
                    <a:pt x="747" y="619"/>
                  </a:cubicBezTo>
                  <a:cubicBezTo>
                    <a:pt x="550" y="605"/>
                    <a:pt x="358" y="545"/>
                    <a:pt x="207" y="435"/>
                  </a:cubicBezTo>
                  <a:cubicBezTo>
                    <a:pt x="207" y="435"/>
                    <a:pt x="202" y="435"/>
                    <a:pt x="202" y="431"/>
                  </a:cubicBezTo>
                  <a:cubicBezTo>
                    <a:pt x="181" y="420"/>
                    <a:pt x="158" y="414"/>
                    <a:pt x="136" y="414"/>
                  </a:cubicBezTo>
                  <a:cubicBezTo>
                    <a:pt x="95" y="414"/>
                    <a:pt x="56" y="433"/>
                    <a:pt x="32" y="471"/>
                  </a:cubicBezTo>
                  <a:cubicBezTo>
                    <a:pt x="0" y="527"/>
                    <a:pt x="14" y="605"/>
                    <a:pt x="74" y="637"/>
                  </a:cubicBezTo>
                  <a:cubicBezTo>
                    <a:pt x="275" y="765"/>
                    <a:pt x="514" y="820"/>
                    <a:pt x="743" y="820"/>
                  </a:cubicBezTo>
                  <a:cubicBezTo>
                    <a:pt x="972" y="820"/>
                    <a:pt x="1192" y="770"/>
                    <a:pt x="1399" y="692"/>
                  </a:cubicBezTo>
                  <a:cubicBezTo>
                    <a:pt x="1605" y="613"/>
                    <a:pt x="1797" y="513"/>
                    <a:pt x="1986" y="408"/>
                  </a:cubicBezTo>
                  <a:lnTo>
                    <a:pt x="2532" y="73"/>
                  </a:lnTo>
                  <a:cubicBezTo>
                    <a:pt x="2550" y="63"/>
                    <a:pt x="2559" y="41"/>
                    <a:pt x="2550" y="22"/>
                  </a:cubicBezTo>
                  <a:cubicBezTo>
                    <a:pt x="2540" y="9"/>
                    <a:pt x="2525" y="0"/>
                    <a:pt x="25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2"/>
            <p:cNvSpPr/>
            <p:nvPr/>
          </p:nvSpPr>
          <p:spPr>
            <a:xfrm>
              <a:off x="6652800" y="3179075"/>
              <a:ext cx="87525" cy="108250"/>
            </a:xfrm>
            <a:custGeom>
              <a:rect b="b" l="l" r="r" t="t"/>
              <a:pathLst>
                <a:path extrusionOk="0" h="4330" w="3501">
                  <a:moveTo>
                    <a:pt x="1331" y="1"/>
                  </a:moveTo>
                  <a:cubicBezTo>
                    <a:pt x="1331" y="1"/>
                    <a:pt x="872" y="336"/>
                    <a:pt x="501" y="900"/>
                  </a:cubicBezTo>
                  <a:cubicBezTo>
                    <a:pt x="358" y="1116"/>
                    <a:pt x="231" y="1368"/>
                    <a:pt x="144" y="1643"/>
                  </a:cubicBezTo>
                  <a:cubicBezTo>
                    <a:pt x="98" y="1776"/>
                    <a:pt x="66" y="1914"/>
                    <a:pt x="47" y="2060"/>
                  </a:cubicBezTo>
                  <a:cubicBezTo>
                    <a:pt x="47" y="2087"/>
                    <a:pt x="42" y="2119"/>
                    <a:pt x="38" y="2147"/>
                  </a:cubicBezTo>
                  <a:cubicBezTo>
                    <a:pt x="1" y="2551"/>
                    <a:pt x="6" y="2945"/>
                    <a:pt x="89" y="3294"/>
                  </a:cubicBezTo>
                  <a:cubicBezTo>
                    <a:pt x="121" y="3431"/>
                    <a:pt x="166" y="3560"/>
                    <a:pt x="226" y="3679"/>
                  </a:cubicBezTo>
                  <a:cubicBezTo>
                    <a:pt x="322" y="3876"/>
                    <a:pt x="460" y="4041"/>
                    <a:pt x="648" y="4170"/>
                  </a:cubicBezTo>
                  <a:cubicBezTo>
                    <a:pt x="799" y="4275"/>
                    <a:pt x="1025" y="4330"/>
                    <a:pt x="1244" y="4330"/>
                  </a:cubicBezTo>
                  <a:cubicBezTo>
                    <a:pt x="1483" y="4330"/>
                    <a:pt x="1714" y="4265"/>
                    <a:pt x="1831" y="4128"/>
                  </a:cubicBezTo>
                  <a:cubicBezTo>
                    <a:pt x="2024" y="3903"/>
                    <a:pt x="2042" y="3715"/>
                    <a:pt x="2042" y="3715"/>
                  </a:cubicBezTo>
                  <a:cubicBezTo>
                    <a:pt x="2042" y="3715"/>
                    <a:pt x="2253" y="4006"/>
                    <a:pt x="2579" y="4006"/>
                  </a:cubicBezTo>
                  <a:cubicBezTo>
                    <a:pt x="2621" y="4006"/>
                    <a:pt x="2666" y="4002"/>
                    <a:pt x="2712" y="3990"/>
                  </a:cubicBezTo>
                  <a:cubicBezTo>
                    <a:pt x="2849" y="3958"/>
                    <a:pt x="2968" y="3895"/>
                    <a:pt x="3074" y="3812"/>
                  </a:cubicBezTo>
                  <a:cubicBezTo>
                    <a:pt x="3266" y="3651"/>
                    <a:pt x="3395" y="3413"/>
                    <a:pt x="3446" y="3115"/>
                  </a:cubicBezTo>
                  <a:cubicBezTo>
                    <a:pt x="3501" y="2785"/>
                    <a:pt x="3459" y="2381"/>
                    <a:pt x="3298" y="1941"/>
                  </a:cubicBezTo>
                  <a:cubicBezTo>
                    <a:pt x="3294" y="1922"/>
                    <a:pt x="3289" y="1909"/>
                    <a:pt x="3281" y="1890"/>
                  </a:cubicBezTo>
                  <a:cubicBezTo>
                    <a:pt x="3202" y="1689"/>
                    <a:pt x="3115" y="1524"/>
                    <a:pt x="3023" y="1391"/>
                  </a:cubicBezTo>
                  <a:cubicBezTo>
                    <a:pt x="2807" y="1079"/>
                    <a:pt x="2565" y="914"/>
                    <a:pt x="2331" y="785"/>
                  </a:cubicBezTo>
                  <a:cubicBezTo>
                    <a:pt x="2198" y="707"/>
                    <a:pt x="2070" y="643"/>
                    <a:pt x="1954" y="570"/>
                  </a:cubicBezTo>
                  <a:cubicBezTo>
                    <a:pt x="1624" y="350"/>
                    <a:pt x="1331" y="1"/>
                    <a:pt x="1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2"/>
            <p:cNvSpPr/>
            <p:nvPr/>
          </p:nvSpPr>
          <p:spPr>
            <a:xfrm>
              <a:off x="6656375" y="3198700"/>
              <a:ext cx="72000" cy="21450"/>
            </a:xfrm>
            <a:custGeom>
              <a:rect b="b" l="l" r="r" t="t"/>
              <a:pathLst>
                <a:path extrusionOk="0" h="858" w="2880">
                  <a:moveTo>
                    <a:pt x="2188" y="0"/>
                  </a:moveTo>
                  <a:cubicBezTo>
                    <a:pt x="1828" y="122"/>
                    <a:pt x="1449" y="184"/>
                    <a:pt x="1068" y="184"/>
                  </a:cubicBezTo>
                  <a:cubicBezTo>
                    <a:pt x="934" y="184"/>
                    <a:pt x="799" y="177"/>
                    <a:pt x="666" y="161"/>
                  </a:cubicBezTo>
                  <a:cubicBezTo>
                    <a:pt x="564" y="147"/>
                    <a:pt x="463" y="134"/>
                    <a:pt x="358" y="115"/>
                  </a:cubicBezTo>
                  <a:cubicBezTo>
                    <a:pt x="215" y="331"/>
                    <a:pt x="88" y="583"/>
                    <a:pt x="1" y="858"/>
                  </a:cubicBezTo>
                  <a:cubicBezTo>
                    <a:pt x="33" y="853"/>
                    <a:pt x="69" y="853"/>
                    <a:pt x="105" y="849"/>
                  </a:cubicBezTo>
                  <a:cubicBezTo>
                    <a:pt x="1032" y="766"/>
                    <a:pt x="1954" y="688"/>
                    <a:pt x="2880" y="606"/>
                  </a:cubicBezTo>
                  <a:cubicBezTo>
                    <a:pt x="2664" y="294"/>
                    <a:pt x="2422" y="129"/>
                    <a:pt x="2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2"/>
            <p:cNvSpPr/>
            <p:nvPr/>
          </p:nvSpPr>
          <p:spPr>
            <a:xfrm>
              <a:off x="6652800" y="3226325"/>
              <a:ext cx="87525" cy="35100"/>
            </a:xfrm>
            <a:custGeom>
              <a:rect b="b" l="l" r="r" t="t"/>
              <a:pathLst>
                <a:path extrusionOk="0" h="1404" w="3501">
                  <a:moveTo>
                    <a:pt x="3281" y="0"/>
                  </a:moveTo>
                  <a:cubicBezTo>
                    <a:pt x="2900" y="79"/>
                    <a:pt x="2519" y="170"/>
                    <a:pt x="2161" y="322"/>
                  </a:cubicBezTo>
                  <a:cubicBezTo>
                    <a:pt x="1922" y="422"/>
                    <a:pt x="1689" y="546"/>
                    <a:pt x="1431" y="555"/>
                  </a:cubicBezTo>
                  <a:cubicBezTo>
                    <a:pt x="1418" y="556"/>
                    <a:pt x="1405" y="556"/>
                    <a:pt x="1391" y="556"/>
                  </a:cubicBezTo>
                  <a:cubicBezTo>
                    <a:pt x="1000" y="556"/>
                    <a:pt x="653" y="300"/>
                    <a:pt x="267" y="207"/>
                  </a:cubicBezTo>
                  <a:cubicBezTo>
                    <a:pt x="199" y="189"/>
                    <a:pt x="125" y="174"/>
                    <a:pt x="47" y="170"/>
                  </a:cubicBezTo>
                  <a:cubicBezTo>
                    <a:pt x="47" y="197"/>
                    <a:pt x="42" y="229"/>
                    <a:pt x="38" y="257"/>
                  </a:cubicBezTo>
                  <a:cubicBezTo>
                    <a:pt x="1" y="661"/>
                    <a:pt x="6" y="1055"/>
                    <a:pt x="89" y="1404"/>
                  </a:cubicBezTo>
                  <a:cubicBezTo>
                    <a:pt x="464" y="1344"/>
                    <a:pt x="836" y="1207"/>
                    <a:pt x="1217" y="1207"/>
                  </a:cubicBezTo>
                  <a:cubicBezTo>
                    <a:pt x="1223" y="1207"/>
                    <a:pt x="1229" y="1207"/>
                    <a:pt x="1235" y="1207"/>
                  </a:cubicBezTo>
                  <a:cubicBezTo>
                    <a:pt x="1622" y="1207"/>
                    <a:pt x="1998" y="1345"/>
                    <a:pt x="2381" y="1385"/>
                  </a:cubicBezTo>
                  <a:cubicBezTo>
                    <a:pt x="2450" y="1391"/>
                    <a:pt x="2518" y="1394"/>
                    <a:pt x="2586" y="1394"/>
                  </a:cubicBezTo>
                  <a:cubicBezTo>
                    <a:pt x="2881" y="1394"/>
                    <a:pt x="3173" y="1337"/>
                    <a:pt x="3446" y="1225"/>
                  </a:cubicBezTo>
                  <a:cubicBezTo>
                    <a:pt x="3501" y="895"/>
                    <a:pt x="3459" y="491"/>
                    <a:pt x="3298" y="51"/>
                  </a:cubicBezTo>
                  <a:cubicBezTo>
                    <a:pt x="3294" y="32"/>
                    <a:pt x="3289" y="19"/>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2"/>
            <p:cNvSpPr/>
            <p:nvPr/>
          </p:nvSpPr>
          <p:spPr>
            <a:xfrm>
              <a:off x="6658450" y="3265975"/>
              <a:ext cx="71200" cy="21350"/>
            </a:xfrm>
            <a:custGeom>
              <a:rect b="b" l="l" r="r" t="t"/>
              <a:pathLst>
                <a:path extrusionOk="0" h="854" w="2848">
                  <a:moveTo>
                    <a:pt x="1537" y="1"/>
                  </a:moveTo>
                  <a:cubicBezTo>
                    <a:pt x="1476" y="1"/>
                    <a:pt x="1414" y="17"/>
                    <a:pt x="1353" y="38"/>
                  </a:cubicBezTo>
                  <a:cubicBezTo>
                    <a:pt x="1110" y="116"/>
                    <a:pt x="871" y="226"/>
                    <a:pt x="614" y="239"/>
                  </a:cubicBezTo>
                  <a:cubicBezTo>
                    <a:pt x="593" y="240"/>
                    <a:pt x="572" y="241"/>
                    <a:pt x="551" y="241"/>
                  </a:cubicBezTo>
                  <a:cubicBezTo>
                    <a:pt x="369" y="241"/>
                    <a:pt x="181" y="207"/>
                    <a:pt x="0" y="203"/>
                  </a:cubicBezTo>
                  <a:lnTo>
                    <a:pt x="0" y="203"/>
                  </a:lnTo>
                  <a:cubicBezTo>
                    <a:pt x="96" y="400"/>
                    <a:pt x="234" y="565"/>
                    <a:pt x="422" y="694"/>
                  </a:cubicBezTo>
                  <a:cubicBezTo>
                    <a:pt x="573" y="799"/>
                    <a:pt x="799" y="854"/>
                    <a:pt x="1018" y="854"/>
                  </a:cubicBezTo>
                  <a:cubicBezTo>
                    <a:pt x="1257" y="854"/>
                    <a:pt x="1488" y="789"/>
                    <a:pt x="1605" y="652"/>
                  </a:cubicBezTo>
                  <a:cubicBezTo>
                    <a:pt x="1798" y="427"/>
                    <a:pt x="1816" y="239"/>
                    <a:pt x="1816" y="239"/>
                  </a:cubicBezTo>
                  <a:cubicBezTo>
                    <a:pt x="1816" y="239"/>
                    <a:pt x="2027" y="530"/>
                    <a:pt x="2353" y="530"/>
                  </a:cubicBezTo>
                  <a:cubicBezTo>
                    <a:pt x="2395" y="530"/>
                    <a:pt x="2440" y="526"/>
                    <a:pt x="2486" y="514"/>
                  </a:cubicBezTo>
                  <a:cubicBezTo>
                    <a:pt x="2623" y="482"/>
                    <a:pt x="2742" y="419"/>
                    <a:pt x="2848" y="336"/>
                  </a:cubicBezTo>
                  <a:lnTo>
                    <a:pt x="2848" y="336"/>
                  </a:lnTo>
                  <a:cubicBezTo>
                    <a:pt x="2812" y="338"/>
                    <a:pt x="2776" y="339"/>
                    <a:pt x="2740" y="339"/>
                  </a:cubicBezTo>
                  <a:cubicBezTo>
                    <a:pt x="2436" y="339"/>
                    <a:pt x="2133" y="268"/>
                    <a:pt x="1866" y="120"/>
                  </a:cubicBezTo>
                  <a:cubicBezTo>
                    <a:pt x="1766" y="70"/>
                    <a:pt x="1669" y="6"/>
                    <a:pt x="1559" y="2"/>
                  </a:cubicBezTo>
                  <a:cubicBezTo>
                    <a:pt x="1552" y="1"/>
                    <a:pt x="1545"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2"/>
            <p:cNvSpPr/>
            <p:nvPr/>
          </p:nvSpPr>
          <p:spPr>
            <a:xfrm>
              <a:off x="6702475" y="3268600"/>
              <a:ext cx="33825" cy="57200"/>
            </a:xfrm>
            <a:custGeom>
              <a:rect b="b" l="l" r="r" t="t"/>
              <a:pathLst>
                <a:path extrusionOk="0" h="2288" w="1353">
                  <a:moveTo>
                    <a:pt x="42" y="1"/>
                  </a:moveTo>
                  <a:cubicBezTo>
                    <a:pt x="39" y="1"/>
                    <a:pt x="36" y="1"/>
                    <a:pt x="32" y="2"/>
                  </a:cubicBezTo>
                  <a:cubicBezTo>
                    <a:pt x="14" y="7"/>
                    <a:pt x="0" y="30"/>
                    <a:pt x="5" y="47"/>
                  </a:cubicBezTo>
                  <a:lnTo>
                    <a:pt x="105" y="680"/>
                  </a:lnTo>
                  <a:cubicBezTo>
                    <a:pt x="147" y="891"/>
                    <a:pt x="197" y="1107"/>
                    <a:pt x="270" y="1313"/>
                  </a:cubicBezTo>
                  <a:cubicBezTo>
                    <a:pt x="348" y="1520"/>
                    <a:pt x="454" y="1721"/>
                    <a:pt x="606" y="1891"/>
                  </a:cubicBezTo>
                  <a:cubicBezTo>
                    <a:pt x="752" y="2066"/>
                    <a:pt x="949" y="2208"/>
                    <a:pt x="1178" y="2280"/>
                  </a:cubicBezTo>
                  <a:cubicBezTo>
                    <a:pt x="1191" y="2285"/>
                    <a:pt x="1205" y="2287"/>
                    <a:pt x="1218" y="2287"/>
                  </a:cubicBezTo>
                  <a:cubicBezTo>
                    <a:pt x="1269" y="2287"/>
                    <a:pt x="1315" y="2254"/>
                    <a:pt x="1330" y="2203"/>
                  </a:cubicBezTo>
                  <a:cubicBezTo>
                    <a:pt x="1353" y="2138"/>
                    <a:pt x="1316" y="2070"/>
                    <a:pt x="1252" y="2052"/>
                  </a:cubicBezTo>
                  <a:cubicBezTo>
                    <a:pt x="1247" y="2047"/>
                    <a:pt x="1247" y="2047"/>
                    <a:pt x="1243" y="2047"/>
                  </a:cubicBezTo>
                  <a:cubicBezTo>
                    <a:pt x="1064" y="2005"/>
                    <a:pt x="890" y="1895"/>
                    <a:pt x="752" y="1758"/>
                  </a:cubicBezTo>
                  <a:cubicBezTo>
                    <a:pt x="614" y="1616"/>
                    <a:pt x="504" y="1442"/>
                    <a:pt x="422" y="1254"/>
                  </a:cubicBezTo>
                  <a:cubicBezTo>
                    <a:pt x="339" y="1061"/>
                    <a:pt x="275" y="860"/>
                    <a:pt x="225" y="657"/>
                  </a:cubicBezTo>
                  <a:lnTo>
                    <a:pt x="77" y="34"/>
                  </a:lnTo>
                  <a:cubicBezTo>
                    <a:pt x="74" y="14"/>
                    <a:pt x="60"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2"/>
            <p:cNvSpPr/>
            <p:nvPr/>
          </p:nvSpPr>
          <p:spPr>
            <a:xfrm>
              <a:off x="6571075" y="3347400"/>
              <a:ext cx="128100" cy="139475"/>
            </a:xfrm>
            <a:custGeom>
              <a:rect b="b" l="l" r="r" t="t"/>
              <a:pathLst>
                <a:path extrusionOk="0" h="5579" w="5124">
                  <a:moveTo>
                    <a:pt x="569" y="0"/>
                  </a:moveTo>
                  <a:cubicBezTo>
                    <a:pt x="569" y="0"/>
                    <a:pt x="198" y="684"/>
                    <a:pt x="69" y="1600"/>
                  </a:cubicBezTo>
                  <a:cubicBezTo>
                    <a:pt x="18" y="1954"/>
                    <a:pt x="1" y="2339"/>
                    <a:pt x="56" y="2729"/>
                  </a:cubicBezTo>
                  <a:cubicBezTo>
                    <a:pt x="83" y="2921"/>
                    <a:pt x="124" y="3114"/>
                    <a:pt x="188" y="3302"/>
                  </a:cubicBezTo>
                  <a:cubicBezTo>
                    <a:pt x="198" y="3338"/>
                    <a:pt x="211" y="3380"/>
                    <a:pt x="225" y="3417"/>
                  </a:cubicBezTo>
                  <a:cubicBezTo>
                    <a:pt x="414" y="3935"/>
                    <a:pt x="651" y="4426"/>
                    <a:pt x="954" y="4807"/>
                  </a:cubicBezTo>
                  <a:cubicBezTo>
                    <a:pt x="1078" y="4957"/>
                    <a:pt x="1211" y="5095"/>
                    <a:pt x="1353" y="5205"/>
                  </a:cubicBezTo>
                  <a:cubicBezTo>
                    <a:pt x="1591" y="5389"/>
                    <a:pt x="1858" y="5518"/>
                    <a:pt x="2165" y="5567"/>
                  </a:cubicBezTo>
                  <a:cubicBezTo>
                    <a:pt x="2213" y="5575"/>
                    <a:pt x="2264" y="5579"/>
                    <a:pt x="2317" y="5579"/>
                  </a:cubicBezTo>
                  <a:cubicBezTo>
                    <a:pt x="2827" y="5579"/>
                    <a:pt x="3493" y="5232"/>
                    <a:pt x="3605" y="4824"/>
                  </a:cubicBezTo>
                  <a:cubicBezTo>
                    <a:pt x="3715" y="4430"/>
                    <a:pt x="3623" y="4187"/>
                    <a:pt x="3623" y="4187"/>
                  </a:cubicBezTo>
                  <a:lnTo>
                    <a:pt x="3623" y="4187"/>
                  </a:lnTo>
                  <a:cubicBezTo>
                    <a:pt x="3623" y="4187"/>
                    <a:pt x="3844" y="4306"/>
                    <a:pt x="4116" y="4306"/>
                  </a:cubicBezTo>
                  <a:cubicBezTo>
                    <a:pt x="4276" y="4306"/>
                    <a:pt x="4453" y="4265"/>
                    <a:pt x="4614" y="4136"/>
                  </a:cubicBezTo>
                  <a:cubicBezTo>
                    <a:pt x="4765" y="4013"/>
                    <a:pt x="4880" y="3867"/>
                    <a:pt x="4958" y="3702"/>
                  </a:cubicBezTo>
                  <a:cubicBezTo>
                    <a:pt x="5104" y="3393"/>
                    <a:pt x="5123" y="3018"/>
                    <a:pt x="5013" y="2623"/>
                  </a:cubicBezTo>
                  <a:cubicBezTo>
                    <a:pt x="4889" y="2178"/>
                    <a:pt x="4600" y="1702"/>
                    <a:pt x="4146" y="1253"/>
                  </a:cubicBezTo>
                  <a:cubicBezTo>
                    <a:pt x="4128" y="1234"/>
                    <a:pt x="4109" y="1215"/>
                    <a:pt x="4091" y="1202"/>
                  </a:cubicBezTo>
                  <a:cubicBezTo>
                    <a:pt x="3881" y="995"/>
                    <a:pt x="3674" y="844"/>
                    <a:pt x="3481" y="730"/>
                  </a:cubicBezTo>
                  <a:cubicBezTo>
                    <a:pt x="3032" y="468"/>
                    <a:pt x="2632" y="413"/>
                    <a:pt x="2270" y="385"/>
                  </a:cubicBezTo>
                  <a:cubicBezTo>
                    <a:pt x="2059" y="372"/>
                    <a:pt x="1862" y="367"/>
                    <a:pt x="1674" y="339"/>
                  </a:cubicBezTo>
                  <a:cubicBezTo>
                    <a:pt x="1138" y="257"/>
                    <a:pt x="569" y="0"/>
                    <a:pt x="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2"/>
            <p:cNvSpPr/>
            <p:nvPr/>
          </p:nvSpPr>
          <p:spPr>
            <a:xfrm>
              <a:off x="6571075" y="3357025"/>
              <a:ext cx="87025" cy="58600"/>
            </a:xfrm>
            <a:custGeom>
              <a:rect b="b" l="l" r="r" t="t"/>
              <a:pathLst>
                <a:path extrusionOk="0" h="2344" w="3481">
                  <a:moveTo>
                    <a:pt x="2270" y="0"/>
                  </a:moveTo>
                  <a:cubicBezTo>
                    <a:pt x="1762" y="487"/>
                    <a:pt x="1147" y="868"/>
                    <a:pt x="473" y="1092"/>
                  </a:cubicBezTo>
                  <a:cubicBezTo>
                    <a:pt x="340" y="1133"/>
                    <a:pt x="202" y="1175"/>
                    <a:pt x="69" y="1215"/>
                  </a:cubicBezTo>
                  <a:cubicBezTo>
                    <a:pt x="18" y="1569"/>
                    <a:pt x="1" y="1954"/>
                    <a:pt x="56" y="2344"/>
                  </a:cubicBezTo>
                  <a:cubicBezTo>
                    <a:pt x="97" y="2321"/>
                    <a:pt x="143" y="2299"/>
                    <a:pt x="184" y="2271"/>
                  </a:cubicBezTo>
                  <a:cubicBezTo>
                    <a:pt x="1284" y="1628"/>
                    <a:pt x="2380" y="987"/>
                    <a:pt x="3481" y="345"/>
                  </a:cubicBezTo>
                  <a:cubicBezTo>
                    <a:pt x="3032" y="83"/>
                    <a:pt x="2632" y="28"/>
                    <a:pt x="2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2"/>
            <p:cNvSpPr/>
            <p:nvPr/>
          </p:nvSpPr>
          <p:spPr>
            <a:xfrm>
              <a:off x="6575750" y="3377450"/>
              <a:ext cx="120675" cy="90125"/>
            </a:xfrm>
            <a:custGeom>
              <a:rect b="b" l="l" r="r" t="t"/>
              <a:pathLst>
                <a:path extrusionOk="0" h="3605" w="4827">
                  <a:moveTo>
                    <a:pt x="3904" y="0"/>
                  </a:moveTo>
                  <a:cubicBezTo>
                    <a:pt x="3473" y="316"/>
                    <a:pt x="3061" y="656"/>
                    <a:pt x="2703" y="1050"/>
                  </a:cubicBezTo>
                  <a:cubicBezTo>
                    <a:pt x="2469" y="1311"/>
                    <a:pt x="2248" y="1605"/>
                    <a:pt x="1941" y="1765"/>
                  </a:cubicBezTo>
                  <a:cubicBezTo>
                    <a:pt x="1446" y="2026"/>
                    <a:pt x="841" y="1903"/>
                    <a:pt x="290" y="2013"/>
                  </a:cubicBezTo>
                  <a:cubicBezTo>
                    <a:pt x="194" y="2036"/>
                    <a:pt x="93" y="2064"/>
                    <a:pt x="1" y="2100"/>
                  </a:cubicBezTo>
                  <a:cubicBezTo>
                    <a:pt x="11" y="2136"/>
                    <a:pt x="24" y="2178"/>
                    <a:pt x="38" y="2215"/>
                  </a:cubicBezTo>
                  <a:cubicBezTo>
                    <a:pt x="227" y="2733"/>
                    <a:pt x="464" y="3224"/>
                    <a:pt x="767" y="3605"/>
                  </a:cubicBezTo>
                  <a:cubicBezTo>
                    <a:pt x="1203" y="3311"/>
                    <a:pt x="1579" y="2926"/>
                    <a:pt x="2051" y="2697"/>
                  </a:cubicBezTo>
                  <a:cubicBezTo>
                    <a:pt x="2542" y="2467"/>
                    <a:pt x="3093" y="2421"/>
                    <a:pt x="3601" y="2238"/>
                  </a:cubicBezTo>
                  <a:cubicBezTo>
                    <a:pt x="4069" y="2068"/>
                    <a:pt x="4491" y="1784"/>
                    <a:pt x="4826" y="1421"/>
                  </a:cubicBezTo>
                  <a:cubicBezTo>
                    <a:pt x="4702" y="976"/>
                    <a:pt x="4413" y="500"/>
                    <a:pt x="3959" y="51"/>
                  </a:cubicBezTo>
                  <a:cubicBezTo>
                    <a:pt x="3941" y="32"/>
                    <a:pt x="3922" y="13"/>
                    <a:pt x="3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2"/>
            <p:cNvSpPr/>
            <p:nvPr/>
          </p:nvSpPr>
          <p:spPr>
            <a:xfrm>
              <a:off x="6604900" y="3439925"/>
              <a:ext cx="90150" cy="46950"/>
            </a:xfrm>
            <a:custGeom>
              <a:rect b="b" l="l" r="r" t="t"/>
              <a:pathLst>
                <a:path extrusionOk="0" h="1878" w="3606">
                  <a:moveTo>
                    <a:pt x="3605" y="1"/>
                  </a:moveTo>
                  <a:cubicBezTo>
                    <a:pt x="3232" y="206"/>
                    <a:pt x="2810" y="315"/>
                    <a:pt x="2387" y="315"/>
                  </a:cubicBezTo>
                  <a:cubicBezTo>
                    <a:pt x="2347" y="315"/>
                    <a:pt x="2306" y="314"/>
                    <a:pt x="2266" y="312"/>
                  </a:cubicBezTo>
                  <a:cubicBezTo>
                    <a:pt x="2193" y="308"/>
                    <a:pt x="2121" y="302"/>
                    <a:pt x="2050" y="302"/>
                  </a:cubicBezTo>
                  <a:cubicBezTo>
                    <a:pt x="1968" y="302"/>
                    <a:pt x="1888" y="310"/>
                    <a:pt x="1812" y="340"/>
                  </a:cubicBezTo>
                  <a:cubicBezTo>
                    <a:pt x="1724" y="376"/>
                    <a:pt x="1651" y="441"/>
                    <a:pt x="1582" y="509"/>
                  </a:cubicBezTo>
                  <a:cubicBezTo>
                    <a:pt x="1326" y="748"/>
                    <a:pt x="1091" y="1023"/>
                    <a:pt x="780" y="1193"/>
                  </a:cubicBezTo>
                  <a:cubicBezTo>
                    <a:pt x="541" y="1321"/>
                    <a:pt x="253" y="1390"/>
                    <a:pt x="0" y="1504"/>
                  </a:cubicBezTo>
                  <a:cubicBezTo>
                    <a:pt x="238" y="1688"/>
                    <a:pt x="505" y="1817"/>
                    <a:pt x="812" y="1866"/>
                  </a:cubicBezTo>
                  <a:cubicBezTo>
                    <a:pt x="860" y="1874"/>
                    <a:pt x="911" y="1878"/>
                    <a:pt x="964" y="1878"/>
                  </a:cubicBezTo>
                  <a:cubicBezTo>
                    <a:pt x="1474" y="1878"/>
                    <a:pt x="2140" y="1531"/>
                    <a:pt x="2252" y="1123"/>
                  </a:cubicBezTo>
                  <a:cubicBezTo>
                    <a:pt x="2362" y="729"/>
                    <a:pt x="2270" y="486"/>
                    <a:pt x="2270" y="486"/>
                  </a:cubicBezTo>
                  <a:lnTo>
                    <a:pt x="2270" y="486"/>
                  </a:lnTo>
                  <a:cubicBezTo>
                    <a:pt x="2270" y="486"/>
                    <a:pt x="2491" y="605"/>
                    <a:pt x="2763" y="605"/>
                  </a:cubicBezTo>
                  <a:cubicBezTo>
                    <a:pt x="2923" y="605"/>
                    <a:pt x="3100" y="564"/>
                    <a:pt x="3261" y="435"/>
                  </a:cubicBezTo>
                  <a:cubicBezTo>
                    <a:pt x="3412" y="312"/>
                    <a:pt x="3527" y="166"/>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2"/>
            <p:cNvSpPr/>
            <p:nvPr/>
          </p:nvSpPr>
          <p:spPr>
            <a:xfrm>
              <a:off x="6658450" y="3448000"/>
              <a:ext cx="73375" cy="54450"/>
            </a:xfrm>
            <a:custGeom>
              <a:rect b="b" l="l" r="r" t="t"/>
              <a:pathLst>
                <a:path extrusionOk="0" h="2178" w="2935">
                  <a:moveTo>
                    <a:pt x="57" y="1"/>
                  </a:moveTo>
                  <a:cubicBezTo>
                    <a:pt x="44" y="1"/>
                    <a:pt x="32" y="4"/>
                    <a:pt x="22" y="12"/>
                  </a:cubicBezTo>
                  <a:cubicBezTo>
                    <a:pt x="5" y="30"/>
                    <a:pt x="0" y="63"/>
                    <a:pt x="14" y="85"/>
                  </a:cubicBezTo>
                  <a:lnTo>
                    <a:pt x="513" y="810"/>
                  </a:lnTo>
                  <a:cubicBezTo>
                    <a:pt x="688" y="1048"/>
                    <a:pt x="871" y="1282"/>
                    <a:pt x="1087" y="1494"/>
                  </a:cubicBezTo>
                  <a:cubicBezTo>
                    <a:pt x="1302" y="1704"/>
                    <a:pt x="1554" y="1892"/>
                    <a:pt x="1838" y="2021"/>
                  </a:cubicBezTo>
                  <a:cubicBezTo>
                    <a:pt x="2064" y="2117"/>
                    <a:pt x="2312" y="2178"/>
                    <a:pt x="2565" y="2178"/>
                  </a:cubicBezTo>
                  <a:cubicBezTo>
                    <a:pt x="2636" y="2178"/>
                    <a:pt x="2708" y="2173"/>
                    <a:pt x="2779" y="2163"/>
                  </a:cubicBezTo>
                  <a:cubicBezTo>
                    <a:pt x="2871" y="2154"/>
                    <a:pt x="2935" y="2066"/>
                    <a:pt x="2921" y="1979"/>
                  </a:cubicBezTo>
                  <a:cubicBezTo>
                    <a:pt x="2908" y="1893"/>
                    <a:pt x="2834" y="1832"/>
                    <a:pt x="2750" y="1832"/>
                  </a:cubicBezTo>
                  <a:cubicBezTo>
                    <a:pt x="2744" y="1832"/>
                    <a:pt x="2739" y="1832"/>
                    <a:pt x="2733" y="1833"/>
                  </a:cubicBezTo>
                  <a:cubicBezTo>
                    <a:pt x="2729" y="1837"/>
                    <a:pt x="2729" y="1837"/>
                    <a:pt x="2724" y="1837"/>
                  </a:cubicBezTo>
                  <a:cubicBezTo>
                    <a:pt x="2643" y="1853"/>
                    <a:pt x="2560" y="1861"/>
                    <a:pt x="2477" y="1861"/>
                  </a:cubicBezTo>
                  <a:cubicBezTo>
                    <a:pt x="2300" y="1861"/>
                    <a:pt x="2119" y="1826"/>
                    <a:pt x="1944" y="1763"/>
                  </a:cubicBezTo>
                  <a:cubicBezTo>
                    <a:pt x="1688" y="1672"/>
                    <a:pt x="1453" y="1516"/>
                    <a:pt x="1239" y="1333"/>
                  </a:cubicBezTo>
                  <a:cubicBezTo>
                    <a:pt x="1023" y="1149"/>
                    <a:pt x="830" y="933"/>
                    <a:pt x="642" y="709"/>
                  </a:cubicBezTo>
                  <a:lnTo>
                    <a:pt x="100" y="25"/>
                  </a:lnTo>
                  <a:lnTo>
                    <a:pt x="100" y="21"/>
                  </a:lnTo>
                  <a:cubicBezTo>
                    <a:pt x="90" y="8"/>
                    <a:pt x="7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2"/>
            <p:cNvSpPr/>
            <p:nvPr/>
          </p:nvSpPr>
          <p:spPr>
            <a:xfrm>
              <a:off x="6553750" y="3507350"/>
              <a:ext cx="158825" cy="172925"/>
            </a:xfrm>
            <a:custGeom>
              <a:rect b="b" l="l" r="r" t="t"/>
              <a:pathLst>
                <a:path extrusionOk="0" h="6917" w="6353">
                  <a:moveTo>
                    <a:pt x="703" y="0"/>
                  </a:moveTo>
                  <a:cubicBezTo>
                    <a:pt x="703" y="0"/>
                    <a:pt x="244" y="853"/>
                    <a:pt x="83" y="1990"/>
                  </a:cubicBezTo>
                  <a:cubicBezTo>
                    <a:pt x="19" y="2422"/>
                    <a:pt x="0" y="2898"/>
                    <a:pt x="70" y="3389"/>
                  </a:cubicBezTo>
                  <a:cubicBezTo>
                    <a:pt x="102" y="3622"/>
                    <a:pt x="152" y="3861"/>
                    <a:pt x="230" y="4100"/>
                  </a:cubicBezTo>
                  <a:cubicBezTo>
                    <a:pt x="244" y="4145"/>
                    <a:pt x="262" y="4191"/>
                    <a:pt x="276" y="4238"/>
                  </a:cubicBezTo>
                  <a:cubicBezTo>
                    <a:pt x="514" y="4884"/>
                    <a:pt x="804" y="5489"/>
                    <a:pt x="1184" y="5961"/>
                  </a:cubicBezTo>
                  <a:cubicBezTo>
                    <a:pt x="1335" y="6149"/>
                    <a:pt x="1496" y="6314"/>
                    <a:pt x="1679" y="6456"/>
                  </a:cubicBezTo>
                  <a:cubicBezTo>
                    <a:pt x="1968" y="6686"/>
                    <a:pt x="2303" y="6842"/>
                    <a:pt x="2684" y="6901"/>
                  </a:cubicBezTo>
                  <a:cubicBezTo>
                    <a:pt x="2746" y="6911"/>
                    <a:pt x="2811" y="6916"/>
                    <a:pt x="2879" y="6916"/>
                  </a:cubicBezTo>
                  <a:cubicBezTo>
                    <a:pt x="3508" y="6916"/>
                    <a:pt x="4327" y="6489"/>
                    <a:pt x="4468" y="5984"/>
                  </a:cubicBezTo>
                  <a:cubicBezTo>
                    <a:pt x="4605" y="5493"/>
                    <a:pt x="4495" y="5191"/>
                    <a:pt x="4495" y="5191"/>
                  </a:cubicBezTo>
                  <a:lnTo>
                    <a:pt x="4495" y="5191"/>
                  </a:lnTo>
                  <a:cubicBezTo>
                    <a:pt x="4495" y="5191"/>
                    <a:pt x="4769" y="5339"/>
                    <a:pt x="5105" y="5339"/>
                  </a:cubicBezTo>
                  <a:cubicBezTo>
                    <a:pt x="5303" y="5339"/>
                    <a:pt x="5521" y="5288"/>
                    <a:pt x="5719" y="5127"/>
                  </a:cubicBezTo>
                  <a:cubicBezTo>
                    <a:pt x="5907" y="4980"/>
                    <a:pt x="6049" y="4797"/>
                    <a:pt x="6146" y="4590"/>
                  </a:cubicBezTo>
                  <a:cubicBezTo>
                    <a:pt x="6329" y="4210"/>
                    <a:pt x="6352" y="3747"/>
                    <a:pt x="6215" y="3251"/>
                  </a:cubicBezTo>
                  <a:cubicBezTo>
                    <a:pt x="6059" y="2701"/>
                    <a:pt x="5706" y="2109"/>
                    <a:pt x="5137" y="1550"/>
                  </a:cubicBezTo>
                  <a:cubicBezTo>
                    <a:pt x="5118" y="1531"/>
                    <a:pt x="5096" y="1508"/>
                    <a:pt x="5073" y="1490"/>
                  </a:cubicBezTo>
                  <a:cubicBezTo>
                    <a:pt x="4807" y="1238"/>
                    <a:pt x="4555" y="1046"/>
                    <a:pt x="4316" y="908"/>
                  </a:cubicBezTo>
                  <a:cubicBezTo>
                    <a:pt x="3757" y="582"/>
                    <a:pt x="3262" y="513"/>
                    <a:pt x="2813" y="477"/>
                  </a:cubicBezTo>
                  <a:cubicBezTo>
                    <a:pt x="2551" y="458"/>
                    <a:pt x="2307" y="454"/>
                    <a:pt x="2074" y="422"/>
                  </a:cubicBezTo>
                  <a:cubicBezTo>
                    <a:pt x="1409" y="320"/>
                    <a:pt x="70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2"/>
            <p:cNvSpPr/>
            <p:nvPr/>
          </p:nvSpPr>
          <p:spPr>
            <a:xfrm>
              <a:off x="6553750" y="3519250"/>
              <a:ext cx="107900" cy="72825"/>
            </a:xfrm>
            <a:custGeom>
              <a:rect b="b" l="l" r="r" t="t"/>
              <a:pathLst>
                <a:path extrusionOk="0" h="2913" w="4316">
                  <a:moveTo>
                    <a:pt x="2813" y="1"/>
                  </a:moveTo>
                  <a:cubicBezTo>
                    <a:pt x="2184" y="606"/>
                    <a:pt x="1418" y="1078"/>
                    <a:pt x="588" y="1353"/>
                  </a:cubicBezTo>
                  <a:cubicBezTo>
                    <a:pt x="423" y="1408"/>
                    <a:pt x="254" y="1459"/>
                    <a:pt x="83" y="1514"/>
                  </a:cubicBezTo>
                  <a:cubicBezTo>
                    <a:pt x="19" y="1946"/>
                    <a:pt x="0" y="2422"/>
                    <a:pt x="70" y="2913"/>
                  </a:cubicBezTo>
                  <a:cubicBezTo>
                    <a:pt x="120" y="2881"/>
                    <a:pt x="175" y="2848"/>
                    <a:pt x="226" y="2816"/>
                  </a:cubicBezTo>
                  <a:cubicBezTo>
                    <a:pt x="1592" y="2023"/>
                    <a:pt x="2950" y="1225"/>
                    <a:pt x="4316" y="432"/>
                  </a:cubicBezTo>
                  <a:cubicBezTo>
                    <a:pt x="3757" y="106"/>
                    <a:pt x="3262" y="37"/>
                    <a:pt x="28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2"/>
            <p:cNvSpPr/>
            <p:nvPr/>
          </p:nvSpPr>
          <p:spPr>
            <a:xfrm>
              <a:off x="6559500" y="3544600"/>
              <a:ext cx="149625" cy="111800"/>
            </a:xfrm>
            <a:custGeom>
              <a:rect b="b" l="l" r="r" t="t"/>
              <a:pathLst>
                <a:path extrusionOk="0" h="4472" w="5985">
                  <a:moveTo>
                    <a:pt x="4843" y="0"/>
                  </a:moveTo>
                  <a:cubicBezTo>
                    <a:pt x="4311" y="394"/>
                    <a:pt x="3798" y="812"/>
                    <a:pt x="3353" y="1307"/>
                  </a:cubicBezTo>
                  <a:cubicBezTo>
                    <a:pt x="3063" y="1628"/>
                    <a:pt x="2793" y="1990"/>
                    <a:pt x="2408" y="2192"/>
                  </a:cubicBezTo>
                  <a:cubicBezTo>
                    <a:pt x="1793" y="2518"/>
                    <a:pt x="1042" y="2362"/>
                    <a:pt x="363" y="2500"/>
                  </a:cubicBezTo>
                  <a:cubicBezTo>
                    <a:pt x="238" y="2527"/>
                    <a:pt x="119" y="2564"/>
                    <a:pt x="0" y="2610"/>
                  </a:cubicBezTo>
                  <a:cubicBezTo>
                    <a:pt x="14" y="2655"/>
                    <a:pt x="32" y="2701"/>
                    <a:pt x="46" y="2748"/>
                  </a:cubicBezTo>
                  <a:cubicBezTo>
                    <a:pt x="284" y="3394"/>
                    <a:pt x="574" y="3999"/>
                    <a:pt x="954" y="4471"/>
                  </a:cubicBezTo>
                  <a:cubicBezTo>
                    <a:pt x="1491" y="4109"/>
                    <a:pt x="1958" y="3628"/>
                    <a:pt x="2545" y="3347"/>
                  </a:cubicBezTo>
                  <a:cubicBezTo>
                    <a:pt x="3150" y="3059"/>
                    <a:pt x="3838" y="3004"/>
                    <a:pt x="4467" y="2775"/>
                  </a:cubicBezTo>
                  <a:cubicBezTo>
                    <a:pt x="5045" y="2568"/>
                    <a:pt x="5567" y="2215"/>
                    <a:pt x="5985" y="1761"/>
                  </a:cubicBezTo>
                  <a:cubicBezTo>
                    <a:pt x="5829" y="1211"/>
                    <a:pt x="5476" y="619"/>
                    <a:pt x="4907" y="60"/>
                  </a:cubicBezTo>
                  <a:cubicBezTo>
                    <a:pt x="4888" y="41"/>
                    <a:pt x="4866" y="18"/>
                    <a:pt x="4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2"/>
            <p:cNvSpPr/>
            <p:nvPr/>
          </p:nvSpPr>
          <p:spPr>
            <a:xfrm>
              <a:off x="6595700" y="3622075"/>
              <a:ext cx="111725" cy="58200"/>
            </a:xfrm>
            <a:custGeom>
              <a:rect b="b" l="l" r="r" t="t"/>
              <a:pathLst>
                <a:path extrusionOk="0" h="2328" w="4469">
                  <a:moveTo>
                    <a:pt x="4468" y="1"/>
                  </a:moveTo>
                  <a:cubicBezTo>
                    <a:pt x="4012" y="254"/>
                    <a:pt x="3494" y="391"/>
                    <a:pt x="2972" y="391"/>
                  </a:cubicBezTo>
                  <a:cubicBezTo>
                    <a:pt x="2916" y="391"/>
                    <a:pt x="2859" y="389"/>
                    <a:pt x="2803" y="386"/>
                  </a:cubicBezTo>
                  <a:cubicBezTo>
                    <a:pt x="2718" y="382"/>
                    <a:pt x="2632" y="375"/>
                    <a:pt x="2546" y="375"/>
                  </a:cubicBezTo>
                  <a:cubicBezTo>
                    <a:pt x="2442" y="375"/>
                    <a:pt x="2339" y="385"/>
                    <a:pt x="2244" y="423"/>
                  </a:cubicBezTo>
                  <a:cubicBezTo>
                    <a:pt x="2138" y="469"/>
                    <a:pt x="2047" y="547"/>
                    <a:pt x="1960" y="629"/>
                  </a:cubicBezTo>
                  <a:cubicBezTo>
                    <a:pt x="1643" y="927"/>
                    <a:pt x="1355" y="1272"/>
                    <a:pt x="969" y="1478"/>
                  </a:cubicBezTo>
                  <a:cubicBezTo>
                    <a:pt x="671" y="1638"/>
                    <a:pt x="309" y="1725"/>
                    <a:pt x="1" y="1867"/>
                  </a:cubicBezTo>
                  <a:cubicBezTo>
                    <a:pt x="290" y="2097"/>
                    <a:pt x="625" y="2253"/>
                    <a:pt x="1006" y="2312"/>
                  </a:cubicBezTo>
                  <a:cubicBezTo>
                    <a:pt x="1068" y="2322"/>
                    <a:pt x="1133" y="2327"/>
                    <a:pt x="1201" y="2327"/>
                  </a:cubicBezTo>
                  <a:cubicBezTo>
                    <a:pt x="1830" y="2327"/>
                    <a:pt x="2649" y="1900"/>
                    <a:pt x="2790" y="1395"/>
                  </a:cubicBezTo>
                  <a:cubicBezTo>
                    <a:pt x="2927" y="904"/>
                    <a:pt x="2817" y="602"/>
                    <a:pt x="2817" y="602"/>
                  </a:cubicBezTo>
                  <a:lnTo>
                    <a:pt x="2817" y="602"/>
                  </a:lnTo>
                  <a:cubicBezTo>
                    <a:pt x="2817" y="602"/>
                    <a:pt x="3091" y="750"/>
                    <a:pt x="3427" y="750"/>
                  </a:cubicBezTo>
                  <a:cubicBezTo>
                    <a:pt x="3625" y="750"/>
                    <a:pt x="3843" y="699"/>
                    <a:pt x="4041" y="538"/>
                  </a:cubicBezTo>
                  <a:cubicBezTo>
                    <a:pt x="4229" y="391"/>
                    <a:pt x="4371" y="208"/>
                    <a:pt x="4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2"/>
            <p:cNvSpPr/>
            <p:nvPr/>
          </p:nvSpPr>
          <p:spPr>
            <a:xfrm>
              <a:off x="6662000" y="3632175"/>
              <a:ext cx="91050" cy="67550"/>
            </a:xfrm>
            <a:custGeom>
              <a:rect b="b" l="l" r="r" t="t"/>
              <a:pathLst>
                <a:path extrusionOk="0" h="2702" w="3642">
                  <a:moveTo>
                    <a:pt x="75" y="0"/>
                  </a:moveTo>
                  <a:cubicBezTo>
                    <a:pt x="60" y="0"/>
                    <a:pt x="44" y="5"/>
                    <a:pt x="32" y="15"/>
                  </a:cubicBezTo>
                  <a:cubicBezTo>
                    <a:pt x="5" y="37"/>
                    <a:pt x="0" y="74"/>
                    <a:pt x="18" y="106"/>
                  </a:cubicBezTo>
                  <a:lnTo>
                    <a:pt x="642" y="1006"/>
                  </a:lnTo>
                  <a:cubicBezTo>
                    <a:pt x="858" y="1298"/>
                    <a:pt x="1087" y="1588"/>
                    <a:pt x="1353" y="1849"/>
                  </a:cubicBezTo>
                  <a:cubicBezTo>
                    <a:pt x="1619" y="2115"/>
                    <a:pt x="1931" y="2348"/>
                    <a:pt x="2284" y="2505"/>
                  </a:cubicBezTo>
                  <a:cubicBezTo>
                    <a:pt x="2561" y="2627"/>
                    <a:pt x="2871" y="2702"/>
                    <a:pt x="3187" y="2702"/>
                  </a:cubicBezTo>
                  <a:cubicBezTo>
                    <a:pt x="3274" y="2702"/>
                    <a:pt x="3361" y="2696"/>
                    <a:pt x="3449" y="2684"/>
                  </a:cubicBezTo>
                  <a:cubicBezTo>
                    <a:pt x="3563" y="2665"/>
                    <a:pt x="3641" y="2564"/>
                    <a:pt x="3628" y="2450"/>
                  </a:cubicBezTo>
                  <a:cubicBezTo>
                    <a:pt x="3611" y="2344"/>
                    <a:pt x="3524" y="2270"/>
                    <a:pt x="3420" y="2270"/>
                  </a:cubicBezTo>
                  <a:cubicBezTo>
                    <a:pt x="3412" y="2270"/>
                    <a:pt x="3403" y="2270"/>
                    <a:pt x="3394" y="2271"/>
                  </a:cubicBezTo>
                  <a:cubicBezTo>
                    <a:pt x="3389" y="2276"/>
                    <a:pt x="3385" y="2276"/>
                    <a:pt x="3380" y="2276"/>
                  </a:cubicBezTo>
                  <a:cubicBezTo>
                    <a:pt x="3278" y="2297"/>
                    <a:pt x="3173" y="2307"/>
                    <a:pt x="3066" y="2307"/>
                  </a:cubicBezTo>
                  <a:cubicBezTo>
                    <a:pt x="2848" y="2307"/>
                    <a:pt x="2625" y="2264"/>
                    <a:pt x="2412" y="2183"/>
                  </a:cubicBezTo>
                  <a:cubicBezTo>
                    <a:pt x="2096" y="2069"/>
                    <a:pt x="1802" y="1881"/>
                    <a:pt x="1537" y="1652"/>
                  </a:cubicBezTo>
                  <a:cubicBezTo>
                    <a:pt x="1270" y="1423"/>
                    <a:pt x="1032" y="1156"/>
                    <a:pt x="803" y="877"/>
                  </a:cubicBezTo>
                  <a:lnTo>
                    <a:pt x="128" y="28"/>
                  </a:lnTo>
                  <a:lnTo>
                    <a:pt x="124" y="24"/>
                  </a:lnTo>
                  <a:cubicBezTo>
                    <a:pt x="114" y="8"/>
                    <a:pt x="95"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411" name="Google Shape;3411;p42"/>
          <p:cNvPicPr preferRelativeResize="0"/>
          <p:nvPr/>
        </p:nvPicPr>
        <p:blipFill>
          <a:blip r:embed="rId2">
            <a:alphaModFix amt="50000"/>
          </a:blip>
          <a:stretch>
            <a:fillRect/>
          </a:stretch>
        </p:blipFill>
        <p:spPr>
          <a:xfrm>
            <a:off x="-1767449" y="-1731832"/>
            <a:ext cx="3852000" cy="3445953"/>
          </a:xfrm>
          <a:prstGeom prst="rect">
            <a:avLst/>
          </a:prstGeom>
          <a:noFill/>
          <a:ln>
            <a:noFill/>
          </a:ln>
        </p:spPr>
      </p:pic>
      <p:pic>
        <p:nvPicPr>
          <p:cNvPr id="3412" name="Google Shape;3412;p42"/>
          <p:cNvPicPr preferRelativeResize="0"/>
          <p:nvPr/>
        </p:nvPicPr>
        <p:blipFill>
          <a:blip r:embed="rId2">
            <a:alphaModFix amt="50000"/>
          </a:blip>
          <a:stretch>
            <a:fillRect/>
          </a:stretch>
        </p:blipFill>
        <p:spPr>
          <a:xfrm>
            <a:off x="7825351" y="-1900457"/>
            <a:ext cx="3852000" cy="3445953"/>
          </a:xfrm>
          <a:prstGeom prst="rect">
            <a:avLst/>
          </a:prstGeom>
          <a:noFill/>
          <a:ln>
            <a:noFill/>
          </a:ln>
        </p:spPr>
      </p:pic>
      <p:sp>
        <p:nvSpPr>
          <p:cNvPr id="3413" name="Google Shape;3413;p42"/>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7_1_1_1_1_1">
    <p:spTree>
      <p:nvGrpSpPr>
        <p:cNvPr id="3414" name="Shape 3414"/>
        <p:cNvGrpSpPr/>
        <p:nvPr/>
      </p:nvGrpSpPr>
      <p:grpSpPr>
        <a:xfrm>
          <a:off x="0" y="0"/>
          <a:ext cx="0" cy="0"/>
          <a:chOff x="0" y="0"/>
          <a:chExt cx="0" cy="0"/>
        </a:xfrm>
      </p:grpSpPr>
      <p:sp>
        <p:nvSpPr>
          <p:cNvPr id="3415" name="Google Shape;3415;p43"/>
          <p:cNvSpPr/>
          <p:nvPr/>
        </p:nvSpPr>
        <p:spPr>
          <a:xfrm flipH="1" rot="-7199989">
            <a:off x="-516526" y="-1345840"/>
            <a:ext cx="2193340" cy="2836754"/>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6" name="Google Shape;3416;p43"/>
          <p:cNvGrpSpPr/>
          <p:nvPr/>
        </p:nvGrpSpPr>
        <p:grpSpPr>
          <a:xfrm rot="7663654">
            <a:off x="-153414" y="4131352"/>
            <a:ext cx="1105234" cy="1763871"/>
            <a:chOff x="6582775" y="1593150"/>
            <a:chExt cx="339850" cy="542375"/>
          </a:xfrm>
        </p:grpSpPr>
        <p:sp>
          <p:nvSpPr>
            <p:cNvPr id="3417" name="Google Shape;3417;p43"/>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3"/>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3"/>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3"/>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3"/>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3"/>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3"/>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3"/>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3"/>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3"/>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3"/>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3"/>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3"/>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3"/>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3"/>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3"/>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3"/>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43"/>
          <p:cNvGrpSpPr/>
          <p:nvPr/>
        </p:nvGrpSpPr>
        <p:grpSpPr>
          <a:xfrm>
            <a:off x="-936589" y="-1004082"/>
            <a:ext cx="2960971" cy="2812491"/>
            <a:chOff x="-1088989" y="-1308882"/>
            <a:chExt cx="2960971" cy="2812491"/>
          </a:xfrm>
        </p:grpSpPr>
        <p:sp>
          <p:nvSpPr>
            <p:cNvPr id="3435" name="Google Shape;3435;p43"/>
            <p:cNvSpPr/>
            <p:nvPr/>
          </p:nvSpPr>
          <p:spPr>
            <a:xfrm rot="7171194">
              <a:off x="-569193" y="-1060010"/>
              <a:ext cx="1921380" cy="2314747"/>
            </a:xfrm>
            <a:custGeom>
              <a:rect b="b" l="l" r="r" t="t"/>
              <a:pathLst>
                <a:path extrusionOk="0" h="19554" w="16231">
                  <a:moveTo>
                    <a:pt x="9843" y="1"/>
                  </a:moveTo>
                  <a:cubicBezTo>
                    <a:pt x="9843" y="1"/>
                    <a:pt x="7586" y="803"/>
                    <a:pt x="6843" y="2742"/>
                  </a:cubicBezTo>
                  <a:cubicBezTo>
                    <a:pt x="6747" y="2986"/>
                    <a:pt x="6678" y="3252"/>
                    <a:pt x="6636" y="3532"/>
                  </a:cubicBezTo>
                  <a:cubicBezTo>
                    <a:pt x="6613" y="3710"/>
                    <a:pt x="6641" y="3912"/>
                    <a:pt x="6696" y="4132"/>
                  </a:cubicBezTo>
                  <a:cubicBezTo>
                    <a:pt x="6843" y="4733"/>
                    <a:pt x="7229" y="5443"/>
                    <a:pt x="7430" y="5980"/>
                  </a:cubicBezTo>
                  <a:cubicBezTo>
                    <a:pt x="7568" y="6347"/>
                    <a:pt x="7623" y="6636"/>
                    <a:pt x="7462" y="6751"/>
                  </a:cubicBezTo>
                  <a:cubicBezTo>
                    <a:pt x="7390" y="6802"/>
                    <a:pt x="7326" y="6826"/>
                    <a:pt x="7269" y="6826"/>
                  </a:cubicBezTo>
                  <a:cubicBezTo>
                    <a:pt x="7054" y="6826"/>
                    <a:pt x="6929" y="6493"/>
                    <a:pt x="6788" y="6040"/>
                  </a:cubicBezTo>
                  <a:cubicBezTo>
                    <a:pt x="6613" y="5476"/>
                    <a:pt x="6412" y="4723"/>
                    <a:pt x="5972" y="4183"/>
                  </a:cubicBezTo>
                  <a:cubicBezTo>
                    <a:pt x="5870" y="4050"/>
                    <a:pt x="5747" y="3930"/>
                    <a:pt x="5610" y="3830"/>
                  </a:cubicBezTo>
                  <a:cubicBezTo>
                    <a:pt x="5206" y="3536"/>
                    <a:pt x="4665" y="3320"/>
                    <a:pt x="4109" y="3165"/>
                  </a:cubicBezTo>
                  <a:cubicBezTo>
                    <a:pt x="2913" y="2835"/>
                    <a:pt x="1671" y="2780"/>
                    <a:pt x="1670" y="2780"/>
                  </a:cubicBezTo>
                  <a:lnTo>
                    <a:pt x="1670" y="2780"/>
                  </a:lnTo>
                  <a:cubicBezTo>
                    <a:pt x="1670" y="2780"/>
                    <a:pt x="1556" y="4123"/>
                    <a:pt x="1831" y="5371"/>
                  </a:cubicBezTo>
                  <a:cubicBezTo>
                    <a:pt x="1973" y="6031"/>
                    <a:pt x="2225" y="6659"/>
                    <a:pt x="2657" y="7054"/>
                  </a:cubicBezTo>
                  <a:cubicBezTo>
                    <a:pt x="2748" y="7136"/>
                    <a:pt x="2849" y="7214"/>
                    <a:pt x="2949" y="7278"/>
                  </a:cubicBezTo>
                  <a:cubicBezTo>
                    <a:pt x="3597" y="7714"/>
                    <a:pt x="4390" y="7851"/>
                    <a:pt x="5000" y="7953"/>
                  </a:cubicBezTo>
                  <a:cubicBezTo>
                    <a:pt x="5591" y="8053"/>
                    <a:pt x="6018" y="8118"/>
                    <a:pt x="5972" y="8397"/>
                  </a:cubicBezTo>
                  <a:cubicBezTo>
                    <a:pt x="5941" y="8590"/>
                    <a:pt x="5831" y="8665"/>
                    <a:pt x="5667" y="8665"/>
                  </a:cubicBezTo>
                  <a:cubicBezTo>
                    <a:pt x="5491" y="8665"/>
                    <a:pt x="5251" y="8579"/>
                    <a:pt x="4977" y="8461"/>
                  </a:cubicBezTo>
                  <a:cubicBezTo>
                    <a:pt x="4367" y="8195"/>
                    <a:pt x="3587" y="7769"/>
                    <a:pt x="2932" y="7741"/>
                  </a:cubicBezTo>
                  <a:cubicBezTo>
                    <a:pt x="2900" y="7740"/>
                    <a:pt x="2867" y="7739"/>
                    <a:pt x="2836" y="7739"/>
                  </a:cubicBezTo>
                  <a:cubicBezTo>
                    <a:pt x="2781" y="7739"/>
                    <a:pt x="2727" y="7742"/>
                    <a:pt x="2674" y="7750"/>
                  </a:cubicBezTo>
                  <a:cubicBezTo>
                    <a:pt x="2096" y="7828"/>
                    <a:pt x="1611" y="8053"/>
                    <a:pt x="1220" y="8319"/>
                  </a:cubicBezTo>
                  <a:cubicBezTo>
                    <a:pt x="414" y="8865"/>
                    <a:pt x="1" y="9589"/>
                    <a:pt x="1" y="9589"/>
                  </a:cubicBezTo>
                  <a:cubicBezTo>
                    <a:pt x="285" y="10007"/>
                    <a:pt x="813" y="10580"/>
                    <a:pt x="1459" y="11007"/>
                  </a:cubicBezTo>
                  <a:cubicBezTo>
                    <a:pt x="1985" y="11354"/>
                    <a:pt x="2585" y="11608"/>
                    <a:pt x="3198" y="11608"/>
                  </a:cubicBezTo>
                  <a:cubicBezTo>
                    <a:pt x="3248" y="11608"/>
                    <a:pt x="3298" y="11606"/>
                    <a:pt x="3349" y="11602"/>
                  </a:cubicBezTo>
                  <a:cubicBezTo>
                    <a:pt x="3372" y="11602"/>
                    <a:pt x="3390" y="11602"/>
                    <a:pt x="3408" y="11598"/>
                  </a:cubicBezTo>
                  <a:cubicBezTo>
                    <a:pt x="4027" y="11543"/>
                    <a:pt x="4596" y="10869"/>
                    <a:pt x="5220" y="10457"/>
                  </a:cubicBezTo>
                  <a:cubicBezTo>
                    <a:pt x="5497" y="10273"/>
                    <a:pt x="5785" y="10141"/>
                    <a:pt x="6092" y="10141"/>
                  </a:cubicBezTo>
                  <a:cubicBezTo>
                    <a:pt x="6268" y="10141"/>
                    <a:pt x="6450" y="10184"/>
                    <a:pt x="6641" y="10286"/>
                  </a:cubicBezTo>
                  <a:cubicBezTo>
                    <a:pt x="6655" y="10296"/>
                    <a:pt x="6674" y="10300"/>
                    <a:pt x="6687" y="10309"/>
                  </a:cubicBezTo>
                  <a:cubicBezTo>
                    <a:pt x="6380" y="10741"/>
                    <a:pt x="6050" y="11162"/>
                    <a:pt x="5715" y="11571"/>
                  </a:cubicBezTo>
                  <a:cubicBezTo>
                    <a:pt x="5628" y="11685"/>
                    <a:pt x="5536" y="11791"/>
                    <a:pt x="5444" y="11901"/>
                  </a:cubicBezTo>
                  <a:cubicBezTo>
                    <a:pt x="4835" y="12635"/>
                    <a:pt x="4219" y="13363"/>
                    <a:pt x="3675" y="14148"/>
                  </a:cubicBezTo>
                  <a:cubicBezTo>
                    <a:pt x="3422" y="14515"/>
                    <a:pt x="3184" y="14887"/>
                    <a:pt x="2964" y="15272"/>
                  </a:cubicBezTo>
                  <a:cubicBezTo>
                    <a:pt x="2739" y="15666"/>
                    <a:pt x="2547" y="16079"/>
                    <a:pt x="2363" y="16491"/>
                  </a:cubicBezTo>
                  <a:cubicBezTo>
                    <a:pt x="2166" y="16955"/>
                    <a:pt x="1986" y="17427"/>
                    <a:pt x="1844" y="17904"/>
                  </a:cubicBezTo>
                  <a:cubicBezTo>
                    <a:pt x="1771" y="18142"/>
                    <a:pt x="1711" y="18376"/>
                    <a:pt x="1656" y="18615"/>
                  </a:cubicBezTo>
                  <a:cubicBezTo>
                    <a:pt x="1629" y="18739"/>
                    <a:pt x="1592" y="18871"/>
                    <a:pt x="1578" y="19000"/>
                  </a:cubicBezTo>
                  <a:cubicBezTo>
                    <a:pt x="1565" y="19129"/>
                    <a:pt x="1565" y="19262"/>
                    <a:pt x="1565" y="19389"/>
                  </a:cubicBezTo>
                  <a:cubicBezTo>
                    <a:pt x="1560" y="19497"/>
                    <a:pt x="1634" y="19554"/>
                    <a:pt x="1714" y="19554"/>
                  </a:cubicBezTo>
                  <a:cubicBezTo>
                    <a:pt x="1780" y="19554"/>
                    <a:pt x="1850" y="19514"/>
                    <a:pt x="1881" y="19431"/>
                  </a:cubicBezTo>
                  <a:cubicBezTo>
                    <a:pt x="1922" y="19330"/>
                    <a:pt x="1963" y="19229"/>
                    <a:pt x="2005" y="19129"/>
                  </a:cubicBezTo>
                  <a:cubicBezTo>
                    <a:pt x="2046" y="19023"/>
                    <a:pt x="2069" y="18917"/>
                    <a:pt x="2101" y="18812"/>
                  </a:cubicBezTo>
                  <a:cubicBezTo>
                    <a:pt x="2166" y="18596"/>
                    <a:pt x="2230" y="18381"/>
                    <a:pt x="2299" y="18165"/>
                  </a:cubicBezTo>
                  <a:cubicBezTo>
                    <a:pt x="2431" y="17738"/>
                    <a:pt x="2583" y="17317"/>
                    <a:pt x="2748" y="16904"/>
                  </a:cubicBezTo>
                  <a:cubicBezTo>
                    <a:pt x="2913" y="16505"/>
                    <a:pt x="3097" y="16119"/>
                    <a:pt x="3294" y="15740"/>
                  </a:cubicBezTo>
                  <a:cubicBezTo>
                    <a:pt x="3500" y="15349"/>
                    <a:pt x="3711" y="14959"/>
                    <a:pt x="3944" y="14584"/>
                  </a:cubicBezTo>
                  <a:cubicBezTo>
                    <a:pt x="4577" y="13588"/>
                    <a:pt x="5334" y="12685"/>
                    <a:pt x="6063" y="11763"/>
                  </a:cubicBezTo>
                  <a:cubicBezTo>
                    <a:pt x="6380" y="11359"/>
                    <a:pt x="6696" y="10952"/>
                    <a:pt x="6990" y="10534"/>
                  </a:cubicBezTo>
                  <a:lnTo>
                    <a:pt x="6990" y="10534"/>
                  </a:lnTo>
                  <a:cubicBezTo>
                    <a:pt x="7394" y="10933"/>
                    <a:pt x="7233" y="11437"/>
                    <a:pt x="6981" y="12038"/>
                  </a:cubicBezTo>
                  <a:cubicBezTo>
                    <a:pt x="6778" y="12502"/>
                    <a:pt x="6522" y="13029"/>
                    <a:pt x="6426" y="13607"/>
                  </a:cubicBezTo>
                  <a:cubicBezTo>
                    <a:pt x="6376" y="13909"/>
                    <a:pt x="6444" y="14208"/>
                    <a:pt x="6581" y="14496"/>
                  </a:cubicBezTo>
                  <a:cubicBezTo>
                    <a:pt x="6719" y="14790"/>
                    <a:pt x="6935" y="15074"/>
                    <a:pt x="7174" y="15327"/>
                  </a:cubicBezTo>
                  <a:cubicBezTo>
                    <a:pt x="7847" y="16042"/>
                    <a:pt x="8719" y="16542"/>
                    <a:pt x="8719" y="16542"/>
                  </a:cubicBezTo>
                  <a:cubicBezTo>
                    <a:pt x="8719" y="16542"/>
                    <a:pt x="10031" y="15537"/>
                    <a:pt x="10200" y="14051"/>
                  </a:cubicBezTo>
                  <a:cubicBezTo>
                    <a:pt x="10228" y="13799"/>
                    <a:pt x="10223" y="13529"/>
                    <a:pt x="10173" y="13249"/>
                  </a:cubicBezTo>
                  <a:cubicBezTo>
                    <a:pt x="10163" y="13213"/>
                    <a:pt x="10158" y="13175"/>
                    <a:pt x="10145" y="13134"/>
                  </a:cubicBezTo>
                  <a:cubicBezTo>
                    <a:pt x="10012" y="12597"/>
                    <a:pt x="9622" y="12112"/>
                    <a:pt x="9361" y="11736"/>
                  </a:cubicBezTo>
                  <a:cubicBezTo>
                    <a:pt x="9127" y="11405"/>
                    <a:pt x="8985" y="11162"/>
                    <a:pt x="9187" y="11034"/>
                  </a:cubicBezTo>
                  <a:cubicBezTo>
                    <a:pt x="9219" y="11014"/>
                    <a:pt x="9251" y="11004"/>
                    <a:pt x="9283" y="11004"/>
                  </a:cubicBezTo>
                  <a:cubicBezTo>
                    <a:pt x="9433" y="11004"/>
                    <a:pt x="9572" y="11227"/>
                    <a:pt x="9723" y="11557"/>
                  </a:cubicBezTo>
                  <a:cubicBezTo>
                    <a:pt x="9906" y="11956"/>
                    <a:pt x="10099" y="12510"/>
                    <a:pt x="10338" y="13010"/>
                  </a:cubicBezTo>
                  <a:cubicBezTo>
                    <a:pt x="10503" y="13350"/>
                    <a:pt x="10686" y="13666"/>
                    <a:pt x="10906" y="13886"/>
                  </a:cubicBezTo>
                  <a:cubicBezTo>
                    <a:pt x="10998" y="13983"/>
                    <a:pt x="11098" y="14061"/>
                    <a:pt x="11208" y="14116"/>
                  </a:cubicBezTo>
                  <a:cubicBezTo>
                    <a:pt x="11784" y="14404"/>
                    <a:pt x="12377" y="14508"/>
                    <a:pt x="12936" y="14508"/>
                  </a:cubicBezTo>
                  <a:cubicBezTo>
                    <a:pt x="14445" y="14508"/>
                    <a:pt x="15708" y="13744"/>
                    <a:pt x="15708" y="13744"/>
                  </a:cubicBezTo>
                  <a:cubicBezTo>
                    <a:pt x="15708" y="13744"/>
                    <a:pt x="15350" y="11557"/>
                    <a:pt x="14226" y="10451"/>
                  </a:cubicBezTo>
                  <a:cubicBezTo>
                    <a:pt x="14034" y="10259"/>
                    <a:pt x="13818" y="10103"/>
                    <a:pt x="13580" y="9989"/>
                  </a:cubicBezTo>
                  <a:cubicBezTo>
                    <a:pt x="13327" y="9873"/>
                    <a:pt x="13062" y="9796"/>
                    <a:pt x="12791" y="9746"/>
                  </a:cubicBezTo>
                  <a:cubicBezTo>
                    <a:pt x="12486" y="9690"/>
                    <a:pt x="12180" y="9672"/>
                    <a:pt x="11890" y="9672"/>
                  </a:cubicBezTo>
                  <a:cubicBezTo>
                    <a:pt x="11534" y="9672"/>
                    <a:pt x="11202" y="9699"/>
                    <a:pt x="10925" y="9714"/>
                  </a:cubicBezTo>
                  <a:cubicBezTo>
                    <a:pt x="10793" y="9722"/>
                    <a:pt x="10673" y="9728"/>
                    <a:pt x="10567" y="9728"/>
                  </a:cubicBezTo>
                  <a:cubicBezTo>
                    <a:pt x="10213" y="9728"/>
                    <a:pt x="10023" y="9661"/>
                    <a:pt x="10108" y="9392"/>
                  </a:cubicBezTo>
                  <a:cubicBezTo>
                    <a:pt x="10173" y="9178"/>
                    <a:pt x="10363" y="9107"/>
                    <a:pt x="10632" y="9107"/>
                  </a:cubicBezTo>
                  <a:cubicBezTo>
                    <a:pt x="10727" y="9107"/>
                    <a:pt x="10831" y="9116"/>
                    <a:pt x="10943" y="9130"/>
                  </a:cubicBezTo>
                  <a:cubicBezTo>
                    <a:pt x="11475" y="9200"/>
                    <a:pt x="12190" y="9401"/>
                    <a:pt x="12874" y="9401"/>
                  </a:cubicBezTo>
                  <a:cubicBezTo>
                    <a:pt x="13140" y="9397"/>
                    <a:pt x="13392" y="9369"/>
                    <a:pt x="13635" y="9287"/>
                  </a:cubicBezTo>
                  <a:cubicBezTo>
                    <a:pt x="14070" y="9140"/>
                    <a:pt x="14497" y="8681"/>
                    <a:pt x="14868" y="8122"/>
                  </a:cubicBezTo>
                  <a:cubicBezTo>
                    <a:pt x="15666" y="6935"/>
                    <a:pt x="16231" y="5293"/>
                    <a:pt x="16231" y="5293"/>
                  </a:cubicBezTo>
                  <a:cubicBezTo>
                    <a:pt x="16231" y="5293"/>
                    <a:pt x="14786" y="4742"/>
                    <a:pt x="13443" y="4609"/>
                  </a:cubicBezTo>
                  <a:cubicBezTo>
                    <a:pt x="13247" y="4588"/>
                    <a:pt x="13054" y="4576"/>
                    <a:pt x="12868" y="4576"/>
                  </a:cubicBezTo>
                  <a:cubicBezTo>
                    <a:pt x="12287" y="4576"/>
                    <a:pt x="11772" y="4692"/>
                    <a:pt x="11470" y="5009"/>
                  </a:cubicBezTo>
                  <a:cubicBezTo>
                    <a:pt x="11452" y="5022"/>
                    <a:pt x="11443" y="5036"/>
                    <a:pt x="11429" y="5054"/>
                  </a:cubicBezTo>
                  <a:cubicBezTo>
                    <a:pt x="10916" y="5655"/>
                    <a:pt x="10586" y="6274"/>
                    <a:pt x="10306" y="6709"/>
                  </a:cubicBezTo>
                  <a:cubicBezTo>
                    <a:pt x="10078" y="7058"/>
                    <a:pt x="9886" y="7286"/>
                    <a:pt x="9663" y="7286"/>
                  </a:cubicBezTo>
                  <a:cubicBezTo>
                    <a:pt x="9607" y="7286"/>
                    <a:pt x="9550" y="7272"/>
                    <a:pt x="9489" y="7242"/>
                  </a:cubicBezTo>
                  <a:cubicBezTo>
                    <a:pt x="9310" y="7149"/>
                    <a:pt x="9544" y="6833"/>
                    <a:pt x="9893" y="6393"/>
                  </a:cubicBezTo>
                  <a:cubicBezTo>
                    <a:pt x="10237" y="5948"/>
                    <a:pt x="10696" y="5375"/>
                    <a:pt x="10975" y="4774"/>
                  </a:cubicBezTo>
                  <a:cubicBezTo>
                    <a:pt x="11062" y="4577"/>
                    <a:pt x="11136" y="4380"/>
                    <a:pt x="11177" y="4183"/>
                  </a:cubicBezTo>
                  <a:cubicBezTo>
                    <a:pt x="11269" y="3760"/>
                    <a:pt x="11269" y="3348"/>
                    <a:pt x="11218" y="2954"/>
                  </a:cubicBezTo>
                  <a:cubicBezTo>
                    <a:pt x="11007" y="1312"/>
                    <a:pt x="9843" y="1"/>
                    <a:pt x="9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3"/>
            <p:cNvSpPr/>
            <p:nvPr/>
          </p:nvSpPr>
          <p:spPr>
            <a:xfrm rot="7171194">
              <a:off x="123873" y="-237323"/>
              <a:ext cx="706475" cy="723995"/>
            </a:xfrm>
            <a:custGeom>
              <a:rect b="b" l="l" r="r" t="t"/>
              <a:pathLst>
                <a:path extrusionOk="0" h="6116" w="5968">
                  <a:moveTo>
                    <a:pt x="2656" y="1"/>
                  </a:moveTo>
                  <a:cubicBezTo>
                    <a:pt x="2588" y="1"/>
                    <a:pt x="2521" y="2"/>
                    <a:pt x="2454" y="4"/>
                  </a:cubicBezTo>
                  <a:cubicBezTo>
                    <a:pt x="2592" y="371"/>
                    <a:pt x="2647" y="660"/>
                    <a:pt x="2486" y="775"/>
                  </a:cubicBezTo>
                  <a:cubicBezTo>
                    <a:pt x="2414" y="826"/>
                    <a:pt x="2350" y="850"/>
                    <a:pt x="2293" y="850"/>
                  </a:cubicBezTo>
                  <a:cubicBezTo>
                    <a:pt x="2078" y="850"/>
                    <a:pt x="1953" y="517"/>
                    <a:pt x="1812" y="64"/>
                  </a:cubicBezTo>
                  <a:cubicBezTo>
                    <a:pt x="1358" y="142"/>
                    <a:pt x="941" y="311"/>
                    <a:pt x="615" y="633"/>
                  </a:cubicBezTo>
                  <a:cubicBezTo>
                    <a:pt x="257" y="986"/>
                    <a:pt x="83" y="1467"/>
                    <a:pt x="24" y="1977"/>
                  </a:cubicBezTo>
                  <a:cubicBezTo>
                    <a:pt x="615" y="2077"/>
                    <a:pt x="1042" y="2142"/>
                    <a:pt x="996" y="2421"/>
                  </a:cubicBezTo>
                  <a:cubicBezTo>
                    <a:pt x="965" y="2614"/>
                    <a:pt x="855" y="2689"/>
                    <a:pt x="691" y="2689"/>
                  </a:cubicBezTo>
                  <a:cubicBezTo>
                    <a:pt x="515" y="2689"/>
                    <a:pt x="275" y="2603"/>
                    <a:pt x="1" y="2485"/>
                  </a:cubicBezTo>
                  <a:lnTo>
                    <a:pt x="1" y="2485"/>
                  </a:lnTo>
                  <a:cubicBezTo>
                    <a:pt x="1" y="2586"/>
                    <a:pt x="5" y="2687"/>
                    <a:pt x="10" y="2783"/>
                  </a:cubicBezTo>
                  <a:cubicBezTo>
                    <a:pt x="56" y="3353"/>
                    <a:pt x="185" y="3912"/>
                    <a:pt x="244" y="4481"/>
                  </a:cubicBezTo>
                  <a:cubicBezTo>
                    <a:pt x="521" y="4297"/>
                    <a:pt x="809" y="4165"/>
                    <a:pt x="1116" y="4165"/>
                  </a:cubicBezTo>
                  <a:cubicBezTo>
                    <a:pt x="1292" y="4165"/>
                    <a:pt x="1474" y="4208"/>
                    <a:pt x="1665" y="4310"/>
                  </a:cubicBezTo>
                  <a:cubicBezTo>
                    <a:pt x="1679" y="4320"/>
                    <a:pt x="1698" y="4324"/>
                    <a:pt x="1711" y="4333"/>
                  </a:cubicBezTo>
                  <a:cubicBezTo>
                    <a:pt x="1404" y="4765"/>
                    <a:pt x="1074" y="5186"/>
                    <a:pt x="739" y="5595"/>
                  </a:cubicBezTo>
                  <a:cubicBezTo>
                    <a:pt x="849" y="5668"/>
                    <a:pt x="964" y="5732"/>
                    <a:pt x="1087" y="5787"/>
                  </a:cubicBezTo>
                  <a:cubicBezTo>
                    <a:pt x="1404" y="5383"/>
                    <a:pt x="1720" y="4976"/>
                    <a:pt x="2014" y="4558"/>
                  </a:cubicBezTo>
                  <a:lnTo>
                    <a:pt x="2014" y="4558"/>
                  </a:lnTo>
                  <a:cubicBezTo>
                    <a:pt x="2418" y="4957"/>
                    <a:pt x="2257" y="5461"/>
                    <a:pt x="2005" y="6062"/>
                  </a:cubicBezTo>
                  <a:cubicBezTo>
                    <a:pt x="2226" y="6098"/>
                    <a:pt x="2450" y="6116"/>
                    <a:pt x="2675" y="6116"/>
                  </a:cubicBezTo>
                  <a:cubicBezTo>
                    <a:pt x="3260" y="6116"/>
                    <a:pt x="3847" y="5995"/>
                    <a:pt x="4385" y="5760"/>
                  </a:cubicBezTo>
                  <a:cubicBezTo>
                    <a:pt x="4151" y="5429"/>
                    <a:pt x="4009" y="5186"/>
                    <a:pt x="4211" y="5058"/>
                  </a:cubicBezTo>
                  <a:cubicBezTo>
                    <a:pt x="4243" y="5038"/>
                    <a:pt x="4275" y="5028"/>
                    <a:pt x="4307" y="5028"/>
                  </a:cubicBezTo>
                  <a:cubicBezTo>
                    <a:pt x="4457" y="5028"/>
                    <a:pt x="4596" y="5251"/>
                    <a:pt x="4747" y="5581"/>
                  </a:cubicBezTo>
                  <a:cubicBezTo>
                    <a:pt x="4770" y="5567"/>
                    <a:pt x="4793" y="5554"/>
                    <a:pt x="4816" y="5539"/>
                  </a:cubicBezTo>
                  <a:cubicBezTo>
                    <a:pt x="5146" y="5342"/>
                    <a:pt x="5458" y="5095"/>
                    <a:pt x="5655" y="4765"/>
                  </a:cubicBezTo>
                  <a:cubicBezTo>
                    <a:pt x="5843" y="4458"/>
                    <a:pt x="5921" y="4104"/>
                    <a:pt x="5949" y="3738"/>
                  </a:cubicBezTo>
                  <a:lnTo>
                    <a:pt x="5949" y="3738"/>
                  </a:lnTo>
                  <a:cubicBezTo>
                    <a:pt x="5817" y="3746"/>
                    <a:pt x="5697" y="3752"/>
                    <a:pt x="5591" y="3752"/>
                  </a:cubicBezTo>
                  <a:cubicBezTo>
                    <a:pt x="5237" y="3752"/>
                    <a:pt x="5047" y="3685"/>
                    <a:pt x="5132" y="3416"/>
                  </a:cubicBezTo>
                  <a:cubicBezTo>
                    <a:pt x="5197" y="3202"/>
                    <a:pt x="5387" y="3131"/>
                    <a:pt x="5656" y="3131"/>
                  </a:cubicBezTo>
                  <a:cubicBezTo>
                    <a:pt x="5751" y="3131"/>
                    <a:pt x="5855" y="3140"/>
                    <a:pt x="5967" y="3154"/>
                  </a:cubicBezTo>
                  <a:lnTo>
                    <a:pt x="5967" y="3091"/>
                  </a:lnTo>
                  <a:cubicBezTo>
                    <a:pt x="5963" y="2256"/>
                    <a:pt x="5908" y="1330"/>
                    <a:pt x="5330" y="733"/>
                  </a:cubicBezTo>
                  <a:cubicBezTo>
                    <a:pt x="5102" y="1082"/>
                    <a:pt x="4910" y="1310"/>
                    <a:pt x="4687" y="1310"/>
                  </a:cubicBezTo>
                  <a:cubicBezTo>
                    <a:pt x="4631" y="1310"/>
                    <a:pt x="4574" y="1296"/>
                    <a:pt x="4513" y="1266"/>
                  </a:cubicBezTo>
                  <a:cubicBezTo>
                    <a:pt x="4334" y="1173"/>
                    <a:pt x="4568" y="857"/>
                    <a:pt x="4917" y="417"/>
                  </a:cubicBezTo>
                  <a:cubicBezTo>
                    <a:pt x="4416" y="133"/>
                    <a:pt x="3798" y="59"/>
                    <a:pt x="3211" y="23"/>
                  </a:cubicBezTo>
                  <a:cubicBezTo>
                    <a:pt x="3029" y="9"/>
                    <a:pt x="2842" y="1"/>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3"/>
            <p:cNvSpPr/>
            <p:nvPr/>
          </p:nvSpPr>
          <p:spPr>
            <a:xfrm rot="7171194">
              <a:off x="-299958" y="-262442"/>
              <a:ext cx="431722" cy="259601"/>
            </a:xfrm>
            <a:custGeom>
              <a:rect b="b" l="l" r="r" t="t"/>
              <a:pathLst>
                <a:path extrusionOk="0" h="2193" w="3647">
                  <a:moveTo>
                    <a:pt x="3564" y="0"/>
                  </a:moveTo>
                  <a:cubicBezTo>
                    <a:pt x="2491" y="688"/>
                    <a:pt x="1253" y="1101"/>
                    <a:pt x="0" y="1362"/>
                  </a:cubicBezTo>
                  <a:cubicBezTo>
                    <a:pt x="138" y="1656"/>
                    <a:pt x="354" y="1940"/>
                    <a:pt x="593" y="2193"/>
                  </a:cubicBezTo>
                  <a:cubicBezTo>
                    <a:pt x="610" y="2179"/>
                    <a:pt x="629" y="2170"/>
                    <a:pt x="648" y="2156"/>
                  </a:cubicBezTo>
                  <a:cubicBezTo>
                    <a:pt x="1486" y="1615"/>
                    <a:pt x="2417" y="1211"/>
                    <a:pt x="3389" y="972"/>
                  </a:cubicBezTo>
                  <a:cubicBezTo>
                    <a:pt x="3463" y="955"/>
                    <a:pt x="3541" y="936"/>
                    <a:pt x="3619" y="917"/>
                  </a:cubicBezTo>
                  <a:cubicBezTo>
                    <a:pt x="3647" y="665"/>
                    <a:pt x="3642" y="395"/>
                    <a:pt x="3592" y="115"/>
                  </a:cubicBezTo>
                  <a:cubicBezTo>
                    <a:pt x="3582" y="79"/>
                    <a:pt x="3577" y="41"/>
                    <a:pt x="35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3"/>
            <p:cNvSpPr/>
            <p:nvPr/>
          </p:nvSpPr>
          <p:spPr>
            <a:xfrm rot="7171194">
              <a:off x="616046" y="-726749"/>
              <a:ext cx="253090" cy="458120"/>
            </a:xfrm>
            <a:custGeom>
              <a:rect b="b" l="l" r="r" t="t"/>
              <a:pathLst>
                <a:path extrusionOk="0" h="3870" w="2138">
                  <a:moveTo>
                    <a:pt x="1625" y="1"/>
                  </a:moveTo>
                  <a:cubicBezTo>
                    <a:pt x="1570" y="1"/>
                    <a:pt x="1516" y="4"/>
                    <a:pt x="1463" y="12"/>
                  </a:cubicBezTo>
                  <a:cubicBezTo>
                    <a:pt x="885" y="90"/>
                    <a:pt x="400" y="315"/>
                    <a:pt x="9" y="581"/>
                  </a:cubicBezTo>
                  <a:cubicBezTo>
                    <a:pt x="0" y="1223"/>
                    <a:pt x="56" y="1870"/>
                    <a:pt x="129" y="2512"/>
                  </a:cubicBezTo>
                  <a:cubicBezTo>
                    <a:pt x="161" y="2764"/>
                    <a:pt x="193" y="3021"/>
                    <a:pt x="248" y="3269"/>
                  </a:cubicBezTo>
                  <a:cubicBezTo>
                    <a:pt x="774" y="3616"/>
                    <a:pt x="1374" y="3870"/>
                    <a:pt x="1987" y="3870"/>
                  </a:cubicBezTo>
                  <a:cubicBezTo>
                    <a:pt x="2037" y="3870"/>
                    <a:pt x="2087" y="3868"/>
                    <a:pt x="2138" y="3864"/>
                  </a:cubicBezTo>
                  <a:cubicBezTo>
                    <a:pt x="1825" y="2603"/>
                    <a:pt x="1683" y="1301"/>
                    <a:pt x="1721" y="3"/>
                  </a:cubicBezTo>
                  <a:cubicBezTo>
                    <a:pt x="1689" y="2"/>
                    <a:pt x="1656"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3"/>
            <p:cNvSpPr/>
            <p:nvPr/>
          </p:nvSpPr>
          <p:spPr>
            <a:xfrm rot="7171194">
              <a:off x="861455" y="-314574"/>
              <a:ext cx="490200" cy="487122"/>
            </a:xfrm>
            <a:custGeom>
              <a:rect b="b" l="l" r="r" t="t"/>
              <a:pathLst>
                <a:path extrusionOk="0" h="4115" w="4141">
                  <a:moveTo>
                    <a:pt x="2278" y="1"/>
                  </a:moveTo>
                  <a:cubicBezTo>
                    <a:pt x="2215" y="23"/>
                    <a:pt x="2151" y="51"/>
                    <a:pt x="2091" y="78"/>
                  </a:cubicBezTo>
                  <a:cubicBezTo>
                    <a:pt x="1150" y="482"/>
                    <a:pt x="440" y="1280"/>
                    <a:pt x="0" y="2207"/>
                  </a:cubicBezTo>
                  <a:cubicBezTo>
                    <a:pt x="142" y="2867"/>
                    <a:pt x="394" y="3495"/>
                    <a:pt x="826" y="3890"/>
                  </a:cubicBezTo>
                  <a:cubicBezTo>
                    <a:pt x="917" y="3972"/>
                    <a:pt x="1018" y="4050"/>
                    <a:pt x="1118" y="4114"/>
                  </a:cubicBezTo>
                  <a:lnTo>
                    <a:pt x="1118" y="4068"/>
                  </a:lnTo>
                  <a:cubicBezTo>
                    <a:pt x="1156" y="3551"/>
                    <a:pt x="1220" y="3018"/>
                    <a:pt x="1453" y="2554"/>
                  </a:cubicBezTo>
                  <a:cubicBezTo>
                    <a:pt x="1948" y="1587"/>
                    <a:pt x="3027" y="1161"/>
                    <a:pt x="4141" y="1019"/>
                  </a:cubicBezTo>
                  <a:cubicBezTo>
                    <a:pt x="4039" y="886"/>
                    <a:pt x="3916" y="766"/>
                    <a:pt x="3779" y="666"/>
                  </a:cubicBezTo>
                  <a:cubicBezTo>
                    <a:pt x="3375" y="372"/>
                    <a:pt x="2834" y="156"/>
                    <a:pt x="2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3"/>
            <p:cNvSpPr/>
            <p:nvPr/>
          </p:nvSpPr>
          <p:spPr>
            <a:xfrm rot="7171194">
              <a:off x="707886" y="401354"/>
              <a:ext cx="551283" cy="287183"/>
            </a:xfrm>
            <a:custGeom>
              <a:rect b="b" l="l" r="r" t="t"/>
              <a:pathLst>
                <a:path extrusionOk="0" h="2426" w="4657">
                  <a:moveTo>
                    <a:pt x="2711" y="1"/>
                  </a:moveTo>
                  <a:cubicBezTo>
                    <a:pt x="2058" y="1"/>
                    <a:pt x="1414" y="207"/>
                    <a:pt x="766" y="321"/>
                  </a:cubicBezTo>
                  <a:cubicBezTo>
                    <a:pt x="588" y="353"/>
                    <a:pt x="409" y="376"/>
                    <a:pt x="230" y="393"/>
                  </a:cubicBezTo>
                  <a:cubicBezTo>
                    <a:pt x="134" y="637"/>
                    <a:pt x="65" y="903"/>
                    <a:pt x="23" y="1183"/>
                  </a:cubicBezTo>
                  <a:cubicBezTo>
                    <a:pt x="0" y="1361"/>
                    <a:pt x="28" y="1563"/>
                    <a:pt x="83" y="1783"/>
                  </a:cubicBezTo>
                  <a:cubicBezTo>
                    <a:pt x="180" y="1779"/>
                    <a:pt x="276" y="1779"/>
                    <a:pt x="368" y="1779"/>
                  </a:cubicBezTo>
                  <a:cubicBezTo>
                    <a:pt x="1372" y="1788"/>
                    <a:pt x="2372" y="1907"/>
                    <a:pt x="3353" y="2127"/>
                  </a:cubicBezTo>
                  <a:cubicBezTo>
                    <a:pt x="3693" y="2201"/>
                    <a:pt x="4032" y="2296"/>
                    <a:pt x="4362" y="2425"/>
                  </a:cubicBezTo>
                  <a:cubicBezTo>
                    <a:pt x="4449" y="2228"/>
                    <a:pt x="4523" y="2031"/>
                    <a:pt x="4564" y="1834"/>
                  </a:cubicBezTo>
                  <a:cubicBezTo>
                    <a:pt x="4656" y="1411"/>
                    <a:pt x="4656" y="999"/>
                    <a:pt x="4605" y="605"/>
                  </a:cubicBezTo>
                  <a:cubicBezTo>
                    <a:pt x="4096" y="311"/>
                    <a:pt x="3555" y="63"/>
                    <a:pt x="2972" y="13"/>
                  </a:cubicBezTo>
                  <a:cubicBezTo>
                    <a:pt x="2885" y="5"/>
                    <a:pt x="2798" y="1"/>
                    <a:pt x="2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3"/>
            <p:cNvSpPr/>
            <p:nvPr/>
          </p:nvSpPr>
          <p:spPr>
            <a:xfrm rot="7171194">
              <a:off x="-291794" y="162448"/>
              <a:ext cx="460487" cy="490318"/>
            </a:xfrm>
            <a:custGeom>
              <a:rect b="b" l="l" r="r" t="t"/>
              <a:pathLst>
                <a:path extrusionOk="0" h="4142" w="3890">
                  <a:moveTo>
                    <a:pt x="2454" y="1"/>
                  </a:moveTo>
                  <a:cubicBezTo>
                    <a:pt x="2101" y="1294"/>
                    <a:pt x="1202" y="2418"/>
                    <a:pt x="101" y="3197"/>
                  </a:cubicBezTo>
                  <a:cubicBezTo>
                    <a:pt x="69" y="3220"/>
                    <a:pt x="33" y="3243"/>
                    <a:pt x="1" y="3265"/>
                  </a:cubicBezTo>
                  <a:cubicBezTo>
                    <a:pt x="166" y="3605"/>
                    <a:pt x="349" y="3921"/>
                    <a:pt x="569" y="4141"/>
                  </a:cubicBezTo>
                  <a:cubicBezTo>
                    <a:pt x="822" y="4073"/>
                    <a:pt x="1070" y="3986"/>
                    <a:pt x="1303" y="3866"/>
                  </a:cubicBezTo>
                  <a:cubicBezTo>
                    <a:pt x="1862" y="3578"/>
                    <a:pt x="2302" y="3091"/>
                    <a:pt x="2693" y="2596"/>
                  </a:cubicBezTo>
                  <a:cubicBezTo>
                    <a:pt x="3146" y="2023"/>
                    <a:pt x="3568" y="1381"/>
                    <a:pt x="3889" y="706"/>
                  </a:cubicBezTo>
                  <a:cubicBezTo>
                    <a:pt x="3697" y="514"/>
                    <a:pt x="3481" y="358"/>
                    <a:pt x="3243" y="244"/>
                  </a:cubicBezTo>
                  <a:cubicBezTo>
                    <a:pt x="2990" y="128"/>
                    <a:pt x="2725" y="5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3"/>
            <p:cNvSpPr/>
            <p:nvPr/>
          </p:nvSpPr>
          <p:spPr>
            <a:xfrm rot="7171194">
              <a:off x="179859" y="496600"/>
              <a:ext cx="406270" cy="571407"/>
            </a:xfrm>
            <a:custGeom>
              <a:rect b="b" l="l" r="r" t="t"/>
              <a:pathLst>
                <a:path extrusionOk="0" h="4827" w="3432">
                  <a:moveTo>
                    <a:pt x="1398" y="1"/>
                  </a:moveTo>
                  <a:cubicBezTo>
                    <a:pt x="817" y="1"/>
                    <a:pt x="302" y="117"/>
                    <a:pt x="0" y="434"/>
                  </a:cubicBezTo>
                  <a:cubicBezTo>
                    <a:pt x="294" y="599"/>
                    <a:pt x="555" y="809"/>
                    <a:pt x="766" y="1080"/>
                  </a:cubicBezTo>
                  <a:cubicBezTo>
                    <a:pt x="1101" y="1507"/>
                    <a:pt x="1266" y="2038"/>
                    <a:pt x="1372" y="2574"/>
                  </a:cubicBezTo>
                  <a:cubicBezTo>
                    <a:pt x="1514" y="3313"/>
                    <a:pt x="1550" y="4083"/>
                    <a:pt x="1404" y="4826"/>
                  </a:cubicBezTo>
                  <a:cubicBezTo>
                    <a:pt x="1670" y="4822"/>
                    <a:pt x="1922" y="4794"/>
                    <a:pt x="2165" y="4712"/>
                  </a:cubicBezTo>
                  <a:cubicBezTo>
                    <a:pt x="2600" y="4565"/>
                    <a:pt x="3027" y="4106"/>
                    <a:pt x="3398" y="3547"/>
                  </a:cubicBezTo>
                  <a:cubicBezTo>
                    <a:pt x="3431" y="3042"/>
                    <a:pt x="3380" y="2538"/>
                    <a:pt x="3229" y="2043"/>
                  </a:cubicBezTo>
                  <a:cubicBezTo>
                    <a:pt x="2991" y="1272"/>
                    <a:pt x="2541" y="607"/>
                    <a:pt x="1973" y="34"/>
                  </a:cubicBezTo>
                  <a:cubicBezTo>
                    <a:pt x="1777" y="13"/>
                    <a:pt x="1584" y="1"/>
                    <a:pt x="1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43"/>
          <p:cNvGrpSpPr/>
          <p:nvPr/>
        </p:nvGrpSpPr>
        <p:grpSpPr>
          <a:xfrm rot="-1800046">
            <a:off x="8186406" y="-590295"/>
            <a:ext cx="1105234" cy="1763871"/>
            <a:chOff x="6582775" y="1593150"/>
            <a:chExt cx="339850" cy="542375"/>
          </a:xfrm>
        </p:grpSpPr>
        <p:sp>
          <p:nvSpPr>
            <p:cNvPr id="3444" name="Google Shape;3444;p43"/>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3"/>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3"/>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3"/>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3"/>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3"/>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3"/>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3"/>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3"/>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3"/>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3"/>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3"/>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3"/>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3"/>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3"/>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3"/>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3"/>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61" name="Google Shape;3461;p43"/>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462" name="Google Shape;3462;p43"/>
          <p:cNvPicPr preferRelativeResize="0"/>
          <p:nvPr/>
        </p:nvPicPr>
        <p:blipFill>
          <a:blip r:embed="rId2">
            <a:alphaModFix amt="50000"/>
          </a:blip>
          <a:stretch>
            <a:fillRect/>
          </a:stretch>
        </p:blipFill>
        <p:spPr>
          <a:xfrm>
            <a:off x="-1767449" y="-1731832"/>
            <a:ext cx="3852000" cy="3445953"/>
          </a:xfrm>
          <a:prstGeom prst="rect">
            <a:avLst/>
          </a:prstGeom>
          <a:noFill/>
          <a:ln>
            <a:noFill/>
          </a:ln>
        </p:spPr>
      </p:pic>
      <p:pic>
        <p:nvPicPr>
          <p:cNvPr id="3463" name="Google Shape;3463;p43"/>
          <p:cNvPicPr preferRelativeResize="0"/>
          <p:nvPr/>
        </p:nvPicPr>
        <p:blipFill>
          <a:blip r:embed="rId2">
            <a:alphaModFix amt="50000"/>
          </a:blip>
          <a:stretch>
            <a:fillRect/>
          </a:stretch>
        </p:blipFill>
        <p:spPr>
          <a:xfrm>
            <a:off x="-2232874" y="4271543"/>
            <a:ext cx="3852000" cy="3445953"/>
          </a:xfrm>
          <a:prstGeom prst="rect">
            <a:avLst/>
          </a:prstGeom>
          <a:noFill/>
          <a:ln>
            <a:noFill/>
          </a:ln>
        </p:spPr>
      </p:pic>
      <p:pic>
        <p:nvPicPr>
          <p:cNvPr id="3464" name="Google Shape;3464;p43"/>
          <p:cNvPicPr preferRelativeResize="0"/>
          <p:nvPr/>
        </p:nvPicPr>
        <p:blipFill>
          <a:blip r:embed="rId2">
            <a:alphaModFix amt="50000"/>
          </a:blip>
          <a:stretch>
            <a:fillRect/>
          </a:stretch>
        </p:blipFill>
        <p:spPr>
          <a:xfrm>
            <a:off x="7990976" y="-1731832"/>
            <a:ext cx="3852000" cy="3445953"/>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7_1_1_1_1_1_1">
    <p:spTree>
      <p:nvGrpSpPr>
        <p:cNvPr id="3465" name="Shape 3465"/>
        <p:cNvGrpSpPr/>
        <p:nvPr/>
      </p:nvGrpSpPr>
      <p:grpSpPr>
        <a:xfrm>
          <a:off x="0" y="0"/>
          <a:ext cx="0" cy="0"/>
          <a:chOff x="0" y="0"/>
          <a:chExt cx="0" cy="0"/>
        </a:xfrm>
      </p:grpSpPr>
      <p:grpSp>
        <p:nvGrpSpPr>
          <p:cNvPr id="3466" name="Google Shape;3466;p44"/>
          <p:cNvGrpSpPr/>
          <p:nvPr/>
        </p:nvGrpSpPr>
        <p:grpSpPr>
          <a:xfrm rot="-7322690">
            <a:off x="8116424" y="-454909"/>
            <a:ext cx="1367770" cy="1997382"/>
            <a:chOff x="3119675" y="94875"/>
            <a:chExt cx="1481052" cy="2162809"/>
          </a:xfrm>
        </p:grpSpPr>
        <p:sp>
          <p:nvSpPr>
            <p:cNvPr id="3467" name="Google Shape;3467;p44"/>
            <p:cNvSpPr/>
            <p:nvPr/>
          </p:nvSpPr>
          <p:spPr>
            <a:xfrm>
              <a:off x="3842381" y="389263"/>
              <a:ext cx="465425" cy="1559057"/>
            </a:xfrm>
            <a:custGeom>
              <a:rect b="b" l="l" r="r" t="t"/>
              <a:pathLst>
                <a:path extrusionOk="0" h="25505" w="7614">
                  <a:moveTo>
                    <a:pt x="5609" y="1131"/>
                  </a:moveTo>
                  <a:lnTo>
                    <a:pt x="5609" y="1131"/>
                  </a:lnTo>
                  <a:cubicBezTo>
                    <a:pt x="5563" y="1172"/>
                    <a:pt x="5512" y="1214"/>
                    <a:pt x="5467" y="1241"/>
                  </a:cubicBezTo>
                  <a:lnTo>
                    <a:pt x="5467" y="1236"/>
                  </a:lnTo>
                  <a:cubicBezTo>
                    <a:pt x="5508" y="1195"/>
                    <a:pt x="5554" y="1159"/>
                    <a:pt x="5609" y="1131"/>
                  </a:cubicBezTo>
                  <a:close/>
                  <a:moveTo>
                    <a:pt x="4884" y="1"/>
                  </a:moveTo>
                  <a:cubicBezTo>
                    <a:pt x="4824" y="1"/>
                    <a:pt x="4765" y="30"/>
                    <a:pt x="4729" y="94"/>
                  </a:cubicBezTo>
                  <a:cubicBezTo>
                    <a:pt x="4509" y="479"/>
                    <a:pt x="4532" y="966"/>
                    <a:pt x="4807" y="1324"/>
                  </a:cubicBezTo>
                  <a:cubicBezTo>
                    <a:pt x="4811" y="1324"/>
                    <a:pt x="4811" y="1328"/>
                    <a:pt x="4811" y="1328"/>
                  </a:cubicBezTo>
                  <a:cubicBezTo>
                    <a:pt x="4824" y="1456"/>
                    <a:pt x="4875" y="1593"/>
                    <a:pt x="4962" y="1681"/>
                  </a:cubicBezTo>
                  <a:cubicBezTo>
                    <a:pt x="4761" y="2359"/>
                    <a:pt x="4651" y="3070"/>
                    <a:pt x="4646" y="3781"/>
                  </a:cubicBezTo>
                  <a:cubicBezTo>
                    <a:pt x="4636" y="4726"/>
                    <a:pt x="4834" y="5652"/>
                    <a:pt x="4944" y="6584"/>
                  </a:cubicBezTo>
                  <a:cubicBezTo>
                    <a:pt x="5137" y="8239"/>
                    <a:pt x="5104" y="9949"/>
                    <a:pt x="4587" y="11545"/>
                  </a:cubicBezTo>
                  <a:cubicBezTo>
                    <a:pt x="4058" y="13160"/>
                    <a:pt x="2968" y="14462"/>
                    <a:pt x="2018" y="15838"/>
                  </a:cubicBezTo>
                  <a:cubicBezTo>
                    <a:pt x="1078" y="17209"/>
                    <a:pt x="399" y="18699"/>
                    <a:pt x="151" y="20350"/>
                  </a:cubicBezTo>
                  <a:cubicBezTo>
                    <a:pt x="24" y="21240"/>
                    <a:pt x="0" y="22143"/>
                    <a:pt x="110" y="23038"/>
                  </a:cubicBezTo>
                  <a:cubicBezTo>
                    <a:pt x="216" y="23895"/>
                    <a:pt x="377" y="24881"/>
                    <a:pt x="1074" y="25464"/>
                  </a:cubicBezTo>
                  <a:cubicBezTo>
                    <a:pt x="1108" y="25492"/>
                    <a:pt x="1152" y="25505"/>
                    <a:pt x="1195" y="25505"/>
                  </a:cubicBezTo>
                  <a:cubicBezTo>
                    <a:pt x="1314" y="25505"/>
                    <a:pt x="1435" y="25410"/>
                    <a:pt x="1381" y="25276"/>
                  </a:cubicBezTo>
                  <a:cubicBezTo>
                    <a:pt x="1367" y="25248"/>
                    <a:pt x="1358" y="25216"/>
                    <a:pt x="1349" y="25189"/>
                  </a:cubicBezTo>
                  <a:lnTo>
                    <a:pt x="1349" y="25189"/>
                  </a:lnTo>
                  <a:cubicBezTo>
                    <a:pt x="1378" y="25205"/>
                    <a:pt x="1408" y="25212"/>
                    <a:pt x="1437" y="25212"/>
                  </a:cubicBezTo>
                  <a:cubicBezTo>
                    <a:pt x="1562" y="25212"/>
                    <a:pt x="1667" y="25074"/>
                    <a:pt x="1596" y="24932"/>
                  </a:cubicBezTo>
                  <a:cubicBezTo>
                    <a:pt x="702" y="23065"/>
                    <a:pt x="629" y="20869"/>
                    <a:pt x="1279" y="18915"/>
                  </a:cubicBezTo>
                  <a:cubicBezTo>
                    <a:pt x="1463" y="18360"/>
                    <a:pt x="1702" y="17828"/>
                    <a:pt x="1990" y="17323"/>
                  </a:cubicBezTo>
                  <a:cubicBezTo>
                    <a:pt x="2669" y="16333"/>
                    <a:pt x="3531" y="15439"/>
                    <a:pt x="4389" y="14673"/>
                  </a:cubicBezTo>
                  <a:cubicBezTo>
                    <a:pt x="4733" y="14366"/>
                    <a:pt x="5086" y="14072"/>
                    <a:pt x="5467" y="13820"/>
                  </a:cubicBezTo>
                  <a:cubicBezTo>
                    <a:pt x="5641" y="13706"/>
                    <a:pt x="5819" y="13596"/>
                    <a:pt x="6003" y="13499"/>
                  </a:cubicBezTo>
                  <a:cubicBezTo>
                    <a:pt x="6045" y="13476"/>
                    <a:pt x="6090" y="13453"/>
                    <a:pt x="6132" y="13435"/>
                  </a:cubicBezTo>
                  <a:cubicBezTo>
                    <a:pt x="6293" y="13518"/>
                    <a:pt x="6488" y="13548"/>
                    <a:pt x="6671" y="13548"/>
                  </a:cubicBezTo>
                  <a:cubicBezTo>
                    <a:pt x="6707" y="13548"/>
                    <a:pt x="6743" y="13547"/>
                    <a:pt x="6778" y="13545"/>
                  </a:cubicBezTo>
                  <a:cubicBezTo>
                    <a:pt x="6843" y="13541"/>
                    <a:pt x="6911" y="13508"/>
                    <a:pt x="6939" y="13448"/>
                  </a:cubicBezTo>
                  <a:cubicBezTo>
                    <a:pt x="7085" y="13162"/>
                    <a:pt x="6845" y="12896"/>
                    <a:pt x="6553" y="12896"/>
                  </a:cubicBezTo>
                  <a:cubicBezTo>
                    <a:pt x="6541" y="12896"/>
                    <a:pt x="6529" y="12897"/>
                    <a:pt x="6517" y="12898"/>
                  </a:cubicBezTo>
                  <a:cubicBezTo>
                    <a:pt x="6462" y="12902"/>
                    <a:pt x="6407" y="12912"/>
                    <a:pt x="6352" y="12930"/>
                  </a:cubicBezTo>
                  <a:cubicBezTo>
                    <a:pt x="6420" y="12806"/>
                    <a:pt x="6444" y="12660"/>
                    <a:pt x="6416" y="12508"/>
                  </a:cubicBezTo>
                  <a:cubicBezTo>
                    <a:pt x="6397" y="12426"/>
                    <a:pt x="6315" y="12379"/>
                    <a:pt x="6238" y="12379"/>
                  </a:cubicBezTo>
                  <a:cubicBezTo>
                    <a:pt x="6255" y="12201"/>
                    <a:pt x="6242" y="12009"/>
                    <a:pt x="6187" y="11807"/>
                  </a:cubicBezTo>
                  <a:cubicBezTo>
                    <a:pt x="6162" y="11722"/>
                    <a:pt x="6086" y="11677"/>
                    <a:pt x="6009" y="11677"/>
                  </a:cubicBezTo>
                  <a:cubicBezTo>
                    <a:pt x="5946" y="11677"/>
                    <a:pt x="5882" y="11707"/>
                    <a:pt x="5847" y="11770"/>
                  </a:cubicBezTo>
                  <a:cubicBezTo>
                    <a:pt x="5646" y="12114"/>
                    <a:pt x="5586" y="12508"/>
                    <a:pt x="5677" y="12889"/>
                  </a:cubicBezTo>
                  <a:cubicBezTo>
                    <a:pt x="5334" y="13448"/>
                    <a:pt x="4619" y="13871"/>
                    <a:pt x="4164" y="14237"/>
                  </a:cubicBezTo>
                  <a:cubicBezTo>
                    <a:pt x="4045" y="14333"/>
                    <a:pt x="3931" y="14430"/>
                    <a:pt x="3816" y="14526"/>
                  </a:cubicBezTo>
                  <a:cubicBezTo>
                    <a:pt x="3981" y="14274"/>
                    <a:pt x="4141" y="14017"/>
                    <a:pt x="4284" y="13746"/>
                  </a:cubicBezTo>
                  <a:cubicBezTo>
                    <a:pt x="4302" y="13710"/>
                    <a:pt x="4320" y="13668"/>
                    <a:pt x="4344" y="13632"/>
                  </a:cubicBezTo>
                  <a:cubicBezTo>
                    <a:pt x="4549" y="13287"/>
                    <a:pt x="4738" y="12930"/>
                    <a:pt x="4889" y="12554"/>
                  </a:cubicBezTo>
                  <a:cubicBezTo>
                    <a:pt x="5141" y="11939"/>
                    <a:pt x="5252" y="11306"/>
                    <a:pt x="5334" y="10651"/>
                  </a:cubicBezTo>
                  <a:cubicBezTo>
                    <a:pt x="5385" y="10385"/>
                    <a:pt x="5425" y="10114"/>
                    <a:pt x="5472" y="9844"/>
                  </a:cubicBezTo>
                  <a:cubicBezTo>
                    <a:pt x="5508" y="9628"/>
                    <a:pt x="5550" y="9408"/>
                    <a:pt x="5605" y="9198"/>
                  </a:cubicBezTo>
                  <a:cubicBezTo>
                    <a:pt x="5701" y="8867"/>
                    <a:pt x="5825" y="8546"/>
                    <a:pt x="5990" y="8239"/>
                  </a:cubicBezTo>
                  <a:cubicBezTo>
                    <a:pt x="6352" y="7570"/>
                    <a:pt x="6856" y="6982"/>
                    <a:pt x="7466" y="6528"/>
                  </a:cubicBezTo>
                  <a:cubicBezTo>
                    <a:pt x="7613" y="6418"/>
                    <a:pt x="7553" y="6194"/>
                    <a:pt x="7366" y="6184"/>
                  </a:cubicBezTo>
                  <a:cubicBezTo>
                    <a:pt x="7352" y="6183"/>
                    <a:pt x="7339" y="6182"/>
                    <a:pt x="7326" y="6182"/>
                  </a:cubicBezTo>
                  <a:cubicBezTo>
                    <a:pt x="7286" y="6182"/>
                    <a:pt x="7249" y="6188"/>
                    <a:pt x="7214" y="6198"/>
                  </a:cubicBezTo>
                  <a:cubicBezTo>
                    <a:pt x="7214" y="6129"/>
                    <a:pt x="7214" y="6065"/>
                    <a:pt x="7218" y="5996"/>
                  </a:cubicBezTo>
                  <a:cubicBezTo>
                    <a:pt x="7222" y="5885"/>
                    <a:pt x="7126" y="5819"/>
                    <a:pt x="7030" y="5819"/>
                  </a:cubicBezTo>
                  <a:cubicBezTo>
                    <a:pt x="7012" y="5819"/>
                    <a:pt x="6993" y="5821"/>
                    <a:pt x="6975" y="5826"/>
                  </a:cubicBezTo>
                  <a:cubicBezTo>
                    <a:pt x="6958" y="5699"/>
                    <a:pt x="6920" y="5574"/>
                    <a:pt x="6875" y="5451"/>
                  </a:cubicBezTo>
                  <a:cubicBezTo>
                    <a:pt x="6840" y="5366"/>
                    <a:pt x="6762" y="5324"/>
                    <a:pt x="6687" y="5324"/>
                  </a:cubicBezTo>
                  <a:cubicBezTo>
                    <a:pt x="6597" y="5324"/>
                    <a:pt x="6510" y="5385"/>
                    <a:pt x="6507" y="5506"/>
                  </a:cubicBezTo>
                  <a:cubicBezTo>
                    <a:pt x="6499" y="6239"/>
                    <a:pt x="6283" y="6918"/>
                    <a:pt x="5925" y="7555"/>
                  </a:cubicBezTo>
                  <a:cubicBezTo>
                    <a:pt x="5764" y="7835"/>
                    <a:pt x="5622" y="8110"/>
                    <a:pt x="5504" y="8395"/>
                  </a:cubicBezTo>
                  <a:cubicBezTo>
                    <a:pt x="5472" y="8455"/>
                    <a:pt x="5449" y="8518"/>
                    <a:pt x="5421" y="8578"/>
                  </a:cubicBezTo>
                  <a:cubicBezTo>
                    <a:pt x="5425" y="8114"/>
                    <a:pt x="5412" y="7657"/>
                    <a:pt x="5375" y="7198"/>
                  </a:cubicBezTo>
                  <a:cubicBezTo>
                    <a:pt x="5297" y="6203"/>
                    <a:pt x="5077" y="5225"/>
                    <a:pt x="5027" y="4230"/>
                  </a:cubicBezTo>
                  <a:cubicBezTo>
                    <a:pt x="4981" y="3377"/>
                    <a:pt x="5091" y="2534"/>
                    <a:pt x="5338" y="1726"/>
                  </a:cubicBezTo>
                  <a:cubicBezTo>
                    <a:pt x="5379" y="1699"/>
                    <a:pt x="5417" y="1663"/>
                    <a:pt x="5440" y="1621"/>
                  </a:cubicBezTo>
                  <a:cubicBezTo>
                    <a:pt x="5472" y="1616"/>
                    <a:pt x="5499" y="1612"/>
                    <a:pt x="5527" y="1608"/>
                  </a:cubicBezTo>
                  <a:cubicBezTo>
                    <a:pt x="5866" y="1525"/>
                    <a:pt x="6058" y="1214"/>
                    <a:pt x="6215" y="928"/>
                  </a:cubicBezTo>
                  <a:cubicBezTo>
                    <a:pt x="6287" y="801"/>
                    <a:pt x="6187" y="663"/>
                    <a:pt x="6049" y="653"/>
                  </a:cubicBezTo>
                  <a:cubicBezTo>
                    <a:pt x="6035" y="653"/>
                    <a:pt x="6021" y="653"/>
                    <a:pt x="6006" y="653"/>
                  </a:cubicBezTo>
                  <a:cubicBezTo>
                    <a:pt x="5901" y="653"/>
                    <a:pt x="5797" y="667"/>
                    <a:pt x="5701" y="691"/>
                  </a:cubicBezTo>
                  <a:cubicBezTo>
                    <a:pt x="5715" y="663"/>
                    <a:pt x="5728" y="630"/>
                    <a:pt x="5747" y="598"/>
                  </a:cubicBezTo>
                  <a:cubicBezTo>
                    <a:pt x="5807" y="477"/>
                    <a:pt x="5718" y="324"/>
                    <a:pt x="5587" y="324"/>
                  </a:cubicBezTo>
                  <a:cubicBezTo>
                    <a:pt x="5569" y="324"/>
                    <a:pt x="5550" y="327"/>
                    <a:pt x="5531" y="333"/>
                  </a:cubicBezTo>
                  <a:cubicBezTo>
                    <a:pt x="5402" y="374"/>
                    <a:pt x="5292" y="443"/>
                    <a:pt x="5197" y="530"/>
                  </a:cubicBezTo>
                  <a:cubicBezTo>
                    <a:pt x="5165" y="397"/>
                    <a:pt x="5118" y="264"/>
                    <a:pt x="5068" y="131"/>
                  </a:cubicBezTo>
                  <a:cubicBezTo>
                    <a:pt x="5037" y="48"/>
                    <a:pt x="4960" y="1"/>
                    <a:pt x="4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4"/>
            <p:cNvSpPr/>
            <p:nvPr/>
          </p:nvSpPr>
          <p:spPr>
            <a:xfrm>
              <a:off x="3119675" y="788851"/>
              <a:ext cx="852790" cy="951266"/>
            </a:xfrm>
            <a:custGeom>
              <a:rect b="b" l="l" r="r" t="t"/>
              <a:pathLst>
                <a:path extrusionOk="0" h="15562" w="13951">
                  <a:moveTo>
                    <a:pt x="4840" y="0"/>
                  </a:moveTo>
                  <a:cubicBezTo>
                    <a:pt x="4496" y="0"/>
                    <a:pt x="4151" y="128"/>
                    <a:pt x="4060" y="500"/>
                  </a:cubicBezTo>
                  <a:cubicBezTo>
                    <a:pt x="3945" y="972"/>
                    <a:pt x="4252" y="1537"/>
                    <a:pt x="4449" y="1945"/>
                  </a:cubicBezTo>
                  <a:cubicBezTo>
                    <a:pt x="4678" y="2426"/>
                    <a:pt x="4958" y="2885"/>
                    <a:pt x="5243" y="3339"/>
                  </a:cubicBezTo>
                  <a:cubicBezTo>
                    <a:pt x="6333" y="5068"/>
                    <a:pt x="7664" y="6655"/>
                    <a:pt x="9173" y="8039"/>
                  </a:cubicBezTo>
                  <a:cubicBezTo>
                    <a:pt x="8155" y="7493"/>
                    <a:pt x="7214" y="6894"/>
                    <a:pt x="6380" y="6068"/>
                  </a:cubicBezTo>
                  <a:cubicBezTo>
                    <a:pt x="5536" y="5233"/>
                    <a:pt x="4830" y="4261"/>
                    <a:pt x="4261" y="3215"/>
                  </a:cubicBezTo>
                  <a:cubicBezTo>
                    <a:pt x="3977" y="2688"/>
                    <a:pt x="3766" y="2123"/>
                    <a:pt x="3491" y="1596"/>
                  </a:cubicBezTo>
                  <a:cubicBezTo>
                    <a:pt x="3353" y="1338"/>
                    <a:pt x="2958" y="849"/>
                    <a:pt x="2612" y="849"/>
                  </a:cubicBezTo>
                  <a:cubicBezTo>
                    <a:pt x="2485" y="849"/>
                    <a:pt x="2365" y="915"/>
                    <a:pt x="2267" y="1082"/>
                  </a:cubicBezTo>
                  <a:cubicBezTo>
                    <a:pt x="2138" y="1294"/>
                    <a:pt x="2147" y="1611"/>
                    <a:pt x="2170" y="1848"/>
                  </a:cubicBezTo>
                  <a:cubicBezTo>
                    <a:pt x="2206" y="2161"/>
                    <a:pt x="2303" y="2458"/>
                    <a:pt x="2436" y="2743"/>
                  </a:cubicBezTo>
                  <a:cubicBezTo>
                    <a:pt x="2697" y="3311"/>
                    <a:pt x="3087" y="3816"/>
                    <a:pt x="3482" y="4297"/>
                  </a:cubicBezTo>
                  <a:cubicBezTo>
                    <a:pt x="4233" y="5210"/>
                    <a:pt x="5123" y="5986"/>
                    <a:pt x="6073" y="6687"/>
                  </a:cubicBezTo>
                  <a:cubicBezTo>
                    <a:pt x="4958" y="6210"/>
                    <a:pt x="3894" y="5595"/>
                    <a:pt x="2931" y="4875"/>
                  </a:cubicBezTo>
                  <a:cubicBezTo>
                    <a:pt x="2349" y="4439"/>
                    <a:pt x="1789" y="3931"/>
                    <a:pt x="1069" y="3751"/>
                  </a:cubicBezTo>
                  <a:cubicBezTo>
                    <a:pt x="964" y="3723"/>
                    <a:pt x="850" y="3705"/>
                    <a:pt x="737" y="3705"/>
                  </a:cubicBezTo>
                  <a:cubicBezTo>
                    <a:pt x="518" y="3705"/>
                    <a:pt x="304" y="3773"/>
                    <a:pt x="170" y="3967"/>
                  </a:cubicBezTo>
                  <a:cubicBezTo>
                    <a:pt x="0" y="4219"/>
                    <a:pt x="42" y="4559"/>
                    <a:pt x="203" y="4802"/>
                  </a:cubicBezTo>
                  <a:cubicBezTo>
                    <a:pt x="409" y="5105"/>
                    <a:pt x="771" y="5298"/>
                    <a:pt x="1083" y="5472"/>
                  </a:cubicBezTo>
                  <a:cubicBezTo>
                    <a:pt x="1436" y="5669"/>
                    <a:pt x="1799" y="5852"/>
                    <a:pt x="2170" y="6017"/>
                  </a:cubicBezTo>
                  <a:cubicBezTo>
                    <a:pt x="2876" y="6343"/>
                    <a:pt x="3605" y="6618"/>
                    <a:pt x="4339" y="6879"/>
                  </a:cubicBezTo>
                  <a:cubicBezTo>
                    <a:pt x="5825" y="7406"/>
                    <a:pt x="7334" y="7861"/>
                    <a:pt x="8774" y="8507"/>
                  </a:cubicBezTo>
                  <a:cubicBezTo>
                    <a:pt x="8981" y="8600"/>
                    <a:pt x="9186" y="8700"/>
                    <a:pt x="9393" y="8801"/>
                  </a:cubicBezTo>
                  <a:cubicBezTo>
                    <a:pt x="9874" y="9076"/>
                    <a:pt x="10356" y="9351"/>
                    <a:pt x="10833" y="9640"/>
                  </a:cubicBezTo>
                  <a:cubicBezTo>
                    <a:pt x="11007" y="9745"/>
                    <a:pt x="11176" y="9855"/>
                    <a:pt x="11347" y="9975"/>
                  </a:cubicBezTo>
                  <a:cubicBezTo>
                    <a:pt x="11438" y="10048"/>
                    <a:pt x="11530" y="10122"/>
                    <a:pt x="11622" y="10204"/>
                  </a:cubicBezTo>
                  <a:cubicBezTo>
                    <a:pt x="11952" y="10498"/>
                    <a:pt x="12255" y="10823"/>
                    <a:pt x="12520" y="11180"/>
                  </a:cubicBezTo>
                  <a:cubicBezTo>
                    <a:pt x="13282" y="12433"/>
                    <a:pt x="13267" y="13960"/>
                    <a:pt x="13383" y="15382"/>
                  </a:cubicBezTo>
                  <a:cubicBezTo>
                    <a:pt x="13394" y="15502"/>
                    <a:pt x="13484" y="15561"/>
                    <a:pt x="13575" y="15561"/>
                  </a:cubicBezTo>
                  <a:cubicBezTo>
                    <a:pt x="13668" y="15561"/>
                    <a:pt x="13761" y="15498"/>
                    <a:pt x="13768" y="15373"/>
                  </a:cubicBezTo>
                  <a:cubicBezTo>
                    <a:pt x="13796" y="14895"/>
                    <a:pt x="13805" y="14410"/>
                    <a:pt x="13781" y="13928"/>
                  </a:cubicBezTo>
                  <a:cubicBezTo>
                    <a:pt x="13878" y="13905"/>
                    <a:pt x="13951" y="13822"/>
                    <a:pt x="13951" y="13684"/>
                  </a:cubicBezTo>
                  <a:cubicBezTo>
                    <a:pt x="13933" y="12864"/>
                    <a:pt x="13676" y="12080"/>
                    <a:pt x="13267" y="11383"/>
                  </a:cubicBezTo>
                  <a:cubicBezTo>
                    <a:pt x="13259" y="11360"/>
                    <a:pt x="13250" y="11341"/>
                    <a:pt x="13240" y="11318"/>
                  </a:cubicBezTo>
                  <a:cubicBezTo>
                    <a:pt x="13254" y="11263"/>
                    <a:pt x="13250" y="11204"/>
                    <a:pt x="13218" y="11135"/>
                  </a:cubicBezTo>
                  <a:cubicBezTo>
                    <a:pt x="12763" y="10186"/>
                    <a:pt x="11878" y="9585"/>
                    <a:pt x="11140" y="8875"/>
                  </a:cubicBezTo>
                  <a:cubicBezTo>
                    <a:pt x="10365" y="8132"/>
                    <a:pt x="9714" y="7269"/>
                    <a:pt x="9150" y="6356"/>
                  </a:cubicBezTo>
                  <a:cubicBezTo>
                    <a:pt x="8590" y="5448"/>
                    <a:pt x="8118" y="4485"/>
                    <a:pt x="7696" y="3509"/>
                  </a:cubicBezTo>
                  <a:cubicBezTo>
                    <a:pt x="7283" y="2555"/>
                    <a:pt x="6972" y="1486"/>
                    <a:pt x="6251" y="707"/>
                  </a:cubicBezTo>
                  <a:cubicBezTo>
                    <a:pt x="5958" y="390"/>
                    <a:pt x="5573" y="119"/>
                    <a:pt x="5146" y="32"/>
                  </a:cubicBezTo>
                  <a:cubicBezTo>
                    <a:pt x="5049" y="12"/>
                    <a:pt x="4944" y="0"/>
                    <a:pt x="4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4"/>
            <p:cNvSpPr/>
            <p:nvPr/>
          </p:nvSpPr>
          <p:spPr>
            <a:xfrm>
              <a:off x="3803260" y="785489"/>
              <a:ext cx="209851" cy="1472195"/>
            </a:xfrm>
            <a:custGeom>
              <a:rect b="b" l="l" r="r" t="t"/>
              <a:pathLst>
                <a:path extrusionOk="0" h="24084" w="3433">
                  <a:moveTo>
                    <a:pt x="358" y="0"/>
                  </a:moveTo>
                  <a:cubicBezTo>
                    <a:pt x="181" y="0"/>
                    <a:pt x="1" y="193"/>
                    <a:pt x="118" y="394"/>
                  </a:cubicBezTo>
                  <a:cubicBezTo>
                    <a:pt x="361" y="813"/>
                    <a:pt x="585" y="1238"/>
                    <a:pt x="797" y="1670"/>
                  </a:cubicBezTo>
                  <a:cubicBezTo>
                    <a:pt x="1255" y="2871"/>
                    <a:pt x="1682" y="4087"/>
                    <a:pt x="2012" y="5330"/>
                  </a:cubicBezTo>
                  <a:cubicBezTo>
                    <a:pt x="2442" y="6971"/>
                    <a:pt x="2668" y="8640"/>
                    <a:pt x="2672" y="10333"/>
                  </a:cubicBezTo>
                  <a:cubicBezTo>
                    <a:pt x="2681" y="13671"/>
                    <a:pt x="1929" y="16941"/>
                    <a:pt x="1136" y="20160"/>
                  </a:cubicBezTo>
                  <a:cubicBezTo>
                    <a:pt x="929" y="20982"/>
                    <a:pt x="723" y="21802"/>
                    <a:pt x="526" y="22623"/>
                  </a:cubicBezTo>
                  <a:cubicBezTo>
                    <a:pt x="448" y="22944"/>
                    <a:pt x="287" y="23325"/>
                    <a:pt x="338" y="23659"/>
                  </a:cubicBezTo>
                  <a:cubicBezTo>
                    <a:pt x="371" y="23886"/>
                    <a:pt x="531" y="24083"/>
                    <a:pt x="748" y="24083"/>
                  </a:cubicBezTo>
                  <a:cubicBezTo>
                    <a:pt x="798" y="24083"/>
                    <a:pt x="851" y="24073"/>
                    <a:pt x="907" y="24049"/>
                  </a:cubicBezTo>
                  <a:cubicBezTo>
                    <a:pt x="1200" y="23920"/>
                    <a:pt x="1383" y="23476"/>
                    <a:pt x="1521" y="23205"/>
                  </a:cubicBezTo>
                  <a:cubicBezTo>
                    <a:pt x="1699" y="22866"/>
                    <a:pt x="1847" y="22513"/>
                    <a:pt x="1989" y="22155"/>
                  </a:cubicBezTo>
                  <a:cubicBezTo>
                    <a:pt x="2259" y="21463"/>
                    <a:pt x="2484" y="20747"/>
                    <a:pt x="2668" y="20023"/>
                  </a:cubicBezTo>
                  <a:cubicBezTo>
                    <a:pt x="3401" y="17047"/>
                    <a:pt x="3433" y="13938"/>
                    <a:pt x="3383" y="10892"/>
                  </a:cubicBezTo>
                  <a:cubicBezTo>
                    <a:pt x="3356" y="9209"/>
                    <a:pt x="3218" y="7544"/>
                    <a:pt x="2846" y="5903"/>
                  </a:cubicBezTo>
                  <a:cubicBezTo>
                    <a:pt x="2493" y="4357"/>
                    <a:pt x="1957" y="2853"/>
                    <a:pt x="1259" y="1431"/>
                  </a:cubicBezTo>
                  <a:lnTo>
                    <a:pt x="1259" y="1427"/>
                  </a:lnTo>
                  <a:cubicBezTo>
                    <a:pt x="1113" y="1046"/>
                    <a:pt x="962" y="665"/>
                    <a:pt x="810" y="284"/>
                  </a:cubicBezTo>
                  <a:cubicBezTo>
                    <a:pt x="764" y="161"/>
                    <a:pt x="654" y="110"/>
                    <a:pt x="553" y="110"/>
                  </a:cubicBezTo>
                  <a:cubicBezTo>
                    <a:pt x="503" y="33"/>
                    <a:pt x="430" y="0"/>
                    <a:pt x="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4"/>
            <p:cNvSpPr/>
            <p:nvPr/>
          </p:nvSpPr>
          <p:spPr>
            <a:xfrm>
              <a:off x="3909132" y="1999535"/>
              <a:ext cx="200498" cy="160399"/>
            </a:xfrm>
            <a:custGeom>
              <a:rect b="b" l="l" r="r" t="t"/>
              <a:pathLst>
                <a:path extrusionOk="0" h="2624" w="3280">
                  <a:moveTo>
                    <a:pt x="2153" y="1"/>
                  </a:moveTo>
                  <a:cubicBezTo>
                    <a:pt x="1775" y="1"/>
                    <a:pt x="1372" y="211"/>
                    <a:pt x="1114" y="460"/>
                  </a:cubicBezTo>
                  <a:cubicBezTo>
                    <a:pt x="600" y="955"/>
                    <a:pt x="275" y="1684"/>
                    <a:pt x="28" y="2340"/>
                  </a:cubicBezTo>
                  <a:cubicBezTo>
                    <a:pt x="0" y="2399"/>
                    <a:pt x="28" y="2459"/>
                    <a:pt x="73" y="2496"/>
                  </a:cubicBezTo>
                  <a:cubicBezTo>
                    <a:pt x="90" y="2566"/>
                    <a:pt x="150" y="2624"/>
                    <a:pt x="220" y="2624"/>
                  </a:cubicBezTo>
                  <a:cubicBezTo>
                    <a:pt x="247" y="2624"/>
                    <a:pt x="275" y="2616"/>
                    <a:pt x="303" y="2597"/>
                  </a:cubicBezTo>
                  <a:cubicBezTo>
                    <a:pt x="573" y="2414"/>
                    <a:pt x="803" y="2207"/>
                    <a:pt x="1105" y="2065"/>
                  </a:cubicBezTo>
                  <a:cubicBezTo>
                    <a:pt x="1408" y="1923"/>
                    <a:pt x="1728" y="1826"/>
                    <a:pt x="2036" y="1684"/>
                  </a:cubicBezTo>
                  <a:cubicBezTo>
                    <a:pt x="2513" y="1460"/>
                    <a:pt x="3279" y="886"/>
                    <a:pt x="2797" y="299"/>
                  </a:cubicBezTo>
                  <a:cubicBezTo>
                    <a:pt x="2622" y="86"/>
                    <a:pt x="2393" y="1"/>
                    <a:pt x="2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4"/>
            <p:cNvSpPr/>
            <p:nvPr/>
          </p:nvSpPr>
          <p:spPr>
            <a:xfrm>
              <a:off x="3807172" y="1181776"/>
              <a:ext cx="170118" cy="242371"/>
            </a:xfrm>
            <a:custGeom>
              <a:rect b="b" l="l" r="r" t="t"/>
              <a:pathLst>
                <a:path extrusionOk="0" h="3965" w="2783">
                  <a:moveTo>
                    <a:pt x="810" y="0"/>
                  </a:moveTo>
                  <a:cubicBezTo>
                    <a:pt x="328" y="0"/>
                    <a:pt x="0" y="506"/>
                    <a:pt x="12" y="974"/>
                  </a:cubicBezTo>
                  <a:cubicBezTo>
                    <a:pt x="26" y="1594"/>
                    <a:pt x="388" y="2208"/>
                    <a:pt x="769" y="2676"/>
                  </a:cubicBezTo>
                  <a:cubicBezTo>
                    <a:pt x="1218" y="3230"/>
                    <a:pt x="1806" y="3685"/>
                    <a:pt x="2466" y="3950"/>
                  </a:cubicBezTo>
                  <a:cubicBezTo>
                    <a:pt x="2488" y="3960"/>
                    <a:pt x="2509" y="3965"/>
                    <a:pt x="2529" y="3965"/>
                  </a:cubicBezTo>
                  <a:cubicBezTo>
                    <a:pt x="2563" y="3965"/>
                    <a:pt x="2594" y="3951"/>
                    <a:pt x="2617" y="3927"/>
                  </a:cubicBezTo>
                  <a:cubicBezTo>
                    <a:pt x="2708" y="3909"/>
                    <a:pt x="2782" y="3827"/>
                    <a:pt x="2750" y="3707"/>
                  </a:cubicBezTo>
                  <a:cubicBezTo>
                    <a:pt x="2645" y="3327"/>
                    <a:pt x="2558" y="2955"/>
                    <a:pt x="2424" y="2579"/>
                  </a:cubicBezTo>
                  <a:cubicBezTo>
                    <a:pt x="2296" y="2217"/>
                    <a:pt x="2154" y="1859"/>
                    <a:pt x="2026" y="1497"/>
                  </a:cubicBezTo>
                  <a:cubicBezTo>
                    <a:pt x="1855" y="997"/>
                    <a:pt x="1580" y="176"/>
                    <a:pt x="998" y="25"/>
                  </a:cubicBezTo>
                  <a:cubicBezTo>
                    <a:pt x="933" y="8"/>
                    <a:pt x="870" y="0"/>
                    <a:pt x="8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4"/>
            <p:cNvSpPr/>
            <p:nvPr/>
          </p:nvSpPr>
          <p:spPr>
            <a:xfrm>
              <a:off x="3681189" y="1658996"/>
              <a:ext cx="242493" cy="260831"/>
            </a:xfrm>
            <a:custGeom>
              <a:rect b="b" l="l" r="r" t="t"/>
              <a:pathLst>
                <a:path extrusionOk="0" h="4267" w="3967">
                  <a:moveTo>
                    <a:pt x="1454" y="1"/>
                  </a:moveTo>
                  <a:cubicBezTo>
                    <a:pt x="1376" y="1"/>
                    <a:pt x="1298" y="8"/>
                    <a:pt x="1220" y="23"/>
                  </a:cubicBezTo>
                  <a:cubicBezTo>
                    <a:pt x="491" y="160"/>
                    <a:pt x="0" y="982"/>
                    <a:pt x="290" y="1678"/>
                  </a:cubicBezTo>
                  <a:cubicBezTo>
                    <a:pt x="587" y="2399"/>
                    <a:pt x="1308" y="2867"/>
                    <a:pt x="1954" y="3252"/>
                  </a:cubicBezTo>
                  <a:cubicBezTo>
                    <a:pt x="2320" y="3467"/>
                    <a:pt x="2701" y="3674"/>
                    <a:pt x="3046" y="3926"/>
                  </a:cubicBezTo>
                  <a:cubicBezTo>
                    <a:pt x="3201" y="4037"/>
                    <a:pt x="3450" y="4267"/>
                    <a:pt x="3651" y="4267"/>
                  </a:cubicBezTo>
                  <a:cubicBezTo>
                    <a:pt x="3747" y="4267"/>
                    <a:pt x="3831" y="4214"/>
                    <a:pt x="3889" y="4072"/>
                  </a:cubicBezTo>
                  <a:cubicBezTo>
                    <a:pt x="3935" y="4045"/>
                    <a:pt x="3967" y="3995"/>
                    <a:pt x="3967" y="3926"/>
                  </a:cubicBezTo>
                  <a:cubicBezTo>
                    <a:pt x="3931" y="2949"/>
                    <a:pt x="3527" y="2041"/>
                    <a:pt x="3086" y="1179"/>
                  </a:cubicBezTo>
                  <a:cubicBezTo>
                    <a:pt x="2894" y="803"/>
                    <a:pt x="2678" y="463"/>
                    <a:pt x="2298" y="247"/>
                  </a:cubicBezTo>
                  <a:cubicBezTo>
                    <a:pt x="2040" y="103"/>
                    <a:pt x="1751" y="1"/>
                    <a:pt x="1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4"/>
            <p:cNvSpPr/>
            <p:nvPr/>
          </p:nvSpPr>
          <p:spPr>
            <a:xfrm>
              <a:off x="3710286" y="1897331"/>
              <a:ext cx="196097" cy="146706"/>
            </a:xfrm>
            <a:custGeom>
              <a:rect b="b" l="l" r="r" t="t"/>
              <a:pathLst>
                <a:path extrusionOk="0" h="2400" w="3208">
                  <a:moveTo>
                    <a:pt x="968" y="0"/>
                  </a:moveTo>
                  <a:cubicBezTo>
                    <a:pt x="760" y="0"/>
                    <a:pt x="557" y="46"/>
                    <a:pt x="377" y="155"/>
                  </a:cubicBezTo>
                  <a:cubicBezTo>
                    <a:pt x="148" y="297"/>
                    <a:pt x="1" y="573"/>
                    <a:pt x="75" y="843"/>
                  </a:cubicBezTo>
                  <a:cubicBezTo>
                    <a:pt x="157" y="1132"/>
                    <a:pt x="441" y="1284"/>
                    <a:pt x="703" y="1384"/>
                  </a:cubicBezTo>
                  <a:cubicBezTo>
                    <a:pt x="1355" y="1637"/>
                    <a:pt x="2083" y="1847"/>
                    <a:pt x="2597" y="2347"/>
                  </a:cubicBezTo>
                  <a:cubicBezTo>
                    <a:pt x="2636" y="2383"/>
                    <a:pt x="2678" y="2399"/>
                    <a:pt x="2718" y="2399"/>
                  </a:cubicBezTo>
                  <a:cubicBezTo>
                    <a:pt x="2763" y="2399"/>
                    <a:pt x="2806" y="2379"/>
                    <a:pt x="2841" y="2347"/>
                  </a:cubicBezTo>
                  <a:cubicBezTo>
                    <a:pt x="2861" y="2352"/>
                    <a:pt x="2881" y="2354"/>
                    <a:pt x="2901" y="2354"/>
                  </a:cubicBezTo>
                  <a:cubicBezTo>
                    <a:pt x="2991" y="2354"/>
                    <a:pt x="3074" y="2303"/>
                    <a:pt x="3093" y="2187"/>
                  </a:cubicBezTo>
                  <a:cubicBezTo>
                    <a:pt x="3207" y="1489"/>
                    <a:pt x="2854" y="866"/>
                    <a:pt x="2295" y="476"/>
                  </a:cubicBezTo>
                  <a:cubicBezTo>
                    <a:pt x="1941" y="232"/>
                    <a:pt x="1439" y="0"/>
                    <a:pt x="9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4"/>
            <p:cNvSpPr/>
            <p:nvPr/>
          </p:nvSpPr>
          <p:spPr>
            <a:xfrm>
              <a:off x="4147039" y="882620"/>
              <a:ext cx="194936" cy="197197"/>
            </a:xfrm>
            <a:custGeom>
              <a:rect b="b" l="l" r="r" t="t"/>
              <a:pathLst>
                <a:path extrusionOk="0" h="3226" w="3189">
                  <a:moveTo>
                    <a:pt x="2183" y="1"/>
                  </a:moveTo>
                  <a:cubicBezTo>
                    <a:pt x="1705" y="1"/>
                    <a:pt x="1212" y="500"/>
                    <a:pt x="964" y="841"/>
                  </a:cubicBezTo>
                  <a:cubicBezTo>
                    <a:pt x="511" y="1470"/>
                    <a:pt x="346" y="2213"/>
                    <a:pt x="130" y="2943"/>
                  </a:cubicBezTo>
                  <a:cubicBezTo>
                    <a:pt x="126" y="2947"/>
                    <a:pt x="120" y="2951"/>
                    <a:pt x="116" y="2956"/>
                  </a:cubicBezTo>
                  <a:cubicBezTo>
                    <a:pt x="0" y="3071"/>
                    <a:pt x="111" y="3226"/>
                    <a:pt x="243" y="3226"/>
                  </a:cubicBezTo>
                  <a:cubicBezTo>
                    <a:pt x="268" y="3226"/>
                    <a:pt x="293" y="3220"/>
                    <a:pt x="318" y="3208"/>
                  </a:cubicBezTo>
                  <a:cubicBezTo>
                    <a:pt x="698" y="3015"/>
                    <a:pt x="1070" y="2736"/>
                    <a:pt x="1423" y="2492"/>
                  </a:cubicBezTo>
                  <a:cubicBezTo>
                    <a:pt x="1703" y="2305"/>
                    <a:pt x="1978" y="2098"/>
                    <a:pt x="2221" y="1865"/>
                  </a:cubicBezTo>
                  <a:cubicBezTo>
                    <a:pt x="2620" y="1484"/>
                    <a:pt x="3189" y="659"/>
                    <a:pt x="2624" y="172"/>
                  </a:cubicBezTo>
                  <a:cubicBezTo>
                    <a:pt x="2484" y="51"/>
                    <a:pt x="2334" y="1"/>
                    <a:pt x="2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4"/>
            <p:cNvSpPr/>
            <p:nvPr/>
          </p:nvSpPr>
          <p:spPr>
            <a:xfrm>
              <a:off x="3972705" y="1776115"/>
              <a:ext cx="210279" cy="145789"/>
            </a:xfrm>
            <a:custGeom>
              <a:rect b="b" l="l" r="r" t="t"/>
              <a:pathLst>
                <a:path extrusionOk="0" h="2385" w="3440">
                  <a:moveTo>
                    <a:pt x="2340" y="0"/>
                  </a:moveTo>
                  <a:cubicBezTo>
                    <a:pt x="1950" y="0"/>
                    <a:pt x="1525" y="207"/>
                    <a:pt x="1253" y="423"/>
                  </a:cubicBezTo>
                  <a:cubicBezTo>
                    <a:pt x="694" y="863"/>
                    <a:pt x="313" y="1427"/>
                    <a:pt x="28" y="2074"/>
                  </a:cubicBezTo>
                  <a:cubicBezTo>
                    <a:pt x="0" y="2138"/>
                    <a:pt x="10" y="2202"/>
                    <a:pt x="42" y="2249"/>
                  </a:cubicBezTo>
                  <a:cubicBezTo>
                    <a:pt x="62" y="2322"/>
                    <a:pt x="132" y="2384"/>
                    <a:pt x="212" y="2384"/>
                  </a:cubicBezTo>
                  <a:cubicBezTo>
                    <a:pt x="240" y="2384"/>
                    <a:pt x="270" y="2376"/>
                    <a:pt x="299" y="2359"/>
                  </a:cubicBezTo>
                  <a:cubicBezTo>
                    <a:pt x="895" y="2001"/>
                    <a:pt x="1587" y="1941"/>
                    <a:pt x="2220" y="1675"/>
                  </a:cubicBezTo>
                  <a:cubicBezTo>
                    <a:pt x="2707" y="1468"/>
                    <a:pt x="3440" y="890"/>
                    <a:pt x="2991" y="304"/>
                  </a:cubicBezTo>
                  <a:cubicBezTo>
                    <a:pt x="2821" y="84"/>
                    <a:pt x="2588" y="0"/>
                    <a:pt x="2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4"/>
            <p:cNvSpPr/>
            <p:nvPr/>
          </p:nvSpPr>
          <p:spPr>
            <a:xfrm>
              <a:off x="3992693" y="1465101"/>
              <a:ext cx="261565" cy="274218"/>
            </a:xfrm>
            <a:custGeom>
              <a:rect b="b" l="l" r="r" t="t"/>
              <a:pathLst>
                <a:path extrusionOk="0" h="4486" w="4279">
                  <a:moveTo>
                    <a:pt x="3170" y="0"/>
                  </a:moveTo>
                  <a:cubicBezTo>
                    <a:pt x="3046" y="0"/>
                    <a:pt x="2919" y="17"/>
                    <a:pt x="2793" y="45"/>
                  </a:cubicBezTo>
                  <a:cubicBezTo>
                    <a:pt x="1957" y="228"/>
                    <a:pt x="1334" y="953"/>
                    <a:pt x="926" y="1658"/>
                  </a:cubicBezTo>
                  <a:cubicBezTo>
                    <a:pt x="454" y="2466"/>
                    <a:pt x="141" y="3337"/>
                    <a:pt x="18" y="4264"/>
                  </a:cubicBezTo>
                  <a:cubicBezTo>
                    <a:pt x="1" y="4398"/>
                    <a:pt x="114" y="4485"/>
                    <a:pt x="219" y="4485"/>
                  </a:cubicBezTo>
                  <a:cubicBezTo>
                    <a:pt x="282" y="4485"/>
                    <a:pt x="342" y="4453"/>
                    <a:pt x="367" y="4378"/>
                  </a:cubicBezTo>
                  <a:cubicBezTo>
                    <a:pt x="1210" y="3929"/>
                    <a:pt x="2100" y="3557"/>
                    <a:pt x="2920" y="3057"/>
                  </a:cubicBezTo>
                  <a:cubicBezTo>
                    <a:pt x="3590" y="2645"/>
                    <a:pt x="4278" y="2003"/>
                    <a:pt x="4268" y="1150"/>
                  </a:cubicBezTo>
                  <a:cubicBezTo>
                    <a:pt x="4264" y="788"/>
                    <a:pt x="4126" y="458"/>
                    <a:pt x="3847" y="228"/>
                  </a:cubicBezTo>
                  <a:cubicBezTo>
                    <a:pt x="3644" y="64"/>
                    <a:pt x="3412" y="0"/>
                    <a:pt x="3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4"/>
            <p:cNvSpPr/>
            <p:nvPr/>
          </p:nvSpPr>
          <p:spPr>
            <a:xfrm>
              <a:off x="3991226" y="1267599"/>
              <a:ext cx="190962" cy="242615"/>
            </a:xfrm>
            <a:custGeom>
              <a:rect b="b" l="l" r="r" t="t"/>
              <a:pathLst>
                <a:path extrusionOk="0" h="3969" w="3124">
                  <a:moveTo>
                    <a:pt x="2035" y="0"/>
                  </a:moveTo>
                  <a:cubicBezTo>
                    <a:pt x="1924" y="0"/>
                    <a:pt x="1811" y="15"/>
                    <a:pt x="1702" y="47"/>
                  </a:cubicBezTo>
                  <a:cubicBezTo>
                    <a:pt x="1064" y="230"/>
                    <a:pt x="588" y="795"/>
                    <a:pt x="336" y="1386"/>
                  </a:cubicBezTo>
                  <a:cubicBezTo>
                    <a:pt x="14" y="2161"/>
                    <a:pt x="0" y="2954"/>
                    <a:pt x="37" y="3780"/>
                  </a:cubicBezTo>
                  <a:cubicBezTo>
                    <a:pt x="43" y="3906"/>
                    <a:pt x="140" y="3968"/>
                    <a:pt x="236" y="3968"/>
                  </a:cubicBezTo>
                  <a:cubicBezTo>
                    <a:pt x="283" y="3968"/>
                    <a:pt x="331" y="3953"/>
                    <a:pt x="368" y="3922"/>
                  </a:cubicBezTo>
                  <a:cubicBezTo>
                    <a:pt x="418" y="3918"/>
                    <a:pt x="468" y="3890"/>
                    <a:pt x="495" y="3822"/>
                  </a:cubicBezTo>
                  <a:cubicBezTo>
                    <a:pt x="776" y="3138"/>
                    <a:pt x="1386" y="2844"/>
                    <a:pt x="1977" y="2473"/>
                  </a:cubicBezTo>
                  <a:cubicBezTo>
                    <a:pt x="2527" y="2125"/>
                    <a:pt x="3124" y="1629"/>
                    <a:pt x="3082" y="909"/>
                  </a:cubicBezTo>
                  <a:cubicBezTo>
                    <a:pt x="3048" y="334"/>
                    <a:pt x="2556" y="0"/>
                    <a:pt x="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4"/>
            <p:cNvSpPr/>
            <p:nvPr/>
          </p:nvSpPr>
          <p:spPr>
            <a:xfrm>
              <a:off x="3973010" y="1097360"/>
              <a:ext cx="126778" cy="180448"/>
            </a:xfrm>
            <a:custGeom>
              <a:rect b="b" l="l" r="r" t="t"/>
              <a:pathLst>
                <a:path extrusionOk="0" h="2952" w="2074">
                  <a:moveTo>
                    <a:pt x="1347" y="0"/>
                  </a:moveTo>
                  <a:cubicBezTo>
                    <a:pt x="811" y="0"/>
                    <a:pt x="412" y="594"/>
                    <a:pt x="239" y="1034"/>
                  </a:cubicBezTo>
                  <a:cubicBezTo>
                    <a:pt x="28" y="1585"/>
                    <a:pt x="1" y="2149"/>
                    <a:pt x="88" y="2727"/>
                  </a:cubicBezTo>
                  <a:cubicBezTo>
                    <a:pt x="108" y="2876"/>
                    <a:pt x="235" y="2951"/>
                    <a:pt x="354" y="2951"/>
                  </a:cubicBezTo>
                  <a:cubicBezTo>
                    <a:pt x="425" y="2951"/>
                    <a:pt x="493" y="2924"/>
                    <a:pt x="532" y="2869"/>
                  </a:cubicBezTo>
                  <a:cubicBezTo>
                    <a:pt x="551" y="2855"/>
                    <a:pt x="564" y="2837"/>
                    <a:pt x="573" y="2810"/>
                  </a:cubicBezTo>
                  <a:cubicBezTo>
                    <a:pt x="821" y="2217"/>
                    <a:pt x="1358" y="1855"/>
                    <a:pt x="1674" y="1314"/>
                  </a:cubicBezTo>
                  <a:cubicBezTo>
                    <a:pt x="1890" y="943"/>
                    <a:pt x="2073" y="94"/>
                    <a:pt x="1449" y="7"/>
                  </a:cubicBezTo>
                  <a:cubicBezTo>
                    <a:pt x="1415" y="3"/>
                    <a:pt x="1380" y="0"/>
                    <a:pt x="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4"/>
            <p:cNvSpPr/>
            <p:nvPr/>
          </p:nvSpPr>
          <p:spPr>
            <a:xfrm>
              <a:off x="3977778" y="1515653"/>
              <a:ext cx="196831" cy="230817"/>
            </a:xfrm>
            <a:custGeom>
              <a:rect b="b" l="l" r="r" t="t"/>
              <a:pathLst>
                <a:path extrusionOk="0" h="3776" w="3220">
                  <a:moveTo>
                    <a:pt x="3122" y="1"/>
                  </a:moveTo>
                  <a:cubicBezTo>
                    <a:pt x="3098" y="1"/>
                    <a:pt x="3074" y="10"/>
                    <a:pt x="3054" y="25"/>
                  </a:cubicBezTo>
                  <a:cubicBezTo>
                    <a:pt x="2802" y="240"/>
                    <a:pt x="2550" y="446"/>
                    <a:pt x="2302" y="662"/>
                  </a:cubicBezTo>
                  <a:cubicBezTo>
                    <a:pt x="2059" y="873"/>
                    <a:pt x="1807" y="1079"/>
                    <a:pt x="1578" y="1309"/>
                  </a:cubicBezTo>
                  <a:cubicBezTo>
                    <a:pt x="1151" y="1739"/>
                    <a:pt x="757" y="2213"/>
                    <a:pt x="440" y="2730"/>
                  </a:cubicBezTo>
                  <a:cubicBezTo>
                    <a:pt x="358" y="2873"/>
                    <a:pt x="281" y="3011"/>
                    <a:pt x="207" y="3157"/>
                  </a:cubicBezTo>
                  <a:cubicBezTo>
                    <a:pt x="170" y="3231"/>
                    <a:pt x="133" y="3303"/>
                    <a:pt x="101" y="3382"/>
                  </a:cubicBezTo>
                  <a:cubicBezTo>
                    <a:pt x="65" y="3460"/>
                    <a:pt x="23" y="3547"/>
                    <a:pt x="10" y="3634"/>
                  </a:cubicBezTo>
                  <a:cubicBezTo>
                    <a:pt x="1" y="3719"/>
                    <a:pt x="59" y="3776"/>
                    <a:pt x="123" y="3776"/>
                  </a:cubicBezTo>
                  <a:cubicBezTo>
                    <a:pt x="160" y="3776"/>
                    <a:pt x="197" y="3757"/>
                    <a:pt x="226" y="3716"/>
                  </a:cubicBezTo>
                  <a:cubicBezTo>
                    <a:pt x="271" y="3657"/>
                    <a:pt x="294" y="3588"/>
                    <a:pt x="321" y="3524"/>
                  </a:cubicBezTo>
                  <a:cubicBezTo>
                    <a:pt x="349" y="3455"/>
                    <a:pt x="381" y="3390"/>
                    <a:pt x="413" y="3327"/>
                  </a:cubicBezTo>
                  <a:cubicBezTo>
                    <a:pt x="473" y="3193"/>
                    <a:pt x="541" y="3066"/>
                    <a:pt x="620" y="2941"/>
                  </a:cubicBezTo>
                  <a:cubicBezTo>
                    <a:pt x="762" y="2694"/>
                    <a:pt x="927" y="2460"/>
                    <a:pt x="1101" y="2235"/>
                  </a:cubicBezTo>
                  <a:cubicBezTo>
                    <a:pt x="1289" y="1997"/>
                    <a:pt x="1491" y="1777"/>
                    <a:pt x="1697" y="1557"/>
                  </a:cubicBezTo>
                  <a:cubicBezTo>
                    <a:pt x="1917" y="1327"/>
                    <a:pt x="2137" y="1098"/>
                    <a:pt x="2372" y="878"/>
                  </a:cubicBezTo>
                  <a:cubicBezTo>
                    <a:pt x="2637" y="630"/>
                    <a:pt x="2908" y="387"/>
                    <a:pt x="3183" y="149"/>
                  </a:cubicBezTo>
                  <a:cubicBezTo>
                    <a:pt x="3219" y="116"/>
                    <a:pt x="3215" y="52"/>
                    <a:pt x="3183" y="25"/>
                  </a:cubicBezTo>
                  <a:cubicBezTo>
                    <a:pt x="3164" y="8"/>
                    <a:pt x="3143" y="1"/>
                    <a:pt x="3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4"/>
            <p:cNvSpPr/>
            <p:nvPr/>
          </p:nvSpPr>
          <p:spPr>
            <a:xfrm>
              <a:off x="3951982" y="1802828"/>
              <a:ext cx="165533" cy="143711"/>
            </a:xfrm>
            <a:custGeom>
              <a:rect b="b" l="l" r="r" t="t"/>
              <a:pathLst>
                <a:path extrusionOk="0" h="2351" w="2708">
                  <a:moveTo>
                    <a:pt x="2605" y="1"/>
                  </a:moveTo>
                  <a:cubicBezTo>
                    <a:pt x="2598" y="1"/>
                    <a:pt x="2590" y="2"/>
                    <a:pt x="2582" y="4"/>
                  </a:cubicBezTo>
                  <a:cubicBezTo>
                    <a:pt x="2371" y="68"/>
                    <a:pt x="2151" y="133"/>
                    <a:pt x="1950" y="216"/>
                  </a:cubicBezTo>
                  <a:cubicBezTo>
                    <a:pt x="1738" y="303"/>
                    <a:pt x="1541" y="431"/>
                    <a:pt x="1353" y="569"/>
                  </a:cubicBezTo>
                  <a:cubicBezTo>
                    <a:pt x="982" y="839"/>
                    <a:pt x="656" y="1164"/>
                    <a:pt x="381" y="1541"/>
                  </a:cubicBezTo>
                  <a:cubicBezTo>
                    <a:pt x="312" y="1637"/>
                    <a:pt x="244" y="1742"/>
                    <a:pt x="180" y="1848"/>
                  </a:cubicBezTo>
                  <a:cubicBezTo>
                    <a:pt x="147" y="1898"/>
                    <a:pt x="115" y="1954"/>
                    <a:pt x="87" y="2009"/>
                  </a:cubicBezTo>
                  <a:cubicBezTo>
                    <a:pt x="55" y="2072"/>
                    <a:pt x="15" y="2137"/>
                    <a:pt x="5" y="2206"/>
                  </a:cubicBezTo>
                  <a:cubicBezTo>
                    <a:pt x="0" y="2261"/>
                    <a:pt x="15" y="2311"/>
                    <a:pt x="60" y="2334"/>
                  </a:cubicBezTo>
                  <a:cubicBezTo>
                    <a:pt x="78" y="2345"/>
                    <a:pt x="98" y="2350"/>
                    <a:pt x="117" y="2350"/>
                  </a:cubicBezTo>
                  <a:cubicBezTo>
                    <a:pt x="148" y="2350"/>
                    <a:pt x="178" y="2338"/>
                    <a:pt x="197" y="2316"/>
                  </a:cubicBezTo>
                  <a:cubicBezTo>
                    <a:pt x="280" y="2233"/>
                    <a:pt x="322" y="2119"/>
                    <a:pt x="377" y="2022"/>
                  </a:cubicBezTo>
                  <a:cubicBezTo>
                    <a:pt x="432" y="1926"/>
                    <a:pt x="491" y="1835"/>
                    <a:pt x="551" y="1747"/>
                  </a:cubicBezTo>
                  <a:cubicBezTo>
                    <a:pt x="670" y="1573"/>
                    <a:pt x="807" y="1412"/>
                    <a:pt x="955" y="1257"/>
                  </a:cubicBezTo>
                  <a:cubicBezTo>
                    <a:pt x="1253" y="944"/>
                    <a:pt x="1596" y="692"/>
                    <a:pt x="1973" y="476"/>
                  </a:cubicBezTo>
                  <a:cubicBezTo>
                    <a:pt x="2078" y="417"/>
                    <a:pt x="2179" y="349"/>
                    <a:pt x="2289" y="288"/>
                  </a:cubicBezTo>
                  <a:cubicBezTo>
                    <a:pt x="2399" y="229"/>
                    <a:pt x="2509" y="184"/>
                    <a:pt x="2623" y="146"/>
                  </a:cubicBezTo>
                  <a:cubicBezTo>
                    <a:pt x="2708" y="121"/>
                    <a:pt x="2680" y="1"/>
                    <a:pt x="26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4"/>
            <p:cNvSpPr/>
            <p:nvPr/>
          </p:nvSpPr>
          <p:spPr>
            <a:xfrm>
              <a:off x="3893117" y="2032422"/>
              <a:ext cx="153552" cy="135336"/>
            </a:xfrm>
            <a:custGeom>
              <a:rect b="b" l="l" r="r" t="t"/>
              <a:pathLst>
                <a:path extrusionOk="0" h="2214" w="2512">
                  <a:moveTo>
                    <a:pt x="2406" y="0"/>
                  </a:moveTo>
                  <a:cubicBezTo>
                    <a:pt x="2394" y="0"/>
                    <a:pt x="2383" y="3"/>
                    <a:pt x="2371" y="9"/>
                  </a:cubicBezTo>
                  <a:cubicBezTo>
                    <a:pt x="2013" y="187"/>
                    <a:pt x="1642" y="357"/>
                    <a:pt x="1325" y="610"/>
                  </a:cubicBezTo>
                  <a:cubicBezTo>
                    <a:pt x="1010" y="862"/>
                    <a:pt x="716" y="1146"/>
                    <a:pt x="455" y="1458"/>
                  </a:cubicBezTo>
                  <a:cubicBezTo>
                    <a:pt x="303" y="1637"/>
                    <a:pt x="165" y="1825"/>
                    <a:pt x="37" y="2022"/>
                  </a:cubicBezTo>
                  <a:cubicBezTo>
                    <a:pt x="0" y="2077"/>
                    <a:pt x="28" y="2164"/>
                    <a:pt x="87" y="2196"/>
                  </a:cubicBezTo>
                  <a:cubicBezTo>
                    <a:pt x="108" y="2208"/>
                    <a:pt x="129" y="2213"/>
                    <a:pt x="149" y="2213"/>
                  </a:cubicBezTo>
                  <a:cubicBezTo>
                    <a:pt x="194" y="2213"/>
                    <a:pt x="237" y="2187"/>
                    <a:pt x="262" y="2145"/>
                  </a:cubicBezTo>
                  <a:cubicBezTo>
                    <a:pt x="693" y="1491"/>
                    <a:pt x="1266" y="962"/>
                    <a:pt x="1886" y="486"/>
                  </a:cubicBezTo>
                  <a:cubicBezTo>
                    <a:pt x="2060" y="348"/>
                    <a:pt x="2248" y="225"/>
                    <a:pt x="2445" y="124"/>
                  </a:cubicBezTo>
                  <a:cubicBezTo>
                    <a:pt x="2511" y="88"/>
                    <a:pt x="2468" y="0"/>
                    <a:pt x="2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4"/>
            <p:cNvSpPr/>
            <p:nvPr/>
          </p:nvSpPr>
          <p:spPr>
            <a:xfrm>
              <a:off x="3984196" y="1320596"/>
              <a:ext cx="125434" cy="213946"/>
            </a:xfrm>
            <a:custGeom>
              <a:rect b="b" l="l" r="r" t="t"/>
              <a:pathLst>
                <a:path extrusionOk="0" h="3500" w="2052">
                  <a:moveTo>
                    <a:pt x="1957" y="1"/>
                  </a:moveTo>
                  <a:cubicBezTo>
                    <a:pt x="1944" y="1"/>
                    <a:pt x="1931" y="5"/>
                    <a:pt x="1918" y="15"/>
                  </a:cubicBezTo>
                  <a:cubicBezTo>
                    <a:pt x="1721" y="157"/>
                    <a:pt x="1541" y="326"/>
                    <a:pt x="1372" y="500"/>
                  </a:cubicBezTo>
                  <a:cubicBezTo>
                    <a:pt x="1202" y="675"/>
                    <a:pt x="1042" y="868"/>
                    <a:pt x="904" y="1074"/>
                  </a:cubicBezTo>
                  <a:cubicBezTo>
                    <a:pt x="610" y="1505"/>
                    <a:pt x="413" y="2009"/>
                    <a:pt x="248" y="2500"/>
                  </a:cubicBezTo>
                  <a:cubicBezTo>
                    <a:pt x="203" y="2642"/>
                    <a:pt x="157" y="2784"/>
                    <a:pt x="115" y="2927"/>
                  </a:cubicBezTo>
                  <a:cubicBezTo>
                    <a:pt x="93" y="3000"/>
                    <a:pt x="74" y="3078"/>
                    <a:pt x="51" y="3152"/>
                  </a:cubicBezTo>
                  <a:cubicBezTo>
                    <a:pt x="28" y="3230"/>
                    <a:pt x="1" y="3307"/>
                    <a:pt x="1" y="3390"/>
                  </a:cubicBezTo>
                  <a:cubicBezTo>
                    <a:pt x="3" y="3461"/>
                    <a:pt x="58" y="3500"/>
                    <a:pt x="116" y="3500"/>
                  </a:cubicBezTo>
                  <a:cubicBezTo>
                    <a:pt x="155" y="3500"/>
                    <a:pt x="195" y="3482"/>
                    <a:pt x="221" y="3445"/>
                  </a:cubicBezTo>
                  <a:cubicBezTo>
                    <a:pt x="258" y="3385"/>
                    <a:pt x="271" y="3321"/>
                    <a:pt x="290" y="3257"/>
                  </a:cubicBezTo>
                  <a:cubicBezTo>
                    <a:pt x="308" y="3192"/>
                    <a:pt x="326" y="3124"/>
                    <a:pt x="345" y="3059"/>
                  </a:cubicBezTo>
                  <a:cubicBezTo>
                    <a:pt x="381" y="2936"/>
                    <a:pt x="423" y="2812"/>
                    <a:pt x="464" y="2684"/>
                  </a:cubicBezTo>
                  <a:cubicBezTo>
                    <a:pt x="542" y="2441"/>
                    <a:pt x="629" y="2198"/>
                    <a:pt x="730" y="1959"/>
                  </a:cubicBezTo>
                  <a:cubicBezTo>
                    <a:pt x="822" y="1734"/>
                    <a:pt x="932" y="1514"/>
                    <a:pt x="1051" y="1298"/>
                  </a:cubicBezTo>
                  <a:cubicBezTo>
                    <a:pt x="1166" y="1097"/>
                    <a:pt x="1281" y="891"/>
                    <a:pt x="1423" y="703"/>
                  </a:cubicBezTo>
                  <a:cubicBezTo>
                    <a:pt x="1583" y="487"/>
                    <a:pt x="1776" y="295"/>
                    <a:pt x="1992" y="134"/>
                  </a:cubicBezTo>
                  <a:cubicBezTo>
                    <a:pt x="2051" y="89"/>
                    <a:pt x="2013" y="1"/>
                    <a:pt x="19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4"/>
            <p:cNvSpPr/>
            <p:nvPr/>
          </p:nvSpPr>
          <p:spPr>
            <a:xfrm>
              <a:off x="3976067" y="1125906"/>
              <a:ext cx="67607" cy="183994"/>
            </a:xfrm>
            <a:custGeom>
              <a:rect b="b" l="l" r="r" t="t"/>
              <a:pathLst>
                <a:path extrusionOk="0" h="3010" w="1106">
                  <a:moveTo>
                    <a:pt x="1019" y="0"/>
                  </a:moveTo>
                  <a:cubicBezTo>
                    <a:pt x="999" y="0"/>
                    <a:pt x="978" y="9"/>
                    <a:pt x="963" y="31"/>
                  </a:cubicBezTo>
                  <a:cubicBezTo>
                    <a:pt x="849" y="196"/>
                    <a:pt x="743" y="366"/>
                    <a:pt x="639" y="535"/>
                  </a:cubicBezTo>
                  <a:cubicBezTo>
                    <a:pt x="529" y="705"/>
                    <a:pt x="432" y="879"/>
                    <a:pt x="358" y="1063"/>
                  </a:cubicBezTo>
                  <a:cubicBezTo>
                    <a:pt x="207" y="1439"/>
                    <a:pt x="110" y="1837"/>
                    <a:pt x="55" y="2237"/>
                  </a:cubicBezTo>
                  <a:cubicBezTo>
                    <a:pt x="28" y="2470"/>
                    <a:pt x="0" y="2705"/>
                    <a:pt x="38" y="2934"/>
                  </a:cubicBezTo>
                  <a:cubicBezTo>
                    <a:pt x="46" y="2985"/>
                    <a:pt x="91" y="3009"/>
                    <a:pt x="136" y="3009"/>
                  </a:cubicBezTo>
                  <a:cubicBezTo>
                    <a:pt x="185" y="3009"/>
                    <a:pt x="235" y="2981"/>
                    <a:pt x="244" y="2929"/>
                  </a:cubicBezTo>
                  <a:cubicBezTo>
                    <a:pt x="276" y="2737"/>
                    <a:pt x="281" y="2540"/>
                    <a:pt x="303" y="2343"/>
                  </a:cubicBezTo>
                  <a:cubicBezTo>
                    <a:pt x="326" y="2150"/>
                    <a:pt x="358" y="1962"/>
                    <a:pt x="404" y="1774"/>
                  </a:cubicBezTo>
                  <a:cubicBezTo>
                    <a:pt x="451" y="1585"/>
                    <a:pt x="506" y="1397"/>
                    <a:pt x="569" y="1219"/>
                  </a:cubicBezTo>
                  <a:cubicBezTo>
                    <a:pt x="629" y="1035"/>
                    <a:pt x="694" y="857"/>
                    <a:pt x="762" y="677"/>
                  </a:cubicBezTo>
                  <a:cubicBezTo>
                    <a:pt x="845" y="472"/>
                    <a:pt x="950" y="279"/>
                    <a:pt x="1073" y="91"/>
                  </a:cubicBezTo>
                  <a:cubicBezTo>
                    <a:pt x="1105" y="43"/>
                    <a:pt x="1063"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4"/>
            <p:cNvSpPr/>
            <p:nvPr/>
          </p:nvSpPr>
          <p:spPr>
            <a:xfrm>
              <a:off x="4138359" y="918624"/>
              <a:ext cx="125189" cy="168651"/>
            </a:xfrm>
            <a:custGeom>
              <a:rect b="b" l="l" r="r" t="t"/>
              <a:pathLst>
                <a:path extrusionOk="0" h="2759" w="2048">
                  <a:moveTo>
                    <a:pt x="1952" y="1"/>
                  </a:moveTo>
                  <a:cubicBezTo>
                    <a:pt x="1940" y="1"/>
                    <a:pt x="1926" y="5"/>
                    <a:pt x="1913" y="15"/>
                  </a:cubicBezTo>
                  <a:cubicBezTo>
                    <a:pt x="1743" y="134"/>
                    <a:pt x="1597" y="276"/>
                    <a:pt x="1460" y="432"/>
                  </a:cubicBezTo>
                  <a:cubicBezTo>
                    <a:pt x="1390" y="510"/>
                    <a:pt x="1326" y="593"/>
                    <a:pt x="1258" y="671"/>
                  </a:cubicBezTo>
                  <a:cubicBezTo>
                    <a:pt x="1193" y="753"/>
                    <a:pt x="1121" y="821"/>
                    <a:pt x="1056" y="900"/>
                  </a:cubicBezTo>
                  <a:cubicBezTo>
                    <a:pt x="795" y="1230"/>
                    <a:pt x="556" y="1588"/>
                    <a:pt x="340" y="1950"/>
                  </a:cubicBezTo>
                  <a:cubicBezTo>
                    <a:pt x="281" y="2055"/>
                    <a:pt x="226" y="2161"/>
                    <a:pt x="171" y="2271"/>
                  </a:cubicBezTo>
                  <a:cubicBezTo>
                    <a:pt x="116" y="2381"/>
                    <a:pt x="56" y="2491"/>
                    <a:pt x="24" y="2610"/>
                  </a:cubicBezTo>
                  <a:cubicBezTo>
                    <a:pt x="0" y="2698"/>
                    <a:pt x="71" y="2759"/>
                    <a:pt x="143" y="2759"/>
                  </a:cubicBezTo>
                  <a:cubicBezTo>
                    <a:pt x="183" y="2759"/>
                    <a:pt x="224" y="2740"/>
                    <a:pt x="249" y="2697"/>
                  </a:cubicBezTo>
                  <a:cubicBezTo>
                    <a:pt x="304" y="2610"/>
                    <a:pt x="340" y="2514"/>
                    <a:pt x="386" y="2422"/>
                  </a:cubicBezTo>
                  <a:cubicBezTo>
                    <a:pt x="427" y="2330"/>
                    <a:pt x="473" y="2243"/>
                    <a:pt x="524" y="2157"/>
                  </a:cubicBezTo>
                  <a:cubicBezTo>
                    <a:pt x="625" y="1982"/>
                    <a:pt x="730" y="1808"/>
                    <a:pt x="840" y="1638"/>
                  </a:cubicBezTo>
                  <a:cubicBezTo>
                    <a:pt x="955" y="1469"/>
                    <a:pt x="1079" y="1298"/>
                    <a:pt x="1193" y="1129"/>
                  </a:cubicBezTo>
                  <a:cubicBezTo>
                    <a:pt x="1248" y="1046"/>
                    <a:pt x="1303" y="963"/>
                    <a:pt x="1354" y="877"/>
                  </a:cubicBezTo>
                  <a:cubicBezTo>
                    <a:pt x="1405" y="790"/>
                    <a:pt x="1464" y="707"/>
                    <a:pt x="1523" y="624"/>
                  </a:cubicBezTo>
                  <a:cubicBezTo>
                    <a:pt x="1657" y="445"/>
                    <a:pt x="1808" y="267"/>
                    <a:pt x="1987" y="134"/>
                  </a:cubicBezTo>
                  <a:cubicBezTo>
                    <a:pt x="2047" y="88"/>
                    <a:pt x="2009" y="1"/>
                    <a:pt x="1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4"/>
            <p:cNvSpPr/>
            <p:nvPr/>
          </p:nvSpPr>
          <p:spPr>
            <a:xfrm>
              <a:off x="3356543" y="316828"/>
              <a:ext cx="806883" cy="859392"/>
            </a:xfrm>
            <a:custGeom>
              <a:rect b="b" l="l" r="r" t="t"/>
              <a:pathLst>
                <a:path extrusionOk="0" h="14059" w="13200">
                  <a:moveTo>
                    <a:pt x="5577" y="1"/>
                  </a:moveTo>
                  <a:cubicBezTo>
                    <a:pt x="5273" y="1"/>
                    <a:pt x="4971" y="55"/>
                    <a:pt x="4687" y="174"/>
                  </a:cubicBezTo>
                  <a:cubicBezTo>
                    <a:pt x="4261" y="357"/>
                    <a:pt x="3927" y="683"/>
                    <a:pt x="3779" y="1133"/>
                  </a:cubicBezTo>
                  <a:cubicBezTo>
                    <a:pt x="3637" y="1554"/>
                    <a:pt x="3683" y="2018"/>
                    <a:pt x="3775" y="2448"/>
                  </a:cubicBezTo>
                  <a:cubicBezTo>
                    <a:pt x="3959" y="3288"/>
                    <a:pt x="4302" y="4095"/>
                    <a:pt x="4765" y="4814"/>
                  </a:cubicBezTo>
                  <a:cubicBezTo>
                    <a:pt x="4660" y="4751"/>
                    <a:pt x="4555" y="4682"/>
                    <a:pt x="4450" y="4622"/>
                  </a:cubicBezTo>
                  <a:cubicBezTo>
                    <a:pt x="3995" y="4347"/>
                    <a:pt x="3510" y="4077"/>
                    <a:pt x="2991" y="3934"/>
                  </a:cubicBezTo>
                  <a:cubicBezTo>
                    <a:pt x="2797" y="3880"/>
                    <a:pt x="2600" y="3850"/>
                    <a:pt x="2404" y="3850"/>
                  </a:cubicBezTo>
                  <a:cubicBezTo>
                    <a:pt x="2122" y="3850"/>
                    <a:pt x="1845" y="3911"/>
                    <a:pt x="1588" y="4049"/>
                  </a:cubicBezTo>
                  <a:cubicBezTo>
                    <a:pt x="1165" y="4278"/>
                    <a:pt x="858" y="4687"/>
                    <a:pt x="648" y="5108"/>
                  </a:cubicBezTo>
                  <a:cubicBezTo>
                    <a:pt x="409" y="5585"/>
                    <a:pt x="248" y="6118"/>
                    <a:pt x="153" y="6640"/>
                  </a:cubicBezTo>
                  <a:cubicBezTo>
                    <a:pt x="56" y="7181"/>
                    <a:pt x="1" y="7754"/>
                    <a:pt x="111" y="8291"/>
                  </a:cubicBezTo>
                  <a:cubicBezTo>
                    <a:pt x="302" y="9219"/>
                    <a:pt x="1125" y="9670"/>
                    <a:pt x="1994" y="9670"/>
                  </a:cubicBezTo>
                  <a:cubicBezTo>
                    <a:pt x="2105" y="9670"/>
                    <a:pt x="2216" y="9663"/>
                    <a:pt x="2326" y="9648"/>
                  </a:cubicBezTo>
                  <a:cubicBezTo>
                    <a:pt x="2968" y="9561"/>
                    <a:pt x="3587" y="9309"/>
                    <a:pt x="4179" y="9062"/>
                  </a:cubicBezTo>
                  <a:cubicBezTo>
                    <a:pt x="4243" y="9034"/>
                    <a:pt x="4312" y="9007"/>
                    <a:pt x="4376" y="8975"/>
                  </a:cubicBezTo>
                  <a:lnTo>
                    <a:pt x="4376" y="8975"/>
                  </a:lnTo>
                  <a:cubicBezTo>
                    <a:pt x="4014" y="9437"/>
                    <a:pt x="3697" y="9924"/>
                    <a:pt x="3449" y="10455"/>
                  </a:cubicBezTo>
                  <a:cubicBezTo>
                    <a:pt x="3028" y="11363"/>
                    <a:pt x="2886" y="12501"/>
                    <a:pt x="3559" y="13331"/>
                  </a:cubicBezTo>
                  <a:cubicBezTo>
                    <a:pt x="3968" y="13833"/>
                    <a:pt x="4606" y="14059"/>
                    <a:pt x="5245" y="14059"/>
                  </a:cubicBezTo>
                  <a:cubicBezTo>
                    <a:pt x="5582" y="14059"/>
                    <a:pt x="5920" y="13996"/>
                    <a:pt x="6224" y="13877"/>
                  </a:cubicBezTo>
                  <a:cubicBezTo>
                    <a:pt x="7159" y="13509"/>
                    <a:pt x="7775" y="12703"/>
                    <a:pt x="7967" y="11726"/>
                  </a:cubicBezTo>
                  <a:cubicBezTo>
                    <a:pt x="8017" y="11488"/>
                    <a:pt x="8040" y="11249"/>
                    <a:pt x="8044" y="11011"/>
                  </a:cubicBezTo>
                  <a:cubicBezTo>
                    <a:pt x="8090" y="11088"/>
                    <a:pt x="8137" y="11166"/>
                    <a:pt x="8187" y="11244"/>
                  </a:cubicBezTo>
                  <a:cubicBezTo>
                    <a:pt x="8698" y="12050"/>
                    <a:pt x="9389" y="12881"/>
                    <a:pt x="10410" y="12881"/>
                  </a:cubicBezTo>
                  <a:cubicBezTo>
                    <a:pt x="10452" y="12881"/>
                    <a:pt x="10496" y="12879"/>
                    <a:pt x="10539" y="12877"/>
                  </a:cubicBezTo>
                  <a:cubicBezTo>
                    <a:pt x="11475" y="12813"/>
                    <a:pt x="12236" y="12084"/>
                    <a:pt x="12347" y="11153"/>
                  </a:cubicBezTo>
                  <a:cubicBezTo>
                    <a:pt x="12465" y="10112"/>
                    <a:pt x="12048" y="8997"/>
                    <a:pt x="11291" y="8277"/>
                  </a:cubicBezTo>
                  <a:cubicBezTo>
                    <a:pt x="11071" y="8071"/>
                    <a:pt x="10823" y="7887"/>
                    <a:pt x="10567" y="7731"/>
                  </a:cubicBezTo>
                  <a:cubicBezTo>
                    <a:pt x="10713" y="7727"/>
                    <a:pt x="10861" y="7713"/>
                    <a:pt x="11007" y="7695"/>
                  </a:cubicBezTo>
                  <a:cubicBezTo>
                    <a:pt x="11896" y="7576"/>
                    <a:pt x="12782" y="7131"/>
                    <a:pt x="12988" y="6186"/>
                  </a:cubicBezTo>
                  <a:cubicBezTo>
                    <a:pt x="13200" y="5218"/>
                    <a:pt x="12681" y="4191"/>
                    <a:pt x="12048" y="3480"/>
                  </a:cubicBezTo>
                  <a:cubicBezTo>
                    <a:pt x="11764" y="3163"/>
                    <a:pt x="11392" y="2916"/>
                    <a:pt x="10961" y="2871"/>
                  </a:cubicBezTo>
                  <a:cubicBezTo>
                    <a:pt x="10907" y="2865"/>
                    <a:pt x="10853" y="2862"/>
                    <a:pt x="10798" y="2862"/>
                  </a:cubicBezTo>
                  <a:cubicBezTo>
                    <a:pt x="10368" y="2862"/>
                    <a:pt x="9945" y="3032"/>
                    <a:pt x="9563" y="3219"/>
                  </a:cubicBezTo>
                  <a:cubicBezTo>
                    <a:pt x="9113" y="3439"/>
                    <a:pt x="8696" y="3733"/>
                    <a:pt x="8334" y="4081"/>
                  </a:cubicBezTo>
                  <a:cubicBezTo>
                    <a:pt x="8439" y="3664"/>
                    <a:pt x="8494" y="3233"/>
                    <a:pt x="8471" y="2801"/>
                  </a:cubicBezTo>
                  <a:cubicBezTo>
                    <a:pt x="8421" y="1870"/>
                    <a:pt x="7962" y="1050"/>
                    <a:pt x="7201" y="518"/>
                  </a:cubicBezTo>
                  <a:cubicBezTo>
                    <a:pt x="6733" y="196"/>
                    <a:pt x="6152" y="1"/>
                    <a:pt x="55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4"/>
            <p:cNvSpPr/>
            <p:nvPr/>
          </p:nvSpPr>
          <p:spPr>
            <a:xfrm>
              <a:off x="3621162" y="529795"/>
              <a:ext cx="359491" cy="442380"/>
            </a:xfrm>
            <a:custGeom>
              <a:rect b="b" l="l" r="r" t="t"/>
              <a:pathLst>
                <a:path extrusionOk="0" h="7237" w="5881">
                  <a:moveTo>
                    <a:pt x="1149" y="0"/>
                  </a:moveTo>
                  <a:cubicBezTo>
                    <a:pt x="1003" y="0"/>
                    <a:pt x="860" y="67"/>
                    <a:pt x="735" y="235"/>
                  </a:cubicBezTo>
                  <a:cubicBezTo>
                    <a:pt x="451" y="615"/>
                    <a:pt x="515" y="1129"/>
                    <a:pt x="680" y="1542"/>
                  </a:cubicBezTo>
                  <a:cubicBezTo>
                    <a:pt x="813" y="1868"/>
                    <a:pt x="1789" y="2679"/>
                    <a:pt x="2009" y="2954"/>
                  </a:cubicBezTo>
                  <a:cubicBezTo>
                    <a:pt x="1784" y="2950"/>
                    <a:pt x="1027" y="2663"/>
                    <a:pt x="654" y="2663"/>
                  </a:cubicBezTo>
                  <a:cubicBezTo>
                    <a:pt x="564" y="2663"/>
                    <a:pt x="497" y="2680"/>
                    <a:pt x="464" y="2721"/>
                  </a:cubicBezTo>
                  <a:cubicBezTo>
                    <a:pt x="207" y="3036"/>
                    <a:pt x="533" y="3385"/>
                    <a:pt x="781" y="3578"/>
                  </a:cubicBezTo>
                  <a:cubicBezTo>
                    <a:pt x="804" y="3597"/>
                    <a:pt x="832" y="3620"/>
                    <a:pt x="859" y="3637"/>
                  </a:cubicBezTo>
                  <a:cubicBezTo>
                    <a:pt x="688" y="3660"/>
                    <a:pt x="529" y="3702"/>
                    <a:pt x="381" y="3771"/>
                  </a:cubicBezTo>
                  <a:cubicBezTo>
                    <a:pt x="212" y="3853"/>
                    <a:pt x="24" y="3995"/>
                    <a:pt x="10" y="4198"/>
                  </a:cubicBezTo>
                  <a:cubicBezTo>
                    <a:pt x="1" y="4390"/>
                    <a:pt x="166" y="4550"/>
                    <a:pt x="313" y="4651"/>
                  </a:cubicBezTo>
                  <a:cubicBezTo>
                    <a:pt x="549" y="4812"/>
                    <a:pt x="761" y="4873"/>
                    <a:pt x="993" y="4873"/>
                  </a:cubicBezTo>
                  <a:cubicBezTo>
                    <a:pt x="1091" y="4873"/>
                    <a:pt x="1192" y="4863"/>
                    <a:pt x="1299" y="4844"/>
                  </a:cubicBezTo>
                  <a:lnTo>
                    <a:pt x="1299" y="4844"/>
                  </a:lnTo>
                  <a:cubicBezTo>
                    <a:pt x="1273" y="4867"/>
                    <a:pt x="1267" y="4874"/>
                    <a:pt x="1270" y="4874"/>
                  </a:cubicBezTo>
                  <a:cubicBezTo>
                    <a:pt x="1277" y="4874"/>
                    <a:pt x="1316" y="4849"/>
                    <a:pt x="1329" y="4849"/>
                  </a:cubicBezTo>
                  <a:cubicBezTo>
                    <a:pt x="1337" y="4849"/>
                    <a:pt x="1335" y="4858"/>
                    <a:pt x="1313" y="4885"/>
                  </a:cubicBezTo>
                  <a:cubicBezTo>
                    <a:pt x="1184" y="5036"/>
                    <a:pt x="804" y="5440"/>
                    <a:pt x="777" y="5642"/>
                  </a:cubicBezTo>
                  <a:cubicBezTo>
                    <a:pt x="732" y="6014"/>
                    <a:pt x="1095" y="6173"/>
                    <a:pt x="1421" y="6173"/>
                  </a:cubicBezTo>
                  <a:cubicBezTo>
                    <a:pt x="1464" y="6173"/>
                    <a:pt x="1506" y="6170"/>
                    <a:pt x="1547" y="6164"/>
                  </a:cubicBezTo>
                  <a:cubicBezTo>
                    <a:pt x="1661" y="6151"/>
                    <a:pt x="1776" y="6124"/>
                    <a:pt x="1882" y="6082"/>
                  </a:cubicBezTo>
                  <a:lnTo>
                    <a:pt x="1882" y="6082"/>
                  </a:lnTo>
                  <a:cubicBezTo>
                    <a:pt x="1863" y="6192"/>
                    <a:pt x="1858" y="6306"/>
                    <a:pt x="1877" y="6421"/>
                  </a:cubicBezTo>
                  <a:cubicBezTo>
                    <a:pt x="1925" y="6702"/>
                    <a:pt x="2148" y="6950"/>
                    <a:pt x="2427" y="6950"/>
                  </a:cubicBezTo>
                  <a:cubicBezTo>
                    <a:pt x="2494" y="6950"/>
                    <a:pt x="2565" y="6935"/>
                    <a:pt x="2638" y="6903"/>
                  </a:cubicBezTo>
                  <a:cubicBezTo>
                    <a:pt x="2945" y="6765"/>
                    <a:pt x="3160" y="5436"/>
                    <a:pt x="3271" y="5119"/>
                  </a:cubicBezTo>
                  <a:cubicBezTo>
                    <a:pt x="3395" y="5481"/>
                    <a:pt x="3523" y="6861"/>
                    <a:pt x="3816" y="7100"/>
                  </a:cubicBezTo>
                  <a:cubicBezTo>
                    <a:pt x="3930" y="7193"/>
                    <a:pt x="4057" y="7236"/>
                    <a:pt x="4181" y="7236"/>
                  </a:cubicBezTo>
                  <a:cubicBezTo>
                    <a:pt x="4393" y="7236"/>
                    <a:pt x="4596" y="7111"/>
                    <a:pt x="4706" y="6894"/>
                  </a:cubicBezTo>
                  <a:cubicBezTo>
                    <a:pt x="4752" y="6797"/>
                    <a:pt x="4784" y="6702"/>
                    <a:pt x="4803" y="6596"/>
                  </a:cubicBezTo>
                  <a:cubicBezTo>
                    <a:pt x="4898" y="6719"/>
                    <a:pt x="5008" y="6839"/>
                    <a:pt x="5152" y="6880"/>
                  </a:cubicBezTo>
                  <a:cubicBezTo>
                    <a:pt x="5199" y="6895"/>
                    <a:pt x="5243" y="6902"/>
                    <a:pt x="5284" y="6902"/>
                  </a:cubicBezTo>
                  <a:cubicBezTo>
                    <a:pt x="5643" y="6902"/>
                    <a:pt x="5800" y="6378"/>
                    <a:pt x="5784" y="6086"/>
                  </a:cubicBezTo>
                  <a:cubicBezTo>
                    <a:pt x="5757" y="5614"/>
                    <a:pt x="5467" y="5233"/>
                    <a:pt x="5152" y="4907"/>
                  </a:cubicBezTo>
                  <a:cubicBezTo>
                    <a:pt x="5050" y="4803"/>
                    <a:pt x="4394" y="4619"/>
                    <a:pt x="4289" y="4522"/>
                  </a:cubicBezTo>
                  <a:cubicBezTo>
                    <a:pt x="4629" y="4518"/>
                    <a:pt x="5499" y="4486"/>
                    <a:pt x="5688" y="4206"/>
                  </a:cubicBezTo>
                  <a:cubicBezTo>
                    <a:pt x="5880" y="3931"/>
                    <a:pt x="5774" y="3597"/>
                    <a:pt x="5527" y="3400"/>
                  </a:cubicBezTo>
                  <a:cubicBezTo>
                    <a:pt x="5444" y="3330"/>
                    <a:pt x="5349" y="3275"/>
                    <a:pt x="5247" y="3239"/>
                  </a:cubicBezTo>
                  <a:cubicBezTo>
                    <a:pt x="5385" y="3142"/>
                    <a:pt x="5509" y="3028"/>
                    <a:pt x="5605" y="2886"/>
                  </a:cubicBezTo>
                  <a:cubicBezTo>
                    <a:pt x="5848" y="2514"/>
                    <a:pt x="5761" y="2046"/>
                    <a:pt x="5325" y="1881"/>
                  </a:cubicBezTo>
                  <a:cubicBezTo>
                    <a:pt x="5205" y="1835"/>
                    <a:pt x="5082" y="1815"/>
                    <a:pt x="4958" y="1815"/>
                  </a:cubicBezTo>
                  <a:cubicBezTo>
                    <a:pt x="4637" y="1815"/>
                    <a:pt x="4313" y="1947"/>
                    <a:pt x="4032" y="2092"/>
                  </a:cubicBezTo>
                  <a:cubicBezTo>
                    <a:pt x="3863" y="2179"/>
                    <a:pt x="3564" y="2634"/>
                    <a:pt x="3413" y="2744"/>
                  </a:cubicBezTo>
                  <a:cubicBezTo>
                    <a:pt x="3463" y="2514"/>
                    <a:pt x="3633" y="1923"/>
                    <a:pt x="3633" y="1684"/>
                  </a:cubicBezTo>
                  <a:cubicBezTo>
                    <a:pt x="3628" y="1216"/>
                    <a:pt x="3560" y="588"/>
                    <a:pt x="3239" y="217"/>
                  </a:cubicBezTo>
                  <a:cubicBezTo>
                    <a:pt x="3137" y="96"/>
                    <a:pt x="2997" y="31"/>
                    <a:pt x="2853" y="31"/>
                  </a:cubicBezTo>
                  <a:cubicBezTo>
                    <a:pt x="2757" y="31"/>
                    <a:pt x="2659" y="59"/>
                    <a:pt x="2569" y="120"/>
                  </a:cubicBezTo>
                  <a:cubicBezTo>
                    <a:pt x="2354" y="263"/>
                    <a:pt x="2239" y="524"/>
                    <a:pt x="2174" y="758"/>
                  </a:cubicBezTo>
                  <a:cubicBezTo>
                    <a:pt x="2152" y="826"/>
                    <a:pt x="2138" y="896"/>
                    <a:pt x="2129" y="964"/>
                  </a:cubicBezTo>
                  <a:cubicBezTo>
                    <a:pt x="2055" y="813"/>
                    <a:pt x="1977" y="666"/>
                    <a:pt x="1890" y="528"/>
                  </a:cubicBezTo>
                  <a:cubicBezTo>
                    <a:pt x="1729" y="263"/>
                    <a:pt x="1436" y="0"/>
                    <a:pt x="1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4"/>
            <p:cNvSpPr/>
            <p:nvPr/>
          </p:nvSpPr>
          <p:spPr>
            <a:xfrm>
              <a:off x="3750385" y="653821"/>
              <a:ext cx="64856" cy="53242"/>
            </a:xfrm>
            <a:custGeom>
              <a:rect b="b" l="l" r="r" t="t"/>
              <a:pathLst>
                <a:path extrusionOk="0" h="871" w="1061">
                  <a:moveTo>
                    <a:pt x="605" y="253"/>
                  </a:moveTo>
                  <a:cubicBezTo>
                    <a:pt x="633" y="253"/>
                    <a:pt x="660" y="263"/>
                    <a:pt x="684" y="288"/>
                  </a:cubicBezTo>
                  <a:cubicBezTo>
                    <a:pt x="754" y="347"/>
                    <a:pt x="721" y="444"/>
                    <a:pt x="657" y="490"/>
                  </a:cubicBezTo>
                  <a:cubicBezTo>
                    <a:pt x="610" y="519"/>
                    <a:pt x="530" y="545"/>
                    <a:pt x="465" y="545"/>
                  </a:cubicBezTo>
                  <a:cubicBezTo>
                    <a:pt x="448" y="545"/>
                    <a:pt x="432" y="543"/>
                    <a:pt x="418" y="540"/>
                  </a:cubicBezTo>
                  <a:cubicBezTo>
                    <a:pt x="405" y="540"/>
                    <a:pt x="331" y="485"/>
                    <a:pt x="359" y="476"/>
                  </a:cubicBezTo>
                  <a:cubicBezTo>
                    <a:pt x="424" y="448"/>
                    <a:pt x="455" y="393"/>
                    <a:pt x="455" y="338"/>
                  </a:cubicBezTo>
                  <a:cubicBezTo>
                    <a:pt x="460" y="334"/>
                    <a:pt x="464" y="329"/>
                    <a:pt x="469" y="325"/>
                  </a:cubicBezTo>
                  <a:cubicBezTo>
                    <a:pt x="504" y="286"/>
                    <a:pt x="555" y="253"/>
                    <a:pt x="605" y="253"/>
                  </a:cubicBezTo>
                  <a:close/>
                  <a:moveTo>
                    <a:pt x="612" y="1"/>
                  </a:moveTo>
                  <a:cubicBezTo>
                    <a:pt x="481" y="1"/>
                    <a:pt x="351" y="66"/>
                    <a:pt x="272" y="182"/>
                  </a:cubicBezTo>
                  <a:cubicBezTo>
                    <a:pt x="272" y="187"/>
                    <a:pt x="267" y="192"/>
                    <a:pt x="267" y="196"/>
                  </a:cubicBezTo>
                  <a:cubicBezTo>
                    <a:pt x="66" y="279"/>
                    <a:pt x="1" y="540"/>
                    <a:pt x="134" y="715"/>
                  </a:cubicBezTo>
                  <a:cubicBezTo>
                    <a:pt x="217" y="824"/>
                    <a:pt x="339" y="870"/>
                    <a:pt x="464" y="870"/>
                  </a:cubicBezTo>
                  <a:cubicBezTo>
                    <a:pt x="596" y="870"/>
                    <a:pt x="732" y="819"/>
                    <a:pt x="831" y="738"/>
                  </a:cubicBezTo>
                  <a:cubicBezTo>
                    <a:pt x="1023" y="577"/>
                    <a:pt x="1061" y="298"/>
                    <a:pt x="877" y="109"/>
                  </a:cubicBezTo>
                  <a:cubicBezTo>
                    <a:pt x="802" y="35"/>
                    <a:pt x="707"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4"/>
            <p:cNvSpPr/>
            <p:nvPr/>
          </p:nvSpPr>
          <p:spPr>
            <a:xfrm>
              <a:off x="3728257" y="739216"/>
              <a:ext cx="65406" cy="62228"/>
            </a:xfrm>
            <a:custGeom>
              <a:rect b="b" l="l" r="r" t="t"/>
              <a:pathLst>
                <a:path extrusionOk="0" h="1018" w="1070">
                  <a:moveTo>
                    <a:pt x="506" y="291"/>
                  </a:moveTo>
                  <a:cubicBezTo>
                    <a:pt x="661" y="291"/>
                    <a:pt x="820" y="510"/>
                    <a:pt x="675" y="647"/>
                  </a:cubicBezTo>
                  <a:cubicBezTo>
                    <a:pt x="634" y="685"/>
                    <a:pt x="574" y="716"/>
                    <a:pt x="517" y="716"/>
                  </a:cubicBezTo>
                  <a:cubicBezTo>
                    <a:pt x="490" y="716"/>
                    <a:pt x="464" y="709"/>
                    <a:pt x="441" y="693"/>
                  </a:cubicBezTo>
                  <a:cubicBezTo>
                    <a:pt x="377" y="652"/>
                    <a:pt x="335" y="533"/>
                    <a:pt x="386" y="463"/>
                  </a:cubicBezTo>
                  <a:cubicBezTo>
                    <a:pt x="422" y="414"/>
                    <a:pt x="428" y="363"/>
                    <a:pt x="414" y="321"/>
                  </a:cubicBezTo>
                  <a:cubicBezTo>
                    <a:pt x="442" y="300"/>
                    <a:pt x="474" y="291"/>
                    <a:pt x="506" y="291"/>
                  </a:cubicBezTo>
                  <a:close/>
                  <a:moveTo>
                    <a:pt x="456" y="1"/>
                  </a:moveTo>
                  <a:cubicBezTo>
                    <a:pt x="333" y="1"/>
                    <a:pt x="220" y="52"/>
                    <a:pt x="166" y="184"/>
                  </a:cubicBezTo>
                  <a:cubicBezTo>
                    <a:pt x="153" y="216"/>
                    <a:pt x="153" y="243"/>
                    <a:pt x="157" y="271"/>
                  </a:cubicBezTo>
                  <a:cubicBezTo>
                    <a:pt x="153" y="276"/>
                    <a:pt x="147" y="281"/>
                    <a:pt x="143" y="289"/>
                  </a:cubicBezTo>
                  <a:cubicBezTo>
                    <a:pt x="1" y="482"/>
                    <a:pt x="65" y="780"/>
                    <a:pt x="248" y="922"/>
                  </a:cubicBezTo>
                  <a:cubicBezTo>
                    <a:pt x="330" y="988"/>
                    <a:pt x="426" y="1018"/>
                    <a:pt x="521" y="1018"/>
                  </a:cubicBezTo>
                  <a:cubicBezTo>
                    <a:pt x="666" y="1018"/>
                    <a:pt x="810" y="948"/>
                    <a:pt x="904" y="827"/>
                  </a:cubicBezTo>
                  <a:cubicBezTo>
                    <a:pt x="1069" y="615"/>
                    <a:pt x="1023" y="331"/>
                    <a:pt x="835" y="152"/>
                  </a:cubicBezTo>
                  <a:cubicBezTo>
                    <a:pt x="743" y="65"/>
                    <a:pt x="594" y="1"/>
                    <a:pt x="4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4"/>
            <p:cNvSpPr/>
            <p:nvPr/>
          </p:nvSpPr>
          <p:spPr>
            <a:xfrm>
              <a:off x="3810718" y="773325"/>
              <a:ext cx="64795" cy="55687"/>
            </a:xfrm>
            <a:custGeom>
              <a:rect b="b" l="l" r="r" t="t"/>
              <a:pathLst>
                <a:path extrusionOk="0" h="911" w="1060">
                  <a:moveTo>
                    <a:pt x="487" y="286"/>
                  </a:moveTo>
                  <a:cubicBezTo>
                    <a:pt x="569" y="286"/>
                    <a:pt x="652" y="305"/>
                    <a:pt x="688" y="392"/>
                  </a:cubicBezTo>
                  <a:cubicBezTo>
                    <a:pt x="720" y="474"/>
                    <a:pt x="656" y="548"/>
                    <a:pt x="582" y="576"/>
                  </a:cubicBezTo>
                  <a:cubicBezTo>
                    <a:pt x="562" y="584"/>
                    <a:pt x="541" y="589"/>
                    <a:pt x="521" y="589"/>
                  </a:cubicBezTo>
                  <a:cubicBezTo>
                    <a:pt x="478" y="589"/>
                    <a:pt x="439" y="568"/>
                    <a:pt x="417" y="525"/>
                  </a:cubicBezTo>
                  <a:cubicBezTo>
                    <a:pt x="394" y="470"/>
                    <a:pt x="400" y="369"/>
                    <a:pt x="445" y="328"/>
                  </a:cubicBezTo>
                  <a:cubicBezTo>
                    <a:pt x="463" y="318"/>
                    <a:pt x="477" y="305"/>
                    <a:pt x="487" y="286"/>
                  </a:cubicBezTo>
                  <a:close/>
                  <a:moveTo>
                    <a:pt x="536" y="1"/>
                  </a:moveTo>
                  <a:cubicBezTo>
                    <a:pt x="496" y="1"/>
                    <a:pt x="456" y="7"/>
                    <a:pt x="417" y="21"/>
                  </a:cubicBezTo>
                  <a:cubicBezTo>
                    <a:pt x="394" y="10"/>
                    <a:pt x="369" y="5"/>
                    <a:pt x="344" y="5"/>
                  </a:cubicBezTo>
                  <a:cubicBezTo>
                    <a:pt x="315" y="5"/>
                    <a:pt x="286" y="13"/>
                    <a:pt x="262" y="30"/>
                  </a:cubicBezTo>
                  <a:cubicBezTo>
                    <a:pt x="59" y="190"/>
                    <a:pt x="0" y="447"/>
                    <a:pt x="119" y="676"/>
                  </a:cubicBezTo>
                  <a:cubicBezTo>
                    <a:pt x="202" y="832"/>
                    <a:pt x="359" y="911"/>
                    <a:pt x="520" y="911"/>
                  </a:cubicBezTo>
                  <a:cubicBezTo>
                    <a:pt x="591" y="911"/>
                    <a:pt x="663" y="895"/>
                    <a:pt x="730" y="864"/>
                  </a:cubicBezTo>
                  <a:cubicBezTo>
                    <a:pt x="954" y="758"/>
                    <a:pt x="1060" y="502"/>
                    <a:pt x="954" y="277"/>
                  </a:cubicBezTo>
                  <a:cubicBezTo>
                    <a:pt x="879" y="121"/>
                    <a:pt x="708" y="1"/>
                    <a:pt x="5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4"/>
            <p:cNvSpPr/>
            <p:nvPr/>
          </p:nvSpPr>
          <p:spPr>
            <a:xfrm>
              <a:off x="3829728" y="709997"/>
              <a:ext cx="61494" cy="50614"/>
            </a:xfrm>
            <a:custGeom>
              <a:rect b="b" l="l" r="r" t="t"/>
              <a:pathLst>
                <a:path extrusionOk="0" h="828" w="1006">
                  <a:moveTo>
                    <a:pt x="545" y="316"/>
                  </a:moveTo>
                  <a:cubicBezTo>
                    <a:pt x="572" y="316"/>
                    <a:pt x="598" y="324"/>
                    <a:pt x="620" y="350"/>
                  </a:cubicBezTo>
                  <a:cubicBezTo>
                    <a:pt x="648" y="387"/>
                    <a:pt x="643" y="446"/>
                    <a:pt x="611" y="479"/>
                  </a:cubicBezTo>
                  <a:cubicBezTo>
                    <a:pt x="590" y="505"/>
                    <a:pt x="554" y="516"/>
                    <a:pt x="518" y="516"/>
                  </a:cubicBezTo>
                  <a:cubicBezTo>
                    <a:pt x="493" y="516"/>
                    <a:pt x="467" y="511"/>
                    <a:pt x="446" y="501"/>
                  </a:cubicBezTo>
                  <a:cubicBezTo>
                    <a:pt x="419" y="488"/>
                    <a:pt x="368" y="446"/>
                    <a:pt x="396" y="433"/>
                  </a:cubicBezTo>
                  <a:cubicBezTo>
                    <a:pt x="436" y="405"/>
                    <a:pt x="459" y="369"/>
                    <a:pt x="468" y="327"/>
                  </a:cubicBezTo>
                  <a:cubicBezTo>
                    <a:pt x="493" y="323"/>
                    <a:pt x="519" y="316"/>
                    <a:pt x="545" y="316"/>
                  </a:cubicBezTo>
                  <a:close/>
                  <a:moveTo>
                    <a:pt x="544" y="0"/>
                  </a:moveTo>
                  <a:cubicBezTo>
                    <a:pt x="460" y="0"/>
                    <a:pt x="377" y="27"/>
                    <a:pt x="309" y="84"/>
                  </a:cubicBezTo>
                  <a:cubicBezTo>
                    <a:pt x="299" y="88"/>
                    <a:pt x="294" y="98"/>
                    <a:pt x="286" y="107"/>
                  </a:cubicBezTo>
                  <a:cubicBezTo>
                    <a:pt x="262" y="107"/>
                    <a:pt x="239" y="116"/>
                    <a:pt x="212" y="135"/>
                  </a:cubicBezTo>
                  <a:cubicBezTo>
                    <a:pt x="28" y="268"/>
                    <a:pt x="1" y="529"/>
                    <a:pt x="166" y="694"/>
                  </a:cubicBezTo>
                  <a:cubicBezTo>
                    <a:pt x="254" y="782"/>
                    <a:pt x="382" y="828"/>
                    <a:pt x="508" y="828"/>
                  </a:cubicBezTo>
                  <a:cubicBezTo>
                    <a:pt x="611" y="828"/>
                    <a:pt x="714" y="797"/>
                    <a:pt x="794" y="736"/>
                  </a:cubicBezTo>
                  <a:cubicBezTo>
                    <a:pt x="959" y="607"/>
                    <a:pt x="1005" y="350"/>
                    <a:pt x="887" y="176"/>
                  </a:cubicBezTo>
                  <a:cubicBezTo>
                    <a:pt x="808" y="65"/>
                    <a:pt x="675" y="0"/>
                    <a:pt x="5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4"/>
            <p:cNvSpPr/>
            <p:nvPr/>
          </p:nvSpPr>
          <p:spPr>
            <a:xfrm>
              <a:off x="3253971" y="1086174"/>
              <a:ext cx="548130" cy="697587"/>
            </a:xfrm>
            <a:custGeom>
              <a:rect b="b" l="l" r="r" t="t"/>
              <a:pathLst>
                <a:path extrusionOk="0" h="11412" w="8967">
                  <a:moveTo>
                    <a:pt x="3166" y="1"/>
                  </a:moveTo>
                  <a:cubicBezTo>
                    <a:pt x="3118" y="1"/>
                    <a:pt x="3071" y="3"/>
                    <a:pt x="3023" y="7"/>
                  </a:cubicBezTo>
                  <a:cubicBezTo>
                    <a:pt x="2339" y="62"/>
                    <a:pt x="1702" y="489"/>
                    <a:pt x="1404" y="1107"/>
                  </a:cubicBezTo>
                  <a:cubicBezTo>
                    <a:pt x="1120" y="1708"/>
                    <a:pt x="1156" y="2392"/>
                    <a:pt x="1321" y="3020"/>
                  </a:cubicBezTo>
                  <a:cubicBezTo>
                    <a:pt x="1454" y="3524"/>
                    <a:pt x="1666" y="4111"/>
                    <a:pt x="1996" y="4570"/>
                  </a:cubicBezTo>
                  <a:cubicBezTo>
                    <a:pt x="1950" y="4569"/>
                    <a:pt x="1905" y="4568"/>
                    <a:pt x="1859" y="4568"/>
                  </a:cubicBezTo>
                  <a:cubicBezTo>
                    <a:pt x="1398" y="4568"/>
                    <a:pt x="935" y="4642"/>
                    <a:pt x="601" y="4964"/>
                  </a:cubicBezTo>
                  <a:cubicBezTo>
                    <a:pt x="161" y="5386"/>
                    <a:pt x="0" y="6111"/>
                    <a:pt x="47" y="6702"/>
                  </a:cubicBezTo>
                  <a:cubicBezTo>
                    <a:pt x="134" y="7793"/>
                    <a:pt x="964" y="8852"/>
                    <a:pt x="2061" y="8852"/>
                  </a:cubicBezTo>
                  <a:cubicBezTo>
                    <a:pt x="2223" y="8852"/>
                    <a:pt x="2391" y="8829"/>
                    <a:pt x="2564" y="8780"/>
                  </a:cubicBezTo>
                  <a:cubicBezTo>
                    <a:pt x="2803" y="8710"/>
                    <a:pt x="3027" y="8587"/>
                    <a:pt x="3234" y="8431"/>
                  </a:cubicBezTo>
                  <a:lnTo>
                    <a:pt x="3234" y="8431"/>
                  </a:lnTo>
                  <a:cubicBezTo>
                    <a:pt x="3091" y="9316"/>
                    <a:pt x="3311" y="10251"/>
                    <a:pt x="4013" y="10871"/>
                  </a:cubicBezTo>
                  <a:cubicBezTo>
                    <a:pt x="4406" y="11216"/>
                    <a:pt x="4919" y="11412"/>
                    <a:pt x="5437" y="11412"/>
                  </a:cubicBezTo>
                  <a:cubicBezTo>
                    <a:pt x="5572" y="11412"/>
                    <a:pt x="5708" y="11398"/>
                    <a:pt x="5842" y="11371"/>
                  </a:cubicBezTo>
                  <a:cubicBezTo>
                    <a:pt x="6151" y="11307"/>
                    <a:pt x="6462" y="11150"/>
                    <a:pt x="6659" y="10903"/>
                  </a:cubicBezTo>
                  <a:cubicBezTo>
                    <a:pt x="6875" y="10636"/>
                    <a:pt x="6907" y="10297"/>
                    <a:pt x="6902" y="9967"/>
                  </a:cubicBezTo>
                  <a:cubicBezTo>
                    <a:pt x="6902" y="9807"/>
                    <a:pt x="6888" y="9646"/>
                    <a:pt x="6870" y="9491"/>
                  </a:cubicBezTo>
                  <a:lnTo>
                    <a:pt x="6870" y="9491"/>
                  </a:lnTo>
                  <a:cubicBezTo>
                    <a:pt x="7044" y="9651"/>
                    <a:pt x="7251" y="9761"/>
                    <a:pt x="7503" y="9775"/>
                  </a:cubicBezTo>
                  <a:cubicBezTo>
                    <a:pt x="7523" y="9776"/>
                    <a:pt x="7543" y="9776"/>
                    <a:pt x="7563" y="9776"/>
                  </a:cubicBezTo>
                  <a:cubicBezTo>
                    <a:pt x="8429" y="9776"/>
                    <a:pt x="8920" y="8795"/>
                    <a:pt x="8947" y="8041"/>
                  </a:cubicBezTo>
                  <a:cubicBezTo>
                    <a:pt x="8966" y="7523"/>
                    <a:pt x="8723" y="7097"/>
                    <a:pt x="8631" y="6606"/>
                  </a:cubicBezTo>
                  <a:cubicBezTo>
                    <a:pt x="8581" y="6354"/>
                    <a:pt x="8645" y="6115"/>
                    <a:pt x="8682" y="5872"/>
                  </a:cubicBezTo>
                  <a:cubicBezTo>
                    <a:pt x="8718" y="5620"/>
                    <a:pt x="8737" y="5368"/>
                    <a:pt x="8718" y="5116"/>
                  </a:cubicBezTo>
                  <a:cubicBezTo>
                    <a:pt x="8645" y="4185"/>
                    <a:pt x="8181" y="3332"/>
                    <a:pt x="7430" y="2786"/>
                  </a:cubicBezTo>
                  <a:cubicBezTo>
                    <a:pt x="7053" y="2511"/>
                    <a:pt x="6591" y="2282"/>
                    <a:pt x="6118" y="2231"/>
                  </a:cubicBezTo>
                  <a:cubicBezTo>
                    <a:pt x="6081" y="2226"/>
                    <a:pt x="6044" y="2224"/>
                    <a:pt x="6006" y="2224"/>
                  </a:cubicBezTo>
                  <a:cubicBezTo>
                    <a:pt x="5853" y="2224"/>
                    <a:pt x="5695" y="2262"/>
                    <a:pt x="5559" y="2337"/>
                  </a:cubicBezTo>
                  <a:cubicBezTo>
                    <a:pt x="5219" y="1220"/>
                    <a:pt x="4369" y="1"/>
                    <a:pt x="31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4"/>
            <p:cNvSpPr/>
            <p:nvPr/>
          </p:nvSpPr>
          <p:spPr>
            <a:xfrm>
              <a:off x="3395236" y="1235752"/>
              <a:ext cx="266088" cy="413039"/>
            </a:xfrm>
            <a:custGeom>
              <a:rect b="b" l="l" r="r" t="t"/>
              <a:pathLst>
                <a:path extrusionOk="0" h="6757" w="4353">
                  <a:moveTo>
                    <a:pt x="1596" y="0"/>
                  </a:moveTo>
                  <a:cubicBezTo>
                    <a:pt x="1228" y="0"/>
                    <a:pt x="1095" y="471"/>
                    <a:pt x="1116" y="806"/>
                  </a:cubicBezTo>
                  <a:cubicBezTo>
                    <a:pt x="1120" y="903"/>
                    <a:pt x="1138" y="999"/>
                    <a:pt x="1156" y="1090"/>
                  </a:cubicBezTo>
                  <a:cubicBezTo>
                    <a:pt x="1083" y="1022"/>
                    <a:pt x="1006" y="963"/>
                    <a:pt x="917" y="925"/>
                  </a:cubicBezTo>
                  <a:cubicBezTo>
                    <a:pt x="847" y="892"/>
                    <a:pt x="778" y="877"/>
                    <a:pt x="713" y="877"/>
                  </a:cubicBezTo>
                  <a:cubicBezTo>
                    <a:pt x="412" y="877"/>
                    <a:pt x="182" y="1195"/>
                    <a:pt x="189" y="1503"/>
                  </a:cubicBezTo>
                  <a:cubicBezTo>
                    <a:pt x="202" y="2031"/>
                    <a:pt x="528" y="2472"/>
                    <a:pt x="923" y="2838"/>
                  </a:cubicBezTo>
                  <a:cubicBezTo>
                    <a:pt x="845" y="2831"/>
                    <a:pt x="759" y="2824"/>
                    <a:pt x="671" y="2824"/>
                  </a:cubicBezTo>
                  <a:cubicBezTo>
                    <a:pt x="422" y="2824"/>
                    <a:pt x="167" y="2880"/>
                    <a:pt x="92" y="3141"/>
                  </a:cubicBezTo>
                  <a:cubicBezTo>
                    <a:pt x="1" y="3467"/>
                    <a:pt x="312" y="3732"/>
                    <a:pt x="542" y="3907"/>
                  </a:cubicBezTo>
                  <a:cubicBezTo>
                    <a:pt x="648" y="3985"/>
                    <a:pt x="758" y="4053"/>
                    <a:pt x="872" y="4108"/>
                  </a:cubicBezTo>
                  <a:lnTo>
                    <a:pt x="868" y="4113"/>
                  </a:lnTo>
                  <a:cubicBezTo>
                    <a:pt x="689" y="4186"/>
                    <a:pt x="460" y="4255"/>
                    <a:pt x="322" y="4392"/>
                  </a:cubicBezTo>
                  <a:cubicBezTo>
                    <a:pt x="79" y="4631"/>
                    <a:pt x="202" y="4998"/>
                    <a:pt x="483" y="5141"/>
                  </a:cubicBezTo>
                  <a:cubicBezTo>
                    <a:pt x="598" y="5200"/>
                    <a:pt x="729" y="5224"/>
                    <a:pt x="864" y="5224"/>
                  </a:cubicBezTo>
                  <a:cubicBezTo>
                    <a:pt x="1105" y="5224"/>
                    <a:pt x="1358" y="5148"/>
                    <a:pt x="1556" y="5063"/>
                  </a:cubicBezTo>
                  <a:cubicBezTo>
                    <a:pt x="1679" y="5012"/>
                    <a:pt x="1794" y="4953"/>
                    <a:pt x="1908" y="4883"/>
                  </a:cubicBezTo>
                  <a:lnTo>
                    <a:pt x="1908" y="4883"/>
                  </a:lnTo>
                  <a:cubicBezTo>
                    <a:pt x="1867" y="4989"/>
                    <a:pt x="1831" y="5090"/>
                    <a:pt x="1794" y="5196"/>
                  </a:cubicBezTo>
                  <a:cubicBezTo>
                    <a:pt x="1679" y="5530"/>
                    <a:pt x="1583" y="5888"/>
                    <a:pt x="1670" y="6241"/>
                  </a:cubicBezTo>
                  <a:cubicBezTo>
                    <a:pt x="1719" y="6432"/>
                    <a:pt x="1884" y="6730"/>
                    <a:pt x="2101" y="6730"/>
                  </a:cubicBezTo>
                  <a:cubicBezTo>
                    <a:pt x="2149" y="6730"/>
                    <a:pt x="2200" y="6716"/>
                    <a:pt x="2253" y="6682"/>
                  </a:cubicBezTo>
                  <a:cubicBezTo>
                    <a:pt x="2335" y="6631"/>
                    <a:pt x="2381" y="6539"/>
                    <a:pt x="2418" y="6447"/>
                  </a:cubicBezTo>
                  <a:cubicBezTo>
                    <a:pt x="2422" y="6456"/>
                    <a:pt x="2431" y="6466"/>
                    <a:pt x="2436" y="6475"/>
                  </a:cubicBezTo>
                  <a:cubicBezTo>
                    <a:pt x="2520" y="6616"/>
                    <a:pt x="2658" y="6757"/>
                    <a:pt x="2809" y="6757"/>
                  </a:cubicBezTo>
                  <a:cubicBezTo>
                    <a:pt x="2873" y="6757"/>
                    <a:pt x="2939" y="6732"/>
                    <a:pt x="3004" y="6672"/>
                  </a:cubicBezTo>
                  <a:cubicBezTo>
                    <a:pt x="3101" y="6585"/>
                    <a:pt x="3137" y="6452"/>
                    <a:pt x="3156" y="6328"/>
                  </a:cubicBezTo>
                  <a:cubicBezTo>
                    <a:pt x="3184" y="6131"/>
                    <a:pt x="3211" y="5933"/>
                    <a:pt x="3239" y="5736"/>
                  </a:cubicBezTo>
                  <a:cubicBezTo>
                    <a:pt x="3271" y="5512"/>
                    <a:pt x="3303" y="5292"/>
                    <a:pt x="3334" y="5067"/>
                  </a:cubicBezTo>
                  <a:cubicBezTo>
                    <a:pt x="3372" y="5103"/>
                    <a:pt x="3413" y="5131"/>
                    <a:pt x="3459" y="5154"/>
                  </a:cubicBezTo>
                  <a:cubicBezTo>
                    <a:pt x="3514" y="5181"/>
                    <a:pt x="3567" y="5193"/>
                    <a:pt x="3618" y="5193"/>
                  </a:cubicBezTo>
                  <a:cubicBezTo>
                    <a:pt x="3808" y="5193"/>
                    <a:pt x="3964" y="5028"/>
                    <a:pt x="4069" y="4866"/>
                  </a:cubicBezTo>
                  <a:cubicBezTo>
                    <a:pt x="4353" y="4415"/>
                    <a:pt x="4307" y="3838"/>
                    <a:pt x="4215" y="3338"/>
                  </a:cubicBezTo>
                  <a:cubicBezTo>
                    <a:pt x="4115" y="2788"/>
                    <a:pt x="3940" y="2081"/>
                    <a:pt x="3482" y="1710"/>
                  </a:cubicBezTo>
                  <a:cubicBezTo>
                    <a:pt x="3387" y="1635"/>
                    <a:pt x="3299" y="1603"/>
                    <a:pt x="3218" y="1603"/>
                  </a:cubicBezTo>
                  <a:cubicBezTo>
                    <a:pt x="3052" y="1603"/>
                    <a:pt x="2914" y="1739"/>
                    <a:pt x="2803" y="1921"/>
                  </a:cubicBezTo>
                  <a:cubicBezTo>
                    <a:pt x="2743" y="1636"/>
                    <a:pt x="2656" y="1361"/>
                    <a:pt x="2546" y="1090"/>
                  </a:cubicBezTo>
                  <a:cubicBezTo>
                    <a:pt x="2386" y="715"/>
                    <a:pt x="2183" y="160"/>
                    <a:pt x="1757" y="27"/>
                  </a:cubicBezTo>
                  <a:cubicBezTo>
                    <a:pt x="1699" y="9"/>
                    <a:pt x="1645" y="0"/>
                    <a:pt x="15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4"/>
            <p:cNvSpPr/>
            <p:nvPr/>
          </p:nvSpPr>
          <p:spPr>
            <a:xfrm>
              <a:off x="3498969" y="1345230"/>
              <a:ext cx="50552" cy="51103"/>
            </a:xfrm>
            <a:custGeom>
              <a:rect b="b" l="l" r="r" t="t"/>
              <a:pathLst>
                <a:path extrusionOk="0" h="836" w="827">
                  <a:moveTo>
                    <a:pt x="349" y="281"/>
                  </a:moveTo>
                  <a:cubicBezTo>
                    <a:pt x="386" y="286"/>
                    <a:pt x="422" y="300"/>
                    <a:pt x="454" y="327"/>
                  </a:cubicBezTo>
                  <a:cubicBezTo>
                    <a:pt x="501" y="368"/>
                    <a:pt x="524" y="461"/>
                    <a:pt x="477" y="510"/>
                  </a:cubicBezTo>
                  <a:cubicBezTo>
                    <a:pt x="460" y="531"/>
                    <a:pt x="429" y="544"/>
                    <a:pt x="398" y="544"/>
                  </a:cubicBezTo>
                  <a:cubicBezTo>
                    <a:pt x="380" y="544"/>
                    <a:pt x="363" y="539"/>
                    <a:pt x="349" y="529"/>
                  </a:cubicBezTo>
                  <a:cubicBezTo>
                    <a:pt x="289" y="483"/>
                    <a:pt x="321" y="359"/>
                    <a:pt x="349" y="281"/>
                  </a:cubicBezTo>
                  <a:close/>
                  <a:moveTo>
                    <a:pt x="329" y="0"/>
                  </a:moveTo>
                  <a:cubicBezTo>
                    <a:pt x="256" y="0"/>
                    <a:pt x="182" y="17"/>
                    <a:pt x="115" y="52"/>
                  </a:cubicBezTo>
                  <a:cubicBezTo>
                    <a:pt x="42" y="89"/>
                    <a:pt x="37" y="158"/>
                    <a:pt x="69" y="213"/>
                  </a:cubicBezTo>
                  <a:cubicBezTo>
                    <a:pt x="14" y="414"/>
                    <a:pt x="1" y="653"/>
                    <a:pt x="198" y="776"/>
                  </a:cubicBezTo>
                  <a:cubicBezTo>
                    <a:pt x="260" y="816"/>
                    <a:pt x="331" y="835"/>
                    <a:pt x="401" y="835"/>
                  </a:cubicBezTo>
                  <a:cubicBezTo>
                    <a:pt x="517" y="835"/>
                    <a:pt x="632" y="783"/>
                    <a:pt x="706" y="689"/>
                  </a:cubicBezTo>
                  <a:cubicBezTo>
                    <a:pt x="826" y="533"/>
                    <a:pt x="803" y="300"/>
                    <a:pt x="674" y="152"/>
                  </a:cubicBezTo>
                  <a:cubicBezTo>
                    <a:pt x="589" y="53"/>
                    <a:pt x="460"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4"/>
            <p:cNvSpPr/>
            <p:nvPr/>
          </p:nvSpPr>
          <p:spPr>
            <a:xfrm>
              <a:off x="3463638" y="1417666"/>
              <a:ext cx="53059" cy="50675"/>
            </a:xfrm>
            <a:custGeom>
              <a:rect b="b" l="l" r="r" t="t"/>
              <a:pathLst>
                <a:path extrusionOk="0" h="829" w="868">
                  <a:moveTo>
                    <a:pt x="399" y="298"/>
                  </a:moveTo>
                  <a:cubicBezTo>
                    <a:pt x="441" y="302"/>
                    <a:pt x="478" y="316"/>
                    <a:pt x="505" y="349"/>
                  </a:cubicBezTo>
                  <a:cubicBezTo>
                    <a:pt x="541" y="394"/>
                    <a:pt x="537" y="468"/>
                    <a:pt x="496" y="508"/>
                  </a:cubicBezTo>
                  <a:cubicBezTo>
                    <a:pt x="478" y="525"/>
                    <a:pt x="453" y="533"/>
                    <a:pt x="428" y="533"/>
                  </a:cubicBezTo>
                  <a:cubicBezTo>
                    <a:pt x="397" y="533"/>
                    <a:pt x="367" y="521"/>
                    <a:pt x="349" y="495"/>
                  </a:cubicBezTo>
                  <a:cubicBezTo>
                    <a:pt x="312" y="436"/>
                    <a:pt x="367" y="353"/>
                    <a:pt x="399" y="298"/>
                  </a:cubicBezTo>
                  <a:close/>
                  <a:moveTo>
                    <a:pt x="397" y="0"/>
                  </a:moveTo>
                  <a:cubicBezTo>
                    <a:pt x="356" y="0"/>
                    <a:pt x="315" y="7"/>
                    <a:pt x="276" y="23"/>
                  </a:cubicBezTo>
                  <a:cubicBezTo>
                    <a:pt x="234" y="41"/>
                    <a:pt x="207" y="74"/>
                    <a:pt x="194" y="105"/>
                  </a:cubicBezTo>
                  <a:cubicBezTo>
                    <a:pt x="179" y="119"/>
                    <a:pt x="166" y="133"/>
                    <a:pt x="156" y="151"/>
                  </a:cubicBezTo>
                  <a:cubicBezTo>
                    <a:pt x="60" y="326"/>
                    <a:pt x="1" y="531"/>
                    <a:pt x="147" y="696"/>
                  </a:cubicBezTo>
                  <a:cubicBezTo>
                    <a:pt x="225" y="782"/>
                    <a:pt x="332" y="828"/>
                    <a:pt x="439" y="828"/>
                  </a:cubicBezTo>
                  <a:cubicBezTo>
                    <a:pt x="522" y="828"/>
                    <a:pt x="605" y="801"/>
                    <a:pt x="675" y="743"/>
                  </a:cubicBezTo>
                  <a:cubicBezTo>
                    <a:pt x="822" y="624"/>
                    <a:pt x="867" y="404"/>
                    <a:pt x="776" y="233"/>
                  </a:cubicBezTo>
                  <a:cubicBezTo>
                    <a:pt x="707" y="100"/>
                    <a:pt x="550"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4"/>
            <p:cNvSpPr/>
            <p:nvPr/>
          </p:nvSpPr>
          <p:spPr>
            <a:xfrm>
              <a:off x="3516085" y="1466384"/>
              <a:ext cx="51897" cy="58316"/>
            </a:xfrm>
            <a:custGeom>
              <a:rect b="b" l="l" r="r" t="t"/>
              <a:pathLst>
                <a:path extrusionOk="0" h="954" w="849">
                  <a:moveTo>
                    <a:pt x="377" y="267"/>
                  </a:moveTo>
                  <a:lnTo>
                    <a:pt x="377" y="267"/>
                  </a:lnTo>
                  <a:cubicBezTo>
                    <a:pt x="477" y="280"/>
                    <a:pt x="624" y="615"/>
                    <a:pt x="441" y="652"/>
                  </a:cubicBezTo>
                  <a:cubicBezTo>
                    <a:pt x="431" y="654"/>
                    <a:pt x="422" y="655"/>
                    <a:pt x="414" y="655"/>
                  </a:cubicBezTo>
                  <a:cubicBezTo>
                    <a:pt x="258" y="655"/>
                    <a:pt x="351" y="345"/>
                    <a:pt x="377" y="267"/>
                  </a:cubicBezTo>
                  <a:close/>
                  <a:moveTo>
                    <a:pt x="356" y="0"/>
                  </a:moveTo>
                  <a:cubicBezTo>
                    <a:pt x="298" y="0"/>
                    <a:pt x="240" y="23"/>
                    <a:pt x="189" y="79"/>
                  </a:cubicBezTo>
                  <a:cubicBezTo>
                    <a:pt x="174" y="92"/>
                    <a:pt x="170" y="106"/>
                    <a:pt x="161" y="120"/>
                  </a:cubicBezTo>
                  <a:cubicBezTo>
                    <a:pt x="138" y="134"/>
                    <a:pt x="115" y="161"/>
                    <a:pt x="102" y="198"/>
                  </a:cubicBezTo>
                  <a:cubicBezTo>
                    <a:pt x="32" y="409"/>
                    <a:pt x="0" y="638"/>
                    <a:pt x="151" y="822"/>
                  </a:cubicBezTo>
                  <a:cubicBezTo>
                    <a:pt x="224" y="910"/>
                    <a:pt x="323" y="954"/>
                    <a:pt x="422" y="954"/>
                  </a:cubicBezTo>
                  <a:cubicBezTo>
                    <a:pt x="518" y="954"/>
                    <a:pt x="614" y="914"/>
                    <a:pt x="688" y="835"/>
                  </a:cubicBezTo>
                  <a:cubicBezTo>
                    <a:pt x="849" y="670"/>
                    <a:pt x="826" y="427"/>
                    <a:pt x="707" y="244"/>
                  </a:cubicBezTo>
                  <a:cubicBezTo>
                    <a:pt x="636" y="128"/>
                    <a:pt x="494"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4"/>
            <p:cNvSpPr/>
            <p:nvPr/>
          </p:nvSpPr>
          <p:spPr>
            <a:xfrm>
              <a:off x="3544937" y="1399206"/>
              <a:ext cx="48046" cy="53303"/>
            </a:xfrm>
            <a:custGeom>
              <a:rect b="b" l="l" r="r" t="t"/>
              <a:pathLst>
                <a:path extrusionOk="0" h="872" w="786">
                  <a:moveTo>
                    <a:pt x="345" y="283"/>
                  </a:moveTo>
                  <a:cubicBezTo>
                    <a:pt x="377" y="287"/>
                    <a:pt x="404" y="297"/>
                    <a:pt x="432" y="325"/>
                  </a:cubicBezTo>
                  <a:cubicBezTo>
                    <a:pt x="487" y="376"/>
                    <a:pt x="500" y="448"/>
                    <a:pt x="477" y="518"/>
                  </a:cubicBezTo>
                  <a:cubicBezTo>
                    <a:pt x="460" y="561"/>
                    <a:pt x="427" y="596"/>
                    <a:pt x="394" y="596"/>
                  </a:cubicBezTo>
                  <a:cubicBezTo>
                    <a:pt x="375" y="596"/>
                    <a:pt x="356" y="585"/>
                    <a:pt x="340" y="558"/>
                  </a:cubicBezTo>
                  <a:cubicBezTo>
                    <a:pt x="290" y="486"/>
                    <a:pt x="326" y="370"/>
                    <a:pt x="345" y="293"/>
                  </a:cubicBezTo>
                  <a:lnTo>
                    <a:pt x="345" y="283"/>
                  </a:lnTo>
                  <a:close/>
                  <a:moveTo>
                    <a:pt x="306" y="1"/>
                  </a:moveTo>
                  <a:cubicBezTo>
                    <a:pt x="267" y="1"/>
                    <a:pt x="229" y="8"/>
                    <a:pt x="193" y="22"/>
                  </a:cubicBezTo>
                  <a:cubicBezTo>
                    <a:pt x="134" y="45"/>
                    <a:pt x="106" y="100"/>
                    <a:pt x="102" y="150"/>
                  </a:cubicBezTo>
                  <a:cubicBezTo>
                    <a:pt x="83" y="169"/>
                    <a:pt x="70" y="192"/>
                    <a:pt x="60" y="219"/>
                  </a:cubicBezTo>
                  <a:cubicBezTo>
                    <a:pt x="9" y="416"/>
                    <a:pt x="1" y="641"/>
                    <a:pt x="166" y="783"/>
                  </a:cubicBezTo>
                  <a:cubicBezTo>
                    <a:pt x="233" y="843"/>
                    <a:pt x="312" y="871"/>
                    <a:pt x="390" y="871"/>
                  </a:cubicBezTo>
                  <a:cubicBezTo>
                    <a:pt x="497" y="871"/>
                    <a:pt x="603" y="817"/>
                    <a:pt x="675" y="719"/>
                  </a:cubicBezTo>
                  <a:cubicBezTo>
                    <a:pt x="780" y="573"/>
                    <a:pt x="785" y="361"/>
                    <a:pt x="684" y="210"/>
                  </a:cubicBezTo>
                  <a:cubicBezTo>
                    <a:pt x="608" y="94"/>
                    <a:pt x="452" y="1"/>
                    <a:pt x="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4"/>
            <p:cNvSpPr/>
            <p:nvPr/>
          </p:nvSpPr>
          <p:spPr>
            <a:xfrm>
              <a:off x="4075887" y="101477"/>
              <a:ext cx="322142" cy="364442"/>
            </a:xfrm>
            <a:custGeom>
              <a:rect b="b" l="l" r="r" t="t"/>
              <a:pathLst>
                <a:path extrusionOk="0" h="5962" w="5270">
                  <a:moveTo>
                    <a:pt x="2218" y="1"/>
                  </a:moveTo>
                  <a:cubicBezTo>
                    <a:pt x="2028" y="1"/>
                    <a:pt x="1840" y="23"/>
                    <a:pt x="1665" y="65"/>
                  </a:cubicBezTo>
                  <a:cubicBezTo>
                    <a:pt x="1083" y="203"/>
                    <a:pt x="560" y="606"/>
                    <a:pt x="299" y="1143"/>
                  </a:cubicBezTo>
                  <a:cubicBezTo>
                    <a:pt x="1" y="1752"/>
                    <a:pt x="56" y="2449"/>
                    <a:pt x="280" y="3069"/>
                  </a:cubicBezTo>
                  <a:cubicBezTo>
                    <a:pt x="422" y="3463"/>
                    <a:pt x="624" y="3825"/>
                    <a:pt x="816" y="4192"/>
                  </a:cubicBezTo>
                  <a:cubicBezTo>
                    <a:pt x="1004" y="4550"/>
                    <a:pt x="1193" y="4958"/>
                    <a:pt x="1110" y="5371"/>
                  </a:cubicBezTo>
                  <a:cubicBezTo>
                    <a:pt x="1087" y="5486"/>
                    <a:pt x="1133" y="5573"/>
                    <a:pt x="1207" y="5623"/>
                  </a:cubicBezTo>
                  <a:cubicBezTo>
                    <a:pt x="1207" y="5687"/>
                    <a:pt x="1216" y="5751"/>
                    <a:pt x="1257" y="5816"/>
                  </a:cubicBezTo>
                  <a:cubicBezTo>
                    <a:pt x="1333" y="5924"/>
                    <a:pt x="1436" y="5961"/>
                    <a:pt x="1551" y="5961"/>
                  </a:cubicBezTo>
                  <a:cubicBezTo>
                    <a:pt x="1582" y="5961"/>
                    <a:pt x="1614" y="5958"/>
                    <a:pt x="1647" y="5953"/>
                  </a:cubicBezTo>
                  <a:cubicBezTo>
                    <a:pt x="2014" y="5894"/>
                    <a:pt x="2385" y="5802"/>
                    <a:pt x="2748" y="5719"/>
                  </a:cubicBezTo>
                  <a:cubicBezTo>
                    <a:pt x="3106" y="5636"/>
                    <a:pt x="3472" y="5531"/>
                    <a:pt x="3788" y="5334"/>
                  </a:cubicBezTo>
                  <a:cubicBezTo>
                    <a:pt x="4077" y="5156"/>
                    <a:pt x="4302" y="4903"/>
                    <a:pt x="4495" y="4618"/>
                  </a:cubicBezTo>
                  <a:cubicBezTo>
                    <a:pt x="4839" y="4114"/>
                    <a:pt x="5269" y="3445"/>
                    <a:pt x="5136" y="2802"/>
                  </a:cubicBezTo>
                  <a:cubicBezTo>
                    <a:pt x="5053" y="2387"/>
                    <a:pt x="4678" y="1997"/>
                    <a:pt x="4270" y="1997"/>
                  </a:cubicBezTo>
                  <a:cubicBezTo>
                    <a:pt x="4251" y="1997"/>
                    <a:pt x="4231" y="1998"/>
                    <a:pt x="4211" y="2000"/>
                  </a:cubicBezTo>
                  <a:cubicBezTo>
                    <a:pt x="4096" y="1436"/>
                    <a:pt x="3871" y="849"/>
                    <a:pt x="3472" y="455"/>
                  </a:cubicBezTo>
                  <a:cubicBezTo>
                    <a:pt x="3148" y="133"/>
                    <a:pt x="2677" y="1"/>
                    <a:pt x="22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4"/>
            <p:cNvSpPr/>
            <p:nvPr/>
          </p:nvSpPr>
          <p:spPr>
            <a:xfrm>
              <a:off x="4104739" y="94875"/>
              <a:ext cx="300503" cy="296652"/>
            </a:xfrm>
            <a:custGeom>
              <a:rect b="b" l="l" r="r" t="t"/>
              <a:pathLst>
                <a:path extrusionOk="0" h="4853" w="4916">
                  <a:moveTo>
                    <a:pt x="1794" y="2126"/>
                  </a:moveTo>
                  <a:cubicBezTo>
                    <a:pt x="1895" y="2126"/>
                    <a:pt x="1999" y="2149"/>
                    <a:pt x="2092" y="2191"/>
                  </a:cubicBezTo>
                  <a:cubicBezTo>
                    <a:pt x="2766" y="2493"/>
                    <a:pt x="2807" y="3566"/>
                    <a:pt x="2528" y="4140"/>
                  </a:cubicBezTo>
                  <a:cubicBezTo>
                    <a:pt x="2514" y="4163"/>
                    <a:pt x="2509" y="4186"/>
                    <a:pt x="2505" y="4208"/>
                  </a:cubicBezTo>
                  <a:cubicBezTo>
                    <a:pt x="2050" y="4021"/>
                    <a:pt x="1661" y="3649"/>
                    <a:pt x="1423" y="3241"/>
                  </a:cubicBezTo>
                  <a:cubicBezTo>
                    <a:pt x="1267" y="2975"/>
                    <a:pt x="1180" y="2612"/>
                    <a:pt x="1368" y="2337"/>
                  </a:cubicBezTo>
                  <a:cubicBezTo>
                    <a:pt x="1467" y="2189"/>
                    <a:pt x="1628" y="2126"/>
                    <a:pt x="1794" y="2126"/>
                  </a:cubicBezTo>
                  <a:close/>
                  <a:moveTo>
                    <a:pt x="3848" y="2532"/>
                  </a:moveTo>
                  <a:cubicBezTo>
                    <a:pt x="3942" y="2532"/>
                    <a:pt x="4042" y="2565"/>
                    <a:pt x="4096" y="2612"/>
                  </a:cubicBezTo>
                  <a:cubicBezTo>
                    <a:pt x="4307" y="2787"/>
                    <a:pt x="4357" y="3113"/>
                    <a:pt x="4316" y="3369"/>
                  </a:cubicBezTo>
                  <a:cubicBezTo>
                    <a:pt x="4217" y="3975"/>
                    <a:pt x="3693" y="4336"/>
                    <a:pt x="3113" y="4336"/>
                  </a:cubicBezTo>
                  <a:cubicBezTo>
                    <a:pt x="3079" y="4336"/>
                    <a:pt x="3044" y="4335"/>
                    <a:pt x="3009" y="4332"/>
                  </a:cubicBezTo>
                  <a:cubicBezTo>
                    <a:pt x="3197" y="3911"/>
                    <a:pt x="3257" y="3365"/>
                    <a:pt x="3156" y="2870"/>
                  </a:cubicBezTo>
                  <a:lnTo>
                    <a:pt x="3156" y="2870"/>
                  </a:lnTo>
                  <a:cubicBezTo>
                    <a:pt x="3206" y="2927"/>
                    <a:pt x="3286" y="2957"/>
                    <a:pt x="3366" y="2957"/>
                  </a:cubicBezTo>
                  <a:cubicBezTo>
                    <a:pt x="3478" y="2957"/>
                    <a:pt x="3589" y="2897"/>
                    <a:pt x="3610" y="2768"/>
                  </a:cubicBezTo>
                  <a:cubicBezTo>
                    <a:pt x="3619" y="2732"/>
                    <a:pt x="3624" y="2690"/>
                    <a:pt x="3629" y="2654"/>
                  </a:cubicBezTo>
                  <a:cubicBezTo>
                    <a:pt x="3661" y="2566"/>
                    <a:pt x="3752" y="2532"/>
                    <a:pt x="3848" y="2532"/>
                  </a:cubicBezTo>
                  <a:close/>
                  <a:moveTo>
                    <a:pt x="1653" y="0"/>
                  </a:moveTo>
                  <a:cubicBezTo>
                    <a:pt x="1133" y="0"/>
                    <a:pt x="635" y="237"/>
                    <a:pt x="340" y="682"/>
                  </a:cubicBezTo>
                  <a:cubicBezTo>
                    <a:pt x="37" y="1136"/>
                    <a:pt x="1" y="1732"/>
                    <a:pt x="249" y="2218"/>
                  </a:cubicBezTo>
                  <a:cubicBezTo>
                    <a:pt x="286" y="2294"/>
                    <a:pt x="347" y="2326"/>
                    <a:pt x="410" y="2326"/>
                  </a:cubicBezTo>
                  <a:cubicBezTo>
                    <a:pt x="551" y="2326"/>
                    <a:pt x="701" y="2165"/>
                    <a:pt x="615" y="1994"/>
                  </a:cubicBezTo>
                  <a:cubicBezTo>
                    <a:pt x="432" y="1627"/>
                    <a:pt x="551" y="1200"/>
                    <a:pt x="803" y="902"/>
                  </a:cubicBezTo>
                  <a:cubicBezTo>
                    <a:pt x="1021" y="645"/>
                    <a:pt x="1330" y="517"/>
                    <a:pt x="1652" y="517"/>
                  </a:cubicBezTo>
                  <a:cubicBezTo>
                    <a:pt x="1731" y="517"/>
                    <a:pt x="1811" y="524"/>
                    <a:pt x="1891" y="540"/>
                  </a:cubicBezTo>
                  <a:cubicBezTo>
                    <a:pt x="2863" y="719"/>
                    <a:pt x="3275" y="1746"/>
                    <a:pt x="3110" y="2640"/>
                  </a:cubicBezTo>
                  <a:cubicBezTo>
                    <a:pt x="3110" y="2654"/>
                    <a:pt x="3106" y="2667"/>
                    <a:pt x="3106" y="2681"/>
                  </a:cubicBezTo>
                  <a:cubicBezTo>
                    <a:pt x="2986" y="2287"/>
                    <a:pt x="2748" y="1943"/>
                    <a:pt x="2372" y="1750"/>
                  </a:cubicBezTo>
                  <a:cubicBezTo>
                    <a:pt x="2194" y="1658"/>
                    <a:pt x="1993" y="1608"/>
                    <a:pt x="1793" y="1608"/>
                  </a:cubicBezTo>
                  <a:cubicBezTo>
                    <a:pt x="1567" y="1608"/>
                    <a:pt x="1342" y="1673"/>
                    <a:pt x="1157" y="1814"/>
                  </a:cubicBezTo>
                  <a:cubicBezTo>
                    <a:pt x="763" y="2117"/>
                    <a:pt x="666" y="2667"/>
                    <a:pt x="808" y="3126"/>
                  </a:cubicBezTo>
                  <a:cubicBezTo>
                    <a:pt x="1093" y="4048"/>
                    <a:pt x="2105" y="4813"/>
                    <a:pt x="3060" y="4851"/>
                  </a:cubicBezTo>
                  <a:cubicBezTo>
                    <a:pt x="3084" y="4852"/>
                    <a:pt x="3108" y="4852"/>
                    <a:pt x="3132" y="4852"/>
                  </a:cubicBezTo>
                  <a:cubicBezTo>
                    <a:pt x="4075" y="4852"/>
                    <a:pt x="4916" y="4083"/>
                    <a:pt x="4844" y="3103"/>
                  </a:cubicBezTo>
                  <a:cubicBezTo>
                    <a:pt x="4807" y="2631"/>
                    <a:pt x="4532" y="2108"/>
                    <a:pt x="4027" y="2017"/>
                  </a:cubicBezTo>
                  <a:cubicBezTo>
                    <a:pt x="3982" y="2009"/>
                    <a:pt x="3938" y="2005"/>
                    <a:pt x="3894" y="2005"/>
                  </a:cubicBezTo>
                  <a:cubicBezTo>
                    <a:pt x="3809" y="2005"/>
                    <a:pt x="3726" y="2019"/>
                    <a:pt x="3646" y="2044"/>
                  </a:cubicBezTo>
                  <a:cubicBezTo>
                    <a:pt x="3559" y="1035"/>
                    <a:pt x="2922" y="114"/>
                    <a:pt x="1817" y="8"/>
                  </a:cubicBezTo>
                  <a:cubicBezTo>
                    <a:pt x="1762" y="3"/>
                    <a:pt x="1708" y="0"/>
                    <a:pt x="16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4"/>
            <p:cNvSpPr/>
            <p:nvPr/>
          </p:nvSpPr>
          <p:spPr>
            <a:xfrm>
              <a:off x="4071914" y="147689"/>
              <a:ext cx="270061" cy="323609"/>
            </a:xfrm>
            <a:custGeom>
              <a:rect b="b" l="l" r="r" t="t"/>
              <a:pathLst>
                <a:path extrusionOk="0" h="5294" w="4418">
                  <a:moveTo>
                    <a:pt x="754" y="417"/>
                  </a:moveTo>
                  <a:cubicBezTo>
                    <a:pt x="772" y="417"/>
                    <a:pt x="792" y="420"/>
                    <a:pt x="813" y="427"/>
                  </a:cubicBezTo>
                  <a:cubicBezTo>
                    <a:pt x="936" y="469"/>
                    <a:pt x="1001" y="671"/>
                    <a:pt x="1052" y="776"/>
                  </a:cubicBezTo>
                  <a:cubicBezTo>
                    <a:pt x="1327" y="1341"/>
                    <a:pt x="1501" y="1936"/>
                    <a:pt x="1524" y="2560"/>
                  </a:cubicBezTo>
                  <a:cubicBezTo>
                    <a:pt x="1520" y="2588"/>
                    <a:pt x="1524" y="2620"/>
                    <a:pt x="1524" y="2652"/>
                  </a:cubicBezTo>
                  <a:lnTo>
                    <a:pt x="1524" y="2656"/>
                  </a:lnTo>
                  <a:cubicBezTo>
                    <a:pt x="1528" y="2670"/>
                    <a:pt x="1528" y="2689"/>
                    <a:pt x="1533" y="2707"/>
                  </a:cubicBezTo>
                  <a:cubicBezTo>
                    <a:pt x="1551" y="2801"/>
                    <a:pt x="1628" y="2843"/>
                    <a:pt x="1708" y="2843"/>
                  </a:cubicBezTo>
                  <a:cubicBezTo>
                    <a:pt x="1812" y="2843"/>
                    <a:pt x="1921" y="2772"/>
                    <a:pt x="1914" y="2647"/>
                  </a:cubicBezTo>
                  <a:cubicBezTo>
                    <a:pt x="1895" y="2519"/>
                    <a:pt x="1964" y="2414"/>
                    <a:pt x="2092" y="2377"/>
                  </a:cubicBezTo>
                  <a:cubicBezTo>
                    <a:pt x="2117" y="2369"/>
                    <a:pt x="2141" y="2366"/>
                    <a:pt x="2164" y="2366"/>
                  </a:cubicBezTo>
                  <a:cubicBezTo>
                    <a:pt x="2284" y="2366"/>
                    <a:pt x="2384" y="2455"/>
                    <a:pt x="2445" y="2556"/>
                  </a:cubicBezTo>
                  <a:cubicBezTo>
                    <a:pt x="2638" y="2854"/>
                    <a:pt x="2523" y="3253"/>
                    <a:pt x="2445" y="3570"/>
                  </a:cubicBezTo>
                  <a:cubicBezTo>
                    <a:pt x="2409" y="3710"/>
                    <a:pt x="2544" y="3846"/>
                    <a:pt x="2674" y="3846"/>
                  </a:cubicBezTo>
                  <a:cubicBezTo>
                    <a:pt x="2726" y="3846"/>
                    <a:pt x="2778" y="3824"/>
                    <a:pt x="2817" y="3771"/>
                  </a:cubicBezTo>
                  <a:cubicBezTo>
                    <a:pt x="2946" y="3603"/>
                    <a:pt x="3143" y="3508"/>
                    <a:pt x="3350" y="3508"/>
                  </a:cubicBezTo>
                  <a:cubicBezTo>
                    <a:pt x="3409" y="3508"/>
                    <a:pt x="3469" y="3516"/>
                    <a:pt x="3528" y="3532"/>
                  </a:cubicBezTo>
                  <a:cubicBezTo>
                    <a:pt x="3660" y="3574"/>
                    <a:pt x="3835" y="3674"/>
                    <a:pt x="3867" y="3826"/>
                  </a:cubicBezTo>
                  <a:cubicBezTo>
                    <a:pt x="3899" y="3977"/>
                    <a:pt x="3789" y="4083"/>
                    <a:pt x="3683" y="4169"/>
                  </a:cubicBezTo>
                  <a:cubicBezTo>
                    <a:pt x="3413" y="4395"/>
                    <a:pt x="3028" y="4518"/>
                    <a:pt x="2693" y="4620"/>
                  </a:cubicBezTo>
                  <a:cubicBezTo>
                    <a:pt x="2308" y="4730"/>
                    <a:pt x="1922" y="4766"/>
                    <a:pt x="1524" y="4789"/>
                  </a:cubicBezTo>
                  <a:cubicBezTo>
                    <a:pt x="1459" y="4527"/>
                    <a:pt x="1450" y="4262"/>
                    <a:pt x="1404" y="3996"/>
                  </a:cubicBezTo>
                  <a:cubicBezTo>
                    <a:pt x="1359" y="3702"/>
                    <a:pt x="1262" y="3418"/>
                    <a:pt x="1156" y="3143"/>
                  </a:cubicBezTo>
                  <a:cubicBezTo>
                    <a:pt x="955" y="2607"/>
                    <a:pt x="671" y="2101"/>
                    <a:pt x="542" y="1538"/>
                  </a:cubicBezTo>
                  <a:cubicBezTo>
                    <a:pt x="478" y="1272"/>
                    <a:pt x="441" y="969"/>
                    <a:pt x="515" y="702"/>
                  </a:cubicBezTo>
                  <a:cubicBezTo>
                    <a:pt x="547" y="587"/>
                    <a:pt x="622" y="417"/>
                    <a:pt x="754" y="417"/>
                  </a:cubicBezTo>
                  <a:close/>
                  <a:moveTo>
                    <a:pt x="785" y="0"/>
                  </a:moveTo>
                  <a:cubicBezTo>
                    <a:pt x="740" y="0"/>
                    <a:pt x="693" y="6"/>
                    <a:pt x="644" y="20"/>
                  </a:cubicBezTo>
                  <a:cubicBezTo>
                    <a:pt x="322" y="103"/>
                    <a:pt x="161" y="405"/>
                    <a:pt x="116" y="708"/>
                  </a:cubicBezTo>
                  <a:cubicBezTo>
                    <a:pt x="1" y="1428"/>
                    <a:pt x="286" y="2106"/>
                    <a:pt x="570" y="2753"/>
                  </a:cubicBezTo>
                  <a:cubicBezTo>
                    <a:pt x="726" y="3102"/>
                    <a:pt x="891" y="3450"/>
                    <a:pt x="983" y="3822"/>
                  </a:cubicBezTo>
                  <a:cubicBezTo>
                    <a:pt x="1079" y="4230"/>
                    <a:pt x="1079" y="4660"/>
                    <a:pt x="1235" y="5055"/>
                  </a:cubicBezTo>
                  <a:cubicBezTo>
                    <a:pt x="1244" y="5077"/>
                    <a:pt x="1253" y="5096"/>
                    <a:pt x="1267" y="5111"/>
                  </a:cubicBezTo>
                  <a:cubicBezTo>
                    <a:pt x="1294" y="5202"/>
                    <a:pt x="1372" y="5280"/>
                    <a:pt x="1501" y="5289"/>
                  </a:cubicBezTo>
                  <a:cubicBezTo>
                    <a:pt x="1559" y="5292"/>
                    <a:pt x="1617" y="5293"/>
                    <a:pt x="1675" y="5293"/>
                  </a:cubicBezTo>
                  <a:cubicBezTo>
                    <a:pt x="2222" y="5293"/>
                    <a:pt x="2783" y="5162"/>
                    <a:pt x="3281" y="4959"/>
                  </a:cubicBezTo>
                  <a:cubicBezTo>
                    <a:pt x="3698" y="4785"/>
                    <a:pt x="4202" y="4546"/>
                    <a:pt x="4312" y="4065"/>
                  </a:cubicBezTo>
                  <a:cubicBezTo>
                    <a:pt x="4418" y="3615"/>
                    <a:pt x="4037" y="3221"/>
                    <a:pt x="3633" y="3115"/>
                  </a:cubicBezTo>
                  <a:cubicBezTo>
                    <a:pt x="3540" y="3090"/>
                    <a:pt x="3444" y="3078"/>
                    <a:pt x="3348" y="3078"/>
                  </a:cubicBezTo>
                  <a:cubicBezTo>
                    <a:pt x="3219" y="3078"/>
                    <a:pt x="3090" y="3100"/>
                    <a:pt x="2968" y="3143"/>
                  </a:cubicBezTo>
                  <a:cubicBezTo>
                    <a:pt x="3010" y="2707"/>
                    <a:pt x="2917" y="2271"/>
                    <a:pt x="2483" y="2051"/>
                  </a:cubicBezTo>
                  <a:cubicBezTo>
                    <a:pt x="2385" y="1999"/>
                    <a:pt x="2282" y="1976"/>
                    <a:pt x="2181" y="1976"/>
                  </a:cubicBezTo>
                  <a:cubicBezTo>
                    <a:pt x="2067" y="1976"/>
                    <a:pt x="1956" y="2005"/>
                    <a:pt x="1859" y="2056"/>
                  </a:cubicBezTo>
                  <a:cubicBezTo>
                    <a:pt x="1776" y="1478"/>
                    <a:pt x="1620" y="909"/>
                    <a:pt x="1336" y="405"/>
                  </a:cubicBezTo>
                  <a:cubicBezTo>
                    <a:pt x="1212" y="188"/>
                    <a:pt x="1029" y="0"/>
                    <a:pt x="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4"/>
            <p:cNvSpPr/>
            <p:nvPr/>
          </p:nvSpPr>
          <p:spPr>
            <a:xfrm>
              <a:off x="4091841" y="167372"/>
              <a:ext cx="225988" cy="281003"/>
            </a:xfrm>
            <a:custGeom>
              <a:rect b="b" l="l" r="r" t="t"/>
              <a:pathLst>
                <a:path extrusionOk="0" h="4597" w="3697">
                  <a:moveTo>
                    <a:pt x="445" y="647"/>
                  </a:moveTo>
                  <a:lnTo>
                    <a:pt x="574" y="1349"/>
                  </a:lnTo>
                  <a:cubicBezTo>
                    <a:pt x="500" y="1115"/>
                    <a:pt x="455" y="890"/>
                    <a:pt x="445" y="647"/>
                  </a:cubicBezTo>
                  <a:close/>
                  <a:moveTo>
                    <a:pt x="371" y="0"/>
                  </a:moveTo>
                  <a:cubicBezTo>
                    <a:pt x="365" y="0"/>
                    <a:pt x="360" y="0"/>
                    <a:pt x="354" y="1"/>
                  </a:cubicBezTo>
                  <a:cubicBezTo>
                    <a:pt x="47" y="14"/>
                    <a:pt x="1" y="353"/>
                    <a:pt x="1" y="592"/>
                  </a:cubicBezTo>
                  <a:cubicBezTo>
                    <a:pt x="1" y="1225"/>
                    <a:pt x="212" y="1853"/>
                    <a:pt x="441" y="2431"/>
                  </a:cubicBezTo>
                  <a:cubicBezTo>
                    <a:pt x="688" y="3045"/>
                    <a:pt x="991" y="3688"/>
                    <a:pt x="1005" y="4357"/>
                  </a:cubicBezTo>
                  <a:cubicBezTo>
                    <a:pt x="1005" y="4408"/>
                    <a:pt x="1019" y="4444"/>
                    <a:pt x="1042" y="4476"/>
                  </a:cubicBezTo>
                  <a:cubicBezTo>
                    <a:pt x="1075" y="4548"/>
                    <a:pt x="1137" y="4597"/>
                    <a:pt x="1222" y="4597"/>
                  </a:cubicBezTo>
                  <a:cubicBezTo>
                    <a:pt x="1229" y="4597"/>
                    <a:pt x="1236" y="4597"/>
                    <a:pt x="1243" y="4596"/>
                  </a:cubicBezTo>
                  <a:cubicBezTo>
                    <a:pt x="1716" y="4535"/>
                    <a:pt x="2184" y="4448"/>
                    <a:pt x="2652" y="4334"/>
                  </a:cubicBezTo>
                  <a:cubicBezTo>
                    <a:pt x="3014" y="4243"/>
                    <a:pt x="3495" y="4146"/>
                    <a:pt x="3592" y="3715"/>
                  </a:cubicBezTo>
                  <a:cubicBezTo>
                    <a:pt x="3697" y="3226"/>
                    <a:pt x="3280" y="3040"/>
                    <a:pt x="2816" y="3040"/>
                  </a:cubicBezTo>
                  <a:cubicBezTo>
                    <a:pt x="2671" y="3040"/>
                    <a:pt x="2521" y="3059"/>
                    <a:pt x="2381" y="3091"/>
                  </a:cubicBezTo>
                  <a:cubicBezTo>
                    <a:pt x="2404" y="2967"/>
                    <a:pt x="2413" y="2835"/>
                    <a:pt x="2409" y="2711"/>
                  </a:cubicBezTo>
                  <a:cubicBezTo>
                    <a:pt x="2394" y="2477"/>
                    <a:pt x="2322" y="2243"/>
                    <a:pt x="2147" y="2082"/>
                  </a:cubicBezTo>
                  <a:cubicBezTo>
                    <a:pt x="2023" y="1969"/>
                    <a:pt x="1897" y="1922"/>
                    <a:pt x="1777" y="1922"/>
                  </a:cubicBezTo>
                  <a:cubicBezTo>
                    <a:pt x="1648" y="1922"/>
                    <a:pt x="1527" y="1976"/>
                    <a:pt x="1423" y="2064"/>
                  </a:cubicBezTo>
                  <a:cubicBezTo>
                    <a:pt x="1281" y="1532"/>
                    <a:pt x="1129" y="1009"/>
                    <a:pt x="863" y="514"/>
                  </a:cubicBezTo>
                  <a:cubicBezTo>
                    <a:pt x="760" y="321"/>
                    <a:pt x="634" y="0"/>
                    <a:pt x="3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4"/>
            <p:cNvSpPr/>
            <p:nvPr/>
          </p:nvSpPr>
          <p:spPr>
            <a:xfrm>
              <a:off x="4246065" y="476064"/>
              <a:ext cx="343414" cy="377829"/>
            </a:xfrm>
            <a:custGeom>
              <a:rect b="b" l="l" r="r" t="t"/>
              <a:pathLst>
                <a:path extrusionOk="0" h="6181" w="5618">
                  <a:moveTo>
                    <a:pt x="2771" y="1"/>
                  </a:moveTo>
                  <a:cubicBezTo>
                    <a:pt x="2299" y="1"/>
                    <a:pt x="1819" y="219"/>
                    <a:pt x="1450" y="490"/>
                  </a:cubicBezTo>
                  <a:cubicBezTo>
                    <a:pt x="899" y="899"/>
                    <a:pt x="491" y="1490"/>
                    <a:pt x="257" y="2132"/>
                  </a:cubicBezTo>
                  <a:cubicBezTo>
                    <a:pt x="0" y="2838"/>
                    <a:pt x="19" y="3553"/>
                    <a:pt x="142" y="4279"/>
                  </a:cubicBezTo>
                  <a:cubicBezTo>
                    <a:pt x="151" y="4319"/>
                    <a:pt x="165" y="4347"/>
                    <a:pt x="188" y="4366"/>
                  </a:cubicBezTo>
                  <a:cubicBezTo>
                    <a:pt x="225" y="4609"/>
                    <a:pt x="330" y="4838"/>
                    <a:pt x="536" y="4989"/>
                  </a:cubicBezTo>
                  <a:cubicBezTo>
                    <a:pt x="688" y="5104"/>
                    <a:pt x="876" y="5159"/>
                    <a:pt x="1037" y="5259"/>
                  </a:cubicBezTo>
                  <a:cubicBezTo>
                    <a:pt x="1211" y="5369"/>
                    <a:pt x="1372" y="5503"/>
                    <a:pt x="1545" y="5613"/>
                  </a:cubicBezTo>
                  <a:cubicBezTo>
                    <a:pt x="2065" y="5929"/>
                    <a:pt x="2713" y="6180"/>
                    <a:pt x="3343" y="6180"/>
                  </a:cubicBezTo>
                  <a:cubicBezTo>
                    <a:pt x="3542" y="6180"/>
                    <a:pt x="3740" y="6155"/>
                    <a:pt x="3931" y="6099"/>
                  </a:cubicBezTo>
                  <a:cubicBezTo>
                    <a:pt x="4669" y="5879"/>
                    <a:pt x="5402" y="5278"/>
                    <a:pt x="5531" y="4480"/>
                  </a:cubicBezTo>
                  <a:cubicBezTo>
                    <a:pt x="5618" y="3934"/>
                    <a:pt x="5375" y="3388"/>
                    <a:pt x="4926" y="3132"/>
                  </a:cubicBezTo>
                  <a:cubicBezTo>
                    <a:pt x="5214" y="2838"/>
                    <a:pt x="5379" y="2467"/>
                    <a:pt x="5169" y="2027"/>
                  </a:cubicBezTo>
                  <a:cubicBezTo>
                    <a:pt x="4982" y="1637"/>
                    <a:pt x="4606" y="1434"/>
                    <a:pt x="4213" y="1434"/>
                  </a:cubicBezTo>
                  <a:cubicBezTo>
                    <a:pt x="4161" y="1434"/>
                    <a:pt x="4110" y="1437"/>
                    <a:pt x="4058" y="1444"/>
                  </a:cubicBezTo>
                  <a:cubicBezTo>
                    <a:pt x="4058" y="894"/>
                    <a:pt x="3861" y="348"/>
                    <a:pt x="3311" y="109"/>
                  </a:cubicBezTo>
                  <a:cubicBezTo>
                    <a:pt x="3137" y="34"/>
                    <a:pt x="2954" y="1"/>
                    <a:pt x="27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4"/>
            <p:cNvSpPr/>
            <p:nvPr/>
          </p:nvSpPr>
          <p:spPr>
            <a:xfrm>
              <a:off x="4280480" y="465672"/>
              <a:ext cx="320247" cy="380641"/>
            </a:xfrm>
            <a:custGeom>
              <a:rect b="b" l="l" r="r" t="t"/>
              <a:pathLst>
                <a:path extrusionOk="0" h="6227" w="5239">
                  <a:moveTo>
                    <a:pt x="2361" y="0"/>
                  </a:moveTo>
                  <a:cubicBezTo>
                    <a:pt x="2182" y="0"/>
                    <a:pt x="2002" y="32"/>
                    <a:pt x="1835" y="91"/>
                  </a:cubicBezTo>
                  <a:cubicBezTo>
                    <a:pt x="872" y="440"/>
                    <a:pt x="1" y="1536"/>
                    <a:pt x="331" y="2595"/>
                  </a:cubicBezTo>
                  <a:cubicBezTo>
                    <a:pt x="363" y="2700"/>
                    <a:pt x="446" y="2745"/>
                    <a:pt x="529" y="2745"/>
                  </a:cubicBezTo>
                  <a:cubicBezTo>
                    <a:pt x="659" y="2745"/>
                    <a:pt x="791" y="2636"/>
                    <a:pt x="744" y="2472"/>
                  </a:cubicBezTo>
                  <a:cubicBezTo>
                    <a:pt x="542" y="1747"/>
                    <a:pt x="1211" y="982"/>
                    <a:pt x="1812" y="665"/>
                  </a:cubicBezTo>
                  <a:cubicBezTo>
                    <a:pt x="1979" y="577"/>
                    <a:pt x="2185" y="515"/>
                    <a:pt x="2384" y="515"/>
                  </a:cubicBezTo>
                  <a:cubicBezTo>
                    <a:pt x="2579" y="515"/>
                    <a:pt x="2768" y="574"/>
                    <a:pt x="2909" y="728"/>
                  </a:cubicBezTo>
                  <a:cubicBezTo>
                    <a:pt x="3179" y="1022"/>
                    <a:pt x="3097" y="1490"/>
                    <a:pt x="2991" y="1835"/>
                  </a:cubicBezTo>
                  <a:cubicBezTo>
                    <a:pt x="2938" y="2003"/>
                    <a:pt x="3092" y="2155"/>
                    <a:pt x="3250" y="2155"/>
                  </a:cubicBezTo>
                  <a:cubicBezTo>
                    <a:pt x="3294" y="2155"/>
                    <a:pt x="3337" y="2144"/>
                    <a:pt x="3376" y="2119"/>
                  </a:cubicBezTo>
                  <a:cubicBezTo>
                    <a:pt x="3474" y="2055"/>
                    <a:pt x="3591" y="2023"/>
                    <a:pt x="3709" y="2023"/>
                  </a:cubicBezTo>
                  <a:cubicBezTo>
                    <a:pt x="3912" y="2023"/>
                    <a:pt x="4116" y="2118"/>
                    <a:pt x="4221" y="2307"/>
                  </a:cubicBezTo>
                  <a:cubicBezTo>
                    <a:pt x="4386" y="2614"/>
                    <a:pt x="4174" y="3022"/>
                    <a:pt x="3853" y="3122"/>
                  </a:cubicBezTo>
                  <a:cubicBezTo>
                    <a:pt x="3565" y="3210"/>
                    <a:pt x="3647" y="3604"/>
                    <a:pt x="3931" y="3628"/>
                  </a:cubicBezTo>
                  <a:cubicBezTo>
                    <a:pt x="4505" y="3678"/>
                    <a:pt x="4670" y="4426"/>
                    <a:pt x="4449" y="4856"/>
                  </a:cubicBezTo>
                  <a:cubicBezTo>
                    <a:pt x="4194" y="5358"/>
                    <a:pt x="3580" y="5722"/>
                    <a:pt x="3005" y="5722"/>
                  </a:cubicBezTo>
                  <a:cubicBezTo>
                    <a:pt x="2918" y="5722"/>
                    <a:pt x="2832" y="5713"/>
                    <a:pt x="2748" y="5696"/>
                  </a:cubicBezTo>
                  <a:cubicBezTo>
                    <a:pt x="2037" y="5554"/>
                    <a:pt x="1579" y="4925"/>
                    <a:pt x="1418" y="4251"/>
                  </a:cubicBezTo>
                  <a:cubicBezTo>
                    <a:pt x="1336" y="3907"/>
                    <a:pt x="1327" y="3535"/>
                    <a:pt x="1432" y="3196"/>
                  </a:cubicBezTo>
                  <a:cubicBezTo>
                    <a:pt x="1515" y="2928"/>
                    <a:pt x="1723" y="2550"/>
                    <a:pt x="2042" y="2550"/>
                  </a:cubicBezTo>
                  <a:cubicBezTo>
                    <a:pt x="2062" y="2550"/>
                    <a:pt x="2082" y="2552"/>
                    <a:pt x="2102" y="2554"/>
                  </a:cubicBezTo>
                  <a:cubicBezTo>
                    <a:pt x="2523" y="2614"/>
                    <a:pt x="2707" y="3141"/>
                    <a:pt x="2775" y="3503"/>
                  </a:cubicBezTo>
                  <a:cubicBezTo>
                    <a:pt x="2849" y="3880"/>
                    <a:pt x="2771" y="4361"/>
                    <a:pt x="2367" y="4512"/>
                  </a:cubicBezTo>
                  <a:cubicBezTo>
                    <a:pt x="2094" y="4612"/>
                    <a:pt x="2172" y="5014"/>
                    <a:pt x="2423" y="5014"/>
                  </a:cubicBezTo>
                  <a:cubicBezTo>
                    <a:pt x="2450" y="5014"/>
                    <a:pt x="2479" y="5009"/>
                    <a:pt x="2510" y="4999"/>
                  </a:cubicBezTo>
                  <a:cubicBezTo>
                    <a:pt x="3588" y="4646"/>
                    <a:pt x="3468" y="3114"/>
                    <a:pt x="2830" y="2407"/>
                  </a:cubicBezTo>
                  <a:cubicBezTo>
                    <a:pt x="2621" y="2174"/>
                    <a:pt x="2330" y="2036"/>
                    <a:pt x="2036" y="2036"/>
                  </a:cubicBezTo>
                  <a:cubicBezTo>
                    <a:pt x="1866" y="2036"/>
                    <a:pt x="1695" y="2082"/>
                    <a:pt x="1537" y="2182"/>
                  </a:cubicBezTo>
                  <a:cubicBezTo>
                    <a:pt x="1116" y="2453"/>
                    <a:pt x="909" y="2972"/>
                    <a:pt x="854" y="3453"/>
                  </a:cubicBezTo>
                  <a:cubicBezTo>
                    <a:pt x="744" y="4457"/>
                    <a:pt x="1230" y="5604"/>
                    <a:pt x="2174" y="6049"/>
                  </a:cubicBezTo>
                  <a:cubicBezTo>
                    <a:pt x="2437" y="6170"/>
                    <a:pt x="2717" y="6227"/>
                    <a:pt x="2996" y="6227"/>
                  </a:cubicBezTo>
                  <a:cubicBezTo>
                    <a:pt x="3698" y="6227"/>
                    <a:pt x="4396" y="5869"/>
                    <a:pt x="4803" y="5278"/>
                  </a:cubicBezTo>
                  <a:cubicBezTo>
                    <a:pt x="5239" y="4636"/>
                    <a:pt x="5097" y="3706"/>
                    <a:pt x="4486" y="3302"/>
                  </a:cubicBezTo>
                  <a:cubicBezTo>
                    <a:pt x="4780" y="2980"/>
                    <a:pt x="4894" y="2499"/>
                    <a:pt x="4688" y="2087"/>
                  </a:cubicBezTo>
                  <a:cubicBezTo>
                    <a:pt x="4499" y="1713"/>
                    <a:pt x="4099" y="1508"/>
                    <a:pt x="3699" y="1508"/>
                  </a:cubicBezTo>
                  <a:cubicBezTo>
                    <a:pt x="3662" y="1508"/>
                    <a:pt x="3625" y="1510"/>
                    <a:pt x="3588" y="1513"/>
                  </a:cubicBezTo>
                  <a:cubicBezTo>
                    <a:pt x="3633" y="1119"/>
                    <a:pt x="3573" y="715"/>
                    <a:pt x="3313" y="408"/>
                  </a:cubicBezTo>
                  <a:cubicBezTo>
                    <a:pt x="3074" y="126"/>
                    <a:pt x="2719" y="0"/>
                    <a:pt x="23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4"/>
            <p:cNvSpPr/>
            <p:nvPr/>
          </p:nvSpPr>
          <p:spPr>
            <a:xfrm>
              <a:off x="4241786" y="490551"/>
              <a:ext cx="232223" cy="360591"/>
            </a:xfrm>
            <a:custGeom>
              <a:rect b="b" l="l" r="r" t="t"/>
              <a:pathLst>
                <a:path extrusionOk="0" h="5899" w="3799">
                  <a:moveTo>
                    <a:pt x="1330" y="472"/>
                  </a:moveTo>
                  <a:cubicBezTo>
                    <a:pt x="1333" y="472"/>
                    <a:pt x="1337" y="473"/>
                    <a:pt x="1340" y="473"/>
                  </a:cubicBezTo>
                  <a:cubicBezTo>
                    <a:pt x="1395" y="482"/>
                    <a:pt x="1349" y="492"/>
                    <a:pt x="1336" y="542"/>
                  </a:cubicBezTo>
                  <a:cubicBezTo>
                    <a:pt x="1327" y="611"/>
                    <a:pt x="1300" y="675"/>
                    <a:pt x="1281" y="740"/>
                  </a:cubicBezTo>
                  <a:cubicBezTo>
                    <a:pt x="1143" y="1198"/>
                    <a:pt x="946" y="1625"/>
                    <a:pt x="763" y="2065"/>
                  </a:cubicBezTo>
                  <a:cubicBezTo>
                    <a:pt x="731" y="2147"/>
                    <a:pt x="754" y="2216"/>
                    <a:pt x="794" y="2257"/>
                  </a:cubicBezTo>
                  <a:cubicBezTo>
                    <a:pt x="833" y="2328"/>
                    <a:pt x="911" y="2369"/>
                    <a:pt x="983" y="2369"/>
                  </a:cubicBezTo>
                  <a:cubicBezTo>
                    <a:pt x="1057" y="2369"/>
                    <a:pt x="1125" y="2325"/>
                    <a:pt x="1139" y="2226"/>
                  </a:cubicBezTo>
                  <a:cubicBezTo>
                    <a:pt x="1182" y="1962"/>
                    <a:pt x="1396" y="1803"/>
                    <a:pt x="1643" y="1803"/>
                  </a:cubicBezTo>
                  <a:cubicBezTo>
                    <a:pt x="1686" y="1803"/>
                    <a:pt x="1728" y="1808"/>
                    <a:pt x="1772" y="1817"/>
                  </a:cubicBezTo>
                  <a:cubicBezTo>
                    <a:pt x="2134" y="1895"/>
                    <a:pt x="2345" y="2243"/>
                    <a:pt x="2386" y="2588"/>
                  </a:cubicBezTo>
                  <a:cubicBezTo>
                    <a:pt x="2445" y="3060"/>
                    <a:pt x="2212" y="3743"/>
                    <a:pt x="1781" y="4069"/>
                  </a:cubicBezTo>
                  <a:cubicBezTo>
                    <a:pt x="1607" y="4124"/>
                    <a:pt x="1437" y="4201"/>
                    <a:pt x="1267" y="4275"/>
                  </a:cubicBezTo>
                  <a:cubicBezTo>
                    <a:pt x="1058" y="4371"/>
                    <a:pt x="1212" y="4635"/>
                    <a:pt x="1397" y="4635"/>
                  </a:cubicBezTo>
                  <a:cubicBezTo>
                    <a:pt x="1407" y="4635"/>
                    <a:pt x="1417" y="4634"/>
                    <a:pt x="1427" y="4633"/>
                  </a:cubicBezTo>
                  <a:cubicBezTo>
                    <a:pt x="1639" y="4601"/>
                    <a:pt x="1831" y="4523"/>
                    <a:pt x="2005" y="4417"/>
                  </a:cubicBezTo>
                  <a:cubicBezTo>
                    <a:pt x="2157" y="4376"/>
                    <a:pt x="2310" y="4347"/>
                    <a:pt x="2467" y="4347"/>
                  </a:cubicBezTo>
                  <a:cubicBezTo>
                    <a:pt x="2519" y="4347"/>
                    <a:pt x="2572" y="4351"/>
                    <a:pt x="2625" y="4357"/>
                  </a:cubicBezTo>
                  <a:cubicBezTo>
                    <a:pt x="2932" y="4399"/>
                    <a:pt x="3285" y="4592"/>
                    <a:pt x="3313" y="4935"/>
                  </a:cubicBezTo>
                  <a:cubicBezTo>
                    <a:pt x="3340" y="5283"/>
                    <a:pt x="3159" y="5400"/>
                    <a:pt x="2903" y="5400"/>
                  </a:cubicBezTo>
                  <a:cubicBezTo>
                    <a:pt x="2480" y="5400"/>
                    <a:pt x="1852" y="5081"/>
                    <a:pt x="1620" y="4958"/>
                  </a:cubicBezTo>
                  <a:cubicBezTo>
                    <a:pt x="1300" y="4793"/>
                    <a:pt x="891" y="4582"/>
                    <a:pt x="657" y="4294"/>
                  </a:cubicBezTo>
                  <a:cubicBezTo>
                    <a:pt x="529" y="4133"/>
                    <a:pt x="534" y="3922"/>
                    <a:pt x="529" y="3720"/>
                  </a:cubicBezTo>
                  <a:cubicBezTo>
                    <a:pt x="519" y="3532"/>
                    <a:pt x="515" y="3348"/>
                    <a:pt x="515" y="3161"/>
                  </a:cubicBezTo>
                  <a:cubicBezTo>
                    <a:pt x="510" y="2491"/>
                    <a:pt x="565" y="1780"/>
                    <a:pt x="841" y="1161"/>
                  </a:cubicBezTo>
                  <a:cubicBezTo>
                    <a:pt x="923" y="987"/>
                    <a:pt x="1015" y="812"/>
                    <a:pt x="1129" y="662"/>
                  </a:cubicBezTo>
                  <a:cubicBezTo>
                    <a:pt x="1169" y="609"/>
                    <a:pt x="1254" y="472"/>
                    <a:pt x="1330" y="472"/>
                  </a:cubicBezTo>
                  <a:close/>
                  <a:moveTo>
                    <a:pt x="1346" y="1"/>
                  </a:moveTo>
                  <a:cubicBezTo>
                    <a:pt x="1215" y="1"/>
                    <a:pt x="1077" y="47"/>
                    <a:pt x="955" y="148"/>
                  </a:cubicBezTo>
                  <a:cubicBezTo>
                    <a:pt x="217" y="762"/>
                    <a:pt x="34" y="1917"/>
                    <a:pt x="6" y="2817"/>
                  </a:cubicBezTo>
                  <a:cubicBezTo>
                    <a:pt x="1" y="3064"/>
                    <a:pt x="6" y="3307"/>
                    <a:pt x="15" y="3555"/>
                  </a:cubicBezTo>
                  <a:cubicBezTo>
                    <a:pt x="28" y="3830"/>
                    <a:pt x="20" y="4124"/>
                    <a:pt x="134" y="4381"/>
                  </a:cubicBezTo>
                  <a:cubicBezTo>
                    <a:pt x="337" y="4844"/>
                    <a:pt x="914" y="5164"/>
                    <a:pt x="1336" y="5394"/>
                  </a:cubicBezTo>
                  <a:cubicBezTo>
                    <a:pt x="1795" y="5638"/>
                    <a:pt x="2354" y="5890"/>
                    <a:pt x="2881" y="5898"/>
                  </a:cubicBezTo>
                  <a:cubicBezTo>
                    <a:pt x="2891" y="5899"/>
                    <a:pt x="2900" y="5899"/>
                    <a:pt x="2910" y="5899"/>
                  </a:cubicBezTo>
                  <a:cubicBezTo>
                    <a:pt x="3367" y="5899"/>
                    <a:pt x="3708" y="5559"/>
                    <a:pt x="3753" y="5105"/>
                  </a:cubicBezTo>
                  <a:cubicBezTo>
                    <a:pt x="3798" y="4592"/>
                    <a:pt x="3440" y="4184"/>
                    <a:pt x="2978" y="4019"/>
                  </a:cubicBezTo>
                  <a:cubicBezTo>
                    <a:pt x="2822" y="3963"/>
                    <a:pt x="2665" y="3940"/>
                    <a:pt x="2510" y="3936"/>
                  </a:cubicBezTo>
                  <a:cubicBezTo>
                    <a:pt x="2868" y="3436"/>
                    <a:pt x="2991" y="2762"/>
                    <a:pt x="2771" y="2175"/>
                  </a:cubicBezTo>
                  <a:cubicBezTo>
                    <a:pt x="2612" y="1742"/>
                    <a:pt x="2190" y="1345"/>
                    <a:pt x="1708" y="1345"/>
                  </a:cubicBezTo>
                  <a:cubicBezTo>
                    <a:pt x="1705" y="1345"/>
                    <a:pt x="1701" y="1345"/>
                    <a:pt x="1698" y="1345"/>
                  </a:cubicBezTo>
                  <a:cubicBezTo>
                    <a:pt x="1639" y="1345"/>
                    <a:pt x="1584" y="1349"/>
                    <a:pt x="1533" y="1363"/>
                  </a:cubicBezTo>
                  <a:cubicBezTo>
                    <a:pt x="1639" y="1125"/>
                    <a:pt x="1753" y="872"/>
                    <a:pt x="1813" y="620"/>
                  </a:cubicBezTo>
                  <a:cubicBezTo>
                    <a:pt x="1896" y="240"/>
                    <a:pt x="1642" y="1"/>
                    <a:pt x="13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4"/>
            <p:cNvSpPr/>
            <p:nvPr/>
          </p:nvSpPr>
          <p:spPr>
            <a:xfrm>
              <a:off x="4256701" y="511028"/>
              <a:ext cx="208628" cy="323853"/>
            </a:xfrm>
            <a:custGeom>
              <a:rect b="b" l="l" r="r" t="t"/>
              <a:pathLst>
                <a:path extrusionOk="0" h="5298" w="3413">
                  <a:moveTo>
                    <a:pt x="1096" y="0"/>
                  </a:moveTo>
                  <a:cubicBezTo>
                    <a:pt x="1040" y="0"/>
                    <a:pt x="982" y="18"/>
                    <a:pt x="936" y="56"/>
                  </a:cubicBezTo>
                  <a:cubicBezTo>
                    <a:pt x="450" y="450"/>
                    <a:pt x="243" y="1239"/>
                    <a:pt x="129" y="1830"/>
                  </a:cubicBezTo>
                  <a:cubicBezTo>
                    <a:pt x="0" y="2496"/>
                    <a:pt x="19" y="3174"/>
                    <a:pt x="142" y="3839"/>
                  </a:cubicBezTo>
                  <a:cubicBezTo>
                    <a:pt x="148" y="3885"/>
                    <a:pt x="170" y="3917"/>
                    <a:pt x="193" y="3940"/>
                  </a:cubicBezTo>
                  <a:cubicBezTo>
                    <a:pt x="207" y="3963"/>
                    <a:pt x="225" y="3982"/>
                    <a:pt x="243" y="3995"/>
                  </a:cubicBezTo>
                  <a:cubicBezTo>
                    <a:pt x="707" y="4353"/>
                    <a:pt x="1170" y="4719"/>
                    <a:pt x="1688" y="4990"/>
                  </a:cubicBezTo>
                  <a:cubicBezTo>
                    <a:pt x="1933" y="5120"/>
                    <a:pt x="2291" y="5298"/>
                    <a:pt x="2606" y="5298"/>
                  </a:cubicBezTo>
                  <a:cubicBezTo>
                    <a:pt x="2803" y="5298"/>
                    <a:pt x="2984" y="5228"/>
                    <a:pt x="3109" y="5032"/>
                  </a:cubicBezTo>
                  <a:cubicBezTo>
                    <a:pt x="3412" y="4568"/>
                    <a:pt x="2825" y="4141"/>
                    <a:pt x="2463" y="3949"/>
                  </a:cubicBezTo>
                  <a:cubicBezTo>
                    <a:pt x="2224" y="3821"/>
                    <a:pt x="1972" y="3739"/>
                    <a:pt x="1706" y="3707"/>
                  </a:cubicBezTo>
                  <a:cubicBezTo>
                    <a:pt x="1862" y="3550"/>
                    <a:pt x="1996" y="3381"/>
                    <a:pt x="2096" y="3184"/>
                  </a:cubicBezTo>
                  <a:cubicBezTo>
                    <a:pt x="2288" y="2803"/>
                    <a:pt x="2358" y="2353"/>
                    <a:pt x="2174" y="1959"/>
                  </a:cubicBezTo>
                  <a:cubicBezTo>
                    <a:pt x="2006" y="1595"/>
                    <a:pt x="1653" y="1344"/>
                    <a:pt x="1250" y="1344"/>
                  </a:cubicBezTo>
                  <a:cubicBezTo>
                    <a:pt x="1235" y="1344"/>
                    <a:pt x="1221" y="1344"/>
                    <a:pt x="1206" y="1345"/>
                  </a:cubicBezTo>
                  <a:cubicBezTo>
                    <a:pt x="1111" y="1349"/>
                    <a:pt x="1018" y="1368"/>
                    <a:pt x="927" y="1400"/>
                  </a:cubicBezTo>
                  <a:cubicBezTo>
                    <a:pt x="1050" y="1014"/>
                    <a:pt x="1188" y="634"/>
                    <a:pt x="1298" y="253"/>
                  </a:cubicBezTo>
                  <a:cubicBezTo>
                    <a:pt x="1346" y="93"/>
                    <a:pt x="1225" y="0"/>
                    <a:pt x="1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4"/>
            <p:cNvSpPr/>
            <p:nvPr/>
          </p:nvSpPr>
          <p:spPr>
            <a:xfrm>
              <a:off x="4212384" y="916851"/>
              <a:ext cx="346043" cy="341030"/>
            </a:xfrm>
            <a:custGeom>
              <a:rect b="b" l="l" r="r" t="t"/>
              <a:pathLst>
                <a:path extrusionOk="0" h="5579" w="5661">
                  <a:moveTo>
                    <a:pt x="1688" y="0"/>
                  </a:moveTo>
                  <a:cubicBezTo>
                    <a:pt x="1258" y="0"/>
                    <a:pt x="885" y="260"/>
                    <a:pt x="647" y="603"/>
                  </a:cubicBezTo>
                  <a:cubicBezTo>
                    <a:pt x="367" y="1016"/>
                    <a:pt x="249" y="1543"/>
                    <a:pt x="157" y="2025"/>
                  </a:cubicBezTo>
                  <a:cubicBezTo>
                    <a:pt x="42" y="2593"/>
                    <a:pt x="14" y="3176"/>
                    <a:pt x="1" y="3758"/>
                  </a:cubicBezTo>
                  <a:cubicBezTo>
                    <a:pt x="1" y="3795"/>
                    <a:pt x="10" y="3831"/>
                    <a:pt x="28" y="3858"/>
                  </a:cubicBezTo>
                  <a:cubicBezTo>
                    <a:pt x="24" y="4015"/>
                    <a:pt x="83" y="4167"/>
                    <a:pt x="202" y="4304"/>
                  </a:cubicBezTo>
                  <a:cubicBezTo>
                    <a:pt x="382" y="4510"/>
                    <a:pt x="643" y="4579"/>
                    <a:pt x="890" y="4675"/>
                  </a:cubicBezTo>
                  <a:cubicBezTo>
                    <a:pt x="1468" y="4891"/>
                    <a:pt x="1950" y="5304"/>
                    <a:pt x="2541" y="5487"/>
                  </a:cubicBezTo>
                  <a:cubicBezTo>
                    <a:pt x="2724" y="5546"/>
                    <a:pt x="2920" y="5579"/>
                    <a:pt x="3114" y="5579"/>
                  </a:cubicBezTo>
                  <a:cubicBezTo>
                    <a:pt x="3466" y="5579"/>
                    <a:pt x="3815" y="5472"/>
                    <a:pt x="4078" y="5221"/>
                  </a:cubicBezTo>
                  <a:cubicBezTo>
                    <a:pt x="4348" y="4959"/>
                    <a:pt x="4467" y="4514"/>
                    <a:pt x="4316" y="4189"/>
                  </a:cubicBezTo>
                  <a:cubicBezTo>
                    <a:pt x="4977" y="3923"/>
                    <a:pt x="5660" y="3528"/>
                    <a:pt x="5605" y="2736"/>
                  </a:cubicBezTo>
                  <a:cubicBezTo>
                    <a:pt x="5563" y="2131"/>
                    <a:pt x="5059" y="1685"/>
                    <a:pt x="4499" y="1653"/>
                  </a:cubicBezTo>
                  <a:cubicBezTo>
                    <a:pt x="4545" y="1492"/>
                    <a:pt x="4560" y="1323"/>
                    <a:pt x="4518" y="1140"/>
                  </a:cubicBezTo>
                  <a:cubicBezTo>
                    <a:pt x="4450" y="850"/>
                    <a:pt x="4261" y="598"/>
                    <a:pt x="4018" y="433"/>
                  </a:cubicBezTo>
                  <a:cubicBezTo>
                    <a:pt x="3818" y="299"/>
                    <a:pt x="3594" y="238"/>
                    <a:pt x="3370" y="238"/>
                  </a:cubicBezTo>
                  <a:cubicBezTo>
                    <a:pt x="3075" y="238"/>
                    <a:pt x="2780" y="342"/>
                    <a:pt x="2532" y="516"/>
                  </a:cubicBezTo>
                  <a:cubicBezTo>
                    <a:pt x="2363" y="232"/>
                    <a:pt x="2120" y="21"/>
                    <a:pt x="1743" y="2"/>
                  </a:cubicBezTo>
                  <a:cubicBezTo>
                    <a:pt x="1725" y="1"/>
                    <a:pt x="1707" y="0"/>
                    <a:pt x="16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4"/>
            <p:cNvSpPr/>
            <p:nvPr/>
          </p:nvSpPr>
          <p:spPr>
            <a:xfrm>
              <a:off x="4257557" y="909944"/>
              <a:ext cx="310956" cy="339258"/>
            </a:xfrm>
            <a:custGeom>
              <a:rect b="b" l="l" r="r" t="t"/>
              <a:pathLst>
                <a:path extrusionOk="0" h="5550" w="5087">
                  <a:moveTo>
                    <a:pt x="1204" y="0"/>
                  </a:moveTo>
                  <a:cubicBezTo>
                    <a:pt x="1087" y="0"/>
                    <a:pt x="966" y="28"/>
                    <a:pt x="849" y="83"/>
                  </a:cubicBezTo>
                  <a:cubicBezTo>
                    <a:pt x="252" y="367"/>
                    <a:pt x="0" y="1092"/>
                    <a:pt x="189" y="1706"/>
                  </a:cubicBezTo>
                  <a:cubicBezTo>
                    <a:pt x="221" y="1813"/>
                    <a:pt x="306" y="1859"/>
                    <a:pt x="393" y="1859"/>
                  </a:cubicBezTo>
                  <a:cubicBezTo>
                    <a:pt x="526" y="1859"/>
                    <a:pt x="662" y="1750"/>
                    <a:pt x="615" y="1583"/>
                  </a:cubicBezTo>
                  <a:cubicBezTo>
                    <a:pt x="519" y="1234"/>
                    <a:pt x="651" y="849"/>
                    <a:pt x="936" y="624"/>
                  </a:cubicBezTo>
                  <a:cubicBezTo>
                    <a:pt x="1019" y="560"/>
                    <a:pt x="1109" y="517"/>
                    <a:pt x="1194" y="517"/>
                  </a:cubicBezTo>
                  <a:cubicBezTo>
                    <a:pt x="1273" y="517"/>
                    <a:pt x="1348" y="555"/>
                    <a:pt x="1408" y="648"/>
                  </a:cubicBezTo>
                  <a:cubicBezTo>
                    <a:pt x="1531" y="835"/>
                    <a:pt x="1499" y="1092"/>
                    <a:pt x="1491" y="1298"/>
                  </a:cubicBezTo>
                  <a:cubicBezTo>
                    <a:pt x="1481" y="1463"/>
                    <a:pt x="1601" y="1544"/>
                    <a:pt x="1727" y="1544"/>
                  </a:cubicBezTo>
                  <a:cubicBezTo>
                    <a:pt x="1856" y="1544"/>
                    <a:pt x="1993" y="1459"/>
                    <a:pt x="2005" y="1294"/>
                  </a:cubicBezTo>
                  <a:cubicBezTo>
                    <a:pt x="2029" y="936"/>
                    <a:pt x="2316" y="807"/>
                    <a:pt x="2621" y="807"/>
                  </a:cubicBezTo>
                  <a:cubicBezTo>
                    <a:pt x="2820" y="807"/>
                    <a:pt x="3027" y="862"/>
                    <a:pt x="3174" y="945"/>
                  </a:cubicBezTo>
                  <a:cubicBezTo>
                    <a:pt x="3371" y="1055"/>
                    <a:pt x="3614" y="1234"/>
                    <a:pt x="3554" y="1491"/>
                  </a:cubicBezTo>
                  <a:cubicBezTo>
                    <a:pt x="3499" y="1711"/>
                    <a:pt x="3307" y="1890"/>
                    <a:pt x="3150" y="2041"/>
                  </a:cubicBezTo>
                  <a:cubicBezTo>
                    <a:pt x="2960" y="2228"/>
                    <a:pt x="3149" y="2465"/>
                    <a:pt x="3362" y="2465"/>
                  </a:cubicBezTo>
                  <a:cubicBezTo>
                    <a:pt x="3400" y="2465"/>
                    <a:pt x="3439" y="2457"/>
                    <a:pt x="3476" y="2441"/>
                  </a:cubicBezTo>
                  <a:cubicBezTo>
                    <a:pt x="3617" y="2376"/>
                    <a:pt x="3774" y="2340"/>
                    <a:pt x="3922" y="2340"/>
                  </a:cubicBezTo>
                  <a:cubicBezTo>
                    <a:pt x="4240" y="2340"/>
                    <a:pt x="4518" y="2507"/>
                    <a:pt x="4509" y="2917"/>
                  </a:cubicBezTo>
                  <a:cubicBezTo>
                    <a:pt x="4495" y="3445"/>
                    <a:pt x="3973" y="3673"/>
                    <a:pt x="3513" y="3673"/>
                  </a:cubicBezTo>
                  <a:cubicBezTo>
                    <a:pt x="3478" y="3673"/>
                    <a:pt x="3442" y="3672"/>
                    <a:pt x="3408" y="3669"/>
                  </a:cubicBezTo>
                  <a:cubicBezTo>
                    <a:pt x="3400" y="3668"/>
                    <a:pt x="3393" y="3668"/>
                    <a:pt x="3385" y="3668"/>
                  </a:cubicBezTo>
                  <a:cubicBezTo>
                    <a:pt x="3087" y="3668"/>
                    <a:pt x="3102" y="4089"/>
                    <a:pt x="3347" y="4178"/>
                  </a:cubicBezTo>
                  <a:cubicBezTo>
                    <a:pt x="3563" y="4261"/>
                    <a:pt x="3472" y="4627"/>
                    <a:pt x="3366" y="4756"/>
                  </a:cubicBezTo>
                  <a:cubicBezTo>
                    <a:pt x="3212" y="4952"/>
                    <a:pt x="2944" y="5036"/>
                    <a:pt x="2694" y="5036"/>
                  </a:cubicBezTo>
                  <a:cubicBezTo>
                    <a:pt x="2647" y="5036"/>
                    <a:pt x="2600" y="5033"/>
                    <a:pt x="2555" y="5027"/>
                  </a:cubicBezTo>
                  <a:cubicBezTo>
                    <a:pt x="1903" y="4940"/>
                    <a:pt x="1404" y="4280"/>
                    <a:pt x="1169" y="3715"/>
                  </a:cubicBezTo>
                  <a:cubicBezTo>
                    <a:pt x="1050" y="3427"/>
                    <a:pt x="995" y="3073"/>
                    <a:pt x="1169" y="2798"/>
                  </a:cubicBezTo>
                  <a:cubicBezTo>
                    <a:pt x="1275" y="2630"/>
                    <a:pt x="1449" y="2552"/>
                    <a:pt x="1633" y="2552"/>
                  </a:cubicBezTo>
                  <a:cubicBezTo>
                    <a:pt x="1695" y="2552"/>
                    <a:pt x="1758" y="2561"/>
                    <a:pt x="1821" y="2578"/>
                  </a:cubicBezTo>
                  <a:cubicBezTo>
                    <a:pt x="2412" y="2743"/>
                    <a:pt x="2384" y="3482"/>
                    <a:pt x="2005" y="3848"/>
                  </a:cubicBezTo>
                  <a:cubicBezTo>
                    <a:pt x="1821" y="4025"/>
                    <a:pt x="2002" y="4277"/>
                    <a:pt x="2204" y="4277"/>
                  </a:cubicBezTo>
                  <a:cubicBezTo>
                    <a:pt x="2264" y="4277"/>
                    <a:pt x="2325" y="4255"/>
                    <a:pt x="2380" y="4202"/>
                  </a:cubicBezTo>
                  <a:cubicBezTo>
                    <a:pt x="2875" y="3724"/>
                    <a:pt x="2981" y="2843"/>
                    <a:pt x="2449" y="2348"/>
                  </a:cubicBezTo>
                  <a:cubicBezTo>
                    <a:pt x="2227" y="2142"/>
                    <a:pt x="1936" y="2039"/>
                    <a:pt x="1650" y="2039"/>
                  </a:cubicBezTo>
                  <a:cubicBezTo>
                    <a:pt x="1273" y="2039"/>
                    <a:pt x="902" y="2217"/>
                    <a:pt x="702" y="2574"/>
                  </a:cubicBezTo>
                  <a:cubicBezTo>
                    <a:pt x="280" y="3321"/>
                    <a:pt x="752" y="4215"/>
                    <a:pt x="1243" y="4797"/>
                  </a:cubicBezTo>
                  <a:cubicBezTo>
                    <a:pt x="1616" y="5235"/>
                    <a:pt x="2153" y="5550"/>
                    <a:pt x="2713" y="5550"/>
                  </a:cubicBezTo>
                  <a:cubicBezTo>
                    <a:pt x="2910" y="5550"/>
                    <a:pt x="3110" y="5511"/>
                    <a:pt x="3307" y="5425"/>
                  </a:cubicBezTo>
                  <a:cubicBezTo>
                    <a:pt x="3664" y="5265"/>
                    <a:pt x="3940" y="4958"/>
                    <a:pt x="3986" y="4559"/>
                  </a:cubicBezTo>
                  <a:cubicBezTo>
                    <a:pt x="3999" y="4407"/>
                    <a:pt x="3986" y="4270"/>
                    <a:pt x="3940" y="4142"/>
                  </a:cubicBezTo>
                  <a:cubicBezTo>
                    <a:pt x="4564" y="3990"/>
                    <a:pt x="5086" y="3495"/>
                    <a:pt x="5017" y="2788"/>
                  </a:cubicBezTo>
                  <a:cubicBezTo>
                    <a:pt x="4981" y="2417"/>
                    <a:pt x="4774" y="2064"/>
                    <a:pt x="4426" y="1908"/>
                  </a:cubicBezTo>
                  <a:cubicBezTo>
                    <a:pt x="4279" y="1844"/>
                    <a:pt x="4132" y="1812"/>
                    <a:pt x="3980" y="1812"/>
                  </a:cubicBezTo>
                  <a:cubicBezTo>
                    <a:pt x="4041" y="1693"/>
                    <a:pt x="4077" y="1569"/>
                    <a:pt x="4082" y="1436"/>
                  </a:cubicBezTo>
                  <a:cubicBezTo>
                    <a:pt x="4096" y="982"/>
                    <a:pt x="3733" y="648"/>
                    <a:pt x="3362" y="459"/>
                  </a:cubicBezTo>
                  <a:cubicBezTo>
                    <a:pt x="3136" y="344"/>
                    <a:pt x="2885" y="273"/>
                    <a:pt x="2635" y="273"/>
                  </a:cubicBezTo>
                  <a:cubicBezTo>
                    <a:pt x="2467" y="273"/>
                    <a:pt x="2300" y="305"/>
                    <a:pt x="2142" y="377"/>
                  </a:cubicBezTo>
                  <a:cubicBezTo>
                    <a:pt x="2060" y="413"/>
                    <a:pt x="1986" y="459"/>
                    <a:pt x="1917" y="510"/>
                  </a:cubicBezTo>
                  <a:cubicBezTo>
                    <a:pt x="1876" y="413"/>
                    <a:pt x="1825" y="326"/>
                    <a:pt x="1752" y="248"/>
                  </a:cubicBezTo>
                  <a:cubicBezTo>
                    <a:pt x="1601" y="83"/>
                    <a:pt x="1407" y="0"/>
                    <a:pt x="1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4"/>
            <p:cNvSpPr/>
            <p:nvPr/>
          </p:nvSpPr>
          <p:spPr>
            <a:xfrm>
              <a:off x="4204010" y="915568"/>
              <a:ext cx="229350" cy="353317"/>
            </a:xfrm>
            <a:custGeom>
              <a:rect b="b" l="l" r="r" t="t"/>
              <a:pathLst>
                <a:path extrusionOk="0" h="5780" w="3752">
                  <a:moveTo>
                    <a:pt x="1733" y="504"/>
                  </a:moveTo>
                  <a:cubicBezTo>
                    <a:pt x="1787" y="504"/>
                    <a:pt x="1799" y="551"/>
                    <a:pt x="1802" y="660"/>
                  </a:cubicBezTo>
                  <a:cubicBezTo>
                    <a:pt x="1802" y="789"/>
                    <a:pt x="1798" y="918"/>
                    <a:pt x="1793" y="1045"/>
                  </a:cubicBezTo>
                  <a:cubicBezTo>
                    <a:pt x="1757" y="1578"/>
                    <a:pt x="1637" y="2188"/>
                    <a:pt x="1399" y="2669"/>
                  </a:cubicBezTo>
                  <a:cubicBezTo>
                    <a:pt x="1311" y="2845"/>
                    <a:pt x="1456" y="3024"/>
                    <a:pt x="1615" y="3024"/>
                  </a:cubicBezTo>
                  <a:cubicBezTo>
                    <a:pt x="1672" y="3024"/>
                    <a:pt x="1730" y="3002"/>
                    <a:pt x="1780" y="2949"/>
                  </a:cubicBezTo>
                  <a:cubicBezTo>
                    <a:pt x="1824" y="2903"/>
                    <a:pt x="1886" y="2882"/>
                    <a:pt x="1949" y="2882"/>
                  </a:cubicBezTo>
                  <a:cubicBezTo>
                    <a:pt x="2036" y="2882"/>
                    <a:pt x="2126" y="2922"/>
                    <a:pt x="2178" y="2990"/>
                  </a:cubicBezTo>
                  <a:cubicBezTo>
                    <a:pt x="2307" y="3160"/>
                    <a:pt x="2174" y="3435"/>
                    <a:pt x="2022" y="3541"/>
                  </a:cubicBezTo>
                  <a:cubicBezTo>
                    <a:pt x="1802" y="3692"/>
                    <a:pt x="1912" y="3985"/>
                    <a:pt x="2160" y="4013"/>
                  </a:cubicBezTo>
                  <a:cubicBezTo>
                    <a:pt x="2500" y="4050"/>
                    <a:pt x="2816" y="4256"/>
                    <a:pt x="2968" y="4567"/>
                  </a:cubicBezTo>
                  <a:cubicBezTo>
                    <a:pt x="3046" y="4724"/>
                    <a:pt x="3133" y="5003"/>
                    <a:pt x="3063" y="5178"/>
                  </a:cubicBezTo>
                  <a:cubicBezTo>
                    <a:pt x="3042" y="5234"/>
                    <a:pt x="3041" y="5250"/>
                    <a:pt x="3010" y="5250"/>
                  </a:cubicBezTo>
                  <a:cubicBezTo>
                    <a:pt x="2996" y="5250"/>
                    <a:pt x="2974" y="5246"/>
                    <a:pt x="2940" y="5242"/>
                  </a:cubicBezTo>
                  <a:cubicBezTo>
                    <a:pt x="2843" y="5228"/>
                    <a:pt x="2733" y="5168"/>
                    <a:pt x="2642" y="5132"/>
                  </a:cubicBezTo>
                  <a:cubicBezTo>
                    <a:pt x="2270" y="4986"/>
                    <a:pt x="1912" y="4806"/>
                    <a:pt x="1569" y="4609"/>
                  </a:cubicBezTo>
                  <a:cubicBezTo>
                    <a:pt x="1279" y="4440"/>
                    <a:pt x="807" y="4228"/>
                    <a:pt x="674" y="3898"/>
                  </a:cubicBezTo>
                  <a:cubicBezTo>
                    <a:pt x="638" y="3811"/>
                    <a:pt x="559" y="3761"/>
                    <a:pt x="472" y="3747"/>
                  </a:cubicBezTo>
                  <a:cubicBezTo>
                    <a:pt x="454" y="3293"/>
                    <a:pt x="491" y="2821"/>
                    <a:pt x="574" y="2380"/>
                  </a:cubicBezTo>
                  <a:cubicBezTo>
                    <a:pt x="669" y="1885"/>
                    <a:pt x="794" y="1362"/>
                    <a:pt x="1110" y="963"/>
                  </a:cubicBezTo>
                  <a:cubicBezTo>
                    <a:pt x="1247" y="789"/>
                    <a:pt x="1427" y="619"/>
                    <a:pt x="1628" y="532"/>
                  </a:cubicBezTo>
                  <a:cubicBezTo>
                    <a:pt x="1674" y="514"/>
                    <a:pt x="1708" y="504"/>
                    <a:pt x="1733" y="504"/>
                  </a:cubicBezTo>
                  <a:close/>
                  <a:moveTo>
                    <a:pt x="1753" y="0"/>
                  </a:moveTo>
                  <a:cubicBezTo>
                    <a:pt x="1519" y="0"/>
                    <a:pt x="1288" y="122"/>
                    <a:pt x="1105" y="262"/>
                  </a:cubicBezTo>
                  <a:cubicBezTo>
                    <a:pt x="591" y="651"/>
                    <a:pt x="322" y="1299"/>
                    <a:pt x="179" y="1904"/>
                  </a:cubicBezTo>
                  <a:cubicBezTo>
                    <a:pt x="0" y="2651"/>
                    <a:pt x="28" y="3390"/>
                    <a:pt x="147" y="4141"/>
                  </a:cubicBezTo>
                  <a:cubicBezTo>
                    <a:pt x="161" y="4228"/>
                    <a:pt x="234" y="4270"/>
                    <a:pt x="312" y="4270"/>
                  </a:cubicBezTo>
                  <a:cubicBezTo>
                    <a:pt x="390" y="4412"/>
                    <a:pt x="509" y="4522"/>
                    <a:pt x="656" y="4632"/>
                  </a:cubicBezTo>
                  <a:cubicBezTo>
                    <a:pt x="913" y="4821"/>
                    <a:pt x="1183" y="4986"/>
                    <a:pt x="1459" y="5141"/>
                  </a:cubicBezTo>
                  <a:cubicBezTo>
                    <a:pt x="1725" y="5288"/>
                    <a:pt x="2000" y="5420"/>
                    <a:pt x="2280" y="5540"/>
                  </a:cubicBezTo>
                  <a:cubicBezTo>
                    <a:pt x="2507" y="5636"/>
                    <a:pt x="2775" y="5779"/>
                    <a:pt x="3034" y="5779"/>
                  </a:cubicBezTo>
                  <a:cubicBezTo>
                    <a:pt x="3062" y="5779"/>
                    <a:pt x="3090" y="5777"/>
                    <a:pt x="3118" y="5774"/>
                  </a:cubicBezTo>
                  <a:cubicBezTo>
                    <a:pt x="3751" y="5687"/>
                    <a:pt x="3632" y="4766"/>
                    <a:pt x="3444" y="4362"/>
                  </a:cubicBezTo>
                  <a:cubicBezTo>
                    <a:pt x="3275" y="3999"/>
                    <a:pt x="2972" y="3742"/>
                    <a:pt x="2614" y="3604"/>
                  </a:cubicBezTo>
                  <a:cubicBezTo>
                    <a:pt x="2775" y="3316"/>
                    <a:pt x="2811" y="2967"/>
                    <a:pt x="2582" y="2679"/>
                  </a:cubicBezTo>
                  <a:cubicBezTo>
                    <a:pt x="2449" y="2504"/>
                    <a:pt x="2242" y="2404"/>
                    <a:pt x="2032" y="2385"/>
                  </a:cubicBezTo>
                  <a:cubicBezTo>
                    <a:pt x="2092" y="2229"/>
                    <a:pt x="2147" y="2073"/>
                    <a:pt x="2183" y="1904"/>
                  </a:cubicBezTo>
                  <a:cubicBezTo>
                    <a:pt x="2265" y="1559"/>
                    <a:pt x="2307" y="1202"/>
                    <a:pt x="2312" y="844"/>
                  </a:cubicBezTo>
                  <a:cubicBezTo>
                    <a:pt x="2320" y="532"/>
                    <a:pt x="2307" y="152"/>
                    <a:pt x="1954" y="33"/>
                  </a:cubicBezTo>
                  <a:cubicBezTo>
                    <a:pt x="1887" y="10"/>
                    <a:pt x="1820" y="0"/>
                    <a:pt x="17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4"/>
            <p:cNvSpPr/>
            <p:nvPr/>
          </p:nvSpPr>
          <p:spPr>
            <a:xfrm>
              <a:off x="4222226" y="938246"/>
              <a:ext cx="184177" cy="302275"/>
            </a:xfrm>
            <a:custGeom>
              <a:rect b="b" l="l" r="r" t="t"/>
              <a:pathLst>
                <a:path extrusionOk="0" h="4945" w="3013">
                  <a:moveTo>
                    <a:pt x="1254" y="0"/>
                  </a:moveTo>
                  <a:cubicBezTo>
                    <a:pt x="1125" y="0"/>
                    <a:pt x="994" y="65"/>
                    <a:pt x="899" y="170"/>
                  </a:cubicBezTo>
                  <a:cubicBezTo>
                    <a:pt x="551" y="551"/>
                    <a:pt x="340" y="1165"/>
                    <a:pt x="211" y="1656"/>
                  </a:cubicBezTo>
                  <a:cubicBezTo>
                    <a:pt x="73" y="2188"/>
                    <a:pt x="1" y="2775"/>
                    <a:pt x="69" y="3321"/>
                  </a:cubicBezTo>
                  <a:cubicBezTo>
                    <a:pt x="24" y="3398"/>
                    <a:pt x="28" y="3495"/>
                    <a:pt x="115" y="3573"/>
                  </a:cubicBezTo>
                  <a:cubicBezTo>
                    <a:pt x="482" y="3899"/>
                    <a:pt x="885" y="4211"/>
                    <a:pt x="1307" y="4454"/>
                  </a:cubicBezTo>
                  <a:cubicBezTo>
                    <a:pt x="1523" y="4582"/>
                    <a:pt x="1757" y="4683"/>
                    <a:pt x="1982" y="4789"/>
                  </a:cubicBezTo>
                  <a:cubicBezTo>
                    <a:pt x="2146" y="4868"/>
                    <a:pt x="2320" y="4944"/>
                    <a:pt x="2505" y="4944"/>
                  </a:cubicBezTo>
                  <a:cubicBezTo>
                    <a:pt x="2532" y="4944"/>
                    <a:pt x="2559" y="4943"/>
                    <a:pt x="2587" y="4939"/>
                  </a:cubicBezTo>
                  <a:cubicBezTo>
                    <a:pt x="2765" y="4912"/>
                    <a:pt x="2930" y="4797"/>
                    <a:pt x="2972" y="4609"/>
                  </a:cubicBezTo>
                  <a:cubicBezTo>
                    <a:pt x="3013" y="4399"/>
                    <a:pt x="2885" y="4215"/>
                    <a:pt x="2752" y="4064"/>
                  </a:cubicBezTo>
                  <a:cubicBezTo>
                    <a:pt x="2518" y="3798"/>
                    <a:pt x="2215" y="3614"/>
                    <a:pt x="1904" y="3459"/>
                  </a:cubicBezTo>
                  <a:cubicBezTo>
                    <a:pt x="2050" y="3243"/>
                    <a:pt x="2105" y="2977"/>
                    <a:pt x="2005" y="2725"/>
                  </a:cubicBezTo>
                  <a:cubicBezTo>
                    <a:pt x="1912" y="2496"/>
                    <a:pt x="1707" y="2340"/>
                    <a:pt x="1477" y="2298"/>
                  </a:cubicBezTo>
                  <a:cubicBezTo>
                    <a:pt x="1582" y="1808"/>
                    <a:pt x="1647" y="1303"/>
                    <a:pt x="1665" y="803"/>
                  </a:cubicBezTo>
                  <a:cubicBezTo>
                    <a:pt x="1675" y="574"/>
                    <a:pt x="1697" y="295"/>
                    <a:pt x="1523" y="115"/>
                  </a:cubicBezTo>
                  <a:cubicBezTo>
                    <a:pt x="1445" y="35"/>
                    <a:pt x="1350" y="0"/>
                    <a:pt x="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44"/>
          <p:cNvGrpSpPr/>
          <p:nvPr/>
        </p:nvGrpSpPr>
        <p:grpSpPr>
          <a:xfrm flipH="1" rot="6918043">
            <a:off x="-198508" y="-658852"/>
            <a:ext cx="1170254" cy="1844219"/>
            <a:chOff x="2046800" y="1535850"/>
            <a:chExt cx="488075" cy="769150"/>
          </a:xfrm>
        </p:grpSpPr>
        <p:sp>
          <p:nvSpPr>
            <p:cNvPr id="3510" name="Google Shape;3510;p44"/>
            <p:cNvSpPr/>
            <p:nvPr/>
          </p:nvSpPr>
          <p:spPr>
            <a:xfrm>
              <a:off x="2133600" y="1857875"/>
              <a:ext cx="46225" cy="46250"/>
            </a:xfrm>
            <a:custGeom>
              <a:rect b="b" l="l" r="r" t="t"/>
              <a:pathLst>
                <a:path extrusionOk="0" h="1850" w="1849">
                  <a:moveTo>
                    <a:pt x="614" y="1"/>
                  </a:moveTo>
                  <a:cubicBezTo>
                    <a:pt x="601" y="1"/>
                    <a:pt x="587" y="2"/>
                    <a:pt x="574" y="5"/>
                  </a:cubicBezTo>
                  <a:cubicBezTo>
                    <a:pt x="252" y="73"/>
                    <a:pt x="0" y="399"/>
                    <a:pt x="161" y="725"/>
                  </a:cubicBezTo>
                  <a:cubicBezTo>
                    <a:pt x="229" y="858"/>
                    <a:pt x="348" y="964"/>
                    <a:pt x="496" y="1009"/>
                  </a:cubicBezTo>
                  <a:cubicBezTo>
                    <a:pt x="540" y="1020"/>
                    <a:pt x="585" y="1026"/>
                    <a:pt x="630" y="1026"/>
                  </a:cubicBezTo>
                  <a:cubicBezTo>
                    <a:pt x="658" y="1026"/>
                    <a:pt x="687" y="1024"/>
                    <a:pt x="716" y="1019"/>
                  </a:cubicBezTo>
                  <a:cubicBezTo>
                    <a:pt x="729" y="1019"/>
                    <a:pt x="743" y="1019"/>
                    <a:pt x="756" y="1014"/>
                  </a:cubicBezTo>
                  <a:lnTo>
                    <a:pt x="756" y="1014"/>
                  </a:lnTo>
                  <a:cubicBezTo>
                    <a:pt x="748" y="1138"/>
                    <a:pt x="693" y="1284"/>
                    <a:pt x="716" y="1394"/>
                  </a:cubicBezTo>
                  <a:cubicBezTo>
                    <a:pt x="748" y="1574"/>
                    <a:pt x="885" y="1720"/>
                    <a:pt x="1046" y="1794"/>
                  </a:cubicBezTo>
                  <a:cubicBezTo>
                    <a:pt x="1132" y="1832"/>
                    <a:pt x="1215" y="1850"/>
                    <a:pt x="1293" y="1850"/>
                  </a:cubicBezTo>
                  <a:cubicBezTo>
                    <a:pt x="1545" y="1850"/>
                    <a:pt x="1743" y="1663"/>
                    <a:pt x="1789" y="1358"/>
                  </a:cubicBezTo>
                  <a:cubicBezTo>
                    <a:pt x="1806" y="1239"/>
                    <a:pt x="1766" y="1097"/>
                    <a:pt x="1609" y="968"/>
                  </a:cubicBezTo>
                  <a:cubicBezTo>
                    <a:pt x="1577" y="941"/>
                    <a:pt x="1514" y="826"/>
                    <a:pt x="1624" y="822"/>
                  </a:cubicBezTo>
                  <a:cubicBezTo>
                    <a:pt x="1719" y="816"/>
                    <a:pt x="1784" y="761"/>
                    <a:pt x="1798" y="721"/>
                  </a:cubicBezTo>
                  <a:cubicBezTo>
                    <a:pt x="1821" y="638"/>
                    <a:pt x="1848" y="560"/>
                    <a:pt x="1812" y="486"/>
                  </a:cubicBezTo>
                  <a:cubicBezTo>
                    <a:pt x="1743" y="344"/>
                    <a:pt x="1577" y="299"/>
                    <a:pt x="1421" y="294"/>
                  </a:cubicBezTo>
                  <a:cubicBezTo>
                    <a:pt x="1371" y="294"/>
                    <a:pt x="1298" y="331"/>
                    <a:pt x="1193" y="331"/>
                  </a:cubicBezTo>
                  <a:cubicBezTo>
                    <a:pt x="1138" y="331"/>
                    <a:pt x="1074" y="321"/>
                    <a:pt x="1000" y="289"/>
                  </a:cubicBezTo>
                  <a:cubicBezTo>
                    <a:pt x="885" y="242"/>
                    <a:pt x="786" y="1"/>
                    <a:pt x="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4"/>
            <p:cNvSpPr/>
            <p:nvPr/>
          </p:nvSpPr>
          <p:spPr>
            <a:xfrm>
              <a:off x="2160750" y="1875875"/>
              <a:ext cx="3350" cy="2550"/>
            </a:xfrm>
            <a:custGeom>
              <a:rect b="b" l="l" r="r" t="t"/>
              <a:pathLst>
                <a:path extrusionOk="0" h="102" w="134">
                  <a:moveTo>
                    <a:pt x="65" y="1"/>
                  </a:moveTo>
                  <a:cubicBezTo>
                    <a:pt x="1" y="1"/>
                    <a:pt x="1" y="102"/>
                    <a:pt x="65" y="102"/>
                  </a:cubicBezTo>
                  <a:cubicBezTo>
                    <a:pt x="134" y="102"/>
                    <a:pt x="134" y="1"/>
                    <a:pt x="65"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4"/>
            <p:cNvSpPr/>
            <p:nvPr/>
          </p:nvSpPr>
          <p:spPr>
            <a:xfrm>
              <a:off x="2217000" y="1813125"/>
              <a:ext cx="5100" cy="8525"/>
            </a:xfrm>
            <a:custGeom>
              <a:rect b="b" l="l" r="r" t="t"/>
              <a:pathLst>
                <a:path extrusionOk="0" h="341" w="204">
                  <a:moveTo>
                    <a:pt x="100" y="1"/>
                  </a:moveTo>
                  <a:cubicBezTo>
                    <a:pt x="55" y="1"/>
                    <a:pt x="11" y="37"/>
                    <a:pt x="30" y="89"/>
                  </a:cubicBezTo>
                  <a:cubicBezTo>
                    <a:pt x="53" y="144"/>
                    <a:pt x="44" y="199"/>
                    <a:pt x="21" y="250"/>
                  </a:cubicBezTo>
                  <a:cubicBezTo>
                    <a:pt x="1" y="294"/>
                    <a:pt x="36" y="341"/>
                    <a:pt x="76" y="341"/>
                  </a:cubicBezTo>
                  <a:cubicBezTo>
                    <a:pt x="90" y="341"/>
                    <a:pt x="104" y="335"/>
                    <a:pt x="117" y="323"/>
                  </a:cubicBezTo>
                  <a:cubicBezTo>
                    <a:pt x="191" y="254"/>
                    <a:pt x="204" y="144"/>
                    <a:pt x="172" y="53"/>
                  </a:cubicBezTo>
                  <a:cubicBezTo>
                    <a:pt x="159" y="16"/>
                    <a:pt x="129" y="1"/>
                    <a:pt x="100"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4"/>
            <p:cNvSpPr/>
            <p:nvPr/>
          </p:nvSpPr>
          <p:spPr>
            <a:xfrm>
              <a:off x="2187575" y="1753275"/>
              <a:ext cx="36150" cy="69625"/>
            </a:xfrm>
            <a:custGeom>
              <a:rect b="b" l="l" r="r" t="t"/>
              <a:pathLst>
                <a:path extrusionOk="0" h="2785" w="1446">
                  <a:moveTo>
                    <a:pt x="352" y="0"/>
                  </a:moveTo>
                  <a:cubicBezTo>
                    <a:pt x="336" y="0"/>
                    <a:pt x="320" y="1"/>
                    <a:pt x="303" y="2"/>
                  </a:cubicBezTo>
                  <a:cubicBezTo>
                    <a:pt x="161" y="11"/>
                    <a:pt x="1" y="149"/>
                    <a:pt x="66" y="314"/>
                  </a:cubicBezTo>
                  <a:cubicBezTo>
                    <a:pt x="98" y="396"/>
                    <a:pt x="129" y="483"/>
                    <a:pt x="193" y="548"/>
                  </a:cubicBezTo>
                  <a:cubicBezTo>
                    <a:pt x="271" y="631"/>
                    <a:pt x="363" y="644"/>
                    <a:pt x="418" y="741"/>
                  </a:cubicBezTo>
                  <a:cubicBezTo>
                    <a:pt x="510" y="910"/>
                    <a:pt x="593" y="1084"/>
                    <a:pt x="657" y="1268"/>
                  </a:cubicBezTo>
                  <a:cubicBezTo>
                    <a:pt x="817" y="1713"/>
                    <a:pt x="1065" y="2181"/>
                    <a:pt x="1116" y="2657"/>
                  </a:cubicBezTo>
                  <a:cubicBezTo>
                    <a:pt x="1125" y="2741"/>
                    <a:pt x="1195" y="2785"/>
                    <a:pt x="1262" y="2785"/>
                  </a:cubicBezTo>
                  <a:cubicBezTo>
                    <a:pt x="1327" y="2785"/>
                    <a:pt x="1389" y="2743"/>
                    <a:pt x="1386" y="2657"/>
                  </a:cubicBezTo>
                  <a:cubicBezTo>
                    <a:pt x="1359" y="2089"/>
                    <a:pt x="1446" y="1543"/>
                    <a:pt x="1239" y="997"/>
                  </a:cubicBezTo>
                  <a:cubicBezTo>
                    <a:pt x="1152" y="773"/>
                    <a:pt x="1056" y="557"/>
                    <a:pt x="886" y="383"/>
                  </a:cubicBezTo>
                  <a:cubicBezTo>
                    <a:pt x="713" y="210"/>
                    <a:pt x="613" y="0"/>
                    <a:pt x="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4"/>
            <p:cNvSpPr/>
            <p:nvPr/>
          </p:nvSpPr>
          <p:spPr>
            <a:xfrm>
              <a:off x="2272550" y="1683125"/>
              <a:ext cx="46100" cy="162325"/>
            </a:xfrm>
            <a:custGeom>
              <a:rect b="b" l="l" r="r" t="t"/>
              <a:pathLst>
                <a:path extrusionOk="0" h="6493" w="1844">
                  <a:moveTo>
                    <a:pt x="1385" y="1"/>
                  </a:moveTo>
                  <a:cubicBezTo>
                    <a:pt x="1375" y="1"/>
                    <a:pt x="1364" y="1"/>
                    <a:pt x="1353" y="2"/>
                  </a:cubicBezTo>
                  <a:cubicBezTo>
                    <a:pt x="972" y="34"/>
                    <a:pt x="701" y="497"/>
                    <a:pt x="541" y="800"/>
                  </a:cubicBezTo>
                  <a:cubicBezTo>
                    <a:pt x="147" y="1556"/>
                    <a:pt x="37" y="2446"/>
                    <a:pt x="14" y="3289"/>
                  </a:cubicBezTo>
                  <a:cubicBezTo>
                    <a:pt x="0" y="3812"/>
                    <a:pt x="24" y="4335"/>
                    <a:pt x="101" y="4853"/>
                  </a:cubicBezTo>
                  <a:cubicBezTo>
                    <a:pt x="179" y="5372"/>
                    <a:pt x="312" y="5876"/>
                    <a:pt x="403" y="6394"/>
                  </a:cubicBezTo>
                  <a:cubicBezTo>
                    <a:pt x="416" y="6463"/>
                    <a:pt x="463" y="6493"/>
                    <a:pt x="513" y="6493"/>
                  </a:cubicBezTo>
                  <a:cubicBezTo>
                    <a:pt x="590" y="6493"/>
                    <a:pt x="675" y="6424"/>
                    <a:pt x="661" y="6320"/>
                  </a:cubicBezTo>
                  <a:cubicBezTo>
                    <a:pt x="646" y="6225"/>
                    <a:pt x="638" y="6123"/>
                    <a:pt x="629" y="6023"/>
                  </a:cubicBezTo>
                  <a:cubicBezTo>
                    <a:pt x="633" y="5564"/>
                    <a:pt x="646" y="5124"/>
                    <a:pt x="752" y="4670"/>
                  </a:cubicBezTo>
                  <a:cubicBezTo>
                    <a:pt x="853" y="4235"/>
                    <a:pt x="991" y="3812"/>
                    <a:pt x="1129" y="3391"/>
                  </a:cubicBezTo>
                  <a:cubicBezTo>
                    <a:pt x="1408" y="2542"/>
                    <a:pt x="1706" y="1725"/>
                    <a:pt x="1789" y="832"/>
                  </a:cubicBezTo>
                  <a:cubicBezTo>
                    <a:pt x="1807" y="658"/>
                    <a:pt x="1844" y="474"/>
                    <a:pt x="1789" y="300"/>
                  </a:cubicBezTo>
                  <a:cubicBezTo>
                    <a:pt x="1733" y="118"/>
                    <a:pt x="1573" y="1"/>
                    <a:pt x="1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4"/>
            <p:cNvSpPr/>
            <p:nvPr/>
          </p:nvSpPr>
          <p:spPr>
            <a:xfrm>
              <a:off x="2214225" y="1580050"/>
              <a:ext cx="293025" cy="508000"/>
            </a:xfrm>
            <a:custGeom>
              <a:rect b="b" l="l" r="r" t="t"/>
              <a:pathLst>
                <a:path extrusionOk="0" h="20320" w="11721">
                  <a:moveTo>
                    <a:pt x="11443" y="0"/>
                  </a:moveTo>
                  <a:cubicBezTo>
                    <a:pt x="11402" y="0"/>
                    <a:pt x="11359" y="11"/>
                    <a:pt x="11317" y="34"/>
                  </a:cubicBezTo>
                  <a:cubicBezTo>
                    <a:pt x="10927" y="241"/>
                    <a:pt x="9661" y="992"/>
                    <a:pt x="9340" y="1213"/>
                  </a:cubicBezTo>
                  <a:cubicBezTo>
                    <a:pt x="8726" y="1638"/>
                    <a:pt x="7621" y="1992"/>
                    <a:pt x="7011" y="2414"/>
                  </a:cubicBezTo>
                  <a:cubicBezTo>
                    <a:pt x="4539" y="4120"/>
                    <a:pt x="4971" y="6220"/>
                    <a:pt x="4924" y="6275"/>
                  </a:cubicBezTo>
                  <a:cubicBezTo>
                    <a:pt x="2975" y="8642"/>
                    <a:pt x="2213" y="11774"/>
                    <a:pt x="1494" y="14686"/>
                  </a:cubicBezTo>
                  <a:cubicBezTo>
                    <a:pt x="1273" y="15585"/>
                    <a:pt x="1053" y="16484"/>
                    <a:pt x="806" y="17373"/>
                  </a:cubicBezTo>
                  <a:cubicBezTo>
                    <a:pt x="549" y="18295"/>
                    <a:pt x="393" y="19231"/>
                    <a:pt x="45" y="20125"/>
                  </a:cubicBezTo>
                  <a:cubicBezTo>
                    <a:pt x="1" y="20243"/>
                    <a:pt x="96" y="20319"/>
                    <a:pt x="196" y="20319"/>
                  </a:cubicBezTo>
                  <a:cubicBezTo>
                    <a:pt x="262" y="20319"/>
                    <a:pt x="330" y="20286"/>
                    <a:pt x="361" y="20212"/>
                  </a:cubicBezTo>
                  <a:cubicBezTo>
                    <a:pt x="682" y="19437"/>
                    <a:pt x="1049" y="18671"/>
                    <a:pt x="1315" y="17873"/>
                  </a:cubicBezTo>
                  <a:cubicBezTo>
                    <a:pt x="1576" y="17080"/>
                    <a:pt x="1764" y="16259"/>
                    <a:pt x="1966" y="15447"/>
                  </a:cubicBezTo>
                  <a:cubicBezTo>
                    <a:pt x="2347" y="13902"/>
                    <a:pt x="2732" y="12540"/>
                    <a:pt x="3168" y="11008"/>
                  </a:cubicBezTo>
                  <a:cubicBezTo>
                    <a:pt x="3589" y="9531"/>
                    <a:pt x="4442" y="7715"/>
                    <a:pt x="5383" y="6597"/>
                  </a:cubicBezTo>
                  <a:cubicBezTo>
                    <a:pt x="6148" y="5698"/>
                    <a:pt x="8620" y="3922"/>
                    <a:pt x="8946" y="3748"/>
                  </a:cubicBezTo>
                  <a:cubicBezTo>
                    <a:pt x="10235" y="3060"/>
                    <a:pt x="11404" y="1969"/>
                    <a:pt x="11689" y="318"/>
                  </a:cubicBezTo>
                  <a:cubicBezTo>
                    <a:pt x="11721" y="148"/>
                    <a:pt x="11596" y="0"/>
                    <a:pt x="1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4"/>
            <p:cNvSpPr/>
            <p:nvPr/>
          </p:nvSpPr>
          <p:spPr>
            <a:xfrm>
              <a:off x="2267800" y="1712125"/>
              <a:ext cx="182475" cy="212000"/>
            </a:xfrm>
            <a:custGeom>
              <a:rect b="b" l="l" r="r" t="t"/>
              <a:pathLst>
                <a:path extrusionOk="0" h="8480" w="7299">
                  <a:moveTo>
                    <a:pt x="6556" y="1"/>
                  </a:moveTo>
                  <a:cubicBezTo>
                    <a:pt x="6412" y="1"/>
                    <a:pt x="6270" y="72"/>
                    <a:pt x="6175" y="222"/>
                  </a:cubicBezTo>
                  <a:cubicBezTo>
                    <a:pt x="4574" y="2804"/>
                    <a:pt x="2749" y="3258"/>
                    <a:pt x="1461" y="6381"/>
                  </a:cubicBezTo>
                  <a:cubicBezTo>
                    <a:pt x="1094" y="7275"/>
                    <a:pt x="373" y="7601"/>
                    <a:pt x="373" y="7601"/>
                  </a:cubicBezTo>
                  <a:cubicBezTo>
                    <a:pt x="373" y="7601"/>
                    <a:pt x="80" y="7812"/>
                    <a:pt x="21" y="8225"/>
                  </a:cubicBezTo>
                  <a:cubicBezTo>
                    <a:pt x="0" y="8358"/>
                    <a:pt x="95" y="8480"/>
                    <a:pt x="198" y="8480"/>
                  </a:cubicBezTo>
                  <a:cubicBezTo>
                    <a:pt x="233" y="8480"/>
                    <a:pt x="268" y="8466"/>
                    <a:pt x="300" y="8435"/>
                  </a:cubicBezTo>
                  <a:cubicBezTo>
                    <a:pt x="571" y="8170"/>
                    <a:pt x="1094" y="7757"/>
                    <a:pt x="1162" y="7715"/>
                  </a:cubicBezTo>
                  <a:lnTo>
                    <a:pt x="1199" y="7692"/>
                  </a:lnTo>
                  <a:cubicBezTo>
                    <a:pt x="1281" y="7619"/>
                    <a:pt x="1369" y="7550"/>
                    <a:pt x="1452" y="7482"/>
                  </a:cubicBezTo>
                  <a:cubicBezTo>
                    <a:pt x="2098" y="6959"/>
                    <a:pt x="2832" y="6559"/>
                    <a:pt x="3478" y="6032"/>
                  </a:cubicBezTo>
                  <a:cubicBezTo>
                    <a:pt x="4121" y="5509"/>
                    <a:pt x="4735" y="4950"/>
                    <a:pt x="5308" y="4349"/>
                  </a:cubicBezTo>
                  <a:cubicBezTo>
                    <a:pt x="5821" y="3808"/>
                    <a:pt x="6312" y="3217"/>
                    <a:pt x="6652" y="2546"/>
                  </a:cubicBezTo>
                  <a:cubicBezTo>
                    <a:pt x="6964" y="1941"/>
                    <a:pt x="7298" y="1079"/>
                    <a:pt x="7055" y="396"/>
                  </a:cubicBezTo>
                  <a:cubicBezTo>
                    <a:pt x="6967" y="141"/>
                    <a:pt x="6759" y="1"/>
                    <a:pt x="6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4"/>
            <p:cNvSpPr/>
            <p:nvPr/>
          </p:nvSpPr>
          <p:spPr>
            <a:xfrm>
              <a:off x="2147350" y="1696650"/>
              <a:ext cx="107325" cy="67650"/>
            </a:xfrm>
            <a:custGeom>
              <a:rect b="b" l="l" r="r" t="t"/>
              <a:pathLst>
                <a:path extrusionOk="0" h="2706" w="4293">
                  <a:moveTo>
                    <a:pt x="3599" y="0"/>
                  </a:moveTo>
                  <a:cubicBezTo>
                    <a:pt x="3423" y="0"/>
                    <a:pt x="3239" y="69"/>
                    <a:pt x="3091" y="185"/>
                  </a:cubicBezTo>
                  <a:cubicBezTo>
                    <a:pt x="2881" y="346"/>
                    <a:pt x="2676" y="750"/>
                    <a:pt x="2385" y="750"/>
                  </a:cubicBezTo>
                  <a:cubicBezTo>
                    <a:pt x="2378" y="750"/>
                    <a:pt x="2370" y="750"/>
                    <a:pt x="2362" y="750"/>
                  </a:cubicBezTo>
                  <a:cubicBezTo>
                    <a:pt x="2119" y="735"/>
                    <a:pt x="1899" y="621"/>
                    <a:pt x="1651" y="621"/>
                  </a:cubicBezTo>
                  <a:cubicBezTo>
                    <a:pt x="1431" y="621"/>
                    <a:pt x="1211" y="676"/>
                    <a:pt x="1009" y="767"/>
                  </a:cubicBezTo>
                  <a:cubicBezTo>
                    <a:pt x="812" y="864"/>
                    <a:pt x="532" y="1080"/>
                    <a:pt x="418" y="1318"/>
                  </a:cubicBezTo>
                  <a:cubicBezTo>
                    <a:pt x="1" y="1859"/>
                    <a:pt x="757" y="2666"/>
                    <a:pt x="1381" y="2703"/>
                  </a:cubicBezTo>
                  <a:cubicBezTo>
                    <a:pt x="1399" y="2705"/>
                    <a:pt x="1418" y="2705"/>
                    <a:pt x="1436" y="2705"/>
                  </a:cubicBezTo>
                  <a:cubicBezTo>
                    <a:pt x="1604" y="2705"/>
                    <a:pt x="1762" y="2651"/>
                    <a:pt x="1899" y="2556"/>
                  </a:cubicBezTo>
                  <a:cubicBezTo>
                    <a:pt x="2005" y="2488"/>
                    <a:pt x="2128" y="2299"/>
                    <a:pt x="2252" y="2281"/>
                  </a:cubicBezTo>
                  <a:cubicBezTo>
                    <a:pt x="2258" y="2280"/>
                    <a:pt x="2264" y="2280"/>
                    <a:pt x="2269" y="2280"/>
                  </a:cubicBezTo>
                  <a:cubicBezTo>
                    <a:pt x="2354" y="2280"/>
                    <a:pt x="2459" y="2337"/>
                    <a:pt x="2532" y="2363"/>
                  </a:cubicBezTo>
                  <a:cubicBezTo>
                    <a:pt x="2632" y="2395"/>
                    <a:pt x="2729" y="2418"/>
                    <a:pt x="2835" y="2428"/>
                  </a:cubicBezTo>
                  <a:cubicBezTo>
                    <a:pt x="2857" y="2430"/>
                    <a:pt x="2880" y="2430"/>
                    <a:pt x="2903" y="2430"/>
                  </a:cubicBezTo>
                  <a:cubicBezTo>
                    <a:pt x="3080" y="2430"/>
                    <a:pt x="3253" y="2385"/>
                    <a:pt x="3412" y="2308"/>
                  </a:cubicBezTo>
                  <a:cubicBezTo>
                    <a:pt x="3783" y="2134"/>
                    <a:pt x="4031" y="1781"/>
                    <a:pt x="4141" y="1391"/>
                  </a:cubicBezTo>
                  <a:cubicBezTo>
                    <a:pt x="4234" y="1061"/>
                    <a:pt x="4293" y="589"/>
                    <a:pt x="4100" y="282"/>
                  </a:cubicBezTo>
                  <a:cubicBezTo>
                    <a:pt x="3980" y="84"/>
                    <a:pt x="3794" y="0"/>
                    <a:pt x="3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4"/>
            <p:cNvSpPr/>
            <p:nvPr/>
          </p:nvSpPr>
          <p:spPr>
            <a:xfrm>
              <a:off x="2182775" y="1748200"/>
              <a:ext cx="55400" cy="450100"/>
            </a:xfrm>
            <a:custGeom>
              <a:rect b="b" l="l" r="r" t="t"/>
              <a:pathLst>
                <a:path extrusionOk="0" h="18004" w="2216">
                  <a:moveTo>
                    <a:pt x="1000" y="1"/>
                  </a:moveTo>
                  <a:cubicBezTo>
                    <a:pt x="807" y="1"/>
                    <a:pt x="614" y="155"/>
                    <a:pt x="688" y="394"/>
                  </a:cubicBezTo>
                  <a:cubicBezTo>
                    <a:pt x="1380" y="2581"/>
                    <a:pt x="1500" y="4883"/>
                    <a:pt x="1468" y="7162"/>
                  </a:cubicBezTo>
                  <a:cubicBezTo>
                    <a:pt x="1450" y="8308"/>
                    <a:pt x="1408" y="9459"/>
                    <a:pt x="1353" y="10606"/>
                  </a:cubicBezTo>
                  <a:cubicBezTo>
                    <a:pt x="1298" y="11775"/>
                    <a:pt x="1188" y="12945"/>
                    <a:pt x="967" y="14096"/>
                  </a:cubicBezTo>
                  <a:cubicBezTo>
                    <a:pt x="844" y="14724"/>
                    <a:pt x="707" y="15339"/>
                    <a:pt x="550" y="15958"/>
                  </a:cubicBezTo>
                  <a:cubicBezTo>
                    <a:pt x="395" y="16582"/>
                    <a:pt x="266" y="17233"/>
                    <a:pt x="42" y="17833"/>
                  </a:cubicBezTo>
                  <a:cubicBezTo>
                    <a:pt x="0" y="17938"/>
                    <a:pt x="82" y="18004"/>
                    <a:pt x="168" y="18004"/>
                  </a:cubicBezTo>
                  <a:cubicBezTo>
                    <a:pt x="226" y="18004"/>
                    <a:pt x="285" y="17975"/>
                    <a:pt x="313" y="17911"/>
                  </a:cubicBezTo>
                  <a:cubicBezTo>
                    <a:pt x="537" y="17371"/>
                    <a:pt x="808" y="16861"/>
                    <a:pt x="1009" y="16311"/>
                  </a:cubicBezTo>
                  <a:cubicBezTo>
                    <a:pt x="1211" y="15765"/>
                    <a:pt x="1348" y="15206"/>
                    <a:pt x="1490" y="14647"/>
                  </a:cubicBezTo>
                  <a:cubicBezTo>
                    <a:pt x="1784" y="13495"/>
                    <a:pt x="1894" y="12285"/>
                    <a:pt x="1964" y="11106"/>
                  </a:cubicBezTo>
                  <a:cubicBezTo>
                    <a:pt x="2101" y="8763"/>
                    <a:pt x="2216" y="6378"/>
                    <a:pt x="2023" y="4034"/>
                  </a:cubicBezTo>
                  <a:cubicBezTo>
                    <a:pt x="1913" y="2741"/>
                    <a:pt x="1697" y="1461"/>
                    <a:pt x="1303" y="223"/>
                  </a:cubicBezTo>
                  <a:cubicBezTo>
                    <a:pt x="1254" y="68"/>
                    <a:pt x="1127"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4"/>
            <p:cNvSpPr/>
            <p:nvPr/>
          </p:nvSpPr>
          <p:spPr>
            <a:xfrm>
              <a:off x="2154850" y="1864100"/>
              <a:ext cx="75975" cy="149300"/>
            </a:xfrm>
            <a:custGeom>
              <a:rect b="b" l="l" r="r" t="t"/>
              <a:pathLst>
                <a:path extrusionOk="0" h="5972" w="3039">
                  <a:moveTo>
                    <a:pt x="800" y="1"/>
                  </a:moveTo>
                  <a:cubicBezTo>
                    <a:pt x="652" y="1"/>
                    <a:pt x="503" y="22"/>
                    <a:pt x="357" y="68"/>
                  </a:cubicBezTo>
                  <a:cubicBezTo>
                    <a:pt x="1" y="181"/>
                    <a:pt x="110" y="703"/>
                    <a:pt x="430" y="703"/>
                  </a:cubicBezTo>
                  <a:cubicBezTo>
                    <a:pt x="461" y="703"/>
                    <a:pt x="495" y="698"/>
                    <a:pt x="530" y="687"/>
                  </a:cubicBezTo>
                  <a:cubicBezTo>
                    <a:pt x="645" y="651"/>
                    <a:pt x="753" y="634"/>
                    <a:pt x="854" y="634"/>
                  </a:cubicBezTo>
                  <a:cubicBezTo>
                    <a:pt x="1703" y="634"/>
                    <a:pt x="2120" y="1804"/>
                    <a:pt x="2264" y="2512"/>
                  </a:cubicBezTo>
                  <a:cubicBezTo>
                    <a:pt x="2370" y="3049"/>
                    <a:pt x="2378" y="3590"/>
                    <a:pt x="2401" y="4136"/>
                  </a:cubicBezTo>
                  <a:cubicBezTo>
                    <a:pt x="2410" y="4429"/>
                    <a:pt x="2484" y="4709"/>
                    <a:pt x="2525" y="4997"/>
                  </a:cubicBezTo>
                  <a:cubicBezTo>
                    <a:pt x="2567" y="5287"/>
                    <a:pt x="2585" y="5575"/>
                    <a:pt x="2622" y="5865"/>
                  </a:cubicBezTo>
                  <a:cubicBezTo>
                    <a:pt x="2631" y="5935"/>
                    <a:pt x="2687" y="5971"/>
                    <a:pt x="2740" y="5971"/>
                  </a:cubicBezTo>
                  <a:cubicBezTo>
                    <a:pt x="2792" y="5971"/>
                    <a:pt x="2842" y="5937"/>
                    <a:pt x="2846" y="5865"/>
                  </a:cubicBezTo>
                  <a:cubicBezTo>
                    <a:pt x="2865" y="5530"/>
                    <a:pt x="2874" y="5172"/>
                    <a:pt x="2947" y="4847"/>
                  </a:cubicBezTo>
                  <a:cubicBezTo>
                    <a:pt x="3016" y="4521"/>
                    <a:pt x="3039" y="4205"/>
                    <a:pt x="3030" y="3875"/>
                  </a:cubicBezTo>
                  <a:cubicBezTo>
                    <a:pt x="3016" y="3219"/>
                    <a:pt x="2956" y="2558"/>
                    <a:pt x="2778" y="1926"/>
                  </a:cubicBezTo>
                  <a:cubicBezTo>
                    <a:pt x="2626" y="1384"/>
                    <a:pt x="2383" y="829"/>
                    <a:pt x="1947" y="453"/>
                  </a:cubicBezTo>
                  <a:cubicBezTo>
                    <a:pt x="1629" y="172"/>
                    <a:pt x="1218" y="1"/>
                    <a:pt x="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4"/>
            <p:cNvSpPr/>
            <p:nvPr/>
          </p:nvSpPr>
          <p:spPr>
            <a:xfrm>
              <a:off x="2209950" y="1747625"/>
              <a:ext cx="21550" cy="64650"/>
            </a:xfrm>
            <a:custGeom>
              <a:rect b="b" l="l" r="r" t="t"/>
              <a:pathLst>
                <a:path extrusionOk="0" h="2586" w="862">
                  <a:moveTo>
                    <a:pt x="515" y="0"/>
                  </a:moveTo>
                  <a:cubicBezTo>
                    <a:pt x="467" y="0"/>
                    <a:pt x="418" y="14"/>
                    <a:pt x="371" y="45"/>
                  </a:cubicBezTo>
                  <a:cubicBezTo>
                    <a:pt x="46" y="265"/>
                    <a:pt x="0" y="719"/>
                    <a:pt x="9" y="1086"/>
                  </a:cubicBezTo>
                  <a:cubicBezTo>
                    <a:pt x="14" y="1310"/>
                    <a:pt x="32" y="1545"/>
                    <a:pt x="83" y="1765"/>
                  </a:cubicBezTo>
                  <a:cubicBezTo>
                    <a:pt x="134" y="1994"/>
                    <a:pt x="238" y="2205"/>
                    <a:pt x="299" y="2434"/>
                  </a:cubicBezTo>
                  <a:cubicBezTo>
                    <a:pt x="326" y="2540"/>
                    <a:pt x="404" y="2585"/>
                    <a:pt x="485" y="2585"/>
                  </a:cubicBezTo>
                  <a:cubicBezTo>
                    <a:pt x="609" y="2585"/>
                    <a:pt x="739" y="2480"/>
                    <a:pt x="706" y="2320"/>
                  </a:cubicBezTo>
                  <a:cubicBezTo>
                    <a:pt x="670" y="2136"/>
                    <a:pt x="688" y="1952"/>
                    <a:pt x="688" y="1769"/>
                  </a:cubicBezTo>
                  <a:cubicBezTo>
                    <a:pt x="684" y="1581"/>
                    <a:pt x="661" y="1388"/>
                    <a:pt x="656" y="1200"/>
                  </a:cubicBezTo>
                  <a:cubicBezTo>
                    <a:pt x="647" y="1058"/>
                    <a:pt x="642" y="916"/>
                    <a:pt x="661" y="779"/>
                  </a:cubicBezTo>
                  <a:cubicBezTo>
                    <a:pt x="684" y="631"/>
                    <a:pt x="767" y="521"/>
                    <a:pt x="807" y="379"/>
                  </a:cubicBezTo>
                  <a:cubicBezTo>
                    <a:pt x="862" y="191"/>
                    <a:pt x="696" y="0"/>
                    <a:pt x="5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4"/>
            <p:cNvSpPr/>
            <p:nvPr/>
          </p:nvSpPr>
          <p:spPr>
            <a:xfrm>
              <a:off x="2131850" y="1842850"/>
              <a:ext cx="367450" cy="462150"/>
            </a:xfrm>
            <a:custGeom>
              <a:rect b="b" l="l" r="r" t="t"/>
              <a:pathLst>
                <a:path extrusionOk="0" h="18486" w="14698">
                  <a:moveTo>
                    <a:pt x="14612" y="1"/>
                  </a:moveTo>
                  <a:cubicBezTo>
                    <a:pt x="14610" y="1"/>
                    <a:pt x="14609" y="1"/>
                    <a:pt x="14607" y="1"/>
                  </a:cubicBezTo>
                  <a:cubicBezTo>
                    <a:pt x="13983" y="10"/>
                    <a:pt x="13397" y="344"/>
                    <a:pt x="12846" y="606"/>
                  </a:cubicBezTo>
                  <a:cubicBezTo>
                    <a:pt x="12552" y="744"/>
                    <a:pt x="12264" y="858"/>
                    <a:pt x="11985" y="1023"/>
                  </a:cubicBezTo>
                  <a:cubicBezTo>
                    <a:pt x="11691" y="1203"/>
                    <a:pt x="11407" y="1400"/>
                    <a:pt x="11127" y="1606"/>
                  </a:cubicBezTo>
                  <a:cubicBezTo>
                    <a:pt x="10127" y="2340"/>
                    <a:pt x="9150" y="3138"/>
                    <a:pt x="8266" y="4004"/>
                  </a:cubicBezTo>
                  <a:cubicBezTo>
                    <a:pt x="7366" y="4884"/>
                    <a:pt x="6554" y="5862"/>
                    <a:pt x="5784" y="6857"/>
                  </a:cubicBezTo>
                  <a:cubicBezTo>
                    <a:pt x="5027" y="7843"/>
                    <a:pt x="4331" y="8861"/>
                    <a:pt x="3739" y="9953"/>
                  </a:cubicBezTo>
                  <a:cubicBezTo>
                    <a:pt x="3665" y="10090"/>
                    <a:pt x="3592" y="10232"/>
                    <a:pt x="3523" y="10370"/>
                  </a:cubicBezTo>
                  <a:cubicBezTo>
                    <a:pt x="3789" y="9049"/>
                    <a:pt x="3931" y="7714"/>
                    <a:pt x="3904" y="6366"/>
                  </a:cubicBezTo>
                  <a:cubicBezTo>
                    <a:pt x="3891" y="5779"/>
                    <a:pt x="3840" y="5197"/>
                    <a:pt x="3766" y="4615"/>
                  </a:cubicBezTo>
                  <a:cubicBezTo>
                    <a:pt x="3692" y="4027"/>
                    <a:pt x="3533" y="3468"/>
                    <a:pt x="3381" y="2894"/>
                  </a:cubicBezTo>
                  <a:cubicBezTo>
                    <a:pt x="3363" y="2823"/>
                    <a:pt x="3311" y="2793"/>
                    <a:pt x="3257" y="2793"/>
                  </a:cubicBezTo>
                  <a:cubicBezTo>
                    <a:pt x="3176" y="2793"/>
                    <a:pt x="3091" y="2863"/>
                    <a:pt x="3110" y="2968"/>
                  </a:cubicBezTo>
                  <a:cubicBezTo>
                    <a:pt x="3203" y="3481"/>
                    <a:pt x="3220" y="4009"/>
                    <a:pt x="3262" y="4532"/>
                  </a:cubicBezTo>
                  <a:cubicBezTo>
                    <a:pt x="3303" y="5041"/>
                    <a:pt x="3317" y="5545"/>
                    <a:pt x="3313" y="6059"/>
                  </a:cubicBezTo>
                  <a:cubicBezTo>
                    <a:pt x="3307" y="7068"/>
                    <a:pt x="3230" y="8082"/>
                    <a:pt x="3083" y="9077"/>
                  </a:cubicBezTo>
                  <a:cubicBezTo>
                    <a:pt x="2784" y="11075"/>
                    <a:pt x="2202" y="13016"/>
                    <a:pt x="1474" y="14891"/>
                  </a:cubicBezTo>
                  <a:cubicBezTo>
                    <a:pt x="1061" y="15946"/>
                    <a:pt x="602" y="16978"/>
                    <a:pt x="121" y="18001"/>
                  </a:cubicBezTo>
                  <a:cubicBezTo>
                    <a:pt x="0" y="18253"/>
                    <a:pt x="223" y="18486"/>
                    <a:pt x="431" y="18486"/>
                  </a:cubicBezTo>
                  <a:cubicBezTo>
                    <a:pt x="525" y="18486"/>
                    <a:pt x="617" y="18438"/>
                    <a:pt x="671" y="18322"/>
                  </a:cubicBezTo>
                  <a:cubicBezTo>
                    <a:pt x="1501" y="16570"/>
                    <a:pt x="2285" y="14740"/>
                    <a:pt x="2877" y="12855"/>
                  </a:cubicBezTo>
                  <a:cubicBezTo>
                    <a:pt x="2977" y="12654"/>
                    <a:pt x="3078" y="12457"/>
                    <a:pt x="3179" y="12254"/>
                  </a:cubicBezTo>
                  <a:cubicBezTo>
                    <a:pt x="3445" y="11708"/>
                    <a:pt x="3720" y="11172"/>
                    <a:pt x="4014" y="10641"/>
                  </a:cubicBezTo>
                  <a:cubicBezTo>
                    <a:pt x="4606" y="9585"/>
                    <a:pt x="5243" y="8549"/>
                    <a:pt x="5940" y="7559"/>
                  </a:cubicBezTo>
                  <a:cubicBezTo>
                    <a:pt x="6642" y="6568"/>
                    <a:pt x="7430" y="5642"/>
                    <a:pt x="8279" y="4765"/>
                  </a:cubicBezTo>
                  <a:cubicBezTo>
                    <a:pt x="9123" y="3894"/>
                    <a:pt x="9985" y="3032"/>
                    <a:pt x="10943" y="2280"/>
                  </a:cubicBezTo>
                  <a:cubicBezTo>
                    <a:pt x="11517" y="1830"/>
                    <a:pt x="12122" y="1436"/>
                    <a:pt x="12718" y="1019"/>
                  </a:cubicBezTo>
                  <a:cubicBezTo>
                    <a:pt x="13310" y="606"/>
                    <a:pt x="14016" y="464"/>
                    <a:pt x="14639" y="124"/>
                  </a:cubicBezTo>
                  <a:cubicBezTo>
                    <a:pt x="14697" y="93"/>
                    <a:pt x="14672" y="1"/>
                    <a:pt x="14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4"/>
            <p:cNvSpPr/>
            <p:nvPr/>
          </p:nvSpPr>
          <p:spPr>
            <a:xfrm>
              <a:off x="2396500" y="1813650"/>
              <a:ext cx="66075" cy="83275"/>
            </a:xfrm>
            <a:custGeom>
              <a:rect b="b" l="l" r="r" t="t"/>
              <a:pathLst>
                <a:path extrusionOk="0" h="3331" w="2643">
                  <a:moveTo>
                    <a:pt x="2557" y="0"/>
                  </a:moveTo>
                  <a:cubicBezTo>
                    <a:pt x="2535" y="0"/>
                    <a:pt x="2513" y="11"/>
                    <a:pt x="2499" y="36"/>
                  </a:cubicBezTo>
                  <a:cubicBezTo>
                    <a:pt x="2173" y="582"/>
                    <a:pt x="1816" y="1095"/>
                    <a:pt x="1422" y="1595"/>
                  </a:cubicBezTo>
                  <a:cubicBezTo>
                    <a:pt x="1233" y="1834"/>
                    <a:pt x="1003" y="2031"/>
                    <a:pt x="811" y="2265"/>
                  </a:cubicBezTo>
                  <a:cubicBezTo>
                    <a:pt x="609" y="2513"/>
                    <a:pt x="398" y="2788"/>
                    <a:pt x="160" y="2998"/>
                  </a:cubicBezTo>
                  <a:cubicBezTo>
                    <a:pt x="1" y="3136"/>
                    <a:pt x="144" y="3330"/>
                    <a:pt x="310" y="3330"/>
                  </a:cubicBezTo>
                  <a:cubicBezTo>
                    <a:pt x="355" y="3330"/>
                    <a:pt x="402" y="3316"/>
                    <a:pt x="444" y="3283"/>
                  </a:cubicBezTo>
                  <a:cubicBezTo>
                    <a:pt x="706" y="3076"/>
                    <a:pt x="976" y="2907"/>
                    <a:pt x="1224" y="2678"/>
                  </a:cubicBezTo>
                  <a:cubicBezTo>
                    <a:pt x="1467" y="2453"/>
                    <a:pt x="1659" y="2151"/>
                    <a:pt x="1843" y="1875"/>
                  </a:cubicBezTo>
                  <a:cubicBezTo>
                    <a:pt x="2205" y="1343"/>
                    <a:pt x="2476" y="714"/>
                    <a:pt x="2627" y="91"/>
                  </a:cubicBezTo>
                  <a:cubicBezTo>
                    <a:pt x="2642" y="40"/>
                    <a:pt x="2600" y="0"/>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4"/>
            <p:cNvSpPr/>
            <p:nvPr/>
          </p:nvSpPr>
          <p:spPr>
            <a:xfrm>
              <a:off x="2399375" y="1872075"/>
              <a:ext cx="108200" cy="23675"/>
            </a:xfrm>
            <a:custGeom>
              <a:rect b="b" l="l" r="r" t="t"/>
              <a:pathLst>
                <a:path extrusionOk="0" h="947" w="4328">
                  <a:moveTo>
                    <a:pt x="2674" y="1"/>
                  </a:moveTo>
                  <a:cubicBezTo>
                    <a:pt x="2540" y="1"/>
                    <a:pt x="2406" y="6"/>
                    <a:pt x="2274" y="15"/>
                  </a:cubicBezTo>
                  <a:cubicBezTo>
                    <a:pt x="1563" y="61"/>
                    <a:pt x="903" y="271"/>
                    <a:pt x="247" y="538"/>
                  </a:cubicBezTo>
                  <a:cubicBezTo>
                    <a:pt x="0" y="637"/>
                    <a:pt x="89" y="947"/>
                    <a:pt x="302" y="947"/>
                  </a:cubicBezTo>
                  <a:cubicBezTo>
                    <a:pt x="334" y="947"/>
                    <a:pt x="370" y="939"/>
                    <a:pt x="407" y="923"/>
                  </a:cubicBezTo>
                  <a:cubicBezTo>
                    <a:pt x="1008" y="667"/>
                    <a:pt x="1669" y="547"/>
                    <a:pt x="2310" y="474"/>
                  </a:cubicBezTo>
                  <a:cubicBezTo>
                    <a:pt x="2642" y="438"/>
                    <a:pt x="2973" y="429"/>
                    <a:pt x="3303" y="429"/>
                  </a:cubicBezTo>
                  <a:cubicBezTo>
                    <a:pt x="3608" y="429"/>
                    <a:pt x="3912" y="437"/>
                    <a:pt x="4218" y="437"/>
                  </a:cubicBezTo>
                  <a:cubicBezTo>
                    <a:pt x="4287" y="437"/>
                    <a:pt x="4328" y="326"/>
                    <a:pt x="4255" y="299"/>
                  </a:cubicBezTo>
                  <a:cubicBezTo>
                    <a:pt x="3762" y="82"/>
                    <a:pt x="3214" y="1"/>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4"/>
            <p:cNvSpPr/>
            <p:nvPr/>
          </p:nvSpPr>
          <p:spPr>
            <a:xfrm>
              <a:off x="2289725" y="1919275"/>
              <a:ext cx="42450" cy="85375"/>
            </a:xfrm>
            <a:custGeom>
              <a:rect b="b" l="l" r="r" t="t"/>
              <a:pathLst>
                <a:path extrusionOk="0" h="3415" w="1698">
                  <a:moveTo>
                    <a:pt x="1598" y="0"/>
                  </a:moveTo>
                  <a:cubicBezTo>
                    <a:pt x="1556" y="0"/>
                    <a:pt x="1512" y="24"/>
                    <a:pt x="1496" y="72"/>
                  </a:cubicBezTo>
                  <a:cubicBezTo>
                    <a:pt x="1303" y="589"/>
                    <a:pt x="1134" y="1103"/>
                    <a:pt x="882" y="1598"/>
                  </a:cubicBezTo>
                  <a:cubicBezTo>
                    <a:pt x="634" y="2075"/>
                    <a:pt x="387" y="2566"/>
                    <a:pt x="107" y="3029"/>
                  </a:cubicBezTo>
                  <a:cubicBezTo>
                    <a:pt x="0" y="3204"/>
                    <a:pt x="172" y="3414"/>
                    <a:pt x="341" y="3414"/>
                  </a:cubicBezTo>
                  <a:cubicBezTo>
                    <a:pt x="399" y="3414"/>
                    <a:pt x="455" y="3390"/>
                    <a:pt x="501" y="3332"/>
                  </a:cubicBezTo>
                  <a:cubicBezTo>
                    <a:pt x="679" y="3107"/>
                    <a:pt x="850" y="2878"/>
                    <a:pt x="1005" y="2635"/>
                  </a:cubicBezTo>
                  <a:cubicBezTo>
                    <a:pt x="1170" y="2378"/>
                    <a:pt x="1271" y="2089"/>
                    <a:pt x="1367" y="1805"/>
                  </a:cubicBezTo>
                  <a:cubicBezTo>
                    <a:pt x="1551" y="1268"/>
                    <a:pt x="1697" y="667"/>
                    <a:pt x="1697" y="99"/>
                  </a:cubicBezTo>
                  <a:cubicBezTo>
                    <a:pt x="1697" y="34"/>
                    <a:pt x="1648"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4"/>
            <p:cNvSpPr/>
            <p:nvPr/>
          </p:nvSpPr>
          <p:spPr>
            <a:xfrm>
              <a:off x="2271125" y="1971900"/>
              <a:ext cx="99125" cy="52725"/>
            </a:xfrm>
            <a:custGeom>
              <a:rect b="b" l="l" r="r" t="t"/>
              <a:pathLst>
                <a:path extrusionOk="0" h="2109" w="3965">
                  <a:moveTo>
                    <a:pt x="3693" y="0"/>
                  </a:moveTo>
                  <a:cubicBezTo>
                    <a:pt x="3588" y="0"/>
                    <a:pt x="3482" y="30"/>
                    <a:pt x="3377" y="48"/>
                  </a:cubicBezTo>
                  <a:cubicBezTo>
                    <a:pt x="3199" y="80"/>
                    <a:pt x="3019" y="122"/>
                    <a:pt x="2845" y="168"/>
                  </a:cubicBezTo>
                  <a:cubicBezTo>
                    <a:pt x="2492" y="259"/>
                    <a:pt x="2144" y="378"/>
                    <a:pt x="1814" y="535"/>
                  </a:cubicBezTo>
                  <a:cubicBezTo>
                    <a:pt x="1144" y="850"/>
                    <a:pt x="644" y="1373"/>
                    <a:pt x="112" y="1869"/>
                  </a:cubicBezTo>
                  <a:cubicBezTo>
                    <a:pt x="0" y="1970"/>
                    <a:pt x="102" y="2109"/>
                    <a:pt x="222" y="2109"/>
                  </a:cubicBezTo>
                  <a:cubicBezTo>
                    <a:pt x="254" y="2109"/>
                    <a:pt x="287" y="2099"/>
                    <a:pt x="318" y="2075"/>
                  </a:cubicBezTo>
                  <a:cubicBezTo>
                    <a:pt x="860" y="1648"/>
                    <a:pt x="1525" y="1392"/>
                    <a:pt x="2130" y="1076"/>
                  </a:cubicBezTo>
                  <a:cubicBezTo>
                    <a:pt x="2428" y="920"/>
                    <a:pt x="2726" y="759"/>
                    <a:pt x="3033" y="622"/>
                  </a:cubicBezTo>
                  <a:cubicBezTo>
                    <a:pt x="3184" y="558"/>
                    <a:pt x="3332" y="493"/>
                    <a:pt x="3487" y="438"/>
                  </a:cubicBezTo>
                  <a:cubicBezTo>
                    <a:pt x="3634" y="378"/>
                    <a:pt x="3785" y="351"/>
                    <a:pt x="3900" y="232"/>
                  </a:cubicBezTo>
                  <a:cubicBezTo>
                    <a:pt x="3965" y="163"/>
                    <a:pt x="3933" y="58"/>
                    <a:pt x="3845" y="25"/>
                  </a:cubicBezTo>
                  <a:cubicBezTo>
                    <a:pt x="3794" y="7"/>
                    <a:pt x="3744" y="0"/>
                    <a:pt x="3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4"/>
            <p:cNvSpPr/>
            <p:nvPr/>
          </p:nvSpPr>
          <p:spPr>
            <a:xfrm>
              <a:off x="2156650" y="2017250"/>
              <a:ext cx="250975" cy="249375"/>
            </a:xfrm>
            <a:custGeom>
              <a:rect b="b" l="l" r="r" t="t"/>
              <a:pathLst>
                <a:path extrusionOk="0" h="9975" w="10039">
                  <a:moveTo>
                    <a:pt x="8932" y="0"/>
                  </a:moveTo>
                  <a:cubicBezTo>
                    <a:pt x="8492" y="0"/>
                    <a:pt x="7980" y="239"/>
                    <a:pt x="7636" y="399"/>
                  </a:cubicBezTo>
                  <a:cubicBezTo>
                    <a:pt x="6067" y="1128"/>
                    <a:pt x="4668" y="2219"/>
                    <a:pt x="3641" y="3614"/>
                  </a:cubicBezTo>
                  <a:cubicBezTo>
                    <a:pt x="2967" y="4535"/>
                    <a:pt x="2435" y="5568"/>
                    <a:pt x="1875" y="6558"/>
                  </a:cubicBezTo>
                  <a:cubicBezTo>
                    <a:pt x="1413" y="7379"/>
                    <a:pt x="990" y="8218"/>
                    <a:pt x="545" y="9048"/>
                  </a:cubicBezTo>
                  <a:cubicBezTo>
                    <a:pt x="371" y="9223"/>
                    <a:pt x="215" y="9424"/>
                    <a:pt x="92" y="9653"/>
                  </a:cubicBezTo>
                  <a:cubicBezTo>
                    <a:pt x="0" y="9827"/>
                    <a:pt x="139" y="9975"/>
                    <a:pt x="286" y="9975"/>
                  </a:cubicBezTo>
                  <a:cubicBezTo>
                    <a:pt x="352" y="9975"/>
                    <a:pt x="419" y="9945"/>
                    <a:pt x="467" y="9873"/>
                  </a:cubicBezTo>
                  <a:cubicBezTo>
                    <a:pt x="954" y="9168"/>
                    <a:pt x="1784" y="8750"/>
                    <a:pt x="2486" y="8292"/>
                  </a:cubicBezTo>
                  <a:cubicBezTo>
                    <a:pt x="3274" y="7773"/>
                    <a:pt x="4044" y="7223"/>
                    <a:pt x="4792" y="6645"/>
                  </a:cubicBezTo>
                  <a:cubicBezTo>
                    <a:pt x="6283" y="5485"/>
                    <a:pt x="7714" y="4209"/>
                    <a:pt x="8979" y="2806"/>
                  </a:cubicBezTo>
                  <a:cubicBezTo>
                    <a:pt x="9520" y="2206"/>
                    <a:pt x="10038" y="1307"/>
                    <a:pt x="9681" y="482"/>
                  </a:cubicBezTo>
                  <a:cubicBezTo>
                    <a:pt x="9526" y="122"/>
                    <a:pt x="9247" y="0"/>
                    <a:pt x="8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4"/>
            <p:cNvSpPr/>
            <p:nvPr/>
          </p:nvSpPr>
          <p:spPr>
            <a:xfrm>
              <a:off x="2271250" y="1932800"/>
              <a:ext cx="33875" cy="95775"/>
            </a:xfrm>
            <a:custGeom>
              <a:rect b="b" l="l" r="r" t="t"/>
              <a:pathLst>
                <a:path extrusionOk="0" h="3831" w="1355">
                  <a:moveTo>
                    <a:pt x="1152" y="1"/>
                  </a:moveTo>
                  <a:cubicBezTo>
                    <a:pt x="1100" y="1"/>
                    <a:pt x="1047" y="31"/>
                    <a:pt x="1029" y="90"/>
                  </a:cubicBezTo>
                  <a:cubicBezTo>
                    <a:pt x="946" y="374"/>
                    <a:pt x="956" y="681"/>
                    <a:pt x="887" y="970"/>
                  </a:cubicBezTo>
                  <a:cubicBezTo>
                    <a:pt x="823" y="1254"/>
                    <a:pt x="698" y="1512"/>
                    <a:pt x="630" y="1792"/>
                  </a:cubicBezTo>
                  <a:cubicBezTo>
                    <a:pt x="561" y="2071"/>
                    <a:pt x="474" y="2346"/>
                    <a:pt x="378" y="2621"/>
                  </a:cubicBezTo>
                  <a:cubicBezTo>
                    <a:pt x="281" y="2901"/>
                    <a:pt x="222" y="3227"/>
                    <a:pt x="89" y="3493"/>
                  </a:cubicBezTo>
                  <a:cubicBezTo>
                    <a:pt x="0" y="3670"/>
                    <a:pt x="151" y="3831"/>
                    <a:pt x="299" y="3831"/>
                  </a:cubicBezTo>
                  <a:cubicBezTo>
                    <a:pt x="367" y="3831"/>
                    <a:pt x="434" y="3798"/>
                    <a:pt x="478" y="3718"/>
                  </a:cubicBezTo>
                  <a:cubicBezTo>
                    <a:pt x="639" y="3428"/>
                    <a:pt x="832" y="3176"/>
                    <a:pt x="960" y="2865"/>
                  </a:cubicBezTo>
                  <a:cubicBezTo>
                    <a:pt x="1079" y="2575"/>
                    <a:pt x="1171" y="2268"/>
                    <a:pt x="1244" y="1961"/>
                  </a:cubicBezTo>
                  <a:cubicBezTo>
                    <a:pt x="1318" y="1654"/>
                    <a:pt x="1299" y="1341"/>
                    <a:pt x="1308" y="1030"/>
                  </a:cubicBezTo>
                  <a:cubicBezTo>
                    <a:pt x="1314" y="727"/>
                    <a:pt x="1354" y="384"/>
                    <a:pt x="1272" y="90"/>
                  </a:cubicBezTo>
                  <a:cubicBezTo>
                    <a:pt x="1256" y="31"/>
                    <a:pt x="1204"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4"/>
            <p:cNvSpPr/>
            <p:nvPr/>
          </p:nvSpPr>
          <p:spPr>
            <a:xfrm>
              <a:off x="2149225" y="2068575"/>
              <a:ext cx="196325" cy="208700"/>
            </a:xfrm>
            <a:custGeom>
              <a:rect b="b" l="l" r="r" t="t"/>
              <a:pathLst>
                <a:path extrusionOk="0" h="8348" w="7853">
                  <a:moveTo>
                    <a:pt x="7736" y="1"/>
                  </a:moveTo>
                  <a:cubicBezTo>
                    <a:pt x="7703" y="1"/>
                    <a:pt x="7661" y="15"/>
                    <a:pt x="7616" y="48"/>
                  </a:cubicBezTo>
                  <a:cubicBezTo>
                    <a:pt x="7332" y="263"/>
                    <a:pt x="6456" y="704"/>
                    <a:pt x="4296" y="2859"/>
                  </a:cubicBezTo>
                  <a:cubicBezTo>
                    <a:pt x="3264" y="3881"/>
                    <a:pt x="2309" y="4959"/>
                    <a:pt x="1407" y="6101"/>
                  </a:cubicBezTo>
                  <a:cubicBezTo>
                    <a:pt x="893" y="6747"/>
                    <a:pt x="480" y="7431"/>
                    <a:pt x="59" y="8142"/>
                  </a:cubicBezTo>
                  <a:cubicBezTo>
                    <a:pt x="1" y="8237"/>
                    <a:pt x="89" y="8347"/>
                    <a:pt x="178" y="8347"/>
                  </a:cubicBezTo>
                  <a:cubicBezTo>
                    <a:pt x="209" y="8347"/>
                    <a:pt x="240" y="8334"/>
                    <a:pt x="265" y="8302"/>
                  </a:cubicBezTo>
                  <a:cubicBezTo>
                    <a:pt x="705" y="7748"/>
                    <a:pt x="1141" y="7082"/>
                    <a:pt x="1581" y="6518"/>
                  </a:cubicBezTo>
                  <a:cubicBezTo>
                    <a:pt x="2021" y="5954"/>
                    <a:pt x="3172" y="4615"/>
                    <a:pt x="3653" y="4083"/>
                  </a:cubicBezTo>
                  <a:cubicBezTo>
                    <a:pt x="5598" y="1942"/>
                    <a:pt x="6502" y="1180"/>
                    <a:pt x="7740" y="190"/>
                  </a:cubicBezTo>
                  <a:cubicBezTo>
                    <a:pt x="7852" y="96"/>
                    <a:pt x="7823" y="1"/>
                    <a:pt x="7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4"/>
            <p:cNvSpPr/>
            <p:nvPr/>
          </p:nvSpPr>
          <p:spPr>
            <a:xfrm>
              <a:off x="2322775" y="1886800"/>
              <a:ext cx="32350" cy="40650"/>
            </a:xfrm>
            <a:custGeom>
              <a:rect b="b" l="l" r="r" t="t"/>
              <a:pathLst>
                <a:path extrusionOk="0" h="1626" w="1294">
                  <a:moveTo>
                    <a:pt x="699" y="1"/>
                  </a:moveTo>
                  <a:cubicBezTo>
                    <a:pt x="680" y="1"/>
                    <a:pt x="661" y="2"/>
                    <a:pt x="642" y="4"/>
                  </a:cubicBezTo>
                  <a:cubicBezTo>
                    <a:pt x="371" y="36"/>
                    <a:pt x="161" y="237"/>
                    <a:pt x="68" y="485"/>
                  </a:cubicBezTo>
                  <a:cubicBezTo>
                    <a:pt x="13" y="632"/>
                    <a:pt x="0" y="797"/>
                    <a:pt x="13" y="953"/>
                  </a:cubicBezTo>
                  <a:cubicBezTo>
                    <a:pt x="28" y="1128"/>
                    <a:pt x="78" y="1288"/>
                    <a:pt x="133" y="1458"/>
                  </a:cubicBezTo>
                  <a:cubicBezTo>
                    <a:pt x="138" y="1471"/>
                    <a:pt x="142" y="1481"/>
                    <a:pt x="151" y="1494"/>
                  </a:cubicBezTo>
                  <a:cubicBezTo>
                    <a:pt x="143" y="1560"/>
                    <a:pt x="190" y="1626"/>
                    <a:pt x="266" y="1626"/>
                  </a:cubicBezTo>
                  <a:cubicBezTo>
                    <a:pt x="274" y="1626"/>
                    <a:pt x="283" y="1625"/>
                    <a:pt x="293" y="1623"/>
                  </a:cubicBezTo>
                  <a:cubicBezTo>
                    <a:pt x="362" y="1609"/>
                    <a:pt x="417" y="1563"/>
                    <a:pt x="472" y="1526"/>
                  </a:cubicBezTo>
                  <a:cubicBezTo>
                    <a:pt x="532" y="1485"/>
                    <a:pt x="591" y="1443"/>
                    <a:pt x="646" y="1398"/>
                  </a:cubicBezTo>
                  <a:cubicBezTo>
                    <a:pt x="747" y="1320"/>
                    <a:pt x="839" y="1233"/>
                    <a:pt x="921" y="1136"/>
                  </a:cubicBezTo>
                  <a:cubicBezTo>
                    <a:pt x="1096" y="935"/>
                    <a:pt x="1293" y="650"/>
                    <a:pt x="1211" y="370"/>
                  </a:cubicBezTo>
                  <a:cubicBezTo>
                    <a:pt x="1147" y="146"/>
                    <a:pt x="924" y="1"/>
                    <a:pt x="6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4"/>
            <p:cNvSpPr/>
            <p:nvPr/>
          </p:nvSpPr>
          <p:spPr>
            <a:xfrm>
              <a:off x="2360700" y="1953775"/>
              <a:ext cx="50725" cy="36450"/>
            </a:xfrm>
            <a:custGeom>
              <a:rect b="b" l="l" r="r" t="t"/>
              <a:pathLst>
                <a:path extrusionOk="0" h="1458" w="2029">
                  <a:moveTo>
                    <a:pt x="1203" y="1"/>
                  </a:moveTo>
                  <a:cubicBezTo>
                    <a:pt x="1129" y="1"/>
                    <a:pt x="1055" y="10"/>
                    <a:pt x="983" y="26"/>
                  </a:cubicBezTo>
                  <a:cubicBezTo>
                    <a:pt x="597" y="113"/>
                    <a:pt x="317" y="415"/>
                    <a:pt x="65" y="705"/>
                  </a:cubicBezTo>
                  <a:cubicBezTo>
                    <a:pt x="37" y="737"/>
                    <a:pt x="24" y="778"/>
                    <a:pt x="28" y="815"/>
                  </a:cubicBezTo>
                  <a:cubicBezTo>
                    <a:pt x="20" y="833"/>
                    <a:pt x="10" y="856"/>
                    <a:pt x="10" y="883"/>
                  </a:cubicBezTo>
                  <a:cubicBezTo>
                    <a:pt x="1" y="1067"/>
                    <a:pt x="162" y="1186"/>
                    <a:pt x="303" y="1268"/>
                  </a:cubicBezTo>
                  <a:cubicBezTo>
                    <a:pt x="441" y="1347"/>
                    <a:pt x="587" y="1406"/>
                    <a:pt x="744" y="1433"/>
                  </a:cubicBezTo>
                  <a:cubicBezTo>
                    <a:pt x="829" y="1449"/>
                    <a:pt x="917" y="1457"/>
                    <a:pt x="1005" y="1457"/>
                  </a:cubicBezTo>
                  <a:cubicBezTo>
                    <a:pt x="1232" y="1457"/>
                    <a:pt x="1460" y="1402"/>
                    <a:pt x="1652" y="1273"/>
                  </a:cubicBezTo>
                  <a:cubicBezTo>
                    <a:pt x="1794" y="1181"/>
                    <a:pt x="1918" y="1053"/>
                    <a:pt x="1973" y="888"/>
                  </a:cubicBezTo>
                  <a:cubicBezTo>
                    <a:pt x="2028" y="714"/>
                    <a:pt x="1968" y="525"/>
                    <a:pt x="1872" y="375"/>
                  </a:cubicBezTo>
                  <a:cubicBezTo>
                    <a:pt x="1781" y="223"/>
                    <a:pt x="1647" y="108"/>
                    <a:pt x="1482" y="49"/>
                  </a:cubicBezTo>
                  <a:cubicBezTo>
                    <a:pt x="1392" y="16"/>
                    <a:pt x="1298"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4"/>
            <p:cNvSpPr/>
            <p:nvPr/>
          </p:nvSpPr>
          <p:spPr>
            <a:xfrm>
              <a:off x="2287575" y="1900150"/>
              <a:ext cx="29250" cy="45125"/>
            </a:xfrm>
            <a:custGeom>
              <a:rect b="b" l="l" r="r" t="t"/>
              <a:pathLst>
                <a:path extrusionOk="0" h="1805" w="1170">
                  <a:moveTo>
                    <a:pt x="740" y="1"/>
                  </a:moveTo>
                  <a:cubicBezTo>
                    <a:pt x="651" y="1"/>
                    <a:pt x="561" y="29"/>
                    <a:pt x="481" y="66"/>
                  </a:cubicBezTo>
                  <a:cubicBezTo>
                    <a:pt x="211" y="194"/>
                    <a:pt x="64" y="484"/>
                    <a:pt x="32" y="776"/>
                  </a:cubicBezTo>
                  <a:cubicBezTo>
                    <a:pt x="0" y="1106"/>
                    <a:pt x="119" y="1437"/>
                    <a:pt x="325" y="1694"/>
                  </a:cubicBezTo>
                  <a:cubicBezTo>
                    <a:pt x="325" y="1707"/>
                    <a:pt x="331" y="1722"/>
                    <a:pt x="339" y="1739"/>
                  </a:cubicBezTo>
                  <a:cubicBezTo>
                    <a:pt x="361" y="1777"/>
                    <a:pt x="411" y="1804"/>
                    <a:pt x="458" y="1804"/>
                  </a:cubicBezTo>
                  <a:cubicBezTo>
                    <a:pt x="479" y="1804"/>
                    <a:pt x="500" y="1799"/>
                    <a:pt x="518" y="1786"/>
                  </a:cubicBezTo>
                  <a:cubicBezTo>
                    <a:pt x="743" y="1616"/>
                    <a:pt x="913" y="1396"/>
                    <a:pt x="1018" y="1139"/>
                  </a:cubicBezTo>
                  <a:cubicBezTo>
                    <a:pt x="1119" y="901"/>
                    <a:pt x="1169" y="617"/>
                    <a:pt x="1119" y="364"/>
                  </a:cubicBezTo>
                  <a:cubicBezTo>
                    <a:pt x="1095" y="240"/>
                    <a:pt x="1032" y="121"/>
                    <a:pt x="926" y="52"/>
                  </a:cubicBezTo>
                  <a:cubicBezTo>
                    <a:pt x="868" y="16"/>
                    <a:pt x="805" y="1"/>
                    <a:pt x="7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4"/>
            <p:cNvSpPr/>
            <p:nvPr/>
          </p:nvSpPr>
          <p:spPr>
            <a:xfrm>
              <a:off x="2296150" y="1903125"/>
              <a:ext cx="16200" cy="13050"/>
            </a:xfrm>
            <a:custGeom>
              <a:rect b="b" l="l" r="r" t="t"/>
              <a:pathLst>
                <a:path extrusionOk="0" h="522" w="648">
                  <a:moveTo>
                    <a:pt x="382" y="168"/>
                  </a:moveTo>
                  <a:cubicBezTo>
                    <a:pt x="386" y="172"/>
                    <a:pt x="390" y="172"/>
                    <a:pt x="395" y="172"/>
                  </a:cubicBezTo>
                  <a:cubicBezTo>
                    <a:pt x="395" y="172"/>
                    <a:pt x="395" y="176"/>
                    <a:pt x="400" y="176"/>
                  </a:cubicBezTo>
                  <a:cubicBezTo>
                    <a:pt x="405" y="176"/>
                    <a:pt x="409" y="181"/>
                    <a:pt x="409" y="181"/>
                  </a:cubicBezTo>
                  <a:cubicBezTo>
                    <a:pt x="418" y="185"/>
                    <a:pt x="428" y="190"/>
                    <a:pt x="432" y="195"/>
                  </a:cubicBezTo>
                  <a:lnTo>
                    <a:pt x="437" y="199"/>
                  </a:lnTo>
                  <a:cubicBezTo>
                    <a:pt x="445" y="204"/>
                    <a:pt x="450" y="213"/>
                    <a:pt x="455" y="217"/>
                  </a:cubicBezTo>
                  <a:cubicBezTo>
                    <a:pt x="460" y="217"/>
                    <a:pt x="460" y="223"/>
                    <a:pt x="460" y="223"/>
                  </a:cubicBezTo>
                  <a:cubicBezTo>
                    <a:pt x="464" y="227"/>
                    <a:pt x="464" y="231"/>
                    <a:pt x="469" y="236"/>
                  </a:cubicBezTo>
                  <a:lnTo>
                    <a:pt x="469" y="240"/>
                  </a:lnTo>
                  <a:cubicBezTo>
                    <a:pt x="469" y="240"/>
                    <a:pt x="469" y="239"/>
                    <a:pt x="469" y="239"/>
                  </a:cubicBezTo>
                  <a:cubicBezTo>
                    <a:pt x="470" y="239"/>
                    <a:pt x="473" y="251"/>
                    <a:pt x="473" y="254"/>
                  </a:cubicBezTo>
                  <a:cubicBezTo>
                    <a:pt x="473" y="254"/>
                    <a:pt x="477" y="259"/>
                    <a:pt x="477" y="263"/>
                  </a:cubicBezTo>
                  <a:lnTo>
                    <a:pt x="477" y="278"/>
                  </a:lnTo>
                  <a:lnTo>
                    <a:pt x="477" y="282"/>
                  </a:lnTo>
                  <a:cubicBezTo>
                    <a:pt x="477" y="282"/>
                    <a:pt x="473" y="282"/>
                    <a:pt x="473" y="286"/>
                  </a:cubicBezTo>
                  <a:cubicBezTo>
                    <a:pt x="473" y="286"/>
                    <a:pt x="469" y="300"/>
                    <a:pt x="464" y="300"/>
                  </a:cubicBezTo>
                  <a:cubicBezTo>
                    <a:pt x="464" y="305"/>
                    <a:pt x="464" y="305"/>
                    <a:pt x="460" y="309"/>
                  </a:cubicBezTo>
                  <a:lnTo>
                    <a:pt x="460" y="314"/>
                  </a:lnTo>
                  <a:cubicBezTo>
                    <a:pt x="450" y="318"/>
                    <a:pt x="445" y="323"/>
                    <a:pt x="441" y="333"/>
                  </a:cubicBezTo>
                  <a:lnTo>
                    <a:pt x="437" y="333"/>
                  </a:lnTo>
                  <a:cubicBezTo>
                    <a:pt x="432" y="333"/>
                    <a:pt x="428" y="337"/>
                    <a:pt x="422" y="341"/>
                  </a:cubicBezTo>
                  <a:cubicBezTo>
                    <a:pt x="418" y="346"/>
                    <a:pt x="409" y="350"/>
                    <a:pt x="400" y="350"/>
                  </a:cubicBezTo>
                  <a:cubicBezTo>
                    <a:pt x="400" y="355"/>
                    <a:pt x="400" y="355"/>
                    <a:pt x="395" y="355"/>
                  </a:cubicBezTo>
                  <a:lnTo>
                    <a:pt x="390" y="355"/>
                  </a:lnTo>
                  <a:cubicBezTo>
                    <a:pt x="382" y="360"/>
                    <a:pt x="373" y="365"/>
                    <a:pt x="358" y="365"/>
                  </a:cubicBezTo>
                  <a:cubicBezTo>
                    <a:pt x="354" y="369"/>
                    <a:pt x="350" y="369"/>
                    <a:pt x="345" y="369"/>
                  </a:cubicBezTo>
                  <a:cubicBezTo>
                    <a:pt x="345" y="369"/>
                    <a:pt x="335" y="373"/>
                    <a:pt x="331" y="373"/>
                  </a:cubicBezTo>
                  <a:lnTo>
                    <a:pt x="280" y="373"/>
                  </a:lnTo>
                  <a:cubicBezTo>
                    <a:pt x="276" y="369"/>
                    <a:pt x="271" y="369"/>
                    <a:pt x="267" y="369"/>
                  </a:cubicBezTo>
                  <a:lnTo>
                    <a:pt x="263" y="365"/>
                  </a:lnTo>
                  <a:cubicBezTo>
                    <a:pt x="257" y="365"/>
                    <a:pt x="257" y="360"/>
                    <a:pt x="253" y="360"/>
                  </a:cubicBezTo>
                  <a:lnTo>
                    <a:pt x="248" y="355"/>
                  </a:lnTo>
                  <a:lnTo>
                    <a:pt x="244" y="350"/>
                  </a:lnTo>
                  <a:cubicBezTo>
                    <a:pt x="244" y="341"/>
                    <a:pt x="240" y="333"/>
                    <a:pt x="240" y="327"/>
                  </a:cubicBezTo>
                  <a:lnTo>
                    <a:pt x="240" y="314"/>
                  </a:lnTo>
                  <a:lnTo>
                    <a:pt x="240" y="286"/>
                  </a:lnTo>
                  <a:cubicBezTo>
                    <a:pt x="240" y="268"/>
                    <a:pt x="230" y="250"/>
                    <a:pt x="221" y="231"/>
                  </a:cubicBezTo>
                  <a:lnTo>
                    <a:pt x="225" y="227"/>
                  </a:lnTo>
                  <a:cubicBezTo>
                    <a:pt x="230" y="223"/>
                    <a:pt x="235" y="217"/>
                    <a:pt x="244" y="208"/>
                  </a:cubicBezTo>
                  <a:cubicBezTo>
                    <a:pt x="248" y="208"/>
                    <a:pt x="253" y="204"/>
                    <a:pt x="253" y="204"/>
                  </a:cubicBezTo>
                  <a:cubicBezTo>
                    <a:pt x="267" y="195"/>
                    <a:pt x="280" y="185"/>
                    <a:pt x="295" y="181"/>
                  </a:cubicBezTo>
                  <a:cubicBezTo>
                    <a:pt x="299" y="176"/>
                    <a:pt x="308" y="176"/>
                    <a:pt x="312" y="176"/>
                  </a:cubicBezTo>
                  <a:cubicBezTo>
                    <a:pt x="322" y="172"/>
                    <a:pt x="327" y="172"/>
                    <a:pt x="335" y="168"/>
                  </a:cubicBezTo>
                  <a:close/>
                  <a:moveTo>
                    <a:pt x="356" y="0"/>
                  </a:moveTo>
                  <a:cubicBezTo>
                    <a:pt x="336" y="0"/>
                    <a:pt x="316" y="3"/>
                    <a:pt x="295" y="7"/>
                  </a:cubicBezTo>
                  <a:cubicBezTo>
                    <a:pt x="180" y="30"/>
                    <a:pt x="83" y="121"/>
                    <a:pt x="24" y="223"/>
                  </a:cubicBezTo>
                  <a:cubicBezTo>
                    <a:pt x="1" y="259"/>
                    <a:pt x="15" y="314"/>
                    <a:pt x="56" y="333"/>
                  </a:cubicBezTo>
                  <a:cubicBezTo>
                    <a:pt x="60" y="337"/>
                    <a:pt x="65" y="337"/>
                    <a:pt x="70" y="337"/>
                  </a:cubicBezTo>
                  <a:cubicBezTo>
                    <a:pt x="83" y="424"/>
                    <a:pt x="175" y="498"/>
                    <a:pt x="253" y="515"/>
                  </a:cubicBezTo>
                  <a:cubicBezTo>
                    <a:pt x="273" y="520"/>
                    <a:pt x="294" y="522"/>
                    <a:pt x="316" y="522"/>
                  </a:cubicBezTo>
                  <a:cubicBezTo>
                    <a:pt x="410" y="522"/>
                    <a:pt x="510" y="481"/>
                    <a:pt x="570" y="410"/>
                  </a:cubicBezTo>
                  <a:cubicBezTo>
                    <a:pt x="642" y="327"/>
                    <a:pt x="648" y="213"/>
                    <a:pt x="583" y="121"/>
                  </a:cubicBezTo>
                  <a:cubicBezTo>
                    <a:pt x="527" y="42"/>
                    <a:pt x="447"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4"/>
            <p:cNvSpPr/>
            <p:nvPr/>
          </p:nvSpPr>
          <p:spPr>
            <a:xfrm>
              <a:off x="2332400" y="1891825"/>
              <a:ext cx="15950" cy="12725"/>
            </a:xfrm>
            <a:custGeom>
              <a:rect b="b" l="l" r="r" t="t"/>
              <a:pathLst>
                <a:path extrusionOk="0" h="509" w="638">
                  <a:moveTo>
                    <a:pt x="362" y="174"/>
                  </a:moveTo>
                  <a:cubicBezTo>
                    <a:pt x="376" y="179"/>
                    <a:pt x="390" y="179"/>
                    <a:pt x="403" y="184"/>
                  </a:cubicBezTo>
                  <a:lnTo>
                    <a:pt x="409" y="188"/>
                  </a:lnTo>
                  <a:cubicBezTo>
                    <a:pt x="417" y="192"/>
                    <a:pt x="422" y="192"/>
                    <a:pt x="426" y="197"/>
                  </a:cubicBezTo>
                  <a:lnTo>
                    <a:pt x="431" y="201"/>
                  </a:lnTo>
                  <a:cubicBezTo>
                    <a:pt x="436" y="201"/>
                    <a:pt x="436" y="207"/>
                    <a:pt x="436" y="207"/>
                  </a:cubicBezTo>
                  <a:cubicBezTo>
                    <a:pt x="441" y="207"/>
                    <a:pt x="441" y="211"/>
                    <a:pt x="441" y="211"/>
                  </a:cubicBezTo>
                  <a:cubicBezTo>
                    <a:pt x="445" y="216"/>
                    <a:pt x="445" y="216"/>
                    <a:pt x="445" y="220"/>
                  </a:cubicBezTo>
                  <a:cubicBezTo>
                    <a:pt x="449" y="224"/>
                    <a:pt x="449" y="224"/>
                    <a:pt x="449" y="229"/>
                  </a:cubicBezTo>
                  <a:lnTo>
                    <a:pt x="449" y="234"/>
                  </a:lnTo>
                  <a:lnTo>
                    <a:pt x="449" y="239"/>
                  </a:lnTo>
                  <a:lnTo>
                    <a:pt x="449" y="243"/>
                  </a:lnTo>
                  <a:lnTo>
                    <a:pt x="449" y="247"/>
                  </a:lnTo>
                  <a:cubicBezTo>
                    <a:pt x="449" y="252"/>
                    <a:pt x="445" y="262"/>
                    <a:pt x="445" y="266"/>
                  </a:cubicBezTo>
                  <a:lnTo>
                    <a:pt x="445" y="271"/>
                  </a:lnTo>
                  <a:cubicBezTo>
                    <a:pt x="445" y="271"/>
                    <a:pt x="441" y="271"/>
                    <a:pt x="441" y="275"/>
                  </a:cubicBezTo>
                  <a:cubicBezTo>
                    <a:pt x="441" y="279"/>
                    <a:pt x="436" y="289"/>
                    <a:pt x="431" y="294"/>
                  </a:cubicBezTo>
                  <a:lnTo>
                    <a:pt x="422" y="303"/>
                  </a:lnTo>
                  <a:cubicBezTo>
                    <a:pt x="417" y="307"/>
                    <a:pt x="413" y="311"/>
                    <a:pt x="413" y="317"/>
                  </a:cubicBezTo>
                  <a:lnTo>
                    <a:pt x="409" y="317"/>
                  </a:lnTo>
                  <a:cubicBezTo>
                    <a:pt x="403" y="317"/>
                    <a:pt x="399" y="321"/>
                    <a:pt x="399" y="321"/>
                  </a:cubicBezTo>
                  <a:cubicBezTo>
                    <a:pt x="394" y="326"/>
                    <a:pt x="390" y="326"/>
                    <a:pt x="385" y="326"/>
                  </a:cubicBezTo>
                  <a:cubicBezTo>
                    <a:pt x="376" y="330"/>
                    <a:pt x="367" y="334"/>
                    <a:pt x="358" y="334"/>
                  </a:cubicBezTo>
                  <a:lnTo>
                    <a:pt x="354" y="334"/>
                  </a:lnTo>
                  <a:cubicBezTo>
                    <a:pt x="352" y="336"/>
                    <a:pt x="350" y="336"/>
                    <a:pt x="347" y="336"/>
                  </a:cubicBezTo>
                  <a:cubicBezTo>
                    <a:pt x="343" y="336"/>
                    <a:pt x="339" y="334"/>
                    <a:pt x="339" y="334"/>
                  </a:cubicBezTo>
                  <a:cubicBezTo>
                    <a:pt x="338" y="336"/>
                    <a:pt x="336" y="336"/>
                    <a:pt x="335" y="336"/>
                  </a:cubicBezTo>
                  <a:cubicBezTo>
                    <a:pt x="332" y="336"/>
                    <a:pt x="329" y="334"/>
                    <a:pt x="326" y="334"/>
                  </a:cubicBezTo>
                  <a:lnTo>
                    <a:pt x="312" y="334"/>
                  </a:lnTo>
                  <a:cubicBezTo>
                    <a:pt x="303" y="334"/>
                    <a:pt x="299" y="334"/>
                    <a:pt x="293" y="330"/>
                  </a:cubicBezTo>
                  <a:cubicBezTo>
                    <a:pt x="280" y="330"/>
                    <a:pt x="271" y="326"/>
                    <a:pt x="261" y="321"/>
                  </a:cubicBezTo>
                  <a:lnTo>
                    <a:pt x="257" y="321"/>
                  </a:lnTo>
                  <a:cubicBezTo>
                    <a:pt x="252" y="317"/>
                    <a:pt x="248" y="317"/>
                    <a:pt x="244" y="311"/>
                  </a:cubicBezTo>
                  <a:cubicBezTo>
                    <a:pt x="238" y="311"/>
                    <a:pt x="229" y="307"/>
                    <a:pt x="225" y="303"/>
                  </a:cubicBezTo>
                  <a:cubicBezTo>
                    <a:pt x="225" y="284"/>
                    <a:pt x="216" y="271"/>
                    <a:pt x="206" y="256"/>
                  </a:cubicBezTo>
                  <a:cubicBezTo>
                    <a:pt x="202" y="247"/>
                    <a:pt x="193" y="243"/>
                    <a:pt x="183" y="239"/>
                  </a:cubicBezTo>
                  <a:cubicBezTo>
                    <a:pt x="183" y="234"/>
                    <a:pt x="188" y="234"/>
                    <a:pt x="188" y="229"/>
                  </a:cubicBezTo>
                  <a:cubicBezTo>
                    <a:pt x="193" y="224"/>
                    <a:pt x="197" y="220"/>
                    <a:pt x="202" y="216"/>
                  </a:cubicBezTo>
                  <a:lnTo>
                    <a:pt x="206" y="211"/>
                  </a:lnTo>
                  <a:cubicBezTo>
                    <a:pt x="216" y="207"/>
                    <a:pt x="220" y="201"/>
                    <a:pt x="225" y="197"/>
                  </a:cubicBezTo>
                  <a:cubicBezTo>
                    <a:pt x="229" y="192"/>
                    <a:pt x="244" y="192"/>
                    <a:pt x="248" y="188"/>
                  </a:cubicBezTo>
                  <a:cubicBezTo>
                    <a:pt x="252" y="184"/>
                    <a:pt x="257" y="184"/>
                    <a:pt x="261" y="184"/>
                  </a:cubicBezTo>
                  <a:cubicBezTo>
                    <a:pt x="271" y="179"/>
                    <a:pt x="284" y="174"/>
                    <a:pt x="299" y="174"/>
                  </a:cubicBezTo>
                  <a:close/>
                  <a:moveTo>
                    <a:pt x="333" y="1"/>
                  </a:moveTo>
                  <a:cubicBezTo>
                    <a:pt x="304" y="1"/>
                    <a:pt x="276" y="4"/>
                    <a:pt x="248" y="9"/>
                  </a:cubicBezTo>
                  <a:cubicBezTo>
                    <a:pt x="133" y="27"/>
                    <a:pt x="0" y="124"/>
                    <a:pt x="9" y="256"/>
                  </a:cubicBezTo>
                  <a:cubicBezTo>
                    <a:pt x="9" y="284"/>
                    <a:pt x="23" y="311"/>
                    <a:pt x="45" y="326"/>
                  </a:cubicBezTo>
                  <a:lnTo>
                    <a:pt x="45" y="330"/>
                  </a:lnTo>
                  <a:cubicBezTo>
                    <a:pt x="45" y="376"/>
                    <a:pt x="78" y="417"/>
                    <a:pt x="115" y="440"/>
                  </a:cubicBezTo>
                  <a:cubicBezTo>
                    <a:pt x="161" y="472"/>
                    <a:pt x="216" y="495"/>
                    <a:pt x="271" y="504"/>
                  </a:cubicBezTo>
                  <a:cubicBezTo>
                    <a:pt x="290" y="507"/>
                    <a:pt x="309" y="508"/>
                    <a:pt x="328" y="508"/>
                  </a:cubicBezTo>
                  <a:cubicBezTo>
                    <a:pt x="432" y="508"/>
                    <a:pt x="532" y="464"/>
                    <a:pt x="582" y="366"/>
                  </a:cubicBezTo>
                  <a:cubicBezTo>
                    <a:pt x="638" y="271"/>
                    <a:pt x="619" y="146"/>
                    <a:pt x="536" y="74"/>
                  </a:cubicBezTo>
                  <a:cubicBezTo>
                    <a:pt x="480" y="20"/>
                    <a:pt x="407"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4"/>
            <p:cNvSpPr/>
            <p:nvPr/>
          </p:nvSpPr>
          <p:spPr>
            <a:xfrm>
              <a:off x="2395225" y="1974250"/>
              <a:ext cx="125" cy="25"/>
            </a:xfrm>
            <a:custGeom>
              <a:rect b="b" l="l" r="r" t="t"/>
              <a:pathLst>
                <a:path extrusionOk="0" h="1" w="5">
                  <a:moveTo>
                    <a:pt x="0" y="0"/>
                  </a:moveTo>
                  <a:lnTo>
                    <a:pt x="0" y="0"/>
                  </a:lnTo>
                  <a:lnTo>
                    <a:pt x="4" y="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4"/>
            <p:cNvSpPr/>
            <p:nvPr/>
          </p:nvSpPr>
          <p:spPr>
            <a:xfrm>
              <a:off x="2389025" y="1961600"/>
              <a:ext cx="14675" cy="18125"/>
            </a:xfrm>
            <a:custGeom>
              <a:rect b="b" l="l" r="r" t="t"/>
              <a:pathLst>
                <a:path extrusionOk="0" h="725" w="587">
                  <a:moveTo>
                    <a:pt x="294" y="181"/>
                  </a:moveTo>
                  <a:cubicBezTo>
                    <a:pt x="307" y="185"/>
                    <a:pt x="317" y="185"/>
                    <a:pt x="326" y="189"/>
                  </a:cubicBezTo>
                  <a:cubicBezTo>
                    <a:pt x="326" y="189"/>
                    <a:pt x="331" y="195"/>
                    <a:pt x="335" y="195"/>
                  </a:cubicBezTo>
                  <a:cubicBezTo>
                    <a:pt x="335" y="199"/>
                    <a:pt x="339" y="199"/>
                    <a:pt x="345" y="204"/>
                  </a:cubicBezTo>
                  <a:lnTo>
                    <a:pt x="358" y="217"/>
                  </a:lnTo>
                  <a:cubicBezTo>
                    <a:pt x="362" y="222"/>
                    <a:pt x="362" y="222"/>
                    <a:pt x="367" y="227"/>
                  </a:cubicBezTo>
                  <a:cubicBezTo>
                    <a:pt x="367" y="231"/>
                    <a:pt x="367" y="231"/>
                    <a:pt x="372" y="236"/>
                  </a:cubicBezTo>
                  <a:cubicBezTo>
                    <a:pt x="377" y="240"/>
                    <a:pt x="381" y="259"/>
                    <a:pt x="381" y="268"/>
                  </a:cubicBezTo>
                  <a:cubicBezTo>
                    <a:pt x="386" y="282"/>
                    <a:pt x="386" y="291"/>
                    <a:pt x="390" y="305"/>
                  </a:cubicBezTo>
                  <a:cubicBezTo>
                    <a:pt x="390" y="309"/>
                    <a:pt x="390" y="314"/>
                    <a:pt x="394" y="318"/>
                  </a:cubicBezTo>
                  <a:lnTo>
                    <a:pt x="394" y="323"/>
                  </a:lnTo>
                  <a:cubicBezTo>
                    <a:pt x="400" y="327"/>
                    <a:pt x="394" y="354"/>
                    <a:pt x="394" y="364"/>
                  </a:cubicBezTo>
                  <a:cubicBezTo>
                    <a:pt x="400" y="369"/>
                    <a:pt x="400" y="424"/>
                    <a:pt x="394" y="428"/>
                  </a:cubicBezTo>
                  <a:cubicBezTo>
                    <a:pt x="394" y="428"/>
                    <a:pt x="397" y="415"/>
                    <a:pt x="397" y="415"/>
                  </a:cubicBezTo>
                  <a:lnTo>
                    <a:pt x="397" y="415"/>
                  </a:lnTo>
                  <a:cubicBezTo>
                    <a:pt x="397" y="415"/>
                    <a:pt x="396" y="417"/>
                    <a:pt x="394" y="424"/>
                  </a:cubicBezTo>
                  <a:cubicBezTo>
                    <a:pt x="394" y="428"/>
                    <a:pt x="394" y="433"/>
                    <a:pt x="390" y="443"/>
                  </a:cubicBezTo>
                  <a:cubicBezTo>
                    <a:pt x="390" y="451"/>
                    <a:pt x="386" y="465"/>
                    <a:pt x="381" y="474"/>
                  </a:cubicBezTo>
                  <a:lnTo>
                    <a:pt x="386" y="470"/>
                  </a:lnTo>
                  <a:lnTo>
                    <a:pt x="386" y="470"/>
                  </a:lnTo>
                  <a:cubicBezTo>
                    <a:pt x="381" y="474"/>
                    <a:pt x="381" y="479"/>
                    <a:pt x="377" y="483"/>
                  </a:cubicBezTo>
                  <a:cubicBezTo>
                    <a:pt x="372" y="492"/>
                    <a:pt x="367" y="498"/>
                    <a:pt x="362" y="506"/>
                  </a:cubicBezTo>
                  <a:cubicBezTo>
                    <a:pt x="362" y="511"/>
                    <a:pt x="358" y="515"/>
                    <a:pt x="354" y="515"/>
                  </a:cubicBezTo>
                  <a:cubicBezTo>
                    <a:pt x="349" y="520"/>
                    <a:pt x="345" y="520"/>
                    <a:pt x="339" y="525"/>
                  </a:cubicBezTo>
                  <a:cubicBezTo>
                    <a:pt x="339" y="525"/>
                    <a:pt x="336" y="525"/>
                    <a:pt x="332" y="528"/>
                  </a:cubicBezTo>
                  <a:lnTo>
                    <a:pt x="332" y="528"/>
                  </a:lnTo>
                  <a:cubicBezTo>
                    <a:pt x="332" y="528"/>
                    <a:pt x="331" y="527"/>
                    <a:pt x="331" y="527"/>
                  </a:cubicBezTo>
                  <a:cubicBezTo>
                    <a:pt x="328" y="527"/>
                    <a:pt x="326" y="529"/>
                    <a:pt x="326" y="529"/>
                  </a:cubicBezTo>
                  <a:lnTo>
                    <a:pt x="299" y="529"/>
                  </a:lnTo>
                  <a:cubicBezTo>
                    <a:pt x="294" y="525"/>
                    <a:pt x="290" y="525"/>
                    <a:pt x="280" y="525"/>
                  </a:cubicBezTo>
                  <a:lnTo>
                    <a:pt x="276" y="520"/>
                  </a:lnTo>
                  <a:lnTo>
                    <a:pt x="271" y="520"/>
                  </a:lnTo>
                  <a:cubicBezTo>
                    <a:pt x="271" y="520"/>
                    <a:pt x="257" y="511"/>
                    <a:pt x="252" y="506"/>
                  </a:cubicBezTo>
                  <a:lnTo>
                    <a:pt x="252" y="506"/>
                  </a:lnTo>
                  <a:cubicBezTo>
                    <a:pt x="252" y="509"/>
                    <a:pt x="254" y="510"/>
                    <a:pt x="254" y="510"/>
                  </a:cubicBezTo>
                  <a:cubicBezTo>
                    <a:pt x="254" y="510"/>
                    <a:pt x="252" y="509"/>
                    <a:pt x="248" y="506"/>
                  </a:cubicBezTo>
                  <a:cubicBezTo>
                    <a:pt x="244" y="502"/>
                    <a:pt x="239" y="498"/>
                    <a:pt x="239" y="498"/>
                  </a:cubicBezTo>
                  <a:cubicBezTo>
                    <a:pt x="235" y="492"/>
                    <a:pt x="229" y="488"/>
                    <a:pt x="225" y="483"/>
                  </a:cubicBezTo>
                  <a:cubicBezTo>
                    <a:pt x="220" y="474"/>
                    <a:pt x="212" y="465"/>
                    <a:pt x="207" y="456"/>
                  </a:cubicBezTo>
                  <a:lnTo>
                    <a:pt x="207" y="451"/>
                  </a:lnTo>
                  <a:cubicBezTo>
                    <a:pt x="207" y="443"/>
                    <a:pt x="202" y="433"/>
                    <a:pt x="202" y="424"/>
                  </a:cubicBezTo>
                  <a:cubicBezTo>
                    <a:pt x="197" y="419"/>
                    <a:pt x="197" y="415"/>
                    <a:pt x="197" y="405"/>
                  </a:cubicBezTo>
                  <a:lnTo>
                    <a:pt x="197" y="401"/>
                  </a:lnTo>
                  <a:cubicBezTo>
                    <a:pt x="197" y="387"/>
                    <a:pt x="193" y="369"/>
                    <a:pt x="197" y="354"/>
                  </a:cubicBezTo>
                  <a:lnTo>
                    <a:pt x="197" y="341"/>
                  </a:lnTo>
                  <a:lnTo>
                    <a:pt x="197" y="327"/>
                  </a:lnTo>
                  <a:cubicBezTo>
                    <a:pt x="202" y="309"/>
                    <a:pt x="207" y="295"/>
                    <a:pt x="207" y="282"/>
                  </a:cubicBezTo>
                  <a:cubicBezTo>
                    <a:pt x="216" y="250"/>
                    <a:pt x="220" y="222"/>
                    <a:pt x="225" y="189"/>
                  </a:cubicBezTo>
                  <a:cubicBezTo>
                    <a:pt x="229" y="189"/>
                    <a:pt x="235" y="185"/>
                    <a:pt x="244" y="185"/>
                  </a:cubicBezTo>
                  <a:cubicBezTo>
                    <a:pt x="244" y="185"/>
                    <a:pt x="248" y="185"/>
                    <a:pt x="252" y="181"/>
                  </a:cubicBezTo>
                  <a:close/>
                  <a:moveTo>
                    <a:pt x="283" y="0"/>
                  </a:moveTo>
                  <a:cubicBezTo>
                    <a:pt x="192" y="0"/>
                    <a:pt x="98" y="40"/>
                    <a:pt x="42" y="107"/>
                  </a:cubicBezTo>
                  <a:cubicBezTo>
                    <a:pt x="23" y="134"/>
                    <a:pt x="15" y="167"/>
                    <a:pt x="19" y="199"/>
                  </a:cubicBezTo>
                  <a:cubicBezTo>
                    <a:pt x="5" y="244"/>
                    <a:pt x="0" y="291"/>
                    <a:pt x="0" y="341"/>
                  </a:cubicBezTo>
                  <a:cubicBezTo>
                    <a:pt x="0" y="415"/>
                    <a:pt x="15" y="492"/>
                    <a:pt x="51" y="557"/>
                  </a:cubicBezTo>
                  <a:cubicBezTo>
                    <a:pt x="105" y="654"/>
                    <a:pt x="215" y="725"/>
                    <a:pt x="326" y="725"/>
                  </a:cubicBezTo>
                  <a:cubicBezTo>
                    <a:pt x="346" y="725"/>
                    <a:pt x="366" y="723"/>
                    <a:pt x="386" y="718"/>
                  </a:cubicBezTo>
                  <a:cubicBezTo>
                    <a:pt x="449" y="703"/>
                    <a:pt x="510" y="653"/>
                    <a:pt x="546" y="593"/>
                  </a:cubicBezTo>
                  <a:cubicBezTo>
                    <a:pt x="578" y="534"/>
                    <a:pt x="587" y="465"/>
                    <a:pt x="587" y="396"/>
                  </a:cubicBezTo>
                  <a:cubicBezTo>
                    <a:pt x="583" y="263"/>
                    <a:pt x="551" y="112"/>
                    <a:pt x="427" y="39"/>
                  </a:cubicBezTo>
                  <a:cubicBezTo>
                    <a:pt x="385" y="12"/>
                    <a:pt x="334" y="0"/>
                    <a:pt x="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4"/>
            <p:cNvSpPr/>
            <p:nvPr/>
          </p:nvSpPr>
          <p:spPr>
            <a:xfrm>
              <a:off x="2398425" y="1973450"/>
              <a:ext cx="150" cy="225"/>
            </a:xfrm>
            <a:custGeom>
              <a:rect b="b" l="l" r="r" t="t"/>
              <a:pathLst>
                <a:path extrusionOk="0" h="9" w="6">
                  <a:moveTo>
                    <a:pt x="5" y="0"/>
                  </a:moveTo>
                  <a:cubicBezTo>
                    <a:pt x="1" y="6"/>
                    <a:pt x="1" y="9"/>
                    <a:pt x="2" y="9"/>
                  </a:cubicBezTo>
                  <a:cubicBezTo>
                    <a:pt x="3" y="9"/>
                    <a:pt x="5" y="5"/>
                    <a:pt x="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4"/>
            <p:cNvSpPr/>
            <p:nvPr/>
          </p:nvSpPr>
          <p:spPr>
            <a:xfrm>
              <a:off x="2396975" y="1974775"/>
              <a:ext cx="325" cy="75"/>
            </a:xfrm>
            <a:custGeom>
              <a:rect b="b" l="l" r="r" t="t"/>
              <a:pathLst>
                <a:path extrusionOk="0" h="3" w="13">
                  <a:moveTo>
                    <a:pt x="2" y="0"/>
                  </a:moveTo>
                  <a:cubicBezTo>
                    <a:pt x="0" y="0"/>
                    <a:pt x="7" y="2"/>
                    <a:pt x="13" y="2"/>
                  </a:cubicBezTo>
                  <a:cubicBezTo>
                    <a:pt x="6" y="1"/>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4"/>
            <p:cNvSpPr/>
            <p:nvPr/>
          </p:nvSpPr>
          <p:spPr>
            <a:xfrm>
              <a:off x="2395325" y="1966100"/>
              <a:ext cx="275" cy="100"/>
            </a:xfrm>
            <a:custGeom>
              <a:rect b="b" l="l" r="r" t="t"/>
              <a:pathLst>
                <a:path extrusionOk="0" h="4" w="11">
                  <a:moveTo>
                    <a:pt x="0" y="1"/>
                  </a:moveTo>
                  <a:cubicBezTo>
                    <a:pt x="3" y="3"/>
                    <a:pt x="4" y="4"/>
                    <a:pt x="5" y="4"/>
                  </a:cubicBezTo>
                  <a:cubicBezTo>
                    <a:pt x="6" y="4"/>
                    <a:pt x="8" y="3"/>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4"/>
            <p:cNvSpPr/>
            <p:nvPr/>
          </p:nvSpPr>
          <p:spPr>
            <a:xfrm>
              <a:off x="2454850" y="1781850"/>
              <a:ext cx="25000" cy="35725"/>
            </a:xfrm>
            <a:custGeom>
              <a:rect b="b" l="l" r="r" t="t"/>
              <a:pathLst>
                <a:path extrusionOk="0" h="1429" w="1000">
                  <a:moveTo>
                    <a:pt x="538" y="1"/>
                  </a:moveTo>
                  <a:cubicBezTo>
                    <a:pt x="536" y="1"/>
                    <a:pt x="534" y="1"/>
                    <a:pt x="532" y="1"/>
                  </a:cubicBezTo>
                  <a:cubicBezTo>
                    <a:pt x="275" y="5"/>
                    <a:pt x="133" y="244"/>
                    <a:pt x="59" y="460"/>
                  </a:cubicBezTo>
                  <a:cubicBezTo>
                    <a:pt x="18" y="588"/>
                    <a:pt x="0" y="721"/>
                    <a:pt x="0" y="858"/>
                  </a:cubicBezTo>
                  <a:cubicBezTo>
                    <a:pt x="0" y="996"/>
                    <a:pt x="36" y="1133"/>
                    <a:pt x="78" y="1262"/>
                  </a:cubicBezTo>
                  <a:cubicBezTo>
                    <a:pt x="83" y="1276"/>
                    <a:pt x="87" y="1285"/>
                    <a:pt x="91" y="1294"/>
                  </a:cubicBezTo>
                  <a:cubicBezTo>
                    <a:pt x="91" y="1308"/>
                    <a:pt x="96" y="1317"/>
                    <a:pt x="96" y="1331"/>
                  </a:cubicBezTo>
                  <a:cubicBezTo>
                    <a:pt x="111" y="1384"/>
                    <a:pt x="168" y="1428"/>
                    <a:pt x="223" y="1428"/>
                  </a:cubicBezTo>
                  <a:cubicBezTo>
                    <a:pt x="235" y="1428"/>
                    <a:pt x="246" y="1427"/>
                    <a:pt x="257" y="1423"/>
                  </a:cubicBezTo>
                  <a:cubicBezTo>
                    <a:pt x="454" y="1349"/>
                    <a:pt x="623" y="1230"/>
                    <a:pt x="752" y="1065"/>
                  </a:cubicBezTo>
                  <a:cubicBezTo>
                    <a:pt x="889" y="891"/>
                    <a:pt x="999" y="657"/>
                    <a:pt x="963" y="428"/>
                  </a:cubicBezTo>
                  <a:cubicBezTo>
                    <a:pt x="926" y="223"/>
                    <a:pt x="759" y="1"/>
                    <a:pt x="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4"/>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4"/>
            <p:cNvSpPr/>
            <p:nvPr/>
          </p:nvSpPr>
          <p:spPr>
            <a:xfrm>
              <a:off x="2500000" y="1872725"/>
              <a:ext cx="34875" cy="24300"/>
            </a:xfrm>
            <a:custGeom>
              <a:rect b="b" l="l" r="r" t="t"/>
              <a:pathLst>
                <a:path extrusionOk="0" h="972" w="1395">
                  <a:moveTo>
                    <a:pt x="680" y="1"/>
                  </a:moveTo>
                  <a:cubicBezTo>
                    <a:pt x="501" y="1"/>
                    <a:pt x="324" y="61"/>
                    <a:pt x="165" y="150"/>
                  </a:cubicBezTo>
                  <a:cubicBezTo>
                    <a:pt x="133" y="167"/>
                    <a:pt x="116" y="195"/>
                    <a:pt x="110" y="228"/>
                  </a:cubicBezTo>
                  <a:cubicBezTo>
                    <a:pt x="42" y="264"/>
                    <a:pt x="0" y="360"/>
                    <a:pt x="70" y="434"/>
                  </a:cubicBezTo>
                  <a:cubicBezTo>
                    <a:pt x="207" y="586"/>
                    <a:pt x="336" y="755"/>
                    <a:pt x="510" y="865"/>
                  </a:cubicBezTo>
                  <a:cubicBezTo>
                    <a:pt x="616" y="931"/>
                    <a:pt x="741" y="972"/>
                    <a:pt x="864" y="972"/>
                  </a:cubicBezTo>
                  <a:cubicBezTo>
                    <a:pt x="948" y="972"/>
                    <a:pt x="1030" y="953"/>
                    <a:pt x="1106" y="910"/>
                  </a:cubicBezTo>
                  <a:cubicBezTo>
                    <a:pt x="1289" y="814"/>
                    <a:pt x="1395" y="599"/>
                    <a:pt x="1321" y="402"/>
                  </a:cubicBezTo>
                  <a:cubicBezTo>
                    <a:pt x="1248" y="209"/>
                    <a:pt x="1069" y="76"/>
                    <a:pt x="872" y="25"/>
                  </a:cubicBezTo>
                  <a:cubicBezTo>
                    <a:pt x="808" y="9"/>
                    <a:pt x="744" y="1"/>
                    <a:pt x="6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4"/>
            <p:cNvSpPr/>
            <p:nvPr/>
          </p:nvSpPr>
          <p:spPr>
            <a:xfrm>
              <a:off x="2522375" y="1882650"/>
              <a:ext cx="7700" cy="10025"/>
            </a:xfrm>
            <a:custGeom>
              <a:rect b="b" l="l" r="r" t="t"/>
              <a:pathLst>
                <a:path extrusionOk="0" h="401" w="308">
                  <a:moveTo>
                    <a:pt x="184" y="0"/>
                  </a:moveTo>
                  <a:cubicBezTo>
                    <a:pt x="162" y="0"/>
                    <a:pt x="142" y="6"/>
                    <a:pt x="123" y="18"/>
                  </a:cubicBezTo>
                  <a:cubicBezTo>
                    <a:pt x="96" y="32"/>
                    <a:pt x="74" y="60"/>
                    <a:pt x="64" y="92"/>
                  </a:cubicBezTo>
                  <a:cubicBezTo>
                    <a:pt x="59" y="110"/>
                    <a:pt x="55" y="134"/>
                    <a:pt x="46" y="156"/>
                  </a:cubicBezTo>
                  <a:cubicBezTo>
                    <a:pt x="41" y="161"/>
                    <a:pt x="41" y="170"/>
                    <a:pt x="36" y="179"/>
                  </a:cubicBezTo>
                  <a:cubicBezTo>
                    <a:pt x="32" y="183"/>
                    <a:pt x="32" y="189"/>
                    <a:pt x="28" y="197"/>
                  </a:cubicBezTo>
                  <a:cubicBezTo>
                    <a:pt x="19" y="220"/>
                    <a:pt x="0" y="248"/>
                    <a:pt x="4" y="276"/>
                  </a:cubicBezTo>
                  <a:cubicBezTo>
                    <a:pt x="4" y="299"/>
                    <a:pt x="9" y="321"/>
                    <a:pt x="23" y="339"/>
                  </a:cubicBezTo>
                  <a:cubicBezTo>
                    <a:pt x="32" y="358"/>
                    <a:pt x="46" y="371"/>
                    <a:pt x="68" y="386"/>
                  </a:cubicBezTo>
                  <a:cubicBezTo>
                    <a:pt x="86" y="396"/>
                    <a:pt x="106" y="401"/>
                    <a:pt x="126" y="401"/>
                  </a:cubicBezTo>
                  <a:cubicBezTo>
                    <a:pt x="150" y="401"/>
                    <a:pt x="173" y="395"/>
                    <a:pt x="193" y="386"/>
                  </a:cubicBezTo>
                  <a:cubicBezTo>
                    <a:pt x="233" y="362"/>
                    <a:pt x="252" y="321"/>
                    <a:pt x="266" y="280"/>
                  </a:cubicBezTo>
                  <a:cubicBezTo>
                    <a:pt x="275" y="266"/>
                    <a:pt x="280" y="252"/>
                    <a:pt x="280" y="238"/>
                  </a:cubicBezTo>
                  <a:cubicBezTo>
                    <a:pt x="288" y="211"/>
                    <a:pt x="298" y="183"/>
                    <a:pt x="303" y="156"/>
                  </a:cubicBezTo>
                  <a:cubicBezTo>
                    <a:pt x="307" y="138"/>
                    <a:pt x="307" y="124"/>
                    <a:pt x="303" y="106"/>
                  </a:cubicBezTo>
                  <a:cubicBezTo>
                    <a:pt x="303" y="92"/>
                    <a:pt x="298" y="73"/>
                    <a:pt x="288" y="60"/>
                  </a:cubicBezTo>
                  <a:cubicBezTo>
                    <a:pt x="284" y="45"/>
                    <a:pt x="271" y="37"/>
                    <a:pt x="256" y="28"/>
                  </a:cubicBezTo>
                  <a:cubicBezTo>
                    <a:pt x="248" y="14"/>
                    <a:pt x="233" y="9"/>
                    <a:pt x="216" y="5"/>
                  </a:cubicBezTo>
                  <a:cubicBezTo>
                    <a:pt x="205" y="2"/>
                    <a:pt x="194" y="0"/>
                    <a:pt x="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4"/>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4"/>
            <p:cNvSpPr/>
            <p:nvPr/>
          </p:nvSpPr>
          <p:spPr>
            <a:xfrm>
              <a:off x="2467100" y="1785900"/>
              <a:ext cx="9300" cy="8250"/>
            </a:xfrm>
            <a:custGeom>
              <a:rect b="b" l="l" r="r" t="t"/>
              <a:pathLst>
                <a:path extrusionOk="0" h="330" w="372">
                  <a:moveTo>
                    <a:pt x="136" y="1"/>
                  </a:moveTo>
                  <a:cubicBezTo>
                    <a:pt x="128" y="1"/>
                    <a:pt x="120" y="2"/>
                    <a:pt x="111" y="4"/>
                  </a:cubicBezTo>
                  <a:cubicBezTo>
                    <a:pt x="92" y="4"/>
                    <a:pt x="78" y="8"/>
                    <a:pt x="60" y="18"/>
                  </a:cubicBezTo>
                  <a:cubicBezTo>
                    <a:pt x="46" y="27"/>
                    <a:pt x="37" y="36"/>
                    <a:pt x="28" y="50"/>
                  </a:cubicBezTo>
                  <a:cubicBezTo>
                    <a:pt x="14" y="63"/>
                    <a:pt x="5" y="78"/>
                    <a:pt x="5" y="96"/>
                  </a:cubicBezTo>
                  <a:lnTo>
                    <a:pt x="1" y="128"/>
                  </a:lnTo>
                  <a:cubicBezTo>
                    <a:pt x="1" y="151"/>
                    <a:pt x="5" y="173"/>
                    <a:pt x="14" y="196"/>
                  </a:cubicBezTo>
                  <a:cubicBezTo>
                    <a:pt x="33" y="224"/>
                    <a:pt x="60" y="247"/>
                    <a:pt x="92" y="256"/>
                  </a:cubicBezTo>
                  <a:cubicBezTo>
                    <a:pt x="101" y="256"/>
                    <a:pt x="106" y="256"/>
                    <a:pt x="111" y="261"/>
                  </a:cubicBezTo>
                  <a:cubicBezTo>
                    <a:pt x="120" y="266"/>
                    <a:pt x="129" y="270"/>
                    <a:pt x="139" y="275"/>
                  </a:cubicBezTo>
                  <a:cubicBezTo>
                    <a:pt x="139" y="279"/>
                    <a:pt x="143" y="279"/>
                    <a:pt x="143" y="279"/>
                  </a:cubicBezTo>
                  <a:cubicBezTo>
                    <a:pt x="147" y="283"/>
                    <a:pt x="147" y="289"/>
                    <a:pt x="152" y="289"/>
                  </a:cubicBezTo>
                  <a:cubicBezTo>
                    <a:pt x="170" y="307"/>
                    <a:pt x="188" y="316"/>
                    <a:pt x="211" y="325"/>
                  </a:cubicBezTo>
                  <a:cubicBezTo>
                    <a:pt x="221" y="325"/>
                    <a:pt x="234" y="325"/>
                    <a:pt x="243" y="330"/>
                  </a:cubicBezTo>
                  <a:cubicBezTo>
                    <a:pt x="253" y="330"/>
                    <a:pt x="266" y="325"/>
                    <a:pt x="281" y="321"/>
                  </a:cubicBezTo>
                  <a:lnTo>
                    <a:pt x="289" y="321"/>
                  </a:lnTo>
                  <a:cubicBezTo>
                    <a:pt x="289" y="321"/>
                    <a:pt x="294" y="316"/>
                    <a:pt x="298" y="316"/>
                  </a:cubicBezTo>
                  <a:cubicBezTo>
                    <a:pt x="308" y="311"/>
                    <a:pt x="317" y="307"/>
                    <a:pt x="321" y="302"/>
                  </a:cubicBezTo>
                  <a:cubicBezTo>
                    <a:pt x="331" y="293"/>
                    <a:pt x="340" y="289"/>
                    <a:pt x="344" y="279"/>
                  </a:cubicBezTo>
                  <a:cubicBezTo>
                    <a:pt x="349" y="275"/>
                    <a:pt x="349" y="270"/>
                    <a:pt x="353" y="266"/>
                  </a:cubicBezTo>
                  <a:cubicBezTo>
                    <a:pt x="359" y="256"/>
                    <a:pt x="363" y="247"/>
                    <a:pt x="367" y="238"/>
                  </a:cubicBezTo>
                  <a:lnTo>
                    <a:pt x="367" y="234"/>
                  </a:lnTo>
                  <a:cubicBezTo>
                    <a:pt x="367" y="220"/>
                    <a:pt x="372" y="211"/>
                    <a:pt x="372" y="196"/>
                  </a:cubicBezTo>
                  <a:cubicBezTo>
                    <a:pt x="372" y="188"/>
                    <a:pt x="367" y="173"/>
                    <a:pt x="367" y="165"/>
                  </a:cubicBezTo>
                  <a:cubicBezTo>
                    <a:pt x="363" y="146"/>
                    <a:pt x="359" y="133"/>
                    <a:pt x="344" y="118"/>
                  </a:cubicBezTo>
                  <a:cubicBezTo>
                    <a:pt x="340" y="114"/>
                    <a:pt x="336" y="109"/>
                    <a:pt x="331" y="105"/>
                  </a:cubicBezTo>
                  <a:cubicBezTo>
                    <a:pt x="326" y="101"/>
                    <a:pt x="321" y="96"/>
                    <a:pt x="317" y="91"/>
                  </a:cubicBezTo>
                  <a:cubicBezTo>
                    <a:pt x="308" y="82"/>
                    <a:pt x="294" y="69"/>
                    <a:pt x="281" y="59"/>
                  </a:cubicBezTo>
                  <a:cubicBezTo>
                    <a:pt x="276" y="54"/>
                    <a:pt x="266" y="50"/>
                    <a:pt x="262" y="50"/>
                  </a:cubicBezTo>
                  <a:cubicBezTo>
                    <a:pt x="253" y="41"/>
                    <a:pt x="239" y="36"/>
                    <a:pt x="230" y="31"/>
                  </a:cubicBezTo>
                  <a:cubicBezTo>
                    <a:pt x="207" y="23"/>
                    <a:pt x="184" y="8"/>
                    <a:pt x="161" y="4"/>
                  </a:cubicBezTo>
                  <a:cubicBezTo>
                    <a:pt x="152" y="2"/>
                    <a:pt x="144" y="1"/>
                    <a:pt x="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4"/>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4"/>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4"/>
            <p:cNvSpPr/>
            <p:nvPr/>
          </p:nvSpPr>
          <p:spPr>
            <a:xfrm>
              <a:off x="2046800" y="1535850"/>
              <a:ext cx="201000" cy="209175"/>
            </a:xfrm>
            <a:custGeom>
              <a:rect b="b" l="l" r="r" t="t"/>
              <a:pathLst>
                <a:path extrusionOk="0" h="8367" w="8040">
                  <a:moveTo>
                    <a:pt x="4752" y="1"/>
                  </a:moveTo>
                  <a:cubicBezTo>
                    <a:pt x="4378" y="1"/>
                    <a:pt x="4062" y="268"/>
                    <a:pt x="3972" y="660"/>
                  </a:cubicBezTo>
                  <a:cubicBezTo>
                    <a:pt x="3903" y="963"/>
                    <a:pt x="3930" y="1279"/>
                    <a:pt x="3991" y="1586"/>
                  </a:cubicBezTo>
                  <a:cubicBezTo>
                    <a:pt x="3798" y="1251"/>
                    <a:pt x="3591" y="917"/>
                    <a:pt x="3288" y="678"/>
                  </a:cubicBezTo>
                  <a:cubicBezTo>
                    <a:pt x="3092" y="520"/>
                    <a:pt x="2826" y="416"/>
                    <a:pt x="2569" y="416"/>
                  </a:cubicBezTo>
                  <a:cubicBezTo>
                    <a:pt x="2341" y="416"/>
                    <a:pt x="2121" y="498"/>
                    <a:pt x="1963" y="697"/>
                  </a:cubicBezTo>
                  <a:cubicBezTo>
                    <a:pt x="1807" y="889"/>
                    <a:pt x="1729" y="1192"/>
                    <a:pt x="1679" y="1435"/>
                  </a:cubicBezTo>
                  <a:cubicBezTo>
                    <a:pt x="1661" y="1531"/>
                    <a:pt x="1652" y="1623"/>
                    <a:pt x="1656" y="1715"/>
                  </a:cubicBezTo>
                  <a:cubicBezTo>
                    <a:pt x="1562" y="1682"/>
                    <a:pt x="1464" y="1664"/>
                    <a:pt x="1366" y="1664"/>
                  </a:cubicBezTo>
                  <a:cubicBezTo>
                    <a:pt x="1192" y="1664"/>
                    <a:pt x="1020" y="1721"/>
                    <a:pt x="876" y="1857"/>
                  </a:cubicBezTo>
                  <a:cubicBezTo>
                    <a:pt x="573" y="2141"/>
                    <a:pt x="454" y="2687"/>
                    <a:pt x="477" y="3095"/>
                  </a:cubicBezTo>
                  <a:cubicBezTo>
                    <a:pt x="514" y="3654"/>
                    <a:pt x="780" y="4187"/>
                    <a:pt x="1106" y="4640"/>
                  </a:cubicBezTo>
                  <a:cubicBezTo>
                    <a:pt x="1202" y="4778"/>
                    <a:pt x="1312" y="4915"/>
                    <a:pt x="1422" y="5044"/>
                  </a:cubicBezTo>
                  <a:cubicBezTo>
                    <a:pt x="1417" y="5044"/>
                    <a:pt x="1417" y="5044"/>
                    <a:pt x="1413" y="5040"/>
                  </a:cubicBezTo>
                  <a:cubicBezTo>
                    <a:pt x="1214" y="4904"/>
                    <a:pt x="930" y="4589"/>
                    <a:pt x="662" y="4589"/>
                  </a:cubicBezTo>
                  <a:cubicBezTo>
                    <a:pt x="659" y="4589"/>
                    <a:pt x="655" y="4590"/>
                    <a:pt x="651" y="4590"/>
                  </a:cubicBezTo>
                  <a:cubicBezTo>
                    <a:pt x="1" y="4613"/>
                    <a:pt x="761" y="5760"/>
                    <a:pt x="922" y="5938"/>
                  </a:cubicBezTo>
                  <a:cubicBezTo>
                    <a:pt x="1362" y="6429"/>
                    <a:pt x="1890" y="6865"/>
                    <a:pt x="2422" y="7254"/>
                  </a:cubicBezTo>
                  <a:cubicBezTo>
                    <a:pt x="3000" y="7681"/>
                    <a:pt x="3627" y="8057"/>
                    <a:pt x="4311" y="8282"/>
                  </a:cubicBezTo>
                  <a:cubicBezTo>
                    <a:pt x="4328" y="8288"/>
                    <a:pt x="4344" y="8290"/>
                    <a:pt x="4360" y="8290"/>
                  </a:cubicBezTo>
                  <a:cubicBezTo>
                    <a:pt x="4395" y="8290"/>
                    <a:pt x="4428" y="8277"/>
                    <a:pt x="4453" y="8255"/>
                  </a:cubicBezTo>
                  <a:cubicBezTo>
                    <a:pt x="4678" y="8335"/>
                    <a:pt x="4924" y="8367"/>
                    <a:pt x="5170" y="8367"/>
                  </a:cubicBezTo>
                  <a:cubicBezTo>
                    <a:pt x="5447" y="8367"/>
                    <a:pt x="5724" y="8326"/>
                    <a:pt x="5972" y="8268"/>
                  </a:cubicBezTo>
                  <a:cubicBezTo>
                    <a:pt x="6802" y="8067"/>
                    <a:pt x="7388" y="7438"/>
                    <a:pt x="7700" y="6659"/>
                  </a:cubicBezTo>
                  <a:cubicBezTo>
                    <a:pt x="8040" y="5787"/>
                    <a:pt x="7953" y="4778"/>
                    <a:pt x="7755" y="3884"/>
                  </a:cubicBezTo>
                  <a:cubicBezTo>
                    <a:pt x="7650" y="3412"/>
                    <a:pt x="7507" y="2944"/>
                    <a:pt x="7342" y="2485"/>
                  </a:cubicBezTo>
                  <a:cubicBezTo>
                    <a:pt x="7200" y="2081"/>
                    <a:pt x="7045" y="1669"/>
                    <a:pt x="6810" y="1306"/>
                  </a:cubicBezTo>
                  <a:cubicBezTo>
                    <a:pt x="6599" y="981"/>
                    <a:pt x="6237" y="490"/>
                    <a:pt x="5834" y="394"/>
                  </a:cubicBezTo>
                  <a:cubicBezTo>
                    <a:pt x="5796" y="386"/>
                    <a:pt x="5760" y="382"/>
                    <a:pt x="5724" y="382"/>
                  </a:cubicBezTo>
                  <a:cubicBezTo>
                    <a:pt x="5642" y="382"/>
                    <a:pt x="5566" y="403"/>
                    <a:pt x="5498" y="445"/>
                  </a:cubicBezTo>
                  <a:cubicBezTo>
                    <a:pt x="5403" y="248"/>
                    <a:pt x="5215" y="105"/>
                    <a:pt x="5003" y="41"/>
                  </a:cubicBezTo>
                  <a:cubicBezTo>
                    <a:pt x="4918" y="14"/>
                    <a:pt x="4833" y="1"/>
                    <a:pt x="4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4"/>
            <p:cNvSpPr/>
            <p:nvPr/>
          </p:nvSpPr>
          <p:spPr>
            <a:xfrm>
              <a:off x="2062050" y="1548375"/>
              <a:ext cx="173125" cy="187250"/>
            </a:xfrm>
            <a:custGeom>
              <a:rect b="b" l="l" r="r" t="t"/>
              <a:pathLst>
                <a:path extrusionOk="0" h="7490" w="6925">
                  <a:moveTo>
                    <a:pt x="4100" y="1"/>
                  </a:moveTo>
                  <a:cubicBezTo>
                    <a:pt x="3970" y="1"/>
                    <a:pt x="3832" y="53"/>
                    <a:pt x="3779" y="149"/>
                  </a:cubicBezTo>
                  <a:cubicBezTo>
                    <a:pt x="3623" y="411"/>
                    <a:pt x="3641" y="765"/>
                    <a:pt x="3692" y="1057"/>
                  </a:cubicBezTo>
                  <a:cubicBezTo>
                    <a:pt x="3788" y="1608"/>
                    <a:pt x="3857" y="2090"/>
                    <a:pt x="3775" y="2158"/>
                  </a:cubicBezTo>
                  <a:cubicBezTo>
                    <a:pt x="3765" y="2167"/>
                    <a:pt x="3755" y="2173"/>
                    <a:pt x="3744" y="2173"/>
                  </a:cubicBezTo>
                  <a:cubicBezTo>
                    <a:pt x="3691" y="2173"/>
                    <a:pt x="3586" y="2045"/>
                    <a:pt x="3114" y="1398"/>
                  </a:cubicBezTo>
                  <a:cubicBezTo>
                    <a:pt x="2935" y="1150"/>
                    <a:pt x="2761" y="865"/>
                    <a:pt x="2528" y="663"/>
                  </a:cubicBezTo>
                  <a:cubicBezTo>
                    <a:pt x="2349" y="512"/>
                    <a:pt x="2128" y="434"/>
                    <a:pt x="1918" y="434"/>
                  </a:cubicBezTo>
                  <a:cubicBezTo>
                    <a:pt x="1588" y="434"/>
                    <a:pt x="1284" y="626"/>
                    <a:pt x="1211" y="1030"/>
                  </a:cubicBezTo>
                  <a:cubicBezTo>
                    <a:pt x="1174" y="1227"/>
                    <a:pt x="1184" y="1443"/>
                    <a:pt x="1224" y="1654"/>
                  </a:cubicBezTo>
                  <a:cubicBezTo>
                    <a:pt x="1233" y="1677"/>
                    <a:pt x="1215" y="1697"/>
                    <a:pt x="1193" y="1697"/>
                  </a:cubicBezTo>
                  <a:cubicBezTo>
                    <a:pt x="1188" y="1697"/>
                    <a:pt x="1184" y="1696"/>
                    <a:pt x="1179" y="1695"/>
                  </a:cubicBezTo>
                  <a:cubicBezTo>
                    <a:pt x="1052" y="1649"/>
                    <a:pt x="920" y="1617"/>
                    <a:pt x="791" y="1617"/>
                  </a:cubicBezTo>
                  <a:cubicBezTo>
                    <a:pt x="781" y="1617"/>
                    <a:pt x="771" y="1617"/>
                    <a:pt x="761" y="1618"/>
                  </a:cubicBezTo>
                  <a:cubicBezTo>
                    <a:pt x="115" y="1640"/>
                    <a:pt x="1" y="2333"/>
                    <a:pt x="111" y="2833"/>
                  </a:cubicBezTo>
                  <a:cubicBezTo>
                    <a:pt x="257" y="3474"/>
                    <a:pt x="816" y="4291"/>
                    <a:pt x="1298" y="4924"/>
                  </a:cubicBezTo>
                  <a:cubicBezTo>
                    <a:pt x="1320" y="4953"/>
                    <a:pt x="1298" y="4986"/>
                    <a:pt x="1269" y="4986"/>
                  </a:cubicBezTo>
                  <a:cubicBezTo>
                    <a:pt x="1262" y="4986"/>
                    <a:pt x="1255" y="4984"/>
                    <a:pt x="1248" y="4979"/>
                  </a:cubicBezTo>
                  <a:cubicBezTo>
                    <a:pt x="1046" y="4841"/>
                    <a:pt x="839" y="4681"/>
                    <a:pt x="706" y="4594"/>
                  </a:cubicBezTo>
                  <a:cubicBezTo>
                    <a:pt x="595" y="4521"/>
                    <a:pt x="422" y="4450"/>
                    <a:pt x="299" y="4450"/>
                  </a:cubicBezTo>
                  <a:cubicBezTo>
                    <a:pt x="138" y="4450"/>
                    <a:pt x="67" y="4573"/>
                    <a:pt x="348" y="4975"/>
                  </a:cubicBezTo>
                  <a:cubicBezTo>
                    <a:pt x="1311" y="6345"/>
                    <a:pt x="2418" y="6978"/>
                    <a:pt x="4027" y="7405"/>
                  </a:cubicBezTo>
                  <a:cubicBezTo>
                    <a:pt x="4077" y="7418"/>
                    <a:pt x="4341" y="7489"/>
                    <a:pt x="4678" y="7489"/>
                  </a:cubicBezTo>
                  <a:cubicBezTo>
                    <a:pt x="5044" y="7489"/>
                    <a:pt x="5496" y="7406"/>
                    <a:pt x="5861" y="7075"/>
                  </a:cubicBezTo>
                  <a:cubicBezTo>
                    <a:pt x="6480" y="6520"/>
                    <a:pt x="6787" y="5786"/>
                    <a:pt x="6856" y="4983"/>
                  </a:cubicBezTo>
                  <a:cubicBezTo>
                    <a:pt x="6925" y="4158"/>
                    <a:pt x="6746" y="3324"/>
                    <a:pt x="6467" y="2548"/>
                  </a:cubicBezTo>
                  <a:cubicBezTo>
                    <a:pt x="6319" y="2145"/>
                    <a:pt x="6145" y="1750"/>
                    <a:pt x="5962" y="1360"/>
                  </a:cubicBezTo>
                  <a:cubicBezTo>
                    <a:pt x="5788" y="998"/>
                    <a:pt x="5618" y="640"/>
                    <a:pt x="5329" y="352"/>
                  </a:cubicBezTo>
                  <a:cubicBezTo>
                    <a:pt x="5273" y="293"/>
                    <a:pt x="5193" y="261"/>
                    <a:pt x="5113" y="261"/>
                  </a:cubicBezTo>
                  <a:cubicBezTo>
                    <a:pt x="5062" y="261"/>
                    <a:pt x="5011" y="274"/>
                    <a:pt x="4967" y="301"/>
                  </a:cubicBezTo>
                  <a:cubicBezTo>
                    <a:pt x="4866" y="361"/>
                    <a:pt x="4806" y="443"/>
                    <a:pt x="4778" y="535"/>
                  </a:cubicBezTo>
                  <a:cubicBezTo>
                    <a:pt x="4776" y="554"/>
                    <a:pt x="4761" y="563"/>
                    <a:pt x="4745" y="563"/>
                  </a:cubicBezTo>
                  <a:cubicBezTo>
                    <a:pt x="4734" y="563"/>
                    <a:pt x="4722" y="558"/>
                    <a:pt x="4715" y="549"/>
                  </a:cubicBezTo>
                  <a:cubicBezTo>
                    <a:pt x="4600" y="388"/>
                    <a:pt x="4476" y="232"/>
                    <a:pt x="4338" y="86"/>
                  </a:cubicBezTo>
                  <a:cubicBezTo>
                    <a:pt x="4285" y="28"/>
                    <a:pt x="4194" y="1"/>
                    <a:pt x="4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4"/>
            <p:cNvSpPr/>
            <p:nvPr/>
          </p:nvSpPr>
          <p:spPr>
            <a:xfrm>
              <a:off x="2074300" y="1542650"/>
              <a:ext cx="182900" cy="202350"/>
            </a:xfrm>
            <a:custGeom>
              <a:rect b="b" l="l" r="r" t="t"/>
              <a:pathLst>
                <a:path extrusionOk="0" h="8094" w="7316">
                  <a:moveTo>
                    <a:pt x="5508" y="0"/>
                  </a:moveTo>
                  <a:cubicBezTo>
                    <a:pt x="5473" y="0"/>
                    <a:pt x="5438" y="6"/>
                    <a:pt x="5403" y="16"/>
                  </a:cubicBezTo>
                  <a:cubicBezTo>
                    <a:pt x="4991" y="150"/>
                    <a:pt x="5202" y="796"/>
                    <a:pt x="5261" y="1081"/>
                  </a:cubicBezTo>
                  <a:cubicBezTo>
                    <a:pt x="5371" y="1617"/>
                    <a:pt x="5537" y="2144"/>
                    <a:pt x="5683" y="2672"/>
                  </a:cubicBezTo>
                  <a:cubicBezTo>
                    <a:pt x="5835" y="3204"/>
                    <a:pt x="5962" y="3767"/>
                    <a:pt x="6004" y="4323"/>
                  </a:cubicBezTo>
                  <a:cubicBezTo>
                    <a:pt x="6041" y="4749"/>
                    <a:pt x="6022" y="5244"/>
                    <a:pt x="5852" y="5662"/>
                  </a:cubicBezTo>
                  <a:cubicBezTo>
                    <a:pt x="5789" y="4956"/>
                    <a:pt x="5619" y="4258"/>
                    <a:pt x="5376" y="3593"/>
                  </a:cubicBezTo>
                  <a:cubicBezTo>
                    <a:pt x="5119" y="2897"/>
                    <a:pt x="4821" y="2084"/>
                    <a:pt x="4165" y="1667"/>
                  </a:cubicBezTo>
                  <a:cubicBezTo>
                    <a:pt x="3918" y="1509"/>
                    <a:pt x="3644" y="1431"/>
                    <a:pt x="3378" y="1431"/>
                  </a:cubicBezTo>
                  <a:cubicBezTo>
                    <a:pt x="2932" y="1431"/>
                    <a:pt x="2505" y="1650"/>
                    <a:pt x="2252" y="2080"/>
                  </a:cubicBezTo>
                  <a:cubicBezTo>
                    <a:pt x="2051" y="2425"/>
                    <a:pt x="1964" y="2842"/>
                    <a:pt x="1964" y="3259"/>
                  </a:cubicBezTo>
                  <a:cubicBezTo>
                    <a:pt x="1941" y="3240"/>
                    <a:pt x="1922" y="3223"/>
                    <a:pt x="1900" y="3204"/>
                  </a:cubicBezTo>
                  <a:cubicBezTo>
                    <a:pt x="1629" y="2984"/>
                    <a:pt x="1280" y="2722"/>
                    <a:pt x="927" y="2667"/>
                  </a:cubicBezTo>
                  <a:cubicBezTo>
                    <a:pt x="876" y="2658"/>
                    <a:pt x="828" y="2654"/>
                    <a:pt x="784" y="2654"/>
                  </a:cubicBezTo>
                  <a:cubicBezTo>
                    <a:pt x="0" y="2654"/>
                    <a:pt x="319" y="3936"/>
                    <a:pt x="510" y="4391"/>
                  </a:cubicBezTo>
                  <a:cubicBezTo>
                    <a:pt x="859" y="5226"/>
                    <a:pt x="1409" y="5947"/>
                    <a:pt x="1991" y="6629"/>
                  </a:cubicBezTo>
                  <a:cubicBezTo>
                    <a:pt x="2588" y="7322"/>
                    <a:pt x="3266" y="7890"/>
                    <a:pt x="4193" y="8055"/>
                  </a:cubicBezTo>
                  <a:cubicBezTo>
                    <a:pt x="4329" y="8081"/>
                    <a:pt x="4470" y="8094"/>
                    <a:pt x="4611" y="8094"/>
                  </a:cubicBezTo>
                  <a:cubicBezTo>
                    <a:pt x="5138" y="8094"/>
                    <a:pt x="5671" y="7915"/>
                    <a:pt x="6022" y="7542"/>
                  </a:cubicBezTo>
                  <a:cubicBezTo>
                    <a:pt x="6025" y="7544"/>
                    <a:pt x="6028" y="7544"/>
                    <a:pt x="6031" y="7544"/>
                  </a:cubicBezTo>
                  <a:cubicBezTo>
                    <a:pt x="6111" y="7544"/>
                    <a:pt x="6332" y="7250"/>
                    <a:pt x="6380" y="7175"/>
                  </a:cubicBezTo>
                  <a:cubicBezTo>
                    <a:pt x="6885" y="6359"/>
                    <a:pt x="7086" y="5776"/>
                    <a:pt x="7201" y="4823"/>
                  </a:cubicBezTo>
                  <a:cubicBezTo>
                    <a:pt x="7315" y="3877"/>
                    <a:pt x="7215" y="2887"/>
                    <a:pt x="6912" y="1989"/>
                  </a:cubicBezTo>
                  <a:cubicBezTo>
                    <a:pt x="6765" y="1557"/>
                    <a:pt x="6582" y="1126"/>
                    <a:pt x="6339" y="741"/>
                  </a:cubicBezTo>
                  <a:cubicBezTo>
                    <a:pt x="6185" y="500"/>
                    <a:pt x="5853" y="0"/>
                    <a:pt x="5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4"/>
            <p:cNvSpPr/>
            <p:nvPr/>
          </p:nvSpPr>
          <p:spPr>
            <a:xfrm>
              <a:off x="2088875" y="1553600"/>
              <a:ext cx="155925" cy="182450"/>
            </a:xfrm>
            <a:custGeom>
              <a:rect b="b" l="l" r="r" t="t"/>
              <a:pathLst>
                <a:path extrusionOk="0" h="7298" w="6237">
                  <a:moveTo>
                    <a:pt x="5114" y="1"/>
                  </a:moveTo>
                  <a:cubicBezTo>
                    <a:pt x="4990" y="1"/>
                    <a:pt x="4872" y="132"/>
                    <a:pt x="4944" y="281"/>
                  </a:cubicBezTo>
                  <a:cubicBezTo>
                    <a:pt x="5146" y="725"/>
                    <a:pt x="5320" y="1174"/>
                    <a:pt x="5462" y="1629"/>
                  </a:cubicBezTo>
                  <a:cubicBezTo>
                    <a:pt x="5618" y="2165"/>
                    <a:pt x="5720" y="2711"/>
                    <a:pt x="5769" y="3252"/>
                  </a:cubicBezTo>
                  <a:cubicBezTo>
                    <a:pt x="5843" y="4045"/>
                    <a:pt x="5852" y="5151"/>
                    <a:pt x="5132" y="5651"/>
                  </a:cubicBezTo>
                  <a:cubicBezTo>
                    <a:pt x="5068" y="4940"/>
                    <a:pt x="4843" y="4265"/>
                    <a:pt x="4591" y="3596"/>
                  </a:cubicBezTo>
                  <a:cubicBezTo>
                    <a:pt x="4348" y="2950"/>
                    <a:pt x="4063" y="2279"/>
                    <a:pt x="3550" y="1794"/>
                  </a:cubicBezTo>
                  <a:cubicBezTo>
                    <a:pt x="3346" y="1597"/>
                    <a:pt x="3080" y="1395"/>
                    <a:pt x="2784" y="1395"/>
                  </a:cubicBezTo>
                  <a:cubicBezTo>
                    <a:pt x="2740" y="1395"/>
                    <a:pt x="2696" y="1399"/>
                    <a:pt x="2651" y="1409"/>
                  </a:cubicBezTo>
                  <a:cubicBezTo>
                    <a:pt x="2312" y="1477"/>
                    <a:pt x="2133" y="1757"/>
                    <a:pt x="2060" y="2073"/>
                  </a:cubicBezTo>
                  <a:cubicBezTo>
                    <a:pt x="1922" y="2637"/>
                    <a:pt x="1917" y="3229"/>
                    <a:pt x="1940" y="3811"/>
                  </a:cubicBezTo>
                  <a:cubicBezTo>
                    <a:pt x="1762" y="3600"/>
                    <a:pt x="1573" y="3390"/>
                    <a:pt x="1381" y="3187"/>
                  </a:cubicBezTo>
                  <a:cubicBezTo>
                    <a:pt x="1060" y="2840"/>
                    <a:pt x="729" y="2472"/>
                    <a:pt x="238" y="2412"/>
                  </a:cubicBezTo>
                  <a:cubicBezTo>
                    <a:pt x="233" y="2412"/>
                    <a:pt x="227" y="2412"/>
                    <a:pt x="221" y="2412"/>
                  </a:cubicBezTo>
                  <a:cubicBezTo>
                    <a:pt x="105" y="2412"/>
                    <a:pt x="1" y="2537"/>
                    <a:pt x="5" y="2647"/>
                  </a:cubicBezTo>
                  <a:cubicBezTo>
                    <a:pt x="33" y="3426"/>
                    <a:pt x="395" y="4133"/>
                    <a:pt x="831" y="4766"/>
                  </a:cubicBezTo>
                  <a:cubicBezTo>
                    <a:pt x="1239" y="5361"/>
                    <a:pt x="1715" y="5911"/>
                    <a:pt x="2253" y="6393"/>
                  </a:cubicBezTo>
                  <a:cubicBezTo>
                    <a:pt x="2770" y="6851"/>
                    <a:pt x="3348" y="7287"/>
                    <a:pt x="4073" y="7297"/>
                  </a:cubicBezTo>
                  <a:cubicBezTo>
                    <a:pt x="4083" y="7297"/>
                    <a:pt x="4092" y="7297"/>
                    <a:pt x="4102" y="7297"/>
                  </a:cubicBezTo>
                  <a:cubicBezTo>
                    <a:pt x="4614" y="7297"/>
                    <a:pt x="5101" y="7069"/>
                    <a:pt x="5379" y="6654"/>
                  </a:cubicBezTo>
                  <a:cubicBezTo>
                    <a:pt x="5381" y="6655"/>
                    <a:pt x="5383" y="6655"/>
                    <a:pt x="5385" y="6655"/>
                  </a:cubicBezTo>
                  <a:cubicBezTo>
                    <a:pt x="5430" y="6655"/>
                    <a:pt x="5578" y="6455"/>
                    <a:pt x="5610" y="6411"/>
                  </a:cubicBezTo>
                  <a:cubicBezTo>
                    <a:pt x="5912" y="5939"/>
                    <a:pt x="5999" y="5623"/>
                    <a:pt x="6114" y="5077"/>
                  </a:cubicBezTo>
                  <a:cubicBezTo>
                    <a:pt x="6237" y="4504"/>
                    <a:pt x="6196" y="3958"/>
                    <a:pt x="6182" y="3376"/>
                  </a:cubicBezTo>
                  <a:cubicBezTo>
                    <a:pt x="6154" y="2247"/>
                    <a:pt x="5885" y="1051"/>
                    <a:pt x="5269" y="92"/>
                  </a:cubicBezTo>
                  <a:cubicBezTo>
                    <a:pt x="5228" y="28"/>
                    <a:pt x="5170" y="1"/>
                    <a:pt x="51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1" name="Google Shape;3551;p44"/>
          <p:cNvSpPr txBox="1"/>
          <p:nvPr>
            <p:ph type="title"/>
          </p:nvPr>
        </p:nvSpPr>
        <p:spPr>
          <a:xfrm>
            <a:off x="1393075" y="519400"/>
            <a:ext cx="6357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552" name="Google Shape;3552;p44"/>
          <p:cNvPicPr preferRelativeResize="0"/>
          <p:nvPr/>
        </p:nvPicPr>
        <p:blipFill>
          <a:blip r:embed="rId2">
            <a:alphaModFix amt="50000"/>
          </a:blip>
          <a:stretch>
            <a:fillRect/>
          </a:stretch>
        </p:blipFill>
        <p:spPr>
          <a:xfrm>
            <a:off x="-1767449" y="-1731832"/>
            <a:ext cx="3852000" cy="3445953"/>
          </a:xfrm>
          <a:prstGeom prst="rect">
            <a:avLst/>
          </a:prstGeom>
          <a:noFill/>
          <a:ln>
            <a:noFill/>
          </a:ln>
        </p:spPr>
      </p:pic>
      <p:pic>
        <p:nvPicPr>
          <p:cNvPr id="3553" name="Google Shape;3553;p44"/>
          <p:cNvPicPr preferRelativeResize="0"/>
          <p:nvPr/>
        </p:nvPicPr>
        <p:blipFill>
          <a:blip r:embed="rId2">
            <a:alphaModFix amt="50000"/>
          </a:blip>
          <a:stretch>
            <a:fillRect/>
          </a:stretch>
        </p:blipFill>
        <p:spPr>
          <a:xfrm>
            <a:off x="7722776" y="-1731832"/>
            <a:ext cx="3852000" cy="3445953"/>
          </a:xfrm>
          <a:prstGeom prst="rect">
            <a:avLst/>
          </a:prstGeom>
          <a:noFill/>
          <a:ln>
            <a:noFill/>
          </a:ln>
        </p:spPr>
      </p:pic>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7_1_1_1_1_1_1_1">
    <p:spTree>
      <p:nvGrpSpPr>
        <p:cNvPr id="3554" name="Shape 3554"/>
        <p:cNvGrpSpPr/>
        <p:nvPr/>
      </p:nvGrpSpPr>
      <p:grpSpPr>
        <a:xfrm>
          <a:off x="0" y="0"/>
          <a:ext cx="0" cy="0"/>
          <a:chOff x="0" y="0"/>
          <a:chExt cx="0" cy="0"/>
        </a:xfrm>
      </p:grpSpPr>
      <p:grpSp>
        <p:nvGrpSpPr>
          <p:cNvPr id="3555" name="Google Shape;3555;p45"/>
          <p:cNvGrpSpPr/>
          <p:nvPr/>
        </p:nvGrpSpPr>
        <p:grpSpPr>
          <a:xfrm rot="6300024">
            <a:off x="-306618" y="-1488761"/>
            <a:ext cx="1538935" cy="2748876"/>
            <a:chOff x="4594400" y="3206375"/>
            <a:chExt cx="328725" cy="587175"/>
          </a:xfrm>
        </p:grpSpPr>
        <p:sp>
          <p:nvSpPr>
            <p:cNvPr id="3556" name="Google Shape;3556;p45"/>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5"/>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5"/>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45"/>
          <p:cNvGrpSpPr/>
          <p:nvPr/>
        </p:nvGrpSpPr>
        <p:grpSpPr>
          <a:xfrm rot="5400000">
            <a:off x="-754296" y="-240594"/>
            <a:ext cx="1773387" cy="1891783"/>
            <a:chOff x="376975" y="342850"/>
            <a:chExt cx="863676" cy="921338"/>
          </a:xfrm>
        </p:grpSpPr>
        <p:sp>
          <p:nvSpPr>
            <p:cNvPr id="3561" name="Google Shape;3561;p45"/>
            <p:cNvSpPr/>
            <p:nvPr/>
          </p:nvSpPr>
          <p:spPr>
            <a:xfrm>
              <a:off x="376975" y="342850"/>
              <a:ext cx="863676" cy="921338"/>
            </a:xfrm>
            <a:custGeom>
              <a:rect b="b" l="l" r="r" t="t"/>
              <a:pathLst>
                <a:path extrusionOk="0" h="24463" w="22932">
                  <a:moveTo>
                    <a:pt x="14511" y="1"/>
                  </a:moveTo>
                  <a:cubicBezTo>
                    <a:pt x="14474" y="56"/>
                    <a:pt x="13388" y="1588"/>
                    <a:pt x="12585" y="4303"/>
                  </a:cubicBezTo>
                  <a:cubicBezTo>
                    <a:pt x="12378" y="5000"/>
                    <a:pt x="12196" y="5770"/>
                    <a:pt x="12048" y="6615"/>
                  </a:cubicBezTo>
                  <a:cubicBezTo>
                    <a:pt x="12007" y="6844"/>
                    <a:pt x="11970" y="7078"/>
                    <a:pt x="11938" y="7320"/>
                  </a:cubicBezTo>
                  <a:cubicBezTo>
                    <a:pt x="11810" y="8228"/>
                    <a:pt x="11915" y="8788"/>
                    <a:pt x="11832" y="9720"/>
                  </a:cubicBezTo>
                  <a:cubicBezTo>
                    <a:pt x="11810" y="9980"/>
                    <a:pt x="11773" y="10274"/>
                    <a:pt x="11709" y="10613"/>
                  </a:cubicBezTo>
                  <a:cubicBezTo>
                    <a:pt x="11755" y="10205"/>
                    <a:pt x="11745" y="9940"/>
                    <a:pt x="11705" y="9720"/>
                  </a:cubicBezTo>
                  <a:cubicBezTo>
                    <a:pt x="11627" y="9274"/>
                    <a:pt x="11411" y="9004"/>
                    <a:pt x="11209" y="8091"/>
                  </a:cubicBezTo>
                  <a:cubicBezTo>
                    <a:pt x="11108" y="7633"/>
                    <a:pt x="11117" y="7155"/>
                    <a:pt x="11131" y="6687"/>
                  </a:cubicBezTo>
                  <a:cubicBezTo>
                    <a:pt x="11154" y="6037"/>
                    <a:pt x="11182" y="5400"/>
                    <a:pt x="10948" y="4839"/>
                  </a:cubicBezTo>
                  <a:cubicBezTo>
                    <a:pt x="10879" y="4674"/>
                    <a:pt x="10797" y="4519"/>
                    <a:pt x="10704" y="4372"/>
                  </a:cubicBezTo>
                  <a:cubicBezTo>
                    <a:pt x="9834" y="2945"/>
                    <a:pt x="8100" y="2290"/>
                    <a:pt x="8008" y="2263"/>
                  </a:cubicBezTo>
                  <a:lnTo>
                    <a:pt x="8008" y="2263"/>
                  </a:lnTo>
                  <a:cubicBezTo>
                    <a:pt x="8068" y="2318"/>
                    <a:pt x="8943" y="3152"/>
                    <a:pt x="9292" y="4547"/>
                  </a:cubicBezTo>
                  <a:cubicBezTo>
                    <a:pt x="9334" y="4706"/>
                    <a:pt x="9366" y="4877"/>
                    <a:pt x="9389" y="5051"/>
                  </a:cubicBezTo>
                  <a:cubicBezTo>
                    <a:pt x="9517" y="5986"/>
                    <a:pt x="9237" y="6390"/>
                    <a:pt x="9169" y="7106"/>
                  </a:cubicBezTo>
                  <a:cubicBezTo>
                    <a:pt x="9141" y="7381"/>
                    <a:pt x="9141" y="7697"/>
                    <a:pt x="9210" y="8114"/>
                  </a:cubicBezTo>
                  <a:cubicBezTo>
                    <a:pt x="9288" y="8591"/>
                    <a:pt x="9724" y="9521"/>
                    <a:pt x="10003" y="10325"/>
                  </a:cubicBezTo>
                  <a:cubicBezTo>
                    <a:pt x="10086" y="10567"/>
                    <a:pt x="10154" y="10801"/>
                    <a:pt x="10196" y="11003"/>
                  </a:cubicBezTo>
                  <a:cubicBezTo>
                    <a:pt x="10113" y="10793"/>
                    <a:pt x="10031" y="10581"/>
                    <a:pt x="9939" y="10370"/>
                  </a:cubicBezTo>
                  <a:cubicBezTo>
                    <a:pt x="9669" y="9742"/>
                    <a:pt x="9343" y="9119"/>
                    <a:pt x="8958" y="8558"/>
                  </a:cubicBezTo>
                  <a:cubicBezTo>
                    <a:pt x="8678" y="8156"/>
                    <a:pt x="8476" y="7815"/>
                    <a:pt x="8278" y="7495"/>
                  </a:cubicBezTo>
                  <a:cubicBezTo>
                    <a:pt x="8081" y="7174"/>
                    <a:pt x="7889" y="6871"/>
                    <a:pt x="7628" y="6541"/>
                  </a:cubicBezTo>
                  <a:cubicBezTo>
                    <a:pt x="7320" y="6160"/>
                    <a:pt x="7072" y="5789"/>
                    <a:pt x="6871" y="5445"/>
                  </a:cubicBezTo>
                  <a:cubicBezTo>
                    <a:pt x="6325" y="4509"/>
                    <a:pt x="6147" y="3812"/>
                    <a:pt x="6147" y="3812"/>
                  </a:cubicBezTo>
                  <a:cubicBezTo>
                    <a:pt x="6147" y="3812"/>
                    <a:pt x="5637" y="5170"/>
                    <a:pt x="5899" y="6312"/>
                  </a:cubicBezTo>
                  <a:cubicBezTo>
                    <a:pt x="5922" y="6431"/>
                    <a:pt x="5958" y="6545"/>
                    <a:pt x="6005" y="6660"/>
                  </a:cubicBezTo>
                  <a:cubicBezTo>
                    <a:pt x="6362" y="7559"/>
                    <a:pt x="6549" y="8114"/>
                    <a:pt x="6811" y="8664"/>
                  </a:cubicBezTo>
                  <a:cubicBezTo>
                    <a:pt x="6926" y="8898"/>
                    <a:pt x="7050" y="9127"/>
                    <a:pt x="7205" y="9384"/>
                  </a:cubicBezTo>
                  <a:cubicBezTo>
                    <a:pt x="7628" y="10059"/>
                    <a:pt x="8380" y="10842"/>
                    <a:pt x="9004" y="11750"/>
                  </a:cubicBezTo>
                  <a:cubicBezTo>
                    <a:pt x="9026" y="11783"/>
                    <a:pt x="9049" y="11815"/>
                    <a:pt x="9072" y="11847"/>
                  </a:cubicBezTo>
                  <a:cubicBezTo>
                    <a:pt x="9049" y="11824"/>
                    <a:pt x="9026" y="11801"/>
                    <a:pt x="8998" y="11778"/>
                  </a:cubicBezTo>
                  <a:cubicBezTo>
                    <a:pt x="8334" y="11117"/>
                    <a:pt x="7247" y="10035"/>
                    <a:pt x="6329" y="9394"/>
                  </a:cubicBezTo>
                  <a:cubicBezTo>
                    <a:pt x="6155" y="9269"/>
                    <a:pt x="5986" y="9164"/>
                    <a:pt x="5825" y="9081"/>
                  </a:cubicBezTo>
                  <a:cubicBezTo>
                    <a:pt x="5307" y="8806"/>
                    <a:pt x="4821" y="8609"/>
                    <a:pt x="4376" y="8467"/>
                  </a:cubicBezTo>
                  <a:cubicBezTo>
                    <a:pt x="3617" y="8229"/>
                    <a:pt x="2970" y="8155"/>
                    <a:pt x="2458" y="8155"/>
                  </a:cubicBezTo>
                  <a:cubicBezTo>
                    <a:pt x="1621" y="8155"/>
                    <a:pt x="1148" y="8353"/>
                    <a:pt x="1148" y="8353"/>
                  </a:cubicBezTo>
                  <a:cubicBezTo>
                    <a:pt x="1148" y="8353"/>
                    <a:pt x="2675" y="8687"/>
                    <a:pt x="3793" y="9720"/>
                  </a:cubicBezTo>
                  <a:cubicBezTo>
                    <a:pt x="3968" y="9879"/>
                    <a:pt x="4134" y="10059"/>
                    <a:pt x="4280" y="10256"/>
                  </a:cubicBezTo>
                  <a:cubicBezTo>
                    <a:pt x="4559" y="10636"/>
                    <a:pt x="5192" y="11140"/>
                    <a:pt x="5895" y="11631"/>
                  </a:cubicBezTo>
                  <a:cubicBezTo>
                    <a:pt x="6811" y="12269"/>
                    <a:pt x="7838" y="12874"/>
                    <a:pt x="8343" y="13126"/>
                  </a:cubicBezTo>
                  <a:cubicBezTo>
                    <a:pt x="7637" y="12806"/>
                    <a:pt x="6775" y="12416"/>
                    <a:pt x="5922" y="12177"/>
                  </a:cubicBezTo>
                  <a:cubicBezTo>
                    <a:pt x="5605" y="12090"/>
                    <a:pt x="5294" y="12021"/>
                    <a:pt x="4987" y="11985"/>
                  </a:cubicBezTo>
                  <a:cubicBezTo>
                    <a:pt x="4479" y="11926"/>
                    <a:pt x="4070" y="11902"/>
                    <a:pt x="3725" y="11902"/>
                  </a:cubicBezTo>
                  <a:cubicBezTo>
                    <a:pt x="3696" y="11902"/>
                    <a:pt x="3667" y="11902"/>
                    <a:pt x="3638" y="11902"/>
                  </a:cubicBezTo>
                  <a:cubicBezTo>
                    <a:pt x="2701" y="11905"/>
                    <a:pt x="2221" y="12065"/>
                    <a:pt x="1406" y="12065"/>
                  </a:cubicBezTo>
                  <a:cubicBezTo>
                    <a:pt x="1033" y="12065"/>
                    <a:pt x="590" y="12032"/>
                    <a:pt x="1" y="11934"/>
                  </a:cubicBezTo>
                  <a:lnTo>
                    <a:pt x="1" y="11934"/>
                  </a:lnTo>
                  <a:cubicBezTo>
                    <a:pt x="129" y="11980"/>
                    <a:pt x="2092" y="13291"/>
                    <a:pt x="3954" y="13906"/>
                  </a:cubicBezTo>
                  <a:cubicBezTo>
                    <a:pt x="4449" y="14071"/>
                    <a:pt x="4936" y="14186"/>
                    <a:pt x="5381" y="14218"/>
                  </a:cubicBezTo>
                  <a:cubicBezTo>
                    <a:pt x="5523" y="14227"/>
                    <a:pt x="5663" y="14231"/>
                    <a:pt x="5806" y="14231"/>
                  </a:cubicBezTo>
                  <a:cubicBezTo>
                    <a:pt x="5948" y="14231"/>
                    <a:pt x="6091" y="14227"/>
                    <a:pt x="6238" y="14222"/>
                  </a:cubicBezTo>
                  <a:cubicBezTo>
                    <a:pt x="6531" y="14216"/>
                    <a:pt x="6835" y="14204"/>
                    <a:pt x="7159" y="14204"/>
                  </a:cubicBezTo>
                  <a:cubicBezTo>
                    <a:pt x="7534" y="14204"/>
                    <a:pt x="7937" y="14220"/>
                    <a:pt x="8384" y="14282"/>
                  </a:cubicBezTo>
                  <a:cubicBezTo>
                    <a:pt x="8379" y="14282"/>
                    <a:pt x="8375" y="14282"/>
                    <a:pt x="8370" y="14282"/>
                  </a:cubicBezTo>
                  <a:cubicBezTo>
                    <a:pt x="7613" y="14282"/>
                    <a:pt x="7526" y="14993"/>
                    <a:pt x="6701" y="15075"/>
                  </a:cubicBezTo>
                  <a:cubicBezTo>
                    <a:pt x="6614" y="15080"/>
                    <a:pt x="6527" y="15094"/>
                    <a:pt x="6449" y="15103"/>
                  </a:cubicBezTo>
                  <a:cubicBezTo>
                    <a:pt x="5114" y="15300"/>
                    <a:pt x="4546" y="15924"/>
                    <a:pt x="4546" y="15924"/>
                  </a:cubicBezTo>
                  <a:cubicBezTo>
                    <a:pt x="4546" y="15924"/>
                    <a:pt x="5381" y="16123"/>
                    <a:pt x="6414" y="16123"/>
                  </a:cubicBezTo>
                  <a:cubicBezTo>
                    <a:pt x="6521" y="16123"/>
                    <a:pt x="6631" y="16121"/>
                    <a:pt x="6742" y="16116"/>
                  </a:cubicBezTo>
                  <a:cubicBezTo>
                    <a:pt x="7050" y="16103"/>
                    <a:pt x="7370" y="16070"/>
                    <a:pt x="7687" y="16011"/>
                  </a:cubicBezTo>
                  <a:cubicBezTo>
                    <a:pt x="8453" y="15860"/>
                    <a:pt x="9141" y="15617"/>
                    <a:pt x="9714" y="15360"/>
                  </a:cubicBezTo>
                  <a:cubicBezTo>
                    <a:pt x="10498" y="15016"/>
                    <a:pt x="11072" y="14649"/>
                    <a:pt x="11360" y="14465"/>
                  </a:cubicBezTo>
                  <a:lnTo>
                    <a:pt x="11360" y="14465"/>
                  </a:lnTo>
                  <a:cubicBezTo>
                    <a:pt x="11296" y="15039"/>
                    <a:pt x="11214" y="16053"/>
                    <a:pt x="11182" y="16406"/>
                  </a:cubicBezTo>
                  <a:cubicBezTo>
                    <a:pt x="11178" y="16423"/>
                    <a:pt x="11178" y="16442"/>
                    <a:pt x="11178" y="16455"/>
                  </a:cubicBezTo>
                  <a:cubicBezTo>
                    <a:pt x="11040" y="17795"/>
                    <a:pt x="10645" y="19111"/>
                    <a:pt x="10380" y="20436"/>
                  </a:cubicBezTo>
                  <a:cubicBezTo>
                    <a:pt x="10251" y="21097"/>
                    <a:pt x="10136" y="21757"/>
                    <a:pt x="10086" y="22422"/>
                  </a:cubicBezTo>
                  <a:cubicBezTo>
                    <a:pt x="10058" y="22756"/>
                    <a:pt x="10049" y="23092"/>
                    <a:pt x="10063" y="23427"/>
                  </a:cubicBezTo>
                  <a:cubicBezTo>
                    <a:pt x="10077" y="23753"/>
                    <a:pt x="10099" y="24083"/>
                    <a:pt x="10232" y="24399"/>
                  </a:cubicBezTo>
                  <a:cubicBezTo>
                    <a:pt x="10250" y="24444"/>
                    <a:pt x="10301" y="24463"/>
                    <a:pt x="10355" y="24463"/>
                  </a:cubicBezTo>
                  <a:cubicBezTo>
                    <a:pt x="10427" y="24463"/>
                    <a:pt x="10504" y="24428"/>
                    <a:pt x="10512" y="24376"/>
                  </a:cubicBezTo>
                  <a:cubicBezTo>
                    <a:pt x="10558" y="24000"/>
                    <a:pt x="10522" y="23624"/>
                    <a:pt x="10522" y="23247"/>
                  </a:cubicBezTo>
                  <a:cubicBezTo>
                    <a:pt x="10526" y="22876"/>
                    <a:pt x="10539" y="22500"/>
                    <a:pt x="10572" y="22129"/>
                  </a:cubicBezTo>
                  <a:cubicBezTo>
                    <a:pt x="10687" y="20803"/>
                    <a:pt x="10979" y="19488"/>
                    <a:pt x="11195" y="18171"/>
                  </a:cubicBezTo>
                  <a:cubicBezTo>
                    <a:pt x="11292" y="17579"/>
                    <a:pt x="11365" y="16988"/>
                    <a:pt x="11415" y="16396"/>
                  </a:cubicBezTo>
                  <a:cubicBezTo>
                    <a:pt x="11425" y="16332"/>
                    <a:pt x="11430" y="16268"/>
                    <a:pt x="11434" y="16203"/>
                  </a:cubicBezTo>
                  <a:cubicBezTo>
                    <a:pt x="11447" y="16006"/>
                    <a:pt x="11485" y="15121"/>
                    <a:pt x="11498" y="14378"/>
                  </a:cubicBezTo>
                  <a:cubicBezTo>
                    <a:pt x="11535" y="14355"/>
                    <a:pt x="11553" y="14342"/>
                    <a:pt x="11563" y="14342"/>
                  </a:cubicBezTo>
                  <a:cubicBezTo>
                    <a:pt x="11618" y="14347"/>
                    <a:pt x="11709" y="15094"/>
                    <a:pt x="12567" y="16006"/>
                  </a:cubicBezTo>
                  <a:cubicBezTo>
                    <a:pt x="12837" y="16296"/>
                    <a:pt x="13181" y="16593"/>
                    <a:pt x="13621" y="16896"/>
                  </a:cubicBezTo>
                  <a:cubicBezTo>
                    <a:pt x="13640" y="16910"/>
                    <a:pt x="13663" y="16923"/>
                    <a:pt x="13681" y="16937"/>
                  </a:cubicBezTo>
                  <a:cubicBezTo>
                    <a:pt x="14222" y="17281"/>
                    <a:pt x="14960" y="17488"/>
                    <a:pt x="15602" y="17607"/>
                  </a:cubicBezTo>
                  <a:cubicBezTo>
                    <a:pt x="16382" y="17754"/>
                    <a:pt x="17024" y="17776"/>
                    <a:pt x="17024" y="17776"/>
                  </a:cubicBezTo>
                  <a:cubicBezTo>
                    <a:pt x="17024" y="17776"/>
                    <a:pt x="16791" y="17308"/>
                    <a:pt x="15923" y="16580"/>
                  </a:cubicBezTo>
                  <a:cubicBezTo>
                    <a:pt x="15602" y="16313"/>
                    <a:pt x="15195" y="16006"/>
                    <a:pt x="14681" y="15676"/>
                  </a:cubicBezTo>
                  <a:cubicBezTo>
                    <a:pt x="14626" y="15640"/>
                    <a:pt x="14571" y="15598"/>
                    <a:pt x="14511" y="15547"/>
                  </a:cubicBezTo>
                  <a:cubicBezTo>
                    <a:pt x="14162" y="15263"/>
                    <a:pt x="13727" y="14759"/>
                    <a:pt x="13566" y="14562"/>
                  </a:cubicBezTo>
                  <a:lnTo>
                    <a:pt x="13566" y="14562"/>
                  </a:lnTo>
                  <a:cubicBezTo>
                    <a:pt x="13896" y="14741"/>
                    <a:pt x="14254" y="14993"/>
                    <a:pt x="14672" y="15255"/>
                  </a:cubicBezTo>
                  <a:cubicBezTo>
                    <a:pt x="15112" y="15530"/>
                    <a:pt x="15612" y="15814"/>
                    <a:pt x="16203" y="16021"/>
                  </a:cubicBezTo>
                  <a:cubicBezTo>
                    <a:pt x="16478" y="16121"/>
                    <a:pt x="16772" y="16203"/>
                    <a:pt x="17088" y="16263"/>
                  </a:cubicBezTo>
                  <a:cubicBezTo>
                    <a:pt x="17784" y="16390"/>
                    <a:pt x="18471" y="16439"/>
                    <a:pt x="19116" y="16439"/>
                  </a:cubicBezTo>
                  <a:cubicBezTo>
                    <a:pt x="21256" y="16439"/>
                    <a:pt x="22931" y="15901"/>
                    <a:pt x="22931" y="15901"/>
                  </a:cubicBezTo>
                  <a:cubicBezTo>
                    <a:pt x="22931" y="15901"/>
                    <a:pt x="21128" y="15305"/>
                    <a:pt x="19707" y="14952"/>
                  </a:cubicBezTo>
                  <a:cubicBezTo>
                    <a:pt x="18561" y="14662"/>
                    <a:pt x="18482" y="14360"/>
                    <a:pt x="17657" y="14144"/>
                  </a:cubicBezTo>
                  <a:cubicBezTo>
                    <a:pt x="17657" y="14144"/>
                    <a:pt x="17653" y="14144"/>
                    <a:pt x="17653" y="14140"/>
                  </a:cubicBezTo>
                  <a:cubicBezTo>
                    <a:pt x="17353" y="14062"/>
                    <a:pt x="17128" y="14038"/>
                    <a:pt x="16902" y="14038"/>
                  </a:cubicBezTo>
                  <a:cubicBezTo>
                    <a:pt x="16570" y="14038"/>
                    <a:pt x="16235" y="14088"/>
                    <a:pt x="15654" y="14088"/>
                  </a:cubicBezTo>
                  <a:cubicBezTo>
                    <a:pt x="15566" y="14088"/>
                    <a:pt x="15473" y="14087"/>
                    <a:pt x="15373" y="14085"/>
                  </a:cubicBezTo>
                  <a:cubicBezTo>
                    <a:pt x="16543" y="13888"/>
                    <a:pt x="16905" y="13892"/>
                    <a:pt x="18047" y="13264"/>
                  </a:cubicBezTo>
                  <a:cubicBezTo>
                    <a:pt x="18097" y="13236"/>
                    <a:pt x="18152" y="13204"/>
                    <a:pt x="18207" y="13172"/>
                  </a:cubicBezTo>
                  <a:cubicBezTo>
                    <a:pt x="19202" y="12613"/>
                    <a:pt x="19845" y="11866"/>
                    <a:pt x="20542" y="11113"/>
                  </a:cubicBezTo>
                  <a:cubicBezTo>
                    <a:pt x="21862" y="9692"/>
                    <a:pt x="22013" y="7739"/>
                    <a:pt x="22013" y="7738"/>
                  </a:cubicBezTo>
                  <a:lnTo>
                    <a:pt x="22013" y="7738"/>
                  </a:lnTo>
                  <a:cubicBezTo>
                    <a:pt x="22013" y="7739"/>
                    <a:pt x="20766" y="9142"/>
                    <a:pt x="19097" y="10022"/>
                  </a:cubicBezTo>
                  <a:cubicBezTo>
                    <a:pt x="18872" y="10141"/>
                    <a:pt x="18656" y="10242"/>
                    <a:pt x="18455" y="10325"/>
                  </a:cubicBezTo>
                  <a:cubicBezTo>
                    <a:pt x="17703" y="10641"/>
                    <a:pt x="17102" y="10760"/>
                    <a:pt x="16538" y="11045"/>
                  </a:cubicBezTo>
                  <a:cubicBezTo>
                    <a:pt x="16295" y="11164"/>
                    <a:pt x="16162" y="11233"/>
                    <a:pt x="16070" y="11282"/>
                  </a:cubicBezTo>
                  <a:cubicBezTo>
                    <a:pt x="15864" y="11392"/>
                    <a:pt x="15828" y="11434"/>
                    <a:pt x="15089" y="11838"/>
                  </a:cubicBezTo>
                  <a:cubicBezTo>
                    <a:pt x="15818" y="11195"/>
                    <a:pt x="15864" y="11260"/>
                    <a:pt x="16152" y="10793"/>
                  </a:cubicBezTo>
                  <a:cubicBezTo>
                    <a:pt x="16254" y="10632"/>
                    <a:pt x="16382" y="10412"/>
                    <a:pt x="16575" y="10082"/>
                  </a:cubicBezTo>
                  <a:cubicBezTo>
                    <a:pt x="17139" y="9114"/>
                    <a:pt x="17047" y="7646"/>
                    <a:pt x="17551" y="6820"/>
                  </a:cubicBezTo>
                  <a:cubicBezTo>
                    <a:pt x="17593" y="6752"/>
                    <a:pt x="17638" y="6678"/>
                    <a:pt x="17684" y="6610"/>
                  </a:cubicBezTo>
                  <a:cubicBezTo>
                    <a:pt x="18707" y="5000"/>
                    <a:pt x="19735" y="4138"/>
                    <a:pt x="19735" y="4138"/>
                  </a:cubicBezTo>
                  <a:lnTo>
                    <a:pt x="19735" y="4138"/>
                  </a:lnTo>
                  <a:cubicBezTo>
                    <a:pt x="19735" y="4138"/>
                    <a:pt x="17974" y="4312"/>
                    <a:pt x="16776" y="5372"/>
                  </a:cubicBezTo>
                  <a:cubicBezTo>
                    <a:pt x="16730" y="5413"/>
                    <a:pt x="16685" y="5455"/>
                    <a:pt x="16639" y="5500"/>
                  </a:cubicBezTo>
                  <a:cubicBezTo>
                    <a:pt x="16139" y="5995"/>
                    <a:pt x="15758" y="6651"/>
                    <a:pt x="15442" y="7288"/>
                  </a:cubicBezTo>
                  <a:cubicBezTo>
                    <a:pt x="15121" y="7921"/>
                    <a:pt x="14859" y="8536"/>
                    <a:pt x="14584" y="8953"/>
                  </a:cubicBezTo>
                  <a:cubicBezTo>
                    <a:pt x="14217" y="9517"/>
                    <a:pt x="13997" y="9944"/>
                    <a:pt x="13544" y="10705"/>
                  </a:cubicBezTo>
                  <a:cubicBezTo>
                    <a:pt x="13506" y="10765"/>
                    <a:pt x="13470" y="10825"/>
                    <a:pt x="13428" y="10888"/>
                  </a:cubicBezTo>
                  <a:cubicBezTo>
                    <a:pt x="13461" y="10820"/>
                    <a:pt x="13493" y="10746"/>
                    <a:pt x="13525" y="10677"/>
                  </a:cubicBezTo>
                  <a:cubicBezTo>
                    <a:pt x="14590" y="8329"/>
                    <a:pt x="14424" y="7436"/>
                    <a:pt x="14323" y="6665"/>
                  </a:cubicBezTo>
                  <a:cubicBezTo>
                    <a:pt x="14287" y="6390"/>
                    <a:pt x="14254" y="6133"/>
                    <a:pt x="14291" y="5830"/>
                  </a:cubicBezTo>
                  <a:cubicBezTo>
                    <a:pt x="14332" y="5449"/>
                    <a:pt x="14369" y="4991"/>
                    <a:pt x="14397" y="4505"/>
                  </a:cubicBezTo>
                  <a:cubicBezTo>
                    <a:pt x="14511" y="2538"/>
                    <a:pt x="14511" y="66"/>
                    <a:pt x="14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548188" y="911621"/>
              <a:ext cx="82745" cy="38491"/>
            </a:xfrm>
            <a:custGeom>
              <a:rect b="b" l="l" r="r" t="t"/>
              <a:pathLst>
                <a:path extrusionOk="0" h="1022" w="2197">
                  <a:moveTo>
                    <a:pt x="1903" y="1"/>
                  </a:moveTo>
                  <a:cubicBezTo>
                    <a:pt x="568" y="198"/>
                    <a:pt x="0" y="822"/>
                    <a:pt x="0" y="822"/>
                  </a:cubicBezTo>
                  <a:cubicBezTo>
                    <a:pt x="0" y="822"/>
                    <a:pt x="835" y="1021"/>
                    <a:pt x="1868" y="1021"/>
                  </a:cubicBezTo>
                  <a:cubicBezTo>
                    <a:pt x="1975" y="1021"/>
                    <a:pt x="2085" y="1019"/>
                    <a:pt x="2196" y="1014"/>
                  </a:cubicBezTo>
                  <a:cubicBezTo>
                    <a:pt x="2086" y="680"/>
                    <a:pt x="1990" y="341"/>
                    <a:pt x="1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513991" y="791065"/>
              <a:ext cx="97923" cy="87754"/>
            </a:xfrm>
            <a:custGeom>
              <a:rect b="b" l="l" r="r" t="t"/>
              <a:pathLst>
                <a:path extrusionOk="0" h="2330" w="2600">
                  <a:moveTo>
                    <a:pt x="87" y="1"/>
                  </a:moveTo>
                  <a:cubicBezTo>
                    <a:pt x="58" y="1"/>
                    <a:pt x="29" y="1"/>
                    <a:pt x="0" y="1"/>
                  </a:cubicBezTo>
                  <a:cubicBezTo>
                    <a:pt x="22" y="198"/>
                    <a:pt x="55" y="391"/>
                    <a:pt x="83" y="588"/>
                  </a:cubicBezTo>
                  <a:cubicBezTo>
                    <a:pt x="155" y="1055"/>
                    <a:pt x="229" y="1533"/>
                    <a:pt x="316" y="2005"/>
                  </a:cubicBezTo>
                  <a:cubicBezTo>
                    <a:pt x="811" y="2170"/>
                    <a:pt x="1298" y="2285"/>
                    <a:pt x="1743" y="2317"/>
                  </a:cubicBezTo>
                  <a:cubicBezTo>
                    <a:pt x="1885" y="2326"/>
                    <a:pt x="2025" y="2330"/>
                    <a:pt x="2168" y="2330"/>
                  </a:cubicBezTo>
                  <a:cubicBezTo>
                    <a:pt x="2310" y="2330"/>
                    <a:pt x="2453" y="2326"/>
                    <a:pt x="2600" y="2321"/>
                  </a:cubicBezTo>
                  <a:cubicBezTo>
                    <a:pt x="2504" y="1885"/>
                    <a:pt x="2426" y="1445"/>
                    <a:pt x="2367" y="1000"/>
                  </a:cubicBezTo>
                  <a:cubicBezTo>
                    <a:pt x="2329" y="763"/>
                    <a:pt x="2302" y="519"/>
                    <a:pt x="2284" y="276"/>
                  </a:cubicBezTo>
                  <a:cubicBezTo>
                    <a:pt x="1967" y="189"/>
                    <a:pt x="1656" y="120"/>
                    <a:pt x="1349" y="84"/>
                  </a:cubicBezTo>
                  <a:cubicBezTo>
                    <a:pt x="841" y="25"/>
                    <a:pt x="432" y="1"/>
                    <a:pt x="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5"/>
            <p:cNvSpPr/>
            <p:nvPr/>
          </p:nvSpPr>
          <p:spPr>
            <a:xfrm>
              <a:off x="519829" y="661734"/>
              <a:ext cx="95550" cy="119202"/>
            </a:xfrm>
            <a:custGeom>
              <a:rect b="b" l="l" r="r" t="t"/>
              <a:pathLst>
                <a:path extrusionOk="0" h="3165" w="2537">
                  <a:moveTo>
                    <a:pt x="583" y="0"/>
                  </a:moveTo>
                  <a:cubicBezTo>
                    <a:pt x="349" y="404"/>
                    <a:pt x="142" y="821"/>
                    <a:pt x="0" y="1253"/>
                  </a:cubicBezTo>
                  <a:cubicBezTo>
                    <a:pt x="175" y="1412"/>
                    <a:pt x="341" y="1592"/>
                    <a:pt x="487" y="1789"/>
                  </a:cubicBezTo>
                  <a:cubicBezTo>
                    <a:pt x="766" y="2169"/>
                    <a:pt x="1399" y="2673"/>
                    <a:pt x="2102" y="3164"/>
                  </a:cubicBezTo>
                  <a:cubicBezTo>
                    <a:pt x="2087" y="2436"/>
                    <a:pt x="2179" y="1710"/>
                    <a:pt x="2477" y="1050"/>
                  </a:cubicBezTo>
                  <a:cubicBezTo>
                    <a:pt x="2496" y="1009"/>
                    <a:pt x="2519" y="967"/>
                    <a:pt x="2536" y="927"/>
                  </a:cubicBezTo>
                  <a:cubicBezTo>
                    <a:pt x="2362" y="802"/>
                    <a:pt x="2193" y="697"/>
                    <a:pt x="2032" y="614"/>
                  </a:cubicBezTo>
                  <a:cubicBezTo>
                    <a:pt x="1514" y="339"/>
                    <a:pt x="1028" y="142"/>
                    <a:pt x="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5"/>
            <p:cNvSpPr/>
            <p:nvPr/>
          </p:nvSpPr>
          <p:spPr>
            <a:xfrm>
              <a:off x="599108" y="547882"/>
              <a:ext cx="89674" cy="121311"/>
            </a:xfrm>
            <a:custGeom>
              <a:rect b="b" l="l" r="r" t="t"/>
              <a:pathLst>
                <a:path extrusionOk="0" h="3221" w="2381">
                  <a:moveTo>
                    <a:pt x="973" y="1"/>
                  </a:moveTo>
                  <a:cubicBezTo>
                    <a:pt x="844" y="88"/>
                    <a:pt x="716" y="184"/>
                    <a:pt x="592" y="286"/>
                  </a:cubicBezTo>
                  <a:cubicBezTo>
                    <a:pt x="376" y="464"/>
                    <a:pt x="179" y="657"/>
                    <a:pt x="1" y="868"/>
                  </a:cubicBezTo>
                  <a:cubicBezTo>
                    <a:pt x="24" y="987"/>
                    <a:pt x="60" y="1101"/>
                    <a:pt x="107" y="1216"/>
                  </a:cubicBezTo>
                  <a:cubicBezTo>
                    <a:pt x="464" y="2115"/>
                    <a:pt x="651" y="2670"/>
                    <a:pt x="913" y="3220"/>
                  </a:cubicBezTo>
                  <a:cubicBezTo>
                    <a:pt x="1312" y="2739"/>
                    <a:pt x="1821" y="2349"/>
                    <a:pt x="2380" y="2051"/>
                  </a:cubicBezTo>
                  <a:cubicBezTo>
                    <a:pt x="2183" y="1730"/>
                    <a:pt x="1991" y="1427"/>
                    <a:pt x="1730" y="1097"/>
                  </a:cubicBezTo>
                  <a:cubicBezTo>
                    <a:pt x="1422" y="716"/>
                    <a:pt x="1174" y="345"/>
                    <a:pt x="9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722264" y="507471"/>
              <a:ext cx="75852" cy="103007"/>
            </a:xfrm>
            <a:custGeom>
              <a:rect b="b" l="l" r="r" t="t"/>
              <a:pathLst>
                <a:path extrusionOk="0" h="2735" w="2014">
                  <a:moveTo>
                    <a:pt x="1536" y="1"/>
                  </a:moveTo>
                  <a:cubicBezTo>
                    <a:pt x="1069" y="38"/>
                    <a:pt x="592" y="88"/>
                    <a:pt x="124" y="176"/>
                  </a:cubicBezTo>
                  <a:cubicBezTo>
                    <a:pt x="166" y="335"/>
                    <a:pt x="198" y="506"/>
                    <a:pt x="221" y="680"/>
                  </a:cubicBezTo>
                  <a:cubicBezTo>
                    <a:pt x="349" y="1615"/>
                    <a:pt x="69" y="2019"/>
                    <a:pt x="1" y="2735"/>
                  </a:cubicBezTo>
                  <a:cubicBezTo>
                    <a:pt x="634" y="2514"/>
                    <a:pt x="1294" y="2390"/>
                    <a:pt x="1963" y="2316"/>
                  </a:cubicBezTo>
                  <a:cubicBezTo>
                    <a:pt x="1986" y="1666"/>
                    <a:pt x="2014" y="1029"/>
                    <a:pt x="1780" y="468"/>
                  </a:cubicBezTo>
                  <a:cubicBezTo>
                    <a:pt x="1711" y="303"/>
                    <a:pt x="1629" y="148"/>
                    <a:pt x="15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830732" y="504909"/>
              <a:ext cx="88469" cy="88996"/>
            </a:xfrm>
            <a:custGeom>
              <a:rect b="b" l="l" r="r" t="t"/>
              <a:pathLst>
                <a:path extrusionOk="0" h="2363" w="2349">
                  <a:moveTo>
                    <a:pt x="537" y="0"/>
                  </a:moveTo>
                  <a:cubicBezTo>
                    <a:pt x="330" y="697"/>
                    <a:pt x="148" y="1467"/>
                    <a:pt x="0" y="2312"/>
                  </a:cubicBezTo>
                  <a:cubicBezTo>
                    <a:pt x="275" y="2293"/>
                    <a:pt x="555" y="2284"/>
                    <a:pt x="830" y="2274"/>
                  </a:cubicBezTo>
                  <a:cubicBezTo>
                    <a:pt x="967" y="2270"/>
                    <a:pt x="1106" y="2267"/>
                    <a:pt x="1245" y="2267"/>
                  </a:cubicBezTo>
                  <a:cubicBezTo>
                    <a:pt x="1594" y="2267"/>
                    <a:pt x="1944" y="2287"/>
                    <a:pt x="2275" y="2362"/>
                  </a:cubicBezTo>
                  <a:cubicBezTo>
                    <a:pt x="2239" y="2087"/>
                    <a:pt x="2206" y="1830"/>
                    <a:pt x="2243" y="1527"/>
                  </a:cubicBezTo>
                  <a:cubicBezTo>
                    <a:pt x="2284" y="1146"/>
                    <a:pt x="2321" y="688"/>
                    <a:pt x="2349" y="202"/>
                  </a:cubicBezTo>
                  <a:cubicBezTo>
                    <a:pt x="1757" y="69"/>
                    <a:pt x="1151" y="14"/>
                    <a:pt x="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958558" y="549953"/>
              <a:ext cx="84477" cy="199385"/>
            </a:xfrm>
            <a:custGeom>
              <a:rect b="b" l="l" r="r" t="t"/>
              <a:pathLst>
                <a:path extrusionOk="0" h="5294" w="2243">
                  <a:moveTo>
                    <a:pt x="1197" y="1"/>
                  </a:moveTo>
                  <a:cubicBezTo>
                    <a:pt x="697" y="496"/>
                    <a:pt x="316" y="1152"/>
                    <a:pt x="0" y="1789"/>
                  </a:cubicBezTo>
                  <a:cubicBezTo>
                    <a:pt x="798" y="2629"/>
                    <a:pt x="899" y="4069"/>
                    <a:pt x="710" y="5294"/>
                  </a:cubicBezTo>
                  <a:cubicBezTo>
                    <a:pt x="812" y="5133"/>
                    <a:pt x="940" y="4913"/>
                    <a:pt x="1133" y="4583"/>
                  </a:cubicBezTo>
                  <a:cubicBezTo>
                    <a:pt x="1697" y="3615"/>
                    <a:pt x="1605" y="2147"/>
                    <a:pt x="2109" y="1321"/>
                  </a:cubicBezTo>
                  <a:cubicBezTo>
                    <a:pt x="2151" y="1253"/>
                    <a:pt x="2196" y="1179"/>
                    <a:pt x="2242" y="1111"/>
                  </a:cubicBezTo>
                  <a:cubicBezTo>
                    <a:pt x="1967" y="680"/>
                    <a:pt x="1605" y="308"/>
                    <a:pt x="1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892235" y="928381"/>
              <a:ext cx="84477" cy="77585"/>
            </a:xfrm>
            <a:custGeom>
              <a:rect b="b" l="l" r="r" t="t"/>
              <a:pathLst>
                <a:path extrusionOk="0" h="2060" w="2243">
                  <a:moveTo>
                    <a:pt x="830" y="0"/>
                  </a:moveTo>
                  <a:cubicBezTo>
                    <a:pt x="725" y="193"/>
                    <a:pt x="615" y="386"/>
                    <a:pt x="496" y="569"/>
                  </a:cubicBezTo>
                  <a:cubicBezTo>
                    <a:pt x="331" y="840"/>
                    <a:pt x="151" y="1111"/>
                    <a:pt x="0" y="1390"/>
                  </a:cubicBezTo>
                  <a:cubicBezTo>
                    <a:pt x="541" y="1734"/>
                    <a:pt x="1279" y="1941"/>
                    <a:pt x="1921" y="2060"/>
                  </a:cubicBezTo>
                  <a:cubicBezTo>
                    <a:pt x="2022" y="1716"/>
                    <a:pt x="2114" y="1363"/>
                    <a:pt x="2242" y="1033"/>
                  </a:cubicBezTo>
                  <a:cubicBezTo>
                    <a:pt x="1921" y="766"/>
                    <a:pt x="1514" y="459"/>
                    <a:pt x="1000" y="129"/>
                  </a:cubicBezTo>
                  <a:cubicBezTo>
                    <a:pt x="945" y="93"/>
                    <a:pt x="890" y="51"/>
                    <a:pt x="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929558" y="731672"/>
              <a:ext cx="142477" cy="214563"/>
            </a:xfrm>
            <a:custGeom>
              <a:rect b="b" l="l" r="r" t="t"/>
              <a:pathLst>
                <a:path extrusionOk="0" h="5697" w="3783">
                  <a:moveTo>
                    <a:pt x="3783" y="1"/>
                  </a:moveTo>
                  <a:lnTo>
                    <a:pt x="3783" y="1"/>
                  </a:lnTo>
                  <a:cubicBezTo>
                    <a:pt x="3031" y="317"/>
                    <a:pt x="2430" y="436"/>
                    <a:pt x="1866" y="721"/>
                  </a:cubicBezTo>
                  <a:cubicBezTo>
                    <a:pt x="1623" y="840"/>
                    <a:pt x="1490" y="909"/>
                    <a:pt x="1398" y="958"/>
                  </a:cubicBezTo>
                  <a:cubicBezTo>
                    <a:pt x="1133" y="2344"/>
                    <a:pt x="660" y="3688"/>
                    <a:pt x="0" y="4931"/>
                  </a:cubicBezTo>
                  <a:cubicBezTo>
                    <a:pt x="440" y="5206"/>
                    <a:pt x="940" y="5490"/>
                    <a:pt x="1531" y="5697"/>
                  </a:cubicBezTo>
                  <a:cubicBezTo>
                    <a:pt x="1880" y="5151"/>
                    <a:pt x="2375" y="4706"/>
                    <a:pt x="2752" y="4173"/>
                  </a:cubicBezTo>
                  <a:cubicBezTo>
                    <a:pt x="2834" y="4059"/>
                    <a:pt x="2911" y="3940"/>
                    <a:pt x="2981" y="3816"/>
                  </a:cubicBezTo>
                  <a:cubicBezTo>
                    <a:pt x="2681" y="3738"/>
                    <a:pt x="2456" y="3714"/>
                    <a:pt x="2230" y="3714"/>
                  </a:cubicBezTo>
                  <a:cubicBezTo>
                    <a:pt x="1898" y="3714"/>
                    <a:pt x="1563" y="3764"/>
                    <a:pt x="982" y="3764"/>
                  </a:cubicBezTo>
                  <a:cubicBezTo>
                    <a:pt x="894" y="3764"/>
                    <a:pt x="801" y="3763"/>
                    <a:pt x="701" y="3761"/>
                  </a:cubicBezTo>
                  <a:cubicBezTo>
                    <a:pt x="1871" y="3564"/>
                    <a:pt x="2233" y="3568"/>
                    <a:pt x="3375" y="2940"/>
                  </a:cubicBezTo>
                  <a:cubicBezTo>
                    <a:pt x="3692" y="2014"/>
                    <a:pt x="3774" y="991"/>
                    <a:pt x="37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713978" y="708887"/>
              <a:ext cx="193472" cy="251849"/>
            </a:xfrm>
            <a:custGeom>
              <a:rect b="b" l="l" r="r" t="t"/>
              <a:pathLst>
                <a:path extrusionOk="0" h="6687" w="5137">
                  <a:moveTo>
                    <a:pt x="2757" y="1"/>
                  </a:moveTo>
                  <a:cubicBezTo>
                    <a:pt x="2156" y="14"/>
                    <a:pt x="1569" y="248"/>
                    <a:pt x="1074" y="592"/>
                  </a:cubicBezTo>
                  <a:cubicBezTo>
                    <a:pt x="1064" y="596"/>
                    <a:pt x="1060" y="600"/>
                    <a:pt x="1055" y="606"/>
                  </a:cubicBezTo>
                  <a:cubicBezTo>
                    <a:pt x="1138" y="848"/>
                    <a:pt x="1206" y="1082"/>
                    <a:pt x="1248" y="1284"/>
                  </a:cubicBezTo>
                  <a:cubicBezTo>
                    <a:pt x="1165" y="1074"/>
                    <a:pt x="1083" y="862"/>
                    <a:pt x="991" y="651"/>
                  </a:cubicBezTo>
                  <a:cubicBezTo>
                    <a:pt x="647" y="909"/>
                    <a:pt x="344" y="1224"/>
                    <a:pt x="179" y="1618"/>
                  </a:cubicBezTo>
                  <a:cubicBezTo>
                    <a:pt x="120" y="1752"/>
                    <a:pt x="83" y="1889"/>
                    <a:pt x="56" y="2031"/>
                  </a:cubicBezTo>
                  <a:cubicBezTo>
                    <a:pt x="78" y="2064"/>
                    <a:pt x="101" y="2096"/>
                    <a:pt x="124" y="2128"/>
                  </a:cubicBezTo>
                  <a:cubicBezTo>
                    <a:pt x="101" y="2105"/>
                    <a:pt x="78" y="2082"/>
                    <a:pt x="50" y="2059"/>
                  </a:cubicBezTo>
                  <a:cubicBezTo>
                    <a:pt x="10" y="2274"/>
                    <a:pt x="1" y="2499"/>
                    <a:pt x="1" y="2719"/>
                  </a:cubicBezTo>
                  <a:cubicBezTo>
                    <a:pt x="14" y="3737"/>
                    <a:pt x="280" y="4751"/>
                    <a:pt x="766" y="5641"/>
                  </a:cubicBezTo>
                  <a:cubicBezTo>
                    <a:pt x="1550" y="5297"/>
                    <a:pt x="2124" y="4930"/>
                    <a:pt x="2412" y="4746"/>
                  </a:cubicBezTo>
                  <a:lnTo>
                    <a:pt x="2412" y="4746"/>
                  </a:lnTo>
                  <a:cubicBezTo>
                    <a:pt x="2348" y="5320"/>
                    <a:pt x="2266" y="6334"/>
                    <a:pt x="2234" y="6687"/>
                  </a:cubicBezTo>
                  <a:cubicBezTo>
                    <a:pt x="2312" y="6687"/>
                    <a:pt x="2389" y="6681"/>
                    <a:pt x="2467" y="6677"/>
                  </a:cubicBezTo>
                  <a:cubicBezTo>
                    <a:pt x="2477" y="6613"/>
                    <a:pt x="2482" y="6549"/>
                    <a:pt x="2486" y="6484"/>
                  </a:cubicBezTo>
                  <a:cubicBezTo>
                    <a:pt x="2499" y="6287"/>
                    <a:pt x="2537" y="5402"/>
                    <a:pt x="2550" y="4659"/>
                  </a:cubicBezTo>
                  <a:cubicBezTo>
                    <a:pt x="2587" y="4636"/>
                    <a:pt x="2605" y="4623"/>
                    <a:pt x="2615" y="4623"/>
                  </a:cubicBezTo>
                  <a:cubicBezTo>
                    <a:pt x="2670" y="4628"/>
                    <a:pt x="2761" y="5375"/>
                    <a:pt x="3619" y="6287"/>
                  </a:cubicBezTo>
                  <a:cubicBezTo>
                    <a:pt x="3705" y="6177"/>
                    <a:pt x="3770" y="6048"/>
                    <a:pt x="3834" y="5921"/>
                  </a:cubicBezTo>
                  <a:cubicBezTo>
                    <a:pt x="4476" y="4613"/>
                    <a:pt x="5136" y="3182"/>
                    <a:pt x="4861" y="1752"/>
                  </a:cubicBezTo>
                  <a:cubicBezTo>
                    <a:pt x="4811" y="1486"/>
                    <a:pt x="4724" y="1220"/>
                    <a:pt x="4596" y="986"/>
                  </a:cubicBezTo>
                  <a:cubicBezTo>
                    <a:pt x="4558" y="1046"/>
                    <a:pt x="4522" y="1106"/>
                    <a:pt x="4480" y="1169"/>
                  </a:cubicBezTo>
                  <a:cubicBezTo>
                    <a:pt x="4513" y="1101"/>
                    <a:pt x="4545" y="1027"/>
                    <a:pt x="4577" y="958"/>
                  </a:cubicBezTo>
                  <a:cubicBezTo>
                    <a:pt x="4535" y="885"/>
                    <a:pt x="4490" y="812"/>
                    <a:pt x="4435" y="743"/>
                  </a:cubicBezTo>
                  <a:cubicBezTo>
                    <a:pt x="4068" y="280"/>
                    <a:pt x="3477" y="23"/>
                    <a:pt x="2884" y="1"/>
                  </a:cubicBezTo>
                  <a:cubicBezTo>
                    <a:pt x="2862" y="261"/>
                    <a:pt x="2825" y="555"/>
                    <a:pt x="2761" y="894"/>
                  </a:cubicBezTo>
                  <a:cubicBezTo>
                    <a:pt x="2807" y="486"/>
                    <a:pt x="2797" y="221"/>
                    <a:pt x="2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45"/>
          <p:cNvSpPr/>
          <p:nvPr/>
        </p:nvSpPr>
        <p:spPr>
          <a:xfrm flipH="1" rot="1346349">
            <a:off x="7606862" y="3529361"/>
            <a:ext cx="2193406" cy="2836839"/>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3573" name="Google Shape;3573;p45"/>
          <p:cNvGrpSpPr/>
          <p:nvPr/>
        </p:nvGrpSpPr>
        <p:grpSpPr>
          <a:xfrm rot="8100000">
            <a:off x="1248212" y="-759211"/>
            <a:ext cx="1075373" cy="1508379"/>
            <a:chOff x="8255350" y="3499200"/>
            <a:chExt cx="701868" cy="984479"/>
          </a:xfrm>
        </p:grpSpPr>
        <p:sp>
          <p:nvSpPr>
            <p:cNvPr id="3574" name="Google Shape;3574;p45"/>
            <p:cNvSpPr/>
            <p:nvPr/>
          </p:nvSpPr>
          <p:spPr>
            <a:xfrm>
              <a:off x="8453601" y="3714131"/>
              <a:ext cx="121158" cy="235531"/>
            </a:xfrm>
            <a:custGeom>
              <a:rect b="b" l="l" r="r" t="t"/>
              <a:pathLst>
                <a:path extrusionOk="0" h="7498" w="3857">
                  <a:moveTo>
                    <a:pt x="714" y="0"/>
                  </a:moveTo>
                  <a:cubicBezTo>
                    <a:pt x="644" y="0"/>
                    <a:pt x="574" y="7"/>
                    <a:pt x="504" y="21"/>
                  </a:cubicBezTo>
                  <a:cubicBezTo>
                    <a:pt x="216" y="80"/>
                    <a:pt x="0" y="315"/>
                    <a:pt x="55" y="622"/>
                  </a:cubicBezTo>
                  <a:cubicBezTo>
                    <a:pt x="100" y="901"/>
                    <a:pt x="298" y="1158"/>
                    <a:pt x="481" y="1369"/>
                  </a:cubicBezTo>
                  <a:cubicBezTo>
                    <a:pt x="830" y="1754"/>
                    <a:pt x="1266" y="2057"/>
                    <a:pt x="1614" y="2451"/>
                  </a:cubicBezTo>
                  <a:cubicBezTo>
                    <a:pt x="1958" y="2851"/>
                    <a:pt x="2238" y="3310"/>
                    <a:pt x="2458" y="3791"/>
                  </a:cubicBezTo>
                  <a:cubicBezTo>
                    <a:pt x="2934" y="4836"/>
                    <a:pt x="3260" y="6043"/>
                    <a:pt x="2981" y="7175"/>
                  </a:cubicBezTo>
                  <a:cubicBezTo>
                    <a:pt x="2934" y="7371"/>
                    <a:pt x="3102" y="7497"/>
                    <a:pt x="3257" y="7497"/>
                  </a:cubicBezTo>
                  <a:cubicBezTo>
                    <a:pt x="3313" y="7497"/>
                    <a:pt x="3366" y="7481"/>
                    <a:pt x="3408" y="7446"/>
                  </a:cubicBezTo>
                  <a:cubicBezTo>
                    <a:pt x="3448" y="7418"/>
                    <a:pt x="3476" y="7372"/>
                    <a:pt x="3490" y="7308"/>
                  </a:cubicBezTo>
                  <a:cubicBezTo>
                    <a:pt x="3683" y="6089"/>
                    <a:pt x="3857" y="4804"/>
                    <a:pt x="3605" y="3579"/>
                  </a:cubicBezTo>
                  <a:cubicBezTo>
                    <a:pt x="3385" y="2502"/>
                    <a:pt x="2921" y="1378"/>
                    <a:pt x="2073" y="645"/>
                  </a:cubicBezTo>
                  <a:cubicBezTo>
                    <a:pt x="1714" y="335"/>
                    <a:pt x="1215" y="0"/>
                    <a:pt x="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5"/>
            <p:cNvSpPr/>
            <p:nvPr/>
          </p:nvSpPr>
          <p:spPr>
            <a:xfrm>
              <a:off x="8718199" y="3656959"/>
              <a:ext cx="59432" cy="154455"/>
            </a:xfrm>
            <a:custGeom>
              <a:rect b="b" l="l" r="r" t="t"/>
              <a:pathLst>
                <a:path extrusionOk="0" h="4917" w="1892">
                  <a:moveTo>
                    <a:pt x="1040" y="0"/>
                  </a:moveTo>
                  <a:cubicBezTo>
                    <a:pt x="879" y="0"/>
                    <a:pt x="722" y="80"/>
                    <a:pt x="643" y="241"/>
                  </a:cubicBezTo>
                  <a:cubicBezTo>
                    <a:pt x="575" y="369"/>
                    <a:pt x="602" y="511"/>
                    <a:pt x="616" y="653"/>
                  </a:cubicBezTo>
                  <a:cubicBezTo>
                    <a:pt x="630" y="842"/>
                    <a:pt x="653" y="1030"/>
                    <a:pt x="662" y="1222"/>
                  </a:cubicBezTo>
                  <a:cubicBezTo>
                    <a:pt x="685" y="1566"/>
                    <a:pt x="685" y="1915"/>
                    <a:pt x="662" y="2258"/>
                  </a:cubicBezTo>
                  <a:cubicBezTo>
                    <a:pt x="620" y="3060"/>
                    <a:pt x="442" y="3850"/>
                    <a:pt x="88" y="4574"/>
                  </a:cubicBezTo>
                  <a:cubicBezTo>
                    <a:pt x="1" y="4753"/>
                    <a:pt x="160" y="4917"/>
                    <a:pt x="306" y="4917"/>
                  </a:cubicBezTo>
                  <a:cubicBezTo>
                    <a:pt x="336" y="4917"/>
                    <a:pt x="365" y="4910"/>
                    <a:pt x="391" y="4895"/>
                  </a:cubicBezTo>
                  <a:cubicBezTo>
                    <a:pt x="395" y="4896"/>
                    <a:pt x="400" y="4896"/>
                    <a:pt x="404" y="4896"/>
                  </a:cubicBezTo>
                  <a:cubicBezTo>
                    <a:pt x="464" y="4896"/>
                    <a:pt x="528" y="4867"/>
                    <a:pt x="575" y="4799"/>
                  </a:cubicBezTo>
                  <a:cubicBezTo>
                    <a:pt x="671" y="4662"/>
                    <a:pt x="717" y="4497"/>
                    <a:pt x="795" y="4345"/>
                  </a:cubicBezTo>
                  <a:cubicBezTo>
                    <a:pt x="873" y="4184"/>
                    <a:pt x="960" y="4029"/>
                    <a:pt x="1038" y="3864"/>
                  </a:cubicBezTo>
                  <a:cubicBezTo>
                    <a:pt x="1180" y="3556"/>
                    <a:pt x="1299" y="3240"/>
                    <a:pt x="1409" y="2919"/>
                  </a:cubicBezTo>
                  <a:cubicBezTo>
                    <a:pt x="1634" y="2268"/>
                    <a:pt x="1891" y="1640"/>
                    <a:pt x="1767" y="942"/>
                  </a:cubicBezTo>
                  <a:cubicBezTo>
                    <a:pt x="1716" y="649"/>
                    <a:pt x="1593" y="300"/>
                    <a:pt x="1354" y="112"/>
                  </a:cubicBezTo>
                  <a:cubicBezTo>
                    <a:pt x="1263" y="38"/>
                    <a:pt x="1150"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5"/>
            <p:cNvSpPr/>
            <p:nvPr/>
          </p:nvSpPr>
          <p:spPr>
            <a:xfrm>
              <a:off x="8520418" y="3661419"/>
              <a:ext cx="333601" cy="754874"/>
            </a:xfrm>
            <a:custGeom>
              <a:rect b="b" l="l" r="r" t="t"/>
              <a:pathLst>
                <a:path extrusionOk="0" h="24031" w="10620">
                  <a:moveTo>
                    <a:pt x="10240" y="1"/>
                  </a:moveTo>
                  <a:cubicBezTo>
                    <a:pt x="10156" y="1"/>
                    <a:pt x="10073" y="41"/>
                    <a:pt x="10021" y="139"/>
                  </a:cubicBezTo>
                  <a:cubicBezTo>
                    <a:pt x="9627" y="888"/>
                    <a:pt x="9035" y="1557"/>
                    <a:pt x="8494" y="2203"/>
                  </a:cubicBezTo>
                  <a:cubicBezTo>
                    <a:pt x="7953" y="2855"/>
                    <a:pt x="7371" y="3474"/>
                    <a:pt x="6816" y="4116"/>
                  </a:cubicBezTo>
                  <a:cubicBezTo>
                    <a:pt x="5705" y="5405"/>
                    <a:pt x="4655" y="6753"/>
                    <a:pt x="3747" y="8193"/>
                  </a:cubicBezTo>
                  <a:cubicBezTo>
                    <a:pt x="1914" y="11109"/>
                    <a:pt x="418" y="14371"/>
                    <a:pt x="98" y="17832"/>
                  </a:cubicBezTo>
                  <a:cubicBezTo>
                    <a:pt x="5" y="18823"/>
                    <a:pt x="1" y="19819"/>
                    <a:pt x="65" y="20809"/>
                  </a:cubicBezTo>
                  <a:cubicBezTo>
                    <a:pt x="102" y="21313"/>
                    <a:pt x="153" y="21817"/>
                    <a:pt x="240" y="22317"/>
                  </a:cubicBezTo>
                  <a:cubicBezTo>
                    <a:pt x="322" y="22812"/>
                    <a:pt x="409" y="23318"/>
                    <a:pt x="597" y="23781"/>
                  </a:cubicBezTo>
                  <a:cubicBezTo>
                    <a:pt x="668" y="23954"/>
                    <a:pt x="807" y="24031"/>
                    <a:pt x="943" y="24031"/>
                  </a:cubicBezTo>
                  <a:cubicBezTo>
                    <a:pt x="1142" y="24031"/>
                    <a:pt x="1333" y="23865"/>
                    <a:pt x="1290" y="23593"/>
                  </a:cubicBezTo>
                  <a:cubicBezTo>
                    <a:pt x="1220" y="23161"/>
                    <a:pt x="1097" y="22744"/>
                    <a:pt x="1019" y="22323"/>
                  </a:cubicBezTo>
                  <a:cubicBezTo>
                    <a:pt x="936" y="21900"/>
                    <a:pt x="872" y="21478"/>
                    <a:pt x="826" y="21057"/>
                  </a:cubicBezTo>
                  <a:cubicBezTo>
                    <a:pt x="730" y="20194"/>
                    <a:pt x="735" y="19323"/>
                    <a:pt x="799" y="18460"/>
                  </a:cubicBezTo>
                  <a:cubicBezTo>
                    <a:pt x="932" y="16727"/>
                    <a:pt x="1313" y="14989"/>
                    <a:pt x="1876" y="13343"/>
                  </a:cubicBezTo>
                  <a:cubicBezTo>
                    <a:pt x="2959" y="10193"/>
                    <a:pt x="4907" y="7382"/>
                    <a:pt x="7054" y="4863"/>
                  </a:cubicBezTo>
                  <a:cubicBezTo>
                    <a:pt x="7655" y="4157"/>
                    <a:pt x="8287" y="3479"/>
                    <a:pt x="8897" y="2777"/>
                  </a:cubicBezTo>
                  <a:cubicBezTo>
                    <a:pt x="9210" y="2423"/>
                    <a:pt x="9517" y="2061"/>
                    <a:pt x="9778" y="1671"/>
                  </a:cubicBezTo>
                  <a:cubicBezTo>
                    <a:pt x="10048" y="1268"/>
                    <a:pt x="10273" y="842"/>
                    <a:pt x="10503" y="420"/>
                  </a:cubicBezTo>
                  <a:cubicBezTo>
                    <a:pt x="10620" y="201"/>
                    <a:pt x="10427" y="1"/>
                    <a:pt x="10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8500125" y="3670749"/>
              <a:ext cx="116258" cy="742309"/>
            </a:xfrm>
            <a:custGeom>
              <a:rect b="b" l="l" r="r" t="t"/>
              <a:pathLst>
                <a:path extrusionOk="0" h="23631" w="3701">
                  <a:moveTo>
                    <a:pt x="3377" y="0"/>
                  </a:moveTo>
                  <a:cubicBezTo>
                    <a:pt x="3257" y="0"/>
                    <a:pt x="3140" y="77"/>
                    <a:pt x="3142" y="233"/>
                  </a:cubicBezTo>
                  <a:cubicBezTo>
                    <a:pt x="3169" y="1819"/>
                    <a:pt x="2793" y="3337"/>
                    <a:pt x="2412" y="4860"/>
                  </a:cubicBezTo>
                  <a:cubicBezTo>
                    <a:pt x="2037" y="6378"/>
                    <a:pt x="1637" y="7887"/>
                    <a:pt x="1280" y="9405"/>
                  </a:cubicBezTo>
                  <a:cubicBezTo>
                    <a:pt x="573" y="12376"/>
                    <a:pt x="1" y="15412"/>
                    <a:pt x="88" y="18480"/>
                  </a:cubicBezTo>
                  <a:cubicBezTo>
                    <a:pt x="133" y="20177"/>
                    <a:pt x="376" y="21846"/>
                    <a:pt x="1000" y="23433"/>
                  </a:cubicBezTo>
                  <a:cubicBezTo>
                    <a:pt x="1054" y="23569"/>
                    <a:pt x="1171" y="23630"/>
                    <a:pt x="1284" y="23630"/>
                  </a:cubicBezTo>
                  <a:cubicBezTo>
                    <a:pt x="1450" y="23630"/>
                    <a:pt x="1609" y="23500"/>
                    <a:pt x="1555" y="23281"/>
                  </a:cubicBezTo>
                  <a:cubicBezTo>
                    <a:pt x="821" y="20392"/>
                    <a:pt x="702" y="17444"/>
                    <a:pt x="1083" y="14495"/>
                  </a:cubicBezTo>
                  <a:cubicBezTo>
                    <a:pt x="1477" y="11427"/>
                    <a:pt x="2353" y="8465"/>
                    <a:pt x="3041" y="5456"/>
                  </a:cubicBezTo>
                  <a:cubicBezTo>
                    <a:pt x="3430" y="3750"/>
                    <a:pt x="3701" y="1989"/>
                    <a:pt x="3627" y="233"/>
                  </a:cubicBezTo>
                  <a:cubicBezTo>
                    <a:pt x="3621" y="78"/>
                    <a:pt x="3497" y="0"/>
                    <a:pt x="3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8405350" y="3857817"/>
              <a:ext cx="165670" cy="625863"/>
            </a:xfrm>
            <a:custGeom>
              <a:rect b="b" l="l" r="r" t="t"/>
              <a:pathLst>
                <a:path extrusionOk="0" h="19924" w="5274">
                  <a:moveTo>
                    <a:pt x="413" y="1"/>
                  </a:moveTo>
                  <a:cubicBezTo>
                    <a:pt x="199" y="1"/>
                    <a:pt x="1" y="200"/>
                    <a:pt x="146" y="442"/>
                  </a:cubicBezTo>
                  <a:cubicBezTo>
                    <a:pt x="298" y="698"/>
                    <a:pt x="421" y="969"/>
                    <a:pt x="573" y="1225"/>
                  </a:cubicBezTo>
                  <a:cubicBezTo>
                    <a:pt x="734" y="1505"/>
                    <a:pt x="899" y="1780"/>
                    <a:pt x="1054" y="2065"/>
                  </a:cubicBezTo>
                  <a:cubicBezTo>
                    <a:pt x="1352" y="2610"/>
                    <a:pt x="1628" y="3166"/>
                    <a:pt x="1880" y="3729"/>
                  </a:cubicBezTo>
                  <a:cubicBezTo>
                    <a:pt x="2379" y="4862"/>
                    <a:pt x="2774" y="6041"/>
                    <a:pt x="3100" y="7233"/>
                  </a:cubicBezTo>
                  <a:cubicBezTo>
                    <a:pt x="3797" y="9815"/>
                    <a:pt x="4127" y="12475"/>
                    <a:pt x="4315" y="15135"/>
                  </a:cubicBezTo>
                  <a:cubicBezTo>
                    <a:pt x="4370" y="15919"/>
                    <a:pt x="4415" y="16703"/>
                    <a:pt x="4453" y="17487"/>
                  </a:cubicBezTo>
                  <a:cubicBezTo>
                    <a:pt x="4476" y="17877"/>
                    <a:pt x="4480" y="18272"/>
                    <a:pt x="4526" y="18661"/>
                  </a:cubicBezTo>
                  <a:cubicBezTo>
                    <a:pt x="4572" y="19055"/>
                    <a:pt x="4650" y="19413"/>
                    <a:pt x="4769" y="19794"/>
                  </a:cubicBezTo>
                  <a:cubicBezTo>
                    <a:pt x="4795" y="19877"/>
                    <a:pt x="4876" y="19923"/>
                    <a:pt x="4954" y="19923"/>
                  </a:cubicBezTo>
                  <a:cubicBezTo>
                    <a:pt x="5027" y="19923"/>
                    <a:pt x="5097" y="19883"/>
                    <a:pt x="5118" y="19794"/>
                  </a:cubicBezTo>
                  <a:cubicBezTo>
                    <a:pt x="5196" y="19445"/>
                    <a:pt x="5251" y="19111"/>
                    <a:pt x="5264" y="18753"/>
                  </a:cubicBezTo>
                  <a:cubicBezTo>
                    <a:pt x="5274" y="18391"/>
                    <a:pt x="5255" y="18029"/>
                    <a:pt x="5237" y="17667"/>
                  </a:cubicBezTo>
                  <a:cubicBezTo>
                    <a:pt x="5205" y="16973"/>
                    <a:pt x="5168" y="16281"/>
                    <a:pt x="5122" y="15589"/>
                  </a:cubicBezTo>
                  <a:cubicBezTo>
                    <a:pt x="5031" y="14172"/>
                    <a:pt x="4898" y="12754"/>
                    <a:pt x="4705" y="11347"/>
                  </a:cubicBezTo>
                  <a:cubicBezTo>
                    <a:pt x="4352" y="8797"/>
                    <a:pt x="3769" y="6261"/>
                    <a:pt x="2779" y="3881"/>
                  </a:cubicBezTo>
                  <a:cubicBezTo>
                    <a:pt x="2508" y="3225"/>
                    <a:pt x="2210" y="2582"/>
                    <a:pt x="1880" y="1959"/>
                  </a:cubicBezTo>
                  <a:cubicBezTo>
                    <a:pt x="1715" y="1652"/>
                    <a:pt x="1541" y="1344"/>
                    <a:pt x="1357" y="1047"/>
                  </a:cubicBezTo>
                  <a:cubicBezTo>
                    <a:pt x="1155" y="717"/>
                    <a:pt x="912" y="436"/>
                    <a:pt x="679" y="133"/>
                  </a:cubicBezTo>
                  <a:cubicBezTo>
                    <a:pt x="607" y="40"/>
                    <a:pt x="508"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8255350" y="4147701"/>
              <a:ext cx="320345" cy="277027"/>
            </a:xfrm>
            <a:custGeom>
              <a:rect b="b" l="l" r="r" t="t"/>
              <a:pathLst>
                <a:path extrusionOk="0" h="8819" w="10198">
                  <a:moveTo>
                    <a:pt x="1763" y="1"/>
                  </a:moveTo>
                  <a:cubicBezTo>
                    <a:pt x="1611" y="1"/>
                    <a:pt x="1461" y="9"/>
                    <a:pt x="1312" y="27"/>
                  </a:cubicBezTo>
                  <a:cubicBezTo>
                    <a:pt x="904" y="74"/>
                    <a:pt x="418" y="178"/>
                    <a:pt x="207" y="573"/>
                  </a:cubicBezTo>
                  <a:cubicBezTo>
                    <a:pt x="0" y="963"/>
                    <a:pt x="171" y="1376"/>
                    <a:pt x="413" y="1697"/>
                  </a:cubicBezTo>
                  <a:cubicBezTo>
                    <a:pt x="688" y="2059"/>
                    <a:pt x="1083" y="2320"/>
                    <a:pt x="1454" y="2578"/>
                  </a:cubicBezTo>
                  <a:cubicBezTo>
                    <a:pt x="1835" y="2838"/>
                    <a:pt x="2229" y="3082"/>
                    <a:pt x="2624" y="3321"/>
                  </a:cubicBezTo>
                  <a:cubicBezTo>
                    <a:pt x="3463" y="3825"/>
                    <a:pt x="4303" y="4329"/>
                    <a:pt x="5141" y="4834"/>
                  </a:cubicBezTo>
                  <a:cubicBezTo>
                    <a:pt x="6059" y="5384"/>
                    <a:pt x="7008" y="5902"/>
                    <a:pt x="7880" y="6521"/>
                  </a:cubicBezTo>
                  <a:cubicBezTo>
                    <a:pt x="8618" y="7048"/>
                    <a:pt x="9347" y="7736"/>
                    <a:pt x="9626" y="8621"/>
                  </a:cubicBezTo>
                  <a:cubicBezTo>
                    <a:pt x="9669" y="8759"/>
                    <a:pt x="9773" y="8819"/>
                    <a:pt x="9878" y="8819"/>
                  </a:cubicBezTo>
                  <a:cubicBezTo>
                    <a:pt x="10036" y="8819"/>
                    <a:pt x="10197" y="8684"/>
                    <a:pt x="10159" y="8475"/>
                  </a:cubicBezTo>
                  <a:cubicBezTo>
                    <a:pt x="10140" y="8378"/>
                    <a:pt x="10117" y="8282"/>
                    <a:pt x="10090" y="8185"/>
                  </a:cubicBezTo>
                  <a:cubicBezTo>
                    <a:pt x="10154" y="8117"/>
                    <a:pt x="10191" y="8016"/>
                    <a:pt x="10149" y="7893"/>
                  </a:cubicBezTo>
                  <a:cubicBezTo>
                    <a:pt x="9878" y="7053"/>
                    <a:pt x="9609" y="6227"/>
                    <a:pt x="9205" y="5434"/>
                  </a:cubicBezTo>
                  <a:cubicBezTo>
                    <a:pt x="8815" y="4663"/>
                    <a:pt x="8343" y="3935"/>
                    <a:pt x="7797" y="3266"/>
                  </a:cubicBezTo>
                  <a:cubicBezTo>
                    <a:pt x="6756" y="1986"/>
                    <a:pt x="5384" y="954"/>
                    <a:pt x="3820" y="404"/>
                  </a:cubicBezTo>
                  <a:cubicBezTo>
                    <a:pt x="3181" y="178"/>
                    <a:pt x="2460" y="1"/>
                    <a:pt x="1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5"/>
            <p:cNvSpPr/>
            <p:nvPr/>
          </p:nvSpPr>
          <p:spPr>
            <a:xfrm>
              <a:off x="8267601" y="3883827"/>
              <a:ext cx="265593" cy="279634"/>
            </a:xfrm>
            <a:custGeom>
              <a:rect b="b" l="l" r="r" t="t"/>
              <a:pathLst>
                <a:path extrusionOk="0" h="8902" w="8455">
                  <a:moveTo>
                    <a:pt x="632" y="1"/>
                  </a:moveTo>
                  <a:cubicBezTo>
                    <a:pt x="446" y="1"/>
                    <a:pt x="264" y="108"/>
                    <a:pt x="166" y="287"/>
                  </a:cubicBezTo>
                  <a:cubicBezTo>
                    <a:pt x="1" y="577"/>
                    <a:pt x="133" y="956"/>
                    <a:pt x="221" y="1250"/>
                  </a:cubicBezTo>
                  <a:cubicBezTo>
                    <a:pt x="404" y="1892"/>
                    <a:pt x="721" y="2465"/>
                    <a:pt x="1124" y="2993"/>
                  </a:cubicBezTo>
                  <a:cubicBezTo>
                    <a:pt x="1977" y="4112"/>
                    <a:pt x="3073" y="4984"/>
                    <a:pt x="4220" y="5786"/>
                  </a:cubicBezTo>
                  <a:cubicBezTo>
                    <a:pt x="4903" y="6263"/>
                    <a:pt x="5604" y="6717"/>
                    <a:pt x="6292" y="7194"/>
                  </a:cubicBezTo>
                  <a:cubicBezTo>
                    <a:pt x="6902" y="7615"/>
                    <a:pt x="7678" y="7964"/>
                    <a:pt x="7920" y="8726"/>
                  </a:cubicBezTo>
                  <a:cubicBezTo>
                    <a:pt x="7959" y="8848"/>
                    <a:pt x="8057" y="8901"/>
                    <a:pt x="8155" y="8901"/>
                  </a:cubicBezTo>
                  <a:cubicBezTo>
                    <a:pt x="8304" y="8901"/>
                    <a:pt x="8454" y="8780"/>
                    <a:pt x="8402" y="8593"/>
                  </a:cubicBezTo>
                  <a:cubicBezTo>
                    <a:pt x="8241" y="8015"/>
                    <a:pt x="7801" y="7579"/>
                    <a:pt x="7375" y="7175"/>
                  </a:cubicBezTo>
                  <a:cubicBezTo>
                    <a:pt x="6857" y="6690"/>
                    <a:pt x="6279" y="6272"/>
                    <a:pt x="5697" y="5864"/>
                  </a:cubicBezTo>
                  <a:cubicBezTo>
                    <a:pt x="5343" y="5621"/>
                    <a:pt x="4990" y="5378"/>
                    <a:pt x="4641" y="5130"/>
                  </a:cubicBezTo>
                  <a:cubicBezTo>
                    <a:pt x="4091" y="4598"/>
                    <a:pt x="3578" y="4025"/>
                    <a:pt x="3092" y="3438"/>
                  </a:cubicBezTo>
                  <a:cubicBezTo>
                    <a:pt x="2670" y="2933"/>
                    <a:pt x="2247" y="2402"/>
                    <a:pt x="1913" y="1837"/>
                  </a:cubicBezTo>
                  <a:cubicBezTo>
                    <a:pt x="1743" y="1553"/>
                    <a:pt x="1578" y="1269"/>
                    <a:pt x="1441" y="971"/>
                  </a:cubicBezTo>
                  <a:cubicBezTo>
                    <a:pt x="1307" y="681"/>
                    <a:pt x="1189" y="296"/>
                    <a:pt x="922" y="99"/>
                  </a:cubicBezTo>
                  <a:cubicBezTo>
                    <a:pt x="833" y="32"/>
                    <a:pt x="732"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5"/>
            <p:cNvSpPr/>
            <p:nvPr/>
          </p:nvSpPr>
          <p:spPr>
            <a:xfrm>
              <a:off x="8556136" y="4052518"/>
              <a:ext cx="95714" cy="236379"/>
            </a:xfrm>
            <a:custGeom>
              <a:rect b="b" l="l" r="r" t="t"/>
              <a:pathLst>
                <a:path extrusionOk="0" h="7525" w="3047">
                  <a:moveTo>
                    <a:pt x="2299" y="1"/>
                  </a:moveTo>
                  <a:cubicBezTo>
                    <a:pt x="1908" y="1"/>
                    <a:pt x="1535" y="447"/>
                    <a:pt x="1345" y="737"/>
                  </a:cubicBezTo>
                  <a:cubicBezTo>
                    <a:pt x="777" y="1599"/>
                    <a:pt x="428" y="2681"/>
                    <a:pt x="254" y="3695"/>
                  </a:cubicBezTo>
                  <a:cubicBezTo>
                    <a:pt x="47" y="4887"/>
                    <a:pt x="1" y="6084"/>
                    <a:pt x="15" y="7295"/>
                  </a:cubicBezTo>
                  <a:cubicBezTo>
                    <a:pt x="18" y="7448"/>
                    <a:pt x="136" y="7524"/>
                    <a:pt x="254" y="7524"/>
                  </a:cubicBezTo>
                  <a:cubicBezTo>
                    <a:pt x="327" y="7524"/>
                    <a:pt x="401" y="7495"/>
                    <a:pt x="446" y="7437"/>
                  </a:cubicBezTo>
                  <a:cubicBezTo>
                    <a:pt x="506" y="7401"/>
                    <a:pt x="551" y="7331"/>
                    <a:pt x="561" y="7244"/>
                  </a:cubicBezTo>
                  <a:cubicBezTo>
                    <a:pt x="661" y="6231"/>
                    <a:pt x="1033" y="5236"/>
                    <a:pt x="1465" y="4319"/>
                  </a:cubicBezTo>
                  <a:cubicBezTo>
                    <a:pt x="1909" y="3379"/>
                    <a:pt x="2326" y="2433"/>
                    <a:pt x="2648" y="1438"/>
                  </a:cubicBezTo>
                  <a:cubicBezTo>
                    <a:pt x="2775" y="1026"/>
                    <a:pt x="3046" y="380"/>
                    <a:pt x="2574" y="81"/>
                  </a:cubicBezTo>
                  <a:cubicBezTo>
                    <a:pt x="2483" y="25"/>
                    <a:pt x="2390" y="1"/>
                    <a:pt x="2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8637308" y="3748466"/>
              <a:ext cx="317486" cy="190548"/>
            </a:xfrm>
            <a:custGeom>
              <a:rect b="b" l="l" r="r" t="t"/>
              <a:pathLst>
                <a:path extrusionOk="0" h="6066" w="10107">
                  <a:moveTo>
                    <a:pt x="8603" y="1"/>
                  </a:moveTo>
                  <a:cubicBezTo>
                    <a:pt x="8246" y="1"/>
                    <a:pt x="7873" y="74"/>
                    <a:pt x="7534" y="181"/>
                  </a:cubicBezTo>
                  <a:cubicBezTo>
                    <a:pt x="6167" y="615"/>
                    <a:pt x="4924" y="1436"/>
                    <a:pt x="3751" y="2239"/>
                  </a:cubicBezTo>
                  <a:cubicBezTo>
                    <a:pt x="2434" y="3138"/>
                    <a:pt x="1256" y="4257"/>
                    <a:pt x="242" y="5486"/>
                  </a:cubicBezTo>
                  <a:cubicBezTo>
                    <a:pt x="206" y="5532"/>
                    <a:pt x="187" y="5582"/>
                    <a:pt x="187" y="5629"/>
                  </a:cubicBezTo>
                  <a:cubicBezTo>
                    <a:pt x="168" y="5651"/>
                    <a:pt x="151" y="5674"/>
                    <a:pt x="132" y="5697"/>
                  </a:cubicBezTo>
                  <a:cubicBezTo>
                    <a:pt x="1" y="5877"/>
                    <a:pt x="178" y="6065"/>
                    <a:pt x="359" y="6065"/>
                  </a:cubicBezTo>
                  <a:cubicBezTo>
                    <a:pt x="418" y="6065"/>
                    <a:pt x="477" y="6046"/>
                    <a:pt x="526" y="6000"/>
                  </a:cubicBezTo>
                  <a:cubicBezTo>
                    <a:pt x="1586" y="5009"/>
                    <a:pt x="2797" y="4175"/>
                    <a:pt x="4085" y="3504"/>
                  </a:cubicBezTo>
                  <a:cubicBezTo>
                    <a:pt x="5489" y="2776"/>
                    <a:pt x="6979" y="2285"/>
                    <a:pt x="8437" y="1694"/>
                  </a:cubicBezTo>
                  <a:cubicBezTo>
                    <a:pt x="8891" y="1510"/>
                    <a:pt x="10107" y="928"/>
                    <a:pt x="9519" y="285"/>
                  </a:cubicBezTo>
                  <a:cubicBezTo>
                    <a:pt x="9303" y="52"/>
                    <a:pt x="8937" y="1"/>
                    <a:pt x="8634" y="1"/>
                  </a:cubicBezTo>
                  <a:cubicBezTo>
                    <a:pt x="8624" y="1"/>
                    <a:pt x="8613" y="1"/>
                    <a:pt x="8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8542188" y="3659032"/>
              <a:ext cx="179397" cy="345726"/>
            </a:xfrm>
            <a:custGeom>
              <a:rect b="b" l="l" r="r" t="t"/>
              <a:pathLst>
                <a:path extrusionOk="0" h="11006" w="5711">
                  <a:moveTo>
                    <a:pt x="4990" y="0"/>
                  </a:moveTo>
                  <a:cubicBezTo>
                    <a:pt x="4706" y="0"/>
                    <a:pt x="4456" y="241"/>
                    <a:pt x="4348" y="524"/>
                  </a:cubicBezTo>
                  <a:cubicBezTo>
                    <a:pt x="4187" y="950"/>
                    <a:pt x="4104" y="1417"/>
                    <a:pt x="4004" y="1862"/>
                  </a:cubicBezTo>
                  <a:cubicBezTo>
                    <a:pt x="3670" y="3366"/>
                    <a:pt x="2990" y="4751"/>
                    <a:pt x="2184" y="6059"/>
                  </a:cubicBezTo>
                  <a:cubicBezTo>
                    <a:pt x="1729" y="6792"/>
                    <a:pt x="1298" y="7526"/>
                    <a:pt x="912" y="8296"/>
                  </a:cubicBezTo>
                  <a:cubicBezTo>
                    <a:pt x="747" y="8618"/>
                    <a:pt x="610" y="8943"/>
                    <a:pt x="482" y="9278"/>
                  </a:cubicBezTo>
                  <a:cubicBezTo>
                    <a:pt x="266" y="9686"/>
                    <a:pt x="120" y="10127"/>
                    <a:pt x="69" y="10608"/>
                  </a:cubicBezTo>
                  <a:cubicBezTo>
                    <a:pt x="59" y="10649"/>
                    <a:pt x="51" y="10686"/>
                    <a:pt x="42" y="10722"/>
                  </a:cubicBezTo>
                  <a:cubicBezTo>
                    <a:pt x="0" y="10894"/>
                    <a:pt x="140" y="11005"/>
                    <a:pt x="275" y="11005"/>
                  </a:cubicBezTo>
                  <a:cubicBezTo>
                    <a:pt x="363" y="11005"/>
                    <a:pt x="448" y="10957"/>
                    <a:pt x="478" y="10846"/>
                  </a:cubicBezTo>
                  <a:cubicBezTo>
                    <a:pt x="495" y="10791"/>
                    <a:pt x="510" y="10736"/>
                    <a:pt x="523" y="10686"/>
                  </a:cubicBezTo>
                  <a:cubicBezTo>
                    <a:pt x="849" y="9961"/>
                    <a:pt x="1253" y="9301"/>
                    <a:pt x="1803" y="8718"/>
                  </a:cubicBezTo>
                  <a:cubicBezTo>
                    <a:pt x="2371" y="8118"/>
                    <a:pt x="2912" y="7485"/>
                    <a:pt x="3416" y="6825"/>
                  </a:cubicBezTo>
                  <a:cubicBezTo>
                    <a:pt x="4375" y="5559"/>
                    <a:pt x="5177" y="4133"/>
                    <a:pt x="5535" y="2573"/>
                  </a:cubicBezTo>
                  <a:cubicBezTo>
                    <a:pt x="5628" y="2156"/>
                    <a:pt x="5710" y="1716"/>
                    <a:pt x="5700" y="1284"/>
                  </a:cubicBezTo>
                  <a:cubicBezTo>
                    <a:pt x="5696" y="913"/>
                    <a:pt x="5645" y="335"/>
                    <a:pt x="5306" y="105"/>
                  </a:cubicBezTo>
                  <a:cubicBezTo>
                    <a:pt x="5200" y="32"/>
                    <a:pt x="5093" y="0"/>
                    <a:pt x="4990" y="0"/>
                  </a:cubicBezTo>
                  <a:close/>
                </a:path>
              </a:pathLst>
            </a:custGeom>
            <a:solidFill>
              <a:srgbClr val="277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8550104" y="4096183"/>
              <a:ext cx="71495" cy="240463"/>
            </a:xfrm>
            <a:custGeom>
              <a:rect b="b" l="l" r="r" t="t"/>
              <a:pathLst>
                <a:path extrusionOk="0" h="7655" w="2276">
                  <a:moveTo>
                    <a:pt x="2094" y="0"/>
                  </a:moveTo>
                  <a:cubicBezTo>
                    <a:pt x="2034" y="0"/>
                    <a:pt x="1972" y="30"/>
                    <a:pt x="1945" y="99"/>
                  </a:cubicBezTo>
                  <a:cubicBezTo>
                    <a:pt x="1830" y="402"/>
                    <a:pt x="1697" y="690"/>
                    <a:pt x="1583" y="993"/>
                  </a:cubicBezTo>
                  <a:cubicBezTo>
                    <a:pt x="1464" y="1305"/>
                    <a:pt x="1376" y="1631"/>
                    <a:pt x="1248" y="1938"/>
                  </a:cubicBezTo>
                  <a:cubicBezTo>
                    <a:pt x="1001" y="2534"/>
                    <a:pt x="826" y="3149"/>
                    <a:pt x="615" y="3759"/>
                  </a:cubicBezTo>
                  <a:cubicBezTo>
                    <a:pt x="404" y="4350"/>
                    <a:pt x="298" y="4997"/>
                    <a:pt x="211" y="5615"/>
                  </a:cubicBezTo>
                  <a:cubicBezTo>
                    <a:pt x="124" y="6216"/>
                    <a:pt x="0" y="6909"/>
                    <a:pt x="152" y="7510"/>
                  </a:cubicBezTo>
                  <a:cubicBezTo>
                    <a:pt x="175" y="7605"/>
                    <a:pt x="264" y="7654"/>
                    <a:pt x="352" y="7654"/>
                  </a:cubicBezTo>
                  <a:cubicBezTo>
                    <a:pt x="438" y="7654"/>
                    <a:pt x="524" y="7607"/>
                    <a:pt x="546" y="7510"/>
                  </a:cubicBezTo>
                  <a:cubicBezTo>
                    <a:pt x="611" y="7207"/>
                    <a:pt x="605" y="6895"/>
                    <a:pt x="629" y="6588"/>
                  </a:cubicBezTo>
                  <a:cubicBezTo>
                    <a:pt x="647" y="6267"/>
                    <a:pt x="679" y="5946"/>
                    <a:pt x="730" y="5625"/>
                  </a:cubicBezTo>
                  <a:cubicBezTo>
                    <a:pt x="821" y="5010"/>
                    <a:pt x="977" y="4410"/>
                    <a:pt x="1092" y="3799"/>
                  </a:cubicBezTo>
                  <a:cubicBezTo>
                    <a:pt x="1211" y="3190"/>
                    <a:pt x="1418" y="2584"/>
                    <a:pt x="1596" y="1993"/>
                  </a:cubicBezTo>
                  <a:cubicBezTo>
                    <a:pt x="1684" y="1686"/>
                    <a:pt x="1822" y="1388"/>
                    <a:pt x="1926" y="1090"/>
                  </a:cubicBezTo>
                  <a:cubicBezTo>
                    <a:pt x="2032" y="787"/>
                    <a:pt x="2129" y="480"/>
                    <a:pt x="2234" y="182"/>
                  </a:cubicBezTo>
                  <a:cubicBezTo>
                    <a:pt x="2276" y="71"/>
                    <a:pt x="2187" y="0"/>
                    <a:pt x="2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8626848" y="3782236"/>
              <a:ext cx="230348" cy="164350"/>
            </a:xfrm>
            <a:custGeom>
              <a:rect b="b" l="l" r="r" t="t"/>
              <a:pathLst>
                <a:path extrusionOk="0" h="5232" w="7333">
                  <a:moveTo>
                    <a:pt x="7163" y="0"/>
                  </a:moveTo>
                  <a:cubicBezTo>
                    <a:pt x="7149" y="0"/>
                    <a:pt x="7135" y="3"/>
                    <a:pt x="7119" y="8"/>
                  </a:cubicBezTo>
                  <a:cubicBezTo>
                    <a:pt x="5689" y="467"/>
                    <a:pt x="4395" y="1261"/>
                    <a:pt x="3161" y="2105"/>
                  </a:cubicBezTo>
                  <a:cubicBezTo>
                    <a:pt x="2588" y="2494"/>
                    <a:pt x="2010" y="2897"/>
                    <a:pt x="1487" y="3365"/>
                  </a:cubicBezTo>
                  <a:cubicBezTo>
                    <a:pt x="965" y="3833"/>
                    <a:pt x="414" y="4365"/>
                    <a:pt x="67" y="4984"/>
                  </a:cubicBezTo>
                  <a:cubicBezTo>
                    <a:pt x="1" y="5098"/>
                    <a:pt x="108" y="5232"/>
                    <a:pt x="218" y="5232"/>
                  </a:cubicBezTo>
                  <a:cubicBezTo>
                    <a:pt x="255" y="5232"/>
                    <a:pt x="292" y="5217"/>
                    <a:pt x="323" y="5181"/>
                  </a:cubicBezTo>
                  <a:cubicBezTo>
                    <a:pt x="763" y="4658"/>
                    <a:pt x="1185" y="4141"/>
                    <a:pt x="1699" y="3686"/>
                  </a:cubicBezTo>
                  <a:cubicBezTo>
                    <a:pt x="2226" y="3214"/>
                    <a:pt x="2785" y="2778"/>
                    <a:pt x="3368" y="2370"/>
                  </a:cubicBezTo>
                  <a:cubicBezTo>
                    <a:pt x="4565" y="1540"/>
                    <a:pt x="5790" y="710"/>
                    <a:pt x="7188" y="261"/>
                  </a:cubicBezTo>
                  <a:cubicBezTo>
                    <a:pt x="7333" y="215"/>
                    <a:pt x="7291" y="0"/>
                    <a:pt x="7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8534712" y="3708917"/>
              <a:ext cx="162340" cy="308408"/>
            </a:xfrm>
            <a:custGeom>
              <a:rect b="b" l="l" r="r" t="t"/>
              <a:pathLst>
                <a:path extrusionOk="0" h="9818" w="5168">
                  <a:moveTo>
                    <a:pt x="4987" y="1"/>
                  </a:moveTo>
                  <a:cubicBezTo>
                    <a:pt x="4928" y="1"/>
                    <a:pt x="4870" y="33"/>
                    <a:pt x="4852" y="109"/>
                  </a:cubicBezTo>
                  <a:cubicBezTo>
                    <a:pt x="4526" y="1476"/>
                    <a:pt x="3819" y="2727"/>
                    <a:pt x="3017" y="3870"/>
                  </a:cubicBezTo>
                  <a:cubicBezTo>
                    <a:pt x="2614" y="4443"/>
                    <a:pt x="2192" y="4998"/>
                    <a:pt x="1775" y="5553"/>
                  </a:cubicBezTo>
                  <a:cubicBezTo>
                    <a:pt x="1334" y="6139"/>
                    <a:pt x="890" y="6731"/>
                    <a:pt x="578" y="7392"/>
                  </a:cubicBezTo>
                  <a:cubicBezTo>
                    <a:pt x="238" y="8112"/>
                    <a:pt x="0" y="8869"/>
                    <a:pt x="37" y="9667"/>
                  </a:cubicBezTo>
                  <a:cubicBezTo>
                    <a:pt x="41" y="9768"/>
                    <a:pt x="110" y="9818"/>
                    <a:pt x="182" y="9818"/>
                  </a:cubicBezTo>
                  <a:cubicBezTo>
                    <a:pt x="256" y="9818"/>
                    <a:pt x="332" y="9766"/>
                    <a:pt x="344" y="9667"/>
                  </a:cubicBezTo>
                  <a:cubicBezTo>
                    <a:pt x="513" y="8222"/>
                    <a:pt x="1261" y="6960"/>
                    <a:pt x="2086" y="5787"/>
                  </a:cubicBezTo>
                  <a:cubicBezTo>
                    <a:pt x="2875" y="4659"/>
                    <a:pt x="3709" y="3548"/>
                    <a:pt x="4342" y="2315"/>
                  </a:cubicBezTo>
                  <a:cubicBezTo>
                    <a:pt x="4687" y="1641"/>
                    <a:pt x="4958" y="921"/>
                    <a:pt x="5140" y="187"/>
                  </a:cubicBezTo>
                  <a:cubicBezTo>
                    <a:pt x="5168" y="74"/>
                    <a:pt x="5075" y="1"/>
                    <a:pt x="4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5"/>
            <p:cNvSpPr/>
            <p:nvPr/>
          </p:nvSpPr>
          <p:spPr>
            <a:xfrm>
              <a:off x="8546931" y="4018214"/>
              <a:ext cx="280231" cy="442414"/>
            </a:xfrm>
            <a:custGeom>
              <a:rect b="b" l="l" r="r" t="t"/>
              <a:pathLst>
                <a:path extrusionOk="0" h="14084" w="8921">
                  <a:moveTo>
                    <a:pt x="8384" y="1"/>
                  </a:moveTo>
                  <a:cubicBezTo>
                    <a:pt x="8284" y="1"/>
                    <a:pt x="8183" y="49"/>
                    <a:pt x="8108" y="164"/>
                  </a:cubicBezTo>
                  <a:cubicBezTo>
                    <a:pt x="7522" y="1059"/>
                    <a:pt x="6696" y="1733"/>
                    <a:pt x="5889" y="2425"/>
                  </a:cubicBezTo>
                  <a:cubicBezTo>
                    <a:pt x="5032" y="3159"/>
                    <a:pt x="4183" y="3911"/>
                    <a:pt x="3381" y="4704"/>
                  </a:cubicBezTo>
                  <a:cubicBezTo>
                    <a:pt x="2615" y="5461"/>
                    <a:pt x="1895" y="6268"/>
                    <a:pt x="1345" y="7199"/>
                  </a:cubicBezTo>
                  <a:cubicBezTo>
                    <a:pt x="794" y="8125"/>
                    <a:pt x="414" y="9134"/>
                    <a:pt x="221" y="10194"/>
                  </a:cubicBezTo>
                  <a:cubicBezTo>
                    <a:pt x="1" y="11372"/>
                    <a:pt x="19" y="12597"/>
                    <a:pt x="276" y="13766"/>
                  </a:cubicBezTo>
                  <a:cubicBezTo>
                    <a:pt x="325" y="13984"/>
                    <a:pt x="507" y="14084"/>
                    <a:pt x="683" y="14084"/>
                  </a:cubicBezTo>
                  <a:cubicBezTo>
                    <a:pt x="900" y="14084"/>
                    <a:pt x="1107" y="13932"/>
                    <a:pt x="1047" y="13661"/>
                  </a:cubicBezTo>
                  <a:cubicBezTo>
                    <a:pt x="606" y="11661"/>
                    <a:pt x="909" y="9551"/>
                    <a:pt x="1908" y="7763"/>
                  </a:cubicBezTo>
                  <a:cubicBezTo>
                    <a:pt x="2418" y="6850"/>
                    <a:pt x="3123" y="6044"/>
                    <a:pt x="3862" y="5310"/>
                  </a:cubicBezTo>
                  <a:cubicBezTo>
                    <a:pt x="4628" y="4548"/>
                    <a:pt x="5445" y="3828"/>
                    <a:pt x="6260" y="3127"/>
                  </a:cubicBezTo>
                  <a:cubicBezTo>
                    <a:pt x="7145" y="2365"/>
                    <a:pt x="8076" y="1627"/>
                    <a:pt x="8723" y="641"/>
                  </a:cubicBezTo>
                  <a:cubicBezTo>
                    <a:pt x="8920" y="338"/>
                    <a:pt x="8652" y="1"/>
                    <a:pt x="8384" y="1"/>
                  </a:cubicBezTo>
                  <a:close/>
                </a:path>
              </a:pathLst>
            </a:custGeom>
            <a:solidFill>
              <a:srgbClr val="2862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5"/>
            <p:cNvSpPr/>
            <p:nvPr/>
          </p:nvSpPr>
          <p:spPr>
            <a:xfrm>
              <a:off x="8553403" y="4029272"/>
              <a:ext cx="259970" cy="441534"/>
            </a:xfrm>
            <a:custGeom>
              <a:rect b="b" l="l" r="r" t="t"/>
              <a:pathLst>
                <a:path extrusionOk="0" h="14056" w="8276">
                  <a:moveTo>
                    <a:pt x="7889" y="0"/>
                  </a:moveTo>
                  <a:cubicBezTo>
                    <a:pt x="7815" y="0"/>
                    <a:pt x="7743" y="31"/>
                    <a:pt x="7696" y="106"/>
                  </a:cubicBezTo>
                  <a:cubicBezTo>
                    <a:pt x="7159" y="982"/>
                    <a:pt x="6380" y="1702"/>
                    <a:pt x="5641" y="2407"/>
                  </a:cubicBezTo>
                  <a:cubicBezTo>
                    <a:pt x="4881" y="3142"/>
                    <a:pt x="4077" y="3829"/>
                    <a:pt x="3330" y="4577"/>
                  </a:cubicBezTo>
                  <a:cubicBezTo>
                    <a:pt x="1799" y="6118"/>
                    <a:pt x="689" y="7989"/>
                    <a:pt x="271" y="10139"/>
                  </a:cubicBezTo>
                  <a:cubicBezTo>
                    <a:pt x="47" y="11295"/>
                    <a:pt x="1" y="12575"/>
                    <a:pt x="295" y="13726"/>
                  </a:cubicBezTo>
                  <a:cubicBezTo>
                    <a:pt x="341" y="13908"/>
                    <a:pt x="477" y="14055"/>
                    <a:pt x="675" y="14055"/>
                  </a:cubicBezTo>
                  <a:cubicBezTo>
                    <a:pt x="692" y="14055"/>
                    <a:pt x="709" y="14054"/>
                    <a:pt x="726" y="14052"/>
                  </a:cubicBezTo>
                  <a:cubicBezTo>
                    <a:pt x="923" y="14025"/>
                    <a:pt x="1084" y="13822"/>
                    <a:pt x="1051" y="13621"/>
                  </a:cubicBezTo>
                  <a:cubicBezTo>
                    <a:pt x="877" y="12584"/>
                    <a:pt x="822" y="11584"/>
                    <a:pt x="987" y="10543"/>
                  </a:cubicBezTo>
                  <a:cubicBezTo>
                    <a:pt x="1152" y="9516"/>
                    <a:pt x="1501" y="8526"/>
                    <a:pt x="1986" y="7608"/>
                  </a:cubicBezTo>
                  <a:cubicBezTo>
                    <a:pt x="2964" y="5774"/>
                    <a:pt x="4583" y="4485"/>
                    <a:pt x="6054" y="3073"/>
                  </a:cubicBezTo>
                  <a:cubicBezTo>
                    <a:pt x="6471" y="2674"/>
                    <a:pt x="6871" y="2252"/>
                    <a:pt x="7229" y="1802"/>
                  </a:cubicBezTo>
                  <a:cubicBezTo>
                    <a:pt x="7582" y="1353"/>
                    <a:pt x="7875" y="876"/>
                    <a:pt x="8164" y="381"/>
                  </a:cubicBezTo>
                  <a:cubicBezTo>
                    <a:pt x="8276" y="194"/>
                    <a:pt x="8073" y="0"/>
                    <a:pt x="7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8620094" y="3826749"/>
              <a:ext cx="333538" cy="377201"/>
            </a:xfrm>
            <a:custGeom>
              <a:rect b="b" l="l" r="r" t="t"/>
              <a:pathLst>
                <a:path extrusionOk="0" h="12008" w="10618">
                  <a:moveTo>
                    <a:pt x="3574" y="0"/>
                  </a:moveTo>
                  <a:cubicBezTo>
                    <a:pt x="3441" y="0"/>
                    <a:pt x="3300" y="107"/>
                    <a:pt x="3313" y="252"/>
                  </a:cubicBezTo>
                  <a:cubicBezTo>
                    <a:pt x="3358" y="898"/>
                    <a:pt x="3440" y="1545"/>
                    <a:pt x="3565" y="2182"/>
                  </a:cubicBezTo>
                  <a:cubicBezTo>
                    <a:pt x="3184" y="1596"/>
                    <a:pt x="2730" y="1063"/>
                    <a:pt x="2147" y="637"/>
                  </a:cubicBezTo>
                  <a:cubicBezTo>
                    <a:pt x="2103" y="605"/>
                    <a:pt x="2059" y="592"/>
                    <a:pt x="2017" y="592"/>
                  </a:cubicBezTo>
                  <a:cubicBezTo>
                    <a:pt x="1847" y="592"/>
                    <a:pt x="1718" y="819"/>
                    <a:pt x="1799" y="980"/>
                  </a:cubicBezTo>
                  <a:cubicBezTo>
                    <a:pt x="2092" y="1577"/>
                    <a:pt x="2409" y="2155"/>
                    <a:pt x="2748" y="2718"/>
                  </a:cubicBezTo>
                  <a:cubicBezTo>
                    <a:pt x="2422" y="2384"/>
                    <a:pt x="2098" y="2054"/>
                    <a:pt x="1772" y="1719"/>
                  </a:cubicBezTo>
                  <a:cubicBezTo>
                    <a:pt x="1727" y="1674"/>
                    <a:pt x="1656" y="1645"/>
                    <a:pt x="1591" y="1645"/>
                  </a:cubicBezTo>
                  <a:cubicBezTo>
                    <a:pt x="1569" y="1645"/>
                    <a:pt x="1548" y="1648"/>
                    <a:pt x="1529" y="1655"/>
                  </a:cubicBezTo>
                  <a:cubicBezTo>
                    <a:pt x="629" y="1981"/>
                    <a:pt x="1808" y="3279"/>
                    <a:pt x="2125" y="3618"/>
                  </a:cubicBezTo>
                  <a:cubicBezTo>
                    <a:pt x="2129" y="3626"/>
                    <a:pt x="2134" y="3632"/>
                    <a:pt x="2143" y="3636"/>
                  </a:cubicBezTo>
                  <a:cubicBezTo>
                    <a:pt x="1730" y="3453"/>
                    <a:pt x="1317" y="3279"/>
                    <a:pt x="896" y="3118"/>
                  </a:cubicBezTo>
                  <a:cubicBezTo>
                    <a:pt x="876" y="3111"/>
                    <a:pt x="855" y="3108"/>
                    <a:pt x="833" y="3108"/>
                  </a:cubicBezTo>
                  <a:cubicBezTo>
                    <a:pt x="766" y="3108"/>
                    <a:pt x="694" y="3137"/>
                    <a:pt x="652" y="3182"/>
                  </a:cubicBezTo>
                  <a:cubicBezTo>
                    <a:pt x="368" y="3494"/>
                    <a:pt x="671" y="3791"/>
                    <a:pt x="928" y="3984"/>
                  </a:cubicBezTo>
                  <a:cubicBezTo>
                    <a:pt x="1242" y="4221"/>
                    <a:pt x="1575" y="4436"/>
                    <a:pt x="1916" y="4632"/>
                  </a:cubicBezTo>
                  <a:lnTo>
                    <a:pt x="1916" y="4632"/>
                  </a:lnTo>
                  <a:cubicBezTo>
                    <a:pt x="1914" y="4631"/>
                    <a:pt x="1911" y="4631"/>
                    <a:pt x="1909" y="4631"/>
                  </a:cubicBezTo>
                  <a:cubicBezTo>
                    <a:pt x="1777" y="4619"/>
                    <a:pt x="1640" y="4611"/>
                    <a:pt x="1504" y="4611"/>
                  </a:cubicBezTo>
                  <a:cubicBezTo>
                    <a:pt x="993" y="4611"/>
                    <a:pt x="478" y="4721"/>
                    <a:pt x="116" y="5108"/>
                  </a:cubicBezTo>
                  <a:cubicBezTo>
                    <a:pt x="1" y="5232"/>
                    <a:pt x="28" y="5503"/>
                    <a:pt x="226" y="5530"/>
                  </a:cubicBezTo>
                  <a:cubicBezTo>
                    <a:pt x="551" y="5580"/>
                    <a:pt x="877" y="5613"/>
                    <a:pt x="1198" y="5641"/>
                  </a:cubicBezTo>
                  <a:cubicBezTo>
                    <a:pt x="680" y="5768"/>
                    <a:pt x="56" y="6003"/>
                    <a:pt x="116" y="6594"/>
                  </a:cubicBezTo>
                  <a:cubicBezTo>
                    <a:pt x="132" y="6753"/>
                    <a:pt x="235" y="6846"/>
                    <a:pt x="379" y="6846"/>
                  </a:cubicBezTo>
                  <a:cubicBezTo>
                    <a:pt x="398" y="6846"/>
                    <a:pt x="417" y="6844"/>
                    <a:pt x="437" y="6841"/>
                  </a:cubicBezTo>
                  <a:cubicBezTo>
                    <a:pt x="758" y="6791"/>
                    <a:pt x="1079" y="6746"/>
                    <a:pt x="1400" y="6695"/>
                  </a:cubicBezTo>
                  <a:lnTo>
                    <a:pt x="1400" y="6695"/>
                  </a:lnTo>
                  <a:cubicBezTo>
                    <a:pt x="1061" y="6856"/>
                    <a:pt x="680" y="7016"/>
                    <a:pt x="428" y="7300"/>
                  </a:cubicBezTo>
                  <a:cubicBezTo>
                    <a:pt x="185" y="7571"/>
                    <a:pt x="79" y="7988"/>
                    <a:pt x="276" y="8314"/>
                  </a:cubicBezTo>
                  <a:cubicBezTo>
                    <a:pt x="457" y="8608"/>
                    <a:pt x="745" y="8714"/>
                    <a:pt x="1059" y="8714"/>
                  </a:cubicBezTo>
                  <a:cubicBezTo>
                    <a:pt x="1201" y="8714"/>
                    <a:pt x="1347" y="8693"/>
                    <a:pt x="1492" y="8657"/>
                  </a:cubicBezTo>
                  <a:lnTo>
                    <a:pt x="1492" y="8657"/>
                  </a:lnTo>
                  <a:cubicBezTo>
                    <a:pt x="1304" y="8896"/>
                    <a:pt x="1166" y="9157"/>
                    <a:pt x="1171" y="9470"/>
                  </a:cubicBezTo>
                  <a:cubicBezTo>
                    <a:pt x="1175" y="9620"/>
                    <a:pt x="1285" y="9717"/>
                    <a:pt x="1427" y="9730"/>
                  </a:cubicBezTo>
                  <a:cubicBezTo>
                    <a:pt x="1464" y="9734"/>
                    <a:pt x="1500" y="9736"/>
                    <a:pt x="1536" y="9736"/>
                  </a:cubicBezTo>
                  <a:cubicBezTo>
                    <a:pt x="2169" y="9736"/>
                    <a:pt x="2643" y="9206"/>
                    <a:pt x="3042" y="8772"/>
                  </a:cubicBezTo>
                  <a:lnTo>
                    <a:pt x="3358" y="8424"/>
                  </a:lnTo>
                  <a:lnTo>
                    <a:pt x="3358" y="8424"/>
                  </a:lnTo>
                  <a:cubicBezTo>
                    <a:pt x="3010" y="9163"/>
                    <a:pt x="2703" y="9919"/>
                    <a:pt x="2437" y="10689"/>
                  </a:cubicBezTo>
                  <a:cubicBezTo>
                    <a:pt x="2386" y="10822"/>
                    <a:pt x="2487" y="10969"/>
                    <a:pt x="2615" y="11006"/>
                  </a:cubicBezTo>
                  <a:cubicBezTo>
                    <a:pt x="2661" y="11019"/>
                    <a:pt x="2707" y="11024"/>
                    <a:pt x="2748" y="11024"/>
                  </a:cubicBezTo>
                  <a:cubicBezTo>
                    <a:pt x="2813" y="11066"/>
                    <a:pt x="2875" y="11085"/>
                    <a:pt x="2934" y="11085"/>
                  </a:cubicBezTo>
                  <a:cubicBezTo>
                    <a:pt x="3163" y="11085"/>
                    <a:pt x="3351" y="10812"/>
                    <a:pt x="3482" y="10593"/>
                  </a:cubicBezTo>
                  <a:lnTo>
                    <a:pt x="3482" y="10593"/>
                  </a:lnTo>
                  <a:cubicBezTo>
                    <a:pt x="3478" y="10877"/>
                    <a:pt x="3565" y="11157"/>
                    <a:pt x="3867" y="11258"/>
                  </a:cubicBezTo>
                  <a:cubicBezTo>
                    <a:pt x="3921" y="11276"/>
                    <a:pt x="3972" y="11285"/>
                    <a:pt x="4020" y="11285"/>
                  </a:cubicBezTo>
                  <a:cubicBezTo>
                    <a:pt x="4203" y="11285"/>
                    <a:pt x="4345" y="11165"/>
                    <a:pt x="4436" y="11006"/>
                  </a:cubicBezTo>
                  <a:cubicBezTo>
                    <a:pt x="4441" y="11066"/>
                    <a:pt x="4450" y="11121"/>
                    <a:pt x="4458" y="11176"/>
                  </a:cubicBezTo>
                  <a:cubicBezTo>
                    <a:pt x="4491" y="11409"/>
                    <a:pt x="4513" y="11684"/>
                    <a:pt x="4693" y="11864"/>
                  </a:cubicBezTo>
                  <a:cubicBezTo>
                    <a:pt x="4785" y="11956"/>
                    <a:pt x="4912" y="12008"/>
                    <a:pt x="5040" y="12008"/>
                  </a:cubicBezTo>
                  <a:cubicBezTo>
                    <a:pt x="5116" y="12008"/>
                    <a:pt x="5192" y="11990"/>
                    <a:pt x="5262" y="11950"/>
                  </a:cubicBezTo>
                  <a:cubicBezTo>
                    <a:pt x="5679" y="11712"/>
                    <a:pt x="5592" y="11056"/>
                    <a:pt x="5587" y="10662"/>
                  </a:cubicBezTo>
                  <a:cubicBezTo>
                    <a:pt x="5582" y="10511"/>
                    <a:pt x="5578" y="10355"/>
                    <a:pt x="5569" y="10198"/>
                  </a:cubicBezTo>
                  <a:lnTo>
                    <a:pt x="5569" y="10198"/>
                  </a:lnTo>
                  <a:cubicBezTo>
                    <a:pt x="5770" y="10579"/>
                    <a:pt x="5990" y="10946"/>
                    <a:pt x="6238" y="11299"/>
                  </a:cubicBezTo>
                  <a:cubicBezTo>
                    <a:pt x="6292" y="11378"/>
                    <a:pt x="6378" y="11419"/>
                    <a:pt x="6462" y="11419"/>
                  </a:cubicBezTo>
                  <a:cubicBezTo>
                    <a:pt x="6563" y="11419"/>
                    <a:pt x="6662" y="11360"/>
                    <a:pt x="6697" y="11239"/>
                  </a:cubicBezTo>
                  <a:cubicBezTo>
                    <a:pt x="6770" y="10964"/>
                    <a:pt x="6816" y="10685"/>
                    <a:pt x="6830" y="10401"/>
                  </a:cubicBezTo>
                  <a:cubicBezTo>
                    <a:pt x="6835" y="10414"/>
                    <a:pt x="6843" y="10423"/>
                    <a:pt x="6848" y="10433"/>
                  </a:cubicBezTo>
                  <a:cubicBezTo>
                    <a:pt x="7018" y="10690"/>
                    <a:pt x="7263" y="11134"/>
                    <a:pt x="7612" y="11134"/>
                  </a:cubicBezTo>
                  <a:cubicBezTo>
                    <a:pt x="7668" y="11134"/>
                    <a:pt x="7726" y="11123"/>
                    <a:pt x="7788" y="11097"/>
                  </a:cubicBezTo>
                  <a:cubicBezTo>
                    <a:pt x="8086" y="10979"/>
                    <a:pt x="8109" y="10611"/>
                    <a:pt x="8031" y="10336"/>
                  </a:cubicBezTo>
                  <a:lnTo>
                    <a:pt x="8031" y="10336"/>
                  </a:lnTo>
                  <a:cubicBezTo>
                    <a:pt x="8179" y="10418"/>
                    <a:pt x="8338" y="10478"/>
                    <a:pt x="8503" y="10478"/>
                  </a:cubicBezTo>
                  <a:cubicBezTo>
                    <a:pt x="8811" y="10469"/>
                    <a:pt x="9022" y="10221"/>
                    <a:pt x="9045" y="9928"/>
                  </a:cubicBezTo>
                  <a:cubicBezTo>
                    <a:pt x="9054" y="9790"/>
                    <a:pt x="9026" y="9652"/>
                    <a:pt x="8976" y="9525"/>
                  </a:cubicBezTo>
                  <a:lnTo>
                    <a:pt x="8971" y="9520"/>
                  </a:lnTo>
                  <a:lnTo>
                    <a:pt x="8971" y="9520"/>
                  </a:lnTo>
                  <a:cubicBezTo>
                    <a:pt x="9019" y="9530"/>
                    <a:pt x="9068" y="9535"/>
                    <a:pt x="9118" y="9535"/>
                  </a:cubicBezTo>
                  <a:cubicBezTo>
                    <a:pt x="9216" y="9535"/>
                    <a:pt x="9316" y="9515"/>
                    <a:pt x="9417" y="9470"/>
                  </a:cubicBezTo>
                  <a:cubicBezTo>
                    <a:pt x="9811" y="9281"/>
                    <a:pt x="9857" y="8869"/>
                    <a:pt x="9618" y="8539"/>
                  </a:cubicBezTo>
                  <a:cubicBezTo>
                    <a:pt x="9417" y="8255"/>
                    <a:pt x="9197" y="7984"/>
                    <a:pt x="8962" y="7722"/>
                  </a:cubicBezTo>
                  <a:lnTo>
                    <a:pt x="8962" y="7722"/>
                  </a:lnTo>
                  <a:cubicBezTo>
                    <a:pt x="9066" y="7748"/>
                    <a:pt x="9174" y="7765"/>
                    <a:pt x="9277" y="7765"/>
                  </a:cubicBezTo>
                  <a:cubicBezTo>
                    <a:pt x="9518" y="7765"/>
                    <a:pt x="9739" y="7675"/>
                    <a:pt x="9847" y="7406"/>
                  </a:cubicBezTo>
                  <a:cubicBezTo>
                    <a:pt x="9989" y="7071"/>
                    <a:pt x="9769" y="6796"/>
                    <a:pt x="9508" y="6585"/>
                  </a:cubicBezTo>
                  <a:cubicBezTo>
                    <a:pt x="9536" y="6580"/>
                    <a:pt x="9563" y="6580"/>
                    <a:pt x="9591" y="6576"/>
                  </a:cubicBezTo>
                  <a:cubicBezTo>
                    <a:pt x="10154" y="6507"/>
                    <a:pt x="10618" y="6030"/>
                    <a:pt x="10347" y="5442"/>
                  </a:cubicBezTo>
                  <a:cubicBezTo>
                    <a:pt x="10187" y="5095"/>
                    <a:pt x="9870" y="4925"/>
                    <a:pt x="9512" y="4847"/>
                  </a:cubicBezTo>
                  <a:cubicBezTo>
                    <a:pt x="9769" y="4705"/>
                    <a:pt x="10008" y="4540"/>
                    <a:pt x="10228" y="4333"/>
                  </a:cubicBezTo>
                  <a:cubicBezTo>
                    <a:pt x="10370" y="4200"/>
                    <a:pt x="10287" y="3971"/>
                    <a:pt x="10118" y="3916"/>
                  </a:cubicBezTo>
                  <a:cubicBezTo>
                    <a:pt x="9942" y="3858"/>
                    <a:pt x="9766" y="3833"/>
                    <a:pt x="9592" y="3833"/>
                  </a:cubicBezTo>
                  <a:cubicBezTo>
                    <a:pt x="9258" y="3833"/>
                    <a:pt x="8929" y="3924"/>
                    <a:pt x="8609" y="4045"/>
                  </a:cubicBezTo>
                  <a:cubicBezTo>
                    <a:pt x="8866" y="3847"/>
                    <a:pt x="9114" y="3641"/>
                    <a:pt x="9292" y="3370"/>
                  </a:cubicBezTo>
                  <a:cubicBezTo>
                    <a:pt x="9457" y="3122"/>
                    <a:pt x="9623" y="2710"/>
                    <a:pt x="9320" y="2494"/>
                  </a:cubicBezTo>
                  <a:cubicBezTo>
                    <a:pt x="9236" y="2434"/>
                    <a:pt x="9141" y="2410"/>
                    <a:pt x="9040" y="2410"/>
                  </a:cubicBezTo>
                  <a:cubicBezTo>
                    <a:pt x="8806" y="2410"/>
                    <a:pt x="8548" y="2541"/>
                    <a:pt x="8371" y="2641"/>
                  </a:cubicBezTo>
                  <a:cubicBezTo>
                    <a:pt x="8179" y="2751"/>
                    <a:pt x="8004" y="2879"/>
                    <a:pt x="7834" y="3017"/>
                  </a:cubicBezTo>
                  <a:cubicBezTo>
                    <a:pt x="7986" y="2811"/>
                    <a:pt x="8132" y="2600"/>
                    <a:pt x="8283" y="2394"/>
                  </a:cubicBezTo>
                  <a:cubicBezTo>
                    <a:pt x="8404" y="2221"/>
                    <a:pt x="8224" y="2017"/>
                    <a:pt x="8051" y="2017"/>
                  </a:cubicBezTo>
                  <a:cubicBezTo>
                    <a:pt x="7994" y="2017"/>
                    <a:pt x="7938" y="2039"/>
                    <a:pt x="7893" y="2091"/>
                  </a:cubicBezTo>
                  <a:cubicBezTo>
                    <a:pt x="7458" y="2614"/>
                    <a:pt x="7023" y="3131"/>
                    <a:pt x="6587" y="3650"/>
                  </a:cubicBezTo>
                  <a:cubicBezTo>
                    <a:pt x="6907" y="2824"/>
                    <a:pt x="7182" y="1981"/>
                    <a:pt x="7403" y="1122"/>
                  </a:cubicBezTo>
                  <a:cubicBezTo>
                    <a:pt x="7449" y="949"/>
                    <a:pt x="7286" y="804"/>
                    <a:pt x="7136" y="804"/>
                  </a:cubicBezTo>
                  <a:cubicBezTo>
                    <a:pt x="7061" y="804"/>
                    <a:pt x="6989" y="841"/>
                    <a:pt x="6949" y="930"/>
                  </a:cubicBezTo>
                  <a:cubicBezTo>
                    <a:pt x="6683" y="1531"/>
                    <a:pt x="6418" y="2127"/>
                    <a:pt x="6147" y="2724"/>
                  </a:cubicBezTo>
                  <a:cubicBezTo>
                    <a:pt x="6238" y="2064"/>
                    <a:pt x="6289" y="1393"/>
                    <a:pt x="6307" y="733"/>
                  </a:cubicBezTo>
                  <a:cubicBezTo>
                    <a:pt x="6312" y="581"/>
                    <a:pt x="6190" y="497"/>
                    <a:pt x="6067" y="497"/>
                  </a:cubicBezTo>
                  <a:cubicBezTo>
                    <a:pt x="5967" y="497"/>
                    <a:pt x="5867" y="552"/>
                    <a:pt x="5834" y="669"/>
                  </a:cubicBezTo>
                  <a:cubicBezTo>
                    <a:pt x="5651" y="1315"/>
                    <a:pt x="5495" y="1967"/>
                    <a:pt x="5366" y="2627"/>
                  </a:cubicBezTo>
                  <a:cubicBezTo>
                    <a:pt x="5256" y="1907"/>
                    <a:pt x="5106" y="1196"/>
                    <a:pt x="4922" y="495"/>
                  </a:cubicBezTo>
                  <a:cubicBezTo>
                    <a:pt x="4891" y="385"/>
                    <a:pt x="4797" y="334"/>
                    <a:pt x="4703" y="334"/>
                  </a:cubicBezTo>
                  <a:cubicBezTo>
                    <a:pt x="4585" y="334"/>
                    <a:pt x="4466" y="414"/>
                    <a:pt x="4468" y="559"/>
                  </a:cubicBezTo>
                  <a:cubicBezTo>
                    <a:pt x="4473" y="894"/>
                    <a:pt x="4486" y="1233"/>
                    <a:pt x="4505" y="1568"/>
                  </a:cubicBezTo>
                  <a:cubicBezTo>
                    <a:pt x="4321" y="1031"/>
                    <a:pt x="4106" y="508"/>
                    <a:pt x="3734" y="72"/>
                  </a:cubicBezTo>
                  <a:cubicBezTo>
                    <a:pt x="3693" y="22"/>
                    <a:pt x="3634" y="0"/>
                    <a:pt x="3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8658733" y="3866487"/>
              <a:ext cx="267980" cy="267854"/>
            </a:xfrm>
            <a:custGeom>
              <a:rect b="b" l="l" r="r" t="t"/>
              <a:pathLst>
                <a:path extrusionOk="0" h="8527" w="8531">
                  <a:moveTo>
                    <a:pt x="4788" y="1"/>
                  </a:moveTo>
                  <a:cubicBezTo>
                    <a:pt x="4697" y="1"/>
                    <a:pt x="4597" y="58"/>
                    <a:pt x="4559" y="138"/>
                  </a:cubicBezTo>
                  <a:cubicBezTo>
                    <a:pt x="4394" y="468"/>
                    <a:pt x="4274" y="816"/>
                    <a:pt x="4201" y="1174"/>
                  </a:cubicBezTo>
                  <a:cubicBezTo>
                    <a:pt x="4187" y="1129"/>
                    <a:pt x="4169" y="1082"/>
                    <a:pt x="4155" y="1036"/>
                  </a:cubicBezTo>
                  <a:cubicBezTo>
                    <a:pt x="4020" y="665"/>
                    <a:pt x="3864" y="124"/>
                    <a:pt x="3398" y="124"/>
                  </a:cubicBezTo>
                  <a:cubicBezTo>
                    <a:pt x="3375" y="124"/>
                    <a:pt x="3350" y="125"/>
                    <a:pt x="3325" y="128"/>
                  </a:cubicBezTo>
                  <a:cubicBezTo>
                    <a:pt x="3211" y="143"/>
                    <a:pt x="3146" y="266"/>
                    <a:pt x="3160" y="371"/>
                  </a:cubicBezTo>
                  <a:cubicBezTo>
                    <a:pt x="3206" y="761"/>
                    <a:pt x="3261" y="1146"/>
                    <a:pt x="3334" y="1532"/>
                  </a:cubicBezTo>
                  <a:cubicBezTo>
                    <a:pt x="3183" y="1239"/>
                    <a:pt x="3031" y="945"/>
                    <a:pt x="2881" y="651"/>
                  </a:cubicBezTo>
                  <a:cubicBezTo>
                    <a:pt x="2840" y="570"/>
                    <a:pt x="2773" y="536"/>
                    <a:pt x="2706" y="536"/>
                  </a:cubicBezTo>
                  <a:cubicBezTo>
                    <a:pt x="2577" y="536"/>
                    <a:pt x="2450" y="663"/>
                    <a:pt x="2513" y="826"/>
                  </a:cubicBezTo>
                  <a:cubicBezTo>
                    <a:pt x="2739" y="1408"/>
                    <a:pt x="2963" y="1995"/>
                    <a:pt x="3192" y="2577"/>
                  </a:cubicBezTo>
                  <a:cubicBezTo>
                    <a:pt x="2866" y="2219"/>
                    <a:pt x="2541" y="1857"/>
                    <a:pt x="2233" y="1481"/>
                  </a:cubicBezTo>
                  <a:cubicBezTo>
                    <a:pt x="2192" y="1430"/>
                    <a:pt x="2140" y="1409"/>
                    <a:pt x="2088" y="1409"/>
                  </a:cubicBezTo>
                  <a:cubicBezTo>
                    <a:pt x="1958" y="1409"/>
                    <a:pt x="1833" y="1545"/>
                    <a:pt x="1899" y="1692"/>
                  </a:cubicBezTo>
                  <a:cubicBezTo>
                    <a:pt x="2009" y="1944"/>
                    <a:pt x="2128" y="2192"/>
                    <a:pt x="2261" y="2435"/>
                  </a:cubicBezTo>
                  <a:cubicBezTo>
                    <a:pt x="1894" y="2211"/>
                    <a:pt x="1500" y="2037"/>
                    <a:pt x="1060" y="1954"/>
                  </a:cubicBezTo>
                  <a:cubicBezTo>
                    <a:pt x="1045" y="1951"/>
                    <a:pt x="1031" y="1950"/>
                    <a:pt x="1017" y="1950"/>
                  </a:cubicBezTo>
                  <a:cubicBezTo>
                    <a:pt x="839" y="1950"/>
                    <a:pt x="752" y="2163"/>
                    <a:pt x="807" y="2312"/>
                  </a:cubicBezTo>
                  <a:cubicBezTo>
                    <a:pt x="1060" y="2985"/>
                    <a:pt x="1693" y="3307"/>
                    <a:pt x="2225" y="3724"/>
                  </a:cubicBezTo>
                  <a:cubicBezTo>
                    <a:pt x="1760" y="3662"/>
                    <a:pt x="1292" y="3629"/>
                    <a:pt x="824" y="3629"/>
                  </a:cubicBezTo>
                  <a:cubicBezTo>
                    <a:pt x="738" y="3629"/>
                    <a:pt x="651" y="3630"/>
                    <a:pt x="565" y="3633"/>
                  </a:cubicBezTo>
                  <a:cubicBezTo>
                    <a:pt x="394" y="3637"/>
                    <a:pt x="275" y="3756"/>
                    <a:pt x="299" y="3930"/>
                  </a:cubicBezTo>
                  <a:cubicBezTo>
                    <a:pt x="339" y="4334"/>
                    <a:pt x="779" y="4416"/>
                    <a:pt x="1110" y="4448"/>
                  </a:cubicBezTo>
                  <a:cubicBezTo>
                    <a:pt x="1262" y="4467"/>
                    <a:pt x="1412" y="4480"/>
                    <a:pt x="1564" y="4499"/>
                  </a:cubicBezTo>
                  <a:cubicBezTo>
                    <a:pt x="1101" y="4673"/>
                    <a:pt x="647" y="4861"/>
                    <a:pt x="197" y="5068"/>
                  </a:cubicBezTo>
                  <a:cubicBezTo>
                    <a:pt x="9" y="5150"/>
                    <a:pt x="0" y="5471"/>
                    <a:pt x="216" y="5531"/>
                  </a:cubicBezTo>
                  <a:cubicBezTo>
                    <a:pt x="413" y="5586"/>
                    <a:pt x="620" y="5627"/>
                    <a:pt x="821" y="5654"/>
                  </a:cubicBezTo>
                  <a:cubicBezTo>
                    <a:pt x="739" y="5714"/>
                    <a:pt x="669" y="5792"/>
                    <a:pt x="614" y="5889"/>
                  </a:cubicBezTo>
                  <a:cubicBezTo>
                    <a:pt x="532" y="6031"/>
                    <a:pt x="601" y="6205"/>
                    <a:pt x="771" y="6228"/>
                  </a:cubicBezTo>
                  <a:cubicBezTo>
                    <a:pt x="1016" y="6260"/>
                    <a:pt x="1261" y="6276"/>
                    <a:pt x="1505" y="6276"/>
                  </a:cubicBezTo>
                  <a:cubicBezTo>
                    <a:pt x="1741" y="6276"/>
                    <a:pt x="1976" y="6262"/>
                    <a:pt x="2210" y="6232"/>
                  </a:cubicBezTo>
                  <a:lnTo>
                    <a:pt x="2210" y="6232"/>
                  </a:lnTo>
                  <a:cubicBezTo>
                    <a:pt x="1821" y="6664"/>
                    <a:pt x="1500" y="7149"/>
                    <a:pt x="1230" y="7682"/>
                  </a:cubicBezTo>
                  <a:cubicBezTo>
                    <a:pt x="1160" y="7818"/>
                    <a:pt x="1296" y="7927"/>
                    <a:pt x="1420" y="7927"/>
                  </a:cubicBezTo>
                  <a:cubicBezTo>
                    <a:pt x="1443" y="7927"/>
                    <a:pt x="1465" y="7923"/>
                    <a:pt x="1486" y="7915"/>
                  </a:cubicBezTo>
                  <a:cubicBezTo>
                    <a:pt x="2009" y="7718"/>
                    <a:pt x="2481" y="7411"/>
                    <a:pt x="2876" y="7021"/>
                  </a:cubicBezTo>
                  <a:lnTo>
                    <a:pt x="2876" y="7021"/>
                  </a:lnTo>
                  <a:cubicBezTo>
                    <a:pt x="2794" y="7269"/>
                    <a:pt x="2716" y="7517"/>
                    <a:pt x="2637" y="7769"/>
                  </a:cubicBezTo>
                  <a:cubicBezTo>
                    <a:pt x="2593" y="7910"/>
                    <a:pt x="2718" y="8074"/>
                    <a:pt x="2854" y="8074"/>
                  </a:cubicBezTo>
                  <a:cubicBezTo>
                    <a:pt x="2899" y="8074"/>
                    <a:pt x="2945" y="8056"/>
                    <a:pt x="2986" y="8012"/>
                  </a:cubicBezTo>
                  <a:cubicBezTo>
                    <a:pt x="3266" y="7727"/>
                    <a:pt x="3504" y="7424"/>
                    <a:pt x="3702" y="7090"/>
                  </a:cubicBezTo>
                  <a:lnTo>
                    <a:pt x="3702" y="7090"/>
                  </a:lnTo>
                  <a:cubicBezTo>
                    <a:pt x="3683" y="7471"/>
                    <a:pt x="3683" y="7851"/>
                    <a:pt x="3702" y="8237"/>
                  </a:cubicBezTo>
                  <a:cubicBezTo>
                    <a:pt x="3708" y="8363"/>
                    <a:pt x="3832" y="8438"/>
                    <a:pt x="3952" y="8438"/>
                  </a:cubicBezTo>
                  <a:cubicBezTo>
                    <a:pt x="4010" y="8438"/>
                    <a:pt x="4067" y="8420"/>
                    <a:pt x="4109" y="8383"/>
                  </a:cubicBezTo>
                  <a:cubicBezTo>
                    <a:pt x="4390" y="8131"/>
                    <a:pt x="4549" y="7801"/>
                    <a:pt x="4632" y="7447"/>
                  </a:cubicBezTo>
                  <a:cubicBezTo>
                    <a:pt x="4729" y="7764"/>
                    <a:pt x="4834" y="8076"/>
                    <a:pt x="4953" y="8383"/>
                  </a:cubicBezTo>
                  <a:cubicBezTo>
                    <a:pt x="4984" y="8465"/>
                    <a:pt x="5084" y="8527"/>
                    <a:pt x="5173" y="8527"/>
                  </a:cubicBezTo>
                  <a:cubicBezTo>
                    <a:pt x="5189" y="8527"/>
                    <a:pt x="5205" y="8525"/>
                    <a:pt x="5219" y="8521"/>
                  </a:cubicBezTo>
                  <a:cubicBezTo>
                    <a:pt x="5779" y="8374"/>
                    <a:pt x="5540" y="7699"/>
                    <a:pt x="5435" y="7314"/>
                  </a:cubicBezTo>
                  <a:cubicBezTo>
                    <a:pt x="5416" y="7242"/>
                    <a:pt x="5398" y="7172"/>
                    <a:pt x="5380" y="7104"/>
                  </a:cubicBezTo>
                  <a:lnTo>
                    <a:pt x="5380" y="7104"/>
                  </a:lnTo>
                  <a:cubicBezTo>
                    <a:pt x="5563" y="7282"/>
                    <a:pt x="5765" y="7443"/>
                    <a:pt x="5985" y="7589"/>
                  </a:cubicBezTo>
                  <a:cubicBezTo>
                    <a:pt x="6027" y="7617"/>
                    <a:pt x="6068" y="7629"/>
                    <a:pt x="6107" y="7629"/>
                  </a:cubicBezTo>
                  <a:cubicBezTo>
                    <a:pt x="6245" y="7629"/>
                    <a:pt x="6350" y="7479"/>
                    <a:pt x="6297" y="7329"/>
                  </a:cubicBezTo>
                  <a:cubicBezTo>
                    <a:pt x="6164" y="6939"/>
                    <a:pt x="5976" y="6571"/>
                    <a:pt x="5747" y="6232"/>
                  </a:cubicBezTo>
                  <a:lnTo>
                    <a:pt x="5747" y="6232"/>
                  </a:lnTo>
                  <a:cubicBezTo>
                    <a:pt x="5948" y="6315"/>
                    <a:pt x="6151" y="6393"/>
                    <a:pt x="6356" y="6467"/>
                  </a:cubicBezTo>
                  <a:cubicBezTo>
                    <a:pt x="6562" y="6541"/>
                    <a:pt x="6877" y="6695"/>
                    <a:pt x="7143" y="6695"/>
                  </a:cubicBezTo>
                  <a:cubicBezTo>
                    <a:pt x="7305" y="6695"/>
                    <a:pt x="7449" y="6638"/>
                    <a:pt x="7540" y="6471"/>
                  </a:cubicBezTo>
                  <a:cubicBezTo>
                    <a:pt x="7713" y="6154"/>
                    <a:pt x="7448" y="5847"/>
                    <a:pt x="7186" y="5627"/>
                  </a:cubicBezTo>
                  <a:lnTo>
                    <a:pt x="7186" y="5627"/>
                  </a:lnTo>
                  <a:cubicBezTo>
                    <a:pt x="7329" y="5636"/>
                    <a:pt x="7471" y="5641"/>
                    <a:pt x="7613" y="5641"/>
                  </a:cubicBezTo>
                  <a:cubicBezTo>
                    <a:pt x="7755" y="5641"/>
                    <a:pt x="7897" y="5636"/>
                    <a:pt x="8039" y="5627"/>
                  </a:cubicBezTo>
                  <a:cubicBezTo>
                    <a:pt x="8227" y="5618"/>
                    <a:pt x="8291" y="5311"/>
                    <a:pt x="8126" y="5219"/>
                  </a:cubicBezTo>
                  <a:cubicBezTo>
                    <a:pt x="7884" y="5081"/>
                    <a:pt x="7636" y="4958"/>
                    <a:pt x="7383" y="4852"/>
                  </a:cubicBezTo>
                  <a:cubicBezTo>
                    <a:pt x="7783" y="4810"/>
                    <a:pt x="8154" y="4687"/>
                    <a:pt x="8439" y="4315"/>
                  </a:cubicBezTo>
                  <a:cubicBezTo>
                    <a:pt x="8530" y="4201"/>
                    <a:pt x="8480" y="3972"/>
                    <a:pt x="8324" y="3935"/>
                  </a:cubicBezTo>
                  <a:cubicBezTo>
                    <a:pt x="7802" y="3815"/>
                    <a:pt x="7279" y="3733"/>
                    <a:pt x="6756" y="3692"/>
                  </a:cubicBezTo>
                  <a:cubicBezTo>
                    <a:pt x="7279" y="3563"/>
                    <a:pt x="7787" y="3403"/>
                    <a:pt x="8168" y="2958"/>
                  </a:cubicBezTo>
                  <a:cubicBezTo>
                    <a:pt x="8251" y="2857"/>
                    <a:pt x="8209" y="2678"/>
                    <a:pt x="8109" y="2609"/>
                  </a:cubicBezTo>
                  <a:cubicBezTo>
                    <a:pt x="7910" y="2477"/>
                    <a:pt x="7692" y="2421"/>
                    <a:pt x="7471" y="2421"/>
                  </a:cubicBezTo>
                  <a:cubicBezTo>
                    <a:pt x="7431" y="2421"/>
                    <a:pt x="7391" y="2423"/>
                    <a:pt x="7351" y="2426"/>
                  </a:cubicBezTo>
                  <a:cubicBezTo>
                    <a:pt x="7461" y="2329"/>
                    <a:pt x="7563" y="2229"/>
                    <a:pt x="7664" y="2124"/>
                  </a:cubicBezTo>
                  <a:cubicBezTo>
                    <a:pt x="7815" y="1959"/>
                    <a:pt x="7897" y="1743"/>
                    <a:pt x="7778" y="1532"/>
                  </a:cubicBezTo>
                  <a:cubicBezTo>
                    <a:pt x="7684" y="1364"/>
                    <a:pt x="7488" y="1266"/>
                    <a:pt x="7298" y="1266"/>
                  </a:cubicBezTo>
                  <a:cubicBezTo>
                    <a:pt x="7274" y="1266"/>
                    <a:pt x="7251" y="1268"/>
                    <a:pt x="7228" y="1271"/>
                  </a:cubicBezTo>
                  <a:cubicBezTo>
                    <a:pt x="6957" y="1303"/>
                    <a:pt x="6756" y="1508"/>
                    <a:pt x="6568" y="1679"/>
                  </a:cubicBezTo>
                  <a:cubicBezTo>
                    <a:pt x="6398" y="1830"/>
                    <a:pt x="6233" y="1982"/>
                    <a:pt x="6063" y="2132"/>
                  </a:cubicBezTo>
                  <a:cubicBezTo>
                    <a:pt x="6090" y="2041"/>
                    <a:pt x="6118" y="1944"/>
                    <a:pt x="6141" y="1849"/>
                  </a:cubicBezTo>
                  <a:cubicBezTo>
                    <a:pt x="6228" y="1491"/>
                    <a:pt x="6371" y="926"/>
                    <a:pt x="6041" y="638"/>
                  </a:cubicBezTo>
                  <a:cubicBezTo>
                    <a:pt x="5943" y="553"/>
                    <a:pt x="5843" y="517"/>
                    <a:pt x="5746" y="517"/>
                  </a:cubicBezTo>
                  <a:cubicBezTo>
                    <a:pt x="5503" y="517"/>
                    <a:pt x="5279" y="740"/>
                    <a:pt x="5164" y="972"/>
                  </a:cubicBezTo>
                  <a:cubicBezTo>
                    <a:pt x="5160" y="977"/>
                    <a:pt x="5160" y="981"/>
                    <a:pt x="5154" y="986"/>
                  </a:cubicBezTo>
                  <a:cubicBezTo>
                    <a:pt x="5114" y="693"/>
                    <a:pt x="5044" y="408"/>
                    <a:pt x="4949" y="119"/>
                  </a:cubicBezTo>
                  <a:cubicBezTo>
                    <a:pt x="4923" y="35"/>
                    <a:pt x="4858"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8732649" y="3938141"/>
              <a:ext cx="121158" cy="124519"/>
            </a:xfrm>
            <a:custGeom>
              <a:rect b="b" l="l" r="r" t="t"/>
              <a:pathLst>
                <a:path extrusionOk="0" h="3964" w="3857">
                  <a:moveTo>
                    <a:pt x="1716" y="0"/>
                  </a:moveTo>
                  <a:cubicBezTo>
                    <a:pt x="1662" y="0"/>
                    <a:pt x="1614" y="30"/>
                    <a:pt x="1596" y="95"/>
                  </a:cubicBezTo>
                  <a:cubicBezTo>
                    <a:pt x="1536" y="287"/>
                    <a:pt x="1518" y="489"/>
                    <a:pt x="1536" y="696"/>
                  </a:cubicBezTo>
                  <a:cubicBezTo>
                    <a:pt x="1398" y="562"/>
                    <a:pt x="1247" y="438"/>
                    <a:pt x="1082" y="338"/>
                  </a:cubicBezTo>
                  <a:cubicBezTo>
                    <a:pt x="1054" y="320"/>
                    <a:pt x="1021" y="311"/>
                    <a:pt x="989" y="311"/>
                  </a:cubicBezTo>
                  <a:cubicBezTo>
                    <a:pt x="939" y="311"/>
                    <a:pt x="893" y="336"/>
                    <a:pt x="885" y="393"/>
                  </a:cubicBezTo>
                  <a:cubicBezTo>
                    <a:pt x="867" y="512"/>
                    <a:pt x="885" y="626"/>
                    <a:pt x="926" y="736"/>
                  </a:cubicBezTo>
                  <a:cubicBezTo>
                    <a:pt x="821" y="685"/>
                    <a:pt x="706" y="640"/>
                    <a:pt x="602" y="640"/>
                  </a:cubicBezTo>
                  <a:cubicBezTo>
                    <a:pt x="530" y="640"/>
                    <a:pt x="462" y="662"/>
                    <a:pt x="408" y="719"/>
                  </a:cubicBezTo>
                  <a:cubicBezTo>
                    <a:pt x="234" y="911"/>
                    <a:pt x="435" y="1159"/>
                    <a:pt x="600" y="1319"/>
                  </a:cubicBezTo>
                  <a:cubicBezTo>
                    <a:pt x="670" y="1388"/>
                    <a:pt x="743" y="1456"/>
                    <a:pt x="816" y="1521"/>
                  </a:cubicBezTo>
                  <a:lnTo>
                    <a:pt x="568" y="1479"/>
                  </a:lnTo>
                  <a:cubicBezTo>
                    <a:pt x="520" y="1474"/>
                    <a:pt x="473" y="1470"/>
                    <a:pt x="427" y="1470"/>
                  </a:cubicBezTo>
                  <a:cubicBezTo>
                    <a:pt x="250" y="1470"/>
                    <a:pt x="98" y="1522"/>
                    <a:pt x="32" y="1704"/>
                  </a:cubicBezTo>
                  <a:cubicBezTo>
                    <a:pt x="0" y="1792"/>
                    <a:pt x="73" y="1892"/>
                    <a:pt x="151" y="1929"/>
                  </a:cubicBezTo>
                  <a:cubicBezTo>
                    <a:pt x="335" y="2016"/>
                    <a:pt x="518" y="2067"/>
                    <a:pt x="706" y="2099"/>
                  </a:cubicBezTo>
                  <a:cubicBezTo>
                    <a:pt x="615" y="2154"/>
                    <a:pt x="523" y="2213"/>
                    <a:pt x="431" y="2277"/>
                  </a:cubicBezTo>
                  <a:cubicBezTo>
                    <a:pt x="325" y="2355"/>
                    <a:pt x="403" y="2516"/>
                    <a:pt x="513" y="2576"/>
                  </a:cubicBezTo>
                  <a:cubicBezTo>
                    <a:pt x="560" y="2599"/>
                    <a:pt x="606" y="2617"/>
                    <a:pt x="651" y="2631"/>
                  </a:cubicBezTo>
                  <a:cubicBezTo>
                    <a:pt x="578" y="2718"/>
                    <a:pt x="518" y="2810"/>
                    <a:pt x="468" y="2910"/>
                  </a:cubicBezTo>
                  <a:cubicBezTo>
                    <a:pt x="418" y="3007"/>
                    <a:pt x="477" y="3185"/>
                    <a:pt x="615" y="3185"/>
                  </a:cubicBezTo>
                  <a:cubicBezTo>
                    <a:pt x="630" y="3186"/>
                    <a:pt x="646" y="3186"/>
                    <a:pt x="661" y="3186"/>
                  </a:cubicBezTo>
                  <a:cubicBezTo>
                    <a:pt x="801" y="3186"/>
                    <a:pt x="936" y="3168"/>
                    <a:pt x="1064" y="3130"/>
                  </a:cubicBezTo>
                  <a:lnTo>
                    <a:pt x="1064" y="3130"/>
                  </a:lnTo>
                  <a:cubicBezTo>
                    <a:pt x="1050" y="3153"/>
                    <a:pt x="1036" y="3181"/>
                    <a:pt x="1023" y="3208"/>
                  </a:cubicBezTo>
                  <a:cubicBezTo>
                    <a:pt x="936" y="3433"/>
                    <a:pt x="949" y="3676"/>
                    <a:pt x="1110" y="3896"/>
                  </a:cubicBezTo>
                  <a:cubicBezTo>
                    <a:pt x="1138" y="3941"/>
                    <a:pt x="1197" y="3964"/>
                    <a:pt x="1250" y="3964"/>
                  </a:cubicBezTo>
                  <a:cubicBezTo>
                    <a:pt x="1272" y="3964"/>
                    <a:pt x="1293" y="3960"/>
                    <a:pt x="1311" y="3951"/>
                  </a:cubicBezTo>
                  <a:cubicBezTo>
                    <a:pt x="1459" y="3883"/>
                    <a:pt x="1578" y="3782"/>
                    <a:pt x="1679" y="3667"/>
                  </a:cubicBezTo>
                  <a:cubicBezTo>
                    <a:pt x="1699" y="3759"/>
                    <a:pt x="1785" y="3831"/>
                    <a:pt x="1867" y="3831"/>
                  </a:cubicBezTo>
                  <a:cubicBezTo>
                    <a:pt x="1899" y="3831"/>
                    <a:pt x="1931" y="3820"/>
                    <a:pt x="1958" y="3795"/>
                  </a:cubicBezTo>
                  <a:cubicBezTo>
                    <a:pt x="2022" y="3736"/>
                    <a:pt x="2077" y="3676"/>
                    <a:pt x="2128" y="3617"/>
                  </a:cubicBezTo>
                  <a:cubicBezTo>
                    <a:pt x="2132" y="3653"/>
                    <a:pt x="2137" y="3695"/>
                    <a:pt x="2147" y="3736"/>
                  </a:cubicBezTo>
                  <a:cubicBezTo>
                    <a:pt x="2160" y="3838"/>
                    <a:pt x="2237" y="3880"/>
                    <a:pt x="2314" y="3880"/>
                  </a:cubicBezTo>
                  <a:cubicBezTo>
                    <a:pt x="2369" y="3880"/>
                    <a:pt x="2423" y="3859"/>
                    <a:pt x="2454" y="3823"/>
                  </a:cubicBezTo>
                  <a:cubicBezTo>
                    <a:pt x="2591" y="3657"/>
                    <a:pt x="2687" y="3470"/>
                    <a:pt x="2746" y="3259"/>
                  </a:cubicBezTo>
                  <a:cubicBezTo>
                    <a:pt x="2797" y="3342"/>
                    <a:pt x="2857" y="3420"/>
                    <a:pt x="2921" y="3492"/>
                  </a:cubicBezTo>
                  <a:cubicBezTo>
                    <a:pt x="2957" y="3537"/>
                    <a:pt x="3007" y="3557"/>
                    <a:pt x="3055" y="3557"/>
                  </a:cubicBezTo>
                  <a:cubicBezTo>
                    <a:pt x="3131" y="3557"/>
                    <a:pt x="3202" y="3505"/>
                    <a:pt x="3197" y="3415"/>
                  </a:cubicBezTo>
                  <a:cubicBezTo>
                    <a:pt x="3192" y="3300"/>
                    <a:pt x="3169" y="3185"/>
                    <a:pt x="3137" y="3071"/>
                  </a:cubicBezTo>
                  <a:lnTo>
                    <a:pt x="3137" y="3071"/>
                  </a:lnTo>
                  <a:cubicBezTo>
                    <a:pt x="3252" y="3153"/>
                    <a:pt x="3362" y="3232"/>
                    <a:pt x="3476" y="3305"/>
                  </a:cubicBezTo>
                  <a:cubicBezTo>
                    <a:pt x="3509" y="3328"/>
                    <a:pt x="3542" y="3338"/>
                    <a:pt x="3573" y="3338"/>
                  </a:cubicBezTo>
                  <a:cubicBezTo>
                    <a:pt x="3661" y="3338"/>
                    <a:pt x="3730" y="3259"/>
                    <a:pt x="3710" y="3158"/>
                  </a:cubicBezTo>
                  <a:cubicBezTo>
                    <a:pt x="3682" y="3034"/>
                    <a:pt x="3641" y="2920"/>
                    <a:pt x="3582" y="2804"/>
                  </a:cubicBezTo>
                  <a:lnTo>
                    <a:pt x="3582" y="2804"/>
                  </a:lnTo>
                  <a:cubicBezTo>
                    <a:pt x="3591" y="2810"/>
                    <a:pt x="3599" y="2810"/>
                    <a:pt x="3605" y="2814"/>
                  </a:cubicBezTo>
                  <a:cubicBezTo>
                    <a:pt x="3628" y="2822"/>
                    <a:pt x="3649" y="2825"/>
                    <a:pt x="3669" y="2825"/>
                  </a:cubicBezTo>
                  <a:cubicBezTo>
                    <a:pt x="3800" y="2825"/>
                    <a:pt x="3856" y="2680"/>
                    <a:pt x="3765" y="2548"/>
                  </a:cubicBezTo>
                  <a:cubicBezTo>
                    <a:pt x="3614" y="2332"/>
                    <a:pt x="3421" y="2144"/>
                    <a:pt x="3205" y="1998"/>
                  </a:cubicBezTo>
                  <a:cubicBezTo>
                    <a:pt x="3229" y="1998"/>
                    <a:pt x="3252" y="1998"/>
                    <a:pt x="3269" y="1993"/>
                  </a:cubicBezTo>
                  <a:cubicBezTo>
                    <a:pt x="3508" y="1970"/>
                    <a:pt x="3743" y="1896"/>
                    <a:pt x="3765" y="1627"/>
                  </a:cubicBezTo>
                  <a:cubicBezTo>
                    <a:pt x="3770" y="1581"/>
                    <a:pt x="3733" y="1507"/>
                    <a:pt x="3692" y="1484"/>
                  </a:cubicBezTo>
                  <a:cubicBezTo>
                    <a:pt x="3544" y="1401"/>
                    <a:pt x="3394" y="1346"/>
                    <a:pt x="3242" y="1310"/>
                  </a:cubicBezTo>
                  <a:cubicBezTo>
                    <a:pt x="3315" y="1250"/>
                    <a:pt x="3385" y="1187"/>
                    <a:pt x="3449" y="1117"/>
                  </a:cubicBezTo>
                  <a:cubicBezTo>
                    <a:pt x="3513" y="1049"/>
                    <a:pt x="3508" y="933"/>
                    <a:pt x="3417" y="865"/>
                  </a:cubicBezTo>
                  <a:cubicBezTo>
                    <a:pt x="3330" y="806"/>
                    <a:pt x="3242" y="768"/>
                    <a:pt x="3150" y="751"/>
                  </a:cubicBezTo>
                  <a:cubicBezTo>
                    <a:pt x="3192" y="691"/>
                    <a:pt x="3224" y="626"/>
                    <a:pt x="3256" y="562"/>
                  </a:cubicBezTo>
                  <a:cubicBezTo>
                    <a:pt x="3307" y="461"/>
                    <a:pt x="3242" y="306"/>
                    <a:pt x="3110" y="292"/>
                  </a:cubicBezTo>
                  <a:cubicBezTo>
                    <a:pt x="3079" y="289"/>
                    <a:pt x="3049" y="287"/>
                    <a:pt x="3020" y="287"/>
                  </a:cubicBezTo>
                  <a:cubicBezTo>
                    <a:pt x="2794" y="287"/>
                    <a:pt x="2625" y="378"/>
                    <a:pt x="2490" y="512"/>
                  </a:cubicBezTo>
                  <a:lnTo>
                    <a:pt x="2490" y="379"/>
                  </a:lnTo>
                  <a:cubicBezTo>
                    <a:pt x="2490" y="279"/>
                    <a:pt x="2396" y="203"/>
                    <a:pt x="2310" y="203"/>
                  </a:cubicBezTo>
                  <a:cubicBezTo>
                    <a:pt x="2281" y="203"/>
                    <a:pt x="2252" y="212"/>
                    <a:pt x="2229" y="232"/>
                  </a:cubicBezTo>
                  <a:cubicBezTo>
                    <a:pt x="2155" y="296"/>
                    <a:pt x="2096" y="365"/>
                    <a:pt x="2050" y="444"/>
                  </a:cubicBezTo>
                  <a:cubicBezTo>
                    <a:pt x="2004" y="324"/>
                    <a:pt x="1944" y="209"/>
                    <a:pt x="1876" y="95"/>
                  </a:cubicBezTo>
                  <a:cubicBezTo>
                    <a:pt x="1836" y="34"/>
                    <a:pt x="1773" y="0"/>
                    <a:pt x="1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5"/>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5"/>
            <p:cNvSpPr/>
            <p:nvPr/>
          </p:nvSpPr>
          <p:spPr>
            <a:xfrm>
              <a:off x="8465821" y="3499200"/>
              <a:ext cx="264085" cy="266441"/>
            </a:xfrm>
            <a:custGeom>
              <a:rect b="b" l="l" r="r" t="t"/>
              <a:pathLst>
                <a:path extrusionOk="0" h="8482" w="8407">
                  <a:moveTo>
                    <a:pt x="4217" y="0"/>
                  </a:moveTo>
                  <a:cubicBezTo>
                    <a:pt x="4150" y="0"/>
                    <a:pt x="4084" y="23"/>
                    <a:pt x="4041" y="71"/>
                  </a:cubicBezTo>
                  <a:cubicBezTo>
                    <a:pt x="3784" y="346"/>
                    <a:pt x="3652" y="686"/>
                    <a:pt x="3601" y="1048"/>
                  </a:cubicBezTo>
                  <a:cubicBezTo>
                    <a:pt x="3477" y="741"/>
                    <a:pt x="3343" y="439"/>
                    <a:pt x="3197" y="140"/>
                  </a:cubicBezTo>
                  <a:cubicBezTo>
                    <a:pt x="3160" y="70"/>
                    <a:pt x="3067" y="21"/>
                    <a:pt x="2982" y="21"/>
                  </a:cubicBezTo>
                  <a:cubicBezTo>
                    <a:pt x="2961" y="21"/>
                    <a:pt x="2941" y="24"/>
                    <a:pt x="2922" y="30"/>
                  </a:cubicBezTo>
                  <a:cubicBezTo>
                    <a:pt x="2376" y="227"/>
                    <a:pt x="2674" y="873"/>
                    <a:pt x="2812" y="1250"/>
                  </a:cubicBezTo>
                  <a:cubicBezTo>
                    <a:pt x="2835" y="1319"/>
                    <a:pt x="2862" y="1387"/>
                    <a:pt x="2886" y="1457"/>
                  </a:cubicBezTo>
                  <a:cubicBezTo>
                    <a:pt x="2689" y="1296"/>
                    <a:pt x="2468" y="1149"/>
                    <a:pt x="2238" y="1025"/>
                  </a:cubicBezTo>
                  <a:cubicBezTo>
                    <a:pt x="2201" y="1004"/>
                    <a:pt x="2164" y="995"/>
                    <a:pt x="2130" y="995"/>
                  </a:cubicBezTo>
                  <a:cubicBezTo>
                    <a:pt x="1984" y="995"/>
                    <a:pt x="1883" y="1161"/>
                    <a:pt x="1950" y="1309"/>
                  </a:cubicBezTo>
                  <a:cubicBezTo>
                    <a:pt x="2120" y="1686"/>
                    <a:pt x="2335" y="2039"/>
                    <a:pt x="2592" y="2355"/>
                  </a:cubicBezTo>
                  <a:cubicBezTo>
                    <a:pt x="2386" y="2291"/>
                    <a:pt x="2179" y="2232"/>
                    <a:pt x="1968" y="2177"/>
                  </a:cubicBezTo>
                  <a:cubicBezTo>
                    <a:pt x="1774" y="2124"/>
                    <a:pt x="1482" y="2013"/>
                    <a:pt x="1230" y="2013"/>
                  </a:cubicBezTo>
                  <a:cubicBezTo>
                    <a:pt x="1041" y="2013"/>
                    <a:pt x="875" y="2076"/>
                    <a:pt x="790" y="2272"/>
                  </a:cubicBezTo>
                  <a:cubicBezTo>
                    <a:pt x="643" y="2607"/>
                    <a:pt x="932" y="2888"/>
                    <a:pt x="1212" y="3085"/>
                  </a:cubicBezTo>
                  <a:cubicBezTo>
                    <a:pt x="932" y="3093"/>
                    <a:pt x="647" y="3116"/>
                    <a:pt x="363" y="3157"/>
                  </a:cubicBezTo>
                  <a:cubicBezTo>
                    <a:pt x="175" y="3185"/>
                    <a:pt x="143" y="3493"/>
                    <a:pt x="312" y="3570"/>
                  </a:cubicBezTo>
                  <a:cubicBezTo>
                    <a:pt x="570" y="3690"/>
                    <a:pt x="822" y="3790"/>
                    <a:pt x="1083" y="3878"/>
                  </a:cubicBezTo>
                  <a:cubicBezTo>
                    <a:pt x="689" y="3951"/>
                    <a:pt x="335" y="4107"/>
                    <a:pt x="79" y="4501"/>
                  </a:cubicBezTo>
                  <a:cubicBezTo>
                    <a:pt x="1" y="4625"/>
                    <a:pt x="69" y="4846"/>
                    <a:pt x="230" y="4869"/>
                  </a:cubicBezTo>
                  <a:cubicBezTo>
                    <a:pt x="723" y="4937"/>
                    <a:pt x="1217" y="4974"/>
                    <a:pt x="1710" y="4974"/>
                  </a:cubicBezTo>
                  <a:cubicBezTo>
                    <a:pt x="1744" y="4974"/>
                    <a:pt x="1778" y="4974"/>
                    <a:pt x="1812" y="4973"/>
                  </a:cubicBezTo>
                  <a:lnTo>
                    <a:pt x="1812" y="4973"/>
                  </a:lnTo>
                  <a:cubicBezTo>
                    <a:pt x="1303" y="5153"/>
                    <a:pt x="808" y="5350"/>
                    <a:pt x="473" y="5832"/>
                  </a:cubicBezTo>
                  <a:cubicBezTo>
                    <a:pt x="395" y="5936"/>
                    <a:pt x="450" y="6111"/>
                    <a:pt x="560" y="6171"/>
                  </a:cubicBezTo>
                  <a:cubicBezTo>
                    <a:pt x="732" y="6267"/>
                    <a:pt x="912" y="6307"/>
                    <a:pt x="1092" y="6307"/>
                  </a:cubicBezTo>
                  <a:cubicBezTo>
                    <a:pt x="1170" y="6307"/>
                    <a:pt x="1248" y="6299"/>
                    <a:pt x="1326" y="6285"/>
                  </a:cubicBezTo>
                  <a:lnTo>
                    <a:pt x="1326" y="6285"/>
                  </a:lnTo>
                  <a:cubicBezTo>
                    <a:pt x="1230" y="6395"/>
                    <a:pt x="1133" y="6501"/>
                    <a:pt x="1046" y="6615"/>
                  </a:cubicBezTo>
                  <a:cubicBezTo>
                    <a:pt x="909" y="6795"/>
                    <a:pt x="845" y="7015"/>
                    <a:pt x="983" y="7216"/>
                  </a:cubicBezTo>
                  <a:cubicBezTo>
                    <a:pt x="1084" y="7362"/>
                    <a:pt x="1262" y="7444"/>
                    <a:pt x="1439" y="7444"/>
                  </a:cubicBezTo>
                  <a:cubicBezTo>
                    <a:pt x="1478" y="7444"/>
                    <a:pt x="1517" y="7440"/>
                    <a:pt x="1555" y="7432"/>
                  </a:cubicBezTo>
                  <a:cubicBezTo>
                    <a:pt x="1817" y="7373"/>
                    <a:pt x="2001" y="7147"/>
                    <a:pt x="2175" y="6964"/>
                  </a:cubicBezTo>
                  <a:cubicBezTo>
                    <a:pt x="2331" y="6799"/>
                    <a:pt x="2486" y="6634"/>
                    <a:pt x="2638" y="6469"/>
                  </a:cubicBezTo>
                  <a:lnTo>
                    <a:pt x="2638" y="6469"/>
                  </a:lnTo>
                  <a:cubicBezTo>
                    <a:pt x="2619" y="6565"/>
                    <a:pt x="2601" y="6662"/>
                    <a:pt x="2583" y="6757"/>
                  </a:cubicBezTo>
                  <a:cubicBezTo>
                    <a:pt x="2528" y="7125"/>
                    <a:pt x="2441" y="7693"/>
                    <a:pt x="2789" y="7955"/>
                  </a:cubicBezTo>
                  <a:cubicBezTo>
                    <a:pt x="2881" y="8021"/>
                    <a:pt x="2972" y="8050"/>
                    <a:pt x="3059" y="8050"/>
                  </a:cubicBezTo>
                  <a:cubicBezTo>
                    <a:pt x="3318" y="8050"/>
                    <a:pt x="3538" y="7797"/>
                    <a:pt x="3637" y="7546"/>
                  </a:cubicBezTo>
                  <a:cubicBezTo>
                    <a:pt x="3637" y="7542"/>
                    <a:pt x="3642" y="7538"/>
                    <a:pt x="3642" y="7532"/>
                  </a:cubicBezTo>
                  <a:cubicBezTo>
                    <a:pt x="3711" y="7817"/>
                    <a:pt x="3807" y="8097"/>
                    <a:pt x="3921" y="8372"/>
                  </a:cubicBezTo>
                  <a:cubicBezTo>
                    <a:pt x="3953" y="8450"/>
                    <a:pt x="4013" y="8481"/>
                    <a:pt x="4078" y="8481"/>
                  </a:cubicBezTo>
                  <a:cubicBezTo>
                    <a:pt x="4174" y="8481"/>
                    <a:pt x="4279" y="8412"/>
                    <a:pt x="4312" y="8321"/>
                  </a:cubicBezTo>
                  <a:cubicBezTo>
                    <a:pt x="4444" y="7978"/>
                    <a:pt x="4532" y="7620"/>
                    <a:pt x="4577" y="7257"/>
                  </a:cubicBezTo>
                  <a:cubicBezTo>
                    <a:pt x="4596" y="7303"/>
                    <a:pt x="4615" y="7349"/>
                    <a:pt x="4637" y="7395"/>
                  </a:cubicBezTo>
                  <a:cubicBezTo>
                    <a:pt x="4793" y="7740"/>
                    <a:pt x="4991" y="8238"/>
                    <a:pt x="5418" y="8238"/>
                  </a:cubicBezTo>
                  <a:cubicBezTo>
                    <a:pt x="5457" y="8238"/>
                    <a:pt x="5498" y="8234"/>
                    <a:pt x="5540" y="8226"/>
                  </a:cubicBezTo>
                  <a:cubicBezTo>
                    <a:pt x="5655" y="8198"/>
                    <a:pt x="5705" y="8074"/>
                    <a:pt x="5682" y="7968"/>
                  </a:cubicBezTo>
                  <a:cubicBezTo>
                    <a:pt x="5605" y="7587"/>
                    <a:pt x="5513" y="7202"/>
                    <a:pt x="5407" y="6827"/>
                  </a:cubicBezTo>
                  <a:lnTo>
                    <a:pt x="5407" y="6827"/>
                  </a:lnTo>
                  <a:cubicBezTo>
                    <a:pt x="5587" y="7106"/>
                    <a:pt x="5760" y="7386"/>
                    <a:pt x="5935" y="7665"/>
                  </a:cubicBezTo>
                  <a:cubicBezTo>
                    <a:pt x="5980" y="7737"/>
                    <a:pt x="6043" y="7767"/>
                    <a:pt x="6105" y="7767"/>
                  </a:cubicBezTo>
                  <a:cubicBezTo>
                    <a:pt x="6240" y="7767"/>
                    <a:pt x="6370" y="7623"/>
                    <a:pt x="6288" y="7460"/>
                  </a:cubicBezTo>
                  <a:cubicBezTo>
                    <a:pt x="6012" y="6899"/>
                    <a:pt x="5737" y="6336"/>
                    <a:pt x="5458" y="5771"/>
                  </a:cubicBezTo>
                  <a:lnTo>
                    <a:pt x="5458" y="5771"/>
                  </a:lnTo>
                  <a:cubicBezTo>
                    <a:pt x="5815" y="6101"/>
                    <a:pt x="6173" y="6437"/>
                    <a:pt x="6513" y="6780"/>
                  </a:cubicBezTo>
                  <a:cubicBezTo>
                    <a:pt x="6554" y="6823"/>
                    <a:pt x="6602" y="6841"/>
                    <a:pt x="6648" y="6841"/>
                  </a:cubicBezTo>
                  <a:cubicBezTo>
                    <a:pt x="6783" y="6841"/>
                    <a:pt x="6907" y="6689"/>
                    <a:pt x="6825" y="6542"/>
                  </a:cubicBezTo>
                  <a:cubicBezTo>
                    <a:pt x="6692" y="6299"/>
                    <a:pt x="6550" y="6065"/>
                    <a:pt x="6398" y="5836"/>
                  </a:cubicBezTo>
                  <a:lnTo>
                    <a:pt x="6398" y="5836"/>
                  </a:lnTo>
                  <a:cubicBezTo>
                    <a:pt x="6783" y="6024"/>
                    <a:pt x="7196" y="6166"/>
                    <a:pt x="7641" y="6207"/>
                  </a:cubicBezTo>
                  <a:cubicBezTo>
                    <a:pt x="7650" y="6208"/>
                    <a:pt x="7659" y="6209"/>
                    <a:pt x="7668" y="6209"/>
                  </a:cubicBezTo>
                  <a:cubicBezTo>
                    <a:pt x="7854" y="6209"/>
                    <a:pt x="7927" y="5976"/>
                    <a:pt x="7856" y="5832"/>
                  </a:cubicBezTo>
                  <a:cubicBezTo>
                    <a:pt x="7549" y="5180"/>
                    <a:pt x="6889" y="4918"/>
                    <a:pt x="6325" y="4547"/>
                  </a:cubicBezTo>
                  <a:lnTo>
                    <a:pt x="6325" y="4547"/>
                  </a:lnTo>
                  <a:cubicBezTo>
                    <a:pt x="6489" y="4554"/>
                    <a:pt x="6652" y="4558"/>
                    <a:pt x="6815" y="4558"/>
                  </a:cubicBezTo>
                  <a:cubicBezTo>
                    <a:pt x="7205" y="4558"/>
                    <a:pt x="7594" y="4537"/>
                    <a:pt x="7985" y="4492"/>
                  </a:cubicBezTo>
                  <a:cubicBezTo>
                    <a:pt x="8154" y="4474"/>
                    <a:pt x="8260" y="4346"/>
                    <a:pt x="8228" y="4171"/>
                  </a:cubicBezTo>
                  <a:cubicBezTo>
                    <a:pt x="8145" y="3777"/>
                    <a:pt x="7705" y="3731"/>
                    <a:pt x="7371" y="3726"/>
                  </a:cubicBezTo>
                  <a:cubicBezTo>
                    <a:pt x="7219" y="3726"/>
                    <a:pt x="7064" y="3722"/>
                    <a:pt x="6912" y="3717"/>
                  </a:cubicBezTo>
                  <a:cubicBezTo>
                    <a:pt x="7356" y="3506"/>
                    <a:pt x="7797" y="3277"/>
                    <a:pt x="8228" y="3034"/>
                  </a:cubicBezTo>
                  <a:cubicBezTo>
                    <a:pt x="8406" y="2933"/>
                    <a:pt x="8384" y="2617"/>
                    <a:pt x="8169" y="2571"/>
                  </a:cubicBezTo>
                  <a:cubicBezTo>
                    <a:pt x="7962" y="2534"/>
                    <a:pt x="7760" y="2511"/>
                    <a:pt x="7553" y="2502"/>
                  </a:cubicBezTo>
                  <a:cubicBezTo>
                    <a:pt x="7627" y="2433"/>
                    <a:pt x="7691" y="2350"/>
                    <a:pt x="7737" y="2249"/>
                  </a:cubicBezTo>
                  <a:cubicBezTo>
                    <a:pt x="7811" y="2103"/>
                    <a:pt x="7724" y="1933"/>
                    <a:pt x="7553" y="1924"/>
                  </a:cubicBezTo>
                  <a:cubicBezTo>
                    <a:pt x="7477" y="1922"/>
                    <a:pt x="7401" y="1920"/>
                    <a:pt x="7325" y="1920"/>
                  </a:cubicBezTo>
                  <a:cubicBezTo>
                    <a:pt x="6917" y="1920"/>
                    <a:pt x="6512" y="1962"/>
                    <a:pt x="6118" y="2048"/>
                  </a:cubicBezTo>
                  <a:cubicBezTo>
                    <a:pt x="6467" y="1584"/>
                    <a:pt x="6747" y="1071"/>
                    <a:pt x="6967" y="521"/>
                  </a:cubicBezTo>
                  <a:cubicBezTo>
                    <a:pt x="7023" y="383"/>
                    <a:pt x="6896" y="289"/>
                    <a:pt x="6774" y="289"/>
                  </a:cubicBezTo>
                  <a:cubicBezTo>
                    <a:pt x="6746" y="289"/>
                    <a:pt x="6717" y="294"/>
                    <a:pt x="6692" y="305"/>
                  </a:cubicBezTo>
                  <a:cubicBezTo>
                    <a:pt x="6187" y="549"/>
                    <a:pt x="5747" y="896"/>
                    <a:pt x="5390" y="1319"/>
                  </a:cubicBezTo>
                  <a:cubicBezTo>
                    <a:pt x="5449" y="1066"/>
                    <a:pt x="5504" y="810"/>
                    <a:pt x="5559" y="557"/>
                  </a:cubicBezTo>
                  <a:cubicBezTo>
                    <a:pt x="5588" y="415"/>
                    <a:pt x="5461" y="268"/>
                    <a:pt x="5330" y="268"/>
                  </a:cubicBezTo>
                  <a:cubicBezTo>
                    <a:pt x="5280" y="268"/>
                    <a:pt x="5229" y="289"/>
                    <a:pt x="5187" y="342"/>
                  </a:cubicBezTo>
                  <a:cubicBezTo>
                    <a:pt x="4935" y="649"/>
                    <a:pt x="4729" y="970"/>
                    <a:pt x="4560" y="1324"/>
                  </a:cubicBezTo>
                  <a:cubicBezTo>
                    <a:pt x="4545" y="943"/>
                    <a:pt x="4513" y="562"/>
                    <a:pt x="4458" y="181"/>
                  </a:cubicBezTo>
                  <a:cubicBezTo>
                    <a:pt x="4441" y="64"/>
                    <a:pt x="4327" y="0"/>
                    <a:pt x="4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5"/>
            <p:cNvSpPr/>
            <p:nvPr/>
          </p:nvSpPr>
          <p:spPr>
            <a:xfrm>
              <a:off x="8509958" y="3543305"/>
              <a:ext cx="174057" cy="168465"/>
            </a:xfrm>
            <a:custGeom>
              <a:rect b="b" l="l" r="r" t="t"/>
              <a:pathLst>
                <a:path extrusionOk="0" h="5363" w="5541">
                  <a:moveTo>
                    <a:pt x="4267" y="1"/>
                  </a:moveTo>
                  <a:cubicBezTo>
                    <a:pt x="4224" y="1"/>
                    <a:pt x="4177" y="16"/>
                    <a:pt x="4131" y="53"/>
                  </a:cubicBezTo>
                  <a:cubicBezTo>
                    <a:pt x="3714" y="373"/>
                    <a:pt x="3352" y="754"/>
                    <a:pt x="3062" y="1181"/>
                  </a:cubicBezTo>
                  <a:cubicBezTo>
                    <a:pt x="3090" y="873"/>
                    <a:pt x="3122" y="566"/>
                    <a:pt x="3149" y="259"/>
                  </a:cubicBezTo>
                  <a:cubicBezTo>
                    <a:pt x="3163" y="100"/>
                    <a:pt x="3017" y="1"/>
                    <a:pt x="2878" y="1"/>
                  </a:cubicBezTo>
                  <a:cubicBezTo>
                    <a:pt x="2792" y="1"/>
                    <a:pt x="2709" y="39"/>
                    <a:pt x="2668" y="125"/>
                  </a:cubicBezTo>
                  <a:cubicBezTo>
                    <a:pt x="2526" y="419"/>
                    <a:pt x="2421" y="722"/>
                    <a:pt x="2351" y="1033"/>
                  </a:cubicBezTo>
                  <a:cubicBezTo>
                    <a:pt x="2237" y="864"/>
                    <a:pt x="2113" y="699"/>
                    <a:pt x="1980" y="542"/>
                  </a:cubicBezTo>
                  <a:cubicBezTo>
                    <a:pt x="1930" y="485"/>
                    <a:pt x="1870" y="461"/>
                    <a:pt x="1810" y="461"/>
                  </a:cubicBezTo>
                  <a:cubicBezTo>
                    <a:pt x="1654" y="461"/>
                    <a:pt x="1502" y="623"/>
                    <a:pt x="1544" y="796"/>
                  </a:cubicBezTo>
                  <a:cubicBezTo>
                    <a:pt x="1614" y="1075"/>
                    <a:pt x="1718" y="1340"/>
                    <a:pt x="1852" y="1588"/>
                  </a:cubicBezTo>
                  <a:cubicBezTo>
                    <a:pt x="1476" y="1465"/>
                    <a:pt x="1095" y="1373"/>
                    <a:pt x="700" y="1323"/>
                  </a:cubicBezTo>
                  <a:cubicBezTo>
                    <a:pt x="684" y="1321"/>
                    <a:pt x="668" y="1319"/>
                    <a:pt x="653" y="1319"/>
                  </a:cubicBezTo>
                  <a:cubicBezTo>
                    <a:pt x="363" y="1319"/>
                    <a:pt x="254" y="1718"/>
                    <a:pt x="563" y="1823"/>
                  </a:cubicBezTo>
                  <a:lnTo>
                    <a:pt x="1430" y="2111"/>
                  </a:lnTo>
                  <a:cubicBezTo>
                    <a:pt x="1030" y="2208"/>
                    <a:pt x="636" y="2327"/>
                    <a:pt x="247" y="2469"/>
                  </a:cubicBezTo>
                  <a:cubicBezTo>
                    <a:pt x="0" y="2563"/>
                    <a:pt x="3" y="2979"/>
                    <a:pt x="296" y="2979"/>
                  </a:cubicBezTo>
                  <a:cubicBezTo>
                    <a:pt x="302" y="2979"/>
                    <a:pt x="308" y="2979"/>
                    <a:pt x="315" y="2978"/>
                  </a:cubicBezTo>
                  <a:cubicBezTo>
                    <a:pt x="664" y="2964"/>
                    <a:pt x="1003" y="2919"/>
                    <a:pt x="1343" y="2854"/>
                  </a:cubicBezTo>
                  <a:lnTo>
                    <a:pt x="1343" y="2854"/>
                  </a:lnTo>
                  <a:cubicBezTo>
                    <a:pt x="1219" y="2951"/>
                    <a:pt x="1091" y="3052"/>
                    <a:pt x="967" y="3152"/>
                  </a:cubicBezTo>
                  <a:cubicBezTo>
                    <a:pt x="770" y="3315"/>
                    <a:pt x="954" y="3591"/>
                    <a:pt x="1166" y="3591"/>
                  </a:cubicBezTo>
                  <a:cubicBezTo>
                    <a:pt x="1205" y="3591"/>
                    <a:pt x="1245" y="3582"/>
                    <a:pt x="1284" y="3560"/>
                  </a:cubicBezTo>
                  <a:cubicBezTo>
                    <a:pt x="1375" y="3510"/>
                    <a:pt x="1466" y="3455"/>
                    <a:pt x="1559" y="3400"/>
                  </a:cubicBezTo>
                  <a:lnTo>
                    <a:pt x="1559" y="3400"/>
                  </a:lnTo>
                  <a:cubicBezTo>
                    <a:pt x="1356" y="3749"/>
                    <a:pt x="1174" y="4111"/>
                    <a:pt x="1017" y="4487"/>
                  </a:cubicBezTo>
                  <a:cubicBezTo>
                    <a:pt x="948" y="4650"/>
                    <a:pt x="1118" y="4817"/>
                    <a:pt x="1279" y="4817"/>
                  </a:cubicBezTo>
                  <a:cubicBezTo>
                    <a:pt x="1321" y="4817"/>
                    <a:pt x="1362" y="4806"/>
                    <a:pt x="1398" y="4780"/>
                  </a:cubicBezTo>
                  <a:cubicBezTo>
                    <a:pt x="1669" y="4583"/>
                    <a:pt x="1911" y="4358"/>
                    <a:pt x="2118" y="4106"/>
                  </a:cubicBezTo>
                  <a:lnTo>
                    <a:pt x="2118" y="4106"/>
                  </a:lnTo>
                  <a:cubicBezTo>
                    <a:pt x="2054" y="4496"/>
                    <a:pt x="1911" y="4955"/>
                    <a:pt x="2200" y="5285"/>
                  </a:cubicBezTo>
                  <a:cubicBezTo>
                    <a:pt x="2247" y="5339"/>
                    <a:pt x="2306" y="5362"/>
                    <a:pt x="2366" y="5362"/>
                  </a:cubicBezTo>
                  <a:cubicBezTo>
                    <a:pt x="2478" y="5362"/>
                    <a:pt x="2592" y="5281"/>
                    <a:pt x="2632" y="5171"/>
                  </a:cubicBezTo>
                  <a:cubicBezTo>
                    <a:pt x="2723" y="4904"/>
                    <a:pt x="2801" y="4634"/>
                    <a:pt x="2861" y="4358"/>
                  </a:cubicBezTo>
                  <a:cubicBezTo>
                    <a:pt x="2925" y="4602"/>
                    <a:pt x="2994" y="4845"/>
                    <a:pt x="3072" y="5083"/>
                  </a:cubicBezTo>
                  <a:cubicBezTo>
                    <a:pt x="3112" y="5205"/>
                    <a:pt x="3227" y="5265"/>
                    <a:pt x="3338" y="5265"/>
                  </a:cubicBezTo>
                  <a:cubicBezTo>
                    <a:pt x="3468" y="5265"/>
                    <a:pt x="3593" y="5181"/>
                    <a:pt x="3581" y="5014"/>
                  </a:cubicBezTo>
                  <a:cubicBezTo>
                    <a:pt x="3544" y="4528"/>
                    <a:pt x="3447" y="4051"/>
                    <a:pt x="3292" y="3592"/>
                  </a:cubicBezTo>
                  <a:lnTo>
                    <a:pt x="3292" y="3592"/>
                  </a:lnTo>
                  <a:cubicBezTo>
                    <a:pt x="3342" y="3630"/>
                    <a:pt x="3392" y="3670"/>
                    <a:pt x="3439" y="3712"/>
                  </a:cubicBezTo>
                  <a:cubicBezTo>
                    <a:pt x="3723" y="3941"/>
                    <a:pt x="4012" y="4180"/>
                    <a:pt x="4379" y="4248"/>
                  </a:cubicBezTo>
                  <a:cubicBezTo>
                    <a:pt x="4398" y="4252"/>
                    <a:pt x="4416" y="4254"/>
                    <a:pt x="4435" y="4254"/>
                  </a:cubicBezTo>
                  <a:cubicBezTo>
                    <a:pt x="4652" y="4254"/>
                    <a:pt x="4812" y="3994"/>
                    <a:pt x="4631" y="3817"/>
                  </a:cubicBezTo>
                  <a:cubicBezTo>
                    <a:pt x="4332" y="3528"/>
                    <a:pt x="3989" y="3300"/>
                    <a:pt x="3613" y="3139"/>
                  </a:cubicBezTo>
                  <a:cubicBezTo>
                    <a:pt x="4186" y="2987"/>
                    <a:pt x="4810" y="2978"/>
                    <a:pt x="5314" y="2625"/>
                  </a:cubicBezTo>
                  <a:cubicBezTo>
                    <a:pt x="5460" y="2519"/>
                    <a:pt x="5502" y="2272"/>
                    <a:pt x="5314" y="2176"/>
                  </a:cubicBezTo>
                  <a:cubicBezTo>
                    <a:pt x="5182" y="2110"/>
                    <a:pt x="5050" y="2085"/>
                    <a:pt x="4918" y="2085"/>
                  </a:cubicBezTo>
                  <a:cubicBezTo>
                    <a:pt x="4727" y="2085"/>
                    <a:pt x="4536" y="2137"/>
                    <a:pt x="4347" y="2193"/>
                  </a:cubicBezTo>
                  <a:cubicBezTo>
                    <a:pt x="4672" y="1969"/>
                    <a:pt x="5003" y="1744"/>
                    <a:pt x="5328" y="1520"/>
                  </a:cubicBezTo>
                  <a:cubicBezTo>
                    <a:pt x="5540" y="1374"/>
                    <a:pt x="5447" y="1036"/>
                    <a:pt x="5208" y="1036"/>
                  </a:cubicBezTo>
                  <a:cubicBezTo>
                    <a:pt x="5184" y="1036"/>
                    <a:pt x="5158" y="1040"/>
                    <a:pt x="5130" y="1048"/>
                  </a:cubicBezTo>
                  <a:cubicBezTo>
                    <a:pt x="4690" y="1167"/>
                    <a:pt x="4268" y="1332"/>
                    <a:pt x="3874" y="1543"/>
                  </a:cubicBezTo>
                  <a:cubicBezTo>
                    <a:pt x="4099" y="1175"/>
                    <a:pt x="4305" y="800"/>
                    <a:pt x="4484" y="405"/>
                  </a:cubicBezTo>
                  <a:cubicBezTo>
                    <a:pt x="4561" y="241"/>
                    <a:pt x="4436" y="1"/>
                    <a:pt x="4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8320753" y="3739199"/>
              <a:ext cx="188915" cy="286922"/>
            </a:xfrm>
            <a:custGeom>
              <a:rect b="b" l="l" r="r" t="t"/>
              <a:pathLst>
                <a:path extrusionOk="0" h="9134" w="6014">
                  <a:moveTo>
                    <a:pt x="3857" y="0"/>
                  </a:moveTo>
                  <a:cubicBezTo>
                    <a:pt x="3804" y="0"/>
                    <a:pt x="3749" y="17"/>
                    <a:pt x="3706" y="53"/>
                  </a:cubicBezTo>
                  <a:cubicBezTo>
                    <a:pt x="3284" y="397"/>
                    <a:pt x="3009" y="893"/>
                    <a:pt x="2926" y="1424"/>
                  </a:cubicBezTo>
                  <a:cubicBezTo>
                    <a:pt x="2853" y="1177"/>
                    <a:pt x="2766" y="929"/>
                    <a:pt x="2661" y="681"/>
                  </a:cubicBezTo>
                  <a:cubicBezTo>
                    <a:pt x="2622" y="589"/>
                    <a:pt x="2538" y="507"/>
                    <a:pt x="2436" y="507"/>
                  </a:cubicBezTo>
                  <a:cubicBezTo>
                    <a:pt x="2417" y="507"/>
                    <a:pt x="2396" y="510"/>
                    <a:pt x="2376" y="516"/>
                  </a:cubicBezTo>
                  <a:cubicBezTo>
                    <a:pt x="1757" y="728"/>
                    <a:pt x="1762" y="1392"/>
                    <a:pt x="1886" y="1924"/>
                  </a:cubicBezTo>
                  <a:cubicBezTo>
                    <a:pt x="1886" y="1928"/>
                    <a:pt x="1890" y="1934"/>
                    <a:pt x="1890" y="1938"/>
                  </a:cubicBezTo>
                  <a:cubicBezTo>
                    <a:pt x="1844" y="1892"/>
                    <a:pt x="1803" y="1841"/>
                    <a:pt x="1757" y="1796"/>
                  </a:cubicBezTo>
                  <a:cubicBezTo>
                    <a:pt x="1705" y="1742"/>
                    <a:pt x="1645" y="1719"/>
                    <a:pt x="1586" y="1719"/>
                  </a:cubicBezTo>
                  <a:cubicBezTo>
                    <a:pt x="1479" y="1719"/>
                    <a:pt x="1375" y="1796"/>
                    <a:pt x="1330" y="1906"/>
                  </a:cubicBezTo>
                  <a:cubicBezTo>
                    <a:pt x="1165" y="2332"/>
                    <a:pt x="1211" y="2796"/>
                    <a:pt x="1408" y="3185"/>
                  </a:cubicBezTo>
                  <a:cubicBezTo>
                    <a:pt x="1336" y="3185"/>
                    <a:pt x="1262" y="3185"/>
                    <a:pt x="1188" y="3190"/>
                  </a:cubicBezTo>
                  <a:cubicBezTo>
                    <a:pt x="785" y="3222"/>
                    <a:pt x="413" y="3479"/>
                    <a:pt x="505" y="3928"/>
                  </a:cubicBezTo>
                  <a:cubicBezTo>
                    <a:pt x="587" y="4313"/>
                    <a:pt x="858" y="4607"/>
                    <a:pt x="1202" y="4772"/>
                  </a:cubicBezTo>
                  <a:cubicBezTo>
                    <a:pt x="936" y="4896"/>
                    <a:pt x="680" y="5038"/>
                    <a:pt x="441" y="5208"/>
                  </a:cubicBezTo>
                  <a:cubicBezTo>
                    <a:pt x="281" y="5322"/>
                    <a:pt x="321" y="5602"/>
                    <a:pt x="541" y="5602"/>
                  </a:cubicBezTo>
                  <a:cubicBezTo>
                    <a:pt x="543" y="5602"/>
                    <a:pt x="545" y="5602"/>
                    <a:pt x="547" y="5602"/>
                  </a:cubicBezTo>
                  <a:cubicBezTo>
                    <a:pt x="730" y="5593"/>
                    <a:pt x="909" y="5575"/>
                    <a:pt x="1083" y="5538"/>
                  </a:cubicBezTo>
                  <a:lnTo>
                    <a:pt x="1083" y="5538"/>
                  </a:lnTo>
                  <a:cubicBezTo>
                    <a:pt x="1042" y="5579"/>
                    <a:pt x="1005" y="5621"/>
                    <a:pt x="964" y="5662"/>
                  </a:cubicBezTo>
                  <a:cubicBezTo>
                    <a:pt x="680" y="5983"/>
                    <a:pt x="1" y="6588"/>
                    <a:pt x="350" y="7061"/>
                  </a:cubicBezTo>
                  <a:cubicBezTo>
                    <a:pt x="449" y="7195"/>
                    <a:pt x="573" y="7247"/>
                    <a:pt x="704" y="7247"/>
                  </a:cubicBezTo>
                  <a:cubicBezTo>
                    <a:pt x="814" y="7247"/>
                    <a:pt x="929" y="7211"/>
                    <a:pt x="1037" y="7156"/>
                  </a:cubicBezTo>
                  <a:lnTo>
                    <a:pt x="1037" y="7156"/>
                  </a:lnTo>
                  <a:cubicBezTo>
                    <a:pt x="1005" y="7290"/>
                    <a:pt x="978" y="7427"/>
                    <a:pt x="968" y="7575"/>
                  </a:cubicBezTo>
                  <a:cubicBezTo>
                    <a:pt x="956" y="7688"/>
                    <a:pt x="1066" y="7768"/>
                    <a:pt x="1170" y="7768"/>
                  </a:cubicBezTo>
                  <a:cubicBezTo>
                    <a:pt x="1218" y="7768"/>
                    <a:pt x="1265" y="7751"/>
                    <a:pt x="1298" y="7712"/>
                  </a:cubicBezTo>
                  <a:cubicBezTo>
                    <a:pt x="1321" y="7689"/>
                    <a:pt x="1340" y="7666"/>
                    <a:pt x="1358" y="7643"/>
                  </a:cubicBezTo>
                  <a:lnTo>
                    <a:pt x="1358" y="7643"/>
                  </a:lnTo>
                  <a:cubicBezTo>
                    <a:pt x="1262" y="8028"/>
                    <a:pt x="1220" y="8455"/>
                    <a:pt x="1514" y="8688"/>
                  </a:cubicBezTo>
                  <a:cubicBezTo>
                    <a:pt x="1558" y="8724"/>
                    <a:pt x="1605" y="8741"/>
                    <a:pt x="1651" y="8741"/>
                  </a:cubicBezTo>
                  <a:cubicBezTo>
                    <a:pt x="1729" y="8741"/>
                    <a:pt x="1802" y="8691"/>
                    <a:pt x="1840" y="8601"/>
                  </a:cubicBezTo>
                  <a:cubicBezTo>
                    <a:pt x="2024" y="8152"/>
                    <a:pt x="2202" y="7702"/>
                    <a:pt x="2386" y="7253"/>
                  </a:cubicBezTo>
                  <a:lnTo>
                    <a:pt x="2386" y="7253"/>
                  </a:lnTo>
                  <a:cubicBezTo>
                    <a:pt x="2381" y="7317"/>
                    <a:pt x="2376" y="7382"/>
                    <a:pt x="2376" y="7446"/>
                  </a:cubicBezTo>
                  <a:cubicBezTo>
                    <a:pt x="2363" y="7831"/>
                    <a:pt x="2358" y="8235"/>
                    <a:pt x="2418" y="8615"/>
                  </a:cubicBezTo>
                  <a:cubicBezTo>
                    <a:pt x="2454" y="8845"/>
                    <a:pt x="2587" y="9120"/>
                    <a:pt x="2853" y="9133"/>
                  </a:cubicBezTo>
                  <a:cubicBezTo>
                    <a:pt x="2860" y="9133"/>
                    <a:pt x="2866" y="9134"/>
                    <a:pt x="2872" y="9134"/>
                  </a:cubicBezTo>
                  <a:cubicBezTo>
                    <a:pt x="3198" y="9134"/>
                    <a:pt x="3226" y="8643"/>
                    <a:pt x="3289" y="8400"/>
                  </a:cubicBezTo>
                  <a:cubicBezTo>
                    <a:pt x="3394" y="8009"/>
                    <a:pt x="3472" y="7615"/>
                    <a:pt x="3527" y="7217"/>
                  </a:cubicBezTo>
                  <a:cubicBezTo>
                    <a:pt x="3555" y="7010"/>
                    <a:pt x="3578" y="6804"/>
                    <a:pt x="3596" y="6597"/>
                  </a:cubicBezTo>
                  <a:cubicBezTo>
                    <a:pt x="3720" y="6951"/>
                    <a:pt x="3872" y="7290"/>
                    <a:pt x="4069" y="7611"/>
                  </a:cubicBezTo>
                  <a:cubicBezTo>
                    <a:pt x="4108" y="7673"/>
                    <a:pt x="4165" y="7701"/>
                    <a:pt x="4222" y="7701"/>
                  </a:cubicBezTo>
                  <a:cubicBezTo>
                    <a:pt x="4284" y="7701"/>
                    <a:pt x="4347" y="7668"/>
                    <a:pt x="4390" y="7611"/>
                  </a:cubicBezTo>
                  <a:cubicBezTo>
                    <a:pt x="4655" y="7266"/>
                    <a:pt x="4545" y="6809"/>
                    <a:pt x="4408" y="6413"/>
                  </a:cubicBezTo>
                  <a:lnTo>
                    <a:pt x="4408" y="6413"/>
                  </a:lnTo>
                  <a:cubicBezTo>
                    <a:pt x="4559" y="6555"/>
                    <a:pt x="4730" y="6663"/>
                    <a:pt x="4902" y="6663"/>
                  </a:cubicBezTo>
                  <a:cubicBezTo>
                    <a:pt x="4992" y="6663"/>
                    <a:pt x="5081" y="6634"/>
                    <a:pt x="5169" y="6565"/>
                  </a:cubicBezTo>
                  <a:cubicBezTo>
                    <a:pt x="5563" y="6254"/>
                    <a:pt x="5182" y="5511"/>
                    <a:pt x="5000" y="5175"/>
                  </a:cubicBezTo>
                  <a:cubicBezTo>
                    <a:pt x="4985" y="5158"/>
                    <a:pt x="4972" y="5139"/>
                    <a:pt x="4962" y="5116"/>
                  </a:cubicBezTo>
                  <a:lnTo>
                    <a:pt x="4962" y="5116"/>
                  </a:lnTo>
                  <a:cubicBezTo>
                    <a:pt x="5091" y="5175"/>
                    <a:pt x="5224" y="5230"/>
                    <a:pt x="5362" y="5276"/>
                  </a:cubicBezTo>
                  <a:cubicBezTo>
                    <a:pt x="5388" y="5285"/>
                    <a:pt x="5412" y="5290"/>
                    <a:pt x="5436" y="5290"/>
                  </a:cubicBezTo>
                  <a:cubicBezTo>
                    <a:pt x="5604" y="5290"/>
                    <a:pt x="5705" y="5077"/>
                    <a:pt x="5633" y="4923"/>
                  </a:cubicBezTo>
                  <a:cubicBezTo>
                    <a:pt x="5472" y="4612"/>
                    <a:pt x="5252" y="4355"/>
                    <a:pt x="4990" y="4135"/>
                  </a:cubicBezTo>
                  <a:lnTo>
                    <a:pt x="4990" y="4135"/>
                  </a:lnTo>
                  <a:cubicBezTo>
                    <a:pt x="5051" y="4138"/>
                    <a:pt x="5112" y="4140"/>
                    <a:pt x="5172" y="4140"/>
                  </a:cubicBezTo>
                  <a:cubicBezTo>
                    <a:pt x="5286" y="4140"/>
                    <a:pt x="5399" y="4135"/>
                    <a:pt x="5513" y="4125"/>
                  </a:cubicBezTo>
                  <a:cubicBezTo>
                    <a:pt x="5669" y="4112"/>
                    <a:pt x="5798" y="3979"/>
                    <a:pt x="5751" y="3814"/>
                  </a:cubicBezTo>
                  <a:cubicBezTo>
                    <a:pt x="5641" y="3424"/>
                    <a:pt x="5371" y="3213"/>
                    <a:pt x="5045" y="3098"/>
                  </a:cubicBezTo>
                  <a:cubicBezTo>
                    <a:pt x="5288" y="3001"/>
                    <a:pt x="5527" y="2906"/>
                    <a:pt x="5770" y="2804"/>
                  </a:cubicBezTo>
                  <a:cubicBezTo>
                    <a:pt x="5967" y="2726"/>
                    <a:pt x="6013" y="2415"/>
                    <a:pt x="5770" y="2355"/>
                  </a:cubicBezTo>
                  <a:cubicBezTo>
                    <a:pt x="5563" y="2302"/>
                    <a:pt x="5354" y="2276"/>
                    <a:pt x="5146" y="2276"/>
                  </a:cubicBezTo>
                  <a:cubicBezTo>
                    <a:pt x="5018" y="2276"/>
                    <a:pt x="4891" y="2285"/>
                    <a:pt x="4765" y="2305"/>
                  </a:cubicBezTo>
                  <a:cubicBezTo>
                    <a:pt x="5023" y="2071"/>
                    <a:pt x="5279" y="1837"/>
                    <a:pt x="5536" y="1608"/>
                  </a:cubicBezTo>
                  <a:cubicBezTo>
                    <a:pt x="5653" y="1504"/>
                    <a:pt x="5553" y="1327"/>
                    <a:pt x="5421" y="1327"/>
                  </a:cubicBezTo>
                  <a:cubicBezTo>
                    <a:pt x="5408" y="1327"/>
                    <a:pt x="5394" y="1329"/>
                    <a:pt x="5380" y="1333"/>
                  </a:cubicBezTo>
                  <a:cubicBezTo>
                    <a:pt x="5000" y="1429"/>
                    <a:pt x="4646" y="1576"/>
                    <a:pt x="4329" y="1773"/>
                  </a:cubicBezTo>
                  <a:cubicBezTo>
                    <a:pt x="4472" y="1484"/>
                    <a:pt x="4596" y="1185"/>
                    <a:pt x="4710" y="878"/>
                  </a:cubicBezTo>
                  <a:cubicBezTo>
                    <a:pt x="4763" y="723"/>
                    <a:pt x="4623" y="604"/>
                    <a:pt x="4486" y="604"/>
                  </a:cubicBezTo>
                  <a:cubicBezTo>
                    <a:pt x="4433" y="604"/>
                    <a:pt x="4380" y="622"/>
                    <a:pt x="4339" y="663"/>
                  </a:cubicBezTo>
                  <a:cubicBezTo>
                    <a:pt x="4215" y="791"/>
                    <a:pt x="4100" y="925"/>
                    <a:pt x="3995" y="1067"/>
                  </a:cubicBezTo>
                  <a:cubicBezTo>
                    <a:pt x="4027" y="778"/>
                    <a:pt x="4045" y="489"/>
                    <a:pt x="4060" y="200"/>
                  </a:cubicBezTo>
                  <a:cubicBezTo>
                    <a:pt x="4066" y="69"/>
                    <a:pt x="3964" y="0"/>
                    <a:pt x="3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8350533" y="3794676"/>
              <a:ext cx="110132" cy="164853"/>
            </a:xfrm>
            <a:custGeom>
              <a:rect b="b" l="l" r="r" t="t"/>
              <a:pathLst>
                <a:path extrusionOk="0" h="5248" w="3506">
                  <a:moveTo>
                    <a:pt x="1898" y="0"/>
                  </a:moveTo>
                  <a:cubicBezTo>
                    <a:pt x="1810" y="0"/>
                    <a:pt x="1722" y="35"/>
                    <a:pt x="1667" y="113"/>
                  </a:cubicBezTo>
                  <a:cubicBezTo>
                    <a:pt x="1557" y="259"/>
                    <a:pt x="1465" y="410"/>
                    <a:pt x="1378" y="571"/>
                  </a:cubicBezTo>
                  <a:cubicBezTo>
                    <a:pt x="1383" y="526"/>
                    <a:pt x="1391" y="479"/>
                    <a:pt x="1396" y="433"/>
                  </a:cubicBezTo>
                  <a:cubicBezTo>
                    <a:pt x="1424" y="239"/>
                    <a:pt x="1272" y="109"/>
                    <a:pt x="1126" y="109"/>
                  </a:cubicBezTo>
                  <a:cubicBezTo>
                    <a:pt x="1030" y="109"/>
                    <a:pt x="936" y="165"/>
                    <a:pt x="896" y="296"/>
                  </a:cubicBezTo>
                  <a:cubicBezTo>
                    <a:pt x="740" y="810"/>
                    <a:pt x="695" y="1341"/>
                    <a:pt x="704" y="1874"/>
                  </a:cubicBezTo>
                  <a:cubicBezTo>
                    <a:pt x="663" y="1813"/>
                    <a:pt x="617" y="1754"/>
                    <a:pt x="575" y="1694"/>
                  </a:cubicBezTo>
                  <a:cubicBezTo>
                    <a:pt x="516" y="1616"/>
                    <a:pt x="427" y="1580"/>
                    <a:pt x="341" y="1580"/>
                  </a:cubicBezTo>
                  <a:cubicBezTo>
                    <a:pt x="185" y="1580"/>
                    <a:pt x="39" y="1697"/>
                    <a:pt x="98" y="1891"/>
                  </a:cubicBezTo>
                  <a:cubicBezTo>
                    <a:pt x="162" y="2098"/>
                    <a:pt x="236" y="2295"/>
                    <a:pt x="323" y="2492"/>
                  </a:cubicBezTo>
                  <a:cubicBezTo>
                    <a:pt x="199" y="2571"/>
                    <a:pt x="130" y="2754"/>
                    <a:pt x="263" y="2896"/>
                  </a:cubicBezTo>
                  <a:cubicBezTo>
                    <a:pt x="373" y="3011"/>
                    <a:pt x="483" y="3125"/>
                    <a:pt x="593" y="3244"/>
                  </a:cubicBezTo>
                  <a:cubicBezTo>
                    <a:pt x="268" y="3648"/>
                    <a:pt x="79" y="4139"/>
                    <a:pt x="20" y="4662"/>
                  </a:cubicBezTo>
                  <a:cubicBezTo>
                    <a:pt x="0" y="4817"/>
                    <a:pt x="144" y="4913"/>
                    <a:pt x="283" y="4913"/>
                  </a:cubicBezTo>
                  <a:cubicBezTo>
                    <a:pt x="370" y="4913"/>
                    <a:pt x="455" y="4875"/>
                    <a:pt x="498" y="4790"/>
                  </a:cubicBezTo>
                  <a:cubicBezTo>
                    <a:pt x="612" y="4560"/>
                    <a:pt x="735" y="4332"/>
                    <a:pt x="869" y="4111"/>
                  </a:cubicBezTo>
                  <a:lnTo>
                    <a:pt x="869" y="4111"/>
                  </a:lnTo>
                  <a:cubicBezTo>
                    <a:pt x="860" y="4427"/>
                    <a:pt x="883" y="4749"/>
                    <a:pt x="932" y="5074"/>
                  </a:cubicBezTo>
                  <a:cubicBezTo>
                    <a:pt x="951" y="5191"/>
                    <a:pt x="1058" y="5248"/>
                    <a:pt x="1166" y="5248"/>
                  </a:cubicBezTo>
                  <a:cubicBezTo>
                    <a:pt x="1275" y="5248"/>
                    <a:pt x="1385" y="5189"/>
                    <a:pt x="1406" y="5074"/>
                  </a:cubicBezTo>
                  <a:cubicBezTo>
                    <a:pt x="1446" y="4859"/>
                    <a:pt x="1483" y="4647"/>
                    <a:pt x="1520" y="4437"/>
                  </a:cubicBezTo>
                  <a:cubicBezTo>
                    <a:pt x="1543" y="4529"/>
                    <a:pt x="1565" y="4615"/>
                    <a:pt x="1598" y="4702"/>
                  </a:cubicBezTo>
                  <a:cubicBezTo>
                    <a:pt x="1636" y="4827"/>
                    <a:pt x="1744" y="4887"/>
                    <a:pt x="1850" y="4887"/>
                  </a:cubicBezTo>
                  <a:cubicBezTo>
                    <a:pt x="1979" y="4887"/>
                    <a:pt x="2105" y="4800"/>
                    <a:pt x="2102" y="4634"/>
                  </a:cubicBezTo>
                  <a:cubicBezTo>
                    <a:pt x="2102" y="4281"/>
                    <a:pt x="2079" y="3932"/>
                    <a:pt x="2033" y="3580"/>
                  </a:cubicBezTo>
                  <a:lnTo>
                    <a:pt x="2033" y="3580"/>
                  </a:lnTo>
                  <a:cubicBezTo>
                    <a:pt x="2176" y="3703"/>
                    <a:pt x="2327" y="3818"/>
                    <a:pt x="2492" y="3919"/>
                  </a:cubicBezTo>
                  <a:cubicBezTo>
                    <a:pt x="2530" y="3941"/>
                    <a:pt x="2572" y="3951"/>
                    <a:pt x="2613" y="3951"/>
                  </a:cubicBezTo>
                  <a:cubicBezTo>
                    <a:pt x="2774" y="3951"/>
                    <a:pt x="2932" y="3797"/>
                    <a:pt x="2873" y="3625"/>
                  </a:cubicBezTo>
                  <a:cubicBezTo>
                    <a:pt x="2763" y="3305"/>
                    <a:pt x="2593" y="3015"/>
                    <a:pt x="2369" y="2776"/>
                  </a:cubicBezTo>
                  <a:cubicBezTo>
                    <a:pt x="2523" y="2733"/>
                    <a:pt x="2684" y="2720"/>
                    <a:pt x="2846" y="2720"/>
                  </a:cubicBezTo>
                  <a:cubicBezTo>
                    <a:pt x="2953" y="2720"/>
                    <a:pt x="3061" y="2726"/>
                    <a:pt x="3167" y="2731"/>
                  </a:cubicBezTo>
                  <a:cubicBezTo>
                    <a:pt x="3170" y="2731"/>
                    <a:pt x="3173" y="2731"/>
                    <a:pt x="3176" y="2731"/>
                  </a:cubicBezTo>
                  <a:cubicBezTo>
                    <a:pt x="3505" y="2731"/>
                    <a:pt x="3484" y="2249"/>
                    <a:pt x="3167" y="2213"/>
                  </a:cubicBezTo>
                  <a:cubicBezTo>
                    <a:pt x="3038" y="2194"/>
                    <a:pt x="2914" y="2185"/>
                    <a:pt x="2786" y="2181"/>
                  </a:cubicBezTo>
                  <a:cubicBezTo>
                    <a:pt x="2969" y="1965"/>
                    <a:pt x="3148" y="1745"/>
                    <a:pt x="3322" y="1516"/>
                  </a:cubicBezTo>
                  <a:cubicBezTo>
                    <a:pt x="3454" y="1342"/>
                    <a:pt x="3264" y="1127"/>
                    <a:pt x="3079" y="1127"/>
                  </a:cubicBezTo>
                  <a:cubicBezTo>
                    <a:pt x="3020" y="1127"/>
                    <a:pt x="2961" y="1150"/>
                    <a:pt x="2914" y="1204"/>
                  </a:cubicBezTo>
                  <a:cubicBezTo>
                    <a:pt x="2712" y="1434"/>
                    <a:pt x="2501" y="1648"/>
                    <a:pt x="2272" y="1846"/>
                  </a:cubicBezTo>
                  <a:cubicBezTo>
                    <a:pt x="2465" y="1451"/>
                    <a:pt x="2689" y="1070"/>
                    <a:pt x="2937" y="708"/>
                  </a:cubicBezTo>
                  <a:cubicBezTo>
                    <a:pt x="3070" y="519"/>
                    <a:pt x="2885" y="329"/>
                    <a:pt x="2697" y="329"/>
                  </a:cubicBezTo>
                  <a:cubicBezTo>
                    <a:pt x="2659" y="329"/>
                    <a:pt x="2620" y="337"/>
                    <a:pt x="2583" y="355"/>
                  </a:cubicBezTo>
                  <a:cubicBezTo>
                    <a:pt x="2304" y="493"/>
                    <a:pt x="2094" y="727"/>
                    <a:pt x="1914" y="979"/>
                  </a:cubicBezTo>
                  <a:cubicBezTo>
                    <a:pt x="1978" y="754"/>
                    <a:pt x="2052" y="530"/>
                    <a:pt x="2139" y="310"/>
                  </a:cubicBezTo>
                  <a:cubicBezTo>
                    <a:pt x="2213" y="119"/>
                    <a:pt x="2058"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8" name="Google Shape;3598;p45"/>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599" name="Google Shape;3599;p45"/>
          <p:cNvPicPr preferRelativeResize="0"/>
          <p:nvPr/>
        </p:nvPicPr>
        <p:blipFill>
          <a:blip r:embed="rId2">
            <a:alphaModFix amt="50000"/>
          </a:blip>
          <a:stretch>
            <a:fillRect/>
          </a:stretch>
        </p:blipFill>
        <p:spPr>
          <a:xfrm>
            <a:off x="-1767449" y="-1731832"/>
            <a:ext cx="3852000" cy="3445953"/>
          </a:xfrm>
          <a:prstGeom prst="rect">
            <a:avLst/>
          </a:prstGeom>
          <a:noFill/>
          <a:ln>
            <a:noFill/>
          </a:ln>
        </p:spPr>
      </p:pic>
      <p:pic>
        <p:nvPicPr>
          <p:cNvPr id="3600" name="Google Shape;3600;p45"/>
          <p:cNvPicPr preferRelativeResize="0"/>
          <p:nvPr/>
        </p:nvPicPr>
        <p:blipFill>
          <a:blip r:embed="rId2">
            <a:alphaModFix amt="50000"/>
          </a:blip>
          <a:stretch>
            <a:fillRect/>
          </a:stretch>
        </p:blipFill>
        <p:spPr>
          <a:xfrm>
            <a:off x="7280076" y="3635068"/>
            <a:ext cx="3852000" cy="3445953"/>
          </a:xfrm>
          <a:prstGeom prst="rect">
            <a:avLst/>
          </a:prstGeom>
          <a:noFill/>
          <a:ln>
            <a:noFill/>
          </a:ln>
        </p:spPr>
      </p:pic>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9">
  <p:cSld name="CUSTOM_13">
    <p:spTree>
      <p:nvGrpSpPr>
        <p:cNvPr id="3601" name="Shape 3601"/>
        <p:cNvGrpSpPr/>
        <p:nvPr/>
      </p:nvGrpSpPr>
      <p:grpSpPr>
        <a:xfrm>
          <a:off x="0" y="0"/>
          <a:ext cx="0" cy="0"/>
          <a:chOff x="0" y="0"/>
          <a:chExt cx="0" cy="0"/>
        </a:xfrm>
      </p:grpSpPr>
      <p:sp>
        <p:nvSpPr>
          <p:cNvPr id="3602" name="Google Shape;3602;p46"/>
          <p:cNvSpPr/>
          <p:nvPr/>
        </p:nvSpPr>
        <p:spPr>
          <a:xfrm rot="5399931">
            <a:off x="1882052" y="-676593"/>
            <a:ext cx="5341988" cy="6496676"/>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3" name="Google Shape;3603;p46"/>
          <p:cNvGrpSpPr/>
          <p:nvPr/>
        </p:nvGrpSpPr>
        <p:grpSpPr>
          <a:xfrm rot="6885611">
            <a:off x="-353026" y="-1365618"/>
            <a:ext cx="1538917" cy="2748844"/>
            <a:chOff x="4594400" y="3206375"/>
            <a:chExt cx="328725" cy="587175"/>
          </a:xfrm>
        </p:grpSpPr>
        <p:sp>
          <p:nvSpPr>
            <p:cNvPr id="3604" name="Google Shape;3604;p46"/>
            <p:cNvSpPr/>
            <p:nvPr/>
          </p:nvSpPr>
          <p:spPr>
            <a:xfrm>
              <a:off x="4594400" y="3206375"/>
              <a:ext cx="328725" cy="394600"/>
            </a:xfrm>
            <a:custGeom>
              <a:rect b="b" l="l" r="r" t="t"/>
              <a:pathLst>
                <a:path extrusionOk="0" h="15784" w="13149">
                  <a:moveTo>
                    <a:pt x="7136" y="0"/>
                  </a:moveTo>
                  <a:cubicBezTo>
                    <a:pt x="7136" y="0"/>
                    <a:pt x="6179" y="1376"/>
                    <a:pt x="5059" y="2289"/>
                  </a:cubicBezTo>
                  <a:cubicBezTo>
                    <a:pt x="4922" y="2399"/>
                    <a:pt x="4780" y="2504"/>
                    <a:pt x="4638" y="2610"/>
                  </a:cubicBezTo>
                  <a:cubicBezTo>
                    <a:pt x="3904" y="3133"/>
                    <a:pt x="3051" y="3619"/>
                    <a:pt x="2289" y="4472"/>
                  </a:cubicBezTo>
                  <a:cubicBezTo>
                    <a:pt x="1629" y="5210"/>
                    <a:pt x="1033" y="6219"/>
                    <a:pt x="629" y="7764"/>
                  </a:cubicBezTo>
                  <a:cubicBezTo>
                    <a:pt x="1" y="10177"/>
                    <a:pt x="267" y="12213"/>
                    <a:pt x="1138" y="13515"/>
                  </a:cubicBezTo>
                  <a:cubicBezTo>
                    <a:pt x="1661" y="14300"/>
                    <a:pt x="2403" y="14823"/>
                    <a:pt x="3298" y="15001"/>
                  </a:cubicBezTo>
                  <a:cubicBezTo>
                    <a:pt x="3367" y="15015"/>
                    <a:pt x="3431" y="15024"/>
                    <a:pt x="3495" y="15033"/>
                  </a:cubicBezTo>
                  <a:cubicBezTo>
                    <a:pt x="3596" y="15047"/>
                    <a:pt x="3694" y="15054"/>
                    <a:pt x="3789" y="15054"/>
                  </a:cubicBezTo>
                  <a:cubicBezTo>
                    <a:pt x="5086" y="15054"/>
                    <a:pt x="5839" y="13800"/>
                    <a:pt x="5839" y="13800"/>
                  </a:cubicBezTo>
                  <a:cubicBezTo>
                    <a:pt x="5839" y="13800"/>
                    <a:pt x="5963" y="14478"/>
                    <a:pt x="6756" y="15235"/>
                  </a:cubicBezTo>
                  <a:cubicBezTo>
                    <a:pt x="7017" y="15487"/>
                    <a:pt x="7398" y="15644"/>
                    <a:pt x="7834" y="15726"/>
                  </a:cubicBezTo>
                  <a:cubicBezTo>
                    <a:pt x="8050" y="15765"/>
                    <a:pt x="8279" y="15784"/>
                    <a:pt x="8514" y="15784"/>
                  </a:cubicBezTo>
                  <a:cubicBezTo>
                    <a:pt x="9281" y="15784"/>
                    <a:pt x="10106" y="15584"/>
                    <a:pt x="10713" y="15225"/>
                  </a:cubicBezTo>
                  <a:cubicBezTo>
                    <a:pt x="10846" y="15148"/>
                    <a:pt x="10966" y="15066"/>
                    <a:pt x="11076" y="14973"/>
                  </a:cubicBezTo>
                  <a:cubicBezTo>
                    <a:pt x="13113" y="13263"/>
                    <a:pt x="13149" y="10351"/>
                    <a:pt x="12594" y="7383"/>
                  </a:cubicBezTo>
                  <a:cubicBezTo>
                    <a:pt x="12415" y="6420"/>
                    <a:pt x="12076" y="5545"/>
                    <a:pt x="11649" y="4756"/>
                  </a:cubicBezTo>
                  <a:cubicBezTo>
                    <a:pt x="11049" y="3637"/>
                    <a:pt x="10273" y="2697"/>
                    <a:pt x="9540" y="1954"/>
                  </a:cubicBezTo>
                  <a:cubicBezTo>
                    <a:pt x="8283" y="688"/>
                    <a:pt x="7136" y="0"/>
                    <a:pt x="7136"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6"/>
            <p:cNvSpPr/>
            <p:nvPr/>
          </p:nvSpPr>
          <p:spPr>
            <a:xfrm>
              <a:off x="4622825" y="3271625"/>
              <a:ext cx="87525" cy="309775"/>
            </a:xfrm>
            <a:custGeom>
              <a:rect b="b" l="l" r="r" t="t"/>
              <a:pathLst>
                <a:path extrusionOk="0" h="12391" w="3501">
                  <a:moveTo>
                    <a:pt x="3501" y="0"/>
                  </a:moveTo>
                  <a:lnTo>
                    <a:pt x="3501" y="0"/>
                  </a:lnTo>
                  <a:cubicBezTo>
                    <a:pt x="2767" y="523"/>
                    <a:pt x="1914" y="1009"/>
                    <a:pt x="1152" y="1862"/>
                  </a:cubicBezTo>
                  <a:cubicBezTo>
                    <a:pt x="951" y="4917"/>
                    <a:pt x="809" y="7993"/>
                    <a:pt x="1" y="10905"/>
                  </a:cubicBezTo>
                  <a:cubicBezTo>
                    <a:pt x="524" y="11690"/>
                    <a:pt x="1266" y="12213"/>
                    <a:pt x="2161" y="12391"/>
                  </a:cubicBezTo>
                  <a:cubicBezTo>
                    <a:pt x="2216" y="12185"/>
                    <a:pt x="2257" y="11978"/>
                    <a:pt x="2299" y="11768"/>
                  </a:cubicBezTo>
                  <a:cubicBezTo>
                    <a:pt x="2468" y="10869"/>
                    <a:pt x="2597" y="9952"/>
                    <a:pt x="2515" y="9038"/>
                  </a:cubicBezTo>
                  <a:cubicBezTo>
                    <a:pt x="2405" y="7883"/>
                    <a:pt x="1954" y="6765"/>
                    <a:pt x="1964" y="5599"/>
                  </a:cubicBezTo>
                  <a:cubicBezTo>
                    <a:pt x="1977" y="3664"/>
                    <a:pt x="3248" y="1884"/>
                    <a:pt x="3501"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6"/>
            <p:cNvSpPr/>
            <p:nvPr/>
          </p:nvSpPr>
          <p:spPr>
            <a:xfrm>
              <a:off x="4790225" y="3255225"/>
              <a:ext cx="95400" cy="345750"/>
            </a:xfrm>
            <a:custGeom>
              <a:rect b="b" l="l" r="r" t="t"/>
              <a:pathLst>
                <a:path extrusionOk="0" h="13830" w="3816">
                  <a:moveTo>
                    <a:pt x="1707" y="0"/>
                  </a:moveTo>
                  <a:lnTo>
                    <a:pt x="1707" y="0"/>
                  </a:lnTo>
                  <a:cubicBezTo>
                    <a:pt x="1725" y="197"/>
                    <a:pt x="1758" y="390"/>
                    <a:pt x="1785" y="582"/>
                  </a:cubicBezTo>
                  <a:cubicBezTo>
                    <a:pt x="2459" y="5031"/>
                    <a:pt x="1821" y="9662"/>
                    <a:pt x="1" y="13772"/>
                  </a:cubicBezTo>
                  <a:cubicBezTo>
                    <a:pt x="217" y="13811"/>
                    <a:pt x="446" y="13830"/>
                    <a:pt x="681" y="13830"/>
                  </a:cubicBezTo>
                  <a:cubicBezTo>
                    <a:pt x="1448" y="13830"/>
                    <a:pt x="2273" y="13630"/>
                    <a:pt x="2880" y="13271"/>
                  </a:cubicBezTo>
                  <a:cubicBezTo>
                    <a:pt x="3353" y="12075"/>
                    <a:pt x="3568" y="10777"/>
                    <a:pt x="3491" y="9497"/>
                  </a:cubicBezTo>
                  <a:cubicBezTo>
                    <a:pt x="3413" y="8145"/>
                    <a:pt x="3023" y="6805"/>
                    <a:pt x="3151" y="5453"/>
                  </a:cubicBezTo>
                  <a:cubicBezTo>
                    <a:pt x="3234" y="4545"/>
                    <a:pt x="3551" y="3678"/>
                    <a:pt x="3816" y="2802"/>
                  </a:cubicBezTo>
                  <a:cubicBezTo>
                    <a:pt x="3216" y="1683"/>
                    <a:pt x="2440" y="743"/>
                    <a:pt x="170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6"/>
            <p:cNvSpPr/>
            <p:nvPr/>
          </p:nvSpPr>
          <p:spPr>
            <a:xfrm>
              <a:off x="4601750" y="3206475"/>
              <a:ext cx="314975" cy="587075"/>
            </a:xfrm>
            <a:custGeom>
              <a:rect b="b" l="l" r="r" t="t"/>
              <a:pathLst>
                <a:path extrusionOk="0" h="23483" w="12599">
                  <a:moveTo>
                    <a:pt x="6852" y="1"/>
                  </a:moveTo>
                  <a:cubicBezTo>
                    <a:pt x="6852" y="1"/>
                    <a:pt x="6838" y="20"/>
                    <a:pt x="6810" y="60"/>
                  </a:cubicBezTo>
                  <a:cubicBezTo>
                    <a:pt x="6797" y="107"/>
                    <a:pt x="6783" y="153"/>
                    <a:pt x="6774" y="198"/>
                  </a:cubicBezTo>
                  <a:cubicBezTo>
                    <a:pt x="6677" y="565"/>
                    <a:pt x="6586" y="936"/>
                    <a:pt x="6508" y="1313"/>
                  </a:cubicBezTo>
                  <a:cubicBezTo>
                    <a:pt x="6457" y="1560"/>
                    <a:pt x="6407" y="1808"/>
                    <a:pt x="6361" y="2056"/>
                  </a:cubicBezTo>
                  <a:cubicBezTo>
                    <a:pt x="6283" y="1804"/>
                    <a:pt x="6177" y="1560"/>
                    <a:pt x="6044" y="1326"/>
                  </a:cubicBezTo>
                  <a:cubicBezTo>
                    <a:pt x="6012" y="1262"/>
                    <a:pt x="5976" y="1203"/>
                    <a:pt x="5940" y="1143"/>
                  </a:cubicBezTo>
                  <a:cubicBezTo>
                    <a:pt x="5902" y="1180"/>
                    <a:pt x="5870" y="1221"/>
                    <a:pt x="5834" y="1258"/>
                  </a:cubicBezTo>
                  <a:cubicBezTo>
                    <a:pt x="5866" y="1308"/>
                    <a:pt x="5893" y="1354"/>
                    <a:pt x="5921" y="1404"/>
                  </a:cubicBezTo>
                  <a:cubicBezTo>
                    <a:pt x="6072" y="1666"/>
                    <a:pt x="6209" y="1941"/>
                    <a:pt x="6334" y="2221"/>
                  </a:cubicBezTo>
                  <a:cubicBezTo>
                    <a:pt x="6251" y="2661"/>
                    <a:pt x="6182" y="3097"/>
                    <a:pt x="6114" y="3537"/>
                  </a:cubicBezTo>
                  <a:cubicBezTo>
                    <a:pt x="6072" y="3817"/>
                    <a:pt x="6035" y="4096"/>
                    <a:pt x="6003" y="4380"/>
                  </a:cubicBezTo>
                  <a:cubicBezTo>
                    <a:pt x="5934" y="4257"/>
                    <a:pt x="5862" y="4133"/>
                    <a:pt x="5779" y="4018"/>
                  </a:cubicBezTo>
                  <a:cubicBezTo>
                    <a:pt x="5572" y="3730"/>
                    <a:pt x="5334" y="3455"/>
                    <a:pt x="5072" y="3211"/>
                  </a:cubicBezTo>
                  <a:cubicBezTo>
                    <a:pt x="4843" y="2996"/>
                    <a:pt x="4586" y="2799"/>
                    <a:pt x="4321" y="2629"/>
                  </a:cubicBezTo>
                  <a:cubicBezTo>
                    <a:pt x="4266" y="2665"/>
                    <a:pt x="4211" y="2707"/>
                    <a:pt x="4151" y="2748"/>
                  </a:cubicBezTo>
                  <a:cubicBezTo>
                    <a:pt x="4435" y="2918"/>
                    <a:pt x="4706" y="3120"/>
                    <a:pt x="4953" y="3345"/>
                  </a:cubicBezTo>
                  <a:cubicBezTo>
                    <a:pt x="5206" y="3578"/>
                    <a:pt x="5434" y="3835"/>
                    <a:pt x="5631" y="4111"/>
                  </a:cubicBezTo>
                  <a:cubicBezTo>
                    <a:pt x="5733" y="4253"/>
                    <a:pt x="5830" y="4395"/>
                    <a:pt x="5921" y="4541"/>
                  </a:cubicBezTo>
                  <a:cubicBezTo>
                    <a:pt x="5934" y="4568"/>
                    <a:pt x="5953" y="4600"/>
                    <a:pt x="5972" y="4633"/>
                  </a:cubicBezTo>
                  <a:cubicBezTo>
                    <a:pt x="5893" y="5288"/>
                    <a:pt x="5830" y="5949"/>
                    <a:pt x="5775" y="6609"/>
                  </a:cubicBezTo>
                  <a:cubicBezTo>
                    <a:pt x="5329" y="5944"/>
                    <a:pt x="4687" y="5404"/>
                    <a:pt x="4045" y="4954"/>
                  </a:cubicBezTo>
                  <a:cubicBezTo>
                    <a:pt x="3665" y="4683"/>
                    <a:pt x="3265" y="4450"/>
                    <a:pt x="2848" y="4248"/>
                  </a:cubicBezTo>
                  <a:cubicBezTo>
                    <a:pt x="2702" y="4179"/>
                    <a:pt x="2560" y="4115"/>
                    <a:pt x="2408" y="4050"/>
                  </a:cubicBezTo>
                  <a:cubicBezTo>
                    <a:pt x="2357" y="4101"/>
                    <a:pt x="2308" y="4147"/>
                    <a:pt x="2257" y="4198"/>
                  </a:cubicBezTo>
                  <a:cubicBezTo>
                    <a:pt x="2426" y="4266"/>
                    <a:pt x="2592" y="4340"/>
                    <a:pt x="2757" y="4418"/>
                  </a:cubicBezTo>
                  <a:cubicBezTo>
                    <a:pt x="3169" y="4615"/>
                    <a:pt x="3563" y="4844"/>
                    <a:pt x="3940" y="5106"/>
                  </a:cubicBezTo>
                  <a:cubicBezTo>
                    <a:pt x="4619" y="5578"/>
                    <a:pt x="5178" y="6169"/>
                    <a:pt x="5760" y="6752"/>
                  </a:cubicBezTo>
                  <a:cubicBezTo>
                    <a:pt x="5724" y="7206"/>
                    <a:pt x="5687" y="7660"/>
                    <a:pt x="5650" y="8109"/>
                  </a:cubicBezTo>
                  <a:cubicBezTo>
                    <a:pt x="5623" y="8448"/>
                    <a:pt x="5600" y="8793"/>
                    <a:pt x="5576" y="9132"/>
                  </a:cubicBezTo>
                  <a:cubicBezTo>
                    <a:pt x="5490" y="9026"/>
                    <a:pt x="5394" y="8930"/>
                    <a:pt x="5297" y="8838"/>
                  </a:cubicBezTo>
                  <a:cubicBezTo>
                    <a:pt x="5132" y="8683"/>
                    <a:pt x="4958" y="8531"/>
                    <a:pt x="4778" y="8393"/>
                  </a:cubicBezTo>
                  <a:cubicBezTo>
                    <a:pt x="4421" y="8118"/>
                    <a:pt x="4045" y="7875"/>
                    <a:pt x="3650" y="7669"/>
                  </a:cubicBezTo>
                  <a:cubicBezTo>
                    <a:pt x="2858" y="7252"/>
                    <a:pt x="1995" y="6981"/>
                    <a:pt x="1119" y="6871"/>
                  </a:cubicBezTo>
                  <a:cubicBezTo>
                    <a:pt x="959" y="6852"/>
                    <a:pt x="794" y="6839"/>
                    <a:pt x="634" y="6825"/>
                  </a:cubicBezTo>
                  <a:cubicBezTo>
                    <a:pt x="615" y="6884"/>
                    <a:pt x="592" y="6945"/>
                    <a:pt x="574" y="7004"/>
                  </a:cubicBezTo>
                  <a:cubicBezTo>
                    <a:pt x="684" y="7009"/>
                    <a:pt x="799" y="7013"/>
                    <a:pt x="913" y="7022"/>
                  </a:cubicBezTo>
                  <a:cubicBezTo>
                    <a:pt x="1353" y="7068"/>
                    <a:pt x="1794" y="7151"/>
                    <a:pt x="2220" y="7279"/>
                  </a:cubicBezTo>
                  <a:cubicBezTo>
                    <a:pt x="3055" y="7523"/>
                    <a:pt x="3848" y="7917"/>
                    <a:pt x="4554" y="8439"/>
                  </a:cubicBezTo>
                  <a:cubicBezTo>
                    <a:pt x="4751" y="8590"/>
                    <a:pt x="4944" y="8746"/>
                    <a:pt x="5127" y="8916"/>
                  </a:cubicBezTo>
                  <a:cubicBezTo>
                    <a:pt x="5274" y="9045"/>
                    <a:pt x="5407" y="9196"/>
                    <a:pt x="5563" y="9315"/>
                  </a:cubicBezTo>
                  <a:cubicBezTo>
                    <a:pt x="5527" y="9828"/>
                    <a:pt x="5499" y="10342"/>
                    <a:pt x="5472" y="10861"/>
                  </a:cubicBezTo>
                  <a:cubicBezTo>
                    <a:pt x="5356" y="10764"/>
                    <a:pt x="5206" y="10696"/>
                    <a:pt x="5095" y="10636"/>
                  </a:cubicBezTo>
                  <a:cubicBezTo>
                    <a:pt x="4898" y="10539"/>
                    <a:pt x="4701" y="10457"/>
                    <a:pt x="4499" y="10379"/>
                  </a:cubicBezTo>
                  <a:cubicBezTo>
                    <a:pt x="4077" y="10223"/>
                    <a:pt x="3646" y="10109"/>
                    <a:pt x="3206" y="10026"/>
                  </a:cubicBezTo>
                  <a:cubicBezTo>
                    <a:pt x="2756" y="9945"/>
                    <a:pt x="2301" y="9905"/>
                    <a:pt x="1847" y="9905"/>
                  </a:cubicBezTo>
                  <a:cubicBezTo>
                    <a:pt x="1426" y="9905"/>
                    <a:pt x="1006" y="9940"/>
                    <a:pt x="592" y="10008"/>
                  </a:cubicBezTo>
                  <a:cubicBezTo>
                    <a:pt x="395" y="10040"/>
                    <a:pt x="198" y="10076"/>
                    <a:pt x="1" y="10127"/>
                  </a:cubicBezTo>
                  <a:lnTo>
                    <a:pt x="1" y="10342"/>
                  </a:lnTo>
                  <a:cubicBezTo>
                    <a:pt x="143" y="10306"/>
                    <a:pt x="285" y="10269"/>
                    <a:pt x="431" y="10241"/>
                  </a:cubicBezTo>
                  <a:cubicBezTo>
                    <a:pt x="858" y="10159"/>
                    <a:pt x="1294" y="10118"/>
                    <a:pt x="1730" y="10109"/>
                  </a:cubicBezTo>
                  <a:cubicBezTo>
                    <a:pt x="1759" y="10109"/>
                    <a:pt x="1788" y="10109"/>
                    <a:pt x="1818" y="10109"/>
                  </a:cubicBezTo>
                  <a:cubicBezTo>
                    <a:pt x="2636" y="10109"/>
                    <a:pt x="3458" y="10242"/>
                    <a:pt x="4238" y="10503"/>
                  </a:cubicBezTo>
                  <a:cubicBezTo>
                    <a:pt x="4476" y="10586"/>
                    <a:pt x="4710" y="10673"/>
                    <a:pt x="4935" y="10774"/>
                  </a:cubicBezTo>
                  <a:cubicBezTo>
                    <a:pt x="5091" y="10842"/>
                    <a:pt x="5284" y="10962"/>
                    <a:pt x="5462" y="10994"/>
                  </a:cubicBezTo>
                  <a:cubicBezTo>
                    <a:pt x="5430" y="11534"/>
                    <a:pt x="5407" y="12071"/>
                    <a:pt x="5379" y="12607"/>
                  </a:cubicBezTo>
                  <a:cubicBezTo>
                    <a:pt x="5307" y="12585"/>
                    <a:pt x="5229" y="12567"/>
                    <a:pt x="5159" y="12544"/>
                  </a:cubicBezTo>
                  <a:cubicBezTo>
                    <a:pt x="4953" y="12489"/>
                    <a:pt x="4747" y="12442"/>
                    <a:pt x="4536" y="12410"/>
                  </a:cubicBezTo>
                  <a:cubicBezTo>
                    <a:pt x="4205" y="12356"/>
                    <a:pt x="3870" y="12327"/>
                    <a:pt x="3535" y="12327"/>
                  </a:cubicBezTo>
                  <a:cubicBezTo>
                    <a:pt x="3453" y="12327"/>
                    <a:pt x="3370" y="12329"/>
                    <a:pt x="3288" y="12332"/>
                  </a:cubicBezTo>
                  <a:cubicBezTo>
                    <a:pt x="2440" y="12370"/>
                    <a:pt x="1610" y="12571"/>
                    <a:pt x="844" y="12933"/>
                  </a:cubicBezTo>
                  <a:cubicBezTo>
                    <a:pt x="761" y="12975"/>
                    <a:pt x="674" y="13016"/>
                    <a:pt x="592" y="13062"/>
                  </a:cubicBezTo>
                  <a:cubicBezTo>
                    <a:pt x="629" y="13136"/>
                    <a:pt x="665" y="13204"/>
                    <a:pt x="702" y="13273"/>
                  </a:cubicBezTo>
                  <a:cubicBezTo>
                    <a:pt x="844" y="13195"/>
                    <a:pt x="991" y="13121"/>
                    <a:pt x="1142" y="13058"/>
                  </a:cubicBezTo>
                  <a:cubicBezTo>
                    <a:pt x="1605" y="12855"/>
                    <a:pt x="2092" y="12713"/>
                    <a:pt x="2592" y="12631"/>
                  </a:cubicBezTo>
                  <a:cubicBezTo>
                    <a:pt x="2923" y="12576"/>
                    <a:pt x="3261" y="12550"/>
                    <a:pt x="3598" y="12550"/>
                  </a:cubicBezTo>
                  <a:cubicBezTo>
                    <a:pt x="3774" y="12550"/>
                    <a:pt x="3949" y="12557"/>
                    <a:pt x="4124" y="12571"/>
                  </a:cubicBezTo>
                  <a:cubicBezTo>
                    <a:pt x="4393" y="12599"/>
                    <a:pt x="4660" y="12640"/>
                    <a:pt x="4922" y="12700"/>
                  </a:cubicBezTo>
                  <a:cubicBezTo>
                    <a:pt x="5054" y="12732"/>
                    <a:pt x="5214" y="12800"/>
                    <a:pt x="5371" y="12828"/>
                  </a:cubicBezTo>
                  <a:cubicBezTo>
                    <a:pt x="5362" y="13020"/>
                    <a:pt x="5352" y="13218"/>
                    <a:pt x="5343" y="13411"/>
                  </a:cubicBezTo>
                  <a:cubicBezTo>
                    <a:pt x="5261" y="13420"/>
                    <a:pt x="5169" y="13452"/>
                    <a:pt x="5119" y="13460"/>
                  </a:cubicBezTo>
                  <a:cubicBezTo>
                    <a:pt x="4916" y="13511"/>
                    <a:pt x="4719" y="13571"/>
                    <a:pt x="4531" y="13649"/>
                  </a:cubicBezTo>
                  <a:cubicBezTo>
                    <a:pt x="4160" y="13796"/>
                    <a:pt x="3811" y="13983"/>
                    <a:pt x="3481" y="14209"/>
                  </a:cubicBezTo>
                  <a:cubicBezTo>
                    <a:pt x="3192" y="14415"/>
                    <a:pt x="2917" y="14649"/>
                    <a:pt x="2670" y="14910"/>
                  </a:cubicBezTo>
                  <a:cubicBezTo>
                    <a:pt x="2748" y="14933"/>
                    <a:pt x="2820" y="14956"/>
                    <a:pt x="2899" y="14974"/>
                  </a:cubicBezTo>
                  <a:cubicBezTo>
                    <a:pt x="3137" y="14736"/>
                    <a:pt x="3394" y="14520"/>
                    <a:pt x="3673" y="14337"/>
                  </a:cubicBezTo>
                  <a:cubicBezTo>
                    <a:pt x="4004" y="14116"/>
                    <a:pt x="4357" y="13943"/>
                    <a:pt x="4729" y="13805"/>
                  </a:cubicBezTo>
                  <a:cubicBezTo>
                    <a:pt x="4916" y="13741"/>
                    <a:pt x="5104" y="13686"/>
                    <a:pt x="5297" y="13635"/>
                  </a:cubicBezTo>
                  <a:cubicBezTo>
                    <a:pt x="5301" y="13631"/>
                    <a:pt x="5320" y="13631"/>
                    <a:pt x="5334" y="13626"/>
                  </a:cubicBezTo>
                  <a:lnTo>
                    <a:pt x="5334" y="13626"/>
                  </a:lnTo>
                  <a:cubicBezTo>
                    <a:pt x="5329" y="13750"/>
                    <a:pt x="5324" y="13879"/>
                    <a:pt x="5320" y="14002"/>
                  </a:cubicBezTo>
                  <a:cubicBezTo>
                    <a:pt x="5316" y="14038"/>
                    <a:pt x="5316" y="14076"/>
                    <a:pt x="5316" y="14112"/>
                  </a:cubicBezTo>
                  <a:cubicBezTo>
                    <a:pt x="5265" y="15318"/>
                    <a:pt x="5219" y="16525"/>
                    <a:pt x="5169" y="17731"/>
                  </a:cubicBezTo>
                  <a:cubicBezTo>
                    <a:pt x="5127" y="18680"/>
                    <a:pt x="5072" y="19629"/>
                    <a:pt x="5049" y="20578"/>
                  </a:cubicBezTo>
                  <a:cubicBezTo>
                    <a:pt x="5036" y="21050"/>
                    <a:pt x="5017" y="21528"/>
                    <a:pt x="5013" y="22000"/>
                  </a:cubicBezTo>
                  <a:cubicBezTo>
                    <a:pt x="5009" y="22225"/>
                    <a:pt x="5059" y="22449"/>
                    <a:pt x="5072" y="22674"/>
                  </a:cubicBezTo>
                  <a:cubicBezTo>
                    <a:pt x="5087" y="22917"/>
                    <a:pt x="5104" y="23146"/>
                    <a:pt x="5146" y="23385"/>
                  </a:cubicBezTo>
                  <a:cubicBezTo>
                    <a:pt x="5159" y="23454"/>
                    <a:pt x="5206" y="23483"/>
                    <a:pt x="5256" y="23483"/>
                  </a:cubicBezTo>
                  <a:cubicBezTo>
                    <a:pt x="5312" y="23483"/>
                    <a:pt x="5372" y="23446"/>
                    <a:pt x="5389" y="23385"/>
                  </a:cubicBezTo>
                  <a:cubicBezTo>
                    <a:pt x="5439" y="23197"/>
                    <a:pt x="5472" y="23008"/>
                    <a:pt x="5499" y="22811"/>
                  </a:cubicBezTo>
                  <a:cubicBezTo>
                    <a:pt x="5513" y="22716"/>
                    <a:pt x="5521" y="22619"/>
                    <a:pt x="5540" y="22523"/>
                  </a:cubicBezTo>
                  <a:cubicBezTo>
                    <a:pt x="5559" y="22399"/>
                    <a:pt x="5604" y="22289"/>
                    <a:pt x="5618" y="22165"/>
                  </a:cubicBezTo>
                  <a:cubicBezTo>
                    <a:pt x="5665" y="21757"/>
                    <a:pt x="5665" y="21335"/>
                    <a:pt x="5687" y="20917"/>
                  </a:cubicBezTo>
                  <a:cubicBezTo>
                    <a:pt x="5737" y="20083"/>
                    <a:pt x="5760" y="19249"/>
                    <a:pt x="5792" y="18409"/>
                  </a:cubicBezTo>
                  <a:cubicBezTo>
                    <a:pt x="5843" y="17198"/>
                    <a:pt x="5889" y="15987"/>
                    <a:pt x="5934" y="14777"/>
                  </a:cubicBezTo>
                  <a:cubicBezTo>
                    <a:pt x="5940" y="14726"/>
                    <a:pt x="5940" y="14671"/>
                    <a:pt x="5944" y="14622"/>
                  </a:cubicBezTo>
                  <a:cubicBezTo>
                    <a:pt x="5948" y="14429"/>
                    <a:pt x="5957" y="14236"/>
                    <a:pt x="5962" y="14044"/>
                  </a:cubicBezTo>
                  <a:cubicBezTo>
                    <a:pt x="5980" y="14053"/>
                    <a:pt x="5999" y="14066"/>
                    <a:pt x="6012" y="14080"/>
                  </a:cubicBezTo>
                  <a:cubicBezTo>
                    <a:pt x="6150" y="14176"/>
                    <a:pt x="6283" y="14277"/>
                    <a:pt x="6412" y="14387"/>
                  </a:cubicBezTo>
                  <a:cubicBezTo>
                    <a:pt x="6650" y="14594"/>
                    <a:pt x="6870" y="14827"/>
                    <a:pt x="7062" y="15084"/>
                  </a:cubicBezTo>
                  <a:cubicBezTo>
                    <a:pt x="7214" y="15276"/>
                    <a:pt x="7347" y="15488"/>
                    <a:pt x="7462" y="15704"/>
                  </a:cubicBezTo>
                  <a:cubicBezTo>
                    <a:pt x="7558" y="15727"/>
                    <a:pt x="7654" y="15740"/>
                    <a:pt x="7756" y="15750"/>
                  </a:cubicBezTo>
                  <a:cubicBezTo>
                    <a:pt x="7618" y="15465"/>
                    <a:pt x="7448" y="15190"/>
                    <a:pt x="7251" y="14937"/>
                  </a:cubicBezTo>
                  <a:cubicBezTo>
                    <a:pt x="7045" y="14677"/>
                    <a:pt x="6815" y="14433"/>
                    <a:pt x="6563" y="14222"/>
                  </a:cubicBezTo>
                  <a:cubicBezTo>
                    <a:pt x="6402" y="14093"/>
                    <a:pt x="6192" y="13906"/>
                    <a:pt x="5972" y="13818"/>
                  </a:cubicBezTo>
                  <a:cubicBezTo>
                    <a:pt x="5976" y="13690"/>
                    <a:pt x="5985" y="13562"/>
                    <a:pt x="5989" y="13429"/>
                  </a:cubicBezTo>
                  <a:cubicBezTo>
                    <a:pt x="5995" y="13240"/>
                    <a:pt x="6003" y="13048"/>
                    <a:pt x="6008" y="12861"/>
                  </a:cubicBezTo>
                  <a:cubicBezTo>
                    <a:pt x="6044" y="12861"/>
                    <a:pt x="6077" y="12865"/>
                    <a:pt x="6109" y="12865"/>
                  </a:cubicBezTo>
                  <a:cubicBezTo>
                    <a:pt x="6242" y="12874"/>
                    <a:pt x="6380" y="12878"/>
                    <a:pt x="6512" y="12888"/>
                  </a:cubicBezTo>
                  <a:cubicBezTo>
                    <a:pt x="6793" y="12910"/>
                    <a:pt x="7068" y="12956"/>
                    <a:pt x="7343" y="13020"/>
                  </a:cubicBezTo>
                  <a:cubicBezTo>
                    <a:pt x="7860" y="13145"/>
                    <a:pt x="8361" y="13342"/>
                    <a:pt x="8829" y="13612"/>
                  </a:cubicBezTo>
                  <a:cubicBezTo>
                    <a:pt x="9291" y="13883"/>
                    <a:pt x="9714" y="14222"/>
                    <a:pt x="10085" y="14622"/>
                  </a:cubicBezTo>
                  <a:cubicBezTo>
                    <a:pt x="10245" y="14791"/>
                    <a:pt x="10392" y="14974"/>
                    <a:pt x="10525" y="15166"/>
                  </a:cubicBezTo>
                  <a:cubicBezTo>
                    <a:pt x="10599" y="15117"/>
                    <a:pt x="10672" y="15066"/>
                    <a:pt x="10736" y="15016"/>
                  </a:cubicBezTo>
                  <a:cubicBezTo>
                    <a:pt x="10402" y="14557"/>
                    <a:pt x="9993" y="14154"/>
                    <a:pt x="9557" y="13824"/>
                  </a:cubicBezTo>
                  <a:cubicBezTo>
                    <a:pt x="8846" y="13287"/>
                    <a:pt x="8008" y="12920"/>
                    <a:pt x="7136" y="12778"/>
                  </a:cubicBezTo>
                  <a:cubicBezTo>
                    <a:pt x="6903" y="12741"/>
                    <a:pt x="6668" y="12718"/>
                    <a:pt x="6435" y="12709"/>
                  </a:cubicBezTo>
                  <a:cubicBezTo>
                    <a:pt x="6388" y="12707"/>
                    <a:pt x="6341" y="12706"/>
                    <a:pt x="6294" y="12706"/>
                  </a:cubicBezTo>
                  <a:cubicBezTo>
                    <a:pt x="6213" y="12706"/>
                    <a:pt x="6132" y="12709"/>
                    <a:pt x="6054" y="12718"/>
                  </a:cubicBezTo>
                  <a:cubicBezTo>
                    <a:pt x="6040" y="12723"/>
                    <a:pt x="6027" y="12723"/>
                    <a:pt x="6012" y="12723"/>
                  </a:cubicBezTo>
                  <a:cubicBezTo>
                    <a:pt x="6031" y="12200"/>
                    <a:pt x="6050" y="11672"/>
                    <a:pt x="6067" y="11149"/>
                  </a:cubicBezTo>
                  <a:cubicBezTo>
                    <a:pt x="6435" y="11072"/>
                    <a:pt x="6797" y="10990"/>
                    <a:pt x="7168" y="10948"/>
                  </a:cubicBezTo>
                  <a:cubicBezTo>
                    <a:pt x="7398" y="10924"/>
                    <a:pt x="7629" y="10912"/>
                    <a:pt x="7859" y="10912"/>
                  </a:cubicBezTo>
                  <a:cubicBezTo>
                    <a:pt x="8158" y="10912"/>
                    <a:pt x="8456" y="10932"/>
                    <a:pt x="8751" y="10971"/>
                  </a:cubicBezTo>
                  <a:cubicBezTo>
                    <a:pt x="9709" y="11104"/>
                    <a:pt x="10639" y="11452"/>
                    <a:pt x="11460" y="11980"/>
                  </a:cubicBezTo>
                  <a:cubicBezTo>
                    <a:pt x="11685" y="12126"/>
                    <a:pt x="11901" y="12283"/>
                    <a:pt x="12108" y="12452"/>
                  </a:cubicBezTo>
                  <a:cubicBezTo>
                    <a:pt x="12171" y="12512"/>
                    <a:pt x="12241" y="12567"/>
                    <a:pt x="12300" y="12626"/>
                  </a:cubicBezTo>
                  <a:cubicBezTo>
                    <a:pt x="12305" y="12617"/>
                    <a:pt x="12309" y="12607"/>
                    <a:pt x="12309" y="12599"/>
                  </a:cubicBezTo>
                  <a:cubicBezTo>
                    <a:pt x="12328" y="12548"/>
                    <a:pt x="12341" y="12497"/>
                    <a:pt x="12355" y="12442"/>
                  </a:cubicBezTo>
                  <a:cubicBezTo>
                    <a:pt x="12364" y="12415"/>
                    <a:pt x="12368" y="12383"/>
                    <a:pt x="12378" y="12355"/>
                  </a:cubicBezTo>
                  <a:cubicBezTo>
                    <a:pt x="12186" y="12195"/>
                    <a:pt x="11979" y="12048"/>
                    <a:pt x="11777" y="11911"/>
                  </a:cubicBezTo>
                  <a:cubicBezTo>
                    <a:pt x="11360" y="11627"/>
                    <a:pt x="10915" y="11392"/>
                    <a:pt x="10447" y="11204"/>
                  </a:cubicBezTo>
                  <a:cubicBezTo>
                    <a:pt x="9655" y="10886"/>
                    <a:pt x="8807" y="10725"/>
                    <a:pt x="7963" y="10725"/>
                  </a:cubicBezTo>
                  <a:cubicBezTo>
                    <a:pt x="7751" y="10725"/>
                    <a:pt x="7539" y="10735"/>
                    <a:pt x="7329" y="10755"/>
                  </a:cubicBezTo>
                  <a:cubicBezTo>
                    <a:pt x="6907" y="10797"/>
                    <a:pt x="6471" y="10861"/>
                    <a:pt x="6072" y="11012"/>
                  </a:cubicBezTo>
                  <a:cubicBezTo>
                    <a:pt x="6090" y="10471"/>
                    <a:pt x="6109" y="9934"/>
                    <a:pt x="6132" y="9398"/>
                  </a:cubicBezTo>
                  <a:cubicBezTo>
                    <a:pt x="6306" y="9366"/>
                    <a:pt x="6476" y="9297"/>
                    <a:pt x="6645" y="9242"/>
                  </a:cubicBezTo>
                  <a:cubicBezTo>
                    <a:pt x="6865" y="9173"/>
                    <a:pt x="7085" y="9109"/>
                    <a:pt x="7310" y="9058"/>
                  </a:cubicBezTo>
                  <a:cubicBezTo>
                    <a:pt x="7756" y="8958"/>
                    <a:pt x="8209" y="8893"/>
                    <a:pt x="8668" y="8871"/>
                  </a:cubicBezTo>
                  <a:cubicBezTo>
                    <a:pt x="8801" y="8864"/>
                    <a:pt x="8934" y="8861"/>
                    <a:pt x="9067" y="8861"/>
                  </a:cubicBezTo>
                  <a:cubicBezTo>
                    <a:pt x="9861" y="8861"/>
                    <a:pt x="10657" y="8979"/>
                    <a:pt x="11420" y="9219"/>
                  </a:cubicBezTo>
                  <a:cubicBezTo>
                    <a:pt x="11832" y="9352"/>
                    <a:pt x="12213" y="9526"/>
                    <a:pt x="12598" y="9714"/>
                  </a:cubicBezTo>
                  <a:cubicBezTo>
                    <a:pt x="12598" y="9678"/>
                    <a:pt x="12593" y="9641"/>
                    <a:pt x="12593" y="9604"/>
                  </a:cubicBezTo>
                  <a:cubicBezTo>
                    <a:pt x="12589" y="9549"/>
                    <a:pt x="12584" y="9489"/>
                    <a:pt x="12584" y="9434"/>
                  </a:cubicBezTo>
                  <a:cubicBezTo>
                    <a:pt x="12290" y="9292"/>
                    <a:pt x="11979" y="9178"/>
                    <a:pt x="11681" y="9077"/>
                  </a:cubicBezTo>
                  <a:cubicBezTo>
                    <a:pt x="11217" y="8920"/>
                    <a:pt x="10745" y="8806"/>
                    <a:pt x="10264" y="8742"/>
                  </a:cubicBezTo>
                  <a:cubicBezTo>
                    <a:pt x="9879" y="8687"/>
                    <a:pt x="9491" y="8660"/>
                    <a:pt x="9104" y="8660"/>
                  </a:cubicBezTo>
                  <a:cubicBezTo>
                    <a:pt x="8547" y="8660"/>
                    <a:pt x="7992" y="8717"/>
                    <a:pt x="7448" y="8833"/>
                  </a:cubicBezTo>
                  <a:cubicBezTo>
                    <a:pt x="7191" y="8888"/>
                    <a:pt x="6939" y="8962"/>
                    <a:pt x="6691" y="9045"/>
                  </a:cubicBezTo>
                  <a:cubicBezTo>
                    <a:pt x="6508" y="9104"/>
                    <a:pt x="6306" y="9173"/>
                    <a:pt x="6137" y="9278"/>
                  </a:cubicBezTo>
                  <a:cubicBezTo>
                    <a:pt x="6145" y="9118"/>
                    <a:pt x="6150" y="8958"/>
                    <a:pt x="6160" y="8797"/>
                  </a:cubicBezTo>
                  <a:cubicBezTo>
                    <a:pt x="6182" y="8210"/>
                    <a:pt x="6219" y="7623"/>
                    <a:pt x="6260" y="7040"/>
                  </a:cubicBezTo>
                  <a:cubicBezTo>
                    <a:pt x="6540" y="6848"/>
                    <a:pt x="6810" y="6646"/>
                    <a:pt x="7104" y="6471"/>
                  </a:cubicBezTo>
                  <a:cubicBezTo>
                    <a:pt x="7530" y="6219"/>
                    <a:pt x="7985" y="6018"/>
                    <a:pt x="8457" y="5872"/>
                  </a:cubicBezTo>
                  <a:cubicBezTo>
                    <a:pt x="9124" y="5659"/>
                    <a:pt x="9820" y="5554"/>
                    <a:pt x="10519" y="5554"/>
                  </a:cubicBezTo>
                  <a:cubicBezTo>
                    <a:pt x="10758" y="5554"/>
                    <a:pt x="10998" y="5567"/>
                    <a:pt x="11236" y="5591"/>
                  </a:cubicBezTo>
                  <a:cubicBezTo>
                    <a:pt x="11428" y="5614"/>
                    <a:pt x="11612" y="5642"/>
                    <a:pt x="11801" y="5673"/>
                  </a:cubicBezTo>
                  <a:cubicBezTo>
                    <a:pt x="11791" y="5646"/>
                    <a:pt x="11777" y="5624"/>
                    <a:pt x="11767" y="5596"/>
                  </a:cubicBezTo>
                  <a:cubicBezTo>
                    <a:pt x="11754" y="5569"/>
                    <a:pt x="11745" y="5541"/>
                    <a:pt x="11731" y="5514"/>
                  </a:cubicBezTo>
                  <a:cubicBezTo>
                    <a:pt x="11722" y="5486"/>
                    <a:pt x="11708" y="5463"/>
                    <a:pt x="11699" y="5436"/>
                  </a:cubicBezTo>
                  <a:cubicBezTo>
                    <a:pt x="11626" y="5421"/>
                    <a:pt x="11547" y="5413"/>
                    <a:pt x="11475" y="5404"/>
                  </a:cubicBezTo>
                  <a:cubicBezTo>
                    <a:pt x="11168" y="5363"/>
                    <a:pt x="10862" y="5342"/>
                    <a:pt x="10555" y="5342"/>
                  </a:cubicBezTo>
                  <a:cubicBezTo>
                    <a:pt x="10380" y="5342"/>
                    <a:pt x="10205" y="5349"/>
                    <a:pt x="10030" y="5362"/>
                  </a:cubicBezTo>
                  <a:cubicBezTo>
                    <a:pt x="9039" y="5445"/>
                    <a:pt x="8076" y="5738"/>
                    <a:pt x="7210" y="6215"/>
                  </a:cubicBezTo>
                  <a:cubicBezTo>
                    <a:pt x="6888" y="6389"/>
                    <a:pt x="6563" y="6587"/>
                    <a:pt x="6279" y="6829"/>
                  </a:cubicBezTo>
                  <a:cubicBezTo>
                    <a:pt x="6342" y="6031"/>
                    <a:pt x="6421" y="5239"/>
                    <a:pt x="6512" y="4445"/>
                  </a:cubicBezTo>
                  <a:cubicBezTo>
                    <a:pt x="6801" y="4243"/>
                    <a:pt x="7072" y="4005"/>
                    <a:pt x="7379" y="3826"/>
                  </a:cubicBezTo>
                  <a:cubicBezTo>
                    <a:pt x="7760" y="3597"/>
                    <a:pt x="8173" y="3417"/>
                    <a:pt x="8599" y="3294"/>
                  </a:cubicBezTo>
                  <a:cubicBezTo>
                    <a:pt x="9026" y="3165"/>
                    <a:pt x="9470" y="3097"/>
                    <a:pt x="9915" y="3078"/>
                  </a:cubicBezTo>
                  <a:cubicBezTo>
                    <a:pt x="9970" y="3076"/>
                    <a:pt x="10026" y="3075"/>
                    <a:pt x="10083" y="3075"/>
                  </a:cubicBezTo>
                  <a:cubicBezTo>
                    <a:pt x="10140" y="3075"/>
                    <a:pt x="10197" y="3076"/>
                    <a:pt x="10254" y="3078"/>
                  </a:cubicBezTo>
                  <a:cubicBezTo>
                    <a:pt x="10245" y="3069"/>
                    <a:pt x="10241" y="3065"/>
                    <a:pt x="10237" y="3055"/>
                  </a:cubicBezTo>
                  <a:cubicBezTo>
                    <a:pt x="10218" y="3037"/>
                    <a:pt x="10205" y="3019"/>
                    <a:pt x="10190" y="3000"/>
                  </a:cubicBezTo>
                  <a:cubicBezTo>
                    <a:pt x="10167" y="2968"/>
                    <a:pt x="10140" y="2941"/>
                    <a:pt x="10117" y="2909"/>
                  </a:cubicBezTo>
                  <a:cubicBezTo>
                    <a:pt x="10108" y="2894"/>
                    <a:pt x="10095" y="2886"/>
                    <a:pt x="10085" y="2872"/>
                  </a:cubicBezTo>
                  <a:cubicBezTo>
                    <a:pt x="10025" y="2872"/>
                    <a:pt x="9970" y="2872"/>
                    <a:pt x="9911" y="2877"/>
                  </a:cubicBezTo>
                  <a:cubicBezTo>
                    <a:pt x="9447" y="2894"/>
                    <a:pt x="8988" y="2973"/>
                    <a:pt x="8544" y="3106"/>
                  </a:cubicBezTo>
                  <a:cubicBezTo>
                    <a:pt x="8103" y="3239"/>
                    <a:pt x="7678" y="3427"/>
                    <a:pt x="7278" y="3665"/>
                  </a:cubicBezTo>
                  <a:cubicBezTo>
                    <a:pt x="7030" y="3812"/>
                    <a:pt x="6760" y="3982"/>
                    <a:pt x="6545" y="4193"/>
                  </a:cubicBezTo>
                  <a:cubicBezTo>
                    <a:pt x="6641" y="3385"/>
                    <a:pt x="6765" y="2579"/>
                    <a:pt x="6912" y="1776"/>
                  </a:cubicBezTo>
                  <a:cubicBezTo>
                    <a:pt x="6920" y="1734"/>
                    <a:pt x="6925" y="1694"/>
                    <a:pt x="6935" y="1652"/>
                  </a:cubicBezTo>
                  <a:cubicBezTo>
                    <a:pt x="7132" y="1414"/>
                    <a:pt x="7347" y="1198"/>
                    <a:pt x="7613" y="1029"/>
                  </a:cubicBezTo>
                  <a:cubicBezTo>
                    <a:pt x="7737" y="951"/>
                    <a:pt x="7866" y="881"/>
                    <a:pt x="7998" y="822"/>
                  </a:cubicBezTo>
                  <a:cubicBezTo>
                    <a:pt x="7980" y="813"/>
                    <a:pt x="7966" y="799"/>
                    <a:pt x="7953" y="790"/>
                  </a:cubicBezTo>
                  <a:cubicBezTo>
                    <a:pt x="7938" y="776"/>
                    <a:pt x="7930" y="767"/>
                    <a:pt x="7915" y="758"/>
                  </a:cubicBezTo>
                  <a:cubicBezTo>
                    <a:pt x="7898" y="744"/>
                    <a:pt x="7879" y="731"/>
                    <a:pt x="7860" y="716"/>
                  </a:cubicBezTo>
                  <a:lnTo>
                    <a:pt x="7856" y="712"/>
                  </a:lnTo>
                  <a:cubicBezTo>
                    <a:pt x="7750" y="762"/>
                    <a:pt x="7650" y="818"/>
                    <a:pt x="7549" y="881"/>
                  </a:cubicBezTo>
                  <a:cubicBezTo>
                    <a:pt x="7347" y="1015"/>
                    <a:pt x="7155" y="1171"/>
                    <a:pt x="6994" y="1354"/>
                  </a:cubicBezTo>
                  <a:cubicBezTo>
                    <a:pt x="7045" y="1074"/>
                    <a:pt x="7100" y="799"/>
                    <a:pt x="7159" y="519"/>
                  </a:cubicBezTo>
                  <a:cubicBezTo>
                    <a:pt x="7178" y="428"/>
                    <a:pt x="7200" y="335"/>
                    <a:pt x="7223" y="244"/>
                  </a:cubicBezTo>
                  <a:cubicBezTo>
                    <a:pt x="7219" y="244"/>
                    <a:pt x="7219" y="240"/>
                    <a:pt x="7214" y="240"/>
                  </a:cubicBezTo>
                  <a:cubicBezTo>
                    <a:pt x="7195" y="225"/>
                    <a:pt x="7172" y="212"/>
                    <a:pt x="7155" y="198"/>
                  </a:cubicBezTo>
                  <a:cubicBezTo>
                    <a:pt x="7150" y="193"/>
                    <a:pt x="7150" y="193"/>
                    <a:pt x="7145" y="189"/>
                  </a:cubicBezTo>
                  <a:cubicBezTo>
                    <a:pt x="7132" y="180"/>
                    <a:pt x="7117" y="170"/>
                    <a:pt x="7104" y="162"/>
                  </a:cubicBezTo>
                  <a:cubicBezTo>
                    <a:pt x="7095" y="157"/>
                    <a:pt x="7090" y="153"/>
                    <a:pt x="7081" y="148"/>
                  </a:cubicBezTo>
                  <a:cubicBezTo>
                    <a:pt x="7072" y="143"/>
                    <a:pt x="7062" y="134"/>
                    <a:pt x="7053" y="130"/>
                  </a:cubicBezTo>
                  <a:cubicBezTo>
                    <a:pt x="7049" y="125"/>
                    <a:pt x="7040" y="121"/>
                    <a:pt x="7035" y="115"/>
                  </a:cubicBezTo>
                  <a:cubicBezTo>
                    <a:pt x="7026" y="111"/>
                    <a:pt x="7017" y="107"/>
                    <a:pt x="7007" y="102"/>
                  </a:cubicBezTo>
                  <a:cubicBezTo>
                    <a:pt x="7003" y="98"/>
                    <a:pt x="6998" y="93"/>
                    <a:pt x="6994" y="88"/>
                  </a:cubicBezTo>
                  <a:cubicBezTo>
                    <a:pt x="6985" y="83"/>
                    <a:pt x="6975" y="79"/>
                    <a:pt x="6971" y="75"/>
                  </a:cubicBezTo>
                  <a:cubicBezTo>
                    <a:pt x="6967" y="70"/>
                    <a:pt x="6958" y="70"/>
                    <a:pt x="6952" y="66"/>
                  </a:cubicBezTo>
                  <a:cubicBezTo>
                    <a:pt x="6948" y="60"/>
                    <a:pt x="6943" y="56"/>
                    <a:pt x="6935" y="51"/>
                  </a:cubicBezTo>
                  <a:cubicBezTo>
                    <a:pt x="6930" y="51"/>
                    <a:pt x="6925" y="47"/>
                    <a:pt x="6920" y="43"/>
                  </a:cubicBezTo>
                  <a:cubicBezTo>
                    <a:pt x="6920" y="43"/>
                    <a:pt x="6916" y="43"/>
                    <a:pt x="6916" y="38"/>
                  </a:cubicBezTo>
                  <a:cubicBezTo>
                    <a:pt x="6875" y="15"/>
                    <a:pt x="6852" y="1"/>
                    <a:pt x="685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46"/>
          <p:cNvGrpSpPr/>
          <p:nvPr/>
        </p:nvGrpSpPr>
        <p:grpSpPr>
          <a:xfrm rot="-6299967">
            <a:off x="7100632" y="-583034"/>
            <a:ext cx="1672764" cy="2698600"/>
            <a:chOff x="6553750" y="3179075"/>
            <a:chExt cx="397875" cy="641875"/>
          </a:xfrm>
        </p:grpSpPr>
        <p:sp>
          <p:nvSpPr>
            <p:cNvPr id="3609" name="Google Shape;3609;p46"/>
            <p:cNvSpPr/>
            <p:nvPr/>
          </p:nvSpPr>
          <p:spPr>
            <a:xfrm>
              <a:off x="6697175" y="3296275"/>
              <a:ext cx="87625" cy="524675"/>
            </a:xfrm>
            <a:custGeom>
              <a:rect b="b" l="l" r="r" t="t"/>
              <a:pathLst>
                <a:path extrusionOk="0" h="20987" w="3505">
                  <a:moveTo>
                    <a:pt x="2321" y="1"/>
                  </a:moveTo>
                  <a:cubicBezTo>
                    <a:pt x="2300" y="1"/>
                    <a:pt x="2280" y="6"/>
                    <a:pt x="2262" y="18"/>
                  </a:cubicBezTo>
                  <a:cubicBezTo>
                    <a:pt x="1863" y="275"/>
                    <a:pt x="1533" y="629"/>
                    <a:pt x="1280" y="1027"/>
                  </a:cubicBezTo>
                  <a:cubicBezTo>
                    <a:pt x="1028" y="1431"/>
                    <a:pt x="858" y="1871"/>
                    <a:pt x="740" y="2325"/>
                  </a:cubicBezTo>
                  <a:cubicBezTo>
                    <a:pt x="505" y="3233"/>
                    <a:pt x="492" y="4183"/>
                    <a:pt x="570" y="5099"/>
                  </a:cubicBezTo>
                  <a:cubicBezTo>
                    <a:pt x="647" y="6026"/>
                    <a:pt x="831" y="6943"/>
                    <a:pt x="1125" y="7828"/>
                  </a:cubicBezTo>
                  <a:cubicBezTo>
                    <a:pt x="1417" y="8713"/>
                    <a:pt x="1813" y="9544"/>
                    <a:pt x="2147" y="10378"/>
                  </a:cubicBezTo>
                  <a:cubicBezTo>
                    <a:pt x="2486" y="11212"/>
                    <a:pt x="2771" y="12061"/>
                    <a:pt x="2808" y="12914"/>
                  </a:cubicBezTo>
                  <a:cubicBezTo>
                    <a:pt x="2831" y="13335"/>
                    <a:pt x="2780" y="13754"/>
                    <a:pt x="2674" y="14161"/>
                  </a:cubicBezTo>
                  <a:cubicBezTo>
                    <a:pt x="2560" y="14569"/>
                    <a:pt x="2390" y="14964"/>
                    <a:pt x="2193" y="15354"/>
                  </a:cubicBezTo>
                  <a:cubicBezTo>
                    <a:pt x="1785" y="16133"/>
                    <a:pt x="1262" y="16881"/>
                    <a:pt x="803" y="17706"/>
                  </a:cubicBezTo>
                  <a:cubicBezTo>
                    <a:pt x="579" y="18123"/>
                    <a:pt x="367" y="18559"/>
                    <a:pt x="221" y="19031"/>
                  </a:cubicBezTo>
                  <a:cubicBezTo>
                    <a:pt x="75" y="19513"/>
                    <a:pt x="1" y="20022"/>
                    <a:pt x="24" y="20545"/>
                  </a:cubicBezTo>
                  <a:lnTo>
                    <a:pt x="24" y="20554"/>
                  </a:lnTo>
                  <a:cubicBezTo>
                    <a:pt x="41" y="20799"/>
                    <a:pt x="242" y="20986"/>
                    <a:pt x="481" y="20986"/>
                  </a:cubicBezTo>
                  <a:cubicBezTo>
                    <a:pt x="492" y="20986"/>
                    <a:pt x="504" y="20986"/>
                    <a:pt x="515" y="20985"/>
                  </a:cubicBezTo>
                  <a:cubicBezTo>
                    <a:pt x="771" y="20967"/>
                    <a:pt x="964" y="20747"/>
                    <a:pt x="945" y="20490"/>
                  </a:cubicBezTo>
                  <a:lnTo>
                    <a:pt x="945" y="20476"/>
                  </a:lnTo>
                  <a:cubicBezTo>
                    <a:pt x="918" y="20082"/>
                    <a:pt x="960" y="19678"/>
                    <a:pt x="1065" y="19279"/>
                  </a:cubicBezTo>
                  <a:cubicBezTo>
                    <a:pt x="1175" y="18880"/>
                    <a:pt x="1349" y="18486"/>
                    <a:pt x="1542" y="18096"/>
                  </a:cubicBezTo>
                  <a:cubicBezTo>
                    <a:pt x="1946" y="17312"/>
                    <a:pt x="2445" y="16542"/>
                    <a:pt x="2863" y="15689"/>
                  </a:cubicBezTo>
                  <a:cubicBezTo>
                    <a:pt x="3064" y="15262"/>
                    <a:pt x="3239" y="14808"/>
                    <a:pt x="3358" y="14336"/>
                  </a:cubicBezTo>
                  <a:cubicBezTo>
                    <a:pt x="3464" y="13854"/>
                    <a:pt x="3504" y="13354"/>
                    <a:pt x="3464" y="12873"/>
                  </a:cubicBezTo>
                  <a:cubicBezTo>
                    <a:pt x="3390" y="11896"/>
                    <a:pt x="3046" y="10997"/>
                    <a:pt x="2674" y="10158"/>
                  </a:cubicBezTo>
                  <a:cubicBezTo>
                    <a:pt x="2304" y="9314"/>
                    <a:pt x="1891" y="8503"/>
                    <a:pt x="1578" y="7667"/>
                  </a:cubicBezTo>
                  <a:cubicBezTo>
                    <a:pt x="1276" y="6829"/>
                    <a:pt x="1065" y="5952"/>
                    <a:pt x="960" y="5063"/>
                  </a:cubicBezTo>
                  <a:cubicBezTo>
                    <a:pt x="858" y="4173"/>
                    <a:pt x="845" y="3265"/>
                    <a:pt x="1038" y="2398"/>
                  </a:cubicBezTo>
                  <a:cubicBezTo>
                    <a:pt x="1138" y="1967"/>
                    <a:pt x="1285" y="1545"/>
                    <a:pt x="1506" y="1165"/>
                  </a:cubicBezTo>
                  <a:cubicBezTo>
                    <a:pt x="1726" y="784"/>
                    <a:pt x="2023" y="449"/>
                    <a:pt x="2381" y="202"/>
                  </a:cubicBezTo>
                  <a:lnTo>
                    <a:pt x="2386" y="197"/>
                  </a:lnTo>
                  <a:cubicBezTo>
                    <a:pt x="2431" y="165"/>
                    <a:pt x="2445" y="100"/>
                    <a:pt x="2414" y="51"/>
                  </a:cubicBezTo>
                  <a:cubicBezTo>
                    <a:pt x="2392" y="18"/>
                    <a:pt x="2357" y="1"/>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6"/>
            <p:cNvSpPr/>
            <p:nvPr/>
          </p:nvSpPr>
          <p:spPr>
            <a:xfrm>
              <a:off x="6792800" y="3507350"/>
              <a:ext cx="158825" cy="172925"/>
            </a:xfrm>
            <a:custGeom>
              <a:rect b="b" l="l" r="r" t="t"/>
              <a:pathLst>
                <a:path extrusionOk="0" h="6917" w="6353">
                  <a:moveTo>
                    <a:pt x="5650" y="0"/>
                  </a:moveTo>
                  <a:cubicBezTo>
                    <a:pt x="5650" y="0"/>
                    <a:pt x="4945" y="320"/>
                    <a:pt x="4279" y="422"/>
                  </a:cubicBezTo>
                  <a:cubicBezTo>
                    <a:pt x="4045" y="454"/>
                    <a:pt x="3802" y="458"/>
                    <a:pt x="3541" y="477"/>
                  </a:cubicBezTo>
                  <a:cubicBezTo>
                    <a:pt x="3091" y="513"/>
                    <a:pt x="2596" y="582"/>
                    <a:pt x="2041" y="908"/>
                  </a:cubicBezTo>
                  <a:cubicBezTo>
                    <a:pt x="1798" y="1046"/>
                    <a:pt x="1546" y="1238"/>
                    <a:pt x="1280" y="1490"/>
                  </a:cubicBezTo>
                  <a:cubicBezTo>
                    <a:pt x="1258" y="1508"/>
                    <a:pt x="1239" y="1531"/>
                    <a:pt x="1216" y="1550"/>
                  </a:cubicBezTo>
                  <a:cubicBezTo>
                    <a:pt x="647" y="2109"/>
                    <a:pt x="295" y="2701"/>
                    <a:pt x="138" y="3251"/>
                  </a:cubicBezTo>
                  <a:cubicBezTo>
                    <a:pt x="1" y="3747"/>
                    <a:pt x="28" y="4210"/>
                    <a:pt x="206" y="4590"/>
                  </a:cubicBezTo>
                  <a:cubicBezTo>
                    <a:pt x="303" y="4797"/>
                    <a:pt x="445" y="4980"/>
                    <a:pt x="634" y="5127"/>
                  </a:cubicBezTo>
                  <a:cubicBezTo>
                    <a:pt x="834" y="5288"/>
                    <a:pt x="1053" y="5339"/>
                    <a:pt x="1250" y="5339"/>
                  </a:cubicBezTo>
                  <a:cubicBezTo>
                    <a:pt x="1586" y="5339"/>
                    <a:pt x="1857" y="5191"/>
                    <a:pt x="1857" y="5191"/>
                  </a:cubicBezTo>
                  <a:lnTo>
                    <a:pt x="1857" y="5191"/>
                  </a:lnTo>
                  <a:cubicBezTo>
                    <a:pt x="1857" y="5191"/>
                    <a:pt x="1747" y="5493"/>
                    <a:pt x="1885" y="5984"/>
                  </a:cubicBezTo>
                  <a:cubicBezTo>
                    <a:pt x="2026" y="6489"/>
                    <a:pt x="2844" y="6916"/>
                    <a:pt x="3474" y="6916"/>
                  </a:cubicBezTo>
                  <a:cubicBezTo>
                    <a:pt x="3542" y="6916"/>
                    <a:pt x="3607" y="6911"/>
                    <a:pt x="3669" y="6901"/>
                  </a:cubicBezTo>
                  <a:cubicBezTo>
                    <a:pt x="4050" y="6842"/>
                    <a:pt x="4384" y="6686"/>
                    <a:pt x="4674" y="6456"/>
                  </a:cubicBezTo>
                  <a:cubicBezTo>
                    <a:pt x="4857" y="6314"/>
                    <a:pt x="5017" y="6149"/>
                    <a:pt x="5169" y="5961"/>
                  </a:cubicBezTo>
                  <a:cubicBezTo>
                    <a:pt x="5550" y="5489"/>
                    <a:pt x="5838" y="4884"/>
                    <a:pt x="6077" y="4238"/>
                  </a:cubicBezTo>
                  <a:cubicBezTo>
                    <a:pt x="6095" y="4191"/>
                    <a:pt x="6109" y="4145"/>
                    <a:pt x="6122" y="4100"/>
                  </a:cubicBezTo>
                  <a:cubicBezTo>
                    <a:pt x="6201" y="3861"/>
                    <a:pt x="6251" y="3622"/>
                    <a:pt x="6283" y="3389"/>
                  </a:cubicBezTo>
                  <a:cubicBezTo>
                    <a:pt x="6352" y="2898"/>
                    <a:pt x="6334" y="2422"/>
                    <a:pt x="6270" y="1990"/>
                  </a:cubicBezTo>
                  <a:cubicBezTo>
                    <a:pt x="6109" y="853"/>
                    <a:pt x="5650"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6"/>
            <p:cNvSpPr/>
            <p:nvPr/>
          </p:nvSpPr>
          <p:spPr>
            <a:xfrm>
              <a:off x="6843825" y="3519250"/>
              <a:ext cx="107800" cy="72825"/>
            </a:xfrm>
            <a:custGeom>
              <a:rect b="b" l="l" r="r" t="t"/>
              <a:pathLst>
                <a:path extrusionOk="0" h="2913" w="4312">
                  <a:moveTo>
                    <a:pt x="1500" y="1"/>
                  </a:moveTo>
                  <a:cubicBezTo>
                    <a:pt x="1050" y="37"/>
                    <a:pt x="555" y="106"/>
                    <a:pt x="0" y="432"/>
                  </a:cubicBezTo>
                  <a:cubicBezTo>
                    <a:pt x="1363" y="1225"/>
                    <a:pt x="2720" y="2023"/>
                    <a:pt x="4087" y="2816"/>
                  </a:cubicBezTo>
                  <a:cubicBezTo>
                    <a:pt x="4136" y="2848"/>
                    <a:pt x="4191" y="2881"/>
                    <a:pt x="4242" y="2913"/>
                  </a:cubicBezTo>
                  <a:cubicBezTo>
                    <a:pt x="4311" y="2422"/>
                    <a:pt x="4293" y="1946"/>
                    <a:pt x="4229" y="1514"/>
                  </a:cubicBezTo>
                  <a:cubicBezTo>
                    <a:pt x="4059" y="1459"/>
                    <a:pt x="3889" y="1408"/>
                    <a:pt x="3724" y="1353"/>
                  </a:cubicBezTo>
                  <a:cubicBezTo>
                    <a:pt x="2894" y="1078"/>
                    <a:pt x="2133" y="606"/>
                    <a:pt x="1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6"/>
            <p:cNvSpPr/>
            <p:nvPr/>
          </p:nvSpPr>
          <p:spPr>
            <a:xfrm>
              <a:off x="6796250" y="3544600"/>
              <a:ext cx="149625" cy="111800"/>
            </a:xfrm>
            <a:custGeom>
              <a:rect b="b" l="l" r="r" t="t"/>
              <a:pathLst>
                <a:path extrusionOk="0" h="4472" w="5985">
                  <a:moveTo>
                    <a:pt x="1142" y="0"/>
                  </a:moveTo>
                  <a:cubicBezTo>
                    <a:pt x="1120" y="18"/>
                    <a:pt x="1101" y="41"/>
                    <a:pt x="1078" y="60"/>
                  </a:cubicBezTo>
                  <a:cubicBezTo>
                    <a:pt x="509" y="619"/>
                    <a:pt x="157" y="1211"/>
                    <a:pt x="0" y="1761"/>
                  </a:cubicBezTo>
                  <a:cubicBezTo>
                    <a:pt x="417" y="2215"/>
                    <a:pt x="940" y="2568"/>
                    <a:pt x="1518" y="2775"/>
                  </a:cubicBezTo>
                  <a:cubicBezTo>
                    <a:pt x="2151" y="3004"/>
                    <a:pt x="2834" y="3059"/>
                    <a:pt x="3440" y="3347"/>
                  </a:cubicBezTo>
                  <a:cubicBezTo>
                    <a:pt x="4026" y="3628"/>
                    <a:pt x="4494" y="4109"/>
                    <a:pt x="5031" y="4471"/>
                  </a:cubicBezTo>
                  <a:cubicBezTo>
                    <a:pt x="5412" y="3999"/>
                    <a:pt x="5700" y="3394"/>
                    <a:pt x="5939" y="2748"/>
                  </a:cubicBezTo>
                  <a:cubicBezTo>
                    <a:pt x="5957" y="2701"/>
                    <a:pt x="5971" y="2655"/>
                    <a:pt x="5984" y="2610"/>
                  </a:cubicBezTo>
                  <a:cubicBezTo>
                    <a:pt x="5866" y="2564"/>
                    <a:pt x="5747" y="2527"/>
                    <a:pt x="5622" y="2500"/>
                  </a:cubicBezTo>
                  <a:cubicBezTo>
                    <a:pt x="4944" y="2362"/>
                    <a:pt x="4191" y="2518"/>
                    <a:pt x="3582" y="2192"/>
                  </a:cubicBezTo>
                  <a:cubicBezTo>
                    <a:pt x="3196" y="1990"/>
                    <a:pt x="2921" y="1628"/>
                    <a:pt x="2633" y="1307"/>
                  </a:cubicBezTo>
                  <a:cubicBezTo>
                    <a:pt x="2187" y="812"/>
                    <a:pt x="1679" y="394"/>
                    <a:pt x="1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6"/>
            <p:cNvSpPr/>
            <p:nvPr/>
          </p:nvSpPr>
          <p:spPr>
            <a:xfrm>
              <a:off x="6797950" y="3622075"/>
              <a:ext cx="111700" cy="58200"/>
            </a:xfrm>
            <a:custGeom>
              <a:rect b="b" l="l" r="r" t="t"/>
              <a:pathLst>
                <a:path extrusionOk="0" h="2328" w="4468">
                  <a:moveTo>
                    <a:pt x="0" y="1"/>
                  </a:moveTo>
                  <a:cubicBezTo>
                    <a:pt x="97" y="208"/>
                    <a:pt x="239" y="391"/>
                    <a:pt x="428" y="538"/>
                  </a:cubicBezTo>
                  <a:cubicBezTo>
                    <a:pt x="628" y="699"/>
                    <a:pt x="847" y="750"/>
                    <a:pt x="1044" y="750"/>
                  </a:cubicBezTo>
                  <a:cubicBezTo>
                    <a:pt x="1380" y="750"/>
                    <a:pt x="1651" y="602"/>
                    <a:pt x="1651" y="602"/>
                  </a:cubicBezTo>
                  <a:lnTo>
                    <a:pt x="1651" y="602"/>
                  </a:lnTo>
                  <a:cubicBezTo>
                    <a:pt x="1651" y="602"/>
                    <a:pt x="1541" y="904"/>
                    <a:pt x="1679" y="1395"/>
                  </a:cubicBezTo>
                  <a:cubicBezTo>
                    <a:pt x="1820" y="1900"/>
                    <a:pt x="2638" y="2327"/>
                    <a:pt x="3268" y="2327"/>
                  </a:cubicBezTo>
                  <a:cubicBezTo>
                    <a:pt x="3336" y="2327"/>
                    <a:pt x="3401" y="2322"/>
                    <a:pt x="3463" y="2312"/>
                  </a:cubicBezTo>
                  <a:cubicBezTo>
                    <a:pt x="3844" y="2253"/>
                    <a:pt x="4178" y="2097"/>
                    <a:pt x="4468" y="1867"/>
                  </a:cubicBezTo>
                  <a:cubicBezTo>
                    <a:pt x="4161" y="1725"/>
                    <a:pt x="3798" y="1638"/>
                    <a:pt x="3500" y="1478"/>
                  </a:cubicBezTo>
                  <a:cubicBezTo>
                    <a:pt x="3120" y="1272"/>
                    <a:pt x="2826" y="927"/>
                    <a:pt x="2510" y="629"/>
                  </a:cubicBezTo>
                  <a:cubicBezTo>
                    <a:pt x="2422" y="547"/>
                    <a:pt x="2335" y="469"/>
                    <a:pt x="2225" y="423"/>
                  </a:cubicBezTo>
                  <a:cubicBezTo>
                    <a:pt x="2129" y="385"/>
                    <a:pt x="2027" y="375"/>
                    <a:pt x="1923" y="375"/>
                  </a:cubicBezTo>
                  <a:cubicBezTo>
                    <a:pt x="1837" y="375"/>
                    <a:pt x="1751" y="382"/>
                    <a:pt x="1666" y="386"/>
                  </a:cubicBezTo>
                  <a:cubicBezTo>
                    <a:pt x="1609" y="389"/>
                    <a:pt x="1553" y="391"/>
                    <a:pt x="1497" y="391"/>
                  </a:cubicBezTo>
                  <a:cubicBezTo>
                    <a:pt x="975" y="391"/>
                    <a:pt x="456" y="25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6"/>
            <p:cNvSpPr/>
            <p:nvPr/>
          </p:nvSpPr>
          <p:spPr>
            <a:xfrm>
              <a:off x="6752325" y="3632175"/>
              <a:ext cx="91050" cy="67550"/>
            </a:xfrm>
            <a:custGeom>
              <a:rect b="b" l="l" r="r" t="t"/>
              <a:pathLst>
                <a:path extrusionOk="0" h="2702" w="3642">
                  <a:moveTo>
                    <a:pt x="3569" y="0"/>
                  </a:moveTo>
                  <a:cubicBezTo>
                    <a:pt x="3550" y="0"/>
                    <a:pt x="3531" y="8"/>
                    <a:pt x="3518" y="24"/>
                  </a:cubicBezTo>
                  <a:lnTo>
                    <a:pt x="3514" y="28"/>
                  </a:lnTo>
                  <a:lnTo>
                    <a:pt x="2844" y="877"/>
                  </a:lnTo>
                  <a:cubicBezTo>
                    <a:pt x="2610" y="1156"/>
                    <a:pt x="2371" y="1423"/>
                    <a:pt x="2106" y="1652"/>
                  </a:cubicBezTo>
                  <a:cubicBezTo>
                    <a:pt x="1840" y="1881"/>
                    <a:pt x="1546" y="2069"/>
                    <a:pt x="1230" y="2183"/>
                  </a:cubicBezTo>
                  <a:cubicBezTo>
                    <a:pt x="1017" y="2264"/>
                    <a:pt x="794" y="2307"/>
                    <a:pt x="576" y="2307"/>
                  </a:cubicBezTo>
                  <a:cubicBezTo>
                    <a:pt x="470" y="2307"/>
                    <a:pt x="365" y="2297"/>
                    <a:pt x="263" y="2276"/>
                  </a:cubicBezTo>
                  <a:cubicBezTo>
                    <a:pt x="257" y="2276"/>
                    <a:pt x="253" y="2276"/>
                    <a:pt x="248" y="2271"/>
                  </a:cubicBezTo>
                  <a:cubicBezTo>
                    <a:pt x="240" y="2270"/>
                    <a:pt x="231" y="2270"/>
                    <a:pt x="222" y="2270"/>
                  </a:cubicBezTo>
                  <a:cubicBezTo>
                    <a:pt x="122" y="2270"/>
                    <a:pt x="32" y="2344"/>
                    <a:pt x="19" y="2450"/>
                  </a:cubicBezTo>
                  <a:cubicBezTo>
                    <a:pt x="1" y="2564"/>
                    <a:pt x="79" y="2665"/>
                    <a:pt x="193" y="2684"/>
                  </a:cubicBezTo>
                  <a:cubicBezTo>
                    <a:pt x="282" y="2696"/>
                    <a:pt x="370" y="2702"/>
                    <a:pt x="457" y="2702"/>
                  </a:cubicBezTo>
                  <a:cubicBezTo>
                    <a:pt x="774" y="2702"/>
                    <a:pt x="1082" y="2627"/>
                    <a:pt x="1358" y="2505"/>
                  </a:cubicBezTo>
                  <a:cubicBezTo>
                    <a:pt x="1715" y="2348"/>
                    <a:pt x="2024" y="2115"/>
                    <a:pt x="2289" y="1849"/>
                  </a:cubicBezTo>
                  <a:cubicBezTo>
                    <a:pt x="2555" y="1588"/>
                    <a:pt x="2784" y="1298"/>
                    <a:pt x="3000" y="1006"/>
                  </a:cubicBezTo>
                  <a:lnTo>
                    <a:pt x="3624" y="106"/>
                  </a:lnTo>
                  <a:cubicBezTo>
                    <a:pt x="3642" y="74"/>
                    <a:pt x="3637" y="37"/>
                    <a:pt x="3610" y="15"/>
                  </a:cubicBezTo>
                  <a:cubicBezTo>
                    <a:pt x="3598" y="5"/>
                    <a:pt x="3583" y="0"/>
                    <a:pt x="35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6"/>
            <p:cNvSpPr/>
            <p:nvPr/>
          </p:nvSpPr>
          <p:spPr>
            <a:xfrm>
              <a:off x="6767575" y="3349825"/>
              <a:ext cx="127975" cy="139475"/>
            </a:xfrm>
            <a:custGeom>
              <a:rect b="b" l="l" r="r" t="t"/>
              <a:pathLst>
                <a:path extrusionOk="0" h="5579" w="5119">
                  <a:moveTo>
                    <a:pt x="4555" y="0"/>
                  </a:moveTo>
                  <a:cubicBezTo>
                    <a:pt x="4555" y="0"/>
                    <a:pt x="3981" y="261"/>
                    <a:pt x="3450" y="339"/>
                  </a:cubicBezTo>
                  <a:cubicBezTo>
                    <a:pt x="3262" y="367"/>
                    <a:pt x="3065" y="371"/>
                    <a:pt x="2853" y="385"/>
                  </a:cubicBezTo>
                  <a:cubicBezTo>
                    <a:pt x="2491" y="413"/>
                    <a:pt x="2092" y="468"/>
                    <a:pt x="1643" y="729"/>
                  </a:cubicBezTo>
                  <a:cubicBezTo>
                    <a:pt x="1446" y="843"/>
                    <a:pt x="1243" y="995"/>
                    <a:pt x="1028" y="1201"/>
                  </a:cubicBezTo>
                  <a:cubicBezTo>
                    <a:pt x="1010" y="1220"/>
                    <a:pt x="995" y="1233"/>
                    <a:pt x="978" y="1251"/>
                  </a:cubicBezTo>
                  <a:cubicBezTo>
                    <a:pt x="519" y="1700"/>
                    <a:pt x="235" y="2178"/>
                    <a:pt x="110" y="2623"/>
                  </a:cubicBezTo>
                  <a:cubicBezTo>
                    <a:pt x="0" y="3021"/>
                    <a:pt x="19" y="3393"/>
                    <a:pt x="161" y="3700"/>
                  </a:cubicBezTo>
                  <a:cubicBezTo>
                    <a:pt x="244" y="3865"/>
                    <a:pt x="358" y="4012"/>
                    <a:pt x="510" y="4136"/>
                  </a:cubicBezTo>
                  <a:cubicBezTo>
                    <a:pt x="669" y="4265"/>
                    <a:pt x="845" y="4306"/>
                    <a:pt x="1003" y="4306"/>
                  </a:cubicBezTo>
                  <a:cubicBezTo>
                    <a:pt x="1275" y="4306"/>
                    <a:pt x="1496" y="4187"/>
                    <a:pt x="1496" y="4187"/>
                  </a:cubicBezTo>
                  <a:lnTo>
                    <a:pt x="1496" y="4187"/>
                  </a:lnTo>
                  <a:cubicBezTo>
                    <a:pt x="1496" y="4187"/>
                    <a:pt x="1408" y="4430"/>
                    <a:pt x="1518" y="4824"/>
                  </a:cubicBezTo>
                  <a:cubicBezTo>
                    <a:pt x="1631" y="5235"/>
                    <a:pt x="2292" y="5579"/>
                    <a:pt x="2801" y="5579"/>
                  </a:cubicBezTo>
                  <a:cubicBezTo>
                    <a:pt x="2854" y="5579"/>
                    <a:pt x="2906" y="5575"/>
                    <a:pt x="2954" y="5567"/>
                  </a:cubicBezTo>
                  <a:cubicBezTo>
                    <a:pt x="3266" y="5516"/>
                    <a:pt x="3532" y="5388"/>
                    <a:pt x="3766" y="5209"/>
                  </a:cubicBezTo>
                  <a:cubicBezTo>
                    <a:pt x="3912" y="5095"/>
                    <a:pt x="4045" y="4962"/>
                    <a:pt x="4165" y="4805"/>
                  </a:cubicBezTo>
                  <a:cubicBezTo>
                    <a:pt x="4472" y="4425"/>
                    <a:pt x="4706" y="3939"/>
                    <a:pt x="4898" y="3416"/>
                  </a:cubicBezTo>
                  <a:cubicBezTo>
                    <a:pt x="4913" y="3379"/>
                    <a:pt x="4921" y="3343"/>
                    <a:pt x="4936" y="3306"/>
                  </a:cubicBezTo>
                  <a:cubicBezTo>
                    <a:pt x="4999" y="3114"/>
                    <a:pt x="5040" y="2921"/>
                    <a:pt x="5063" y="2733"/>
                  </a:cubicBezTo>
                  <a:cubicBezTo>
                    <a:pt x="5118" y="2339"/>
                    <a:pt x="5105" y="1954"/>
                    <a:pt x="5054" y="1605"/>
                  </a:cubicBezTo>
                  <a:cubicBezTo>
                    <a:pt x="4921" y="688"/>
                    <a:pt x="4555"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6"/>
            <p:cNvSpPr/>
            <p:nvPr/>
          </p:nvSpPr>
          <p:spPr>
            <a:xfrm>
              <a:off x="6808625" y="3359450"/>
              <a:ext cx="86925" cy="58700"/>
            </a:xfrm>
            <a:custGeom>
              <a:rect b="b" l="l" r="r" t="t"/>
              <a:pathLst>
                <a:path extrusionOk="0" h="2348" w="3477">
                  <a:moveTo>
                    <a:pt x="1211" y="0"/>
                  </a:moveTo>
                  <a:cubicBezTo>
                    <a:pt x="849" y="28"/>
                    <a:pt x="450" y="83"/>
                    <a:pt x="1" y="344"/>
                  </a:cubicBezTo>
                  <a:cubicBezTo>
                    <a:pt x="1097" y="985"/>
                    <a:pt x="2197" y="1628"/>
                    <a:pt x="3294" y="2270"/>
                  </a:cubicBezTo>
                  <a:cubicBezTo>
                    <a:pt x="3339" y="2297"/>
                    <a:pt x="3381" y="2320"/>
                    <a:pt x="3421" y="2348"/>
                  </a:cubicBezTo>
                  <a:cubicBezTo>
                    <a:pt x="3476" y="1954"/>
                    <a:pt x="3463" y="1569"/>
                    <a:pt x="3412" y="1220"/>
                  </a:cubicBezTo>
                  <a:cubicBezTo>
                    <a:pt x="3275" y="1174"/>
                    <a:pt x="3137" y="1137"/>
                    <a:pt x="3004" y="1091"/>
                  </a:cubicBezTo>
                  <a:cubicBezTo>
                    <a:pt x="2335" y="866"/>
                    <a:pt x="1720" y="49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6"/>
            <p:cNvSpPr/>
            <p:nvPr/>
          </p:nvSpPr>
          <p:spPr>
            <a:xfrm>
              <a:off x="6770325" y="3379825"/>
              <a:ext cx="120650" cy="90150"/>
            </a:xfrm>
            <a:custGeom>
              <a:rect b="b" l="l" r="r" t="t"/>
              <a:pathLst>
                <a:path extrusionOk="0" h="3606" w="4826">
                  <a:moveTo>
                    <a:pt x="918" y="1"/>
                  </a:moveTo>
                  <a:cubicBezTo>
                    <a:pt x="900" y="20"/>
                    <a:pt x="885" y="33"/>
                    <a:pt x="868" y="51"/>
                  </a:cubicBezTo>
                  <a:cubicBezTo>
                    <a:pt x="409" y="500"/>
                    <a:pt x="125" y="978"/>
                    <a:pt x="0" y="1423"/>
                  </a:cubicBezTo>
                  <a:cubicBezTo>
                    <a:pt x="335" y="1789"/>
                    <a:pt x="758" y="2074"/>
                    <a:pt x="1225" y="2239"/>
                  </a:cubicBezTo>
                  <a:cubicBezTo>
                    <a:pt x="1730" y="2422"/>
                    <a:pt x="2284" y="2468"/>
                    <a:pt x="2771" y="2702"/>
                  </a:cubicBezTo>
                  <a:cubicBezTo>
                    <a:pt x="3243" y="2927"/>
                    <a:pt x="3624" y="3313"/>
                    <a:pt x="4055" y="3605"/>
                  </a:cubicBezTo>
                  <a:cubicBezTo>
                    <a:pt x="4362" y="3225"/>
                    <a:pt x="4596" y="2739"/>
                    <a:pt x="4788" y="2216"/>
                  </a:cubicBezTo>
                  <a:cubicBezTo>
                    <a:pt x="4803" y="2179"/>
                    <a:pt x="4811" y="2143"/>
                    <a:pt x="4826" y="2106"/>
                  </a:cubicBezTo>
                  <a:cubicBezTo>
                    <a:pt x="4729" y="2069"/>
                    <a:pt x="4633" y="2037"/>
                    <a:pt x="4532" y="2019"/>
                  </a:cubicBezTo>
                  <a:cubicBezTo>
                    <a:pt x="3986" y="1904"/>
                    <a:pt x="3380" y="2028"/>
                    <a:pt x="2885" y="1772"/>
                  </a:cubicBezTo>
                  <a:cubicBezTo>
                    <a:pt x="2574" y="1607"/>
                    <a:pt x="2358" y="1317"/>
                    <a:pt x="2119" y="1056"/>
                  </a:cubicBezTo>
                  <a:cubicBezTo>
                    <a:pt x="1761" y="657"/>
                    <a:pt x="1349" y="318"/>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6"/>
            <p:cNvSpPr/>
            <p:nvPr/>
          </p:nvSpPr>
          <p:spPr>
            <a:xfrm>
              <a:off x="6771600" y="3442325"/>
              <a:ext cx="90125" cy="46975"/>
            </a:xfrm>
            <a:custGeom>
              <a:rect b="b" l="l" r="r" t="t"/>
              <a:pathLst>
                <a:path extrusionOk="0" h="1879" w="3605">
                  <a:moveTo>
                    <a:pt x="0" y="0"/>
                  </a:moveTo>
                  <a:lnTo>
                    <a:pt x="0" y="0"/>
                  </a:lnTo>
                  <a:cubicBezTo>
                    <a:pt x="83" y="165"/>
                    <a:pt x="197" y="312"/>
                    <a:pt x="349" y="436"/>
                  </a:cubicBezTo>
                  <a:cubicBezTo>
                    <a:pt x="508" y="565"/>
                    <a:pt x="684" y="606"/>
                    <a:pt x="842" y="606"/>
                  </a:cubicBezTo>
                  <a:cubicBezTo>
                    <a:pt x="1114" y="606"/>
                    <a:pt x="1335" y="487"/>
                    <a:pt x="1335" y="487"/>
                  </a:cubicBezTo>
                  <a:lnTo>
                    <a:pt x="1335" y="487"/>
                  </a:lnTo>
                  <a:cubicBezTo>
                    <a:pt x="1335" y="487"/>
                    <a:pt x="1247" y="730"/>
                    <a:pt x="1357" y="1124"/>
                  </a:cubicBezTo>
                  <a:cubicBezTo>
                    <a:pt x="1470" y="1535"/>
                    <a:pt x="2131" y="1879"/>
                    <a:pt x="2640" y="1879"/>
                  </a:cubicBezTo>
                  <a:cubicBezTo>
                    <a:pt x="2693" y="1879"/>
                    <a:pt x="2745" y="1875"/>
                    <a:pt x="2793" y="1867"/>
                  </a:cubicBezTo>
                  <a:cubicBezTo>
                    <a:pt x="3105" y="1816"/>
                    <a:pt x="3371" y="1688"/>
                    <a:pt x="3605" y="1509"/>
                  </a:cubicBezTo>
                  <a:cubicBezTo>
                    <a:pt x="3357" y="1395"/>
                    <a:pt x="3063" y="1321"/>
                    <a:pt x="2825" y="1192"/>
                  </a:cubicBezTo>
                  <a:cubicBezTo>
                    <a:pt x="2518" y="1023"/>
                    <a:pt x="2284" y="748"/>
                    <a:pt x="2027" y="510"/>
                  </a:cubicBezTo>
                  <a:cubicBezTo>
                    <a:pt x="1958" y="441"/>
                    <a:pt x="1885" y="377"/>
                    <a:pt x="1793" y="345"/>
                  </a:cubicBezTo>
                  <a:cubicBezTo>
                    <a:pt x="1717" y="311"/>
                    <a:pt x="1633" y="302"/>
                    <a:pt x="1548" y="302"/>
                  </a:cubicBezTo>
                  <a:cubicBezTo>
                    <a:pt x="1480" y="302"/>
                    <a:pt x="1411" y="308"/>
                    <a:pt x="1344" y="312"/>
                  </a:cubicBezTo>
                  <a:cubicBezTo>
                    <a:pt x="1299" y="315"/>
                    <a:pt x="1253" y="316"/>
                    <a:pt x="1208" y="316"/>
                  </a:cubicBezTo>
                  <a:cubicBezTo>
                    <a:pt x="789" y="316"/>
                    <a:pt x="368" y="20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6"/>
            <p:cNvSpPr/>
            <p:nvPr/>
          </p:nvSpPr>
          <p:spPr>
            <a:xfrm>
              <a:off x="6734900" y="3450525"/>
              <a:ext cx="73400" cy="54450"/>
            </a:xfrm>
            <a:custGeom>
              <a:rect b="b" l="l" r="r" t="t"/>
              <a:pathLst>
                <a:path extrusionOk="0" h="2178" w="2936">
                  <a:moveTo>
                    <a:pt x="2877" y="1"/>
                  </a:moveTo>
                  <a:cubicBezTo>
                    <a:pt x="2861" y="1"/>
                    <a:pt x="2845" y="8"/>
                    <a:pt x="2835" y="21"/>
                  </a:cubicBezTo>
                  <a:lnTo>
                    <a:pt x="2831" y="21"/>
                  </a:lnTo>
                  <a:lnTo>
                    <a:pt x="2289" y="705"/>
                  </a:lnTo>
                  <a:cubicBezTo>
                    <a:pt x="2105" y="929"/>
                    <a:pt x="1908" y="1145"/>
                    <a:pt x="1697" y="1328"/>
                  </a:cubicBezTo>
                  <a:cubicBezTo>
                    <a:pt x="1482" y="1516"/>
                    <a:pt x="1248" y="1668"/>
                    <a:pt x="992" y="1759"/>
                  </a:cubicBezTo>
                  <a:cubicBezTo>
                    <a:pt x="818" y="1823"/>
                    <a:pt x="637" y="1860"/>
                    <a:pt x="462" y="1860"/>
                  </a:cubicBezTo>
                  <a:cubicBezTo>
                    <a:pt x="377" y="1860"/>
                    <a:pt x="292" y="1851"/>
                    <a:pt x="211" y="1833"/>
                  </a:cubicBezTo>
                  <a:lnTo>
                    <a:pt x="198" y="1833"/>
                  </a:lnTo>
                  <a:cubicBezTo>
                    <a:pt x="189" y="1832"/>
                    <a:pt x="181" y="1831"/>
                    <a:pt x="172" y="1831"/>
                  </a:cubicBezTo>
                  <a:cubicBezTo>
                    <a:pt x="92" y="1831"/>
                    <a:pt x="23" y="1891"/>
                    <a:pt x="10" y="1975"/>
                  </a:cubicBezTo>
                  <a:cubicBezTo>
                    <a:pt x="1" y="2066"/>
                    <a:pt x="65" y="2149"/>
                    <a:pt x="152" y="2163"/>
                  </a:cubicBezTo>
                  <a:cubicBezTo>
                    <a:pt x="223" y="2173"/>
                    <a:pt x="295" y="2178"/>
                    <a:pt x="365" y="2178"/>
                  </a:cubicBezTo>
                  <a:cubicBezTo>
                    <a:pt x="621" y="2178"/>
                    <a:pt x="869" y="2116"/>
                    <a:pt x="1092" y="2016"/>
                  </a:cubicBezTo>
                  <a:cubicBezTo>
                    <a:pt x="1381" y="1892"/>
                    <a:pt x="1633" y="1704"/>
                    <a:pt x="1845" y="1493"/>
                  </a:cubicBezTo>
                  <a:cubicBezTo>
                    <a:pt x="2060" y="1277"/>
                    <a:pt x="2243" y="1044"/>
                    <a:pt x="2418" y="805"/>
                  </a:cubicBezTo>
                  <a:lnTo>
                    <a:pt x="2922" y="81"/>
                  </a:lnTo>
                  <a:cubicBezTo>
                    <a:pt x="2935" y="58"/>
                    <a:pt x="2931" y="26"/>
                    <a:pt x="2908" y="11"/>
                  </a:cubicBezTo>
                  <a:cubicBezTo>
                    <a:pt x="2899" y="4"/>
                    <a:pt x="2888" y="1"/>
                    <a:pt x="2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6"/>
            <p:cNvSpPr/>
            <p:nvPr/>
          </p:nvSpPr>
          <p:spPr>
            <a:xfrm>
              <a:off x="6772400" y="3255725"/>
              <a:ext cx="101825" cy="91650"/>
            </a:xfrm>
            <a:custGeom>
              <a:rect b="b" l="l" r="r" t="t"/>
              <a:pathLst>
                <a:path extrusionOk="0" h="3666" w="4073">
                  <a:moveTo>
                    <a:pt x="2074" y="1"/>
                  </a:moveTo>
                  <a:cubicBezTo>
                    <a:pt x="2010" y="1"/>
                    <a:pt x="1942" y="4"/>
                    <a:pt x="1871" y="12"/>
                  </a:cubicBezTo>
                  <a:cubicBezTo>
                    <a:pt x="1710" y="31"/>
                    <a:pt x="1528" y="71"/>
                    <a:pt x="1325" y="141"/>
                  </a:cubicBezTo>
                  <a:cubicBezTo>
                    <a:pt x="1308" y="150"/>
                    <a:pt x="1293" y="154"/>
                    <a:pt x="1276" y="159"/>
                  </a:cubicBezTo>
                  <a:cubicBezTo>
                    <a:pt x="835" y="325"/>
                    <a:pt x="505" y="558"/>
                    <a:pt x="289" y="820"/>
                  </a:cubicBezTo>
                  <a:cubicBezTo>
                    <a:pt x="97" y="1049"/>
                    <a:pt x="0" y="1305"/>
                    <a:pt x="4" y="1553"/>
                  </a:cubicBezTo>
                  <a:cubicBezTo>
                    <a:pt x="10" y="1686"/>
                    <a:pt x="42" y="1819"/>
                    <a:pt x="106" y="1942"/>
                  </a:cubicBezTo>
                  <a:cubicBezTo>
                    <a:pt x="265" y="2250"/>
                    <a:pt x="618" y="2273"/>
                    <a:pt x="723" y="2273"/>
                  </a:cubicBezTo>
                  <a:cubicBezTo>
                    <a:pt x="742" y="2273"/>
                    <a:pt x="753" y="2273"/>
                    <a:pt x="753" y="2273"/>
                  </a:cubicBezTo>
                  <a:lnTo>
                    <a:pt x="753" y="2273"/>
                  </a:lnTo>
                  <a:cubicBezTo>
                    <a:pt x="753" y="2273"/>
                    <a:pt x="620" y="2406"/>
                    <a:pt x="573" y="2704"/>
                  </a:cubicBezTo>
                  <a:cubicBezTo>
                    <a:pt x="523" y="3043"/>
                    <a:pt x="945" y="3530"/>
                    <a:pt x="1312" y="3626"/>
                  </a:cubicBezTo>
                  <a:cubicBezTo>
                    <a:pt x="1419" y="3653"/>
                    <a:pt x="1526" y="3666"/>
                    <a:pt x="1632" y="3666"/>
                  </a:cubicBezTo>
                  <a:cubicBezTo>
                    <a:pt x="1743" y="3666"/>
                    <a:pt x="1852" y="3652"/>
                    <a:pt x="1958" y="3626"/>
                  </a:cubicBezTo>
                  <a:cubicBezTo>
                    <a:pt x="2091" y="3593"/>
                    <a:pt x="2220" y="3544"/>
                    <a:pt x="2343" y="3479"/>
                  </a:cubicBezTo>
                  <a:cubicBezTo>
                    <a:pt x="2665" y="3314"/>
                    <a:pt x="2963" y="3057"/>
                    <a:pt x="3247" y="2768"/>
                  </a:cubicBezTo>
                  <a:cubicBezTo>
                    <a:pt x="3266" y="2746"/>
                    <a:pt x="3284" y="2727"/>
                    <a:pt x="3302" y="2704"/>
                  </a:cubicBezTo>
                  <a:cubicBezTo>
                    <a:pt x="3403" y="2594"/>
                    <a:pt x="3486" y="2480"/>
                    <a:pt x="3564" y="2361"/>
                  </a:cubicBezTo>
                  <a:cubicBezTo>
                    <a:pt x="3715" y="2117"/>
                    <a:pt x="3820" y="1856"/>
                    <a:pt x="3890" y="1603"/>
                  </a:cubicBezTo>
                  <a:cubicBezTo>
                    <a:pt x="4072" y="957"/>
                    <a:pt x="4032" y="388"/>
                    <a:pt x="4032" y="388"/>
                  </a:cubicBezTo>
                  <a:lnTo>
                    <a:pt x="4032" y="388"/>
                  </a:lnTo>
                  <a:cubicBezTo>
                    <a:pt x="4032" y="388"/>
                    <a:pt x="4029" y="388"/>
                    <a:pt x="4024" y="388"/>
                  </a:cubicBezTo>
                  <a:cubicBezTo>
                    <a:pt x="3961" y="388"/>
                    <a:pt x="3543" y="385"/>
                    <a:pt x="3192" y="287"/>
                  </a:cubicBezTo>
                  <a:cubicBezTo>
                    <a:pt x="3059" y="246"/>
                    <a:pt x="2927" y="191"/>
                    <a:pt x="2783" y="141"/>
                  </a:cubicBezTo>
                  <a:cubicBezTo>
                    <a:pt x="2579" y="66"/>
                    <a:pt x="2355" y="1"/>
                    <a:pt x="2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6"/>
            <p:cNvSpPr/>
            <p:nvPr/>
          </p:nvSpPr>
          <p:spPr>
            <a:xfrm>
              <a:off x="6819175" y="3255725"/>
              <a:ext cx="50475" cy="59025"/>
            </a:xfrm>
            <a:custGeom>
              <a:rect b="b" l="l" r="r" t="t"/>
              <a:pathLst>
                <a:path extrusionOk="0" h="2361" w="2019">
                  <a:moveTo>
                    <a:pt x="203" y="1"/>
                  </a:moveTo>
                  <a:cubicBezTo>
                    <a:pt x="139" y="1"/>
                    <a:pt x="71" y="4"/>
                    <a:pt x="0" y="12"/>
                  </a:cubicBezTo>
                  <a:cubicBezTo>
                    <a:pt x="542" y="765"/>
                    <a:pt x="1083" y="1517"/>
                    <a:pt x="1628" y="2273"/>
                  </a:cubicBezTo>
                  <a:cubicBezTo>
                    <a:pt x="1647" y="2300"/>
                    <a:pt x="1670" y="2333"/>
                    <a:pt x="1693" y="2361"/>
                  </a:cubicBezTo>
                  <a:cubicBezTo>
                    <a:pt x="1844" y="2117"/>
                    <a:pt x="1949" y="1856"/>
                    <a:pt x="2019" y="1603"/>
                  </a:cubicBezTo>
                  <a:cubicBezTo>
                    <a:pt x="1940" y="1535"/>
                    <a:pt x="1858" y="1470"/>
                    <a:pt x="1784" y="1402"/>
                  </a:cubicBezTo>
                  <a:cubicBezTo>
                    <a:pt x="1403" y="1053"/>
                    <a:pt x="1105" y="617"/>
                    <a:pt x="912" y="141"/>
                  </a:cubicBezTo>
                  <a:cubicBezTo>
                    <a:pt x="708" y="66"/>
                    <a:pt x="484"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6"/>
            <p:cNvSpPr/>
            <p:nvPr/>
          </p:nvSpPr>
          <p:spPr>
            <a:xfrm>
              <a:off x="6779625" y="3259225"/>
              <a:ext cx="75325" cy="83475"/>
            </a:xfrm>
            <a:custGeom>
              <a:rect b="b" l="l" r="r" t="t"/>
              <a:pathLst>
                <a:path extrusionOk="0" h="3339" w="3013">
                  <a:moveTo>
                    <a:pt x="1036" y="1"/>
                  </a:moveTo>
                  <a:cubicBezTo>
                    <a:pt x="1019" y="10"/>
                    <a:pt x="1004" y="14"/>
                    <a:pt x="987" y="19"/>
                  </a:cubicBezTo>
                  <a:cubicBezTo>
                    <a:pt x="546" y="185"/>
                    <a:pt x="216" y="418"/>
                    <a:pt x="0" y="680"/>
                  </a:cubicBezTo>
                  <a:cubicBezTo>
                    <a:pt x="115" y="1019"/>
                    <a:pt x="312" y="1335"/>
                    <a:pt x="574" y="1588"/>
                  </a:cubicBezTo>
                  <a:cubicBezTo>
                    <a:pt x="858" y="1858"/>
                    <a:pt x="1216" y="2056"/>
                    <a:pt x="1468" y="2353"/>
                  </a:cubicBezTo>
                  <a:cubicBezTo>
                    <a:pt x="1715" y="2642"/>
                    <a:pt x="1853" y="3013"/>
                    <a:pt x="2054" y="3339"/>
                  </a:cubicBezTo>
                  <a:cubicBezTo>
                    <a:pt x="2376" y="3174"/>
                    <a:pt x="2674" y="2917"/>
                    <a:pt x="2958" y="2628"/>
                  </a:cubicBezTo>
                  <a:cubicBezTo>
                    <a:pt x="2977" y="2606"/>
                    <a:pt x="2995" y="2587"/>
                    <a:pt x="3013" y="2564"/>
                  </a:cubicBezTo>
                  <a:cubicBezTo>
                    <a:pt x="2962" y="2509"/>
                    <a:pt x="2907" y="2463"/>
                    <a:pt x="2848" y="2418"/>
                  </a:cubicBezTo>
                  <a:cubicBezTo>
                    <a:pt x="2513" y="2183"/>
                    <a:pt x="2073" y="2088"/>
                    <a:pt x="1821" y="1766"/>
                  </a:cubicBezTo>
                  <a:cubicBezTo>
                    <a:pt x="1660" y="1565"/>
                    <a:pt x="1605" y="1307"/>
                    <a:pt x="1523" y="1060"/>
                  </a:cubicBezTo>
                  <a:cubicBezTo>
                    <a:pt x="1404" y="693"/>
                    <a:pt x="1229" y="344"/>
                    <a:pt x="10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6"/>
            <p:cNvSpPr/>
            <p:nvPr/>
          </p:nvSpPr>
          <p:spPr>
            <a:xfrm>
              <a:off x="6772500" y="3294525"/>
              <a:ext cx="48850" cy="52850"/>
            </a:xfrm>
            <a:custGeom>
              <a:rect b="b" l="l" r="r" t="t"/>
              <a:pathLst>
                <a:path extrusionOk="0" h="2114" w="1954">
                  <a:moveTo>
                    <a:pt x="0" y="1"/>
                  </a:moveTo>
                  <a:lnTo>
                    <a:pt x="0" y="1"/>
                  </a:lnTo>
                  <a:cubicBezTo>
                    <a:pt x="6" y="134"/>
                    <a:pt x="38" y="267"/>
                    <a:pt x="102" y="390"/>
                  </a:cubicBezTo>
                  <a:cubicBezTo>
                    <a:pt x="261" y="698"/>
                    <a:pt x="614" y="721"/>
                    <a:pt x="719" y="721"/>
                  </a:cubicBezTo>
                  <a:cubicBezTo>
                    <a:pt x="738" y="721"/>
                    <a:pt x="749" y="721"/>
                    <a:pt x="749" y="721"/>
                  </a:cubicBezTo>
                  <a:lnTo>
                    <a:pt x="749" y="721"/>
                  </a:lnTo>
                  <a:cubicBezTo>
                    <a:pt x="749" y="721"/>
                    <a:pt x="616" y="854"/>
                    <a:pt x="569" y="1152"/>
                  </a:cubicBezTo>
                  <a:cubicBezTo>
                    <a:pt x="519" y="1491"/>
                    <a:pt x="941" y="1978"/>
                    <a:pt x="1308" y="2074"/>
                  </a:cubicBezTo>
                  <a:cubicBezTo>
                    <a:pt x="1415" y="2101"/>
                    <a:pt x="1522" y="2114"/>
                    <a:pt x="1628" y="2114"/>
                  </a:cubicBezTo>
                  <a:cubicBezTo>
                    <a:pt x="1739" y="2114"/>
                    <a:pt x="1848" y="2100"/>
                    <a:pt x="1954" y="2074"/>
                  </a:cubicBezTo>
                  <a:cubicBezTo>
                    <a:pt x="1826" y="1923"/>
                    <a:pt x="1651" y="1789"/>
                    <a:pt x="1528" y="1634"/>
                  </a:cubicBezTo>
                  <a:cubicBezTo>
                    <a:pt x="1372" y="1427"/>
                    <a:pt x="1299" y="1175"/>
                    <a:pt x="1198" y="941"/>
                  </a:cubicBezTo>
                  <a:cubicBezTo>
                    <a:pt x="1175" y="873"/>
                    <a:pt x="1143" y="809"/>
                    <a:pt x="1097" y="762"/>
                  </a:cubicBezTo>
                  <a:cubicBezTo>
                    <a:pt x="1018" y="680"/>
                    <a:pt x="908" y="648"/>
                    <a:pt x="804" y="606"/>
                  </a:cubicBezTo>
                  <a:cubicBezTo>
                    <a:pt x="487" y="487"/>
                    <a:pt x="207" y="27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6"/>
            <p:cNvSpPr/>
            <p:nvPr/>
          </p:nvSpPr>
          <p:spPr>
            <a:xfrm>
              <a:off x="6730325" y="3310275"/>
              <a:ext cx="64000" cy="20525"/>
            </a:xfrm>
            <a:custGeom>
              <a:rect b="b" l="l" r="r" t="t"/>
              <a:pathLst>
                <a:path extrusionOk="0" h="821" w="2560">
                  <a:moveTo>
                    <a:pt x="2510" y="0"/>
                  </a:moveTo>
                  <a:cubicBezTo>
                    <a:pt x="2505" y="0"/>
                    <a:pt x="2500" y="1"/>
                    <a:pt x="2495" y="4"/>
                  </a:cubicBezTo>
                  <a:lnTo>
                    <a:pt x="2495" y="8"/>
                  </a:lnTo>
                  <a:lnTo>
                    <a:pt x="1926" y="302"/>
                  </a:lnTo>
                  <a:cubicBezTo>
                    <a:pt x="1738" y="399"/>
                    <a:pt x="1545" y="481"/>
                    <a:pt x="1348" y="541"/>
                  </a:cubicBezTo>
                  <a:cubicBezTo>
                    <a:pt x="1181" y="591"/>
                    <a:pt x="1007" y="622"/>
                    <a:pt x="837" y="622"/>
                  </a:cubicBezTo>
                  <a:cubicBezTo>
                    <a:pt x="807" y="622"/>
                    <a:pt x="777" y="621"/>
                    <a:pt x="747" y="619"/>
                  </a:cubicBezTo>
                  <a:cubicBezTo>
                    <a:pt x="550" y="605"/>
                    <a:pt x="358" y="545"/>
                    <a:pt x="207" y="435"/>
                  </a:cubicBezTo>
                  <a:cubicBezTo>
                    <a:pt x="207" y="435"/>
                    <a:pt x="202" y="435"/>
                    <a:pt x="202" y="431"/>
                  </a:cubicBezTo>
                  <a:cubicBezTo>
                    <a:pt x="181" y="420"/>
                    <a:pt x="158" y="414"/>
                    <a:pt x="136" y="414"/>
                  </a:cubicBezTo>
                  <a:cubicBezTo>
                    <a:pt x="95" y="414"/>
                    <a:pt x="56" y="433"/>
                    <a:pt x="32" y="471"/>
                  </a:cubicBezTo>
                  <a:cubicBezTo>
                    <a:pt x="0" y="527"/>
                    <a:pt x="14" y="605"/>
                    <a:pt x="74" y="637"/>
                  </a:cubicBezTo>
                  <a:cubicBezTo>
                    <a:pt x="275" y="765"/>
                    <a:pt x="514" y="820"/>
                    <a:pt x="743" y="820"/>
                  </a:cubicBezTo>
                  <a:cubicBezTo>
                    <a:pt x="972" y="820"/>
                    <a:pt x="1192" y="770"/>
                    <a:pt x="1399" y="692"/>
                  </a:cubicBezTo>
                  <a:cubicBezTo>
                    <a:pt x="1605" y="613"/>
                    <a:pt x="1797" y="513"/>
                    <a:pt x="1986" y="408"/>
                  </a:cubicBezTo>
                  <a:lnTo>
                    <a:pt x="2532" y="73"/>
                  </a:lnTo>
                  <a:cubicBezTo>
                    <a:pt x="2550" y="63"/>
                    <a:pt x="2559" y="41"/>
                    <a:pt x="2550" y="22"/>
                  </a:cubicBezTo>
                  <a:cubicBezTo>
                    <a:pt x="2540" y="9"/>
                    <a:pt x="2525" y="0"/>
                    <a:pt x="25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6"/>
            <p:cNvSpPr/>
            <p:nvPr/>
          </p:nvSpPr>
          <p:spPr>
            <a:xfrm>
              <a:off x="6652800" y="3179075"/>
              <a:ext cx="87525" cy="108250"/>
            </a:xfrm>
            <a:custGeom>
              <a:rect b="b" l="l" r="r" t="t"/>
              <a:pathLst>
                <a:path extrusionOk="0" h="4330" w="3501">
                  <a:moveTo>
                    <a:pt x="1331" y="1"/>
                  </a:moveTo>
                  <a:cubicBezTo>
                    <a:pt x="1331" y="1"/>
                    <a:pt x="872" y="336"/>
                    <a:pt x="501" y="900"/>
                  </a:cubicBezTo>
                  <a:cubicBezTo>
                    <a:pt x="358" y="1116"/>
                    <a:pt x="231" y="1368"/>
                    <a:pt x="144" y="1643"/>
                  </a:cubicBezTo>
                  <a:cubicBezTo>
                    <a:pt x="98" y="1776"/>
                    <a:pt x="66" y="1914"/>
                    <a:pt x="47" y="2060"/>
                  </a:cubicBezTo>
                  <a:cubicBezTo>
                    <a:pt x="47" y="2087"/>
                    <a:pt x="42" y="2119"/>
                    <a:pt x="38" y="2147"/>
                  </a:cubicBezTo>
                  <a:cubicBezTo>
                    <a:pt x="1" y="2551"/>
                    <a:pt x="6" y="2945"/>
                    <a:pt x="89" y="3294"/>
                  </a:cubicBezTo>
                  <a:cubicBezTo>
                    <a:pt x="121" y="3431"/>
                    <a:pt x="166" y="3560"/>
                    <a:pt x="226" y="3679"/>
                  </a:cubicBezTo>
                  <a:cubicBezTo>
                    <a:pt x="322" y="3876"/>
                    <a:pt x="460" y="4041"/>
                    <a:pt x="648" y="4170"/>
                  </a:cubicBezTo>
                  <a:cubicBezTo>
                    <a:pt x="799" y="4275"/>
                    <a:pt x="1025" y="4330"/>
                    <a:pt x="1244" y="4330"/>
                  </a:cubicBezTo>
                  <a:cubicBezTo>
                    <a:pt x="1483" y="4330"/>
                    <a:pt x="1714" y="4265"/>
                    <a:pt x="1831" y="4128"/>
                  </a:cubicBezTo>
                  <a:cubicBezTo>
                    <a:pt x="2024" y="3903"/>
                    <a:pt x="2042" y="3715"/>
                    <a:pt x="2042" y="3715"/>
                  </a:cubicBezTo>
                  <a:cubicBezTo>
                    <a:pt x="2042" y="3715"/>
                    <a:pt x="2253" y="4006"/>
                    <a:pt x="2579" y="4006"/>
                  </a:cubicBezTo>
                  <a:cubicBezTo>
                    <a:pt x="2621" y="4006"/>
                    <a:pt x="2666" y="4002"/>
                    <a:pt x="2712" y="3990"/>
                  </a:cubicBezTo>
                  <a:cubicBezTo>
                    <a:pt x="2849" y="3958"/>
                    <a:pt x="2968" y="3895"/>
                    <a:pt x="3074" y="3812"/>
                  </a:cubicBezTo>
                  <a:cubicBezTo>
                    <a:pt x="3266" y="3651"/>
                    <a:pt x="3395" y="3413"/>
                    <a:pt x="3446" y="3115"/>
                  </a:cubicBezTo>
                  <a:cubicBezTo>
                    <a:pt x="3501" y="2785"/>
                    <a:pt x="3459" y="2381"/>
                    <a:pt x="3298" y="1941"/>
                  </a:cubicBezTo>
                  <a:cubicBezTo>
                    <a:pt x="3294" y="1922"/>
                    <a:pt x="3289" y="1909"/>
                    <a:pt x="3281" y="1890"/>
                  </a:cubicBezTo>
                  <a:cubicBezTo>
                    <a:pt x="3202" y="1689"/>
                    <a:pt x="3115" y="1524"/>
                    <a:pt x="3023" y="1391"/>
                  </a:cubicBezTo>
                  <a:cubicBezTo>
                    <a:pt x="2807" y="1079"/>
                    <a:pt x="2565" y="914"/>
                    <a:pt x="2331" y="785"/>
                  </a:cubicBezTo>
                  <a:cubicBezTo>
                    <a:pt x="2198" y="707"/>
                    <a:pt x="2070" y="643"/>
                    <a:pt x="1954" y="570"/>
                  </a:cubicBezTo>
                  <a:cubicBezTo>
                    <a:pt x="1624" y="350"/>
                    <a:pt x="1331" y="1"/>
                    <a:pt x="1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6"/>
            <p:cNvSpPr/>
            <p:nvPr/>
          </p:nvSpPr>
          <p:spPr>
            <a:xfrm>
              <a:off x="6656375" y="3198700"/>
              <a:ext cx="72000" cy="21450"/>
            </a:xfrm>
            <a:custGeom>
              <a:rect b="b" l="l" r="r" t="t"/>
              <a:pathLst>
                <a:path extrusionOk="0" h="858" w="2880">
                  <a:moveTo>
                    <a:pt x="2188" y="0"/>
                  </a:moveTo>
                  <a:cubicBezTo>
                    <a:pt x="1828" y="122"/>
                    <a:pt x="1449" y="184"/>
                    <a:pt x="1068" y="184"/>
                  </a:cubicBezTo>
                  <a:cubicBezTo>
                    <a:pt x="934" y="184"/>
                    <a:pt x="799" y="177"/>
                    <a:pt x="666" y="161"/>
                  </a:cubicBezTo>
                  <a:cubicBezTo>
                    <a:pt x="564" y="147"/>
                    <a:pt x="463" y="134"/>
                    <a:pt x="358" y="115"/>
                  </a:cubicBezTo>
                  <a:cubicBezTo>
                    <a:pt x="215" y="331"/>
                    <a:pt x="88" y="583"/>
                    <a:pt x="1" y="858"/>
                  </a:cubicBezTo>
                  <a:cubicBezTo>
                    <a:pt x="33" y="853"/>
                    <a:pt x="69" y="853"/>
                    <a:pt x="105" y="849"/>
                  </a:cubicBezTo>
                  <a:cubicBezTo>
                    <a:pt x="1032" y="766"/>
                    <a:pt x="1954" y="688"/>
                    <a:pt x="2880" y="606"/>
                  </a:cubicBezTo>
                  <a:cubicBezTo>
                    <a:pt x="2664" y="294"/>
                    <a:pt x="2422" y="129"/>
                    <a:pt x="2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6"/>
            <p:cNvSpPr/>
            <p:nvPr/>
          </p:nvSpPr>
          <p:spPr>
            <a:xfrm>
              <a:off x="6652800" y="3226325"/>
              <a:ext cx="87525" cy="35100"/>
            </a:xfrm>
            <a:custGeom>
              <a:rect b="b" l="l" r="r" t="t"/>
              <a:pathLst>
                <a:path extrusionOk="0" h="1404" w="3501">
                  <a:moveTo>
                    <a:pt x="3281" y="0"/>
                  </a:moveTo>
                  <a:cubicBezTo>
                    <a:pt x="2900" y="79"/>
                    <a:pt x="2519" y="170"/>
                    <a:pt x="2161" y="322"/>
                  </a:cubicBezTo>
                  <a:cubicBezTo>
                    <a:pt x="1922" y="422"/>
                    <a:pt x="1689" y="546"/>
                    <a:pt x="1431" y="555"/>
                  </a:cubicBezTo>
                  <a:cubicBezTo>
                    <a:pt x="1418" y="556"/>
                    <a:pt x="1405" y="556"/>
                    <a:pt x="1391" y="556"/>
                  </a:cubicBezTo>
                  <a:cubicBezTo>
                    <a:pt x="1000" y="556"/>
                    <a:pt x="653" y="300"/>
                    <a:pt x="267" y="207"/>
                  </a:cubicBezTo>
                  <a:cubicBezTo>
                    <a:pt x="199" y="189"/>
                    <a:pt x="125" y="174"/>
                    <a:pt x="47" y="170"/>
                  </a:cubicBezTo>
                  <a:cubicBezTo>
                    <a:pt x="47" y="197"/>
                    <a:pt x="42" y="229"/>
                    <a:pt x="38" y="257"/>
                  </a:cubicBezTo>
                  <a:cubicBezTo>
                    <a:pt x="1" y="661"/>
                    <a:pt x="6" y="1055"/>
                    <a:pt x="89" y="1404"/>
                  </a:cubicBezTo>
                  <a:cubicBezTo>
                    <a:pt x="464" y="1344"/>
                    <a:pt x="836" y="1207"/>
                    <a:pt x="1217" y="1207"/>
                  </a:cubicBezTo>
                  <a:cubicBezTo>
                    <a:pt x="1223" y="1207"/>
                    <a:pt x="1229" y="1207"/>
                    <a:pt x="1235" y="1207"/>
                  </a:cubicBezTo>
                  <a:cubicBezTo>
                    <a:pt x="1622" y="1207"/>
                    <a:pt x="1998" y="1345"/>
                    <a:pt x="2381" y="1385"/>
                  </a:cubicBezTo>
                  <a:cubicBezTo>
                    <a:pt x="2450" y="1391"/>
                    <a:pt x="2518" y="1394"/>
                    <a:pt x="2586" y="1394"/>
                  </a:cubicBezTo>
                  <a:cubicBezTo>
                    <a:pt x="2881" y="1394"/>
                    <a:pt x="3173" y="1337"/>
                    <a:pt x="3446" y="1225"/>
                  </a:cubicBezTo>
                  <a:cubicBezTo>
                    <a:pt x="3501" y="895"/>
                    <a:pt x="3459" y="491"/>
                    <a:pt x="3298" y="51"/>
                  </a:cubicBezTo>
                  <a:cubicBezTo>
                    <a:pt x="3294" y="32"/>
                    <a:pt x="3289" y="19"/>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6"/>
            <p:cNvSpPr/>
            <p:nvPr/>
          </p:nvSpPr>
          <p:spPr>
            <a:xfrm>
              <a:off x="6658450" y="3265975"/>
              <a:ext cx="71200" cy="21350"/>
            </a:xfrm>
            <a:custGeom>
              <a:rect b="b" l="l" r="r" t="t"/>
              <a:pathLst>
                <a:path extrusionOk="0" h="854" w="2848">
                  <a:moveTo>
                    <a:pt x="1537" y="1"/>
                  </a:moveTo>
                  <a:cubicBezTo>
                    <a:pt x="1476" y="1"/>
                    <a:pt x="1414" y="17"/>
                    <a:pt x="1353" y="38"/>
                  </a:cubicBezTo>
                  <a:cubicBezTo>
                    <a:pt x="1110" y="116"/>
                    <a:pt x="871" y="226"/>
                    <a:pt x="614" y="239"/>
                  </a:cubicBezTo>
                  <a:cubicBezTo>
                    <a:pt x="593" y="240"/>
                    <a:pt x="572" y="241"/>
                    <a:pt x="551" y="241"/>
                  </a:cubicBezTo>
                  <a:cubicBezTo>
                    <a:pt x="369" y="241"/>
                    <a:pt x="181" y="207"/>
                    <a:pt x="0" y="203"/>
                  </a:cubicBezTo>
                  <a:lnTo>
                    <a:pt x="0" y="203"/>
                  </a:lnTo>
                  <a:cubicBezTo>
                    <a:pt x="96" y="400"/>
                    <a:pt x="234" y="565"/>
                    <a:pt x="422" y="694"/>
                  </a:cubicBezTo>
                  <a:cubicBezTo>
                    <a:pt x="573" y="799"/>
                    <a:pt x="799" y="854"/>
                    <a:pt x="1018" y="854"/>
                  </a:cubicBezTo>
                  <a:cubicBezTo>
                    <a:pt x="1257" y="854"/>
                    <a:pt x="1488" y="789"/>
                    <a:pt x="1605" y="652"/>
                  </a:cubicBezTo>
                  <a:cubicBezTo>
                    <a:pt x="1798" y="427"/>
                    <a:pt x="1816" y="239"/>
                    <a:pt x="1816" y="239"/>
                  </a:cubicBezTo>
                  <a:cubicBezTo>
                    <a:pt x="1816" y="239"/>
                    <a:pt x="2027" y="530"/>
                    <a:pt x="2353" y="530"/>
                  </a:cubicBezTo>
                  <a:cubicBezTo>
                    <a:pt x="2395" y="530"/>
                    <a:pt x="2440" y="526"/>
                    <a:pt x="2486" y="514"/>
                  </a:cubicBezTo>
                  <a:cubicBezTo>
                    <a:pt x="2623" y="482"/>
                    <a:pt x="2742" y="419"/>
                    <a:pt x="2848" y="336"/>
                  </a:cubicBezTo>
                  <a:lnTo>
                    <a:pt x="2848" y="336"/>
                  </a:lnTo>
                  <a:cubicBezTo>
                    <a:pt x="2812" y="338"/>
                    <a:pt x="2776" y="339"/>
                    <a:pt x="2740" y="339"/>
                  </a:cubicBezTo>
                  <a:cubicBezTo>
                    <a:pt x="2436" y="339"/>
                    <a:pt x="2133" y="268"/>
                    <a:pt x="1866" y="120"/>
                  </a:cubicBezTo>
                  <a:cubicBezTo>
                    <a:pt x="1766" y="70"/>
                    <a:pt x="1669" y="6"/>
                    <a:pt x="1559" y="2"/>
                  </a:cubicBezTo>
                  <a:cubicBezTo>
                    <a:pt x="1552" y="1"/>
                    <a:pt x="1545"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6"/>
            <p:cNvSpPr/>
            <p:nvPr/>
          </p:nvSpPr>
          <p:spPr>
            <a:xfrm>
              <a:off x="6702475" y="3268600"/>
              <a:ext cx="33825" cy="57200"/>
            </a:xfrm>
            <a:custGeom>
              <a:rect b="b" l="l" r="r" t="t"/>
              <a:pathLst>
                <a:path extrusionOk="0" h="2288" w="1353">
                  <a:moveTo>
                    <a:pt x="42" y="1"/>
                  </a:moveTo>
                  <a:cubicBezTo>
                    <a:pt x="39" y="1"/>
                    <a:pt x="36" y="1"/>
                    <a:pt x="32" y="2"/>
                  </a:cubicBezTo>
                  <a:cubicBezTo>
                    <a:pt x="14" y="7"/>
                    <a:pt x="0" y="30"/>
                    <a:pt x="5" y="47"/>
                  </a:cubicBezTo>
                  <a:lnTo>
                    <a:pt x="105" y="680"/>
                  </a:lnTo>
                  <a:cubicBezTo>
                    <a:pt x="147" y="891"/>
                    <a:pt x="197" y="1107"/>
                    <a:pt x="270" y="1313"/>
                  </a:cubicBezTo>
                  <a:cubicBezTo>
                    <a:pt x="348" y="1520"/>
                    <a:pt x="454" y="1721"/>
                    <a:pt x="606" y="1891"/>
                  </a:cubicBezTo>
                  <a:cubicBezTo>
                    <a:pt x="752" y="2066"/>
                    <a:pt x="949" y="2208"/>
                    <a:pt x="1178" y="2280"/>
                  </a:cubicBezTo>
                  <a:cubicBezTo>
                    <a:pt x="1191" y="2285"/>
                    <a:pt x="1205" y="2287"/>
                    <a:pt x="1218" y="2287"/>
                  </a:cubicBezTo>
                  <a:cubicBezTo>
                    <a:pt x="1269" y="2287"/>
                    <a:pt x="1315" y="2254"/>
                    <a:pt x="1330" y="2203"/>
                  </a:cubicBezTo>
                  <a:cubicBezTo>
                    <a:pt x="1353" y="2138"/>
                    <a:pt x="1316" y="2070"/>
                    <a:pt x="1252" y="2052"/>
                  </a:cubicBezTo>
                  <a:cubicBezTo>
                    <a:pt x="1247" y="2047"/>
                    <a:pt x="1247" y="2047"/>
                    <a:pt x="1243" y="2047"/>
                  </a:cubicBezTo>
                  <a:cubicBezTo>
                    <a:pt x="1064" y="2005"/>
                    <a:pt x="890" y="1895"/>
                    <a:pt x="752" y="1758"/>
                  </a:cubicBezTo>
                  <a:cubicBezTo>
                    <a:pt x="614" y="1616"/>
                    <a:pt x="504" y="1442"/>
                    <a:pt x="422" y="1254"/>
                  </a:cubicBezTo>
                  <a:cubicBezTo>
                    <a:pt x="339" y="1061"/>
                    <a:pt x="275" y="860"/>
                    <a:pt x="225" y="657"/>
                  </a:cubicBezTo>
                  <a:lnTo>
                    <a:pt x="77" y="34"/>
                  </a:lnTo>
                  <a:cubicBezTo>
                    <a:pt x="74" y="14"/>
                    <a:pt x="60"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6"/>
            <p:cNvSpPr/>
            <p:nvPr/>
          </p:nvSpPr>
          <p:spPr>
            <a:xfrm>
              <a:off x="6571075" y="3347400"/>
              <a:ext cx="128100" cy="139475"/>
            </a:xfrm>
            <a:custGeom>
              <a:rect b="b" l="l" r="r" t="t"/>
              <a:pathLst>
                <a:path extrusionOk="0" h="5579" w="5124">
                  <a:moveTo>
                    <a:pt x="569" y="0"/>
                  </a:moveTo>
                  <a:cubicBezTo>
                    <a:pt x="569" y="0"/>
                    <a:pt x="198" y="684"/>
                    <a:pt x="69" y="1600"/>
                  </a:cubicBezTo>
                  <a:cubicBezTo>
                    <a:pt x="18" y="1954"/>
                    <a:pt x="1" y="2339"/>
                    <a:pt x="56" y="2729"/>
                  </a:cubicBezTo>
                  <a:cubicBezTo>
                    <a:pt x="83" y="2921"/>
                    <a:pt x="124" y="3114"/>
                    <a:pt x="188" y="3302"/>
                  </a:cubicBezTo>
                  <a:cubicBezTo>
                    <a:pt x="198" y="3338"/>
                    <a:pt x="211" y="3380"/>
                    <a:pt x="225" y="3417"/>
                  </a:cubicBezTo>
                  <a:cubicBezTo>
                    <a:pt x="414" y="3935"/>
                    <a:pt x="651" y="4426"/>
                    <a:pt x="954" y="4807"/>
                  </a:cubicBezTo>
                  <a:cubicBezTo>
                    <a:pt x="1078" y="4957"/>
                    <a:pt x="1211" y="5095"/>
                    <a:pt x="1353" y="5205"/>
                  </a:cubicBezTo>
                  <a:cubicBezTo>
                    <a:pt x="1591" y="5389"/>
                    <a:pt x="1858" y="5518"/>
                    <a:pt x="2165" y="5567"/>
                  </a:cubicBezTo>
                  <a:cubicBezTo>
                    <a:pt x="2213" y="5575"/>
                    <a:pt x="2264" y="5579"/>
                    <a:pt x="2317" y="5579"/>
                  </a:cubicBezTo>
                  <a:cubicBezTo>
                    <a:pt x="2827" y="5579"/>
                    <a:pt x="3493" y="5232"/>
                    <a:pt x="3605" y="4824"/>
                  </a:cubicBezTo>
                  <a:cubicBezTo>
                    <a:pt x="3715" y="4430"/>
                    <a:pt x="3623" y="4187"/>
                    <a:pt x="3623" y="4187"/>
                  </a:cubicBezTo>
                  <a:lnTo>
                    <a:pt x="3623" y="4187"/>
                  </a:lnTo>
                  <a:cubicBezTo>
                    <a:pt x="3623" y="4187"/>
                    <a:pt x="3844" y="4306"/>
                    <a:pt x="4116" y="4306"/>
                  </a:cubicBezTo>
                  <a:cubicBezTo>
                    <a:pt x="4276" y="4306"/>
                    <a:pt x="4453" y="4265"/>
                    <a:pt x="4614" y="4136"/>
                  </a:cubicBezTo>
                  <a:cubicBezTo>
                    <a:pt x="4765" y="4013"/>
                    <a:pt x="4880" y="3867"/>
                    <a:pt x="4958" y="3702"/>
                  </a:cubicBezTo>
                  <a:cubicBezTo>
                    <a:pt x="5104" y="3393"/>
                    <a:pt x="5123" y="3018"/>
                    <a:pt x="5013" y="2623"/>
                  </a:cubicBezTo>
                  <a:cubicBezTo>
                    <a:pt x="4889" y="2178"/>
                    <a:pt x="4600" y="1702"/>
                    <a:pt x="4146" y="1253"/>
                  </a:cubicBezTo>
                  <a:cubicBezTo>
                    <a:pt x="4128" y="1234"/>
                    <a:pt x="4109" y="1215"/>
                    <a:pt x="4091" y="1202"/>
                  </a:cubicBezTo>
                  <a:cubicBezTo>
                    <a:pt x="3881" y="995"/>
                    <a:pt x="3674" y="844"/>
                    <a:pt x="3481" y="730"/>
                  </a:cubicBezTo>
                  <a:cubicBezTo>
                    <a:pt x="3032" y="468"/>
                    <a:pt x="2632" y="413"/>
                    <a:pt x="2270" y="385"/>
                  </a:cubicBezTo>
                  <a:cubicBezTo>
                    <a:pt x="2059" y="372"/>
                    <a:pt x="1862" y="367"/>
                    <a:pt x="1674" y="339"/>
                  </a:cubicBezTo>
                  <a:cubicBezTo>
                    <a:pt x="1138" y="257"/>
                    <a:pt x="569" y="0"/>
                    <a:pt x="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6"/>
            <p:cNvSpPr/>
            <p:nvPr/>
          </p:nvSpPr>
          <p:spPr>
            <a:xfrm>
              <a:off x="6571075" y="3357025"/>
              <a:ext cx="87025" cy="58600"/>
            </a:xfrm>
            <a:custGeom>
              <a:rect b="b" l="l" r="r" t="t"/>
              <a:pathLst>
                <a:path extrusionOk="0" h="2344" w="3481">
                  <a:moveTo>
                    <a:pt x="2270" y="0"/>
                  </a:moveTo>
                  <a:cubicBezTo>
                    <a:pt x="1762" y="487"/>
                    <a:pt x="1147" y="868"/>
                    <a:pt x="473" y="1092"/>
                  </a:cubicBezTo>
                  <a:cubicBezTo>
                    <a:pt x="340" y="1133"/>
                    <a:pt x="202" y="1175"/>
                    <a:pt x="69" y="1215"/>
                  </a:cubicBezTo>
                  <a:cubicBezTo>
                    <a:pt x="18" y="1569"/>
                    <a:pt x="1" y="1954"/>
                    <a:pt x="56" y="2344"/>
                  </a:cubicBezTo>
                  <a:cubicBezTo>
                    <a:pt x="97" y="2321"/>
                    <a:pt x="143" y="2299"/>
                    <a:pt x="184" y="2271"/>
                  </a:cubicBezTo>
                  <a:cubicBezTo>
                    <a:pt x="1284" y="1628"/>
                    <a:pt x="2380" y="987"/>
                    <a:pt x="3481" y="345"/>
                  </a:cubicBezTo>
                  <a:cubicBezTo>
                    <a:pt x="3032" y="83"/>
                    <a:pt x="2632" y="28"/>
                    <a:pt x="2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6"/>
            <p:cNvSpPr/>
            <p:nvPr/>
          </p:nvSpPr>
          <p:spPr>
            <a:xfrm>
              <a:off x="6575750" y="3377450"/>
              <a:ext cx="120675" cy="90125"/>
            </a:xfrm>
            <a:custGeom>
              <a:rect b="b" l="l" r="r" t="t"/>
              <a:pathLst>
                <a:path extrusionOk="0" h="3605" w="4827">
                  <a:moveTo>
                    <a:pt x="3904" y="0"/>
                  </a:moveTo>
                  <a:cubicBezTo>
                    <a:pt x="3473" y="316"/>
                    <a:pt x="3061" y="656"/>
                    <a:pt x="2703" y="1050"/>
                  </a:cubicBezTo>
                  <a:cubicBezTo>
                    <a:pt x="2469" y="1311"/>
                    <a:pt x="2248" y="1605"/>
                    <a:pt x="1941" y="1765"/>
                  </a:cubicBezTo>
                  <a:cubicBezTo>
                    <a:pt x="1446" y="2026"/>
                    <a:pt x="841" y="1903"/>
                    <a:pt x="290" y="2013"/>
                  </a:cubicBezTo>
                  <a:cubicBezTo>
                    <a:pt x="194" y="2036"/>
                    <a:pt x="93" y="2064"/>
                    <a:pt x="1" y="2100"/>
                  </a:cubicBezTo>
                  <a:cubicBezTo>
                    <a:pt x="11" y="2136"/>
                    <a:pt x="24" y="2178"/>
                    <a:pt x="38" y="2215"/>
                  </a:cubicBezTo>
                  <a:cubicBezTo>
                    <a:pt x="227" y="2733"/>
                    <a:pt x="464" y="3224"/>
                    <a:pt x="767" y="3605"/>
                  </a:cubicBezTo>
                  <a:cubicBezTo>
                    <a:pt x="1203" y="3311"/>
                    <a:pt x="1579" y="2926"/>
                    <a:pt x="2051" y="2697"/>
                  </a:cubicBezTo>
                  <a:cubicBezTo>
                    <a:pt x="2542" y="2467"/>
                    <a:pt x="3093" y="2421"/>
                    <a:pt x="3601" y="2238"/>
                  </a:cubicBezTo>
                  <a:cubicBezTo>
                    <a:pt x="4069" y="2068"/>
                    <a:pt x="4491" y="1784"/>
                    <a:pt x="4826" y="1421"/>
                  </a:cubicBezTo>
                  <a:cubicBezTo>
                    <a:pt x="4702" y="976"/>
                    <a:pt x="4413" y="500"/>
                    <a:pt x="3959" y="51"/>
                  </a:cubicBezTo>
                  <a:cubicBezTo>
                    <a:pt x="3941" y="32"/>
                    <a:pt x="3922" y="13"/>
                    <a:pt x="3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6"/>
            <p:cNvSpPr/>
            <p:nvPr/>
          </p:nvSpPr>
          <p:spPr>
            <a:xfrm>
              <a:off x="6604900" y="3439925"/>
              <a:ext cx="90150" cy="46950"/>
            </a:xfrm>
            <a:custGeom>
              <a:rect b="b" l="l" r="r" t="t"/>
              <a:pathLst>
                <a:path extrusionOk="0" h="1878" w="3606">
                  <a:moveTo>
                    <a:pt x="3605" y="1"/>
                  </a:moveTo>
                  <a:cubicBezTo>
                    <a:pt x="3232" y="206"/>
                    <a:pt x="2810" y="315"/>
                    <a:pt x="2387" y="315"/>
                  </a:cubicBezTo>
                  <a:cubicBezTo>
                    <a:pt x="2347" y="315"/>
                    <a:pt x="2306" y="314"/>
                    <a:pt x="2266" y="312"/>
                  </a:cubicBezTo>
                  <a:cubicBezTo>
                    <a:pt x="2193" y="308"/>
                    <a:pt x="2121" y="302"/>
                    <a:pt x="2050" y="302"/>
                  </a:cubicBezTo>
                  <a:cubicBezTo>
                    <a:pt x="1968" y="302"/>
                    <a:pt x="1888" y="310"/>
                    <a:pt x="1812" y="340"/>
                  </a:cubicBezTo>
                  <a:cubicBezTo>
                    <a:pt x="1724" y="376"/>
                    <a:pt x="1651" y="441"/>
                    <a:pt x="1582" y="509"/>
                  </a:cubicBezTo>
                  <a:cubicBezTo>
                    <a:pt x="1326" y="748"/>
                    <a:pt x="1091" y="1023"/>
                    <a:pt x="780" y="1193"/>
                  </a:cubicBezTo>
                  <a:cubicBezTo>
                    <a:pt x="541" y="1321"/>
                    <a:pt x="253" y="1390"/>
                    <a:pt x="0" y="1504"/>
                  </a:cubicBezTo>
                  <a:cubicBezTo>
                    <a:pt x="238" y="1688"/>
                    <a:pt x="505" y="1817"/>
                    <a:pt x="812" y="1866"/>
                  </a:cubicBezTo>
                  <a:cubicBezTo>
                    <a:pt x="860" y="1874"/>
                    <a:pt x="911" y="1878"/>
                    <a:pt x="964" y="1878"/>
                  </a:cubicBezTo>
                  <a:cubicBezTo>
                    <a:pt x="1474" y="1878"/>
                    <a:pt x="2140" y="1531"/>
                    <a:pt x="2252" y="1123"/>
                  </a:cubicBezTo>
                  <a:cubicBezTo>
                    <a:pt x="2362" y="729"/>
                    <a:pt x="2270" y="486"/>
                    <a:pt x="2270" y="486"/>
                  </a:cubicBezTo>
                  <a:lnTo>
                    <a:pt x="2270" y="486"/>
                  </a:lnTo>
                  <a:cubicBezTo>
                    <a:pt x="2270" y="486"/>
                    <a:pt x="2491" y="605"/>
                    <a:pt x="2763" y="605"/>
                  </a:cubicBezTo>
                  <a:cubicBezTo>
                    <a:pt x="2923" y="605"/>
                    <a:pt x="3100" y="564"/>
                    <a:pt x="3261" y="435"/>
                  </a:cubicBezTo>
                  <a:cubicBezTo>
                    <a:pt x="3412" y="312"/>
                    <a:pt x="3527" y="166"/>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6"/>
            <p:cNvSpPr/>
            <p:nvPr/>
          </p:nvSpPr>
          <p:spPr>
            <a:xfrm>
              <a:off x="6658450" y="3448000"/>
              <a:ext cx="73375" cy="54450"/>
            </a:xfrm>
            <a:custGeom>
              <a:rect b="b" l="l" r="r" t="t"/>
              <a:pathLst>
                <a:path extrusionOk="0" h="2178" w="2935">
                  <a:moveTo>
                    <a:pt x="57" y="1"/>
                  </a:moveTo>
                  <a:cubicBezTo>
                    <a:pt x="44" y="1"/>
                    <a:pt x="32" y="4"/>
                    <a:pt x="22" y="12"/>
                  </a:cubicBezTo>
                  <a:cubicBezTo>
                    <a:pt x="5" y="30"/>
                    <a:pt x="0" y="63"/>
                    <a:pt x="14" y="85"/>
                  </a:cubicBezTo>
                  <a:lnTo>
                    <a:pt x="513" y="810"/>
                  </a:lnTo>
                  <a:cubicBezTo>
                    <a:pt x="688" y="1048"/>
                    <a:pt x="871" y="1282"/>
                    <a:pt x="1087" y="1494"/>
                  </a:cubicBezTo>
                  <a:cubicBezTo>
                    <a:pt x="1302" y="1704"/>
                    <a:pt x="1554" y="1892"/>
                    <a:pt x="1838" y="2021"/>
                  </a:cubicBezTo>
                  <a:cubicBezTo>
                    <a:pt x="2064" y="2117"/>
                    <a:pt x="2312" y="2178"/>
                    <a:pt x="2565" y="2178"/>
                  </a:cubicBezTo>
                  <a:cubicBezTo>
                    <a:pt x="2636" y="2178"/>
                    <a:pt x="2708" y="2173"/>
                    <a:pt x="2779" y="2163"/>
                  </a:cubicBezTo>
                  <a:cubicBezTo>
                    <a:pt x="2871" y="2154"/>
                    <a:pt x="2935" y="2066"/>
                    <a:pt x="2921" y="1979"/>
                  </a:cubicBezTo>
                  <a:cubicBezTo>
                    <a:pt x="2908" y="1893"/>
                    <a:pt x="2834" y="1832"/>
                    <a:pt x="2750" y="1832"/>
                  </a:cubicBezTo>
                  <a:cubicBezTo>
                    <a:pt x="2744" y="1832"/>
                    <a:pt x="2739" y="1832"/>
                    <a:pt x="2733" y="1833"/>
                  </a:cubicBezTo>
                  <a:cubicBezTo>
                    <a:pt x="2729" y="1837"/>
                    <a:pt x="2729" y="1837"/>
                    <a:pt x="2724" y="1837"/>
                  </a:cubicBezTo>
                  <a:cubicBezTo>
                    <a:pt x="2643" y="1853"/>
                    <a:pt x="2560" y="1861"/>
                    <a:pt x="2477" y="1861"/>
                  </a:cubicBezTo>
                  <a:cubicBezTo>
                    <a:pt x="2300" y="1861"/>
                    <a:pt x="2119" y="1826"/>
                    <a:pt x="1944" y="1763"/>
                  </a:cubicBezTo>
                  <a:cubicBezTo>
                    <a:pt x="1688" y="1672"/>
                    <a:pt x="1453" y="1516"/>
                    <a:pt x="1239" y="1333"/>
                  </a:cubicBezTo>
                  <a:cubicBezTo>
                    <a:pt x="1023" y="1149"/>
                    <a:pt x="830" y="933"/>
                    <a:pt x="642" y="709"/>
                  </a:cubicBezTo>
                  <a:lnTo>
                    <a:pt x="100" y="25"/>
                  </a:lnTo>
                  <a:lnTo>
                    <a:pt x="100" y="21"/>
                  </a:lnTo>
                  <a:cubicBezTo>
                    <a:pt x="90" y="8"/>
                    <a:pt x="7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6"/>
            <p:cNvSpPr/>
            <p:nvPr/>
          </p:nvSpPr>
          <p:spPr>
            <a:xfrm>
              <a:off x="6553750" y="3507350"/>
              <a:ext cx="158825" cy="172925"/>
            </a:xfrm>
            <a:custGeom>
              <a:rect b="b" l="l" r="r" t="t"/>
              <a:pathLst>
                <a:path extrusionOk="0" h="6917" w="6353">
                  <a:moveTo>
                    <a:pt x="703" y="0"/>
                  </a:moveTo>
                  <a:cubicBezTo>
                    <a:pt x="703" y="0"/>
                    <a:pt x="244" y="853"/>
                    <a:pt x="83" y="1990"/>
                  </a:cubicBezTo>
                  <a:cubicBezTo>
                    <a:pt x="19" y="2422"/>
                    <a:pt x="0" y="2898"/>
                    <a:pt x="70" y="3389"/>
                  </a:cubicBezTo>
                  <a:cubicBezTo>
                    <a:pt x="102" y="3622"/>
                    <a:pt x="152" y="3861"/>
                    <a:pt x="230" y="4100"/>
                  </a:cubicBezTo>
                  <a:cubicBezTo>
                    <a:pt x="244" y="4145"/>
                    <a:pt x="262" y="4191"/>
                    <a:pt x="276" y="4238"/>
                  </a:cubicBezTo>
                  <a:cubicBezTo>
                    <a:pt x="514" y="4884"/>
                    <a:pt x="804" y="5489"/>
                    <a:pt x="1184" y="5961"/>
                  </a:cubicBezTo>
                  <a:cubicBezTo>
                    <a:pt x="1335" y="6149"/>
                    <a:pt x="1496" y="6314"/>
                    <a:pt x="1679" y="6456"/>
                  </a:cubicBezTo>
                  <a:cubicBezTo>
                    <a:pt x="1968" y="6686"/>
                    <a:pt x="2303" y="6842"/>
                    <a:pt x="2684" y="6901"/>
                  </a:cubicBezTo>
                  <a:cubicBezTo>
                    <a:pt x="2746" y="6911"/>
                    <a:pt x="2811" y="6916"/>
                    <a:pt x="2879" y="6916"/>
                  </a:cubicBezTo>
                  <a:cubicBezTo>
                    <a:pt x="3508" y="6916"/>
                    <a:pt x="4327" y="6489"/>
                    <a:pt x="4468" y="5984"/>
                  </a:cubicBezTo>
                  <a:cubicBezTo>
                    <a:pt x="4605" y="5493"/>
                    <a:pt x="4495" y="5191"/>
                    <a:pt x="4495" y="5191"/>
                  </a:cubicBezTo>
                  <a:lnTo>
                    <a:pt x="4495" y="5191"/>
                  </a:lnTo>
                  <a:cubicBezTo>
                    <a:pt x="4495" y="5191"/>
                    <a:pt x="4769" y="5339"/>
                    <a:pt x="5105" y="5339"/>
                  </a:cubicBezTo>
                  <a:cubicBezTo>
                    <a:pt x="5303" y="5339"/>
                    <a:pt x="5521" y="5288"/>
                    <a:pt x="5719" y="5127"/>
                  </a:cubicBezTo>
                  <a:cubicBezTo>
                    <a:pt x="5907" y="4980"/>
                    <a:pt x="6049" y="4797"/>
                    <a:pt x="6146" y="4590"/>
                  </a:cubicBezTo>
                  <a:cubicBezTo>
                    <a:pt x="6329" y="4210"/>
                    <a:pt x="6352" y="3747"/>
                    <a:pt x="6215" y="3251"/>
                  </a:cubicBezTo>
                  <a:cubicBezTo>
                    <a:pt x="6059" y="2701"/>
                    <a:pt x="5706" y="2109"/>
                    <a:pt x="5137" y="1550"/>
                  </a:cubicBezTo>
                  <a:cubicBezTo>
                    <a:pt x="5118" y="1531"/>
                    <a:pt x="5096" y="1508"/>
                    <a:pt x="5073" y="1490"/>
                  </a:cubicBezTo>
                  <a:cubicBezTo>
                    <a:pt x="4807" y="1238"/>
                    <a:pt x="4555" y="1046"/>
                    <a:pt x="4316" y="908"/>
                  </a:cubicBezTo>
                  <a:cubicBezTo>
                    <a:pt x="3757" y="582"/>
                    <a:pt x="3262" y="513"/>
                    <a:pt x="2813" y="477"/>
                  </a:cubicBezTo>
                  <a:cubicBezTo>
                    <a:pt x="2551" y="458"/>
                    <a:pt x="2307" y="454"/>
                    <a:pt x="2074" y="422"/>
                  </a:cubicBezTo>
                  <a:cubicBezTo>
                    <a:pt x="1409" y="320"/>
                    <a:pt x="70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6"/>
            <p:cNvSpPr/>
            <p:nvPr/>
          </p:nvSpPr>
          <p:spPr>
            <a:xfrm>
              <a:off x="6553750" y="3519250"/>
              <a:ext cx="107900" cy="72825"/>
            </a:xfrm>
            <a:custGeom>
              <a:rect b="b" l="l" r="r" t="t"/>
              <a:pathLst>
                <a:path extrusionOk="0" h="2913" w="4316">
                  <a:moveTo>
                    <a:pt x="2813" y="1"/>
                  </a:moveTo>
                  <a:cubicBezTo>
                    <a:pt x="2184" y="606"/>
                    <a:pt x="1418" y="1078"/>
                    <a:pt x="588" y="1353"/>
                  </a:cubicBezTo>
                  <a:cubicBezTo>
                    <a:pt x="423" y="1408"/>
                    <a:pt x="254" y="1459"/>
                    <a:pt x="83" y="1514"/>
                  </a:cubicBezTo>
                  <a:cubicBezTo>
                    <a:pt x="19" y="1946"/>
                    <a:pt x="0" y="2422"/>
                    <a:pt x="70" y="2913"/>
                  </a:cubicBezTo>
                  <a:cubicBezTo>
                    <a:pt x="120" y="2881"/>
                    <a:pt x="175" y="2848"/>
                    <a:pt x="226" y="2816"/>
                  </a:cubicBezTo>
                  <a:cubicBezTo>
                    <a:pt x="1592" y="2023"/>
                    <a:pt x="2950" y="1225"/>
                    <a:pt x="4316" y="432"/>
                  </a:cubicBezTo>
                  <a:cubicBezTo>
                    <a:pt x="3757" y="106"/>
                    <a:pt x="3262" y="37"/>
                    <a:pt x="28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6"/>
            <p:cNvSpPr/>
            <p:nvPr/>
          </p:nvSpPr>
          <p:spPr>
            <a:xfrm>
              <a:off x="6559500" y="3544600"/>
              <a:ext cx="149625" cy="111800"/>
            </a:xfrm>
            <a:custGeom>
              <a:rect b="b" l="l" r="r" t="t"/>
              <a:pathLst>
                <a:path extrusionOk="0" h="4472" w="5985">
                  <a:moveTo>
                    <a:pt x="4843" y="0"/>
                  </a:moveTo>
                  <a:cubicBezTo>
                    <a:pt x="4311" y="394"/>
                    <a:pt x="3798" y="812"/>
                    <a:pt x="3353" y="1307"/>
                  </a:cubicBezTo>
                  <a:cubicBezTo>
                    <a:pt x="3063" y="1628"/>
                    <a:pt x="2793" y="1990"/>
                    <a:pt x="2408" y="2192"/>
                  </a:cubicBezTo>
                  <a:cubicBezTo>
                    <a:pt x="1793" y="2518"/>
                    <a:pt x="1042" y="2362"/>
                    <a:pt x="363" y="2500"/>
                  </a:cubicBezTo>
                  <a:cubicBezTo>
                    <a:pt x="238" y="2527"/>
                    <a:pt x="119" y="2564"/>
                    <a:pt x="0" y="2610"/>
                  </a:cubicBezTo>
                  <a:cubicBezTo>
                    <a:pt x="14" y="2655"/>
                    <a:pt x="32" y="2701"/>
                    <a:pt x="46" y="2748"/>
                  </a:cubicBezTo>
                  <a:cubicBezTo>
                    <a:pt x="284" y="3394"/>
                    <a:pt x="574" y="3999"/>
                    <a:pt x="954" y="4471"/>
                  </a:cubicBezTo>
                  <a:cubicBezTo>
                    <a:pt x="1491" y="4109"/>
                    <a:pt x="1958" y="3628"/>
                    <a:pt x="2545" y="3347"/>
                  </a:cubicBezTo>
                  <a:cubicBezTo>
                    <a:pt x="3150" y="3059"/>
                    <a:pt x="3838" y="3004"/>
                    <a:pt x="4467" y="2775"/>
                  </a:cubicBezTo>
                  <a:cubicBezTo>
                    <a:pt x="5045" y="2568"/>
                    <a:pt x="5567" y="2215"/>
                    <a:pt x="5985" y="1761"/>
                  </a:cubicBezTo>
                  <a:cubicBezTo>
                    <a:pt x="5829" y="1211"/>
                    <a:pt x="5476" y="619"/>
                    <a:pt x="4907" y="60"/>
                  </a:cubicBezTo>
                  <a:cubicBezTo>
                    <a:pt x="4888" y="41"/>
                    <a:pt x="4866" y="18"/>
                    <a:pt x="4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6"/>
            <p:cNvSpPr/>
            <p:nvPr/>
          </p:nvSpPr>
          <p:spPr>
            <a:xfrm>
              <a:off x="6595700" y="3622075"/>
              <a:ext cx="111725" cy="58200"/>
            </a:xfrm>
            <a:custGeom>
              <a:rect b="b" l="l" r="r" t="t"/>
              <a:pathLst>
                <a:path extrusionOk="0" h="2328" w="4469">
                  <a:moveTo>
                    <a:pt x="4468" y="1"/>
                  </a:moveTo>
                  <a:cubicBezTo>
                    <a:pt x="4012" y="254"/>
                    <a:pt x="3494" y="391"/>
                    <a:pt x="2972" y="391"/>
                  </a:cubicBezTo>
                  <a:cubicBezTo>
                    <a:pt x="2916" y="391"/>
                    <a:pt x="2859" y="389"/>
                    <a:pt x="2803" y="386"/>
                  </a:cubicBezTo>
                  <a:cubicBezTo>
                    <a:pt x="2718" y="382"/>
                    <a:pt x="2632" y="375"/>
                    <a:pt x="2546" y="375"/>
                  </a:cubicBezTo>
                  <a:cubicBezTo>
                    <a:pt x="2442" y="375"/>
                    <a:pt x="2339" y="385"/>
                    <a:pt x="2244" y="423"/>
                  </a:cubicBezTo>
                  <a:cubicBezTo>
                    <a:pt x="2138" y="469"/>
                    <a:pt x="2047" y="547"/>
                    <a:pt x="1960" y="629"/>
                  </a:cubicBezTo>
                  <a:cubicBezTo>
                    <a:pt x="1643" y="927"/>
                    <a:pt x="1355" y="1272"/>
                    <a:pt x="969" y="1478"/>
                  </a:cubicBezTo>
                  <a:cubicBezTo>
                    <a:pt x="671" y="1638"/>
                    <a:pt x="309" y="1725"/>
                    <a:pt x="1" y="1867"/>
                  </a:cubicBezTo>
                  <a:cubicBezTo>
                    <a:pt x="290" y="2097"/>
                    <a:pt x="625" y="2253"/>
                    <a:pt x="1006" y="2312"/>
                  </a:cubicBezTo>
                  <a:cubicBezTo>
                    <a:pt x="1068" y="2322"/>
                    <a:pt x="1133" y="2327"/>
                    <a:pt x="1201" y="2327"/>
                  </a:cubicBezTo>
                  <a:cubicBezTo>
                    <a:pt x="1830" y="2327"/>
                    <a:pt x="2649" y="1900"/>
                    <a:pt x="2790" y="1395"/>
                  </a:cubicBezTo>
                  <a:cubicBezTo>
                    <a:pt x="2927" y="904"/>
                    <a:pt x="2817" y="602"/>
                    <a:pt x="2817" y="602"/>
                  </a:cubicBezTo>
                  <a:lnTo>
                    <a:pt x="2817" y="602"/>
                  </a:lnTo>
                  <a:cubicBezTo>
                    <a:pt x="2817" y="602"/>
                    <a:pt x="3091" y="750"/>
                    <a:pt x="3427" y="750"/>
                  </a:cubicBezTo>
                  <a:cubicBezTo>
                    <a:pt x="3625" y="750"/>
                    <a:pt x="3843" y="699"/>
                    <a:pt x="4041" y="538"/>
                  </a:cubicBezTo>
                  <a:cubicBezTo>
                    <a:pt x="4229" y="391"/>
                    <a:pt x="4371" y="208"/>
                    <a:pt x="4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6"/>
            <p:cNvSpPr/>
            <p:nvPr/>
          </p:nvSpPr>
          <p:spPr>
            <a:xfrm>
              <a:off x="6662000" y="3632175"/>
              <a:ext cx="91050" cy="67550"/>
            </a:xfrm>
            <a:custGeom>
              <a:rect b="b" l="l" r="r" t="t"/>
              <a:pathLst>
                <a:path extrusionOk="0" h="2702" w="3642">
                  <a:moveTo>
                    <a:pt x="75" y="0"/>
                  </a:moveTo>
                  <a:cubicBezTo>
                    <a:pt x="60" y="0"/>
                    <a:pt x="44" y="5"/>
                    <a:pt x="32" y="15"/>
                  </a:cubicBezTo>
                  <a:cubicBezTo>
                    <a:pt x="5" y="37"/>
                    <a:pt x="0" y="74"/>
                    <a:pt x="18" y="106"/>
                  </a:cubicBezTo>
                  <a:lnTo>
                    <a:pt x="642" y="1006"/>
                  </a:lnTo>
                  <a:cubicBezTo>
                    <a:pt x="858" y="1298"/>
                    <a:pt x="1087" y="1588"/>
                    <a:pt x="1353" y="1849"/>
                  </a:cubicBezTo>
                  <a:cubicBezTo>
                    <a:pt x="1619" y="2115"/>
                    <a:pt x="1931" y="2348"/>
                    <a:pt x="2284" y="2505"/>
                  </a:cubicBezTo>
                  <a:cubicBezTo>
                    <a:pt x="2561" y="2627"/>
                    <a:pt x="2871" y="2702"/>
                    <a:pt x="3187" y="2702"/>
                  </a:cubicBezTo>
                  <a:cubicBezTo>
                    <a:pt x="3274" y="2702"/>
                    <a:pt x="3361" y="2696"/>
                    <a:pt x="3449" y="2684"/>
                  </a:cubicBezTo>
                  <a:cubicBezTo>
                    <a:pt x="3563" y="2665"/>
                    <a:pt x="3641" y="2564"/>
                    <a:pt x="3628" y="2450"/>
                  </a:cubicBezTo>
                  <a:cubicBezTo>
                    <a:pt x="3611" y="2344"/>
                    <a:pt x="3524" y="2270"/>
                    <a:pt x="3420" y="2270"/>
                  </a:cubicBezTo>
                  <a:cubicBezTo>
                    <a:pt x="3412" y="2270"/>
                    <a:pt x="3403" y="2270"/>
                    <a:pt x="3394" y="2271"/>
                  </a:cubicBezTo>
                  <a:cubicBezTo>
                    <a:pt x="3389" y="2276"/>
                    <a:pt x="3385" y="2276"/>
                    <a:pt x="3380" y="2276"/>
                  </a:cubicBezTo>
                  <a:cubicBezTo>
                    <a:pt x="3278" y="2297"/>
                    <a:pt x="3173" y="2307"/>
                    <a:pt x="3066" y="2307"/>
                  </a:cubicBezTo>
                  <a:cubicBezTo>
                    <a:pt x="2848" y="2307"/>
                    <a:pt x="2625" y="2264"/>
                    <a:pt x="2412" y="2183"/>
                  </a:cubicBezTo>
                  <a:cubicBezTo>
                    <a:pt x="2096" y="2069"/>
                    <a:pt x="1802" y="1881"/>
                    <a:pt x="1537" y="1652"/>
                  </a:cubicBezTo>
                  <a:cubicBezTo>
                    <a:pt x="1270" y="1423"/>
                    <a:pt x="1032" y="1156"/>
                    <a:pt x="803" y="877"/>
                  </a:cubicBezTo>
                  <a:lnTo>
                    <a:pt x="128" y="28"/>
                  </a:lnTo>
                  <a:lnTo>
                    <a:pt x="124" y="24"/>
                  </a:lnTo>
                  <a:cubicBezTo>
                    <a:pt x="114" y="8"/>
                    <a:pt x="95"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46"/>
          <p:cNvGrpSpPr/>
          <p:nvPr/>
        </p:nvGrpSpPr>
        <p:grpSpPr>
          <a:xfrm rot="3600027">
            <a:off x="314780" y="2951384"/>
            <a:ext cx="1672900" cy="2669823"/>
            <a:chOff x="6582775" y="1593150"/>
            <a:chExt cx="339850" cy="542375"/>
          </a:xfrm>
        </p:grpSpPr>
        <p:sp>
          <p:nvSpPr>
            <p:cNvPr id="3641" name="Google Shape;3641;p46"/>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6"/>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6"/>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6"/>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6"/>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6"/>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6"/>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6"/>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6"/>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6"/>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6"/>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6"/>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6"/>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6"/>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6"/>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6"/>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6"/>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 name="Google Shape;3658;p46"/>
          <p:cNvGrpSpPr/>
          <p:nvPr/>
        </p:nvGrpSpPr>
        <p:grpSpPr>
          <a:xfrm rot="8100000">
            <a:off x="-68252" y="-82657"/>
            <a:ext cx="1274187" cy="2007972"/>
            <a:chOff x="2046800" y="1535850"/>
            <a:chExt cx="488075" cy="769150"/>
          </a:xfrm>
        </p:grpSpPr>
        <p:sp>
          <p:nvSpPr>
            <p:cNvPr id="3659" name="Google Shape;3659;p46"/>
            <p:cNvSpPr/>
            <p:nvPr/>
          </p:nvSpPr>
          <p:spPr>
            <a:xfrm>
              <a:off x="2133600" y="1857875"/>
              <a:ext cx="46225" cy="46250"/>
            </a:xfrm>
            <a:custGeom>
              <a:rect b="b" l="l" r="r" t="t"/>
              <a:pathLst>
                <a:path extrusionOk="0" h="1850" w="1849">
                  <a:moveTo>
                    <a:pt x="614" y="1"/>
                  </a:moveTo>
                  <a:cubicBezTo>
                    <a:pt x="601" y="1"/>
                    <a:pt x="587" y="2"/>
                    <a:pt x="574" y="5"/>
                  </a:cubicBezTo>
                  <a:cubicBezTo>
                    <a:pt x="252" y="73"/>
                    <a:pt x="0" y="399"/>
                    <a:pt x="161" y="725"/>
                  </a:cubicBezTo>
                  <a:cubicBezTo>
                    <a:pt x="229" y="858"/>
                    <a:pt x="348" y="964"/>
                    <a:pt x="496" y="1009"/>
                  </a:cubicBezTo>
                  <a:cubicBezTo>
                    <a:pt x="540" y="1020"/>
                    <a:pt x="585" y="1026"/>
                    <a:pt x="630" y="1026"/>
                  </a:cubicBezTo>
                  <a:cubicBezTo>
                    <a:pt x="658" y="1026"/>
                    <a:pt x="687" y="1024"/>
                    <a:pt x="716" y="1019"/>
                  </a:cubicBezTo>
                  <a:cubicBezTo>
                    <a:pt x="729" y="1019"/>
                    <a:pt x="743" y="1019"/>
                    <a:pt x="756" y="1014"/>
                  </a:cubicBezTo>
                  <a:lnTo>
                    <a:pt x="756" y="1014"/>
                  </a:lnTo>
                  <a:cubicBezTo>
                    <a:pt x="748" y="1138"/>
                    <a:pt x="693" y="1284"/>
                    <a:pt x="716" y="1394"/>
                  </a:cubicBezTo>
                  <a:cubicBezTo>
                    <a:pt x="748" y="1574"/>
                    <a:pt x="885" y="1720"/>
                    <a:pt x="1046" y="1794"/>
                  </a:cubicBezTo>
                  <a:cubicBezTo>
                    <a:pt x="1132" y="1832"/>
                    <a:pt x="1215" y="1850"/>
                    <a:pt x="1293" y="1850"/>
                  </a:cubicBezTo>
                  <a:cubicBezTo>
                    <a:pt x="1545" y="1850"/>
                    <a:pt x="1743" y="1663"/>
                    <a:pt x="1789" y="1358"/>
                  </a:cubicBezTo>
                  <a:cubicBezTo>
                    <a:pt x="1806" y="1239"/>
                    <a:pt x="1766" y="1097"/>
                    <a:pt x="1609" y="968"/>
                  </a:cubicBezTo>
                  <a:cubicBezTo>
                    <a:pt x="1577" y="941"/>
                    <a:pt x="1514" y="826"/>
                    <a:pt x="1624" y="822"/>
                  </a:cubicBezTo>
                  <a:cubicBezTo>
                    <a:pt x="1719" y="816"/>
                    <a:pt x="1784" y="761"/>
                    <a:pt x="1798" y="721"/>
                  </a:cubicBezTo>
                  <a:cubicBezTo>
                    <a:pt x="1821" y="638"/>
                    <a:pt x="1848" y="560"/>
                    <a:pt x="1812" y="486"/>
                  </a:cubicBezTo>
                  <a:cubicBezTo>
                    <a:pt x="1743" y="344"/>
                    <a:pt x="1577" y="299"/>
                    <a:pt x="1421" y="294"/>
                  </a:cubicBezTo>
                  <a:cubicBezTo>
                    <a:pt x="1371" y="294"/>
                    <a:pt x="1298" y="331"/>
                    <a:pt x="1193" y="331"/>
                  </a:cubicBezTo>
                  <a:cubicBezTo>
                    <a:pt x="1138" y="331"/>
                    <a:pt x="1074" y="321"/>
                    <a:pt x="1000" y="289"/>
                  </a:cubicBezTo>
                  <a:cubicBezTo>
                    <a:pt x="885" y="242"/>
                    <a:pt x="786" y="1"/>
                    <a:pt x="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6"/>
            <p:cNvSpPr/>
            <p:nvPr/>
          </p:nvSpPr>
          <p:spPr>
            <a:xfrm>
              <a:off x="2160750" y="1875875"/>
              <a:ext cx="3350" cy="2550"/>
            </a:xfrm>
            <a:custGeom>
              <a:rect b="b" l="l" r="r" t="t"/>
              <a:pathLst>
                <a:path extrusionOk="0" h="102" w="134">
                  <a:moveTo>
                    <a:pt x="65" y="1"/>
                  </a:moveTo>
                  <a:cubicBezTo>
                    <a:pt x="1" y="1"/>
                    <a:pt x="1" y="102"/>
                    <a:pt x="65" y="102"/>
                  </a:cubicBezTo>
                  <a:cubicBezTo>
                    <a:pt x="134" y="102"/>
                    <a:pt x="134" y="1"/>
                    <a:pt x="65"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6"/>
            <p:cNvSpPr/>
            <p:nvPr/>
          </p:nvSpPr>
          <p:spPr>
            <a:xfrm>
              <a:off x="2217000" y="1813125"/>
              <a:ext cx="5100" cy="8525"/>
            </a:xfrm>
            <a:custGeom>
              <a:rect b="b" l="l" r="r" t="t"/>
              <a:pathLst>
                <a:path extrusionOk="0" h="341" w="204">
                  <a:moveTo>
                    <a:pt x="100" y="1"/>
                  </a:moveTo>
                  <a:cubicBezTo>
                    <a:pt x="55" y="1"/>
                    <a:pt x="11" y="37"/>
                    <a:pt x="30" y="89"/>
                  </a:cubicBezTo>
                  <a:cubicBezTo>
                    <a:pt x="53" y="144"/>
                    <a:pt x="44" y="199"/>
                    <a:pt x="21" y="250"/>
                  </a:cubicBezTo>
                  <a:cubicBezTo>
                    <a:pt x="1" y="294"/>
                    <a:pt x="36" y="341"/>
                    <a:pt x="76" y="341"/>
                  </a:cubicBezTo>
                  <a:cubicBezTo>
                    <a:pt x="90" y="341"/>
                    <a:pt x="104" y="335"/>
                    <a:pt x="117" y="323"/>
                  </a:cubicBezTo>
                  <a:cubicBezTo>
                    <a:pt x="191" y="254"/>
                    <a:pt x="204" y="144"/>
                    <a:pt x="172" y="53"/>
                  </a:cubicBezTo>
                  <a:cubicBezTo>
                    <a:pt x="159" y="16"/>
                    <a:pt x="129" y="1"/>
                    <a:pt x="100" y="1"/>
                  </a:cubicBezTo>
                  <a:close/>
                </a:path>
              </a:pathLst>
            </a:custGeom>
            <a:solidFill>
              <a:srgbClr val="2B8D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6"/>
            <p:cNvSpPr/>
            <p:nvPr/>
          </p:nvSpPr>
          <p:spPr>
            <a:xfrm>
              <a:off x="2187575" y="1753275"/>
              <a:ext cx="36150" cy="69625"/>
            </a:xfrm>
            <a:custGeom>
              <a:rect b="b" l="l" r="r" t="t"/>
              <a:pathLst>
                <a:path extrusionOk="0" h="2785" w="1446">
                  <a:moveTo>
                    <a:pt x="352" y="0"/>
                  </a:moveTo>
                  <a:cubicBezTo>
                    <a:pt x="336" y="0"/>
                    <a:pt x="320" y="1"/>
                    <a:pt x="303" y="2"/>
                  </a:cubicBezTo>
                  <a:cubicBezTo>
                    <a:pt x="161" y="11"/>
                    <a:pt x="1" y="149"/>
                    <a:pt x="66" y="314"/>
                  </a:cubicBezTo>
                  <a:cubicBezTo>
                    <a:pt x="98" y="396"/>
                    <a:pt x="129" y="483"/>
                    <a:pt x="193" y="548"/>
                  </a:cubicBezTo>
                  <a:cubicBezTo>
                    <a:pt x="271" y="631"/>
                    <a:pt x="363" y="644"/>
                    <a:pt x="418" y="741"/>
                  </a:cubicBezTo>
                  <a:cubicBezTo>
                    <a:pt x="510" y="910"/>
                    <a:pt x="593" y="1084"/>
                    <a:pt x="657" y="1268"/>
                  </a:cubicBezTo>
                  <a:cubicBezTo>
                    <a:pt x="817" y="1713"/>
                    <a:pt x="1065" y="2181"/>
                    <a:pt x="1116" y="2657"/>
                  </a:cubicBezTo>
                  <a:cubicBezTo>
                    <a:pt x="1125" y="2741"/>
                    <a:pt x="1195" y="2785"/>
                    <a:pt x="1262" y="2785"/>
                  </a:cubicBezTo>
                  <a:cubicBezTo>
                    <a:pt x="1327" y="2785"/>
                    <a:pt x="1389" y="2743"/>
                    <a:pt x="1386" y="2657"/>
                  </a:cubicBezTo>
                  <a:cubicBezTo>
                    <a:pt x="1359" y="2089"/>
                    <a:pt x="1446" y="1543"/>
                    <a:pt x="1239" y="997"/>
                  </a:cubicBezTo>
                  <a:cubicBezTo>
                    <a:pt x="1152" y="773"/>
                    <a:pt x="1056" y="557"/>
                    <a:pt x="886" y="383"/>
                  </a:cubicBezTo>
                  <a:cubicBezTo>
                    <a:pt x="713" y="210"/>
                    <a:pt x="613" y="0"/>
                    <a:pt x="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6"/>
            <p:cNvSpPr/>
            <p:nvPr/>
          </p:nvSpPr>
          <p:spPr>
            <a:xfrm>
              <a:off x="2272550" y="1683125"/>
              <a:ext cx="46100" cy="162325"/>
            </a:xfrm>
            <a:custGeom>
              <a:rect b="b" l="l" r="r" t="t"/>
              <a:pathLst>
                <a:path extrusionOk="0" h="6493" w="1844">
                  <a:moveTo>
                    <a:pt x="1385" y="1"/>
                  </a:moveTo>
                  <a:cubicBezTo>
                    <a:pt x="1375" y="1"/>
                    <a:pt x="1364" y="1"/>
                    <a:pt x="1353" y="2"/>
                  </a:cubicBezTo>
                  <a:cubicBezTo>
                    <a:pt x="972" y="34"/>
                    <a:pt x="701" y="497"/>
                    <a:pt x="541" y="800"/>
                  </a:cubicBezTo>
                  <a:cubicBezTo>
                    <a:pt x="147" y="1556"/>
                    <a:pt x="37" y="2446"/>
                    <a:pt x="14" y="3289"/>
                  </a:cubicBezTo>
                  <a:cubicBezTo>
                    <a:pt x="0" y="3812"/>
                    <a:pt x="24" y="4335"/>
                    <a:pt x="101" y="4853"/>
                  </a:cubicBezTo>
                  <a:cubicBezTo>
                    <a:pt x="179" y="5372"/>
                    <a:pt x="312" y="5876"/>
                    <a:pt x="403" y="6394"/>
                  </a:cubicBezTo>
                  <a:cubicBezTo>
                    <a:pt x="416" y="6463"/>
                    <a:pt x="463" y="6493"/>
                    <a:pt x="513" y="6493"/>
                  </a:cubicBezTo>
                  <a:cubicBezTo>
                    <a:pt x="590" y="6493"/>
                    <a:pt x="675" y="6424"/>
                    <a:pt x="661" y="6320"/>
                  </a:cubicBezTo>
                  <a:cubicBezTo>
                    <a:pt x="646" y="6225"/>
                    <a:pt x="638" y="6123"/>
                    <a:pt x="629" y="6023"/>
                  </a:cubicBezTo>
                  <a:cubicBezTo>
                    <a:pt x="633" y="5564"/>
                    <a:pt x="646" y="5124"/>
                    <a:pt x="752" y="4670"/>
                  </a:cubicBezTo>
                  <a:cubicBezTo>
                    <a:pt x="853" y="4235"/>
                    <a:pt x="991" y="3812"/>
                    <a:pt x="1129" y="3391"/>
                  </a:cubicBezTo>
                  <a:cubicBezTo>
                    <a:pt x="1408" y="2542"/>
                    <a:pt x="1706" y="1725"/>
                    <a:pt x="1789" y="832"/>
                  </a:cubicBezTo>
                  <a:cubicBezTo>
                    <a:pt x="1807" y="658"/>
                    <a:pt x="1844" y="474"/>
                    <a:pt x="1789" y="300"/>
                  </a:cubicBezTo>
                  <a:cubicBezTo>
                    <a:pt x="1733" y="118"/>
                    <a:pt x="1573" y="1"/>
                    <a:pt x="13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6"/>
            <p:cNvSpPr/>
            <p:nvPr/>
          </p:nvSpPr>
          <p:spPr>
            <a:xfrm>
              <a:off x="2214225" y="1580050"/>
              <a:ext cx="293025" cy="508000"/>
            </a:xfrm>
            <a:custGeom>
              <a:rect b="b" l="l" r="r" t="t"/>
              <a:pathLst>
                <a:path extrusionOk="0" h="20320" w="11721">
                  <a:moveTo>
                    <a:pt x="11443" y="0"/>
                  </a:moveTo>
                  <a:cubicBezTo>
                    <a:pt x="11402" y="0"/>
                    <a:pt x="11359" y="11"/>
                    <a:pt x="11317" y="34"/>
                  </a:cubicBezTo>
                  <a:cubicBezTo>
                    <a:pt x="10927" y="241"/>
                    <a:pt x="9661" y="992"/>
                    <a:pt x="9340" y="1213"/>
                  </a:cubicBezTo>
                  <a:cubicBezTo>
                    <a:pt x="8726" y="1638"/>
                    <a:pt x="7621" y="1992"/>
                    <a:pt x="7011" y="2414"/>
                  </a:cubicBezTo>
                  <a:cubicBezTo>
                    <a:pt x="4539" y="4120"/>
                    <a:pt x="4971" y="6220"/>
                    <a:pt x="4924" y="6275"/>
                  </a:cubicBezTo>
                  <a:cubicBezTo>
                    <a:pt x="2975" y="8642"/>
                    <a:pt x="2213" y="11774"/>
                    <a:pt x="1494" y="14686"/>
                  </a:cubicBezTo>
                  <a:cubicBezTo>
                    <a:pt x="1273" y="15585"/>
                    <a:pt x="1053" y="16484"/>
                    <a:pt x="806" y="17373"/>
                  </a:cubicBezTo>
                  <a:cubicBezTo>
                    <a:pt x="549" y="18295"/>
                    <a:pt x="393" y="19231"/>
                    <a:pt x="45" y="20125"/>
                  </a:cubicBezTo>
                  <a:cubicBezTo>
                    <a:pt x="1" y="20243"/>
                    <a:pt x="96" y="20319"/>
                    <a:pt x="196" y="20319"/>
                  </a:cubicBezTo>
                  <a:cubicBezTo>
                    <a:pt x="262" y="20319"/>
                    <a:pt x="330" y="20286"/>
                    <a:pt x="361" y="20212"/>
                  </a:cubicBezTo>
                  <a:cubicBezTo>
                    <a:pt x="682" y="19437"/>
                    <a:pt x="1049" y="18671"/>
                    <a:pt x="1315" y="17873"/>
                  </a:cubicBezTo>
                  <a:cubicBezTo>
                    <a:pt x="1576" y="17080"/>
                    <a:pt x="1764" y="16259"/>
                    <a:pt x="1966" y="15447"/>
                  </a:cubicBezTo>
                  <a:cubicBezTo>
                    <a:pt x="2347" y="13902"/>
                    <a:pt x="2732" y="12540"/>
                    <a:pt x="3168" y="11008"/>
                  </a:cubicBezTo>
                  <a:cubicBezTo>
                    <a:pt x="3589" y="9531"/>
                    <a:pt x="4442" y="7715"/>
                    <a:pt x="5383" y="6597"/>
                  </a:cubicBezTo>
                  <a:cubicBezTo>
                    <a:pt x="6148" y="5698"/>
                    <a:pt x="8620" y="3922"/>
                    <a:pt x="8946" y="3748"/>
                  </a:cubicBezTo>
                  <a:cubicBezTo>
                    <a:pt x="10235" y="3060"/>
                    <a:pt x="11404" y="1969"/>
                    <a:pt x="11689" y="318"/>
                  </a:cubicBezTo>
                  <a:cubicBezTo>
                    <a:pt x="11721" y="148"/>
                    <a:pt x="11596" y="0"/>
                    <a:pt x="114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6"/>
            <p:cNvSpPr/>
            <p:nvPr/>
          </p:nvSpPr>
          <p:spPr>
            <a:xfrm>
              <a:off x="2267800" y="1712125"/>
              <a:ext cx="182475" cy="212000"/>
            </a:xfrm>
            <a:custGeom>
              <a:rect b="b" l="l" r="r" t="t"/>
              <a:pathLst>
                <a:path extrusionOk="0" h="8480" w="7299">
                  <a:moveTo>
                    <a:pt x="6556" y="1"/>
                  </a:moveTo>
                  <a:cubicBezTo>
                    <a:pt x="6412" y="1"/>
                    <a:pt x="6270" y="72"/>
                    <a:pt x="6175" y="222"/>
                  </a:cubicBezTo>
                  <a:cubicBezTo>
                    <a:pt x="4574" y="2804"/>
                    <a:pt x="2749" y="3258"/>
                    <a:pt x="1461" y="6381"/>
                  </a:cubicBezTo>
                  <a:cubicBezTo>
                    <a:pt x="1094" y="7275"/>
                    <a:pt x="373" y="7601"/>
                    <a:pt x="373" y="7601"/>
                  </a:cubicBezTo>
                  <a:cubicBezTo>
                    <a:pt x="373" y="7601"/>
                    <a:pt x="80" y="7812"/>
                    <a:pt x="21" y="8225"/>
                  </a:cubicBezTo>
                  <a:cubicBezTo>
                    <a:pt x="0" y="8358"/>
                    <a:pt x="95" y="8480"/>
                    <a:pt x="198" y="8480"/>
                  </a:cubicBezTo>
                  <a:cubicBezTo>
                    <a:pt x="233" y="8480"/>
                    <a:pt x="268" y="8466"/>
                    <a:pt x="300" y="8435"/>
                  </a:cubicBezTo>
                  <a:cubicBezTo>
                    <a:pt x="571" y="8170"/>
                    <a:pt x="1094" y="7757"/>
                    <a:pt x="1162" y="7715"/>
                  </a:cubicBezTo>
                  <a:lnTo>
                    <a:pt x="1199" y="7692"/>
                  </a:lnTo>
                  <a:cubicBezTo>
                    <a:pt x="1281" y="7619"/>
                    <a:pt x="1369" y="7550"/>
                    <a:pt x="1452" y="7482"/>
                  </a:cubicBezTo>
                  <a:cubicBezTo>
                    <a:pt x="2098" y="6959"/>
                    <a:pt x="2832" y="6559"/>
                    <a:pt x="3478" y="6032"/>
                  </a:cubicBezTo>
                  <a:cubicBezTo>
                    <a:pt x="4121" y="5509"/>
                    <a:pt x="4735" y="4950"/>
                    <a:pt x="5308" y="4349"/>
                  </a:cubicBezTo>
                  <a:cubicBezTo>
                    <a:pt x="5821" y="3808"/>
                    <a:pt x="6312" y="3217"/>
                    <a:pt x="6652" y="2546"/>
                  </a:cubicBezTo>
                  <a:cubicBezTo>
                    <a:pt x="6964" y="1941"/>
                    <a:pt x="7298" y="1079"/>
                    <a:pt x="7055" y="396"/>
                  </a:cubicBezTo>
                  <a:cubicBezTo>
                    <a:pt x="6967" y="141"/>
                    <a:pt x="6759" y="1"/>
                    <a:pt x="65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6"/>
            <p:cNvSpPr/>
            <p:nvPr/>
          </p:nvSpPr>
          <p:spPr>
            <a:xfrm>
              <a:off x="2147350" y="1696650"/>
              <a:ext cx="107325" cy="67650"/>
            </a:xfrm>
            <a:custGeom>
              <a:rect b="b" l="l" r="r" t="t"/>
              <a:pathLst>
                <a:path extrusionOk="0" h="2706" w="4293">
                  <a:moveTo>
                    <a:pt x="3599" y="0"/>
                  </a:moveTo>
                  <a:cubicBezTo>
                    <a:pt x="3423" y="0"/>
                    <a:pt x="3239" y="69"/>
                    <a:pt x="3091" y="185"/>
                  </a:cubicBezTo>
                  <a:cubicBezTo>
                    <a:pt x="2881" y="346"/>
                    <a:pt x="2676" y="750"/>
                    <a:pt x="2385" y="750"/>
                  </a:cubicBezTo>
                  <a:cubicBezTo>
                    <a:pt x="2378" y="750"/>
                    <a:pt x="2370" y="750"/>
                    <a:pt x="2362" y="750"/>
                  </a:cubicBezTo>
                  <a:cubicBezTo>
                    <a:pt x="2119" y="735"/>
                    <a:pt x="1899" y="621"/>
                    <a:pt x="1651" y="621"/>
                  </a:cubicBezTo>
                  <a:cubicBezTo>
                    <a:pt x="1431" y="621"/>
                    <a:pt x="1211" y="676"/>
                    <a:pt x="1009" y="767"/>
                  </a:cubicBezTo>
                  <a:cubicBezTo>
                    <a:pt x="812" y="864"/>
                    <a:pt x="532" y="1080"/>
                    <a:pt x="418" y="1318"/>
                  </a:cubicBezTo>
                  <a:cubicBezTo>
                    <a:pt x="1" y="1859"/>
                    <a:pt x="757" y="2666"/>
                    <a:pt x="1381" y="2703"/>
                  </a:cubicBezTo>
                  <a:cubicBezTo>
                    <a:pt x="1399" y="2705"/>
                    <a:pt x="1418" y="2705"/>
                    <a:pt x="1436" y="2705"/>
                  </a:cubicBezTo>
                  <a:cubicBezTo>
                    <a:pt x="1604" y="2705"/>
                    <a:pt x="1762" y="2651"/>
                    <a:pt x="1899" y="2556"/>
                  </a:cubicBezTo>
                  <a:cubicBezTo>
                    <a:pt x="2005" y="2488"/>
                    <a:pt x="2128" y="2299"/>
                    <a:pt x="2252" y="2281"/>
                  </a:cubicBezTo>
                  <a:cubicBezTo>
                    <a:pt x="2258" y="2280"/>
                    <a:pt x="2264" y="2280"/>
                    <a:pt x="2269" y="2280"/>
                  </a:cubicBezTo>
                  <a:cubicBezTo>
                    <a:pt x="2354" y="2280"/>
                    <a:pt x="2459" y="2337"/>
                    <a:pt x="2532" y="2363"/>
                  </a:cubicBezTo>
                  <a:cubicBezTo>
                    <a:pt x="2632" y="2395"/>
                    <a:pt x="2729" y="2418"/>
                    <a:pt x="2835" y="2428"/>
                  </a:cubicBezTo>
                  <a:cubicBezTo>
                    <a:pt x="2857" y="2430"/>
                    <a:pt x="2880" y="2430"/>
                    <a:pt x="2903" y="2430"/>
                  </a:cubicBezTo>
                  <a:cubicBezTo>
                    <a:pt x="3080" y="2430"/>
                    <a:pt x="3253" y="2385"/>
                    <a:pt x="3412" y="2308"/>
                  </a:cubicBezTo>
                  <a:cubicBezTo>
                    <a:pt x="3783" y="2134"/>
                    <a:pt x="4031" y="1781"/>
                    <a:pt x="4141" y="1391"/>
                  </a:cubicBezTo>
                  <a:cubicBezTo>
                    <a:pt x="4234" y="1061"/>
                    <a:pt x="4293" y="589"/>
                    <a:pt x="4100" y="282"/>
                  </a:cubicBezTo>
                  <a:cubicBezTo>
                    <a:pt x="3980" y="84"/>
                    <a:pt x="3794" y="0"/>
                    <a:pt x="3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6"/>
            <p:cNvSpPr/>
            <p:nvPr/>
          </p:nvSpPr>
          <p:spPr>
            <a:xfrm>
              <a:off x="2182775" y="1748200"/>
              <a:ext cx="55400" cy="450100"/>
            </a:xfrm>
            <a:custGeom>
              <a:rect b="b" l="l" r="r" t="t"/>
              <a:pathLst>
                <a:path extrusionOk="0" h="18004" w="2216">
                  <a:moveTo>
                    <a:pt x="1000" y="1"/>
                  </a:moveTo>
                  <a:cubicBezTo>
                    <a:pt x="807" y="1"/>
                    <a:pt x="614" y="155"/>
                    <a:pt x="688" y="394"/>
                  </a:cubicBezTo>
                  <a:cubicBezTo>
                    <a:pt x="1380" y="2581"/>
                    <a:pt x="1500" y="4883"/>
                    <a:pt x="1468" y="7162"/>
                  </a:cubicBezTo>
                  <a:cubicBezTo>
                    <a:pt x="1450" y="8308"/>
                    <a:pt x="1408" y="9459"/>
                    <a:pt x="1353" y="10606"/>
                  </a:cubicBezTo>
                  <a:cubicBezTo>
                    <a:pt x="1298" y="11775"/>
                    <a:pt x="1188" y="12945"/>
                    <a:pt x="967" y="14096"/>
                  </a:cubicBezTo>
                  <a:cubicBezTo>
                    <a:pt x="844" y="14724"/>
                    <a:pt x="707" y="15339"/>
                    <a:pt x="550" y="15958"/>
                  </a:cubicBezTo>
                  <a:cubicBezTo>
                    <a:pt x="395" y="16582"/>
                    <a:pt x="266" y="17233"/>
                    <a:pt x="42" y="17833"/>
                  </a:cubicBezTo>
                  <a:cubicBezTo>
                    <a:pt x="0" y="17938"/>
                    <a:pt x="82" y="18004"/>
                    <a:pt x="168" y="18004"/>
                  </a:cubicBezTo>
                  <a:cubicBezTo>
                    <a:pt x="226" y="18004"/>
                    <a:pt x="285" y="17975"/>
                    <a:pt x="313" y="17911"/>
                  </a:cubicBezTo>
                  <a:cubicBezTo>
                    <a:pt x="537" y="17371"/>
                    <a:pt x="808" y="16861"/>
                    <a:pt x="1009" y="16311"/>
                  </a:cubicBezTo>
                  <a:cubicBezTo>
                    <a:pt x="1211" y="15765"/>
                    <a:pt x="1348" y="15206"/>
                    <a:pt x="1490" y="14647"/>
                  </a:cubicBezTo>
                  <a:cubicBezTo>
                    <a:pt x="1784" y="13495"/>
                    <a:pt x="1894" y="12285"/>
                    <a:pt x="1964" y="11106"/>
                  </a:cubicBezTo>
                  <a:cubicBezTo>
                    <a:pt x="2101" y="8763"/>
                    <a:pt x="2216" y="6378"/>
                    <a:pt x="2023" y="4034"/>
                  </a:cubicBezTo>
                  <a:cubicBezTo>
                    <a:pt x="1913" y="2741"/>
                    <a:pt x="1697" y="1461"/>
                    <a:pt x="1303" y="223"/>
                  </a:cubicBezTo>
                  <a:cubicBezTo>
                    <a:pt x="1254" y="68"/>
                    <a:pt x="1127" y="1"/>
                    <a:pt x="10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6"/>
            <p:cNvSpPr/>
            <p:nvPr/>
          </p:nvSpPr>
          <p:spPr>
            <a:xfrm>
              <a:off x="2154850" y="1864100"/>
              <a:ext cx="75975" cy="149300"/>
            </a:xfrm>
            <a:custGeom>
              <a:rect b="b" l="l" r="r" t="t"/>
              <a:pathLst>
                <a:path extrusionOk="0" h="5972" w="3039">
                  <a:moveTo>
                    <a:pt x="800" y="1"/>
                  </a:moveTo>
                  <a:cubicBezTo>
                    <a:pt x="652" y="1"/>
                    <a:pt x="503" y="22"/>
                    <a:pt x="357" y="68"/>
                  </a:cubicBezTo>
                  <a:cubicBezTo>
                    <a:pt x="1" y="181"/>
                    <a:pt x="110" y="703"/>
                    <a:pt x="430" y="703"/>
                  </a:cubicBezTo>
                  <a:cubicBezTo>
                    <a:pt x="461" y="703"/>
                    <a:pt x="495" y="698"/>
                    <a:pt x="530" y="687"/>
                  </a:cubicBezTo>
                  <a:cubicBezTo>
                    <a:pt x="645" y="651"/>
                    <a:pt x="753" y="634"/>
                    <a:pt x="854" y="634"/>
                  </a:cubicBezTo>
                  <a:cubicBezTo>
                    <a:pt x="1703" y="634"/>
                    <a:pt x="2120" y="1804"/>
                    <a:pt x="2264" y="2512"/>
                  </a:cubicBezTo>
                  <a:cubicBezTo>
                    <a:pt x="2370" y="3049"/>
                    <a:pt x="2378" y="3590"/>
                    <a:pt x="2401" y="4136"/>
                  </a:cubicBezTo>
                  <a:cubicBezTo>
                    <a:pt x="2410" y="4429"/>
                    <a:pt x="2484" y="4709"/>
                    <a:pt x="2525" y="4997"/>
                  </a:cubicBezTo>
                  <a:cubicBezTo>
                    <a:pt x="2567" y="5287"/>
                    <a:pt x="2585" y="5575"/>
                    <a:pt x="2622" y="5865"/>
                  </a:cubicBezTo>
                  <a:cubicBezTo>
                    <a:pt x="2631" y="5935"/>
                    <a:pt x="2687" y="5971"/>
                    <a:pt x="2740" y="5971"/>
                  </a:cubicBezTo>
                  <a:cubicBezTo>
                    <a:pt x="2792" y="5971"/>
                    <a:pt x="2842" y="5937"/>
                    <a:pt x="2846" y="5865"/>
                  </a:cubicBezTo>
                  <a:cubicBezTo>
                    <a:pt x="2865" y="5530"/>
                    <a:pt x="2874" y="5172"/>
                    <a:pt x="2947" y="4847"/>
                  </a:cubicBezTo>
                  <a:cubicBezTo>
                    <a:pt x="3016" y="4521"/>
                    <a:pt x="3039" y="4205"/>
                    <a:pt x="3030" y="3875"/>
                  </a:cubicBezTo>
                  <a:cubicBezTo>
                    <a:pt x="3016" y="3219"/>
                    <a:pt x="2956" y="2558"/>
                    <a:pt x="2778" y="1926"/>
                  </a:cubicBezTo>
                  <a:cubicBezTo>
                    <a:pt x="2626" y="1384"/>
                    <a:pt x="2383" y="829"/>
                    <a:pt x="1947" y="453"/>
                  </a:cubicBezTo>
                  <a:cubicBezTo>
                    <a:pt x="1629" y="172"/>
                    <a:pt x="1218" y="1"/>
                    <a:pt x="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6"/>
            <p:cNvSpPr/>
            <p:nvPr/>
          </p:nvSpPr>
          <p:spPr>
            <a:xfrm>
              <a:off x="2209950" y="1747625"/>
              <a:ext cx="21550" cy="64650"/>
            </a:xfrm>
            <a:custGeom>
              <a:rect b="b" l="l" r="r" t="t"/>
              <a:pathLst>
                <a:path extrusionOk="0" h="2586" w="862">
                  <a:moveTo>
                    <a:pt x="515" y="0"/>
                  </a:moveTo>
                  <a:cubicBezTo>
                    <a:pt x="467" y="0"/>
                    <a:pt x="418" y="14"/>
                    <a:pt x="371" y="45"/>
                  </a:cubicBezTo>
                  <a:cubicBezTo>
                    <a:pt x="46" y="265"/>
                    <a:pt x="0" y="719"/>
                    <a:pt x="9" y="1086"/>
                  </a:cubicBezTo>
                  <a:cubicBezTo>
                    <a:pt x="14" y="1310"/>
                    <a:pt x="32" y="1545"/>
                    <a:pt x="83" y="1765"/>
                  </a:cubicBezTo>
                  <a:cubicBezTo>
                    <a:pt x="134" y="1994"/>
                    <a:pt x="238" y="2205"/>
                    <a:pt x="299" y="2434"/>
                  </a:cubicBezTo>
                  <a:cubicBezTo>
                    <a:pt x="326" y="2540"/>
                    <a:pt x="404" y="2585"/>
                    <a:pt x="485" y="2585"/>
                  </a:cubicBezTo>
                  <a:cubicBezTo>
                    <a:pt x="609" y="2585"/>
                    <a:pt x="739" y="2480"/>
                    <a:pt x="706" y="2320"/>
                  </a:cubicBezTo>
                  <a:cubicBezTo>
                    <a:pt x="670" y="2136"/>
                    <a:pt x="688" y="1952"/>
                    <a:pt x="688" y="1769"/>
                  </a:cubicBezTo>
                  <a:cubicBezTo>
                    <a:pt x="684" y="1581"/>
                    <a:pt x="661" y="1388"/>
                    <a:pt x="656" y="1200"/>
                  </a:cubicBezTo>
                  <a:cubicBezTo>
                    <a:pt x="647" y="1058"/>
                    <a:pt x="642" y="916"/>
                    <a:pt x="661" y="779"/>
                  </a:cubicBezTo>
                  <a:cubicBezTo>
                    <a:pt x="684" y="631"/>
                    <a:pt x="767" y="521"/>
                    <a:pt x="807" y="379"/>
                  </a:cubicBezTo>
                  <a:cubicBezTo>
                    <a:pt x="862" y="191"/>
                    <a:pt x="696" y="0"/>
                    <a:pt x="5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6"/>
            <p:cNvSpPr/>
            <p:nvPr/>
          </p:nvSpPr>
          <p:spPr>
            <a:xfrm>
              <a:off x="2131850" y="1842850"/>
              <a:ext cx="367450" cy="462150"/>
            </a:xfrm>
            <a:custGeom>
              <a:rect b="b" l="l" r="r" t="t"/>
              <a:pathLst>
                <a:path extrusionOk="0" h="18486" w="14698">
                  <a:moveTo>
                    <a:pt x="14612" y="1"/>
                  </a:moveTo>
                  <a:cubicBezTo>
                    <a:pt x="14610" y="1"/>
                    <a:pt x="14609" y="1"/>
                    <a:pt x="14607" y="1"/>
                  </a:cubicBezTo>
                  <a:cubicBezTo>
                    <a:pt x="13983" y="10"/>
                    <a:pt x="13397" y="344"/>
                    <a:pt x="12846" y="606"/>
                  </a:cubicBezTo>
                  <a:cubicBezTo>
                    <a:pt x="12552" y="744"/>
                    <a:pt x="12264" y="858"/>
                    <a:pt x="11985" y="1023"/>
                  </a:cubicBezTo>
                  <a:cubicBezTo>
                    <a:pt x="11691" y="1203"/>
                    <a:pt x="11407" y="1400"/>
                    <a:pt x="11127" y="1606"/>
                  </a:cubicBezTo>
                  <a:cubicBezTo>
                    <a:pt x="10127" y="2340"/>
                    <a:pt x="9150" y="3138"/>
                    <a:pt x="8266" y="4004"/>
                  </a:cubicBezTo>
                  <a:cubicBezTo>
                    <a:pt x="7366" y="4884"/>
                    <a:pt x="6554" y="5862"/>
                    <a:pt x="5784" y="6857"/>
                  </a:cubicBezTo>
                  <a:cubicBezTo>
                    <a:pt x="5027" y="7843"/>
                    <a:pt x="4331" y="8861"/>
                    <a:pt x="3739" y="9953"/>
                  </a:cubicBezTo>
                  <a:cubicBezTo>
                    <a:pt x="3665" y="10090"/>
                    <a:pt x="3592" y="10232"/>
                    <a:pt x="3523" y="10370"/>
                  </a:cubicBezTo>
                  <a:cubicBezTo>
                    <a:pt x="3789" y="9049"/>
                    <a:pt x="3931" y="7714"/>
                    <a:pt x="3904" y="6366"/>
                  </a:cubicBezTo>
                  <a:cubicBezTo>
                    <a:pt x="3891" y="5779"/>
                    <a:pt x="3840" y="5197"/>
                    <a:pt x="3766" y="4615"/>
                  </a:cubicBezTo>
                  <a:cubicBezTo>
                    <a:pt x="3692" y="4027"/>
                    <a:pt x="3533" y="3468"/>
                    <a:pt x="3381" y="2894"/>
                  </a:cubicBezTo>
                  <a:cubicBezTo>
                    <a:pt x="3363" y="2823"/>
                    <a:pt x="3311" y="2793"/>
                    <a:pt x="3257" y="2793"/>
                  </a:cubicBezTo>
                  <a:cubicBezTo>
                    <a:pt x="3176" y="2793"/>
                    <a:pt x="3091" y="2863"/>
                    <a:pt x="3110" y="2968"/>
                  </a:cubicBezTo>
                  <a:cubicBezTo>
                    <a:pt x="3203" y="3481"/>
                    <a:pt x="3220" y="4009"/>
                    <a:pt x="3262" y="4532"/>
                  </a:cubicBezTo>
                  <a:cubicBezTo>
                    <a:pt x="3303" y="5041"/>
                    <a:pt x="3317" y="5545"/>
                    <a:pt x="3313" y="6059"/>
                  </a:cubicBezTo>
                  <a:cubicBezTo>
                    <a:pt x="3307" y="7068"/>
                    <a:pt x="3230" y="8082"/>
                    <a:pt x="3083" y="9077"/>
                  </a:cubicBezTo>
                  <a:cubicBezTo>
                    <a:pt x="2784" y="11075"/>
                    <a:pt x="2202" y="13016"/>
                    <a:pt x="1474" y="14891"/>
                  </a:cubicBezTo>
                  <a:cubicBezTo>
                    <a:pt x="1061" y="15946"/>
                    <a:pt x="602" y="16978"/>
                    <a:pt x="121" y="18001"/>
                  </a:cubicBezTo>
                  <a:cubicBezTo>
                    <a:pt x="0" y="18253"/>
                    <a:pt x="223" y="18486"/>
                    <a:pt x="431" y="18486"/>
                  </a:cubicBezTo>
                  <a:cubicBezTo>
                    <a:pt x="525" y="18486"/>
                    <a:pt x="617" y="18438"/>
                    <a:pt x="671" y="18322"/>
                  </a:cubicBezTo>
                  <a:cubicBezTo>
                    <a:pt x="1501" y="16570"/>
                    <a:pt x="2285" y="14740"/>
                    <a:pt x="2877" y="12855"/>
                  </a:cubicBezTo>
                  <a:cubicBezTo>
                    <a:pt x="2977" y="12654"/>
                    <a:pt x="3078" y="12457"/>
                    <a:pt x="3179" y="12254"/>
                  </a:cubicBezTo>
                  <a:cubicBezTo>
                    <a:pt x="3445" y="11708"/>
                    <a:pt x="3720" y="11172"/>
                    <a:pt x="4014" y="10641"/>
                  </a:cubicBezTo>
                  <a:cubicBezTo>
                    <a:pt x="4606" y="9585"/>
                    <a:pt x="5243" y="8549"/>
                    <a:pt x="5940" y="7559"/>
                  </a:cubicBezTo>
                  <a:cubicBezTo>
                    <a:pt x="6642" y="6568"/>
                    <a:pt x="7430" y="5642"/>
                    <a:pt x="8279" y="4765"/>
                  </a:cubicBezTo>
                  <a:cubicBezTo>
                    <a:pt x="9123" y="3894"/>
                    <a:pt x="9985" y="3032"/>
                    <a:pt x="10943" y="2280"/>
                  </a:cubicBezTo>
                  <a:cubicBezTo>
                    <a:pt x="11517" y="1830"/>
                    <a:pt x="12122" y="1436"/>
                    <a:pt x="12718" y="1019"/>
                  </a:cubicBezTo>
                  <a:cubicBezTo>
                    <a:pt x="13310" y="606"/>
                    <a:pt x="14016" y="464"/>
                    <a:pt x="14639" y="124"/>
                  </a:cubicBezTo>
                  <a:cubicBezTo>
                    <a:pt x="14697" y="93"/>
                    <a:pt x="14672" y="1"/>
                    <a:pt x="146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6"/>
            <p:cNvSpPr/>
            <p:nvPr/>
          </p:nvSpPr>
          <p:spPr>
            <a:xfrm>
              <a:off x="2396500" y="1813650"/>
              <a:ext cx="66075" cy="83275"/>
            </a:xfrm>
            <a:custGeom>
              <a:rect b="b" l="l" r="r" t="t"/>
              <a:pathLst>
                <a:path extrusionOk="0" h="3331" w="2643">
                  <a:moveTo>
                    <a:pt x="2557" y="0"/>
                  </a:moveTo>
                  <a:cubicBezTo>
                    <a:pt x="2535" y="0"/>
                    <a:pt x="2513" y="11"/>
                    <a:pt x="2499" y="36"/>
                  </a:cubicBezTo>
                  <a:cubicBezTo>
                    <a:pt x="2173" y="582"/>
                    <a:pt x="1816" y="1095"/>
                    <a:pt x="1422" y="1595"/>
                  </a:cubicBezTo>
                  <a:cubicBezTo>
                    <a:pt x="1233" y="1834"/>
                    <a:pt x="1003" y="2031"/>
                    <a:pt x="811" y="2265"/>
                  </a:cubicBezTo>
                  <a:cubicBezTo>
                    <a:pt x="609" y="2513"/>
                    <a:pt x="398" y="2788"/>
                    <a:pt x="160" y="2998"/>
                  </a:cubicBezTo>
                  <a:cubicBezTo>
                    <a:pt x="1" y="3136"/>
                    <a:pt x="144" y="3330"/>
                    <a:pt x="310" y="3330"/>
                  </a:cubicBezTo>
                  <a:cubicBezTo>
                    <a:pt x="355" y="3330"/>
                    <a:pt x="402" y="3316"/>
                    <a:pt x="444" y="3283"/>
                  </a:cubicBezTo>
                  <a:cubicBezTo>
                    <a:pt x="706" y="3076"/>
                    <a:pt x="976" y="2907"/>
                    <a:pt x="1224" y="2678"/>
                  </a:cubicBezTo>
                  <a:cubicBezTo>
                    <a:pt x="1467" y="2453"/>
                    <a:pt x="1659" y="2151"/>
                    <a:pt x="1843" y="1875"/>
                  </a:cubicBezTo>
                  <a:cubicBezTo>
                    <a:pt x="2205" y="1343"/>
                    <a:pt x="2476" y="714"/>
                    <a:pt x="2627" y="91"/>
                  </a:cubicBezTo>
                  <a:cubicBezTo>
                    <a:pt x="2642" y="40"/>
                    <a:pt x="2600" y="0"/>
                    <a:pt x="2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6"/>
            <p:cNvSpPr/>
            <p:nvPr/>
          </p:nvSpPr>
          <p:spPr>
            <a:xfrm>
              <a:off x="2399375" y="1872075"/>
              <a:ext cx="108200" cy="23675"/>
            </a:xfrm>
            <a:custGeom>
              <a:rect b="b" l="l" r="r" t="t"/>
              <a:pathLst>
                <a:path extrusionOk="0" h="947" w="4328">
                  <a:moveTo>
                    <a:pt x="2674" y="1"/>
                  </a:moveTo>
                  <a:cubicBezTo>
                    <a:pt x="2540" y="1"/>
                    <a:pt x="2406" y="6"/>
                    <a:pt x="2274" y="15"/>
                  </a:cubicBezTo>
                  <a:cubicBezTo>
                    <a:pt x="1563" y="61"/>
                    <a:pt x="903" y="271"/>
                    <a:pt x="247" y="538"/>
                  </a:cubicBezTo>
                  <a:cubicBezTo>
                    <a:pt x="0" y="637"/>
                    <a:pt x="89" y="947"/>
                    <a:pt x="302" y="947"/>
                  </a:cubicBezTo>
                  <a:cubicBezTo>
                    <a:pt x="334" y="947"/>
                    <a:pt x="370" y="939"/>
                    <a:pt x="407" y="923"/>
                  </a:cubicBezTo>
                  <a:cubicBezTo>
                    <a:pt x="1008" y="667"/>
                    <a:pt x="1669" y="547"/>
                    <a:pt x="2310" y="474"/>
                  </a:cubicBezTo>
                  <a:cubicBezTo>
                    <a:pt x="2642" y="438"/>
                    <a:pt x="2973" y="429"/>
                    <a:pt x="3303" y="429"/>
                  </a:cubicBezTo>
                  <a:cubicBezTo>
                    <a:pt x="3608" y="429"/>
                    <a:pt x="3912" y="437"/>
                    <a:pt x="4218" y="437"/>
                  </a:cubicBezTo>
                  <a:cubicBezTo>
                    <a:pt x="4287" y="437"/>
                    <a:pt x="4328" y="326"/>
                    <a:pt x="4255" y="299"/>
                  </a:cubicBezTo>
                  <a:cubicBezTo>
                    <a:pt x="3762" y="82"/>
                    <a:pt x="3214" y="1"/>
                    <a:pt x="26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6"/>
            <p:cNvSpPr/>
            <p:nvPr/>
          </p:nvSpPr>
          <p:spPr>
            <a:xfrm>
              <a:off x="2289725" y="1919275"/>
              <a:ext cx="42450" cy="85375"/>
            </a:xfrm>
            <a:custGeom>
              <a:rect b="b" l="l" r="r" t="t"/>
              <a:pathLst>
                <a:path extrusionOk="0" h="3415" w="1698">
                  <a:moveTo>
                    <a:pt x="1598" y="0"/>
                  </a:moveTo>
                  <a:cubicBezTo>
                    <a:pt x="1556" y="0"/>
                    <a:pt x="1512" y="24"/>
                    <a:pt x="1496" y="72"/>
                  </a:cubicBezTo>
                  <a:cubicBezTo>
                    <a:pt x="1303" y="589"/>
                    <a:pt x="1134" y="1103"/>
                    <a:pt x="882" y="1598"/>
                  </a:cubicBezTo>
                  <a:cubicBezTo>
                    <a:pt x="634" y="2075"/>
                    <a:pt x="387" y="2566"/>
                    <a:pt x="107" y="3029"/>
                  </a:cubicBezTo>
                  <a:cubicBezTo>
                    <a:pt x="0" y="3204"/>
                    <a:pt x="172" y="3414"/>
                    <a:pt x="341" y="3414"/>
                  </a:cubicBezTo>
                  <a:cubicBezTo>
                    <a:pt x="399" y="3414"/>
                    <a:pt x="455" y="3390"/>
                    <a:pt x="501" y="3332"/>
                  </a:cubicBezTo>
                  <a:cubicBezTo>
                    <a:pt x="679" y="3107"/>
                    <a:pt x="850" y="2878"/>
                    <a:pt x="1005" y="2635"/>
                  </a:cubicBezTo>
                  <a:cubicBezTo>
                    <a:pt x="1170" y="2378"/>
                    <a:pt x="1271" y="2089"/>
                    <a:pt x="1367" y="1805"/>
                  </a:cubicBezTo>
                  <a:cubicBezTo>
                    <a:pt x="1551" y="1268"/>
                    <a:pt x="1697" y="667"/>
                    <a:pt x="1697" y="99"/>
                  </a:cubicBezTo>
                  <a:cubicBezTo>
                    <a:pt x="1697" y="34"/>
                    <a:pt x="1648" y="0"/>
                    <a:pt x="15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6"/>
            <p:cNvSpPr/>
            <p:nvPr/>
          </p:nvSpPr>
          <p:spPr>
            <a:xfrm>
              <a:off x="2271125" y="1971900"/>
              <a:ext cx="99125" cy="52725"/>
            </a:xfrm>
            <a:custGeom>
              <a:rect b="b" l="l" r="r" t="t"/>
              <a:pathLst>
                <a:path extrusionOk="0" h="2109" w="3965">
                  <a:moveTo>
                    <a:pt x="3693" y="0"/>
                  </a:moveTo>
                  <a:cubicBezTo>
                    <a:pt x="3588" y="0"/>
                    <a:pt x="3482" y="30"/>
                    <a:pt x="3377" y="48"/>
                  </a:cubicBezTo>
                  <a:cubicBezTo>
                    <a:pt x="3199" y="80"/>
                    <a:pt x="3019" y="122"/>
                    <a:pt x="2845" y="168"/>
                  </a:cubicBezTo>
                  <a:cubicBezTo>
                    <a:pt x="2492" y="259"/>
                    <a:pt x="2144" y="378"/>
                    <a:pt x="1814" y="535"/>
                  </a:cubicBezTo>
                  <a:cubicBezTo>
                    <a:pt x="1144" y="850"/>
                    <a:pt x="644" y="1373"/>
                    <a:pt x="112" y="1869"/>
                  </a:cubicBezTo>
                  <a:cubicBezTo>
                    <a:pt x="0" y="1970"/>
                    <a:pt x="102" y="2109"/>
                    <a:pt x="222" y="2109"/>
                  </a:cubicBezTo>
                  <a:cubicBezTo>
                    <a:pt x="254" y="2109"/>
                    <a:pt x="287" y="2099"/>
                    <a:pt x="318" y="2075"/>
                  </a:cubicBezTo>
                  <a:cubicBezTo>
                    <a:pt x="860" y="1648"/>
                    <a:pt x="1525" y="1392"/>
                    <a:pt x="2130" y="1076"/>
                  </a:cubicBezTo>
                  <a:cubicBezTo>
                    <a:pt x="2428" y="920"/>
                    <a:pt x="2726" y="759"/>
                    <a:pt x="3033" y="622"/>
                  </a:cubicBezTo>
                  <a:cubicBezTo>
                    <a:pt x="3184" y="558"/>
                    <a:pt x="3332" y="493"/>
                    <a:pt x="3487" y="438"/>
                  </a:cubicBezTo>
                  <a:cubicBezTo>
                    <a:pt x="3634" y="378"/>
                    <a:pt x="3785" y="351"/>
                    <a:pt x="3900" y="232"/>
                  </a:cubicBezTo>
                  <a:cubicBezTo>
                    <a:pt x="3965" y="163"/>
                    <a:pt x="3933" y="58"/>
                    <a:pt x="3845" y="25"/>
                  </a:cubicBezTo>
                  <a:cubicBezTo>
                    <a:pt x="3794" y="7"/>
                    <a:pt x="3744" y="0"/>
                    <a:pt x="36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6"/>
            <p:cNvSpPr/>
            <p:nvPr/>
          </p:nvSpPr>
          <p:spPr>
            <a:xfrm>
              <a:off x="2156650" y="2017250"/>
              <a:ext cx="250975" cy="249375"/>
            </a:xfrm>
            <a:custGeom>
              <a:rect b="b" l="l" r="r" t="t"/>
              <a:pathLst>
                <a:path extrusionOk="0" h="9975" w="10039">
                  <a:moveTo>
                    <a:pt x="8932" y="0"/>
                  </a:moveTo>
                  <a:cubicBezTo>
                    <a:pt x="8492" y="0"/>
                    <a:pt x="7980" y="239"/>
                    <a:pt x="7636" y="399"/>
                  </a:cubicBezTo>
                  <a:cubicBezTo>
                    <a:pt x="6067" y="1128"/>
                    <a:pt x="4668" y="2219"/>
                    <a:pt x="3641" y="3614"/>
                  </a:cubicBezTo>
                  <a:cubicBezTo>
                    <a:pt x="2967" y="4535"/>
                    <a:pt x="2435" y="5568"/>
                    <a:pt x="1875" y="6558"/>
                  </a:cubicBezTo>
                  <a:cubicBezTo>
                    <a:pt x="1413" y="7379"/>
                    <a:pt x="990" y="8218"/>
                    <a:pt x="545" y="9048"/>
                  </a:cubicBezTo>
                  <a:cubicBezTo>
                    <a:pt x="371" y="9223"/>
                    <a:pt x="215" y="9424"/>
                    <a:pt x="92" y="9653"/>
                  </a:cubicBezTo>
                  <a:cubicBezTo>
                    <a:pt x="0" y="9827"/>
                    <a:pt x="139" y="9975"/>
                    <a:pt x="286" y="9975"/>
                  </a:cubicBezTo>
                  <a:cubicBezTo>
                    <a:pt x="352" y="9975"/>
                    <a:pt x="419" y="9945"/>
                    <a:pt x="467" y="9873"/>
                  </a:cubicBezTo>
                  <a:cubicBezTo>
                    <a:pt x="954" y="9168"/>
                    <a:pt x="1784" y="8750"/>
                    <a:pt x="2486" y="8292"/>
                  </a:cubicBezTo>
                  <a:cubicBezTo>
                    <a:pt x="3274" y="7773"/>
                    <a:pt x="4044" y="7223"/>
                    <a:pt x="4792" y="6645"/>
                  </a:cubicBezTo>
                  <a:cubicBezTo>
                    <a:pt x="6283" y="5485"/>
                    <a:pt x="7714" y="4209"/>
                    <a:pt x="8979" y="2806"/>
                  </a:cubicBezTo>
                  <a:cubicBezTo>
                    <a:pt x="9520" y="2206"/>
                    <a:pt x="10038" y="1307"/>
                    <a:pt x="9681" y="482"/>
                  </a:cubicBezTo>
                  <a:cubicBezTo>
                    <a:pt x="9526" y="122"/>
                    <a:pt x="9247" y="0"/>
                    <a:pt x="8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6"/>
            <p:cNvSpPr/>
            <p:nvPr/>
          </p:nvSpPr>
          <p:spPr>
            <a:xfrm>
              <a:off x="2271250" y="1932800"/>
              <a:ext cx="33875" cy="95775"/>
            </a:xfrm>
            <a:custGeom>
              <a:rect b="b" l="l" r="r" t="t"/>
              <a:pathLst>
                <a:path extrusionOk="0" h="3831" w="1355">
                  <a:moveTo>
                    <a:pt x="1152" y="1"/>
                  </a:moveTo>
                  <a:cubicBezTo>
                    <a:pt x="1100" y="1"/>
                    <a:pt x="1047" y="31"/>
                    <a:pt x="1029" y="90"/>
                  </a:cubicBezTo>
                  <a:cubicBezTo>
                    <a:pt x="946" y="374"/>
                    <a:pt x="956" y="681"/>
                    <a:pt x="887" y="970"/>
                  </a:cubicBezTo>
                  <a:cubicBezTo>
                    <a:pt x="823" y="1254"/>
                    <a:pt x="698" y="1512"/>
                    <a:pt x="630" y="1792"/>
                  </a:cubicBezTo>
                  <a:cubicBezTo>
                    <a:pt x="561" y="2071"/>
                    <a:pt x="474" y="2346"/>
                    <a:pt x="378" y="2621"/>
                  </a:cubicBezTo>
                  <a:cubicBezTo>
                    <a:pt x="281" y="2901"/>
                    <a:pt x="222" y="3227"/>
                    <a:pt x="89" y="3493"/>
                  </a:cubicBezTo>
                  <a:cubicBezTo>
                    <a:pt x="0" y="3670"/>
                    <a:pt x="151" y="3831"/>
                    <a:pt x="299" y="3831"/>
                  </a:cubicBezTo>
                  <a:cubicBezTo>
                    <a:pt x="367" y="3831"/>
                    <a:pt x="434" y="3798"/>
                    <a:pt x="478" y="3718"/>
                  </a:cubicBezTo>
                  <a:cubicBezTo>
                    <a:pt x="639" y="3428"/>
                    <a:pt x="832" y="3176"/>
                    <a:pt x="960" y="2865"/>
                  </a:cubicBezTo>
                  <a:cubicBezTo>
                    <a:pt x="1079" y="2575"/>
                    <a:pt x="1171" y="2268"/>
                    <a:pt x="1244" y="1961"/>
                  </a:cubicBezTo>
                  <a:cubicBezTo>
                    <a:pt x="1318" y="1654"/>
                    <a:pt x="1299" y="1341"/>
                    <a:pt x="1308" y="1030"/>
                  </a:cubicBezTo>
                  <a:cubicBezTo>
                    <a:pt x="1314" y="727"/>
                    <a:pt x="1354" y="384"/>
                    <a:pt x="1272" y="90"/>
                  </a:cubicBezTo>
                  <a:cubicBezTo>
                    <a:pt x="1256" y="31"/>
                    <a:pt x="1204" y="1"/>
                    <a:pt x="11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6"/>
            <p:cNvSpPr/>
            <p:nvPr/>
          </p:nvSpPr>
          <p:spPr>
            <a:xfrm>
              <a:off x="2149225" y="2068575"/>
              <a:ext cx="196325" cy="208700"/>
            </a:xfrm>
            <a:custGeom>
              <a:rect b="b" l="l" r="r" t="t"/>
              <a:pathLst>
                <a:path extrusionOk="0" h="8348" w="7853">
                  <a:moveTo>
                    <a:pt x="7736" y="1"/>
                  </a:moveTo>
                  <a:cubicBezTo>
                    <a:pt x="7703" y="1"/>
                    <a:pt x="7661" y="15"/>
                    <a:pt x="7616" y="48"/>
                  </a:cubicBezTo>
                  <a:cubicBezTo>
                    <a:pt x="7332" y="263"/>
                    <a:pt x="6456" y="704"/>
                    <a:pt x="4296" y="2859"/>
                  </a:cubicBezTo>
                  <a:cubicBezTo>
                    <a:pt x="3264" y="3881"/>
                    <a:pt x="2309" y="4959"/>
                    <a:pt x="1407" y="6101"/>
                  </a:cubicBezTo>
                  <a:cubicBezTo>
                    <a:pt x="893" y="6747"/>
                    <a:pt x="480" y="7431"/>
                    <a:pt x="59" y="8142"/>
                  </a:cubicBezTo>
                  <a:cubicBezTo>
                    <a:pt x="1" y="8237"/>
                    <a:pt x="89" y="8347"/>
                    <a:pt x="178" y="8347"/>
                  </a:cubicBezTo>
                  <a:cubicBezTo>
                    <a:pt x="209" y="8347"/>
                    <a:pt x="240" y="8334"/>
                    <a:pt x="265" y="8302"/>
                  </a:cubicBezTo>
                  <a:cubicBezTo>
                    <a:pt x="705" y="7748"/>
                    <a:pt x="1141" y="7082"/>
                    <a:pt x="1581" y="6518"/>
                  </a:cubicBezTo>
                  <a:cubicBezTo>
                    <a:pt x="2021" y="5954"/>
                    <a:pt x="3172" y="4615"/>
                    <a:pt x="3653" y="4083"/>
                  </a:cubicBezTo>
                  <a:cubicBezTo>
                    <a:pt x="5598" y="1942"/>
                    <a:pt x="6502" y="1180"/>
                    <a:pt x="7740" y="190"/>
                  </a:cubicBezTo>
                  <a:cubicBezTo>
                    <a:pt x="7852" y="96"/>
                    <a:pt x="7823" y="1"/>
                    <a:pt x="77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6"/>
            <p:cNvSpPr/>
            <p:nvPr/>
          </p:nvSpPr>
          <p:spPr>
            <a:xfrm>
              <a:off x="2322775" y="1886800"/>
              <a:ext cx="32350" cy="40650"/>
            </a:xfrm>
            <a:custGeom>
              <a:rect b="b" l="l" r="r" t="t"/>
              <a:pathLst>
                <a:path extrusionOk="0" h="1626" w="1294">
                  <a:moveTo>
                    <a:pt x="699" y="1"/>
                  </a:moveTo>
                  <a:cubicBezTo>
                    <a:pt x="680" y="1"/>
                    <a:pt x="661" y="2"/>
                    <a:pt x="642" y="4"/>
                  </a:cubicBezTo>
                  <a:cubicBezTo>
                    <a:pt x="371" y="36"/>
                    <a:pt x="161" y="237"/>
                    <a:pt x="68" y="485"/>
                  </a:cubicBezTo>
                  <a:cubicBezTo>
                    <a:pt x="13" y="632"/>
                    <a:pt x="0" y="797"/>
                    <a:pt x="13" y="953"/>
                  </a:cubicBezTo>
                  <a:cubicBezTo>
                    <a:pt x="28" y="1128"/>
                    <a:pt x="78" y="1288"/>
                    <a:pt x="133" y="1458"/>
                  </a:cubicBezTo>
                  <a:cubicBezTo>
                    <a:pt x="138" y="1471"/>
                    <a:pt x="142" y="1481"/>
                    <a:pt x="151" y="1494"/>
                  </a:cubicBezTo>
                  <a:cubicBezTo>
                    <a:pt x="143" y="1560"/>
                    <a:pt x="190" y="1626"/>
                    <a:pt x="266" y="1626"/>
                  </a:cubicBezTo>
                  <a:cubicBezTo>
                    <a:pt x="274" y="1626"/>
                    <a:pt x="283" y="1625"/>
                    <a:pt x="293" y="1623"/>
                  </a:cubicBezTo>
                  <a:cubicBezTo>
                    <a:pt x="362" y="1609"/>
                    <a:pt x="417" y="1563"/>
                    <a:pt x="472" y="1526"/>
                  </a:cubicBezTo>
                  <a:cubicBezTo>
                    <a:pt x="532" y="1485"/>
                    <a:pt x="591" y="1443"/>
                    <a:pt x="646" y="1398"/>
                  </a:cubicBezTo>
                  <a:cubicBezTo>
                    <a:pt x="747" y="1320"/>
                    <a:pt x="839" y="1233"/>
                    <a:pt x="921" y="1136"/>
                  </a:cubicBezTo>
                  <a:cubicBezTo>
                    <a:pt x="1096" y="935"/>
                    <a:pt x="1293" y="650"/>
                    <a:pt x="1211" y="370"/>
                  </a:cubicBezTo>
                  <a:cubicBezTo>
                    <a:pt x="1147" y="146"/>
                    <a:pt x="924" y="1"/>
                    <a:pt x="6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6"/>
            <p:cNvSpPr/>
            <p:nvPr/>
          </p:nvSpPr>
          <p:spPr>
            <a:xfrm>
              <a:off x="2360700" y="1953775"/>
              <a:ext cx="50725" cy="36450"/>
            </a:xfrm>
            <a:custGeom>
              <a:rect b="b" l="l" r="r" t="t"/>
              <a:pathLst>
                <a:path extrusionOk="0" h="1458" w="2029">
                  <a:moveTo>
                    <a:pt x="1203" y="1"/>
                  </a:moveTo>
                  <a:cubicBezTo>
                    <a:pt x="1129" y="1"/>
                    <a:pt x="1055" y="10"/>
                    <a:pt x="983" y="26"/>
                  </a:cubicBezTo>
                  <a:cubicBezTo>
                    <a:pt x="597" y="113"/>
                    <a:pt x="317" y="415"/>
                    <a:pt x="65" y="705"/>
                  </a:cubicBezTo>
                  <a:cubicBezTo>
                    <a:pt x="37" y="737"/>
                    <a:pt x="24" y="778"/>
                    <a:pt x="28" y="815"/>
                  </a:cubicBezTo>
                  <a:cubicBezTo>
                    <a:pt x="20" y="833"/>
                    <a:pt x="10" y="856"/>
                    <a:pt x="10" y="883"/>
                  </a:cubicBezTo>
                  <a:cubicBezTo>
                    <a:pt x="1" y="1067"/>
                    <a:pt x="162" y="1186"/>
                    <a:pt x="303" y="1268"/>
                  </a:cubicBezTo>
                  <a:cubicBezTo>
                    <a:pt x="441" y="1347"/>
                    <a:pt x="587" y="1406"/>
                    <a:pt x="744" y="1433"/>
                  </a:cubicBezTo>
                  <a:cubicBezTo>
                    <a:pt x="829" y="1449"/>
                    <a:pt x="917" y="1457"/>
                    <a:pt x="1005" y="1457"/>
                  </a:cubicBezTo>
                  <a:cubicBezTo>
                    <a:pt x="1232" y="1457"/>
                    <a:pt x="1460" y="1402"/>
                    <a:pt x="1652" y="1273"/>
                  </a:cubicBezTo>
                  <a:cubicBezTo>
                    <a:pt x="1794" y="1181"/>
                    <a:pt x="1918" y="1053"/>
                    <a:pt x="1973" y="888"/>
                  </a:cubicBezTo>
                  <a:cubicBezTo>
                    <a:pt x="2028" y="714"/>
                    <a:pt x="1968" y="525"/>
                    <a:pt x="1872" y="375"/>
                  </a:cubicBezTo>
                  <a:cubicBezTo>
                    <a:pt x="1781" y="223"/>
                    <a:pt x="1647" y="108"/>
                    <a:pt x="1482" y="49"/>
                  </a:cubicBezTo>
                  <a:cubicBezTo>
                    <a:pt x="1392" y="16"/>
                    <a:pt x="1298" y="1"/>
                    <a:pt x="1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6"/>
            <p:cNvSpPr/>
            <p:nvPr/>
          </p:nvSpPr>
          <p:spPr>
            <a:xfrm>
              <a:off x="2287575" y="1900150"/>
              <a:ext cx="29250" cy="45125"/>
            </a:xfrm>
            <a:custGeom>
              <a:rect b="b" l="l" r="r" t="t"/>
              <a:pathLst>
                <a:path extrusionOk="0" h="1805" w="1170">
                  <a:moveTo>
                    <a:pt x="740" y="1"/>
                  </a:moveTo>
                  <a:cubicBezTo>
                    <a:pt x="651" y="1"/>
                    <a:pt x="561" y="29"/>
                    <a:pt x="481" y="66"/>
                  </a:cubicBezTo>
                  <a:cubicBezTo>
                    <a:pt x="211" y="194"/>
                    <a:pt x="64" y="484"/>
                    <a:pt x="32" y="776"/>
                  </a:cubicBezTo>
                  <a:cubicBezTo>
                    <a:pt x="0" y="1106"/>
                    <a:pt x="119" y="1437"/>
                    <a:pt x="325" y="1694"/>
                  </a:cubicBezTo>
                  <a:cubicBezTo>
                    <a:pt x="325" y="1707"/>
                    <a:pt x="331" y="1722"/>
                    <a:pt x="339" y="1739"/>
                  </a:cubicBezTo>
                  <a:cubicBezTo>
                    <a:pt x="361" y="1777"/>
                    <a:pt x="411" y="1804"/>
                    <a:pt x="458" y="1804"/>
                  </a:cubicBezTo>
                  <a:cubicBezTo>
                    <a:pt x="479" y="1804"/>
                    <a:pt x="500" y="1799"/>
                    <a:pt x="518" y="1786"/>
                  </a:cubicBezTo>
                  <a:cubicBezTo>
                    <a:pt x="743" y="1616"/>
                    <a:pt x="913" y="1396"/>
                    <a:pt x="1018" y="1139"/>
                  </a:cubicBezTo>
                  <a:cubicBezTo>
                    <a:pt x="1119" y="901"/>
                    <a:pt x="1169" y="617"/>
                    <a:pt x="1119" y="364"/>
                  </a:cubicBezTo>
                  <a:cubicBezTo>
                    <a:pt x="1095" y="240"/>
                    <a:pt x="1032" y="121"/>
                    <a:pt x="926" y="52"/>
                  </a:cubicBezTo>
                  <a:cubicBezTo>
                    <a:pt x="868" y="16"/>
                    <a:pt x="805" y="1"/>
                    <a:pt x="7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6"/>
            <p:cNvSpPr/>
            <p:nvPr/>
          </p:nvSpPr>
          <p:spPr>
            <a:xfrm>
              <a:off x="2296150" y="1903125"/>
              <a:ext cx="16200" cy="13050"/>
            </a:xfrm>
            <a:custGeom>
              <a:rect b="b" l="l" r="r" t="t"/>
              <a:pathLst>
                <a:path extrusionOk="0" h="522" w="648">
                  <a:moveTo>
                    <a:pt x="382" y="168"/>
                  </a:moveTo>
                  <a:cubicBezTo>
                    <a:pt x="386" y="172"/>
                    <a:pt x="390" y="172"/>
                    <a:pt x="395" y="172"/>
                  </a:cubicBezTo>
                  <a:cubicBezTo>
                    <a:pt x="395" y="172"/>
                    <a:pt x="395" y="176"/>
                    <a:pt x="400" y="176"/>
                  </a:cubicBezTo>
                  <a:cubicBezTo>
                    <a:pt x="405" y="176"/>
                    <a:pt x="409" y="181"/>
                    <a:pt x="409" y="181"/>
                  </a:cubicBezTo>
                  <a:cubicBezTo>
                    <a:pt x="418" y="185"/>
                    <a:pt x="428" y="190"/>
                    <a:pt x="432" y="195"/>
                  </a:cubicBezTo>
                  <a:lnTo>
                    <a:pt x="437" y="199"/>
                  </a:lnTo>
                  <a:cubicBezTo>
                    <a:pt x="445" y="204"/>
                    <a:pt x="450" y="213"/>
                    <a:pt x="455" y="217"/>
                  </a:cubicBezTo>
                  <a:cubicBezTo>
                    <a:pt x="460" y="217"/>
                    <a:pt x="460" y="223"/>
                    <a:pt x="460" y="223"/>
                  </a:cubicBezTo>
                  <a:cubicBezTo>
                    <a:pt x="464" y="227"/>
                    <a:pt x="464" y="231"/>
                    <a:pt x="469" y="236"/>
                  </a:cubicBezTo>
                  <a:lnTo>
                    <a:pt x="469" y="240"/>
                  </a:lnTo>
                  <a:cubicBezTo>
                    <a:pt x="469" y="240"/>
                    <a:pt x="469" y="239"/>
                    <a:pt x="469" y="239"/>
                  </a:cubicBezTo>
                  <a:cubicBezTo>
                    <a:pt x="470" y="239"/>
                    <a:pt x="473" y="251"/>
                    <a:pt x="473" y="254"/>
                  </a:cubicBezTo>
                  <a:cubicBezTo>
                    <a:pt x="473" y="254"/>
                    <a:pt x="477" y="259"/>
                    <a:pt x="477" y="263"/>
                  </a:cubicBezTo>
                  <a:lnTo>
                    <a:pt x="477" y="278"/>
                  </a:lnTo>
                  <a:lnTo>
                    <a:pt x="477" y="282"/>
                  </a:lnTo>
                  <a:cubicBezTo>
                    <a:pt x="477" y="282"/>
                    <a:pt x="473" y="282"/>
                    <a:pt x="473" y="286"/>
                  </a:cubicBezTo>
                  <a:cubicBezTo>
                    <a:pt x="473" y="286"/>
                    <a:pt x="469" y="300"/>
                    <a:pt x="464" y="300"/>
                  </a:cubicBezTo>
                  <a:cubicBezTo>
                    <a:pt x="464" y="305"/>
                    <a:pt x="464" y="305"/>
                    <a:pt x="460" y="309"/>
                  </a:cubicBezTo>
                  <a:lnTo>
                    <a:pt x="460" y="314"/>
                  </a:lnTo>
                  <a:cubicBezTo>
                    <a:pt x="450" y="318"/>
                    <a:pt x="445" y="323"/>
                    <a:pt x="441" y="333"/>
                  </a:cubicBezTo>
                  <a:lnTo>
                    <a:pt x="437" y="333"/>
                  </a:lnTo>
                  <a:cubicBezTo>
                    <a:pt x="432" y="333"/>
                    <a:pt x="428" y="337"/>
                    <a:pt x="422" y="341"/>
                  </a:cubicBezTo>
                  <a:cubicBezTo>
                    <a:pt x="418" y="346"/>
                    <a:pt x="409" y="350"/>
                    <a:pt x="400" y="350"/>
                  </a:cubicBezTo>
                  <a:cubicBezTo>
                    <a:pt x="400" y="355"/>
                    <a:pt x="400" y="355"/>
                    <a:pt x="395" y="355"/>
                  </a:cubicBezTo>
                  <a:lnTo>
                    <a:pt x="390" y="355"/>
                  </a:lnTo>
                  <a:cubicBezTo>
                    <a:pt x="382" y="360"/>
                    <a:pt x="373" y="365"/>
                    <a:pt x="358" y="365"/>
                  </a:cubicBezTo>
                  <a:cubicBezTo>
                    <a:pt x="354" y="369"/>
                    <a:pt x="350" y="369"/>
                    <a:pt x="345" y="369"/>
                  </a:cubicBezTo>
                  <a:cubicBezTo>
                    <a:pt x="345" y="369"/>
                    <a:pt x="335" y="373"/>
                    <a:pt x="331" y="373"/>
                  </a:cubicBezTo>
                  <a:lnTo>
                    <a:pt x="280" y="373"/>
                  </a:lnTo>
                  <a:cubicBezTo>
                    <a:pt x="276" y="369"/>
                    <a:pt x="271" y="369"/>
                    <a:pt x="267" y="369"/>
                  </a:cubicBezTo>
                  <a:lnTo>
                    <a:pt x="263" y="365"/>
                  </a:lnTo>
                  <a:cubicBezTo>
                    <a:pt x="257" y="365"/>
                    <a:pt x="257" y="360"/>
                    <a:pt x="253" y="360"/>
                  </a:cubicBezTo>
                  <a:lnTo>
                    <a:pt x="248" y="355"/>
                  </a:lnTo>
                  <a:lnTo>
                    <a:pt x="244" y="350"/>
                  </a:lnTo>
                  <a:cubicBezTo>
                    <a:pt x="244" y="341"/>
                    <a:pt x="240" y="333"/>
                    <a:pt x="240" y="327"/>
                  </a:cubicBezTo>
                  <a:lnTo>
                    <a:pt x="240" y="314"/>
                  </a:lnTo>
                  <a:lnTo>
                    <a:pt x="240" y="286"/>
                  </a:lnTo>
                  <a:cubicBezTo>
                    <a:pt x="240" y="268"/>
                    <a:pt x="230" y="250"/>
                    <a:pt x="221" y="231"/>
                  </a:cubicBezTo>
                  <a:lnTo>
                    <a:pt x="225" y="227"/>
                  </a:lnTo>
                  <a:cubicBezTo>
                    <a:pt x="230" y="223"/>
                    <a:pt x="235" y="217"/>
                    <a:pt x="244" y="208"/>
                  </a:cubicBezTo>
                  <a:cubicBezTo>
                    <a:pt x="248" y="208"/>
                    <a:pt x="253" y="204"/>
                    <a:pt x="253" y="204"/>
                  </a:cubicBezTo>
                  <a:cubicBezTo>
                    <a:pt x="267" y="195"/>
                    <a:pt x="280" y="185"/>
                    <a:pt x="295" y="181"/>
                  </a:cubicBezTo>
                  <a:cubicBezTo>
                    <a:pt x="299" y="176"/>
                    <a:pt x="308" y="176"/>
                    <a:pt x="312" y="176"/>
                  </a:cubicBezTo>
                  <a:cubicBezTo>
                    <a:pt x="322" y="172"/>
                    <a:pt x="327" y="172"/>
                    <a:pt x="335" y="168"/>
                  </a:cubicBezTo>
                  <a:close/>
                  <a:moveTo>
                    <a:pt x="356" y="0"/>
                  </a:moveTo>
                  <a:cubicBezTo>
                    <a:pt x="336" y="0"/>
                    <a:pt x="316" y="3"/>
                    <a:pt x="295" y="7"/>
                  </a:cubicBezTo>
                  <a:cubicBezTo>
                    <a:pt x="180" y="30"/>
                    <a:pt x="83" y="121"/>
                    <a:pt x="24" y="223"/>
                  </a:cubicBezTo>
                  <a:cubicBezTo>
                    <a:pt x="1" y="259"/>
                    <a:pt x="15" y="314"/>
                    <a:pt x="56" y="333"/>
                  </a:cubicBezTo>
                  <a:cubicBezTo>
                    <a:pt x="60" y="337"/>
                    <a:pt x="65" y="337"/>
                    <a:pt x="70" y="337"/>
                  </a:cubicBezTo>
                  <a:cubicBezTo>
                    <a:pt x="83" y="424"/>
                    <a:pt x="175" y="498"/>
                    <a:pt x="253" y="515"/>
                  </a:cubicBezTo>
                  <a:cubicBezTo>
                    <a:pt x="273" y="520"/>
                    <a:pt x="294" y="522"/>
                    <a:pt x="316" y="522"/>
                  </a:cubicBezTo>
                  <a:cubicBezTo>
                    <a:pt x="410" y="522"/>
                    <a:pt x="510" y="481"/>
                    <a:pt x="570" y="410"/>
                  </a:cubicBezTo>
                  <a:cubicBezTo>
                    <a:pt x="642" y="327"/>
                    <a:pt x="648" y="213"/>
                    <a:pt x="583" y="121"/>
                  </a:cubicBezTo>
                  <a:cubicBezTo>
                    <a:pt x="527" y="42"/>
                    <a:pt x="447" y="0"/>
                    <a:pt x="3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6"/>
            <p:cNvSpPr/>
            <p:nvPr/>
          </p:nvSpPr>
          <p:spPr>
            <a:xfrm>
              <a:off x="2332400" y="1891825"/>
              <a:ext cx="15950" cy="12725"/>
            </a:xfrm>
            <a:custGeom>
              <a:rect b="b" l="l" r="r" t="t"/>
              <a:pathLst>
                <a:path extrusionOk="0" h="509" w="638">
                  <a:moveTo>
                    <a:pt x="362" y="174"/>
                  </a:moveTo>
                  <a:cubicBezTo>
                    <a:pt x="376" y="179"/>
                    <a:pt x="390" y="179"/>
                    <a:pt x="403" y="184"/>
                  </a:cubicBezTo>
                  <a:lnTo>
                    <a:pt x="409" y="188"/>
                  </a:lnTo>
                  <a:cubicBezTo>
                    <a:pt x="417" y="192"/>
                    <a:pt x="422" y="192"/>
                    <a:pt x="426" y="197"/>
                  </a:cubicBezTo>
                  <a:lnTo>
                    <a:pt x="431" y="201"/>
                  </a:lnTo>
                  <a:cubicBezTo>
                    <a:pt x="436" y="201"/>
                    <a:pt x="436" y="207"/>
                    <a:pt x="436" y="207"/>
                  </a:cubicBezTo>
                  <a:cubicBezTo>
                    <a:pt x="441" y="207"/>
                    <a:pt x="441" y="211"/>
                    <a:pt x="441" y="211"/>
                  </a:cubicBezTo>
                  <a:cubicBezTo>
                    <a:pt x="445" y="216"/>
                    <a:pt x="445" y="216"/>
                    <a:pt x="445" y="220"/>
                  </a:cubicBezTo>
                  <a:cubicBezTo>
                    <a:pt x="449" y="224"/>
                    <a:pt x="449" y="224"/>
                    <a:pt x="449" y="229"/>
                  </a:cubicBezTo>
                  <a:lnTo>
                    <a:pt x="449" y="234"/>
                  </a:lnTo>
                  <a:lnTo>
                    <a:pt x="449" y="239"/>
                  </a:lnTo>
                  <a:lnTo>
                    <a:pt x="449" y="243"/>
                  </a:lnTo>
                  <a:lnTo>
                    <a:pt x="449" y="247"/>
                  </a:lnTo>
                  <a:cubicBezTo>
                    <a:pt x="449" y="252"/>
                    <a:pt x="445" y="262"/>
                    <a:pt x="445" y="266"/>
                  </a:cubicBezTo>
                  <a:lnTo>
                    <a:pt x="445" y="271"/>
                  </a:lnTo>
                  <a:cubicBezTo>
                    <a:pt x="445" y="271"/>
                    <a:pt x="441" y="271"/>
                    <a:pt x="441" y="275"/>
                  </a:cubicBezTo>
                  <a:cubicBezTo>
                    <a:pt x="441" y="279"/>
                    <a:pt x="436" y="289"/>
                    <a:pt x="431" y="294"/>
                  </a:cubicBezTo>
                  <a:lnTo>
                    <a:pt x="422" y="303"/>
                  </a:lnTo>
                  <a:cubicBezTo>
                    <a:pt x="417" y="307"/>
                    <a:pt x="413" y="311"/>
                    <a:pt x="413" y="317"/>
                  </a:cubicBezTo>
                  <a:lnTo>
                    <a:pt x="409" y="317"/>
                  </a:lnTo>
                  <a:cubicBezTo>
                    <a:pt x="403" y="317"/>
                    <a:pt x="399" y="321"/>
                    <a:pt x="399" y="321"/>
                  </a:cubicBezTo>
                  <a:cubicBezTo>
                    <a:pt x="394" y="326"/>
                    <a:pt x="390" y="326"/>
                    <a:pt x="385" y="326"/>
                  </a:cubicBezTo>
                  <a:cubicBezTo>
                    <a:pt x="376" y="330"/>
                    <a:pt x="367" y="334"/>
                    <a:pt x="358" y="334"/>
                  </a:cubicBezTo>
                  <a:lnTo>
                    <a:pt x="354" y="334"/>
                  </a:lnTo>
                  <a:cubicBezTo>
                    <a:pt x="352" y="336"/>
                    <a:pt x="350" y="336"/>
                    <a:pt x="347" y="336"/>
                  </a:cubicBezTo>
                  <a:cubicBezTo>
                    <a:pt x="343" y="336"/>
                    <a:pt x="339" y="334"/>
                    <a:pt x="339" y="334"/>
                  </a:cubicBezTo>
                  <a:cubicBezTo>
                    <a:pt x="338" y="336"/>
                    <a:pt x="336" y="336"/>
                    <a:pt x="335" y="336"/>
                  </a:cubicBezTo>
                  <a:cubicBezTo>
                    <a:pt x="332" y="336"/>
                    <a:pt x="329" y="334"/>
                    <a:pt x="326" y="334"/>
                  </a:cubicBezTo>
                  <a:lnTo>
                    <a:pt x="312" y="334"/>
                  </a:lnTo>
                  <a:cubicBezTo>
                    <a:pt x="303" y="334"/>
                    <a:pt x="299" y="334"/>
                    <a:pt x="293" y="330"/>
                  </a:cubicBezTo>
                  <a:cubicBezTo>
                    <a:pt x="280" y="330"/>
                    <a:pt x="271" y="326"/>
                    <a:pt x="261" y="321"/>
                  </a:cubicBezTo>
                  <a:lnTo>
                    <a:pt x="257" y="321"/>
                  </a:lnTo>
                  <a:cubicBezTo>
                    <a:pt x="252" y="317"/>
                    <a:pt x="248" y="317"/>
                    <a:pt x="244" y="311"/>
                  </a:cubicBezTo>
                  <a:cubicBezTo>
                    <a:pt x="238" y="311"/>
                    <a:pt x="229" y="307"/>
                    <a:pt x="225" y="303"/>
                  </a:cubicBezTo>
                  <a:cubicBezTo>
                    <a:pt x="225" y="284"/>
                    <a:pt x="216" y="271"/>
                    <a:pt x="206" y="256"/>
                  </a:cubicBezTo>
                  <a:cubicBezTo>
                    <a:pt x="202" y="247"/>
                    <a:pt x="193" y="243"/>
                    <a:pt x="183" y="239"/>
                  </a:cubicBezTo>
                  <a:cubicBezTo>
                    <a:pt x="183" y="234"/>
                    <a:pt x="188" y="234"/>
                    <a:pt x="188" y="229"/>
                  </a:cubicBezTo>
                  <a:cubicBezTo>
                    <a:pt x="193" y="224"/>
                    <a:pt x="197" y="220"/>
                    <a:pt x="202" y="216"/>
                  </a:cubicBezTo>
                  <a:lnTo>
                    <a:pt x="206" y="211"/>
                  </a:lnTo>
                  <a:cubicBezTo>
                    <a:pt x="216" y="207"/>
                    <a:pt x="220" y="201"/>
                    <a:pt x="225" y="197"/>
                  </a:cubicBezTo>
                  <a:cubicBezTo>
                    <a:pt x="229" y="192"/>
                    <a:pt x="244" y="192"/>
                    <a:pt x="248" y="188"/>
                  </a:cubicBezTo>
                  <a:cubicBezTo>
                    <a:pt x="252" y="184"/>
                    <a:pt x="257" y="184"/>
                    <a:pt x="261" y="184"/>
                  </a:cubicBezTo>
                  <a:cubicBezTo>
                    <a:pt x="271" y="179"/>
                    <a:pt x="284" y="174"/>
                    <a:pt x="299" y="174"/>
                  </a:cubicBezTo>
                  <a:close/>
                  <a:moveTo>
                    <a:pt x="333" y="1"/>
                  </a:moveTo>
                  <a:cubicBezTo>
                    <a:pt x="304" y="1"/>
                    <a:pt x="276" y="4"/>
                    <a:pt x="248" y="9"/>
                  </a:cubicBezTo>
                  <a:cubicBezTo>
                    <a:pt x="133" y="27"/>
                    <a:pt x="0" y="124"/>
                    <a:pt x="9" y="256"/>
                  </a:cubicBezTo>
                  <a:cubicBezTo>
                    <a:pt x="9" y="284"/>
                    <a:pt x="23" y="311"/>
                    <a:pt x="45" y="326"/>
                  </a:cubicBezTo>
                  <a:lnTo>
                    <a:pt x="45" y="330"/>
                  </a:lnTo>
                  <a:cubicBezTo>
                    <a:pt x="45" y="376"/>
                    <a:pt x="78" y="417"/>
                    <a:pt x="115" y="440"/>
                  </a:cubicBezTo>
                  <a:cubicBezTo>
                    <a:pt x="161" y="472"/>
                    <a:pt x="216" y="495"/>
                    <a:pt x="271" y="504"/>
                  </a:cubicBezTo>
                  <a:cubicBezTo>
                    <a:pt x="290" y="507"/>
                    <a:pt x="309" y="508"/>
                    <a:pt x="328" y="508"/>
                  </a:cubicBezTo>
                  <a:cubicBezTo>
                    <a:pt x="432" y="508"/>
                    <a:pt x="532" y="464"/>
                    <a:pt x="582" y="366"/>
                  </a:cubicBezTo>
                  <a:cubicBezTo>
                    <a:pt x="638" y="271"/>
                    <a:pt x="619" y="146"/>
                    <a:pt x="536" y="74"/>
                  </a:cubicBezTo>
                  <a:cubicBezTo>
                    <a:pt x="480" y="20"/>
                    <a:pt x="407" y="1"/>
                    <a:pt x="3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6"/>
            <p:cNvSpPr/>
            <p:nvPr/>
          </p:nvSpPr>
          <p:spPr>
            <a:xfrm>
              <a:off x="2395225" y="1974250"/>
              <a:ext cx="125" cy="25"/>
            </a:xfrm>
            <a:custGeom>
              <a:rect b="b" l="l" r="r" t="t"/>
              <a:pathLst>
                <a:path extrusionOk="0" h="1" w="5">
                  <a:moveTo>
                    <a:pt x="0" y="0"/>
                  </a:moveTo>
                  <a:lnTo>
                    <a:pt x="0" y="0"/>
                  </a:lnTo>
                  <a:lnTo>
                    <a:pt x="4" y="0"/>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6"/>
            <p:cNvSpPr/>
            <p:nvPr/>
          </p:nvSpPr>
          <p:spPr>
            <a:xfrm>
              <a:off x="2389025" y="1961600"/>
              <a:ext cx="14675" cy="18125"/>
            </a:xfrm>
            <a:custGeom>
              <a:rect b="b" l="l" r="r" t="t"/>
              <a:pathLst>
                <a:path extrusionOk="0" h="725" w="587">
                  <a:moveTo>
                    <a:pt x="294" y="181"/>
                  </a:moveTo>
                  <a:cubicBezTo>
                    <a:pt x="307" y="185"/>
                    <a:pt x="317" y="185"/>
                    <a:pt x="326" y="189"/>
                  </a:cubicBezTo>
                  <a:cubicBezTo>
                    <a:pt x="326" y="189"/>
                    <a:pt x="331" y="195"/>
                    <a:pt x="335" y="195"/>
                  </a:cubicBezTo>
                  <a:cubicBezTo>
                    <a:pt x="335" y="199"/>
                    <a:pt x="339" y="199"/>
                    <a:pt x="345" y="204"/>
                  </a:cubicBezTo>
                  <a:lnTo>
                    <a:pt x="358" y="217"/>
                  </a:lnTo>
                  <a:cubicBezTo>
                    <a:pt x="362" y="222"/>
                    <a:pt x="362" y="222"/>
                    <a:pt x="367" y="227"/>
                  </a:cubicBezTo>
                  <a:cubicBezTo>
                    <a:pt x="367" y="231"/>
                    <a:pt x="367" y="231"/>
                    <a:pt x="372" y="236"/>
                  </a:cubicBezTo>
                  <a:cubicBezTo>
                    <a:pt x="377" y="240"/>
                    <a:pt x="381" y="259"/>
                    <a:pt x="381" y="268"/>
                  </a:cubicBezTo>
                  <a:cubicBezTo>
                    <a:pt x="386" y="282"/>
                    <a:pt x="386" y="291"/>
                    <a:pt x="390" y="305"/>
                  </a:cubicBezTo>
                  <a:cubicBezTo>
                    <a:pt x="390" y="309"/>
                    <a:pt x="390" y="314"/>
                    <a:pt x="394" y="318"/>
                  </a:cubicBezTo>
                  <a:lnTo>
                    <a:pt x="394" y="323"/>
                  </a:lnTo>
                  <a:cubicBezTo>
                    <a:pt x="400" y="327"/>
                    <a:pt x="394" y="354"/>
                    <a:pt x="394" y="364"/>
                  </a:cubicBezTo>
                  <a:cubicBezTo>
                    <a:pt x="400" y="369"/>
                    <a:pt x="400" y="424"/>
                    <a:pt x="394" y="428"/>
                  </a:cubicBezTo>
                  <a:cubicBezTo>
                    <a:pt x="394" y="428"/>
                    <a:pt x="397" y="415"/>
                    <a:pt x="397" y="415"/>
                  </a:cubicBezTo>
                  <a:lnTo>
                    <a:pt x="397" y="415"/>
                  </a:lnTo>
                  <a:cubicBezTo>
                    <a:pt x="397" y="415"/>
                    <a:pt x="396" y="417"/>
                    <a:pt x="394" y="424"/>
                  </a:cubicBezTo>
                  <a:cubicBezTo>
                    <a:pt x="394" y="428"/>
                    <a:pt x="394" y="433"/>
                    <a:pt x="390" y="443"/>
                  </a:cubicBezTo>
                  <a:cubicBezTo>
                    <a:pt x="390" y="451"/>
                    <a:pt x="386" y="465"/>
                    <a:pt x="381" y="474"/>
                  </a:cubicBezTo>
                  <a:lnTo>
                    <a:pt x="386" y="470"/>
                  </a:lnTo>
                  <a:lnTo>
                    <a:pt x="386" y="470"/>
                  </a:lnTo>
                  <a:cubicBezTo>
                    <a:pt x="381" y="474"/>
                    <a:pt x="381" y="479"/>
                    <a:pt x="377" y="483"/>
                  </a:cubicBezTo>
                  <a:cubicBezTo>
                    <a:pt x="372" y="492"/>
                    <a:pt x="367" y="498"/>
                    <a:pt x="362" y="506"/>
                  </a:cubicBezTo>
                  <a:cubicBezTo>
                    <a:pt x="362" y="511"/>
                    <a:pt x="358" y="515"/>
                    <a:pt x="354" y="515"/>
                  </a:cubicBezTo>
                  <a:cubicBezTo>
                    <a:pt x="349" y="520"/>
                    <a:pt x="345" y="520"/>
                    <a:pt x="339" y="525"/>
                  </a:cubicBezTo>
                  <a:cubicBezTo>
                    <a:pt x="339" y="525"/>
                    <a:pt x="336" y="525"/>
                    <a:pt x="332" y="528"/>
                  </a:cubicBezTo>
                  <a:lnTo>
                    <a:pt x="332" y="528"/>
                  </a:lnTo>
                  <a:cubicBezTo>
                    <a:pt x="332" y="528"/>
                    <a:pt x="331" y="527"/>
                    <a:pt x="331" y="527"/>
                  </a:cubicBezTo>
                  <a:cubicBezTo>
                    <a:pt x="328" y="527"/>
                    <a:pt x="326" y="529"/>
                    <a:pt x="326" y="529"/>
                  </a:cubicBezTo>
                  <a:lnTo>
                    <a:pt x="299" y="529"/>
                  </a:lnTo>
                  <a:cubicBezTo>
                    <a:pt x="294" y="525"/>
                    <a:pt x="290" y="525"/>
                    <a:pt x="280" y="525"/>
                  </a:cubicBezTo>
                  <a:lnTo>
                    <a:pt x="276" y="520"/>
                  </a:lnTo>
                  <a:lnTo>
                    <a:pt x="271" y="520"/>
                  </a:lnTo>
                  <a:cubicBezTo>
                    <a:pt x="271" y="520"/>
                    <a:pt x="257" y="511"/>
                    <a:pt x="252" y="506"/>
                  </a:cubicBezTo>
                  <a:lnTo>
                    <a:pt x="252" y="506"/>
                  </a:lnTo>
                  <a:cubicBezTo>
                    <a:pt x="252" y="509"/>
                    <a:pt x="254" y="510"/>
                    <a:pt x="254" y="510"/>
                  </a:cubicBezTo>
                  <a:cubicBezTo>
                    <a:pt x="254" y="510"/>
                    <a:pt x="252" y="509"/>
                    <a:pt x="248" y="506"/>
                  </a:cubicBezTo>
                  <a:cubicBezTo>
                    <a:pt x="244" y="502"/>
                    <a:pt x="239" y="498"/>
                    <a:pt x="239" y="498"/>
                  </a:cubicBezTo>
                  <a:cubicBezTo>
                    <a:pt x="235" y="492"/>
                    <a:pt x="229" y="488"/>
                    <a:pt x="225" y="483"/>
                  </a:cubicBezTo>
                  <a:cubicBezTo>
                    <a:pt x="220" y="474"/>
                    <a:pt x="212" y="465"/>
                    <a:pt x="207" y="456"/>
                  </a:cubicBezTo>
                  <a:lnTo>
                    <a:pt x="207" y="451"/>
                  </a:lnTo>
                  <a:cubicBezTo>
                    <a:pt x="207" y="443"/>
                    <a:pt x="202" y="433"/>
                    <a:pt x="202" y="424"/>
                  </a:cubicBezTo>
                  <a:cubicBezTo>
                    <a:pt x="197" y="419"/>
                    <a:pt x="197" y="415"/>
                    <a:pt x="197" y="405"/>
                  </a:cubicBezTo>
                  <a:lnTo>
                    <a:pt x="197" y="401"/>
                  </a:lnTo>
                  <a:cubicBezTo>
                    <a:pt x="197" y="387"/>
                    <a:pt x="193" y="369"/>
                    <a:pt x="197" y="354"/>
                  </a:cubicBezTo>
                  <a:lnTo>
                    <a:pt x="197" y="341"/>
                  </a:lnTo>
                  <a:lnTo>
                    <a:pt x="197" y="327"/>
                  </a:lnTo>
                  <a:cubicBezTo>
                    <a:pt x="202" y="309"/>
                    <a:pt x="207" y="295"/>
                    <a:pt x="207" y="282"/>
                  </a:cubicBezTo>
                  <a:cubicBezTo>
                    <a:pt x="216" y="250"/>
                    <a:pt x="220" y="222"/>
                    <a:pt x="225" y="189"/>
                  </a:cubicBezTo>
                  <a:cubicBezTo>
                    <a:pt x="229" y="189"/>
                    <a:pt x="235" y="185"/>
                    <a:pt x="244" y="185"/>
                  </a:cubicBezTo>
                  <a:cubicBezTo>
                    <a:pt x="244" y="185"/>
                    <a:pt x="248" y="185"/>
                    <a:pt x="252" y="181"/>
                  </a:cubicBezTo>
                  <a:close/>
                  <a:moveTo>
                    <a:pt x="283" y="0"/>
                  </a:moveTo>
                  <a:cubicBezTo>
                    <a:pt x="192" y="0"/>
                    <a:pt x="98" y="40"/>
                    <a:pt x="42" y="107"/>
                  </a:cubicBezTo>
                  <a:cubicBezTo>
                    <a:pt x="23" y="134"/>
                    <a:pt x="15" y="167"/>
                    <a:pt x="19" y="199"/>
                  </a:cubicBezTo>
                  <a:cubicBezTo>
                    <a:pt x="5" y="244"/>
                    <a:pt x="0" y="291"/>
                    <a:pt x="0" y="341"/>
                  </a:cubicBezTo>
                  <a:cubicBezTo>
                    <a:pt x="0" y="415"/>
                    <a:pt x="15" y="492"/>
                    <a:pt x="51" y="557"/>
                  </a:cubicBezTo>
                  <a:cubicBezTo>
                    <a:pt x="105" y="654"/>
                    <a:pt x="215" y="725"/>
                    <a:pt x="326" y="725"/>
                  </a:cubicBezTo>
                  <a:cubicBezTo>
                    <a:pt x="346" y="725"/>
                    <a:pt x="366" y="723"/>
                    <a:pt x="386" y="718"/>
                  </a:cubicBezTo>
                  <a:cubicBezTo>
                    <a:pt x="449" y="703"/>
                    <a:pt x="510" y="653"/>
                    <a:pt x="546" y="593"/>
                  </a:cubicBezTo>
                  <a:cubicBezTo>
                    <a:pt x="578" y="534"/>
                    <a:pt x="587" y="465"/>
                    <a:pt x="587" y="396"/>
                  </a:cubicBezTo>
                  <a:cubicBezTo>
                    <a:pt x="583" y="263"/>
                    <a:pt x="551" y="112"/>
                    <a:pt x="427" y="39"/>
                  </a:cubicBezTo>
                  <a:cubicBezTo>
                    <a:pt x="385" y="12"/>
                    <a:pt x="334" y="0"/>
                    <a:pt x="2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6"/>
            <p:cNvSpPr/>
            <p:nvPr/>
          </p:nvSpPr>
          <p:spPr>
            <a:xfrm>
              <a:off x="2398425" y="1973450"/>
              <a:ext cx="150" cy="225"/>
            </a:xfrm>
            <a:custGeom>
              <a:rect b="b" l="l" r="r" t="t"/>
              <a:pathLst>
                <a:path extrusionOk="0" h="9" w="6">
                  <a:moveTo>
                    <a:pt x="5" y="0"/>
                  </a:moveTo>
                  <a:cubicBezTo>
                    <a:pt x="1" y="6"/>
                    <a:pt x="1" y="9"/>
                    <a:pt x="2" y="9"/>
                  </a:cubicBezTo>
                  <a:cubicBezTo>
                    <a:pt x="3" y="9"/>
                    <a:pt x="5" y="5"/>
                    <a:pt x="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6"/>
            <p:cNvSpPr/>
            <p:nvPr/>
          </p:nvSpPr>
          <p:spPr>
            <a:xfrm>
              <a:off x="2396975" y="1974775"/>
              <a:ext cx="325" cy="75"/>
            </a:xfrm>
            <a:custGeom>
              <a:rect b="b" l="l" r="r" t="t"/>
              <a:pathLst>
                <a:path extrusionOk="0" h="3" w="13">
                  <a:moveTo>
                    <a:pt x="2" y="0"/>
                  </a:moveTo>
                  <a:cubicBezTo>
                    <a:pt x="0" y="0"/>
                    <a:pt x="7" y="2"/>
                    <a:pt x="13" y="2"/>
                  </a:cubicBezTo>
                  <a:cubicBezTo>
                    <a:pt x="6" y="1"/>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6"/>
            <p:cNvSpPr/>
            <p:nvPr/>
          </p:nvSpPr>
          <p:spPr>
            <a:xfrm>
              <a:off x="2395325" y="1966100"/>
              <a:ext cx="275" cy="100"/>
            </a:xfrm>
            <a:custGeom>
              <a:rect b="b" l="l" r="r" t="t"/>
              <a:pathLst>
                <a:path extrusionOk="0" h="4" w="11">
                  <a:moveTo>
                    <a:pt x="0" y="1"/>
                  </a:moveTo>
                  <a:cubicBezTo>
                    <a:pt x="3" y="3"/>
                    <a:pt x="4" y="4"/>
                    <a:pt x="5" y="4"/>
                  </a:cubicBezTo>
                  <a:cubicBezTo>
                    <a:pt x="6" y="4"/>
                    <a:pt x="8" y="3"/>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6"/>
            <p:cNvSpPr/>
            <p:nvPr/>
          </p:nvSpPr>
          <p:spPr>
            <a:xfrm>
              <a:off x="2454850" y="1781850"/>
              <a:ext cx="25000" cy="35725"/>
            </a:xfrm>
            <a:custGeom>
              <a:rect b="b" l="l" r="r" t="t"/>
              <a:pathLst>
                <a:path extrusionOk="0" h="1429" w="1000">
                  <a:moveTo>
                    <a:pt x="538" y="1"/>
                  </a:moveTo>
                  <a:cubicBezTo>
                    <a:pt x="536" y="1"/>
                    <a:pt x="534" y="1"/>
                    <a:pt x="532" y="1"/>
                  </a:cubicBezTo>
                  <a:cubicBezTo>
                    <a:pt x="275" y="5"/>
                    <a:pt x="133" y="244"/>
                    <a:pt x="59" y="460"/>
                  </a:cubicBezTo>
                  <a:cubicBezTo>
                    <a:pt x="18" y="588"/>
                    <a:pt x="0" y="721"/>
                    <a:pt x="0" y="858"/>
                  </a:cubicBezTo>
                  <a:cubicBezTo>
                    <a:pt x="0" y="996"/>
                    <a:pt x="36" y="1133"/>
                    <a:pt x="78" y="1262"/>
                  </a:cubicBezTo>
                  <a:cubicBezTo>
                    <a:pt x="83" y="1276"/>
                    <a:pt x="87" y="1285"/>
                    <a:pt x="91" y="1294"/>
                  </a:cubicBezTo>
                  <a:cubicBezTo>
                    <a:pt x="91" y="1308"/>
                    <a:pt x="96" y="1317"/>
                    <a:pt x="96" y="1331"/>
                  </a:cubicBezTo>
                  <a:cubicBezTo>
                    <a:pt x="111" y="1384"/>
                    <a:pt x="168" y="1428"/>
                    <a:pt x="223" y="1428"/>
                  </a:cubicBezTo>
                  <a:cubicBezTo>
                    <a:pt x="235" y="1428"/>
                    <a:pt x="246" y="1427"/>
                    <a:pt x="257" y="1423"/>
                  </a:cubicBezTo>
                  <a:cubicBezTo>
                    <a:pt x="454" y="1349"/>
                    <a:pt x="623" y="1230"/>
                    <a:pt x="752" y="1065"/>
                  </a:cubicBezTo>
                  <a:cubicBezTo>
                    <a:pt x="889" y="891"/>
                    <a:pt x="999" y="657"/>
                    <a:pt x="963" y="428"/>
                  </a:cubicBezTo>
                  <a:cubicBezTo>
                    <a:pt x="926" y="223"/>
                    <a:pt x="759" y="1"/>
                    <a:pt x="5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6"/>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6"/>
            <p:cNvSpPr/>
            <p:nvPr/>
          </p:nvSpPr>
          <p:spPr>
            <a:xfrm>
              <a:off x="2500000" y="1872725"/>
              <a:ext cx="34875" cy="24300"/>
            </a:xfrm>
            <a:custGeom>
              <a:rect b="b" l="l" r="r" t="t"/>
              <a:pathLst>
                <a:path extrusionOk="0" h="972" w="1395">
                  <a:moveTo>
                    <a:pt x="680" y="1"/>
                  </a:moveTo>
                  <a:cubicBezTo>
                    <a:pt x="501" y="1"/>
                    <a:pt x="324" y="61"/>
                    <a:pt x="165" y="150"/>
                  </a:cubicBezTo>
                  <a:cubicBezTo>
                    <a:pt x="133" y="167"/>
                    <a:pt x="116" y="195"/>
                    <a:pt x="110" y="228"/>
                  </a:cubicBezTo>
                  <a:cubicBezTo>
                    <a:pt x="42" y="264"/>
                    <a:pt x="0" y="360"/>
                    <a:pt x="70" y="434"/>
                  </a:cubicBezTo>
                  <a:cubicBezTo>
                    <a:pt x="207" y="586"/>
                    <a:pt x="336" y="755"/>
                    <a:pt x="510" y="865"/>
                  </a:cubicBezTo>
                  <a:cubicBezTo>
                    <a:pt x="616" y="931"/>
                    <a:pt x="741" y="972"/>
                    <a:pt x="864" y="972"/>
                  </a:cubicBezTo>
                  <a:cubicBezTo>
                    <a:pt x="948" y="972"/>
                    <a:pt x="1030" y="953"/>
                    <a:pt x="1106" y="910"/>
                  </a:cubicBezTo>
                  <a:cubicBezTo>
                    <a:pt x="1289" y="814"/>
                    <a:pt x="1395" y="599"/>
                    <a:pt x="1321" y="402"/>
                  </a:cubicBezTo>
                  <a:cubicBezTo>
                    <a:pt x="1248" y="209"/>
                    <a:pt x="1069" y="76"/>
                    <a:pt x="872" y="25"/>
                  </a:cubicBezTo>
                  <a:cubicBezTo>
                    <a:pt x="808" y="9"/>
                    <a:pt x="744" y="1"/>
                    <a:pt x="6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6"/>
            <p:cNvSpPr/>
            <p:nvPr/>
          </p:nvSpPr>
          <p:spPr>
            <a:xfrm>
              <a:off x="2522375" y="1882650"/>
              <a:ext cx="7700" cy="10025"/>
            </a:xfrm>
            <a:custGeom>
              <a:rect b="b" l="l" r="r" t="t"/>
              <a:pathLst>
                <a:path extrusionOk="0" h="401" w="308">
                  <a:moveTo>
                    <a:pt x="184" y="0"/>
                  </a:moveTo>
                  <a:cubicBezTo>
                    <a:pt x="162" y="0"/>
                    <a:pt x="142" y="6"/>
                    <a:pt x="123" y="18"/>
                  </a:cubicBezTo>
                  <a:cubicBezTo>
                    <a:pt x="96" y="32"/>
                    <a:pt x="74" y="60"/>
                    <a:pt x="64" y="92"/>
                  </a:cubicBezTo>
                  <a:cubicBezTo>
                    <a:pt x="59" y="110"/>
                    <a:pt x="55" y="134"/>
                    <a:pt x="46" y="156"/>
                  </a:cubicBezTo>
                  <a:cubicBezTo>
                    <a:pt x="41" y="161"/>
                    <a:pt x="41" y="170"/>
                    <a:pt x="36" y="179"/>
                  </a:cubicBezTo>
                  <a:cubicBezTo>
                    <a:pt x="32" y="183"/>
                    <a:pt x="32" y="189"/>
                    <a:pt x="28" y="197"/>
                  </a:cubicBezTo>
                  <a:cubicBezTo>
                    <a:pt x="19" y="220"/>
                    <a:pt x="0" y="248"/>
                    <a:pt x="4" y="276"/>
                  </a:cubicBezTo>
                  <a:cubicBezTo>
                    <a:pt x="4" y="299"/>
                    <a:pt x="9" y="321"/>
                    <a:pt x="23" y="339"/>
                  </a:cubicBezTo>
                  <a:cubicBezTo>
                    <a:pt x="32" y="358"/>
                    <a:pt x="46" y="371"/>
                    <a:pt x="68" y="386"/>
                  </a:cubicBezTo>
                  <a:cubicBezTo>
                    <a:pt x="86" y="396"/>
                    <a:pt x="106" y="401"/>
                    <a:pt x="126" y="401"/>
                  </a:cubicBezTo>
                  <a:cubicBezTo>
                    <a:pt x="150" y="401"/>
                    <a:pt x="173" y="395"/>
                    <a:pt x="193" y="386"/>
                  </a:cubicBezTo>
                  <a:cubicBezTo>
                    <a:pt x="233" y="362"/>
                    <a:pt x="252" y="321"/>
                    <a:pt x="266" y="280"/>
                  </a:cubicBezTo>
                  <a:cubicBezTo>
                    <a:pt x="275" y="266"/>
                    <a:pt x="280" y="252"/>
                    <a:pt x="280" y="238"/>
                  </a:cubicBezTo>
                  <a:cubicBezTo>
                    <a:pt x="288" y="211"/>
                    <a:pt x="298" y="183"/>
                    <a:pt x="303" y="156"/>
                  </a:cubicBezTo>
                  <a:cubicBezTo>
                    <a:pt x="307" y="138"/>
                    <a:pt x="307" y="124"/>
                    <a:pt x="303" y="106"/>
                  </a:cubicBezTo>
                  <a:cubicBezTo>
                    <a:pt x="303" y="92"/>
                    <a:pt x="298" y="73"/>
                    <a:pt x="288" y="60"/>
                  </a:cubicBezTo>
                  <a:cubicBezTo>
                    <a:pt x="284" y="45"/>
                    <a:pt x="271" y="37"/>
                    <a:pt x="256" y="28"/>
                  </a:cubicBezTo>
                  <a:cubicBezTo>
                    <a:pt x="248" y="14"/>
                    <a:pt x="233" y="9"/>
                    <a:pt x="216" y="5"/>
                  </a:cubicBezTo>
                  <a:cubicBezTo>
                    <a:pt x="205" y="2"/>
                    <a:pt x="194" y="0"/>
                    <a:pt x="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6"/>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6"/>
            <p:cNvSpPr/>
            <p:nvPr/>
          </p:nvSpPr>
          <p:spPr>
            <a:xfrm>
              <a:off x="2467100" y="1785900"/>
              <a:ext cx="9300" cy="8250"/>
            </a:xfrm>
            <a:custGeom>
              <a:rect b="b" l="l" r="r" t="t"/>
              <a:pathLst>
                <a:path extrusionOk="0" h="330" w="372">
                  <a:moveTo>
                    <a:pt x="136" y="1"/>
                  </a:moveTo>
                  <a:cubicBezTo>
                    <a:pt x="128" y="1"/>
                    <a:pt x="120" y="2"/>
                    <a:pt x="111" y="4"/>
                  </a:cubicBezTo>
                  <a:cubicBezTo>
                    <a:pt x="92" y="4"/>
                    <a:pt x="78" y="8"/>
                    <a:pt x="60" y="18"/>
                  </a:cubicBezTo>
                  <a:cubicBezTo>
                    <a:pt x="46" y="27"/>
                    <a:pt x="37" y="36"/>
                    <a:pt x="28" y="50"/>
                  </a:cubicBezTo>
                  <a:cubicBezTo>
                    <a:pt x="14" y="63"/>
                    <a:pt x="5" y="78"/>
                    <a:pt x="5" y="96"/>
                  </a:cubicBezTo>
                  <a:lnTo>
                    <a:pt x="1" y="128"/>
                  </a:lnTo>
                  <a:cubicBezTo>
                    <a:pt x="1" y="151"/>
                    <a:pt x="5" y="173"/>
                    <a:pt x="14" y="196"/>
                  </a:cubicBezTo>
                  <a:cubicBezTo>
                    <a:pt x="33" y="224"/>
                    <a:pt x="60" y="247"/>
                    <a:pt x="92" y="256"/>
                  </a:cubicBezTo>
                  <a:cubicBezTo>
                    <a:pt x="101" y="256"/>
                    <a:pt x="106" y="256"/>
                    <a:pt x="111" y="261"/>
                  </a:cubicBezTo>
                  <a:cubicBezTo>
                    <a:pt x="120" y="266"/>
                    <a:pt x="129" y="270"/>
                    <a:pt x="139" y="275"/>
                  </a:cubicBezTo>
                  <a:cubicBezTo>
                    <a:pt x="139" y="279"/>
                    <a:pt x="143" y="279"/>
                    <a:pt x="143" y="279"/>
                  </a:cubicBezTo>
                  <a:cubicBezTo>
                    <a:pt x="147" y="283"/>
                    <a:pt x="147" y="289"/>
                    <a:pt x="152" y="289"/>
                  </a:cubicBezTo>
                  <a:cubicBezTo>
                    <a:pt x="170" y="307"/>
                    <a:pt x="188" y="316"/>
                    <a:pt x="211" y="325"/>
                  </a:cubicBezTo>
                  <a:cubicBezTo>
                    <a:pt x="221" y="325"/>
                    <a:pt x="234" y="325"/>
                    <a:pt x="243" y="330"/>
                  </a:cubicBezTo>
                  <a:cubicBezTo>
                    <a:pt x="253" y="330"/>
                    <a:pt x="266" y="325"/>
                    <a:pt x="281" y="321"/>
                  </a:cubicBezTo>
                  <a:lnTo>
                    <a:pt x="289" y="321"/>
                  </a:lnTo>
                  <a:cubicBezTo>
                    <a:pt x="289" y="321"/>
                    <a:pt x="294" y="316"/>
                    <a:pt x="298" y="316"/>
                  </a:cubicBezTo>
                  <a:cubicBezTo>
                    <a:pt x="308" y="311"/>
                    <a:pt x="317" y="307"/>
                    <a:pt x="321" y="302"/>
                  </a:cubicBezTo>
                  <a:cubicBezTo>
                    <a:pt x="331" y="293"/>
                    <a:pt x="340" y="289"/>
                    <a:pt x="344" y="279"/>
                  </a:cubicBezTo>
                  <a:cubicBezTo>
                    <a:pt x="349" y="275"/>
                    <a:pt x="349" y="270"/>
                    <a:pt x="353" y="266"/>
                  </a:cubicBezTo>
                  <a:cubicBezTo>
                    <a:pt x="359" y="256"/>
                    <a:pt x="363" y="247"/>
                    <a:pt x="367" y="238"/>
                  </a:cubicBezTo>
                  <a:lnTo>
                    <a:pt x="367" y="234"/>
                  </a:lnTo>
                  <a:cubicBezTo>
                    <a:pt x="367" y="220"/>
                    <a:pt x="372" y="211"/>
                    <a:pt x="372" y="196"/>
                  </a:cubicBezTo>
                  <a:cubicBezTo>
                    <a:pt x="372" y="188"/>
                    <a:pt x="367" y="173"/>
                    <a:pt x="367" y="165"/>
                  </a:cubicBezTo>
                  <a:cubicBezTo>
                    <a:pt x="363" y="146"/>
                    <a:pt x="359" y="133"/>
                    <a:pt x="344" y="118"/>
                  </a:cubicBezTo>
                  <a:cubicBezTo>
                    <a:pt x="340" y="114"/>
                    <a:pt x="336" y="109"/>
                    <a:pt x="331" y="105"/>
                  </a:cubicBezTo>
                  <a:cubicBezTo>
                    <a:pt x="326" y="101"/>
                    <a:pt x="321" y="96"/>
                    <a:pt x="317" y="91"/>
                  </a:cubicBezTo>
                  <a:cubicBezTo>
                    <a:pt x="308" y="82"/>
                    <a:pt x="294" y="69"/>
                    <a:pt x="281" y="59"/>
                  </a:cubicBezTo>
                  <a:cubicBezTo>
                    <a:pt x="276" y="54"/>
                    <a:pt x="266" y="50"/>
                    <a:pt x="262" y="50"/>
                  </a:cubicBezTo>
                  <a:cubicBezTo>
                    <a:pt x="253" y="41"/>
                    <a:pt x="239" y="36"/>
                    <a:pt x="230" y="31"/>
                  </a:cubicBezTo>
                  <a:cubicBezTo>
                    <a:pt x="207" y="23"/>
                    <a:pt x="184" y="8"/>
                    <a:pt x="161" y="4"/>
                  </a:cubicBezTo>
                  <a:cubicBezTo>
                    <a:pt x="152" y="2"/>
                    <a:pt x="144" y="1"/>
                    <a:pt x="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6"/>
            <p:cNvSpPr/>
            <p:nvPr/>
          </p:nvSpPr>
          <p:spPr>
            <a:xfrm>
              <a:off x="2065825" y="1851475"/>
              <a:ext cx="114200" cy="138650"/>
            </a:xfrm>
            <a:custGeom>
              <a:rect b="b" l="l" r="r" t="t"/>
              <a:pathLst>
                <a:path extrusionOk="0" h="5546" w="4568">
                  <a:moveTo>
                    <a:pt x="1405" y="1"/>
                  </a:moveTo>
                  <a:cubicBezTo>
                    <a:pt x="1264" y="1"/>
                    <a:pt x="1124" y="15"/>
                    <a:pt x="987" y="45"/>
                  </a:cubicBezTo>
                  <a:cubicBezTo>
                    <a:pt x="872" y="73"/>
                    <a:pt x="762" y="115"/>
                    <a:pt x="671" y="192"/>
                  </a:cubicBezTo>
                  <a:cubicBezTo>
                    <a:pt x="578" y="266"/>
                    <a:pt x="519" y="380"/>
                    <a:pt x="496" y="500"/>
                  </a:cubicBezTo>
                  <a:cubicBezTo>
                    <a:pt x="455" y="733"/>
                    <a:pt x="519" y="981"/>
                    <a:pt x="656" y="1174"/>
                  </a:cubicBezTo>
                  <a:cubicBezTo>
                    <a:pt x="808" y="1389"/>
                    <a:pt x="1028" y="1546"/>
                    <a:pt x="1262" y="1660"/>
                  </a:cubicBezTo>
                  <a:cubicBezTo>
                    <a:pt x="1372" y="1715"/>
                    <a:pt x="1482" y="1760"/>
                    <a:pt x="1596" y="1793"/>
                  </a:cubicBezTo>
                  <a:cubicBezTo>
                    <a:pt x="1046" y="2109"/>
                    <a:pt x="542" y="2536"/>
                    <a:pt x="207" y="3072"/>
                  </a:cubicBezTo>
                  <a:cubicBezTo>
                    <a:pt x="97" y="3256"/>
                    <a:pt x="0" y="3457"/>
                    <a:pt x="0" y="3673"/>
                  </a:cubicBezTo>
                  <a:cubicBezTo>
                    <a:pt x="5" y="3884"/>
                    <a:pt x="97" y="4081"/>
                    <a:pt x="276" y="4196"/>
                  </a:cubicBezTo>
                  <a:cubicBezTo>
                    <a:pt x="389" y="4267"/>
                    <a:pt x="509" y="4296"/>
                    <a:pt x="630" y="4296"/>
                  </a:cubicBezTo>
                  <a:cubicBezTo>
                    <a:pt x="918" y="4296"/>
                    <a:pt x="1216" y="4134"/>
                    <a:pt x="1454" y="3989"/>
                  </a:cubicBezTo>
                  <a:cubicBezTo>
                    <a:pt x="1518" y="3953"/>
                    <a:pt x="1583" y="3912"/>
                    <a:pt x="1643" y="3870"/>
                  </a:cubicBezTo>
                  <a:lnTo>
                    <a:pt x="1643" y="3870"/>
                  </a:lnTo>
                  <a:cubicBezTo>
                    <a:pt x="1469" y="4205"/>
                    <a:pt x="1335" y="4600"/>
                    <a:pt x="1353" y="4985"/>
                  </a:cubicBezTo>
                  <a:cubicBezTo>
                    <a:pt x="1363" y="5163"/>
                    <a:pt x="1418" y="5347"/>
                    <a:pt x="1569" y="5462"/>
                  </a:cubicBezTo>
                  <a:cubicBezTo>
                    <a:pt x="1650" y="5522"/>
                    <a:pt x="1750" y="5546"/>
                    <a:pt x="1852" y="5546"/>
                  </a:cubicBezTo>
                  <a:cubicBezTo>
                    <a:pt x="1951" y="5546"/>
                    <a:pt x="2052" y="5523"/>
                    <a:pt x="2138" y="5489"/>
                  </a:cubicBezTo>
                  <a:cubicBezTo>
                    <a:pt x="2495" y="5343"/>
                    <a:pt x="2720" y="4994"/>
                    <a:pt x="2881" y="4659"/>
                  </a:cubicBezTo>
                  <a:cubicBezTo>
                    <a:pt x="2908" y="4600"/>
                    <a:pt x="2936" y="4535"/>
                    <a:pt x="2963" y="4475"/>
                  </a:cubicBezTo>
                  <a:lnTo>
                    <a:pt x="2963" y="4545"/>
                  </a:lnTo>
                  <a:cubicBezTo>
                    <a:pt x="2972" y="4673"/>
                    <a:pt x="2972" y="4801"/>
                    <a:pt x="3000" y="4925"/>
                  </a:cubicBezTo>
                  <a:cubicBezTo>
                    <a:pt x="3023" y="5040"/>
                    <a:pt x="3101" y="5145"/>
                    <a:pt x="3220" y="5168"/>
                  </a:cubicBezTo>
                  <a:cubicBezTo>
                    <a:pt x="3241" y="5173"/>
                    <a:pt x="3262" y="5175"/>
                    <a:pt x="3283" y="5175"/>
                  </a:cubicBezTo>
                  <a:cubicBezTo>
                    <a:pt x="3393" y="5175"/>
                    <a:pt x="3497" y="5110"/>
                    <a:pt x="3577" y="5040"/>
                  </a:cubicBezTo>
                  <a:cubicBezTo>
                    <a:pt x="3747" y="4888"/>
                    <a:pt x="3862" y="4659"/>
                    <a:pt x="3912" y="4444"/>
                  </a:cubicBezTo>
                  <a:cubicBezTo>
                    <a:pt x="3926" y="4384"/>
                    <a:pt x="3940" y="4325"/>
                    <a:pt x="3945" y="4264"/>
                  </a:cubicBezTo>
                  <a:cubicBezTo>
                    <a:pt x="3949" y="4270"/>
                    <a:pt x="3954" y="4278"/>
                    <a:pt x="3958" y="4283"/>
                  </a:cubicBezTo>
                  <a:cubicBezTo>
                    <a:pt x="4013" y="4384"/>
                    <a:pt x="4091" y="4499"/>
                    <a:pt x="4225" y="4499"/>
                  </a:cubicBezTo>
                  <a:cubicBezTo>
                    <a:pt x="4348" y="4499"/>
                    <a:pt x="4435" y="4397"/>
                    <a:pt x="4481" y="4292"/>
                  </a:cubicBezTo>
                  <a:cubicBezTo>
                    <a:pt x="4532" y="4173"/>
                    <a:pt x="4540" y="4035"/>
                    <a:pt x="4555" y="3906"/>
                  </a:cubicBezTo>
                  <a:cubicBezTo>
                    <a:pt x="4568" y="3779"/>
                    <a:pt x="4568" y="3650"/>
                    <a:pt x="4564" y="3517"/>
                  </a:cubicBezTo>
                  <a:cubicBezTo>
                    <a:pt x="4559" y="3246"/>
                    <a:pt x="4517" y="2976"/>
                    <a:pt x="4458" y="2714"/>
                  </a:cubicBezTo>
                  <a:cubicBezTo>
                    <a:pt x="4394" y="2412"/>
                    <a:pt x="4284" y="2123"/>
                    <a:pt x="4187" y="1834"/>
                  </a:cubicBezTo>
                  <a:cubicBezTo>
                    <a:pt x="4183" y="1811"/>
                    <a:pt x="4174" y="1798"/>
                    <a:pt x="4155" y="1788"/>
                  </a:cubicBezTo>
                  <a:cubicBezTo>
                    <a:pt x="3880" y="1023"/>
                    <a:pt x="3133" y="513"/>
                    <a:pt x="2413" y="215"/>
                  </a:cubicBezTo>
                  <a:cubicBezTo>
                    <a:pt x="2094" y="85"/>
                    <a:pt x="1749" y="1"/>
                    <a:pt x="14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6"/>
            <p:cNvSpPr/>
            <p:nvPr/>
          </p:nvSpPr>
          <p:spPr>
            <a:xfrm>
              <a:off x="2091625" y="1860100"/>
              <a:ext cx="86700" cy="89825"/>
            </a:xfrm>
            <a:custGeom>
              <a:rect b="b" l="l" r="r" t="t"/>
              <a:pathLst>
                <a:path extrusionOk="0" h="3593" w="3468">
                  <a:moveTo>
                    <a:pt x="725" y="235"/>
                  </a:moveTo>
                  <a:cubicBezTo>
                    <a:pt x="931" y="235"/>
                    <a:pt x="1142" y="290"/>
                    <a:pt x="1335" y="352"/>
                  </a:cubicBezTo>
                  <a:cubicBezTo>
                    <a:pt x="1853" y="513"/>
                    <a:pt x="2308" y="847"/>
                    <a:pt x="2638" y="1269"/>
                  </a:cubicBezTo>
                  <a:cubicBezTo>
                    <a:pt x="2803" y="1489"/>
                    <a:pt x="2935" y="1732"/>
                    <a:pt x="3032" y="1993"/>
                  </a:cubicBezTo>
                  <a:cubicBezTo>
                    <a:pt x="3119" y="2241"/>
                    <a:pt x="3188" y="2511"/>
                    <a:pt x="3188" y="2778"/>
                  </a:cubicBezTo>
                  <a:cubicBezTo>
                    <a:pt x="3193" y="2915"/>
                    <a:pt x="3174" y="3057"/>
                    <a:pt x="3110" y="3176"/>
                  </a:cubicBezTo>
                  <a:cubicBezTo>
                    <a:pt x="3078" y="3231"/>
                    <a:pt x="3045" y="3286"/>
                    <a:pt x="2990" y="3319"/>
                  </a:cubicBezTo>
                  <a:cubicBezTo>
                    <a:pt x="2968" y="3333"/>
                    <a:pt x="2946" y="3338"/>
                    <a:pt x="2925" y="3338"/>
                  </a:cubicBezTo>
                  <a:cubicBezTo>
                    <a:pt x="2903" y="3338"/>
                    <a:pt x="2881" y="3333"/>
                    <a:pt x="2858" y="3324"/>
                  </a:cubicBezTo>
                  <a:cubicBezTo>
                    <a:pt x="2742" y="3278"/>
                    <a:pt x="2679" y="3159"/>
                    <a:pt x="2651" y="3044"/>
                  </a:cubicBezTo>
                  <a:cubicBezTo>
                    <a:pt x="2600" y="2874"/>
                    <a:pt x="2596" y="2700"/>
                    <a:pt x="2537" y="2535"/>
                  </a:cubicBezTo>
                  <a:cubicBezTo>
                    <a:pt x="2518" y="2481"/>
                    <a:pt x="2470" y="2452"/>
                    <a:pt x="2422" y="2452"/>
                  </a:cubicBezTo>
                  <a:cubicBezTo>
                    <a:pt x="2377" y="2452"/>
                    <a:pt x="2332" y="2478"/>
                    <a:pt x="2316" y="2535"/>
                  </a:cubicBezTo>
                  <a:cubicBezTo>
                    <a:pt x="2230" y="2810"/>
                    <a:pt x="2000" y="3039"/>
                    <a:pt x="1730" y="3136"/>
                  </a:cubicBezTo>
                  <a:cubicBezTo>
                    <a:pt x="1660" y="3161"/>
                    <a:pt x="1567" y="3189"/>
                    <a:pt x="1481" y="3189"/>
                  </a:cubicBezTo>
                  <a:cubicBezTo>
                    <a:pt x="1431" y="3189"/>
                    <a:pt x="1383" y="3179"/>
                    <a:pt x="1345" y="3154"/>
                  </a:cubicBezTo>
                  <a:cubicBezTo>
                    <a:pt x="1220" y="3076"/>
                    <a:pt x="1400" y="2888"/>
                    <a:pt x="1459" y="2810"/>
                  </a:cubicBezTo>
                  <a:cubicBezTo>
                    <a:pt x="1597" y="2649"/>
                    <a:pt x="1743" y="2488"/>
                    <a:pt x="1904" y="2351"/>
                  </a:cubicBezTo>
                  <a:cubicBezTo>
                    <a:pt x="1972" y="2294"/>
                    <a:pt x="1908" y="2190"/>
                    <a:pt x="1835" y="2190"/>
                  </a:cubicBezTo>
                  <a:cubicBezTo>
                    <a:pt x="1820" y="2190"/>
                    <a:pt x="1804" y="2194"/>
                    <a:pt x="1789" y="2204"/>
                  </a:cubicBezTo>
                  <a:cubicBezTo>
                    <a:pt x="1605" y="2319"/>
                    <a:pt x="1408" y="2401"/>
                    <a:pt x="1202" y="2461"/>
                  </a:cubicBezTo>
                  <a:cubicBezTo>
                    <a:pt x="1090" y="2490"/>
                    <a:pt x="969" y="2526"/>
                    <a:pt x="849" y="2526"/>
                  </a:cubicBezTo>
                  <a:cubicBezTo>
                    <a:pt x="798" y="2526"/>
                    <a:pt x="747" y="2519"/>
                    <a:pt x="697" y="2503"/>
                  </a:cubicBezTo>
                  <a:cubicBezTo>
                    <a:pt x="647" y="2484"/>
                    <a:pt x="596" y="2452"/>
                    <a:pt x="587" y="2393"/>
                  </a:cubicBezTo>
                  <a:cubicBezTo>
                    <a:pt x="574" y="2319"/>
                    <a:pt x="638" y="2251"/>
                    <a:pt x="689" y="2204"/>
                  </a:cubicBezTo>
                  <a:cubicBezTo>
                    <a:pt x="839" y="2071"/>
                    <a:pt x="1019" y="1961"/>
                    <a:pt x="1193" y="1855"/>
                  </a:cubicBezTo>
                  <a:cubicBezTo>
                    <a:pt x="1394" y="1737"/>
                    <a:pt x="1610" y="1631"/>
                    <a:pt x="1830" y="1544"/>
                  </a:cubicBezTo>
                  <a:cubicBezTo>
                    <a:pt x="1926" y="1502"/>
                    <a:pt x="1905" y="1361"/>
                    <a:pt x="1810" y="1361"/>
                  </a:cubicBezTo>
                  <a:cubicBezTo>
                    <a:pt x="1800" y="1361"/>
                    <a:pt x="1790" y="1363"/>
                    <a:pt x="1779" y="1366"/>
                  </a:cubicBezTo>
                  <a:cubicBezTo>
                    <a:pt x="1771" y="1366"/>
                    <a:pt x="1762" y="1370"/>
                    <a:pt x="1752" y="1370"/>
                  </a:cubicBezTo>
                  <a:cubicBezTo>
                    <a:pt x="1740" y="1370"/>
                    <a:pt x="1729" y="1370"/>
                    <a:pt x="1717" y="1370"/>
                  </a:cubicBezTo>
                  <a:cubicBezTo>
                    <a:pt x="1459" y="1370"/>
                    <a:pt x="1205" y="1324"/>
                    <a:pt x="964" y="1223"/>
                  </a:cubicBezTo>
                  <a:cubicBezTo>
                    <a:pt x="839" y="1173"/>
                    <a:pt x="721" y="1108"/>
                    <a:pt x="606" y="1030"/>
                  </a:cubicBezTo>
                  <a:cubicBezTo>
                    <a:pt x="496" y="957"/>
                    <a:pt x="386" y="875"/>
                    <a:pt x="308" y="765"/>
                  </a:cubicBezTo>
                  <a:cubicBezTo>
                    <a:pt x="244" y="672"/>
                    <a:pt x="207" y="562"/>
                    <a:pt x="253" y="452"/>
                  </a:cubicBezTo>
                  <a:cubicBezTo>
                    <a:pt x="303" y="342"/>
                    <a:pt x="409" y="283"/>
                    <a:pt x="524" y="255"/>
                  </a:cubicBezTo>
                  <a:cubicBezTo>
                    <a:pt x="590" y="241"/>
                    <a:pt x="657" y="235"/>
                    <a:pt x="725" y="235"/>
                  </a:cubicBezTo>
                  <a:close/>
                  <a:moveTo>
                    <a:pt x="690" y="0"/>
                  </a:moveTo>
                  <a:cubicBezTo>
                    <a:pt x="663" y="0"/>
                    <a:pt x="637" y="1"/>
                    <a:pt x="611" y="3"/>
                  </a:cubicBezTo>
                  <a:cubicBezTo>
                    <a:pt x="321" y="31"/>
                    <a:pt x="1" y="278"/>
                    <a:pt x="37" y="600"/>
                  </a:cubicBezTo>
                  <a:cubicBezTo>
                    <a:pt x="56" y="774"/>
                    <a:pt x="166" y="920"/>
                    <a:pt x="294" y="1036"/>
                  </a:cubicBezTo>
                  <a:cubicBezTo>
                    <a:pt x="427" y="1154"/>
                    <a:pt x="579" y="1256"/>
                    <a:pt x="744" y="1333"/>
                  </a:cubicBezTo>
                  <a:cubicBezTo>
                    <a:pt x="932" y="1421"/>
                    <a:pt x="1129" y="1485"/>
                    <a:pt x="1335" y="1516"/>
                  </a:cubicBezTo>
                  <a:cubicBezTo>
                    <a:pt x="1248" y="1553"/>
                    <a:pt x="1165" y="1590"/>
                    <a:pt x="1087" y="1635"/>
                  </a:cubicBezTo>
                  <a:cubicBezTo>
                    <a:pt x="977" y="1696"/>
                    <a:pt x="871" y="1760"/>
                    <a:pt x="771" y="1828"/>
                  </a:cubicBezTo>
                  <a:cubicBezTo>
                    <a:pt x="670" y="1897"/>
                    <a:pt x="569" y="1971"/>
                    <a:pt x="496" y="2067"/>
                  </a:cubicBezTo>
                  <a:cubicBezTo>
                    <a:pt x="422" y="2158"/>
                    <a:pt x="367" y="2264"/>
                    <a:pt x="382" y="2388"/>
                  </a:cubicBezTo>
                  <a:cubicBezTo>
                    <a:pt x="390" y="2484"/>
                    <a:pt x="445" y="2566"/>
                    <a:pt x="532" y="2622"/>
                  </a:cubicBezTo>
                  <a:cubicBezTo>
                    <a:pt x="614" y="2673"/>
                    <a:pt x="713" y="2690"/>
                    <a:pt x="813" y="2690"/>
                  </a:cubicBezTo>
                  <a:cubicBezTo>
                    <a:pt x="909" y="2690"/>
                    <a:pt x="1006" y="2675"/>
                    <a:pt x="1091" y="2659"/>
                  </a:cubicBezTo>
                  <a:cubicBezTo>
                    <a:pt x="1174" y="2640"/>
                    <a:pt x="1248" y="2622"/>
                    <a:pt x="1326" y="2598"/>
                  </a:cubicBezTo>
                  <a:lnTo>
                    <a:pt x="1326" y="2598"/>
                  </a:lnTo>
                  <a:cubicBezTo>
                    <a:pt x="1307" y="2617"/>
                    <a:pt x="1294" y="2636"/>
                    <a:pt x="1275" y="2659"/>
                  </a:cubicBezTo>
                  <a:cubicBezTo>
                    <a:pt x="1147" y="2819"/>
                    <a:pt x="977" y="3053"/>
                    <a:pt x="1129" y="3259"/>
                  </a:cubicBezTo>
                  <a:cubicBezTo>
                    <a:pt x="1211" y="3373"/>
                    <a:pt x="1349" y="3411"/>
                    <a:pt x="1485" y="3411"/>
                  </a:cubicBezTo>
                  <a:cubicBezTo>
                    <a:pt x="1546" y="3411"/>
                    <a:pt x="1606" y="3403"/>
                    <a:pt x="1661" y="3392"/>
                  </a:cubicBezTo>
                  <a:cubicBezTo>
                    <a:pt x="1853" y="3351"/>
                    <a:pt x="2027" y="3259"/>
                    <a:pt x="2175" y="3136"/>
                  </a:cubicBezTo>
                  <a:cubicBezTo>
                    <a:pt x="2253" y="3072"/>
                    <a:pt x="2316" y="2994"/>
                    <a:pt x="2376" y="2915"/>
                  </a:cubicBezTo>
                  <a:cubicBezTo>
                    <a:pt x="2385" y="2979"/>
                    <a:pt x="2395" y="3044"/>
                    <a:pt x="2408" y="3108"/>
                  </a:cubicBezTo>
                  <a:cubicBezTo>
                    <a:pt x="2445" y="3269"/>
                    <a:pt x="2528" y="3406"/>
                    <a:pt x="2655" y="3502"/>
                  </a:cubicBezTo>
                  <a:cubicBezTo>
                    <a:pt x="2735" y="3560"/>
                    <a:pt x="2827" y="3593"/>
                    <a:pt x="2919" y="3593"/>
                  </a:cubicBezTo>
                  <a:cubicBezTo>
                    <a:pt x="2982" y="3593"/>
                    <a:pt x="3046" y="3577"/>
                    <a:pt x="3106" y="3544"/>
                  </a:cubicBezTo>
                  <a:cubicBezTo>
                    <a:pt x="3238" y="3466"/>
                    <a:pt x="3326" y="3314"/>
                    <a:pt x="3371" y="3172"/>
                  </a:cubicBezTo>
                  <a:cubicBezTo>
                    <a:pt x="3468" y="2874"/>
                    <a:pt x="3417" y="2539"/>
                    <a:pt x="3343" y="2241"/>
                  </a:cubicBezTo>
                  <a:cubicBezTo>
                    <a:pt x="3265" y="1934"/>
                    <a:pt x="3138" y="1645"/>
                    <a:pt x="2968" y="1375"/>
                  </a:cubicBezTo>
                  <a:cubicBezTo>
                    <a:pt x="2638" y="843"/>
                    <a:pt x="2137" y="435"/>
                    <a:pt x="1555" y="200"/>
                  </a:cubicBezTo>
                  <a:cubicBezTo>
                    <a:pt x="1408" y="141"/>
                    <a:pt x="1257" y="90"/>
                    <a:pt x="1106" y="54"/>
                  </a:cubicBezTo>
                  <a:cubicBezTo>
                    <a:pt x="971" y="27"/>
                    <a:pt x="829" y="0"/>
                    <a:pt x="6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6"/>
            <p:cNvSpPr/>
            <p:nvPr/>
          </p:nvSpPr>
          <p:spPr>
            <a:xfrm>
              <a:off x="2046800" y="1535850"/>
              <a:ext cx="201000" cy="209175"/>
            </a:xfrm>
            <a:custGeom>
              <a:rect b="b" l="l" r="r" t="t"/>
              <a:pathLst>
                <a:path extrusionOk="0" h="8367" w="8040">
                  <a:moveTo>
                    <a:pt x="4752" y="1"/>
                  </a:moveTo>
                  <a:cubicBezTo>
                    <a:pt x="4378" y="1"/>
                    <a:pt x="4062" y="268"/>
                    <a:pt x="3972" y="660"/>
                  </a:cubicBezTo>
                  <a:cubicBezTo>
                    <a:pt x="3903" y="963"/>
                    <a:pt x="3930" y="1279"/>
                    <a:pt x="3991" y="1586"/>
                  </a:cubicBezTo>
                  <a:cubicBezTo>
                    <a:pt x="3798" y="1251"/>
                    <a:pt x="3591" y="917"/>
                    <a:pt x="3288" y="678"/>
                  </a:cubicBezTo>
                  <a:cubicBezTo>
                    <a:pt x="3092" y="520"/>
                    <a:pt x="2826" y="416"/>
                    <a:pt x="2569" y="416"/>
                  </a:cubicBezTo>
                  <a:cubicBezTo>
                    <a:pt x="2341" y="416"/>
                    <a:pt x="2121" y="498"/>
                    <a:pt x="1963" y="697"/>
                  </a:cubicBezTo>
                  <a:cubicBezTo>
                    <a:pt x="1807" y="889"/>
                    <a:pt x="1729" y="1192"/>
                    <a:pt x="1679" y="1435"/>
                  </a:cubicBezTo>
                  <a:cubicBezTo>
                    <a:pt x="1661" y="1531"/>
                    <a:pt x="1652" y="1623"/>
                    <a:pt x="1656" y="1715"/>
                  </a:cubicBezTo>
                  <a:cubicBezTo>
                    <a:pt x="1562" y="1682"/>
                    <a:pt x="1464" y="1664"/>
                    <a:pt x="1366" y="1664"/>
                  </a:cubicBezTo>
                  <a:cubicBezTo>
                    <a:pt x="1192" y="1664"/>
                    <a:pt x="1020" y="1721"/>
                    <a:pt x="876" y="1857"/>
                  </a:cubicBezTo>
                  <a:cubicBezTo>
                    <a:pt x="573" y="2141"/>
                    <a:pt x="454" y="2687"/>
                    <a:pt x="477" y="3095"/>
                  </a:cubicBezTo>
                  <a:cubicBezTo>
                    <a:pt x="514" y="3654"/>
                    <a:pt x="780" y="4187"/>
                    <a:pt x="1106" y="4640"/>
                  </a:cubicBezTo>
                  <a:cubicBezTo>
                    <a:pt x="1202" y="4778"/>
                    <a:pt x="1312" y="4915"/>
                    <a:pt x="1422" y="5044"/>
                  </a:cubicBezTo>
                  <a:cubicBezTo>
                    <a:pt x="1417" y="5044"/>
                    <a:pt x="1417" y="5044"/>
                    <a:pt x="1413" y="5040"/>
                  </a:cubicBezTo>
                  <a:cubicBezTo>
                    <a:pt x="1214" y="4904"/>
                    <a:pt x="930" y="4589"/>
                    <a:pt x="662" y="4589"/>
                  </a:cubicBezTo>
                  <a:cubicBezTo>
                    <a:pt x="659" y="4589"/>
                    <a:pt x="655" y="4590"/>
                    <a:pt x="651" y="4590"/>
                  </a:cubicBezTo>
                  <a:cubicBezTo>
                    <a:pt x="1" y="4613"/>
                    <a:pt x="761" y="5760"/>
                    <a:pt x="922" y="5938"/>
                  </a:cubicBezTo>
                  <a:cubicBezTo>
                    <a:pt x="1362" y="6429"/>
                    <a:pt x="1890" y="6865"/>
                    <a:pt x="2422" y="7254"/>
                  </a:cubicBezTo>
                  <a:cubicBezTo>
                    <a:pt x="3000" y="7681"/>
                    <a:pt x="3627" y="8057"/>
                    <a:pt x="4311" y="8282"/>
                  </a:cubicBezTo>
                  <a:cubicBezTo>
                    <a:pt x="4328" y="8288"/>
                    <a:pt x="4344" y="8290"/>
                    <a:pt x="4360" y="8290"/>
                  </a:cubicBezTo>
                  <a:cubicBezTo>
                    <a:pt x="4395" y="8290"/>
                    <a:pt x="4428" y="8277"/>
                    <a:pt x="4453" y="8255"/>
                  </a:cubicBezTo>
                  <a:cubicBezTo>
                    <a:pt x="4678" y="8335"/>
                    <a:pt x="4924" y="8367"/>
                    <a:pt x="5170" y="8367"/>
                  </a:cubicBezTo>
                  <a:cubicBezTo>
                    <a:pt x="5447" y="8367"/>
                    <a:pt x="5724" y="8326"/>
                    <a:pt x="5972" y="8268"/>
                  </a:cubicBezTo>
                  <a:cubicBezTo>
                    <a:pt x="6802" y="8067"/>
                    <a:pt x="7388" y="7438"/>
                    <a:pt x="7700" y="6659"/>
                  </a:cubicBezTo>
                  <a:cubicBezTo>
                    <a:pt x="8040" y="5787"/>
                    <a:pt x="7953" y="4778"/>
                    <a:pt x="7755" y="3884"/>
                  </a:cubicBezTo>
                  <a:cubicBezTo>
                    <a:pt x="7650" y="3412"/>
                    <a:pt x="7507" y="2944"/>
                    <a:pt x="7342" y="2485"/>
                  </a:cubicBezTo>
                  <a:cubicBezTo>
                    <a:pt x="7200" y="2081"/>
                    <a:pt x="7045" y="1669"/>
                    <a:pt x="6810" y="1306"/>
                  </a:cubicBezTo>
                  <a:cubicBezTo>
                    <a:pt x="6599" y="981"/>
                    <a:pt x="6237" y="490"/>
                    <a:pt x="5834" y="394"/>
                  </a:cubicBezTo>
                  <a:cubicBezTo>
                    <a:pt x="5796" y="386"/>
                    <a:pt x="5760" y="382"/>
                    <a:pt x="5724" y="382"/>
                  </a:cubicBezTo>
                  <a:cubicBezTo>
                    <a:pt x="5642" y="382"/>
                    <a:pt x="5566" y="403"/>
                    <a:pt x="5498" y="445"/>
                  </a:cubicBezTo>
                  <a:cubicBezTo>
                    <a:pt x="5403" y="248"/>
                    <a:pt x="5215" y="105"/>
                    <a:pt x="5003" y="41"/>
                  </a:cubicBezTo>
                  <a:cubicBezTo>
                    <a:pt x="4918" y="14"/>
                    <a:pt x="4833" y="1"/>
                    <a:pt x="47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6"/>
            <p:cNvSpPr/>
            <p:nvPr/>
          </p:nvSpPr>
          <p:spPr>
            <a:xfrm>
              <a:off x="2062050" y="1548375"/>
              <a:ext cx="173125" cy="187250"/>
            </a:xfrm>
            <a:custGeom>
              <a:rect b="b" l="l" r="r" t="t"/>
              <a:pathLst>
                <a:path extrusionOk="0" h="7490" w="6925">
                  <a:moveTo>
                    <a:pt x="4100" y="1"/>
                  </a:moveTo>
                  <a:cubicBezTo>
                    <a:pt x="3970" y="1"/>
                    <a:pt x="3832" y="53"/>
                    <a:pt x="3779" y="149"/>
                  </a:cubicBezTo>
                  <a:cubicBezTo>
                    <a:pt x="3623" y="411"/>
                    <a:pt x="3641" y="765"/>
                    <a:pt x="3692" y="1057"/>
                  </a:cubicBezTo>
                  <a:cubicBezTo>
                    <a:pt x="3788" y="1608"/>
                    <a:pt x="3857" y="2090"/>
                    <a:pt x="3775" y="2158"/>
                  </a:cubicBezTo>
                  <a:cubicBezTo>
                    <a:pt x="3765" y="2167"/>
                    <a:pt x="3755" y="2173"/>
                    <a:pt x="3744" y="2173"/>
                  </a:cubicBezTo>
                  <a:cubicBezTo>
                    <a:pt x="3691" y="2173"/>
                    <a:pt x="3586" y="2045"/>
                    <a:pt x="3114" y="1398"/>
                  </a:cubicBezTo>
                  <a:cubicBezTo>
                    <a:pt x="2935" y="1150"/>
                    <a:pt x="2761" y="865"/>
                    <a:pt x="2528" y="663"/>
                  </a:cubicBezTo>
                  <a:cubicBezTo>
                    <a:pt x="2349" y="512"/>
                    <a:pt x="2128" y="434"/>
                    <a:pt x="1918" y="434"/>
                  </a:cubicBezTo>
                  <a:cubicBezTo>
                    <a:pt x="1588" y="434"/>
                    <a:pt x="1284" y="626"/>
                    <a:pt x="1211" y="1030"/>
                  </a:cubicBezTo>
                  <a:cubicBezTo>
                    <a:pt x="1174" y="1227"/>
                    <a:pt x="1184" y="1443"/>
                    <a:pt x="1224" y="1654"/>
                  </a:cubicBezTo>
                  <a:cubicBezTo>
                    <a:pt x="1233" y="1677"/>
                    <a:pt x="1215" y="1697"/>
                    <a:pt x="1193" y="1697"/>
                  </a:cubicBezTo>
                  <a:cubicBezTo>
                    <a:pt x="1188" y="1697"/>
                    <a:pt x="1184" y="1696"/>
                    <a:pt x="1179" y="1695"/>
                  </a:cubicBezTo>
                  <a:cubicBezTo>
                    <a:pt x="1052" y="1649"/>
                    <a:pt x="920" y="1617"/>
                    <a:pt x="791" y="1617"/>
                  </a:cubicBezTo>
                  <a:cubicBezTo>
                    <a:pt x="781" y="1617"/>
                    <a:pt x="771" y="1617"/>
                    <a:pt x="761" y="1618"/>
                  </a:cubicBezTo>
                  <a:cubicBezTo>
                    <a:pt x="115" y="1640"/>
                    <a:pt x="1" y="2333"/>
                    <a:pt x="111" y="2833"/>
                  </a:cubicBezTo>
                  <a:cubicBezTo>
                    <a:pt x="257" y="3474"/>
                    <a:pt x="816" y="4291"/>
                    <a:pt x="1298" y="4924"/>
                  </a:cubicBezTo>
                  <a:cubicBezTo>
                    <a:pt x="1320" y="4953"/>
                    <a:pt x="1298" y="4986"/>
                    <a:pt x="1269" y="4986"/>
                  </a:cubicBezTo>
                  <a:cubicBezTo>
                    <a:pt x="1262" y="4986"/>
                    <a:pt x="1255" y="4984"/>
                    <a:pt x="1248" y="4979"/>
                  </a:cubicBezTo>
                  <a:cubicBezTo>
                    <a:pt x="1046" y="4841"/>
                    <a:pt x="839" y="4681"/>
                    <a:pt x="706" y="4594"/>
                  </a:cubicBezTo>
                  <a:cubicBezTo>
                    <a:pt x="595" y="4521"/>
                    <a:pt x="422" y="4450"/>
                    <a:pt x="299" y="4450"/>
                  </a:cubicBezTo>
                  <a:cubicBezTo>
                    <a:pt x="138" y="4450"/>
                    <a:pt x="67" y="4573"/>
                    <a:pt x="348" y="4975"/>
                  </a:cubicBezTo>
                  <a:cubicBezTo>
                    <a:pt x="1311" y="6345"/>
                    <a:pt x="2418" y="6978"/>
                    <a:pt x="4027" y="7405"/>
                  </a:cubicBezTo>
                  <a:cubicBezTo>
                    <a:pt x="4077" y="7418"/>
                    <a:pt x="4341" y="7489"/>
                    <a:pt x="4678" y="7489"/>
                  </a:cubicBezTo>
                  <a:cubicBezTo>
                    <a:pt x="5044" y="7489"/>
                    <a:pt x="5496" y="7406"/>
                    <a:pt x="5861" y="7075"/>
                  </a:cubicBezTo>
                  <a:cubicBezTo>
                    <a:pt x="6480" y="6520"/>
                    <a:pt x="6787" y="5786"/>
                    <a:pt x="6856" y="4983"/>
                  </a:cubicBezTo>
                  <a:cubicBezTo>
                    <a:pt x="6925" y="4158"/>
                    <a:pt x="6746" y="3324"/>
                    <a:pt x="6467" y="2548"/>
                  </a:cubicBezTo>
                  <a:cubicBezTo>
                    <a:pt x="6319" y="2145"/>
                    <a:pt x="6145" y="1750"/>
                    <a:pt x="5962" y="1360"/>
                  </a:cubicBezTo>
                  <a:cubicBezTo>
                    <a:pt x="5788" y="998"/>
                    <a:pt x="5618" y="640"/>
                    <a:pt x="5329" y="352"/>
                  </a:cubicBezTo>
                  <a:cubicBezTo>
                    <a:pt x="5273" y="293"/>
                    <a:pt x="5193" y="261"/>
                    <a:pt x="5113" y="261"/>
                  </a:cubicBezTo>
                  <a:cubicBezTo>
                    <a:pt x="5062" y="261"/>
                    <a:pt x="5011" y="274"/>
                    <a:pt x="4967" y="301"/>
                  </a:cubicBezTo>
                  <a:cubicBezTo>
                    <a:pt x="4866" y="361"/>
                    <a:pt x="4806" y="443"/>
                    <a:pt x="4778" y="535"/>
                  </a:cubicBezTo>
                  <a:cubicBezTo>
                    <a:pt x="4776" y="554"/>
                    <a:pt x="4761" y="563"/>
                    <a:pt x="4745" y="563"/>
                  </a:cubicBezTo>
                  <a:cubicBezTo>
                    <a:pt x="4734" y="563"/>
                    <a:pt x="4722" y="558"/>
                    <a:pt x="4715" y="549"/>
                  </a:cubicBezTo>
                  <a:cubicBezTo>
                    <a:pt x="4600" y="388"/>
                    <a:pt x="4476" y="232"/>
                    <a:pt x="4338" y="86"/>
                  </a:cubicBezTo>
                  <a:cubicBezTo>
                    <a:pt x="4285" y="28"/>
                    <a:pt x="4194" y="1"/>
                    <a:pt x="4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6"/>
            <p:cNvSpPr/>
            <p:nvPr/>
          </p:nvSpPr>
          <p:spPr>
            <a:xfrm>
              <a:off x="2074300" y="1542650"/>
              <a:ext cx="182900" cy="202350"/>
            </a:xfrm>
            <a:custGeom>
              <a:rect b="b" l="l" r="r" t="t"/>
              <a:pathLst>
                <a:path extrusionOk="0" h="8094" w="7316">
                  <a:moveTo>
                    <a:pt x="5508" y="0"/>
                  </a:moveTo>
                  <a:cubicBezTo>
                    <a:pt x="5473" y="0"/>
                    <a:pt x="5438" y="6"/>
                    <a:pt x="5403" y="16"/>
                  </a:cubicBezTo>
                  <a:cubicBezTo>
                    <a:pt x="4991" y="150"/>
                    <a:pt x="5202" y="796"/>
                    <a:pt x="5261" y="1081"/>
                  </a:cubicBezTo>
                  <a:cubicBezTo>
                    <a:pt x="5371" y="1617"/>
                    <a:pt x="5537" y="2144"/>
                    <a:pt x="5683" y="2672"/>
                  </a:cubicBezTo>
                  <a:cubicBezTo>
                    <a:pt x="5835" y="3204"/>
                    <a:pt x="5962" y="3767"/>
                    <a:pt x="6004" y="4323"/>
                  </a:cubicBezTo>
                  <a:cubicBezTo>
                    <a:pt x="6041" y="4749"/>
                    <a:pt x="6022" y="5244"/>
                    <a:pt x="5852" y="5662"/>
                  </a:cubicBezTo>
                  <a:cubicBezTo>
                    <a:pt x="5789" y="4956"/>
                    <a:pt x="5619" y="4258"/>
                    <a:pt x="5376" y="3593"/>
                  </a:cubicBezTo>
                  <a:cubicBezTo>
                    <a:pt x="5119" y="2897"/>
                    <a:pt x="4821" y="2084"/>
                    <a:pt x="4165" y="1667"/>
                  </a:cubicBezTo>
                  <a:cubicBezTo>
                    <a:pt x="3918" y="1509"/>
                    <a:pt x="3644" y="1431"/>
                    <a:pt x="3378" y="1431"/>
                  </a:cubicBezTo>
                  <a:cubicBezTo>
                    <a:pt x="2932" y="1431"/>
                    <a:pt x="2505" y="1650"/>
                    <a:pt x="2252" y="2080"/>
                  </a:cubicBezTo>
                  <a:cubicBezTo>
                    <a:pt x="2051" y="2425"/>
                    <a:pt x="1964" y="2842"/>
                    <a:pt x="1964" y="3259"/>
                  </a:cubicBezTo>
                  <a:cubicBezTo>
                    <a:pt x="1941" y="3240"/>
                    <a:pt x="1922" y="3223"/>
                    <a:pt x="1900" y="3204"/>
                  </a:cubicBezTo>
                  <a:cubicBezTo>
                    <a:pt x="1629" y="2984"/>
                    <a:pt x="1280" y="2722"/>
                    <a:pt x="927" y="2667"/>
                  </a:cubicBezTo>
                  <a:cubicBezTo>
                    <a:pt x="876" y="2658"/>
                    <a:pt x="828" y="2654"/>
                    <a:pt x="784" y="2654"/>
                  </a:cubicBezTo>
                  <a:cubicBezTo>
                    <a:pt x="0" y="2654"/>
                    <a:pt x="319" y="3936"/>
                    <a:pt x="510" y="4391"/>
                  </a:cubicBezTo>
                  <a:cubicBezTo>
                    <a:pt x="859" y="5226"/>
                    <a:pt x="1409" y="5947"/>
                    <a:pt x="1991" y="6629"/>
                  </a:cubicBezTo>
                  <a:cubicBezTo>
                    <a:pt x="2588" y="7322"/>
                    <a:pt x="3266" y="7890"/>
                    <a:pt x="4193" y="8055"/>
                  </a:cubicBezTo>
                  <a:cubicBezTo>
                    <a:pt x="4329" y="8081"/>
                    <a:pt x="4470" y="8094"/>
                    <a:pt x="4611" y="8094"/>
                  </a:cubicBezTo>
                  <a:cubicBezTo>
                    <a:pt x="5138" y="8094"/>
                    <a:pt x="5671" y="7915"/>
                    <a:pt x="6022" y="7542"/>
                  </a:cubicBezTo>
                  <a:cubicBezTo>
                    <a:pt x="6025" y="7544"/>
                    <a:pt x="6028" y="7544"/>
                    <a:pt x="6031" y="7544"/>
                  </a:cubicBezTo>
                  <a:cubicBezTo>
                    <a:pt x="6111" y="7544"/>
                    <a:pt x="6332" y="7250"/>
                    <a:pt x="6380" y="7175"/>
                  </a:cubicBezTo>
                  <a:cubicBezTo>
                    <a:pt x="6885" y="6359"/>
                    <a:pt x="7086" y="5776"/>
                    <a:pt x="7201" y="4823"/>
                  </a:cubicBezTo>
                  <a:cubicBezTo>
                    <a:pt x="7315" y="3877"/>
                    <a:pt x="7215" y="2887"/>
                    <a:pt x="6912" y="1989"/>
                  </a:cubicBezTo>
                  <a:cubicBezTo>
                    <a:pt x="6765" y="1557"/>
                    <a:pt x="6582" y="1126"/>
                    <a:pt x="6339" y="741"/>
                  </a:cubicBezTo>
                  <a:cubicBezTo>
                    <a:pt x="6185" y="500"/>
                    <a:pt x="5853" y="0"/>
                    <a:pt x="550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6"/>
            <p:cNvSpPr/>
            <p:nvPr/>
          </p:nvSpPr>
          <p:spPr>
            <a:xfrm>
              <a:off x="2088875" y="1553600"/>
              <a:ext cx="155925" cy="182450"/>
            </a:xfrm>
            <a:custGeom>
              <a:rect b="b" l="l" r="r" t="t"/>
              <a:pathLst>
                <a:path extrusionOk="0" h="7298" w="6237">
                  <a:moveTo>
                    <a:pt x="5114" y="1"/>
                  </a:moveTo>
                  <a:cubicBezTo>
                    <a:pt x="4990" y="1"/>
                    <a:pt x="4872" y="132"/>
                    <a:pt x="4944" y="281"/>
                  </a:cubicBezTo>
                  <a:cubicBezTo>
                    <a:pt x="5146" y="725"/>
                    <a:pt x="5320" y="1174"/>
                    <a:pt x="5462" y="1629"/>
                  </a:cubicBezTo>
                  <a:cubicBezTo>
                    <a:pt x="5618" y="2165"/>
                    <a:pt x="5720" y="2711"/>
                    <a:pt x="5769" y="3252"/>
                  </a:cubicBezTo>
                  <a:cubicBezTo>
                    <a:pt x="5843" y="4045"/>
                    <a:pt x="5852" y="5151"/>
                    <a:pt x="5132" y="5651"/>
                  </a:cubicBezTo>
                  <a:cubicBezTo>
                    <a:pt x="5068" y="4940"/>
                    <a:pt x="4843" y="4265"/>
                    <a:pt x="4591" y="3596"/>
                  </a:cubicBezTo>
                  <a:cubicBezTo>
                    <a:pt x="4348" y="2950"/>
                    <a:pt x="4063" y="2279"/>
                    <a:pt x="3550" y="1794"/>
                  </a:cubicBezTo>
                  <a:cubicBezTo>
                    <a:pt x="3346" y="1597"/>
                    <a:pt x="3080" y="1395"/>
                    <a:pt x="2784" y="1395"/>
                  </a:cubicBezTo>
                  <a:cubicBezTo>
                    <a:pt x="2740" y="1395"/>
                    <a:pt x="2696" y="1399"/>
                    <a:pt x="2651" y="1409"/>
                  </a:cubicBezTo>
                  <a:cubicBezTo>
                    <a:pt x="2312" y="1477"/>
                    <a:pt x="2133" y="1757"/>
                    <a:pt x="2060" y="2073"/>
                  </a:cubicBezTo>
                  <a:cubicBezTo>
                    <a:pt x="1922" y="2637"/>
                    <a:pt x="1917" y="3229"/>
                    <a:pt x="1940" y="3811"/>
                  </a:cubicBezTo>
                  <a:cubicBezTo>
                    <a:pt x="1762" y="3600"/>
                    <a:pt x="1573" y="3390"/>
                    <a:pt x="1381" y="3187"/>
                  </a:cubicBezTo>
                  <a:cubicBezTo>
                    <a:pt x="1060" y="2840"/>
                    <a:pt x="729" y="2472"/>
                    <a:pt x="238" y="2412"/>
                  </a:cubicBezTo>
                  <a:cubicBezTo>
                    <a:pt x="233" y="2412"/>
                    <a:pt x="227" y="2412"/>
                    <a:pt x="221" y="2412"/>
                  </a:cubicBezTo>
                  <a:cubicBezTo>
                    <a:pt x="105" y="2412"/>
                    <a:pt x="1" y="2537"/>
                    <a:pt x="5" y="2647"/>
                  </a:cubicBezTo>
                  <a:cubicBezTo>
                    <a:pt x="33" y="3426"/>
                    <a:pt x="395" y="4133"/>
                    <a:pt x="831" y="4766"/>
                  </a:cubicBezTo>
                  <a:cubicBezTo>
                    <a:pt x="1239" y="5361"/>
                    <a:pt x="1715" y="5911"/>
                    <a:pt x="2253" y="6393"/>
                  </a:cubicBezTo>
                  <a:cubicBezTo>
                    <a:pt x="2770" y="6851"/>
                    <a:pt x="3348" y="7287"/>
                    <a:pt x="4073" y="7297"/>
                  </a:cubicBezTo>
                  <a:cubicBezTo>
                    <a:pt x="4083" y="7297"/>
                    <a:pt x="4092" y="7297"/>
                    <a:pt x="4102" y="7297"/>
                  </a:cubicBezTo>
                  <a:cubicBezTo>
                    <a:pt x="4614" y="7297"/>
                    <a:pt x="5101" y="7069"/>
                    <a:pt x="5379" y="6654"/>
                  </a:cubicBezTo>
                  <a:cubicBezTo>
                    <a:pt x="5381" y="6655"/>
                    <a:pt x="5383" y="6655"/>
                    <a:pt x="5385" y="6655"/>
                  </a:cubicBezTo>
                  <a:cubicBezTo>
                    <a:pt x="5430" y="6655"/>
                    <a:pt x="5578" y="6455"/>
                    <a:pt x="5610" y="6411"/>
                  </a:cubicBezTo>
                  <a:cubicBezTo>
                    <a:pt x="5912" y="5939"/>
                    <a:pt x="5999" y="5623"/>
                    <a:pt x="6114" y="5077"/>
                  </a:cubicBezTo>
                  <a:cubicBezTo>
                    <a:pt x="6237" y="4504"/>
                    <a:pt x="6196" y="3958"/>
                    <a:pt x="6182" y="3376"/>
                  </a:cubicBezTo>
                  <a:cubicBezTo>
                    <a:pt x="6154" y="2247"/>
                    <a:pt x="5885" y="1051"/>
                    <a:pt x="5269" y="92"/>
                  </a:cubicBezTo>
                  <a:cubicBezTo>
                    <a:pt x="5228" y="28"/>
                    <a:pt x="5170" y="1"/>
                    <a:pt x="51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0" name="Google Shape;3700;p46"/>
          <p:cNvGrpSpPr/>
          <p:nvPr/>
        </p:nvGrpSpPr>
        <p:grpSpPr>
          <a:xfrm rot="-2700000">
            <a:off x="8002785" y="3229234"/>
            <a:ext cx="1699683" cy="2389763"/>
            <a:chOff x="5629850" y="1590975"/>
            <a:chExt cx="388875" cy="546725"/>
          </a:xfrm>
        </p:grpSpPr>
        <p:sp>
          <p:nvSpPr>
            <p:cNvPr id="3701" name="Google Shape;3701;p46"/>
            <p:cNvSpPr/>
            <p:nvPr/>
          </p:nvSpPr>
          <p:spPr>
            <a:xfrm>
              <a:off x="5629850" y="1590975"/>
              <a:ext cx="388875" cy="484900"/>
            </a:xfrm>
            <a:custGeom>
              <a:rect b="b" l="l" r="r" t="t"/>
              <a:pathLst>
                <a:path extrusionOk="0" h="19396" w="15555">
                  <a:moveTo>
                    <a:pt x="3987" y="5494"/>
                  </a:moveTo>
                  <a:cubicBezTo>
                    <a:pt x="4097" y="5494"/>
                    <a:pt x="5265" y="5692"/>
                    <a:pt x="5897" y="6173"/>
                  </a:cubicBezTo>
                  <a:cubicBezTo>
                    <a:pt x="6244" y="6435"/>
                    <a:pt x="6585" y="7035"/>
                    <a:pt x="6437" y="7242"/>
                  </a:cubicBezTo>
                  <a:cubicBezTo>
                    <a:pt x="6398" y="7296"/>
                    <a:pt x="6312" y="7319"/>
                    <a:pt x="6198" y="7319"/>
                  </a:cubicBezTo>
                  <a:cubicBezTo>
                    <a:pt x="5871" y="7319"/>
                    <a:pt x="5318" y="7134"/>
                    <a:pt x="5016" y="6994"/>
                  </a:cubicBezTo>
                  <a:cubicBezTo>
                    <a:pt x="4570" y="6797"/>
                    <a:pt x="4030" y="6352"/>
                    <a:pt x="3837" y="6090"/>
                  </a:cubicBezTo>
                  <a:cubicBezTo>
                    <a:pt x="3681" y="5875"/>
                    <a:pt x="3630" y="5513"/>
                    <a:pt x="3984" y="5494"/>
                  </a:cubicBezTo>
                  <a:cubicBezTo>
                    <a:pt x="3985" y="5494"/>
                    <a:pt x="3986" y="5494"/>
                    <a:pt x="3987" y="5494"/>
                  </a:cubicBezTo>
                  <a:close/>
                  <a:moveTo>
                    <a:pt x="6515" y="1"/>
                  </a:moveTo>
                  <a:cubicBezTo>
                    <a:pt x="6515" y="1"/>
                    <a:pt x="5969" y="1601"/>
                    <a:pt x="5717" y="1747"/>
                  </a:cubicBezTo>
                  <a:cubicBezTo>
                    <a:pt x="5470" y="1895"/>
                    <a:pt x="6337" y="2050"/>
                    <a:pt x="6717" y="2687"/>
                  </a:cubicBezTo>
                  <a:cubicBezTo>
                    <a:pt x="7097" y="3330"/>
                    <a:pt x="7235" y="3729"/>
                    <a:pt x="7125" y="3885"/>
                  </a:cubicBezTo>
                  <a:cubicBezTo>
                    <a:pt x="7102" y="3917"/>
                    <a:pt x="7059" y="3932"/>
                    <a:pt x="7001" y="3932"/>
                  </a:cubicBezTo>
                  <a:cubicBezTo>
                    <a:pt x="6781" y="3932"/>
                    <a:pt x="6355" y="3715"/>
                    <a:pt x="6130" y="3449"/>
                  </a:cubicBezTo>
                  <a:cubicBezTo>
                    <a:pt x="5846" y="3114"/>
                    <a:pt x="5336" y="2367"/>
                    <a:pt x="5241" y="2037"/>
                  </a:cubicBezTo>
                  <a:cubicBezTo>
                    <a:pt x="5241" y="2037"/>
                    <a:pt x="4401" y="2573"/>
                    <a:pt x="3717" y="3358"/>
                  </a:cubicBezTo>
                  <a:cubicBezTo>
                    <a:pt x="3457" y="3660"/>
                    <a:pt x="3218" y="3999"/>
                    <a:pt x="3057" y="4357"/>
                  </a:cubicBezTo>
                  <a:cubicBezTo>
                    <a:pt x="2961" y="4573"/>
                    <a:pt x="2879" y="4738"/>
                    <a:pt x="2801" y="4871"/>
                  </a:cubicBezTo>
                  <a:cubicBezTo>
                    <a:pt x="2411" y="5536"/>
                    <a:pt x="2200" y="5375"/>
                    <a:pt x="1755" y="6347"/>
                  </a:cubicBezTo>
                  <a:cubicBezTo>
                    <a:pt x="1567" y="6755"/>
                    <a:pt x="1412" y="7117"/>
                    <a:pt x="1292" y="7439"/>
                  </a:cubicBezTo>
                  <a:cubicBezTo>
                    <a:pt x="1063" y="8035"/>
                    <a:pt x="953" y="8476"/>
                    <a:pt x="1003" y="8723"/>
                  </a:cubicBezTo>
                  <a:cubicBezTo>
                    <a:pt x="1076" y="9098"/>
                    <a:pt x="2195" y="10057"/>
                    <a:pt x="3030" y="10434"/>
                  </a:cubicBezTo>
                  <a:cubicBezTo>
                    <a:pt x="3402" y="10599"/>
                    <a:pt x="3855" y="10749"/>
                    <a:pt x="4259" y="10901"/>
                  </a:cubicBezTo>
                  <a:cubicBezTo>
                    <a:pt x="4768" y="11094"/>
                    <a:pt x="5203" y="11291"/>
                    <a:pt x="5300" y="11543"/>
                  </a:cubicBezTo>
                  <a:cubicBezTo>
                    <a:pt x="5456" y="11928"/>
                    <a:pt x="5249" y="12043"/>
                    <a:pt x="4809" y="12093"/>
                  </a:cubicBezTo>
                  <a:cubicBezTo>
                    <a:pt x="4734" y="12101"/>
                    <a:pt x="4646" y="12107"/>
                    <a:pt x="4546" y="12107"/>
                  </a:cubicBezTo>
                  <a:cubicBezTo>
                    <a:pt x="4029" y="12107"/>
                    <a:pt x="3202" y="11958"/>
                    <a:pt x="2333" y="11255"/>
                  </a:cubicBezTo>
                  <a:cubicBezTo>
                    <a:pt x="2017" y="10997"/>
                    <a:pt x="1746" y="10741"/>
                    <a:pt x="1522" y="10512"/>
                  </a:cubicBezTo>
                  <a:cubicBezTo>
                    <a:pt x="1016" y="9989"/>
                    <a:pt x="756" y="9594"/>
                    <a:pt x="756" y="9594"/>
                  </a:cubicBezTo>
                  <a:cubicBezTo>
                    <a:pt x="756" y="9594"/>
                    <a:pt x="576" y="9975"/>
                    <a:pt x="434" y="10507"/>
                  </a:cubicBezTo>
                  <a:cubicBezTo>
                    <a:pt x="402" y="10622"/>
                    <a:pt x="375" y="10741"/>
                    <a:pt x="352" y="10865"/>
                  </a:cubicBezTo>
                  <a:cubicBezTo>
                    <a:pt x="214" y="11585"/>
                    <a:pt x="214" y="11896"/>
                    <a:pt x="260" y="12520"/>
                  </a:cubicBezTo>
                  <a:cubicBezTo>
                    <a:pt x="305" y="13143"/>
                    <a:pt x="1268" y="14286"/>
                    <a:pt x="2168" y="14487"/>
                  </a:cubicBezTo>
                  <a:cubicBezTo>
                    <a:pt x="2987" y="14673"/>
                    <a:pt x="4370" y="14845"/>
                    <a:pt x="4880" y="14845"/>
                  </a:cubicBezTo>
                  <a:cubicBezTo>
                    <a:pt x="4927" y="14845"/>
                    <a:pt x="4966" y="14844"/>
                    <a:pt x="4997" y="14840"/>
                  </a:cubicBezTo>
                  <a:cubicBezTo>
                    <a:pt x="5064" y="14833"/>
                    <a:pt x="5139" y="14830"/>
                    <a:pt x="5219" y="14830"/>
                  </a:cubicBezTo>
                  <a:cubicBezTo>
                    <a:pt x="5597" y="14830"/>
                    <a:pt x="6066" y="14914"/>
                    <a:pt x="6084" y="15134"/>
                  </a:cubicBezTo>
                  <a:cubicBezTo>
                    <a:pt x="6094" y="15272"/>
                    <a:pt x="6024" y="15359"/>
                    <a:pt x="5874" y="15418"/>
                  </a:cubicBezTo>
                  <a:cubicBezTo>
                    <a:pt x="5717" y="15482"/>
                    <a:pt x="5465" y="15515"/>
                    <a:pt x="5121" y="15528"/>
                  </a:cubicBezTo>
                  <a:cubicBezTo>
                    <a:pt x="4957" y="15535"/>
                    <a:pt x="4795" y="15538"/>
                    <a:pt x="4635" y="15538"/>
                  </a:cubicBezTo>
                  <a:cubicBezTo>
                    <a:pt x="3926" y="15538"/>
                    <a:pt x="3265" y="15471"/>
                    <a:pt x="2760" y="15317"/>
                  </a:cubicBezTo>
                  <a:cubicBezTo>
                    <a:pt x="2567" y="15258"/>
                    <a:pt x="2402" y="15189"/>
                    <a:pt x="2259" y="15107"/>
                  </a:cubicBezTo>
                  <a:cubicBezTo>
                    <a:pt x="1664" y="14754"/>
                    <a:pt x="315" y="13919"/>
                    <a:pt x="108" y="13672"/>
                  </a:cubicBezTo>
                  <a:cubicBezTo>
                    <a:pt x="100" y="13662"/>
                    <a:pt x="92" y="13657"/>
                    <a:pt x="86" y="13657"/>
                  </a:cubicBezTo>
                  <a:cubicBezTo>
                    <a:pt x="0" y="13657"/>
                    <a:pt x="218" y="14681"/>
                    <a:pt x="540" y="15625"/>
                  </a:cubicBezTo>
                  <a:cubicBezTo>
                    <a:pt x="724" y="16170"/>
                    <a:pt x="944" y="16684"/>
                    <a:pt x="1158" y="16959"/>
                  </a:cubicBezTo>
                  <a:cubicBezTo>
                    <a:pt x="1296" y="17129"/>
                    <a:pt x="1467" y="17317"/>
                    <a:pt x="1659" y="17505"/>
                  </a:cubicBezTo>
                  <a:cubicBezTo>
                    <a:pt x="2397" y="18234"/>
                    <a:pt x="3429" y="19014"/>
                    <a:pt x="3819" y="19192"/>
                  </a:cubicBezTo>
                  <a:cubicBezTo>
                    <a:pt x="4184" y="19361"/>
                    <a:pt x="5220" y="19395"/>
                    <a:pt x="5817" y="19395"/>
                  </a:cubicBezTo>
                  <a:cubicBezTo>
                    <a:pt x="5856" y="19395"/>
                    <a:pt x="5893" y="19395"/>
                    <a:pt x="5929" y="19395"/>
                  </a:cubicBezTo>
                  <a:cubicBezTo>
                    <a:pt x="6896" y="19385"/>
                    <a:pt x="7493" y="18615"/>
                    <a:pt x="7817" y="17986"/>
                  </a:cubicBezTo>
                  <a:cubicBezTo>
                    <a:pt x="7982" y="17670"/>
                    <a:pt x="8079" y="17391"/>
                    <a:pt x="8116" y="17266"/>
                  </a:cubicBezTo>
                  <a:cubicBezTo>
                    <a:pt x="8166" y="17097"/>
                    <a:pt x="8249" y="17023"/>
                    <a:pt x="8322" y="16995"/>
                  </a:cubicBezTo>
                  <a:cubicBezTo>
                    <a:pt x="8339" y="16989"/>
                    <a:pt x="8356" y="16986"/>
                    <a:pt x="8373" y="16986"/>
                  </a:cubicBezTo>
                  <a:cubicBezTo>
                    <a:pt x="8438" y="16986"/>
                    <a:pt x="8496" y="17032"/>
                    <a:pt x="8511" y="17101"/>
                  </a:cubicBezTo>
                  <a:cubicBezTo>
                    <a:pt x="8538" y="17230"/>
                    <a:pt x="8593" y="17463"/>
                    <a:pt x="8685" y="17716"/>
                  </a:cubicBezTo>
                  <a:cubicBezTo>
                    <a:pt x="8868" y="18244"/>
                    <a:pt x="9207" y="18872"/>
                    <a:pt x="9771" y="18945"/>
                  </a:cubicBezTo>
                  <a:cubicBezTo>
                    <a:pt x="9853" y="18955"/>
                    <a:pt x="9938" y="18959"/>
                    <a:pt x="10026" y="18959"/>
                  </a:cubicBezTo>
                  <a:cubicBezTo>
                    <a:pt x="10765" y="18959"/>
                    <a:pt x="11717" y="18623"/>
                    <a:pt x="12573" y="18115"/>
                  </a:cubicBezTo>
                  <a:cubicBezTo>
                    <a:pt x="12848" y="17950"/>
                    <a:pt x="13115" y="17766"/>
                    <a:pt x="13358" y="17573"/>
                  </a:cubicBezTo>
                  <a:cubicBezTo>
                    <a:pt x="13908" y="17139"/>
                    <a:pt x="14394" y="16496"/>
                    <a:pt x="14761" y="15748"/>
                  </a:cubicBezTo>
                  <a:cubicBezTo>
                    <a:pt x="15265" y="14735"/>
                    <a:pt x="15555" y="13543"/>
                    <a:pt x="15481" y="12451"/>
                  </a:cubicBezTo>
                  <a:cubicBezTo>
                    <a:pt x="15477" y="12406"/>
                    <a:pt x="15472" y="12355"/>
                    <a:pt x="15467" y="12309"/>
                  </a:cubicBezTo>
                  <a:lnTo>
                    <a:pt x="15320" y="11598"/>
                  </a:lnTo>
                  <a:cubicBezTo>
                    <a:pt x="15320" y="11598"/>
                    <a:pt x="15022" y="12043"/>
                    <a:pt x="14592" y="12529"/>
                  </a:cubicBezTo>
                  <a:cubicBezTo>
                    <a:pt x="14261" y="12910"/>
                    <a:pt x="13853" y="13308"/>
                    <a:pt x="13440" y="13547"/>
                  </a:cubicBezTo>
                  <a:cubicBezTo>
                    <a:pt x="12645" y="14011"/>
                    <a:pt x="11496" y="14558"/>
                    <a:pt x="10859" y="14558"/>
                  </a:cubicBezTo>
                  <a:cubicBezTo>
                    <a:pt x="10659" y="14558"/>
                    <a:pt x="10509" y="14504"/>
                    <a:pt x="10437" y="14377"/>
                  </a:cubicBezTo>
                  <a:cubicBezTo>
                    <a:pt x="10194" y="13947"/>
                    <a:pt x="11840" y="13473"/>
                    <a:pt x="13073" y="12529"/>
                  </a:cubicBezTo>
                  <a:cubicBezTo>
                    <a:pt x="13091" y="12516"/>
                    <a:pt x="13110" y="12502"/>
                    <a:pt x="13123" y="12488"/>
                  </a:cubicBezTo>
                  <a:cubicBezTo>
                    <a:pt x="14362" y="11520"/>
                    <a:pt x="15224" y="10906"/>
                    <a:pt x="15320" y="10315"/>
                  </a:cubicBezTo>
                  <a:cubicBezTo>
                    <a:pt x="15394" y="9888"/>
                    <a:pt x="15352" y="9329"/>
                    <a:pt x="15123" y="8631"/>
                  </a:cubicBezTo>
                  <a:cubicBezTo>
                    <a:pt x="15036" y="8365"/>
                    <a:pt x="14922" y="8080"/>
                    <a:pt x="14774" y="7778"/>
                  </a:cubicBezTo>
                  <a:cubicBezTo>
                    <a:pt x="14490" y="7182"/>
                    <a:pt x="13913" y="6338"/>
                    <a:pt x="13436" y="5682"/>
                  </a:cubicBezTo>
                  <a:cubicBezTo>
                    <a:pt x="13028" y="5119"/>
                    <a:pt x="12693" y="4692"/>
                    <a:pt x="12693" y="4692"/>
                  </a:cubicBezTo>
                  <a:cubicBezTo>
                    <a:pt x="12693" y="4692"/>
                    <a:pt x="12610" y="5164"/>
                    <a:pt x="12450" y="5779"/>
                  </a:cubicBezTo>
                  <a:cubicBezTo>
                    <a:pt x="12294" y="6366"/>
                    <a:pt x="12060" y="7085"/>
                    <a:pt x="11743" y="7640"/>
                  </a:cubicBezTo>
                  <a:cubicBezTo>
                    <a:pt x="11587" y="7911"/>
                    <a:pt x="11367" y="8255"/>
                    <a:pt x="11115" y="8581"/>
                  </a:cubicBezTo>
                  <a:cubicBezTo>
                    <a:pt x="10701" y="9125"/>
                    <a:pt x="10202" y="9615"/>
                    <a:pt x="9811" y="9615"/>
                  </a:cubicBezTo>
                  <a:cubicBezTo>
                    <a:pt x="9717" y="9615"/>
                    <a:pt x="9629" y="9587"/>
                    <a:pt x="9551" y="9526"/>
                  </a:cubicBezTo>
                  <a:cubicBezTo>
                    <a:pt x="9377" y="9388"/>
                    <a:pt x="9349" y="9149"/>
                    <a:pt x="9419" y="8861"/>
                  </a:cubicBezTo>
                  <a:cubicBezTo>
                    <a:pt x="9578" y="8154"/>
                    <a:pt x="10299" y="7164"/>
                    <a:pt x="10771" y="6696"/>
                  </a:cubicBezTo>
                  <a:cubicBezTo>
                    <a:pt x="10996" y="6476"/>
                    <a:pt x="11381" y="6141"/>
                    <a:pt x="11707" y="5792"/>
                  </a:cubicBezTo>
                  <a:lnTo>
                    <a:pt x="11711" y="5792"/>
                  </a:lnTo>
                  <a:cubicBezTo>
                    <a:pt x="11978" y="5504"/>
                    <a:pt x="12202" y="5206"/>
                    <a:pt x="12257" y="4954"/>
                  </a:cubicBezTo>
                  <a:cubicBezTo>
                    <a:pt x="12385" y="4384"/>
                    <a:pt x="12073" y="3760"/>
                    <a:pt x="11642" y="3390"/>
                  </a:cubicBezTo>
                  <a:cubicBezTo>
                    <a:pt x="11633" y="3385"/>
                    <a:pt x="11624" y="3375"/>
                    <a:pt x="11614" y="3366"/>
                  </a:cubicBezTo>
                  <a:cubicBezTo>
                    <a:pt x="11174" y="2995"/>
                    <a:pt x="10312" y="2408"/>
                    <a:pt x="10312" y="2408"/>
                  </a:cubicBezTo>
                  <a:cubicBezTo>
                    <a:pt x="10312" y="2408"/>
                    <a:pt x="10202" y="3385"/>
                    <a:pt x="9891" y="3967"/>
                  </a:cubicBezTo>
                  <a:cubicBezTo>
                    <a:pt x="9872" y="3995"/>
                    <a:pt x="9853" y="4027"/>
                    <a:pt x="9840" y="4054"/>
                  </a:cubicBezTo>
                  <a:cubicBezTo>
                    <a:pt x="9588" y="4445"/>
                    <a:pt x="9052" y="5163"/>
                    <a:pt x="8697" y="5163"/>
                  </a:cubicBezTo>
                  <a:cubicBezTo>
                    <a:pt x="8638" y="5163"/>
                    <a:pt x="8585" y="5143"/>
                    <a:pt x="8538" y="5100"/>
                  </a:cubicBezTo>
                  <a:cubicBezTo>
                    <a:pt x="8340" y="4922"/>
                    <a:pt x="8501" y="4545"/>
                    <a:pt x="8771" y="4164"/>
                  </a:cubicBezTo>
                  <a:cubicBezTo>
                    <a:pt x="8960" y="3898"/>
                    <a:pt x="9203" y="3628"/>
                    <a:pt x="9409" y="3417"/>
                  </a:cubicBezTo>
                  <a:cubicBezTo>
                    <a:pt x="9918" y="2907"/>
                    <a:pt x="10065" y="2289"/>
                    <a:pt x="9908" y="2109"/>
                  </a:cubicBezTo>
                  <a:cubicBezTo>
                    <a:pt x="9753" y="1931"/>
                    <a:pt x="7923" y="1165"/>
                    <a:pt x="7290" y="794"/>
                  </a:cubicBezTo>
                  <a:cubicBezTo>
                    <a:pt x="6727" y="464"/>
                    <a:pt x="6515" y="1"/>
                    <a:pt x="6515"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6"/>
            <p:cNvSpPr/>
            <p:nvPr/>
          </p:nvSpPr>
          <p:spPr>
            <a:xfrm>
              <a:off x="5699850" y="1674900"/>
              <a:ext cx="239625" cy="60900"/>
            </a:xfrm>
            <a:custGeom>
              <a:rect b="b" l="l" r="r" t="t"/>
              <a:pathLst>
                <a:path extrusionOk="0" h="2436" w="9585">
                  <a:moveTo>
                    <a:pt x="917" y="1"/>
                  </a:moveTo>
                  <a:cubicBezTo>
                    <a:pt x="657" y="303"/>
                    <a:pt x="418" y="642"/>
                    <a:pt x="257" y="1000"/>
                  </a:cubicBezTo>
                  <a:cubicBezTo>
                    <a:pt x="161" y="1216"/>
                    <a:pt x="79" y="1381"/>
                    <a:pt x="1" y="1514"/>
                  </a:cubicBezTo>
                  <a:cubicBezTo>
                    <a:pt x="2959" y="1775"/>
                    <a:pt x="5935" y="2435"/>
                    <a:pt x="8907" y="2435"/>
                  </a:cubicBezTo>
                  <a:lnTo>
                    <a:pt x="8911" y="2435"/>
                  </a:lnTo>
                  <a:cubicBezTo>
                    <a:pt x="9178" y="2147"/>
                    <a:pt x="9402" y="1849"/>
                    <a:pt x="9457" y="1597"/>
                  </a:cubicBezTo>
                  <a:cubicBezTo>
                    <a:pt x="9585" y="1027"/>
                    <a:pt x="9273" y="403"/>
                    <a:pt x="8842" y="33"/>
                  </a:cubicBezTo>
                  <a:cubicBezTo>
                    <a:pt x="8833" y="28"/>
                    <a:pt x="8824" y="18"/>
                    <a:pt x="8814" y="9"/>
                  </a:cubicBezTo>
                  <a:cubicBezTo>
                    <a:pt x="8732" y="24"/>
                    <a:pt x="8655" y="46"/>
                    <a:pt x="8577" y="69"/>
                  </a:cubicBezTo>
                  <a:cubicBezTo>
                    <a:pt x="8095" y="206"/>
                    <a:pt x="7646" y="431"/>
                    <a:pt x="7169" y="583"/>
                  </a:cubicBezTo>
                  <a:cubicBezTo>
                    <a:pt x="7146" y="592"/>
                    <a:pt x="7118" y="602"/>
                    <a:pt x="7091" y="610"/>
                  </a:cubicBezTo>
                  <a:cubicBezTo>
                    <a:pt x="7072" y="638"/>
                    <a:pt x="7053" y="670"/>
                    <a:pt x="7040" y="697"/>
                  </a:cubicBezTo>
                  <a:cubicBezTo>
                    <a:pt x="6788" y="1088"/>
                    <a:pt x="6252" y="1806"/>
                    <a:pt x="5897" y="1806"/>
                  </a:cubicBezTo>
                  <a:cubicBezTo>
                    <a:pt x="5838" y="1806"/>
                    <a:pt x="5785" y="1786"/>
                    <a:pt x="5738" y="1743"/>
                  </a:cubicBezTo>
                  <a:cubicBezTo>
                    <a:pt x="5540" y="1565"/>
                    <a:pt x="5701" y="1188"/>
                    <a:pt x="5971" y="807"/>
                  </a:cubicBezTo>
                  <a:lnTo>
                    <a:pt x="5971" y="807"/>
                  </a:lnTo>
                  <a:cubicBezTo>
                    <a:pt x="5836" y="816"/>
                    <a:pt x="5699" y="821"/>
                    <a:pt x="5563" y="821"/>
                  </a:cubicBezTo>
                  <a:cubicBezTo>
                    <a:pt x="4036" y="821"/>
                    <a:pt x="2471" y="291"/>
                    <a:pt x="917"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6"/>
            <p:cNvSpPr/>
            <p:nvPr/>
          </p:nvSpPr>
          <p:spPr>
            <a:xfrm>
              <a:off x="5941075" y="1708250"/>
              <a:ext cx="24675" cy="27200"/>
            </a:xfrm>
            <a:custGeom>
              <a:rect b="b" l="l" r="r" t="t"/>
              <a:pathLst>
                <a:path extrusionOk="0" h="1088" w="987">
                  <a:moveTo>
                    <a:pt x="244" y="1"/>
                  </a:moveTo>
                  <a:cubicBezTo>
                    <a:pt x="244" y="1"/>
                    <a:pt x="161" y="473"/>
                    <a:pt x="1" y="1088"/>
                  </a:cubicBezTo>
                  <a:cubicBezTo>
                    <a:pt x="327" y="1074"/>
                    <a:pt x="661" y="1046"/>
                    <a:pt x="987" y="991"/>
                  </a:cubicBezTo>
                  <a:cubicBezTo>
                    <a:pt x="579" y="428"/>
                    <a:pt x="244" y="1"/>
                    <a:pt x="244"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6"/>
            <p:cNvSpPr/>
            <p:nvPr/>
          </p:nvSpPr>
          <p:spPr>
            <a:xfrm>
              <a:off x="5640700" y="1830800"/>
              <a:ext cx="27200" cy="22975"/>
            </a:xfrm>
            <a:custGeom>
              <a:rect b="b" l="l" r="r" t="t"/>
              <a:pathLst>
                <a:path extrusionOk="0" h="919" w="1088">
                  <a:moveTo>
                    <a:pt x="322" y="1"/>
                  </a:moveTo>
                  <a:cubicBezTo>
                    <a:pt x="322" y="1"/>
                    <a:pt x="142" y="382"/>
                    <a:pt x="0" y="914"/>
                  </a:cubicBezTo>
                  <a:cubicBezTo>
                    <a:pt x="156" y="902"/>
                    <a:pt x="314" y="897"/>
                    <a:pt x="473" y="897"/>
                  </a:cubicBezTo>
                  <a:cubicBezTo>
                    <a:pt x="677" y="897"/>
                    <a:pt x="883" y="906"/>
                    <a:pt x="1088" y="919"/>
                  </a:cubicBezTo>
                  <a:cubicBezTo>
                    <a:pt x="582" y="396"/>
                    <a:pt x="322" y="1"/>
                    <a:pt x="322"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6"/>
            <p:cNvSpPr/>
            <p:nvPr/>
          </p:nvSpPr>
          <p:spPr>
            <a:xfrm>
              <a:off x="5653650" y="1776925"/>
              <a:ext cx="361050" cy="127300"/>
            </a:xfrm>
            <a:custGeom>
              <a:rect b="b" l="l" r="r" t="t"/>
              <a:pathLst>
                <a:path extrusionOk="0" h="5092" w="14442">
                  <a:moveTo>
                    <a:pt x="340" y="1"/>
                  </a:moveTo>
                  <a:cubicBezTo>
                    <a:pt x="111" y="597"/>
                    <a:pt x="1" y="1038"/>
                    <a:pt x="51" y="1285"/>
                  </a:cubicBezTo>
                  <a:cubicBezTo>
                    <a:pt x="124" y="1660"/>
                    <a:pt x="1243" y="2619"/>
                    <a:pt x="2078" y="2996"/>
                  </a:cubicBezTo>
                  <a:cubicBezTo>
                    <a:pt x="2450" y="3161"/>
                    <a:pt x="2903" y="3311"/>
                    <a:pt x="3307" y="3463"/>
                  </a:cubicBezTo>
                  <a:cubicBezTo>
                    <a:pt x="6255" y="4037"/>
                    <a:pt x="9191" y="4949"/>
                    <a:pt x="12121" y="5091"/>
                  </a:cubicBezTo>
                  <a:cubicBezTo>
                    <a:pt x="12139" y="5078"/>
                    <a:pt x="12158" y="5064"/>
                    <a:pt x="12171" y="5050"/>
                  </a:cubicBezTo>
                  <a:cubicBezTo>
                    <a:pt x="13410" y="4082"/>
                    <a:pt x="14272" y="3468"/>
                    <a:pt x="14368" y="2877"/>
                  </a:cubicBezTo>
                  <a:cubicBezTo>
                    <a:pt x="14442" y="2450"/>
                    <a:pt x="14400" y="1891"/>
                    <a:pt x="14171" y="1193"/>
                  </a:cubicBezTo>
                  <a:cubicBezTo>
                    <a:pt x="13472" y="1061"/>
                    <a:pt x="12761" y="993"/>
                    <a:pt x="12049" y="993"/>
                  </a:cubicBezTo>
                  <a:cubicBezTo>
                    <a:pt x="11775" y="993"/>
                    <a:pt x="11501" y="1003"/>
                    <a:pt x="11227" y="1023"/>
                  </a:cubicBezTo>
                  <a:cubicBezTo>
                    <a:pt x="10874" y="1051"/>
                    <a:pt x="10520" y="1093"/>
                    <a:pt x="10163" y="1143"/>
                  </a:cubicBezTo>
                  <a:cubicBezTo>
                    <a:pt x="9749" y="1687"/>
                    <a:pt x="9250" y="2177"/>
                    <a:pt x="8859" y="2177"/>
                  </a:cubicBezTo>
                  <a:cubicBezTo>
                    <a:pt x="8765" y="2177"/>
                    <a:pt x="8677" y="2149"/>
                    <a:pt x="8599" y="2088"/>
                  </a:cubicBezTo>
                  <a:cubicBezTo>
                    <a:pt x="8425" y="1950"/>
                    <a:pt x="8397" y="1711"/>
                    <a:pt x="8467" y="1423"/>
                  </a:cubicBezTo>
                  <a:lnTo>
                    <a:pt x="8467" y="1423"/>
                  </a:lnTo>
                  <a:cubicBezTo>
                    <a:pt x="7696" y="1549"/>
                    <a:pt x="6929" y="1653"/>
                    <a:pt x="6170" y="1653"/>
                  </a:cubicBezTo>
                  <a:cubicBezTo>
                    <a:pt x="5578" y="1653"/>
                    <a:pt x="4991" y="1590"/>
                    <a:pt x="4412" y="1423"/>
                  </a:cubicBezTo>
                  <a:cubicBezTo>
                    <a:pt x="3444" y="1143"/>
                    <a:pt x="2573" y="583"/>
                    <a:pt x="1615" y="267"/>
                  </a:cubicBezTo>
                  <a:cubicBezTo>
                    <a:pt x="1203" y="134"/>
                    <a:pt x="771" y="43"/>
                    <a:pt x="340"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6"/>
            <p:cNvSpPr/>
            <p:nvPr/>
          </p:nvSpPr>
          <p:spPr>
            <a:xfrm>
              <a:off x="5643325" y="1973375"/>
              <a:ext cx="355575" cy="73225"/>
            </a:xfrm>
            <a:custGeom>
              <a:rect b="b" l="l" r="r" t="t"/>
              <a:pathLst>
                <a:path extrusionOk="0" h="2929" w="14223">
                  <a:moveTo>
                    <a:pt x="3117" y="0"/>
                  </a:moveTo>
                  <a:cubicBezTo>
                    <a:pt x="2849" y="0"/>
                    <a:pt x="2580" y="6"/>
                    <a:pt x="2312" y="17"/>
                  </a:cubicBezTo>
                  <a:cubicBezTo>
                    <a:pt x="2280" y="17"/>
                    <a:pt x="2253" y="21"/>
                    <a:pt x="2221" y="21"/>
                  </a:cubicBezTo>
                  <a:cubicBezTo>
                    <a:pt x="1487" y="58"/>
                    <a:pt x="729" y="150"/>
                    <a:pt x="1" y="329"/>
                  </a:cubicBezTo>
                  <a:cubicBezTo>
                    <a:pt x="185" y="874"/>
                    <a:pt x="405" y="1388"/>
                    <a:pt x="619" y="1663"/>
                  </a:cubicBezTo>
                  <a:cubicBezTo>
                    <a:pt x="757" y="1833"/>
                    <a:pt x="928" y="2021"/>
                    <a:pt x="1120" y="2209"/>
                  </a:cubicBezTo>
                  <a:cubicBezTo>
                    <a:pt x="1425" y="2146"/>
                    <a:pt x="1737" y="2114"/>
                    <a:pt x="2049" y="2114"/>
                  </a:cubicBezTo>
                  <a:cubicBezTo>
                    <a:pt x="2282" y="2114"/>
                    <a:pt x="2514" y="2132"/>
                    <a:pt x="2744" y="2167"/>
                  </a:cubicBezTo>
                  <a:cubicBezTo>
                    <a:pt x="3863" y="2341"/>
                    <a:pt x="4935" y="2928"/>
                    <a:pt x="6049" y="2928"/>
                  </a:cubicBezTo>
                  <a:cubicBezTo>
                    <a:pt x="6171" y="2928"/>
                    <a:pt x="6293" y="2921"/>
                    <a:pt x="6416" y="2906"/>
                  </a:cubicBezTo>
                  <a:cubicBezTo>
                    <a:pt x="6710" y="2869"/>
                    <a:pt x="6994" y="2787"/>
                    <a:pt x="7278" y="2690"/>
                  </a:cubicBezTo>
                  <a:cubicBezTo>
                    <a:pt x="7443" y="2374"/>
                    <a:pt x="7540" y="2095"/>
                    <a:pt x="7577" y="1970"/>
                  </a:cubicBezTo>
                  <a:cubicBezTo>
                    <a:pt x="7627" y="1801"/>
                    <a:pt x="7710" y="1727"/>
                    <a:pt x="7783" y="1699"/>
                  </a:cubicBezTo>
                  <a:cubicBezTo>
                    <a:pt x="7800" y="1693"/>
                    <a:pt x="7817" y="1690"/>
                    <a:pt x="7834" y="1690"/>
                  </a:cubicBezTo>
                  <a:cubicBezTo>
                    <a:pt x="7899" y="1690"/>
                    <a:pt x="7957" y="1736"/>
                    <a:pt x="7972" y="1805"/>
                  </a:cubicBezTo>
                  <a:cubicBezTo>
                    <a:pt x="7999" y="1934"/>
                    <a:pt x="8054" y="2167"/>
                    <a:pt x="8146" y="2420"/>
                  </a:cubicBezTo>
                  <a:cubicBezTo>
                    <a:pt x="8186" y="2410"/>
                    <a:pt x="8228" y="2402"/>
                    <a:pt x="8274" y="2393"/>
                  </a:cubicBezTo>
                  <a:cubicBezTo>
                    <a:pt x="8562" y="2331"/>
                    <a:pt x="8851" y="2304"/>
                    <a:pt x="9141" y="2304"/>
                  </a:cubicBezTo>
                  <a:cubicBezTo>
                    <a:pt x="10050" y="2304"/>
                    <a:pt x="10967" y="2562"/>
                    <a:pt x="11860" y="2778"/>
                  </a:cubicBezTo>
                  <a:cubicBezTo>
                    <a:pt x="11920" y="2791"/>
                    <a:pt x="11975" y="2806"/>
                    <a:pt x="12034" y="2819"/>
                  </a:cubicBezTo>
                  <a:cubicBezTo>
                    <a:pt x="12309" y="2654"/>
                    <a:pt x="12576" y="2470"/>
                    <a:pt x="12819" y="2277"/>
                  </a:cubicBezTo>
                  <a:cubicBezTo>
                    <a:pt x="13369" y="1843"/>
                    <a:pt x="13855" y="1200"/>
                    <a:pt x="14222" y="452"/>
                  </a:cubicBezTo>
                  <a:lnTo>
                    <a:pt x="14222" y="452"/>
                  </a:lnTo>
                  <a:cubicBezTo>
                    <a:pt x="13469" y="696"/>
                    <a:pt x="12718" y="952"/>
                    <a:pt x="11934" y="1045"/>
                  </a:cubicBezTo>
                  <a:cubicBezTo>
                    <a:pt x="11687" y="1074"/>
                    <a:pt x="11441" y="1088"/>
                    <a:pt x="11195" y="1088"/>
                  </a:cubicBezTo>
                  <a:cubicBezTo>
                    <a:pt x="9808" y="1088"/>
                    <a:pt x="8430" y="665"/>
                    <a:pt x="7058" y="389"/>
                  </a:cubicBezTo>
                  <a:cubicBezTo>
                    <a:pt x="6490" y="274"/>
                    <a:pt x="5912" y="186"/>
                    <a:pt x="5335" y="122"/>
                  </a:cubicBezTo>
                  <a:cubicBezTo>
                    <a:pt x="4600" y="41"/>
                    <a:pt x="3859" y="0"/>
                    <a:pt x="3117" y="0"/>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6"/>
            <p:cNvSpPr/>
            <p:nvPr/>
          </p:nvSpPr>
          <p:spPr>
            <a:xfrm>
              <a:off x="5732550" y="1633175"/>
              <a:ext cx="183325" cy="504525"/>
            </a:xfrm>
            <a:custGeom>
              <a:rect b="b" l="l" r="r" t="t"/>
              <a:pathLst>
                <a:path extrusionOk="0" h="20181" w="7333">
                  <a:moveTo>
                    <a:pt x="3059" y="1"/>
                  </a:moveTo>
                  <a:cubicBezTo>
                    <a:pt x="3059" y="1"/>
                    <a:pt x="3058" y="2"/>
                    <a:pt x="3059" y="4"/>
                  </a:cubicBezTo>
                  <a:cubicBezTo>
                    <a:pt x="3099" y="349"/>
                    <a:pt x="3311" y="857"/>
                    <a:pt x="3352" y="1202"/>
                  </a:cubicBezTo>
                  <a:cubicBezTo>
                    <a:pt x="3398" y="1545"/>
                    <a:pt x="3440" y="1890"/>
                    <a:pt x="3457" y="2238"/>
                  </a:cubicBezTo>
                  <a:cubicBezTo>
                    <a:pt x="3472" y="2546"/>
                    <a:pt x="3508" y="2848"/>
                    <a:pt x="3531" y="3155"/>
                  </a:cubicBezTo>
                  <a:cubicBezTo>
                    <a:pt x="3554" y="3463"/>
                    <a:pt x="3582" y="3765"/>
                    <a:pt x="3613" y="4072"/>
                  </a:cubicBezTo>
                  <a:cubicBezTo>
                    <a:pt x="3645" y="4356"/>
                    <a:pt x="3677" y="4641"/>
                    <a:pt x="3705" y="4930"/>
                  </a:cubicBezTo>
                  <a:cubicBezTo>
                    <a:pt x="3522" y="4595"/>
                    <a:pt x="3269" y="4311"/>
                    <a:pt x="2962" y="4091"/>
                  </a:cubicBezTo>
                  <a:cubicBezTo>
                    <a:pt x="2784" y="3962"/>
                    <a:pt x="2591" y="3852"/>
                    <a:pt x="2384" y="3770"/>
                  </a:cubicBezTo>
                  <a:cubicBezTo>
                    <a:pt x="2213" y="3704"/>
                    <a:pt x="2013" y="3628"/>
                    <a:pt x="1823" y="3628"/>
                  </a:cubicBezTo>
                  <a:cubicBezTo>
                    <a:pt x="1799" y="3628"/>
                    <a:pt x="1775" y="3629"/>
                    <a:pt x="1751" y="3632"/>
                  </a:cubicBezTo>
                  <a:cubicBezTo>
                    <a:pt x="1692" y="3636"/>
                    <a:pt x="1981" y="3825"/>
                    <a:pt x="2109" y="3866"/>
                  </a:cubicBezTo>
                  <a:cubicBezTo>
                    <a:pt x="2229" y="3907"/>
                    <a:pt x="2348" y="3953"/>
                    <a:pt x="2462" y="4013"/>
                  </a:cubicBezTo>
                  <a:cubicBezTo>
                    <a:pt x="2697" y="4132"/>
                    <a:pt x="2911" y="4288"/>
                    <a:pt x="3099" y="4481"/>
                  </a:cubicBezTo>
                  <a:cubicBezTo>
                    <a:pt x="3283" y="4669"/>
                    <a:pt x="3440" y="4898"/>
                    <a:pt x="3558" y="5137"/>
                  </a:cubicBezTo>
                  <a:cubicBezTo>
                    <a:pt x="3618" y="5251"/>
                    <a:pt x="3664" y="5374"/>
                    <a:pt x="3705" y="5499"/>
                  </a:cubicBezTo>
                  <a:cubicBezTo>
                    <a:pt x="3724" y="5558"/>
                    <a:pt x="3751" y="5618"/>
                    <a:pt x="3774" y="5677"/>
                  </a:cubicBezTo>
                  <a:cubicBezTo>
                    <a:pt x="3779" y="5760"/>
                    <a:pt x="4086" y="8204"/>
                    <a:pt x="4090" y="9429"/>
                  </a:cubicBezTo>
                  <a:cubicBezTo>
                    <a:pt x="3999" y="9315"/>
                    <a:pt x="3852" y="9195"/>
                    <a:pt x="3737" y="9099"/>
                  </a:cubicBezTo>
                  <a:cubicBezTo>
                    <a:pt x="3256" y="8686"/>
                    <a:pt x="2678" y="8415"/>
                    <a:pt x="2109" y="8145"/>
                  </a:cubicBezTo>
                  <a:cubicBezTo>
                    <a:pt x="1939" y="8062"/>
                    <a:pt x="1774" y="7971"/>
                    <a:pt x="1600" y="7906"/>
                  </a:cubicBezTo>
                  <a:cubicBezTo>
                    <a:pt x="1412" y="7838"/>
                    <a:pt x="1233" y="7755"/>
                    <a:pt x="1055" y="7672"/>
                  </a:cubicBezTo>
                  <a:cubicBezTo>
                    <a:pt x="881" y="7594"/>
                    <a:pt x="716" y="7507"/>
                    <a:pt x="550" y="7425"/>
                  </a:cubicBezTo>
                  <a:cubicBezTo>
                    <a:pt x="380" y="7338"/>
                    <a:pt x="206" y="7232"/>
                    <a:pt x="28" y="7177"/>
                  </a:cubicBezTo>
                  <a:cubicBezTo>
                    <a:pt x="27" y="7177"/>
                    <a:pt x="26" y="7177"/>
                    <a:pt x="26" y="7177"/>
                  </a:cubicBezTo>
                  <a:lnTo>
                    <a:pt x="26" y="7177"/>
                  </a:lnTo>
                  <a:cubicBezTo>
                    <a:pt x="0" y="7177"/>
                    <a:pt x="911" y="7775"/>
                    <a:pt x="1091" y="7878"/>
                  </a:cubicBezTo>
                  <a:cubicBezTo>
                    <a:pt x="1173" y="7929"/>
                    <a:pt x="1260" y="7975"/>
                    <a:pt x="1348" y="8026"/>
                  </a:cubicBezTo>
                  <a:cubicBezTo>
                    <a:pt x="1421" y="8071"/>
                    <a:pt x="1495" y="8131"/>
                    <a:pt x="1569" y="8172"/>
                  </a:cubicBezTo>
                  <a:cubicBezTo>
                    <a:pt x="1734" y="8263"/>
                    <a:pt x="1899" y="8352"/>
                    <a:pt x="2064" y="8443"/>
                  </a:cubicBezTo>
                  <a:cubicBezTo>
                    <a:pt x="2343" y="8589"/>
                    <a:pt x="2623" y="8741"/>
                    <a:pt x="2898" y="8896"/>
                  </a:cubicBezTo>
                  <a:cubicBezTo>
                    <a:pt x="3146" y="9039"/>
                    <a:pt x="3385" y="9199"/>
                    <a:pt x="3599" y="9392"/>
                  </a:cubicBezTo>
                  <a:cubicBezTo>
                    <a:pt x="3705" y="9488"/>
                    <a:pt x="3815" y="9590"/>
                    <a:pt x="3912" y="9700"/>
                  </a:cubicBezTo>
                  <a:cubicBezTo>
                    <a:pt x="3962" y="9749"/>
                    <a:pt x="4008" y="9804"/>
                    <a:pt x="4058" y="9851"/>
                  </a:cubicBezTo>
                  <a:cubicBezTo>
                    <a:pt x="4072" y="9865"/>
                    <a:pt x="4081" y="9874"/>
                    <a:pt x="4094" y="9882"/>
                  </a:cubicBezTo>
                  <a:cubicBezTo>
                    <a:pt x="4094" y="10075"/>
                    <a:pt x="4094" y="10268"/>
                    <a:pt x="4090" y="10460"/>
                  </a:cubicBezTo>
                  <a:cubicBezTo>
                    <a:pt x="4081" y="10860"/>
                    <a:pt x="4090" y="11258"/>
                    <a:pt x="4094" y="11658"/>
                  </a:cubicBezTo>
                  <a:cubicBezTo>
                    <a:pt x="4100" y="12143"/>
                    <a:pt x="4104" y="12630"/>
                    <a:pt x="4109" y="13121"/>
                  </a:cubicBezTo>
                  <a:cubicBezTo>
                    <a:pt x="3912" y="12924"/>
                    <a:pt x="3673" y="12772"/>
                    <a:pt x="3421" y="12653"/>
                  </a:cubicBezTo>
                  <a:cubicBezTo>
                    <a:pt x="3114" y="12511"/>
                    <a:pt x="2788" y="12401"/>
                    <a:pt x="2458" y="12318"/>
                  </a:cubicBezTo>
                  <a:cubicBezTo>
                    <a:pt x="2119" y="12231"/>
                    <a:pt x="1783" y="12139"/>
                    <a:pt x="1435" y="12098"/>
                  </a:cubicBezTo>
                  <a:cubicBezTo>
                    <a:pt x="1236" y="12074"/>
                    <a:pt x="1037" y="12063"/>
                    <a:pt x="838" y="12063"/>
                  </a:cubicBezTo>
                  <a:cubicBezTo>
                    <a:pt x="684" y="12063"/>
                    <a:pt x="530" y="12070"/>
                    <a:pt x="375" y="12084"/>
                  </a:cubicBezTo>
                  <a:cubicBezTo>
                    <a:pt x="307" y="12088"/>
                    <a:pt x="1173" y="12204"/>
                    <a:pt x="1545" y="12253"/>
                  </a:cubicBezTo>
                  <a:cubicBezTo>
                    <a:pt x="2191" y="12346"/>
                    <a:pt x="2765" y="12575"/>
                    <a:pt x="3352" y="12850"/>
                  </a:cubicBezTo>
                  <a:cubicBezTo>
                    <a:pt x="3618" y="12979"/>
                    <a:pt x="3880" y="13139"/>
                    <a:pt x="4067" y="13373"/>
                  </a:cubicBezTo>
                  <a:cubicBezTo>
                    <a:pt x="4081" y="13391"/>
                    <a:pt x="4100" y="13414"/>
                    <a:pt x="4113" y="13432"/>
                  </a:cubicBezTo>
                  <a:cubicBezTo>
                    <a:pt x="4113" y="13542"/>
                    <a:pt x="4113" y="13648"/>
                    <a:pt x="4118" y="13753"/>
                  </a:cubicBezTo>
                  <a:cubicBezTo>
                    <a:pt x="4122" y="14455"/>
                    <a:pt x="4132" y="15157"/>
                    <a:pt x="4109" y="15853"/>
                  </a:cubicBezTo>
                  <a:cubicBezTo>
                    <a:pt x="4090" y="16560"/>
                    <a:pt x="4049" y="17267"/>
                    <a:pt x="4003" y="17972"/>
                  </a:cubicBezTo>
                  <a:cubicBezTo>
                    <a:pt x="3980" y="18325"/>
                    <a:pt x="3962" y="18683"/>
                    <a:pt x="3939" y="19036"/>
                  </a:cubicBezTo>
                  <a:cubicBezTo>
                    <a:pt x="3929" y="19206"/>
                    <a:pt x="3921" y="19375"/>
                    <a:pt x="3921" y="19545"/>
                  </a:cubicBezTo>
                  <a:cubicBezTo>
                    <a:pt x="3925" y="19642"/>
                    <a:pt x="3925" y="19733"/>
                    <a:pt x="3935" y="19830"/>
                  </a:cubicBezTo>
                  <a:cubicBezTo>
                    <a:pt x="3944" y="19936"/>
                    <a:pt x="3971" y="20018"/>
                    <a:pt x="4031" y="20105"/>
                  </a:cubicBezTo>
                  <a:cubicBezTo>
                    <a:pt x="4069" y="20155"/>
                    <a:pt x="4123" y="20180"/>
                    <a:pt x="4177" y="20180"/>
                  </a:cubicBezTo>
                  <a:cubicBezTo>
                    <a:pt x="4226" y="20180"/>
                    <a:pt x="4275" y="20160"/>
                    <a:pt x="4315" y="20118"/>
                  </a:cubicBezTo>
                  <a:cubicBezTo>
                    <a:pt x="4356" y="20078"/>
                    <a:pt x="4393" y="20036"/>
                    <a:pt x="4416" y="19985"/>
                  </a:cubicBezTo>
                  <a:cubicBezTo>
                    <a:pt x="4443" y="19926"/>
                    <a:pt x="4452" y="19862"/>
                    <a:pt x="4466" y="19798"/>
                  </a:cubicBezTo>
                  <a:cubicBezTo>
                    <a:pt x="4490" y="19706"/>
                    <a:pt x="4498" y="19610"/>
                    <a:pt x="4513" y="19517"/>
                  </a:cubicBezTo>
                  <a:cubicBezTo>
                    <a:pt x="4545" y="19303"/>
                    <a:pt x="4549" y="19083"/>
                    <a:pt x="4562" y="18863"/>
                  </a:cubicBezTo>
                  <a:cubicBezTo>
                    <a:pt x="4581" y="18472"/>
                    <a:pt x="4604" y="18078"/>
                    <a:pt x="4608" y="17688"/>
                  </a:cubicBezTo>
                  <a:cubicBezTo>
                    <a:pt x="4627" y="16982"/>
                    <a:pt x="4623" y="16280"/>
                    <a:pt x="4632" y="15574"/>
                  </a:cubicBezTo>
                  <a:lnTo>
                    <a:pt x="4632" y="15363"/>
                  </a:lnTo>
                  <a:cubicBezTo>
                    <a:pt x="4705" y="15335"/>
                    <a:pt x="4778" y="15326"/>
                    <a:pt x="4852" y="15322"/>
                  </a:cubicBezTo>
                  <a:cubicBezTo>
                    <a:pt x="4856" y="15322"/>
                    <a:pt x="4861" y="15322"/>
                    <a:pt x="4866" y="15322"/>
                  </a:cubicBezTo>
                  <a:cubicBezTo>
                    <a:pt x="5136" y="15322"/>
                    <a:pt x="5388" y="15446"/>
                    <a:pt x="5645" y="15510"/>
                  </a:cubicBezTo>
                  <a:cubicBezTo>
                    <a:pt x="5778" y="15546"/>
                    <a:pt x="5911" y="15578"/>
                    <a:pt x="6048" y="15578"/>
                  </a:cubicBezTo>
                  <a:cubicBezTo>
                    <a:pt x="6069" y="15579"/>
                    <a:pt x="6089" y="15579"/>
                    <a:pt x="6110" y="15579"/>
                  </a:cubicBezTo>
                  <a:cubicBezTo>
                    <a:pt x="6213" y="15579"/>
                    <a:pt x="6317" y="15570"/>
                    <a:pt x="6424" y="15551"/>
                  </a:cubicBezTo>
                  <a:cubicBezTo>
                    <a:pt x="6562" y="15528"/>
                    <a:pt x="6695" y="15496"/>
                    <a:pt x="6814" y="15427"/>
                  </a:cubicBezTo>
                  <a:cubicBezTo>
                    <a:pt x="6926" y="15364"/>
                    <a:pt x="7148" y="15106"/>
                    <a:pt x="7103" y="15106"/>
                  </a:cubicBezTo>
                  <a:cubicBezTo>
                    <a:pt x="7102" y="15106"/>
                    <a:pt x="7101" y="15106"/>
                    <a:pt x="7099" y="15106"/>
                  </a:cubicBezTo>
                  <a:cubicBezTo>
                    <a:pt x="6962" y="15138"/>
                    <a:pt x="6778" y="15326"/>
                    <a:pt x="6549" y="15363"/>
                  </a:cubicBezTo>
                  <a:cubicBezTo>
                    <a:pt x="6484" y="15373"/>
                    <a:pt x="6421" y="15377"/>
                    <a:pt x="6360" y="15377"/>
                  </a:cubicBezTo>
                  <a:cubicBezTo>
                    <a:pt x="6142" y="15377"/>
                    <a:pt x="5958" y="15325"/>
                    <a:pt x="5847" y="15322"/>
                  </a:cubicBezTo>
                  <a:cubicBezTo>
                    <a:pt x="5696" y="15313"/>
                    <a:pt x="5558" y="15271"/>
                    <a:pt x="5415" y="15235"/>
                  </a:cubicBezTo>
                  <a:cubicBezTo>
                    <a:pt x="5253" y="15190"/>
                    <a:pt x="5081" y="15150"/>
                    <a:pt x="4912" y="15150"/>
                  </a:cubicBezTo>
                  <a:cubicBezTo>
                    <a:pt x="4818" y="15150"/>
                    <a:pt x="4726" y="15162"/>
                    <a:pt x="4636" y="15193"/>
                  </a:cubicBezTo>
                  <a:cubicBezTo>
                    <a:pt x="4640" y="14615"/>
                    <a:pt x="4636" y="14037"/>
                    <a:pt x="4627" y="13460"/>
                  </a:cubicBezTo>
                  <a:cubicBezTo>
                    <a:pt x="4617" y="12845"/>
                    <a:pt x="4590" y="12231"/>
                    <a:pt x="4549" y="11620"/>
                  </a:cubicBezTo>
                  <a:cubicBezTo>
                    <a:pt x="4595" y="11543"/>
                    <a:pt x="4655" y="11474"/>
                    <a:pt x="4714" y="11410"/>
                  </a:cubicBezTo>
                  <a:cubicBezTo>
                    <a:pt x="4870" y="11231"/>
                    <a:pt x="5067" y="11093"/>
                    <a:pt x="5264" y="10966"/>
                  </a:cubicBezTo>
                  <a:cubicBezTo>
                    <a:pt x="5480" y="10832"/>
                    <a:pt x="5700" y="10704"/>
                    <a:pt x="5916" y="10570"/>
                  </a:cubicBezTo>
                  <a:cubicBezTo>
                    <a:pt x="6149" y="10428"/>
                    <a:pt x="6378" y="10278"/>
                    <a:pt x="6604" y="10130"/>
                  </a:cubicBezTo>
                  <a:cubicBezTo>
                    <a:pt x="6833" y="9979"/>
                    <a:pt x="7080" y="9855"/>
                    <a:pt x="7301" y="9694"/>
                  </a:cubicBezTo>
                  <a:cubicBezTo>
                    <a:pt x="7332" y="9675"/>
                    <a:pt x="7316" y="9627"/>
                    <a:pt x="7284" y="9627"/>
                  </a:cubicBezTo>
                  <a:cubicBezTo>
                    <a:pt x="7279" y="9627"/>
                    <a:pt x="7274" y="9628"/>
                    <a:pt x="7269" y="9630"/>
                  </a:cubicBezTo>
                  <a:cubicBezTo>
                    <a:pt x="7127" y="9690"/>
                    <a:pt x="6994" y="9772"/>
                    <a:pt x="6856" y="9846"/>
                  </a:cubicBezTo>
                  <a:cubicBezTo>
                    <a:pt x="6704" y="9924"/>
                    <a:pt x="6553" y="10002"/>
                    <a:pt x="6406" y="10075"/>
                  </a:cubicBezTo>
                  <a:cubicBezTo>
                    <a:pt x="6149" y="10199"/>
                    <a:pt x="5897" y="10323"/>
                    <a:pt x="5650" y="10456"/>
                  </a:cubicBezTo>
                  <a:cubicBezTo>
                    <a:pt x="5421" y="10585"/>
                    <a:pt x="5186" y="10704"/>
                    <a:pt x="4971" y="10855"/>
                  </a:cubicBezTo>
                  <a:cubicBezTo>
                    <a:pt x="4810" y="10966"/>
                    <a:pt x="4650" y="11089"/>
                    <a:pt x="4517" y="11241"/>
                  </a:cubicBezTo>
                  <a:cubicBezTo>
                    <a:pt x="4494" y="10928"/>
                    <a:pt x="4458" y="9268"/>
                    <a:pt x="4452" y="9080"/>
                  </a:cubicBezTo>
                  <a:cubicBezTo>
                    <a:pt x="4448" y="8906"/>
                    <a:pt x="4393" y="7865"/>
                    <a:pt x="4370" y="7521"/>
                  </a:cubicBezTo>
                  <a:cubicBezTo>
                    <a:pt x="4342" y="7086"/>
                    <a:pt x="4310" y="6646"/>
                    <a:pt x="4278" y="6210"/>
                  </a:cubicBezTo>
                  <a:cubicBezTo>
                    <a:pt x="4338" y="6123"/>
                    <a:pt x="4397" y="6045"/>
                    <a:pt x="4462" y="5962"/>
                  </a:cubicBezTo>
                  <a:cubicBezTo>
                    <a:pt x="4600" y="5787"/>
                    <a:pt x="4733" y="5613"/>
                    <a:pt x="4884" y="5452"/>
                  </a:cubicBezTo>
                  <a:cubicBezTo>
                    <a:pt x="5175" y="5135"/>
                    <a:pt x="5802" y="4433"/>
                    <a:pt x="5772" y="4433"/>
                  </a:cubicBezTo>
                  <a:lnTo>
                    <a:pt x="5772" y="4433"/>
                  </a:lnTo>
                  <a:cubicBezTo>
                    <a:pt x="5771" y="4433"/>
                    <a:pt x="5770" y="4433"/>
                    <a:pt x="5769" y="4434"/>
                  </a:cubicBezTo>
                  <a:cubicBezTo>
                    <a:pt x="5366" y="4650"/>
                    <a:pt x="4998" y="4934"/>
                    <a:pt x="4687" y="5279"/>
                  </a:cubicBezTo>
                  <a:cubicBezTo>
                    <a:pt x="4535" y="5452"/>
                    <a:pt x="4384" y="5632"/>
                    <a:pt x="4260" y="5824"/>
                  </a:cubicBezTo>
                  <a:cubicBezTo>
                    <a:pt x="4255" y="5833"/>
                    <a:pt x="4251" y="5838"/>
                    <a:pt x="4246" y="5848"/>
                  </a:cubicBezTo>
                  <a:cubicBezTo>
                    <a:pt x="4187" y="5164"/>
                    <a:pt x="4067" y="4485"/>
                    <a:pt x="3976" y="3806"/>
                  </a:cubicBezTo>
                  <a:cubicBezTo>
                    <a:pt x="3870" y="3045"/>
                    <a:pt x="3797" y="2825"/>
                    <a:pt x="3669" y="1926"/>
                  </a:cubicBezTo>
                  <a:cubicBezTo>
                    <a:pt x="3622" y="1619"/>
                    <a:pt x="3531" y="1325"/>
                    <a:pt x="3476" y="1018"/>
                  </a:cubicBezTo>
                  <a:cubicBezTo>
                    <a:pt x="3423" y="727"/>
                    <a:pt x="3078" y="1"/>
                    <a:pt x="3059" y="1"/>
                  </a:cubicBezTo>
                  <a:close/>
                </a:path>
              </a:pathLst>
            </a:custGeom>
            <a:solidFill>
              <a:schemeClr val="accent1">
                <a:alpha val="656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8" name="Google Shape;3708;p46"/>
          <p:cNvGrpSpPr/>
          <p:nvPr/>
        </p:nvGrpSpPr>
        <p:grpSpPr>
          <a:xfrm flipH="1" rot="-2700000">
            <a:off x="7068052" y="3702583"/>
            <a:ext cx="1406305" cy="1866438"/>
            <a:chOff x="3151425" y="238225"/>
            <a:chExt cx="598500" cy="794325"/>
          </a:xfrm>
        </p:grpSpPr>
        <p:sp>
          <p:nvSpPr>
            <p:cNvPr id="3709" name="Google Shape;3709;p46"/>
            <p:cNvSpPr/>
            <p:nvPr/>
          </p:nvSpPr>
          <p:spPr>
            <a:xfrm>
              <a:off x="3442075" y="721075"/>
              <a:ext cx="223925" cy="213350"/>
            </a:xfrm>
            <a:custGeom>
              <a:rect b="b" l="l" r="r" t="t"/>
              <a:pathLst>
                <a:path extrusionOk="0" h="8534" w="8957">
                  <a:moveTo>
                    <a:pt x="6738" y="0"/>
                  </a:moveTo>
                  <a:cubicBezTo>
                    <a:pt x="6281" y="0"/>
                    <a:pt x="5766" y="81"/>
                    <a:pt x="5201" y="296"/>
                  </a:cubicBezTo>
                  <a:cubicBezTo>
                    <a:pt x="4784" y="453"/>
                    <a:pt x="4389" y="667"/>
                    <a:pt x="4022" y="925"/>
                  </a:cubicBezTo>
                  <a:cubicBezTo>
                    <a:pt x="2555" y="1952"/>
                    <a:pt x="1753" y="3704"/>
                    <a:pt x="1197" y="5355"/>
                  </a:cubicBezTo>
                  <a:cubicBezTo>
                    <a:pt x="854" y="6377"/>
                    <a:pt x="537" y="7400"/>
                    <a:pt x="47" y="8363"/>
                  </a:cubicBezTo>
                  <a:cubicBezTo>
                    <a:pt x="1" y="8454"/>
                    <a:pt x="88" y="8533"/>
                    <a:pt x="173" y="8533"/>
                  </a:cubicBezTo>
                  <a:cubicBezTo>
                    <a:pt x="208" y="8533"/>
                    <a:pt x="243" y="8520"/>
                    <a:pt x="267" y="8487"/>
                  </a:cubicBezTo>
                  <a:cubicBezTo>
                    <a:pt x="940" y="7542"/>
                    <a:pt x="1376" y="6479"/>
                    <a:pt x="1812" y="5410"/>
                  </a:cubicBezTo>
                  <a:cubicBezTo>
                    <a:pt x="2183" y="5006"/>
                    <a:pt x="2615" y="4648"/>
                    <a:pt x="3114" y="4428"/>
                  </a:cubicBezTo>
                  <a:cubicBezTo>
                    <a:pt x="4041" y="4030"/>
                    <a:pt x="5275" y="3548"/>
                    <a:pt x="6793" y="2049"/>
                  </a:cubicBezTo>
                  <a:cubicBezTo>
                    <a:pt x="7191" y="1649"/>
                    <a:pt x="7563" y="1131"/>
                    <a:pt x="8746" y="942"/>
                  </a:cubicBezTo>
                  <a:cubicBezTo>
                    <a:pt x="8888" y="920"/>
                    <a:pt x="8956" y="709"/>
                    <a:pt x="8824" y="622"/>
                  </a:cubicBezTo>
                  <a:cubicBezTo>
                    <a:pt x="8479" y="400"/>
                    <a:pt x="7753" y="0"/>
                    <a:pt x="6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6"/>
            <p:cNvSpPr/>
            <p:nvPr/>
          </p:nvSpPr>
          <p:spPr>
            <a:xfrm>
              <a:off x="3477050" y="371025"/>
              <a:ext cx="212225" cy="420975"/>
            </a:xfrm>
            <a:custGeom>
              <a:rect b="b" l="l" r="r" t="t"/>
              <a:pathLst>
                <a:path extrusionOk="0" h="16839" w="8489">
                  <a:moveTo>
                    <a:pt x="8026" y="1"/>
                  </a:moveTo>
                  <a:cubicBezTo>
                    <a:pt x="7985" y="1"/>
                    <a:pt x="7945" y="8"/>
                    <a:pt x="7911" y="22"/>
                  </a:cubicBezTo>
                  <a:cubicBezTo>
                    <a:pt x="5669" y="926"/>
                    <a:pt x="4183" y="2975"/>
                    <a:pt x="3169" y="5081"/>
                  </a:cubicBezTo>
                  <a:cubicBezTo>
                    <a:pt x="2628" y="6213"/>
                    <a:pt x="2179" y="7387"/>
                    <a:pt x="1779" y="8575"/>
                  </a:cubicBezTo>
                  <a:cubicBezTo>
                    <a:pt x="1362" y="9813"/>
                    <a:pt x="1014" y="11051"/>
                    <a:pt x="788" y="12336"/>
                  </a:cubicBezTo>
                  <a:cubicBezTo>
                    <a:pt x="665" y="13033"/>
                    <a:pt x="591" y="13725"/>
                    <a:pt x="528" y="14427"/>
                  </a:cubicBezTo>
                  <a:cubicBezTo>
                    <a:pt x="458" y="15143"/>
                    <a:pt x="284" y="15894"/>
                    <a:pt x="51" y="16573"/>
                  </a:cubicBezTo>
                  <a:cubicBezTo>
                    <a:pt x="1" y="16726"/>
                    <a:pt x="126" y="16839"/>
                    <a:pt x="247" y="16839"/>
                  </a:cubicBezTo>
                  <a:cubicBezTo>
                    <a:pt x="314" y="16839"/>
                    <a:pt x="380" y="16803"/>
                    <a:pt x="413" y="16720"/>
                  </a:cubicBezTo>
                  <a:cubicBezTo>
                    <a:pt x="638" y="16142"/>
                    <a:pt x="780" y="15545"/>
                    <a:pt x="853" y="14931"/>
                  </a:cubicBezTo>
                  <a:cubicBezTo>
                    <a:pt x="926" y="14321"/>
                    <a:pt x="1069" y="13716"/>
                    <a:pt x="1179" y="13111"/>
                  </a:cubicBezTo>
                  <a:cubicBezTo>
                    <a:pt x="1404" y="11868"/>
                    <a:pt x="1738" y="10643"/>
                    <a:pt x="2105" y="9437"/>
                  </a:cubicBezTo>
                  <a:cubicBezTo>
                    <a:pt x="2458" y="8254"/>
                    <a:pt x="2922" y="7098"/>
                    <a:pt x="3421" y="5974"/>
                  </a:cubicBezTo>
                  <a:cubicBezTo>
                    <a:pt x="3458" y="5887"/>
                    <a:pt x="3499" y="5796"/>
                    <a:pt x="3540" y="5709"/>
                  </a:cubicBezTo>
                  <a:cubicBezTo>
                    <a:pt x="3733" y="5451"/>
                    <a:pt x="3953" y="5218"/>
                    <a:pt x="4169" y="4979"/>
                  </a:cubicBezTo>
                  <a:cubicBezTo>
                    <a:pt x="4384" y="4742"/>
                    <a:pt x="4577" y="4480"/>
                    <a:pt x="4788" y="4241"/>
                  </a:cubicBezTo>
                  <a:cubicBezTo>
                    <a:pt x="5201" y="3764"/>
                    <a:pt x="5646" y="3311"/>
                    <a:pt x="6105" y="2875"/>
                  </a:cubicBezTo>
                  <a:cubicBezTo>
                    <a:pt x="6562" y="2443"/>
                    <a:pt x="7013" y="1999"/>
                    <a:pt x="7470" y="1572"/>
                  </a:cubicBezTo>
                  <a:cubicBezTo>
                    <a:pt x="7860" y="1210"/>
                    <a:pt x="8488" y="779"/>
                    <a:pt x="8300" y="174"/>
                  </a:cubicBezTo>
                  <a:cubicBezTo>
                    <a:pt x="8267" y="58"/>
                    <a:pt x="8143" y="1"/>
                    <a:pt x="80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6"/>
            <p:cNvSpPr/>
            <p:nvPr/>
          </p:nvSpPr>
          <p:spPr>
            <a:xfrm>
              <a:off x="3499050" y="588850"/>
              <a:ext cx="83500" cy="116150"/>
            </a:xfrm>
            <a:custGeom>
              <a:rect b="b" l="l" r="r" t="t"/>
              <a:pathLst>
                <a:path extrusionOk="0" h="4646" w="3340">
                  <a:moveTo>
                    <a:pt x="2849" y="1"/>
                  </a:moveTo>
                  <a:cubicBezTo>
                    <a:pt x="2746" y="1"/>
                    <a:pt x="2640" y="47"/>
                    <a:pt x="2550" y="137"/>
                  </a:cubicBezTo>
                  <a:cubicBezTo>
                    <a:pt x="2308" y="380"/>
                    <a:pt x="2170" y="779"/>
                    <a:pt x="2055" y="1100"/>
                  </a:cubicBezTo>
                  <a:cubicBezTo>
                    <a:pt x="1931" y="1458"/>
                    <a:pt x="1817" y="1820"/>
                    <a:pt x="1688" y="2178"/>
                  </a:cubicBezTo>
                  <a:cubicBezTo>
                    <a:pt x="1551" y="2563"/>
                    <a:pt x="1386" y="2953"/>
                    <a:pt x="1165" y="3297"/>
                  </a:cubicBezTo>
                  <a:cubicBezTo>
                    <a:pt x="890" y="3723"/>
                    <a:pt x="492" y="4030"/>
                    <a:pt x="97" y="4343"/>
                  </a:cubicBezTo>
                  <a:cubicBezTo>
                    <a:pt x="1" y="4415"/>
                    <a:pt x="42" y="4540"/>
                    <a:pt x="124" y="4595"/>
                  </a:cubicBezTo>
                  <a:cubicBezTo>
                    <a:pt x="143" y="4623"/>
                    <a:pt x="176" y="4645"/>
                    <a:pt x="212" y="4645"/>
                  </a:cubicBezTo>
                  <a:cubicBezTo>
                    <a:pt x="228" y="4645"/>
                    <a:pt x="245" y="4641"/>
                    <a:pt x="262" y="4631"/>
                  </a:cubicBezTo>
                  <a:cubicBezTo>
                    <a:pt x="913" y="4237"/>
                    <a:pt x="1523" y="3824"/>
                    <a:pt x="2037" y="3251"/>
                  </a:cubicBezTo>
                  <a:cubicBezTo>
                    <a:pt x="2556" y="2682"/>
                    <a:pt x="2986" y="2031"/>
                    <a:pt x="3188" y="1279"/>
                  </a:cubicBezTo>
                  <a:cubicBezTo>
                    <a:pt x="3271" y="954"/>
                    <a:pt x="3339" y="499"/>
                    <a:pt x="3155" y="192"/>
                  </a:cubicBezTo>
                  <a:cubicBezTo>
                    <a:pt x="3080" y="62"/>
                    <a:pt x="2967"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6"/>
            <p:cNvSpPr/>
            <p:nvPr/>
          </p:nvSpPr>
          <p:spPr>
            <a:xfrm>
              <a:off x="3493100" y="503900"/>
              <a:ext cx="32825" cy="136050"/>
            </a:xfrm>
            <a:custGeom>
              <a:rect b="b" l="l" r="r" t="t"/>
              <a:pathLst>
                <a:path extrusionOk="0" h="5442" w="1313">
                  <a:moveTo>
                    <a:pt x="965" y="0"/>
                  </a:moveTo>
                  <a:cubicBezTo>
                    <a:pt x="699" y="0"/>
                    <a:pt x="506" y="315"/>
                    <a:pt x="390" y="517"/>
                  </a:cubicBezTo>
                  <a:cubicBezTo>
                    <a:pt x="42" y="1105"/>
                    <a:pt x="0" y="1825"/>
                    <a:pt x="28" y="2490"/>
                  </a:cubicBezTo>
                  <a:cubicBezTo>
                    <a:pt x="64" y="3457"/>
                    <a:pt x="298" y="4393"/>
                    <a:pt x="519" y="5328"/>
                  </a:cubicBezTo>
                  <a:cubicBezTo>
                    <a:pt x="535" y="5406"/>
                    <a:pt x="598" y="5441"/>
                    <a:pt x="659" y="5441"/>
                  </a:cubicBezTo>
                  <a:cubicBezTo>
                    <a:pt x="736" y="5441"/>
                    <a:pt x="811" y="5386"/>
                    <a:pt x="794" y="5287"/>
                  </a:cubicBezTo>
                  <a:cubicBezTo>
                    <a:pt x="785" y="5250"/>
                    <a:pt x="779" y="5214"/>
                    <a:pt x="771" y="5177"/>
                  </a:cubicBezTo>
                  <a:cubicBezTo>
                    <a:pt x="840" y="5177"/>
                    <a:pt x="904" y="5127"/>
                    <a:pt x="885" y="5044"/>
                  </a:cubicBezTo>
                  <a:cubicBezTo>
                    <a:pt x="724" y="4314"/>
                    <a:pt x="647" y="3531"/>
                    <a:pt x="734" y="2792"/>
                  </a:cubicBezTo>
                  <a:cubicBezTo>
                    <a:pt x="779" y="2398"/>
                    <a:pt x="872" y="2017"/>
                    <a:pt x="995" y="1641"/>
                  </a:cubicBezTo>
                  <a:cubicBezTo>
                    <a:pt x="1110" y="1306"/>
                    <a:pt x="1238" y="967"/>
                    <a:pt x="1275" y="610"/>
                  </a:cubicBezTo>
                  <a:cubicBezTo>
                    <a:pt x="1298" y="384"/>
                    <a:pt x="1312" y="50"/>
                    <a:pt x="1018" y="4"/>
                  </a:cubicBezTo>
                  <a:cubicBezTo>
                    <a:pt x="1000" y="2"/>
                    <a:pt x="982"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6"/>
            <p:cNvSpPr/>
            <p:nvPr/>
          </p:nvSpPr>
          <p:spPr>
            <a:xfrm>
              <a:off x="3272575" y="333800"/>
              <a:ext cx="185200" cy="246850"/>
            </a:xfrm>
            <a:custGeom>
              <a:rect b="b" l="l" r="r" t="t"/>
              <a:pathLst>
                <a:path extrusionOk="0" h="9874" w="7408">
                  <a:moveTo>
                    <a:pt x="307" y="1"/>
                  </a:moveTo>
                  <a:cubicBezTo>
                    <a:pt x="135" y="1"/>
                    <a:pt x="1" y="231"/>
                    <a:pt x="181" y="342"/>
                  </a:cubicBezTo>
                  <a:cubicBezTo>
                    <a:pt x="516" y="544"/>
                    <a:pt x="778" y="837"/>
                    <a:pt x="1089" y="1071"/>
                  </a:cubicBezTo>
                  <a:cubicBezTo>
                    <a:pt x="1406" y="1305"/>
                    <a:pt x="1718" y="1534"/>
                    <a:pt x="2016" y="1782"/>
                  </a:cubicBezTo>
                  <a:cubicBezTo>
                    <a:pt x="2626" y="2286"/>
                    <a:pt x="3189" y="2841"/>
                    <a:pt x="3708" y="3437"/>
                  </a:cubicBezTo>
                  <a:cubicBezTo>
                    <a:pt x="4726" y="4607"/>
                    <a:pt x="5565" y="5945"/>
                    <a:pt x="6243" y="7344"/>
                  </a:cubicBezTo>
                  <a:cubicBezTo>
                    <a:pt x="6436" y="7734"/>
                    <a:pt x="6611" y="8138"/>
                    <a:pt x="6762" y="8546"/>
                  </a:cubicBezTo>
                  <a:cubicBezTo>
                    <a:pt x="6918" y="8963"/>
                    <a:pt x="7033" y="9404"/>
                    <a:pt x="7206" y="9812"/>
                  </a:cubicBezTo>
                  <a:cubicBezTo>
                    <a:pt x="7226" y="9856"/>
                    <a:pt x="7260" y="9874"/>
                    <a:pt x="7294" y="9874"/>
                  </a:cubicBezTo>
                  <a:cubicBezTo>
                    <a:pt x="7350" y="9874"/>
                    <a:pt x="7407" y="9825"/>
                    <a:pt x="7405" y="9757"/>
                  </a:cubicBezTo>
                  <a:cubicBezTo>
                    <a:pt x="7363" y="8982"/>
                    <a:pt x="7079" y="8174"/>
                    <a:pt x="6821" y="7446"/>
                  </a:cubicBezTo>
                  <a:cubicBezTo>
                    <a:pt x="6556" y="6688"/>
                    <a:pt x="6230" y="5945"/>
                    <a:pt x="5817" y="5258"/>
                  </a:cubicBezTo>
                  <a:cubicBezTo>
                    <a:pt x="4978" y="3864"/>
                    <a:pt x="3928" y="2607"/>
                    <a:pt x="2704" y="1534"/>
                  </a:cubicBezTo>
                  <a:cubicBezTo>
                    <a:pt x="2364" y="1236"/>
                    <a:pt x="2012" y="956"/>
                    <a:pt x="1644" y="690"/>
                  </a:cubicBezTo>
                  <a:cubicBezTo>
                    <a:pt x="1470" y="562"/>
                    <a:pt x="1282" y="438"/>
                    <a:pt x="1089" y="337"/>
                  </a:cubicBezTo>
                  <a:cubicBezTo>
                    <a:pt x="869" y="218"/>
                    <a:pt x="630" y="154"/>
                    <a:pt x="410" y="30"/>
                  </a:cubicBezTo>
                  <a:cubicBezTo>
                    <a:pt x="376" y="9"/>
                    <a:pt x="341"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6"/>
            <p:cNvSpPr/>
            <p:nvPr/>
          </p:nvSpPr>
          <p:spPr>
            <a:xfrm>
              <a:off x="3317275" y="443425"/>
              <a:ext cx="158750" cy="212425"/>
            </a:xfrm>
            <a:custGeom>
              <a:rect b="b" l="l" r="r" t="t"/>
              <a:pathLst>
                <a:path extrusionOk="0" h="8497" w="6350">
                  <a:moveTo>
                    <a:pt x="215" y="1"/>
                  </a:moveTo>
                  <a:cubicBezTo>
                    <a:pt x="29" y="1"/>
                    <a:pt x="1" y="292"/>
                    <a:pt x="196" y="322"/>
                  </a:cubicBezTo>
                  <a:cubicBezTo>
                    <a:pt x="516" y="373"/>
                    <a:pt x="819" y="492"/>
                    <a:pt x="1113" y="621"/>
                  </a:cubicBezTo>
                  <a:cubicBezTo>
                    <a:pt x="1401" y="749"/>
                    <a:pt x="1695" y="868"/>
                    <a:pt x="1979" y="1015"/>
                  </a:cubicBezTo>
                  <a:cubicBezTo>
                    <a:pt x="2525" y="1295"/>
                    <a:pt x="3048" y="1634"/>
                    <a:pt x="3498" y="2060"/>
                  </a:cubicBezTo>
                  <a:cubicBezTo>
                    <a:pt x="4538" y="3051"/>
                    <a:pt x="5116" y="4349"/>
                    <a:pt x="5382" y="5743"/>
                  </a:cubicBezTo>
                  <a:cubicBezTo>
                    <a:pt x="5469" y="6174"/>
                    <a:pt x="5524" y="6610"/>
                    <a:pt x="5570" y="7046"/>
                  </a:cubicBezTo>
                  <a:cubicBezTo>
                    <a:pt x="5621" y="7499"/>
                    <a:pt x="5653" y="7927"/>
                    <a:pt x="5791" y="8361"/>
                  </a:cubicBezTo>
                  <a:cubicBezTo>
                    <a:pt x="5819" y="8456"/>
                    <a:pt x="5892" y="8496"/>
                    <a:pt x="5970" y="8496"/>
                  </a:cubicBezTo>
                  <a:cubicBezTo>
                    <a:pt x="6081" y="8496"/>
                    <a:pt x="6203" y="8416"/>
                    <a:pt x="6222" y="8297"/>
                  </a:cubicBezTo>
                  <a:cubicBezTo>
                    <a:pt x="6350" y="7476"/>
                    <a:pt x="6185" y="6583"/>
                    <a:pt x="6038" y="5775"/>
                  </a:cubicBezTo>
                  <a:cubicBezTo>
                    <a:pt x="5892" y="4964"/>
                    <a:pt x="5662" y="4151"/>
                    <a:pt x="5291" y="3414"/>
                  </a:cubicBezTo>
                  <a:cubicBezTo>
                    <a:pt x="4671" y="2189"/>
                    <a:pt x="3657" y="1203"/>
                    <a:pt x="2452" y="557"/>
                  </a:cubicBezTo>
                  <a:cubicBezTo>
                    <a:pt x="2117" y="377"/>
                    <a:pt x="1746" y="227"/>
                    <a:pt x="1374" y="144"/>
                  </a:cubicBezTo>
                  <a:cubicBezTo>
                    <a:pt x="998" y="61"/>
                    <a:pt x="618" y="43"/>
                    <a:pt x="237" y="2"/>
                  </a:cubicBezTo>
                  <a:cubicBezTo>
                    <a:pt x="229" y="1"/>
                    <a:pt x="22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6"/>
            <p:cNvSpPr/>
            <p:nvPr/>
          </p:nvSpPr>
          <p:spPr>
            <a:xfrm>
              <a:off x="3447350" y="433300"/>
              <a:ext cx="28100" cy="214900"/>
            </a:xfrm>
            <a:custGeom>
              <a:rect b="b" l="l" r="r" t="t"/>
              <a:pathLst>
                <a:path extrusionOk="0" h="8596" w="1124">
                  <a:moveTo>
                    <a:pt x="396" y="1"/>
                  </a:moveTo>
                  <a:cubicBezTo>
                    <a:pt x="308" y="1"/>
                    <a:pt x="218" y="53"/>
                    <a:pt x="198" y="164"/>
                  </a:cubicBezTo>
                  <a:cubicBezTo>
                    <a:pt x="74" y="837"/>
                    <a:pt x="1" y="1480"/>
                    <a:pt x="14" y="2168"/>
                  </a:cubicBezTo>
                  <a:cubicBezTo>
                    <a:pt x="33" y="2865"/>
                    <a:pt x="120" y="3566"/>
                    <a:pt x="184" y="4264"/>
                  </a:cubicBezTo>
                  <a:cubicBezTo>
                    <a:pt x="249" y="4965"/>
                    <a:pt x="312" y="5667"/>
                    <a:pt x="386" y="6368"/>
                  </a:cubicBezTo>
                  <a:cubicBezTo>
                    <a:pt x="459" y="7075"/>
                    <a:pt x="524" y="7813"/>
                    <a:pt x="729" y="8497"/>
                  </a:cubicBezTo>
                  <a:cubicBezTo>
                    <a:pt x="751" y="8566"/>
                    <a:pt x="806" y="8595"/>
                    <a:pt x="865" y="8595"/>
                  </a:cubicBezTo>
                  <a:cubicBezTo>
                    <a:pt x="947" y="8595"/>
                    <a:pt x="1036" y="8538"/>
                    <a:pt x="1046" y="8450"/>
                  </a:cubicBezTo>
                  <a:cubicBezTo>
                    <a:pt x="1124" y="7771"/>
                    <a:pt x="1060" y="7052"/>
                    <a:pt x="1005" y="6368"/>
                  </a:cubicBezTo>
                  <a:cubicBezTo>
                    <a:pt x="950" y="5667"/>
                    <a:pt x="886" y="4960"/>
                    <a:pt x="821" y="4259"/>
                  </a:cubicBezTo>
                  <a:cubicBezTo>
                    <a:pt x="761" y="3576"/>
                    <a:pt x="698" y="2888"/>
                    <a:pt x="638" y="2204"/>
                  </a:cubicBezTo>
                  <a:cubicBezTo>
                    <a:pt x="579" y="1553"/>
                    <a:pt x="486" y="865"/>
                    <a:pt x="583" y="209"/>
                  </a:cubicBezTo>
                  <a:cubicBezTo>
                    <a:pt x="603" y="74"/>
                    <a:pt x="501"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6"/>
            <p:cNvSpPr/>
            <p:nvPr/>
          </p:nvSpPr>
          <p:spPr>
            <a:xfrm>
              <a:off x="3476000" y="537450"/>
              <a:ext cx="127150" cy="163300"/>
            </a:xfrm>
            <a:custGeom>
              <a:rect b="b" l="l" r="r" t="t"/>
              <a:pathLst>
                <a:path extrusionOk="0" h="6532" w="5086">
                  <a:moveTo>
                    <a:pt x="4657" y="1"/>
                  </a:moveTo>
                  <a:cubicBezTo>
                    <a:pt x="4639" y="1"/>
                    <a:pt x="4620" y="2"/>
                    <a:pt x="4600" y="5"/>
                  </a:cubicBezTo>
                  <a:cubicBezTo>
                    <a:pt x="3188" y="225"/>
                    <a:pt x="1996" y="1463"/>
                    <a:pt x="1234" y="2602"/>
                  </a:cubicBezTo>
                  <a:cubicBezTo>
                    <a:pt x="858" y="3165"/>
                    <a:pt x="551" y="3770"/>
                    <a:pt x="326" y="4408"/>
                  </a:cubicBezTo>
                  <a:cubicBezTo>
                    <a:pt x="216" y="4720"/>
                    <a:pt x="111" y="5046"/>
                    <a:pt x="56" y="5371"/>
                  </a:cubicBezTo>
                  <a:cubicBezTo>
                    <a:pt x="1" y="5711"/>
                    <a:pt x="28" y="6073"/>
                    <a:pt x="79" y="6412"/>
                  </a:cubicBezTo>
                  <a:cubicBezTo>
                    <a:pt x="89" y="6487"/>
                    <a:pt x="160" y="6531"/>
                    <a:pt x="229" y="6531"/>
                  </a:cubicBezTo>
                  <a:cubicBezTo>
                    <a:pt x="282" y="6531"/>
                    <a:pt x="334" y="6504"/>
                    <a:pt x="354" y="6444"/>
                  </a:cubicBezTo>
                  <a:cubicBezTo>
                    <a:pt x="735" y="5275"/>
                    <a:pt x="1023" y="4083"/>
                    <a:pt x="1707" y="3042"/>
                  </a:cubicBezTo>
                  <a:cubicBezTo>
                    <a:pt x="2041" y="2532"/>
                    <a:pt x="2436" y="2060"/>
                    <a:pt x="2885" y="1652"/>
                  </a:cubicBezTo>
                  <a:cubicBezTo>
                    <a:pt x="3404" y="1180"/>
                    <a:pt x="3990" y="748"/>
                    <a:pt x="4697" y="638"/>
                  </a:cubicBezTo>
                  <a:cubicBezTo>
                    <a:pt x="5086" y="577"/>
                    <a:pt x="5017" y="1"/>
                    <a:pt x="4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6"/>
            <p:cNvSpPr/>
            <p:nvPr/>
          </p:nvSpPr>
          <p:spPr>
            <a:xfrm>
              <a:off x="3387000" y="594225"/>
              <a:ext cx="103725" cy="386075"/>
            </a:xfrm>
            <a:custGeom>
              <a:rect b="b" l="l" r="r" t="t"/>
              <a:pathLst>
                <a:path extrusionOk="0" h="15443" w="4149">
                  <a:moveTo>
                    <a:pt x="227" y="0"/>
                  </a:moveTo>
                  <a:cubicBezTo>
                    <a:pt x="61" y="0"/>
                    <a:pt x="0" y="288"/>
                    <a:pt x="176" y="339"/>
                  </a:cubicBezTo>
                  <a:cubicBezTo>
                    <a:pt x="511" y="436"/>
                    <a:pt x="823" y="629"/>
                    <a:pt x="1112" y="826"/>
                  </a:cubicBezTo>
                  <a:cubicBezTo>
                    <a:pt x="1391" y="1014"/>
                    <a:pt x="1666" y="1220"/>
                    <a:pt x="1920" y="1440"/>
                  </a:cubicBezTo>
                  <a:cubicBezTo>
                    <a:pt x="2432" y="1889"/>
                    <a:pt x="2841" y="2462"/>
                    <a:pt x="3093" y="3095"/>
                  </a:cubicBezTo>
                  <a:cubicBezTo>
                    <a:pt x="3423" y="3912"/>
                    <a:pt x="3382" y="5068"/>
                    <a:pt x="3414" y="6118"/>
                  </a:cubicBezTo>
                  <a:cubicBezTo>
                    <a:pt x="3442" y="6962"/>
                    <a:pt x="3103" y="9039"/>
                    <a:pt x="2841" y="10158"/>
                  </a:cubicBezTo>
                  <a:cubicBezTo>
                    <a:pt x="2621" y="11098"/>
                    <a:pt x="1699" y="14404"/>
                    <a:pt x="1479" y="15344"/>
                  </a:cubicBezTo>
                  <a:cubicBezTo>
                    <a:pt x="1464" y="15412"/>
                    <a:pt x="1468" y="15443"/>
                    <a:pt x="1489" y="15443"/>
                  </a:cubicBezTo>
                  <a:cubicBezTo>
                    <a:pt x="1622" y="15443"/>
                    <a:pt x="2410" y="14191"/>
                    <a:pt x="2731" y="13382"/>
                  </a:cubicBezTo>
                  <a:cubicBezTo>
                    <a:pt x="3886" y="10470"/>
                    <a:pt x="4052" y="7315"/>
                    <a:pt x="4098" y="6393"/>
                  </a:cubicBezTo>
                  <a:cubicBezTo>
                    <a:pt x="4148" y="5425"/>
                    <a:pt x="4066" y="3912"/>
                    <a:pt x="3736" y="2995"/>
                  </a:cubicBezTo>
                  <a:cubicBezTo>
                    <a:pt x="3482" y="2284"/>
                    <a:pt x="3048" y="1641"/>
                    <a:pt x="2506" y="1119"/>
                  </a:cubicBezTo>
                  <a:cubicBezTo>
                    <a:pt x="2199" y="821"/>
                    <a:pt x="1865" y="555"/>
                    <a:pt x="1474" y="381"/>
                  </a:cubicBezTo>
                  <a:cubicBezTo>
                    <a:pt x="1080" y="197"/>
                    <a:pt x="681" y="115"/>
                    <a:pt x="263" y="5"/>
                  </a:cubicBezTo>
                  <a:cubicBezTo>
                    <a:pt x="250" y="2"/>
                    <a:pt x="238"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6"/>
            <p:cNvSpPr/>
            <p:nvPr/>
          </p:nvSpPr>
          <p:spPr>
            <a:xfrm>
              <a:off x="3231900" y="558100"/>
              <a:ext cx="226675" cy="91600"/>
            </a:xfrm>
            <a:custGeom>
              <a:rect b="b" l="l" r="r" t="t"/>
              <a:pathLst>
                <a:path extrusionOk="0" h="3664" w="9067">
                  <a:moveTo>
                    <a:pt x="4133" y="1"/>
                  </a:moveTo>
                  <a:cubicBezTo>
                    <a:pt x="2564" y="1"/>
                    <a:pt x="1450" y="1070"/>
                    <a:pt x="887" y="1752"/>
                  </a:cubicBezTo>
                  <a:cubicBezTo>
                    <a:pt x="1" y="2821"/>
                    <a:pt x="185" y="3251"/>
                    <a:pt x="282" y="3348"/>
                  </a:cubicBezTo>
                  <a:cubicBezTo>
                    <a:pt x="359" y="3427"/>
                    <a:pt x="443" y="3458"/>
                    <a:pt x="531" y="3458"/>
                  </a:cubicBezTo>
                  <a:cubicBezTo>
                    <a:pt x="755" y="3458"/>
                    <a:pt x="1004" y="3257"/>
                    <a:pt x="1230" y="3133"/>
                  </a:cubicBezTo>
                  <a:cubicBezTo>
                    <a:pt x="1575" y="2940"/>
                    <a:pt x="1914" y="2747"/>
                    <a:pt x="2276" y="2601"/>
                  </a:cubicBezTo>
                  <a:cubicBezTo>
                    <a:pt x="2657" y="2440"/>
                    <a:pt x="3065" y="2371"/>
                    <a:pt x="3473" y="2307"/>
                  </a:cubicBezTo>
                  <a:cubicBezTo>
                    <a:pt x="3886" y="2243"/>
                    <a:pt x="4308" y="2197"/>
                    <a:pt x="4729" y="2197"/>
                  </a:cubicBezTo>
                  <a:cubicBezTo>
                    <a:pt x="5482" y="2201"/>
                    <a:pt x="6238" y="2307"/>
                    <a:pt x="6949" y="2555"/>
                  </a:cubicBezTo>
                  <a:cubicBezTo>
                    <a:pt x="7279" y="2669"/>
                    <a:pt x="7586" y="2817"/>
                    <a:pt x="7889" y="2991"/>
                  </a:cubicBezTo>
                  <a:cubicBezTo>
                    <a:pt x="8211" y="3174"/>
                    <a:pt x="8513" y="3353"/>
                    <a:pt x="8770" y="3619"/>
                  </a:cubicBezTo>
                  <a:cubicBezTo>
                    <a:pt x="8800" y="3650"/>
                    <a:pt x="8835" y="3663"/>
                    <a:pt x="8870" y="3663"/>
                  </a:cubicBezTo>
                  <a:cubicBezTo>
                    <a:pt x="8973" y="3663"/>
                    <a:pt x="9067" y="3549"/>
                    <a:pt x="8981" y="3454"/>
                  </a:cubicBezTo>
                  <a:cubicBezTo>
                    <a:pt x="8761" y="3215"/>
                    <a:pt x="8541" y="2963"/>
                    <a:pt x="8283" y="2762"/>
                  </a:cubicBezTo>
                  <a:cubicBezTo>
                    <a:pt x="8361" y="2707"/>
                    <a:pt x="8421" y="2614"/>
                    <a:pt x="8431" y="2523"/>
                  </a:cubicBezTo>
                  <a:cubicBezTo>
                    <a:pt x="8448" y="2358"/>
                    <a:pt x="8329" y="2257"/>
                    <a:pt x="8215" y="2165"/>
                  </a:cubicBezTo>
                  <a:cubicBezTo>
                    <a:pt x="7555" y="1634"/>
                    <a:pt x="6926" y="1001"/>
                    <a:pt x="6183" y="582"/>
                  </a:cubicBezTo>
                  <a:cubicBezTo>
                    <a:pt x="5434" y="165"/>
                    <a:pt x="4748" y="1"/>
                    <a:pt x="4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6"/>
            <p:cNvSpPr/>
            <p:nvPr/>
          </p:nvSpPr>
          <p:spPr>
            <a:xfrm>
              <a:off x="3256575" y="433175"/>
              <a:ext cx="119825" cy="52850"/>
            </a:xfrm>
            <a:custGeom>
              <a:rect b="b" l="l" r="r" t="t"/>
              <a:pathLst>
                <a:path extrusionOk="0" h="2114" w="4793">
                  <a:moveTo>
                    <a:pt x="2190" y="0"/>
                  </a:moveTo>
                  <a:cubicBezTo>
                    <a:pt x="1813" y="0"/>
                    <a:pt x="1441" y="89"/>
                    <a:pt x="1124" y="296"/>
                  </a:cubicBezTo>
                  <a:cubicBezTo>
                    <a:pt x="849" y="476"/>
                    <a:pt x="637" y="755"/>
                    <a:pt x="468" y="1031"/>
                  </a:cubicBezTo>
                  <a:cubicBezTo>
                    <a:pt x="321" y="1265"/>
                    <a:pt x="0" y="1623"/>
                    <a:pt x="110" y="1915"/>
                  </a:cubicBezTo>
                  <a:cubicBezTo>
                    <a:pt x="165" y="2063"/>
                    <a:pt x="278" y="2113"/>
                    <a:pt x="407" y="2113"/>
                  </a:cubicBezTo>
                  <a:cubicBezTo>
                    <a:pt x="591" y="2113"/>
                    <a:pt x="808" y="2012"/>
                    <a:pt x="940" y="1947"/>
                  </a:cubicBezTo>
                  <a:cubicBezTo>
                    <a:pt x="1298" y="1778"/>
                    <a:pt x="1624" y="1590"/>
                    <a:pt x="2009" y="1490"/>
                  </a:cubicBezTo>
                  <a:cubicBezTo>
                    <a:pt x="2413" y="1382"/>
                    <a:pt x="2865" y="1324"/>
                    <a:pt x="3315" y="1324"/>
                  </a:cubicBezTo>
                  <a:cubicBezTo>
                    <a:pt x="3770" y="1324"/>
                    <a:pt x="4224" y="1383"/>
                    <a:pt x="4627" y="1513"/>
                  </a:cubicBezTo>
                  <a:cubicBezTo>
                    <a:pt x="4639" y="1517"/>
                    <a:pt x="4651" y="1518"/>
                    <a:pt x="4663" y="1518"/>
                  </a:cubicBezTo>
                  <a:cubicBezTo>
                    <a:pt x="4744" y="1518"/>
                    <a:pt x="4793" y="1426"/>
                    <a:pt x="4756" y="1365"/>
                  </a:cubicBezTo>
                  <a:cubicBezTo>
                    <a:pt x="4760" y="1278"/>
                    <a:pt x="4705" y="1219"/>
                    <a:pt x="4646" y="1164"/>
                  </a:cubicBezTo>
                  <a:cubicBezTo>
                    <a:pt x="4495" y="1017"/>
                    <a:pt x="4316" y="902"/>
                    <a:pt x="4155" y="764"/>
                  </a:cubicBezTo>
                  <a:cubicBezTo>
                    <a:pt x="3880" y="526"/>
                    <a:pt x="3560" y="351"/>
                    <a:pt x="3219" y="209"/>
                  </a:cubicBezTo>
                  <a:cubicBezTo>
                    <a:pt x="2902" y="78"/>
                    <a:pt x="2544"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6"/>
            <p:cNvSpPr/>
            <p:nvPr/>
          </p:nvSpPr>
          <p:spPr>
            <a:xfrm>
              <a:off x="3334075" y="736500"/>
              <a:ext cx="126825" cy="296050"/>
            </a:xfrm>
            <a:custGeom>
              <a:rect b="b" l="l" r="r" t="t"/>
              <a:pathLst>
                <a:path extrusionOk="0" h="11842" w="5073">
                  <a:moveTo>
                    <a:pt x="691" y="1"/>
                  </a:moveTo>
                  <a:cubicBezTo>
                    <a:pt x="684" y="1"/>
                    <a:pt x="677" y="1"/>
                    <a:pt x="670" y="1"/>
                  </a:cubicBezTo>
                  <a:cubicBezTo>
                    <a:pt x="331" y="10"/>
                    <a:pt x="1" y="262"/>
                    <a:pt x="115" y="628"/>
                  </a:cubicBezTo>
                  <a:cubicBezTo>
                    <a:pt x="335" y="1330"/>
                    <a:pt x="1330" y="1257"/>
                    <a:pt x="1885" y="1445"/>
                  </a:cubicBezTo>
                  <a:cubicBezTo>
                    <a:pt x="2252" y="1569"/>
                    <a:pt x="2615" y="1739"/>
                    <a:pt x="2930" y="1968"/>
                  </a:cubicBezTo>
                  <a:cubicBezTo>
                    <a:pt x="3074" y="2073"/>
                    <a:pt x="3233" y="2169"/>
                    <a:pt x="3371" y="2285"/>
                  </a:cubicBezTo>
                  <a:cubicBezTo>
                    <a:pt x="3550" y="2518"/>
                    <a:pt x="3706" y="2765"/>
                    <a:pt x="3838" y="3027"/>
                  </a:cubicBezTo>
                  <a:cubicBezTo>
                    <a:pt x="4499" y="4343"/>
                    <a:pt x="4449" y="5834"/>
                    <a:pt x="4069" y="7237"/>
                  </a:cubicBezTo>
                  <a:cubicBezTo>
                    <a:pt x="3724" y="8521"/>
                    <a:pt x="2087" y="10076"/>
                    <a:pt x="1844" y="10984"/>
                  </a:cubicBezTo>
                  <a:cubicBezTo>
                    <a:pt x="1802" y="11149"/>
                    <a:pt x="1899" y="11841"/>
                    <a:pt x="2124" y="11841"/>
                  </a:cubicBezTo>
                  <a:cubicBezTo>
                    <a:pt x="2124" y="11841"/>
                    <a:pt x="2125" y="11841"/>
                    <a:pt x="2125" y="11841"/>
                  </a:cubicBezTo>
                  <a:cubicBezTo>
                    <a:pt x="2395" y="11841"/>
                    <a:pt x="3694" y="10631"/>
                    <a:pt x="4499" y="8200"/>
                  </a:cubicBezTo>
                  <a:cubicBezTo>
                    <a:pt x="4746" y="7457"/>
                    <a:pt x="5032" y="6366"/>
                    <a:pt x="5036" y="5581"/>
                  </a:cubicBezTo>
                  <a:cubicBezTo>
                    <a:pt x="5059" y="5553"/>
                    <a:pt x="5072" y="5521"/>
                    <a:pt x="5072" y="5481"/>
                  </a:cubicBezTo>
                  <a:cubicBezTo>
                    <a:pt x="5072" y="5311"/>
                    <a:pt x="5068" y="5151"/>
                    <a:pt x="5027" y="4985"/>
                  </a:cubicBezTo>
                  <a:cubicBezTo>
                    <a:pt x="5022" y="4971"/>
                    <a:pt x="5017" y="4954"/>
                    <a:pt x="5013" y="4935"/>
                  </a:cubicBezTo>
                  <a:cubicBezTo>
                    <a:pt x="4958" y="4302"/>
                    <a:pt x="4816" y="3682"/>
                    <a:pt x="4568" y="3091"/>
                  </a:cubicBezTo>
                  <a:cubicBezTo>
                    <a:pt x="4037" y="1817"/>
                    <a:pt x="2981" y="725"/>
                    <a:pt x="1679" y="234"/>
                  </a:cubicBezTo>
                  <a:cubicBezTo>
                    <a:pt x="1374" y="122"/>
                    <a:pt x="1020"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6"/>
            <p:cNvSpPr/>
            <p:nvPr/>
          </p:nvSpPr>
          <p:spPr>
            <a:xfrm>
              <a:off x="3465650" y="729575"/>
              <a:ext cx="150200" cy="137025"/>
            </a:xfrm>
            <a:custGeom>
              <a:rect b="b" l="l" r="r" t="t"/>
              <a:pathLst>
                <a:path extrusionOk="0" h="5481" w="6008">
                  <a:moveTo>
                    <a:pt x="5889" y="1"/>
                  </a:moveTo>
                  <a:cubicBezTo>
                    <a:pt x="5882" y="1"/>
                    <a:pt x="5875" y="1"/>
                    <a:pt x="5867" y="3"/>
                  </a:cubicBezTo>
                  <a:cubicBezTo>
                    <a:pt x="5194" y="130"/>
                    <a:pt x="4542" y="410"/>
                    <a:pt x="3951" y="745"/>
                  </a:cubicBezTo>
                  <a:cubicBezTo>
                    <a:pt x="3346" y="1093"/>
                    <a:pt x="2745" y="1465"/>
                    <a:pt x="2231" y="1942"/>
                  </a:cubicBezTo>
                  <a:cubicBezTo>
                    <a:pt x="1731" y="2410"/>
                    <a:pt x="1263" y="2932"/>
                    <a:pt x="865" y="3487"/>
                  </a:cubicBezTo>
                  <a:cubicBezTo>
                    <a:pt x="484" y="4020"/>
                    <a:pt x="99" y="4630"/>
                    <a:pt x="16" y="5294"/>
                  </a:cubicBezTo>
                  <a:cubicBezTo>
                    <a:pt x="1" y="5395"/>
                    <a:pt x="100" y="5480"/>
                    <a:pt x="192" y="5480"/>
                  </a:cubicBezTo>
                  <a:cubicBezTo>
                    <a:pt x="238" y="5480"/>
                    <a:pt x="282" y="5459"/>
                    <a:pt x="309" y="5409"/>
                  </a:cubicBezTo>
                  <a:cubicBezTo>
                    <a:pt x="626" y="4863"/>
                    <a:pt x="878" y="4290"/>
                    <a:pt x="1250" y="3772"/>
                  </a:cubicBezTo>
                  <a:cubicBezTo>
                    <a:pt x="1625" y="3244"/>
                    <a:pt x="2066" y="2767"/>
                    <a:pt x="2529" y="2314"/>
                  </a:cubicBezTo>
                  <a:cubicBezTo>
                    <a:pt x="2997" y="1851"/>
                    <a:pt x="3464" y="1373"/>
                    <a:pt x="4019" y="1015"/>
                  </a:cubicBezTo>
                  <a:cubicBezTo>
                    <a:pt x="4601" y="635"/>
                    <a:pt x="5230" y="378"/>
                    <a:pt x="5895" y="195"/>
                  </a:cubicBezTo>
                  <a:cubicBezTo>
                    <a:pt x="6008" y="164"/>
                    <a:pt x="5998" y="1"/>
                    <a:pt x="5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6"/>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6"/>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6"/>
            <p:cNvSpPr/>
            <p:nvPr/>
          </p:nvSpPr>
          <p:spPr>
            <a:xfrm>
              <a:off x="3347950" y="319225"/>
              <a:ext cx="171075" cy="207950"/>
            </a:xfrm>
            <a:custGeom>
              <a:rect b="b" l="l" r="r" t="t"/>
              <a:pathLst>
                <a:path extrusionOk="0" h="8318" w="6843">
                  <a:moveTo>
                    <a:pt x="3842" y="1"/>
                  </a:moveTo>
                  <a:cubicBezTo>
                    <a:pt x="3788" y="1"/>
                    <a:pt x="3736" y="18"/>
                    <a:pt x="3696" y="58"/>
                  </a:cubicBezTo>
                  <a:cubicBezTo>
                    <a:pt x="3201" y="567"/>
                    <a:pt x="2821" y="1177"/>
                    <a:pt x="2623" y="1865"/>
                  </a:cubicBezTo>
                  <a:cubicBezTo>
                    <a:pt x="2536" y="2168"/>
                    <a:pt x="2440" y="2543"/>
                    <a:pt x="2449" y="2901"/>
                  </a:cubicBezTo>
                  <a:cubicBezTo>
                    <a:pt x="2142" y="2667"/>
                    <a:pt x="1803" y="2488"/>
                    <a:pt x="1436" y="2369"/>
                  </a:cubicBezTo>
                  <a:cubicBezTo>
                    <a:pt x="1232" y="2304"/>
                    <a:pt x="1006" y="2239"/>
                    <a:pt x="785" y="2239"/>
                  </a:cubicBezTo>
                  <a:cubicBezTo>
                    <a:pt x="662" y="2239"/>
                    <a:pt x="541" y="2259"/>
                    <a:pt x="427" y="2310"/>
                  </a:cubicBezTo>
                  <a:cubicBezTo>
                    <a:pt x="83" y="2461"/>
                    <a:pt x="0" y="2828"/>
                    <a:pt x="5" y="3172"/>
                  </a:cubicBezTo>
                  <a:cubicBezTo>
                    <a:pt x="9" y="3859"/>
                    <a:pt x="381" y="4530"/>
                    <a:pt x="945" y="4928"/>
                  </a:cubicBezTo>
                  <a:cubicBezTo>
                    <a:pt x="1385" y="5235"/>
                    <a:pt x="1918" y="5377"/>
                    <a:pt x="2449" y="5377"/>
                  </a:cubicBezTo>
                  <a:cubicBezTo>
                    <a:pt x="1968" y="6263"/>
                    <a:pt x="2206" y="7381"/>
                    <a:pt x="2802" y="8221"/>
                  </a:cubicBezTo>
                  <a:cubicBezTo>
                    <a:pt x="2847" y="8284"/>
                    <a:pt x="2927" y="8317"/>
                    <a:pt x="3005" y="8317"/>
                  </a:cubicBezTo>
                  <a:cubicBezTo>
                    <a:pt x="3063" y="8317"/>
                    <a:pt x="3121" y="8299"/>
                    <a:pt x="3165" y="8262"/>
                  </a:cubicBezTo>
                  <a:cubicBezTo>
                    <a:pt x="3761" y="7722"/>
                    <a:pt x="4151" y="6996"/>
                    <a:pt x="4284" y="6221"/>
                  </a:cubicBezTo>
                  <a:cubicBezTo>
                    <a:pt x="4811" y="6859"/>
                    <a:pt x="5618" y="7263"/>
                    <a:pt x="6448" y="7354"/>
                  </a:cubicBezTo>
                  <a:cubicBezTo>
                    <a:pt x="6456" y="7355"/>
                    <a:pt x="6464" y="7355"/>
                    <a:pt x="6473" y="7355"/>
                  </a:cubicBezTo>
                  <a:cubicBezTo>
                    <a:pt x="6593" y="7355"/>
                    <a:pt x="6733" y="7262"/>
                    <a:pt x="6737" y="7129"/>
                  </a:cubicBezTo>
                  <a:cubicBezTo>
                    <a:pt x="6737" y="6414"/>
                    <a:pt x="6627" y="5639"/>
                    <a:pt x="6255" y="5015"/>
                  </a:cubicBezTo>
                  <a:cubicBezTo>
                    <a:pt x="6090" y="4736"/>
                    <a:pt x="5852" y="4497"/>
                    <a:pt x="5567" y="4350"/>
                  </a:cubicBezTo>
                  <a:cubicBezTo>
                    <a:pt x="5903" y="4139"/>
                    <a:pt x="6200" y="3883"/>
                    <a:pt x="6411" y="3548"/>
                  </a:cubicBezTo>
                  <a:cubicBezTo>
                    <a:pt x="6733" y="3038"/>
                    <a:pt x="6843" y="2401"/>
                    <a:pt x="6581" y="1846"/>
                  </a:cubicBezTo>
                  <a:cubicBezTo>
                    <a:pt x="6534" y="1744"/>
                    <a:pt x="6443" y="1696"/>
                    <a:pt x="6344" y="1696"/>
                  </a:cubicBezTo>
                  <a:cubicBezTo>
                    <a:pt x="6309" y="1696"/>
                    <a:pt x="6273" y="1702"/>
                    <a:pt x="6238" y="1713"/>
                  </a:cubicBezTo>
                  <a:cubicBezTo>
                    <a:pt x="5673" y="1893"/>
                    <a:pt x="5160" y="2185"/>
                    <a:pt x="4724" y="2571"/>
                  </a:cubicBezTo>
                  <a:cubicBezTo>
                    <a:pt x="4857" y="1700"/>
                    <a:pt x="4682" y="810"/>
                    <a:pt x="4064" y="100"/>
                  </a:cubicBezTo>
                  <a:cubicBezTo>
                    <a:pt x="4011" y="41"/>
                    <a:pt x="3925" y="1"/>
                    <a:pt x="3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6"/>
            <p:cNvSpPr/>
            <p:nvPr/>
          </p:nvSpPr>
          <p:spPr>
            <a:xfrm>
              <a:off x="3382450" y="352775"/>
              <a:ext cx="113800" cy="140450"/>
            </a:xfrm>
            <a:custGeom>
              <a:rect b="b" l="l" r="r" t="t"/>
              <a:pathLst>
                <a:path extrusionOk="0" h="5618" w="4552">
                  <a:moveTo>
                    <a:pt x="2280" y="693"/>
                  </a:moveTo>
                  <a:cubicBezTo>
                    <a:pt x="2312" y="922"/>
                    <a:pt x="2354" y="1146"/>
                    <a:pt x="2386" y="1372"/>
                  </a:cubicBezTo>
                  <a:cubicBezTo>
                    <a:pt x="2441" y="1747"/>
                    <a:pt x="2523" y="2164"/>
                    <a:pt x="2454" y="2536"/>
                  </a:cubicBezTo>
                  <a:cubicBezTo>
                    <a:pt x="2424" y="2687"/>
                    <a:pt x="2555" y="2784"/>
                    <a:pt x="2686" y="2784"/>
                  </a:cubicBezTo>
                  <a:cubicBezTo>
                    <a:pt x="2734" y="2784"/>
                    <a:pt x="2782" y="2770"/>
                    <a:pt x="2821" y="2742"/>
                  </a:cubicBezTo>
                  <a:cubicBezTo>
                    <a:pt x="3124" y="2522"/>
                    <a:pt x="3431" y="2293"/>
                    <a:pt x="3757" y="2105"/>
                  </a:cubicBezTo>
                  <a:lnTo>
                    <a:pt x="3757" y="2105"/>
                  </a:lnTo>
                  <a:cubicBezTo>
                    <a:pt x="3573" y="2477"/>
                    <a:pt x="3344" y="2830"/>
                    <a:pt x="3023" y="3095"/>
                  </a:cubicBezTo>
                  <a:cubicBezTo>
                    <a:pt x="2922" y="3178"/>
                    <a:pt x="2940" y="3311"/>
                    <a:pt x="3027" y="3394"/>
                  </a:cubicBezTo>
                  <a:cubicBezTo>
                    <a:pt x="3372" y="3701"/>
                    <a:pt x="3664" y="4068"/>
                    <a:pt x="3876" y="4475"/>
                  </a:cubicBezTo>
                  <a:cubicBezTo>
                    <a:pt x="3450" y="4270"/>
                    <a:pt x="3023" y="3976"/>
                    <a:pt x="2766" y="3609"/>
                  </a:cubicBezTo>
                  <a:cubicBezTo>
                    <a:pt x="2734" y="3564"/>
                    <a:pt x="2687" y="3544"/>
                    <a:pt x="2640" y="3544"/>
                  </a:cubicBezTo>
                  <a:cubicBezTo>
                    <a:pt x="2553" y="3544"/>
                    <a:pt x="2464" y="3609"/>
                    <a:pt x="2449" y="3701"/>
                  </a:cubicBezTo>
                  <a:cubicBezTo>
                    <a:pt x="2377" y="4210"/>
                    <a:pt x="2225" y="4687"/>
                    <a:pt x="1890" y="5063"/>
                  </a:cubicBezTo>
                  <a:cubicBezTo>
                    <a:pt x="1886" y="4884"/>
                    <a:pt x="1886" y="4706"/>
                    <a:pt x="1899" y="4531"/>
                  </a:cubicBezTo>
                  <a:cubicBezTo>
                    <a:pt x="1918" y="4247"/>
                    <a:pt x="1936" y="3912"/>
                    <a:pt x="2060" y="3650"/>
                  </a:cubicBezTo>
                  <a:cubicBezTo>
                    <a:pt x="2092" y="3582"/>
                    <a:pt x="2051" y="3476"/>
                    <a:pt x="1973" y="3453"/>
                  </a:cubicBezTo>
                  <a:cubicBezTo>
                    <a:pt x="1615" y="3339"/>
                    <a:pt x="1294" y="3237"/>
                    <a:pt x="1005" y="2990"/>
                  </a:cubicBezTo>
                  <a:cubicBezTo>
                    <a:pt x="798" y="2816"/>
                    <a:pt x="625" y="2600"/>
                    <a:pt x="500" y="2367"/>
                  </a:cubicBezTo>
                  <a:lnTo>
                    <a:pt x="500" y="2367"/>
                  </a:lnTo>
                  <a:cubicBezTo>
                    <a:pt x="991" y="2403"/>
                    <a:pt x="1436" y="2582"/>
                    <a:pt x="1899" y="2775"/>
                  </a:cubicBezTo>
                  <a:cubicBezTo>
                    <a:pt x="1928" y="2787"/>
                    <a:pt x="1956" y="2792"/>
                    <a:pt x="1983" y="2792"/>
                  </a:cubicBezTo>
                  <a:cubicBezTo>
                    <a:pt x="2132" y="2792"/>
                    <a:pt x="2242" y="2630"/>
                    <a:pt x="2206" y="2494"/>
                  </a:cubicBezTo>
                  <a:cubicBezTo>
                    <a:pt x="2229" y="2462"/>
                    <a:pt x="2239" y="2417"/>
                    <a:pt x="2225" y="2362"/>
                  </a:cubicBezTo>
                  <a:cubicBezTo>
                    <a:pt x="2134" y="2022"/>
                    <a:pt x="2096" y="1674"/>
                    <a:pt x="2138" y="1321"/>
                  </a:cubicBezTo>
                  <a:cubicBezTo>
                    <a:pt x="2161" y="1156"/>
                    <a:pt x="2193" y="898"/>
                    <a:pt x="2280" y="693"/>
                  </a:cubicBezTo>
                  <a:close/>
                  <a:moveTo>
                    <a:pt x="2432" y="0"/>
                  </a:moveTo>
                  <a:cubicBezTo>
                    <a:pt x="2383" y="0"/>
                    <a:pt x="2335" y="15"/>
                    <a:pt x="2299" y="45"/>
                  </a:cubicBezTo>
                  <a:cubicBezTo>
                    <a:pt x="1725" y="519"/>
                    <a:pt x="1675" y="1463"/>
                    <a:pt x="1793" y="2183"/>
                  </a:cubicBezTo>
                  <a:cubicBezTo>
                    <a:pt x="1443" y="2024"/>
                    <a:pt x="1049" y="1959"/>
                    <a:pt x="658" y="1959"/>
                  </a:cubicBezTo>
                  <a:cubicBezTo>
                    <a:pt x="497" y="1959"/>
                    <a:pt x="336" y="1970"/>
                    <a:pt x="180" y="1990"/>
                  </a:cubicBezTo>
                  <a:cubicBezTo>
                    <a:pt x="51" y="2009"/>
                    <a:pt x="0" y="2142"/>
                    <a:pt x="38" y="2252"/>
                  </a:cubicBezTo>
                  <a:cubicBezTo>
                    <a:pt x="276" y="2953"/>
                    <a:pt x="964" y="3646"/>
                    <a:pt x="1734" y="3738"/>
                  </a:cubicBezTo>
                  <a:cubicBezTo>
                    <a:pt x="1683" y="4003"/>
                    <a:pt x="1601" y="4261"/>
                    <a:pt x="1569" y="4536"/>
                  </a:cubicBezTo>
                  <a:cubicBezTo>
                    <a:pt x="1533" y="4847"/>
                    <a:pt x="1537" y="5159"/>
                    <a:pt x="1564" y="5472"/>
                  </a:cubicBezTo>
                  <a:cubicBezTo>
                    <a:pt x="1574" y="5565"/>
                    <a:pt x="1656" y="5618"/>
                    <a:pt x="1738" y="5618"/>
                  </a:cubicBezTo>
                  <a:cubicBezTo>
                    <a:pt x="1777" y="5618"/>
                    <a:pt x="1816" y="5606"/>
                    <a:pt x="1848" y="5582"/>
                  </a:cubicBezTo>
                  <a:cubicBezTo>
                    <a:pt x="2307" y="5228"/>
                    <a:pt x="2674" y="4710"/>
                    <a:pt x="2780" y="4136"/>
                  </a:cubicBezTo>
                  <a:cubicBezTo>
                    <a:pt x="2913" y="4278"/>
                    <a:pt x="3055" y="4412"/>
                    <a:pt x="3224" y="4531"/>
                  </a:cubicBezTo>
                  <a:cubicBezTo>
                    <a:pt x="3499" y="4729"/>
                    <a:pt x="3816" y="4866"/>
                    <a:pt x="4138" y="4966"/>
                  </a:cubicBezTo>
                  <a:cubicBezTo>
                    <a:pt x="4157" y="4972"/>
                    <a:pt x="4177" y="4975"/>
                    <a:pt x="4196" y="4975"/>
                  </a:cubicBezTo>
                  <a:cubicBezTo>
                    <a:pt x="4299" y="4975"/>
                    <a:pt x="4391" y="4894"/>
                    <a:pt x="4371" y="4778"/>
                  </a:cubicBezTo>
                  <a:cubicBezTo>
                    <a:pt x="4275" y="4132"/>
                    <a:pt x="3945" y="3563"/>
                    <a:pt x="3412" y="3197"/>
                  </a:cubicBezTo>
                  <a:cubicBezTo>
                    <a:pt x="3789" y="2710"/>
                    <a:pt x="4187" y="2252"/>
                    <a:pt x="4468" y="1696"/>
                  </a:cubicBezTo>
                  <a:cubicBezTo>
                    <a:pt x="4552" y="1535"/>
                    <a:pt x="4395" y="1359"/>
                    <a:pt x="4232" y="1359"/>
                  </a:cubicBezTo>
                  <a:cubicBezTo>
                    <a:pt x="4200" y="1359"/>
                    <a:pt x="4168" y="1366"/>
                    <a:pt x="4138" y="1381"/>
                  </a:cubicBezTo>
                  <a:cubicBezTo>
                    <a:pt x="3697" y="1601"/>
                    <a:pt x="3257" y="1802"/>
                    <a:pt x="2867" y="2100"/>
                  </a:cubicBezTo>
                  <a:cubicBezTo>
                    <a:pt x="2862" y="1834"/>
                    <a:pt x="2872" y="1564"/>
                    <a:pt x="2853" y="1302"/>
                  </a:cubicBezTo>
                  <a:cubicBezTo>
                    <a:pt x="2826" y="908"/>
                    <a:pt x="2762" y="500"/>
                    <a:pt x="2629" y="128"/>
                  </a:cubicBezTo>
                  <a:cubicBezTo>
                    <a:pt x="2600" y="44"/>
                    <a:pt x="2515" y="0"/>
                    <a:pt x="2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6"/>
            <p:cNvSpPr/>
            <p:nvPr/>
          </p:nvSpPr>
          <p:spPr>
            <a:xfrm>
              <a:off x="3219875" y="717175"/>
              <a:ext cx="155500" cy="134500"/>
            </a:xfrm>
            <a:custGeom>
              <a:rect b="b" l="l" r="r" t="t"/>
              <a:pathLst>
                <a:path extrusionOk="0" h="5380" w="6220">
                  <a:moveTo>
                    <a:pt x="2457" y="0"/>
                  </a:moveTo>
                  <a:cubicBezTo>
                    <a:pt x="1961" y="0"/>
                    <a:pt x="1467" y="105"/>
                    <a:pt x="1074" y="374"/>
                  </a:cubicBezTo>
                  <a:cubicBezTo>
                    <a:pt x="932" y="471"/>
                    <a:pt x="955" y="691"/>
                    <a:pt x="1083" y="787"/>
                  </a:cubicBezTo>
                  <a:cubicBezTo>
                    <a:pt x="1427" y="1039"/>
                    <a:pt x="1789" y="1263"/>
                    <a:pt x="2166" y="1470"/>
                  </a:cubicBezTo>
                  <a:cubicBezTo>
                    <a:pt x="1335" y="1709"/>
                    <a:pt x="592" y="2227"/>
                    <a:pt x="79" y="2933"/>
                  </a:cubicBezTo>
                  <a:cubicBezTo>
                    <a:pt x="1" y="3043"/>
                    <a:pt x="14" y="3217"/>
                    <a:pt x="130" y="3295"/>
                  </a:cubicBezTo>
                  <a:cubicBezTo>
                    <a:pt x="544" y="3560"/>
                    <a:pt x="1021" y="3692"/>
                    <a:pt x="1499" y="3692"/>
                  </a:cubicBezTo>
                  <a:cubicBezTo>
                    <a:pt x="1707" y="3692"/>
                    <a:pt x="1916" y="3667"/>
                    <a:pt x="2120" y="3617"/>
                  </a:cubicBezTo>
                  <a:lnTo>
                    <a:pt x="2120" y="3617"/>
                  </a:lnTo>
                  <a:cubicBezTo>
                    <a:pt x="1863" y="4011"/>
                    <a:pt x="1629" y="4423"/>
                    <a:pt x="1423" y="4846"/>
                  </a:cubicBezTo>
                  <a:cubicBezTo>
                    <a:pt x="1340" y="5011"/>
                    <a:pt x="1482" y="5166"/>
                    <a:pt x="1629" y="5198"/>
                  </a:cubicBezTo>
                  <a:cubicBezTo>
                    <a:pt x="1816" y="5243"/>
                    <a:pt x="2008" y="5266"/>
                    <a:pt x="2200" y="5266"/>
                  </a:cubicBezTo>
                  <a:cubicBezTo>
                    <a:pt x="2791" y="5266"/>
                    <a:pt x="3384" y="5056"/>
                    <a:pt x="3830" y="4658"/>
                  </a:cubicBezTo>
                  <a:cubicBezTo>
                    <a:pt x="4055" y="4455"/>
                    <a:pt x="4234" y="4222"/>
                    <a:pt x="4367" y="3960"/>
                  </a:cubicBezTo>
                  <a:cubicBezTo>
                    <a:pt x="4522" y="4400"/>
                    <a:pt x="4742" y="4819"/>
                    <a:pt x="4973" y="5231"/>
                  </a:cubicBezTo>
                  <a:cubicBezTo>
                    <a:pt x="5028" y="5331"/>
                    <a:pt x="5117" y="5380"/>
                    <a:pt x="5206" y="5380"/>
                  </a:cubicBezTo>
                  <a:cubicBezTo>
                    <a:pt x="5301" y="5380"/>
                    <a:pt x="5395" y="5325"/>
                    <a:pt x="5449" y="5221"/>
                  </a:cubicBezTo>
                  <a:cubicBezTo>
                    <a:pt x="6169" y="3883"/>
                    <a:pt x="6220" y="2163"/>
                    <a:pt x="5045" y="1058"/>
                  </a:cubicBezTo>
                  <a:cubicBezTo>
                    <a:pt x="4999" y="1013"/>
                    <a:pt x="4946" y="994"/>
                    <a:pt x="4896" y="994"/>
                  </a:cubicBezTo>
                  <a:cubicBezTo>
                    <a:pt x="4868" y="994"/>
                    <a:pt x="4841" y="1000"/>
                    <a:pt x="4816" y="1011"/>
                  </a:cubicBezTo>
                  <a:cubicBezTo>
                    <a:pt x="4505" y="594"/>
                    <a:pt x="4041" y="296"/>
                    <a:pt x="3523" y="150"/>
                  </a:cubicBezTo>
                  <a:cubicBezTo>
                    <a:pt x="3193" y="58"/>
                    <a:pt x="2825" y="0"/>
                    <a:pt x="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6"/>
            <p:cNvSpPr/>
            <p:nvPr/>
          </p:nvSpPr>
          <p:spPr>
            <a:xfrm>
              <a:off x="3242700" y="718025"/>
              <a:ext cx="110800" cy="135000"/>
            </a:xfrm>
            <a:custGeom>
              <a:rect b="b" l="l" r="r" t="t"/>
              <a:pathLst>
                <a:path extrusionOk="0" h="5400" w="4432">
                  <a:moveTo>
                    <a:pt x="1620" y="1"/>
                  </a:moveTo>
                  <a:cubicBezTo>
                    <a:pt x="1432" y="1"/>
                    <a:pt x="1243" y="15"/>
                    <a:pt x="1055" y="33"/>
                  </a:cubicBezTo>
                  <a:cubicBezTo>
                    <a:pt x="730" y="69"/>
                    <a:pt x="409" y="74"/>
                    <a:pt x="134" y="272"/>
                  </a:cubicBezTo>
                  <a:cubicBezTo>
                    <a:pt x="28" y="345"/>
                    <a:pt x="0" y="537"/>
                    <a:pt x="92" y="634"/>
                  </a:cubicBezTo>
                  <a:cubicBezTo>
                    <a:pt x="464" y="1015"/>
                    <a:pt x="885" y="1331"/>
                    <a:pt x="1340" y="1610"/>
                  </a:cubicBezTo>
                  <a:cubicBezTo>
                    <a:pt x="1560" y="1748"/>
                    <a:pt x="1785" y="1872"/>
                    <a:pt x="2009" y="2000"/>
                  </a:cubicBezTo>
                  <a:cubicBezTo>
                    <a:pt x="2083" y="2042"/>
                    <a:pt x="2155" y="2078"/>
                    <a:pt x="2234" y="2115"/>
                  </a:cubicBezTo>
                  <a:cubicBezTo>
                    <a:pt x="1844" y="2715"/>
                    <a:pt x="1523" y="3367"/>
                    <a:pt x="1660" y="4114"/>
                  </a:cubicBezTo>
                  <a:cubicBezTo>
                    <a:pt x="1683" y="4230"/>
                    <a:pt x="1775" y="4297"/>
                    <a:pt x="1877" y="4297"/>
                  </a:cubicBezTo>
                  <a:cubicBezTo>
                    <a:pt x="1924" y="4297"/>
                    <a:pt x="1973" y="4283"/>
                    <a:pt x="2018" y="4252"/>
                  </a:cubicBezTo>
                  <a:cubicBezTo>
                    <a:pt x="2312" y="4046"/>
                    <a:pt x="2637" y="3890"/>
                    <a:pt x="2926" y="3678"/>
                  </a:cubicBezTo>
                  <a:cubicBezTo>
                    <a:pt x="3059" y="3583"/>
                    <a:pt x="3183" y="3477"/>
                    <a:pt x="3302" y="3371"/>
                  </a:cubicBezTo>
                  <a:cubicBezTo>
                    <a:pt x="3344" y="4074"/>
                    <a:pt x="3601" y="4715"/>
                    <a:pt x="4013" y="5316"/>
                  </a:cubicBezTo>
                  <a:cubicBezTo>
                    <a:pt x="4054" y="5375"/>
                    <a:pt x="4105" y="5399"/>
                    <a:pt x="4155" y="5399"/>
                  </a:cubicBezTo>
                  <a:cubicBezTo>
                    <a:pt x="4295" y="5399"/>
                    <a:pt x="4431" y="5216"/>
                    <a:pt x="4335" y="5054"/>
                  </a:cubicBezTo>
                  <a:cubicBezTo>
                    <a:pt x="3926" y="4394"/>
                    <a:pt x="3743" y="3574"/>
                    <a:pt x="3715" y="2808"/>
                  </a:cubicBezTo>
                  <a:cubicBezTo>
                    <a:pt x="3710" y="2695"/>
                    <a:pt x="3615" y="2639"/>
                    <a:pt x="3519" y="2639"/>
                  </a:cubicBezTo>
                  <a:cubicBezTo>
                    <a:pt x="3454" y="2639"/>
                    <a:pt x="3389" y="2664"/>
                    <a:pt x="3348" y="2715"/>
                  </a:cubicBezTo>
                  <a:cubicBezTo>
                    <a:pt x="3023" y="3124"/>
                    <a:pt x="2574" y="3477"/>
                    <a:pt x="2096" y="3729"/>
                  </a:cubicBezTo>
                  <a:cubicBezTo>
                    <a:pt x="2151" y="3119"/>
                    <a:pt x="2509" y="2565"/>
                    <a:pt x="2849" y="2069"/>
                  </a:cubicBezTo>
                  <a:cubicBezTo>
                    <a:pt x="2955" y="1912"/>
                    <a:pt x="2852" y="1675"/>
                    <a:pt x="2661" y="1675"/>
                  </a:cubicBezTo>
                  <a:cubicBezTo>
                    <a:pt x="2646" y="1675"/>
                    <a:pt x="2630" y="1677"/>
                    <a:pt x="2614" y="1680"/>
                  </a:cubicBezTo>
                  <a:cubicBezTo>
                    <a:pt x="2600" y="1682"/>
                    <a:pt x="2585" y="1684"/>
                    <a:pt x="2571" y="1684"/>
                  </a:cubicBezTo>
                  <a:cubicBezTo>
                    <a:pt x="2407" y="1684"/>
                    <a:pt x="2221" y="1531"/>
                    <a:pt x="2087" y="1455"/>
                  </a:cubicBezTo>
                  <a:cubicBezTo>
                    <a:pt x="1895" y="1345"/>
                    <a:pt x="1702" y="1229"/>
                    <a:pt x="1514" y="1111"/>
                  </a:cubicBezTo>
                  <a:cubicBezTo>
                    <a:pt x="1247" y="941"/>
                    <a:pt x="987" y="757"/>
                    <a:pt x="748" y="547"/>
                  </a:cubicBezTo>
                  <a:cubicBezTo>
                    <a:pt x="900" y="510"/>
                    <a:pt x="1069" y="496"/>
                    <a:pt x="1207" y="478"/>
                  </a:cubicBezTo>
                  <a:cubicBezTo>
                    <a:pt x="1355" y="461"/>
                    <a:pt x="1505" y="453"/>
                    <a:pt x="1655" y="453"/>
                  </a:cubicBezTo>
                  <a:cubicBezTo>
                    <a:pt x="1783" y="453"/>
                    <a:pt x="1910" y="458"/>
                    <a:pt x="2037" y="469"/>
                  </a:cubicBezTo>
                  <a:cubicBezTo>
                    <a:pt x="2546" y="514"/>
                    <a:pt x="2959" y="657"/>
                    <a:pt x="3339" y="1001"/>
                  </a:cubicBezTo>
                  <a:cubicBezTo>
                    <a:pt x="3363" y="1022"/>
                    <a:pt x="3389" y="1031"/>
                    <a:pt x="3415" y="1031"/>
                  </a:cubicBezTo>
                  <a:cubicBezTo>
                    <a:pt x="3510" y="1031"/>
                    <a:pt x="3594" y="903"/>
                    <a:pt x="3518" y="812"/>
                  </a:cubicBezTo>
                  <a:cubicBezTo>
                    <a:pt x="3169" y="391"/>
                    <a:pt x="2591" y="107"/>
                    <a:pt x="2045" y="29"/>
                  </a:cubicBezTo>
                  <a:cubicBezTo>
                    <a:pt x="1904" y="9"/>
                    <a:pt x="1762"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6"/>
            <p:cNvSpPr/>
            <p:nvPr/>
          </p:nvSpPr>
          <p:spPr>
            <a:xfrm>
              <a:off x="3582525" y="438500"/>
              <a:ext cx="167400" cy="214225"/>
            </a:xfrm>
            <a:custGeom>
              <a:rect b="b" l="l" r="r" t="t"/>
              <a:pathLst>
                <a:path extrusionOk="0" h="8569" w="6696">
                  <a:moveTo>
                    <a:pt x="3371" y="0"/>
                  </a:moveTo>
                  <a:cubicBezTo>
                    <a:pt x="3230" y="0"/>
                    <a:pt x="3082" y="40"/>
                    <a:pt x="2953" y="93"/>
                  </a:cubicBezTo>
                  <a:cubicBezTo>
                    <a:pt x="2495" y="282"/>
                    <a:pt x="2110" y="602"/>
                    <a:pt x="1757" y="946"/>
                  </a:cubicBezTo>
                  <a:cubicBezTo>
                    <a:pt x="1247" y="1442"/>
                    <a:pt x="798" y="2001"/>
                    <a:pt x="482" y="2638"/>
                  </a:cubicBezTo>
                  <a:cubicBezTo>
                    <a:pt x="170" y="3271"/>
                    <a:pt x="0" y="3986"/>
                    <a:pt x="64" y="4693"/>
                  </a:cubicBezTo>
                  <a:cubicBezTo>
                    <a:pt x="152" y="5692"/>
                    <a:pt x="692" y="6591"/>
                    <a:pt x="1280" y="7403"/>
                  </a:cubicBezTo>
                  <a:cubicBezTo>
                    <a:pt x="1555" y="7783"/>
                    <a:pt x="1848" y="8164"/>
                    <a:pt x="2238" y="8435"/>
                  </a:cubicBezTo>
                  <a:lnTo>
                    <a:pt x="2184" y="8356"/>
                  </a:lnTo>
                  <a:lnTo>
                    <a:pt x="2184" y="8356"/>
                  </a:lnTo>
                  <a:cubicBezTo>
                    <a:pt x="2245" y="8418"/>
                    <a:pt x="2312" y="8474"/>
                    <a:pt x="2385" y="8522"/>
                  </a:cubicBezTo>
                  <a:cubicBezTo>
                    <a:pt x="2419" y="8547"/>
                    <a:pt x="2456" y="8569"/>
                    <a:pt x="2497" y="8569"/>
                  </a:cubicBezTo>
                  <a:cubicBezTo>
                    <a:pt x="2501" y="8569"/>
                    <a:pt x="2505" y="8569"/>
                    <a:pt x="2508" y="8568"/>
                  </a:cubicBezTo>
                  <a:cubicBezTo>
                    <a:pt x="2587" y="8558"/>
                    <a:pt x="2628" y="8467"/>
                    <a:pt x="2646" y="8389"/>
                  </a:cubicBezTo>
                  <a:cubicBezTo>
                    <a:pt x="2743" y="7986"/>
                    <a:pt x="2697" y="7546"/>
                    <a:pt x="2513" y="7169"/>
                  </a:cubicBezTo>
                  <a:lnTo>
                    <a:pt x="2513" y="7169"/>
                  </a:lnTo>
                  <a:cubicBezTo>
                    <a:pt x="3050" y="7559"/>
                    <a:pt x="3660" y="7848"/>
                    <a:pt x="4316" y="7953"/>
                  </a:cubicBezTo>
                  <a:cubicBezTo>
                    <a:pt x="4479" y="7978"/>
                    <a:pt x="4644" y="7991"/>
                    <a:pt x="4810" y="7991"/>
                  </a:cubicBezTo>
                  <a:cubicBezTo>
                    <a:pt x="5306" y="7991"/>
                    <a:pt x="5802" y="7874"/>
                    <a:pt x="6228" y="7623"/>
                  </a:cubicBezTo>
                  <a:cubicBezTo>
                    <a:pt x="6265" y="7605"/>
                    <a:pt x="6306" y="7578"/>
                    <a:pt x="6320" y="7540"/>
                  </a:cubicBezTo>
                  <a:cubicBezTo>
                    <a:pt x="6343" y="7491"/>
                    <a:pt x="6324" y="7436"/>
                    <a:pt x="6306" y="7389"/>
                  </a:cubicBezTo>
                  <a:cubicBezTo>
                    <a:pt x="5985" y="6560"/>
                    <a:pt x="5503" y="5720"/>
                    <a:pt x="4701" y="5349"/>
                  </a:cubicBezTo>
                  <a:cubicBezTo>
                    <a:pt x="5215" y="5289"/>
                    <a:pt x="5715" y="5101"/>
                    <a:pt x="6136" y="4799"/>
                  </a:cubicBezTo>
                  <a:cubicBezTo>
                    <a:pt x="6164" y="4780"/>
                    <a:pt x="6196" y="4752"/>
                    <a:pt x="6200" y="4716"/>
                  </a:cubicBezTo>
                  <a:cubicBezTo>
                    <a:pt x="6206" y="4688"/>
                    <a:pt x="6187" y="4661"/>
                    <a:pt x="6168" y="4638"/>
                  </a:cubicBezTo>
                  <a:cubicBezTo>
                    <a:pt x="5861" y="4189"/>
                    <a:pt x="5380" y="3859"/>
                    <a:pt x="4852" y="3734"/>
                  </a:cubicBezTo>
                  <a:cubicBezTo>
                    <a:pt x="5526" y="3152"/>
                    <a:pt x="6214" y="2538"/>
                    <a:pt x="6563" y="1721"/>
                  </a:cubicBezTo>
                  <a:cubicBezTo>
                    <a:pt x="6655" y="1505"/>
                    <a:pt x="6695" y="1212"/>
                    <a:pt x="6498" y="1093"/>
                  </a:cubicBezTo>
                  <a:cubicBezTo>
                    <a:pt x="6416" y="1042"/>
                    <a:pt x="6316" y="1042"/>
                    <a:pt x="6219" y="1042"/>
                  </a:cubicBezTo>
                  <a:cubicBezTo>
                    <a:pt x="5224" y="1074"/>
                    <a:pt x="4246" y="1487"/>
                    <a:pt x="3527" y="2180"/>
                  </a:cubicBezTo>
                  <a:cubicBezTo>
                    <a:pt x="3757" y="1734"/>
                    <a:pt x="3889" y="1245"/>
                    <a:pt x="3907" y="749"/>
                  </a:cubicBezTo>
                  <a:cubicBezTo>
                    <a:pt x="3912" y="519"/>
                    <a:pt x="3884" y="263"/>
                    <a:pt x="3710" y="111"/>
                  </a:cubicBezTo>
                  <a:cubicBezTo>
                    <a:pt x="3616" y="31"/>
                    <a:pt x="3496" y="0"/>
                    <a:pt x="3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6"/>
            <p:cNvSpPr/>
            <p:nvPr/>
          </p:nvSpPr>
          <p:spPr>
            <a:xfrm>
              <a:off x="3584000" y="427550"/>
              <a:ext cx="111725" cy="231550"/>
            </a:xfrm>
            <a:custGeom>
              <a:rect b="b" l="l" r="r" t="t"/>
              <a:pathLst>
                <a:path extrusionOk="0" h="9262" w="4469">
                  <a:moveTo>
                    <a:pt x="2982" y="692"/>
                  </a:moveTo>
                  <a:lnTo>
                    <a:pt x="2982" y="692"/>
                  </a:lnTo>
                  <a:cubicBezTo>
                    <a:pt x="2913" y="1554"/>
                    <a:pt x="2674" y="2384"/>
                    <a:pt x="2257" y="3145"/>
                  </a:cubicBezTo>
                  <a:cubicBezTo>
                    <a:pt x="2179" y="3287"/>
                    <a:pt x="2316" y="3480"/>
                    <a:pt x="2464" y="3493"/>
                  </a:cubicBezTo>
                  <a:cubicBezTo>
                    <a:pt x="2780" y="3521"/>
                    <a:pt x="2995" y="3746"/>
                    <a:pt x="3184" y="3984"/>
                  </a:cubicBezTo>
                  <a:cubicBezTo>
                    <a:pt x="3404" y="4269"/>
                    <a:pt x="3596" y="4585"/>
                    <a:pt x="3766" y="4906"/>
                  </a:cubicBezTo>
                  <a:cubicBezTo>
                    <a:pt x="3766" y="4906"/>
                    <a:pt x="3766" y="4911"/>
                    <a:pt x="3770" y="4915"/>
                  </a:cubicBezTo>
                  <a:cubicBezTo>
                    <a:pt x="3730" y="4929"/>
                    <a:pt x="3692" y="4947"/>
                    <a:pt x="3679" y="4951"/>
                  </a:cubicBezTo>
                  <a:cubicBezTo>
                    <a:pt x="3486" y="5021"/>
                    <a:pt x="3298" y="5067"/>
                    <a:pt x="3097" y="5099"/>
                  </a:cubicBezTo>
                  <a:cubicBezTo>
                    <a:pt x="2937" y="5121"/>
                    <a:pt x="2778" y="5132"/>
                    <a:pt x="2619" y="5132"/>
                  </a:cubicBezTo>
                  <a:cubicBezTo>
                    <a:pt x="2413" y="5132"/>
                    <a:pt x="2207" y="5114"/>
                    <a:pt x="2000" y="5080"/>
                  </a:cubicBezTo>
                  <a:cubicBezTo>
                    <a:pt x="1987" y="5078"/>
                    <a:pt x="1973" y="5077"/>
                    <a:pt x="1960" y="5077"/>
                  </a:cubicBezTo>
                  <a:cubicBezTo>
                    <a:pt x="1731" y="5077"/>
                    <a:pt x="1630" y="5400"/>
                    <a:pt x="1817" y="5539"/>
                  </a:cubicBezTo>
                  <a:cubicBezTo>
                    <a:pt x="2794" y="6259"/>
                    <a:pt x="3129" y="7510"/>
                    <a:pt x="2707" y="8611"/>
                  </a:cubicBezTo>
                  <a:cubicBezTo>
                    <a:pt x="2587" y="8511"/>
                    <a:pt x="2468" y="8401"/>
                    <a:pt x="2358" y="8286"/>
                  </a:cubicBezTo>
                  <a:cubicBezTo>
                    <a:pt x="2311" y="8234"/>
                    <a:pt x="2258" y="8212"/>
                    <a:pt x="2208" y="8212"/>
                  </a:cubicBezTo>
                  <a:cubicBezTo>
                    <a:pt x="2184" y="8212"/>
                    <a:pt x="2160" y="8217"/>
                    <a:pt x="2138" y="8226"/>
                  </a:cubicBezTo>
                  <a:cubicBezTo>
                    <a:pt x="1721" y="7726"/>
                    <a:pt x="1395" y="7116"/>
                    <a:pt x="1116" y="6553"/>
                  </a:cubicBezTo>
                  <a:cubicBezTo>
                    <a:pt x="919" y="6149"/>
                    <a:pt x="720" y="5732"/>
                    <a:pt x="620" y="5296"/>
                  </a:cubicBezTo>
                  <a:cubicBezTo>
                    <a:pt x="519" y="4865"/>
                    <a:pt x="538" y="4424"/>
                    <a:pt x="620" y="3994"/>
                  </a:cubicBezTo>
                  <a:cubicBezTo>
                    <a:pt x="771" y="3228"/>
                    <a:pt x="1143" y="2494"/>
                    <a:pt x="1624" y="1884"/>
                  </a:cubicBezTo>
                  <a:cubicBezTo>
                    <a:pt x="1858" y="1586"/>
                    <a:pt x="2096" y="1292"/>
                    <a:pt x="2404" y="1067"/>
                  </a:cubicBezTo>
                  <a:cubicBezTo>
                    <a:pt x="2587" y="934"/>
                    <a:pt x="2784" y="806"/>
                    <a:pt x="2982" y="692"/>
                  </a:cubicBezTo>
                  <a:close/>
                  <a:moveTo>
                    <a:pt x="3265" y="1"/>
                  </a:moveTo>
                  <a:cubicBezTo>
                    <a:pt x="3231" y="1"/>
                    <a:pt x="3194" y="9"/>
                    <a:pt x="3156" y="26"/>
                  </a:cubicBezTo>
                  <a:cubicBezTo>
                    <a:pt x="1982" y="576"/>
                    <a:pt x="1019" y="1590"/>
                    <a:pt x="483" y="2769"/>
                  </a:cubicBezTo>
                  <a:cubicBezTo>
                    <a:pt x="184" y="3434"/>
                    <a:pt x="1" y="4163"/>
                    <a:pt x="42" y="4892"/>
                  </a:cubicBezTo>
                  <a:cubicBezTo>
                    <a:pt x="83" y="5645"/>
                    <a:pt x="445" y="6373"/>
                    <a:pt x="794" y="7034"/>
                  </a:cubicBezTo>
                  <a:cubicBezTo>
                    <a:pt x="982" y="7396"/>
                    <a:pt x="1207" y="7740"/>
                    <a:pt x="1463" y="8056"/>
                  </a:cubicBezTo>
                  <a:cubicBezTo>
                    <a:pt x="1702" y="8355"/>
                    <a:pt x="1977" y="8593"/>
                    <a:pt x="2261" y="8831"/>
                  </a:cubicBezTo>
                  <a:cubicBezTo>
                    <a:pt x="2381" y="8974"/>
                    <a:pt x="2509" y="9098"/>
                    <a:pt x="2656" y="9212"/>
                  </a:cubicBezTo>
                  <a:cubicBezTo>
                    <a:pt x="2702" y="9246"/>
                    <a:pt x="2751" y="9261"/>
                    <a:pt x="2798" y="9261"/>
                  </a:cubicBezTo>
                  <a:cubicBezTo>
                    <a:pt x="2898" y="9261"/>
                    <a:pt x="2993" y="9195"/>
                    <a:pt x="3046" y="9102"/>
                  </a:cubicBezTo>
                  <a:cubicBezTo>
                    <a:pt x="3656" y="7961"/>
                    <a:pt x="3468" y="6585"/>
                    <a:pt x="2665" y="5635"/>
                  </a:cubicBezTo>
                  <a:cubicBezTo>
                    <a:pt x="2917" y="5626"/>
                    <a:pt x="3169" y="5599"/>
                    <a:pt x="3417" y="5544"/>
                  </a:cubicBezTo>
                  <a:cubicBezTo>
                    <a:pt x="3747" y="5470"/>
                    <a:pt x="4468" y="5364"/>
                    <a:pt x="4303" y="4879"/>
                  </a:cubicBezTo>
                  <a:cubicBezTo>
                    <a:pt x="4155" y="4439"/>
                    <a:pt x="3848" y="3994"/>
                    <a:pt x="3560" y="3636"/>
                  </a:cubicBezTo>
                  <a:cubicBezTo>
                    <a:pt x="3372" y="3397"/>
                    <a:pt x="3142" y="3182"/>
                    <a:pt x="2867" y="3067"/>
                  </a:cubicBezTo>
                  <a:cubicBezTo>
                    <a:pt x="3285" y="2200"/>
                    <a:pt x="3514" y="1256"/>
                    <a:pt x="3518" y="293"/>
                  </a:cubicBezTo>
                  <a:cubicBezTo>
                    <a:pt x="3518" y="140"/>
                    <a:pt x="3410" y="1"/>
                    <a:pt x="3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6"/>
            <p:cNvSpPr/>
            <p:nvPr/>
          </p:nvSpPr>
          <p:spPr>
            <a:xfrm>
              <a:off x="3585950" y="441275"/>
              <a:ext cx="93125" cy="206675"/>
            </a:xfrm>
            <a:custGeom>
              <a:rect b="b" l="l" r="r" t="t"/>
              <a:pathLst>
                <a:path extrusionOk="0" h="8267" w="3725">
                  <a:moveTo>
                    <a:pt x="2904" y="0"/>
                  </a:moveTo>
                  <a:cubicBezTo>
                    <a:pt x="2878" y="0"/>
                    <a:pt x="2852" y="5"/>
                    <a:pt x="2826" y="14"/>
                  </a:cubicBezTo>
                  <a:cubicBezTo>
                    <a:pt x="2060" y="275"/>
                    <a:pt x="1501" y="927"/>
                    <a:pt x="1055" y="1583"/>
                  </a:cubicBezTo>
                  <a:cubicBezTo>
                    <a:pt x="620" y="2224"/>
                    <a:pt x="253" y="2982"/>
                    <a:pt x="134" y="3756"/>
                  </a:cubicBezTo>
                  <a:cubicBezTo>
                    <a:pt x="1" y="4623"/>
                    <a:pt x="409" y="5503"/>
                    <a:pt x="822" y="6242"/>
                  </a:cubicBezTo>
                  <a:cubicBezTo>
                    <a:pt x="1243" y="6994"/>
                    <a:pt x="1771" y="7627"/>
                    <a:pt x="2395" y="8214"/>
                  </a:cubicBezTo>
                  <a:cubicBezTo>
                    <a:pt x="2433" y="8251"/>
                    <a:pt x="2477" y="8267"/>
                    <a:pt x="2521" y="8267"/>
                  </a:cubicBezTo>
                  <a:cubicBezTo>
                    <a:pt x="2634" y="8267"/>
                    <a:pt x="2747" y="8163"/>
                    <a:pt x="2767" y="8053"/>
                  </a:cubicBezTo>
                  <a:cubicBezTo>
                    <a:pt x="2816" y="8021"/>
                    <a:pt x="2858" y="7975"/>
                    <a:pt x="2871" y="7902"/>
                  </a:cubicBezTo>
                  <a:cubicBezTo>
                    <a:pt x="3023" y="7132"/>
                    <a:pt x="2894" y="6379"/>
                    <a:pt x="2578" y="5668"/>
                  </a:cubicBezTo>
                  <a:cubicBezTo>
                    <a:pt x="2418" y="5316"/>
                    <a:pt x="2174" y="5003"/>
                    <a:pt x="1895" y="4724"/>
                  </a:cubicBezTo>
                  <a:lnTo>
                    <a:pt x="1895" y="4724"/>
                  </a:lnTo>
                  <a:cubicBezTo>
                    <a:pt x="1980" y="4730"/>
                    <a:pt x="2065" y="4733"/>
                    <a:pt x="2151" y="4733"/>
                  </a:cubicBezTo>
                  <a:cubicBezTo>
                    <a:pt x="2647" y="4733"/>
                    <a:pt x="3147" y="4634"/>
                    <a:pt x="3596" y="4481"/>
                  </a:cubicBezTo>
                  <a:cubicBezTo>
                    <a:pt x="3688" y="4449"/>
                    <a:pt x="3724" y="4320"/>
                    <a:pt x="3688" y="4237"/>
                  </a:cubicBezTo>
                  <a:cubicBezTo>
                    <a:pt x="3495" y="3830"/>
                    <a:pt x="3311" y="3439"/>
                    <a:pt x="2987" y="3119"/>
                  </a:cubicBezTo>
                  <a:cubicBezTo>
                    <a:pt x="2799" y="2935"/>
                    <a:pt x="2551" y="2724"/>
                    <a:pt x="2285" y="2628"/>
                  </a:cubicBezTo>
                  <a:cubicBezTo>
                    <a:pt x="2702" y="1885"/>
                    <a:pt x="3009" y="1055"/>
                    <a:pt x="3101" y="216"/>
                  </a:cubicBezTo>
                  <a:cubicBezTo>
                    <a:pt x="3112" y="85"/>
                    <a:pt x="3014" y="0"/>
                    <a:pt x="29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1" name="Google Shape;3731;p46"/>
          <p:cNvSpPr txBox="1"/>
          <p:nvPr>
            <p:ph type="title"/>
          </p:nvPr>
        </p:nvSpPr>
        <p:spPr>
          <a:xfrm>
            <a:off x="2018925" y="1387100"/>
            <a:ext cx="5106000" cy="2366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71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pic>
        <p:nvPicPr>
          <p:cNvPr id="3732" name="Google Shape;3732;p46"/>
          <p:cNvPicPr preferRelativeResize="0"/>
          <p:nvPr/>
        </p:nvPicPr>
        <p:blipFill>
          <a:blip r:embed="rId2">
            <a:alphaModFix/>
          </a:blip>
          <a:stretch>
            <a:fillRect/>
          </a:stretch>
        </p:blipFill>
        <p:spPr>
          <a:xfrm>
            <a:off x="19758" y="0"/>
            <a:ext cx="9104486" cy="5143501"/>
          </a:xfrm>
          <a:prstGeom prst="rect">
            <a:avLst/>
          </a:prstGeom>
          <a:noFill/>
          <a:ln>
            <a:noFill/>
          </a:ln>
        </p:spPr>
      </p:pic>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8">
    <p:spTree>
      <p:nvGrpSpPr>
        <p:cNvPr id="3733" name="Shape 3733"/>
        <p:cNvGrpSpPr/>
        <p:nvPr/>
      </p:nvGrpSpPr>
      <p:grpSpPr>
        <a:xfrm>
          <a:off x="0" y="0"/>
          <a:ext cx="0" cy="0"/>
          <a:chOff x="0" y="0"/>
          <a:chExt cx="0" cy="0"/>
        </a:xfrm>
      </p:grpSpPr>
      <p:sp>
        <p:nvSpPr>
          <p:cNvPr id="3734" name="Google Shape;3734;p47"/>
          <p:cNvSpPr/>
          <p:nvPr/>
        </p:nvSpPr>
        <p:spPr>
          <a:xfrm flipH="1" rot="884004">
            <a:off x="6869137" y="1246876"/>
            <a:ext cx="3408572" cy="4573955"/>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35" name="Google Shape;3735;p47"/>
          <p:cNvPicPr preferRelativeResize="0"/>
          <p:nvPr/>
        </p:nvPicPr>
        <p:blipFill>
          <a:blip r:embed="rId2">
            <a:alphaModFix amt="50000"/>
          </a:blip>
          <a:stretch>
            <a:fillRect/>
          </a:stretch>
        </p:blipFill>
        <p:spPr>
          <a:xfrm>
            <a:off x="6611825" y="1390099"/>
            <a:ext cx="4258249" cy="3809376"/>
          </a:xfrm>
          <a:prstGeom prst="rect">
            <a:avLst/>
          </a:prstGeom>
          <a:noFill/>
          <a:ln>
            <a:noFill/>
          </a:ln>
        </p:spPr>
      </p:pic>
      <p:grpSp>
        <p:nvGrpSpPr>
          <p:cNvPr id="3736" name="Google Shape;3736;p47"/>
          <p:cNvGrpSpPr/>
          <p:nvPr/>
        </p:nvGrpSpPr>
        <p:grpSpPr>
          <a:xfrm rot="-8100000">
            <a:off x="2953757" y="106283"/>
            <a:ext cx="531623" cy="450371"/>
            <a:chOff x="3769525" y="3087425"/>
            <a:chExt cx="617975" cy="523525"/>
          </a:xfrm>
        </p:grpSpPr>
        <p:sp>
          <p:nvSpPr>
            <p:cNvPr id="3737" name="Google Shape;3737;p47"/>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9" name="Google Shape;3739;p47"/>
          <p:cNvSpPr txBox="1"/>
          <p:nvPr>
            <p:ph type="ctrTitle"/>
          </p:nvPr>
        </p:nvSpPr>
        <p:spPr>
          <a:xfrm>
            <a:off x="4134925" y="669825"/>
            <a:ext cx="4284000" cy="121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740" name="Google Shape;3740;p47"/>
          <p:cNvSpPr txBox="1"/>
          <p:nvPr>
            <p:ph idx="1" type="subTitle"/>
          </p:nvPr>
        </p:nvSpPr>
        <p:spPr>
          <a:xfrm>
            <a:off x="4130050" y="1882600"/>
            <a:ext cx="4293900" cy="1090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3741" name="Google Shape;3741;p47"/>
          <p:cNvSpPr txBox="1"/>
          <p:nvPr/>
        </p:nvSpPr>
        <p:spPr>
          <a:xfrm>
            <a:off x="4073725" y="4191300"/>
            <a:ext cx="4459800" cy="450300"/>
          </a:xfrm>
          <a:prstGeom prst="rect">
            <a:avLst/>
          </a:prstGeom>
          <a:noFill/>
          <a:ln>
            <a:noFill/>
          </a:ln>
        </p:spPr>
        <p:txBody>
          <a:bodyPr anchorCtr="0" anchor="b" bIns="0" lIns="91425" spcFirstLastPara="1" rIns="91425" wrap="square" tIns="0">
            <a:noAutofit/>
          </a:bodyPr>
          <a:lstStyle/>
          <a:p>
            <a:pPr indent="0" lvl="0" marL="0" rtl="0" algn="ctr">
              <a:lnSpc>
                <a:spcPct val="100000"/>
              </a:lnSpc>
              <a:spcBef>
                <a:spcPts val="300"/>
              </a:spcBef>
              <a:spcAft>
                <a:spcPts val="0"/>
              </a:spcAft>
              <a:buNone/>
            </a:pPr>
            <a:r>
              <a:rPr lang="en" sz="1000">
                <a:solidFill>
                  <a:schemeClr val="lt2"/>
                </a:solidFill>
                <a:latin typeface="Poppins"/>
                <a:ea typeface="Poppins"/>
                <a:cs typeface="Poppins"/>
                <a:sym typeface="Poppins"/>
              </a:rPr>
              <a:t>CREDITS: This presentation template was created by </a:t>
            </a:r>
            <a:r>
              <a:rPr b="1" lang="en" sz="1000">
                <a:solidFill>
                  <a:schemeClr val="lt2"/>
                </a:solidFill>
                <a:uFill>
                  <a:noFill/>
                </a:uFill>
                <a:latin typeface="Poppins"/>
                <a:ea typeface="Poppins"/>
                <a:cs typeface="Poppins"/>
                <a:sym typeface="Poppins"/>
                <a:hlinkClick r:id="rId3">
                  <a:extLst>
                    <a:ext uri="{A12FA001-AC4F-418D-AE19-62706E023703}">
                      <ahyp:hlinkClr val="tx"/>
                    </a:ext>
                  </a:extLst>
                </a:hlinkClick>
              </a:rPr>
              <a:t>Slidesgo</a:t>
            </a:r>
            <a:r>
              <a:rPr lang="en" sz="1000">
                <a:solidFill>
                  <a:schemeClr val="lt2"/>
                </a:solidFill>
                <a:latin typeface="Poppins"/>
                <a:ea typeface="Poppins"/>
                <a:cs typeface="Poppins"/>
                <a:sym typeface="Poppins"/>
              </a:rPr>
              <a:t>, including icons by </a:t>
            </a:r>
            <a:r>
              <a:rPr b="1" lang="en" sz="1000">
                <a:solidFill>
                  <a:schemeClr val="lt2"/>
                </a:solidFill>
                <a:uFill>
                  <a:noFill/>
                </a:uFill>
                <a:latin typeface="Poppins"/>
                <a:ea typeface="Poppins"/>
                <a:cs typeface="Poppins"/>
                <a:sym typeface="Poppins"/>
                <a:hlinkClick r:id="rId4">
                  <a:extLst>
                    <a:ext uri="{A12FA001-AC4F-418D-AE19-62706E023703}">
                      <ahyp:hlinkClr val="tx"/>
                    </a:ext>
                  </a:extLst>
                </a:hlinkClick>
              </a:rPr>
              <a:t>Flaticon</a:t>
            </a:r>
            <a:r>
              <a:rPr lang="en" sz="1000">
                <a:solidFill>
                  <a:schemeClr val="lt2"/>
                </a:solidFill>
                <a:latin typeface="Poppins"/>
                <a:ea typeface="Poppins"/>
                <a:cs typeface="Poppins"/>
                <a:sym typeface="Poppins"/>
              </a:rPr>
              <a:t>, and infographics &amp; images by </a:t>
            </a:r>
            <a:r>
              <a:rPr b="1" lang="en" sz="1000">
                <a:solidFill>
                  <a:schemeClr val="lt2"/>
                </a:solidFill>
                <a:uFill>
                  <a:noFill/>
                </a:uFill>
                <a:latin typeface="Poppins"/>
                <a:ea typeface="Poppins"/>
                <a:cs typeface="Poppins"/>
                <a:sym typeface="Poppins"/>
                <a:hlinkClick r:id="rId5">
                  <a:extLst>
                    <a:ext uri="{A12FA001-AC4F-418D-AE19-62706E023703}">
                      <ahyp:hlinkClr val="tx"/>
                    </a:ext>
                  </a:extLst>
                </a:hlinkClick>
              </a:rPr>
              <a:t>Freepik</a:t>
            </a:r>
            <a:endParaRPr b="1">
              <a:solidFill>
                <a:schemeClr val="lt2"/>
              </a:solidFill>
              <a:latin typeface="Poppins"/>
              <a:ea typeface="Poppins"/>
              <a:cs typeface="Poppins"/>
              <a:sym typeface="Poppins"/>
            </a:endParaRPr>
          </a:p>
        </p:txBody>
      </p:sp>
      <p:sp>
        <p:nvSpPr>
          <p:cNvPr id="3742" name="Google Shape;3742;p47"/>
          <p:cNvSpPr txBox="1"/>
          <p:nvPr>
            <p:ph idx="2" type="subTitle"/>
          </p:nvPr>
        </p:nvSpPr>
        <p:spPr>
          <a:xfrm>
            <a:off x="4102300" y="3738525"/>
            <a:ext cx="4349400" cy="433200"/>
          </a:xfrm>
          <a:prstGeom prst="rect">
            <a:avLst/>
          </a:prstGeom>
        </p:spPr>
        <p:txBody>
          <a:bodyPr anchorCtr="0" anchor="ctr" bIns="91425" lIns="91425" spcFirstLastPara="1" rIns="91425" wrap="square" tIns="91425">
            <a:noAutofit/>
          </a:bodyPr>
          <a:lstStyle>
            <a:lvl1pPr lvl="0" rtl="0" algn="ctr">
              <a:lnSpc>
                <a:spcPct val="100000"/>
              </a:lnSpc>
              <a:spcBef>
                <a:spcPts val="30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743" name="Google Shape;3743;p47"/>
          <p:cNvGrpSpPr/>
          <p:nvPr/>
        </p:nvGrpSpPr>
        <p:grpSpPr>
          <a:xfrm flipH="1" rot="2238749">
            <a:off x="-416508" y="2238752"/>
            <a:ext cx="1403448" cy="3309947"/>
            <a:chOff x="6152550" y="3804050"/>
            <a:chExt cx="386075" cy="910550"/>
          </a:xfrm>
        </p:grpSpPr>
        <p:sp>
          <p:nvSpPr>
            <p:cNvPr id="3744" name="Google Shape;3744;p47"/>
            <p:cNvSpPr/>
            <p:nvPr/>
          </p:nvSpPr>
          <p:spPr>
            <a:xfrm>
              <a:off x="6152550" y="3804050"/>
              <a:ext cx="386075" cy="847575"/>
            </a:xfrm>
            <a:custGeom>
              <a:rect b="b" l="l" r="r" t="t"/>
              <a:pathLst>
                <a:path extrusionOk="0" h="33903" w="15443">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6216475" y="3841875"/>
              <a:ext cx="244475" cy="872725"/>
            </a:xfrm>
            <a:custGeom>
              <a:rect b="b" l="l" r="r" t="t"/>
              <a:pathLst>
                <a:path extrusionOk="0" h="34909" w="9779">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47"/>
          <p:cNvGrpSpPr/>
          <p:nvPr/>
        </p:nvGrpSpPr>
        <p:grpSpPr>
          <a:xfrm rot="9807417">
            <a:off x="-282674" y="-322359"/>
            <a:ext cx="1310949" cy="2857914"/>
            <a:chOff x="3345650" y="2840950"/>
            <a:chExt cx="370900" cy="808575"/>
          </a:xfrm>
        </p:grpSpPr>
        <p:sp>
          <p:nvSpPr>
            <p:cNvPr id="3747" name="Google Shape;3747;p47"/>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47"/>
          <p:cNvGrpSpPr/>
          <p:nvPr/>
        </p:nvGrpSpPr>
        <p:grpSpPr>
          <a:xfrm flipH="1" rot="3365436">
            <a:off x="-233379" y="2418103"/>
            <a:ext cx="2205126" cy="4812969"/>
            <a:chOff x="7386050" y="661025"/>
            <a:chExt cx="1576975" cy="3441950"/>
          </a:xfrm>
        </p:grpSpPr>
        <p:sp>
          <p:nvSpPr>
            <p:cNvPr id="3796" name="Google Shape;3796;p47"/>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7" name="Google Shape;3807;p47"/>
          <p:cNvSpPr/>
          <p:nvPr/>
        </p:nvSpPr>
        <p:spPr>
          <a:xfrm rot="60346">
            <a:off x="-50358" y="-43185"/>
            <a:ext cx="4025462" cy="2070772"/>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8" name="Google Shape;3808;p47"/>
          <p:cNvGrpSpPr/>
          <p:nvPr/>
        </p:nvGrpSpPr>
        <p:grpSpPr>
          <a:xfrm rot="60264">
            <a:off x="-1448894" y="-835367"/>
            <a:ext cx="4195408" cy="3621634"/>
            <a:chOff x="2695275" y="1049450"/>
            <a:chExt cx="1439175" cy="1242350"/>
          </a:xfrm>
        </p:grpSpPr>
        <p:sp>
          <p:nvSpPr>
            <p:cNvPr id="3809" name="Google Shape;3809;p47"/>
            <p:cNvSpPr/>
            <p:nvPr/>
          </p:nvSpPr>
          <p:spPr>
            <a:xfrm>
              <a:off x="2895600" y="1049450"/>
              <a:ext cx="1238850" cy="1242350"/>
            </a:xfrm>
            <a:custGeom>
              <a:rect b="b" l="l" r="r" t="t"/>
              <a:pathLst>
                <a:path extrusionOk="0" h="49694" w="49554">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695275" y="1157425"/>
              <a:ext cx="1356425" cy="1094200"/>
            </a:xfrm>
            <a:custGeom>
              <a:rect b="b" l="l" r="r" t="t"/>
              <a:pathLst>
                <a:path extrusionOk="0" h="43768" w="54257">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3811" name="Google Shape;3811;p47"/>
            <p:cNvSpPr/>
            <p:nvPr/>
          </p:nvSpPr>
          <p:spPr>
            <a:xfrm>
              <a:off x="3659675" y="1999475"/>
              <a:ext cx="135450" cy="60600"/>
            </a:xfrm>
            <a:custGeom>
              <a:rect b="b" l="l" r="r" t="t"/>
              <a:pathLst>
                <a:path extrusionOk="0" h="2424" w="5418">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915825" y="1397625"/>
              <a:ext cx="808175" cy="619425"/>
            </a:xfrm>
            <a:custGeom>
              <a:rect b="b" l="l" r="r" t="t"/>
              <a:pathLst>
                <a:path extrusionOk="0" h="24777" w="32327">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47"/>
          <p:cNvGrpSpPr/>
          <p:nvPr/>
        </p:nvGrpSpPr>
        <p:grpSpPr>
          <a:xfrm rot="2268851">
            <a:off x="-26740" y="3629660"/>
            <a:ext cx="1160570" cy="1843492"/>
            <a:chOff x="4836950" y="647600"/>
            <a:chExt cx="1160575" cy="1843500"/>
          </a:xfrm>
        </p:grpSpPr>
        <p:sp>
          <p:nvSpPr>
            <p:cNvPr id="3814" name="Google Shape;3814;p47"/>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38" name="Google Shape;3838;p47"/>
          <p:cNvPicPr preferRelativeResize="0"/>
          <p:nvPr/>
        </p:nvPicPr>
        <p:blipFill>
          <a:blip r:embed="rId2">
            <a:alphaModFix amt="50000"/>
          </a:blip>
          <a:stretch>
            <a:fillRect/>
          </a:stretch>
        </p:blipFill>
        <p:spPr>
          <a:xfrm>
            <a:off x="-68224" y="-616382"/>
            <a:ext cx="3852000" cy="3445953"/>
          </a:xfrm>
          <a:prstGeom prst="rect">
            <a:avLst/>
          </a:prstGeom>
          <a:noFill/>
          <a:ln>
            <a:noFill/>
          </a:ln>
        </p:spPr>
      </p:pic>
      <p:pic>
        <p:nvPicPr>
          <p:cNvPr id="3839" name="Google Shape;3839;p47"/>
          <p:cNvPicPr preferRelativeResize="0"/>
          <p:nvPr/>
        </p:nvPicPr>
        <p:blipFill>
          <a:blip r:embed="rId2">
            <a:alphaModFix amt="50000"/>
          </a:blip>
          <a:stretch>
            <a:fillRect/>
          </a:stretch>
        </p:blipFill>
        <p:spPr>
          <a:xfrm>
            <a:off x="-68224" y="2808268"/>
            <a:ext cx="3852000" cy="3445953"/>
          </a:xfrm>
          <a:prstGeom prst="rect">
            <a:avLst/>
          </a:prstGeom>
          <a:noFill/>
          <a:ln>
            <a:noFill/>
          </a:ln>
        </p:spPr>
      </p:pic>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1">
    <p:spTree>
      <p:nvGrpSpPr>
        <p:cNvPr id="3840" name="Shape 3840"/>
        <p:cNvGrpSpPr/>
        <p:nvPr/>
      </p:nvGrpSpPr>
      <p:grpSpPr>
        <a:xfrm>
          <a:off x="0" y="0"/>
          <a:ext cx="0" cy="0"/>
          <a:chOff x="0" y="0"/>
          <a:chExt cx="0" cy="0"/>
        </a:xfrm>
      </p:grpSpPr>
      <p:sp>
        <p:nvSpPr>
          <p:cNvPr id="3841" name="Google Shape;3841;p48"/>
          <p:cNvSpPr/>
          <p:nvPr/>
        </p:nvSpPr>
        <p:spPr>
          <a:xfrm flipH="1" rot="-4038284">
            <a:off x="7651041" y="-996803"/>
            <a:ext cx="2193282" cy="2836678"/>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rot="-818131">
            <a:off x="-1729370" y="-511390"/>
            <a:ext cx="3259946" cy="1676976"/>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3" name="Google Shape;3843;p48"/>
          <p:cNvGrpSpPr/>
          <p:nvPr/>
        </p:nvGrpSpPr>
        <p:grpSpPr>
          <a:xfrm flipH="1" rot="1702121">
            <a:off x="-1409092" y="-750648"/>
            <a:ext cx="2877440" cy="2228610"/>
            <a:chOff x="9298389" y="-164681"/>
            <a:chExt cx="3403527" cy="2636070"/>
          </a:xfrm>
        </p:grpSpPr>
        <p:sp>
          <p:nvSpPr>
            <p:cNvPr id="3844" name="Google Shape;3844;p48"/>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6" name="Google Shape;3846;p48"/>
          <p:cNvGrpSpPr/>
          <p:nvPr/>
        </p:nvGrpSpPr>
        <p:grpSpPr>
          <a:xfrm rot="-2052684">
            <a:off x="8443735" y="3653551"/>
            <a:ext cx="1046336" cy="1939290"/>
            <a:chOff x="3321775" y="2146200"/>
            <a:chExt cx="1129175" cy="2092825"/>
          </a:xfrm>
        </p:grpSpPr>
        <p:sp>
          <p:nvSpPr>
            <p:cNvPr id="3847" name="Google Shape;3847;p48"/>
            <p:cNvSpPr/>
            <p:nvPr/>
          </p:nvSpPr>
          <p:spPr>
            <a:xfrm>
              <a:off x="3800450" y="3263300"/>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3738750" y="2671200"/>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3879675" y="2249025"/>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4009775" y="2275925"/>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8"/>
            <p:cNvSpPr/>
            <p:nvPr/>
          </p:nvSpPr>
          <p:spPr>
            <a:xfrm>
              <a:off x="4405875" y="2251000"/>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8"/>
            <p:cNvSpPr/>
            <p:nvPr/>
          </p:nvSpPr>
          <p:spPr>
            <a:xfrm>
              <a:off x="3996425" y="2243400"/>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4301650" y="2218100"/>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4009775" y="2404350"/>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4422575" y="2380825"/>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3953050" y="2168350"/>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4041450" y="2146200"/>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4009775" y="2373500"/>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4316650" y="2348575"/>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3953050" y="2225900"/>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4111500" y="2203375"/>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3943050" y="2514700"/>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3880500" y="2301775"/>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3387650" y="2867400"/>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3321775" y="2973100"/>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3404325" y="2923900"/>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3382650" y="2901275"/>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3335125" y="3074000"/>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3611150" y="2806300"/>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3587025" y="2786200"/>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3421850" y="3041475"/>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3402675" y="3020575"/>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3561125" y="2871350"/>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3536925" y="2851550"/>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3415175" y="3155425"/>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3650350" y="2907225"/>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877" name="Google Shape;3877;p48"/>
          <p:cNvPicPr preferRelativeResize="0"/>
          <p:nvPr/>
        </p:nvPicPr>
        <p:blipFill>
          <a:blip r:embed="rId2">
            <a:alphaModFix amt="51000"/>
          </a:blip>
          <a:stretch>
            <a:fillRect/>
          </a:stretch>
        </p:blipFill>
        <p:spPr>
          <a:xfrm>
            <a:off x="-854112" y="-534827"/>
            <a:ext cx="2715351" cy="2429151"/>
          </a:xfrm>
          <a:prstGeom prst="rect">
            <a:avLst/>
          </a:prstGeom>
          <a:noFill/>
          <a:ln>
            <a:noFill/>
          </a:ln>
        </p:spPr>
      </p:pic>
      <p:pic>
        <p:nvPicPr>
          <p:cNvPr id="3878" name="Google Shape;3878;p48"/>
          <p:cNvPicPr preferRelativeResize="0"/>
          <p:nvPr/>
        </p:nvPicPr>
        <p:blipFill>
          <a:blip r:embed="rId2">
            <a:alphaModFix amt="51000"/>
          </a:blip>
          <a:stretch>
            <a:fillRect/>
          </a:stretch>
        </p:blipFill>
        <p:spPr>
          <a:xfrm>
            <a:off x="7414563" y="-534827"/>
            <a:ext cx="2715351" cy="2429151"/>
          </a:xfrm>
          <a:prstGeom prst="rect">
            <a:avLst/>
          </a:prstGeom>
          <a:noFill/>
          <a:ln>
            <a:noFill/>
          </a:ln>
        </p:spPr>
      </p:pic>
      <p:pic>
        <p:nvPicPr>
          <p:cNvPr id="3879" name="Google Shape;3879;p48"/>
          <p:cNvPicPr preferRelativeResize="0"/>
          <p:nvPr/>
        </p:nvPicPr>
        <p:blipFill>
          <a:blip r:embed="rId2">
            <a:alphaModFix amt="51000"/>
          </a:blip>
          <a:stretch>
            <a:fillRect/>
          </a:stretch>
        </p:blipFill>
        <p:spPr>
          <a:xfrm>
            <a:off x="7414563" y="3449748"/>
            <a:ext cx="2715351" cy="2429151"/>
          </a:xfrm>
          <a:prstGeom prst="rect">
            <a:avLst/>
          </a:prstGeom>
          <a:noFill/>
          <a:ln>
            <a:noFill/>
          </a:ln>
        </p:spPr>
      </p:pic>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1_1">
    <p:spTree>
      <p:nvGrpSpPr>
        <p:cNvPr id="3880" name="Shape 3880"/>
        <p:cNvGrpSpPr/>
        <p:nvPr/>
      </p:nvGrpSpPr>
      <p:grpSpPr>
        <a:xfrm>
          <a:off x="0" y="0"/>
          <a:ext cx="0" cy="0"/>
          <a:chOff x="0" y="0"/>
          <a:chExt cx="0" cy="0"/>
        </a:xfrm>
      </p:grpSpPr>
      <p:grpSp>
        <p:nvGrpSpPr>
          <p:cNvPr id="3881" name="Google Shape;3881;p49"/>
          <p:cNvGrpSpPr/>
          <p:nvPr/>
        </p:nvGrpSpPr>
        <p:grpSpPr>
          <a:xfrm rot="-8949421">
            <a:off x="8546620" y="-1450331"/>
            <a:ext cx="1526877" cy="3332605"/>
            <a:chOff x="7386050" y="661025"/>
            <a:chExt cx="1576975" cy="3441950"/>
          </a:xfrm>
        </p:grpSpPr>
        <p:sp>
          <p:nvSpPr>
            <p:cNvPr id="3882" name="Google Shape;3882;p49"/>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49"/>
          <p:cNvGrpSpPr/>
          <p:nvPr/>
        </p:nvGrpSpPr>
        <p:grpSpPr>
          <a:xfrm flipH="1">
            <a:off x="7897045" y="-2"/>
            <a:ext cx="1322773" cy="1338296"/>
            <a:chOff x="238125" y="470675"/>
            <a:chExt cx="2524375" cy="2554000"/>
          </a:xfrm>
        </p:grpSpPr>
        <p:sp>
          <p:nvSpPr>
            <p:cNvPr id="3894" name="Google Shape;3894;p49"/>
            <p:cNvSpPr/>
            <p:nvPr/>
          </p:nvSpPr>
          <p:spPr>
            <a:xfrm>
              <a:off x="974450" y="470675"/>
              <a:ext cx="974200" cy="1541075"/>
            </a:xfrm>
            <a:custGeom>
              <a:rect b="b" l="l" r="r" t="t"/>
              <a:pathLst>
                <a:path extrusionOk="0" h="61643" w="38968">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1039800" y="470675"/>
              <a:ext cx="188475" cy="116275"/>
            </a:xfrm>
            <a:custGeom>
              <a:rect b="b" l="l" r="r" t="t"/>
              <a:pathLst>
                <a:path extrusionOk="0" h="4651" w="7539">
                  <a:moveTo>
                    <a:pt x="2280" y="0"/>
                  </a:moveTo>
                  <a:cubicBezTo>
                    <a:pt x="1338" y="1429"/>
                    <a:pt x="578" y="3009"/>
                    <a:pt x="0" y="4651"/>
                  </a:cubicBezTo>
                  <a:cubicBezTo>
                    <a:pt x="2766" y="3526"/>
                    <a:pt x="5320" y="1945"/>
                    <a:pt x="75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1172775" y="742700"/>
              <a:ext cx="1067675" cy="160375"/>
            </a:xfrm>
            <a:custGeom>
              <a:rect b="b" l="l" r="r" t="t"/>
              <a:pathLst>
                <a:path extrusionOk="0" h="6415" w="42707">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1100600" y="479775"/>
              <a:ext cx="944550" cy="297150"/>
            </a:xfrm>
            <a:custGeom>
              <a:rect b="b" l="l" r="r" t="t"/>
              <a:pathLst>
                <a:path extrusionOk="0" h="11886" w="37782">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1057275" y="470675"/>
              <a:ext cx="509150" cy="186175"/>
            </a:xfrm>
            <a:custGeom>
              <a:rect b="b" l="l" r="r" t="t"/>
              <a:pathLst>
                <a:path extrusionOk="0" h="7447" w="20366">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1786025" y="1686475"/>
              <a:ext cx="781175" cy="348825"/>
            </a:xfrm>
            <a:custGeom>
              <a:rect b="b" l="l" r="r" t="t"/>
              <a:pathLst>
                <a:path extrusionOk="0" h="13953" w="31247">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1641625" y="1512475"/>
              <a:ext cx="984100" cy="228000"/>
            </a:xfrm>
            <a:custGeom>
              <a:rect b="b" l="l" r="r" t="t"/>
              <a:pathLst>
                <a:path extrusionOk="0" h="9120" w="39364">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1369600" y="1145450"/>
              <a:ext cx="1009925" cy="117050"/>
            </a:xfrm>
            <a:custGeom>
              <a:rect b="b" l="l" r="r" t="t"/>
              <a:pathLst>
                <a:path extrusionOk="0" h="4682" w="40397">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1256375" y="941800"/>
              <a:ext cx="1123900" cy="158825"/>
            </a:xfrm>
            <a:custGeom>
              <a:rect b="b" l="l" r="r" t="t"/>
              <a:pathLst>
                <a:path extrusionOk="0" h="6353" w="44956">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1509425" y="1321750"/>
              <a:ext cx="1000025" cy="193775"/>
            </a:xfrm>
            <a:custGeom>
              <a:rect b="b" l="l" r="r" t="t"/>
              <a:pathLst>
                <a:path extrusionOk="0" h="7751" w="40001">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1457750" y="1682675"/>
              <a:ext cx="237100" cy="1041850"/>
            </a:xfrm>
            <a:custGeom>
              <a:rect b="b" l="l" r="r" t="t"/>
              <a:pathLst>
                <a:path extrusionOk="0" h="41674" w="9484">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975975" y="1245000"/>
              <a:ext cx="465825" cy="1024350"/>
            </a:xfrm>
            <a:custGeom>
              <a:rect b="b" l="l" r="r" t="t"/>
              <a:pathLst>
                <a:path extrusionOk="0" h="40974" w="18633">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1246500" y="1472200"/>
              <a:ext cx="328300" cy="998525"/>
            </a:xfrm>
            <a:custGeom>
              <a:rect b="b" l="l" r="r" t="t"/>
              <a:pathLst>
                <a:path extrusionOk="0" h="39941" w="13132">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1659100" y="1861250"/>
              <a:ext cx="161125" cy="967375"/>
            </a:xfrm>
            <a:custGeom>
              <a:rect b="b" l="l" r="r" t="t"/>
              <a:pathLst>
                <a:path extrusionOk="0" h="38695" w="6445">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1865050" y="1953200"/>
              <a:ext cx="897450" cy="1071475"/>
            </a:xfrm>
            <a:custGeom>
              <a:rect b="b" l="l" r="r" t="t"/>
              <a:pathLst>
                <a:path extrusionOk="0" h="42859" w="35898">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827800" y="1084650"/>
              <a:ext cx="454425" cy="935450"/>
            </a:xfrm>
            <a:custGeom>
              <a:rect b="b" l="l" r="r" t="t"/>
              <a:pathLst>
                <a:path extrusionOk="0" h="37418" w="18177">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323975" y="780700"/>
              <a:ext cx="785750" cy="646700"/>
            </a:xfrm>
            <a:custGeom>
              <a:rect b="b" l="l" r="r" t="t"/>
              <a:pathLst>
                <a:path extrusionOk="0" h="25868" w="3143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238125" y="638600"/>
              <a:ext cx="824500" cy="425550"/>
            </a:xfrm>
            <a:custGeom>
              <a:rect b="b" l="l" r="r" t="t"/>
              <a:pathLst>
                <a:path extrusionOk="0" h="17022" w="3298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336150" y="502575"/>
              <a:ext cx="696075" cy="158075"/>
            </a:xfrm>
            <a:custGeom>
              <a:rect b="b" l="l" r="r" t="t"/>
              <a:pathLst>
                <a:path extrusionOk="0" h="6323" w="27843">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599825" y="930400"/>
              <a:ext cx="601100" cy="671775"/>
            </a:xfrm>
            <a:custGeom>
              <a:rect b="b" l="l" r="r" t="t"/>
              <a:pathLst>
                <a:path extrusionOk="0" h="26871" w="24044">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49"/>
          <p:cNvGrpSpPr/>
          <p:nvPr/>
        </p:nvGrpSpPr>
        <p:grpSpPr>
          <a:xfrm flipH="1" rot="7923048">
            <a:off x="-138855" y="-298972"/>
            <a:ext cx="913676" cy="1677934"/>
            <a:chOff x="4830275" y="2608450"/>
            <a:chExt cx="1324325" cy="2432075"/>
          </a:xfrm>
        </p:grpSpPr>
        <p:sp>
          <p:nvSpPr>
            <p:cNvPr id="3915" name="Google Shape;3915;p49"/>
            <p:cNvSpPr/>
            <p:nvPr/>
          </p:nvSpPr>
          <p:spPr>
            <a:xfrm>
              <a:off x="5018750" y="3690575"/>
              <a:ext cx="519575" cy="1330675"/>
            </a:xfrm>
            <a:custGeom>
              <a:rect b="b" l="l" r="r" t="t"/>
              <a:pathLst>
                <a:path extrusionOk="0" h="53227" w="20783">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5531825" y="3352850"/>
              <a:ext cx="622775" cy="1631100"/>
            </a:xfrm>
            <a:custGeom>
              <a:rect b="b" l="l" r="r" t="t"/>
              <a:pathLst>
                <a:path extrusionOk="0" h="65244" w="24911">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5366500" y="3998300"/>
              <a:ext cx="170975" cy="1031600"/>
            </a:xfrm>
            <a:custGeom>
              <a:rect b="b" l="l" r="r" t="t"/>
              <a:pathLst>
                <a:path extrusionOk="0" fill="none" h="41264" w="6839">
                  <a:moveTo>
                    <a:pt x="5071" y="1"/>
                  </a:moveTo>
                  <a:cubicBezTo>
                    <a:pt x="1" y="16746"/>
                    <a:pt x="768" y="32090"/>
                    <a:pt x="6839" y="41264"/>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5467400" y="3605525"/>
              <a:ext cx="231025" cy="403925"/>
            </a:xfrm>
            <a:custGeom>
              <a:rect b="b" l="l" r="r" t="t"/>
              <a:pathLst>
                <a:path extrusionOk="0" h="16157" w="9241">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5485950" y="3631375"/>
              <a:ext cx="295875" cy="378250"/>
            </a:xfrm>
            <a:custGeom>
              <a:rect b="b" l="l" r="r" t="t"/>
              <a:pathLst>
                <a:path extrusionOk="0" h="15130" w="11835">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5308125" y="3614700"/>
              <a:ext cx="218525" cy="392625"/>
            </a:xfrm>
            <a:custGeom>
              <a:rect b="b" l="l" r="r" t="t"/>
              <a:pathLst>
                <a:path extrusionOk="0" h="15705" w="8741">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5204725" y="3765650"/>
              <a:ext cx="281050" cy="240500"/>
            </a:xfrm>
            <a:custGeom>
              <a:rect b="b" l="l" r="r" t="t"/>
              <a:pathLst>
                <a:path extrusionOk="0" h="9620" w="11242">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5479925" y="3749800"/>
              <a:ext cx="372775" cy="253875"/>
            </a:xfrm>
            <a:custGeom>
              <a:rect b="b" l="l" r="r" t="t"/>
              <a:pathLst>
                <a:path extrusionOk="0" h="10155" w="14911">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5488250" y="3916825"/>
              <a:ext cx="341950" cy="144050"/>
            </a:xfrm>
            <a:custGeom>
              <a:rect b="b" l="l" r="r" t="t"/>
              <a:pathLst>
                <a:path extrusionOk="0" h="5762" w="13678">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5488250" y="3452925"/>
              <a:ext cx="116775" cy="459500"/>
            </a:xfrm>
            <a:custGeom>
              <a:rect b="b" l="l" r="r" t="t"/>
              <a:pathLst>
                <a:path extrusionOk="0" h="18380" w="4671">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5534950" y="3436125"/>
              <a:ext cx="44225" cy="25425"/>
            </a:xfrm>
            <a:custGeom>
              <a:rect b="b" l="l" r="r" t="t"/>
              <a:pathLst>
                <a:path extrusionOk="0" h="1017" w="1769">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5495750" y="3503775"/>
              <a:ext cx="139300" cy="417000"/>
            </a:xfrm>
            <a:custGeom>
              <a:rect b="b" l="l" r="r" t="t"/>
              <a:pathLst>
                <a:path extrusionOk="0" h="16680" w="5572">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5610850" y="3485425"/>
              <a:ext cx="41725" cy="24225"/>
            </a:xfrm>
            <a:custGeom>
              <a:rect b="b" l="l" r="r" t="t"/>
              <a:pathLst>
                <a:path extrusionOk="0" h="969" w="1669">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5460725" y="3506275"/>
              <a:ext cx="86775" cy="406150"/>
            </a:xfrm>
            <a:custGeom>
              <a:rect b="b" l="l" r="r" t="t"/>
              <a:pathLst>
                <a:path extrusionOk="0" h="16246" w="3471">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5439050" y="3488675"/>
              <a:ext cx="42550" cy="29625"/>
            </a:xfrm>
            <a:custGeom>
              <a:rect b="b" l="l" r="r" t="t"/>
              <a:pathLst>
                <a:path extrusionOk="0" h="1185" w="1702">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5545800" y="3626375"/>
              <a:ext cx="261050" cy="301900"/>
            </a:xfrm>
            <a:custGeom>
              <a:rect b="b" l="l" r="r" t="t"/>
              <a:pathLst>
                <a:path extrusionOk="0" h="12076" w="10442">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5798475" y="3607450"/>
              <a:ext cx="28375" cy="40375"/>
            </a:xfrm>
            <a:custGeom>
              <a:rect b="b" l="l" r="r" t="t"/>
              <a:pathLst>
                <a:path extrusionOk="0" h="1615" w="1135">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5487425" y="3560500"/>
              <a:ext cx="70900" cy="351925"/>
            </a:xfrm>
            <a:custGeom>
              <a:rect b="b" l="l" r="r" t="t"/>
              <a:pathLst>
                <a:path extrusionOk="0" h="14077" w="2836">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5512450" y="3541550"/>
              <a:ext cx="44225" cy="26250"/>
            </a:xfrm>
            <a:custGeom>
              <a:rect b="b" l="l" r="r" t="t"/>
              <a:pathLst>
                <a:path extrusionOk="0" h="1050" w="1769">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5545800" y="3610525"/>
              <a:ext cx="189325" cy="317750"/>
            </a:xfrm>
            <a:custGeom>
              <a:rect b="b" l="l" r="r" t="t"/>
              <a:pathLst>
                <a:path extrusionOk="0" h="12710" w="7573">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5721750" y="3591875"/>
              <a:ext cx="34225" cy="34825"/>
            </a:xfrm>
            <a:custGeom>
              <a:rect b="b" l="l" r="r" t="t"/>
              <a:pathLst>
                <a:path extrusionOk="0" h="1393" w="1369">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5466575" y="3704850"/>
              <a:ext cx="186000" cy="308550"/>
            </a:xfrm>
            <a:custGeom>
              <a:rect b="b" l="l" r="r" t="t"/>
              <a:pathLst>
                <a:path extrusionOk="0" h="12342" w="744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5338975" y="3710600"/>
              <a:ext cx="175150" cy="302450"/>
            </a:xfrm>
            <a:custGeom>
              <a:rect b="b" l="l" r="r" t="t"/>
              <a:pathLst>
                <a:path extrusionOk="0" h="12098" w="7006">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5280600" y="3783150"/>
              <a:ext cx="203500" cy="226850"/>
            </a:xfrm>
            <a:custGeom>
              <a:rect b="b" l="l" r="r" t="t"/>
              <a:pathLst>
                <a:path extrusionOk="0" h="9074" w="814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5479925" y="3768975"/>
              <a:ext cx="268550" cy="243525"/>
            </a:xfrm>
            <a:custGeom>
              <a:rect b="b" l="l" r="r" t="t"/>
              <a:pathLst>
                <a:path extrusionOk="0" h="9741" w="10742">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5483250" y="3890725"/>
              <a:ext cx="256875" cy="121325"/>
            </a:xfrm>
            <a:custGeom>
              <a:rect b="b" l="l" r="r" t="t"/>
              <a:pathLst>
                <a:path extrusionOk="0" h="4853" w="10275">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5560800" y="3953275"/>
              <a:ext cx="145125" cy="24200"/>
            </a:xfrm>
            <a:custGeom>
              <a:rect b="b" l="l" r="r" t="t"/>
              <a:pathLst>
                <a:path extrusionOk="0" fill="none" h="968" w="5805">
                  <a:moveTo>
                    <a:pt x="1" y="968"/>
                  </a:moveTo>
                  <a:cubicBezTo>
                    <a:pt x="1835" y="201"/>
                    <a:pt x="3904" y="0"/>
                    <a:pt x="5805" y="3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5633350" y="3932425"/>
              <a:ext cx="48400" cy="8375"/>
            </a:xfrm>
            <a:custGeom>
              <a:rect b="b" l="l" r="r" t="t"/>
              <a:pathLst>
                <a:path extrusionOk="0" fill="none" h="335" w="1936">
                  <a:moveTo>
                    <a:pt x="1" y="334"/>
                  </a:moveTo>
                  <a:cubicBezTo>
                    <a:pt x="601" y="101"/>
                    <a:pt x="1268" y="0"/>
                    <a:pt x="1936" y="3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5500775" y="3844025"/>
              <a:ext cx="149300" cy="145125"/>
            </a:xfrm>
            <a:custGeom>
              <a:rect b="b" l="l" r="r" t="t"/>
              <a:pathLst>
                <a:path extrusionOk="0" fill="none" h="5805" w="5972">
                  <a:moveTo>
                    <a:pt x="0" y="5805"/>
                  </a:moveTo>
                  <a:cubicBezTo>
                    <a:pt x="1201" y="3236"/>
                    <a:pt x="3369" y="1135"/>
                    <a:pt x="5971" y="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5492425" y="3755625"/>
              <a:ext cx="25050" cy="191000"/>
            </a:xfrm>
            <a:custGeom>
              <a:rect b="b" l="l" r="r" t="t"/>
              <a:pathLst>
                <a:path extrusionOk="0" fill="none" h="7640" w="1002">
                  <a:moveTo>
                    <a:pt x="1001" y="1"/>
                  </a:moveTo>
                  <a:cubicBezTo>
                    <a:pt x="334" y="2503"/>
                    <a:pt x="1" y="5071"/>
                    <a:pt x="1" y="764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5522450" y="3798150"/>
              <a:ext cx="8350" cy="42575"/>
            </a:xfrm>
            <a:custGeom>
              <a:rect b="b" l="l" r="r" t="t"/>
              <a:pathLst>
                <a:path extrusionOk="0" fill="none" h="1703" w="334">
                  <a:moveTo>
                    <a:pt x="334" y="1"/>
                  </a:moveTo>
                  <a:cubicBezTo>
                    <a:pt x="134" y="535"/>
                    <a:pt x="0" y="1135"/>
                    <a:pt x="34" y="1702"/>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5585825" y="3766475"/>
              <a:ext cx="23375" cy="49225"/>
            </a:xfrm>
            <a:custGeom>
              <a:rect b="b" l="l" r="r" t="t"/>
              <a:pathLst>
                <a:path extrusionOk="0" fill="none" h="1969" w="935">
                  <a:moveTo>
                    <a:pt x="935" y="0"/>
                  </a:moveTo>
                  <a:cubicBezTo>
                    <a:pt x="501" y="601"/>
                    <a:pt x="234" y="1268"/>
                    <a:pt x="1" y="19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5409875" y="3776475"/>
              <a:ext cx="60900" cy="106775"/>
            </a:xfrm>
            <a:custGeom>
              <a:rect b="b" l="l" r="r" t="t"/>
              <a:pathLst>
                <a:path extrusionOk="0" fill="none" h="4271" w="2436">
                  <a:moveTo>
                    <a:pt x="0" y="1"/>
                  </a:moveTo>
                  <a:cubicBezTo>
                    <a:pt x="1134" y="1202"/>
                    <a:pt x="1968" y="2703"/>
                    <a:pt x="2435" y="427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5327300" y="3861550"/>
              <a:ext cx="77600" cy="46725"/>
            </a:xfrm>
            <a:custGeom>
              <a:rect b="b" l="l" r="r" t="t"/>
              <a:pathLst>
                <a:path extrusionOk="0" fill="none" h="1869" w="3104">
                  <a:moveTo>
                    <a:pt x="1" y="0"/>
                  </a:moveTo>
                  <a:cubicBezTo>
                    <a:pt x="1135" y="434"/>
                    <a:pt x="2236" y="1034"/>
                    <a:pt x="3103" y="18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5402350" y="3877375"/>
              <a:ext cx="66750" cy="108450"/>
            </a:xfrm>
            <a:custGeom>
              <a:rect b="b" l="l" r="r" t="t"/>
              <a:pathLst>
                <a:path extrusionOk="0" fill="none" h="4338" w="2670">
                  <a:moveTo>
                    <a:pt x="1" y="1"/>
                  </a:moveTo>
                  <a:cubicBezTo>
                    <a:pt x="1168" y="1235"/>
                    <a:pt x="2102" y="2703"/>
                    <a:pt x="267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5535800" y="3462075"/>
              <a:ext cx="251850" cy="1567000"/>
            </a:xfrm>
            <a:custGeom>
              <a:rect b="b" l="l" r="r" t="t"/>
              <a:pathLst>
                <a:path extrusionOk="0" fill="none" h="62680" w="10074">
                  <a:moveTo>
                    <a:pt x="234" y="1"/>
                  </a:moveTo>
                  <a:cubicBezTo>
                    <a:pt x="10074" y="18114"/>
                    <a:pt x="10074" y="41030"/>
                    <a:pt x="0"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5068800" y="2869175"/>
              <a:ext cx="479425" cy="622000"/>
            </a:xfrm>
            <a:custGeom>
              <a:rect b="b" l="l" r="r" t="t"/>
              <a:pathLst>
                <a:path extrusionOk="0" h="24880" w="19177">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4962875" y="2951725"/>
              <a:ext cx="585450" cy="539700"/>
            </a:xfrm>
            <a:custGeom>
              <a:rect b="b" l="l" r="r" t="t"/>
              <a:pathLst>
                <a:path extrusionOk="0" h="21588" w="23418">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5380675" y="2846650"/>
              <a:ext cx="321925" cy="636925"/>
            </a:xfrm>
            <a:custGeom>
              <a:rect b="b" l="l" r="r" t="t"/>
              <a:pathLst>
                <a:path extrusionOk="0" h="25477" w="12877">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5548300" y="3004250"/>
              <a:ext cx="407825" cy="475375"/>
            </a:xfrm>
            <a:custGeom>
              <a:rect b="b" l="l" r="r" t="t"/>
              <a:pathLst>
                <a:path extrusionOk="0" h="19015" w="16313">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4910350" y="3209400"/>
              <a:ext cx="647150" cy="270650"/>
            </a:xfrm>
            <a:custGeom>
              <a:rect b="b" l="l" r="r" t="t"/>
              <a:pathLst>
                <a:path extrusionOk="0" h="10826" w="25886">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4967875" y="3434775"/>
              <a:ext cx="577125" cy="260000"/>
            </a:xfrm>
            <a:custGeom>
              <a:rect b="b" l="l" r="r" t="t"/>
              <a:pathLst>
                <a:path extrusionOk="0" h="10400" w="23085">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5184700" y="2636500"/>
              <a:ext cx="321100" cy="700525"/>
            </a:xfrm>
            <a:custGeom>
              <a:rect b="b" l="l" r="r" t="t"/>
              <a:pathLst>
                <a:path extrusionOk="0" h="28021" w="12844">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5171375" y="2608450"/>
              <a:ext cx="70075" cy="36950"/>
            </a:xfrm>
            <a:custGeom>
              <a:rect b="b" l="l" r="r" t="t"/>
              <a:pathLst>
                <a:path extrusionOk="0" h="1478" w="2803">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5105475" y="2744075"/>
              <a:ext cx="391975" cy="608800"/>
            </a:xfrm>
            <a:custGeom>
              <a:rect b="b" l="l" r="r" t="t"/>
              <a:pathLst>
                <a:path extrusionOk="0" h="24352" w="15679">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5072125" y="2716625"/>
              <a:ext cx="73400" cy="39900"/>
            </a:xfrm>
            <a:custGeom>
              <a:rect b="b" l="l" r="r" t="t"/>
              <a:pathLst>
                <a:path extrusionOk="0" h="1596" w="2936">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5310625" y="2681525"/>
              <a:ext cx="196000" cy="654675"/>
            </a:xfrm>
            <a:custGeom>
              <a:rect b="b" l="l" r="r" t="t"/>
              <a:pathLst>
                <a:path extrusionOk="0" h="26187" w="784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5347325" y="2654650"/>
              <a:ext cx="71750" cy="40175"/>
            </a:xfrm>
            <a:custGeom>
              <a:rect b="b" l="l" r="r" t="t"/>
              <a:pathLst>
                <a:path extrusionOk="0" h="1607" w="287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4884500" y="3013425"/>
              <a:ext cx="538725" cy="372800"/>
            </a:xfrm>
            <a:custGeom>
              <a:rect b="b" l="l" r="r" t="t"/>
              <a:pathLst>
                <a:path extrusionOk="0" h="14912" w="21549">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4854475" y="2982425"/>
              <a:ext cx="41725" cy="68700"/>
            </a:xfrm>
            <a:custGeom>
              <a:rect b="b" l="l" r="r" t="t"/>
              <a:pathLst>
                <a:path extrusionOk="0" h="2748" w="1669">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5280600" y="2794950"/>
              <a:ext cx="226025" cy="541250"/>
            </a:xfrm>
            <a:custGeom>
              <a:rect b="b" l="l" r="r" t="t"/>
              <a:pathLst>
                <a:path extrusionOk="0" h="21650" w="9041">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5251475" y="2769025"/>
              <a:ext cx="71650" cy="36850"/>
            </a:xfrm>
            <a:custGeom>
              <a:rect b="b" l="l" r="r" t="t"/>
              <a:pathLst>
                <a:path extrusionOk="0" h="1474" w="2866">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4992900" y="2956725"/>
              <a:ext cx="430325" cy="428675"/>
            </a:xfrm>
            <a:custGeom>
              <a:rect b="b" l="l" r="r" t="t"/>
              <a:pathLst>
                <a:path extrusionOk="0" h="17147" w="17213">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4962050" y="2925025"/>
              <a:ext cx="47550" cy="63425"/>
            </a:xfrm>
            <a:custGeom>
              <a:rect b="b" l="l" r="r" t="t"/>
              <a:pathLst>
                <a:path extrusionOk="0" h="2537" w="1902">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5179700" y="3019275"/>
              <a:ext cx="376975" cy="475950"/>
            </a:xfrm>
            <a:custGeom>
              <a:rect b="b" l="l" r="r" t="t"/>
              <a:pathLst>
                <a:path extrusionOk="0" h="19038" w="15079">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5425700" y="2995925"/>
              <a:ext cx="255225" cy="493075"/>
            </a:xfrm>
            <a:custGeom>
              <a:rect b="b" l="l" r="r" t="t"/>
              <a:pathLst>
                <a:path extrusionOk="0" h="19723" w="10209">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5552475" y="3069300"/>
              <a:ext cx="270200" cy="416325"/>
            </a:xfrm>
            <a:custGeom>
              <a:rect b="b" l="l" r="r" t="t"/>
              <a:pathLst>
                <a:path extrusionOk="0" h="16653" w="10808">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5078800" y="3185225"/>
              <a:ext cx="482025" cy="305575"/>
            </a:xfrm>
            <a:custGeom>
              <a:rect b="b" l="l" r="r" t="t"/>
              <a:pathLst>
                <a:path extrusionOk="0" h="12223" w="19281">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5110475" y="3392300"/>
              <a:ext cx="446200" cy="184050"/>
            </a:xfrm>
            <a:custGeom>
              <a:rect b="b" l="l" r="r" t="t"/>
              <a:pathLst>
                <a:path extrusionOk="0" h="7362" w="17848">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5258100" y="3266125"/>
              <a:ext cx="227675" cy="149275"/>
            </a:xfrm>
            <a:custGeom>
              <a:rect b="b" l="l" r="r" t="t"/>
              <a:pathLst>
                <a:path extrusionOk="0" fill="none" h="5971" w="9107">
                  <a:moveTo>
                    <a:pt x="0" y="0"/>
                  </a:moveTo>
                  <a:cubicBezTo>
                    <a:pt x="3603" y="901"/>
                    <a:pt x="6872" y="3002"/>
                    <a:pt x="9107" y="597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5284775" y="3316150"/>
              <a:ext cx="65900" cy="27550"/>
            </a:xfrm>
            <a:custGeom>
              <a:rect b="b" l="l" r="r" t="t"/>
              <a:pathLst>
                <a:path extrusionOk="0" fill="none" h="1102" w="2636">
                  <a:moveTo>
                    <a:pt x="1" y="0"/>
                  </a:moveTo>
                  <a:cubicBezTo>
                    <a:pt x="968" y="134"/>
                    <a:pt x="1869" y="568"/>
                    <a:pt x="2636" y="11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5543300" y="3092650"/>
              <a:ext cx="27550" cy="108450"/>
            </a:xfrm>
            <a:custGeom>
              <a:rect b="b" l="l" r="r" t="t"/>
              <a:pathLst>
                <a:path extrusionOk="0" fill="none" h="4338" w="1102">
                  <a:moveTo>
                    <a:pt x="1101" y="1"/>
                  </a:moveTo>
                  <a:cubicBezTo>
                    <a:pt x="434" y="1335"/>
                    <a:pt x="34" y="2836"/>
                    <a:pt x="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5535800" y="3071800"/>
              <a:ext cx="10025" cy="43400"/>
            </a:xfrm>
            <a:custGeom>
              <a:rect b="b" l="l" r="r" t="t"/>
              <a:pathLst>
                <a:path extrusionOk="0" fill="none" h="1736" w="401">
                  <a:moveTo>
                    <a:pt x="400" y="1"/>
                  </a:moveTo>
                  <a:cubicBezTo>
                    <a:pt x="134" y="535"/>
                    <a:pt x="0" y="1102"/>
                    <a:pt x="0" y="1735"/>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5481575" y="3188550"/>
              <a:ext cx="20875" cy="102600"/>
            </a:xfrm>
            <a:custGeom>
              <a:rect b="b" l="l" r="r" t="t"/>
              <a:pathLst>
                <a:path extrusionOk="0" fill="none" h="4104" w="835">
                  <a:moveTo>
                    <a:pt x="1" y="1"/>
                  </a:moveTo>
                  <a:cubicBezTo>
                    <a:pt x="68" y="1402"/>
                    <a:pt x="334" y="2836"/>
                    <a:pt x="835" y="410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5275600" y="3132675"/>
              <a:ext cx="209350" cy="216850"/>
            </a:xfrm>
            <a:custGeom>
              <a:rect b="b" l="l" r="r" t="t"/>
              <a:pathLst>
                <a:path extrusionOk="0" fill="none" h="8674" w="8374">
                  <a:moveTo>
                    <a:pt x="1" y="1"/>
                  </a:moveTo>
                  <a:cubicBezTo>
                    <a:pt x="3270" y="2336"/>
                    <a:pt x="6138" y="5305"/>
                    <a:pt x="8373" y="867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5566650" y="3186900"/>
              <a:ext cx="180150" cy="258525"/>
            </a:xfrm>
            <a:custGeom>
              <a:rect b="b" l="l" r="r" t="t"/>
              <a:pathLst>
                <a:path extrusionOk="0" fill="none" h="10341" w="7206">
                  <a:moveTo>
                    <a:pt x="0" y="10341"/>
                  </a:moveTo>
                  <a:cubicBezTo>
                    <a:pt x="1001" y="6171"/>
                    <a:pt x="3603" y="2368"/>
                    <a:pt x="7205" y="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5655050" y="3178550"/>
              <a:ext cx="43375" cy="39225"/>
            </a:xfrm>
            <a:custGeom>
              <a:rect b="b" l="l" r="r" t="t"/>
              <a:pathLst>
                <a:path extrusionOk="0" fill="none" h="1569" w="1735">
                  <a:moveTo>
                    <a:pt x="0" y="1568"/>
                  </a:moveTo>
                  <a:cubicBezTo>
                    <a:pt x="501" y="968"/>
                    <a:pt x="1068" y="434"/>
                    <a:pt x="1735"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5216400" y="3456250"/>
              <a:ext cx="229350" cy="22550"/>
            </a:xfrm>
            <a:custGeom>
              <a:rect b="b" l="l" r="r" t="t"/>
              <a:pathLst>
                <a:path extrusionOk="0" fill="none" h="902" w="9174">
                  <a:moveTo>
                    <a:pt x="0" y="901"/>
                  </a:moveTo>
                  <a:cubicBezTo>
                    <a:pt x="3002" y="167"/>
                    <a:pt x="6105" y="0"/>
                    <a:pt x="9174" y="36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4830275" y="3891550"/>
              <a:ext cx="714425" cy="1148975"/>
            </a:xfrm>
            <a:custGeom>
              <a:rect b="b" l="l" r="r" t="t"/>
              <a:pathLst>
                <a:path extrusionOk="0" h="45959" w="28577">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5517775" y="4299350"/>
              <a:ext cx="558425" cy="740675"/>
            </a:xfrm>
            <a:custGeom>
              <a:rect b="b" l="l" r="r" t="t"/>
              <a:pathLst>
                <a:path extrusionOk="0" h="29627" w="22337">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5" name="Google Shape;3985;p49"/>
          <p:cNvSpPr/>
          <p:nvPr/>
        </p:nvSpPr>
        <p:spPr>
          <a:xfrm rot="9395586">
            <a:off x="-647857" y="3711134"/>
            <a:ext cx="1455552" cy="1863410"/>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86" name="Google Shape;3986;p49"/>
          <p:cNvPicPr preferRelativeResize="0"/>
          <p:nvPr/>
        </p:nvPicPr>
        <p:blipFill>
          <a:blip r:embed="rId2">
            <a:alphaModFix amt="51000"/>
          </a:blip>
          <a:stretch>
            <a:fillRect/>
          </a:stretch>
        </p:blipFill>
        <p:spPr>
          <a:xfrm>
            <a:off x="-854112" y="-534827"/>
            <a:ext cx="2715351" cy="2429151"/>
          </a:xfrm>
          <a:prstGeom prst="rect">
            <a:avLst/>
          </a:prstGeom>
          <a:noFill/>
          <a:ln>
            <a:noFill/>
          </a:ln>
        </p:spPr>
      </p:pic>
      <p:pic>
        <p:nvPicPr>
          <p:cNvPr id="3987" name="Google Shape;3987;p49"/>
          <p:cNvPicPr preferRelativeResize="0"/>
          <p:nvPr/>
        </p:nvPicPr>
        <p:blipFill>
          <a:blip r:embed="rId2">
            <a:alphaModFix amt="51000"/>
          </a:blip>
          <a:stretch>
            <a:fillRect/>
          </a:stretch>
        </p:blipFill>
        <p:spPr>
          <a:xfrm>
            <a:off x="-854112" y="3371623"/>
            <a:ext cx="2715351" cy="2429151"/>
          </a:xfrm>
          <a:prstGeom prst="rect">
            <a:avLst/>
          </a:prstGeom>
          <a:noFill/>
          <a:ln>
            <a:noFill/>
          </a:ln>
        </p:spPr>
      </p:pic>
      <p:pic>
        <p:nvPicPr>
          <p:cNvPr id="3988" name="Google Shape;3988;p49"/>
          <p:cNvPicPr preferRelativeResize="0"/>
          <p:nvPr/>
        </p:nvPicPr>
        <p:blipFill>
          <a:blip r:embed="rId2">
            <a:alphaModFix amt="51000"/>
          </a:blip>
          <a:stretch>
            <a:fillRect/>
          </a:stretch>
        </p:blipFill>
        <p:spPr>
          <a:xfrm>
            <a:off x="7310363" y="-417627"/>
            <a:ext cx="2715351" cy="2429151"/>
          </a:xfrm>
          <a:prstGeom prst="rect">
            <a:avLst/>
          </a:prstGeom>
          <a:noFill/>
          <a:ln>
            <a:noFill/>
          </a:ln>
        </p:spPr>
      </p:pic>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1_1_1">
    <p:spTree>
      <p:nvGrpSpPr>
        <p:cNvPr id="3989" name="Shape 3989"/>
        <p:cNvGrpSpPr/>
        <p:nvPr/>
      </p:nvGrpSpPr>
      <p:grpSpPr>
        <a:xfrm>
          <a:off x="0" y="0"/>
          <a:ext cx="0" cy="0"/>
          <a:chOff x="0" y="0"/>
          <a:chExt cx="0" cy="0"/>
        </a:xfrm>
      </p:grpSpPr>
      <p:sp>
        <p:nvSpPr>
          <p:cNvPr id="3990" name="Google Shape;3990;p50"/>
          <p:cNvSpPr/>
          <p:nvPr/>
        </p:nvSpPr>
        <p:spPr>
          <a:xfrm rot="3482857">
            <a:off x="-700286" y="-1031931"/>
            <a:ext cx="2193270" cy="2836664"/>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1" name="Google Shape;3991;p50"/>
          <p:cNvGrpSpPr/>
          <p:nvPr/>
        </p:nvGrpSpPr>
        <p:grpSpPr>
          <a:xfrm rot="8236893">
            <a:off x="-122790" y="-382950"/>
            <a:ext cx="1160581" cy="1843510"/>
            <a:chOff x="4836950" y="647600"/>
            <a:chExt cx="1160575" cy="1843500"/>
          </a:xfrm>
        </p:grpSpPr>
        <p:sp>
          <p:nvSpPr>
            <p:cNvPr id="3992" name="Google Shape;3992;p50"/>
            <p:cNvSpPr/>
            <p:nvPr/>
          </p:nvSpPr>
          <p:spPr>
            <a:xfrm>
              <a:off x="5305625" y="1783375"/>
              <a:ext cx="459525" cy="703375"/>
            </a:xfrm>
            <a:custGeom>
              <a:rect b="b" l="l" r="r" t="t"/>
              <a:pathLst>
                <a:path extrusionOk="0" h="28135" w="18381">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0"/>
            <p:cNvSpPr/>
            <p:nvPr/>
          </p:nvSpPr>
          <p:spPr>
            <a:xfrm>
              <a:off x="4836950" y="1473175"/>
              <a:ext cx="587275" cy="975300"/>
            </a:xfrm>
            <a:custGeom>
              <a:rect b="b" l="l" r="r" t="t"/>
              <a:pathLst>
                <a:path extrusionOk="0" h="39012" w="23491">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0"/>
            <p:cNvSpPr/>
            <p:nvPr/>
          </p:nvSpPr>
          <p:spPr>
            <a:xfrm>
              <a:off x="5288125" y="1393950"/>
              <a:ext cx="216000" cy="1090800"/>
            </a:xfrm>
            <a:custGeom>
              <a:rect b="b" l="l" r="r" t="t"/>
              <a:pathLst>
                <a:path extrusionOk="0" fill="none" h="43632" w="8640">
                  <a:moveTo>
                    <a:pt x="0" y="0"/>
                  </a:moveTo>
                  <a:cubicBezTo>
                    <a:pt x="0" y="0"/>
                    <a:pt x="8640" y="19080"/>
                    <a:pt x="5004" y="4363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0"/>
            <p:cNvSpPr/>
            <p:nvPr/>
          </p:nvSpPr>
          <p:spPr>
            <a:xfrm>
              <a:off x="5229750" y="1151275"/>
              <a:ext cx="226850" cy="1333475"/>
            </a:xfrm>
            <a:custGeom>
              <a:rect b="b" l="l" r="r" t="t"/>
              <a:pathLst>
                <a:path extrusionOk="0" fill="none" h="53339" w="9074">
                  <a:moveTo>
                    <a:pt x="9073" y="0"/>
                  </a:moveTo>
                  <a:cubicBezTo>
                    <a:pt x="9073" y="0"/>
                    <a:pt x="0" y="19314"/>
                    <a:pt x="7372" y="53338"/>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0"/>
            <p:cNvSpPr/>
            <p:nvPr/>
          </p:nvSpPr>
          <p:spPr>
            <a:xfrm>
              <a:off x="5174700" y="1917650"/>
              <a:ext cx="239350" cy="567100"/>
            </a:xfrm>
            <a:custGeom>
              <a:rect b="b" l="l" r="r" t="t"/>
              <a:pathLst>
                <a:path extrusionOk="0" fill="none" h="22684" w="9574">
                  <a:moveTo>
                    <a:pt x="0" y="0"/>
                  </a:moveTo>
                  <a:cubicBezTo>
                    <a:pt x="0" y="0"/>
                    <a:pt x="8773" y="9374"/>
                    <a:pt x="9574" y="22683"/>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0"/>
            <p:cNvSpPr/>
            <p:nvPr/>
          </p:nvSpPr>
          <p:spPr>
            <a:xfrm>
              <a:off x="5352325" y="1633275"/>
              <a:ext cx="252700" cy="844800"/>
            </a:xfrm>
            <a:custGeom>
              <a:rect b="b" l="l" r="r" t="t"/>
              <a:pathLst>
                <a:path extrusionOk="0" fill="none" h="33792" w="10108">
                  <a:moveTo>
                    <a:pt x="10108" y="1"/>
                  </a:moveTo>
                  <a:cubicBezTo>
                    <a:pt x="10108" y="1"/>
                    <a:pt x="1" y="10441"/>
                    <a:pt x="2436" y="33791"/>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0"/>
            <p:cNvSpPr/>
            <p:nvPr/>
          </p:nvSpPr>
          <p:spPr>
            <a:xfrm>
              <a:off x="5412375" y="647600"/>
              <a:ext cx="469525" cy="538750"/>
            </a:xfrm>
            <a:custGeom>
              <a:rect b="b" l="l" r="r" t="t"/>
              <a:pathLst>
                <a:path extrusionOk="0" h="21550" w="18781">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0"/>
            <p:cNvSpPr/>
            <p:nvPr/>
          </p:nvSpPr>
          <p:spPr>
            <a:xfrm>
              <a:off x="5557250" y="727025"/>
              <a:ext cx="316300" cy="187225"/>
            </a:xfrm>
            <a:custGeom>
              <a:rect b="b" l="l" r="r" t="t"/>
              <a:pathLst>
                <a:path extrusionOk="0" h="7489" w="12652">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0"/>
            <p:cNvSpPr/>
            <p:nvPr/>
          </p:nvSpPr>
          <p:spPr>
            <a:xfrm>
              <a:off x="5414025" y="688225"/>
              <a:ext cx="257725" cy="498550"/>
            </a:xfrm>
            <a:custGeom>
              <a:rect b="b" l="l" r="r" t="t"/>
              <a:pathLst>
                <a:path extrusionOk="0" h="19942" w="10309">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0"/>
            <p:cNvSpPr/>
            <p:nvPr/>
          </p:nvSpPr>
          <p:spPr>
            <a:xfrm>
              <a:off x="5406525" y="868575"/>
              <a:ext cx="475375" cy="318200"/>
            </a:xfrm>
            <a:custGeom>
              <a:rect b="b" l="l" r="r" t="t"/>
              <a:pathLst>
                <a:path extrusionOk="0" h="12728" w="19015">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0"/>
            <p:cNvSpPr/>
            <p:nvPr/>
          </p:nvSpPr>
          <p:spPr>
            <a:xfrm>
              <a:off x="5576650" y="1298500"/>
              <a:ext cx="395300" cy="378900"/>
            </a:xfrm>
            <a:custGeom>
              <a:rect b="b" l="l" r="r" t="t"/>
              <a:pathLst>
                <a:path extrusionOk="0" h="15156" w="15812">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0"/>
            <p:cNvSpPr/>
            <p:nvPr/>
          </p:nvSpPr>
          <p:spPr>
            <a:xfrm>
              <a:off x="5726650" y="1395825"/>
              <a:ext cx="270875" cy="100425"/>
            </a:xfrm>
            <a:custGeom>
              <a:rect b="b" l="l" r="r" t="t"/>
              <a:pathLst>
                <a:path extrusionOk="0" h="4017" w="10835">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0"/>
            <p:cNvSpPr/>
            <p:nvPr/>
          </p:nvSpPr>
          <p:spPr>
            <a:xfrm>
              <a:off x="5575825" y="1300000"/>
              <a:ext cx="218500" cy="378450"/>
            </a:xfrm>
            <a:custGeom>
              <a:rect b="b" l="l" r="r" t="t"/>
              <a:pathLst>
                <a:path extrusionOk="0" h="15138" w="874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0"/>
            <p:cNvSpPr/>
            <p:nvPr/>
          </p:nvSpPr>
          <p:spPr>
            <a:xfrm>
              <a:off x="5575825" y="1473275"/>
              <a:ext cx="396125" cy="204125"/>
            </a:xfrm>
            <a:custGeom>
              <a:rect b="b" l="l" r="r" t="t"/>
              <a:pathLst>
                <a:path extrusionOk="0" h="8165" w="15845">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0"/>
            <p:cNvSpPr/>
            <p:nvPr/>
          </p:nvSpPr>
          <p:spPr>
            <a:xfrm>
              <a:off x="4892825" y="896250"/>
              <a:ext cx="427825" cy="521825"/>
            </a:xfrm>
            <a:custGeom>
              <a:rect b="b" l="l" r="r" t="t"/>
              <a:pathLst>
                <a:path extrusionOk="0" h="20873" w="17113">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0"/>
            <p:cNvSpPr/>
            <p:nvPr/>
          </p:nvSpPr>
          <p:spPr>
            <a:xfrm>
              <a:off x="4892825" y="981825"/>
              <a:ext cx="291875" cy="172400"/>
            </a:xfrm>
            <a:custGeom>
              <a:rect b="b" l="l" r="r" t="t"/>
              <a:pathLst>
                <a:path extrusionOk="0" h="6896" w="11675">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0"/>
            <p:cNvSpPr/>
            <p:nvPr/>
          </p:nvSpPr>
          <p:spPr>
            <a:xfrm>
              <a:off x="5087125" y="919125"/>
              <a:ext cx="235200" cy="498100"/>
            </a:xfrm>
            <a:custGeom>
              <a:rect b="b" l="l" r="r" t="t"/>
              <a:pathLst>
                <a:path extrusionOk="0" h="19924" w="9408">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0"/>
            <p:cNvSpPr/>
            <p:nvPr/>
          </p:nvSpPr>
          <p:spPr>
            <a:xfrm>
              <a:off x="4892000" y="1124575"/>
              <a:ext cx="434500" cy="295100"/>
            </a:xfrm>
            <a:custGeom>
              <a:rect b="b" l="l" r="r" t="t"/>
              <a:pathLst>
                <a:path extrusionOk="0" h="11804" w="1738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0"/>
            <p:cNvSpPr/>
            <p:nvPr/>
          </p:nvSpPr>
          <p:spPr>
            <a:xfrm>
              <a:off x="4876975" y="1577850"/>
              <a:ext cx="326925" cy="371600"/>
            </a:xfrm>
            <a:custGeom>
              <a:rect b="b" l="l" r="r" t="t"/>
              <a:pathLst>
                <a:path extrusionOk="0" h="14864" w="13077">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0"/>
            <p:cNvSpPr/>
            <p:nvPr/>
          </p:nvSpPr>
          <p:spPr>
            <a:xfrm>
              <a:off x="4864475" y="1677350"/>
              <a:ext cx="222850" cy="97025"/>
            </a:xfrm>
            <a:custGeom>
              <a:rect b="b" l="l" r="r" t="t"/>
              <a:pathLst>
                <a:path extrusionOk="0" h="3881" w="8914">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0"/>
            <p:cNvSpPr/>
            <p:nvPr/>
          </p:nvSpPr>
          <p:spPr>
            <a:xfrm>
              <a:off x="5024600" y="1581075"/>
              <a:ext cx="179300" cy="371500"/>
            </a:xfrm>
            <a:custGeom>
              <a:rect b="b" l="l" r="r" t="t"/>
              <a:pathLst>
                <a:path extrusionOk="0" h="14860" w="7172">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0"/>
            <p:cNvSpPr/>
            <p:nvPr/>
          </p:nvSpPr>
          <p:spPr>
            <a:xfrm>
              <a:off x="4878650" y="1750525"/>
              <a:ext cx="326100" cy="200350"/>
            </a:xfrm>
            <a:custGeom>
              <a:rect b="b" l="l" r="r" t="t"/>
              <a:pathLst>
                <a:path extrusionOk="0" h="8014" w="13044">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0"/>
            <p:cNvSpPr/>
            <p:nvPr/>
          </p:nvSpPr>
          <p:spPr>
            <a:xfrm>
              <a:off x="5415500" y="1860950"/>
              <a:ext cx="558950" cy="630150"/>
            </a:xfrm>
            <a:custGeom>
              <a:rect b="b" l="l" r="r" t="t"/>
              <a:pathLst>
                <a:path extrusionOk="0" h="25206" w="22358">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0"/>
            <p:cNvSpPr/>
            <p:nvPr/>
          </p:nvSpPr>
          <p:spPr>
            <a:xfrm>
              <a:off x="4846125" y="1958500"/>
              <a:ext cx="582325" cy="527850"/>
            </a:xfrm>
            <a:custGeom>
              <a:rect b="b" l="l" r="r" t="t"/>
              <a:pathLst>
                <a:path extrusionOk="0" h="21114" w="23293">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6" name="Google Shape;4016;p50"/>
          <p:cNvSpPr/>
          <p:nvPr/>
        </p:nvSpPr>
        <p:spPr>
          <a:xfrm flipH="1" rot="818203">
            <a:off x="7847141" y="-605378"/>
            <a:ext cx="3855895" cy="1983543"/>
          </a:xfrm>
          <a:custGeom>
            <a:rect b="b" l="l" r="r" t="t"/>
            <a:pathLst>
              <a:path extrusionOk="0" h="25688" w="49936">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7" name="Google Shape;4017;p50"/>
          <p:cNvGrpSpPr/>
          <p:nvPr/>
        </p:nvGrpSpPr>
        <p:grpSpPr>
          <a:xfrm rot="-1702004">
            <a:off x="7920647" y="-887877"/>
            <a:ext cx="3403432" cy="2635996"/>
            <a:chOff x="9298389" y="-164681"/>
            <a:chExt cx="3403527" cy="2636070"/>
          </a:xfrm>
        </p:grpSpPr>
        <p:sp>
          <p:nvSpPr>
            <p:cNvPr id="4018" name="Google Shape;4018;p50"/>
            <p:cNvSpPr/>
            <p:nvPr/>
          </p:nvSpPr>
          <p:spPr>
            <a:xfrm rot="-5142096">
              <a:off x="9799889" y="-462995"/>
              <a:ext cx="2400528" cy="3232698"/>
            </a:xfrm>
            <a:custGeom>
              <a:rect b="b" l="l" r="r" t="t"/>
              <a:pathLst>
                <a:path extrusionOk="0" h="41865" w="31088">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0"/>
            <p:cNvSpPr/>
            <p:nvPr/>
          </p:nvSpPr>
          <p:spPr>
            <a:xfrm rot="-5142096">
              <a:off x="10598029" y="408426"/>
              <a:ext cx="1127217" cy="1843406"/>
            </a:xfrm>
            <a:custGeom>
              <a:rect b="b" l="l" r="r" t="t"/>
              <a:pathLst>
                <a:path extrusionOk="0" h="23873" w="14598">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20" name="Google Shape;4020;p50"/>
          <p:cNvPicPr preferRelativeResize="0"/>
          <p:nvPr/>
        </p:nvPicPr>
        <p:blipFill>
          <a:blip r:embed="rId2">
            <a:alphaModFix amt="50000"/>
          </a:blip>
          <a:stretch>
            <a:fillRect/>
          </a:stretch>
        </p:blipFill>
        <p:spPr>
          <a:xfrm>
            <a:off x="7740088" y="-183227"/>
            <a:ext cx="2715351" cy="2429151"/>
          </a:xfrm>
          <a:prstGeom prst="rect">
            <a:avLst/>
          </a:prstGeom>
          <a:noFill/>
          <a:ln>
            <a:noFill/>
          </a:ln>
        </p:spPr>
      </p:pic>
      <p:pic>
        <p:nvPicPr>
          <p:cNvPr id="4021" name="Google Shape;4021;p50"/>
          <p:cNvPicPr preferRelativeResize="0"/>
          <p:nvPr/>
        </p:nvPicPr>
        <p:blipFill>
          <a:blip r:embed="rId2">
            <a:alphaModFix amt="50000"/>
          </a:blip>
          <a:stretch>
            <a:fillRect/>
          </a:stretch>
        </p:blipFill>
        <p:spPr>
          <a:xfrm>
            <a:off x="-854112" y="-534827"/>
            <a:ext cx="2715351" cy="2429151"/>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93" name="Shape 493"/>
        <p:cNvGrpSpPr/>
        <p:nvPr/>
      </p:nvGrpSpPr>
      <p:grpSpPr>
        <a:xfrm>
          <a:off x="0" y="0"/>
          <a:ext cx="0" cy="0"/>
          <a:chOff x="0" y="0"/>
          <a:chExt cx="0" cy="0"/>
        </a:xfrm>
      </p:grpSpPr>
      <p:sp>
        <p:nvSpPr>
          <p:cNvPr id="494" name="Google Shape;494;p6"/>
          <p:cNvSpPr/>
          <p:nvPr/>
        </p:nvSpPr>
        <p:spPr>
          <a:xfrm rot="-7444187">
            <a:off x="-511160" y="-433351"/>
            <a:ext cx="1455539" cy="1863437"/>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 name="Google Shape;495;p6"/>
          <p:cNvGrpSpPr/>
          <p:nvPr/>
        </p:nvGrpSpPr>
        <p:grpSpPr>
          <a:xfrm rot="-6296729">
            <a:off x="7657416" y="-508700"/>
            <a:ext cx="1449226" cy="1567043"/>
            <a:chOff x="1415350" y="3883125"/>
            <a:chExt cx="464350" cy="502100"/>
          </a:xfrm>
        </p:grpSpPr>
        <p:sp>
          <p:nvSpPr>
            <p:cNvPr id="496" name="Google Shape;496;p6"/>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6"/>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6"/>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6"/>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6"/>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6"/>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6"/>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6"/>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6"/>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6"/>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6"/>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6"/>
          <p:cNvGrpSpPr/>
          <p:nvPr/>
        </p:nvGrpSpPr>
        <p:grpSpPr>
          <a:xfrm flipH="1" rot="-8220563">
            <a:off x="8782148" y="-799886"/>
            <a:ext cx="939578" cy="2149414"/>
            <a:chOff x="5067575" y="3176425"/>
            <a:chExt cx="473000" cy="1081975"/>
          </a:xfrm>
        </p:grpSpPr>
        <p:sp>
          <p:nvSpPr>
            <p:cNvPr id="509" name="Google Shape;509;p6"/>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6"/>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6"/>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6"/>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13" name="Google Shape;513;p6"/>
          <p:cNvPicPr preferRelativeResize="0"/>
          <p:nvPr/>
        </p:nvPicPr>
        <p:blipFill>
          <a:blip r:embed="rId2">
            <a:alphaModFix amt="49000"/>
          </a:blip>
          <a:stretch>
            <a:fillRect/>
          </a:stretch>
        </p:blipFill>
        <p:spPr>
          <a:xfrm rot="1802387">
            <a:off x="7868029" y="-1125783"/>
            <a:ext cx="3071170" cy="2747418"/>
          </a:xfrm>
          <a:prstGeom prst="rect">
            <a:avLst/>
          </a:prstGeom>
          <a:noFill/>
          <a:ln>
            <a:noFill/>
          </a:ln>
        </p:spPr>
      </p:pic>
      <p:pic>
        <p:nvPicPr>
          <p:cNvPr id="514" name="Google Shape;514;p6"/>
          <p:cNvPicPr preferRelativeResize="0"/>
          <p:nvPr/>
        </p:nvPicPr>
        <p:blipFill>
          <a:blip r:embed="rId2">
            <a:alphaModFix amt="49000"/>
          </a:blip>
          <a:stretch>
            <a:fillRect/>
          </a:stretch>
        </p:blipFill>
        <p:spPr>
          <a:xfrm rot="1802387">
            <a:off x="-1818896" y="-1708458"/>
            <a:ext cx="3071170" cy="2747418"/>
          </a:xfrm>
          <a:prstGeom prst="rect">
            <a:avLst/>
          </a:prstGeom>
          <a:noFill/>
          <a:ln>
            <a:noFill/>
          </a:ln>
        </p:spPr>
      </p:pic>
      <p:sp>
        <p:nvSpPr>
          <p:cNvPr id="515" name="Google Shape;515;p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11_1_1_1">
    <p:spTree>
      <p:nvGrpSpPr>
        <p:cNvPr id="4022" name="Shape 4022"/>
        <p:cNvGrpSpPr/>
        <p:nvPr/>
      </p:nvGrpSpPr>
      <p:grpSpPr>
        <a:xfrm>
          <a:off x="0" y="0"/>
          <a:ext cx="0" cy="0"/>
          <a:chOff x="0" y="0"/>
          <a:chExt cx="0" cy="0"/>
        </a:xfrm>
      </p:grpSpPr>
      <p:grpSp>
        <p:nvGrpSpPr>
          <p:cNvPr id="4023" name="Google Shape;4023;p51"/>
          <p:cNvGrpSpPr/>
          <p:nvPr/>
        </p:nvGrpSpPr>
        <p:grpSpPr>
          <a:xfrm rot="-1126758">
            <a:off x="8219740" y="3807370"/>
            <a:ext cx="1526569" cy="1507522"/>
            <a:chOff x="4045425" y="3839900"/>
            <a:chExt cx="559025" cy="552050"/>
          </a:xfrm>
        </p:grpSpPr>
        <p:sp>
          <p:nvSpPr>
            <p:cNvPr id="4024" name="Google Shape;4024;p51"/>
            <p:cNvSpPr/>
            <p:nvPr/>
          </p:nvSpPr>
          <p:spPr>
            <a:xfrm>
              <a:off x="4302300" y="3839900"/>
              <a:ext cx="67900" cy="274150"/>
            </a:xfrm>
            <a:custGeom>
              <a:rect b="b" l="l" r="r" t="t"/>
              <a:pathLst>
                <a:path extrusionOk="0" h="10966" w="2716">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1"/>
            <p:cNvSpPr/>
            <p:nvPr/>
          </p:nvSpPr>
          <p:spPr>
            <a:xfrm>
              <a:off x="4142475" y="3927100"/>
              <a:ext cx="196475" cy="194400"/>
            </a:xfrm>
            <a:custGeom>
              <a:rect b="b" l="l" r="r" t="t"/>
              <a:pathLst>
                <a:path extrusionOk="0" h="7776" w="7859">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1"/>
            <p:cNvSpPr/>
            <p:nvPr/>
          </p:nvSpPr>
          <p:spPr>
            <a:xfrm>
              <a:off x="4360050" y="3883050"/>
              <a:ext cx="113450" cy="228325"/>
            </a:xfrm>
            <a:custGeom>
              <a:rect b="b" l="l" r="r" t="t"/>
              <a:pathLst>
                <a:path extrusionOk="0" h="9133" w="4538">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1"/>
            <p:cNvSpPr/>
            <p:nvPr/>
          </p:nvSpPr>
          <p:spPr>
            <a:xfrm>
              <a:off x="4362450" y="4017875"/>
              <a:ext cx="235150" cy="128325"/>
            </a:xfrm>
            <a:custGeom>
              <a:rect b="b" l="l" r="r" t="t"/>
              <a:pathLst>
                <a:path extrusionOk="0" h="5133" w="9406">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1"/>
            <p:cNvSpPr/>
            <p:nvPr/>
          </p:nvSpPr>
          <p:spPr>
            <a:xfrm>
              <a:off x="4366000" y="4165700"/>
              <a:ext cx="238450" cy="53125"/>
            </a:xfrm>
            <a:custGeom>
              <a:rect b="b" l="l" r="r" t="t"/>
              <a:pathLst>
                <a:path extrusionOk="0" h="2125" w="9538">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1"/>
            <p:cNvSpPr/>
            <p:nvPr/>
          </p:nvSpPr>
          <p:spPr>
            <a:xfrm>
              <a:off x="4360050" y="4217900"/>
              <a:ext cx="183375" cy="94975"/>
            </a:xfrm>
            <a:custGeom>
              <a:rect b="b" l="l" r="r" t="t"/>
              <a:pathLst>
                <a:path extrusionOk="0" h="3799" w="7335">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1"/>
            <p:cNvSpPr/>
            <p:nvPr/>
          </p:nvSpPr>
          <p:spPr>
            <a:xfrm>
              <a:off x="4045425" y="4084900"/>
              <a:ext cx="293525" cy="61250"/>
            </a:xfrm>
            <a:custGeom>
              <a:rect b="b" l="l" r="r" t="t"/>
              <a:pathLst>
                <a:path extrusionOk="0" h="2450" w="11741">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1"/>
            <p:cNvSpPr/>
            <p:nvPr/>
          </p:nvSpPr>
          <p:spPr>
            <a:xfrm>
              <a:off x="4068950" y="4163625"/>
              <a:ext cx="261075" cy="57450"/>
            </a:xfrm>
            <a:custGeom>
              <a:rect b="b" l="l" r="r" t="t"/>
              <a:pathLst>
                <a:path extrusionOk="0" h="2298" w="10443">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1"/>
            <p:cNvSpPr/>
            <p:nvPr/>
          </p:nvSpPr>
          <p:spPr>
            <a:xfrm>
              <a:off x="4152900" y="4210775"/>
              <a:ext cx="175625" cy="118175"/>
            </a:xfrm>
            <a:custGeom>
              <a:rect b="b" l="l" r="r" t="t"/>
              <a:pathLst>
                <a:path extrusionOk="0" h="4727" w="7025">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1"/>
            <p:cNvSpPr/>
            <p:nvPr/>
          </p:nvSpPr>
          <p:spPr>
            <a:xfrm>
              <a:off x="4177000" y="3962400"/>
              <a:ext cx="329100" cy="429550"/>
            </a:xfrm>
            <a:custGeom>
              <a:rect b="b" l="l" r="r" t="t"/>
              <a:pathLst>
                <a:path extrusionOk="0" h="17182" w="13164">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1"/>
          <p:cNvGrpSpPr/>
          <p:nvPr/>
        </p:nvGrpSpPr>
        <p:grpSpPr>
          <a:xfrm flipH="1" rot="-2416688">
            <a:off x="8135922" y="4061554"/>
            <a:ext cx="933971" cy="1508171"/>
            <a:chOff x="3377800" y="4037825"/>
            <a:chExt cx="342025" cy="552300"/>
          </a:xfrm>
        </p:grpSpPr>
        <p:sp>
          <p:nvSpPr>
            <p:cNvPr id="4035" name="Google Shape;4035;p51"/>
            <p:cNvSpPr/>
            <p:nvPr/>
          </p:nvSpPr>
          <p:spPr>
            <a:xfrm>
              <a:off x="3377800" y="4038125"/>
              <a:ext cx="342025" cy="468300"/>
            </a:xfrm>
            <a:custGeom>
              <a:rect b="b" l="l" r="r" t="t"/>
              <a:pathLst>
                <a:path extrusionOk="0" h="18732" w="13681">
                  <a:moveTo>
                    <a:pt x="9894" y="1"/>
                  </a:moveTo>
                  <a:cubicBezTo>
                    <a:pt x="8477" y="667"/>
                    <a:pt x="7144" y="1513"/>
                    <a:pt x="5929" y="2501"/>
                  </a:cubicBezTo>
                  <a:cubicBezTo>
                    <a:pt x="5441" y="2894"/>
                    <a:pt x="5167" y="3489"/>
                    <a:pt x="5191" y="4108"/>
                  </a:cubicBezTo>
                  <a:lnTo>
                    <a:pt x="5191" y="4120"/>
                  </a:lnTo>
                  <a:cubicBezTo>
                    <a:pt x="5251" y="5466"/>
                    <a:pt x="5715" y="5811"/>
                    <a:pt x="5429" y="6442"/>
                  </a:cubicBezTo>
                  <a:cubicBezTo>
                    <a:pt x="5348" y="6630"/>
                    <a:pt x="5259" y="6706"/>
                    <a:pt x="5176" y="6706"/>
                  </a:cubicBezTo>
                  <a:cubicBezTo>
                    <a:pt x="4981" y="6706"/>
                    <a:pt x="4820" y="6282"/>
                    <a:pt x="4870" y="5906"/>
                  </a:cubicBezTo>
                  <a:cubicBezTo>
                    <a:pt x="4953" y="5370"/>
                    <a:pt x="5036" y="5358"/>
                    <a:pt x="4894" y="4692"/>
                  </a:cubicBezTo>
                  <a:cubicBezTo>
                    <a:pt x="4798" y="4311"/>
                    <a:pt x="4751" y="3942"/>
                    <a:pt x="4739" y="3561"/>
                  </a:cubicBezTo>
                  <a:cubicBezTo>
                    <a:pt x="4132" y="4156"/>
                    <a:pt x="3560" y="4811"/>
                    <a:pt x="3072" y="5525"/>
                  </a:cubicBezTo>
                  <a:cubicBezTo>
                    <a:pt x="2893" y="5775"/>
                    <a:pt x="2715" y="6037"/>
                    <a:pt x="2548" y="6299"/>
                  </a:cubicBezTo>
                  <a:cubicBezTo>
                    <a:pt x="2227" y="6811"/>
                    <a:pt x="2096" y="7430"/>
                    <a:pt x="2191" y="8037"/>
                  </a:cubicBezTo>
                  <a:lnTo>
                    <a:pt x="2191" y="8049"/>
                  </a:lnTo>
                  <a:cubicBezTo>
                    <a:pt x="2393" y="9335"/>
                    <a:pt x="2643" y="9645"/>
                    <a:pt x="3084" y="10180"/>
                  </a:cubicBezTo>
                  <a:cubicBezTo>
                    <a:pt x="3429" y="10597"/>
                    <a:pt x="3632" y="10740"/>
                    <a:pt x="3715" y="11109"/>
                  </a:cubicBezTo>
                  <a:cubicBezTo>
                    <a:pt x="3758" y="11286"/>
                    <a:pt x="3653" y="11373"/>
                    <a:pt x="3491" y="11373"/>
                  </a:cubicBezTo>
                  <a:cubicBezTo>
                    <a:pt x="3337" y="11373"/>
                    <a:pt x="3132" y="11295"/>
                    <a:pt x="2953" y="11145"/>
                  </a:cubicBezTo>
                  <a:cubicBezTo>
                    <a:pt x="2631" y="10895"/>
                    <a:pt x="2524" y="10335"/>
                    <a:pt x="2215" y="9895"/>
                  </a:cubicBezTo>
                  <a:cubicBezTo>
                    <a:pt x="1941" y="9514"/>
                    <a:pt x="1631" y="8978"/>
                    <a:pt x="1643" y="7859"/>
                  </a:cubicBezTo>
                  <a:lnTo>
                    <a:pt x="1643" y="7859"/>
                  </a:lnTo>
                  <a:cubicBezTo>
                    <a:pt x="1000" y="9073"/>
                    <a:pt x="524" y="10371"/>
                    <a:pt x="226" y="11716"/>
                  </a:cubicBezTo>
                  <a:cubicBezTo>
                    <a:pt x="95" y="12347"/>
                    <a:pt x="286" y="13014"/>
                    <a:pt x="738" y="13490"/>
                  </a:cubicBezTo>
                  <a:lnTo>
                    <a:pt x="750" y="13502"/>
                  </a:lnTo>
                  <a:cubicBezTo>
                    <a:pt x="1643" y="14431"/>
                    <a:pt x="1869" y="14395"/>
                    <a:pt x="2465" y="14598"/>
                  </a:cubicBezTo>
                  <a:cubicBezTo>
                    <a:pt x="3060" y="14800"/>
                    <a:pt x="3191" y="15121"/>
                    <a:pt x="2893" y="15431"/>
                  </a:cubicBezTo>
                  <a:cubicBezTo>
                    <a:pt x="2814" y="15511"/>
                    <a:pt x="2742" y="15544"/>
                    <a:pt x="2672" y="15544"/>
                  </a:cubicBezTo>
                  <a:cubicBezTo>
                    <a:pt x="2479" y="15544"/>
                    <a:pt x="2300" y="15291"/>
                    <a:pt x="2012" y="15038"/>
                  </a:cubicBezTo>
                  <a:cubicBezTo>
                    <a:pt x="1619" y="14681"/>
                    <a:pt x="1238" y="14657"/>
                    <a:pt x="631" y="14086"/>
                  </a:cubicBezTo>
                  <a:cubicBezTo>
                    <a:pt x="393" y="13824"/>
                    <a:pt x="191" y="13538"/>
                    <a:pt x="36" y="13228"/>
                  </a:cubicBezTo>
                  <a:lnTo>
                    <a:pt x="36" y="13228"/>
                  </a:lnTo>
                  <a:cubicBezTo>
                    <a:pt x="0" y="14419"/>
                    <a:pt x="250" y="15491"/>
                    <a:pt x="905" y="16288"/>
                  </a:cubicBezTo>
                  <a:cubicBezTo>
                    <a:pt x="1822" y="17421"/>
                    <a:pt x="2983" y="17644"/>
                    <a:pt x="3756" y="17644"/>
                  </a:cubicBezTo>
                  <a:cubicBezTo>
                    <a:pt x="4258" y="17644"/>
                    <a:pt x="4596" y="17550"/>
                    <a:pt x="4596" y="17550"/>
                  </a:cubicBezTo>
                  <a:cubicBezTo>
                    <a:pt x="4596" y="17550"/>
                    <a:pt x="6045" y="18732"/>
                    <a:pt x="8091" y="18732"/>
                  </a:cubicBezTo>
                  <a:cubicBezTo>
                    <a:pt x="9000" y="18732"/>
                    <a:pt x="10027" y="18498"/>
                    <a:pt x="11097" y="17824"/>
                  </a:cubicBezTo>
                  <a:cubicBezTo>
                    <a:pt x="11621" y="17491"/>
                    <a:pt x="12085" y="17074"/>
                    <a:pt x="12466" y="16586"/>
                  </a:cubicBezTo>
                  <a:lnTo>
                    <a:pt x="12466" y="16586"/>
                  </a:lnTo>
                  <a:cubicBezTo>
                    <a:pt x="11383" y="16907"/>
                    <a:pt x="8954" y="16776"/>
                    <a:pt x="8061" y="16884"/>
                  </a:cubicBezTo>
                  <a:cubicBezTo>
                    <a:pt x="7549" y="16952"/>
                    <a:pt x="7284" y="17016"/>
                    <a:pt x="7079" y="17016"/>
                  </a:cubicBezTo>
                  <a:cubicBezTo>
                    <a:pt x="6926" y="17016"/>
                    <a:pt x="6807" y="16980"/>
                    <a:pt x="6644" y="16884"/>
                  </a:cubicBezTo>
                  <a:cubicBezTo>
                    <a:pt x="6263" y="16669"/>
                    <a:pt x="6489" y="16110"/>
                    <a:pt x="6941" y="16026"/>
                  </a:cubicBezTo>
                  <a:cubicBezTo>
                    <a:pt x="6966" y="16021"/>
                    <a:pt x="6995" y="16018"/>
                    <a:pt x="7028" y="16018"/>
                  </a:cubicBezTo>
                  <a:cubicBezTo>
                    <a:pt x="7437" y="16018"/>
                    <a:pt x="8460" y="16400"/>
                    <a:pt x="9910" y="16400"/>
                  </a:cubicBezTo>
                  <a:cubicBezTo>
                    <a:pt x="10415" y="16400"/>
                    <a:pt x="10972" y="16354"/>
                    <a:pt x="11573" y="16229"/>
                  </a:cubicBezTo>
                  <a:lnTo>
                    <a:pt x="11585" y="16229"/>
                  </a:lnTo>
                  <a:cubicBezTo>
                    <a:pt x="12549" y="16026"/>
                    <a:pt x="13288" y="15252"/>
                    <a:pt x="13466" y="14288"/>
                  </a:cubicBezTo>
                  <a:cubicBezTo>
                    <a:pt x="13680" y="13109"/>
                    <a:pt x="13597" y="11776"/>
                    <a:pt x="13311" y="10347"/>
                  </a:cubicBezTo>
                  <a:cubicBezTo>
                    <a:pt x="12883" y="10990"/>
                    <a:pt x="12359" y="11550"/>
                    <a:pt x="11752" y="12026"/>
                  </a:cubicBezTo>
                  <a:cubicBezTo>
                    <a:pt x="11163" y="12488"/>
                    <a:pt x="10479" y="12595"/>
                    <a:pt x="9840" y="12595"/>
                  </a:cubicBezTo>
                  <a:cubicBezTo>
                    <a:pt x="9295" y="12595"/>
                    <a:pt x="8782" y="12518"/>
                    <a:pt x="8389" y="12518"/>
                  </a:cubicBezTo>
                  <a:cubicBezTo>
                    <a:pt x="8282" y="12518"/>
                    <a:pt x="8184" y="12523"/>
                    <a:pt x="8096" y="12538"/>
                  </a:cubicBezTo>
                  <a:cubicBezTo>
                    <a:pt x="7592" y="12614"/>
                    <a:pt x="7196" y="12926"/>
                    <a:pt x="6983" y="12926"/>
                  </a:cubicBezTo>
                  <a:cubicBezTo>
                    <a:pt x="6864" y="12926"/>
                    <a:pt x="6802" y="12828"/>
                    <a:pt x="6811" y="12538"/>
                  </a:cubicBezTo>
                  <a:cubicBezTo>
                    <a:pt x="6829" y="11907"/>
                    <a:pt x="7352" y="11684"/>
                    <a:pt x="8219" y="11684"/>
                  </a:cubicBezTo>
                  <a:cubicBezTo>
                    <a:pt x="8481" y="11684"/>
                    <a:pt x="8775" y="11704"/>
                    <a:pt x="9097" y="11740"/>
                  </a:cubicBezTo>
                  <a:cubicBezTo>
                    <a:pt x="9285" y="11761"/>
                    <a:pt x="9469" y="11772"/>
                    <a:pt x="9651" y="11772"/>
                  </a:cubicBezTo>
                  <a:cubicBezTo>
                    <a:pt x="10802" y="11772"/>
                    <a:pt x="11823" y="11324"/>
                    <a:pt x="12728" y="10121"/>
                  </a:cubicBezTo>
                  <a:cubicBezTo>
                    <a:pt x="12990" y="9764"/>
                    <a:pt x="13085" y="9299"/>
                    <a:pt x="12966" y="8859"/>
                  </a:cubicBezTo>
                  <a:cubicBezTo>
                    <a:pt x="12907" y="8621"/>
                    <a:pt x="12835" y="8383"/>
                    <a:pt x="12764" y="8144"/>
                  </a:cubicBezTo>
                  <a:cubicBezTo>
                    <a:pt x="12478" y="7156"/>
                    <a:pt x="12168" y="6192"/>
                    <a:pt x="11871" y="5299"/>
                  </a:cubicBezTo>
                  <a:cubicBezTo>
                    <a:pt x="11561" y="5727"/>
                    <a:pt x="11061" y="5894"/>
                    <a:pt x="10442" y="6370"/>
                  </a:cubicBezTo>
                  <a:cubicBezTo>
                    <a:pt x="9620" y="7001"/>
                    <a:pt x="9811" y="7299"/>
                    <a:pt x="9358" y="7597"/>
                  </a:cubicBezTo>
                  <a:cubicBezTo>
                    <a:pt x="9234" y="7679"/>
                    <a:pt x="9126" y="7718"/>
                    <a:pt x="9041" y="7718"/>
                  </a:cubicBezTo>
                  <a:cubicBezTo>
                    <a:pt x="8816" y="7718"/>
                    <a:pt x="8742" y="7445"/>
                    <a:pt x="8906" y="6954"/>
                  </a:cubicBezTo>
                  <a:cubicBezTo>
                    <a:pt x="9132" y="6275"/>
                    <a:pt x="9989" y="6478"/>
                    <a:pt x="10775" y="5287"/>
                  </a:cubicBezTo>
                  <a:cubicBezTo>
                    <a:pt x="11073" y="4823"/>
                    <a:pt x="11263" y="4299"/>
                    <a:pt x="11335" y="3751"/>
                  </a:cubicBezTo>
                  <a:cubicBezTo>
                    <a:pt x="10537" y="1513"/>
                    <a:pt x="9894" y="1"/>
                    <a:pt x="98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1"/>
            <p:cNvSpPr/>
            <p:nvPr/>
          </p:nvSpPr>
          <p:spPr>
            <a:xfrm>
              <a:off x="3377800" y="4037825"/>
              <a:ext cx="247675" cy="441175"/>
            </a:xfrm>
            <a:custGeom>
              <a:rect b="b" l="l" r="r" t="t"/>
              <a:pathLst>
                <a:path extrusionOk="0" h="17647" w="9907">
                  <a:moveTo>
                    <a:pt x="9906" y="1"/>
                  </a:moveTo>
                  <a:lnTo>
                    <a:pt x="9906" y="1"/>
                  </a:lnTo>
                  <a:cubicBezTo>
                    <a:pt x="8477" y="667"/>
                    <a:pt x="7144" y="1513"/>
                    <a:pt x="5929" y="2501"/>
                  </a:cubicBezTo>
                  <a:cubicBezTo>
                    <a:pt x="5453" y="2894"/>
                    <a:pt x="5179" y="3489"/>
                    <a:pt x="5203" y="4108"/>
                  </a:cubicBezTo>
                  <a:lnTo>
                    <a:pt x="5203" y="4120"/>
                  </a:lnTo>
                  <a:cubicBezTo>
                    <a:pt x="5251" y="5466"/>
                    <a:pt x="5727" y="5811"/>
                    <a:pt x="5441" y="6442"/>
                  </a:cubicBezTo>
                  <a:cubicBezTo>
                    <a:pt x="5360" y="6630"/>
                    <a:pt x="5271" y="6706"/>
                    <a:pt x="5188" y="6706"/>
                  </a:cubicBezTo>
                  <a:cubicBezTo>
                    <a:pt x="4993" y="6706"/>
                    <a:pt x="4832" y="6282"/>
                    <a:pt x="4882" y="5906"/>
                  </a:cubicBezTo>
                  <a:cubicBezTo>
                    <a:pt x="4953" y="5370"/>
                    <a:pt x="5048" y="5358"/>
                    <a:pt x="4906" y="4692"/>
                  </a:cubicBezTo>
                  <a:cubicBezTo>
                    <a:pt x="4810" y="4311"/>
                    <a:pt x="4763" y="3942"/>
                    <a:pt x="4751" y="3561"/>
                  </a:cubicBezTo>
                  <a:cubicBezTo>
                    <a:pt x="4132" y="4156"/>
                    <a:pt x="3572" y="4811"/>
                    <a:pt x="3072" y="5525"/>
                  </a:cubicBezTo>
                  <a:cubicBezTo>
                    <a:pt x="2893" y="5775"/>
                    <a:pt x="2727" y="6037"/>
                    <a:pt x="2560" y="6299"/>
                  </a:cubicBezTo>
                  <a:cubicBezTo>
                    <a:pt x="2227" y="6811"/>
                    <a:pt x="2096" y="7430"/>
                    <a:pt x="2203" y="8037"/>
                  </a:cubicBezTo>
                  <a:lnTo>
                    <a:pt x="2203" y="8049"/>
                  </a:lnTo>
                  <a:cubicBezTo>
                    <a:pt x="2405" y="9335"/>
                    <a:pt x="2655" y="9645"/>
                    <a:pt x="3096" y="10180"/>
                  </a:cubicBezTo>
                  <a:cubicBezTo>
                    <a:pt x="3441" y="10597"/>
                    <a:pt x="3643" y="10740"/>
                    <a:pt x="3727" y="11109"/>
                  </a:cubicBezTo>
                  <a:cubicBezTo>
                    <a:pt x="3763" y="11287"/>
                    <a:pt x="3659" y="11373"/>
                    <a:pt x="3498" y="11373"/>
                  </a:cubicBezTo>
                  <a:cubicBezTo>
                    <a:pt x="3346" y="11373"/>
                    <a:pt x="3144" y="11295"/>
                    <a:pt x="2965" y="11145"/>
                  </a:cubicBezTo>
                  <a:cubicBezTo>
                    <a:pt x="2643" y="10895"/>
                    <a:pt x="2536" y="10335"/>
                    <a:pt x="2215" y="9895"/>
                  </a:cubicBezTo>
                  <a:cubicBezTo>
                    <a:pt x="1953" y="9514"/>
                    <a:pt x="1643" y="8978"/>
                    <a:pt x="1655" y="7859"/>
                  </a:cubicBezTo>
                  <a:lnTo>
                    <a:pt x="1655" y="7859"/>
                  </a:lnTo>
                  <a:cubicBezTo>
                    <a:pt x="1012" y="9073"/>
                    <a:pt x="524" y="10371"/>
                    <a:pt x="226" y="11716"/>
                  </a:cubicBezTo>
                  <a:cubicBezTo>
                    <a:pt x="95" y="12347"/>
                    <a:pt x="286" y="13014"/>
                    <a:pt x="738" y="13490"/>
                  </a:cubicBezTo>
                  <a:lnTo>
                    <a:pt x="750" y="13502"/>
                  </a:lnTo>
                  <a:cubicBezTo>
                    <a:pt x="1643" y="14431"/>
                    <a:pt x="1869" y="14395"/>
                    <a:pt x="2477" y="14598"/>
                  </a:cubicBezTo>
                  <a:cubicBezTo>
                    <a:pt x="3072" y="14800"/>
                    <a:pt x="3203" y="15122"/>
                    <a:pt x="2905" y="15431"/>
                  </a:cubicBezTo>
                  <a:cubicBezTo>
                    <a:pt x="2826" y="15511"/>
                    <a:pt x="2754" y="15544"/>
                    <a:pt x="2684" y="15544"/>
                  </a:cubicBezTo>
                  <a:cubicBezTo>
                    <a:pt x="2491" y="15544"/>
                    <a:pt x="2312" y="15291"/>
                    <a:pt x="2024" y="15038"/>
                  </a:cubicBezTo>
                  <a:cubicBezTo>
                    <a:pt x="1631" y="14681"/>
                    <a:pt x="1250" y="14657"/>
                    <a:pt x="643" y="14086"/>
                  </a:cubicBezTo>
                  <a:cubicBezTo>
                    <a:pt x="393" y="13824"/>
                    <a:pt x="191" y="13538"/>
                    <a:pt x="48" y="13228"/>
                  </a:cubicBezTo>
                  <a:lnTo>
                    <a:pt x="48" y="13228"/>
                  </a:lnTo>
                  <a:cubicBezTo>
                    <a:pt x="0" y="14419"/>
                    <a:pt x="262" y="15491"/>
                    <a:pt x="905" y="16288"/>
                  </a:cubicBezTo>
                  <a:cubicBezTo>
                    <a:pt x="1602" y="17147"/>
                    <a:pt x="2643" y="17646"/>
                    <a:pt x="3735" y="17646"/>
                  </a:cubicBezTo>
                  <a:cubicBezTo>
                    <a:pt x="3930" y="17646"/>
                    <a:pt x="4126" y="17630"/>
                    <a:pt x="4322" y="17598"/>
                  </a:cubicBezTo>
                  <a:cubicBezTo>
                    <a:pt x="3715" y="8121"/>
                    <a:pt x="9906" y="1"/>
                    <a:pt x="9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1"/>
            <p:cNvSpPr/>
            <p:nvPr/>
          </p:nvSpPr>
          <p:spPr>
            <a:xfrm>
              <a:off x="3474525" y="4140925"/>
              <a:ext cx="92325" cy="449200"/>
            </a:xfrm>
            <a:custGeom>
              <a:rect b="b" l="l" r="r" t="t"/>
              <a:pathLst>
                <a:path extrusionOk="0" h="17968" w="3693">
                  <a:moveTo>
                    <a:pt x="3609" y="0"/>
                  </a:moveTo>
                  <a:cubicBezTo>
                    <a:pt x="3590" y="0"/>
                    <a:pt x="3572" y="10"/>
                    <a:pt x="3561" y="32"/>
                  </a:cubicBezTo>
                  <a:cubicBezTo>
                    <a:pt x="2084" y="2901"/>
                    <a:pt x="822" y="5914"/>
                    <a:pt x="310" y="9128"/>
                  </a:cubicBezTo>
                  <a:cubicBezTo>
                    <a:pt x="60" y="10617"/>
                    <a:pt x="1" y="12129"/>
                    <a:pt x="120" y="13641"/>
                  </a:cubicBezTo>
                  <a:cubicBezTo>
                    <a:pt x="179" y="14379"/>
                    <a:pt x="298" y="15117"/>
                    <a:pt x="453" y="15855"/>
                  </a:cubicBezTo>
                  <a:cubicBezTo>
                    <a:pt x="608" y="16534"/>
                    <a:pt x="739" y="17320"/>
                    <a:pt x="1179" y="17879"/>
                  </a:cubicBezTo>
                  <a:cubicBezTo>
                    <a:pt x="1227" y="17941"/>
                    <a:pt x="1291" y="17968"/>
                    <a:pt x="1357" y="17968"/>
                  </a:cubicBezTo>
                  <a:cubicBezTo>
                    <a:pt x="1507" y="17968"/>
                    <a:pt x="1668" y="17834"/>
                    <a:pt x="1668" y="17677"/>
                  </a:cubicBezTo>
                  <a:cubicBezTo>
                    <a:pt x="1656" y="17034"/>
                    <a:pt x="1346" y="16403"/>
                    <a:pt x="1203" y="15784"/>
                  </a:cubicBezTo>
                  <a:cubicBezTo>
                    <a:pt x="1025" y="15034"/>
                    <a:pt x="906" y="14272"/>
                    <a:pt x="834" y="13498"/>
                  </a:cubicBezTo>
                  <a:cubicBezTo>
                    <a:pt x="703" y="11998"/>
                    <a:pt x="751" y="10486"/>
                    <a:pt x="953" y="8985"/>
                  </a:cubicBezTo>
                  <a:cubicBezTo>
                    <a:pt x="1370" y="5902"/>
                    <a:pt x="2406" y="2925"/>
                    <a:pt x="3668" y="103"/>
                  </a:cubicBezTo>
                  <a:cubicBezTo>
                    <a:pt x="3692" y="46"/>
                    <a:pt x="3649" y="0"/>
                    <a:pt x="36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51"/>
          <p:cNvGrpSpPr/>
          <p:nvPr/>
        </p:nvGrpSpPr>
        <p:grpSpPr>
          <a:xfrm flipH="1" rot="-8220559">
            <a:off x="8502445" y="-528772"/>
            <a:ext cx="837538" cy="1916000"/>
            <a:chOff x="5067575" y="3176425"/>
            <a:chExt cx="473000" cy="1081975"/>
          </a:xfrm>
        </p:grpSpPr>
        <p:sp>
          <p:nvSpPr>
            <p:cNvPr id="4039" name="Google Shape;4039;p51"/>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1"/>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1"/>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1"/>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51"/>
          <p:cNvGrpSpPr/>
          <p:nvPr/>
        </p:nvGrpSpPr>
        <p:grpSpPr>
          <a:xfrm flipH="1" rot="-6064755">
            <a:off x="8686069" y="-848028"/>
            <a:ext cx="1024212" cy="2051857"/>
            <a:chOff x="3238525" y="2739250"/>
            <a:chExt cx="1148975" cy="2301800"/>
          </a:xfrm>
        </p:grpSpPr>
        <p:sp>
          <p:nvSpPr>
            <p:cNvPr id="4044" name="Google Shape;4044;p51"/>
            <p:cNvSpPr/>
            <p:nvPr/>
          </p:nvSpPr>
          <p:spPr>
            <a:xfrm>
              <a:off x="3865425" y="4776100"/>
              <a:ext cx="63400" cy="33125"/>
            </a:xfrm>
            <a:custGeom>
              <a:rect b="b" l="l" r="r" t="t"/>
              <a:pathLst>
                <a:path extrusionOk="0" h="1325" w="2536">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1"/>
            <p:cNvSpPr/>
            <p:nvPr/>
          </p:nvSpPr>
          <p:spPr>
            <a:xfrm>
              <a:off x="3852050" y="4694000"/>
              <a:ext cx="39250" cy="56825"/>
            </a:xfrm>
            <a:custGeom>
              <a:rect b="b" l="l" r="r" t="t"/>
              <a:pathLst>
                <a:path extrusionOk="0" h="2273" w="157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1"/>
            <p:cNvSpPr/>
            <p:nvPr/>
          </p:nvSpPr>
          <p:spPr>
            <a:xfrm>
              <a:off x="3924175" y="4454525"/>
              <a:ext cx="38850" cy="56750"/>
            </a:xfrm>
            <a:custGeom>
              <a:rect b="b" l="l" r="r" t="t"/>
              <a:pathLst>
                <a:path extrusionOk="0" h="2270" w="1554">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1"/>
            <p:cNvSpPr/>
            <p:nvPr/>
          </p:nvSpPr>
          <p:spPr>
            <a:xfrm>
              <a:off x="4021375" y="4250725"/>
              <a:ext cx="63400" cy="33125"/>
            </a:xfrm>
            <a:custGeom>
              <a:rect b="b" l="l" r="r" t="t"/>
              <a:pathLst>
                <a:path extrusionOk="0" h="1325" w="2536">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1"/>
            <p:cNvSpPr/>
            <p:nvPr/>
          </p:nvSpPr>
          <p:spPr>
            <a:xfrm>
              <a:off x="4006325" y="4168625"/>
              <a:ext cx="39250" cy="56825"/>
            </a:xfrm>
            <a:custGeom>
              <a:rect b="b" l="l" r="r" t="t"/>
              <a:pathLst>
                <a:path extrusionOk="0" h="2273" w="157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1"/>
            <p:cNvSpPr/>
            <p:nvPr/>
          </p:nvSpPr>
          <p:spPr>
            <a:xfrm>
              <a:off x="4046400" y="4152075"/>
              <a:ext cx="63400" cy="32550"/>
            </a:xfrm>
            <a:custGeom>
              <a:rect b="b" l="l" r="r" t="t"/>
              <a:pathLst>
                <a:path extrusionOk="0" h="1302" w="2536">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1"/>
            <p:cNvSpPr/>
            <p:nvPr/>
          </p:nvSpPr>
          <p:spPr>
            <a:xfrm>
              <a:off x="3540200" y="4546800"/>
              <a:ext cx="45350" cy="48875"/>
            </a:xfrm>
            <a:custGeom>
              <a:rect b="b" l="l" r="r" t="t"/>
              <a:pathLst>
                <a:path extrusionOk="0" h="1955" w="1814">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1"/>
            <p:cNvSpPr/>
            <p:nvPr/>
          </p:nvSpPr>
          <p:spPr>
            <a:xfrm>
              <a:off x="3465150" y="4536350"/>
              <a:ext cx="64225" cy="30600"/>
            </a:xfrm>
            <a:custGeom>
              <a:rect b="b" l="l" r="r" t="t"/>
              <a:pathLst>
                <a:path extrusionOk="0" h="1224" w="2569">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1"/>
            <p:cNvSpPr/>
            <p:nvPr/>
          </p:nvSpPr>
          <p:spPr>
            <a:xfrm>
              <a:off x="3390100" y="4280575"/>
              <a:ext cx="63400" cy="31150"/>
            </a:xfrm>
            <a:custGeom>
              <a:rect b="b" l="l" r="r" t="t"/>
              <a:pathLst>
                <a:path extrusionOk="0" h="1246" w="2536">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1"/>
            <p:cNvSpPr/>
            <p:nvPr/>
          </p:nvSpPr>
          <p:spPr>
            <a:xfrm>
              <a:off x="3644450" y="4762350"/>
              <a:ext cx="34200" cy="61575"/>
            </a:xfrm>
            <a:custGeom>
              <a:rect b="b" l="l" r="r" t="t"/>
              <a:pathLst>
                <a:path extrusionOk="0" h="2463" w="1368">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1"/>
            <p:cNvSpPr/>
            <p:nvPr/>
          </p:nvSpPr>
          <p:spPr>
            <a:xfrm>
              <a:off x="3661125" y="4796575"/>
              <a:ext cx="35050" cy="59250"/>
            </a:xfrm>
            <a:custGeom>
              <a:rect b="b" l="l" r="r" t="t"/>
              <a:pathLst>
                <a:path extrusionOk="0" h="2370" w="1402">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1"/>
            <p:cNvSpPr/>
            <p:nvPr/>
          </p:nvSpPr>
          <p:spPr>
            <a:xfrm>
              <a:off x="3869600" y="4152075"/>
              <a:ext cx="63400" cy="32725"/>
            </a:xfrm>
            <a:custGeom>
              <a:rect b="b" l="l" r="r" t="t"/>
              <a:pathLst>
                <a:path extrusionOk="0" h="1309" w="2536">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1"/>
            <p:cNvSpPr/>
            <p:nvPr/>
          </p:nvSpPr>
          <p:spPr>
            <a:xfrm>
              <a:off x="3812900" y="4564275"/>
              <a:ext cx="63400" cy="33150"/>
            </a:xfrm>
            <a:custGeom>
              <a:rect b="b" l="l" r="r" t="t"/>
              <a:pathLst>
                <a:path extrusionOk="0" h="1326" w="2536">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1"/>
            <p:cNvSpPr/>
            <p:nvPr/>
          </p:nvSpPr>
          <p:spPr>
            <a:xfrm>
              <a:off x="3831075" y="4084000"/>
              <a:ext cx="49400" cy="44150"/>
            </a:xfrm>
            <a:custGeom>
              <a:rect b="b" l="l" r="r" t="t"/>
              <a:pathLst>
                <a:path extrusionOk="0" h="1766" w="1976">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1"/>
            <p:cNvSpPr/>
            <p:nvPr/>
          </p:nvSpPr>
          <p:spPr>
            <a:xfrm>
              <a:off x="3895200" y="3817100"/>
              <a:ext cx="46150" cy="50050"/>
            </a:xfrm>
            <a:custGeom>
              <a:rect b="b" l="l" r="r" t="t"/>
              <a:pathLst>
                <a:path extrusionOk="0" h="2002" w="1846">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1"/>
            <p:cNvSpPr/>
            <p:nvPr/>
          </p:nvSpPr>
          <p:spPr>
            <a:xfrm>
              <a:off x="3756350" y="4817825"/>
              <a:ext cx="46550" cy="50025"/>
            </a:xfrm>
            <a:custGeom>
              <a:rect b="b" l="l" r="r" t="t"/>
              <a:pathLst>
                <a:path extrusionOk="0" h="2001" w="1862">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1"/>
            <p:cNvSpPr/>
            <p:nvPr/>
          </p:nvSpPr>
          <p:spPr>
            <a:xfrm>
              <a:off x="3974675" y="3702100"/>
              <a:ext cx="65075" cy="30575"/>
            </a:xfrm>
            <a:custGeom>
              <a:rect b="b" l="l" r="r" t="t"/>
              <a:pathLst>
                <a:path extrusionOk="0" h="1223" w="2603">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1"/>
            <p:cNvSpPr/>
            <p:nvPr/>
          </p:nvSpPr>
          <p:spPr>
            <a:xfrm>
              <a:off x="3960800" y="3593075"/>
              <a:ext cx="43100" cy="52900"/>
            </a:xfrm>
            <a:custGeom>
              <a:rect b="b" l="l" r="r" t="t"/>
              <a:pathLst>
                <a:path extrusionOk="0" h="2116" w="1724">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1"/>
            <p:cNvSpPr/>
            <p:nvPr/>
          </p:nvSpPr>
          <p:spPr>
            <a:xfrm>
              <a:off x="4003875" y="3598350"/>
              <a:ext cx="63400" cy="32625"/>
            </a:xfrm>
            <a:custGeom>
              <a:rect b="b" l="l" r="r" t="t"/>
              <a:pathLst>
                <a:path extrusionOk="0" h="1305" w="2536">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1"/>
            <p:cNvSpPr/>
            <p:nvPr/>
          </p:nvSpPr>
          <p:spPr>
            <a:xfrm>
              <a:off x="3715325" y="4746150"/>
              <a:ext cx="50500" cy="43325"/>
            </a:xfrm>
            <a:custGeom>
              <a:rect b="b" l="l" r="r" t="t"/>
              <a:pathLst>
                <a:path extrusionOk="0" h="1733" w="202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1"/>
            <p:cNvSpPr/>
            <p:nvPr/>
          </p:nvSpPr>
          <p:spPr>
            <a:xfrm>
              <a:off x="3632775" y="4646275"/>
              <a:ext cx="59225" cy="33700"/>
            </a:xfrm>
            <a:custGeom>
              <a:rect b="b" l="l" r="r" t="t"/>
              <a:pathLst>
                <a:path extrusionOk="0" h="1348" w="2369">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1"/>
            <p:cNvSpPr/>
            <p:nvPr/>
          </p:nvSpPr>
          <p:spPr>
            <a:xfrm>
              <a:off x="3591075" y="4400125"/>
              <a:ext cx="65900" cy="31200"/>
            </a:xfrm>
            <a:custGeom>
              <a:rect b="b" l="l" r="r" t="t"/>
              <a:pathLst>
                <a:path extrusionOk="0" h="1248" w="2636">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1"/>
            <p:cNvSpPr/>
            <p:nvPr/>
          </p:nvSpPr>
          <p:spPr>
            <a:xfrm>
              <a:off x="3637775" y="4178000"/>
              <a:ext cx="51200" cy="43225"/>
            </a:xfrm>
            <a:custGeom>
              <a:rect b="b" l="l" r="r" t="t"/>
              <a:pathLst>
                <a:path extrusionOk="0" h="1729" w="2048">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1"/>
            <p:cNvSpPr/>
            <p:nvPr/>
          </p:nvSpPr>
          <p:spPr>
            <a:xfrm>
              <a:off x="3589250" y="4145725"/>
              <a:ext cx="49375" cy="44100"/>
            </a:xfrm>
            <a:custGeom>
              <a:rect b="b" l="l" r="r" t="t"/>
              <a:pathLst>
                <a:path extrusionOk="0" h="1764" w="1975">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1"/>
            <p:cNvSpPr/>
            <p:nvPr/>
          </p:nvSpPr>
          <p:spPr>
            <a:xfrm>
              <a:off x="3632775" y="3790225"/>
              <a:ext cx="50525" cy="43225"/>
            </a:xfrm>
            <a:custGeom>
              <a:rect b="b" l="l" r="r" t="t"/>
              <a:pathLst>
                <a:path extrusionOk="0" h="1729" w="2021">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1"/>
            <p:cNvSpPr/>
            <p:nvPr/>
          </p:nvSpPr>
          <p:spPr>
            <a:xfrm>
              <a:off x="3728675" y="4679200"/>
              <a:ext cx="47925" cy="45825"/>
            </a:xfrm>
            <a:custGeom>
              <a:rect b="b" l="l" r="r" t="t"/>
              <a:pathLst>
                <a:path extrusionOk="0" h="1833" w="1917">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1"/>
            <p:cNvSpPr/>
            <p:nvPr/>
          </p:nvSpPr>
          <p:spPr>
            <a:xfrm>
              <a:off x="3648600" y="4535975"/>
              <a:ext cx="64250" cy="30050"/>
            </a:xfrm>
            <a:custGeom>
              <a:rect b="b" l="l" r="r" t="t"/>
              <a:pathLst>
                <a:path extrusionOk="0" h="1202" w="257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1"/>
            <p:cNvSpPr/>
            <p:nvPr/>
          </p:nvSpPr>
          <p:spPr>
            <a:xfrm>
              <a:off x="3698650" y="4327975"/>
              <a:ext cx="55650" cy="38975"/>
            </a:xfrm>
            <a:custGeom>
              <a:rect b="b" l="l" r="r" t="t"/>
              <a:pathLst>
                <a:path extrusionOk="0" h="1559" w="2226">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1"/>
            <p:cNvSpPr/>
            <p:nvPr/>
          </p:nvSpPr>
          <p:spPr>
            <a:xfrm>
              <a:off x="3700325" y="4049150"/>
              <a:ext cx="63400" cy="30800"/>
            </a:xfrm>
            <a:custGeom>
              <a:rect b="b" l="l" r="r" t="t"/>
              <a:pathLst>
                <a:path extrusionOk="0" h="1232" w="2536">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1"/>
            <p:cNvSpPr/>
            <p:nvPr/>
          </p:nvSpPr>
          <p:spPr>
            <a:xfrm>
              <a:off x="3747025" y="3580900"/>
              <a:ext cx="64225" cy="31200"/>
            </a:xfrm>
            <a:custGeom>
              <a:rect b="b" l="l" r="r" t="t"/>
              <a:pathLst>
                <a:path extrusionOk="0" h="1248" w="2569">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1"/>
            <p:cNvSpPr/>
            <p:nvPr/>
          </p:nvSpPr>
          <p:spPr>
            <a:xfrm>
              <a:off x="3798725" y="3332800"/>
              <a:ext cx="63400" cy="30800"/>
            </a:xfrm>
            <a:custGeom>
              <a:rect b="b" l="l" r="r" t="t"/>
              <a:pathLst>
                <a:path extrusionOk="0" h="1232" w="2536">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1"/>
            <p:cNvSpPr/>
            <p:nvPr/>
          </p:nvSpPr>
          <p:spPr>
            <a:xfrm>
              <a:off x="3657700" y="3898350"/>
              <a:ext cx="51800" cy="39725"/>
            </a:xfrm>
            <a:custGeom>
              <a:rect b="b" l="l" r="r" t="t"/>
              <a:pathLst>
                <a:path extrusionOk="0" h="1589" w="2072">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1"/>
            <p:cNvSpPr/>
            <p:nvPr/>
          </p:nvSpPr>
          <p:spPr>
            <a:xfrm>
              <a:off x="3714800" y="3468875"/>
              <a:ext cx="52250" cy="39725"/>
            </a:xfrm>
            <a:custGeom>
              <a:rect b="b" l="l" r="r" t="t"/>
              <a:pathLst>
                <a:path extrusionOk="0" h="1589" w="209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1"/>
            <p:cNvSpPr/>
            <p:nvPr/>
          </p:nvSpPr>
          <p:spPr>
            <a:xfrm>
              <a:off x="3789475" y="3143250"/>
              <a:ext cx="52625" cy="40125"/>
            </a:xfrm>
            <a:custGeom>
              <a:rect b="b" l="l" r="r" t="t"/>
              <a:pathLst>
                <a:path extrusionOk="0" h="1605" w="2105">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1"/>
            <p:cNvSpPr/>
            <p:nvPr/>
          </p:nvSpPr>
          <p:spPr>
            <a:xfrm>
              <a:off x="3631100" y="4037075"/>
              <a:ext cx="48250" cy="45825"/>
            </a:xfrm>
            <a:custGeom>
              <a:rect b="b" l="l" r="r" t="t"/>
              <a:pathLst>
                <a:path extrusionOk="0" h="1833" w="193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1"/>
            <p:cNvSpPr/>
            <p:nvPr/>
          </p:nvSpPr>
          <p:spPr>
            <a:xfrm>
              <a:off x="3790375" y="3384525"/>
              <a:ext cx="308575" cy="1645375"/>
            </a:xfrm>
            <a:custGeom>
              <a:rect b="b" l="l" r="r" t="t"/>
              <a:pathLst>
                <a:path extrusionOk="0" fill="none" h="65815" w="12343">
                  <a:moveTo>
                    <a:pt x="12343" y="1"/>
                  </a:moveTo>
                  <a:cubicBezTo>
                    <a:pt x="12343" y="1"/>
                    <a:pt x="1068" y="21850"/>
                    <a:pt x="1" y="65815"/>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1"/>
            <p:cNvSpPr/>
            <p:nvPr/>
          </p:nvSpPr>
          <p:spPr>
            <a:xfrm>
              <a:off x="3534350" y="3032625"/>
              <a:ext cx="353625" cy="1996450"/>
            </a:xfrm>
            <a:custGeom>
              <a:rect b="b" l="l" r="r" t="t"/>
              <a:pathLst>
                <a:path extrusionOk="0" fill="none" h="79858" w="14145">
                  <a:moveTo>
                    <a:pt x="10275" y="79857"/>
                  </a:moveTo>
                  <a:cubicBezTo>
                    <a:pt x="1" y="38661"/>
                    <a:pt x="14144" y="0"/>
                    <a:pt x="14144"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1"/>
            <p:cNvSpPr/>
            <p:nvPr/>
          </p:nvSpPr>
          <p:spPr>
            <a:xfrm>
              <a:off x="3791200" y="4011650"/>
              <a:ext cx="297750" cy="1017425"/>
            </a:xfrm>
            <a:custGeom>
              <a:rect b="b" l="l" r="r" t="t"/>
              <a:pathLst>
                <a:path extrusionOk="0" fill="none" h="40697" w="11910">
                  <a:moveTo>
                    <a:pt x="11909" y="0"/>
                  </a:moveTo>
                  <a:cubicBezTo>
                    <a:pt x="11909" y="0"/>
                    <a:pt x="8974" y="14211"/>
                    <a:pt x="1" y="4069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1"/>
            <p:cNvSpPr/>
            <p:nvPr/>
          </p:nvSpPr>
          <p:spPr>
            <a:xfrm>
              <a:off x="3415100" y="4094200"/>
              <a:ext cx="376125" cy="935700"/>
            </a:xfrm>
            <a:custGeom>
              <a:rect b="b" l="l" r="r" t="t"/>
              <a:pathLst>
                <a:path extrusionOk="0" fill="none" h="37428" w="15045">
                  <a:moveTo>
                    <a:pt x="1" y="1"/>
                  </a:moveTo>
                  <a:cubicBezTo>
                    <a:pt x="1" y="1"/>
                    <a:pt x="1902" y="20782"/>
                    <a:pt x="15045" y="3742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1"/>
            <p:cNvSpPr/>
            <p:nvPr/>
          </p:nvSpPr>
          <p:spPr>
            <a:xfrm>
              <a:off x="3579400" y="3682250"/>
              <a:ext cx="211000" cy="1346825"/>
            </a:xfrm>
            <a:custGeom>
              <a:rect b="b" l="l" r="r" t="t"/>
              <a:pathLst>
                <a:path extrusionOk="0" fill="none" h="53873" w="8440">
                  <a:moveTo>
                    <a:pt x="2469" y="0"/>
                  </a:moveTo>
                  <a:cubicBezTo>
                    <a:pt x="2469" y="0"/>
                    <a:pt x="0" y="32557"/>
                    <a:pt x="8440" y="53872"/>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3757850" y="4761350"/>
              <a:ext cx="267725" cy="275225"/>
            </a:xfrm>
            <a:custGeom>
              <a:rect b="b" l="l" r="r" t="t"/>
              <a:pathLst>
                <a:path extrusionOk="0" h="11009" w="10709">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3792875" y="4821400"/>
              <a:ext cx="177650" cy="197650"/>
            </a:xfrm>
            <a:custGeom>
              <a:rect b="b" l="l" r="r" t="t"/>
              <a:pathLst>
                <a:path extrusionOk="0" fill="none" h="7906" w="7106">
                  <a:moveTo>
                    <a:pt x="7106" y="0"/>
                  </a:moveTo>
                  <a:cubicBezTo>
                    <a:pt x="6739" y="467"/>
                    <a:pt x="1" y="7906"/>
                    <a:pt x="1" y="7906"/>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3508500" y="4787200"/>
              <a:ext cx="277725" cy="253850"/>
            </a:xfrm>
            <a:custGeom>
              <a:rect b="b" l="l" r="r" t="t"/>
              <a:pathLst>
                <a:path extrusionOk="0" h="10154" w="11109">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1"/>
            <p:cNvSpPr/>
            <p:nvPr/>
          </p:nvSpPr>
          <p:spPr>
            <a:xfrm>
              <a:off x="3562725" y="4842250"/>
              <a:ext cx="196000" cy="178475"/>
            </a:xfrm>
            <a:custGeom>
              <a:rect b="b" l="l" r="r" t="t"/>
              <a:pathLst>
                <a:path extrusionOk="0" fill="none" h="7139" w="7840">
                  <a:moveTo>
                    <a:pt x="0" y="0"/>
                  </a:moveTo>
                  <a:cubicBezTo>
                    <a:pt x="434" y="434"/>
                    <a:pt x="7839" y="7139"/>
                    <a:pt x="7839" y="7139"/>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1"/>
            <p:cNvSpPr/>
            <p:nvPr/>
          </p:nvSpPr>
          <p:spPr>
            <a:xfrm>
              <a:off x="3480150" y="3518800"/>
              <a:ext cx="331925" cy="316475"/>
            </a:xfrm>
            <a:custGeom>
              <a:rect b="b" l="l" r="r" t="t"/>
              <a:pathLst>
                <a:path extrusionOk="0" h="12659" w="13277">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1"/>
            <p:cNvSpPr/>
            <p:nvPr/>
          </p:nvSpPr>
          <p:spPr>
            <a:xfrm>
              <a:off x="3365900" y="3427325"/>
              <a:ext cx="545425" cy="511425"/>
            </a:xfrm>
            <a:custGeom>
              <a:rect b="b" l="l" r="r" t="t"/>
              <a:pathLst>
                <a:path extrusionOk="0" h="20457" w="21817">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1"/>
            <p:cNvSpPr/>
            <p:nvPr/>
          </p:nvSpPr>
          <p:spPr>
            <a:xfrm>
              <a:off x="3586075" y="3659350"/>
              <a:ext cx="91750" cy="73275"/>
            </a:xfrm>
            <a:custGeom>
              <a:rect b="b" l="l" r="r" t="t"/>
              <a:pathLst>
                <a:path extrusionOk="0" h="2931" w="367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1"/>
            <p:cNvSpPr/>
            <p:nvPr/>
          </p:nvSpPr>
          <p:spPr>
            <a:xfrm>
              <a:off x="3952150" y="3200075"/>
              <a:ext cx="302750" cy="348775"/>
            </a:xfrm>
            <a:custGeom>
              <a:rect b="b" l="l" r="r" t="t"/>
              <a:pathLst>
                <a:path extrusionOk="0" h="13951" w="1211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3316700" y="3983950"/>
              <a:ext cx="207675" cy="209300"/>
            </a:xfrm>
            <a:custGeom>
              <a:rect b="b" l="l" r="r" t="t"/>
              <a:pathLst>
                <a:path extrusionOk="0" h="8372" w="8307">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1"/>
            <p:cNvSpPr/>
            <p:nvPr/>
          </p:nvSpPr>
          <p:spPr>
            <a:xfrm>
              <a:off x="3238525" y="3909675"/>
              <a:ext cx="358400" cy="366375"/>
            </a:xfrm>
            <a:custGeom>
              <a:rect b="b" l="l" r="r" t="t"/>
              <a:pathLst>
                <a:path extrusionOk="0" h="14655" w="14336">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1"/>
            <p:cNvSpPr/>
            <p:nvPr/>
          </p:nvSpPr>
          <p:spPr>
            <a:xfrm>
              <a:off x="3380075" y="4076775"/>
              <a:ext cx="62575" cy="52550"/>
            </a:xfrm>
            <a:custGeom>
              <a:rect b="b" l="l" r="r" t="t"/>
              <a:pathLst>
                <a:path extrusionOk="0" h="2102" w="2503">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1"/>
            <p:cNvSpPr/>
            <p:nvPr/>
          </p:nvSpPr>
          <p:spPr>
            <a:xfrm>
              <a:off x="3965500" y="3922550"/>
              <a:ext cx="227700" cy="211525"/>
            </a:xfrm>
            <a:custGeom>
              <a:rect b="b" l="l" r="r" t="t"/>
              <a:pathLst>
                <a:path extrusionOk="0" h="8461" w="9108">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1"/>
            <p:cNvSpPr/>
            <p:nvPr/>
          </p:nvSpPr>
          <p:spPr>
            <a:xfrm>
              <a:off x="3869600" y="3817550"/>
              <a:ext cx="386050" cy="388375"/>
            </a:xfrm>
            <a:custGeom>
              <a:rect b="b" l="l" r="r" t="t"/>
              <a:pathLst>
                <a:path extrusionOk="0" h="15535" w="15442">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1"/>
            <p:cNvSpPr/>
            <p:nvPr/>
          </p:nvSpPr>
          <p:spPr>
            <a:xfrm>
              <a:off x="4051400" y="3997250"/>
              <a:ext cx="65900" cy="51900"/>
            </a:xfrm>
            <a:custGeom>
              <a:rect b="b" l="l" r="r" t="t"/>
              <a:pathLst>
                <a:path extrusionOk="0" h="2076" w="2636">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1"/>
            <p:cNvSpPr/>
            <p:nvPr/>
          </p:nvSpPr>
          <p:spPr>
            <a:xfrm>
              <a:off x="3732000" y="2830600"/>
              <a:ext cx="311925" cy="309700"/>
            </a:xfrm>
            <a:custGeom>
              <a:rect b="b" l="l" r="r" t="t"/>
              <a:pathLst>
                <a:path extrusionOk="0" h="12388" w="12477">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1"/>
            <p:cNvSpPr/>
            <p:nvPr/>
          </p:nvSpPr>
          <p:spPr>
            <a:xfrm>
              <a:off x="3601175" y="2739250"/>
              <a:ext cx="573675" cy="512350"/>
            </a:xfrm>
            <a:custGeom>
              <a:rect b="b" l="l" r="r" t="t"/>
              <a:pathLst>
                <a:path extrusionOk="0" h="20494" w="22947">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1"/>
            <p:cNvSpPr/>
            <p:nvPr/>
          </p:nvSpPr>
          <p:spPr>
            <a:xfrm>
              <a:off x="3861250" y="2953700"/>
              <a:ext cx="90100" cy="84450"/>
            </a:xfrm>
            <a:custGeom>
              <a:rect b="b" l="l" r="r" t="t"/>
              <a:pathLst>
                <a:path extrusionOk="0" h="3378" w="3604">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3" name="Google Shape;4103;p51"/>
          <p:cNvSpPr/>
          <p:nvPr/>
        </p:nvSpPr>
        <p:spPr>
          <a:xfrm>
            <a:off x="-1729900" y="-299775"/>
            <a:ext cx="5292308" cy="5938642"/>
          </a:xfrm>
          <a:custGeom>
            <a:rect b="b" l="l" r="r" t="t"/>
            <a:pathLst>
              <a:path extrusionOk="0" h="64714" w="50036">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04" name="Google Shape;4104;p51"/>
          <p:cNvPicPr preferRelativeResize="0"/>
          <p:nvPr/>
        </p:nvPicPr>
        <p:blipFill>
          <a:blip r:embed="rId2">
            <a:alphaModFix/>
          </a:blip>
          <a:stretch>
            <a:fillRect/>
          </a:stretch>
        </p:blipFill>
        <p:spPr>
          <a:xfrm>
            <a:off x="-545374" y="1697543"/>
            <a:ext cx="3852000" cy="3445953"/>
          </a:xfrm>
          <a:prstGeom prst="rect">
            <a:avLst/>
          </a:prstGeom>
          <a:noFill/>
          <a:ln>
            <a:noFill/>
          </a:ln>
        </p:spPr>
      </p:pic>
      <p:pic>
        <p:nvPicPr>
          <p:cNvPr id="4105" name="Google Shape;4105;p51"/>
          <p:cNvPicPr preferRelativeResize="0"/>
          <p:nvPr/>
        </p:nvPicPr>
        <p:blipFill>
          <a:blip r:embed="rId2">
            <a:alphaModFix amt="50000"/>
          </a:blip>
          <a:stretch>
            <a:fillRect/>
          </a:stretch>
        </p:blipFill>
        <p:spPr>
          <a:xfrm>
            <a:off x="-545374" y="-1753157"/>
            <a:ext cx="3852000" cy="3445953"/>
          </a:xfrm>
          <a:prstGeom prst="rect">
            <a:avLst/>
          </a:prstGeom>
          <a:noFill/>
          <a:ln>
            <a:noFill/>
          </a:ln>
        </p:spPr>
      </p:pic>
      <p:pic>
        <p:nvPicPr>
          <p:cNvPr id="4106" name="Google Shape;4106;p51"/>
          <p:cNvPicPr preferRelativeResize="0"/>
          <p:nvPr/>
        </p:nvPicPr>
        <p:blipFill>
          <a:blip r:embed="rId2">
            <a:alphaModFix amt="50000"/>
          </a:blip>
          <a:stretch>
            <a:fillRect/>
          </a:stretch>
        </p:blipFill>
        <p:spPr>
          <a:xfrm>
            <a:off x="7414538" y="-521802"/>
            <a:ext cx="2715351" cy="2429151"/>
          </a:xfrm>
          <a:prstGeom prst="rect">
            <a:avLst/>
          </a:prstGeom>
          <a:noFill/>
          <a:ln>
            <a:noFill/>
          </a:ln>
        </p:spPr>
      </p:pic>
      <p:pic>
        <p:nvPicPr>
          <p:cNvPr id="4107" name="Google Shape;4107;p51"/>
          <p:cNvPicPr preferRelativeResize="0"/>
          <p:nvPr/>
        </p:nvPicPr>
        <p:blipFill>
          <a:blip r:embed="rId2">
            <a:alphaModFix amt="50000"/>
          </a:blip>
          <a:stretch>
            <a:fillRect/>
          </a:stretch>
        </p:blipFill>
        <p:spPr>
          <a:xfrm>
            <a:off x="7414538" y="3228398"/>
            <a:ext cx="2715351" cy="2429151"/>
          </a:xfrm>
          <a:prstGeom prst="rect">
            <a:avLst/>
          </a:prstGeom>
          <a:noFill/>
          <a:ln>
            <a:noFill/>
          </a:ln>
        </p:spPr>
      </p:pic>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11_1_1_1_1">
    <p:spTree>
      <p:nvGrpSpPr>
        <p:cNvPr id="4108" name="Shape 4108"/>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112" name="Shape 4112"/>
        <p:cNvGrpSpPr/>
        <p:nvPr/>
      </p:nvGrpSpPr>
      <p:grpSpPr>
        <a:xfrm>
          <a:off x="0" y="0"/>
          <a:ext cx="0" cy="0"/>
          <a:chOff x="0" y="0"/>
          <a:chExt cx="0" cy="0"/>
        </a:xfrm>
      </p:grpSpPr>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113" name="Shape 4113"/>
        <p:cNvGrpSpPr/>
        <p:nvPr/>
      </p:nvGrpSpPr>
      <p:grpSpPr>
        <a:xfrm>
          <a:off x="0" y="0"/>
          <a:ext cx="0" cy="0"/>
          <a:chOff x="0" y="0"/>
          <a:chExt cx="0" cy="0"/>
        </a:xfrm>
      </p:grpSpPr>
      <p:sp>
        <p:nvSpPr>
          <p:cNvPr id="4114" name="Google Shape;4114;p5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118" name="Shape 4118"/>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16" name="Shape 516"/>
        <p:cNvGrpSpPr/>
        <p:nvPr/>
      </p:nvGrpSpPr>
      <p:grpSpPr>
        <a:xfrm>
          <a:off x="0" y="0"/>
          <a:ext cx="0" cy="0"/>
          <a:chOff x="0" y="0"/>
          <a:chExt cx="0" cy="0"/>
        </a:xfrm>
      </p:grpSpPr>
      <p:sp>
        <p:nvSpPr>
          <p:cNvPr id="517" name="Google Shape;517;p7"/>
          <p:cNvSpPr txBox="1"/>
          <p:nvPr>
            <p:ph type="title"/>
          </p:nvPr>
        </p:nvSpPr>
        <p:spPr>
          <a:xfrm>
            <a:off x="720000" y="789149"/>
            <a:ext cx="3852000" cy="1125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18" name="Google Shape;518;p7"/>
          <p:cNvSpPr txBox="1"/>
          <p:nvPr>
            <p:ph idx="1" type="body"/>
          </p:nvPr>
        </p:nvSpPr>
        <p:spPr>
          <a:xfrm>
            <a:off x="720000" y="1914758"/>
            <a:ext cx="4468200" cy="2442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a:lvl1pPr>
            <a:lvl2pPr indent="-317500" lvl="1" marL="914400" rtl="0">
              <a:spcBef>
                <a:spcPts val="0"/>
              </a:spcBef>
              <a:spcAft>
                <a:spcPts val="0"/>
              </a:spcAft>
              <a:buSzPts val="1400"/>
              <a:buChar char="○"/>
              <a:defRPr/>
            </a:lvl2pPr>
            <a:lvl3pPr indent="-311150" lvl="2" marL="1371600" rtl="0">
              <a:spcBef>
                <a:spcPts val="0"/>
              </a:spcBef>
              <a:spcAft>
                <a:spcPts val="0"/>
              </a:spcAft>
              <a:buSzPts val="1300"/>
              <a:buChar char="■"/>
              <a:defRPr sz="1300"/>
            </a:lvl3pPr>
            <a:lvl4pPr indent="-311150" lvl="3" marL="1828800" rtl="0">
              <a:spcBef>
                <a:spcPts val="0"/>
              </a:spcBef>
              <a:spcAft>
                <a:spcPts val="0"/>
              </a:spcAft>
              <a:buSzPts val="1300"/>
              <a:buChar char="●"/>
              <a:defRPr sz="1300"/>
            </a:lvl4pPr>
            <a:lvl5pPr indent="-311150" lvl="4" marL="2286000" rtl="0">
              <a:spcBef>
                <a:spcPts val="0"/>
              </a:spcBef>
              <a:spcAft>
                <a:spcPts val="0"/>
              </a:spcAft>
              <a:buSzPts val="1300"/>
              <a:buChar char="○"/>
              <a:defRPr sz="1300"/>
            </a:lvl5pPr>
            <a:lvl6pPr indent="-311150" lvl="5" marL="2743200" rtl="0">
              <a:spcBef>
                <a:spcPts val="0"/>
              </a:spcBef>
              <a:spcAft>
                <a:spcPts val="0"/>
              </a:spcAft>
              <a:buSzPts val="1300"/>
              <a:buChar char="■"/>
              <a:defRPr sz="1300"/>
            </a:lvl6pPr>
            <a:lvl7pPr indent="-311150" lvl="6" marL="3200400" rtl="0">
              <a:spcBef>
                <a:spcPts val="0"/>
              </a:spcBef>
              <a:spcAft>
                <a:spcPts val="0"/>
              </a:spcAft>
              <a:buSzPts val="1300"/>
              <a:buChar char="●"/>
              <a:defRPr sz="1300"/>
            </a:lvl7pPr>
            <a:lvl8pPr indent="-311150" lvl="7" marL="3657600" rtl="0">
              <a:spcBef>
                <a:spcPts val="0"/>
              </a:spcBef>
              <a:spcAft>
                <a:spcPts val="0"/>
              </a:spcAft>
              <a:buSzPts val="1300"/>
              <a:buChar char="○"/>
              <a:defRPr sz="1300"/>
            </a:lvl8pPr>
            <a:lvl9pPr indent="-311150" lvl="8" marL="4114800" rtl="0">
              <a:spcBef>
                <a:spcPts val="0"/>
              </a:spcBef>
              <a:spcAft>
                <a:spcPts val="0"/>
              </a:spcAft>
              <a:buSzPts val="1300"/>
              <a:buChar char="■"/>
              <a:defRPr sz="1300"/>
            </a:lvl9pPr>
          </a:lstStyle>
          <a:p/>
        </p:txBody>
      </p:sp>
      <p:sp>
        <p:nvSpPr>
          <p:cNvPr id="519" name="Google Shape;519;p7"/>
          <p:cNvSpPr/>
          <p:nvPr/>
        </p:nvSpPr>
        <p:spPr>
          <a:xfrm flipH="1" rot="4063359">
            <a:off x="5772910" y="-39163"/>
            <a:ext cx="6289879" cy="5552452"/>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7"/>
          <p:cNvGrpSpPr/>
          <p:nvPr/>
        </p:nvGrpSpPr>
        <p:grpSpPr>
          <a:xfrm flipH="1" rot="-8696288">
            <a:off x="8262358" y="-693915"/>
            <a:ext cx="1310990" cy="2858005"/>
            <a:chOff x="3345650" y="2840950"/>
            <a:chExt cx="370900" cy="808575"/>
          </a:xfrm>
        </p:grpSpPr>
        <p:sp>
          <p:nvSpPr>
            <p:cNvPr id="521" name="Google Shape;521;p7"/>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7"/>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7"/>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7"/>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7"/>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7"/>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7"/>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7"/>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7"/>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7"/>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7"/>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7"/>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7"/>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7"/>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7"/>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7"/>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7"/>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7"/>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7"/>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7"/>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7"/>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7"/>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7"/>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7"/>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7"/>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7"/>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7"/>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7"/>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7"/>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7"/>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7"/>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7"/>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7"/>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7"/>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7"/>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7"/>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7"/>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7"/>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7"/>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7"/>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7"/>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7"/>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7"/>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7"/>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7"/>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7"/>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7"/>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7"/>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531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7"/>
          <p:cNvGrpSpPr/>
          <p:nvPr/>
        </p:nvGrpSpPr>
        <p:grpSpPr>
          <a:xfrm rot="-2156410">
            <a:off x="8556261" y="3173835"/>
            <a:ext cx="1241662" cy="2706867"/>
            <a:chOff x="3345650" y="2840950"/>
            <a:chExt cx="370900" cy="808575"/>
          </a:xfrm>
        </p:grpSpPr>
        <p:sp>
          <p:nvSpPr>
            <p:cNvPr id="570" name="Google Shape;570;p7"/>
            <p:cNvSpPr/>
            <p:nvPr/>
          </p:nvSpPr>
          <p:spPr>
            <a:xfrm>
              <a:off x="3486400" y="2932175"/>
              <a:ext cx="95900" cy="717350"/>
            </a:xfrm>
            <a:custGeom>
              <a:rect b="b" l="l" r="r" t="t"/>
              <a:pathLst>
                <a:path extrusionOk="0" h="28694" w="3836">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7"/>
            <p:cNvSpPr/>
            <p:nvPr/>
          </p:nvSpPr>
          <p:spPr>
            <a:xfrm>
              <a:off x="3537325" y="2851675"/>
              <a:ext cx="44075" cy="80975"/>
            </a:xfrm>
            <a:custGeom>
              <a:rect b="b" l="l" r="r" t="t"/>
              <a:pathLst>
                <a:path extrusionOk="0" h="3239" w="1763">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7"/>
            <p:cNvSpPr/>
            <p:nvPr/>
          </p:nvSpPr>
          <p:spPr>
            <a:xfrm>
              <a:off x="3581400" y="2840950"/>
              <a:ext cx="34850" cy="91400"/>
            </a:xfrm>
            <a:custGeom>
              <a:rect b="b" l="l" r="r" t="t"/>
              <a:pathLst>
                <a:path extrusionOk="0" h="3656" w="1394">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7"/>
            <p:cNvSpPr/>
            <p:nvPr/>
          </p:nvSpPr>
          <p:spPr>
            <a:xfrm>
              <a:off x="3587050" y="2889475"/>
              <a:ext cx="62225" cy="56575"/>
            </a:xfrm>
            <a:custGeom>
              <a:rect b="b" l="l" r="r" t="t"/>
              <a:pathLst>
                <a:path extrusionOk="0" h="2263" w="2489">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7"/>
            <p:cNvSpPr/>
            <p:nvPr/>
          </p:nvSpPr>
          <p:spPr>
            <a:xfrm>
              <a:off x="3581975" y="2931750"/>
              <a:ext cx="76825" cy="52700"/>
            </a:xfrm>
            <a:custGeom>
              <a:rect b="b" l="l" r="r" t="t"/>
              <a:pathLst>
                <a:path extrusionOk="0" h="2108" w="3073">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7"/>
            <p:cNvSpPr/>
            <p:nvPr/>
          </p:nvSpPr>
          <p:spPr>
            <a:xfrm>
              <a:off x="3582275" y="2973700"/>
              <a:ext cx="90525" cy="43200"/>
            </a:xfrm>
            <a:custGeom>
              <a:rect b="b" l="l" r="r" t="t"/>
              <a:pathLst>
                <a:path extrusionOk="0" h="1728" w="3621">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7"/>
            <p:cNvSpPr/>
            <p:nvPr/>
          </p:nvSpPr>
          <p:spPr>
            <a:xfrm>
              <a:off x="3581975" y="3015075"/>
              <a:ext cx="104800" cy="36800"/>
            </a:xfrm>
            <a:custGeom>
              <a:rect b="b" l="l" r="r" t="t"/>
              <a:pathLst>
                <a:path extrusionOk="0" h="1472" w="4192">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7"/>
            <p:cNvSpPr/>
            <p:nvPr/>
          </p:nvSpPr>
          <p:spPr>
            <a:xfrm>
              <a:off x="3583175" y="3056450"/>
              <a:ext cx="113725" cy="34125"/>
            </a:xfrm>
            <a:custGeom>
              <a:rect b="b" l="l" r="r" t="t"/>
              <a:pathLst>
                <a:path extrusionOk="0" h="1365" w="4549">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7"/>
            <p:cNvSpPr/>
            <p:nvPr/>
          </p:nvSpPr>
          <p:spPr>
            <a:xfrm>
              <a:off x="3573650" y="3110475"/>
              <a:ext cx="122950" cy="23100"/>
            </a:xfrm>
            <a:custGeom>
              <a:rect b="b" l="l" r="r" t="t"/>
              <a:pathLst>
                <a:path extrusionOk="0" h="924" w="4918">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7"/>
            <p:cNvSpPr/>
            <p:nvPr/>
          </p:nvSpPr>
          <p:spPr>
            <a:xfrm>
              <a:off x="3572450" y="3161925"/>
              <a:ext cx="137250" cy="28750"/>
            </a:xfrm>
            <a:custGeom>
              <a:rect b="b" l="l" r="r" t="t"/>
              <a:pathLst>
                <a:path extrusionOk="0" h="1150" w="549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7"/>
            <p:cNvSpPr/>
            <p:nvPr/>
          </p:nvSpPr>
          <p:spPr>
            <a:xfrm>
              <a:off x="3567400" y="3207950"/>
              <a:ext cx="144675" cy="39025"/>
            </a:xfrm>
            <a:custGeom>
              <a:rect b="b" l="l" r="r" t="t"/>
              <a:pathLst>
                <a:path extrusionOk="0" h="1561" w="5787">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7"/>
            <p:cNvSpPr/>
            <p:nvPr/>
          </p:nvSpPr>
          <p:spPr>
            <a:xfrm>
              <a:off x="3560250" y="3266600"/>
              <a:ext cx="149750" cy="58450"/>
            </a:xfrm>
            <a:custGeom>
              <a:rect b="b" l="l" r="r" t="t"/>
              <a:pathLst>
                <a:path extrusionOk="0" h="2338" w="599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7"/>
            <p:cNvSpPr/>
            <p:nvPr/>
          </p:nvSpPr>
          <p:spPr>
            <a:xfrm>
              <a:off x="3550425" y="3329700"/>
              <a:ext cx="166125" cy="64500"/>
            </a:xfrm>
            <a:custGeom>
              <a:rect b="b" l="l" r="r" t="t"/>
              <a:pathLst>
                <a:path extrusionOk="0" h="2580" w="6645">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7"/>
            <p:cNvSpPr/>
            <p:nvPr/>
          </p:nvSpPr>
          <p:spPr>
            <a:xfrm>
              <a:off x="3548050" y="3391325"/>
              <a:ext cx="152725" cy="76375"/>
            </a:xfrm>
            <a:custGeom>
              <a:rect b="b" l="l" r="r" t="t"/>
              <a:pathLst>
                <a:path extrusionOk="0" h="3055" w="6109">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7"/>
            <p:cNvSpPr/>
            <p:nvPr/>
          </p:nvSpPr>
          <p:spPr>
            <a:xfrm>
              <a:off x="3537325" y="3449950"/>
              <a:ext cx="121475" cy="84875"/>
            </a:xfrm>
            <a:custGeom>
              <a:rect b="b" l="l" r="r" t="t"/>
              <a:pathLst>
                <a:path extrusionOk="0" h="3395" w="4859">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7"/>
            <p:cNvSpPr/>
            <p:nvPr/>
          </p:nvSpPr>
          <p:spPr>
            <a:xfrm>
              <a:off x="3524525" y="3525850"/>
              <a:ext cx="83375" cy="78925"/>
            </a:xfrm>
            <a:custGeom>
              <a:rect b="b" l="l" r="r" t="t"/>
              <a:pathLst>
                <a:path extrusionOk="0" h="3157" w="3335">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7"/>
            <p:cNvSpPr/>
            <p:nvPr/>
          </p:nvSpPr>
          <p:spPr>
            <a:xfrm>
              <a:off x="3515900" y="2901975"/>
              <a:ext cx="60150" cy="71175"/>
            </a:xfrm>
            <a:custGeom>
              <a:rect b="b" l="l" r="r" t="t"/>
              <a:pathLst>
                <a:path extrusionOk="0" h="2847" w="2406">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7"/>
            <p:cNvSpPr/>
            <p:nvPr/>
          </p:nvSpPr>
          <p:spPr>
            <a:xfrm>
              <a:off x="3494475" y="2941275"/>
              <a:ext cx="76225" cy="65500"/>
            </a:xfrm>
            <a:custGeom>
              <a:rect b="b" l="l" r="r" t="t"/>
              <a:pathLst>
                <a:path extrusionOk="0" h="2620" w="3049">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7"/>
            <p:cNvSpPr/>
            <p:nvPr/>
          </p:nvSpPr>
          <p:spPr>
            <a:xfrm>
              <a:off x="3472150" y="2979675"/>
              <a:ext cx="92600" cy="59850"/>
            </a:xfrm>
            <a:custGeom>
              <a:rect b="b" l="l" r="r" t="t"/>
              <a:pathLst>
                <a:path extrusionOk="0" h="2394" w="3704">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7"/>
            <p:cNvSpPr/>
            <p:nvPr/>
          </p:nvSpPr>
          <p:spPr>
            <a:xfrm>
              <a:off x="3456675" y="3024600"/>
              <a:ext cx="102700" cy="58975"/>
            </a:xfrm>
            <a:custGeom>
              <a:rect b="b" l="l" r="r" t="t"/>
              <a:pathLst>
                <a:path extrusionOk="0" h="2359" w="4108">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7"/>
            <p:cNvSpPr/>
            <p:nvPr/>
          </p:nvSpPr>
          <p:spPr>
            <a:xfrm>
              <a:off x="3443275" y="3077900"/>
              <a:ext cx="117900" cy="40600"/>
            </a:xfrm>
            <a:custGeom>
              <a:rect b="b" l="l" r="r" t="t"/>
              <a:pathLst>
                <a:path extrusionOk="0" h="1624" w="4716">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7"/>
            <p:cNvSpPr/>
            <p:nvPr/>
          </p:nvSpPr>
          <p:spPr>
            <a:xfrm>
              <a:off x="3416200" y="3132050"/>
              <a:ext cx="134550" cy="37125"/>
            </a:xfrm>
            <a:custGeom>
              <a:rect b="b" l="l" r="r" t="t"/>
              <a:pathLst>
                <a:path extrusionOk="0" h="1485" w="5382">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7"/>
            <p:cNvSpPr/>
            <p:nvPr/>
          </p:nvSpPr>
          <p:spPr>
            <a:xfrm>
              <a:off x="3395350" y="3195475"/>
              <a:ext cx="147375" cy="29600"/>
            </a:xfrm>
            <a:custGeom>
              <a:rect b="b" l="l" r="r" t="t"/>
              <a:pathLst>
                <a:path extrusionOk="0" h="1184" w="5895">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7"/>
            <p:cNvSpPr/>
            <p:nvPr/>
          </p:nvSpPr>
          <p:spPr>
            <a:xfrm>
              <a:off x="3371550" y="3261400"/>
              <a:ext cx="158975" cy="34325"/>
            </a:xfrm>
            <a:custGeom>
              <a:rect b="b" l="l" r="r" t="t"/>
              <a:pathLst>
                <a:path extrusionOk="0" h="1373" w="6359">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7"/>
            <p:cNvSpPr/>
            <p:nvPr/>
          </p:nvSpPr>
          <p:spPr>
            <a:xfrm>
              <a:off x="3345650" y="3324350"/>
              <a:ext cx="176525" cy="38050"/>
            </a:xfrm>
            <a:custGeom>
              <a:rect b="b" l="l" r="r" t="t"/>
              <a:pathLst>
                <a:path extrusionOk="0" h="1522" w="7061">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7"/>
            <p:cNvSpPr/>
            <p:nvPr/>
          </p:nvSpPr>
          <p:spPr>
            <a:xfrm>
              <a:off x="3346250" y="3377325"/>
              <a:ext cx="167000" cy="45500"/>
            </a:xfrm>
            <a:custGeom>
              <a:rect b="b" l="l" r="r" t="t"/>
              <a:pathLst>
                <a:path extrusionOk="0" h="1820" w="668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7"/>
            <p:cNvSpPr/>
            <p:nvPr/>
          </p:nvSpPr>
          <p:spPr>
            <a:xfrm>
              <a:off x="3364700" y="3436275"/>
              <a:ext cx="139325" cy="53525"/>
            </a:xfrm>
            <a:custGeom>
              <a:rect b="b" l="l" r="r" t="t"/>
              <a:pathLst>
                <a:path extrusionOk="0" h="2141" w="5573">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7"/>
            <p:cNvSpPr/>
            <p:nvPr/>
          </p:nvSpPr>
          <p:spPr>
            <a:xfrm>
              <a:off x="3398025" y="3500550"/>
              <a:ext cx="100925" cy="54275"/>
            </a:xfrm>
            <a:custGeom>
              <a:rect b="b" l="l" r="r" t="t"/>
              <a:pathLst>
                <a:path extrusionOk="0" h="2171" w="4037">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7"/>
            <p:cNvSpPr/>
            <p:nvPr/>
          </p:nvSpPr>
          <p:spPr>
            <a:xfrm>
              <a:off x="3449300" y="3499025"/>
              <a:ext cx="66150" cy="36450"/>
            </a:xfrm>
            <a:custGeom>
              <a:rect b="b" l="l" r="r" t="t"/>
              <a:pathLst>
                <a:path extrusionOk="0" h="1458" w="2646">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7"/>
            <p:cNvSpPr/>
            <p:nvPr/>
          </p:nvSpPr>
          <p:spPr>
            <a:xfrm>
              <a:off x="3505200" y="3517225"/>
              <a:ext cx="60675" cy="56950"/>
            </a:xfrm>
            <a:custGeom>
              <a:rect b="b" l="l" r="r" t="t"/>
              <a:pathLst>
                <a:path extrusionOk="0" h="2278" w="2427">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7"/>
            <p:cNvSpPr/>
            <p:nvPr/>
          </p:nvSpPr>
          <p:spPr>
            <a:xfrm>
              <a:off x="3433825" y="3435975"/>
              <a:ext cx="163850" cy="67375"/>
            </a:xfrm>
            <a:custGeom>
              <a:rect b="b" l="l" r="r" t="t"/>
              <a:pathLst>
                <a:path extrusionOk="0" h="2695" w="6554">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7"/>
            <p:cNvSpPr/>
            <p:nvPr/>
          </p:nvSpPr>
          <p:spPr>
            <a:xfrm>
              <a:off x="3410525" y="3375750"/>
              <a:ext cx="201800" cy="64150"/>
            </a:xfrm>
            <a:custGeom>
              <a:rect b="b" l="l" r="r" t="t"/>
              <a:pathLst>
                <a:path extrusionOk="0" h="2566" w="8072">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7"/>
            <p:cNvSpPr/>
            <p:nvPr/>
          </p:nvSpPr>
          <p:spPr>
            <a:xfrm>
              <a:off x="3436425" y="3322425"/>
              <a:ext cx="183275" cy="41000"/>
            </a:xfrm>
            <a:custGeom>
              <a:rect b="b" l="l" r="r" t="t"/>
              <a:pathLst>
                <a:path extrusionOk="0" h="1640" w="7331">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7"/>
            <p:cNvSpPr/>
            <p:nvPr/>
          </p:nvSpPr>
          <p:spPr>
            <a:xfrm>
              <a:off x="3442975" y="3261025"/>
              <a:ext cx="176325" cy="32875"/>
            </a:xfrm>
            <a:custGeom>
              <a:rect b="b" l="l" r="r" t="t"/>
              <a:pathLst>
                <a:path extrusionOk="0" h="1315" w="7053">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7"/>
            <p:cNvSpPr/>
            <p:nvPr/>
          </p:nvSpPr>
          <p:spPr>
            <a:xfrm>
              <a:off x="3463525" y="3202400"/>
              <a:ext cx="187250" cy="31925"/>
            </a:xfrm>
            <a:custGeom>
              <a:rect b="b" l="l" r="r" t="t"/>
              <a:pathLst>
                <a:path extrusionOk="0" h="1277" w="749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7"/>
            <p:cNvSpPr/>
            <p:nvPr/>
          </p:nvSpPr>
          <p:spPr>
            <a:xfrm>
              <a:off x="3459950" y="3149025"/>
              <a:ext cx="189025" cy="28300"/>
            </a:xfrm>
            <a:custGeom>
              <a:rect b="b" l="l" r="r" t="t"/>
              <a:pathLst>
                <a:path extrusionOk="0" h="1132" w="7561">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7"/>
            <p:cNvSpPr/>
            <p:nvPr/>
          </p:nvSpPr>
          <p:spPr>
            <a:xfrm>
              <a:off x="3486150" y="3101700"/>
              <a:ext cx="143175" cy="17775"/>
            </a:xfrm>
            <a:custGeom>
              <a:rect b="b" l="l" r="r" t="t"/>
              <a:pathLst>
                <a:path extrusionOk="0" h="711" w="5727">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7"/>
            <p:cNvSpPr/>
            <p:nvPr/>
          </p:nvSpPr>
          <p:spPr>
            <a:xfrm>
              <a:off x="3482950" y="3046500"/>
              <a:ext cx="85375" cy="45800"/>
            </a:xfrm>
            <a:custGeom>
              <a:rect b="b" l="l" r="r" t="t"/>
              <a:pathLst>
                <a:path extrusionOk="0" h="1832" w="3415">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7"/>
            <p:cNvSpPr/>
            <p:nvPr/>
          </p:nvSpPr>
          <p:spPr>
            <a:xfrm>
              <a:off x="3564750" y="3065400"/>
              <a:ext cx="100475" cy="34500"/>
            </a:xfrm>
            <a:custGeom>
              <a:rect b="b" l="l" r="r" t="t"/>
              <a:pathLst>
                <a:path extrusionOk="0" h="1380" w="4019">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7"/>
            <p:cNvSpPr/>
            <p:nvPr/>
          </p:nvSpPr>
          <p:spPr>
            <a:xfrm>
              <a:off x="3664425" y="3027225"/>
              <a:ext cx="825" cy="450"/>
            </a:xfrm>
            <a:custGeom>
              <a:rect b="b" l="l" r="r" t="t"/>
              <a:pathLst>
                <a:path extrusionOk="0" h="18" w="33">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7"/>
            <p:cNvSpPr/>
            <p:nvPr/>
          </p:nvSpPr>
          <p:spPr>
            <a:xfrm>
              <a:off x="3569725" y="3029025"/>
              <a:ext cx="91675" cy="29000"/>
            </a:xfrm>
            <a:custGeom>
              <a:rect b="b" l="l" r="r" t="t"/>
              <a:pathLst>
                <a:path extrusionOk="0" h="1160" w="3667">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7"/>
            <p:cNvSpPr/>
            <p:nvPr/>
          </p:nvSpPr>
          <p:spPr>
            <a:xfrm>
              <a:off x="3490700" y="2997400"/>
              <a:ext cx="82550" cy="53375"/>
            </a:xfrm>
            <a:custGeom>
              <a:rect b="b" l="l" r="r" t="t"/>
              <a:pathLst>
                <a:path extrusionOk="0" h="2135" w="3302">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7"/>
            <p:cNvSpPr/>
            <p:nvPr/>
          </p:nvSpPr>
          <p:spPr>
            <a:xfrm>
              <a:off x="3510400" y="2961975"/>
              <a:ext cx="65350" cy="55825"/>
            </a:xfrm>
            <a:custGeom>
              <a:rect b="b" l="l" r="r" t="t"/>
              <a:pathLst>
                <a:path extrusionOk="0" h="2233" w="2614">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7"/>
            <p:cNvSpPr/>
            <p:nvPr/>
          </p:nvSpPr>
          <p:spPr>
            <a:xfrm>
              <a:off x="3572900" y="2991800"/>
              <a:ext cx="77475" cy="29675"/>
            </a:xfrm>
            <a:custGeom>
              <a:rect b="b" l="l" r="r" t="t"/>
              <a:pathLst>
                <a:path extrusionOk="0" h="1187" w="3099">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7"/>
            <p:cNvSpPr/>
            <p:nvPr/>
          </p:nvSpPr>
          <p:spPr>
            <a:xfrm>
              <a:off x="3533550" y="2930600"/>
              <a:ext cx="46025" cy="46775"/>
            </a:xfrm>
            <a:custGeom>
              <a:rect b="b" l="l" r="r" t="t"/>
              <a:pathLst>
                <a:path extrusionOk="0" h="1871" w="1841">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
            <p:cNvSpPr/>
            <p:nvPr/>
          </p:nvSpPr>
          <p:spPr>
            <a:xfrm>
              <a:off x="3576225" y="2954900"/>
              <a:ext cx="60475" cy="38750"/>
            </a:xfrm>
            <a:custGeom>
              <a:rect b="b" l="l" r="r" t="t"/>
              <a:pathLst>
                <a:path extrusionOk="0" h="1550" w="2419">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7"/>
            <p:cNvSpPr/>
            <p:nvPr/>
          </p:nvSpPr>
          <p:spPr>
            <a:xfrm>
              <a:off x="3579000" y="2921425"/>
              <a:ext cx="42825" cy="42325"/>
            </a:xfrm>
            <a:custGeom>
              <a:rect b="b" l="l" r="r" t="t"/>
              <a:pathLst>
                <a:path extrusionOk="0" h="1693" w="1713">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7"/>
            <p:cNvSpPr/>
            <p:nvPr/>
          </p:nvSpPr>
          <p:spPr>
            <a:xfrm>
              <a:off x="3552000" y="2885375"/>
              <a:ext cx="48175" cy="63875"/>
            </a:xfrm>
            <a:custGeom>
              <a:rect b="b" l="l" r="r" t="t"/>
              <a:pathLst>
                <a:path extrusionOk="0" h="2555" w="1927">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chemeClr val="accent1">
                <a:alpha val="611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7"/>
          <p:cNvGrpSpPr/>
          <p:nvPr/>
        </p:nvGrpSpPr>
        <p:grpSpPr>
          <a:xfrm rot="-7015689">
            <a:off x="8444053" y="1897765"/>
            <a:ext cx="1690894" cy="1828312"/>
            <a:chOff x="1415350" y="3883125"/>
            <a:chExt cx="464350" cy="502100"/>
          </a:xfrm>
        </p:grpSpPr>
        <p:sp>
          <p:nvSpPr>
            <p:cNvPr id="619" name="Google Shape;619;p7"/>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7"/>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7"/>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7"/>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7"/>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7"/>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7"/>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7"/>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7"/>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7"/>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7"/>
          <p:cNvGrpSpPr/>
          <p:nvPr/>
        </p:nvGrpSpPr>
        <p:grpSpPr>
          <a:xfrm flipH="1" rot="-5722401">
            <a:off x="8694315" y="1279678"/>
            <a:ext cx="803611" cy="1838239"/>
            <a:chOff x="5067575" y="3176425"/>
            <a:chExt cx="473000" cy="1081975"/>
          </a:xfrm>
        </p:grpSpPr>
        <p:sp>
          <p:nvSpPr>
            <p:cNvPr id="632" name="Google Shape;632;p7"/>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7"/>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7"/>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7"/>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7"/>
          <p:cNvGrpSpPr/>
          <p:nvPr/>
        </p:nvGrpSpPr>
        <p:grpSpPr>
          <a:xfrm rot="-7362346">
            <a:off x="8406019" y="-2458922"/>
            <a:ext cx="1861171" cy="4062243"/>
            <a:chOff x="7386050" y="661025"/>
            <a:chExt cx="1576975" cy="3441950"/>
          </a:xfrm>
        </p:grpSpPr>
        <p:sp>
          <p:nvSpPr>
            <p:cNvPr id="637" name="Google Shape;637;p7"/>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7"/>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7"/>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7"/>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7"/>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7"/>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7"/>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7"/>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7"/>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7"/>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7"/>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 name="Google Shape;648;p7"/>
          <p:cNvSpPr/>
          <p:nvPr/>
        </p:nvSpPr>
        <p:spPr>
          <a:xfrm rot="-6783968">
            <a:off x="7839051" y="3747098"/>
            <a:ext cx="2031959" cy="2081806"/>
          </a:xfrm>
          <a:custGeom>
            <a:rect b="b" l="l" r="r" t="t"/>
            <a:pathLst>
              <a:path extrusionOk="0" h="21592" w="21075">
                <a:moveTo>
                  <a:pt x="10919" y="0"/>
                </a:moveTo>
                <a:cubicBezTo>
                  <a:pt x="9665" y="0"/>
                  <a:pt x="8719" y="653"/>
                  <a:pt x="8359" y="2042"/>
                </a:cubicBezTo>
                <a:cubicBezTo>
                  <a:pt x="7954" y="3590"/>
                  <a:pt x="7656" y="5078"/>
                  <a:pt x="8930" y="6090"/>
                </a:cubicBezTo>
                <a:cubicBezTo>
                  <a:pt x="9944" y="6893"/>
                  <a:pt x="9928" y="7911"/>
                  <a:pt x="9260" y="7911"/>
                </a:cubicBezTo>
                <a:cubicBezTo>
                  <a:pt x="9097" y="7911"/>
                  <a:pt x="8893" y="7850"/>
                  <a:pt x="8657" y="7709"/>
                </a:cubicBezTo>
                <a:cubicBezTo>
                  <a:pt x="7442" y="7007"/>
                  <a:pt x="7240" y="4245"/>
                  <a:pt x="7740" y="2661"/>
                </a:cubicBezTo>
                <a:cubicBezTo>
                  <a:pt x="7980" y="1902"/>
                  <a:pt x="7674" y="1564"/>
                  <a:pt x="7150" y="1564"/>
                </a:cubicBezTo>
                <a:cubicBezTo>
                  <a:pt x="6581" y="1564"/>
                  <a:pt x="5754" y="1961"/>
                  <a:pt x="5085" y="2649"/>
                </a:cubicBezTo>
                <a:cubicBezTo>
                  <a:pt x="3787" y="3983"/>
                  <a:pt x="4251" y="5709"/>
                  <a:pt x="5751" y="7197"/>
                </a:cubicBezTo>
                <a:cubicBezTo>
                  <a:pt x="7252" y="8686"/>
                  <a:pt x="8109" y="9709"/>
                  <a:pt x="7049" y="9840"/>
                </a:cubicBezTo>
                <a:cubicBezTo>
                  <a:pt x="7023" y="9844"/>
                  <a:pt x="6998" y="9845"/>
                  <a:pt x="6972" y="9845"/>
                </a:cubicBezTo>
                <a:cubicBezTo>
                  <a:pt x="5961" y="9845"/>
                  <a:pt x="5397" y="7343"/>
                  <a:pt x="4573" y="6519"/>
                </a:cubicBezTo>
                <a:cubicBezTo>
                  <a:pt x="4098" y="6044"/>
                  <a:pt x="3774" y="5658"/>
                  <a:pt x="3369" y="5658"/>
                </a:cubicBezTo>
                <a:cubicBezTo>
                  <a:pt x="3064" y="5658"/>
                  <a:pt x="2712" y="5878"/>
                  <a:pt x="2215" y="6447"/>
                </a:cubicBezTo>
                <a:cubicBezTo>
                  <a:pt x="1096" y="7745"/>
                  <a:pt x="1084" y="11305"/>
                  <a:pt x="3323" y="12531"/>
                </a:cubicBezTo>
                <a:cubicBezTo>
                  <a:pt x="4011" y="12908"/>
                  <a:pt x="4624" y="13039"/>
                  <a:pt x="5142" y="13039"/>
                </a:cubicBezTo>
                <a:cubicBezTo>
                  <a:pt x="6311" y="13039"/>
                  <a:pt x="7001" y="12377"/>
                  <a:pt x="7002" y="12376"/>
                </a:cubicBezTo>
                <a:lnTo>
                  <a:pt x="7002" y="12376"/>
                </a:lnTo>
                <a:lnTo>
                  <a:pt x="6990" y="12424"/>
                </a:lnTo>
                <a:cubicBezTo>
                  <a:pt x="3846" y="15436"/>
                  <a:pt x="858" y="18913"/>
                  <a:pt x="1" y="21556"/>
                </a:cubicBezTo>
                <a:lnTo>
                  <a:pt x="120" y="21592"/>
                </a:lnTo>
                <a:cubicBezTo>
                  <a:pt x="965" y="19008"/>
                  <a:pt x="3858" y="15615"/>
                  <a:pt x="6942" y="12650"/>
                </a:cubicBezTo>
                <a:lnTo>
                  <a:pt x="6942" y="12650"/>
                </a:lnTo>
                <a:cubicBezTo>
                  <a:pt x="6787" y="13424"/>
                  <a:pt x="6597" y="15651"/>
                  <a:pt x="8954" y="16794"/>
                </a:cubicBezTo>
                <a:cubicBezTo>
                  <a:pt x="9585" y="17102"/>
                  <a:pt x="10282" y="17231"/>
                  <a:pt x="10990" y="17231"/>
                </a:cubicBezTo>
                <a:cubicBezTo>
                  <a:pt x="11979" y="17231"/>
                  <a:pt x="12990" y="16978"/>
                  <a:pt x="13871" y="16603"/>
                </a:cubicBezTo>
                <a:cubicBezTo>
                  <a:pt x="15241" y="16032"/>
                  <a:pt x="16277" y="15174"/>
                  <a:pt x="16372" y="14543"/>
                </a:cubicBezTo>
                <a:cubicBezTo>
                  <a:pt x="16515" y="13662"/>
                  <a:pt x="15586" y="13948"/>
                  <a:pt x="14336" y="13781"/>
                </a:cubicBezTo>
                <a:cubicBezTo>
                  <a:pt x="13645" y="13698"/>
                  <a:pt x="12990" y="13436"/>
                  <a:pt x="12419" y="13031"/>
                </a:cubicBezTo>
                <a:cubicBezTo>
                  <a:pt x="11015" y="12024"/>
                  <a:pt x="11530" y="11285"/>
                  <a:pt x="12466" y="11285"/>
                </a:cubicBezTo>
                <a:cubicBezTo>
                  <a:pt x="12880" y="11285"/>
                  <a:pt x="13375" y="11429"/>
                  <a:pt x="13824" y="11757"/>
                </a:cubicBezTo>
                <a:cubicBezTo>
                  <a:pt x="14514" y="12257"/>
                  <a:pt x="15122" y="12531"/>
                  <a:pt x="15657" y="12591"/>
                </a:cubicBezTo>
                <a:cubicBezTo>
                  <a:pt x="15750" y="12605"/>
                  <a:pt x="15843" y="12612"/>
                  <a:pt x="15935" y="12612"/>
                </a:cubicBezTo>
                <a:cubicBezTo>
                  <a:pt x="16387" y="12612"/>
                  <a:pt x="16823" y="12445"/>
                  <a:pt x="17169" y="12138"/>
                </a:cubicBezTo>
                <a:cubicBezTo>
                  <a:pt x="18003" y="11448"/>
                  <a:pt x="19515" y="9364"/>
                  <a:pt x="19491" y="9114"/>
                </a:cubicBezTo>
                <a:cubicBezTo>
                  <a:pt x="19490" y="9099"/>
                  <a:pt x="19481" y="9092"/>
                  <a:pt x="19463" y="9092"/>
                </a:cubicBezTo>
                <a:cubicBezTo>
                  <a:pt x="19255" y="9092"/>
                  <a:pt x="17931" y="10043"/>
                  <a:pt x="16396" y="10186"/>
                </a:cubicBezTo>
                <a:cubicBezTo>
                  <a:pt x="16283" y="10196"/>
                  <a:pt x="16170" y="10201"/>
                  <a:pt x="16057" y="10201"/>
                </a:cubicBezTo>
                <a:cubicBezTo>
                  <a:pt x="15655" y="10201"/>
                  <a:pt x="15253" y="10135"/>
                  <a:pt x="14872" y="9995"/>
                </a:cubicBezTo>
                <a:cubicBezTo>
                  <a:pt x="12985" y="9299"/>
                  <a:pt x="13826" y="9056"/>
                  <a:pt x="14858" y="9056"/>
                </a:cubicBezTo>
                <a:cubicBezTo>
                  <a:pt x="15044" y="9056"/>
                  <a:pt x="15236" y="9064"/>
                  <a:pt x="15419" y="9078"/>
                </a:cubicBezTo>
                <a:cubicBezTo>
                  <a:pt x="15467" y="9079"/>
                  <a:pt x="15514" y="9080"/>
                  <a:pt x="15561" y="9080"/>
                </a:cubicBezTo>
                <a:cubicBezTo>
                  <a:pt x="16181" y="9080"/>
                  <a:pt x="16798" y="9007"/>
                  <a:pt x="17396" y="8852"/>
                </a:cubicBezTo>
                <a:cubicBezTo>
                  <a:pt x="18539" y="8602"/>
                  <a:pt x="19682" y="8174"/>
                  <a:pt x="19932" y="7745"/>
                </a:cubicBezTo>
                <a:cubicBezTo>
                  <a:pt x="20325" y="7043"/>
                  <a:pt x="20241" y="5888"/>
                  <a:pt x="20241" y="5888"/>
                </a:cubicBezTo>
                <a:lnTo>
                  <a:pt x="20241" y="5888"/>
                </a:lnTo>
                <a:cubicBezTo>
                  <a:pt x="19527" y="6364"/>
                  <a:pt x="18765" y="6792"/>
                  <a:pt x="17991" y="7162"/>
                </a:cubicBezTo>
                <a:cubicBezTo>
                  <a:pt x="17321" y="7462"/>
                  <a:pt x="16626" y="7698"/>
                  <a:pt x="16090" y="7698"/>
                </a:cubicBezTo>
                <a:cubicBezTo>
                  <a:pt x="15797" y="7698"/>
                  <a:pt x="15552" y="7627"/>
                  <a:pt x="15384" y="7459"/>
                </a:cubicBezTo>
                <a:cubicBezTo>
                  <a:pt x="14669" y="6721"/>
                  <a:pt x="16348" y="6721"/>
                  <a:pt x="17920" y="6007"/>
                </a:cubicBezTo>
                <a:cubicBezTo>
                  <a:pt x="18586" y="5721"/>
                  <a:pt x="19170" y="5257"/>
                  <a:pt x="19598" y="4661"/>
                </a:cubicBezTo>
                <a:cubicBezTo>
                  <a:pt x="21075" y="2471"/>
                  <a:pt x="19694" y="875"/>
                  <a:pt x="20182" y="494"/>
                </a:cubicBezTo>
                <a:cubicBezTo>
                  <a:pt x="20182" y="494"/>
                  <a:pt x="19826" y="352"/>
                  <a:pt x="19254" y="352"/>
                </a:cubicBezTo>
                <a:cubicBezTo>
                  <a:pt x="18921" y="352"/>
                  <a:pt x="18514" y="400"/>
                  <a:pt x="18062" y="554"/>
                </a:cubicBezTo>
                <a:cubicBezTo>
                  <a:pt x="17777" y="661"/>
                  <a:pt x="17503" y="792"/>
                  <a:pt x="17241" y="947"/>
                </a:cubicBezTo>
                <a:cubicBezTo>
                  <a:pt x="15634" y="1935"/>
                  <a:pt x="14657" y="3602"/>
                  <a:pt x="14467" y="4602"/>
                </a:cubicBezTo>
                <a:cubicBezTo>
                  <a:pt x="14349" y="5189"/>
                  <a:pt x="13943" y="5532"/>
                  <a:pt x="13629" y="5532"/>
                </a:cubicBezTo>
                <a:cubicBezTo>
                  <a:pt x="13403" y="5532"/>
                  <a:pt x="13225" y="5353"/>
                  <a:pt x="13240" y="4959"/>
                </a:cubicBezTo>
                <a:cubicBezTo>
                  <a:pt x="13288" y="4006"/>
                  <a:pt x="13586" y="3185"/>
                  <a:pt x="14800" y="1851"/>
                </a:cubicBezTo>
                <a:cubicBezTo>
                  <a:pt x="16026" y="530"/>
                  <a:pt x="16217" y="423"/>
                  <a:pt x="14872" y="327"/>
                </a:cubicBezTo>
                <a:cubicBezTo>
                  <a:pt x="14469" y="299"/>
                  <a:pt x="14129" y="256"/>
                  <a:pt x="13834" y="256"/>
                </a:cubicBezTo>
                <a:cubicBezTo>
                  <a:pt x="13143" y="256"/>
                  <a:pt x="12698" y="488"/>
                  <a:pt x="12264" y="1673"/>
                </a:cubicBezTo>
                <a:cubicBezTo>
                  <a:pt x="11645" y="3352"/>
                  <a:pt x="12681" y="4566"/>
                  <a:pt x="12216" y="5197"/>
                </a:cubicBezTo>
                <a:cubicBezTo>
                  <a:pt x="12008" y="5480"/>
                  <a:pt x="11595" y="5784"/>
                  <a:pt x="11255" y="5784"/>
                </a:cubicBezTo>
                <a:cubicBezTo>
                  <a:pt x="10837" y="5784"/>
                  <a:pt x="10531" y="5323"/>
                  <a:pt x="10859" y="3792"/>
                </a:cubicBezTo>
                <a:cubicBezTo>
                  <a:pt x="11454" y="1018"/>
                  <a:pt x="12871" y="208"/>
                  <a:pt x="11395" y="30"/>
                </a:cubicBezTo>
                <a:cubicBezTo>
                  <a:pt x="11232" y="10"/>
                  <a:pt x="11073" y="0"/>
                  <a:pt x="109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9" name="Google Shape;649;p7"/>
          <p:cNvPicPr preferRelativeResize="0"/>
          <p:nvPr/>
        </p:nvPicPr>
        <p:blipFill>
          <a:blip r:embed="rId2">
            <a:alphaModFix amt="50000"/>
          </a:blip>
          <a:stretch>
            <a:fillRect/>
          </a:stretch>
        </p:blipFill>
        <p:spPr>
          <a:xfrm>
            <a:off x="6445251" y="-876307"/>
            <a:ext cx="3852000" cy="3445953"/>
          </a:xfrm>
          <a:prstGeom prst="rect">
            <a:avLst/>
          </a:prstGeom>
          <a:noFill/>
          <a:ln>
            <a:noFill/>
          </a:ln>
        </p:spPr>
      </p:pic>
      <p:pic>
        <p:nvPicPr>
          <p:cNvPr id="650" name="Google Shape;650;p7"/>
          <p:cNvPicPr preferRelativeResize="0"/>
          <p:nvPr/>
        </p:nvPicPr>
        <p:blipFill>
          <a:blip r:embed="rId2">
            <a:alphaModFix amt="50000"/>
          </a:blip>
          <a:stretch>
            <a:fillRect/>
          </a:stretch>
        </p:blipFill>
        <p:spPr>
          <a:xfrm>
            <a:off x="6883401" y="2569643"/>
            <a:ext cx="3852000" cy="3445953"/>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51" name="Shape 651"/>
        <p:cNvGrpSpPr/>
        <p:nvPr/>
      </p:nvGrpSpPr>
      <p:grpSpPr>
        <a:xfrm>
          <a:off x="0" y="0"/>
          <a:ext cx="0" cy="0"/>
          <a:chOff x="0" y="0"/>
          <a:chExt cx="0" cy="0"/>
        </a:xfrm>
      </p:grpSpPr>
      <p:sp>
        <p:nvSpPr>
          <p:cNvPr id="652" name="Google Shape;652;p8"/>
          <p:cNvSpPr/>
          <p:nvPr/>
        </p:nvSpPr>
        <p:spPr>
          <a:xfrm rot="-1121250">
            <a:off x="-1152990" y="-152716"/>
            <a:ext cx="4386660" cy="6262066"/>
          </a:xfrm>
          <a:custGeom>
            <a:rect b="b" l="l" r="r" t="t"/>
            <a:pathLst>
              <a:path extrusionOk="0" h="46528" w="46234">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8"/>
          <p:cNvGrpSpPr/>
          <p:nvPr/>
        </p:nvGrpSpPr>
        <p:grpSpPr>
          <a:xfrm flipH="1" rot="-5400000">
            <a:off x="6278936" y="-159644"/>
            <a:ext cx="614991" cy="900387"/>
            <a:chOff x="230525" y="534500"/>
            <a:chExt cx="560050" cy="819950"/>
          </a:xfrm>
        </p:grpSpPr>
        <p:sp>
          <p:nvSpPr>
            <p:cNvPr id="654" name="Google Shape;654;p8"/>
            <p:cNvSpPr/>
            <p:nvPr/>
          </p:nvSpPr>
          <p:spPr>
            <a:xfrm>
              <a:off x="230525" y="534500"/>
              <a:ext cx="560050" cy="819950"/>
            </a:xfrm>
            <a:custGeom>
              <a:rect b="b" l="l" r="r" t="t"/>
              <a:pathLst>
                <a:path extrusionOk="0" h="32798" w="22402">
                  <a:moveTo>
                    <a:pt x="12857" y="22979"/>
                  </a:moveTo>
                  <a:cubicBezTo>
                    <a:pt x="12219" y="22219"/>
                    <a:pt x="11003" y="22219"/>
                    <a:pt x="9939" y="22615"/>
                  </a:cubicBezTo>
                  <a:cubicBezTo>
                    <a:pt x="8876" y="23010"/>
                    <a:pt x="6778" y="23496"/>
                    <a:pt x="6778" y="22432"/>
                  </a:cubicBezTo>
                  <a:cubicBezTo>
                    <a:pt x="6778" y="21368"/>
                    <a:pt x="9180" y="21733"/>
                    <a:pt x="9666" y="21156"/>
                  </a:cubicBezTo>
                  <a:cubicBezTo>
                    <a:pt x="10152" y="20578"/>
                    <a:pt x="12219" y="20882"/>
                    <a:pt x="15958" y="19514"/>
                  </a:cubicBezTo>
                  <a:cubicBezTo>
                    <a:pt x="19666" y="18146"/>
                    <a:pt x="20548" y="14712"/>
                    <a:pt x="20882" y="13800"/>
                  </a:cubicBezTo>
                  <a:cubicBezTo>
                    <a:pt x="21216" y="12888"/>
                    <a:pt x="22402" y="12523"/>
                    <a:pt x="22402" y="12523"/>
                  </a:cubicBezTo>
                  <a:cubicBezTo>
                    <a:pt x="21976" y="12310"/>
                    <a:pt x="21459" y="12371"/>
                    <a:pt x="21095" y="12706"/>
                  </a:cubicBezTo>
                  <a:cubicBezTo>
                    <a:pt x="20517" y="13283"/>
                    <a:pt x="18481" y="13131"/>
                    <a:pt x="16687" y="13040"/>
                  </a:cubicBezTo>
                  <a:cubicBezTo>
                    <a:pt x="14924" y="12949"/>
                    <a:pt x="14894" y="14469"/>
                    <a:pt x="13405" y="15046"/>
                  </a:cubicBezTo>
                  <a:cubicBezTo>
                    <a:pt x="11946" y="15624"/>
                    <a:pt x="11277" y="15745"/>
                    <a:pt x="10061" y="17143"/>
                  </a:cubicBezTo>
                  <a:cubicBezTo>
                    <a:pt x="8815" y="18511"/>
                    <a:pt x="7204" y="18845"/>
                    <a:pt x="7295" y="17782"/>
                  </a:cubicBezTo>
                  <a:cubicBezTo>
                    <a:pt x="7386" y="16718"/>
                    <a:pt x="8572" y="16870"/>
                    <a:pt x="9332" y="16019"/>
                  </a:cubicBezTo>
                  <a:cubicBezTo>
                    <a:pt x="10091" y="15198"/>
                    <a:pt x="10456" y="15228"/>
                    <a:pt x="12128" y="14073"/>
                  </a:cubicBezTo>
                  <a:cubicBezTo>
                    <a:pt x="13830" y="12918"/>
                    <a:pt x="13192" y="11946"/>
                    <a:pt x="14104" y="11064"/>
                  </a:cubicBezTo>
                  <a:cubicBezTo>
                    <a:pt x="15016" y="10183"/>
                    <a:pt x="14377" y="8724"/>
                    <a:pt x="14742" y="7447"/>
                  </a:cubicBezTo>
                  <a:cubicBezTo>
                    <a:pt x="15076" y="6201"/>
                    <a:pt x="16414" y="6444"/>
                    <a:pt x="16414" y="6444"/>
                  </a:cubicBezTo>
                  <a:cubicBezTo>
                    <a:pt x="16049" y="6171"/>
                    <a:pt x="15593" y="6049"/>
                    <a:pt x="15137" y="6110"/>
                  </a:cubicBezTo>
                  <a:cubicBezTo>
                    <a:pt x="14377" y="6171"/>
                    <a:pt x="13739" y="6718"/>
                    <a:pt x="13526" y="7478"/>
                  </a:cubicBezTo>
                  <a:cubicBezTo>
                    <a:pt x="13344" y="8207"/>
                    <a:pt x="12037" y="7660"/>
                    <a:pt x="11550" y="9271"/>
                  </a:cubicBezTo>
                  <a:cubicBezTo>
                    <a:pt x="11064" y="10851"/>
                    <a:pt x="10031" y="10335"/>
                    <a:pt x="8268" y="11095"/>
                  </a:cubicBezTo>
                  <a:cubicBezTo>
                    <a:pt x="6505" y="11824"/>
                    <a:pt x="5289" y="14529"/>
                    <a:pt x="5015" y="15593"/>
                  </a:cubicBezTo>
                  <a:cubicBezTo>
                    <a:pt x="4772" y="16657"/>
                    <a:pt x="3708" y="17022"/>
                    <a:pt x="3404" y="15776"/>
                  </a:cubicBezTo>
                  <a:cubicBezTo>
                    <a:pt x="3100" y="14529"/>
                    <a:pt x="4012" y="14864"/>
                    <a:pt x="4195" y="13617"/>
                  </a:cubicBezTo>
                  <a:cubicBezTo>
                    <a:pt x="4377" y="12371"/>
                    <a:pt x="6322" y="10335"/>
                    <a:pt x="7234" y="9058"/>
                  </a:cubicBezTo>
                  <a:cubicBezTo>
                    <a:pt x="8146" y="7781"/>
                    <a:pt x="6869" y="6019"/>
                    <a:pt x="7325" y="3921"/>
                  </a:cubicBezTo>
                  <a:cubicBezTo>
                    <a:pt x="7569" y="2584"/>
                    <a:pt x="7386" y="1216"/>
                    <a:pt x="6778" y="0"/>
                  </a:cubicBezTo>
                  <a:cubicBezTo>
                    <a:pt x="6778" y="0"/>
                    <a:pt x="5593" y="3344"/>
                    <a:pt x="3465" y="4560"/>
                  </a:cubicBezTo>
                  <a:cubicBezTo>
                    <a:pt x="1337" y="5806"/>
                    <a:pt x="760" y="8298"/>
                    <a:pt x="882" y="9666"/>
                  </a:cubicBezTo>
                  <a:cubicBezTo>
                    <a:pt x="1033" y="11034"/>
                    <a:pt x="1246" y="12158"/>
                    <a:pt x="638" y="13739"/>
                  </a:cubicBezTo>
                  <a:cubicBezTo>
                    <a:pt x="0" y="15350"/>
                    <a:pt x="1429" y="16657"/>
                    <a:pt x="578" y="16414"/>
                  </a:cubicBezTo>
                  <a:cubicBezTo>
                    <a:pt x="486" y="16383"/>
                    <a:pt x="395" y="16323"/>
                    <a:pt x="334" y="16262"/>
                  </a:cubicBezTo>
                  <a:lnTo>
                    <a:pt x="334" y="24347"/>
                  </a:lnTo>
                  <a:cubicBezTo>
                    <a:pt x="426" y="24773"/>
                    <a:pt x="578" y="25168"/>
                    <a:pt x="790" y="25533"/>
                  </a:cubicBezTo>
                  <a:cubicBezTo>
                    <a:pt x="1216" y="26262"/>
                    <a:pt x="2371" y="26992"/>
                    <a:pt x="3800" y="27387"/>
                  </a:cubicBezTo>
                  <a:cubicBezTo>
                    <a:pt x="5198" y="27812"/>
                    <a:pt x="4164" y="28420"/>
                    <a:pt x="4012" y="29514"/>
                  </a:cubicBezTo>
                  <a:cubicBezTo>
                    <a:pt x="3860" y="30639"/>
                    <a:pt x="5684" y="30761"/>
                    <a:pt x="6991" y="31004"/>
                  </a:cubicBezTo>
                  <a:cubicBezTo>
                    <a:pt x="8268" y="31216"/>
                    <a:pt x="8420" y="32797"/>
                    <a:pt x="8420" y="32797"/>
                  </a:cubicBezTo>
                  <a:cubicBezTo>
                    <a:pt x="8420" y="32797"/>
                    <a:pt x="8815" y="30913"/>
                    <a:pt x="7721" y="29909"/>
                  </a:cubicBezTo>
                  <a:cubicBezTo>
                    <a:pt x="6626" y="28876"/>
                    <a:pt x="8146" y="28359"/>
                    <a:pt x="7356" y="27113"/>
                  </a:cubicBezTo>
                  <a:cubicBezTo>
                    <a:pt x="6566" y="25867"/>
                    <a:pt x="4803" y="26384"/>
                    <a:pt x="5410" y="25745"/>
                  </a:cubicBezTo>
                  <a:cubicBezTo>
                    <a:pt x="6018" y="25077"/>
                    <a:pt x="8055" y="25958"/>
                    <a:pt x="9119" y="26961"/>
                  </a:cubicBezTo>
                  <a:cubicBezTo>
                    <a:pt x="10183" y="27995"/>
                    <a:pt x="11216" y="28602"/>
                    <a:pt x="12675" y="28025"/>
                  </a:cubicBezTo>
                  <a:cubicBezTo>
                    <a:pt x="14134" y="27478"/>
                    <a:pt x="14316" y="27265"/>
                    <a:pt x="15107" y="27721"/>
                  </a:cubicBezTo>
                  <a:cubicBezTo>
                    <a:pt x="15897" y="28177"/>
                    <a:pt x="17295" y="27934"/>
                    <a:pt x="18845" y="26931"/>
                  </a:cubicBezTo>
                  <a:cubicBezTo>
                    <a:pt x="20396" y="25928"/>
                    <a:pt x="22341" y="26262"/>
                    <a:pt x="22341" y="26262"/>
                  </a:cubicBezTo>
                  <a:cubicBezTo>
                    <a:pt x="22341" y="26262"/>
                    <a:pt x="19757" y="23922"/>
                    <a:pt x="17326" y="23070"/>
                  </a:cubicBezTo>
                  <a:cubicBezTo>
                    <a:pt x="14894" y="22219"/>
                    <a:pt x="13465" y="23709"/>
                    <a:pt x="12857" y="22979"/>
                  </a:cubicBezTo>
                  <a:close/>
                </a:path>
              </a:pathLst>
            </a:custGeom>
            <a:solidFill>
              <a:srgbClr val="595959">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8"/>
            <p:cNvSpPr/>
            <p:nvPr/>
          </p:nvSpPr>
          <p:spPr>
            <a:xfrm>
              <a:off x="238125" y="534500"/>
              <a:ext cx="552450" cy="819175"/>
            </a:xfrm>
            <a:custGeom>
              <a:rect b="b" l="l" r="r" t="t"/>
              <a:pathLst>
                <a:path extrusionOk="0" h="32767" w="22098">
                  <a:moveTo>
                    <a:pt x="6474" y="0"/>
                  </a:moveTo>
                  <a:cubicBezTo>
                    <a:pt x="6474" y="0"/>
                    <a:pt x="6444" y="91"/>
                    <a:pt x="6353" y="243"/>
                  </a:cubicBezTo>
                  <a:cubicBezTo>
                    <a:pt x="6535" y="2037"/>
                    <a:pt x="5623" y="3708"/>
                    <a:pt x="4803" y="5107"/>
                  </a:cubicBezTo>
                  <a:cubicBezTo>
                    <a:pt x="4255" y="6140"/>
                    <a:pt x="3739" y="7052"/>
                    <a:pt x="3739" y="7812"/>
                  </a:cubicBezTo>
                  <a:cubicBezTo>
                    <a:pt x="3708" y="8754"/>
                    <a:pt x="3526" y="9666"/>
                    <a:pt x="3192" y="10517"/>
                  </a:cubicBezTo>
                  <a:cubicBezTo>
                    <a:pt x="2796" y="11429"/>
                    <a:pt x="2340" y="12341"/>
                    <a:pt x="1824" y="13192"/>
                  </a:cubicBezTo>
                  <a:cubicBezTo>
                    <a:pt x="973" y="14651"/>
                    <a:pt x="851" y="18785"/>
                    <a:pt x="851" y="20335"/>
                  </a:cubicBezTo>
                  <a:cubicBezTo>
                    <a:pt x="638" y="19940"/>
                    <a:pt x="334" y="19362"/>
                    <a:pt x="0" y="18724"/>
                  </a:cubicBezTo>
                  <a:lnTo>
                    <a:pt x="0" y="19301"/>
                  </a:lnTo>
                  <a:cubicBezTo>
                    <a:pt x="334" y="19940"/>
                    <a:pt x="608" y="20487"/>
                    <a:pt x="760" y="20791"/>
                  </a:cubicBezTo>
                  <a:cubicBezTo>
                    <a:pt x="578" y="20760"/>
                    <a:pt x="304" y="20730"/>
                    <a:pt x="0" y="20700"/>
                  </a:cubicBezTo>
                  <a:lnTo>
                    <a:pt x="0" y="20973"/>
                  </a:lnTo>
                  <a:lnTo>
                    <a:pt x="456" y="21034"/>
                  </a:lnTo>
                  <a:lnTo>
                    <a:pt x="274" y="21125"/>
                  </a:lnTo>
                  <a:lnTo>
                    <a:pt x="456" y="21125"/>
                  </a:lnTo>
                  <a:cubicBezTo>
                    <a:pt x="334" y="21186"/>
                    <a:pt x="182" y="21277"/>
                    <a:pt x="0" y="21368"/>
                  </a:cubicBezTo>
                  <a:lnTo>
                    <a:pt x="0" y="21672"/>
                  </a:lnTo>
                  <a:cubicBezTo>
                    <a:pt x="274" y="21520"/>
                    <a:pt x="517" y="21399"/>
                    <a:pt x="699" y="21277"/>
                  </a:cubicBezTo>
                  <a:lnTo>
                    <a:pt x="699" y="21277"/>
                  </a:lnTo>
                  <a:cubicBezTo>
                    <a:pt x="456" y="21976"/>
                    <a:pt x="304" y="23435"/>
                    <a:pt x="1976" y="24864"/>
                  </a:cubicBezTo>
                  <a:cubicBezTo>
                    <a:pt x="2736" y="25472"/>
                    <a:pt x="3435" y="25988"/>
                    <a:pt x="4043" y="26384"/>
                  </a:cubicBezTo>
                  <a:cubicBezTo>
                    <a:pt x="5167" y="27174"/>
                    <a:pt x="5866" y="27660"/>
                    <a:pt x="5623" y="28207"/>
                  </a:cubicBezTo>
                  <a:cubicBezTo>
                    <a:pt x="5410" y="28572"/>
                    <a:pt x="5319" y="28998"/>
                    <a:pt x="5350" y="29423"/>
                  </a:cubicBezTo>
                  <a:cubicBezTo>
                    <a:pt x="5410" y="29788"/>
                    <a:pt x="5654" y="30092"/>
                    <a:pt x="6018" y="30244"/>
                  </a:cubicBezTo>
                  <a:cubicBezTo>
                    <a:pt x="6140" y="30305"/>
                    <a:pt x="6292" y="30365"/>
                    <a:pt x="6444" y="30426"/>
                  </a:cubicBezTo>
                  <a:cubicBezTo>
                    <a:pt x="7021" y="30669"/>
                    <a:pt x="7751" y="31004"/>
                    <a:pt x="7933" y="32098"/>
                  </a:cubicBezTo>
                  <a:cubicBezTo>
                    <a:pt x="8024" y="32311"/>
                    <a:pt x="8085" y="32523"/>
                    <a:pt x="8116" y="32767"/>
                  </a:cubicBezTo>
                  <a:cubicBezTo>
                    <a:pt x="8176" y="32463"/>
                    <a:pt x="8207" y="32189"/>
                    <a:pt x="8176" y="31916"/>
                  </a:cubicBezTo>
                  <a:cubicBezTo>
                    <a:pt x="7964" y="30761"/>
                    <a:pt x="7173" y="30457"/>
                    <a:pt x="6565" y="30183"/>
                  </a:cubicBezTo>
                  <a:cubicBezTo>
                    <a:pt x="6413" y="30122"/>
                    <a:pt x="6262" y="30061"/>
                    <a:pt x="6140" y="29970"/>
                  </a:cubicBezTo>
                  <a:cubicBezTo>
                    <a:pt x="5866" y="29879"/>
                    <a:pt x="5684" y="29636"/>
                    <a:pt x="5623" y="29362"/>
                  </a:cubicBezTo>
                  <a:cubicBezTo>
                    <a:pt x="5593" y="28998"/>
                    <a:pt x="5684" y="28633"/>
                    <a:pt x="5897" y="28329"/>
                  </a:cubicBezTo>
                  <a:cubicBezTo>
                    <a:pt x="6231" y="27569"/>
                    <a:pt x="5441" y="27052"/>
                    <a:pt x="4195" y="26171"/>
                  </a:cubicBezTo>
                  <a:cubicBezTo>
                    <a:pt x="3617" y="25776"/>
                    <a:pt x="2918" y="25259"/>
                    <a:pt x="2158" y="24651"/>
                  </a:cubicBezTo>
                  <a:cubicBezTo>
                    <a:pt x="486" y="23253"/>
                    <a:pt x="790" y="21824"/>
                    <a:pt x="1003" y="21277"/>
                  </a:cubicBezTo>
                  <a:lnTo>
                    <a:pt x="1003" y="21277"/>
                  </a:lnTo>
                  <a:lnTo>
                    <a:pt x="1155" y="21581"/>
                  </a:lnTo>
                  <a:lnTo>
                    <a:pt x="1155" y="21338"/>
                  </a:lnTo>
                  <a:cubicBezTo>
                    <a:pt x="1733" y="21976"/>
                    <a:pt x="3161" y="23405"/>
                    <a:pt x="5137" y="23891"/>
                  </a:cubicBezTo>
                  <a:cubicBezTo>
                    <a:pt x="5958" y="24074"/>
                    <a:pt x="6809" y="24195"/>
                    <a:pt x="7660" y="24286"/>
                  </a:cubicBezTo>
                  <a:cubicBezTo>
                    <a:pt x="8845" y="24438"/>
                    <a:pt x="9727" y="24529"/>
                    <a:pt x="10243" y="25077"/>
                  </a:cubicBezTo>
                  <a:cubicBezTo>
                    <a:pt x="10514" y="25389"/>
                    <a:pt x="10943" y="25496"/>
                    <a:pt x="11470" y="25496"/>
                  </a:cubicBezTo>
                  <a:cubicBezTo>
                    <a:pt x="12070" y="25496"/>
                    <a:pt x="12796" y="25358"/>
                    <a:pt x="13556" y="25229"/>
                  </a:cubicBezTo>
                  <a:cubicBezTo>
                    <a:pt x="14408" y="25016"/>
                    <a:pt x="15289" y="24925"/>
                    <a:pt x="16140" y="24894"/>
                  </a:cubicBezTo>
                  <a:cubicBezTo>
                    <a:pt x="16264" y="24890"/>
                    <a:pt x="16387" y="24888"/>
                    <a:pt x="16511" y="24888"/>
                  </a:cubicBezTo>
                  <a:cubicBezTo>
                    <a:pt x="17360" y="24888"/>
                    <a:pt x="18209" y="24978"/>
                    <a:pt x="19058" y="25137"/>
                  </a:cubicBezTo>
                  <a:cubicBezTo>
                    <a:pt x="20000" y="25320"/>
                    <a:pt x="20882" y="25684"/>
                    <a:pt x="21703" y="26201"/>
                  </a:cubicBezTo>
                  <a:cubicBezTo>
                    <a:pt x="21824" y="26201"/>
                    <a:pt x="21915" y="26232"/>
                    <a:pt x="22037" y="26262"/>
                  </a:cubicBezTo>
                  <a:cubicBezTo>
                    <a:pt x="22037" y="26262"/>
                    <a:pt x="21763" y="26019"/>
                    <a:pt x="21399" y="25715"/>
                  </a:cubicBezTo>
                  <a:cubicBezTo>
                    <a:pt x="20669" y="25320"/>
                    <a:pt x="19909" y="25016"/>
                    <a:pt x="19119" y="24864"/>
                  </a:cubicBezTo>
                  <a:cubicBezTo>
                    <a:pt x="18270" y="24705"/>
                    <a:pt x="17397" y="24615"/>
                    <a:pt x="16542" y="24615"/>
                  </a:cubicBezTo>
                  <a:cubicBezTo>
                    <a:pt x="16418" y="24615"/>
                    <a:pt x="16294" y="24617"/>
                    <a:pt x="16171" y="24621"/>
                  </a:cubicBezTo>
                  <a:cubicBezTo>
                    <a:pt x="15289" y="24621"/>
                    <a:pt x="14408" y="24742"/>
                    <a:pt x="13556" y="24925"/>
                  </a:cubicBezTo>
                  <a:cubicBezTo>
                    <a:pt x="12789" y="25078"/>
                    <a:pt x="12069" y="25222"/>
                    <a:pt x="11499" y="25222"/>
                  </a:cubicBezTo>
                  <a:cubicBezTo>
                    <a:pt x="11054" y="25222"/>
                    <a:pt x="10700" y="25134"/>
                    <a:pt x="10487" y="24894"/>
                  </a:cubicBezTo>
                  <a:cubicBezTo>
                    <a:pt x="9909" y="24256"/>
                    <a:pt x="8967" y="24165"/>
                    <a:pt x="7721" y="24013"/>
                  </a:cubicBezTo>
                  <a:cubicBezTo>
                    <a:pt x="6869" y="23922"/>
                    <a:pt x="6049" y="23800"/>
                    <a:pt x="5198" y="23618"/>
                  </a:cubicBezTo>
                  <a:cubicBezTo>
                    <a:pt x="3192" y="23131"/>
                    <a:pt x="1763" y="21642"/>
                    <a:pt x="1277" y="21064"/>
                  </a:cubicBezTo>
                  <a:cubicBezTo>
                    <a:pt x="2553" y="21034"/>
                    <a:pt x="7812" y="20760"/>
                    <a:pt x="9271" y="19879"/>
                  </a:cubicBezTo>
                  <a:cubicBezTo>
                    <a:pt x="9848" y="19514"/>
                    <a:pt x="10395" y="19089"/>
                    <a:pt x="10882" y="18633"/>
                  </a:cubicBezTo>
                  <a:cubicBezTo>
                    <a:pt x="11490" y="18116"/>
                    <a:pt x="11946" y="17690"/>
                    <a:pt x="12645" y="17569"/>
                  </a:cubicBezTo>
                  <a:lnTo>
                    <a:pt x="12918" y="17538"/>
                  </a:lnTo>
                  <a:cubicBezTo>
                    <a:pt x="14104" y="17356"/>
                    <a:pt x="15289" y="17174"/>
                    <a:pt x="16049" y="16140"/>
                  </a:cubicBezTo>
                  <a:cubicBezTo>
                    <a:pt x="16809" y="15107"/>
                    <a:pt x="19484" y="14225"/>
                    <a:pt x="19484" y="14225"/>
                  </a:cubicBezTo>
                  <a:lnTo>
                    <a:pt x="19514" y="14225"/>
                  </a:lnTo>
                  <a:lnTo>
                    <a:pt x="19544" y="14195"/>
                  </a:lnTo>
                  <a:cubicBezTo>
                    <a:pt x="19544" y="14195"/>
                    <a:pt x="21044" y="12580"/>
                    <a:pt x="21824" y="12580"/>
                  </a:cubicBezTo>
                  <a:cubicBezTo>
                    <a:pt x="21845" y="12580"/>
                    <a:pt x="21865" y="12582"/>
                    <a:pt x="21885" y="12584"/>
                  </a:cubicBezTo>
                  <a:lnTo>
                    <a:pt x="22098" y="12523"/>
                  </a:lnTo>
                  <a:cubicBezTo>
                    <a:pt x="21915" y="12432"/>
                    <a:pt x="21733" y="12371"/>
                    <a:pt x="21520" y="12371"/>
                  </a:cubicBezTo>
                  <a:cubicBezTo>
                    <a:pt x="20669" y="12645"/>
                    <a:pt x="19514" y="13800"/>
                    <a:pt x="19362" y="13982"/>
                  </a:cubicBezTo>
                  <a:cubicBezTo>
                    <a:pt x="19028" y="14073"/>
                    <a:pt x="16596" y="14955"/>
                    <a:pt x="15836" y="15988"/>
                  </a:cubicBezTo>
                  <a:cubicBezTo>
                    <a:pt x="15137" y="16931"/>
                    <a:pt x="14012" y="17113"/>
                    <a:pt x="12888" y="17295"/>
                  </a:cubicBezTo>
                  <a:lnTo>
                    <a:pt x="12614" y="17326"/>
                  </a:lnTo>
                  <a:cubicBezTo>
                    <a:pt x="11824" y="17447"/>
                    <a:pt x="11338" y="17903"/>
                    <a:pt x="10699" y="18420"/>
                  </a:cubicBezTo>
                  <a:cubicBezTo>
                    <a:pt x="10213" y="18876"/>
                    <a:pt x="9696" y="19271"/>
                    <a:pt x="9149" y="19636"/>
                  </a:cubicBezTo>
                  <a:cubicBezTo>
                    <a:pt x="7842" y="20396"/>
                    <a:pt x="3374" y="20700"/>
                    <a:pt x="1672" y="20760"/>
                  </a:cubicBezTo>
                  <a:cubicBezTo>
                    <a:pt x="2644" y="20274"/>
                    <a:pt x="4620" y="19119"/>
                    <a:pt x="5380" y="17569"/>
                  </a:cubicBezTo>
                  <a:cubicBezTo>
                    <a:pt x="5866" y="16505"/>
                    <a:pt x="6444" y="15502"/>
                    <a:pt x="7082" y="14529"/>
                  </a:cubicBezTo>
                  <a:cubicBezTo>
                    <a:pt x="7599" y="13678"/>
                    <a:pt x="8359" y="12979"/>
                    <a:pt x="9271" y="12523"/>
                  </a:cubicBezTo>
                  <a:cubicBezTo>
                    <a:pt x="10000" y="12189"/>
                    <a:pt x="10730" y="11794"/>
                    <a:pt x="11368" y="11277"/>
                  </a:cubicBezTo>
                  <a:cubicBezTo>
                    <a:pt x="12037" y="10760"/>
                    <a:pt x="12493" y="10213"/>
                    <a:pt x="12584" y="9848"/>
                  </a:cubicBezTo>
                  <a:cubicBezTo>
                    <a:pt x="12705" y="9575"/>
                    <a:pt x="12918" y="9332"/>
                    <a:pt x="13161" y="9119"/>
                  </a:cubicBezTo>
                  <a:cubicBezTo>
                    <a:pt x="13526" y="8754"/>
                    <a:pt x="13921" y="8359"/>
                    <a:pt x="13921" y="7903"/>
                  </a:cubicBezTo>
                  <a:cubicBezTo>
                    <a:pt x="13921" y="7660"/>
                    <a:pt x="13982" y="7417"/>
                    <a:pt x="14073" y="7204"/>
                  </a:cubicBezTo>
                  <a:cubicBezTo>
                    <a:pt x="14164" y="6991"/>
                    <a:pt x="14316" y="6778"/>
                    <a:pt x="14499" y="6626"/>
                  </a:cubicBezTo>
                  <a:cubicBezTo>
                    <a:pt x="14712" y="6474"/>
                    <a:pt x="14955" y="6383"/>
                    <a:pt x="15228" y="6383"/>
                  </a:cubicBezTo>
                  <a:cubicBezTo>
                    <a:pt x="15350" y="6383"/>
                    <a:pt x="15471" y="6414"/>
                    <a:pt x="15593" y="6444"/>
                  </a:cubicBezTo>
                  <a:cubicBezTo>
                    <a:pt x="15669" y="6429"/>
                    <a:pt x="15753" y="6421"/>
                    <a:pt x="15836" y="6421"/>
                  </a:cubicBezTo>
                  <a:cubicBezTo>
                    <a:pt x="15920" y="6421"/>
                    <a:pt x="16003" y="6429"/>
                    <a:pt x="16079" y="6444"/>
                  </a:cubicBezTo>
                  <a:cubicBezTo>
                    <a:pt x="15836" y="6262"/>
                    <a:pt x="15593" y="6140"/>
                    <a:pt x="15319" y="6110"/>
                  </a:cubicBezTo>
                  <a:lnTo>
                    <a:pt x="15198" y="6110"/>
                  </a:lnTo>
                  <a:cubicBezTo>
                    <a:pt x="15164" y="6107"/>
                    <a:pt x="15130" y="6105"/>
                    <a:pt x="15096" y="6105"/>
                  </a:cubicBezTo>
                  <a:cubicBezTo>
                    <a:pt x="14802" y="6105"/>
                    <a:pt x="14535" y="6223"/>
                    <a:pt x="14316" y="6414"/>
                  </a:cubicBezTo>
                  <a:cubicBezTo>
                    <a:pt x="14073" y="6596"/>
                    <a:pt x="13921" y="6839"/>
                    <a:pt x="13800" y="7082"/>
                  </a:cubicBezTo>
                  <a:cubicBezTo>
                    <a:pt x="13678" y="7356"/>
                    <a:pt x="13617" y="7630"/>
                    <a:pt x="13617" y="7903"/>
                  </a:cubicBezTo>
                  <a:cubicBezTo>
                    <a:pt x="13617" y="8237"/>
                    <a:pt x="13283" y="8602"/>
                    <a:pt x="12949" y="8937"/>
                  </a:cubicBezTo>
                  <a:cubicBezTo>
                    <a:pt x="12675" y="9149"/>
                    <a:pt x="12432" y="9453"/>
                    <a:pt x="12310" y="9788"/>
                  </a:cubicBezTo>
                  <a:cubicBezTo>
                    <a:pt x="12037" y="10304"/>
                    <a:pt x="11672" y="10730"/>
                    <a:pt x="11186" y="11064"/>
                  </a:cubicBezTo>
                  <a:cubicBezTo>
                    <a:pt x="10547" y="11551"/>
                    <a:pt x="9879" y="11946"/>
                    <a:pt x="9149" y="12250"/>
                  </a:cubicBezTo>
                  <a:cubicBezTo>
                    <a:pt x="8268" y="12614"/>
                    <a:pt x="7508" y="13405"/>
                    <a:pt x="6869" y="14347"/>
                  </a:cubicBezTo>
                  <a:cubicBezTo>
                    <a:pt x="6201" y="15350"/>
                    <a:pt x="5623" y="16383"/>
                    <a:pt x="5106" y="17447"/>
                  </a:cubicBezTo>
                  <a:cubicBezTo>
                    <a:pt x="4255" y="19180"/>
                    <a:pt x="1824" y="20396"/>
                    <a:pt x="1125" y="20730"/>
                  </a:cubicBezTo>
                  <a:cubicBezTo>
                    <a:pt x="1125" y="19666"/>
                    <a:pt x="1185" y="14864"/>
                    <a:pt x="2067" y="13344"/>
                  </a:cubicBezTo>
                  <a:cubicBezTo>
                    <a:pt x="2614" y="12462"/>
                    <a:pt x="3070" y="11551"/>
                    <a:pt x="3435" y="10608"/>
                  </a:cubicBezTo>
                  <a:cubicBezTo>
                    <a:pt x="3799" y="9727"/>
                    <a:pt x="4012" y="8785"/>
                    <a:pt x="4012" y="7812"/>
                  </a:cubicBezTo>
                  <a:cubicBezTo>
                    <a:pt x="4012" y="7113"/>
                    <a:pt x="4499" y="6262"/>
                    <a:pt x="5076" y="5259"/>
                  </a:cubicBezTo>
                  <a:cubicBezTo>
                    <a:pt x="5866" y="3860"/>
                    <a:pt x="6778" y="2219"/>
                    <a:pt x="6657" y="395"/>
                  </a:cubicBezTo>
                  <a:cubicBezTo>
                    <a:pt x="6596" y="274"/>
                    <a:pt x="6535" y="122"/>
                    <a:pt x="6474" y="0"/>
                  </a:cubicBezTo>
                  <a:close/>
                </a:path>
              </a:pathLst>
            </a:custGeom>
            <a:solidFill>
              <a:srgbClr val="595959">
                <a:alpha val="6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8"/>
          <p:cNvGrpSpPr/>
          <p:nvPr/>
        </p:nvGrpSpPr>
        <p:grpSpPr>
          <a:xfrm rot="-7362476">
            <a:off x="7856058" y="-1653428"/>
            <a:ext cx="1730025" cy="3776002"/>
            <a:chOff x="7386050" y="661025"/>
            <a:chExt cx="1576975" cy="3441950"/>
          </a:xfrm>
        </p:grpSpPr>
        <p:sp>
          <p:nvSpPr>
            <p:cNvPr id="657" name="Google Shape;657;p8"/>
            <p:cNvSpPr/>
            <p:nvPr/>
          </p:nvSpPr>
          <p:spPr>
            <a:xfrm>
              <a:off x="7386050" y="661025"/>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8"/>
            <p:cNvSpPr/>
            <p:nvPr/>
          </p:nvSpPr>
          <p:spPr>
            <a:xfrm>
              <a:off x="7775225" y="2297475"/>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8"/>
            <p:cNvSpPr/>
            <p:nvPr/>
          </p:nvSpPr>
          <p:spPr>
            <a:xfrm>
              <a:off x="7648645" y="2179075"/>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8"/>
            <p:cNvSpPr/>
            <p:nvPr/>
          </p:nvSpPr>
          <p:spPr>
            <a:xfrm>
              <a:off x="7568031" y="2029800"/>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8"/>
            <p:cNvSpPr/>
            <p:nvPr/>
          </p:nvSpPr>
          <p:spPr>
            <a:xfrm>
              <a:off x="7463294" y="1775450"/>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8"/>
            <p:cNvSpPr/>
            <p:nvPr/>
          </p:nvSpPr>
          <p:spPr>
            <a:xfrm>
              <a:off x="7414325" y="1511925"/>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8"/>
            <p:cNvSpPr/>
            <p:nvPr/>
          </p:nvSpPr>
          <p:spPr>
            <a:xfrm>
              <a:off x="7414325" y="1289275"/>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8"/>
            <p:cNvSpPr/>
            <p:nvPr/>
          </p:nvSpPr>
          <p:spPr>
            <a:xfrm>
              <a:off x="7482900" y="1071600"/>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8"/>
            <p:cNvSpPr/>
            <p:nvPr/>
          </p:nvSpPr>
          <p:spPr>
            <a:xfrm>
              <a:off x="7569150" y="929850"/>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8"/>
            <p:cNvSpPr/>
            <p:nvPr/>
          </p:nvSpPr>
          <p:spPr>
            <a:xfrm>
              <a:off x="7666134" y="824993"/>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8"/>
            <p:cNvSpPr/>
            <p:nvPr/>
          </p:nvSpPr>
          <p:spPr>
            <a:xfrm>
              <a:off x="7929775" y="899825"/>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8"/>
          <p:cNvGrpSpPr/>
          <p:nvPr/>
        </p:nvGrpSpPr>
        <p:grpSpPr>
          <a:xfrm flipH="1" rot="5400000">
            <a:off x="1625174" y="-270607"/>
            <a:ext cx="853663" cy="1360985"/>
            <a:chOff x="6585500" y="675825"/>
            <a:chExt cx="777400" cy="1239400"/>
          </a:xfrm>
        </p:grpSpPr>
        <p:sp>
          <p:nvSpPr>
            <p:cNvPr id="669" name="Google Shape;669;p8"/>
            <p:cNvSpPr/>
            <p:nvPr/>
          </p:nvSpPr>
          <p:spPr>
            <a:xfrm>
              <a:off x="6585500" y="675825"/>
              <a:ext cx="775875" cy="1239400"/>
            </a:xfrm>
            <a:custGeom>
              <a:rect b="b" l="l" r="r" t="t"/>
              <a:pathLst>
                <a:path extrusionOk="0" h="49576" w="31035">
                  <a:moveTo>
                    <a:pt x="27691" y="16293"/>
                  </a:moveTo>
                  <a:cubicBezTo>
                    <a:pt x="28603" y="10852"/>
                    <a:pt x="30274" y="7357"/>
                    <a:pt x="28937" y="4621"/>
                  </a:cubicBezTo>
                  <a:cubicBezTo>
                    <a:pt x="28056" y="2919"/>
                    <a:pt x="26749" y="1460"/>
                    <a:pt x="25138" y="366"/>
                  </a:cubicBezTo>
                  <a:cubicBezTo>
                    <a:pt x="23770" y="92"/>
                    <a:pt x="22372" y="1"/>
                    <a:pt x="21004" y="153"/>
                  </a:cubicBezTo>
                  <a:cubicBezTo>
                    <a:pt x="19666" y="366"/>
                    <a:pt x="18329" y="639"/>
                    <a:pt x="17022" y="1004"/>
                  </a:cubicBezTo>
                  <a:cubicBezTo>
                    <a:pt x="17022" y="1004"/>
                    <a:pt x="20943" y="4986"/>
                    <a:pt x="21125" y="8755"/>
                  </a:cubicBezTo>
                  <a:cubicBezTo>
                    <a:pt x="21308" y="12524"/>
                    <a:pt x="18207" y="14651"/>
                    <a:pt x="17751" y="11126"/>
                  </a:cubicBezTo>
                  <a:cubicBezTo>
                    <a:pt x="17295" y="7569"/>
                    <a:pt x="17934" y="5259"/>
                    <a:pt x="15806" y="2736"/>
                  </a:cubicBezTo>
                  <a:cubicBezTo>
                    <a:pt x="13648" y="244"/>
                    <a:pt x="10608" y="1186"/>
                    <a:pt x="7964" y="1642"/>
                  </a:cubicBezTo>
                  <a:cubicBezTo>
                    <a:pt x="5289" y="2128"/>
                    <a:pt x="3769" y="1004"/>
                    <a:pt x="3769" y="1004"/>
                  </a:cubicBezTo>
                  <a:cubicBezTo>
                    <a:pt x="3769" y="1004"/>
                    <a:pt x="5350" y="4043"/>
                    <a:pt x="4104" y="7265"/>
                  </a:cubicBezTo>
                  <a:cubicBezTo>
                    <a:pt x="2858" y="10487"/>
                    <a:pt x="0" y="17417"/>
                    <a:pt x="4347" y="19788"/>
                  </a:cubicBezTo>
                  <a:cubicBezTo>
                    <a:pt x="8693" y="22129"/>
                    <a:pt x="12736" y="18998"/>
                    <a:pt x="16748" y="19424"/>
                  </a:cubicBezTo>
                  <a:cubicBezTo>
                    <a:pt x="20761" y="19880"/>
                    <a:pt x="21186" y="22767"/>
                    <a:pt x="15320" y="23436"/>
                  </a:cubicBezTo>
                  <a:cubicBezTo>
                    <a:pt x="9423" y="24074"/>
                    <a:pt x="1277" y="21156"/>
                    <a:pt x="1277" y="21156"/>
                  </a:cubicBezTo>
                  <a:cubicBezTo>
                    <a:pt x="1277" y="21156"/>
                    <a:pt x="3800" y="33102"/>
                    <a:pt x="9727" y="36901"/>
                  </a:cubicBezTo>
                  <a:cubicBezTo>
                    <a:pt x="15654" y="40670"/>
                    <a:pt x="18785" y="38877"/>
                    <a:pt x="23648" y="36901"/>
                  </a:cubicBezTo>
                  <a:cubicBezTo>
                    <a:pt x="28542" y="34925"/>
                    <a:pt x="30548" y="35320"/>
                    <a:pt x="30214" y="36354"/>
                  </a:cubicBezTo>
                  <a:cubicBezTo>
                    <a:pt x="29849" y="37357"/>
                    <a:pt x="24651" y="38026"/>
                    <a:pt x="21855" y="39515"/>
                  </a:cubicBezTo>
                  <a:cubicBezTo>
                    <a:pt x="19028" y="41035"/>
                    <a:pt x="17083" y="41521"/>
                    <a:pt x="15776" y="41217"/>
                  </a:cubicBezTo>
                  <a:cubicBezTo>
                    <a:pt x="14742" y="40883"/>
                    <a:pt x="13739" y="40427"/>
                    <a:pt x="12827" y="39849"/>
                  </a:cubicBezTo>
                  <a:cubicBezTo>
                    <a:pt x="12827" y="39849"/>
                    <a:pt x="14104" y="44622"/>
                    <a:pt x="18086" y="45655"/>
                  </a:cubicBezTo>
                  <a:cubicBezTo>
                    <a:pt x="22098" y="46688"/>
                    <a:pt x="22037" y="48846"/>
                    <a:pt x="26049" y="49394"/>
                  </a:cubicBezTo>
                  <a:cubicBezTo>
                    <a:pt x="27721" y="49576"/>
                    <a:pt x="29423" y="49424"/>
                    <a:pt x="31034" y="48938"/>
                  </a:cubicBezTo>
                  <a:lnTo>
                    <a:pt x="31034" y="16384"/>
                  </a:lnTo>
                  <a:cubicBezTo>
                    <a:pt x="29575" y="19819"/>
                    <a:pt x="26992" y="20639"/>
                    <a:pt x="27691" y="16293"/>
                  </a:cubicBezTo>
                  <a:close/>
                  <a:moveTo>
                    <a:pt x="13344" y="14682"/>
                  </a:moveTo>
                  <a:cubicBezTo>
                    <a:pt x="11459" y="14682"/>
                    <a:pt x="9484" y="14013"/>
                    <a:pt x="11064" y="12889"/>
                  </a:cubicBezTo>
                  <a:cubicBezTo>
                    <a:pt x="12645" y="11794"/>
                    <a:pt x="15654" y="13284"/>
                    <a:pt x="15654" y="13284"/>
                  </a:cubicBezTo>
                  <a:cubicBezTo>
                    <a:pt x="17174" y="13588"/>
                    <a:pt x="15259" y="14682"/>
                    <a:pt x="13344" y="14682"/>
                  </a:cubicBezTo>
                  <a:close/>
                  <a:moveTo>
                    <a:pt x="13283" y="33102"/>
                  </a:moveTo>
                  <a:cubicBezTo>
                    <a:pt x="10821" y="32372"/>
                    <a:pt x="12706" y="31065"/>
                    <a:pt x="10943" y="30214"/>
                  </a:cubicBezTo>
                  <a:cubicBezTo>
                    <a:pt x="9180" y="29363"/>
                    <a:pt x="8876" y="27995"/>
                    <a:pt x="11156" y="27843"/>
                  </a:cubicBezTo>
                  <a:cubicBezTo>
                    <a:pt x="13435" y="27661"/>
                    <a:pt x="17052" y="29697"/>
                    <a:pt x="17052" y="29697"/>
                  </a:cubicBezTo>
                  <a:cubicBezTo>
                    <a:pt x="19940" y="31035"/>
                    <a:pt x="15745" y="33801"/>
                    <a:pt x="13283" y="33102"/>
                  </a:cubicBezTo>
                  <a:close/>
                  <a:moveTo>
                    <a:pt x="28572" y="25138"/>
                  </a:moveTo>
                  <a:cubicBezTo>
                    <a:pt x="27508" y="23892"/>
                    <a:pt x="28056" y="22281"/>
                    <a:pt x="28056" y="22281"/>
                  </a:cubicBezTo>
                  <a:cubicBezTo>
                    <a:pt x="28755" y="22038"/>
                    <a:pt x="29363" y="22676"/>
                    <a:pt x="29606" y="23709"/>
                  </a:cubicBezTo>
                  <a:cubicBezTo>
                    <a:pt x="29819" y="24712"/>
                    <a:pt x="29636" y="26384"/>
                    <a:pt x="28572" y="2513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8"/>
            <p:cNvSpPr/>
            <p:nvPr/>
          </p:nvSpPr>
          <p:spPr>
            <a:xfrm>
              <a:off x="6754200" y="849850"/>
              <a:ext cx="608700" cy="853375"/>
            </a:xfrm>
            <a:custGeom>
              <a:rect b="b" l="l" r="r" t="t"/>
              <a:pathLst>
                <a:path extrusionOk="0" h="34135" w="24348">
                  <a:moveTo>
                    <a:pt x="24317" y="22645"/>
                  </a:moveTo>
                  <a:cubicBezTo>
                    <a:pt x="23101" y="23739"/>
                    <a:pt x="19757" y="26566"/>
                    <a:pt x="16657" y="27417"/>
                  </a:cubicBezTo>
                  <a:cubicBezTo>
                    <a:pt x="12766" y="28511"/>
                    <a:pt x="10791" y="27934"/>
                    <a:pt x="10791" y="27934"/>
                  </a:cubicBezTo>
                  <a:cubicBezTo>
                    <a:pt x="10791" y="27934"/>
                    <a:pt x="15016" y="27721"/>
                    <a:pt x="18298" y="26019"/>
                  </a:cubicBezTo>
                  <a:cubicBezTo>
                    <a:pt x="20365" y="24925"/>
                    <a:pt x="22219" y="23466"/>
                    <a:pt x="23830" y="21733"/>
                  </a:cubicBezTo>
                  <a:lnTo>
                    <a:pt x="19727" y="17387"/>
                  </a:lnTo>
                  <a:cubicBezTo>
                    <a:pt x="17508" y="18572"/>
                    <a:pt x="15107" y="19393"/>
                    <a:pt x="12584" y="19727"/>
                  </a:cubicBezTo>
                  <a:cubicBezTo>
                    <a:pt x="8754" y="20183"/>
                    <a:pt x="6292" y="19028"/>
                    <a:pt x="6292" y="19028"/>
                  </a:cubicBezTo>
                  <a:cubicBezTo>
                    <a:pt x="6292" y="19028"/>
                    <a:pt x="10213" y="19758"/>
                    <a:pt x="12918" y="19058"/>
                  </a:cubicBezTo>
                  <a:cubicBezTo>
                    <a:pt x="15624" y="18390"/>
                    <a:pt x="18815" y="16596"/>
                    <a:pt x="18815" y="16596"/>
                  </a:cubicBezTo>
                  <a:cubicBezTo>
                    <a:pt x="18815" y="16596"/>
                    <a:pt x="14864" y="11490"/>
                    <a:pt x="13678" y="10426"/>
                  </a:cubicBezTo>
                  <a:cubicBezTo>
                    <a:pt x="12979" y="9788"/>
                    <a:pt x="12219" y="9241"/>
                    <a:pt x="11399" y="8754"/>
                  </a:cubicBezTo>
                  <a:cubicBezTo>
                    <a:pt x="9605" y="9909"/>
                    <a:pt x="7538" y="10578"/>
                    <a:pt x="5411" y="10639"/>
                  </a:cubicBezTo>
                  <a:cubicBezTo>
                    <a:pt x="3465" y="10669"/>
                    <a:pt x="1550" y="10061"/>
                    <a:pt x="0" y="8906"/>
                  </a:cubicBezTo>
                  <a:cubicBezTo>
                    <a:pt x="0" y="8906"/>
                    <a:pt x="3070" y="10031"/>
                    <a:pt x="5411" y="9970"/>
                  </a:cubicBezTo>
                  <a:cubicBezTo>
                    <a:pt x="7781" y="9940"/>
                    <a:pt x="11003" y="7903"/>
                    <a:pt x="11003" y="7903"/>
                  </a:cubicBezTo>
                  <a:cubicBezTo>
                    <a:pt x="11003" y="7903"/>
                    <a:pt x="8663" y="5745"/>
                    <a:pt x="6809" y="3982"/>
                  </a:cubicBezTo>
                  <a:cubicBezTo>
                    <a:pt x="4985" y="2219"/>
                    <a:pt x="2979" y="31"/>
                    <a:pt x="2979" y="31"/>
                  </a:cubicBezTo>
                  <a:lnTo>
                    <a:pt x="9088" y="5289"/>
                  </a:lnTo>
                  <a:cubicBezTo>
                    <a:pt x="9088" y="5289"/>
                    <a:pt x="9636" y="4469"/>
                    <a:pt x="9484" y="2888"/>
                  </a:cubicBezTo>
                  <a:cubicBezTo>
                    <a:pt x="9332" y="1338"/>
                    <a:pt x="8025" y="0"/>
                    <a:pt x="8025" y="0"/>
                  </a:cubicBezTo>
                  <a:cubicBezTo>
                    <a:pt x="8937" y="608"/>
                    <a:pt x="9605" y="1520"/>
                    <a:pt x="9909" y="2554"/>
                  </a:cubicBezTo>
                  <a:cubicBezTo>
                    <a:pt x="10335" y="3648"/>
                    <a:pt x="10274" y="4864"/>
                    <a:pt x="9818" y="5928"/>
                  </a:cubicBezTo>
                  <a:cubicBezTo>
                    <a:pt x="9818" y="5928"/>
                    <a:pt x="12280" y="8207"/>
                    <a:pt x="14104" y="9757"/>
                  </a:cubicBezTo>
                  <a:cubicBezTo>
                    <a:pt x="15928" y="11277"/>
                    <a:pt x="16535" y="12341"/>
                    <a:pt x="16535" y="12341"/>
                  </a:cubicBezTo>
                  <a:cubicBezTo>
                    <a:pt x="16535" y="12341"/>
                    <a:pt x="18329" y="9210"/>
                    <a:pt x="18268" y="6444"/>
                  </a:cubicBezTo>
                  <a:cubicBezTo>
                    <a:pt x="18238" y="4681"/>
                    <a:pt x="17964" y="2949"/>
                    <a:pt x="17447" y="1247"/>
                  </a:cubicBezTo>
                  <a:cubicBezTo>
                    <a:pt x="18420" y="3405"/>
                    <a:pt x="18876" y="5776"/>
                    <a:pt x="18754" y="8177"/>
                  </a:cubicBezTo>
                  <a:cubicBezTo>
                    <a:pt x="18572" y="12098"/>
                    <a:pt x="17356" y="13557"/>
                    <a:pt x="17356" y="13557"/>
                  </a:cubicBezTo>
                  <a:cubicBezTo>
                    <a:pt x="18207" y="14773"/>
                    <a:pt x="19210" y="15897"/>
                    <a:pt x="20335" y="16900"/>
                  </a:cubicBezTo>
                  <a:lnTo>
                    <a:pt x="23526" y="19575"/>
                  </a:lnTo>
                  <a:cubicBezTo>
                    <a:pt x="23526" y="19575"/>
                    <a:pt x="23861" y="19180"/>
                    <a:pt x="24347" y="18542"/>
                  </a:cubicBezTo>
                  <a:lnTo>
                    <a:pt x="24347" y="19879"/>
                  </a:lnTo>
                  <a:lnTo>
                    <a:pt x="24104" y="20213"/>
                  </a:lnTo>
                  <a:lnTo>
                    <a:pt x="24347" y="20457"/>
                  </a:lnTo>
                  <a:close/>
                  <a:moveTo>
                    <a:pt x="24317" y="31733"/>
                  </a:moveTo>
                  <a:cubicBezTo>
                    <a:pt x="21034" y="33831"/>
                    <a:pt x="18238" y="34135"/>
                    <a:pt x="18238" y="34135"/>
                  </a:cubicBezTo>
                  <a:cubicBezTo>
                    <a:pt x="18238" y="34135"/>
                    <a:pt x="22219" y="32524"/>
                    <a:pt x="24317" y="309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8"/>
          <p:cNvGrpSpPr/>
          <p:nvPr/>
        </p:nvGrpSpPr>
        <p:grpSpPr>
          <a:xfrm flipH="1">
            <a:off x="-94556" y="-16946"/>
            <a:ext cx="2412812" cy="1338177"/>
            <a:chOff x="4586225" y="470675"/>
            <a:chExt cx="2775900" cy="1539550"/>
          </a:xfrm>
        </p:grpSpPr>
        <p:sp>
          <p:nvSpPr>
            <p:cNvPr id="672" name="Google Shape;672;p8"/>
            <p:cNvSpPr/>
            <p:nvPr/>
          </p:nvSpPr>
          <p:spPr>
            <a:xfrm>
              <a:off x="5521650" y="763975"/>
              <a:ext cx="1840475" cy="652775"/>
            </a:xfrm>
            <a:custGeom>
              <a:rect b="b" l="l" r="r" t="t"/>
              <a:pathLst>
                <a:path extrusionOk="0" h="26111" w="73619">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8"/>
            <p:cNvSpPr/>
            <p:nvPr/>
          </p:nvSpPr>
          <p:spPr>
            <a:xfrm>
              <a:off x="5234400" y="782225"/>
              <a:ext cx="784250" cy="379200"/>
            </a:xfrm>
            <a:custGeom>
              <a:rect b="b" l="l" r="r" t="t"/>
              <a:pathLst>
                <a:path extrusionOk="0" h="15168" w="3137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8"/>
            <p:cNvSpPr/>
            <p:nvPr/>
          </p:nvSpPr>
          <p:spPr>
            <a:xfrm>
              <a:off x="5429700" y="616550"/>
              <a:ext cx="794100" cy="466600"/>
            </a:xfrm>
            <a:custGeom>
              <a:rect b="b" l="l" r="r" t="t"/>
              <a:pathLst>
                <a:path extrusionOk="0" h="18664" w="31764">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8"/>
            <p:cNvSpPr/>
            <p:nvPr/>
          </p:nvSpPr>
          <p:spPr>
            <a:xfrm>
              <a:off x="4878775" y="1104400"/>
              <a:ext cx="787275" cy="218125"/>
            </a:xfrm>
            <a:custGeom>
              <a:rect b="b" l="l" r="r" t="t"/>
              <a:pathLst>
                <a:path extrusionOk="0" h="8725" w="31491">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8"/>
            <p:cNvSpPr/>
            <p:nvPr/>
          </p:nvSpPr>
          <p:spPr>
            <a:xfrm>
              <a:off x="5423625" y="1302750"/>
              <a:ext cx="354900" cy="619325"/>
            </a:xfrm>
            <a:custGeom>
              <a:rect b="b" l="l" r="r" t="t"/>
              <a:pathLst>
                <a:path extrusionOk="0" h="24773" w="14196">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8"/>
            <p:cNvSpPr/>
            <p:nvPr/>
          </p:nvSpPr>
          <p:spPr>
            <a:xfrm>
              <a:off x="4586225" y="1349850"/>
              <a:ext cx="993950" cy="606425"/>
            </a:xfrm>
            <a:custGeom>
              <a:rect b="b" l="l" r="r" t="t"/>
              <a:pathLst>
                <a:path extrusionOk="0" h="24257" w="39758">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8"/>
            <p:cNvSpPr/>
            <p:nvPr/>
          </p:nvSpPr>
          <p:spPr>
            <a:xfrm>
              <a:off x="6765600" y="470675"/>
              <a:ext cx="135275" cy="376150"/>
            </a:xfrm>
            <a:custGeom>
              <a:rect b="b" l="l" r="r" t="t"/>
              <a:pathLst>
                <a:path extrusionOk="0" h="15046" w="5411">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8"/>
            <p:cNvSpPr/>
            <p:nvPr/>
          </p:nvSpPr>
          <p:spPr>
            <a:xfrm>
              <a:off x="6896300" y="474450"/>
              <a:ext cx="215825" cy="366300"/>
            </a:xfrm>
            <a:custGeom>
              <a:rect b="b" l="l" r="r" t="t"/>
              <a:pathLst>
                <a:path extrusionOk="0" h="14652" w="8633">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8"/>
            <p:cNvSpPr/>
            <p:nvPr/>
          </p:nvSpPr>
          <p:spPr>
            <a:xfrm>
              <a:off x="6599925" y="470675"/>
              <a:ext cx="183925" cy="391350"/>
            </a:xfrm>
            <a:custGeom>
              <a:rect b="b" l="l" r="r" t="t"/>
              <a:pathLst>
                <a:path extrusionOk="0" h="15654" w="7357">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8"/>
            <p:cNvSpPr/>
            <p:nvPr/>
          </p:nvSpPr>
          <p:spPr>
            <a:xfrm>
              <a:off x="5657675" y="495750"/>
              <a:ext cx="711275" cy="483300"/>
            </a:xfrm>
            <a:custGeom>
              <a:rect b="b" l="l" r="r" t="t"/>
              <a:pathLst>
                <a:path extrusionOk="0" h="19332" w="28451">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8"/>
            <p:cNvSpPr/>
            <p:nvPr/>
          </p:nvSpPr>
          <p:spPr>
            <a:xfrm>
              <a:off x="6102200" y="470675"/>
              <a:ext cx="405050" cy="461275"/>
            </a:xfrm>
            <a:custGeom>
              <a:rect b="b" l="l" r="r" t="t"/>
              <a:pathLst>
                <a:path extrusionOk="0" h="18451" w="16202">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8"/>
            <p:cNvSpPr/>
            <p:nvPr/>
          </p:nvSpPr>
          <p:spPr>
            <a:xfrm>
              <a:off x="4997325" y="933425"/>
              <a:ext cx="831350" cy="309300"/>
            </a:xfrm>
            <a:custGeom>
              <a:rect b="b" l="l" r="r" t="t"/>
              <a:pathLst>
                <a:path extrusionOk="0" h="12372" w="33254">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8"/>
            <p:cNvSpPr/>
            <p:nvPr/>
          </p:nvSpPr>
          <p:spPr>
            <a:xfrm>
              <a:off x="6334725" y="470675"/>
              <a:ext cx="303975" cy="414150"/>
            </a:xfrm>
            <a:custGeom>
              <a:rect b="b" l="l" r="r" t="t"/>
              <a:pathLst>
                <a:path extrusionOk="0" h="16566" w="12159">
                  <a:moveTo>
                    <a:pt x="1" y="0"/>
                  </a:moveTo>
                  <a:cubicBezTo>
                    <a:pt x="3375" y="7356"/>
                    <a:pt x="7964" y="15441"/>
                    <a:pt x="12159" y="16566"/>
                  </a:cubicBezTo>
                  <a:cubicBezTo>
                    <a:pt x="12159" y="16566"/>
                    <a:pt x="7691" y="720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8"/>
            <p:cNvSpPr/>
            <p:nvPr/>
          </p:nvSpPr>
          <p:spPr>
            <a:xfrm>
              <a:off x="6732925" y="860475"/>
              <a:ext cx="159600" cy="661900"/>
            </a:xfrm>
            <a:custGeom>
              <a:rect b="b" l="l" r="r" t="t"/>
              <a:pathLst>
                <a:path extrusionOk="0" h="26476" w="6384">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8"/>
            <p:cNvSpPr/>
            <p:nvPr/>
          </p:nvSpPr>
          <p:spPr>
            <a:xfrm>
              <a:off x="6618925" y="881000"/>
              <a:ext cx="161875" cy="810075"/>
            </a:xfrm>
            <a:custGeom>
              <a:rect b="b" l="l" r="r" t="t"/>
              <a:pathLst>
                <a:path extrusionOk="0" h="32403" w="6475">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8"/>
            <p:cNvSpPr/>
            <p:nvPr/>
          </p:nvSpPr>
          <p:spPr>
            <a:xfrm>
              <a:off x="6806625" y="852125"/>
              <a:ext cx="284225" cy="553225"/>
            </a:xfrm>
            <a:custGeom>
              <a:rect b="b" l="l" r="r" t="t"/>
              <a:pathLst>
                <a:path extrusionOk="0" h="22129" w="11369">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8"/>
            <p:cNvSpPr/>
            <p:nvPr/>
          </p:nvSpPr>
          <p:spPr>
            <a:xfrm>
              <a:off x="6909200" y="830850"/>
              <a:ext cx="337425" cy="393650"/>
            </a:xfrm>
            <a:custGeom>
              <a:rect b="b" l="l" r="r" t="t"/>
              <a:pathLst>
                <a:path extrusionOk="0" h="15746" w="13497">
                  <a:moveTo>
                    <a:pt x="1" y="1"/>
                  </a:moveTo>
                  <a:cubicBezTo>
                    <a:pt x="1" y="1"/>
                    <a:pt x="1034" y="3526"/>
                    <a:pt x="4743" y="6748"/>
                  </a:cubicBezTo>
                  <a:cubicBezTo>
                    <a:pt x="8451" y="9940"/>
                    <a:pt x="13497" y="15745"/>
                    <a:pt x="13497" y="15745"/>
                  </a:cubicBezTo>
                  <a:cubicBezTo>
                    <a:pt x="13497" y="15745"/>
                    <a:pt x="650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8"/>
            <p:cNvSpPr/>
            <p:nvPr/>
          </p:nvSpPr>
          <p:spPr>
            <a:xfrm>
              <a:off x="5938075" y="1127200"/>
              <a:ext cx="180100" cy="831350"/>
            </a:xfrm>
            <a:custGeom>
              <a:rect b="b" l="l" r="r" t="t"/>
              <a:pathLst>
                <a:path extrusionOk="0" h="33254" w="7204">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8"/>
            <p:cNvSpPr/>
            <p:nvPr/>
          </p:nvSpPr>
          <p:spPr>
            <a:xfrm>
              <a:off x="6456325" y="920525"/>
              <a:ext cx="174025" cy="892875"/>
            </a:xfrm>
            <a:custGeom>
              <a:rect b="b" l="l" r="r" t="t"/>
              <a:pathLst>
                <a:path extrusionOk="0" h="35715" w="6961">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8"/>
            <p:cNvSpPr/>
            <p:nvPr/>
          </p:nvSpPr>
          <p:spPr>
            <a:xfrm>
              <a:off x="6132600" y="1040575"/>
              <a:ext cx="155050" cy="838175"/>
            </a:xfrm>
            <a:custGeom>
              <a:rect b="b" l="l" r="r" t="t"/>
              <a:pathLst>
                <a:path extrusionOk="0" h="33527" w="6202">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8"/>
            <p:cNvSpPr/>
            <p:nvPr/>
          </p:nvSpPr>
          <p:spPr>
            <a:xfrm>
              <a:off x="5677425" y="1211550"/>
              <a:ext cx="275100" cy="798675"/>
            </a:xfrm>
            <a:custGeom>
              <a:rect b="b" l="l" r="r" t="t"/>
              <a:pathLst>
                <a:path extrusionOk="0" h="31947" w="11004">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8"/>
            <p:cNvSpPr/>
            <p:nvPr/>
          </p:nvSpPr>
          <p:spPr>
            <a:xfrm>
              <a:off x="6301300" y="969150"/>
              <a:ext cx="135275" cy="938500"/>
            </a:xfrm>
            <a:custGeom>
              <a:rect b="b" l="l" r="r" t="t"/>
              <a:pathLst>
                <a:path extrusionOk="0" h="37540" w="5411">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8"/>
          <p:cNvGrpSpPr/>
          <p:nvPr/>
        </p:nvGrpSpPr>
        <p:grpSpPr>
          <a:xfrm flipH="1">
            <a:off x="3108880" y="-16946"/>
            <a:ext cx="1366833" cy="981317"/>
            <a:chOff x="4090000" y="453950"/>
            <a:chExt cx="1244725" cy="893650"/>
          </a:xfrm>
        </p:grpSpPr>
        <p:sp>
          <p:nvSpPr>
            <p:cNvPr id="695" name="Google Shape;695;p8"/>
            <p:cNvSpPr/>
            <p:nvPr/>
          </p:nvSpPr>
          <p:spPr>
            <a:xfrm>
              <a:off x="4090000" y="453950"/>
              <a:ext cx="1244725" cy="892900"/>
            </a:xfrm>
            <a:custGeom>
              <a:rect b="b" l="l" r="r" t="t"/>
              <a:pathLst>
                <a:path extrusionOk="0" h="35716" w="49789">
                  <a:moveTo>
                    <a:pt x="49211" y="13131"/>
                  </a:moveTo>
                  <a:cubicBezTo>
                    <a:pt x="48695" y="12098"/>
                    <a:pt x="47600" y="11855"/>
                    <a:pt x="47449" y="10152"/>
                  </a:cubicBezTo>
                  <a:cubicBezTo>
                    <a:pt x="47327" y="8481"/>
                    <a:pt x="45594" y="7113"/>
                    <a:pt x="43254" y="6414"/>
                  </a:cubicBezTo>
                  <a:cubicBezTo>
                    <a:pt x="40913" y="5745"/>
                    <a:pt x="40974" y="4468"/>
                    <a:pt x="40974" y="4468"/>
                  </a:cubicBezTo>
                  <a:cubicBezTo>
                    <a:pt x="41400" y="4742"/>
                    <a:pt x="41886" y="4894"/>
                    <a:pt x="42372" y="4924"/>
                  </a:cubicBezTo>
                  <a:cubicBezTo>
                    <a:pt x="43224" y="4985"/>
                    <a:pt x="44379" y="4499"/>
                    <a:pt x="45594" y="3861"/>
                  </a:cubicBezTo>
                  <a:cubicBezTo>
                    <a:pt x="46780" y="3222"/>
                    <a:pt x="47692" y="4438"/>
                    <a:pt x="47692" y="4438"/>
                  </a:cubicBezTo>
                  <a:cubicBezTo>
                    <a:pt x="47692" y="4438"/>
                    <a:pt x="46749" y="2098"/>
                    <a:pt x="45625" y="2128"/>
                  </a:cubicBezTo>
                  <a:cubicBezTo>
                    <a:pt x="44470" y="2158"/>
                    <a:pt x="44743" y="2098"/>
                    <a:pt x="43588" y="669"/>
                  </a:cubicBezTo>
                  <a:lnTo>
                    <a:pt x="38178" y="669"/>
                  </a:lnTo>
                  <a:cubicBezTo>
                    <a:pt x="36263" y="1064"/>
                    <a:pt x="34682" y="1338"/>
                    <a:pt x="34682" y="1338"/>
                  </a:cubicBezTo>
                  <a:cubicBezTo>
                    <a:pt x="34682" y="1338"/>
                    <a:pt x="34925" y="1064"/>
                    <a:pt x="35412" y="669"/>
                  </a:cubicBezTo>
                  <a:lnTo>
                    <a:pt x="6809" y="669"/>
                  </a:lnTo>
                  <a:cubicBezTo>
                    <a:pt x="7083" y="791"/>
                    <a:pt x="7357" y="882"/>
                    <a:pt x="7630" y="1003"/>
                  </a:cubicBezTo>
                  <a:cubicBezTo>
                    <a:pt x="11278" y="2250"/>
                    <a:pt x="13436" y="0"/>
                    <a:pt x="14348" y="1125"/>
                  </a:cubicBezTo>
                  <a:cubicBezTo>
                    <a:pt x="15290" y="2250"/>
                    <a:pt x="17174" y="2250"/>
                    <a:pt x="18755" y="1642"/>
                  </a:cubicBezTo>
                  <a:cubicBezTo>
                    <a:pt x="20366" y="1034"/>
                    <a:pt x="23497" y="335"/>
                    <a:pt x="23497" y="1915"/>
                  </a:cubicBezTo>
                  <a:cubicBezTo>
                    <a:pt x="23497" y="3526"/>
                    <a:pt x="19910" y="2979"/>
                    <a:pt x="19150" y="3861"/>
                  </a:cubicBezTo>
                  <a:cubicBezTo>
                    <a:pt x="18421" y="4712"/>
                    <a:pt x="15290" y="4256"/>
                    <a:pt x="9697" y="6323"/>
                  </a:cubicBezTo>
                  <a:cubicBezTo>
                    <a:pt x="4104" y="8389"/>
                    <a:pt x="2767" y="13557"/>
                    <a:pt x="2281" y="14925"/>
                  </a:cubicBezTo>
                  <a:cubicBezTo>
                    <a:pt x="1825" y="16323"/>
                    <a:pt x="1" y="16870"/>
                    <a:pt x="1" y="16870"/>
                  </a:cubicBezTo>
                  <a:cubicBezTo>
                    <a:pt x="1" y="16870"/>
                    <a:pt x="1156" y="17478"/>
                    <a:pt x="2007" y="16596"/>
                  </a:cubicBezTo>
                  <a:cubicBezTo>
                    <a:pt x="2858" y="15745"/>
                    <a:pt x="5958" y="15928"/>
                    <a:pt x="8603" y="16080"/>
                  </a:cubicBezTo>
                  <a:cubicBezTo>
                    <a:pt x="11278" y="16201"/>
                    <a:pt x="11338" y="13921"/>
                    <a:pt x="13557" y="13070"/>
                  </a:cubicBezTo>
                  <a:cubicBezTo>
                    <a:pt x="15746" y="12189"/>
                    <a:pt x="16749" y="12007"/>
                    <a:pt x="18633" y="9940"/>
                  </a:cubicBezTo>
                  <a:cubicBezTo>
                    <a:pt x="20488" y="7873"/>
                    <a:pt x="22889" y="7326"/>
                    <a:pt x="22767" y="8937"/>
                  </a:cubicBezTo>
                  <a:cubicBezTo>
                    <a:pt x="22615" y="10517"/>
                    <a:pt x="20822" y="10335"/>
                    <a:pt x="19697" y="11581"/>
                  </a:cubicBezTo>
                  <a:cubicBezTo>
                    <a:pt x="18573" y="12858"/>
                    <a:pt x="18025" y="12797"/>
                    <a:pt x="15503" y="14529"/>
                  </a:cubicBezTo>
                  <a:cubicBezTo>
                    <a:pt x="12949" y="16262"/>
                    <a:pt x="13892" y="17721"/>
                    <a:pt x="12554" y="19058"/>
                  </a:cubicBezTo>
                  <a:cubicBezTo>
                    <a:pt x="11186" y="20396"/>
                    <a:pt x="12159" y="22615"/>
                    <a:pt x="11612" y="24499"/>
                  </a:cubicBezTo>
                  <a:cubicBezTo>
                    <a:pt x="11065" y="26414"/>
                    <a:pt x="9089" y="26019"/>
                    <a:pt x="9089" y="26019"/>
                  </a:cubicBezTo>
                  <a:cubicBezTo>
                    <a:pt x="9606" y="26444"/>
                    <a:pt x="10305" y="26627"/>
                    <a:pt x="10974" y="26566"/>
                  </a:cubicBezTo>
                  <a:cubicBezTo>
                    <a:pt x="12129" y="26414"/>
                    <a:pt x="13101" y="25624"/>
                    <a:pt x="13436" y="24499"/>
                  </a:cubicBezTo>
                  <a:cubicBezTo>
                    <a:pt x="13679" y="23374"/>
                    <a:pt x="15655" y="24195"/>
                    <a:pt x="16384" y="21794"/>
                  </a:cubicBezTo>
                  <a:cubicBezTo>
                    <a:pt x="17114" y="19393"/>
                    <a:pt x="18664" y="20183"/>
                    <a:pt x="21339" y="19058"/>
                  </a:cubicBezTo>
                  <a:cubicBezTo>
                    <a:pt x="23983" y="17934"/>
                    <a:pt x="25807" y="13861"/>
                    <a:pt x="26202" y="12250"/>
                  </a:cubicBezTo>
                  <a:cubicBezTo>
                    <a:pt x="26597" y="10639"/>
                    <a:pt x="28208" y="10122"/>
                    <a:pt x="28664" y="11976"/>
                  </a:cubicBezTo>
                  <a:cubicBezTo>
                    <a:pt x="29120" y="13861"/>
                    <a:pt x="27722" y="13374"/>
                    <a:pt x="27479" y="15259"/>
                  </a:cubicBezTo>
                  <a:cubicBezTo>
                    <a:pt x="27205" y="17113"/>
                    <a:pt x="24257" y="20183"/>
                    <a:pt x="22858" y="22128"/>
                  </a:cubicBezTo>
                  <a:cubicBezTo>
                    <a:pt x="21460" y="24043"/>
                    <a:pt x="23406" y="26718"/>
                    <a:pt x="22737" y="29849"/>
                  </a:cubicBezTo>
                  <a:cubicBezTo>
                    <a:pt x="22372" y="31855"/>
                    <a:pt x="22646" y="33891"/>
                    <a:pt x="23527" y="35715"/>
                  </a:cubicBezTo>
                  <a:cubicBezTo>
                    <a:pt x="23527" y="35715"/>
                    <a:pt x="25320" y="30730"/>
                    <a:pt x="28542" y="28846"/>
                  </a:cubicBezTo>
                  <a:cubicBezTo>
                    <a:pt x="31734" y="26992"/>
                    <a:pt x="32585" y="23253"/>
                    <a:pt x="32403" y="21186"/>
                  </a:cubicBezTo>
                  <a:cubicBezTo>
                    <a:pt x="32190" y="19119"/>
                    <a:pt x="31856" y="17447"/>
                    <a:pt x="32767" y="15046"/>
                  </a:cubicBezTo>
                  <a:cubicBezTo>
                    <a:pt x="33710" y="12645"/>
                    <a:pt x="31582" y="10639"/>
                    <a:pt x="32859" y="11034"/>
                  </a:cubicBezTo>
                  <a:cubicBezTo>
                    <a:pt x="34105" y="11459"/>
                    <a:pt x="35321" y="14256"/>
                    <a:pt x="34774" y="15380"/>
                  </a:cubicBezTo>
                  <a:cubicBezTo>
                    <a:pt x="34257" y="16505"/>
                    <a:pt x="34409" y="17508"/>
                    <a:pt x="35594" y="19332"/>
                  </a:cubicBezTo>
                  <a:cubicBezTo>
                    <a:pt x="36749" y="21125"/>
                    <a:pt x="36172" y="21976"/>
                    <a:pt x="35533" y="23557"/>
                  </a:cubicBezTo>
                  <a:cubicBezTo>
                    <a:pt x="34925" y="25137"/>
                    <a:pt x="37114" y="26201"/>
                    <a:pt x="38026" y="27508"/>
                  </a:cubicBezTo>
                  <a:cubicBezTo>
                    <a:pt x="38907" y="28846"/>
                    <a:pt x="36688" y="31460"/>
                    <a:pt x="36688" y="31460"/>
                  </a:cubicBezTo>
                  <a:cubicBezTo>
                    <a:pt x="36688" y="31460"/>
                    <a:pt x="38482" y="30700"/>
                    <a:pt x="39029" y="29849"/>
                  </a:cubicBezTo>
                  <a:cubicBezTo>
                    <a:pt x="39546" y="28967"/>
                    <a:pt x="39302" y="28116"/>
                    <a:pt x="40609" y="26931"/>
                  </a:cubicBezTo>
                  <a:cubicBezTo>
                    <a:pt x="41947" y="25776"/>
                    <a:pt x="40913" y="24013"/>
                    <a:pt x="41825" y="23435"/>
                  </a:cubicBezTo>
                  <a:cubicBezTo>
                    <a:pt x="42737" y="22888"/>
                    <a:pt x="42555" y="21581"/>
                    <a:pt x="41886" y="20365"/>
                  </a:cubicBezTo>
                  <a:cubicBezTo>
                    <a:pt x="41217" y="19180"/>
                    <a:pt x="41613" y="16475"/>
                    <a:pt x="41461" y="14681"/>
                  </a:cubicBezTo>
                  <a:cubicBezTo>
                    <a:pt x="41309" y="12888"/>
                    <a:pt x="40062" y="12523"/>
                    <a:pt x="38695" y="11581"/>
                  </a:cubicBezTo>
                  <a:cubicBezTo>
                    <a:pt x="37327" y="10639"/>
                    <a:pt x="37266" y="8329"/>
                    <a:pt x="37266" y="8329"/>
                  </a:cubicBezTo>
                  <a:cubicBezTo>
                    <a:pt x="37266" y="8329"/>
                    <a:pt x="39029" y="8663"/>
                    <a:pt x="39394" y="9788"/>
                  </a:cubicBezTo>
                  <a:cubicBezTo>
                    <a:pt x="39758" y="10882"/>
                    <a:pt x="40822" y="10912"/>
                    <a:pt x="41734" y="11095"/>
                  </a:cubicBezTo>
                  <a:cubicBezTo>
                    <a:pt x="42616" y="11307"/>
                    <a:pt x="42524" y="11855"/>
                    <a:pt x="42828" y="13496"/>
                  </a:cubicBezTo>
                  <a:cubicBezTo>
                    <a:pt x="43132" y="15137"/>
                    <a:pt x="45290" y="15168"/>
                    <a:pt x="46962" y="15441"/>
                  </a:cubicBezTo>
                  <a:cubicBezTo>
                    <a:pt x="48634" y="15715"/>
                    <a:pt x="48816" y="17873"/>
                    <a:pt x="48816" y="17873"/>
                  </a:cubicBezTo>
                  <a:cubicBezTo>
                    <a:pt x="48816" y="17873"/>
                    <a:pt x="49789" y="14165"/>
                    <a:pt x="49211" y="131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8"/>
            <p:cNvSpPr/>
            <p:nvPr/>
          </p:nvSpPr>
          <p:spPr>
            <a:xfrm>
              <a:off x="4090775" y="470675"/>
              <a:ext cx="1226475" cy="876925"/>
            </a:xfrm>
            <a:custGeom>
              <a:rect b="b" l="l" r="r" t="t"/>
              <a:pathLst>
                <a:path extrusionOk="0" h="35077" w="49059">
                  <a:moveTo>
                    <a:pt x="26961" y="0"/>
                  </a:moveTo>
                  <a:cubicBezTo>
                    <a:pt x="28633" y="760"/>
                    <a:pt x="30092" y="1915"/>
                    <a:pt x="31308" y="3313"/>
                  </a:cubicBezTo>
                  <a:cubicBezTo>
                    <a:pt x="29393" y="3374"/>
                    <a:pt x="21490" y="3769"/>
                    <a:pt x="19271" y="5137"/>
                  </a:cubicBezTo>
                  <a:cubicBezTo>
                    <a:pt x="18390" y="5654"/>
                    <a:pt x="17599" y="6292"/>
                    <a:pt x="16839" y="6961"/>
                  </a:cubicBezTo>
                  <a:cubicBezTo>
                    <a:pt x="15958" y="7751"/>
                    <a:pt x="15259" y="8359"/>
                    <a:pt x="14225" y="8541"/>
                  </a:cubicBezTo>
                  <a:lnTo>
                    <a:pt x="13800" y="8602"/>
                  </a:lnTo>
                  <a:cubicBezTo>
                    <a:pt x="12007" y="8876"/>
                    <a:pt x="10244" y="9149"/>
                    <a:pt x="9089" y="10730"/>
                  </a:cubicBezTo>
                  <a:cubicBezTo>
                    <a:pt x="7933" y="12310"/>
                    <a:pt x="3952" y="13617"/>
                    <a:pt x="3952" y="13617"/>
                  </a:cubicBezTo>
                  <a:lnTo>
                    <a:pt x="3891" y="13617"/>
                  </a:lnTo>
                  <a:lnTo>
                    <a:pt x="3860" y="13648"/>
                  </a:lnTo>
                  <a:cubicBezTo>
                    <a:pt x="3860" y="13648"/>
                    <a:pt x="1566" y="16086"/>
                    <a:pt x="404" y="16086"/>
                  </a:cubicBezTo>
                  <a:cubicBezTo>
                    <a:pt x="370" y="16086"/>
                    <a:pt x="336" y="16084"/>
                    <a:pt x="304" y="16079"/>
                  </a:cubicBezTo>
                  <a:cubicBezTo>
                    <a:pt x="213" y="16110"/>
                    <a:pt x="91" y="16140"/>
                    <a:pt x="0" y="16170"/>
                  </a:cubicBezTo>
                  <a:cubicBezTo>
                    <a:pt x="274" y="16322"/>
                    <a:pt x="547" y="16383"/>
                    <a:pt x="851" y="16383"/>
                  </a:cubicBezTo>
                  <a:cubicBezTo>
                    <a:pt x="2158" y="15988"/>
                    <a:pt x="3860" y="14256"/>
                    <a:pt x="4134" y="13952"/>
                  </a:cubicBezTo>
                  <a:cubicBezTo>
                    <a:pt x="4590" y="13800"/>
                    <a:pt x="8268" y="12523"/>
                    <a:pt x="9423" y="10942"/>
                  </a:cubicBezTo>
                  <a:cubicBezTo>
                    <a:pt x="10487" y="9514"/>
                    <a:pt x="12159" y="9271"/>
                    <a:pt x="13861" y="8997"/>
                  </a:cubicBezTo>
                  <a:lnTo>
                    <a:pt x="14286" y="8936"/>
                  </a:lnTo>
                  <a:cubicBezTo>
                    <a:pt x="15441" y="8754"/>
                    <a:pt x="16171" y="8085"/>
                    <a:pt x="17113" y="7265"/>
                  </a:cubicBezTo>
                  <a:cubicBezTo>
                    <a:pt x="17842" y="6596"/>
                    <a:pt x="18633" y="5988"/>
                    <a:pt x="19484" y="5471"/>
                  </a:cubicBezTo>
                  <a:cubicBezTo>
                    <a:pt x="21429" y="4286"/>
                    <a:pt x="28147" y="3860"/>
                    <a:pt x="30730" y="3739"/>
                  </a:cubicBezTo>
                  <a:lnTo>
                    <a:pt x="30730" y="3739"/>
                  </a:lnTo>
                  <a:cubicBezTo>
                    <a:pt x="29241" y="4499"/>
                    <a:pt x="26323" y="6231"/>
                    <a:pt x="25137" y="8572"/>
                  </a:cubicBezTo>
                  <a:cubicBezTo>
                    <a:pt x="24408" y="10152"/>
                    <a:pt x="23526" y="11702"/>
                    <a:pt x="22584" y="13161"/>
                  </a:cubicBezTo>
                  <a:cubicBezTo>
                    <a:pt x="21612" y="14529"/>
                    <a:pt x="20548" y="15654"/>
                    <a:pt x="19301" y="16170"/>
                  </a:cubicBezTo>
                  <a:cubicBezTo>
                    <a:pt x="18146" y="16657"/>
                    <a:pt x="17083" y="17295"/>
                    <a:pt x="16110" y="18055"/>
                  </a:cubicBezTo>
                  <a:cubicBezTo>
                    <a:pt x="15107" y="18845"/>
                    <a:pt x="14438" y="19666"/>
                    <a:pt x="14286" y="20183"/>
                  </a:cubicBezTo>
                  <a:cubicBezTo>
                    <a:pt x="14104" y="20608"/>
                    <a:pt x="13800" y="20973"/>
                    <a:pt x="13435" y="21277"/>
                  </a:cubicBezTo>
                  <a:cubicBezTo>
                    <a:pt x="12888" y="21854"/>
                    <a:pt x="12310" y="22432"/>
                    <a:pt x="12310" y="23131"/>
                  </a:cubicBezTo>
                  <a:cubicBezTo>
                    <a:pt x="12280" y="23496"/>
                    <a:pt x="12219" y="23830"/>
                    <a:pt x="12067" y="24164"/>
                  </a:cubicBezTo>
                  <a:cubicBezTo>
                    <a:pt x="11915" y="24499"/>
                    <a:pt x="11703" y="24803"/>
                    <a:pt x="11429" y="25046"/>
                  </a:cubicBezTo>
                  <a:cubicBezTo>
                    <a:pt x="11123" y="25268"/>
                    <a:pt x="10766" y="25415"/>
                    <a:pt x="10405" y="25415"/>
                  </a:cubicBezTo>
                  <a:cubicBezTo>
                    <a:pt x="10372" y="25415"/>
                    <a:pt x="10338" y="25413"/>
                    <a:pt x="10304" y="25411"/>
                  </a:cubicBezTo>
                  <a:cubicBezTo>
                    <a:pt x="10122" y="25411"/>
                    <a:pt x="9909" y="25411"/>
                    <a:pt x="9727" y="25350"/>
                  </a:cubicBezTo>
                  <a:cubicBezTo>
                    <a:pt x="9626" y="25363"/>
                    <a:pt x="9531" y="25370"/>
                    <a:pt x="9436" y="25370"/>
                  </a:cubicBezTo>
                  <a:cubicBezTo>
                    <a:pt x="9302" y="25370"/>
                    <a:pt x="9170" y="25355"/>
                    <a:pt x="9028" y="25320"/>
                  </a:cubicBezTo>
                  <a:lnTo>
                    <a:pt x="9028" y="25320"/>
                  </a:lnTo>
                  <a:cubicBezTo>
                    <a:pt x="9362" y="25593"/>
                    <a:pt x="9757" y="25745"/>
                    <a:pt x="10152" y="25836"/>
                  </a:cubicBezTo>
                  <a:lnTo>
                    <a:pt x="10335" y="25836"/>
                  </a:lnTo>
                  <a:cubicBezTo>
                    <a:pt x="10375" y="25839"/>
                    <a:pt x="10416" y="25840"/>
                    <a:pt x="10457" y="25840"/>
                  </a:cubicBezTo>
                  <a:cubicBezTo>
                    <a:pt x="10906" y="25840"/>
                    <a:pt x="11371" y="25687"/>
                    <a:pt x="11733" y="25380"/>
                  </a:cubicBezTo>
                  <a:cubicBezTo>
                    <a:pt x="12067" y="25107"/>
                    <a:pt x="12310" y="24742"/>
                    <a:pt x="12493" y="24347"/>
                  </a:cubicBezTo>
                  <a:cubicBezTo>
                    <a:pt x="12645" y="23982"/>
                    <a:pt x="12736" y="23557"/>
                    <a:pt x="12766" y="23131"/>
                  </a:cubicBezTo>
                  <a:cubicBezTo>
                    <a:pt x="12766" y="22614"/>
                    <a:pt x="13283" y="22098"/>
                    <a:pt x="13769" y="21611"/>
                  </a:cubicBezTo>
                  <a:cubicBezTo>
                    <a:pt x="14195" y="21247"/>
                    <a:pt x="14529" y="20821"/>
                    <a:pt x="14742" y="20304"/>
                  </a:cubicBezTo>
                  <a:cubicBezTo>
                    <a:pt x="14864" y="19879"/>
                    <a:pt x="15472" y="19180"/>
                    <a:pt x="16414" y="18420"/>
                  </a:cubicBezTo>
                  <a:cubicBezTo>
                    <a:pt x="17356" y="17660"/>
                    <a:pt x="18390" y="17052"/>
                    <a:pt x="19484" y="16596"/>
                  </a:cubicBezTo>
                  <a:cubicBezTo>
                    <a:pt x="20821" y="16049"/>
                    <a:pt x="21946" y="14863"/>
                    <a:pt x="22949" y="13435"/>
                  </a:cubicBezTo>
                  <a:cubicBezTo>
                    <a:pt x="23922" y="11945"/>
                    <a:pt x="24803" y="10395"/>
                    <a:pt x="25563" y="8784"/>
                  </a:cubicBezTo>
                  <a:cubicBezTo>
                    <a:pt x="26870" y="6201"/>
                    <a:pt x="30518" y="4347"/>
                    <a:pt x="31551" y="3860"/>
                  </a:cubicBezTo>
                  <a:lnTo>
                    <a:pt x="31551" y="3860"/>
                  </a:lnTo>
                  <a:cubicBezTo>
                    <a:pt x="31551" y="5441"/>
                    <a:pt x="31490" y="12675"/>
                    <a:pt x="30122" y="14985"/>
                  </a:cubicBezTo>
                  <a:cubicBezTo>
                    <a:pt x="29332" y="16292"/>
                    <a:pt x="28663" y="17660"/>
                    <a:pt x="28086" y="19058"/>
                  </a:cubicBezTo>
                  <a:cubicBezTo>
                    <a:pt x="27539" y="20395"/>
                    <a:pt x="27235" y="21824"/>
                    <a:pt x="27204" y="23283"/>
                  </a:cubicBezTo>
                  <a:cubicBezTo>
                    <a:pt x="27204" y="24347"/>
                    <a:pt x="26475" y="25654"/>
                    <a:pt x="25654" y="27143"/>
                  </a:cubicBezTo>
                  <a:cubicBezTo>
                    <a:pt x="24469" y="29271"/>
                    <a:pt x="23071" y="31733"/>
                    <a:pt x="23253" y="34438"/>
                  </a:cubicBezTo>
                  <a:cubicBezTo>
                    <a:pt x="23405" y="34833"/>
                    <a:pt x="23526" y="35076"/>
                    <a:pt x="23526" y="35076"/>
                  </a:cubicBezTo>
                  <a:cubicBezTo>
                    <a:pt x="23526" y="35076"/>
                    <a:pt x="23587" y="34925"/>
                    <a:pt x="23678" y="34651"/>
                  </a:cubicBezTo>
                  <a:cubicBezTo>
                    <a:pt x="23405" y="31976"/>
                    <a:pt x="24803" y="29484"/>
                    <a:pt x="26019" y="27326"/>
                  </a:cubicBezTo>
                  <a:cubicBezTo>
                    <a:pt x="26870" y="25806"/>
                    <a:pt x="27630" y="24438"/>
                    <a:pt x="27630" y="23283"/>
                  </a:cubicBezTo>
                  <a:cubicBezTo>
                    <a:pt x="27660" y="21885"/>
                    <a:pt x="27964" y="20517"/>
                    <a:pt x="28481" y="19210"/>
                  </a:cubicBezTo>
                  <a:cubicBezTo>
                    <a:pt x="29028" y="17812"/>
                    <a:pt x="29727" y="16474"/>
                    <a:pt x="30487" y="15198"/>
                  </a:cubicBezTo>
                  <a:cubicBezTo>
                    <a:pt x="31794" y="13009"/>
                    <a:pt x="31976" y="6748"/>
                    <a:pt x="31976" y="4407"/>
                  </a:cubicBezTo>
                  <a:cubicBezTo>
                    <a:pt x="32706" y="5866"/>
                    <a:pt x="34317" y="8936"/>
                    <a:pt x="35563" y="10517"/>
                  </a:cubicBezTo>
                  <a:cubicBezTo>
                    <a:pt x="35867" y="10882"/>
                    <a:pt x="36141" y="11216"/>
                    <a:pt x="36384" y="11520"/>
                  </a:cubicBezTo>
                  <a:cubicBezTo>
                    <a:pt x="37600" y="12979"/>
                    <a:pt x="38420" y="13952"/>
                    <a:pt x="38086" y="14924"/>
                  </a:cubicBezTo>
                  <a:cubicBezTo>
                    <a:pt x="37843" y="15563"/>
                    <a:pt x="38299" y="16505"/>
                    <a:pt x="38846" y="17508"/>
                  </a:cubicBezTo>
                  <a:cubicBezTo>
                    <a:pt x="39484" y="18784"/>
                    <a:pt x="40244" y="20243"/>
                    <a:pt x="39484" y="21064"/>
                  </a:cubicBezTo>
                  <a:cubicBezTo>
                    <a:pt x="38968" y="21611"/>
                    <a:pt x="38633" y="22310"/>
                    <a:pt x="38481" y="23040"/>
                  </a:cubicBezTo>
                  <a:cubicBezTo>
                    <a:pt x="38360" y="23678"/>
                    <a:pt x="38481" y="24377"/>
                    <a:pt x="38846" y="24924"/>
                  </a:cubicBezTo>
                  <a:cubicBezTo>
                    <a:pt x="39028" y="25228"/>
                    <a:pt x="39028" y="26201"/>
                    <a:pt x="38755" y="27326"/>
                  </a:cubicBezTo>
                  <a:cubicBezTo>
                    <a:pt x="38481" y="28389"/>
                    <a:pt x="37934" y="29393"/>
                    <a:pt x="37144" y="30152"/>
                  </a:cubicBezTo>
                  <a:cubicBezTo>
                    <a:pt x="36870" y="30517"/>
                    <a:pt x="36657" y="30760"/>
                    <a:pt x="36657" y="30760"/>
                  </a:cubicBezTo>
                  <a:cubicBezTo>
                    <a:pt x="36961" y="30639"/>
                    <a:pt x="37265" y="30487"/>
                    <a:pt x="37539" y="30335"/>
                  </a:cubicBezTo>
                  <a:cubicBezTo>
                    <a:pt x="38329" y="29514"/>
                    <a:pt x="38876" y="28511"/>
                    <a:pt x="39150" y="27417"/>
                  </a:cubicBezTo>
                  <a:cubicBezTo>
                    <a:pt x="39454" y="26201"/>
                    <a:pt x="39423" y="25076"/>
                    <a:pt x="39211" y="24712"/>
                  </a:cubicBezTo>
                  <a:cubicBezTo>
                    <a:pt x="38876" y="24225"/>
                    <a:pt x="38785" y="23648"/>
                    <a:pt x="38876" y="23101"/>
                  </a:cubicBezTo>
                  <a:cubicBezTo>
                    <a:pt x="38998" y="22432"/>
                    <a:pt x="39332" y="21854"/>
                    <a:pt x="39788" y="21368"/>
                  </a:cubicBezTo>
                  <a:cubicBezTo>
                    <a:pt x="40700" y="20304"/>
                    <a:pt x="39910" y="18724"/>
                    <a:pt x="39180" y="17325"/>
                  </a:cubicBezTo>
                  <a:cubicBezTo>
                    <a:pt x="38694" y="16414"/>
                    <a:pt x="38268" y="15563"/>
                    <a:pt x="38420" y="15076"/>
                  </a:cubicBezTo>
                  <a:cubicBezTo>
                    <a:pt x="38876" y="13860"/>
                    <a:pt x="37995" y="12827"/>
                    <a:pt x="36688" y="11246"/>
                  </a:cubicBezTo>
                  <a:cubicBezTo>
                    <a:pt x="36445" y="10942"/>
                    <a:pt x="36141" y="10608"/>
                    <a:pt x="35867" y="10243"/>
                  </a:cubicBezTo>
                  <a:cubicBezTo>
                    <a:pt x="34469" y="8480"/>
                    <a:pt x="32615" y="4863"/>
                    <a:pt x="32068" y="3739"/>
                  </a:cubicBezTo>
                  <a:lnTo>
                    <a:pt x="32068" y="3739"/>
                  </a:lnTo>
                  <a:cubicBezTo>
                    <a:pt x="33496" y="3921"/>
                    <a:pt x="38633" y="4590"/>
                    <a:pt x="39727" y="6505"/>
                  </a:cubicBezTo>
                  <a:cubicBezTo>
                    <a:pt x="41004" y="8693"/>
                    <a:pt x="42159" y="9210"/>
                    <a:pt x="43527" y="9818"/>
                  </a:cubicBezTo>
                  <a:lnTo>
                    <a:pt x="43800" y="9970"/>
                  </a:lnTo>
                  <a:cubicBezTo>
                    <a:pt x="44408" y="10213"/>
                    <a:pt x="44955" y="10578"/>
                    <a:pt x="45442" y="11034"/>
                  </a:cubicBezTo>
                  <a:cubicBezTo>
                    <a:pt x="45837" y="11338"/>
                    <a:pt x="46080" y="11793"/>
                    <a:pt x="46171" y="12280"/>
                  </a:cubicBezTo>
                  <a:cubicBezTo>
                    <a:pt x="46262" y="12675"/>
                    <a:pt x="46627" y="13009"/>
                    <a:pt x="47053" y="13435"/>
                  </a:cubicBezTo>
                  <a:cubicBezTo>
                    <a:pt x="47752" y="14073"/>
                    <a:pt x="48664" y="14955"/>
                    <a:pt x="48664" y="16505"/>
                  </a:cubicBezTo>
                  <a:cubicBezTo>
                    <a:pt x="48755" y="16748"/>
                    <a:pt x="48785" y="16961"/>
                    <a:pt x="48816" y="17204"/>
                  </a:cubicBezTo>
                  <a:cubicBezTo>
                    <a:pt x="48816" y="17204"/>
                    <a:pt x="48937" y="16718"/>
                    <a:pt x="49059" y="16049"/>
                  </a:cubicBezTo>
                  <a:cubicBezTo>
                    <a:pt x="48937" y="14620"/>
                    <a:pt x="48025" y="13769"/>
                    <a:pt x="47326" y="13131"/>
                  </a:cubicBezTo>
                  <a:cubicBezTo>
                    <a:pt x="46962" y="12766"/>
                    <a:pt x="46627" y="12462"/>
                    <a:pt x="46566" y="12219"/>
                  </a:cubicBezTo>
                  <a:cubicBezTo>
                    <a:pt x="46475" y="11642"/>
                    <a:pt x="46171" y="11125"/>
                    <a:pt x="45746" y="10730"/>
                  </a:cubicBezTo>
                  <a:cubicBezTo>
                    <a:pt x="45229" y="10243"/>
                    <a:pt x="44621" y="9848"/>
                    <a:pt x="43983" y="9575"/>
                  </a:cubicBezTo>
                  <a:lnTo>
                    <a:pt x="43679" y="9453"/>
                  </a:lnTo>
                  <a:cubicBezTo>
                    <a:pt x="42402" y="8876"/>
                    <a:pt x="41308" y="8359"/>
                    <a:pt x="40092" y="6292"/>
                  </a:cubicBezTo>
                  <a:cubicBezTo>
                    <a:pt x="38998" y="4407"/>
                    <a:pt x="34347" y="3617"/>
                    <a:pt x="32493" y="3374"/>
                  </a:cubicBezTo>
                  <a:lnTo>
                    <a:pt x="32797" y="3252"/>
                  </a:lnTo>
                  <a:lnTo>
                    <a:pt x="32524" y="3252"/>
                  </a:lnTo>
                  <a:cubicBezTo>
                    <a:pt x="33506" y="2709"/>
                    <a:pt x="35434" y="1793"/>
                    <a:pt x="37354" y="1793"/>
                  </a:cubicBezTo>
                  <a:cubicBezTo>
                    <a:pt x="37691" y="1793"/>
                    <a:pt x="38028" y="1821"/>
                    <a:pt x="38360" y="1885"/>
                  </a:cubicBezTo>
                  <a:cubicBezTo>
                    <a:pt x="39101" y="2012"/>
                    <a:pt x="39843" y="2065"/>
                    <a:pt x="40595" y="2065"/>
                  </a:cubicBezTo>
                  <a:cubicBezTo>
                    <a:pt x="40922" y="2065"/>
                    <a:pt x="41250" y="2055"/>
                    <a:pt x="41582" y="2037"/>
                  </a:cubicBezTo>
                  <a:cubicBezTo>
                    <a:pt x="41909" y="2031"/>
                    <a:pt x="42235" y="2024"/>
                    <a:pt x="42559" y="2024"/>
                  </a:cubicBezTo>
                  <a:cubicBezTo>
                    <a:pt x="44013" y="2024"/>
                    <a:pt x="45432" y="2156"/>
                    <a:pt x="46749" y="3100"/>
                  </a:cubicBezTo>
                  <a:cubicBezTo>
                    <a:pt x="47114" y="3222"/>
                    <a:pt x="47418" y="3465"/>
                    <a:pt x="47661" y="3769"/>
                  </a:cubicBezTo>
                  <a:cubicBezTo>
                    <a:pt x="47539" y="3495"/>
                    <a:pt x="47418" y="3222"/>
                    <a:pt x="47266" y="2948"/>
                  </a:cubicBezTo>
                  <a:cubicBezTo>
                    <a:pt x="45809" y="1813"/>
                    <a:pt x="44273" y="1620"/>
                    <a:pt x="42688" y="1620"/>
                  </a:cubicBezTo>
                  <a:cubicBezTo>
                    <a:pt x="42322" y="1620"/>
                    <a:pt x="41953" y="1630"/>
                    <a:pt x="41582" y="1641"/>
                  </a:cubicBezTo>
                  <a:cubicBezTo>
                    <a:pt x="41307" y="1657"/>
                    <a:pt x="41034" y="1665"/>
                    <a:pt x="40763" y="1665"/>
                  </a:cubicBezTo>
                  <a:cubicBezTo>
                    <a:pt x="39984" y="1665"/>
                    <a:pt x="39217" y="1602"/>
                    <a:pt x="38451" y="1489"/>
                  </a:cubicBezTo>
                  <a:cubicBezTo>
                    <a:pt x="38085" y="1417"/>
                    <a:pt x="37714" y="1385"/>
                    <a:pt x="37345" y="1385"/>
                  </a:cubicBezTo>
                  <a:cubicBezTo>
                    <a:pt x="35227" y="1385"/>
                    <a:pt x="33142" y="2435"/>
                    <a:pt x="32159" y="2979"/>
                  </a:cubicBezTo>
                  <a:cubicBezTo>
                    <a:pt x="32493" y="2006"/>
                    <a:pt x="32463" y="942"/>
                    <a:pt x="32068" y="0"/>
                  </a:cubicBezTo>
                  <a:lnTo>
                    <a:pt x="31612" y="0"/>
                  </a:lnTo>
                  <a:cubicBezTo>
                    <a:pt x="32037" y="942"/>
                    <a:pt x="32098" y="2037"/>
                    <a:pt x="31703" y="3009"/>
                  </a:cubicBezTo>
                  <a:lnTo>
                    <a:pt x="31521" y="2523"/>
                  </a:lnTo>
                  <a:lnTo>
                    <a:pt x="31521" y="2918"/>
                  </a:lnTo>
                  <a:cubicBezTo>
                    <a:pt x="30487" y="1733"/>
                    <a:pt x="29271" y="760"/>
                    <a:pt x="279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8"/>
          <p:cNvGrpSpPr/>
          <p:nvPr/>
        </p:nvGrpSpPr>
        <p:grpSpPr>
          <a:xfrm flipH="1">
            <a:off x="4625537" y="-9056"/>
            <a:ext cx="2243830" cy="768533"/>
            <a:chOff x="1519300" y="470675"/>
            <a:chExt cx="2043375" cy="699875"/>
          </a:xfrm>
        </p:grpSpPr>
        <p:sp>
          <p:nvSpPr>
            <p:cNvPr id="698" name="Google Shape;698;p8"/>
            <p:cNvSpPr/>
            <p:nvPr/>
          </p:nvSpPr>
          <p:spPr>
            <a:xfrm>
              <a:off x="2285275" y="470675"/>
              <a:ext cx="403525" cy="214300"/>
            </a:xfrm>
            <a:custGeom>
              <a:rect b="b" l="l" r="r" t="t"/>
              <a:pathLst>
                <a:path extrusionOk="0" h="8572" w="16141">
                  <a:moveTo>
                    <a:pt x="13496" y="0"/>
                  </a:moveTo>
                  <a:cubicBezTo>
                    <a:pt x="1702" y="5502"/>
                    <a:pt x="760" y="7295"/>
                    <a:pt x="760" y="7295"/>
                  </a:cubicBezTo>
                  <a:cubicBezTo>
                    <a:pt x="760" y="7295"/>
                    <a:pt x="0" y="8572"/>
                    <a:pt x="2918" y="6535"/>
                  </a:cubicBezTo>
                  <a:cubicBezTo>
                    <a:pt x="4742" y="5258"/>
                    <a:pt x="9544" y="2888"/>
                    <a:pt x="16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8"/>
            <p:cNvSpPr/>
            <p:nvPr/>
          </p:nvSpPr>
          <p:spPr>
            <a:xfrm>
              <a:off x="1519300" y="630250"/>
              <a:ext cx="814625" cy="496225"/>
            </a:xfrm>
            <a:custGeom>
              <a:rect b="b" l="l" r="r" t="t"/>
              <a:pathLst>
                <a:path extrusionOk="0" h="19849" w="32585">
                  <a:moveTo>
                    <a:pt x="32584" y="182"/>
                  </a:moveTo>
                  <a:cubicBezTo>
                    <a:pt x="32584" y="182"/>
                    <a:pt x="27265" y="0"/>
                    <a:pt x="19210" y="5350"/>
                  </a:cubicBezTo>
                  <a:cubicBezTo>
                    <a:pt x="11186" y="10730"/>
                    <a:pt x="0" y="19848"/>
                    <a:pt x="0" y="19848"/>
                  </a:cubicBezTo>
                  <a:cubicBezTo>
                    <a:pt x="0" y="19848"/>
                    <a:pt x="26414" y="8207"/>
                    <a:pt x="32584" y="18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8"/>
            <p:cNvSpPr/>
            <p:nvPr/>
          </p:nvSpPr>
          <p:spPr>
            <a:xfrm>
              <a:off x="2626450" y="470675"/>
              <a:ext cx="136800" cy="658075"/>
            </a:xfrm>
            <a:custGeom>
              <a:rect b="b" l="l" r="r" t="t"/>
              <a:pathLst>
                <a:path extrusionOk="0" h="26323" w="5472">
                  <a:moveTo>
                    <a:pt x="2706" y="0"/>
                  </a:moveTo>
                  <a:cubicBezTo>
                    <a:pt x="2007" y="1459"/>
                    <a:pt x="791" y="4559"/>
                    <a:pt x="487" y="9362"/>
                  </a:cubicBezTo>
                  <a:cubicBezTo>
                    <a:pt x="1" y="16201"/>
                    <a:pt x="1247" y="26323"/>
                    <a:pt x="1247" y="26323"/>
                  </a:cubicBezTo>
                  <a:cubicBezTo>
                    <a:pt x="1247" y="26323"/>
                    <a:pt x="5472" y="6991"/>
                    <a:pt x="35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8"/>
            <p:cNvSpPr/>
            <p:nvPr/>
          </p:nvSpPr>
          <p:spPr>
            <a:xfrm>
              <a:off x="2413675" y="516250"/>
              <a:ext cx="224975" cy="654300"/>
            </a:xfrm>
            <a:custGeom>
              <a:rect b="b" l="l" r="r" t="t"/>
              <a:pathLst>
                <a:path extrusionOk="0" h="26172" w="8999">
                  <a:moveTo>
                    <a:pt x="2919" y="7478"/>
                  </a:moveTo>
                  <a:cubicBezTo>
                    <a:pt x="1338" y="13223"/>
                    <a:pt x="1" y="26171"/>
                    <a:pt x="1" y="26171"/>
                  </a:cubicBezTo>
                  <a:cubicBezTo>
                    <a:pt x="1" y="26171"/>
                    <a:pt x="8998" y="4347"/>
                    <a:pt x="6019" y="1"/>
                  </a:cubicBezTo>
                  <a:cubicBezTo>
                    <a:pt x="6019" y="1"/>
                    <a:pt x="4530" y="1733"/>
                    <a:pt x="2919" y="747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8"/>
            <p:cNvSpPr/>
            <p:nvPr/>
          </p:nvSpPr>
          <p:spPr>
            <a:xfrm>
              <a:off x="2205475" y="591475"/>
              <a:ext cx="291075" cy="506875"/>
            </a:xfrm>
            <a:custGeom>
              <a:rect b="b" l="l" r="r" t="t"/>
              <a:pathLst>
                <a:path extrusionOk="0" h="20275" w="11643">
                  <a:moveTo>
                    <a:pt x="7995" y="1"/>
                  </a:moveTo>
                  <a:cubicBezTo>
                    <a:pt x="7995" y="1"/>
                    <a:pt x="6019" y="2645"/>
                    <a:pt x="4165" y="7691"/>
                  </a:cubicBezTo>
                  <a:cubicBezTo>
                    <a:pt x="2280" y="12737"/>
                    <a:pt x="0" y="20275"/>
                    <a:pt x="0" y="20275"/>
                  </a:cubicBezTo>
                  <a:cubicBezTo>
                    <a:pt x="0" y="20275"/>
                    <a:pt x="11642" y="7144"/>
                    <a:pt x="79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8"/>
            <p:cNvSpPr/>
            <p:nvPr/>
          </p:nvSpPr>
          <p:spPr>
            <a:xfrm>
              <a:off x="1893150" y="470675"/>
              <a:ext cx="510675" cy="136800"/>
            </a:xfrm>
            <a:custGeom>
              <a:rect b="b" l="l" r="r" t="t"/>
              <a:pathLst>
                <a:path extrusionOk="0" h="5472" w="20427">
                  <a:moveTo>
                    <a:pt x="20427" y="4742"/>
                  </a:moveTo>
                  <a:cubicBezTo>
                    <a:pt x="17266" y="2492"/>
                    <a:pt x="13709" y="881"/>
                    <a:pt x="9910" y="0"/>
                  </a:cubicBezTo>
                  <a:lnTo>
                    <a:pt x="1" y="0"/>
                  </a:lnTo>
                  <a:cubicBezTo>
                    <a:pt x="2858" y="456"/>
                    <a:pt x="5715" y="1125"/>
                    <a:pt x="8481" y="2037"/>
                  </a:cubicBezTo>
                  <a:cubicBezTo>
                    <a:pt x="14956" y="4225"/>
                    <a:pt x="18785" y="5471"/>
                    <a:pt x="20427" y="47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8"/>
            <p:cNvSpPr/>
            <p:nvPr/>
          </p:nvSpPr>
          <p:spPr>
            <a:xfrm>
              <a:off x="2310350" y="470675"/>
              <a:ext cx="226450" cy="67650"/>
            </a:xfrm>
            <a:custGeom>
              <a:rect b="b" l="l" r="r" t="t"/>
              <a:pathLst>
                <a:path extrusionOk="0" h="2706" w="9058">
                  <a:moveTo>
                    <a:pt x="9058" y="2158"/>
                  </a:moveTo>
                  <a:cubicBezTo>
                    <a:pt x="9058" y="2158"/>
                    <a:pt x="7812" y="1216"/>
                    <a:pt x="5897" y="0"/>
                  </a:cubicBezTo>
                  <a:lnTo>
                    <a:pt x="0" y="0"/>
                  </a:lnTo>
                  <a:cubicBezTo>
                    <a:pt x="4043" y="1824"/>
                    <a:pt x="7660" y="2705"/>
                    <a:pt x="9058" y="215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8"/>
            <p:cNvSpPr/>
            <p:nvPr/>
          </p:nvSpPr>
          <p:spPr>
            <a:xfrm>
              <a:off x="3329350" y="470675"/>
              <a:ext cx="76775" cy="300925"/>
            </a:xfrm>
            <a:custGeom>
              <a:rect b="b" l="l" r="r" t="t"/>
              <a:pathLst>
                <a:path extrusionOk="0" h="12037" w="3071">
                  <a:moveTo>
                    <a:pt x="1" y="0"/>
                  </a:moveTo>
                  <a:cubicBezTo>
                    <a:pt x="1764" y="5988"/>
                    <a:pt x="3071" y="12037"/>
                    <a:pt x="3071" y="12037"/>
                  </a:cubicBezTo>
                  <a:cubicBezTo>
                    <a:pt x="3071" y="7994"/>
                    <a:pt x="2797" y="3982"/>
                    <a:pt x="2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8"/>
            <p:cNvSpPr/>
            <p:nvPr/>
          </p:nvSpPr>
          <p:spPr>
            <a:xfrm>
              <a:off x="3487425" y="470675"/>
              <a:ext cx="75250" cy="204425"/>
            </a:xfrm>
            <a:custGeom>
              <a:rect b="b" l="l" r="r" t="t"/>
              <a:pathLst>
                <a:path extrusionOk="0" h="8177" w="3010">
                  <a:moveTo>
                    <a:pt x="0" y="0"/>
                  </a:moveTo>
                  <a:cubicBezTo>
                    <a:pt x="2189" y="3435"/>
                    <a:pt x="3009" y="8176"/>
                    <a:pt x="3009" y="8176"/>
                  </a:cubicBezTo>
                  <a:cubicBezTo>
                    <a:pt x="3009" y="5410"/>
                    <a:pt x="2584" y="2644"/>
                    <a:pt x="1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8"/>
            <p:cNvSpPr/>
            <p:nvPr/>
          </p:nvSpPr>
          <p:spPr>
            <a:xfrm>
              <a:off x="3210050" y="470675"/>
              <a:ext cx="101100" cy="438475"/>
            </a:xfrm>
            <a:custGeom>
              <a:rect b="b" l="l" r="r" t="t"/>
              <a:pathLst>
                <a:path extrusionOk="0" h="17539" w="4044">
                  <a:moveTo>
                    <a:pt x="1" y="0"/>
                  </a:moveTo>
                  <a:cubicBezTo>
                    <a:pt x="153" y="1459"/>
                    <a:pt x="365" y="2918"/>
                    <a:pt x="669" y="4347"/>
                  </a:cubicBezTo>
                  <a:cubicBezTo>
                    <a:pt x="2341" y="12675"/>
                    <a:pt x="3830" y="17538"/>
                    <a:pt x="3830" y="17538"/>
                  </a:cubicBezTo>
                  <a:cubicBezTo>
                    <a:pt x="3830" y="17538"/>
                    <a:pt x="4043" y="7781"/>
                    <a:pt x="3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8"/>
            <p:cNvSpPr/>
            <p:nvPr/>
          </p:nvSpPr>
          <p:spPr>
            <a:xfrm>
              <a:off x="2786025" y="470675"/>
              <a:ext cx="115525" cy="592725"/>
            </a:xfrm>
            <a:custGeom>
              <a:rect b="b" l="l" r="r" t="t"/>
              <a:pathLst>
                <a:path extrusionOk="0" h="23709" w="4621">
                  <a:moveTo>
                    <a:pt x="1065" y="5775"/>
                  </a:moveTo>
                  <a:cubicBezTo>
                    <a:pt x="1" y="12584"/>
                    <a:pt x="1156" y="23709"/>
                    <a:pt x="1156" y="23709"/>
                  </a:cubicBezTo>
                  <a:cubicBezTo>
                    <a:pt x="1156" y="23709"/>
                    <a:pt x="1916" y="13800"/>
                    <a:pt x="3496" y="7173"/>
                  </a:cubicBezTo>
                  <a:cubicBezTo>
                    <a:pt x="4256" y="4073"/>
                    <a:pt x="4591" y="1733"/>
                    <a:pt x="4621" y="0"/>
                  </a:cubicBezTo>
                  <a:lnTo>
                    <a:pt x="2220" y="0"/>
                  </a:lnTo>
                  <a:cubicBezTo>
                    <a:pt x="1855" y="1459"/>
                    <a:pt x="1460" y="3344"/>
                    <a:pt x="1065" y="57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8"/>
            <p:cNvSpPr/>
            <p:nvPr/>
          </p:nvSpPr>
          <p:spPr>
            <a:xfrm>
              <a:off x="3051225" y="470675"/>
              <a:ext cx="117825" cy="538775"/>
            </a:xfrm>
            <a:custGeom>
              <a:rect b="b" l="l" r="r" t="t"/>
              <a:pathLst>
                <a:path extrusionOk="0" h="21551" w="4713">
                  <a:moveTo>
                    <a:pt x="1490" y="4347"/>
                  </a:moveTo>
                  <a:cubicBezTo>
                    <a:pt x="1" y="10152"/>
                    <a:pt x="1399" y="21550"/>
                    <a:pt x="1399" y="21550"/>
                  </a:cubicBezTo>
                  <a:cubicBezTo>
                    <a:pt x="1399" y="21550"/>
                    <a:pt x="1794" y="11459"/>
                    <a:pt x="3740" y="5562"/>
                  </a:cubicBezTo>
                  <a:cubicBezTo>
                    <a:pt x="4317" y="3769"/>
                    <a:pt x="4651" y="1885"/>
                    <a:pt x="4712" y="0"/>
                  </a:cubicBezTo>
                  <a:lnTo>
                    <a:pt x="2281" y="0"/>
                  </a:lnTo>
                  <a:cubicBezTo>
                    <a:pt x="2129" y="1459"/>
                    <a:pt x="1855" y="2918"/>
                    <a:pt x="1490" y="434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8"/>
            <p:cNvSpPr/>
            <p:nvPr/>
          </p:nvSpPr>
          <p:spPr>
            <a:xfrm>
              <a:off x="2924325" y="470675"/>
              <a:ext cx="98050" cy="616275"/>
            </a:xfrm>
            <a:custGeom>
              <a:rect b="b" l="l" r="r" t="t"/>
              <a:pathLst>
                <a:path extrusionOk="0" h="24651" w="3922">
                  <a:moveTo>
                    <a:pt x="31" y="11824"/>
                  </a:moveTo>
                  <a:cubicBezTo>
                    <a:pt x="1" y="16140"/>
                    <a:pt x="457" y="20426"/>
                    <a:pt x="1429" y="24651"/>
                  </a:cubicBezTo>
                  <a:cubicBezTo>
                    <a:pt x="1429" y="24651"/>
                    <a:pt x="943" y="14347"/>
                    <a:pt x="2645" y="7933"/>
                  </a:cubicBezTo>
                  <a:cubicBezTo>
                    <a:pt x="3314" y="5319"/>
                    <a:pt x="3739" y="2675"/>
                    <a:pt x="3922" y="0"/>
                  </a:cubicBezTo>
                  <a:lnTo>
                    <a:pt x="1521" y="0"/>
                  </a:lnTo>
                  <a:cubicBezTo>
                    <a:pt x="821" y="3678"/>
                    <a:pt x="92" y="8298"/>
                    <a:pt x="31" y="118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8"/>
          <p:cNvGrpSpPr/>
          <p:nvPr/>
        </p:nvGrpSpPr>
        <p:grpSpPr>
          <a:xfrm flipH="1">
            <a:off x="2667627" y="-16946"/>
            <a:ext cx="701796" cy="571589"/>
            <a:chOff x="5488975" y="470675"/>
            <a:chExt cx="639100" cy="520525"/>
          </a:xfrm>
        </p:grpSpPr>
        <p:sp>
          <p:nvSpPr>
            <p:cNvPr id="712" name="Google Shape;712;p8"/>
            <p:cNvSpPr/>
            <p:nvPr/>
          </p:nvSpPr>
          <p:spPr>
            <a:xfrm>
              <a:off x="5488975" y="470675"/>
              <a:ext cx="639100" cy="520525"/>
            </a:xfrm>
            <a:custGeom>
              <a:rect b="b" l="l" r="r" t="t"/>
              <a:pathLst>
                <a:path extrusionOk="0" h="20821" w="25564">
                  <a:moveTo>
                    <a:pt x="24499" y="16262"/>
                  </a:moveTo>
                  <a:cubicBezTo>
                    <a:pt x="24803" y="13556"/>
                    <a:pt x="24894" y="9027"/>
                    <a:pt x="22250" y="1550"/>
                  </a:cubicBezTo>
                  <a:cubicBezTo>
                    <a:pt x="22068" y="1033"/>
                    <a:pt x="21855" y="517"/>
                    <a:pt x="21612" y="0"/>
                  </a:cubicBezTo>
                  <a:lnTo>
                    <a:pt x="426" y="0"/>
                  </a:lnTo>
                  <a:cubicBezTo>
                    <a:pt x="0" y="2979"/>
                    <a:pt x="213" y="6717"/>
                    <a:pt x="2675" y="9787"/>
                  </a:cubicBezTo>
                  <a:cubicBezTo>
                    <a:pt x="7599" y="15988"/>
                    <a:pt x="14773" y="17204"/>
                    <a:pt x="18815" y="17417"/>
                  </a:cubicBezTo>
                  <a:cubicBezTo>
                    <a:pt x="22827" y="17629"/>
                    <a:pt x="25563" y="20821"/>
                    <a:pt x="25563" y="20821"/>
                  </a:cubicBezTo>
                  <a:cubicBezTo>
                    <a:pt x="24712" y="19484"/>
                    <a:pt x="24317" y="17842"/>
                    <a:pt x="24499" y="1626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8"/>
            <p:cNvSpPr/>
            <p:nvPr/>
          </p:nvSpPr>
          <p:spPr>
            <a:xfrm>
              <a:off x="5497325" y="470675"/>
              <a:ext cx="630750" cy="520525"/>
            </a:xfrm>
            <a:custGeom>
              <a:rect b="b" l="l" r="r" t="t"/>
              <a:pathLst>
                <a:path extrusionOk="0" h="20821" w="25230">
                  <a:moveTo>
                    <a:pt x="10882" y="0"/>
                  </a:moveTo>
                  <a:cubicBezTo>
                    <a:pt x="11992" y="167"/>
                    <a:pt x="13109" y="251"/>
                    <a:pt x="14222" y="251"/>
                  </a:cubicBezTo>
                  <a:cubicBezTo>
                    <a:pt x="15335" y="251"/>
                    <a:pt x="16445" y="167"/>
                    <a:pt x="17539" y="0"/>
                  </a:cubicBezTo>
                  <a:close/>
                  <a:moveTo>
                    <a:pt x="3496" y="0"/>
                  </a:moveTo>
                  <a:cubicBezTo>
                    <a:pt x="2645" y="1550"/>
                    <a:pt x="1460" y="2888"/>
                    <a:pt x="1" y="3921"/>
                  </a:cubicBezTo>
                  <a:cubicBezTo>
                    <a:pt x="1" y="4073"/>
                    <a:pt x="31" y="4225"/>
                    <a:pt x="61" y="4377"/>
                  </a:cubicBezTo>
                  <a:cubicBezTo>
                    <a:pt x="1703" y="3252"/>
                    <a:pt x="3040" y="1763"/>
                    <a:pt x="3952" y="0"/>
                  </a:cubicBezTo>
                  <a:close/>
                  <a:moveTo>
                    <a:pt x="13040" y="5745"/>
                  </a:moveTo>
                  <a:lnTo>
                    <a:pt x="13040" y="5775"/>
                  </a:lnTo>
                  <a:cubicBezTo>
                    <a:pt x="13983" y="6535"/>
                    <a:pt x="14895" y="7325"/>
                    <a:pt x="15776" y="8176"/>
                  </a:cubicBezTo>
                  <a:cubicBezTo>
                    <a:pt x="15229" y="9271"/>
                    <a:pt x="14864" y="10456"/>
                    <a:pt x="14712" y="11672"/>
                  </a:cubicBezTo>
                  <a:cubicBezTo>
                    <a:pt x="14013" y="12249"/>
                    <a:pt x="13375" y="12888"/>
                    <a:pt x="12797" y="13587"/>
                  </a:cubicBezTo>
                  <a:cubicBezTo>
                    <a:pt x="12007" y="11003"/>
                    <a:pt x="12098" y="8268"/>
                    <a:pt x="13040" y="5745"/>
                  </a:cubicBezTo>
                  <a:close/>
                  <a:moveTo>
                    <a:pt x="6323" y="0"/>
                  </a:moveTo>
                  <a:cubicBezTo>
                    <a:pt x="6080" y="669"/>
                    <a:pt x="5563" y="2128"/>
                    <a:pt x="5077" y="4012"/>
                  </a:cubicBezTo>
                  <a:cubicBezTo>
                    <a:pt x="3922" y="5380"/>
                    <a:pt x="2432" y="6444"/>
                    <a:pt x="761" y="7082"/>
                  </a:cubicBezTo>
                  <a:lnTo>
                    <a:pt x="943" y="7477"/>
                  </a:lnTo>
                  <a:cubicBezTo>
                    <a:pt x="2402" y="6869"/>
                    <a:pt x="3739" y="5988"/>
                    <a:pt x="4894" y="4863"/>
                  </a:cubicBezTo>
                  <a:lnTo>
                    <a:pt x="4894" y="4863"/>
                  </a:lnTo>
                  <a:cubicBezTo>
                    <a:pt x="4347" y="7052"/>
                    <a:pt x="4013" y="9301"/>
                    <a:pt x="3922" y="11550"/>
                  </a:cubicBezTo>
                  <a:lnTo>
                    <a:pt x="4347" y="11915"/>
                  </a:lnTo>
                  <a:cubicBezTo>
                    <a:pt x="4347" y="7052"/>
                    <a:pt x="6201" y="1520"/>
                    <a:pt x="6718" y="122"/>
                  </a:cubicBezTo>
                  <a:cubicBezTo>
                    <a:pt x="7539" y="1155"/>
                    <a:pt x="8451" y="2128"/>
                    <a:pt x="9423" y="3009"/>
                  </a:cubicBezTo>
                  <a:cubicBezTo>
                    <a:pt x="9059" y="3921"/>
                    <a:pt x="7052" y="9392"/>
                    <a:pt x="8086" y="14620"/>
                  </a:cubicBezTo>
                  <a:lnTo>
                    <a:pt x="8542" y="14863"/>
                  </a:lnTo>
                  <a:cubicBezTo>
                    <a:pt x="7417" y="9879"/>
                    <a:pt x="9302" y="4529"/>
                    <a:pt x="9758" y="3283"/>
                  </a:cubicBezTo>
                  <a:cubicBezTo>
                    <a:pt x="10305" y="3769"/>
                    <a:pt x="10882" y="4195"/>
                    <a:pt x="11490" y="4620"/>
                  </a:cubicBezTo>
                  <a:cubicBezTo>
                    <a:pt x="11916" y="4894"/>
                    <a:pt x="12311" y="5198"/>
                    <a:pt x="12736" y="5502"/>
                  </a:cubicBezTo>
                  <a:cubicBezTo>
                    <a:pt x="12402" y="6231"/>
                    <a:pt x="11125" y="9605"/>
                    <a:pt x="12493" y="14012"/>
                  </a:cubicBezTo>
                  <a:cubicBezTo>
                    <a:pt x="12037" y="14620"/>
                    <a:pt x="11673" y="15350"/>
                    <a:pt x="11460" y="16110"/>
                  </a:cubicBezTo>
                  <a:lnTo>
                    <a:pt x="11855" y="16231"/>
                  </a:lnTo>
                  <a:cubicBezTo>
                    <a:pt x="12311" y="14438"/>
                    <a:pt x="13922" y="12888"/>
                    <a:pt x="14651" y="12249"/>
                  </a:cubicBezTo>
                  <a:lnTo>
                    <a:pt x="14651" y="12249"/>
                  </a:lnTo>
                  <a:cubicBezTo>
                    <a:pt x="14530" y="13891"/>
                    <a:pt x="14712" y="15502"/>
                    <a:pt x="15199" y="17052"/>
                  </a:cubicBezTo>
                  <a:lnTo>
                    <a:pt x="15654" y="17113"/>
                  </a:lnTo>
                  <a:cubicBezTo>
                    <a:pt x="14682" y="14286"/>
                    <a:pt x="14834" y="11186"/>
                    <a:pt x="16080" y="8480"/>
                  </a:cubicBezTo>
                  <a:cubicBezTo>
                    <a:pt x="16901" y="9301"/>
                    <a:pt x="17691" y="10183"/>
                    <a:pt x="18420" y="11064"/>
                  </a:cubicBezTo>
                  <a:cubicBezTo>
                    <a:pt x="18177" y="13161"/>
                    <a:pt x="18208" y="15319"/>
                    <a:pt x="18542" y="17417"/>
                  </a:cubicBezTo>
                  <a:cubicBezTo>
                    <a:pt x="18694" y="17417"/>
                    <a:pt x="18816" y="17417"/>
                    <a:pt x="18968" y="17447"/>
                  </a:cubicBezTo>
                  <a:cubicBezTo>
                    <a:pt x="18785" y="16535"/>
                    <a:pt x="18694" y="15623"/>
                    <a:pt x="18664" y="14711"/>
                  </a:cubicBezTo>
                  <a:lnTo>
                    <a:pt x="18664" y="14711"/>
                  </a:lnTo>
                  <a:cubicBezTo>
                    <a:pt x="18998" y="15471"/>
                    <a:pt x="19515" y="16566"/>
                    <a:pt x="20092" y="17660"/>
                  </a:cubicBezTo>
                  <a:lnTo>
                    <a:pt x="20639" y="17812"/>
                  </a:lnTo>
                  <a:cubicBezTo>
                    <a:pt x="19636" y="15958"/>
                    <a:pt x="18785" y="13921"/>
                    <a:pt x="18664" y="13648"/>
                  </a:cubicBezTo>
                  <a:cubicBezTo>
                    <a:pt x="18664" y="12705"/>
                    <a:pt x="18755" y="11945"/>
                    <a:pt x="18785" y="11490"/>
                  </a:cubicBezTo>
                  <a:lnTo>
                    <a:pt x="18937" y="11672"/>
                  </a:lnTo>
                  <a:cubicBezTo>
                    <a:pt x="20001" y="12979"/>
                    <a:pt x="20974" y="14286"/>
                    <a:pt x="21825" y="15563"/>
                  </a:cubicBezTo>
                  <a:cubicBezTo>
                    <a:pt x="21582" y="16353"/>
                    <a:pt x="21369" y="17204"/>
                    <a:pt x="21247" y="18025"/>
                  </a:cubicBezTo>
                  <a:lnTo>
                    <a:pt x="21642" y="18207"/>
                  </a:lnTo>
                  <a:cubicBezTo>
                    <a:pt x="21734" y="17447"/>
                    <a:pt x="21916" y="16718"/>
                    <a:pt x="22129" y="15988"/>
                  </a:cubicBezTo>
                  <a:cubicBezTo>
                    <a:pt x="23193" y="17599"/>
                    <a:pt x="24104" y="19088"/>
                    <a:pt x="24834" y="20395"/>
                  </a:cubicBezTo>
                  <a:cubicBezTo>
                    <a:pt x="25108" y="20639"/>
                    <a:pt x="25229" y="20821"/>
                    <a:pt x="25229" y="20821"/>
                  </a:cubicBezTo>
                  <a:cubicBezTo>
                    <a:pt x="24834" y="20183"/>
                    <a:pt x="24530" y="19484"/>
                    <a:pt x="24348" y="18724"/>
                  </a:cubicBezTo>
                  <a:cubicBezTo>
                    <a:pt x="23101" y="16657"/>
                    <a:pt x="21764" y="14651"/>
                    <a:pt x="20305" y="12736"/>
                  </a:cubicBezTo>
                  <a:lnTo>
                    <a:pt x="20305" y="12736"/>
                  </a:lnTo>
                  <a:cubicBezTo>
                    <a:pt x="21734" y="13344"/>
                    <a:pt x="23071" y="14164"/>
                    <a:pt x="24256" y="15167"/>
                  </a:cubicBezTo>
                  <a:cubicBezTo>
                    <a:pt x="24256" y="14985"/>
                    <a:pt x="24256" y="14833"/>
                    <a:pt x="24287" y="14651"/>
                  </a:cubicBezTo>
                  <a:cubicBezTo>
                    <a:pt x="22949" y="13587"/>
                    <a:pt x="21430" y="12736"/>
                    <a:pt x="19819" y="12128"/>
                  </a:cubicBezTo>
                  <a:cubicBezTo>
                    <a:pt x="19636" y="11885"/>
                    <a:pt x="19424" y="11642"/>
                    <a:pt x="19241" y="11429"/>
                  </a:cubicBezTo>
                  <a:cubicBezTo>
                    <a:pt x="18816" y="10882"/>
                    <a:pt x="18360" y="10334"/>
                    <a:pt x="17873" y="9787"/>
                  </a:cubicBezTo>
                  <a:lnTo>
                    <a:pt x="17873" y="9787"/>
                  </a:lnTo>
                  <a:cubicBezTo>
                    <a:pt x="20183" y="10183"/>
                    <a:pt x="22372" y="11094"/>
                    <a:pt x="24287" y="12462"/>
                  </a:cubicBezTo>
                  <a:cubicBezTo>
                    <a:pt x="24287" y="12310"/>
                    <a:pt x="24287" y="12128"/>
                    <a:pt x="24256" y="11945"/>
                  </a:cubicBezTo>
                  <a:cubicBezTo>
                    <a:pt x="23101" y="11155"/>
                    <a:pt x="21855" y="10547"/>
                    <a:pt x="20548" y="10061"/>
                  </a:cubicBezTo>
                  <a:cubicBezTo>
                    <a:pt x="21673" y="9727"/>
                    <a:pt x="22797" y="9514"/>
                    <a:pt x="23983" y="9453"/>
                  </a:cubicBezTo>
                  <a:lnTo>
                    <a:pt x="23892" y="9058"/>
                  </a:lnTo>
                  <a:cubicBezTo>
                    <a:pt x="22554" y="9149"/>
                    <a:pt x="21186" y="9392"/>
                    <a:pt x="19910" y="9848"/>
                  </a:cubicBezTo>
                  <a:cubicBezTo>
                    <a:pt x="19120" y="9605"/>
                    <a:pt x="18299" y="9453"/>
                    <a:pt x="17448" y="9362"/>
                  </a:cubicBezTo>
                  <a:cubicBezTo>
                    <a:pt x="16718" y="8541"/>
                    <a:pt x="15928" y="7751"/>
                    <a:pt x="15107" y="7021"/>
                  </a:cubicBezTo>
                  <a:lnTo>
                    <a:pt x="15107" y="7021"/>
                  </a:lnTo>
                  <a:cubicBezTo>
                    <a:pt x="17965" y="7751"/>
                    <a:pt x="20852" y="8207"/>
                    <a:pt x="23770" y="8359"/>
                  </a:cubicBezTo>
                  <a:lnTo>
                    <a:pt x="23709" y="7933"/>
                  </a:lnTo>
                  <a:cubicBezTo>
                    <a:pt x="19454" y="7812"/>
                    <a:pt x="14925" y="6565"/>
                    <a:pt x="14439" y="6413"/>
                  </a:cubicBezTo>
                  <a:cubicBezTo>
                    <a:pt x="13831" y="5897"/>
                    <a:pt x="13192" y="5380"/>
                    <a:pt x="12554" y="4894"/>
                  </a:cubicBezTo>
                  <a:lnTo>
                    <a:pt x="12554" y="4894"/>
                  </a:lnTo>
                  <a:cubicBezTo>
                    <a:pt x="14591" y="5319"/>
                    <a:pt x="19424" y="6231"/>
                    <a:pt x="23314" y="6231"/>
                  </a:cubicBezTo>
                  <a:lnTo>
                    <a:pt x="23223" y="5806"/>
                  </a:lnTo>
                  <a:cubicBezTo>
                    <a:pt x="18420" y="5806"/>
                    <a:pt x="12220" y="4407"/>
                    <a:pt x="11703" y="4286"/>
                  </a:cubicBezTo>
                  <a:cubicBezTo>
                    <a:pt x="10396" y="3404"/>
                    <a:pt x="9241" y="2401"/>
                    <a:pt x="8177" y="1246"/>
                  </a:cubicBezTo>
                  <a:lnTo>
                    <a:pt x="8177" y="1246"/>
                  </a:lnTo>
                  <a:cubicBezTo>
                    <a:pt x="10274" y="1733"/>
                    <a:pt x="17235" y="3313"/>
                    <a:pt x="22524" y="3404"/>
                  </a:cubicBezTo>
                  <a:lnTo>
                    <a:pt x="22402" y="2979"/>
                  </a:lnTo>
                  <a:cubicBezTo>
                    <a:pt x="20092" y="2918"/>
                    <a:pt x="17782" y="2675"/>
                    <a:pt x="15502" y="2280"/>
                  </a:cubicBezTo>
                  <a:cubicBezTo>
                    <a:pt x="17630" y="2128"/>
                    <a:pt x="19697" y="1611"/>
                    <a:pt x="21612" y="760"/>
                  </a:cubicBezTo>
                  <a:cubicBezTo>
                    <a:pt x="21551" y="638"/>
                    <a:pt x="21521" y="517"/>
                    <a:pt x="21460" y="395"/>
                  </a:cubicBezTo>
                  <a:cubicBezTo>
                    <a:pt x="19090" y="1382"/>
                    <a:pt x="16538" y="1925"/>
                    <a:pt x="13971" y="1925"/>
                  </a:cubicBezTo>
                  <a:cubicBezTo>
                    <a:pt x="13773" y="1925"/>
                    <a:pt x="13574" y="1921"/>
                    <a:pt x="13375" y="1915"/>
                  </a:cubicBezTo>
                  <a:cubicBezTo>
                    <a:pt x="10396" y="1368"/>
                    <a:pt x="8086" y="790"/>
                    <a:pt x="7691" y="699"/>
                  </a:cubicBezTo>
                  <a:cubicBezTo>
                    <a:pt x="7478" y="456"/>
                    <a:pt x="7296" y="243"/>
                    <a:pt x="7144" y="30"/>
                  </a:cubicBezTo>
                  <a:lnTo>
                    <a:pt x="63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8"/>
          <p:cNvGrpSpPr/>
          <p:nvPr/>
        </p:nvGrpSpPr>
        <p:grpSpPr>
          <a:xfrm flipH="1">
            <a:off x="6597317" y="-16952"/>
            <a:ext cx="1322773" cy="1338296"/>
            <a:chOff x="238125" y="470675"/>
            <a:chExt cx="2524375" cy="2554000"/>
          </a:xfrm>
        </p:grpSpPr>
        <p:sp>
          <p:nvSpPr>
            <p:cNvPr id="715" name="Google Shape;715;p8"/>
            <p:cNvSpPr/>
            <p:nvPr/>
          </p:nvSpPr>
          <p:spPr>
            <a:xfrm>
              <a:off x="974450" y="470675"/>
              <a:ext cx="974200" cy="1541075"/>
            </a:xfrm>
            <a:custGeom>
              <a:rect b="b" l="l" r="r" t="t"/>
              <a:pathLst>
                <a:path extrusionOk="0" h="61643" w="38968">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8"/>
            <p:cNvSpPr/>
            <p:nvPr/>
          </p:nvSpPr>
          <p:spPr>
            <a:xfrm>
              <a:off x="1039800" y="470675"/>
              <a:ext cx="188475" cy="116275"/>
            </a:xfrm>
            <a:custGeom>
              <a:rect b="b" l="l" r="r" t="t"/>
              <a:pathLst>
                <a:path extrusionOk="0" h="4651" w="7539">
                  <a:moveTo>
                    <a:pt x="2280" y="0"/>
                  </a:moveTo>
                  <a:cubicBezTo>
                    <a:pt x="1338" y="1429"/>
                    <a:pt x="578" y="3009"/>
                    <a:pt x="0" y="4651"/>
                  </a:cubicBezTo>
                  <a:cubicBezTo>
                    <a:pt x="2766" y="3526"/>
                    <a:pt x="5320" y="1945"/>
                    <a:pt x="75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8"/>
            <p:cNvSpPr/>
            <p:nvPr/>
          </p:nvSpPr>
          <p:spPr>
            <a:xfrm>
              <a:off x="1172775" y="742700"/>
              <a:ext cx="1067675" cy="160375"/>
            </a:xfrm>
            <a:custGeom>
              <a:rect b="b" l="l" r="r" t="t"/>
              <a:pathLst>
                <a:path extrusionOk="0" h="6415" w="42707">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8"/>
            <p:cNvSpPr/>
            <p:nvPr/>
          </p:nvSpPr>
          <p:spPr>
            <a:xfrm>
              <a:off x="1100600" y="479775"/>
              <a:ext cx="944550" cy="297150"/>
            </a:xfrm>
            <a:custGeom>
              <a:rect b="b" l="l" r="r" t="t"/>
              <a:pathLst>
                <a:path extrusionOk="0" h="11886" w="37782">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8"/>
            <p:cNvSpPr/>
            <p:nvPr/>
          </p:nvSpPr>
          <p:spPr>
            <a:xfrm>
              <a:off x="1057275" y="470675"/>
              <a:ext cx="509150" cy="186175"/>
            </a:xfrm>
            <a:custGeom>
              <a:rect b="b" l="l" r="r" t="t"/>
              <a:pathLst>
                <a:path extrusionOk="0" h="7447" w="20366">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8"/>
            <p:cNvSpPr/>
            <p:nvPr/>
          </p:nvSpPr>
          <p:spPr>
            <a:xfrm>
              <a:off x="1786025" y="1686475"/>
              <a:ext cx="781175" cy="348825"/>
            </a:xfrm>
            <a:custGeom>
              <a:rect b="b" l="l" r="r" t="t"/>
              <a:pathLst>
                <a:path extrusionOk="0" h="13953" w="31247">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8"/>
            <p:cNvSpPr/>
            <p:nvPr/>
          </p:nvSpPr>
          <p:spPr>
            <a:xfrm>
              <a:off x="1641625" y="1512475"/>
              <a:ext cx="984100" cy="228000"/>
            </a:xfrm>
            <a:custGeom>
              <a:rect b="b" l="l" r="r" t="t"/>
              <a:pathLst>
                <a:path extrusionOk="0" h="9120" w="39364">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8"/>
            <p:cNvSpPr/>
            <p:nvPr/>
          </p:nvSpPr>
          <p:spPr>
            <a:xfrm>
              <a:off x="1369600" y="1145450"/>
              <a:ext cx="1009925" cy="117050"/>
            </a:xfrm>
            <a:custGeom>
              <a:rect b="b" l="l" r="r" t="t"/>
              <a:pathLst>
                <a:path extrusionOk="0" h="4682" w="40397">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8"/>
            <p:cNvSpPr/>
            <p:nvPr/>
          </p:nvSpPr>
          <p:spPr>
            <a:xfrm>
              <a:off x="1256375" y="941800"/>
              <a:ext cx="1123900" cy="158825"/>
            </a:xfrm>
            <a:custGeom>
              <a:rect b="b" l="l" r="r" t="t"/>
              <a:pathLst>
                <a:path extrusionOk="0" h="6353" w="44956">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8"/>
            <p:cNvSpPr/>
            <p:nvPr/>
          </p:nvSpPr>
          <p:spPr>
            <a:xfrm>
              <a:off x="1509425" y="1321750"/>
              <a:ext cx="1000025" cy="193775"/>
            </a:xfrm>
            <a:custGeom>
              <a:rect b="b" l="l" r="r" t="t"/>
              <a:pathLst>
                <a:path extrusionOk="0" h="7751" w="40001">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8"/>
            <p:cNvSpPr/>
            <p:nvPr/>
          </p:nvSpPr>
          <p:spPr>
            <a:xfrm>
              <a:off x="1457750" y="1682675"/>
              <a:ext cx="237100" cy="1041850"/>
            </a:xfrm>
            <a:custGeom>
              <a:rect b="b" l="l" r="r" t="t"/>
              <a:pathLst>
                <a:path extrusionOk="0" h="41674" w="9484">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8"/>
            <p:cNvSpPr/>
            <p:nvPr/>
          </p:nvSpPr>
          <p:spPr>
            <a:xfrm>
              <a:off x="975975" y="1245000"/>
              <a:ext cx="465825" cy="1024350"/>
            </a:xfrm>
            <a:custGeom>
              <a:rect b="b" l="l" r="r" t="t"/>
              <a:pathLst>
                <a:path extrusionOk="0" h="40974" w="18633">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8"/>
            <p:cNvSpPr/>
            <p:nvPr/>
          </p:nvSpPr>
          <p:spPr>
            <a:xfrm>
              <a:off x="1246500" y="1472200"/>
              <a:ext cx="328300" cy="998525"/>
            </a:xfrm>
            <a:custGeom>
              <a:rect b="b" l="l" r="r" t="t"/>
              <a:pathLst>
                <a:path extrusionOk="0" h="39941" w="13132">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8"/>
            <p:cNvSpPr/>
            <p:nvPr/>
          </p:nvSpPr>
          <p:spPr>
            <a:xfrm>
              <a:off x="1659100" y="1861250"/>
              <a:ext cx="161125" cy="967375"/>
            </a:xfrm>
            <a:custGeom>
              <a:rect b="b" l="l" r="r" t="t"/>
              <a:pathLst>
                <a:path extrusionOk="0" h="38695" w="6445">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8"/>
            <p:cNvSpPr/>
            <p:nvPr/>
          </p:nvSpPr>
          <p:spPr>
            <a:xfrm>
              <a:off x="1865050" y="1953200"/>
              <a:ext cx="897450" cy="1071475"/>
            </a:xfrm>
            <a:custGeom>
              <a:rect b="b" l="l" r="r" t="t"/>
              <a:pathLst>
                <a:path extrusionOk="0" h="42859" w="35898">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8"/>
            <p:cNvSpPr/>
            <p:nvPr/>
          </p:nvSpPr>
          <p:spPr>
            <a:xfrm>
              <a:off x="827800" y="1084650"/>
              <a:ext cx="454425" cy="935450"/>
            </a:xfrm>
            <a:custGeom>
              <a:rect b="b" l="l" r="r" t="t"/>
              <a:pathLst>
                <a:path extrusionOk="0" h="37418" w="18177">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8"/>
            <p:cNvSpPr/>
            <p:nvPr/>
          </p:nvSpPr>
          <p:spPr>
            <a:xfrm>
              <a:off x="323975" y="780700"/>
              <a:ext cx="785750" cy="646700"/>
            </a:xfrm>
            <a:custGeom>
              <a:rect b="b" l="l" r="r" t="t"/>
              <a:pathLst>
                <a:path extrusionOk="0" h="25868" w="3143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8"/>
            <p:cNvSpPr/>
            <p:nvPr/>
          </p:nvSpPr>
          <p:spPr>
            <a:xfrm>
              <a:off x="238125" y="638600"/>
              <a:ext cx="824500" cy="425550"/>
            </a:xfrm>
            <a:custGeom>
              <a:rect b="b" l="l" r="r" t="t"/>
              <a:pathLst>
                <a:path extrusionOk="0" h="17022" w="3298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8"/>
            <p:cNvSpPr/>
            <p:nvPr/>
          </p:nvSpPr>
          <p:spPr>
            <a:xfrm>
              <a:off x="336150" y="502575"/>
              <a:ext cx="696075" cy="158075"/>
            </a:xfrm>
            <a:custGeom>
              <a:rect b="b" l="l" r="r" t="t"/>
              <a:pathLst>
                <a:path extrusionOk="0" h="6323" w="27843">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8"/>
            <p:cNvSpPr/>
            <p:nvPr/>
          </p:nvSpPr>
          <p:spPr>
            <a:xfrm>
              <a:off x="599825" y="930400"/>
              <a:ext cx="601100" cy="671775"/>
            </a:xfrm>
            <a:custGeom>
              <a:rect b="b" l="l" r="r" t="t"/>
              <a:pathLst>
                <a:path extrusionOk="0" h="26871" w="24044">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 name="Google Shape;735;p8"/>
          <p:cNvGrpSpPr/>
          <p:nvPr/>
        </p:nvGrpSpPr>
        <p:grpSpPr>
          <a:xfrm>
            <a:off x="4050998" y="-16946"/>
            <a:ext cx="1168615" cy="1435411"/>
            <a:chOff x="3439550" y="458500"/>
            <a:chExt cx="1041825" cy="1279675"/>
          </a:xfrm>
        </p:grpSpPr>
        <p:sp>
          <p:nvSpPr>
            <p:cNvPr id="736" name="Google Shape;736;p8"/>
            <p:cNvSpPr/>
            <p:nvPr/>
          </p:nvSpPr>
          <p:spPr>
            <a:xfrm>
              <a:off x="3860525" y="470675"/>
              <a:ext cx="281950" cy="722675"/>
            </a:xfrm>
            <a:custGeom>
              <a:rect b="b" l="l" r="r" t="t"/>
              <a:pathLst>
                <a:path extrusionOk="0" h="28907" w="11278">
                  <a:moveTo>
                    <a:pt x="0" y="0"/>
                  </a:moveTo>
                  <a:cubicBezTo>
                    <a:pt x="547" y="3313"/>
                    <a:pt x="1368" y="6596"/>
                    <a:pt x="2462" y="9787"/>
                  </a:cubicBezTo>
                  <a:cubicBezTo>
                    <a:pt x="8420" y="27113"/>
                    <a:pt x="10426" y="28329"/>
                    <a:pt x="10426" y="28329"/>
                  </a:cubicBezTo>
                  <a:cubicBezTo>
                    <a:pt x="10426" y="28329"/>
                    <a:pt x="11277" y="28906"/>
                    <a:pt x="10001" y="26809"/>
                  </a:cubicBezTo>
                  <a:cubicBezTo>
                    <a:pt x="8754" y="24742"/>
                    <a:pt x="5897" y="17538"/>
                    <a:pt x="2888" y="8359"/>
                  </a:cubicBezTo>
                  <a:cubicBezTo>
                    <a:pt x="2006" y="5623"/>
                    <a:pt x="1307" y="2827"/>
                    <a:pt x="7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8"/>
            <p:cNvSpPr/>
            <p:nvPr/>
          </p:nvSpPr>
          <p:spPr>
            <a:xfrm>
              <a:off x="3439550" y="458500"/>
              <a:ext cx="1041825" cy="1279675"/>
            </a:xfrm>
            <a:custGeom>
              <a:rect b="b" l="l" r="r" t="t"/>
              <a:pathLst>
                <a:path extrusionOk="0" h="51187" w="41673">
                  <a:moveTo>
                    <a:pt x="17295" y="973"/>
                  </a:moveTo>
                  <a:cubicBezTo>
                    <a:pt x="17295" y="973"/>
                    <a:pt x="14104" y="1"/>
                    <a:pt x="9727" y="1247"/>
                  </a:cubicBezTo>
                  <a:cubicBezTo>
                    <a:pt x="5319" y="2493"/>
                    <a:pt x="0" y="5290"/>
                    <a:pt x="0" y="5290"/>
                  </a:cubicBezTo>
                  <a:cubicBezTo>
                    <a:pt x="0" y="5290"/>
                    <a:pt x="14347" y="3162"/>
                    <a:pt x="17295" y="973"/>
                  </a:cubicBezTo>
                  <a:close/>
                  <a:moveTo>
                    <a:pt x="17660" y="3496"/>
                  </a:moveTo>
                  <a:cubicBezTo>
                    <a:pt x="17660" y="3496"/>
                    <a:pt x="10487" y="6384"/>
                    <a:pt x="6262" y="8785"/>
                  </a:cubicBezTo>
                  <a:cubicBezTo>
                    <a:pt x="2037" y="11156"/>
                    <a:pt x="669" y="12189"/>
                    <a:pt x="669" y="12189"/>
                  </a:cubicBezTo>
                  <a:cubicBezTo>
                    <a:pt x="669" y="12189"/>
                    <a:pt x="16140" y="7904"/>
                    <a:pt x="17630" y="3496"/>
                  </a:cubicBezTo>
                  <a:close/>
                  <a:moveTo>
                    <a:pt x="18329" y="6505"/>
                  </a:moveTo>
                  <a:cubicBezTo>
                    <a:pt x="18329" y="6505"/>
                    <a:pt x="12523" y="10092"/>
                    <a:pt x="9484" y="12372"/>
                  </a:cubicBezTo>
                  <a:cubicBezTo>
                    <a:pt x="6444" y="14682"/>
                    <a:pt x="5046" y="16505"/>
                    <a:pt x="5046" y="16505"/>
                  </a:cubicBezTo>
                  <a:cubicBezTo>
                    <a:pt x="5046" y="16505"/>
                    <a:pt x="10882" y="13162"/>
                    <a:pt x="14013" y="11217"/>
                  </a:cubicBezTo>
                  <a:cubicBezTo>
                    <a:pt x="17113" y="9271"/>
                    <a:pt x="18450" y="7843"/>
                    <a:pt x="18298" y="6505"/>
                  </a:cubicBezTo>
                  <a:close/>
                  <a:moveTo>
                    <a:pt x="19393" y="9697"/>
                  </a:moveTo>
                  <a:cubicBezTo>
                    <a:pt x="16779" y="11034"/>
                    <a:pt x="14590" y="13040"/>
                    <a:pt x="13070" y="15533"/>
                  </a:cubicBezTo>
                  <a:cubicBezTo>
                    <a:pt x="10578" y="19636"/>
                    <a:pt x="10213" y="21278"/>
                    <a:pt x="9301" y="22676"/>
                  </a:cubicBezTo>
                  <a:cubicBezTo>
                    <a:pt x="8784" y="23496"/>
                    <a:pt x="8207" y="24317"/>
                    <a:pt x="7569" y="25077"/>
                  </a:cubicBezTo>
                  <a:cubicBezTo>
                    <a:pt x="9666" y="23740"/>
                    <a:pt x="11398" y="21946"/>
                    <a:pt x="12645" y="19788"/>
                  </a:cubicBezTo>
                  <a:cubicBezTo>
                    <a:pt x="14742" y="16232"/>
                    <a:pt x="16475" y="14986"/>
                    <a:pt x="17964" y="13223"/>
                  </a:cubicBezTo>
                  <a:cubicBezTo>
                    <a:pt x="18815" y="12250"/>
                    <a:pt x="19301" y="11004"/>
                    <a:pt x="19362" y="9697"/>
                  </a:cubicBezTo>
                  <a:close/>
                  <a:moveTo>
                    <a:pt x="20700" y="13071"/>
                  </a:moveTo>
                  <a:cubicBezTo>
                    <a:pt x="20700" y="13071"/>
                    <a:pt x="15441" y="17357"/>
                    <a:pt x="12857" y="21460"/>
                  </a:cubicBezTo>
                  <a:cubicBezTo>
                    <a:pt x="10304" y="25563"/>
                    <a:pt x="9970" y="30366"/>
                    <a:pt x="9970" y="30366"/>
                  </a:cubicBezTo>
                  <a:cubicBezTo>
                    <a:pt x="9970" y="30366"/>
                    <a:pt x="12037" y="23892"/>
                    <a:pt x="14803" y="21278"/>
                  </a:cubicBezTo>
                  <a:cubicBezTo>
                    <a:pt x="17569" y="18694"/>
                    <a:pt x="21399" y="15472"/>
                    <a:pt x="20669" y="13071"/>
                  </a:cubicBezTo>
                  <a:close/>
                  <a:moveTo>
                    <a:pt x="22554" y="17812"/>
                  </a:moveTo>
                  <a:cubicBezTo>
                    <a:pt x="20304" y="20609"/>
                    <a:pt x="18329" y="23588"/>
                    <a:pt x="16627" y="26718"/>
                  </a:cubicBezTo>
                  <a:cubicBezTo>
                    <a:pt x="15228" y="29332"/>
                    <a:pt x="14134" y="32098"/>
                    <a:pt x="13405" y="34986"/>
                  </a:cubicBezTo>
                  <a:cubicBezTo>
                    <a:pt x="13405" y="34986"/>
                    <a:pt x="16931" y="29089"/>
                    <a:pt x="19241" y="26141"/>
                  </a:cubicBezTo>
                  <a:cubicBezTo>
                    <a:pt x="21551" y="23223"/>
                    <a:pt x="22888" y="20426"/>
                    <a:pt x="22523" y="17812"/>
                  </a:cubicBezTo>
                  <a:close/>
                  <a:moveTo>
                    <a:pt x="24134" y="22220"/>
                  </a:moveTo>
                  <a:cubicBezTo>
                    <a:pt x="24134" y="22220"/>
                    <a:pt x="19940" y="27114"/>
                    <a:pt x="18481" y="31673"/>
                  </a:cubicBezTo>
                  <a:cubicBezTo>
                    <a:pt x="17569" y="34560"/>
                    <a:pt x="16900" y="37539"/>
                    <a:pt x="16505" y="40548"/>
                  </a:cubicBezTo>
                  <a:cubicBezTo>
                    <a:pt x="16505" y="40548"/>
                    <a:pt x="18876" y="33953"/>
                    <a:pt x="21064" y="30457"/>
                  </a:cubicBezTo>
                  <a:cubicBezTo>
                    <a:pt x="23253" y="26992"/>
                    <a:pt x="24529" y="23466"/>
                    <a:pt x="24134" y="22220"/>
                  </a:cubicBezTo>
                  <a:close/>
                  <a:moveTo>
                    <a:pt x="25684" y="25989"/>
                  </a:moveTo>
                  <a:cubicBezTo>
                    <a:pt x="23526" y="28664"/>
                    <a:pt x="22067" y="31825"/>
                    <a:pt x="21429" y="35199"/>
                  </a:cubicBezTo>
                  <a:cubicBezTo>
                    <a:pt x="20335" y="40883"/>
                    <a:pt x="20912" y="43497"/>
                    <a:pt x="20912" y="43497"/>
                  </a:cubicBezTo>
                  <a:cubicBezTo>
                    <a:pt x="21338" y="40275"/>
                    <a:pt x="22159" y="37114"/>
                    <a:pt x="23314" y="34105"/>
                  </a:cubicBezTo>
                  <a:cubicBezTo>
                    <a:pt x="25077" y="29728"/>
                    <a:pt x="26110" y="27144"/>
                    <a:pt x="25654" y="25989"/>
                  </a:cubicBezTo>
                  <a:close/>
                  <a:moveTo>
                    <a:pt x="26809" y="27995"/>
                  </a:moveTo>
                  <a:cubicBezTo>
                    <a:pt x="26809" y="27995"/>
                    <a:pt x="26444" y="31642"/>
                    <a:pt x="29818" y="37387"/>
                  </a:cubicBezTo>
                  <a:cubicBezTo>
                    <a:pt x="33192" y="43132"/>
                    <a:pt x="38998" y="51187"/>
                    <a:pt x="38998" y="51187"/>
                  </a:cubicBezTo>
                  <a:cubicBezTo>
                    <a:pt x="38998" y="51187"/>
                    <a:pt x="32068" y="32554"/>
                    <a:pt x="26809" y="27995"/>
                  </a:cubicBezTo>
                  <a:close/>
                  <a:moveTo>
                    <a:pt x="25745" y="25958"/>
                  </a:moveTo>
                  <a:cubicBezTo>
                    <a:pt x="27326" y="27144"/>
                    <a:pt x="29028" y="28147"/>
                    <a:pt x="30882" y="28907"/>
                  </a:cubicBezTo>
                  <a:cubicBezTo>
                    <a:pt x="34256" y="30396"/>
                    <a:pt x="39332" y="32281"/>
                    <a:pt x="39332" y="32281"/>
                  </a:cubicBezTo>
                  <a:cubicBezTo>
                    <a:pt x="39332" y="32281"/>
                    <a:pt x="30791" y="23740"/>
                    <a:pt x="25745" y="25958"/>
                  </a:cubicBezTo>
                  <a:close/>
                  <a:moveTo>
                    <a:pt x="23952" y="21460"/>
                  </a:moveTo>
                  <a:cubicBezTo>
                    <a:pt x="23952" y="21460"/>
                    <a:pt x="25077" y="22554"/>
                    <a:pt x="28967" y="23892"/>
                  </a:cubicBezTo>
                  <a:cubicBezTo>
                    <a:pt x="32827" y="25199"/>
                    <a:pt x="41673" y="26718"/>
                    <a:pt x="41673" y="26718"/>
                  </a:cubicBezTo>
                  <a:cubicBezTo>
                    <a:pt x="41673" y="26718"/>
                    <a:pt x="27052" y="19575"/>
                    <a:pt x="23952" y="21460"/>
                  </a:cubicBezTo>
                  <a:close/>
                  <a:moveTo>
                    <a:pt x="22280" y="17417"/>
                  </a:moveTo>
                  <a:cubicBezTo>
                    <a:pt x="22280" y="17417"/>
                    <a:pt x="24560" y="19089"/>
                    <a:pt x="29241" y="19697"/>
                  </a:cubicBezTo>
                  <a:cubicBezTo>
                    <a:pt x="33922" y="20275"/>
                    <a:pt x="40943" y="19879"/>
                    <a:pt x="40943" y="19879"/>
                  </a:cubicBezTo>
                  <a:cubicBezTo>
                    <a:pt x="40943" y="19879"/>
                    <a:pt x="26505" y="15806"/>
                    <a:pt x="22280" y="17417"/>
                  </a:cubicBezTo>
                  <a:close/>
                  <a:moveTo>
                    <a:pt x="20578" y="12797"/>
                  </a:moveTo>
                  <a:cubicBezTo>
                    <a:pt x="20578" y="12797"/>
                    <a:pt x="22402" y="13739"/>
                    <a:pt x="27052" y="14773"/>
                  </a:cubicBezTo>
                  <a:cubicBezTo>
                    <a:pt x="31703" y="15776"/>
                    <a:pt x="39393" y="15442"/>
                    <a:pt x="39393" y="15442"/>
                  </a:cubicBezTo>
                  <a:cubicBezTo>
                    <a:pt x="39393" y="15442"/>
                    <a:pt x="32615" y="14530"/>
                    <a:pt x="28116" y="13162"/>
                  </a:cubicBezTo>
                  <a:cubicBezTo>
                    <a:pt x="23618" y="11825"/>
                    <a:pt x="21429" y="11794"/>
                    <a:pt x="20578" y="12797"/>
                  </a:cubicBezTo>
                  <a:close/>
                  <a:moveTo>
                    <a:pt x="19180" y="9271"/>
                  </a:moveTo>
                  <a:cubicBezTo>
                    <a:pt x="19180" y="9271"/>
                    <a:pt x="26657" y="11581"/>
                    <a:pt x="31399" y="11916"/>
                  </a:cubicBezTo>
                  <a:cubicBezTo>
                    <a:pt x="34378" y="12129"/>
                    <a:pt x="37356" y="11977"/>
                    <a:pt x="40274" y="11521"/>
                  </a:cubicBezTo>
                  <a:cubicBezTo>
                    <a:pt x="40274" y="11521"/>
                    <a:pt x="33192" y="11399"/>
                    <a:pt x="28815" y="10001"/>
                  </a:cubicBezTo>
                  <a:cubicBezTo>
                    <a:pt x="24469" y="8572"/>
                    <a:pt x="19848" y="8207"/>
                    <a:pt x="19180" y="9271"/>
                  </a:cubicBezTo>
                  <a:close/>
                  <a:moveTo>
                    <a:pt x="18298" y="5989"/>
                  </a:moveTo>
                  <a:cubicBezTo>
                    <a:pt x="18298" y="5989"/>
                    <a:pt x="22615" y="5867"/>
                    <a:pt x="26536" y="7113"/>
                  </a:cubicBezTo>
                  <a:cubicBezTo>
                    <a:pt x="30457" y="8390"/>
                    <a:pt x="38359" y="7904"/>
                    <a:pt x="38359" y="7904"/>
                  </a:cubicBezTo>
                  <a:cubicBezTo>
                    <a:pt x="38359" y="7904"/>
                    <a:pt x="31429" y="7235"/>
                    <a:pt x="27478" y="5624"/>
                  </a:cubicBezTo>
                  <a:cubicBezTo>
                    <a:pt x="23496" y="4013"/>
                    <a:pt x="19149" y="4682"/>
                    <a:pt x="18298" y="5989"/>
                  </a:cubicBezTo>
                  <a:close/>
                  <a:moveTo>
                    <a:pt x="17569" y="2919"/>
                  </a:moveTo>
                  <a:cubicBezTo>
                    <a:pt x="17569" y="2919"/>
                    <a:pt x="21004" y="4165"/>
                    <a:pt x="26779" y="3344"/>
                  </a:cubicBezTo>
                  <a:cubicBezTo>
                    <a:pt x="32554" y="2524"/>
                    <a:pt x="35958" y="1703"/>
                    <a:pt x="35958" y="1703"/>
                  </a:cubicBezTo>
                  <a:cubicBezTo>
                    <a:pt x="35958" y="1703"/>
                    <a:pt x="20335" y="426"/>
                    <a:pt x="17569" y="2919"/>
                  </a:cubicBezTo>
                  <a:close/>
                  <a:moveTo>
                    <a:pt x="17386" y="487"/>
                  </a:moveTo>
                  <a:lnTo>
                    <a:pt x="23314" y="487"/>
                  </a:lnTo>
                  <a:cubicBezTo>
                    <a:pt x="19149" y="1429"/>
                    <a:pt x="17295" y="578"/>
                    <a:pt x="17295" y="578"/>
                  </a:cubicBezTo>
                  <a:cubicBezTo>
                    <a:pt x="17326" y="548"/>
                    <a:pt x="17356" y="517"/>
                    <a:pt x="17386" y="4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 name="Google Shape;738;p8"/>
          <p:cNvGrpSpPr/>
          <p:nvPr/>
        </p:nvGrpSpPr>
        <p:grpSpPr>
          <a:xfrm rot="-7923048">
            <a:off x="8120563" y="-186835"/>
            <a:ext cx="913676" cy="1677934"/>
            <a:chOff x="4830275" y="2608450"/>
            <a:chExt cx="1324325" cy="2432075"/>
          </a:xfrm>
        </p:grpSpPr>
        <p:sp>
          <p:nvSpPr>
            <p:cNvPr id="739" name="Google Shape;739;p8"/>
            <p:cNvSpPr/>
            <p:nvPr/>
          </p:nvSpPr>
          <p:spPr>
            <a:xfrm>
              <a:off x="5018750" y="3690575"/>
              <a:ext cx="519575" cy="1330675"/>
            </a:xfrm>
            <a:custGeom>
              <a:rect b="b" l="l" r="r" t="t"/>
              <a:pathLst>
                <a:path extrusionOk="0" h="53227" w="20783">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8"/>
            <p:cNvSpPr/>
            <p:nvPr/>
          </p:nvSpPr>
          <p:spPr>
            <a:xfrm>
              <a:off x="5531825" y="3352850"/>
              <a:ext cx="622775" cy="1631100"/>
            </a:xfrm>
            <a:custGeom>
              <a:rect b="b" l="l" r="r" t="t"/>
              <a:pathLst>
                <a:path extrusionOk="0" h="65244" w="24911">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8"/>
            <p:cNvSpPr/>
            <p:nvPr/>
          </p:nvSpPr>
          <p:spPr>
            <a:xfrm>
              <a:off x="5366500" y="3998300"/>
              <a:ext cx="170975" cy="1031600"/>
            </a:xfrm>
            <a:custGeom>
              <a:rect b="b" l="l" r="r" t="t"/>
              <a:pathLst>
                <a:path extrusionOk="0" fill="none" h="41264" w="6839">
                  <a:moveTo>
                    <a:pt x="5071" y="1"/>
                  </a:moveTo>
                  <a:cubicBezTo>
                    <a:pt x="1" y="16746"/>
                    <a:pt x="768" y="32090"/>
                    <a:pt x="6839" y="41264"/>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8"/>
            <p:cNvSpPr/>
            <p:nvPr/>
          </p:nvSpPr>
          <p:spPr>
            <a:xfrm>
              <a:off x="5467400" y="3605525"/>
              <a:ext cx="231025" cy="403925"/>
            </a:xfrm>
            <a:custGeom>
              <a:rect b="b" l="l" r="r" t="t"/>
              <a:pathLst>
                <a:path extrusionOk="0" h="16157" w="9241">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8"/>
            <p:cNvSpPr/>
            <p:nvPr/>
          </p:nvSpPr>
          <p:spPr>
            <a:xfrm>
              <a:off x="5485950" y="3631375"/>
              <a:ext cx="295875" cy="378250"/>
            </a:xfrm>
            <a:custGeom>
              <a:rect b="b" l="l" r="r" t="t"/>
              <a:pathLst>
                <a:path extrusionOk="0" h="15130" w="11835">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8"/>
            <p:cNvSpPr/>
            <p:nvPr/>
          </p:nvSpPr>
          <p:spPr>
            <a:xfrm>
              <a:off x="5308125" y="3614700"/>
              <a:ext cx="218525" cy="392625"/>
            </a:xfrm>
            <a:custGeom>
              <a:rect b="b" l="l" r="r" t="t"/>
              <a:pathLst>
                <a:path extrusionOk="0" h="15705" w="8741">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8"/>
            <p:cNvSpPr/>
            <p:nvPr/>
          </p:nvSpPr>
          <p:spPr>
            <a:xfrm>
              <a:off x="5204725" y="3765650"/>
              <a:ext cx="281050" cy="240500"/>
            </a:xfrm>
            <a:custGeom>
              <a:rect b="b" l="l" r="r" t="t"/>
              <a:pathLst>
                <a:path extrusionOk="0" h="9620" w="11242">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8"/>
            <p:cNvSpPr/>
            <p:nvPr/>
          </p:nvSpPr>
          <p:spPr>
            <a:xfrm>
              <a:off x="5479925" y="3749800"/>
              <a:ext cx="372775" cy="253875"/>
            </a:xfrm>
            <a:custGeom>
              <a:rect b="b" l="l" r="r" t="t"/>
              <a:pathLst>
                <a:path extrusionOk="0" h="10155" w="14911">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8"/>
            <p:cNvSpPr/>
            <p:nvPr/>
          </p:nvSpPr>
          <p:spPr>
            <a:xfrm>
              <a:off x="5488250" y="3916825"/>
              <a:ext cx="341950" cy="144050"/>
            </a:xfrm>
            <a:custGeom>
              <a:rect b="b" l="l" r="r" t="t"/>
              <a:pathLst>
                <a:path extrusionOk="0" h="5762" w="13678">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8"/>
            <p:cNvSpPr/>
            <p:nvPr/>
          </p:nvSpPr>
          <p:spPr>
            <a:xfrm>
              <a:off x="5488250" y="3452925"/>
              <a:ext cx="116775" cy="459500"/>
            </a:xfrm>
            <a:custGeom>
              <a:rect b="b" l="l" r="r" t="t"/>
              <a:pathLst>
                <a:path extrusionOk="0" h="18380" w="4671">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8"/>
            <p:cNvSpPr/>
            <p:nvPr/>
          </p:nvSpPr>
          <p:spPr>
            <a:xfrm>
              <a:off x="5534950" y="3436125"/>
              <a:ext cx="44225" cy="25425"/>
            </a:xfrm>
            <a:custGeom>
              <a:rect b="b" l="l" r="r" t="t"/>
              <a:pathLst>
                <a:path extrusionOk="0" h="1017" w="1769">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8"/>
            <p:cNvSpPr/>
            <p:nvPr/>
          </p:nvSpPr>
          <p:spPr>
            <a:xfrm>
              <a:off x="5495750" y="3503775"/>
              <a:ext cx="139300" cy="417000"/>
            </a:xfrm>
            <a:custGeom>
              <a:rect b="b" l="l" r="r" t="t"/>
              <a:pathLst>
                <a:path extrusionOk="0" h="16680" w="5572">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8"/>
            <p:cNvSpPr/>
            <p:nvPr/>
          </p:nvSpPr>
          <p:spPr>
            <a:xfrm>
              <a:off x="5610850" y="3485425"/>
              <a:ext cx="41725" cy="24225"/>
            </a:xfrm>
            <a:custGeom>
              <a:rect b="b" l="l" r="r" t="t"/>
              <a:pathLst>
                <a:path extrusionOk="0" h="969" w="1669">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8"/>
            <p:cNvSpPr/>
            <p:nvPr/>
          </p:nvSpPr>
          <p:spPr>
            <a:xfrm>
              <a:off x="5460725" y="3506275"/>
              <a:ext cx="86775" cy="406150"/>
            </a:xfrm>
            <a:custGeom>
              <a:rect b="b" l="l" r="r" t="t"/>
              <a:pathLst>
                <a:path extrusionOk="0" h="16246" w="3471">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8"/>
            <p:cNvSpPr/>
            <p:nvPr/>
          </p:nvSpPr>
          <p:spPr>
            <a:xfrm>
              <a:off x="5439050" y="3488675"/>
              <a:ext cx="42550" cy="29625"/>
            </a:xfrm>
            <a:custGeom>
              <a:rect b="b" l="l" r="r" t="t"/>
              <a:pathLst>
                <a:path extrusionOk="0" h="1185" w="1702">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8"/>
            <p:cNvSpPr/>
            <p:nvPr/>
          </p:nvSpPr>
          <p:spPr>
            <a:xfrm>
              <a:off x="5545800" y="3626375"/>
              <a:ext cx="261050" cy="301900"/>
            </a:xfrm>
            <a:custGeom>
              <a:rect b="b" l="l" r="r" t="t"/>
              <a:pathLst>
                <a:path extrusionOk="0" h="12076" w="10442">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8"/>
            <p:cNvSpPr/>
            <p:nvPr/>
          </p:nvSpPr>
          <p:spPr>
            <a:xfrm>
              <a:off x="5798475" y="3607450"/>
              <a:ext cx="28375" cy="40375"/>
            </a:xfrm>
            <a:custGeom>
              <a:rect b="b" l="l" r="r" t="t"/>
              <a:pathLst>
                <a:path extrusionOk="0" h="1615" w="1135">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8"/>
            <p:cNvSpPr/>
            <p:nvPr/>
          </p:nvSpPr>
          <p:spPr>
            <a:xfrm>
              <a:off x="5487425" y="3560500"/>
              <a:ext cx="70900" cy="351925"/>
            </a:xfrm>
            <a:custGeom>
              <a:rect b="b" l="l" r="r" t="t"/>
              <a:pathLst>
                <a:path extrusionOk="0" h="14077" w="2836">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8"/>
            <p:cNvSpPr/>
            <p:nvPr/>
          </p:nvSpPr>
          <p:spPr>
            <a:xfrm>
              <a:off x="5512450" y="3541550"/>
              <a:ext cx="44225" cy="26250"/>
            </a:xfrm>
            <a:custGeom>
              <a:rect b="b" l="l" r="r" t="t"/>
              <a:pathLst>
                <a:path extrusionOk="0" h="1050" w="1769">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8"/>
            <p:cNvSpPr/>
            <p:nvPr/>
          </p:nvSpPr>
          <p:spPr>
            <a:xfrm>
              <a:off x="5545800" y="3610525"/>
              <a:ext cx="189325" cy="317750"/>
            </a:xfrm>
            <a:custGeom>
              <a:rect b="b" l="l" r="r" t="t"/>
              <a:pathLst>
                <a:path extrusionOk="0" h="12710" w="7573">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8"/>
            <p:cNvSpPr/>
            <p:nvPr/>
          </p:nvSpPr>
          <p:spPr>
            <a:xfrm>
              <a:off x="5721750" y="3591875"/>
              <a:ext cx="34225" cy="34825"/>
            </a:xfrm>
            <a:custGeom>
              <a:rect b="b" l="l" r="r" t="t"/>
              <a:pathLst>
                <a:path extrusionOk="0" h="1393" w="1369">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8"/>
            <p:cNvSpPr/>
            <p:nvPr/>
          </p:nvSpPr>
          <p:spPr>
            <a:xfrm>
              <a:off x="5466575" y="3704850"/>
              <a:ext cx="186000" cy="308550"/>
            </a:xfrm>
            <a:custGeom>
              <a:rect b="b" l="l" r="r" t="t"/>
              <a:pathLst>
                <a:path extrusionOk="0" h="12342" w="744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8"/>
            <p:cNvSpPr/>
            <p:nvPr/>
          </p:nvSpPr>
          <p:spPr>
            <a:xfrm>
              <a:off x="5338975" y="3710600"/>
              <a:ext cx="175150" cy="302450"/>
            </a:xfrm>
            <a:custGeom>
              <a:rect b="b" l="l" r="r" t="t"/>
              <a:pathLst>
                <a:path extrusionOk="0" h="12098" w="7006">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8"/>
            <p:cNvSpPr/>
            <p:nvPr/>
          </p:nvSpPr>
          <p:spPr>
            <a:xfrm>
              <a:off x="5280600" y="3783150"/>
              <a:ext cx="203500" cy="226850"/>
            </a:xfrm>
            <a:custGeom>
              <a:rect b="b" l="l" r="r" t="t"/>
              <a:pathLst>
                <a:path extrusionOk="0" h="9074" w="814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8"/>
            <p:cNvSpPr/>
            <p:nvPr/>
          </p:nvSpPr>
          <p:spPr>
            <a:xfrm>
              <a:off x="5479925" y="3768975"/>
              <a:ext cx="268550" cy="243525"/>
            </a:xfrm>
            <a:custGeom>
              <a:rect b="b" l="l" r="r" t="t"/>
              <a:pathLst>
                <a:path extrusionOk="0" h="9741" w="10742">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8"/>
            <p:cNvSpPr/>
            <p:nvPr/>
          </p:nvSpPr>
          <p:spPr>
            <a:xfrm>
              <a:off x="5483250" y="3890725"/>
              <a:ext cx="256875" cy="121325"/>
            </a:xfrm>
            <a:custGeom>
              <a:rect b="b" l="l" r="r" t="t"/>
              <a:pathLst>
                <a:path extrusionOk="0" h="4853" w="10275">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8"/>
            <p:cNvSpPr/>
            <p:nvPr/>
          </p:nvSpPr>
          <p:spPr>
            <a:xfrm>
              <a:off x="5560800" y="3953275"/>
              <a:ext cx="145125" cy="24200"/>
            </a:xfrm>
            <a:custGeom>
              <a:rect b="b" l="l" r="r" t="t"/>
              <a:pathLst>
                <a:path extrusionOk="0" fill="none" h="968" w="5805">
                  <a:moveTo>
                    <a:pt x="1" y="968"/>
                  </a:moveTo>
                  <a:cubicBezTo>
                    <a:pt x="1835" y="201"/>
                    <a:pt x="3904" y="0"/>
                    <a:pt x="5805" y="3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8"/>
            <p:cNvSpPr/>
            <p:nvPr/>
          </p:nvSpPr>
          <p:spPr>
            <a:xfrm>
              <a:off x="5633350" y="3932425"/>
              <a:ext cx="48400" cy="8375"/>
            </a:xfrm>
            <a:custGeom>
              <a:rect b="b" l="l" r="r" t="t"/>
              <a:pathLst>
                <a:path extrusionOk="0" fill="none" h="335" w="1936">
                  <a:moveTo>
                    <a:pt x="1" y="334"/>
                  </a:moveTo>
                  <a:cubicBezTo>
                    <a:pt x="601" y="101"/>
                    <a:pt x="1268" y="0"/>
                    <a:pt x="1936" y="3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8"/>
            <p:cNvSpPr/>
            <p:nvPr/>
          </p:nvSpPr>
          <p:spPr>
            <a:xfrm>
              <a:off x="5500775" y="3844025"/>
              <a:ext cx="149300" cy="145125"/>
            </a:xfrm>
            <a:custGeom>
              <a:rect b="b" l="l" r="r" t="t"/>
              <a:pathLst>
                <a:path extrusionOk="0" fill="none" h="5805" w="5972">
                  <a:moveTo>
                    <a:pt x="0" y="5805"/>
                  </a:moveTo>
                  <a:cubicBezTo>
                    <a:pt x="1201" y="3236"/>
                    <a:pt x="3369" y="1135"/>
                    <a:pt x="5971" y="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8"/>
            <p:cNvSpPr/>
            <p:nvPr/>
          </p:nvSpPr>
          <p:spPr>
            <a:xfrm>
              <a:off x="5492425" y="3755625"/>
              <a:ext cx="25050" cy="191000"/>
            </a:xfrm>
            <a:custGeom>
              <a:rect b="b" l="l" r="r" t="t"/>
              <a:pathLst>
                <a:path extrusionOk="0" fill="none" h="7640" w="1002">
                  <a:moveTo>
                    <a:pt x="1001" y="1"/>
                  </a:moveTo>
                  <a:cubicBezTo>
                    <a:pt x="334" y="2503"/>
                    <a:pt x="1" y="5071"/>
                    <a:pt x="1" y="764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8"/>
            <p:cNvSpPr/>
            <p:nvPr/>
          </p:nvSpPr>
          <p:spPr>
            <a:xfrm>
              <a:off x="5522450" y="3798150"/>
              <a:ext cx="8350" cy="42575"/>
            </a:xfrm>
            <a:custGeom>
              <a:rect b="b" l="l" r="r" t="t"/>
              <a:pathLst>
                <a:path extrusionOk="0" fill="none" h="1703" w="334">
                  <a:moveTo>
                    <a:pt x="334" y="1"/>
                  </a:moveTo>
                  <a:cubicBezTo>
                    <a:pt x="134" y="535"/>
                    <a:pt x="0" y="1135"/>
                    <a:pt x="34" y="1702"/>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8"/>
            <p:cNvSpPr/>
            <p:nvPr/>
          </p:nvSpPr>
          <p:spPr>
            <a:xfrm>
              <a:off x="5585825" y="3766475"/>
              <a:ext cx="23375" cy="49225"/>
            </a:xfrm>
            <a:custGeom>
              <a:rect b="b" l="l" r="r" t="t"/>
              <a:pathLst>
                <a:path extrusionOk="0" fill="none" h="1969" w="935">
                  <a:moveTo>
                    <a:pt x="935" y="0"/>
                  </a:moveTo>
                  <a:cubicBezTo>
                    <a:pt x="501" y="601"/>
                    <a:pt x="234" y="1268"/>
                    <a:pt x="1" y="19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8"/>
            <p:cNvSpPr/>
            <p:nvPr/>
          </p:nvSpPr>
          <p:spPr>
            <a:xfrm>
              <a:off x="5409875" y="3776475"/>
              <a:ext cx="60900" cy="106775"/>
            </a:xfrm>
            <a:custGeom>
              <a:rect b="b" l="l" r="r" t="t"/>
              <a:pathLst>
                <a:path extrusionOk="0" fill="none" h="4271" w="2436">
                  <a:moveTo>
                    <a:pt x="0" y="1"/>
                  </a:moveTo>
                  <a:cubicBezTo>
                    <a:pt x="1134" y="1202"/>
                    <a:pt x="1968" y="2703"/>
                    <a:pt x="2435" y="427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8"/>
            <p:cNvSpPr/>
            <p:nvPr/>
          </p:nvSpPr>
          <p:spPr>
            <a:xfrm>
              <a:off x="5327300" y="3861550"/>
              <a:ext cx="77600" cy="46725"/>
            </a:xfrm>
            <a:custGeom>
              <a:rect b="b" l="l" r="r" t="t"/>
              <a:pathLst>
                <a:path extrusionOk="0" fill="none" h="1869" w="3104">
                  <a:moveTo>
                    <a:pt x="1" y="0"/>
                  </a:moveTo>
                  <a:cubicBezTo>
                    <a:pt x="1135" y="434"/>
                    <a:pt x="2236" y="1034"/>
                    <a:pt x="3103" y="1868"/>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8"/>
            <p:cNvSpPr/>
            <p:nvPr/>
          </p:nvSpPr>
          <p:spPr>
            <a:xfrm>
              <a:off x="5402350" y="3877375"/>
              <a:ext cx="66750" cy="108450"/>
            </a:xfrm>
            <a:custGeom>
              <a:rect b="b" l="l" r="r" t="t"/>
              <a:pathLst>
                <a:path extrusionOk="0" fill="none" h="4338" w="2670">
                  <a:moveTo>
                    <a:pt x="1" y="1"/>
                  </a:moveTo>
                  <a:cubicBezTo>
                    <a:pt x="1168" y="1235"/>
                    <a:pt x="2102" y="2703"/>
                    <a:pt x="267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8"/>
            <p:cNvSpPr/>
            <p:nvPr/>
          </p:nvSpPr>
          <p:spPr>
            <a:xfrm>
              <a:off x="5535800" y="3462075"/>
              <a:ext cx="251850" cy="1567000"/>
            </a:xfrm>
            <a:custGeom>
              <a:rect b="b" l="l" r="r" t="t"/>
              <a:pathLst>
                <a:path extrusionOk="0" fill="none" h="62680" w="10074">
                  <a:moveTo>
                    <a:pt x="234" y="1"/>
                  </a:moveTo>
                  <a:cubicBezTo>
                    <a:pt x="10074" y="18114"/>
                    <a:pt x="10074" y="41030"/>
                    <a:pt x="0"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8"/>
            <p:cNvSpPr/>
            <p:nvPr/>
          </p:nvSpPr>
          <p:spPr>
            <a:xfrm>
              <a:off x="5068800" y="2869175"/>
              <a:ext cx="479425" cy="622000"/>
            </a:xfrm>
            <a:custGeom>
              <a:rect b="b" l="l" r="r" t="t"/>
              <a:pathLst>
                <a:path extrusionOk="0" h="24880" w="19177">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8"/>
            <p:cNvSpPr/>
            <p:nvPr/>
          </p:nvSpPr>
          <p:spPr>
            <a:xfrm>
              <a:off x="4962875" y="2951725"/>
              <a:ext cx="585450" cy="539700"/>
            </a:xfrm>
            <a:custGeom>
              <a:rect b="b" l="l" r="r" t="t"/>
              <a:pathLst>
                <a:path extrusionOk="0" h="21588" w="23418">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8"/>
            <p:cNvSpPr/>
            <p:nvPr/>
          </p:nvSpPr>
          <p:spPr>
            <a:xfrm>
              <a:off x="5380675" y="2846650"/>
              <a:ext cx="321925" cy="636925"/>
            </a:xfrm>
            <a:custGeom>
              <a:rect b="b" l="l" r="r" t="t"/>
              <a:pathLst>
                <a:path extrusionOk="0" h="25477" w="12877">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8"/>
            <p:cNvSpPr/>
            <p:nvPr/>
          </p:nvSpPr>
          <p:spPr>
            <a:xfrm>
              <a:off x="5548300" y="3004250"/>
              <a:ext cx="407825" cy="475375"/>
            </a:xfrm>
            <a:custGeom>
              <a:rect b="b" l="l" r="r" t="t"/>
              <a:pathLst>
                <a:path extrusionOk="0" h="19015" w="16313">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8"/>
            <p:cNvSpPr/>
            <p:nvPr/>
          </p:nvSpPr>
          <p:spPr>
            <a:xfrm>
              <a:off x="4910350" y="3209400"/>
              <a:ext cx="647150" cy="270650"/>
            </a:xfrm>
            <a:custGeom>
              <a:rect b="b" l="l" r="r" t="t"/>
              <a:pathLst>
                <a:path extrusionOk="0" h="10826" w="25886">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8"/>
            <p:cNvSpPr/>
            <p:nvPr/>
          </p:nvSpPr>
          <p:spPr>
            <a:xfrm>
              <a:off x="4967875" y="3434775"/>
              <a:ext cx="577125" cy="260000"/>
            </a:xfrm>
            <a:custGeom>
              <a:rect b="b" l="l" r="r" t="t"/>
              <a:pathLst>
                <a:path extrusionOk="0" h="10400" w="23085">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8"/>
            <p:cNvSpPr/>
            <p:nvPr/>
          </p:nvSpPr>
          <p:spPr>
            <a:xfrm>
              <a:off x="5184700" y="2636500"/>
              <a:ext cx="321100" cy="700525"/>
            </a:xfrm>
            <a:custGeom>
              <a:rect b="b" l="l" r="r" t="t"/>
              <a:pathLst>
                <a:path extrusionOk="0" h="28021" w="12844">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8"/>
            <p:cNvSpPr/>
            <p:nvPr/>
          </p:nvSpPr>
          <p:spPr>
            <a:xfrm>
              <a:off x="5171375" y="2608450"/>
              <a:ext cx="70075" cy="36950"/>
            </a:xfrm>
            <a:custGeom>
              <a:rect b="b" l="l" r="r" t="t"/>
              <a:pathLst>
                <a:path extrusionOk="0" h="1478" w="2803">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8"/>
            <p:cNvSpPr/>
            <p:nvPr/>
          </p:nvSpPr>
          <p:spPr>
            <a:xfrm>
              <a:off x="5105475" y="2744075"/>
              <a:ext cx="391975" cy="608800"/>
            </a:xfrm>
            <a:custGeom>
              <a:rect b="b" l="l" r="r" t="t"/>
              <a:pathLst>
                <a:path extrusionOk="0" h="24352" w="15679">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8"/>
            <p:cNvSpPr/>
            <p:nvPr/>
          </p:nvSpPr>
          <p:spPr>
            <a:xfrm>
              <a:off x="5072125" y="2716625"/>
              <a:ext cx="73400" cy="39900"/>
            </a:xfrm>
            <a:custGeom>
              <a:rect b="b" l="l" r="r" t="t"/>
              <a:pathLst>
                <a:path extrusionOk="0" h="1596" w="2936">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8"/>
            <p:cNvSpPr/>
            <p:nvPr/>
          </p:nvSpPr>
          <p:spPr>
            <a:xfrm>
              <a:off x="5310625" y="2681525"/>
              <a:ext cx="196000" cy="654675"/>
            </a:xfrm>
            <a:custGeom>
              <a:rect b="b" l="l" r="r" t="t"/>
              <a:pathLst>
                <a:path extrusionOk="0" h="26187" w="784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8"/>
            <p:cNvSpPr/>
            <p:nvPr/>
          </p:nvSpPr>
          <p:spPr>
            <a:xfrm>
              <a:off x="5347325" y="2654650"/>
              <a:ext cx="71750" cy="40175"/>
            </a:xfrm>
            <a:custGeom>
              <a:rect b="b" l="l" r="r" t="t"/>
              <a:pathLst>
                <a:path extrusionOk="0" h="1607" w="287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8"/>
            <p:cNvSpPr/>
            <p:nvPr/>
          </p:nvSpPr>
          <p:spPr>
            <a:xfrm>
              <a:off x="4884500" y="3013425"/>
              <a:ext cx="538725" cy="372800"/>
            </a:xfrm>
            <a:custGeom>
              <a:rect b="b" l="l" r="r" t="t"/>
              <a:pathLst>
                <a:path extrusionOk="0" h="14912" w="21549">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8"/>
            <p:cNvSpPr/>
            <p:nvPr/>
          </p:nvSpPr>
          <p:spPr>
            <a:xfrm>
              <a:off x="4854475" y="2982425"/>
              <a:ext cx="41725" cy="68700"/>
            </a:xfrm>
            <a:custGeom>
              <a:rect b="b" l="l" r="r" t="t"/>
              <a:pathLst>
                <a:path extrusionOk="0" h="2748" w="1669">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8"/>
            <p:cNvSpPr/>
            <p:nvPr/>
          </p:nvSpPr>
          <p:spPr>
            <a:xfrm>
              <a:off x="5280600" y="2794950"/>
              <a:ext cx="226025" cy="541250"/>
            </a:xfrm>
            <a:custGeom>
              <a:rect b="b" l="l" r="r" t="t"/>
              <a:pathLst>
                <a:path extrusionOk="0" h="21650" w="9041">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8"/>
            <p:cNvSpPr/>
            <p:nvPr/>
          </p:nvSpPr>
          <p:spPr>
            <a:xfrm>
              <a:off x="5251475" y="2769025"/>
              <a:ext cx="71650" cy="36850"/>
            </a:xfrm>
            <a:custGeom>
              <a:rect b="b" l="l" r="r" t="t"/>
              <a:pathLst>
                <a:path extrusionOk="0" h="1474" w="2866">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8"/>
            <p:cNvSpPr/>
            <p:nvPr/>
          </p:nvSpPr>
          <p:spPr>
            <a:xfrm>
              <a:off x="4992900" y="2956725"/>
              <a:ext cx="430325" cy="428675"/>
            </a:xfrm>
            <a:custGeom>
              <a:rect b="b" l="l" r="r" t="t"/>
              <a:pathLst>
                <a:path extrusionOk="0" h="17147" w="17213">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8"/>
            <p:cNvSpPr/>
            <p:nvPr/>
          </p:nvSpPr>
          <p:spPr>
            <a:xfrm>
              <a:off x="4962050" y="2925025"/>
              <a:ext cx="47550" cy="63425"/>
            </a:xfrm>
            <a:custGeom>
              <a:rect b="b" l="l" r="r" t="t"/>
              <a:pathLst>
                <a:path extrusionOk="0" h="2537" w="1902">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8"/>
            <p:cNvSpPr/>
            <p:nvPr/>
          </p:nvSpPr>
          <p:spPr>
            <a:xfrm>
              <a:off x="5179700" y="3019275"/>
              <a:ext cx="376975" cy="475950"/>
            </a:xfrm>
            <a:custGeom>
              <a:rect b="b" l="l" r="r" t="t"/>
              <a:pathLst>
                <a:path extrusionOk="0" h="19038" w="15079">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8"/>
            <p:cNvSpPr/>
            <p:nvPr/>
          </p:nvSpPr>
          <p:spPr>
            <a:xfrm>
              <a:off x="5425700" y="2995925"/>
              <a:ext cx="255225" cy="493075"/>
            </a:xfrm>
            <a:custGeom>
              <a:rect b="b" l="l" r="r" t="t"/>
              <a:pathLst>
                <a:path extrusionOk="0" h="19723" w="10209">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8"/>
            <p:cNvSpPr/>
            <p:nvPr/>
          </p:nvSpPr>
          <p:spPr>
            <a:xfrm>
              <a:off x="5552475" y="3069300"/>
              <a:ext cx="270200" cy="416325"/>
            </a:xfrm>
            <a:custGeom>
              <a:rect b="b" l="l" r="r" t="t"/>
              <a:pathLst>
                <a:path extrusionOk="0" h="16653" w="10808">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8"/>
            <p:cNvSpPr/>
            <p:nvPr/>
          </p:nvSpPr>
          <p:spPr>
            <a:xfrm>
              <a:off x="5078800" y="3185225"/>
              <a:ext cx="482025" cy="305575"/>
            </a:xfrm>
            <a:custGeom>
              <a:rect b="b" l="l" r="r" t="t"/>
              <a:pathLst>
                <a:path extrusionOk="0" h="12223" w="19281">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8"/>
            <p:cNvSpPr/>
            <p:nvPr/>
          </p:nvSpPr>
          <p:spPr>
            <a:xfrm>
              <a:off x="5110475" y="3392300"/>
              <a:ext cx="446200" cy="184050"/>
            </a:xfrm>
            <a:custGeom>
              <a:rect b="b" l="l" r="r" t="t"/>
              <a:pathLst>
                <a:path extrusionOk="0" h="7362" w="17848">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8"/>
            <p:cNvSpPr/>
            <p:nvPr/>
          </p:nvSpPr>
          <p:spPr>
            <a:xfrm>
              <a:off x="5258100" y="3266125"/>
              <a:ext cx="227675" cy="149275"/>
            </a:xfrm>
            <a:custGeom>
              <a:rect b="b" l="l" r="r" t="t"/>
              <a:pathLst>
                <a:path extrusionOk="0" fill="none" h="5971" w="9107">
                  <a:moveTo>
                    <a:pt x="0" y="0"/>
                  </a:moveTo>
                  <a:cubicBezTo>
                    <a:pt x="3603" y="901"/>
                    <a:pt x="6872" y="3002"/>
                    <a:pt x="9107" y="597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8"/>
            <p:cNvSpPr/>
            <p:nvPr/>
          </p:nvSpPr>
          <p:spPr>
            <a:xfrm>
              <a:off x="5284775" y="3316150"/>
              <a:ext cx="65900" cy="27550"/>
            </a:xfrm>
            <a:custGeom>
              <a:rect b="b" l="l" r="r" t="t"/>
              <a:pathLst>
                <a:path extrusionOk="0" fill="none" h="1102" w="2636">
                  <a:moveTo>
                    <a:pt x="1" y="0"/>
                  </a:moveTo>
                  <a:cubicBezTo>
                    <a:pt x="968" y="134"/>
                    <a:pt x="1869" y="568"/>
                    <a:pt x="2636" y="1101"/>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8"/>
            <p:cNvSpPr/>
            <p:nvPr/>
          </p:nvSpPr>
          <p:spPr>
            <a:xfrm>
              <a:off x="5543300" y="3092650"/>
              <a:ext cx="27550" cy="108450"/>
            </a:xfrm>
            <a:custGeom>
              <a:rect b="b" l="l" r="r" t="t"/>
              <a:pathLst>
                <a:path extrusionOk="0" fill="none" h="4338" w="1102">
                  <a:moveTo>
                    <a:pt x="1101" y="1"/>
                  </a:moveTo>
                  <a:cubicBezTo>
                    <a:pt x="434" y="1335"/>
                    <a:pt x="34" y="2836"/>
                    <a:pt x="0" y="433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8"/>
            <p:cNvSpPr/>
            <p:nvPr/>
          </p:nvSpPr>
          <p:spPr>
            <a:xfrm>
              <a:off x="5535800" y="3071800"/>
              <a:ext cx="10025" cy="43400"/>
            </a:xfrm>
            <a:custGeom>
              <a:rect b="b" l="l" r="r" t="t"/>
              <a:pathLst>
                <a:path extrusionOk="0" fill="none" h="1736" w="401">
                  <a:moveTo>
                    <a:pt x="400" y="1"/>
                  </a:moveTo>
                  <a:cubicBezTo>
                    <a:pt x="134" y="535"/>
                    <a:pt x="0" y="1102"/>
                    <a:pt x="0" y="1735"/>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8"/>
            <p:cNvSpPr/>
            <p:nvPr/>
          </p:nvSpPr>
          <p:spPr>
            <a:xfrm>
              <a:off x="5481575" y="3188550"/>
              <a:ext cx="20875" cy="102600"/>
            </a:xfrm>
            <a:custGeom>
              <a:rect b="b" l="l" r="r" t="t"/>
              <a:pathLst>
                <a:path extrusionOk="0" fill="none" h="4104" w="835">
                  <a:moveTo>
                    <a:pt x="1" y="1"/>
                  </a:moveTo>
                  <a:cubicBezTo>
                    <a:pt x="68" y="1402"/>
                    <a:pt x="334" y="2836"/>
                    <a:pt x="835" y="410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8"/>
            <p:cNvSpPr/>
            <p:nvPr/>
          </p:nvSpPr>
          <p:spPr>
            <a:xfrm>
              <a:off x="5275600" y="3132675"/>
              <a:ext cx="209350" cy="216850"/>
            </a:xfrm>
            <a:custGeom>
              <a:rect b="b" l="l" r="r" t="t"/>
              <a:pathLst>
                <a:path extrusionOk="0" fill="none" h="8674" w="8374">
                  <a:moveTo>
                    <a:pt x="1" y="1"/>
                  </a:moveTo>
                  <a:cubicBezTo>
                    <a:pt x="3270" y="2336"/>
                    <a:pt x="6138" y="5305"/>
                    <a:pt x="8373" y="8674"/>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8"/>
            <p:cNvSpPr/>
            <p:nvPr/>
          </p:nvSpPr>
          <p:spPr>
            <a:xfrm>
              <a:off x="5566650" y="3186900"/>
              <a:ext cx="180150" cy="258525"/>
            </a:xfrm>
            <a:custGeom>
              <a:rect b="b" l="l" r="r" t="t"/>
              <a:pathLst>
                <a:path extrusionOk="0" fill="none" h="10341" w="7206">
                  <a:moveTo>
                    <a:pt x="0" y="10341"/>
                  </a:moveTo>
                  <a:cubicBezTo>
                    <a:pt x="1001" y="6171"/>
                    <a:pt x="3603" y="2368"/>
                    <a:pt x="7205" y="0"/>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8"/>
            <p:cNvSpPr/>
            <p:nvPr/>
          </p:nvSpPr>
          <p:spPr>
            <a:xfrm>
              <a:off x="5655050" y="3178550"/>
              <a:ext cx="43375" cy="39225"/>
            </a:xfrm>
            <a:custGeom>
              <a:rect b="b" l="l" r="r" t="t"/>
              <a:pathLst>
                <a:path extrusionOk="0" fill="none" h="1569" w="1735">
                  <a:moveTo>
                    <a:pt x="0" y="1568"/>
                  </a:moveTo>
                  <a:cubicBezTo>
                    <a:pt x="501" y="968"/>
                    <a:pt x="1068" y="434"/>
                    <a:pt x="1735" y="1"/>
                  </a:cubicBezTo>
                </a:path>
              </a:pathLst>
            </a:custGeom>
            <a:noFill/>
            <a:ln cap="rnd" cmpd="sng" w="500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8"/>
            <p:cNvSpPr/>
            <p:nvPr/>
          </p:nvSpPr>
          <p:spPr>
            <a:xfrm>
              <a:off x="5216400" y="3456250"/>
              <a:ext cx="229350" cy="22550"/>
            </a:xfrm>
            <a:custGeom>
              <a:rect b="b" l="l" r="r" t="t"/>
              <a:pathLst>
                <a:path extrusionOk="0" fill="none" h="902" w="9174">
                  <a:moveTo>
                    <a:pt x="0" y="901"/>
                  </a:moveTo>
                  <a:cubicBezTo>
                    <a:pt x="3002" y="167"/>
                    <a:pt x="6105" y="0"/>
                    <a:pt x="9174" y="367"/>
                  </a:cubicBezTo>
                </a:path>
              </a:pathLst>
            </a:custGeom>
            <a:solidFill>
              <a:schemeClr val="accent6"/>
            </a:solidFill>
            <a:ln cap="rnd" cmpd="sng" w="50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8"/>
            <p:cNvSpPr/>
            <p:nvPr/>
          </p:nvSpPr>
          <p:spPr>
            <a:xfrm>
              <a:off x="4830275" y="3891550"/>
              <a:ext cx="714425" cy="1148975"/>
            </a:xfrm>
            <a:custGeom>
              <a:rect b="b" l="l" r="r" t="t"/>
              <a:pathLst>
                <a:path extrusionOk="0" h="45959" w="28577">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8"/>
            <p:cNvSpPr/>
            <p:nvPr/>
          </p:nvSpPr>
          <p:spPr>
            <a:xfrm>
              <a:off x="5517775" y="4299350"/>
              <a:ext cx="558425" cy="740675"/>
            </a:xfrm>
            <a:custGeom>
              <a:rect b="b" l="l" r="r" t="t"/>
              <a:pathLst>
                <a:path extrusionOk="0" h="29627" w="22337">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8"/>
          <p:cNvGrpSpPr/>
          <p:nvPr/>
        </p:nvGrpSpPr>
        <p:grpSpPr>
          <a:xfrm>
            <a:off x="1113350" y="4098975"/>
            <a:ext cx="1965875" cy="1076025"/>
            <a:chOff x="1580075" y="4143975"/>
            <a:chExt cx="1965875" cy="1076025"/>
          </a:xfrm>
        </p:grpSpPr>
        <p:sp>
          <p:nvSpPr>
            <p:cNvPr id="810" name="Google Shape;810;p8"/>
            <p:cNvSpPr/>
            <p:nvPr/>
          </p:nvSpPr>
          <p:spPr>
            <a:xfrm>
              <a:off x="2039050" y="4668300"/>
              <a:ext cx="800200" cy="551700"/>
            </a:xfrm>
            <a:custGeom>
              <a:rect b="b" l="l" r="r" t="t"/>
              <a:pathLst>
                <a:path extrusionOk="0" h="22068" w="32008">
                  <a:moveTo>
                    <a:pt x="1" y="22067"/>
                  </a:moveTo>
                  <a:cubicBezTo>
                    <a:pt x="2524" y="19514"/>
                    <a:pt x="5198" y="17113"/>
                    <a:pt x="8056" y="14924"/>
                  </a:cubicBezTo>
                  <a:cubicBezTo>
                    <a:pt x="27539" y="0"/>
                    <a:pt x="30670" y="122"/>
                    <a:pt x="30670" y="122"/>
                  </a:cubicBezTo>
                  <a:cubicBezTo>
                    <a:pt x="30670" y="122"/>
                    <a:pt x="32007" y="122"/>
                    <a:pt x="29059" y="1490"/>
                  </a:cubicBezTo>
                  <a:cubicBezTo>
                    <a:pt x="26141" y="2857"/>
                    <a:pt x="17630" y="8845"/>
                    <a:pt x="7509" y="16870"/>
                  </a:cubicBezTo>
                  <a:cubicBezTo>
                    <a:pt x="5381" y="18541"/>
                    <a:pt x="3405" y="20274"/>
                    <a:pt x="1551" y="2206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8"/>
            <p:cNvSpPr/>
            <p:nvPr/>
          </p:nvSpPr>
          <p:spPr>
            <a:xfrm>
              <a:off x="2159875" y="4411450"/>
              <a:ext cx="103375" cy="648200"/>
            </a:xfrm>
            <a:custGeom>
              <a:rect b="b" l="l" r="r" t="t"/>
              <a:pathLst>
                <a:path extrusionOk="0" h="25928" w="4135">
                  <a:moveTo>
                    <a:pt x="3891" y="20943"/>
                  </a:moveTo>
                  <a:cubicBezTo>
                    <a:pt x="3527" y="17903"/>
                    <a:pt x="2493" y="15198"/>
                    <a:pt x="2797" y="9666"/>
                  </a:cubicBezTo>
                  <a:cubicBezTo>
                    <a:pt x="3010" y="6353"/>
                    <a:pt x="2372" y="3040"/>
                    <a:pt x="1004" y="0"/>
                  </a:cubicBezTo>
                  <a:cubicBezTo>
                    <a:pt x="1156" y="1338"/>
                    <a:pt x="1217" y="2675"/>
                    <a:pt x="1186" y="4013"/>
                  </a:cubicBezTo>
                  <a:cubicBezTo>
                    <a:pt x="1156" y="6232"/>
                    <a:pt x="396" y="8329"/>
                    <a:pt x="122" y="14742"/>
                  </a:cubicBezTo>
                  <a:cubicBezTo>
                    <a:pt x="1" y="18633"/>
                    <a:pt x="943" y="22524"/>
                    <a:pt x="2858" y="25928"/>
                  </a:cubicBezTo>
                  <a:cubicBezTo>
                    <a:pt x="3770" y="24439"/>
                    <a:pt x="4135" y="22676"/>
                    <a:pt x="3891" y="209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8"/>
            <p:cNvSpPr/>
            <p:nvPr/>
          </p:nvSpPr>
          <p:spPr>
            <a:xfrm>
              <a:off x="2262475" y="4308100"/>
              <a:ext cx="132250" cy="681650"/>
            </a:xfrm>
            <a:custGeom>
              <a:rect b="b" l="l" r="r" t="t"/>
              <a:pathLst>
                <a:path extrusionOk="0" h="27266" w="5290">
                  <a:moveTo>
                    <a:pt x="2219" y="13709"/>
                  </a:moveTo>
                  <a:cubicBezTo>
                    <a:pt x="1034" y="8755"/>
                    <a:pt x="3526" y="1"/>
                    <a:pt x="3526" y="1"/>
                  </a:cubicBezTo>
                  <a:cubicBezTo>
                    <a:pt x="3526" y="1"/>
                    <a:pt x="335" y="5624"/>
                    <a:pt x="183" y="12098"/>
                  </a:cubicBezTo>
                  <a:cubicBezTo>
                    <a:pt x="0" y="18572"/>
                    <a:pt x="2705" y="27265"/>
                    <a:pt x="2705" y="27265"/>
                  </a:cubicBezTo>
                  <a:cubicBezTo>
                    <a:pt x="5289" y="25107"/>
                    <a:pt x="3374" y="18664"/>
                    <a:pt x="2219" y="137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8"/>
            <p:cNvSpPr/>
            <p:nvPr/>
          </p:nvSpPr>
          <p:spPr>
            <a:xfrm>
              <a:off x="1580075" y="5118900"/>
              <a:ext cx="292600" cy="101100"/>
            </a:xfrm>
            <a:custGeom>
              <a:rect b="b" l="l" r="r" t="t"/>
              <a:pathLst>
                <a:path extrusionOk="0" h="4044" w="11704">
                  <a:moveTo>
                    <a:pt x="1" y="1"/>
                  </a:moveTo>
                  <a:cubicBezTo>
                    <a:pt x="1612" y="1460"/>
                    <a:pt x="3344" y="2828"/>
                    <a:pt x="5168" y="4043"/>
                  </a:cubicBezTo>
                  <a:lnTo>
                    <a:pt x="11703" y="4043"/>
                  </a:lnTo>
                  <a:cubicBezTo>
                    <a:pt x="11247" y="3861"/>
                    <a:pt x="10791" y="3739"/>
                    <a:pt x="10305" y="3679"/>
                  </a:cubicBezTo>
                  <a:cubicBezTo>
                    <a:pt x="7326" y="3223"/>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8"/>
            <p:cNvSpPr/>
            <p:nvPr/>
          </p:nvSpPr>
          <p:spPr>
            <a:xfrm>
              <a:off x="2569475" y="4144725"/>
              <a:ext cx="152000" cy="653525"/>
            </a:xfrm>
            <a:custGeom>
              <a:rect b="b" l="l" r="r" t="t"/>
              <a:pathLst>
                <a:path extrusionOk="0" h="26141" w="6080">
                  <a:moveTo>
                    <a:pt x="3708" y="14621"/>
                  </a:moveTo>
                  <a:cubicBezTo>
                    <a:pt x="3830" y="9119"/>
                    <a:pt x="6079" y="1"/>
                    <a:pt x="6079" y="1"/>
                  </a:cubicBezTo>
                  <a:cubicBezTo>
                    <a:pt x="4316" y="3648"/>
                    <a:pt x="2857" y="7478"/>
                    <a:pt x="1733" y="11399"/>
                  </a:cubicBezTo>
                  <a:cubicBezTo>
                    <a:pt x="0" y="17569"/>
                    <a:pt x="1033" y="26141"/>
                    <a:pt x="1033" y="26141"/>
                  </a:cubicBezTo>
                  <a:cubicBezTo>
                    <a:pt x="2432" y="25016"/>
                    <a:pt x="3556" y="20122"/>
                    <a:pt x="3708" y="146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8"/>
            <p:cNvSpPr/>
            <p:nvPr/>
          </p:nvSpPr>
          <p:spPr>
            <a:xfrm>
              <a:off x="2697875" y="4143975"/>
              <a:ext cx="200650" cy="576775"/>
            </a:xfrm>
            <a:custGeom>
              <a:rect b="b" l="l" r="r" t="t"/>
              <a:pathLst>
                <a:path extrusionOk="0" h="23071" w="8026">
                  <a:moveTo>
                    <a:pt x="426" y="23070"/>
                  </a:moveTo>
                  <a:cubicBezTo>
                    <a:pt x="1764" y="22128"/>
                    <a:pt x="2524" y="18481"/>
                    <a:pt x="3770" y="12280"/>
                  </a:cubicBezTo>
                  <a:cubicBezTo>
                    <a:pt x="5016" y="6049"/>
                    <a:pt x="8025" y="0"/>
                    <a:pt x="8025" y="0"/>
                  </a:cubicBezTo>
                  <a:cubicBezTo>
                    <a:pt x="8025" y="0"/>
                    <a:pt x="5472" y="2493"/>
                    <a:pt x="2493" y="9636"/>
                  </a:cubicBezTo>
                  <a:cubicBezTo>
                    <a:pt x="730" y="13891"/>
                    <a:pt x="1" y="18481"/>
                    <a:pt x="426" y="230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8"/>
            <p:cNvSpPr/>
            <p:nvPr/>
          </p:nvSpPr>
          <p:spPr>
            <a:xfrm>
              <a:off x="2776925" y="4262500"/>
              <a:ext cx="769025" cy="423300"/>
            </a:xfrm>
            <a:custGeom>
              <a:rect b="b" l="l" r="r" t="t"/>
              <a:pathLst>
                <a:path extrusionOk="0" h="16932" w="30761">
                  <a:moveTo>
                    <a:pt x="0" y="16931"/>
                  </a:moveTo>
                  <a:cubicBezTo>
                    <a:pt x="9271" y="15715"/>
                    <a:pt x="30761" y="1"/>
                    <a:pt x="30761" y="1"/>
                  </a:cubicBezTo>
                  <a:cubicBezTo>
                    <a:pt x="30761" y="1"/>
                    <a:pt x="18329" y="4712"/>
                    <a:pt x="10304" y="8664"/>
                  </a:cubicBezTo>
                  <a:cubicBezTo>
                    <a:pt x="2310" y="12615"/>
                    <a:pt x="0" y="16931"/>
                    <a:pt x="0" y="169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8"/>
            <p:cNvSpPr/>
            <p:nvPr/>
          </p:nvSpPr>
          <p:spPr>
            <a:xfrm>
              <a:off x="1608950" y="4824075"/>
              <a:ext cx="379225" cy="395925"/>
            </a:xfrm>
            <a:custGeom>
              <a:rect b="b" l="l" r="r" t="t"/>
              <a:pathLst>
                <a:path extrusionOk="0" h="15837" w="15169">
                  <a:moveTo>
                    <a:pt x="1" y="0"/>
                  </a:moveTo>
                  <a:cubicBezTo>
                    <a:pt x="1" y="0"/>
                    <a:pt x="3892" y="7113"/>
                    <a:pt x="7873" y="11733"/>
                  </a:cubicBezTo>
                  <a:cubicBezTo>
                    <a:pt x="9241" y="13314"/>
                    <a:pt x="10822" y="14681"/>
                    <a:pt x="12554" y="15836"/>
                  </a:cubicBezTo>
                  <a:lnTo>
                    <a:pt x="15168" y="15836"/>
                  </a:lnTo>
                  <a:cubicBezTo>
                    <a:pt x="11490" y="1030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8"/>
            <p:cNvSpPr/>
            <p:nvPr/>
          </p:nvSpPr>
          <p:spPr>
            <a:xfrm>
              <a:off x="2451675" y="4242750"/>
              <a:ext cx="91225" cy="648225"/>
            </a:xfrm>
            <a:custGeom>
              <a:rect b="b" l="l" r="r" t="t"/>
              <a:pathLst>
                <a:path extrusionOk="0" h="25929" w="3649">
                  <a:moveTo>
                    <a:pt x="3223" y="14165"/>
                  </a:moveTo>
                  <a:cubicBezTo>
                    <a:pt x="2797" y="9180"/>
                    <a:pt x="3223" y="1"/>
                    <a:pt x="3223" y="1"/>
                  </a:cubicBezTo>
                  <a:cubicBezTo>
                    <a:pt x="1916" y="3739"/>
                    <a:pt x="1065" y="7660"/>
                    <a:pt x="700" y="11612"/>
                  </a:cubicBezTo>
                  <a:cubicBezTo>
                    <a:pt x="1" y="18420"/>
                    <a:pt x="700" y="25928"/>
                    <a:pt x="700" y="25928"/>
                  </a:cubicBezTo>
                  <a:cubicBezTo>
                    <a:pt x="3040" y="23284"/>
                    <a:pt x="3648" y="19119"/>
                    <a:pt x="3223" y="1416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8"/>
            <p:cNvSpPr/>
            <p:nvPr/>
          </p:nvSpPr>
          <p:spPr>
            <a:xfrm>
              <a:off x="1956225" y="4604450"/>
              <a:ext cx="215075" cy="524350"/>
            </a:xfrm>
            <a:custGeom>
              <a:rect b="b" l="l" r="r" t="t"/>
              <a:pathLst>
                <a:path extrusionOk="0" h="20974" w="8603">
                  <a:moveTo>
                    <a:pt x="7478" y="20974"/>
                  </a:moveTo>
                  <a:cubicBezTo>
                    <a:pt x="8603" y="19606"/>
                    <a:pt x="8177" y="16992"/>
                    <a:pt x="6110" y="12524"/>
                  </a:cubicBezTo>
                  <a:cubicBezTo>
                    <a:pt x="4074" y="8056"/>
                    <a:pt x="1" y="1"/>
                    <a:pt x="1" y="1"/>
                  </a:cubicBezTo>
                  <a:cubicBezTo>
                    <a:pt x="1" y="1"/>
                    <a:pt x="244" y="3040"/>
                    <a:pt x="1946" y="7873"/>
                  </a:cubicBezTo>
                  <a:cubicBezTo>
                    <a:pt x="3648" y="12676"/>
                    <a:pt x="7478" y="20974"/>
                    <a:pt x="7478" y="2097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8"/>
            <p:cNvSpPr/>
            <p:nvPr/>
          </p:nvSpPr>
          <p:spPr>
            <a:xfrm>
              <a:off x="2323250" y="4995050"/>
              <a:ext cx="504600" cy="224950"/>
            </a:xfrm>
            <a:custGeom>
              <a:rect b="b" l="l" r="r" t="t"/>
              <a:pathLst>
                <a:path extrusionOk="0" h="8998" w="20184">
                  <a:moveTo>
                    <a:pt x="1" y="0"/>
                  </a:moveTo>
                  <a:cubicBezTo>
                    <a:pt x="183" y="1763"/>
                    <a:pt x="2645" y="3374"/>
                    <a:pt x="8694" y="5168"/>
                  </a:cubicBezTo>
                  <a:cubicBezTo>
                    <a:pt x="12098" y="6262"/>
                    <a:pt x="15442" y="7538"/>
                    <a:pt x="18725" y="8997"/>
                  </a:cubicBezTo>
                  <a:lnTo>
                    <a:pt x="20184" y="8997"/>
                  </a:lnTo>
                  <a:cubicBezTo>
                    <a:pt x="17205" y="7022"/>
                    <a:pt x="12463" y="4043"/>
                    <a:pt x="8664" y="2584"/>
                  </a:cubicBezTo>
                  <a:cubicBezTo>
                    <a:pt x="2736" y="304"/>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8"/>
            <p:cNvSpPr/>
            <p:nvPr/>
          </p:nvSpPr>
          <p:spPr>
            <a:xfrm>
              <a:off x="2455475" y="4892450"/>
              <a:ext cx="566900" cy="280425"/>
            </a:xfrm>
            <a:custGeom>
              <a:rect b="b" l="l" r="r" t="t"/>
              <a:pathLst>
                <a:path extrusionOk="0" h="11217" w="22676">
                  <a:moveTo>
                    <a:pt x="1" y="183"/>
                  </a:moveTo>
                  <a:cubicBezTo>
                    <a:pt x="3557" y="5138"/>
                    <a:pt x="22676" y="11217"/>
                    <a:pt x="22676" y="11217"/>
                  </a:cubicBezTo>
                  <a:cubicBezTo>
                    <a:pt x="22676" y="11217"/>
                    <a:pt x="15138" y="5563"/>
                    <a:pt x="9484" y="2767"/>
                  </a:cubicBezTo>
                  <a:cubicBezTo>
                    <a:pt x="3800" y="1"/>
                    <a:pt x="1" y="183"/>
                    <a:pt x="1" y="18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8"/>
            <p:cNvSpPr/>
            <p:nvPr/>
          </p:nvSpPr>
          <p:spPr>
            <a:xfrm>
              <a:off x="2576300" y="4805825"/>
              <a:ext cx="592750" cy="190775"/>
            </a:xfrm>
            <a:custGeom>
              <a:rect b="b" l="l" r="r" t="t"/>
              <a:pathLst>
                <a:path extrusionOk="0" h="7631" w="23710">
                  <a:moveTo>
                    <a:pt x="1" y="396"/>
                  </a:moveTo>
                  <a:cubicBezTo>
                    <a:pt x="2098" y="4803"/>
                    <a:pt x="23709" y="7630"/>
                    <a:pt x="23709" y="7630"/>
                  </a:cubicBezTo>
                  <a:cubicBezTo>
                    <a:pt x="23709" y="7630"/>
                    <a:pt x="12736" y="2736"/>
                    <a:pt x="7417" y="1369"/>
                  </a:cubicBezTo>
                  <a:cubicBezTo>
                    <a:pt x="2098" y="1"/>
                    <a:pt x="1" y="396"/>
                    <a:pt x="1" y="39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8"/>
            <p:cNvSpPr/>
            <p:nvPr/>
          </p:nvSpPr>
          <p:spPr>
            <a:xfrm>
              <a:off x="2709275" y="4714650"/>
              <a:ext cx="497775" cy="163400"/>
            </a:xfrm>
            <a:custGeom>
              <a:rect b="b" l="l" r="r" t="t"/>
              <a:pathLst>
                <a:path extrusionOk="0" h="6536" w="19911">
                  <a:moveTo>
                    <a:pt x="1" y="335"/>
                  </a:moveTo>
                  <a:cubicBezTo>
                    <a:pt x="4043" y="6535"/>
                    <a:pt x="19910" y="3313"/>
                    <a:pt x="19910" y="3313"/>
                  </a:cubicBezTo>
                  <a:cubicBezTo>
                    <a:pt x="19910" y="3313"/>
                    <a:pt x="12828" y="1672"/>
                    <a:pt x="7934" y="821"/>
                  </a:cubicBezTo>
                  <a:cubicBezTo>
                    <a:pt x="3040" y="0"/>
                    <a:pt x="1" y="335"/>
                    <a:pt x="1" y="3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8"/>
            <p:cNvSpPr/>
            <p:nvPr/>
          </p:nvSpPr>
          <p:spPr>
            <a:xfrm>
              <a:off x="1755625" y="4643975"/>
              <a:ext cx="352600" cy="557025"/>
            </a:xfrm>
            <a:custGeom>
              <a:rect b="b" l="l" r="r" t="t"/>
              <a:pathLst>
                <a:path extrusionOk="0" h="22281" w="14104">
                  <a:moveTo>
                    <a:pt x="3708" y="7964"/>
                  </a:moveTo>
                  <a:cubicBezTo>
                    <a:pt x="6687" y="13770"/>
                    <a:pt x="12523" y="22280"/>
                    <a:pt x="12523" y="22280"/>
                  </a:cubicBezTo>
                  <a:cubicBezTo>
                    <a:pt x="14104" y="16262"/>
                    <a:pt x="0" y="1"/>
                    <a:pt x="0" y="1"/>
                  </a:cubicBezTo>
                  <a:cubicBezTo>
                    <a:pt x="0" y="1"/>
                    <a:pt x="760" y="2159"/>
                    <a:pt x="3708" y="79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8"/>
            <p:cNvSpPr/>
            <p:nvPr/>
          </p:nvSpPr>
          <p:spPr>
            <a:xfrm>
              <a:off x="2217625" y="5068000"/>
              <a:ext cx="393650" cy="152000"/>
            </a:xfrm>
            <a:custGeom>
              <a:rect b="b" l="l" r="r" t="t"/>
              <a:pathLst>
                <a:path extrusionOk="0" h="6080" w="15746">
                  <a:moveTo>
                    <a:pt x="62" y="0"/>
                  </a:moveTo>
                  <a:cubicBezTo>
                    <a:pt x="1" y="1581"/>
                    <a:pt x="4895" y="4408"/>
                    <a:pt x="10487" y="6079"/>
                  </a:cubicBezTo>
                  <a:lnTo>
                    <a:pt x="15746" y="6079"/>
                  </a:lnTo>
                  <a:lnTo>
                    <a:pt x="15685" y="6049"/>
                  </a:lnTo>
                  <a:cubicBezTo>
                    <a:pt x="10123" y="2918"/>
                    <a:pt x="62" y="0"/>
                    <a:pt x="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8"/>
            <p:cNvSpPr/>
            <p:nvPr/>
          </p:nvSpPr>
          <p:spPr>
            <a:xfrm>
              <a:off x="2133275" y="5143225"/>
              <a:ext cx="136050" cy="76775"/>
            </a:xfrm>
            <a:custGeom>
              <a:rect b="b" l="l" r="r" t="t"/>
              <a:pathLst>
                <a:path extrusionOk="0" h="3071" w="5442">
                  <a:moveTo>
                    <a:pt x="1885" y="3070"/>
                  </a:moveTo>
                  <a:lnTo>
                    <a:pt x="5442" y="3070"/>
                  </a:lnTo>
                  <a:cubicBezTo>
                    <a:pt x="3557" y="2189"/>
                    <a:pt x="1733" y="1155"/>
                    <a:pt x="1" y="0"/>
                  </a:cubicBezTo>
                  <a:cubicBezTo>
                    <a:pt x="1" y="821"/>
                    <a:pt x="700" y="1946"/>
                    <a:pt x="1885" y="30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8"/>
          <p:cNvGrpSpPr/>
          <p:nvPr/>
        </p:nvGrpSpPr>
        <p:grpSpPr>
          <a:xfrm flipH="1" rot="5400000">
            <a:off x="3145183" y="4326773"/>
            <a:ext cx="737649" cy="958806"/>
            <a:chOff x="238125" y="1386325"/>
            <a:chExt cx="671750" cy="873150"/>
          </a:xfrm>
        </p:grpSpPr>
        <p:sp>
          <p:nvSpPr>
            <p:cNvPr id="828" name="Google Shape;828;p8"/>
            <p:cNvSpPr/>
            <p:nvPr/>
          </p:nvSpPr>
          <p:spPr>
            <a:xfrm>
              <a:off x="238125" y="1386325"/>
              <a:ext cx="671750" cy="873150"/>
            </a:xfrm>
            <a:custGeom>
              <a:rect b="b" l="l" r="r" t="t"/>
              <a:pathLst>
                <a:path extrusionOk="0" h="34926" w="26870">
                  <a:moveTo>
                    <a:pt x="16140" y="16414"/>
                  </a:moveTo>
                  <a:cubicBezTo>
                    <a:pt x="11976" y="15958"/>
                    <a:pt x="12310" y="13922"/>
                    <a:pt x="15107" y="13618"/>
                  </a:cubicBezTo>
                  <a:cubicBezTo>
                    <a:pt x="17933" y="13314"/>
                    <a:pt x="20760" y="15502"/>
                    <a:pt x="23800" y="13861"/>
                  </a:cubicBezTo>
                  <a:cubicBezTo>
                    <a:pt x="26870" y="12220"/>
                    <a:pt x="24864" y="7356"/>
                    <a:pt x="23982" y="5077"/>
                  </a:cubicBezTo>
                  <a:cubicBezTo>
                    <a:pt x="23496" y="3648"/>
                    <a:pt x="23587" y="2068"/>
                    <a:pt x="24225" y="700"/>
                  </a:cubicBezTo>
                  <a:cubicBezTo>
                    <a:pt x="24225" y="700"/>
                    <a:pt x="23162" y="1490"/>
                    <a:pt x="21277" y="1156"/>
                  </a:cubicBezTo>
                  <a:cubicBezTo>
                    <a:pt x="19423" y="821"/>
                    <a:pt x="17295" y="153"/>
                    <a:pt x="15775" y="1916"/>
                  </a:cubicBezTo>
                  <a:cubicBezTo>
                    <a:pt x="14286" y="3648"/>
                    <a:pt x="14742" y="5289"/>
                    <a:pt x="14408" y="7782"/>
                  </a:cubicBezTo>
                  <a:cubicBezTo>
                    <a:pt x="14104" y="10244"/>
                    <a:pt x="11915" y="8755"/>
                    <a:pt x="12037" y="6110"/>
                  </a:cubicBezTo>
                  <a:cubicBezTo>
                    <a:pt x="12158" y="3466"/>
                    <a:pt x="14924" y="700"/>
                    <a:pt x="14924" y="700"/>
                  </a:cubicBezTo>
                  <a:cubicBezTo>
                    <a:pt x="14012" y="426"/>
                    <a:pt x="13070" y="213"/>
                    <a:pt x="12128" y="92"/>
                  </a:cubicBezTo>
                  <a:cubicBezTo>
                    <a:pt x="11155" y="1"/>
                    <a:pt x="10183" y="31"/>
                    <a:pt x="9240" y="244"/>
                  </a:cubicBezTo>
                  <a:cubicBezTo>
                    <a:pt x="8116" y="1004"/>
                    <a:pt x="7204" y="2007"/>
                    <a:pt x="6596" y="3223"/>
                  </a:cubicBezTo>
                  <a:cubicBezTo>
                    <a:pt x="5654" y="5138"/>
                    <a:pt x="6809" y="7600"/>
                    <a:pt x="7447" y="11429"/>
                  </a:cubicBezTo>
                  <a:cubicBezTo>
                    <a:pt x="8085" y="15229"/>
                    <a:pt x="5046" y="13375"/>
                    <a:pt x="4468" y="9302"/>
                  </a:cubicBezTo>
                  <a:cubicBezTo>
                    <a:pt x="3921" y="5229"/>
                    <a:pt x="6474" y="1065"/>
                    <a:pt x="6474" y="1065"/>
                  </a:cubicBezTo>
                  <a:cubicBezTo>
                    <a:pt x="6474" y="1065"/>
                    <a:pt x="3313" y="2128"/>
                    <a:pt x="1337" y="3618"/>
                  </a:cubicBezTo>
                  <a:cubicBezTo>
                    <a:pt x="729" y="4043"/>
                    <a:pt x="274" y="4651"/>
                    <a:pt x="0" y="5350"/>
                  </a:cubicBezTo>
                  <a:lnTo>
                    <a:pt x="0" y="10609"/>
                  </a:lnTo>
                  <a:cubicBezTo>
                    <a:pt x="395" y="12311"/>
                    <a:pt x="973" y="13952"/>
                    <a:pt x="1672" y="15533"/>
                  </a:cubicBezTo>
                  <a:cubicBezTo>
                    <a:pt x="2523" y="17569"/>
                    <a:pt x="1094" y="16749"/>
                    <a:pt x="0" y="14834"/>
                  </a:cubicBezTo>
                  <a:lnTo>
                    <a:pt x="0" y="29758"/>
                  </a:lnTo>
                  <a:cubicBezTo>
                    <a:pt x="1398" y="34135"/>
                    <a:pt x="6444" y="34925"/>
                    <a:pt x="8602" y="34621"/>
                  </a:cubicBezTo>
                  <a:cubicBezTo>
                    <a:pt x="11398" y="34256"/>
                    <a:pt x="11368" y="32737"/>
                    <a:pt x="14164" y="32007"/>
                  </a:cubicBezTo>
                  <a:cubicBezTo>
                    <a:pt x="16961" y="31278"/>
                    <a:pt x="17873" y="27965"/>
                    <a:pt x="17873" y="27965"/>
                  </a:cubicBezTo>
                  <a:cubicBezTo>
                    <a:pt x="17234" y="28360"/>
                    <a:pt x="16535" y="28694"/>
                    <a:pt x="15806" y="28907"/>
                  </a:cubicBezTo>
                  <a:cubicBezTo>
                    <a:pt x="14894" y="29120"/>
                    <a:pt x="13526" y="28785"/>
                    <a:pt x="11550" y="27721"/>
                  </a:cubicBezTo>
                  <a:cubicBezTo>
                    <a:pt x="9575" y="26658"/>
                    <a:pt x="5927" y="26202"/>
                    <a:pt x="5684" y="25503"/>
                  </a:cubicBezTo>
                  <a:cubicBezTo>
                    <a:pt x="5441" y="24773"/>
                    <a:pt x="6839" y="24469"/>
                    <a:pt x="10274" y="25867"/>
                  </a:cubicBezTo>
                  <a:cubicBezTo>
                    <a:pt x="13708" y="27266"/>
                    <a:pt x="15867" y="28542"/>
                    <a:pt x="20031" y="25867"/>
                  </a:cubicBezTo>
                  <a:cubicBezTo>
                    <a:pt x="24225" y="23223"/>
                    <a:pt x="25988" y="14834"/>
                    <a:pt x="25988" y="14834"/>
                  </a:cubicBezTo>
                  <a:cubicBezTo>
                    <a:pt x="25988" y="14834"/>
                    <a:pt x="20274" y="16870"/>
                    <a:pt x="16140" y="16414"/>
                  </a:cubicBezTo>
                  <a:close/>
                  <a:moveTo>
                    <a:pt x="15897" y="9302"/>
                  </a:moveTo>
                  <a:cubicBezTo>
                    <a:pt x="15897" y="9302"/>
                    <a:pt x="18025" y="8268"/>
                    <a:pt x="19119" y="9028"/>
                  </a:cubicBezTo>
                  <a:cubicBezTo>
                    <a:pt x="20213" y="9818"/>
                    <a:pt x="18845" y="10274"/>
                    <a:pt x="17508" y="10274"/>
                  </a:cubicBezTo>
                  <a:cubicBezTo>
                    <a:pt x="16171" y="10305"/>
                    <a:pt x="14833" y="9514"/>
                    <a:pt x="15897" y="9302"/>
                  </a:cubicBezTo>
                  <a:close/>
                  <a:moveTo>
                    <a:pt x="1429" y="8025"/>
                  </a:moveTo>
                  <a:cubicBezTo>
                    <a:pt x="1429" y="8025"/>
                    <a:pt x="334" y="6505"/>
                    <a:pt x="1307" y="4986"/>
                  </a:cubicBezTo>
                  <a:cubicBezTo>
                    <a:pt x="2249" y="3466"/>
                    <a:pt x="3921" y="3283"/>
                    <a:pt x="3496" y="4408"/>
                  </a:cubicBezTo>
                  <a:cubicBezTo>
                    <a:pt x="3070" y="5533"/>
                    <a:pt x="2736" y="5685"/>
                    <a:pt x="2948" y="6627"/>
                  </a:cubicBezTo>
                  <a:cubicBezTo>
                    <a:pt x="3131" y="7539"/>
                    <a:pt x="3587" y="8147"/>
                    <a:pt x="2705" y="8694"/>
                  </a:cubicBezTo>
                  <a:cubicBezTo>
                    <a:pt x="1854" y="9241"/>
                    <a:pt x="1368" y="8572"/>
                    <a:pt x="1429" y="8025"/>
                  </a:cubicBezTo>
                  <a:close/>
                  <a:moveTo>
                    <a:pt x="2614" y="29515"/>
                  </a:moveTo>
                  <a:cubicBezTo>
                    <a:pt x="2128" y="29180"/>
                    <a:pt x="1155" y="28238"/>
                    <a:pt x="2128" y="28086"/>
                  </a:cubicBezTo>
                  <a:cubicBezTo>
                    <a:pt x="2128" y="28086"/>
                    <a:pt x="5076" y="27509"/>
                    <a:pt x="5015" y="28694"/>
                  </a:cubicBezTo>
                  <a:cubicBezTo>
                    <a:pt x="4985" y="29880"/>
                    <a:pt x="3100" y="29819"/>
                    <a:pt x="2614" y="29515"/>
                  </a:cubicBezTo>
                  <a:close/>
                  <a:moveTo>
                    <a:pt x="6809" y="17630"/>
                  </a:moveTo>
                  <a:cubicBezTo>
                    <a:pt x="6049" y="18481"/>
                    <a:pt x="5927" y="17326"/>
                    <a:pt x="6110" y="16627"/>
                  </a:cubicBezTo>
                  <a:cubicBezTo>
                    <a:pt x="6262" y="15898"/>
                    <a:pt x="6687" y="15442"/>
                    <a:pt x="7204" y="15624"/>
                  </a:cubicBezTo>
                  <a:cubicBezTo>
                    <a:pt x="7386" y="16293"/>
                    <a:pt x="7265" y="17053"/>
                    <a:pt x="6809" y="17630"/>
                  </a:cubicBezTo>
                  <a:close/>
                  <a:moveTo>
                    <a:pt x="19210" y="21186"/>
                  </a:moveTo>
                  <a:cubicBezTo>
                    <a:pt x="17964" y="21794"/>
                    <a:pt x="19301" y="22706"/>
                    <a:pt x="17569" y="23192"/>
                  </a:cubicBezTo>
                  <a:cubicBezTo>
                    <a:pt x="15836" y="23709"/>
                    <a:pt x="12888" y="21764"/>
                    <a:pt x="14894" y="20822"/>
                  </a:cubicBezTo>
                  <a:cubicBezTo>
                    <a:pt x="14894" y="20822"/>
                    <a:pt x="17447" y="19393"/>
                    <a:pt x="19058" y="19515"/>
                  </a:cubicBezTo>
                  <a:cubicBezTo>
                    <a:pt x="20639" y="19636"/>
                    <a:pt x="20426" y="20578"/>
                    <a:pt x="19210" y="2118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8"/>
            <p:cNvSpPr/>
            <p:nvPr/>
          </p:nvSpPr>
          <p:spPr>
            <a:xfrm>
              <a:off x="238125" y="1507900"/>
              <a:ext cx="553225" cy="598825"/>
            </a:xfrm>
            <a:custGeom>
              <a:rect b="b" l="l" r="r" t="t"/>
              <a:pathLst>
                <a:path extrusionOk="0" h="23953" w="22129">
                  <a:moveTo>
                    <a:pt x="304" y="20032"/>
                  </a:moveTo>
                  <a:lnTo>
                    <a:pt x="1763" y="18664"/>
                  </a:lnTo>
                  <a:cubicBezTo>
                    <a:pt x="2492" y="20092"/>
                    <a:pt x="3587" y="21308"/>
                    <a:pt x="4924" y="22159"/>
                  </a:cubicBezTo>
                  <a:cubicBezTo>
                    <a:pt x="6262" y="23071"/>
                    <a:pt x="7751" y="23710"/>
                    <a:pt x="9331" y="23953"/>
                  </a:cubicBezTo>
                  <a:cubicBezTo>
                    <a:pt x="9331" y="23953"/>
                    <a:pt x="5593" y="22463"/>
                    <a:pt x="4468" y="21187"/>
                  </a:cubicBezTo>
                  <a:cubicBezTo>
                    <a:pt x="3678" y="20214"/>
                    <a:pt x="2979" y="19150"/>
                    <a:pt x="2371" y="18056"/>
                  </a:cubicBezTo>
                  <a:lnTo>
                    <a:pt x="4742" y="15594"/>
                  </a:lnTo>
                  <a:cubicBezTo>
                    <a:pt x="4742" y="15594"/>
                    <a:pt x="7690" y="18512"/>
                    <a:pt x="10426" y="19241"/>
                  </a:cubicBezTo>
                  <a:cubicBezTo>
                    <a:pt x="13161" y="20001"/>
                    <a:pt x="14529" y="19606"/>
                    <a:pt x="14529" y="19606"/>
                  </a:cubicBezTo>
                  <a:cubicBezTo>
                    <a:pt x="14529" y="19606"/>
                    <a:pt x="11581" y="19454"/>
                    <a:pt x="9301" y="18269"/>
                  </a:cubicBezTo>
                  <a:cubicBezTo>
                    <a:pt x="7842" y="17478"/>
                    <a:pt x="6535" y="16475"/>
                    <a:pt x="5380" y="15260"/>
                  </a:cubicBezTo>
                  <a:lnTo>
                    <a:pt x="8268" y="12190"/>
                  </a:lnTo>
                  <a:cubicBezTo>
                    <a:pt x="9818" y="13041"/>
                    <a:pt x="11520" y="13588"/>
                    <a:pt x="13283" y="13861"/>
                  </a:cubicBezTo>
                  <a:cubicBezTo>
                    <a:pt x="14772" y="14074"/>
                    <a:pt x="16292" y="13892"/>
                    <a:pt x="17721" y="13375"/>
                  </a:cubicBezTo>
                  <a:cubicBezTo>
                    <a:pt x="17721" y="13375"/>
                    <a:pt x="14955" y="13861"/>
                    <a:pt x="13040" y="13375"/>
                  </a:cubicBezTo>
                  <a:cubicBezTo>
                    <a:pt x="11611" y="12949"/>
                    <a:pt x="10213" y="12372"/>
                    <a:pt x="8906" y="11642"/>
                  </a:cubicBezTo>
                  <a:cubicBezTo>
                    <a:pt x="8906" y="11642"/>
                    <a:pt x="11672" y="8086"/>
                    <a:pt x="12523" y="7326"/>
                  </a:cubicBezTo>
                  <a:cubicBezTo>
                    <a:pt x="13009" y="6870"/>
                    <a:pt x="13556" y="6475"/>
                    <a:pt x="14104" y="6141"/>
                  </a:cubicBezTo>
                  <a:cubicBezTo>
                    <a:pt x="15350" y="6962"/>
                    <a:pt x="16839" y="7417"/>
                    <a:pt x="18329" y="7478"/>
                  </a:cubicBezTo>
                  <a:cubicBezTo>
                    <a:pt x="19696" y="7478"/>
                    <a:pt x="21034" y="7053"/>
                    <a:pt x="22128" y="6232"/>
                  </a:cubicBezTo>
                  <a:cubicBezTo>
                    <a:pt x="22128" y="6232"/>
                    <a:pt x="19970" y="7022"/>
                    <a:pt x="18329" y="6992"/>
                  </a:cubicBezTo>
                  <a:cubicBezTo>
                    <a:pt x="16687" y="6962"/>
                    <a:pt x="14408" y="5533"/>
                    <a:pt x="14408" y="5533"/>
                  </a:cubicBezTo>
                  <a:cubicBezTo>
                    <a:pt x="14408" y="5533"/>
                    <a:pt x="16049" y="4013"/>
                    <a:pt x="17326" y="2797"/>
                  </a:cubicBezTo>
                  <a:cubicBezTo>
                    <a:pt x="18633" y="1551"/>
                    <a:pt x="20031" y="1"/>
                    <a:pt x="20031" y="1"/>
                  </a:cubicBezTo>
                  <a:lnTo>
                    <a:pt x="15745" y="3740"/>
                  </a:lnTo>
                  <a:cubicBezTo>
                    <a:pt x="15471" y="3192"/>
                    <a:pt x="15380" y="2615"/>
                    <a:pt x="15471" y="2037"/>
                  </a:cubicBezTo>
                  <a:cubicBezTo>
                    <a:pt x="15623" y="1278"/>
                    <a:pt x="15958" y="578"/>
                    <a:pt x="16505" y="1"/>
                  </a:cubicBezTo>
                  <a:cubicBezTo>
                    <a:pt x="15867" y="426"/>
                    <a:pt x="15380" y="1065"/>
                    <a:pt x="15167" y="1794"/>
                  </a:cubicBezTo>
                  <a:cubicBezTo>
                    <a:pt x="14894" y="2554"/>
                    <a:pt x="14924" y="3405"/>
                    <a:pt x="15228" y="4165"/>
                  </a:cubicBezTo>
                  <a:cubicBezTo>
                    <a:pt x="15228" y="4165"/>
                    <a:pt x="13496" y="5776"/>
                    <a:pt x="12219" y="6840"/>
                  </a:cubicBezTo>
                  <a:cubicBezTo>
                    <a:pt x="11581" y="7357"/>
                    <a:pt x="10973" y="7965"/>
                    <a:pt x="10517" y="8664"/>
                  </a:cubicBezTo>
                  <a:cubicBezTo>
                    <a:pt x="10517" y="8664"/>
                    <a:pt x="9271" y="6475"/>
                    <a:pt x="9301" y="4530"/>
                  </a:cubicBezTo>
                  <a:cubicBezTo>
                    <a:pt x="9331" y="3284"/>
                    <a:pt x="9514" y="2068"/>
                    <a:pt x="9879" y="882"/>
                  </a:cubicBezTo>
                  <a:cubicBezTo>
                    <a:pt x="9210" y="2402"/>
                    <a:pt x="8876" y="4074"/>
                    <a:pt x="8967" y="5746"/>
                  </a:cubicBezTo>
                  <a:cubicBezTo>
                    <a:pt x="9088" y="8512"/>
                    <a:pt x="9939" y="9515"/>
                    <a:pt x="9939" y="9515"/>
                  </a:cubicBezTo>
                  <a:cubicBezTo>
                    <a:pt x="9362" y="10366"/>
                    <a:pt x="8663" y="11156"/>
                    <a:pt x="7872" y="11886"/>
                  </a:cubicBezTo>
                  <a:lnTo>
                    <a:pt x="5654" y="13740"/>
                  </a:lnTo>
                  <a:cubicBezTo>
                    <a:pt x="5654" y="13740"/>
                    <a:pt x="3799" y="11551"/>
                    <a:pt x="2918" y="9454"/>
                  </a:cubicBezTo>
                  <a:cubicBezTo>
                    <a:pt x="2371" y="8025"/>
                    <a:pt x="2097" y="6536"/>
                    <a:pt x="2128" y="5047"/>
                  </a:cubicBezTo>
                  <a:cubicBezTo>
                    <a:pt x="2128" y="5047"/>
                    <a:pt x="1793" y="7965"/>
                    <a:pt x="2614" y="9788"/>
                  </a:cubicBezTo>
                  <a:cubicBezTo>
                    <a:pt x="3374" y="11308"/>
                    <a:pt x="4255" y="12798"/>
                    <a:pt x="5228" y="14226"/>
                  </a:cubicBezTo>
                  <a:lnTo>
                    <a:pt x="2553" y="16779"/>
                  </a:lnTo>
                  <a:cubicBezTo>
                    <a:pt x="1641" y="15867"/>
                    <a:pt x="881" y="14834"/>
                    <a:pt x="274" y="13709"/>
                  </a:cubicBezTo>
                  <a:lnTo>
                    <a:pt x="0" y="13162"/>
                  </a:lnTo>
                  <a:lnTo>
                    <a:pt x="0" y="14135"/>
                  </a:lnTo>
                  <a:cubicBezTo>
                    <a:pt x="578" y="15229"/>
                    <a:pt x="1277" y="16293"/>
                    <a:pt x="2097" y="17235"/>
                  </a:cubicBezTo>
                  <a:cubicBezTo>
                    <a:pt x="2097" y="17235"/>
                    <a:pt x="1216" y="18481"/>
                    <a:pt x="274" y="20032"/>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8"/>
          <p:cNvGrpSpPr/>
          <p:nvPr/>
        </p:nvGrpSpPr>
        <p:grpSpPr>
          <a:xfrm flipH="1" rot="10800000">
            <a:off x="6984267" y="3990830"/>
            <a:ext cx="2132169" cy="1182528"/>
            <a:chOff x="4586225" y="470675"/>
            <a:chExt cx="2775900" cy="1539550"/>
          </a:xfrm>
        </p:grpSpPr>
        <p:sp>
          <p:nvSpPr>
            <p:cNvPr id="831" name="Google Shape;831;p8"/>
            <p:cNvSpPr/>
            <p:nvPr/>
          </p:nvSpPr>
          <p:spPr>
            <a:xfrm>
              <a:off x="5521650" y="763975"/>
              <a:ext cx="1840475" cy="652775"/>
            </a:xfrm>
            <a:custGeom>
              <a:rect b="b" l="l" r="r" t="t"/>
              <a:pathLst>
                <a:path extrusionOk="0" h="26111" w="73619">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8"/>
            <p:cNvSpPr/>
            <p:nvPr/>
          </p:nvSpPr>
          <p:spPr>
            <a:xfrm>
              <a:off x="5234400" y="782225"/>
              <a:ext cx="784250" cy="379200"/>
            </a:xfrm>
            <a:custGeom>
              <a:rect b="b" l="l" r="r" t="t"/>
              <a:pathLst>
                <a:path extrusionOk="0" h="15168" w="3137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8"/>
            <p:cNvSpPr/>
            <p:nvPr/>
          </p:nvSpPr>
          <p:spPr>
            <a:xfrm>
              <a:off x="5429700" y="616550"/>
              <a:ext cx="794100" cy="466600"/>
            </a:xfrm>
            <a:custGeom>
              <a:rect b="b" l="l" r="r" t="t"/>
              <a:pathLst>
                <a:path extrusionOk="0" h="18664" w="31764">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8"/>
            <p:cNvSpPr/>
            <p:nvPr/>
          </p:nvSpPr>
          <p:spPr>
            <a:xfrm>
              <a:off x="4878775" y="1104400"/>
              <a:ext cx="787275" cy="218125"/>
            </a:xfrm>
            <a:custGeom>
              <a:rect b="b" l="l" r="r" t="t"/>
              <a:pathLst>
                <a:path extrusionOk="0" h="8725" w="31491">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8"/>
            <p:cNvSpPr/>
            <p:nvPr/>
          </p:nvSpPr>
          <p:spPr>
            <a:xfrm>
              <a:off x="5423625" y="1302750"/>
              <a:ext cx="354900" cy="619325"/>
            </a:xfrm>
            <a:custGeom>
              <a:rect b="b" l="l" r="r" t="t"/>
              <a:pathLst>
                <a:path extrusionOk="0" h="24773" w="14196">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8"/>
            <p:cNvSpPr/>
            <p:nvPr/>
          </p:nvSpPr>
          <p:spPr>
            <a:xfrm>
              <a:off x="4586225" y="1349850"/>
              <a:ext cx="993950" cy="606425"/>
            </a:xfrm>
            <a:custGeom>
              <a:rect b="b" l="l" r="r" t="t"/>
              <a:pathLst>
                <a:path extrusionOk="0" h="24257" w="39758">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8"/>
            <p:cNvSpPr/>
            <p:nvPr/>
          </p:nvSpPr>
          <p:spPr>
            <a:xfrm>
              <a:off x="6765600" y="470675"/>
              <a:ext cx="135275" cy="376150"/>
            </a:xfrm>
            <a:custGeom>
              <a:rect b="b" l="l" r="r" t="t"/>
              <a:pathLst>
                <a:path extrusionOk="0" h="15046" w="5411">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8"/>
            <p:cNvSpPr/>
            <p:nvPr/>
          </p:nvSpPr>
          <p:spPr>
            <a:xfrm>
              <a:off x="6896300" y="474450"/>
              <a:ext cx="215825" cy="366300"/>
            </a:xfrm>
            <a:custGeom>
              <a:rect b="b" l="l" r="r" t="t"/>
              <a:pathLst>
                <a:path extrusionOk="0" h="14652" w="8633">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8"/>
            <p:cNvSpPr/>
            <p:nvPr/>
          </p:nvSpPr>
          <p:spPr>
            <a:xfrm>
              <a:off x="6599925" y="470675"/>
              <a:ext cx="183925" cy="391350"/>
            </a:xfrm>
            <a:custGeom>
              <a:rect b="b" l="l" r="r" t="t"/>
              <a:pathLst>
                <a:path extrusionOk="0" h="15654" w="7357">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8"/>
            <p:cNvSpPr/>
            <p:nvPr/>
          </p:nvSpPr>
          <p:spPr>
            <a:xfrm>
              <a:off x="5657675" y="495750"/>
              <a:ext cx="711275" cy="483300"/>
            </a:xfrm>
            <a:custGeom>
              <a:rect b="b" l="l" r="r" t="t"/>
              <a:pathLst>
                <a:path extrusionOk="0" h="19332" w="28451">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8"/>
            <p:cNvSpPr/>
            <p:nvPr/>
          </p:nvSpPr>
          <p:spPr>
            <a:xfrm>
              <a:off x="6102200" y="470675"/>
              <a:ext cx="405050" cy="461275"/>
            </a:xfrm>
            <a:custGeom>
              <a:rect b="b" l="l" r="r" t="t"/>
              <a:pathLst>
                <a:path extrusionOk="0" h="18451" w="16202">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8"/>
            <p:cNvSpPr/>
            <p:nvPr/>
          </p:nvSpPr>
          <p:spPr>
            <a:xfrm>
              <a:off x="4997325" y="933425"/>
              <a:ext cx="831350" cy="309300"/>
            </a:xfrm>
            <a:custGeom>
              <a:rect b="b" l="l" r="r" t="t"/>
              <a:pathLst>
                <a:path extrusionOk="0" h="12372" w="33254">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8"/>
            <p:cNvSpPr/>
            <p:nvPr/>
          </p:nvSpPr>
          <p:spPr>
            <a:xfrm>
              <a:off x="6334725" y="470675"/>
              <a:ext cx="303975" cy="414150"/>
            </a:xfrm>
            <a:custGeom>
              <a:rect b="b" l="l" r="r" t="t"/>
              <a:pathLst>
                <a:path extrusionOk="0" h="16566" w="12159">
                  <a:moveTo>
                    <a:pt x="1" y="0"/>
                  </a:moveTo>
                  <a:cubicBezTo>
                    <a:pt x="3375" y="7356"/>
                    <a:pt x="7964" y="15441"/>
                    <a:pt x="12159" y="16566"/>
                  </a:cubicBezTo>
                  <a:cubicBezTo>
                    <a:pt x="12159" y="16566"/>
                    <a:pt x="7691" y="720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8"/>
            <p:cNvSpPr/>
            <p:nvPr/>
          </p:nvSpPr>
          <p:spPr>
            <a:xfrm>
              <a:off x="6732925" y="860475"/>
              <a:ext cx="159600" cy="661900"/>
            </a:xfrm>
            <a:custGeom>
              <a:rect b="b" l="l" r="r" t="t"/>
              <a:pathLst>
                <a:path extrusionOk="0" h="26476" w="6384">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8"/>
            <p:cNvSpPr/>
            <p:nvPr/>
          </p:nvSpPr>
          <p:spPr>
            <a:xfrm>
              <a:off x="6618925" y="881000"/>
              <a:ext cx="161875" cy="810075"/>
            </a:xfrm>
            <a:custGeom>
              <a:rect b="b" l="l" r="r" t="t"/>
              <a:pathLst>
                <a:path extrusionOk="0" h="32403" w="6475">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8"/>
            <p:cNvSpPr/>
            <p:nvPr/>
          </p:nvSpPr>
          <p:spPr>
            <a:xfrm>
              <a:off x="6806625" y="852125"/>
              <a:ext cx="284225" cy="553225"/>
            </a:xfrm>
            <a:custGeom>
              <a:rect b="b" l="l" r="r" t="t"/>
              <a:pathLst>
                <a:path extrusionOk="0" h="22129" w="11369">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8"/>
            <p:cNvSpPr/>
            <p:nvPr/>
          </p:nvSpPr>
          <p:spPr>
            <a:xfrm>
              <a:off x="6909200" y="830850"/>
              <a:ext cx="337425" cy="393650"/>
            </a:xfrm>
            <a:custGeom>
              <a:rect b="b" l="l" r="r" t="t"/>
              <a:pathLst>
                <a:path extrusionOk="0" h="15746" w="13497">
                  <a:moveTo>
                    <a:pt x="1" y="1"/>
                  </a:moveTo>
                  <a:cubicBezTo>
                    <a:pt x="1" y="1"/>
                    <a:pt x="1034" y="3526"/>
                    <a:pt x="4743" y="6748"/>
                  </a:cubicBezTo>
                  <a:cubicBezTo>
                    <a:pt x="8451" y="9940"/>
                    <a:pt x="13497" y="15745"/>
                    <a:pt x="13497" y="15745"/>
                  </a:cubicBezTo>
                  <a:cubicBezTo>
                    <a:pt x="13497" y="15745"/>
                    <a:pt x="650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8"/>
            <p:cNvSpPr/>
            <p:nvPr/>
          </p:nvSpPr>
          <p:spPr>
            <a:xfrm>
              <a:off x="5938075" y="1127200"/>
              <a:ext cx="180100" cy="831350"/>
            </a:xfrm>
            <a:custGeom>
              <a:rect b="b" l="l" r="r" t="t"/>
              <a:pathLst>
                <a:path extrusionOk="0" h="33254" w="7204">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8"/>
            <p:cNvSpPr/>
            <p:nvPr/>
          </p:nvSpPr>
          <p:spPr>
            <a:xfrm>
              <a:off x="6456325" y="920525"/>
              <a:ext cx="174025" cy="892875"/>
            </a:xfrm>
            <a:custGeom>
              <a:rect b="b" l="l" r="r" t="t"/>
              <a:pathLst>
                <a:path extrusionOk="0" h="35715" w="6961">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8"/>
            <p:cNvSpPr/>
            <p:nvPr/>
          </p:nvSpPr>
          <p:spPr>
            <a:xfrm>
              <a:off x="6132600" y="1040575"/>
              <a:ext cx="155050" cy="838175"/>
            </a:xfrm>
            <a:custGeom>
              <a:rect b="b" l="l" r="r" t="t"/>
              <a:pathLst>
                <a:path extrusionOk="0" h="33527" w="6202">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8"/>
            <p:cNvSpPr/>
            <p:nvPr/>
          </p:nvSpPr>
          <p:spPr>
            <a:xfrm>
              <a:off x="5677425" y="1211550"/>
              <a:ext cx="275100" cy="798675"/>
            </a:xfrm>
            <a:custGeom>
              <a:rect b="b" l="l" r="r" t="t"/>
              <a:pathLst>
                <a:path extrusionOk="0" h="31947" w="11004">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8"/>
            <p:cNvSpPr/>
            <p:nvPr/>
          </p:nvSpPr>
          <p:spPr>
            <a:xfrm>
              <a:off x="6301300" y="969150"/>
              <a:ext cx="135275" cy="938500"/>
            </a:xfrm>
            <a:custGeom>
              <a:rect b="b" l="l" r="r" t="t"/>
              <a:pathLst>
                <a:path extrusionOk="0" h="37540" w="5411">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8"/>
          <p:cNvGrpSpPr/>
          <p:nvPr/>
        </p:nvGrpSpPr>
        <p:grpSpPr>
          <a:xfrm rot="5400000">
            <a:off x="6346673" y="3723317"/>
            <a:ext cx="1535000" cy="1338200"/>
            <a:chOff x="5827125" y="3881800"/>
            <a:chExt cx="1535000" cy="1338200"/>
          </a:xfrm>
        </p:grpSpPr>
        <p:sp>
          <p:nvSpPr>
            <p:cNvPr id="854" name="Google Shape;854;p8"/>
            <p:cNvSpPr/>
            <p:nvPr/>
          </p:nvSpPr>
          <p:spPr>
            <a:xfrm>
              <a:off x="6669075" y="4415250"/>
              <a:ext cx="693050" cy="377700"/>
            </a:xfrm>
            <a:custGeom>
              <a:rect b="b" l="l" r="r" t="t"/>
              <a:pathLst>
                <a:path extrusionOk="0" h="15108" w="27722">
                  <a:moveTo>
                    <a:pt x="27722" y="15107"/>
                  </a:moveTo>
                  <a:cubicBezTo>
                    <a:pt x="2493" y="4529"/>
                    <a:pt x="822" y="1399"/>
                    <a:pt x="822" y="1399"/>
                  </a:cubicBezTo>
                  <a:cubicBezTo>
                    <a:pt x="822" y="1399"/>
                    <a:pt x="1" y="0"/>
                    <a:pt x="3192" y="2219"/>
                  </a:cubicBezTo>
                  <a:cubicBezTo>
                    <a:pt x="6050" y="4195"/>
                    <a:pt x="15442" y="8602"/>
                    <a:pt x="27722" y="13618"/>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8"/>
            <p:cNvSpPr/>
            <p:nvPr/>
          </p:nvSpPr>
          <p:spPr>
            <a:xfrm>
              <a:off x="5827125" y="3930450"/>
              <a:ext cx="895175" cy="544850"/>
            </a:xfrm>
            <a:custGeom>
              <a:rect b="b" l="l" r="r" t="t"/>
              <a:pathLst>
                <a:path extrusionOk="0" h="21794" w="35807">
                  <a:moveTo>
                    <a:pt x="35807" y="21611"/>
                  </a:moveTo>
                  <a:cubicBezTo>
                    <a:pt x="29028" y="12766"/>
                    <a:pt x="0" y="0"/>
                    <a:pt x="0" y="0"/>
                  </a:cubicBezTo>
                  <a:cubicBezTo>
                    <a:pt x="0" y="0"/>
                    <a:pt x="12280" y="10000"/>
                    <a:pt x="21125" y="15897"/>
                  </a:cubicBezTo>
                  <a:cubicBezTo>
                    <a:pt x="29940" y="21794"/>
                    <a:pt x="35807" y="21611"/>
                    <a:pt x="35807" y="2161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8"/>
            <p:cNvSpPr/>
            <p:nvPr/>
          </p:nvSpPr>
          <p:spPr>
            <a:xfrm>
              <a:off x="6580925" y="3960825"/>
              <a:ext cx="319200" cy="557025"/>
            </a:xfrm>
            <a:custGeom>
              <a:rect b="b" l="l" r="r" t="t"/>
              <a:pathLst>
                <a:path extrusionOk="0" h="22281" w="12768">
                  <a:moveTo>
                    <a:pt x="8785" y="22281"/>
                  </a:moveTo>
                  <a:cubicBezTo>
                    <a:pt x="12767" y="14439"/>
                    <a:pt x="1" y="1"/>
                    <a:pt x="1" y="1"/>
                  </a:cubicBezTo>
                  <a:cubicBezTo>
                    <a:pt x="1" y="1"/>
                    <a:pt x="2524" y="8268"/>
                    <a:pt x="4560" y="13831"/>
                  </a:cubicBezTo>
                  <a:cubicBezTo>
                    <a:pt x="6597" y="19363"/>
                    <a:pt x="8785" y="22281"/>
                    <a:pt x="8785" y="222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8"/>
            <p:cNvSpPr/>
            <p:nvPr/>
          </p:nvSpPr>
          <p:spPr>
            <a:xfrm>
              <a:off x="6809675" y="3881800"/>
              <a:ext cx="247750" cy="718125"/>
            </a:xfrm>
            <a:custGeom>
              <a:rect b="b" l="l" r="r" t="t"/>
              <a:pathLst>
                <a:path extrusionOk="0" h="28725" w="9910">
                  <a:moveTo>
                    <a:pt x="6596" y="28725"/>
                  </a:moveTo>
                  <a:cubicBezTo>
                    <a:pt x="9909" y="23952"/>
                    <a:pt x="0" y="1"/>
                    <a:pt x="0" y="1"/>
                  </a:cubicBezTo>
                  <a:cubicBezTo>
                    <a:pt x="0" y="1"/>
                    <a:pt x="1489" y="14195"/>
                    <a:pt x="3222" y="20518"/>
                  </a:cubicBezTo>
                  <a:cubicBezTo>
                    <a:pt x="4955" y="26810"/>
                    <a:pt x="6596" y="28725"/>
                    <a:pt x="6596" y="287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8"/>
            <p:cNvSpPr/>
            <p:nvPr/>
          </p:nvSpPr>
          <p:spPr>
            <a:xfrm>
              <a:off x="7044475" y="3927400"/>
              <a:ext cx="161875" cy="748525"/>
            </a:xfrm>
            <a:custGeom>
              <a:rect b="b" l="l" r="r" t="t"/>
              <a:pathLst>
                <a:path extrusionOk="0" h="29941" w="6475">
                  <a:moveTo>
                    <a:pt x="3496" y="29940"/>
                  </a:moveTo>
                  <a:cubicBezTo>
                    <a:pt x="6475" y="23375"/>
                    <a:pt x="1338" y="0"/>
                    <a:pt x="1338" y="0"/>
                  </a:cubicBezTo>
                  <a:cubicBezTo>
                    <a:pt x="1338" y="0"/>
                    <a:pt x="0" y="11156"/>
                    <a:pt x="487" y="18633"/>
                  </a:cubicBezTo>
                  <a:cubicBezTo>
                    <a:pt x="1003" y="26141"/>
                    <a:pt x="3496" y="29940"/>
                    <a:pt x="3496" y="2994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8"/>
            <p:cNvSpPr/>
            <p:nvPr/>
          </p:nvSpPr>
          <p:spPr>
            <a:xfrm>
              <a:off x="7218475" y="4000350"/>
              <a:ext cx="139850" cy="754600"/>
            </a:xfrm>
            <a:custGeom>
              <a:rect b="b" l="l" r="r" t="t"/>
              <a:pathLst>
                <a:path extrusionOk="0" h="30184" w="5594">
                  <a:moveTo>
                    <a:pt x="3709" y="30183"/>
                  </a:moveTo>
                  <a:cubicBezTo>
                    <a:pt x="5411" y="28937"/>
                    <a:pt x="5594" y="25442"/>
                    <a:pt x="3861" y="18147"/>
                  </a:cubicBezTo>
                  <a:cubicBezTo>
                    <a:pt x="2129" y="10882"/>
                    <a:pt x="1308" y="0"/>
                    <a:pt x="1308" y="0"/>
                  </a:cubicBezTo>
                  <a:cubicBezTo>
                    <a:pt x="1308" y="0"/>
                    <a:pt x="1" y="12189"/>
                    <a:pt x="1186" y="19697"/>
                  </a:cubicBezTo>
                  <a:cubicBezTo>
                    <a:pt x="2372" y="27204"/>
                    <a:pt x="3709" y="30183"/>
                    <a:pt x="3709" y="3018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8"/>
            <p:cNvSpPr/>
            <p:nvPr/>
          </p:nvSpPr>
          <p:spPr>
            <a:xfrm>
              <a:off x="6090800" y="4499600"/>
              <a:ext cx="708250" cy="196825"/>
            </a:xfrm>
            <a:custGeom>
              <a:rect b="b" l="l" r="r" t="t"/>
              <a:pathLst>
                <a:path extrusionOk="0" h="7873" w="28330">
                  <a:moveTo>
                    <a:pt x="13253" y="6687"/>
                  </a:moveTo>
                  <a:cubicBezTo>
                    <a:pt x="18664" y="6019"/>
                    <a:pt x="23861" y="3982"/>
                    <a:pt x="28330" y="821"/>
                  </a:cubicBezTo>
                  <a:cubicBezTo>
                    <a:pt x="26536" y="0"/>
                    <a:pt x="22311" y="1399"/>
                    <a:pt x="15199" y="3800"/>
                  </a:cubicBezTo>
                  <a:cubicBezTo>
                    <a:pt x="8056" y="6231"/>
                    <a:pt x="1" y="6748"/>
                    <a:pt x="1" y="6748"/>
                  </a:cubicBezTo>
                  <a:cubicBezTo>
                    <a:pt x="1" y="6748"/>
                    <a:pt x="4104" y="7873"/>
                    <a:pt x="13253" y="66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8"/>
            <p:cNvSpPr/>
            <p:nvPr/>
          </p:nvSpPr>
          <p:spPr>
            <a:xfrm>
              <a:off x="6809675" y="4819500"/>
              <a:ext cx="552450" cy="400500"/>
            </a:xfrm>
            <a:custGeom>
              <a:rect b="b" l="l" r="r" t="t"/>
              <a:pathLst>
                <a:path extrusionOk="0" h="16020" w="22098">
                  <a:moveTo>
                    <a:pt x="19149" y="1551"/>
                  </a:moveTo>
                  <a:cubicBezTo>
                    <a:pt x="16201" y="3740"/>
                    <a:pt x="14043" y="6414"/>
                    <a:pt x="8146" y="9393"/>
                  </a:cubicBezTo>
                  <a:cubicBezTo>
                    <a:pt x="4985" y="11004"/>
                    <a:pt x="2219" y="13253"/>
                    <a:pt x="0" y="16019"/>
                  </a:cubicBezTo>
                  <a:lnTo>
                    <a:pt x="669" y="16019"/>
                  </a:lnTo>
                  <a:cubicBezTo>
                    <a:pt x="1337" y="15563"/>
                    <a:pt x="2249" y="14986"/>
                    <a:pt x="3283" y="14439"/>
                  </a:cubicBezTo>
                  <a:cubicBezTo>
                    <a:pt x="5593" y="13132"/>
                    <a:pt x="8207" y="12676"/>
                    <a:pt x="14985" y="9150"/>
                  </a:cubicBezTo>
                  <a:cubicBezTo>
                    <a:pt x="17660" y="7691"/>
                    <a:pt x="20092" y="5776"/>
                    <a:pt x="22098" y="3496"/>
                  </a:cubicBezTo>
                  <a:lnTo>
                    <a:pt x="22098" y="1"/>
                  </a:lnTo>
                  <a:cubicBezTo>
                    <a:pt x="21034" y="335"/>
                    <a:pt x="20031" y="852"/>
                    <a:pt x="19149" y="15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8"/>
            <p:cNvSpPr/>
            <p:nvPr/>
          </p:nvSpPr>
          <p:spPr>
            <a:xfrm>
              <a:off x="7222275" y="5016325"/>
              <a:ext cx="139850" cy="203675"/>
            </a:xfrm>
            <a:custGeom>
              <a:rect b="b" l="l" r="r" t="t"/>
              <a:pathLst>
                <a:path extrusionOk="0" h="8147" w="5594">
                  <a:moveTo>
                    <a:pt x="1" y="8146"/>
                  </a:moveTo>
                  <a:lnTo>
                    <a:pt x="2372" y="8146"/>
                  </a:lnTo>
                  <a:cubicBezTo>
                    <a:pt x="2615" y="7873"/>
                    <a:pt x="2889" y="7569"/>
                    <a:pt x="3132" y="7265"/>
                  </a:cubicBezTo>
                  <a:cubicBezTo>
                    <a:pt x="3892" y="6383"/>
                    <a:pt x="4712" y="5380"/>
                    <a:pt x="5594" y="4256"/>
                  </a:cubicBezTo>
                  <a:lnTo>
                    <a:pt x="5594" y="0"/>
                  </a:lnTo>
                  <a:lnTo>
                    <a:pt x="5442" y="183"/>
                  </a:lnTo>
                  <a:cubicBezTo>
                    <a:pt x="3892" y="2371"/>
                    <a:pt x="1825" y="5472"/>
                    <a:pt x="1" y="81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8"/>
            <p:cNvSpPr/>
            <p:nvPr/>
          </p:nvSpPr>
          <p:spPr>
            <a:xfrm>
              <a:off x="6585500" y="4715400"/>
              <a:ext cx="715075" cy="420250"/>
            </a:xfrm>
            <a:custGeom>
              <a:rect b="b" l="l" r="r" t="t"/>
              <a:pathLst>
                <a:path extrusionOk="0" h="16810" w="28603">
                  <a:moveTo>
                    <a:pt x="28603" y="1399"/>
                  </a:moveTo>
                  <a:cubicBezTo>
                    <a:pt x="24864" y="1"/>
                    <a:pt x="19362" y="5806"/>
                    <a:pt x="14955" y="9970"/>
                  </a:cubicBezTo>
                  <a:cubicBezTo>
                    <a:pt x="10548" y="14135"/>
                    <a:pt x="0" y="16809"/>
                    <a:pt x="0" y="16809"/>
                  </a:cubicBezTo>
                  <a:cubicBezTo>
                    <a:pt x="0" y="16809"/>
                    <a:pt x="7721" y="16749"/>
                    <a:pt x="14499" y="13071"/>
                  </a:cubicBezTo>
                  <a:cubicBezTo>
                    <a:pt x="21247" y="9363"/>
                    <a:pt x="28603" y="1399"/>
                    <a:pt x="28603" y="13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8"/>
            <p:cNvSpPr/>
            <p:nvPr/>
          </p:nvSpPr>
          <p:spPr>
            <a:xfrm>
              <a:off x="6197200" y="4571775"/>
              <a:ext cx="747750" cy="278925"/>
            </a:xfrm>
            <a:custGeom>
              <a:rect b="b" l="l" r="r" t="t"/>
              <a:pathLst>
                <a:path extrusionOk="0" h="11157" w="29910">
                  <a:moveTo>
                    <a:pt x="29909" y="761"/>
                  </a:moveTo>
                  <a:cubicBezTo>
                    <a:pt x="27964" y="1"/>
                    <a:pt x="22219" y="1764"/>
                    <a:pt x="16475" y="4895"/>
                  </a:cubicBezTo>
                  <a:cubicBezTo>
                    <a:pt x="10730" y="8025"/>
                    <a:pt x="0" y="11156"/>
                    <a:pt x="0" y="11156"/>
                  </a:cubicBezTo>
                  <a:cubicBezTo>
                    <a:pt x="4833" y="10791"/>
                    <a:pt x="9636" y="10001"/>
                    <a:pt x="14316" y="8846"/>
                  </a:cubicBezTo>
                  <a:cubicBezTo>
                    <a:pt x="21733" y="6931"/>
                    <a:pt x="29909" y="761"/>
                    <a:pt x="29909" y="7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8"/>
            <p:cNvSpPr/>
            <p:nvPr/>
          </p:nvSpPr>
          <p:spPr>
            <a:xfrm>
              <a:off x="6409950" y="4644725"/>
              <a:ext cx="705975" cy="341975"/>
            </a:xfrm>
            <a:custGeom>
              <a:rect b="b" l="l" r="r" t="t"/>
              <a:pathLst>
                <a:path extrusionOk="0" h="13679" w="28239">
                  <a:moveTo>
                    <a:pt x="28239" y="822"/>
                  </a:moveTo>
                  <a:cubicBezTo>
                    <a:pt x="24135" y="1"/>
                    <a:pt x="19515" y="1855"/>
                    <a:pt x="14652" y="5259"/>
                  </a:cubicBezTo>
                  <a:cubicBezTo>
                    <a:pt x="9788" y="8633"/>
                    <a:pt x="1" y="13679"/>
                    <a:pt x="1" y="13679"/>
                  </a:cubicBezTo>
                  <a:cubicBezTo>
                    <a:pt x="4651" y="12767"/>
                    <a:pt x="9211" y="11308"/>
                    <a:pt x="13527" y="9363"/>
                  </a:cubicBezTo>
                  <a:cubicBezTo>
                    <a:pt x="20944" y="6019"/>
                    <a:pt x="28239" y="822"/>
                    <a:pt x="28239" y="8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8"/>
          <p:cNvGrpSpPr/>
          <p:nvPr/>
        </p:nvGrpSpPr>
        <p:grpSpPr>
          <a:xfrm>
            <a:off x="-3" y="3825425"/>
            <a:ext cx="1620376" cy="1349504"/>
            <a:chOff x="238125" y="3754900"/>
            <a:chExt cx="1759175" cy="1465100"/>
          </a:xfrm>
        </p:grpSpPr>
        <p:sp>
          <p:nvSpPr>
            <p:cNvPr id="867" name="Google Shape;867;p8"/>
            <p:cNvSpPr/>
            <p:nvPr/>
          </p:nvSpPr>
          <p:spPr>
            <a:xfrm>
              <a:off x="238125" y="3754900"/>
              <a:ext cx="1759175" cy="1465100"/>
            </a:xfrm>
            <a:custGeom>
              <a:rect b="b" l="l" r="r" t="t"/>
              <a:pathLst>
                <a:path extrusionOk="0" h="58604" w="70367">
                  <a:moveTo>
                    <a:pt x="5897" y="40214"/>
                  </a:moveTo>
                  <a:cubicBezTo>
                    <a:pt x="5897" y="40214"/>
                    <a:pt x="8511" y="34804"/>
                    <a:pt x="6201" y="34287"/>
                  </a:cubicBezTo>
                  <a:cubicBezTo>
                    <a:pt x="3891" y="33770"/>
                    <a:pt x="3009" y="37448"/>
                    <a:pt x="3374" y="38542"/>
                  </a:cubicBezTo>
                  <a:cubicBezTo>
                    <a:pt x="3769" y="39667"/>
                    <a:pt x="5076" y="42007"/>
                    <a:pt x="5897" y="40214"/>
                  </a:cubicBezTo>
                  <a:moveTo>
                    <a:pt x="26566" y="19271"/>
                  </a:moveTo>
                  <a:cubicBezTo>
                    <a:pt x="26566" y="19271"/>
                    <a:pt x="30639" y="15077"/>
                    <a:pt x="31247" y="11916"/>
                  </a:cubicBezTo>
                  <a:cubicBezTo>
                    <a:pt x="31824" y="8785"/>
                    <a:pt x="29879" y="8694"/>
                    <a:pt x="28086" y="10791"/>
                  </a:cubicBezTo>
                  <a:cubicBezTo>
                    <a:pt x="26262" y="12858"/>
                    <a:pt x="25198" y="9818"/>
                    <a:pt x="23344" y="12919"/>
                  </a:cubicBezTo>
                  <a:cubicBezTo>
                    <a:pt x="21459" y="15989"/>
                    <a:pt x="23709" y="22706"/>
                    <a:pt x="26566" y="19271"/>
                  </a:cubicBezTo>
                  <a:close/>
                  <a:moveTo>
                    <a:pt x="32645" y="36871"/>
                  </a:moveTo>
                  <a:cubicBezTo>
                    <a:pt x="32645" y="36871"/>
                    <a:pt x="30608" y="35594"/>
                    <a:pt x="28542" y="36567"/>
                  </a:cubicBezTo>
                  <a:cubicBezTo>
                    <a:pt x="26475" y="37570"/>
                    <a:pt x="28694" y="38421"/>
                    <a:pt x="30122" y="38481"/>
                  </a:cubicBezTo>
                  <a:cubicBezTo>
                    <a:pt x="31581" y="38512"/>
                    <a:pt x="32706" y="37934"/>
                    <a:pt x="32645" y="36871"/>
                  </a:cubicBezTo>
                  <a:close/>
                  <a:moveTo>
                    <a:pt x="49363" y="23314"/>
                  </a:moveTo>
                  <a:cubicBezTo>
                    <a:pt x="49363" y="23314"/>
                    <a:pt x="52493" y="19758"/>
                    <a:pt x="51551" y="17235"/>
                  </a:cubicBezTo>
                  <a:cubicBezTo>
                    <a:pt x="50609" y="14712"/>
                    <a:pt x="48998" y="17083"/>
                    <a:pt x="48299" y="19697"/>
                  </a:cubicBezTo>
                  <a:cubicBezTo>
                    <a:pt x="47600" y="22281"/>
                    <a:pt x="48420" y="25290"/>
                    <a:pt x="49363" y="23314"/>
                  </a:cubicBezTo>
                  <a:close/>
                  <a:moveTo>
                    <a:pt x="44317" y="52008"/>
                  </a:moveTo>
                  <a:cubicBezTo>
                    <a:pt x="44317" y="52008"/>
                    <a:pt x="46688" y="54865"/>
                    <a:pt x="50123" y="53801"/>
                  </a:cubicBezTo>
                  <a:cubicBezTo>
                    <a:pt x="53557" y="52737"/>
                    <a:pt x="54773" y="49606"/>
                    <a:pt x="52402" y="49849"/>
                  </a:cubicBezTo>
                  <a:cubicBezTo>
                    <a:pt x="50062" y="50062"/>
                    <a:pt x="49545" y="50640"/>
                    <a:pt x="47843" y="49758"/>
                  </a:cubicBezTo>
                  <a:cubicBezTo>
                    <a:pt x="46141" y="48907"/>
                    <a:pt x="45229" y="47722"/>
                    <a:pt x="43739" y="49150"/>
                  </a:cubicBezTo>
                  <a:cubicBezTo>
                    <a:pt x="42220" y="50549"/>
                    <a:pt x="43283" y="51795"/>
                    <a:pt x="44347" y="52008"/>
                  </a:cubicBezTo>
                  <a:close/>
                  <a:moveTo>
                    <a:pt x="11520" y="46871"/>
                  </a:moveTo>
                  <a:cubicBezTo>
                    <a:pt x="10669" y="48725"/>
                    <a:pt x="8450" y="54318"/>
                    <a:pt x="10000" y="58603"/>
                  </a:cubicBezTo>
                  <a:lnTo>
                    <a:pt x="27022" y="58603"/>
                  </a:lnTo>
                  <a:cubicBezTo>
                    <a:pt x="26231" y="57843"/>
                    <a:pt x="26019" y="56871"/>
                    <a:pt x="27174" y="56111"/>
                  </a:cubicBezTo>
                  <a:cubicBezTo>
                    <a:pt x="29453" y="54591"/>
                    <a:pt x="32767" y="57843"/>
                    <a:pt x="32767" y="57843"/>
                  </a:cubicBezTo>
                  <a:cubicBezTo>
                    <a:pt x="33010" y="58026"/>
                    <a:pt x="33040" y="58360"/>
                    <a:pt x="32858" y="58603"/>
                  </a:cubicBezTo>
                  <a:lnTo>
                    <a:pt x="45259" y="58603"/>
                  </a:lnTo>
                  <a:cubicBezTo>
                    <a:pt x="45654" y="58360"/>
                    <a:pt x="45867" y="58208"/>
                    <a:pt x="45867" y="58208"/>
                  </a:cubicBezTo>
                  <a:cubicBezTo>
                    <a:pt x="45867" y="58208"/>
                    <a:pt x="37660" y="56567"/>
                    <a:pt x="32767" y="53163"/>
                  </a:cubicBezTo>
                  <a:cubicBezTo>
                    <a:pt x="27842" y="49758"/>
                    <a:pt x="25654" y="44378"/>
                    <a:pt x="29940" y="47661"/>
                  </a:cubicBezTo>
                  <a:cubicBezTo>
                    <a:pt x="34256" y="50944"/>
                    <a:pt x="38055" y="53618"/>
                    <a:pt x="41794" y="54682"/>
                  </a:cubicBezTo>
                  <a:cubicBezTo>
                    <a:pt x="45563" y="55746"/>
                    <a:pt x="48907" y="57479"/>
                    <a:pt x="52828" y="54439"/>
                  </a:cubicBezTo>
                  <a:cubicBezTo>
                    <a:pt x="56718" y="51400"/>
                    <a:pt x="60427" y="45837"/>
                    <a:pt x="60427" y="45837"/>
                  </a:cubicBezTo>
                  <a:cubicBezTo>
                    <a:pt x="60427" y="45837"/>
                    <a:pt x="51065" y="48634"/>
                    <a:pt x="43466" y="45442"/>
                  </a:cubicBezTo>
                  <a:cubicBezTo>
                    <a:pt x="35897" y="42220"/>
                    <a:pt x="33830" y="35381"/>
                    <a:pt x="40882" y="38603"/>
                  </a:cubicBezTo>
                  <a:cubicBezTo>
                    <a:pt x="47964" y="41795"/>
                    <a:pt x="52098" y="45351"/>
                    <a:pt x="56293" y="44530"/>
                  </a:cubicBezTo>
                  <a:cubicBezTo>
                    <a:pt x="58937" y="43922"/>
                    <a:pt x="61399" y="42676"/>
                    <a:pt x="63466" y="40913"/>
                  </a:cubicBezTo>
                  <a:cubicBezTo>
                    <a:pt x="63466" y="40913"/>
                    <a:pt x="64925" y="38117"/>
                    <a:pt x="65260" y="35381"/>
                  </a:cubicBezTo>
                  <a:cubicBezTo>
                    <a:pt x="65472" y="33497"/>
                    <a:pt x="65564" y="31582"/>
                    <a:pt x="65533" y="29667"/>
                  </a:cubicBezTo>
                  <a:cubicBezTo>
                    <a:pt x="65533" y="29667"/>
                    <a:pt x="58694" y="33557"/>
                    <a:pt x="53527" y="32433"/>
                  </a:cubicBezTo>
                  <a:cubicBezTo>
                    <a:pt x="48390" y="31308"/>
                    <a:pt x="46597" y="26323"/>
                    <a:pt x="51551" y="26992"/>
                  </a:cubicBezTo>
                  <a:cubicBezTo>
                    <a:pt x="56536" y="27661"/>
                    <a:pt x="59454" y="29393"/>
                    <a:pt x="63618" y="27357"/>
                  </a:cubicBezTo>
                  <a:cubicBezTo>
                    <a:pt x="67813" y="25351"/>
                    <a:pt x="67661" y="20913"/>
                    <a:pt x="67965" y="17113"/>
                  </a:cubicBezTo>
                  <a:cubicBezTo>
                    <a:pt x="68299" y="13314"/>
                    <a:pt x="70366" y="11673"/>
                    <a:pt x="70366" y="11673"/>
                  </a:cubicBezTo>
                  <a:cubicBezTo>
                    <a:pt x="70366" y="11673"/>
                    <a:pt x="65685" y="12706"/>
                    <a:pt x="61734" y="9849"/>
                  </a:cubicBezTo>
                  <a:cubicBezTo>
                    <a:pt x="57813" y="6992"/>
                    <a:pt x="49454" y="578"/>
                    <a:pt x="44651" y="5624"/>
                  </a:cubicBezTo>
                  <a:cubicBezTo>
                    <a:pt x="39849" y="10670"/>
                    <a:pt x="42676" y="17296"/>
                    <a:pt x="40609" y="22585"/>
                  </a:cubicBezTo>
                  <a:cubicBezTo>
                    <a:pt x="38572" y="27873"/>
                    <a:pt x="34438" y="27417"/>
                    <a:pt x="35715" y="19180"/>
                  </a:cubicBezTo>
                  <a:cubicBezTo>
                    <a:pt x="36992" y="10913"/>
                    <a:pt x="43922" y="943"/>
                    <a:pt x="43922" y="943"/>
                  </a:cubicBezTo>
                  <a:cubicBezTo>
                    <a:pt x="43922" y="943"/>
                    <a:pt x="26748" y="1"/>
                    <a:pt x="19453" y="6688"/>
                  </a:cubicBezTo>
                  <a:cubicBezTo>
                    <a:pt x="12158" y="13375"/>
                    <a:pt x="13465" y="18238"/>
                    <a:pt x="14408" y="25624"/>
                  </a:cubicBezTo>
                  <a:cubicBezTo>
                    <a:pt x="15350" y="32980"/>
                    <a:pt x="14012" y="35533"/>
                    <a:pt x="12766" y="34682"/>
                  </a:cubicBezTo>
                  <a:cubicBezTo>
                    <a:pt x="11520" y="33831"/>
                    <a:pt x="12523" y="26566"/>
                    <a:pt x="11490" y="22189"/>
                  </a:cubicBezTo>
                  <a:cubicBezTo>
                    <a:pt x="10456" y="17812"/>
                    <a:pt x="10517" y="14955"/>
                    <a:pt x="11398" y="13344"/>
                  </a:cubicBezTo>
                  <a:cubicBezTo>
                    <a:pt x="12310" y="11703"/>
                    <a:pt x="14316" y="9818"/>
                    <a:pt x="14316" y="9818"/>
                  </a:cubicBezTo>
                  <a:cubicBezTo>
                    <a:pt x="14316" y="9818"/>
                    <a:pt x="7356" y="9818"/>
                    <a:pt x="4499" y="14895"/>
                  </a:cubicBezTo>
                  <a:cubicBezTo>
                    <a:pt x="2979" y="17600"/>
                    <a:pt x="1429" y="18603"/>
                    <a:pt x="0" y="19788"/>
                  </a:cubicBezTo>
                  <a:lnTo>
                    <a:pt x="0" y="42342"/>
                  </a:lnTo>
                  <a:cubicBezTo>
                    <a:pt x="1854" y="43953"/>
                    <a:pt x="4407" y="45199"/>
                    <a:pt x="7812" y="45807"/>
                  </a:cubicBezTo>
                  <a:cubicBezTo>
                    <a:pt x="5380" y="46536"/>
                    <a:pt x="2492" y="47357"/>
                    <a:pt x="0" y="47965"/>
                  </a:cubicBezTo>
                  <a:lnTo>
                    <a:pt x="0" y="50822"/>
                  </a:lnTo>
                  <a:cubicBezTo>
                    <a:pt x="3982" y="49941"/>
                    <a:pt x="7842" y="48634"/>
                    <a:pt x="11550" y="4687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8"/>
            <p:cNvSpPr/>
            <p:nvPr/>
          </p:nvSpPr>
          <p:spPr>
            <a:xfrm>
              <a:off x="427325" y="4012500"/>
              <a:ext cx="1313125" cy="1106425"/>
            </a:xfrm>
            <a:custGeom>
              <a:rect b="b" l="l" r="r" t="t"/>
              <a:pathLst>
                <a:path extrusionOk="0" h="44257" w="52525">
                  <a:moveTo>
                    <a:pt x="3557" y="35138"/>
                  </a:moveTo>
                  <a:lnTo>
                    <a:pt x="6961" y="32950"/>
                  </a:lnTo>
                  <a:cubicBezTo>
                    <a:pt x="6961" y="32950"/>
                    <a:pt x="3618" y="30427"/>
                    <a:pt x="1824" y="25047"/>
                  </a:cubicBezTo>
                  <a:cubicBezTo>
                    <a:pt x="1" y="19636"/>
                    <a:pt x="639" y="15594"/>
                    <a:pt x="639" y="15594"/>
                  </a:cubicBezTo>
                  <a:cubicBezTo>
                    <a:pt x="639" y="15594"/>
                    <a:pt x="1612" y="23557"/>
                    <a:pt x="3496" y="26384"/>
                  </a:cubicBezTo>
                  <a:cubicBezTo>
                    <a:pt x="5411" y="29211"/>
                    <a:pt x="8481" y="32099"/>
                    <a:pt x="8481" y="32099"/>
                  </a:cubicBezTo>
                  <a:lnTo>
                    <a:pt x="14469" y="28816"/>
                  </a:lnTo>
                  <a:cubicBezTo>
                    <a:pt x="14469" y="28816"/>
                    <a:pt x="10365" y="21551"/>
                    <a:pt x="10335" y="15898"/>
                  </a:cubicBezTo>
                  <a:cubicBezTo>
                    <a:pt x="10305" y="10214"/>
                    <a:pt x="11764" y="7752"/>
                    <a:pt x="11764" y="7752"/>
                  </a:cubicBezTo>
                  <a:cubicBezTo>
                    <a:pt x="11764" y="7752"/>
                    <a:pt x="10517" y="13557"/>
                    <a:pt x="11642" y="18603"/>
                  </a:cubicBezTo>
                  <a:cubicBezTo>
                    <a:pt x="12402" y="21825"/>
                    <a:pt x="13709" y="24895"/>
                    <a:pt x="15442" y="27722"/>
                  </a:cubicBezTo>
                  <a:lnTo>
                    <a:pt x="22888" y="23740"/>
                  </a:lnTo>
                  <a:cubicBezTo>
                    <a:pt x="22888" y="23740"/>
                    <a:pt x="21490" y="18572"/>
                    <a:pt x="22281" y="13192"/>
                  </a:cubicBezTo>
                  <a:cubicBezTo>
                    <a:pt x="23040" y="7812"/>
                    <a:pt x="25503" y="4864"/>
                    <a:pt x="25503" y="4864"/>
                  </a:cubicBezTo>
                  <a:cubicBezTo>
                    <a:pt x="25503" y="4864"/>
                    <a:pt x="23101" y="9940"/>
                    <a:pt x="23040" y="13831"/>
                  </a:cubicBezTo>
                  <a:cubicBezTo>
                    <a:pt x="22980" y="17752"/>
                    <a:pt x="24226" y="22767"/>
                    <a:pt x="24226" y="22767"/>
                  </a:cubicBezTo>
                  <a:cubicBezTo>
                    <a:pt x="24226" y="22767"/>
                    <a:pt x="32585" y="19241"/>
                    <a:pt x="34500" y="18025"/>
                  </a:cubicBezTo>
                  <a:cubicBezTo>
                    <a:pt x="35594" y="17296"/>
                    <a:pt x="36627" y="16475"/>
                    <a:pt x="37600" y="15563"/>
                  </a:cubicBezTo>
                  <a:cubicBezTo>
                    <a:pt x="37600" y="15563"/>
                    <a:pt x="35989" y="11247"/>
                    <a:pt x="37205" y="6718"/>
                  </a:cubicBezTo>
                  <a:cubicBezTo>
                    <a:pt x="37904" y="4074"/>
                    <a:pt x="39424" y="1703"/>
                    <a:pt x="41551" y="1"/>
                  </a:cubicBezTo>
                  <a:cubicBezTo>
                    <a:pt x="41551" y="1"/>
                    <a:pt x="38907" y="3800"/>
                    <a:pt x="38117" y="6992"/>
                  </a:cubicBezTo>
                  <a:cubicBezTo>
                    <a:pt x="37326" y="10214"/>
                    <a:pt x="38907" y="15320"/>
                    <a:pt x="38907" y="15320"/>
                  </a:cubicBezTo>
                  <a:cubicBezTo>
                    <a:pt x="38907" y="15320"/>
                    <a:pt x="42706" y="12919"/>
                    <a:pt x="45746" y="11095"/>
                  </a:cubicBezTo>
                  <a:cubicBezTo>
                    <a:pt x="48786" y="9241"/>
                    <a:pt x="52524" y="7296"/>
                    <a:pt x="52524" y="7296"/>
                  </a:cubicBezTo>
                  <a:lnTo>
                    <a:pt x="43132" y="13709"/>
                  </a:lnTo>
                  <a:cubicBezTo>
                    <a:pt x="43132" y="13709"/>
                    <a:pt x="44074" y="14743"/>
                    <a:pt x="46263" y="15077"/>
                  </a:cubicBezTo>
                  <a:cubicBezTo>
                    <a:pt x="48451" y="15411"/>
                    <a:pt x="50701" y="14135"/>
                    <a:pt x="50701" y="14135"/>
                  </a:cubicBezTo>
                  <a:cubicBezTo>
                    <a:pt x="50701" y="14135"/>
                    <a:pt x="49363" y="15594"/>
                    <a:pt x="46567" y="15806"/>
                  </a:cubicBezTo>
                  <a:cubicBezTo>
                    <a:pt x="44925" y="15958"/>
                    <a:pt x="43284" y="15472"/>
                    <a:pt x="42007" y="14439"/>
                  </a:cubicBezTo>
                  <a:cubicBezTo>
                    <a:pt x="42007" y="14439"/>
                    <a:pt x="37995" y="16962"/>
                    <a:pt x="35260" y="18876"/>
                  </a:cubicBezTo>
                  <a:cubicBezTo>
                    <a:pt x="32524" y="20791"/>
                    <a:pt x="30822" y="21247"/>
                    <a:pt x="30822" y="21247"/>
                  </a:cubicBezTo>
                  <a:cubicBezTo>
                    <a:pt x="30822" y="21247"/>
                    <a:pt x="34439" y="24773"/>
                    <a:pt x="38208" y="25715"/>
                  </a:cubicBezTo>
                  <a:cubicBezTo>
                    <a:pt x="40609" y="26293"/>
                    <a:pt x="43102" y="26567"/>
                    <a:pt x="45594" y="26536"/>
                  </a:cubicBezTo>
                  <a:cubicBezTo>
                    <a:pt x="42281" y="27022"/>
                    <a:pt x="38907" y="26779"/>
                    <a:pt x="35715" y="25776"/>
                  </a:cubicBezTo>
                  <a:cubicBezTo>
                    <a:pt x="30427" y="24074"/>
                    <a:pt x="28907" y="21886"/>
                    <a:pt x="28907" y="21886"/>
                  </a:cubicBezTo>
                  <a:cubicBezTo>
                    <a:pt x="28907" y="21886"/>
                    <a:pt x="25533" y="23071"/>
                    <a:pt x="23253" y="24682"/>
                  </a:cubicBezTo>
                  <a:lnTo>
                    <a:pt x="18481" y="28026"/>
                  </a:lnTo>
                  <a:cubicBezTo>
                    <a:pt x="18481" y="28026"/>
                    <a:pt x="21764" y="32767"/>
                    <a:pt x="25411" y="35564"/>
                  </a:cubicBezTo>
                  <a:cubicBezTo>
                    <a:pt x="29028" y="38360"/>
                    <a:pt x="33527" y="39363"/>
                    <a:pt x="33527" y="39363"/>
                  </a:cubicBezTo>
                  <a:cubicBezTo>
                    <a:pt x="33527" y="39363"/>
                    <a:pt x="27661" y="38451"/>
                    <a:pt x="24591" y="35928"/>
                  </a:cubicBezTo>
                  <a:cubicBezTo>
                    <a:pt x="21521" y="33406"/>
                    <a:pt x="17356" y="28542"/>
                    <a:pt x="17356" y="28542"/>
                  </a:cubicBezTo>
                  <a:lnTo>
                    <a:pt x="11004" y="32433"/>
                  </a:lnTo>
                  <a:cubicBezTo>
                    <a:pt x="12341" y="34652"/>
                    <a:pt x="13952" y="36658"/>
                    <a:pt x="15806" y="38451"/>
                  </a:cubicBezTo>
                  <a:cubicBezTo>
                    <a:pt x="18876" y="41339"/>
                    <a:pt x="22676" y="44257"/>
                    <a:pt x="22676" y="44257"/>
                  </a:cubicBezTo>
                  <a:cubicBezTo>
                    <a:pt x="20062" y="42980"/>
                    <a:pt x="17630" y="41339"/>
                    <a:pt x="15502" y="39363"/>
                  </a:cubicBezTo>
                  <a:cubicBezTo>
                    <a:pt x="11703" y="35959"/>
                    <a:pt x="9910" y="33071"/>
                    <a:pt x="9910" y="33071"/>
                  </a:cubicBezTo>
                  <a:cubicBezTo>
                    <a:pt x="9910" y="33071"/>
                    <a:pt x="7052" y="34135"/>
                    <a:pt x="3557" y="351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8"/>
          <p:cNvGrpSpPr/>
          <p:nvPr/>
        </p:nvGrpSpPr>
        <p:grpSpPr>
          <a:xfrm>
            <a:off x="3635450" y="4295025"/>
            <a:ext cx="1709025" cy="879975"/>
            <a:chOff x="4102175" y="4352175"/>
            <a:chExt cx="1709025" cy="879975"/>
          </a:xfrm>
        </p:grpSpPr>
        <p:sp>
          <p:nvSpPr>
            <p:cNvPr id="870" name="Google Shape;870;p8"/>
            <p:cNvSpPr/>
            <p:nvPr/>
          </p:nvSpPr>
          <p:spPr>
            <a:xfrm>
              <a:off x="4412200" y="4352175"/>
              <a:ext cx="1157350" cy="879975"/>
            </a:xfrm>
            <a:custGeom>
              <a:rect b="b" l="l" r="r" t="t"/>
              <a:pathLst>
                <a:path extrusionOk="0" h="35199" w="46294">
                  <a:moveTo>
                    <a:pt x="44561" y="28907"/>
                  </a:moveTo>
                  <a:cubicBezTo>
                    <a:pt x="44773" y="26445"/>
                    <a:pt x="44226" y="22736"/>
                    <a:pt x="45138" y="21065"/>
                  </a:cubicBezTo>
                  <a:cubicBezTo>
                    <a:pt x="46050" y="19423"/>
                    <a:pt x="46293" y="17630"/>
                    <a:pt x="45047" y="16870"/>
                  </a:cubicBezTo>
                  <a:cubicBezTo>
                    <a:pt x="43831" y="16080"/>
                    <a:pt x="45229" y="13648"/>
                    <a:pt x="43406" y="12037"/>
                  </a:cubicBezTo>
                  <a:cubicBezTo>
                    <a:pt x="41582" y="10426"/>
                    <a:pt x="41947" y="9241"/>
                    <a:pt x="41217" y="8055"/>
                  </a:cubicBezTo>
                  <a:cubicBezTo>
                    <a:pt x="40457" y="6870"/>
                    <a:pt x="37995" y="5867"/>
                    <a:pt x="37995" y="5867"/>
                  </a:cubicBezTo>
                  <a:cubicBezTo>
                    <a:pt x="37995" y="5867"/>
                    <a:pt x="41065" y="9423"/>
                    <a:pt x="39819" y="11277"/>
                  </a:cubicBezTo>
                  <a:cubicBezTo>
                    <a:pt x="38603" y="13101"/>
                    <a:pt x="35564" y="14560"/>
                    <a:pt x="36445" y="16718"/>
                  </a:cubicBezTo>
                  <a:cubicBezTo>
                    <a:pt x="37296" y="18876"/>
                    <a:pt x="38117" y="20062"/>
                    <a:pt x="36475" y="22554"/>
                  </a:cubicBezTo>
                  <a:cubicBezTo>
                    <a:pt x="34834" y="25016"/>
                    <a:pt x="34652" y="26384"/>
                    <a:pt x="35381" y="27965"/>
                  </a:cubicBezTo>
                  <a:cubicBezTo>
                    <a:pt x="36111" y="29515"/>
                    <a:pt x="34469" y="33375"/>
                    <a:pt x="32706" y="33922"/>
                  </a:cubicBezTo>
                  <a:cubicBezTo>
                    <a:pt x="30974" y="34469"/>
                    <a:pt x="33922" y="31703"/>
                    <a:pt x="32615" y="28420"/>
                  </a:cubicBezTo>
                  <a:cubicBezTo>
                    <a:pt x="31339" y="25107"/>
                    <a:pt x="31795" y="22828"/>
                    <a:pt x="32068" y="19970"/>
                  </a:cubicBezTo>
                  <a:cubicBezTo>
                    <a:pt x="32342" y="17144"/>
                    <a:pt x="31156" y="12007"/>
                    <a:pt x="26749" y="9423"/>
                  </a:cubicBezTo>
                  <a:cubicBezTo>
                    <a:pt x="22341" y="6870"/>
                    <a:pt x="19879" y="1"/>
                    <a:pt x="19879" y="1"/>
                  </a:cubicBezTo>
                  <a:cubicBezTo>
                    <a:pt x="19879" y="1"/>
                    <a:pt x="17873" y="3739"/>
                    <a:pt x="18785" y="8055"/>
                  </a:cubicBezTo>
                  <a:cubicBezTo>
                    <a:pt x="19697" y="12372"/>
                    <a:pt x="17053" y="16049"/>
                    <a:pt x="18968" y="18694"/>
                  </a:cubicBezTo>
                  <a:cubicBezTo>
                    <a:pt x="20882" y="21369"/>
                    <a:pt x="24925" y="25563"/>
                    <a:pt x="25290" y="28147"/>
                  </a:cubicBezTo>
                  <a:cubicBezTo>
                    <a:pt x="25655" y="30700"/>
                    <a:pt x="27570" y="30062"/>
                    <a:pt x="26931" y="32645"/>
                  </a:cubicBezTo>
                  <a:cubicBezTo>
                    <a:pt x="26323" y="35199"/>
                    <a:pt x="24104" y="34469"/>
                    <a:pt x="23557" y="32250"/>
                  </a:cubicBezTo>
                  <a:cubicBezTo>
                    <a:pt x="23010" y="30031"/>
                    <a:pt x="20518" y="24469"/>
                    <a:pt x="16870" y="22888"/>
                  </a:cubicBezTo>
                  <a:cubicBezTo>
                    <a:pt x="13192" y="21338"/>
                    <a:pt x="11095" y="22433"/>
                    <a:pt x="10062" y="19150"/>
                  </a:cubicBezTo>
                  <a:cubicBezTo>
                    <a:pt x="9059" y="15837"/>
                    <a:pt x="6353" y="16961"/>
                    <a:pt x="5989" y="15442"/>
                  </a:cubicBezTo>
                  <a:cubicBezTo>
                    <a:pt x="5563" y="13891"/>
                    <a:pt x="4226" y="12767"/>
                    <a:pt x="2615" y="12584"/>
                  </a:cubicBezTo>
                  <a:cubicBezTo>
                    <a:pt x="1703" y="12493"/>
                    <a:pt x="760" y="12736"/>
                    <a:pt x="1" y="13314"/>
                  </a:cubicBezTo>
                  <a:cubicBezTo>
                    <a:pt x="1" y="13314"/>
                    <a:pt x="2767" y="12767"/>
                    <a:pt x="3496" y="15381"/>
                  </a:cubicBezTo>
                  <a:cubicBezTo>
                    <a:pt x="4226" y="17995"/>
                    <a:pt x="2888" y="21034"/>
                    <a:pt x="4773" y="22858"/>
                  </a:cubicBezTo>
                  <a:cubicBezTo>
                    <a:pt x="6657" y="24682"/>
                    <a:pt x="5381" y="26718"/>
                    <a:pt x="8846" y="29089"/>
                  </a:cubicBezTo>
                  <a:cubicBezTo>
                    <a:pt x="12341" y="31460"/>
                    <a:pt x="13071" y="31369"/>
                    <a:pt x="14621" y="33132"/>
                  </a:cubicBezTo>
                  <a:cubicBezTo>
                    <a:pt x="15350" y="33952"/>
                    <a:pt x="16293" y="34317"/>
                    <a:pt x="17083" y="34712"/>
                  </a:cubicBezTo>
                  <a:lnTo>
                    <a:pt x="39485" y="34712"/>
                  </a:lnTo>
                  <a:cubicBezTo>
                    <a:pt x="39758" y="34074"/>
                    <a:pt x="40184" y="33557"/>
                    <a:pt x="40731" y="33162"/>
                  </a:cubicBezTo>
                  <a:cubicBezTo>
                    <a:pt x="42615" y="31886"/>
                    <a:pt x="44318" y="31399"/>
                    <a:pt x="44561" y="2890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8"/>
            <p:cNvSpPr/>
            <p:nvPr/>
          </p:nvSpPr>
          <p:spPr>
            <a:xfrm>
              <a:off x="4102175" y="4979075"/>
              <a:ext cx="622375" cy="240925"/>
            </a:xfrm>
            <a:custGeom>
              <a:rect b="b" l="l" r="r" t="t"/>
              <a:pathLst>
                <a:path extrusionOk="0" h="9637" w="24895">
                  <a:moveTo>
                    <a:pt x="11824" y="1916"/>
                  </a:moveTo>
                  <a:cubicBezTo>
                    <a:pt x="8146" y="2098"/>
                    <a:pt x="3952" y="2372"/>
                    <a:pt x="2736" y="1186"/>
                  </a:cubicBezTo>
                  <a:cubicBezTo>
                    <a:pt x="1550" y="1"/>
                    <a:pt x="0" y="791"/>
                    <a:pt x="0" y="791"/>
                  </a:cubicBezTo>
                  <a:cubicBezTo>
                    <a:pt x="0" y="791"/>
                    <a:pt x="2462" y="1521"/>
                    <a:pt x="3101" y="3466"/>
                  </a:cubicBezTo>
                  <a:cubicBezTo>
                    <a:pt x="3739" y="5655"/>
                    <a:pt x="4681" y="7752"/>
                    <a:pt x="5958" y="9636"/>
                  </a:cubicBezTo>
                  <a:lnTo>
                    <a:pt x="24894" y="9636"/>
                  </a:lnTo>
                  <a:cubicBezTo>
                    <a:pt x="22736" y="7448"/>
                    <a:pt x="21338" y="7114"/>
                    <a:pt x="18602" y="6050"/>
                  </a:cubicBezTo>
                  <a:cubicBezTo>
                    <a:pt x="15563" y="4864"/>
                    <a:pt x="15472" y="1734"/>
                    <a:pt x="11824" y="191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8"/>
            <p:cNvSpPr/>
            <p:nvPr/>
          </p:nvSpPr>
          <p:spPr>
            <a:xfrm>
              <a:off x="5469225" y="4964650"/>
              <a:ext cx="341975" cy="255350"/>
            </a:xfrm>
            <a:custGeom>
              <a:rect b="b" l="l" r="r" t="t"/>
              <a:pathLst>
                <a:path extrusionOk="0" h="10214" w="13679">
                  <a:moveTo>
                    <a:pt x="12401" y="0"/>
                  </a:moveTo>
                  <a:cubicBezTo>
                    <a:pt x="12401" y="0"/>
                    <a:pt x="12128" y="3010"/>
                    <a:pt x="9818" y="3374"/>
                  </a:cubicBezTo>
                  <a:cubicBezTo>
                    <a:pt x="7538" y="3709"/>
                    <a:pt x="4559" y="3769"/>
                    <a:pt x="4134" y="6019"/>
                  </a:cubicBezTo>
                  <a:cubicBezTo>
                    <a:pt x="3708" y="8268"/>
                    <a:pt x="3860" y="9058"/>
                    <a:pt x="2614" y="9332"/>
                  </a:cubicBezTo>
                  <a:cubicBezTo>
                    <a:pt x="1702" y="9514"/>
                    <a:pt x="669" y="9605"/>
                    <a:pt x="0" y="10213"/>
                  </a:cubicBezTo>
                  <a:lnTo>
                    <a:pt x="10578" y="10213"/>
                  </a:lnTo>
                  <a:cubicBezTo>
                    <a:pt x="10882" y="8238"/>
                    <a:pt x="12249" y="7873"/>
                    <a:pt x="12949" y="6535"/>
                  </a:cubicBezTo>
                  <a:cubicBezTo>
                    <a:pt x="13678" y="5107"/>
                    <a:pt x="12401" y="0"/>
                    <a:pt x="12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8"/>
            <p:cNvSpPr/>
            <p:nvPr/>
          </p:nvSpPr>
          <p:spPr>
            <a:xfrm>
              <a:off x="4102175" y="4352175"/>
              <a:ext cx="1686225" cy="867825"/>
            </a:xfrm>
            <a:custGeom>
              <a:rect b="b" l="l" r="r" t="t"/>
              <a:pathLst>
                <a:path extrusionOk="0" h="34713" w="67449">
                  <a:moveTo>
                    <a:pt x="1186" y="25624"/>
                  </a:moveTo>
                  <a:cubicBezTo>
                    <a:pt x="760" y="25624"/>
                    <a:pt x="365" y="25715"/>
                    <a:pt x="0" y="25898"/>
                  </a:cubicBezTo>
                  <a:cubicBezTo>
                    <a:pt x="0" y="25898"/>
                    <a:pt x="152" y="25928"/>
                    <a:pt x="426" y="26050"/>
                  </a:cubicBezTo>
                  <a:cubicBezTo>
                    <a:pt x="471" y="26043"/>
                    <a:pt x="518" y="26040"/>
                    <a:pt x="566" y="26040"/>
                  </a:cubicBezTo>
                  <a:cubicBezTo>
                    <a:pt x="2167" y="26040"/>
                    <a:pt x="5290" y="29364"/>
                    <a:pt x="5319" y="29393"/>
                  </a:cubicBezTo>
                  <a:lnTo>
                    <a:pt x="5350" y="29424"/>
                  </a:lnTo>
                  <a:lnTo>
                    <a:pt x="5441" y="29454"/>
                  </a:lnTo>
                  <a:cubicBezTo>
                    <a:pt x="5441" y="29454"/>
                    <a:pt x="10882" y="31247"/>
                    <a:pt x="12493" y="33405"/>
                  </a:cubicBezTo>
                  <a:cubicBezTo>
                    <a:pt x="12858" y="33922"/>
                    <a:pt x="13313" y="34348"/>
                    <a:pt x="13800" y="34712"/>
                  </a:cubicBezTo>
                  <a:lnTo>
                    <a:pt x="14924" y="34712"/>
                  </a:lnTo>
                  <a:cubicBezTo>
                    <a:pt x="14165" y="34348"/>
                    <a:pt x="13465" y="33770"/>
                    <a:pt x="12949" y="33071"/>
                  </a:cubicBezTo>
                  <a:cubicBezTo>
                    <a:pt x="11338" y="30913"/>
                    <a:pt x="6322" y="29150"/>
                    <a:pt x="5684" y="28937"/>
                  </a:cubicBezTo>
                  <a:cubicBezTo>
                    <a:pt x="5289" y="28572"/>
                    <a:pt x="2979" y="26171"/>
                    <a:pt x="1186" y="25624"/>
                  </a:cubicBezTo>
                  <a:close/>
                  <a:moveTo>
                    <a:pt x="13982" y="12615"/>
                  </a:moveTo>
                  <a:cubicBezTo>
                    <a:pt x="13405" y="12736"/>
                    <a:pt x="12858" y="12980"/>
                    <a:pt x="12402" y="13314"/>
                  </a:cubicBezTo>
                  <a:cubicBezTo>
                    <a:pt x="12638" y="13292"/>
                    <a:pt x="12874" y="13271"/>
                    <a:pt x="13100" y="13271"/>
                  </a:cubicBezTo>
                  <a:cubicBezTo>
                    <a:pt x="13194" y="13271"/>
                    <a:pt x="13285" y="13275"/>
                    <a:pt x="13374" y="13283"/>
                  </a:cubicBezTo>
                  <a:cubicBezTo>
                    <a:pt x="13648" y="13223"/>
                    <a:pt x="13921" y="13192"/>
                    <a:pt x="14195" y="13192"/>
                  </a:cubicBezTo>
                  <a:cubicBezTo>
                    <a:pt x="14742" y="13192"/>
                    <a:pt x="15259" y="13375"/>
                    <a:pt x="15715" y="13709"/>
                  </a:cubicBezTo>
                  <a:cubicBezTo>
                    <a:pt x="16079" y="14043"/>
                    <a:pt x="16383" y="14439"/>
                    <a:pt x="16596" y="14894"/>
                  </a:cubicBezTo>
                  <a:cubicBezTo>
                    <a:pt x="16779" y="15350"/>
                    <a:pt x="16900" y="15837"/>
                    <a:pt x="16900" y="16353"/>
                  </a:cubicBezTo>
                  <a:cubicBezTo>
                    <a:pt x="16900" y="17296"/>
                    <a:pt x="17721" y="18116"/>
                    <a:pt x="18481" y="18876"/>
                  </a:cubicBezTo>
                  <a:cubicBezTo>
                    <a:pt x="19028" y="19393"/>
                    <a:pt x="19545" y="19940"/>
                    <a:pt x="19666" y="20396"/>
                  </a:cubicBezTo>
                  <a:cubicBezTo>
                    <a:pt x="19849" y="21095"/>
                    <a:pt x="20791" y="22220"/>
                    <a:pt x="22159" y="23314"/>
                  </a:cubicBezTo>
                  <a:cubicBezTo>
                    <a:pt x="23496" y="24347"/>
                    <a:pt x="24955" y="25229"/>
                    <a:pt x="26536" y="25867"/>
                  </a:cubicBezTo>
                  <a:cubicBezTo>
                    <a:pt x="28268" y="26597"/>
                    <a:pt x="29727" y="28147"/>
                    <a:pt x="31034" y="30031"/>
                  </a:cubicBezTo>
                  <a:cubicBezTo>
                    <a:pt x="32037" y="31521"/>
                    <a:pt x="32949" y="33071"/>
                    <a:pt x="33739" y="34682"/>
                  </a:cubicBezTo>
                  <a:lnTo>
                    <a:pt x="34378" y="34712"/>
                  </a:lnTo>
                  <a:cubicBezTo>
                    <a:pt x="33527" y="32980"/>
                    <a:pt x="32554" y="31308"/>
                    <a:pt x="31490" y="29697"/>
                  </a:cubicBezTo>
                  <a:cubicBezTo>
                    <a:pt x="30122" y="27752"/>
                    <a:pt x="28572" y="26141"/>
                    <a:pt x="26748" y="25381"/>
                  </a:cubicBezTo>
                  <a:cubicBezTo>
                    <a:pt x="25229" y="24743"/>
                    <a:pt x="23800" y="23892"/>
                    <a:pt x="22523" y="22888"/>
                  </a:cubicBezTo>
                  <a:cubicBezTo>
                    <a:pt x="21216" y="21855"/>
                    <a:pt x="20365" y="20852"/>
                    <a:pt x="20213" y="20244"/>
                  </a:cubicBezTo>
                  <a:cubicBezTo>
                    <a:pt x="20031" y="19636"/>
                    <a:pt x="19453" y="19059"/>
                    <a:pt x="18876" y="18481"/>
                  </a:cubicBezTo>
                  <a:cubicBezTo>
                    <a:pt x="18207" y="17782"/>
                    <a:pt x="17478" y="17083"/>
                    <a:pt x="17478" y="16353"/>
                  </a:cubicBezTo>
                  <a:cubicBezTo>
                    <a:pt x="17478" y="15776"/>
                    <a:pt x="17326" y="15198"/>
                    <a:pt x="17113" y="14682"/>
                  </a:cubicBezTo>
                  <a:cubicBezTo>
                    <a:pt x="16870" y="14135"/>
                    <a:pt x="16505" y="13648"/>
                    <a:pt x="16049" y="13283"/>
                  </a:cubicBezTo>
                  <a:cubicBezTo>
                    <a:pt x="15532" y="12828"/>
                    <a:pt x="14864" y="12615"/>
                    <a:pt x="14195" y="12615"/>
                  </a:cubicBezTo>
                  <a:close/>
                  <a:moveTo>
                    <a:pt x="32280" y="1"/>
                  </a:moveTo>
                  <a:cubicBezTo>
                    <a:pt x="32280" y="1"/>
                    <a:pt x="32128" y="305"/>
                    <a:pt x="31916" y="852"/>
                  </a:cubicBezTo>
                  <a:cubicBezTo>
                    <a:pt x="31672" y="4590"/>
                    <a:pt x="33557" y="7964"/>
                    <a:pt x="35198" y="10882"/>
                  </a:cubicBezTo>
                  <a:cubicBezTo>
                    <a:pt x="36353" y="12949"/>
                    <a:pt x="37356" y="14742"/>
                    <a:pt x="37356" y="16201"/>
                  </a:cubicBezTo>
                  <a:cubicBezTo>
                    <a:pt x="37417" y="18177"/>
                    <a:pt x="37812" y="20153"/>
                    <a:pt x="38572" y="21977"/>
                  </a:cubicBezTo>
                  <a:cubicBezTo>
                    <a:pt x="39332" y="23922"/>
                    <a:pt x="40274" y="25806"/>
                    <a:pt x="41369" y="27600"/>
                  </a:cubicBezTo>
                  <a:cubicBezTo>
                    <a:pt x="42220" y="29028"/>
                    <a:pt x="42706" y="31855"/>
                    <a:pt x="42980" y="34712"/>
                  </a:cubicBezTo>
                  <a:lnTo>
                    <a:pt x="43557" y="34712"/>
                  </a:lnTo>
                  <a:cubicBezTo>
                    <a:pt x="43253" y="31764"/>
                    <a:pt x="42767" y="28816"/>
                    <a:pt x="41855" y="27296"/>
                  </a:cubicBezTo>
                  <a:cubicBezTo>
                    <a:pt x="40791" y="25533"/>
                    <a:pt x="39879" y="23679"/>
                    <a:pt x="39089" y="21794"/>
                  </a:cubicBezTo>
                  <a:cubicBezTo>
                    <a:pt x="38360" y="20001"/>
                    <a:pt x="37964" y="18116"/>
                    <a:pt x="37934" y="16201"/>
                  </a:cubicBezTo>
                  <a:cubicBezTo>
                    <a:pt x="37934" y="14590"/>
                    <a:pt x="36901" y="12736"/>
                    <a:pt x="35715" y="10609"/>
                  </a:cubicBezTo>
                  <a:cubicBezTo>
                    <a:pt x="34043" y="7660"/>
                    <a:pt x="32128" y="4256"/>
                    <a:pt x="32493" y="548"/>
                  </a:cubicBezTo>
                  <a:cubicBezTo>
                    <a:pt x="32372" y="183"/>
                    <a:pt x="32280" y="1"/>
                    <a:pt x="32280" y="1"/>
                  </a:cubicBezTo>
                  <a:close/>
                  <a:moveTo>
                    <a:pt x="50366" y="5867"/>
                  </a:moveTo>
                  <a:lnTo>
                    <a:pt x="50366" y="5867"/>
                  </a:lnTo>
                  <a:cubicBezTo>
                    <a:pt x="50366" y="5867"/>
                    <a:pt x="50639" y="6201"/>
                    <a:pt x="51004" y="6688"/>
                  </a:cubicBezTo>
                  <a:cubicBezTo>
                    <a:pt x="52098" y="7751"/>
                    <a:pt x="52858" y="9119"/>
                    <a:pt x="53223" y="10578"/>
                  </a:cubicBezTo>
                  <a:cubicBezTo>
                    <a:pt x="53588" y="12098"/>
                    <a:pt x="53588" y="13466"/>
                    <a:pt x="53375" y="13861"/>
                  </a:cubicBezTo>
                  <a:lnTo>
                    <a:pt x="53375" y="13891"/>
                  </a:lnTo>
                  <a:cubicBezTo>
                    <a:pt x="52858" y="14651"/>
                    <a:pt x="52646" y="15594"/>
                    <a:pt x="52828" y="16505"/>
                  </a:cubicBezTo>
                  <a:cubicBezTo>
                    <a:pt x="53010" y="17539"/>
                    <a:pt x="53497" y="18451"/>
                    <a:pt x="54226" y="19211"/>
                  </a:cubicBezTo>
                  <a:cubicBezTo>
                    <a:pt x="55260" y="20335"/>
                    <a:pt x="54226" y="22341"/>
                    <a:pt x="53314" y="24104"/>
                  </a:cubicBezTo>
                  <a:cubicBezTo>
                    <a:pt x="52585" y="25472"/>
                    <a:pt x="51946" y="26749"/>
                    <a:pt x="52250" y="27630"/>
                  </a:cubicBezTo>
                  <a:cubicBezTo>
                    <a:pt x="52767" y="28998"/>
                    <a:pt x="51642" y="30335"/>
                    <a:pt x="49971" y="32372"/>
                  </a:cubicBezTo>
                  <a:cubicBezTo>
                    <a:pt x="49606" y="32797"/>
                    <a:pt x="49211" y="33253"/>
                    <a:pt x="48816" y="33740"/>
                  </a:cubicBezTo>
                  <a:cubicBezTo>
                    <a:pt x="48572" y="34044"/>
                    <a:pt x="48329" y="34348"/>
                    <a:pt x="48086" y="34712"/>
                  </a:cubicBezTo>
                  <a:lnTo>
                    <a:pt x="48816" y="34712"/>
                  </a:lnTo>
                  <a:cubicBezTo>
                    <a:pt x="48998" y="34500"/>
                    <a:pt x="49150" y="34287"/>
                    <a:pt x="49302" y="34104"/>
                  </a:cubicBezTo>
                  <a:cubicBezTo>
                    <a:pt x="49667" y="33618"/>
                    <a:pt x="50062" y="33162"/>
                    <a:pt x="50427" y="32706"/>
                  </a:cubicBezTo>
                  <a:cubicBezTo>
                    <a:pt x="52250" y="30548"/>
                    <a:pt x="53436" y="29089"/>
                    <a:pt x="52828" y="27448"/>
                  </a:cubicBezTo>
                  <a:cubicBezTo>
                    <a:pt x="52615" y="26810"/>
                    <a:pt x="53223" y="25624"/>
                    <a:pt x="53861" y="24347"/>
                  </a:cubicBezTo>
                  <a:cubicBezTo>
                    <a:pt x="54864" y="22433"/>
                    <a:pt x="55989" y="20274"/>
                    <a:pt x="54682" y="18815"/>
                  </a:cubicBezTo>
                  <a:cubicBezTo>
                    <a:pt x="54044" y="18147"/>
                    <a:pt x="53618" y="17326"/>
                    <a:pt x="53436" y="16414"/>
                  </a:cubicBezTo>
                  <a:cubicBezTo>
                    <a:pt x="53284" y="15654"/>
                    <a:pt x="53436" y="14864"/>
                    <a:pt x="53861" y="14195"/>
                  </a:cubicBezTo>
                  <a:lnTo>
                    <a:pt x="53861" y="14165"/>
                  </a:lnTo>
                  <a:cubicBezTo>
                    <a:pt x="54135" y="13679"/>
                    <a:pt x="54196" y="12128"/>
                    <a:pt x="53770" y="10457"/>
                  </a:cubicBezTo>
                  <a:cubicBezTo>
                    <a:pt x="53405" y="8937"/>
                    <a:pt x="52646" y="7569"/>
                    <a:pt x="51582" y="6444"/>
                  </a:cubicBezTo>
                  <a:cubicBezTo>
                    <a:pt x="51187" y="6232"/>
                    <a:pt x="50761" y="6049"/>
                    <a:pt x="50366" y="5867"/>
                  </a:cubicBezTo>
                  <a:close/>
                  <a:moveTo>
                    <a:pt x="67083" y="24499"/>
                  </a:moveTo>
                  <a:cubicBezTo>
                    <a:pt x="67053" y="24834"/>
                    <a:pt x="66992" y="25138"/>
                    <a:pt x="66901" y="25442"/>
                  </a:cubicBezTo>
                  <a:cubicBezTo>
                    <a:pt x="66901" y="27600"/>
                    <a:pt x="65624" y="28785"/>
                    <a:pt x="64652" y="29727"/>
                  </a:cubicBezTo>
                  <a:cubicBezTo>
                    <a:pt x="64044" y="30275"/>
                    <a:pt x="63558" y="30731"/>
                    <a:pt x="63466" y="31308"/>
                  </a:cubicBezTo>
                  <a:cubicBezTo>
                    <a:pt x="63345" y="31946"/>
                    <a:pt x="62980" y="32554"/>
                    <a:pt x="62494" y="33010"/>
                  </a:cubicBezTo>
                  <a:cubicBezTo>
                    <a:pt x="61825" y="33618"/>
                    <a:pt x="61065" y="34135"/>
                    <a:pt x="60214" y="34469"/>
                  </a:cubicBezTo>
                  <a:lnTo>
                    <a:pt x="59819" y="34652"/>
                  </a:lnTo>
                  <a:lnTo>
                    <a:pt x="59697" y="34712"/>
                  </a:lnTo>
                  <a:lnTo>
                    <a:pt x="61035" y="34712"/>
                  </a:lnTo>
                  <a:cubicBezTo>
                    <a:pt x="61703" y="34378"/>
                    <a:pt x="62342" y="33952"/>
                    <a:pt x="62889" y="33436"/>
                  </a:cubicBezTo>
                  <a:cubicBezTo>
                    <a:pt x="63466" y="32889"/>
                    <a:pt x="63862" y="32190"/>
                    <a:pt x="64014" y="31399"/>
                  </a:cubicBezTo>
                  <a:cubicBezTo>
                    <a:pt x="64105" y="31004"/>
                    <a:pt x="64530" y="30639"/>
                    <a:pt x="65047" y="30123"/>
                  </a:cubicBezTo>
                  <a:cubicBezTo>
                    <a:pt x="66020" y="29241"/>
                    <a:pt x="67235" y="28056"/>
                    <a:pt x="67448" y="26080"/>
                  </a:cubicBezTo>
                  <a:cubicBezTo>
                    <a:pt x="67266" y="25168"/>
                    <a:pt x="67083" y="24499"/>
                    <a:pt x="67083" y="2449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8"/>
          <p:cNvGrpSpPr/>
          <p:nvPr/>
        </p:nvGrpSpPr>
        <p:grpSpPr>
          <a:xfrm>
            <a:off x="8473750" y="4489550"/>
            <a:ext cx="670250" cy="685450"/>
            <a:chOff x="6691875" y="4534550"/>
            <a:chExt cx="670250" cy="685450"/>
          </a:xfrm>
        </p:grpSpPr>
        <p:sp>
          <p:nvSpPr>
            <p:cNvPr id="875" name="Google Shape;875;p8"/>
            <p:cNvSpPr/>
            <p:nvPr/>
          </p:nvSpPr>
          <p:spPr>
            <a:xfrm>
              <a:off x="6691875" y="4534550"/>
              <a:ext cx="670250" cy="685450"/>
            </a:xfrm>
            <a:custGeom>
              <a:rect b="b" l="l" r="r" t="t"/>
              <a:pathLst>
                <a:path extrusionOk="0" h="27418" w="2681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8"/>
            <p:cNvSpPr/>
            <p:nvPr/>
          </p:nvSpPr>
          <p:spPr>
            <a:xfrm>
              <a:off x="6860575" y="4708575"/>
              <a:ext cx="501550" cy="503825"/>
            </a:xfrm>
            <a:custGeom>
              <a:rect b="b" l="l" r="r" t="t"/>
              <a:pathLst>
                <a:path extrusionOk="0" h="20153" w="20062">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8"/>
          <p:cNvGrpSpPr/>
          <p:nvPr/>
        </p:nvGrpSpPr>
        <p:grpSpPr>
          <a:xfrm>
            <a:off x="2272450" y="4046803"/>
            <a:ext cx="958766" cy="1127690"/>
            <a:chOff x="2634050" y="3784550"/>
            <a:chExt cx="1220425" cy="1435450"/>
          </a:xfrm>
        </p:grpSpPr>
        <p:sp>
          <p:nvSpPr>
            <p:cNvPr id="878" name="Google Shape;878;p8"/>
            <p:cNvSpPr/>
            <p:nvPr/>
          </p:nvSpPr>
          <p:spPr>
            <a:xfrm>
              <a:off x="3062625" y="4406125"/>
              <a:ext cx="486375" cy="813875"/>
            </a:xfrm>
            <a:custGeom>
              <a:rect b="b" l="l" r="r" t="t"/>
              <a:pathLst>
                <a:path extrusionOk="0" h="32555" w="19455">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8"/>
            <p:cNvSpPr/>
            <p:nvPr/>
          </p:nvSpPr>
          <p:spPr>
            <a:xfrm>
              <a:off x="2820975" y="3784550"/>
              <a:ext cx="262200" cy="674025"/>
            </a:xfrm>
            <a:custGeom>
              <a:rect b="b" l="l" r="r" t="t"/>
              <a:pathLst>
                <a:path extrusionOk="0" h="26961" w="10488">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8"/>
            <p:cNvSpPr/>
            <p:nvPr/>
          </p:nvSpPr>
          <p:spPr>
            <a:xfrm>
              <a:off x="3105950" y="4119650"/>
              <a:ext cx="137550" cy="398200"/>
            </a:xfrm>
            <a:custGeom>
              <a:rect b="b" l="l" r="r" t="t"/>
              <a:pathLst>
                <a:path extrusionOk="0" h="15928" w="5502">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8"/>
            <p:cNvSpPr/>
            <p:nvPr/>
          </p:nvSpPr>
          <p:spPr>
            <a:xfrm>
              <a:off x="3220700" y="4311150"/>
              <a:ext cx="286500" cy="433150"/>
            </a:xfrm>
            <a:custGeom>
              <a:rect b="b" l="l" r="r" t="t"/>
              <a:pathLst>
                <a:path extrusionOk="0" h="17326" w="1146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8"/>
            <p:cNvSpPr/>
            <p:nvPr/>
          </p:nvSpPr>
          <p:spPr>
            <a:xfrm>
              <a:off x="3163700" y="4172850"/>
              <a:ext cx="215825" cy="463550"/>
            </a:xfrm>
            <a:custGeom>
              <a:rect b="b" l="l" r="r" t="t"/>
              <a:pathLst>
                <a:path extrusionOk="0" h="18542" w="8633">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8"/>
            <p:cNvSpPr/>
            <p:nvPr/>
          </p:nvSpPr>
          <p:spPr>
            <a:xfrm>
              <a:off x="3286050" y="4423600"/>
              <a:ext cx="285725" cy="440775"/>
            </a:xfrm>
            <a:custGeom>
              <a:rect b="b" l="l" r="r" t="t"/>
              <a:pathLst>
                <a:path extrusionOk="0" h="17631" w="11429">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8"/>
            <p:cNvSpPr/>
            <p:nvPr/>
          </p:nvSpPr>
          <p:spPr>
            <a:xfrm>
              <a:off x="3479825" y="4874225"/>
              <a:ext cx="312325" cy="279650"/>
            </a:xfrm>
            <a:custGeom>
              <a:rect b="b" l="l" r="r" t="t"/>
              <a:pathLst>
                <a:path extrusionOk="0" h="11186" w="12493">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8"/>
            <p:cNvSpPr/>
            <p:nvPr/>
          </p:nvSpPr>
          <p:spPr>
            <a:xfrm>
              <a:off x="3496525" y="5004175"/>
              <a:ext cx="345025" cy="203675"/>
            </a:xfrm>
            <a:custGeom>
              <a:rect b="b" l="l" r="r" t="t"/>
              <a:pathLst>
                <a:path extrusionOk="0" h="8147" w="13801">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8"/>
            <p:cNvSpPr/>
            <p:nvPr/>
          </p:nvSpPr>
          <p:spPr>
            <a:xfrm>
              <a:off x="3386350" y="4582425"/>
              <a:ext cx="323725" cy="457475"/>
            </a:xfrm>
            <a:custGeom>
              <a:rect b="b" l="l" r="r" t="t"/>
              <a:pathLst>
                <a:path extrusionOk="0" h="18299" w="12949">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8"/>
            <p:cNvSpPr/>
            <p:nvPr/>
          </p:nvSpPr>
          <p:spPr>
            <a:xfrm>
              <a:off x="3333925" y="4476800"/>
              <a:ext cx="335875" cy="484825"/>
            </a:xfrm>
            <a:custGeom>
              <a:rect b="b" l="l" r="r" t="t"/>
              <a:pathLst>
                <a:path extrusionOk="0" h="19393" w="13435">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8"/>
            <p:cNvSpPr/>
            <p:nvPr/>
          </p:nvSpPr>
          <p:spPr>
            <a:xfrm>
              <a:off x="3437250" y="4744275"/>
              <a:ext cx="358700" cy="360975"/>
            </a:xfrm>
            <a:custGeom>
              <a:rect b="b" l="l" r="r" t="t"/>
              <a:pathLst>
                <a:path extrusionOk="0" h="14439" w="14348">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8"/>
            <p:cNvSpPr/>
            <p:nvPr/>
          </p:nvSpPr>
          <p:spPr>
            <a:xfrm>
              <a:off x="3336200" y="5146250"/>
              <a:ext cx="136050" cy="73750"/>
            </a:xfrm>
            <a:custGeom>
              <a:rect b="b" l="l" r="r" t="t"/>
              <a:pathLst>
                <a:path extrusionOk="0" h="2950" w="5442">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8"/>
            <p:cNvSpPr/>
            <p:nvPr/>
          </p:nvSpPr>
          <p:spPr>
            <a:xfrm>
              <a:off x="2926600" y="4998075"/>
              <a:ext cx="449125" cy="125425"/>
            </a:xfrm>
            <a:custGeom>
              <a:rect b="b" l="l" r="r" t="t"/>
              <a:pathLst>
                <a:path extrusionOk="0" h="5017" w="17965">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8"/>
            <p:cNvSpPr/>
            <p:nvPr/>
          </p:nvSpPr>
          <p:spPr>
            <a:xfrm>
              <a:off x="3048950" y="5061925"/>
              <a:ext cx="376925" cy="158075"/>
            </a:xfrm>
            <a:custGeom>
              <a:rect b="b" l="l" r="r" t="t"/>
              <a:pathLst>
                <a:path extrusionOk="0" h="6323" w="15077">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8"/>
            <p:cNvSpPr/>
            <p:nvPr/>
          </p:nvSpPr>
          <p:spPr>
            <a:xfrm>
              <a:off x="3447150" y="5180450"/>
              <a:ext cx="49400" cy="39550"/>
            </a:xfrm>
            <a:custGeom>
              <a:rect b="b" l="l" r="r" t="t"/>
              <a:pathLst>
                <a:path extrusionOk="0" h="1582" w="1976">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8"/>
            <p:cNvSpPr/>
            <p:nvPr/>
          </p:nvSpPr>
          <p:spPr>
            <a:xfrm>
              <a:off x="3542875" y="5156900"/>
              <a:ext cx="311600" cy="63100"/>
            </a:xfrm>
            <a:custGeom>
              <a:rect b="b" l="l" r="r" t="t"/>
              <a:pathLst>
                <a:path extrusionOk="0" h="2524" w="12464">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8"/>
            <p:cNvSpPr/>
            <p:nvPr/>
          </p:nvSpPr>
          <p:spPr>
            <a:xfrm>
              <a:off x="2653050" y="4300500"/>
              <a:ext cx="450650" cy="218125"/>
            </a:xfrm>
            <a:custGeom>
              <a:rect b="b" l="l" r="r" t="t"/>
              <a:pathLst>
                <a:path extrusionOk="0" h="8725" w="18026">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8"/>
            <p:cNvSpPr/>
            <p:nvPr/>
          </p:nvSpPr>
          <p:spPr>
            <a:xfrm>
              <a:off x="2634050" y="4445650"/>
              <a:ext cx="520550" cy="173275"/>
            </a:xfrm>
            <a:custGeom>
              <a:rect b="b" l="l" r="r" t="t"/>
              <a:pathLst>
                <a:path extrusionOk="0" h="6931" w="20822">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8"/>
            <p:cNvSpPr/>
            <p:nvPr/>
          </p:nvSpPr>
          <p:spPr>
            <a:xfrm>
              <a:off x="2694075" y="4609775"/>
              <a:ext cx="522075" cy="122375"/>
            </a:xfrm>
            <a:custGeom>
              <a:rect b="b" l="l" r="r" t="t"/>
              <a:pathLst>
                <a:path extrusionOk="0" h="4895" w="20883">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8"/>
            <p:cNvSpPr/>
            <p:nvPr/>
          </p:nvSpPr>
          <p:spPr>
            <a:xfrm>
              <a:off x="2727525" y="4765550"/>
              <a:ext cx="554750" cy="122375"/>
            </a:xfrm>
            <a:custGeom>
              <a:rect b="b" l="l" r="r" t="t"/>
              <a:pathLst>
                <a:path extrusionOk="0" h="4895" w="2219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8"/>
            <p:cNvSpPr/>
            <p:nvPr/>
          </p:nvSpPr>
          <p:spPr>
            <a:xfrm>
              <a:off x="2794400" y="4888650"/>
              <a:ext cx="533450" cy="95025"/>
            </a:xfrm>
            <a:custGeom>
              <a:rect b="b" l="l" r="r" t="t"/>
              <a:pathLst>
                <a:path extrusionOk="0" h="3801" w="21338">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8"/>
          <p:cNvGrpSpPr/>
          <p:nvPr/>
        </p:nvGrpSpPr>
        <p:grpSpPr>
          <a:xfrm>
            <a:off x="7455048" y="4472122"/>
            <a:ext cx="701773" cy="702653"/>
            <a:chOff x="5856000" y="4600650"/>
            <a:chExt cx="618575" cy="619350"/>
          </a:xfrm>
        </p:grpSpPr>
        <p:sp>
          <p:nvSpPr>
            <p:cNvPr id="900" name="Google Shape;900;p8"/>
            <p:cNvSpPr/>
            <p:nvPr/>
          </p:nvSpPr>
          <p:spPr>
            <a:xfrm>
              <a:off x="5909200" y="5028475"/>
              <a:ext cx="438475" cy="120100"/>
            </a:xfrm>
            <a:custGeom>
              <a:rect b="b" l="l" r="r" t="t"/>
              <a:pathLst>
                <a:path extrusionOk="0" h="4804" w="17539">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8"/>
            <p:cNvSpPr/>
            <p:nvPr/>
          </p:nvSpPr>
          <p:spPr>
            <a:xfrm>
              <a:off x="6325600" y="4613575"/>
              <a:ext cx="148975" cy="421775"/>
            </a:xfrm>
            <a:custGeom>
              <a:rect b="b" l="l" r="r" t="t"/>
              <a:pathLst>
                <a:path extrusionOk="0" h="16871" w="5959">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8"/>
            <p:cNvSpPr/>
            <p:nvPr/>
          </p:nvSpPr>
          <p:spPr>
            <a:xfrm>
              <a:off x="6343100" y="4672850"/>
              <a:ext cx="120075" cy="335900"/>
            </a:xfrm>
            <a:custGeom>
              <a:rect b="b" l="l" r="r" t="t"/>
              <a:pathLst>
                <a:path extrusionOk="0" h="13436" w="4803">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8"/>
            <p:cNvSpPr/>
            <p:nvPr/>
          </p:nvSpPr>
          <p:spPr>
            <a:xfrm>
              <a:off x="6235175" y="4600650"/>
              <a:ext cx="131500" cy="431650"/>
            </a:xfrm>
            <a:custGeom>
              <a:rect b="b" l="l" r="r" t="t"/>
              <a:pathLst>
                <a:path extrusionOk="0" h="17266" w="526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8"/>
            <p:cNvSpPr/>
            <p:nvPr/>
          </p:nvSpPr>
          <p:spPr>
            <a:xfrm>
              <a:off x="6264825" y="4651575"/>
              <a:ext cx="101850" cy="349575"/>
            </a:xfrm>
            <a:custGeom>
              <a:rect b="b" l="l" r="r" t="t"/>
              <a:pathLst>
                <a:path extrusionOk="0" h="13983" w="4074">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8"/>
            <p:cNvSpPr/>
            <p:nvPr/>
          </p:nvSpPr>
          <p:spPr>
            <a:xfrm>
              <a:off x="6029250" y="4702475"/>
              <a:ext cx="308550" cy="318425"/>
            </a:xfrm>
            <a:custGeom>
              <a:rect b="b" l="l" r="r" t="t"/>
              <a:pathLst>
                <a:path extrusionOk="0" h="12737" w="12342">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8"/>
            <p:cNvSpPr/>
            <p:nvPr/>
          </p:nvSpPr>
          <p:spPr>
            <a:xfrm>
              <a:off x="6081675" y="4730600"/>
              <a:ext cx="240150" cy="263700"/>
            </a:xfrm>
            <a:custGeom>
              <a:rect b="b" l="l" r="r" t="t"/>
              <a:pathLst>
                <a:path extrusionOk="0" h="10548" w="9606">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8"/>
            <p:cNvSpPr/>
            <p:nvPr/>
          </p:nvSpPr>
          <p:spPr>
            <a:xfrm>
              <a:off x="5911475" y="4850675"/>
              <a:ext cx="417200" cy="160350"/>
            </a:xfrm>
            <a:custGeom>
              <a:rect b="b" l="l" r="r" t="t"/>
              <a:pathLst>
                <a:path extrusionOk="0" h="6414" w="16688">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8"/>
            <p:cNvSpPr/>
            <p:nvPr/>
          </p:nvSpPr>
          <p:spPr>
            <a:xfrm>
              <a:off x="5970750" y="4862075"/>
              <a:ext cx="332100" cy="131475"/>
            </a:xfrm>
            <a:custGeom>
              <a:rect b="b" l="l" r="r" t="t"/>
              <a:pathLst>
                <a:path extrusionOk="0" h="5259" w="13284">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8"/>
            <p:cNvSpPr/>
            <p:nvPr/>
          </p:nvSpPr>
          <p:spPr>
            <a:xfrm>
              <a:off x="5856000" y="4907650"/>
              <a:ext cx="586650" cy="312350"/>
            </a:xfrm>
            <a:custGeom>
              <a:rect b="b" l="l" r="r" t="t"/>
              <a:pathLst>
                <a:path extrusionOk="0" h="12494" w="23466">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8"/>
          <p:cNvGrpSpPr/>
          <p:nvPr/>
        </p:nvGrpSpPr>
        <p:grpSpPr>
          <a:xfrm rot="5400000">
            <a:off x="5480746" y="4271075"/>
            <a:ext cx="1245475" cy="927850"/>
            <a:chOff x="5924400" y="1795900"/>
            <a:chExt cx="1245475" cy="927850"/>
          </a:xfrm>
        </p:grpSpPr>
        <p:sp>
          <p:nvSpPr>
            <p:cNvPr id="911" name="Google Shape;911;p8"/>
            <p:cNvSpPr/>
            <p:nvPr/>
          </p:nvSpPr>
          <p:spPr>
            <a:xfrm>
              <a:off x="5924400" y="1795900"/>
              <a:ext cx="1245475" cy="927850"/>
            </a:xfrm>
            <a:custGeom>
              <a:rect b="b" l="l" r="r" t="t"/>
              <a:pathLst>
                <a:path extrusionOk="0" h="37114" w="49819">
                  <a:moveTo>
                    <a:pt x="37691" y="4287"/>
                  </a:moveTo>
                  <a:cubicBezTo>
                    <a:pt x="26718" y="1"/>
                    <a:pt x="16596" y="3740"/>
                    <a:pt x="11277" y="6445"/>
                  </a:cubicBezTo>
                  <a:cubicBezTo>
                    <a:pt x="5927" y="9180"/>
                    <a:pt x="0" y="7083"/>
                    <a:pt x="0" y="7083"/>
                  </a:cubicBezTo>
                  <a:cubicBezTo>
                    <a:pt x="2128" y="8208"/>
                    <a:pt x="3830" y="10001"/>
                    <a:pt x="4803" y="12190"/>
                  </a:cubicBezTo>
                  <a:cubicBezTo>
                    <a:pt x="6444" y="15898"/>
                    <a:pt x="9666" y="21734"/>
                    <a:pt x="18572" y="29424"/>
                  </a:cubicBezTo>
                  <a:cubicBezTo>
                    <a:pt x="27478" y="37114"/>
                    <a:pt x="40882" y="34561"/>
                    <a:pt x="40882" y="34561"/>
                  </a:cubicBezTo>
                  <a:cubicBezTo>
                    <a:pt x="40821" y="23223"/>
                    <a:pt x="49819" y="23132"/>
                    <a:pt x="49819" y="23132"/>
                  </a:cubicBezTo>
                  <a:cubicBezTo>
                    <a:pt x="49819" y="23132"/>
                    <a:pt x="48664" y="8572"/>
                    <a:pt x="37691" y="4287"/>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8"/>
            <p:cNvSpPr/>
            <p:nvPr/>
          </p:nvSpPr>
          <p:spPr>
            <a:xfrm>
              <a:off x="5924400" y="1854425"/>
              <a:ext cx="1158850" cy="815375"/>
            </a:xfrm>
            <a:custGeom>
              <a:rect b="b" l="l" r="r" t="t"/>
              <a:pathLst>
                <a:path extrusionOk="0" h="32615" w="46354">
                  <a:moveTo>
                    <a:pt x="21399" y="4803"/>
                  </a:moveTo>
                  <a:cubicBezTo>
                    <a:pt x="25806" y="9058"/>
                    <a:pt x="26718" y="13739"/>
                    <a:pt x="26870" y="15077"/>
                  </a:cubicBezTo>
                  <a:cubicBezTo>
                    <a:pt x="25107" y="14803"/>
                    <a:pt x="23344" y="14438"/>
                    <a:pt x="21611" y="13982"/>
                  </a:cubicBezTo>
                  <a:cubicBezTo>
                    <a:pt x="21490" y="12159"/>
                    <a:pt x="21064" y="10396"/>
                    <a:pt x="20335" y="8693"/>
                  </a:cubicBezTo>
                  <a:cubicBezTo>
                    <a:pt x="20821" y="7447"/>
                    <a:pt x="21186" y="6140"/>
                    <a:pt x="21399" y="4803"/>
                  </a:cubicBezTo>
                  <a:close/>
                  <a:moveTo>
                    <a:pt x="25928" y="0"/>
                  </a:moveTo>
                  <a:cubicBezTo>
                    <a:pt x="31064" y="5593"/>
                    <a:pt x="32645" y="13861"/>
                    <a:pt x="32949" y="15806"/>
                  </a:cubicBezTo>
                  <a:cubicBezTo>
                    <a:pt x="31885" y="15593"/>
                    <a:pt x="30821" y="15472"/>
                    <a:pt x="29757" y="15381"/>
                  </a:cubicBezTo>
                  <a:cubicBezTo>
                    <a:pt x="28998" y="15320"/>
                    <a:pt x="28238" y="15259"/>
                    <a:pt x="27508" y="15137"/>
                  </a:cubicBezTo>
                  <a:cubicBezTo>
                    <a:pt x="27356" y="13952"/>
                    <a:pt x="26505" y="8693"/>
                    <a:pt x="21459" y="4043"/>
                  </a:cubicBezTo>
                  <a:cubicBezTo>
                    <a:pt x="21611" y="2888"/>
                    <a:pt x="21520" y="1733"/>
                    <a:pt x="21247" y="578"/>
                  </a:cubicBezTo>
                  <a:lnTo>
                    <a:pt x="20669" y="699"/>
                  </a:lnTo>
                  <a:cubicBezTo>
                    <a:pt x="21399" y="3374"/>
                    <a:pt x="20456" y="6535"/>
                    <a:pt x="19970" y="7903"/>
                  </a:cubicBezTo>
                  <a:cubicBezTo>
                    <a:pt x="18937" y="5715"/>
                    <a:pt x="17508" y="3769"/>
                    <a:pt x="15745" y="2128"/>
                  </a:cubicBezTo>
                  <a:lnTo>
                    <a:pt x="15107" y="2371"/>
                  </a:lnTo>
                  <a:cubicBezTo>
                    <a:pt x="20183" y="6931"/>
                    <a:pt x="20882" y="12311"/>
                    <a:pt x="20973" y="13800"/>
                  </a:cubicBezTo>
                  <a:cubicBezTo>
                    <a:pt x="19301" y="13344"/>
                    <a:pt x="17660" y="12827"/>
                    <a:pt x="16049" y="12250"/>
                  </a:cubicBezTo>
                  <a:cubicBezTo>
                    <a:pt x="15715" y="11459"/>
                    <a:pt x="13830" y="7265"/>
                    <a:pt x="11155" y="4165"/>
                  </a:cubicBezTo>
                  <a:cubicBezTo>
                    <a:pt x="10973" y="4256"/>
                    <a:pt x="10760" y="4347"/>
                    <a:pt x="10578" y="4408"/>
                  </a:cubicBezTo>
                  <a:cubicBezTo>
                    <a:pt x="11459" y="5472"/>
                    <a:pt x="12280" y="6566"/>
                    <a:pt x="13009" y="7751"/>
                  </a:cubicBezTo>
                  <a:cubicBezTo>
                    <a:pt x="12006" y="7022"/>
                    <a:pt x="10517" y="5988"/>
                    <a:pt x="8967" y="4985"/>
                  </a:cubicBezTo>
                  <a:cubicBezTo>
                    <a:pt x="8693" y="5076"/>
                    <a:pt x="8450" y="5137"/>
                    <a:pt x="8176" y="5198"/>
                  </a:cubicBezTo>
                  <a:cubicBezTo>
                    <a:pt x="10821" y="6839"/>
                    <a:pt x="13435" y="8815"/>
                    <a:pt x="13800" y="9089"/>
                  </a:cubicBezTo>
                  <a:cubicBezTo>
                    <a:pt x="14468" y="10274"/>
                    <a:pt x="14955" y="11338"/>
                    <a:pt x="15228" y="11946"/>
                  </a:cubicBezTo>
                  <a:lnTo>
                    <a:pt x="14894" y="11824"/>
                  </a:lnTo>
                  <a:cubicBezTo>
                    <a:pt x="12584" y="10943"/>
                    <a:pt x="10335" y="9970"/>
                    <a:pt x="8298" y="8997"/>
                  </a:cubicBezTo>
                  <a:cubicBezTo>
                    <a:pt x="8025" y="7751"/>
                    <a:pt x="7660" y="6535"/>
                    <a:pt x="7204" y="5350"/>
                  </a:cubicBezTo>
                  <a:cubicBezTo>
                    <a:pt x="6991" y="5380"/>
                    <a:pt x="6778" y="5411"/>
                    <a:pt x="6596" y="5441"/>
                  </a:cubicBezTo>
                  <a:cubicBezTo>
                    <a:pt x="6991" y="6475"/>
                    <a:pt x="7325" y="7538"/>
                    <a:pt x="7599" y="8633"/>
                  </a:cubicBezTo>
                  <a:cubicBezTo>
                    <a:pt x="5015" y="7386"/>
                    <a:pt x="2736" y="6110"/>
                    <a:pt x="851" y="4985"/>
                  </a:cubicBezTo>
                  <a:cubicBezTo>
                    <a:pt x="304" y="4833"/>
                    <a:pt x="0" y="4742"/>
                    <a:pt x="0" y="4742"/>
                  </a:cubicBezTo>
                  <a:lnTo>
                    <a:pt x="0" y="4742"/>
                  </a:lnTo>
                  <a:cubicBezTo>
                    <a:pt x="1003" y="5259"/>
                    <a:pt x="1915" y="5927"/>
                    <a:pt x="2705" y="6748"/>
                  </a:cubicBezTo>
                  <a:cubicBezTo>
                    <a:pt x="5806" y="8511"/>
                    <a:pt x="9028" y="10092"/>
                    <a:pt x="12341" y="11459"/>
                  </a:cubicBezTo>
                  <a:cubicBezTo>
                    <a:pt x="11390" y="11574"/>
                    <a:pt x="10434" y="11629"/>
                    <a:pt x="9477" y="11629"/>
                  </a:cubicBezTo>
                  <a:cubicBezTo>
                    <a:pt x="8140" y="11629"/>
                    <a:pt x="6800" y="11520"/>
                    <a:pt x="5471" y="11307"/>
                  </a:cubicBezTo>
                  <a:lnTo>
                    <a:pt x="5471" y="11307"/>
                  </a:lnTo>
                  <a:cubicBezTo>
                    <a:pt x="5562" y="11520"/>
                    <a:pt x="5684" y="11733"/>
                    <a:pt x="5806" y="11976"/>
                  </a:cubicBezTo>
                  <a:cubicBezTo>
                    <a:pt x="6997" y="12163"/>
                    <a:pt x="8202" y="12255"/>
                    <a:pt x="9408" y="12255"/>
                  </a:cubicBezTo>
                  <a:cubicBezTo>
                    <a:pt x="10755" y="12255"/>
                    <a:pt x="12104" y="12140"/>
                    <a:pt x="13435" y="11915"/>
                  </a:cubicBezTo>
                  <a:cubicBezTo>
                    <a:pt x="13860" y="12067"/>
                    <a:pt x="14256" y="12250"/>
                    <a:pt x="14681" y="12402"/>
                  </a:cubicBezTo>
                  <a:cubicBezTo>
                    <a:pt x="15654" y="12766"/>
                    <a:pt x="16657" y="13131"/>
                    <a:pt x="17660" y="13466"/>
                  </a:cubicBezTo>
                  <a:cubicBezTo>
                    <a:pt x="15098" y="14423"/>
                    <a:pt x="12386" y="14909"/>
                    <a:pt x="9657" y="14909"/>
                  </a:cubicBezTo>
                  <a:cubicBezTo>
                    <a:pt x="8920" y="14909"/>
                    <a:pt x="8183" y="14874"/>
                    <a:pt x="7447" y="14803"/>
                  </a:cubicBezTo>
                  <a:lnTo>
                    <a:pt x="7447" y="14803"/>
                  </a:lnTo>
                  <a:cubicBezTo>
                    <a:pt x="7599" y="15016"/>
                    <a:pt x="7751" y="15229"/>
                    <a:pt x="7873" y="15441"/>
                  </a:cubicBezTo>
                  <a:cubicBezTo>
                    <a:pt x="8456" y="15484"/>
                    <a:pt x="9039" y="15505"/>
                    <a:pt x="9621" y="15505"/>
                  </a:cubicBezTo>
                  <a:cubicBezTo>
                    <a:pt x="11101" y="15505"/>
                    <a:pt x="12572" y="15369"/>
                    <a:pt x="14012" y="15107"/>
                  </a:cubicBezTo>
                  <a:lnTo>
                    <a:pt x="14012" y="15107"/>
                  </a:lnTo>
                  <a:cubicBezTo>
                    <a:pt x="12857" y="16384"/>
                    <a:pt x="11550" y="17508"/>
                    <a:pt x="10091" y="18450"/>
                  </a:cubicBezTo>
                  <a:lnTo>
                    <a:pt x="10487" y="18906"/>
                  </a:lnTo>
                  <a:cubicBezTo>
                    <a:pt x="12158" y="17782"/>
                    <a:pt x="13709" y="16444"/>
                    <a:pt x="15046" y="14894"/>
                  </a:cubicBezTo>
                  <a:cubicBezTo>
                    <a:pt x="16231" y="14621"/>
                    <a:pt x="17417" y="14256"/>
                    <a:pt x="18572" y="13739"/>
                  </a:cubicBezTo>
                  <a:cubicBezTo>
                    <a:pt x="20122" y="14225"/>
                    <a:pt x="21703" y="14651"/>
                    <a:pt x="23283" y="15016"/>
                  </a:cubicBezTo>
                  <a:cubicBezTo>
                    <a:pt x="20943" y="15654"/>
                    <a:pt x="15654" y="17295"/>
                    <a:pt x="11155" y="19727"/>
                  </a:cubicBezTo>
                  <a:lnTo>
                    <a:pt x="11581" y="20183"/>
                  </a:lnTo>
                  <a:cubicBezTo>
                    <a:pt x="17143" y="17204"/>
                    <a:pt x="23891" y="15472"/>
                    <a:pt x="24621" y="15289"/>
                  </a:cubicBezTo>
                  <a:cubicBezTo>
                    <a:pt x="25806" y="15532"/>
                    <a:pt x="27022" y="15715"/>
                    <a:pt x="28207" y="15836"/>
                  </a:cubicBezTo>
                  <a:cubicBezTo>
                    <a:pt x="25259" y="16809"/>
                    <a:pt x="18359" y="19210"/>
                    <a:pt x="13374" y="22159"/>
                  </a:cubicBezTo>
                  <a:lnTo>
                    <a:pt x="13800" y="22584"/>
                  </a:lnTo>
                  <a:cubicBezTo>
                    <a:pt x="19970" y="19028"/>
                    <a:pt x="28998" y="16232"/>
                    <a:pt x="29757" y="15988"/>
                  </a:cubicBezTo>
                  <a:cubicBezTo>
                    <a:pt x="32037" y="16171"/>
                    <a:pt x="34317" y="16596"/>
                    <a:pt x="36536" y="17295"/>
                  </a:cubicBezTo>
                  <a:cubicBezTo>
                    <a:pt x="33435" y="18238"/>
                    <a:pt x="23344" y="21368"/>
                    <a:pt x="16444" y="25198"/>
                  </a:cubicBezTo>
                  <a:lnTo>
                    <a:pt x="16930" y="25624"/>
                  </a:lnTo>
                  <a:cubicBezTo>
                    <a:pt x="19970" y="24013"/>
                    <a:pt x="23101" y="22615"/>
                    <a:pt x="26323" y="21399"/>
                  </a:cubicBezTo>
                  <a:lnTo>
                    <a:pt x="26323" y="21399"/>
                  </a:lnTo>
                  <a:cubicBezTo>
                    <a:pt x="23709" y="23162"/>
                    <a:pt x="21429" y="25350"/>
                    <a:pt x="19544" y="27873"/>
                  </a:cubicBezTo>
                  <a:cubicBezTo>
                    <a:pt x="19696" y="27995"/>
                    <a:pt x="19879" y="28116"/>
                    <a:pt x="20031" y="28238"/>
                  </a:cubicBezTo>
                  <a:cubicBezTo>
                    <a:pt x="23800" y="23010"/>
                    <a:pt x="29332" y="20305"/>
                    <a:pt x="29332" y="20305"/>
                  </a:cubicBezTo>
                  <a:cubicBezTo>
                    <a:pt x="33557" y="18785"/>
                    <a:pt x="36961" y="17812"/>
                    <a:pt x="37539" y="17630"/>
                  </a:cubicBezTo>
                  <a:cubicBezTo>
                    <a:pt x="38724" y="18025"/>
                    <a:pt x="39849" y="18511"/>
                    <a:pt x="40973" y="19058"/>
                  </a:cubicBezTo>
                  <a:cubicBezTo>
                    <a:pt x="33527" y="20092"/>
                    <a:pt x="26718" y="23709"/>
                    <a:pt x="21703" y="29271"/>
                  </a:cubicBezTo>
                  <a:cubicBezTo>
                    <a:pt x="21885" y="29393"/>
                    <a:pt x="22098" y="29484"/>
                    <a:pt x="22250" y="29575"/>
                  </a:cubicBezTo>
                  <a:cubicBezTo>
                    <a:pt x="25441" y="26080"/>
                    <a:pt x="29393" y="23344"/>
                    <a:pt x="33830" y="21581"/>
                  </a:cubicBezTo>
                  <a:lnTo>
                    <a:pt x="33830" y="21581"/>
                  </a:lnTo>
                  <a:cubicBezTo>
                    <a:pt x="31885" y="23314"/>
                    <a:pt x="28177" y="26961"/>
                    <a:pt x="25928" y="31156"/>
                  </a:cubicBezTo>
                  <a:lnTo>
                    <a:pt x="26536" y="31338"/>
                  </a:lnTo>
                  <a:cubicBezTo>
                    <a:pt x="29484" y="25867"/>
                    <a:pt x="34986" y="21338"/>
                    <a:pt x="35441" y="20973"/>
                  </a:cubicBezTo>
                  <a:cubicBezTo>
                    <a:pt x="37539" y="20244"/>
                    <a:pt x="39727" y="19757"/>
                    <a:pt x="41977" y="19575"/>
                  </a:cubicBezTo>
                  <a:cubicBezTo>
                    <a:pt x="43101" y="20183"/>
                    <a:pt x="44195" y="20852"/>
                    <a:pt x="45259" y="21612"/>
                  </a:cubicBezTo>
                  <a:cubicBezTo>
                    <a:pt x="42584" y="22007"/>
                    <a:pt x="33709" y="23952"/>
                    <a:pt x="29788" y="32128"/>
                  </a:cubicBezTo>
                  <a:cubicBezTo>
                    <a:pt x="30001" y="32159"/>
                    <a:pt x="30213" y="32189"/>
                    <a:pt x="30426" y="32220"/>
                  </a:cubicBezTo>
                  <a:cubicBezTo>
                    <a:pt x="32068" y="28998"/>
                    <a:pt x="34651" y="26384"/>
                    <a:pt x="37873" y="24742"/>
                  </a:cubicBezTo>
                  <a:lnTo>
                    <a:pt x="37873" y="24742"/>
                  </a:lnTo>
                  <a:cubicBezTo>
                    <a:pt x="36293" y="27144"/>
                    <a:pt x="35168" y="29818"/>
                    <a:pt x="34499" y="32615"/>
                  </a:cubicBezTo>
                  <a:lnTo>
                    <a:pt x="35137" y="32615"/>
                  </a:lnTo>
                  <a:cubicBezTo>
                    <a:pt x="35867" y="29575"/>
                    <a:pt x="37174" y="26718"/>
                    <a:pt x="38998" y="24165"/>
                  </a:cubicBezTo>
                  <a:cubicBezTo>
                    <a:pt x="41004" y="23223"/>
                    <a:pt x="43162" y="22554"/>
                    <a:pt x="45381" y="22220"/>
                  </a:cubicBezTo>
                  <a:cubicBezTo>
                    <a:pt x="45685" y="22007"/>
                    <a:pt x="46019" y="21824"/>
                    <a:pt x="46354" y="21672"/>
                  </a:cubicBezTo>
                  <a:cubicBezTo>
                    <a:pt x="45746" y="21216"/>
                    <a:pt x="45046" y="20730"/>
                    <a:pt x="44256" y="20213"/>
                  </a:cubicBezTo>
                  <a:cubicBezTo>
                    <a:pt x="43983" y="19484"/>
                    <a:pt x="42159" y="14195"/>
                    <a:pt x="45016" y="7751"/>
                  </a:cubicBezTo>
                  <a:cubicBezTo>
                    <a:pt x="44895" y="7569"/>
                    <a:pt x="44743" y="7386"/>
                    <a:pt x="44621" y="7204"/>
                  </a:cubicBezTo>
                  <a:cubicBezTo>
                    <a:pt x="42736" y="11095"/>
                    <a:pt x="42341" y="15563"/>
                    <a:pt x="43466" y="19727"/>
                  </a:cubicBezTo>
                  <a:cubicBezTo>
                    <a:pt x="42311" y="19058"/>
                    <a:pt x="41125" y="18450"/>
                    <a:pt x="39910" y="17934"/>
                  </a:cubicBezTo>
                  <a:cubicBezTo>
                    <a:pt x="39818" y="17265"/>
                    <a:pt x="39332" y="14681"/>
                    <a:pt x="38451" y="11429"/>
                  </a:cubicBezTo>
                  <a:cubicBezTo>
                    <a:pt x="38511" y="10943"/>
                    <a:pt x="39028" y="7751"/>
                    <a:pt x="41703" y="4256"/>
                  </a:cubicBezTo>
                  <a:cubicBezTo>
                    <a:pt x="41551" y="4134"/>
                    <a:pt x="41399" y="4013"/>
                    <a:pt x="41217" y="3891"/>
                  </a:cubicBezTo>
                  <a:cubicBezTo>
                    <a:pt x="39788" y="5745"/>
                    <a:pt x="38694" y="7873"/>
                    <a:pt x="38086" y="10152"/>
                  </a:cubicBezTo>
                  <a:cubicBezTo>
                    <a:pt x="37174" y="6931"/>
                    <a:pt x="35897" y="3830"/>
                    <a:pt x="34347" y="851"/>
                  </a:cubicBezTo>
                  <a:cubicBezTo>
                    <a:pt x="34074" y="791"/>
                    <a:pt x="33800" y="730"/>
                    <a:pt x="33527" y="669"/>
                  </a:cubicBezTo>
                  <a:lnTo>
                    <a:pt x="33527" y="669"/>
                  </a:lnTo>
                  <a:cubicBezTo>
                    <a:pt x="37144" y="6931"/>
                    <a:pt x="38846" y="15411"/>
                    <a:pt x="39241" y="17630"/>
                  </a:cubicBezTo>
                  <a:cubicBezTo>
                    <a:pt x="37417" y="16870"/>
                    <a:pt x="35533" y="16292"/>
                    <a:pt x="33587" y="15928"/>
                  </a:cubicBezTo>
                  <a:cubicBezTo>
                    <a:pt x="33375" y="14469"/>
                    <a:pt x="31916" y="5927"/>
                    <a:pt x="26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8"/>
          <p:cNvGrpSpPr/>
          <p:nvPr/>
        </p:nvGrpSpPr>
        <p:grpSpPr>
          <a:xfrm rot="5400000">
            <a:off x="5050088" y="4578838"/>
            <a:ext cx="667975" cy="838925"/>
            <a:chOff x="6445675" y="2653075"/>
            <a:chExt cx="667975" cy="838925"/>
          </a:xfrm>
        </p:grpSpPr>
        <p:sp>
          <p:nvSpPr>
            <p:cNvPr id="914" name="Google Shape;914;p8"/>
            <p:cNvSpPr/>
            <p:nvPr/>
          </p:nvSpPr>
          <p:spPr>
            <a:xfrm>
              <a:off x="6445675" y="2653075"/>
              <a:ext cx="667975" cy="838175"/>
            </a:xfrm>
            <a:custGeom>
              <a:rect b="b" l="l" r="r" t="t"/>
              <a:pathLst>
                <a:path extrusionOk="0" h="33527" w="26719">
                  <a:moveTo>
                    <a:pt x="20426" y="1915"/>
                  </a:moveTo>
                  <a:cubicBezTo>
                    <a:pt x="20426" y="1915"/>
                    <a:pt x="10092" y="0"/>
                    <a:pt x="5077" y="6839"/>
                  </a:cubicBezTo>
                  <a:cubicBezTo>
                    <a:pt x="61" y="13678"/>
                    <a:pt x="760" y="21368"/>
                    <a:pt x="1642" y="25593"/>
                  </a:cubicBezTo>
                  <a:cubicBezTo>
                    <a:pt x="2554" y="29818"/>
                    <a:pt x="1" y="33526"/>
                    <a:pt x="1" y="33526"/>
                  </a:cubicBezTo>
                  <a:cubicBezTo>
                    <a:pt x="1186" y="32250"/>
                    <a:pt x="2736" y="31399"/>
                    <a:pt x="4438" y="31156"/>
                  </a:cubicBezTo>
                  <a:cubicBezTo>
                    <a:pt x="7326" y="30700"/>
                    <a:pt x="11976" y="29545"/>
                    <a:pt x="18998" y="24772"/>
                  </a:cubicBezTo>
                  <a:cubicBezTo>
                    <a:pt x="25989" y="20031"/>
                    <a:pt x="26718" y="10243"/>
                    <a:pt x="26718" y="10243"/>
                  </a:cubicBezTo>
                  <a:cubicBezTo>
                    <a:pt x="18815" y="8177"/>
                    <a:pt x="20426" y="1915"/>
                    <a:pt x="20426" y="191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8"/>
            <p:cNvSpPr/>
            <p:nvPr/>
          </p:nvSpPr>
          <p:spPr>
            <a:xfrm>
              <a:off x="6446425" y="2723725"/>
              <a:ext cx="646700" cy="768275"/>
            </a:xfrm>
            <a:custGeom>
              <a:rect b="b" l="l" r="r" t="t"/>
              <a:pathLst>
                <a:path extrusionOk="0" h="30731" w="25868">
                  <a:moveTo>
                    <a:pt x="10907" y="13893"/>
                  </a:moveTo>
                  <a:cubicBezTo>
                    <a:pt x="11324" y="13893"/>
                    <a:pt x="11741" y="13912"/>
                    <a:pt x="12159" y="13952"/>
                  </a:cubicBezTo>
                  <a:cubicBezTo>
                    <a:pt x="11642" y="15138"/>
                    <a:pt x="11065" y="16293"/>
                    <a:pt x="10427" y="17418"/>
                  </a:cubicBezTo>
                  <a:cubicBezTo>
                    <a:pt x="9680" y="17279"/>
                    <a:pt x="8933" y="17209"/>
                    <a:pt x="8186" y="17209"/>
                  </a:cubicBezTo>
                  <a:cubicBezTo>
                    <a:pt x="7626" y="17209"/>
                    <a:pt x="7066" y="17248"/>
                    <a:pt x="6506" y="17326"/>
                  </a:cubicBezTo>
                  <a:cubicBezTo>
                    <a:pt x="5715" y="16749"/>
                    <a:pt x="4895" y="16263"/>
                    <a:pt x="4013" y="15867"/>
                  </a:cubicBezTo>
                  <a:cubicBezTo>
                    <a:pt x="6089" y="14570"/>
                    <a:pt x="8476" y="13893"/>
                    <a:pt x="10907" y="13893"/>
                  </a:cubicBezTo>
                  <a:close/>
                  <a:moveTo>
                    <a:pt x="10427" y="1"/>
                  </a:moveTo>
                  <a:cubicBezTo>
                    <a:pt x="10275" y="62"/>
                    <a:pt x="10123" y="122"/>
                    <a:pt x="9971" y="183"/>
                  </a:cubicBezTo>
                  <a:cubicBezTo>
                    <a:pt x="12342" y="2220"/>
                    <a:pt x="15351" y="3314"/>
                    <a:pt x="18451" y="3314"/>
                  </a:cubicBezTo>
                  <a:cubicBezTo>
                    <a:pt x="17782" y="3983"/>
                    <a:pt x="17144" y="4682"/>
                    <a:pt x="16536" y="5442"/>
                  </a:cubicBezTo>
                  <a:cubicBezTo>
                    <a:pt x="16087" y="5414"/>
                    <a:pt x="14471" y="5256"/>
                    <a:pt x="12311" y="5256"/>
                  </a:cubicBezTo>
                  <a:cubicBezTo>
                    <a:pt x="12132" y="5256"/>
                    <a:pt x="11950" y="5257"/>
                    <a:pt x="11764" y="5259"/>
                  </a:cubicBezTo>
                  <a:cubicBezTo>
                    <a:pt x="10031" y="4439"/>
                    <a:pt x="8512" y="3192"/>
                    <a:pt x="7387" y="1673"/>
                  </a:cubicBezTo>
                  <a:cubicBezTo>
                    <a:pt x="7265" y="1733"/>
                    <a:pt x="7144" y="1825"/>
                    <a:pt x="7022" y="1916"/>
                  </a:cubicBezTo>
                  <a:cubicBezTo>
                    <a:pt x="8056" y="3284"/>
                    <a:pt x="9363" y="4408"/>
                    <a:pt x="10822" y="5290"/>
                  </a:cubicBezTo>
                  <a:cubicBezTo>
                    <a:pt x="8421" y="5320"/>
                    <a:pt x="6019" y="5594"/>
                    <a:pt x="3679" y="6141"/>
                  </a:cubicBezTo>
                  <a:cubicBezTo>
                    <a:pt x="3557" y="6323"/>
                    <a:pt x="3466" y="6506"/>
                    <a:pt x="3375" y="6658"/>
                  </a:cubicBezTo>
                  <a:cubicBezTo>
                    <a:pt x="6268" y="5891"/>
                    <a:pt x="9542" y="5693"/>
                    <a:pt x="12112" y="5693"/>
                  </a:cubicBezTo>
                  <a:cubicBezTo>
                    <a:pt x="14023" y="5693"/>
                    <a:pt x="15545" y="5802"/>
                    <a:pt x="16232" y="5867"/>
                  </a:cubicBezTo>
                  <a:cubicBezTo>
                    <a:pt x="15381" y="6992"/>
                    <a:pt x="14621" y="8177"/>
                    <a:pt x="13983" y="9454"/>
                  </a:cubicBezTo>
                  <a:cubicBezTo>
                    <a:pt x="13618" y="9411"/>
                    <a:pt x="12608" y="9311"/>
                    <a:pt x="11230" y="9311"/>
                  </a:cubicBezTo>
                  <a:cubicBezTo>
                    <a:pt x="8706" y="9311"/>
                    <a:pt x="4945" y="9646"/>
                    <a:pt x="1642" y="11278"/>
                  </a:cubicBezTo>
                  <a:cubicBezTo>
                    <a:pt x="1612" y="11460"/>
                    <a:pt x="1551" y="11642"/>
                    <a:pt x="1521" y="11825"/>
                  </a:cubicBezTo>
                  <a:cubicBezTo>
                    <a:pt x="4816" y="10104"/>
                    <a:pt x="8677" y="9755"/>
                    <a:pt x="11243" y="9755"/>
                  </a:cubicBezTo>
                  <a:cubicBezTo>
                    <a:pt x="12440" y="9755"/>
                    <a:pt x="13356" y="9831"/>
                    <a:pt x="13801" y="9879"/>
                  </a:cubicBezTo>
                  <a:cubicBezTo>
                    <a:pt x="13466" y="10579"/>
                    <a:pt x="13162" y="11278"/>
                    <a:pt x="12919" y="12007"/>
                  </a:cubicBezTo>
                  <a:cubicBezTo>
                    <a:pt x="12737" y="12524"/>
                    <a:pt x="12524" y="13041"/>
                    <a:pt x="12342" y="13527"/>
                  </a:cubicBezTo>
                  <a:cubicBezTo>
                    <a:pt x="12100" y="13492"/>
                    <a:pt x="11618" y="13438"/>
                    <a:pt x="10957" y="13438"/>
                  </a:cubicBezTo>
                  <a:cubicBezTo>
                    <a:pt x="9289" y="13438"/>
                    <a:pt x="6479" y="13783"/>
                    <a:pt x="3496" y="15655"/>
                  </a:cubicBezTo>
                  <a:cubicBezTo>
                    <a:pt x="2706" y="15351"/>
                    <a:pt x="1885" y="15199"/>
                    <a:pt x="1034" y="15168"/>
                  </a:cubicBezTo>
                  <a:lnTo>
                    <a:pt x="1034" y="15594"/>
                  </a:lnTo>
                  <a:cubicBezTo>
                    <a:pt x="3010" y="15594"/>
                    <a:pt x="5047" y="16840"/>
                    <a:pt x="5898" y="17418"/>
                  </a:cubicBezTo>
                  <a:cubicBezTo>
                    <a:pt x="4196" y="17722"/>
                    <a:pt x="2554" y="18390"/>
                    <a:pt x="1095" y="19302"/>
                  </a:cubicBezTo>
                  <a:lnTo>
                    <a:pt x="1156" y="19788"/>
                  </a:lnTo>
                  <a:cubicBezTo>
                    <a:pt x="3231" y="18405"/>
                    <a:pt x="5661" y="17677"/>
                    <a:pt x="8139" y="17677"/>
                  </a:cubicBezTo>
                  <a:cubicBezTo>
                    <a:pt x="8819" y="17677"/>
                    <a:pt x="9503" y="17732"/>
                    <a:pt x="10183" y="17843"/>
                  </a:cubicBezTo>
                  <a:cubicBezTo>
                    <a:pt x="9545" y="18937"/>
                    <a:pt x="8876" y="19971"/>
                    <a:pt x="8177" y="20974"/>
                  </a:cubicBezTo>
                  <a:cubicBezTo>
                    <a:pt x="7569" y="21065"/>
                    <a:pt x="4317" y="21582"/>
                    <a:pt x="1642" y="22889"/>
                  </a:cubicBezTo>
                  <a:cubicBezTo>
                    <a:pt x="1673" y="23041"/>
                    <a:pt x="1703" y="23193"/>
                    <a:pt x="1733" y="23314"/>
                  </a:cubicBezTo>
                  <a:cubicBezTo>
                    <a:pt x="2615" y="22889"/>
                    <a:pt x="3527" y="22554"/>
                    <a:pt x="4499" y="22281"/>
                  </a:cubicBezTo>
                  <a:lnTo>
                    <a:pt x="4499" y="22281"/>
                  </a:lnTo>
                  <a:cubicBezTo>
                    <a:pt x="3800" y="22828"/>
                    <a:pt x="2797" y="23649"/>
                    <a:pt x="1825" y="24561"/>
                  </a:cubicBezTo>
                  <a:lnTo>
                    <a:pt x="1825" y="25138"/>
                  </a:lnTo>
                  <a:cubicBezTo>
                    <a:pt x="3466" y="23618"/>
                    <a:pt x="5320" y="22159"/>
                    <a:pt x="5594" y="21977"/>
                  </a:cubicBezTo>
                  <a:cubicBezTo>
                    <a:pt x="6536" y="21734"/>
                    <a:pt x="7357" y="21582"/>
                    <a:pt x="7873" y="21491"/>
                  </a:cubicBezTo>
                  <a:lnTo>
                    <a:pt x="7873" y="21491"/>
                  </a:lnTo>
                  <a:lnTo>
                    <a:pt x="7721" y="21703"/>
                  </a:lnTo>
                  <a:cubicBezTo>
                    <a:pt x="6658" y="23162"/>
                    <a:pt x="5594" y="24530"/>
                    <a:pt x="4499" y="25776"/>
                  </a:cubicBezTo>
                  <a:cubicBezTo>
                    <a:pt x="4176" y="25755"/>
                    <a:pt x="3857" y="25745"/>
                    <a:pt x="3539" y="25745"/>
                  </a:cubicBezTo>
                  <a:cubicBezTo>
                    <a:pt x="2959" y="25745"/>
                    <a:pt x="2383" y="25778"/>
                    <a:pt x="1794" y="25837"/>
                  </a:cubicBezTo>
                  <a:cubicBezTo>
                    <a:pt x="1764" y="25989"/>
                    <a:pt x="1733" y="26141"/>
                    <a:pt x="1733" y="26293"/>
                  </a:cubicBezTo>
                  <a:cubicBezTo>
                    <a:pt x="2326" y="26225"/>
                    <a:pt x="2936" y="26190"/>
                    <a:pt x="3537" y="26190"/>
                  </a:cubicBezTo>
                  <a:cubicBezTo>
                    <a:pt x="3738" y="26190"/>
                    <a:pt x="3937" y="26194"/>
                    <a:pt x="4135" y="26202"/>
                  </a:cubicBezTo>
                  <a:cubicBezTo>
                    <a:pt x="2797" y="27752"/>
                    <a:pt x="1490" y="29089"/>
                    <a:pt x="335" y="30184"/>
                  </a:cubicBezTo>
                  <a:cubicBezTo>
                    <a:pt x="153" y="30548"/>
                    <a:pt x="1" y="30731"/>
                    <a:pt x="1" y="30731"/>
                  </a:cubicBezTo>
                  <a:cubicBezTo>
                    <a:pt x="548" y="30123"/>
                    <a:pt x="1186" y="29606"/>
                    <a:pt x="1916" y="29211"/>
                  </a:cubicBezTo>
                  <a:cubicBezTo>
                    <a:pt x="3709" y="27387"/>
                    <a:pt x="5411" y="25442"/>
                    <a:pt x="6962" y="23405"/>
                  </a:cubicBezTo>
                  <a:lnTo>
                    <a:pt x="6962" y="23405"/>
                  </a:lnTo>
                  <a:cubicBezTo>
                    <a:pt x="6749" y="25047"/>
                    <a:pt x="6262" y="26627"/>
                    <a:pt x="5563" y="28147"/>
                  </a:cubicBezTo>
                  <a:lnTo>
                    <a:pt x="6110" y="28026"/>
                  </a:lnTo>
                  <a:cubicBezTo>
                    <a:pt x="6840" y="26354"/>
                    <a:pt x="7326" y="24561"/>
                    <a:pt x="7478" y="22706"/>
                  </a:cubicBezTo>
                  <a:cubicBezTo>
                    <a:pt x="7691" y="22463"/>
                    <a:pt x="7873" y="22190"/>
                    <a:pt x="8056" y="21946"/>
                  </a:cubicBezTo>
                  <a:cubicBezTo>
                    <a:pt x="8481" y="21339"/>
                    <a:pt x="8937" y="20731"/>
                    <a:pt x="9332" y="20092"/>
                  </a:cubicBezTo>
                  <a:lnTo>
                    <a:pt x="9332" y="20092"/>
                  </a:lnTo>
                  <a:cubicBezTo>
                    <a:pt x="9606" y="22585"/>
                    <a:pt x="9272" y="25077"/>
                    <a:pt x="8390" y="27418"/>
                  </a:cubicBezTo>
                  <a:cubicBezTo>
                    <a:pt x="8542" y="27357"/>
                    <a:pt x="8724" y="27296"/>
                    <a:pt x="8907" y="27235"/>
                  </a:cubicBezTo>
                  <a:cubicBezTo>
                    <a:pt x="9393" y="25837"/>
                    <a:pt x="9697" y="24409"/>
                    <a:pt x="9819" y="22919"/>
                  </a:cubicBezTo>
                  <a:cubicBezTo>
                    <a:pt x="10487" y="23983"/>
                    <a:pt x="11004" y="25108"/>
                    <a:pt x="11399" y="26263"/>
                  </a:cubicBezTo>
                  <a:lnTo>
                    <a:pt x="11794" y="26080"/>
                  </a:lnTo>
                  <a:cubicBezTo>
                    <a:pt x="11308" y="24712"/>
                    <a:pt x="10670" y="23405"/>
                    <a:pt x="9849" y="22190"/>
                  </a:cubicBezTo>
                  <a:cubicBezTo>
                    <a:pt x="9880" y="21308"/>
                    <a:pt x="9819" y="20396"/>
                    <a:pt x="9697" y="19515"/>
                  </a:cubicBezTo>
                  <a:cubicBezTo>
                    <a:pt x="10305" y="18542"/>
                    <a:pt x="10913" y="17509"/>
                    <a:pt x="11460" y="16475"/>
                  </a:cubicBezTo>
                  <a:cubicBezTo>
                    <a:pt x="11460" y="19606"/>
                    <a:pt x="11825" y="22706"/>
                    <a:pt x="12463" y="25776"/>
                  </a:cubicBezTo>
                  <a:lnTo>
                    <a:pt x="12889" y="25594"/>
                  </a:lnTo>
                  <a:cubicBezTo>
                    <a:pt x="11825" y="21156"/>
                    <a:pt x="11886" y="16141"/>
                    <a:pt x="11886" y="15594"/>
                  </a:cubicBezTo>
                  <a:cubicBezTo>
                    <a:pt x="12281" y="14804"/>
                    <a:pt x="12646" y="14013"/>
                    <a:pt x="12949" y="13193"/>
                  </a:cubicBezTo>
                  <a:cubicBezTo>
                    <a:pt x="13071" y="15442"/>
                    <a:pt x="13466" y="20670"/>
                    <a:pt x="14560" y="24712"/>
                  </a:cubicBezTo>
                  <a:lnTo>
                    <a:pt x="14956" y="24469"/>
                  </a:lnTo>
                  <a:cubicBezTo>
                    <a:pt x="13618" y="19545"/>
                    <a:pt x="13345" y="12737"/>
                    <a:pt x="13345" y="12159"/>
                  </a:cubicBezTo>
                  <a:cubicBezTo>
                    <a:pt x="13892" y="10579"/>
                    <a:pt x="14621" y="9089"/>
                    <a:pt x="15503" y="7691"/>
                  </a:cubicBezTo>
                  <a:cubicBezTo>
                    <a:pt x="15564" y="10001"/>
                    <a:pt x="15898" y="17600"/>
                    <a:pt x="17266" y="23102"/>
                  </a:cubicBezTo>
                  <a:lnTo>
                    <a:pt x="17630" y="22858"/>
                  </a:lnTo>
                  <a:cubicBezTo>
                    <a:pt x="17083" y="20457"/>
                    <a:pt x="16688" y="17995"/>
                    <a:pt x="16445" y="15533"/>
                  </a:cubicBezTo>
                  <a:lnTo>
                    <a:pt x="16445" y="15533"/>
                  </a:lnTo>
                  <a:cubicBezTo>
                    <a:pt x="17174" y="17691"/>
                    <a:pt x="18269" y="19697"/>
                    <a:pt x="19697" y="21460"/>
                  </a:cubicBezTo>
                  <a:lnTo>
                    <a:pt x="20032" y="21187"/>
                  </a:lnTo>
                  <a:cubicBezTo>
                    <a:pt x="18178" y="18846"/>
                    <a:pt x="16901" y="16141"/>
                    <a:pt x="16232" y="13253"/>
                  </a:cubicBezTo>
                  <a:cubicBezTo>
                    <a:pt x="15959" y="10031"/>
                    <a:pt x="15898" y="7478"/>
                    <a:pt x="15898" y="7053"/>
                  </a:cubicBezTo>
                  <a:cubicBezTo>
                    <a:pt x="16415" y="6323"/>
                    <a:pt x="16962" y="5624"/>
                    <a:pt x="17539" y="4955"/>
                  </a:cubicBezTo>
                  <a:lnTo>
                    <a:pt x="17539" y="4955"/>
                  </a:lnTo>
                  <a:cubicBezTo>
                    <a:pt x="16871" y="10305"/>
                    <a:pt x="18117" y="15715"/>
                    <a:pt x="21065" y="20214"/>
                  </a:cubicBezTo>
                  <a:cubicBezTo>
                    <a:pt x="21156" y="20123"/>
                    <a:pt x="21278" y="20001"/>
                    <a:pt x="21369" y="19910"/>
                  </a:cubicBezTo>
                  <a:cubicBezTo>
                    <a:pt x="19515" y="17022"/>
                    <a:pt x="18360" y="13770"/>
                    <a:pt x="17934" y="10366"/>
                  </a:cubicBezTo>
                  <a:lnTo>
                    <a:pt x="17934" y="10366"/>
                  </a:lnTo>
                  <a:cubicBezTo>
                    <a:pt x="18785" y="12038"/>
                    <a:pt x="20640" y="15290"/>
                    <a:pt x="23132" y="17630"/>
                  </a:cubicBezTo>
                  <a:cubicBezTo>
                    <a:pt x="23223" y="17509"/>
                    <a:pt x="23314" y="17387"/>
                    <a:pt x="23375" y="17266"/>
                  </a:cubicBezTo>
                  <a:cubicBezTo>
                    <a:pt x="20123" y="14196"/>
                    <a:pt x="18026" y="9515"/>
                    <a:pt x="17843" y="9120"/>
                  </a:cubicBezTo>
                  <a:cubicBezTo>
                    <a:pt x="17722" y="7539"/>
                    <a:pt x="17782" y="5928"/>
                    <a:pt x="18086" y="4347"/>
                  </a:cubicBezTo>
                  <a:cubicBezTo>
                    <a:pt x="18694" y="3679"/>
                    <a:pt x="19393" y="3040"/>
                    <a:pt x="20092" y="2433"/>
                  </a:cubicBezTo>
                  <a:lnTo>
                    <a:pt x="20092" y="2433"/>
                  </a:lnTo>
                  <a:cubicBezTo>
                    <a:pt x="19880" y="4347"/>
                    <a:pt x="19576" y="10882"/>
                    <a:pt x="24530" y="15138"/>
                  </a:cubicBezTo>
                  <a:lnTo>
                    <a:pt x="24713" y="14712"/>
                  </a:lnTo>
                  <a:cubicBezTo>
                    <a:pt x="22818" y="12999"/>
                    <a:pt x="21489" y="10720"/>
                    <a:pt x="20931" y="8199"/>
                  </a:cubicBezTo>
                  <a:lnTo>
                    <a:pt x="20931" y="8199"/>
                  </a:lnTo>
                  <a:cubicBezTo>
                    <a:pt x="22319" y="9696"/>
                    <a:pt x="23943" y="10955"/>
                    <a:pt x="25746" y="11946"/>
                  </a:cubicBezTo>
                  <a:lnTo>
                    <a:pt x="25868" y="11521"/>
                  </a:lnTo>
                  <a:cubicBezTo>
                    <a:pt x="23892" y="10427"/>
                    <a:pt x="22129" y="8968"/>
                    <a:pt x="20700" y="7235"/>
                  </a:cubicBezTo>
                  <a:cubicBezTo>
                    <a:pt x="20427" y="5654"/>
                    <a:pt x="20366" y="4043"/>
                    <a:pt x="20548" y="2463"/>
                  </a:cubicBezTo>
                  <a:cubicBezTo>
                    <a:pt x="20457" y="2189"/>
                    <a:pt x="20396" y="1946"/>
                    <a:pt x="20366" y="1673"/>
                  </a:cubicBezTo>
                  <a:cubicBezTo>
                    <a:pt x="19910" y="2007"/>
                    <a:pt x="19454" y="2402"/>
                    <a:pt x="18968" y="2858"/>
                  </a:cubicBezTo>
                  <a:cubicBezTo>
                    <a:pt x="18853" y="2870"/>
                    <a:pt x="18604" y="2891"/>
                    <a:pt x="18246" y="2891"/>
                  </a:cubicBezTo>
                  <a:cubicBezTo>
                    <a:pt x="16807" y="2891"/>
                    <a:pt x="13617" y="2558"/>
                    <a:pt x="10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16" name="Google Shape;916;p8"/>
          <p:cNvPicPr preferRelativeResize="0"/>
          <p:nvPr/>
        </p:nvPicPr>
        <p:blipFill>
          <a:blip r:embed="rId2">
            <a:alphaModFix amt="50000"/>
          </a:blip>
          <a:stretch>
            <a:fillRect/>
          </a:stretch>
        </p:blipFill>
        <p:spPr>
          <a:xfrm>
            <a:off x="6235701" y="2571743"/>
            <a:ext cx="3852000" cy="3445953"/>
          </a:xfrm>
          <a:prstGeom prst="rect">
            <a:avLst/>
          </a:prstGeom>
          <a:noFill/>
          <a:ln>
            <a:noFill/>
          </a:ln>
        </p:spPr>
      </p:pic>
      <p:pic>
        <p:nvPicPr>
          <p:cNvPr id="917" name="Google Shape;917;p8"/>
          <p:cNvPicPr preferRelativeResize="0"/>
          <p:nvPr/>
        </p:nvPicPr>
        <p:blipFill>
          <a:blip r:embed="rId2">
            <a:alphaModFix amt="50000"/>
          </a:blip>
          <a:stretch>
            <a:fillRect/>
          </a:stretch>
        </p:blipFill>
        <p:spPr>
          <a:xfrm>
            <a:off x="-216549" y="2777193"/>
            <a:ext cx="3852000" cy="3445953"/>
          </a:xfrm>
          <a:prstGeom prst="rect">
            <a:avLst/>
          </a:prstGeom>
          <a:noFill/>
          <a:ln>
            <a:noFill/>
          </a:ln>
        </p:spPr>
      </p:pic>
      <p:pic>
        <p:nvPicPr>
          <p:cNvPr id="918" name="Google Shape;918;p8"/>
          <p:cNvPicPr preferRelativeResize="0"/>
          <p:nvPr/>
        </p:nvPicPr>
        <p:blipFill>
          <a:blip r:embed="rId2">
            <a:alphaModFix amt="50000"/>
          </a:blip>
          <a:stretch>
            <a:fillRect/>
          </a:stretch>
        </p:blipFill>
        <p:spPr>
          <a:xfrm>
            <a:off x="-216550" y="-939318"/>
            <a:ext cx="4154451" cy="3716517"/>
          </a:xfrm>
          <a:prstGeom prst="rect">
            <a:avLst/>
          </a:prstGeom>
          <a:noFill/>
          <a:ln>
            <a:noFill/>
          </a:ln>
        </p:spPr>
      </p:pic>
      <p:pic>
        <p:nvPicPr>
          <p:cNvPr id="919" name="Google Shape;919;p8"/>
          <p:cNvPicPr preferRelativeResize="0"/>
          <p:nvPr/>
        </p:nvPicPr>
        <p:blipFill>
          <a:blip r:embed="rId2">
            <a:alphaModFix amt="50000"/>
          </a:blip>
          <a:stretch>
            <a:fillRect/>
          </a:stretch>
        </p:blipFill>
        <p:spPr>
          <a:xfrm>
            <a:off x="3897075" y="-2075550"/>
            <a:ext cx="5287650" cy="3716525"/>
          </a:xfrm>
          <a:prstGeom prst="rect">
            <a:avLst/>
          </a:prstGeom>
          <a:noFill/>
          <a:ln>
            <a:noFill/>
          </a:ln>
        </p:spPr>
      </p:pic>
      <p:sp>
        <p:nvSpPr>
          <p:cNvPr id="920" name="Google Shape;920;p8"/>
          <p:cNvSpPr txBox="1"/>
          <p:nvPr>
            <p:ph type="title"/>
          </p:nvPr>
        </p:nvSpPr>
        <p:spPr>
          <a:xfrm>
            <a:off x="720000" y="1879610"/>
            <a:ext cx="7704000" cy="138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5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21" name="Shape 921"/>
        <p:cNvGrpSpPr/>
        <p:nvPr/>
      </p:nvGrpSpPr>
      <p:grpSpPr>
        <a:xfrm>
          <a:off x="0" y="0"/>
          <a:ext cx="0" cy="0"/>
          <a:chOff x="0" y="0"/>
          <a:chExt cx="0" cy="0"/>
        </a:xfrm>
      </p:grpSpPr>
      <p:sp>
        <p:nvSpPr>
          <p:cNvPr id="922" name="Google Shape;922;p9"/>
          <p:cNvSpPr txBox="1"/>
          <p:nvPr>
            <p:ph type="title"/>
          </p:nvPr>
        </p:nvSpPr>
        <p:spPr>
          <a:xfrm>
            <a:off x="3319350" y="1911875"/>
            <a:ext cx="4073400" cy="6732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23" name="Google Shape;923;p9"/>
          <p:cNvSpPr txBox="1"/>
          <p:nvPr>
            <p:ph idx="1" type="subTitle"/>
          </p:nvPr>
        </p:nvSpPr>
        <p:spPr>
          <a:xfrm>
            <a:off x="3319350" y="2543175"/>
            <a:ext cx="4073400" cy="1330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24" name="Google Shape;924;p9"/>
          <p:cNvGrpSpPr/>
          <p:nvPr/>
        </p:nvGrpSpPr>
        <p:grpSpPr>
          <a:xfrm rot="-8878526">
            <a:off x="8060688" y="-50514"/>
            <a:ext cx="1690909" cy="1828347"/>
            <a:chOff x="1415350" y="3883125"/>
            <a:chExt cx="464350" cy="502100"/>
          </a:xfrm>
        </p:grpSpPr>
        <p:sp>
          <p:nvSpPr>
            <p:cNvPr id="925" name="Google Shape;925;p9"/>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9"/>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9"/>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9"/>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9"/>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9"/>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9"/>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9"/>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9"/>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9"/>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9"/>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9"/>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9"/>
          <p:cNvGrpSpPr/>
          <p:nvPr/>
        </p:nvGrpSpPr>
        <p:grpSpPr>
          <a:xfrm flipH="1" rot="-7585282">
            <a:off x="8022200" y="-480713"/>
            <a:ext cx="803604" cy="1838224"/>
            <a:chOff x="5067575" y="3176425"/>
            <a:chExt cx="473000" cy="1081975"/>
          </a:xfrm>
        </p:grpSpPr>
        <p:sp>
          <p:nvSpPr>
            <p:cNvPr id="938" name="Google Shape;938;p9"/>
            <p:cNvSpPr/>
            <p:nvPr/>
          </p:nvSpPr>
          <p:spPr>
            <a:xfrm>
              <a:off x="5067875" y="3176425"/>
              <a:ext cx="472700" cy="964425"/>
            </a:xfrm>
            <a:custGeom>
              <a:rect b="b" l="l" r="r" t="t"/>
              <a:pathLst>
                <a:path extrusionOk="0" h="38577" w="18908">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9"/>
            <p:cNvSpPr/>
            <p:nvPr/>
          </p:nvSpPr>
          <p:spPr>
            <a:xfrm>
              <a:off x="5067575" y="3176425"/>
              <a:ext cx="403350" cy="964425"/>
            </a:xfrm>
            <a:custGeom>
              <a:rect b="b" l="l" r="r" t="t"/>
              <a:pathLst>
                <a:path extrusionOk="0" h="38577" w="16134">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9"/>
            <p:cNvSpPr/>
            <p:nvPr/>
          </p:nvSpPr>
          <p:spPr>
            <a:xfrm>
              <a:off x="5249150" y="3221450"/>
              <a:ext cx="178150" cy="1036950"/>
            </a:xfrm>
            <a:custGeom>
              <a:rect b="b" l="l" r="r" t="t"/>
              <a:pathLst>
                <a:path extrusionOk="0" h="41478" w="7126">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9"/>
            <p:cNvSpPr/>
            <p:nvPr/>
          </p:nvSpPr>
          <p:spPr>
            <a:xfrm>
              <a:off x="5111350" y="3176425"/>
              <a:ext cx="404525" cy="893625"/>
            </a:xfrm>
            <a:custGeom>
              <a:rect b="b" l="l" r="r" t="t"/>
              <a:pathLst>
                <a:path extrusionOk="0" h="35745" w="16181">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42" name="Google Shape;942;p9"/>
          <p:cNvPicPr preferRelativeResize="0"/>
          <p:nvPr/>
        </p:nvPicPr>
        <p:blipFill>
          <a:blip r:embed="rId2">
            <a:alphaModFix amt="51000"/>
          </a:blip>
          <a:stretch>
            <a:fillRect/>
          </a:stretch>
        </p:blipFill>
        <p:spPr>
          <a:xfrm rot="1802387">
            <a:off x="7927279" y="-630483"/>
            <a:ext cx="3071170" cy="2747418"/>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943" name="Shape 943"/>
        <p:cNvGrpSpPr/>
        <p:nvPr/>
      </p:nvGrpSpPr>
      <p:grpSpPr>
        <a:xfrm>
          <a:off x="0" y="0"/>
          <a:ext cx="0" cy="0"/>
          <a:chOff x="0" y="0"/>
          <a:chExt cx="0" cy="0"/>
        </a:xfrm>
      </p:grpSpPr>
      <p:grpSp>
        <p:nvGrpSpPr>
          <p:cNvPr id="944" name="Google Shape;944;p10"/>
          <p:cNvGrpSpPr/>
          <p:nvPr/>
        </p:nvGrpSpPr>
        <p:grpSpPr>
          <a:xfrm flipH="1" rot="-9838901">
            <a:off x="7225320" y="4037277"/>
            <a:ext cx="1715295" cy="1063395"/>
            <a:chOff x="4878775" y="470675"/>
            <a:chExt cx="2483350" cy="1539550"/>
          </a:xfrm>
        </p:grpSpPr>
        <p:sp>
          <p:nvSpPr>
            <p:cNvPr id="945" name="Google Shape;945;p10"/>
            <p:cNvSpPr/>
            <p:nvPr/>
          </p:nvSpPr>
          <p:spPr>
            <a:xfrm>
              <a:off x="5521650" y="763975"/>
              <a:ext cx="1840475" cy="652775"/>
            </a:xfrm>
            <a:custGeom>
              <a:rect b="b" l="l" r="r" t="t"/>
              <a:pathLst>
                <a:path extrusionOk="0" h="26111" w="73619">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0"/>
            <p:cNvSpPr/>
            <p:nvPr/>
          </p:nvSpPr>
          <p:spPr>
            <a:xfrm>
              <a:off x="5234400" y="782225"/>
              <a:ext cx="784250" cy="379200"/>
            </a:xfrm>
            <a:custGeom>
              <a:rect b="b" l="l" r="r" t="t"/>
              <a:pathLst>
                <a:path extrusionOk="0" h="15168" w="3137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0"/>
            <p:cNvSpPr/>
            <p:nvPr/>
          </p:nvSpPr>
          <p:spPr>
            <a:xfrm>
              <a:off x="5429700" y="616550"/>
              <a:ext cx="794100" cy="466600"/>
            </a:xfrm>
            <a:custGeom>
              <a:rect b="b" l="l" r="r" t="t"/>
              <a:pathLst>
                <a:path extrusionOk="0" h="18664" w="31764">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0"/>
            <p:cNvSpPr/>
            <p:nvPr/>
          </p:nvSpPr>
          <p:spPr>
            <a:xfrm>
              <a:off x="4878775" y="1104400"/>
              <a:ext cx="787275" cy="218125"/>
            </a:xfrm>
            <a:custGeom>
              <a:rect b="b" l="l" r="r" t="t"/>
              <a:pathLst>
                <a:path extrusionOk="0" h="8725" w="31491">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0"/>
            <p:cNvSpPr/>
            <p:nvPr/>
          </p:nvSpPr>
          <p:spPr>
            <a:xfrm>
              <a:off x="5423625" y="1302750"/>
              <a:ext cx="354900" cy="619325"/>
            </a:xfrm>
            <a:custGeom>
              <a:rect b="b" l="l" r="r" t="t"/>
              <a:pathLst>
                <a:path extrusionOk="0" h="24773" w="14196">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0"/>
            <p:cNvSpPr/>
            <p:nvPr/>
          </p:nvSpPr>
          <p:spPr>
            <a:xfrm>
              <a:off x="4919377" y="1349839"/>
              <a:ext cx="660778" cy="403151"/>
            </a:xfrm>
            <a:custGeom>
              <a:rect b="b" l="l" r="r" t="t"/>
              <a:pathLst>
                <a:path extrusionOk="0" h="24257" w="39758">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0"/>
            <p:cNvSpPr/>
            <p:nvPr/>
          </p:nvSpPr>
          <p:spPr>
            <a:xfrm>
              <a:off x="6765600" y="470675"/>
              <a:ext cx="135275" cy="376150"/>
            </a:xfrm>
            <a:custGeom>
              <a:rect b="b" l="l" r="r" t="t"/>
              <a:pathLst>
                <a:path extrusionOk="0" h="15046" w="5411">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0"/>
            <p:cNvSpPr/>
            <p:nvPr/>
          </p:nvSpPr>
          <p:spPr>
            <a:xfrm>
              <a:off x="6896300" y="474450"/>
              <a:ext cx="215825" cy="366300"/>
            </a:xfrm>
            <a:custGeom>
              <a:rect b="b" l="l" r="r" t="t"/>
              <a:pathLst>
                <a:path extrusionOk="0" h="14652" w="8633">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0"/>
            <p:cNvSpPr/>
            <p:nvPr/>
          </p:nvSpPr>
          <p:spPr>
            <a:xfrm>
              <a:off x="6599925" y="470675"/>
              <a:ext cx="183925" cy="391350"/>
            </a:xfrm>
            <a:custGeom>
              <a:rect b="b" l="l" r="r" t="t"/>
              <a:pathLst>
                <a:path extrusionOk="0" h="15654" w="7357">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0"/>
            <p:cNvSpPr/>
            <p:nvPr/>
          </p:nvSpPr>
          <p:spPr>
            <a:xfrm>
              <a:off x="5657675" y="495750"/>
              <a:ext cx="711275" cy="483300"/>
            </a:xfrm>
            <a:custGeom>
              <a:rect b="b" l="l" r="r" t="t"/>
              <a:pathLst>
                <a:path extrusionOk="0" h="19332" w="28451">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0"/>
            <p:cNvSpPr/>
            <p:nvPr/>
          </p:nvSpPr>
          <p:spPr>
            <a:xfrm>
              <a:off x="6102200" y="470675"/>
              <a:ext cx="405050" cy="461275"/>
            </a:xfrm>
            <a:custGeom>
              <a:rect b="b" l="l" r="r" t="t"/>
              <a:pathLst>
                <a:path extrusionOk="0" h="18451" w="16202">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0"/>
            <p:cNvSpPr/>
            <p:nvPr/>
          </p:nvSpPr>
          <p:spPr>
            <a:xfrm>
              <a:off x="4997325" y="933425"/>
              <a:ext cx="831350" cy="309300"/>
            </a:xfrm>
            <a:custGeom>
              <a:rect b="b" l="l" r="r" t="t"/>
              <a:pathLst>
                <a:path extrusionOk="0" h="12372" w="33254">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0"/>
            <p:cNvSpPr/>
            <p:nvPr/>
          </p:nvSpPr>
          <p:spPr>
            <a:xfrm>
              <a:off x="6334725" y="470675"/>
              <a:ext cx="303975" cy="414150"/>
            </a:xfrm>
            <a:custGeom>
              <a:rect b="b" l="l" r="r" t="t"/>
              <a:pathLst>
                <a:path extrusionOk="0" h="16566" w="12159">
                  <a:moveTo>
                    <a:pt x="1" y="0"/>
                  </a:moveTo>
                  <a:cubicBezTo>
                    <a:pt x="3375" y="7356"/>
                    <a:pt x="7964" y="15441"/>
                    <a:pt x="12159" y="16566"/>
                  </a:cubicBezTo>
                  <a:cubicBezTo>
                    <a:pt x="12159" y="16566"/>
                    <a:pt x="7691" y="720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0"/>
            <p:cNvSpPr/>
            <p:nvPr/>
          </p:nvSpPr>
          <p:spPr>
            <a:xfrm>
              <a:off x="6732925" y="860475"/>
              <a:ext cx="159600" cy="661900"/>
            </a:xfrm>
            <a:custGeom>
              <a:rect b="b" l="l" r="r" t="t"/>
              <a:pathLst>
                <a:path extrusionOk="0" h="26476" w="6384">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0"/>
            <p:cNvSpPr/>
            <p:nvPr/>
          </p:nvSpPr>
          <p:spPr>
            <a:xfrm>
              <a:off x="6618925" y="881000"/>
              <a:ext cx="161875" cy="810075"/>
            </a:xfrm>
            <a:custGeom>
              <a:rect b="b" l="l" r="r" t="t"/>
              <a:pathLst>
                <a:path extrusionOk="0" h="32403" w="6475">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0"/>
            <p:cNvSpPr/>
            <p:nvPr/>
          </p:nvSpPr>
          <p:spPr>
            <a:xfrm>
              <a:off x="6806625" y="852125"/>
              <a:ext cx="284225" cy="553225"/>
            </a:xfrm>
            <a:custGeom>
              <a:rect b="b" l="l" r="r" t="t"/>
              <a:pathLst>
                <a:path extrusionOk="0" h="22129" w="11369">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0"/>
            <p:cNvSpPr/>
            <p:nvPr/>
          </p:nvSpPr>
          <p:spPr>
            <a:xfrm>
              <a:off x="6909200" y="830850"/>
              <a:ext cx="337425" cy="393650"/>
            </a:xfrm>
            <a:custGeom>
              <a:rect b="b" l="l" r="r" t="t"/>
              <a:pathLst>
                <a:path extrusionOk="0" h="15746" w="13497">
                  <a:moveTo>
                    <a:pt x="1" y="1"/>
                  </a:moveTo>
                  <a:cubicBezTo>
                    <a:pt x="1" y="1"/>
                    <a:pt x="1034" y="3526"/>
                    <a:pt x="4743" y="6748"/>
                  </a:cubicBezTo>
                  <a:cubicBezTo>
                    <a:pt x="8451" y="9940"/>
                    <a:pt x="13497" y="15745"/>
                    <a:pt x="13497" y="15745"/>
                  </a:cubicBezTo>
                  <a:cubicBezTo>
                    <a:pt x="13497" y="15745"/>
                    <a:pt x="650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0"/>
            <p:cNvSpPr/>
            <p:nvPr/>
          </p:nvSpPr>
          <p:spPr>
            <a:xfrm>
              <a:off x="5938075" y="1127200"/>
              <a:ext cx="180100" cy="831350"/>
            </a:xfrm>
            <a:custGeom>
              <a:rect b="b" l="l" r="r" t="t"/>
              <a:pathLst>
                <a:path extrusionOk="0" h="33254" w="7204">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0"/>
            <p:cNvSpPr/>
            <p:nvPr/>
          </p:nvSpPr>
          <p:spPr>
            <a:xfrm>
              <a:off x="6456325" y="920525"/>
              <a:ext cx="174025" cy="892875"/>
            </a:xfrm>
            <a:custGeom>
              <a:rect b="b" l="l" r="r" t="t"/>
              <a:pathLst>
                <a:path extrusionOk="0" h="35715" w="6961">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0"/>
            <p:cNvSpPr/>
            <p:nvPr/>
          </p:nvSpPr>
          <p:spPr>
            <a:xfrm>
              <a:off x="6132600" y="1040575"/>
              <a:ext cx="155050" cy="838175"/>
            </a:xfrm>
            <a:custGeom>
              <a:rect b="b" l="l" r="r" t="t"/>
              <a:pathLst>
                <a:path extrusionOk="0" h="33527" w="6202">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0"/>
            <p:cNvSpPr/>
            <p:nvPr/>
          </p:nvSpPr>
          <p:spPr>
            <a:xfrm>
              <a:off x="5677425" y="1211550"/>
              <a:ext cx="275100" cy="798675"/>
            </a:xfrm>
            <a:custGeom>
              <a:rect b="b" l="l" r="r" t="t"/>
              <a:pathLst>
                <a:path extrusionOk="0" h="31947" w="11004">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0"/>
            <p:cNvSpPr/>
            <p:nvPr/>
          </p:nvSpPr>
          <p:spPr>
            <a:xfrm>
              <a:off x="6301300" y="969150"/>
              <a:ext cx="135275" cy="938500"/>
            </a:xfrm>
            <a:custGeom>
              <a:rect b="b" l="l" r="r" t="t"/>
              <a:pathLst>
                <a:path extrusionOk="0" h="37540" w="5411">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 name="Google Shape;967;p10"/>
          <p:cNvSpPr txBox="1"/>
          <p:nvPr>
            <p:ph type="title"/>
          </p:nvPr>
        </p:nvSpPr>
        <p:spPr>
          <a:xfrm>
            <a:off x="5438800" y="478450"/>
            <a:ext cx="2683200" cy="1884000"/>
          </a:xfrm>
          <a:prstGeom prst="rect">
            <a:avLst/>
          </a:prstGeom>
        </p:spPr>
        <p:txBody>
          <a:bodyPr anchorCtr="0" anchor="t" bIns="91425" lIns="91425" spcFirstLastPara="1" rIns="91425" wrap="square" tIns="91425">
            <a:noAutofit/>
          </a:bodyPr>
          <a:lstStyle>
            <a:lvl1pPr lvl="0" rtl="0" algn="ctr">
              <a:lnSpc>
                <a:spcPct val="80000"/>
              </a:lnSpc>
              <a:spcBef>
                <a:spcPts val="0"/>
              </a:spcBef>
              <a:spcAft>
                <a:spcPts val="0"/>
              </a:spcAft>
              <a:buSzPts val="2800"/>
              <a:buNone/>
              <a:defRPr sz="3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968" name="Google Shape;968;p10"/>
          <p:cNvSpPr/>
          <p:nvPr/>
        </p:nvSpPr>
        <p:spPr>
          <a:xfrm rot="9182538">
            <a:off x="-493075" y="3399880"/>
            <a:ext cx="1455499" cy="2625600"/>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 name="Google Shape;969;p10"/>
          <p:cNvGrpSpPr/>
          <p:nvPr/>
        </p:nvGrpSpPr>
        <p:grpSpPr>
          <a:xfrm>
            <a:off x="8156766" y="4165377"/>
            <a:ext cx="987144" cy="1009531"/>
            <a:chOff x="6691875" y="4534550"/>
            <a:chExt cx="670250" cy="685450"/>
          </a:xfrm>
        </p:grpSpPr>
        <p:sp>
          <p:nvSpPr>
            <p:cNvPr id="970" name="Google Shape;970;p10"/>
            <p:cNvSpPr/>
            <p:nvPr/>
          </p:nvSpPr>
          <p:spPr>
            <a:xfrm>
              <a:off x="6691875" y="4534550"/>
              <a:ext cx="670250" cy="685450"/>
            </a:xfrm>
            <a:custGeom>
              <a:rect b="b" l="l" r="r" t="t"/>
              <a:pathLst>
                <a:path extrusionOk="0" h="27418" w="2681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0"/>
            <p:cNvSpPr/>
            <p:nvPr/>
          </p:nvSpPr>
          <p:spPr>
            <a:xfrm>
              <a:off x="6860575" y="4708575"/>
              <a:ext cx="501550" cy="503825"/>
            </a:xfrm>
            <a:custGeom>
              <a:rect b="b" l="l" r="r" t="t"/>
              <a:pathLst>
                <a:path extrusionOk="0" h="20153" w="20062">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10"/>
          <p:cNvGrpSpPr/>
          <p:nvPr/>
        </p:nvGrpSpPr>
        <p:grpSpPr>
          <a:xfrm>
            <a:off x="7455048" y="4472122"/>
            <a:ext cx="701773" cy="702653"/>
            <a:chOff x="5856000" y="4600650"/>
            <a:chExt cx="618575" cy="619350"/>
          </a:xfrm>
        </p:grpSpPr>
        <p:sp>
          <p:nvSpPr>
            <p:cNvPr id="973" name="Google Shape;973;p10"/>
            <p:cNvSpPr/>
            <p:nvPr/>
          </p:nvSpPr>
          <p:spPr>
            <a:xfrm>
              <a:off x="5909200" y="5028475"/>
              <a:ext cx="438475" cy="120100"/>
            </a:xfrm>
            <a:custGeom>
              <a:rect b="b" l="l" r="r" t="t"/>
              <a:pathLst>
                <a:path extrusionOk="0" h="4804" w="17539">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0"/>
            <p:cNvSpPr/>
            <p:nvPr/>
          </p:nvSpPr>
          <p:spPr>
            <a:xfrm>
              <a:off x="6325600" y="4613575"/>
              <a:ext cx="148975" cy="421775"/>
            </a:xfrm>
            <a:custGeom>
              <a:rect b="b" l="l" r="r" t="t"/>
              <a:pathLst>
                <a:path extrusionOk="0" h="16871" w="5959">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0"/>
            <p:cNvSpPr/>
            <p:nvPr/>
          </p:nvSpPr>
          <p:spPr>
            <a:xfrm>
              <a:off x="6343100" y="4672850"/>
              <a:ext cx="120075" cy="335900"/>
            </a:xfrm>
            <a:custGeom>
              <a:rect b="b" l="l" r="r" t="t"/>
              <a:pathLst>
                <a:path extrusionOk="0" h="13436" w="4803">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0"/>
            <p:cNvSpPr/>
            <p:nvPr/>
          </p:nvSpPr>
          <p:spPr>
            <a:xfrm>
              <a:off x="6235175" y="4600650"/>
              <a:ext cx="131500" cy="431650"/>
            </a:xfrm>
            <a:custGeom>
              <a:rect b="b" l="l" r="r" t="t"/>
              <a:pathLst>
                <a:path extrusionOk="0" h="17266" w="526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0"/>
            <p:cNvSpPr/>
            <p:nvPr/>
          </p:nvSpPr>
          <p:spPr>
            <a:xfrm>
              <a:off x="6264825" y="4651575"/>
              <a:ext cx="101850" cy="349575"/>
            </a:xfrm>
            <a:custGeom>
              <a:rect b="b" l="l" r="r" t="t"/>
              <a:pathLst>
                <a:path extrusionOk="0" h="13983" w="4074">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0"/>
            <p:cNvSpPr/>
            <p:nvPr/>
          </p:nvSpPr>
          <p:spPr>
            <a:xfrm>
              <a:off x="6029250" y="4702475"/>
              <a:ext cx="308550" cy="318425"/>
            </a:xfrm>
            <a:custGeom>
              <a:rect b="b" l="l" r="r" t="t"/>
              <a:pathLst>
                <a:path extrusionOk="0" h="12737" w="12342">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0"/>
            <p:cNvSpPr/>
            <p:nvPr/>
          </p:nvSpPr>
          <p:spPr>
            <a:xfrm>
              <a:off x="6081675" y="4730600"/>
              <a:ext cx="240150" cy="263700"/>
            </a:xfrm>
            <a:custGeom>
              <a:rect b="b" l="l" r="r" t="t"/>
              <a:pathLst>
                <a:path extrusionOk="0" h="10548" w="9606">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0"/>
            <p:cNvSpPr/>
            <p:nvPr/>
          </p:nvSpPr>
          <p:spPr>
            <a:xfrm>
              <a:off x="5911475" y="4850675"/>
              <a:ext cx="417200" cy="160350"/>
            </a:xfrm>
            <a:custGeom>
              <a:rect b="b" l="l" r="r" t="t"/>
              <a:pathLst>
                <a:path extrusionOk="0" h="6414" w="16688">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0"/>
            <p:cNvSpPr/>
            <p:nvPr/>
          </p:nvSpPr>
          <p:spPr>
            <a:xfrm>
              <a:off x="5970750" y="4862075"/>
              <a:ext cx="332100" cy="131475"/>
            </a:xfrm>
            <a:custGeom>
              <a:rect b="b" l="l" r="r" t="t"/>
              <a:pathLst>
                <a:path extrusionOk="0" h="5259" w="13284">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0"/>
            <p:cNvSpPr/>
            <p:nvPr/>
          </p:nvSpPr>
          <p:spPr>
            <a:xfrm>
              <a:off x="5856000" y="4907650"/>
              <a:ext cx="586650" cy="312350"/>
            </a:xfrm>
            <a:custGeom>
              <a:rect b="b" l="l" r="r" t="t"/>
              <a:pathLst>
                <a:path extrusionOk="0" h="12494" w="23466">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83" name="Google Shape;983;p10"/>
          <p:cNvPicPr preferRelativeResize="0"/>
          <p:nvPr/>
        </p:nvPicPr>
        <p:blipFill>
          <a:blip r:embed="rId2">
            <a:alphaModFix amt="51000"/>
          </a:blip>
          <a:stretch>
            <a:fillRect/>
          </a:stretch>
        </p:blipFill>
        <p:spPr>
          <a:xfrm rot="738133">
            <a:off x="7114755" y="4116892"/>
            <a:ext cx="3071169" cy="2747418"/>
          </a:xfrm>
          <a:prstGeom prst="rect">
            <a:avLst/>
          </a:prstGeom>
          <a:noFill/>
          <a:ln>
            <a:noFill/>
          </a:ln>
        </p:spPr>
      </p:pic>
      <p:pic>
        <p:nvPicPr>
          <p:cNvPr id="984" name="Google Shape;984;p10"/>
          <p:cNvPicPr preferRelativeResize="0"/>
          <p:nvPr/>
        </p:nvPicPr>
        <p:blipFill>
          <a:blip r:embed="rId2">
            <a:alphaModFix amt="51000"/>
          </a:blip>
          <a:stretch>
            <a:fillRect/>
          </a:stretch>
        </p:blipFill>
        <p:spPr>
          <a:xfrm rot="3160642">
            <a:off x="-2080570" y="3624142"/>
            <a:ext cx="3071170" cy="2747417"/>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39.xml"/><Relationship Id="rId42" Type="http://schemas.openxmlformats.org/officeDocument/2006/relationships/slideLayout" Target="../slideLayouts/slideLayout41.xml"/><Relationship Id="rId41" Type="http://schemas.openxmlformats.org/officeDocument/2006/relationships/slideLayout" Target="../slideLayouts/slideLayout40.xml"/><Relationship Id="rId44" Type="http://schemas.openxmlformats.org/officeDocument/2006/relationships/slideLayout" Target="../slideLayouts/slideLayout43.xml"/><Relationship Id="rId43" Type="http://schemas.openxmlformats.org/officeDocument/2006/relationships/slideLayout" Target="../slideLayouts/slideLayout42.xml"/><Relationship Id="rId46" Type="http://schemas.openxmlformats.org/officeDocument/2006/relationships/slideLayout" Target="../slideLayouts/slideLayout45.xml"/><Relationship Id="rId45" Type="http://schemas.openxmlformats.org/officeDocument/2006/relationships/slideLayout" Target="../slideLayouts/slideLayout44.xml"/><Relationship Id="rId1" Type="http://schemas.openxmlformats.org/officeDocument/2006/relationships/image" Target="../media/image2.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48" Type="http://schemas.openxmlformats.org/officeDocument/2006/relationships/slideLayout" Target="../slideLayouts/slideLayout47.xml"/><Relationship Id="rId47" Type="http://schemas.openxmlformats.org/officeDocument/2006/relationships/slideLayout" Target="../slideLayouts/slideLayout46.xml"/><Relationship Id="rId49" Type="http://schemas.openxmlformats.org/officeDocument/2006/relationships/slideLayout" Target="../slideLayouts/slideLayout48.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33" Type="http://schemas.openxmlformats.org/officeDocument/2006/relationships/slideLayout" Target="../slideLayouts/slideLayout32.xml"/><Relationship Id="rId32" Type="http://schemas.openxmlformats.org/officeDocument/2006/relationships/slideLayout" Target="../slideLayouts/slideLayout31.xml"/><Relationship Id="rId35" Type="http://schemas.openxmlformats.org/officeDocument/2006/relationships/slideLayout" Target="../slideLayouts/slideLayout34.xml"/><Relationship Id="rId34" Type="http://schemas.openxmlformats.org/officeDocument/2006/relationships/slideLayout" Target="../slideLayouts/slideLayout33.xml"/><Relationship Id="rId37" Type="http://schemas.openxmlformats.org/officeDocument/2006/relationships/slideLayout" Target="../slideLayouts/slideLayout36.xml"/><Relationship Id="rId36" Type="http://schemas.openxmlformats.org/officeDocument/2006/relationships/slideLayout" Target="../slideLayouts/slideLayout35.xml"/><Relationship Id="rId39" Type="http://schemas.openxmlformats.org/officeDocument/2006/relationships/slideLayout" Target="../slideLayouts/slideLayout38.xml"/><Relationship Id="rId38" Type="http://schemas.openxmlformats.org/officeDocument/2006/relationships/slideLayout" Target="../slideLayouts/slideLayout37.xml"/><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29" Type="http://schemas.openxmlformats.org/officeDocument/2006/relationships/slideLayout" Target="../slideLayouts/slideLayout28.xml"/><Relationship Id="rId51" Type="http://schemas.openxmlformats.org/officeDocument/2006/relationships/slideLayout" Target="../slideLayouts/slideLayout50.xml"/><Relationship Id="rId50" Type="http://schemas.openxmlformats.org/officeDocument/2006/relationships/slideLayout" Target="../slideLayouts/slideLayout49.xml"/><Relationship Id="rId53" Type="http://schemas.openxmlformats.org/officeDocument/2006/relationships/theme" Target="../theme/theme3.xml"/><Relationship Id="rId52" Type="http://schemas.openxmlformats.org/officeDocument/2006/relationships/slideLayout" Target="../slideLayouts/slideLayout51.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slideLayout" Target="../slideLayouts/slideLayout53.xml"/><Relationship Id="rId3"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a:blip r:embed="rId1">
            <a:alphaModFix/>
          </a:blip>
          <a:stretch>
            <a:fillRect/>
          </a:stretch>
        </p:blipFill>
        <p:spPr>
          <a:xfrm>
            <a:off x="19758" y="0"/>
            <a:ext cx="9104486" cy="5143501"/>
          </a:xfrm>
          <a:prstGeom prst="rect">
            <a:avLst/>
          </a:prstGeom>
          <a:noFill/>
          <a:ln>
            <a:noFill/>
          </a:ln>
        </p:spPr>
      </p:pic>
      <p:sp>
        <p:nvSpPr>
          <p:cNvPr id="7" name="Google Shape;7;p1"/>
          <p:cNvSpPr txBox="1"/>
          <p:nvPr>
            <p:ph type="title"/>
          </p:nvPr>
        </p:nvSpPr>
        <p:spPr>
          <a:xfrm>
            <a:off x="720000" y="540000"/>
            <a:ext cx="77040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dk1"/>
              </a:buClr>
              <a:buSzPts val="2800"/>
              <a:buFont typeface="Denk One"/>
              <a:buNone/>
              <a:defRPr b="1" sz="2800">
                <a:solidFill>
                  <a:schemeClr val="dk1"/>
                </a:solidFill>
                <a:latin typeface="Denk One"/>
                <a:ea typeface="Denk One"/>
                <a:cs typeface="Denk One"/>
                <a:sym typeface="Denk One"/>
              </a:defRPr>
            </a:lvl1pPr>
            <a:lvl2pPr lvl="1">
              <a:spcBef>
                <a:spcPts val="0"/>
              </a:spcBef>
              <a:spcAft>
                <a:spcPts val="0"/>
              </a:spcAft>
              <a:buClr>
                <a:schemeClr val="dk1"/>
              </a:buClr>
              <a:buSzPts val="3000"/>
              <a:buNone/>
              <a:defRPr sz="3000">
                <a:solidFill>
                  <a:schemeClr val="dk1"/>
                </a:solidFill>
              </a:defRPr>
            </a:lvl2pPr>
            <a:lvl3pPr lvl="2">
              <a:spcBef>
                <a:spcPts val="0"/>
              </a:spcBef>
              <a:spcAft>
                <a:spcPts val="0"/>
              </a:spcAft>
              <a:buClr>
                <a:schemeClr val="dk1"/>
              </a:buClr>
              <a:buSzPts val="3000"/>
              <a:buNone/>
              <a:defRPr sz="3000">
                <a:solidFill>
                  <a:schemeClr val="dk1"/>
                </a:solidFill>
              </a:defRPr>
            </a:lvl3pPr>
            <a:lvl4pPr lvl="3">
              <a:spcBef>
                <a:spcPts val="0"/>
              </a:spcBef>
              <a:spcAft>
                <a:spcPts val="0"/>
              </a:spcAft>
              <a:buClr>
                <a:schemeClr val="dk1"/>
              </a:buClr>
              <a:buSzPts val="3000"/>
              <a:buNone/>
              <a:defRPr sz="3000">
                <a:solidFill>
                  <a:schemeClr val="dk1"/>
                </a:solidFill>
              </a:defRPr>
            </a:lvl4pPr>
            <a:lvl5pPr lvl="4">
              <a:spcBef>
                <a:spcPts val="0"/>
              </a:spcBef>
              <a:spcAft>
                <a:spcPts val="0"/>
              </a:spcAft>
              <a:buClr>
                <a:schemeClr val="dk1"/>
              </a:buClr>
              <a:buSzPts val="3000"/>
              <a:buNone/>
              <a:defRPr sz="3000">
                <a:solidFill>
                  <a:schemeClr val="dk1"/>
                </a:solidFill>
              </a:defRPr>
            </a:lvl5pPr>
            <a:lvl6pPr lvl="5">
              <a:spcBef>
                <a:spcPts val="0"/>
              </a:spcBef>
              <a:spcAft>
                <a:spcPts val="0"/>
              </a:spcAft>
              <a:buClr>
                <a:schemeClr val="dk1"/>
              </a:buClr>
              <a:buSzPts val="3000"/>
              <a:buNone/>
              <a:defRPr sz="3000">
                <a:solidFill>
                  <a:schemeClr val="dk1"/>
                </a:solidFill>
              </a:defRPr>
            </a:lvl6pPr>
            <a:lvl7pPr lvl="6">
              <a:spcBef>
                <a:spcPts val="0"/>
              </a:spcBef>
              <a:spcAft>
                <a:spcPts val="0"/>
              </a:spcAft>
              <a:buClr>
                <a:schemeClr val="dk1"/>
              </a:buClr>
              <a:buSzPts val="3000"/>
              <a:buNone/>
              <a:defRPr sz="3000">
                <a:solidFill>
                  <a:schemeClr val="dk1"/>
                </a:solidFill>
              </a:defRPr>
            </a:lvl7pPr>
            <a:lvl8pPr lvl="7">
              <a:spcBef>
                <a:spcPts val="0"/>
              </a:spcBef>
              <a:spcAft>
                <a:spcPts val="0"/>
              </a:spcAft>
              <a:buClr>
                <a:schemeClr val="dk1"/>
              </a:buClr>
              <a:buSzPts val="3000"/>
              <a:buNone/>
              <a:defRPr sz="3000">
                <a:solidFill>
                  <a:schemeClr val="dk1"/>
                </a:solidFill>
              </a:defRPr>
            </a:lvl8pPr>
            <a:lvl9pPr lvl="8">
              <a:spcBef>
                <a:spcPts val="0"/>
              </a:spcBef>
              <a:spcAft>
                <a:spcPts val="0"/>
              </a:spcAft>
              <a:buClr>
                <a:schemeClr val="dk1"/>
              </a:buClr>
              <a:buSzPts val="3000"/>
              <a:buNone/>
              <a:defRPr sz="3000">
                <a:solidFill>
                  <a:schemeClr val="dk1"/>
                </a:solidFill>
              </a:defRPr>
            </a:lvl9pPr>
          </a:lstStyle>
          <a:p/>
        </p:txBody>
      </p:sp>
      <p:sp>
        <p:nvSpPr>
          <p:cNvPr id="8" name="Google Shape;8;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1pPr>
            <a:lvl2pPr indent="-317500" lvl="1" marL="9144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2pPr>
            <a:lvl3pPr indent="-317500" lvl="2" marL="13716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3pPr>
            <a:lvl4pPr indent="-317500" lvl="3" marL="18288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4pPr>
            <a:lvl5pPr indent="-317500" lvl="4" marL="22860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5pPr>
            <a:lvl6pPr indent="-317500" lvl="5" marL="27432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6pPr>
            <a:lvl7pPr indent="-317500" lvl="6" marL="32004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7pPr>
            <a:lvl8pPr indent="-317500" lvl="7" marL="36576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8pPr>
            <a:lvl9pPr indent="-317500" lvl="8" marL="4114800">
              <a:lnSpc>
                <a:spcPct val="100000"/>
              </a:lnSpc>
              <a:spcBef>
                <a:spcPts val="0"/>
              </a:spcBef>
              <a:spcAft>
                <a:spcPts val="0"/>
              </a:spcAft>
              <a:buClr>
                <a:schemeClr val="lt2"/>
              </a:buClr>
              <a:buSzPts val="1400"/>
              <a:buFont typeface="Poppins"/>
              <a:buChar char="■"/>
              <a:defRPr>
                <a:solidFill>
                  <a:schemeClr val="lt2"/>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 id="2147483683" r:id="rId37"/>
    <p:sldLayoutId id="2147483684" r:id="rId38"/>
    <p:sldLayoutId id="2147483685" r:id="rId39"/>
    <p:sldLayoutId id="2147483686" r:id="rId40"/>
    <p:sldLayoutId id="2147483687" r:id="rId41"/>
    <p:sldLayoutId id="2147483688" r:id="rId42"/>
    <p:sldLayoutId id="2147483689" r:id="rId43"/>
    <p:sldLayoutId id="2147483690" r:id="rId44"/>
    <p:sldLayoutId id="2147483691" r:id="rId45"/>
    <p:sldLayoutId id="2147483692" r:id="rId46"/>
    <p:sldLayoutId id="2147483693" r:id="rId47"/>
    <p:sldLayoutId id="2147483694" r:id="rId48"/>
    <p:sldLayoutId id="2147483695" r:id="rId49"/>
    <p:sldLayoutId id="2147483696" r:id="rId50"/>
    <p:sldLayoutId id="2147483697" r:id="rId51"/>
    <p:sldLayoutId id="2147483698" r:id="rId5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109" name="Shape 4109"/>
        <p:cNvGrpSpPr/>
        <p:nvPr/>
      </p:nvGrpSpPr>
      <p:grpSpPr>
        <a:xfrm>
          <a:off x="0" y="0"/>
          <a:ext cx="0" cy="0"/>
          <a:chOff x="0" y="0"/>
          <a:chExt cx="0" cy="0"/>
        </a:xfrm>
      </p:grpSpPr>
      <p:sp>
        <p:nvSpPr>
          <p:cNvPr id="4110" name="Google Shape;4110;p5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111" name="Google Shape;4111;p5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9" r:id="rId1"/>
    <p:sldLayoutId id="2147483700"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115" name="Shape 4115"/>
        <p:cNvGrpSpPr/>
        <p:nvPr/>
      </p:nvGrpSpPr>
      <p:grpSpPr>
        <a:xfrm>
          <a:off x="0" y="0"/>
          <a:ext cx="0" cy="0"/>
          <a:chOff x="0" y="0"/>
          <a:chExt cx="0" cy="0"/>
        </a:xfrm>
      </p:grpSpPr>
      <p:sp>
        <p:nvSpPr>
          <p:cNvPr id="4116" name="Google Shape;4116;p5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117" name="Google Shape;4117;p5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70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 Id="rId3" Type="http://schemas.openxmlformats.org/officeDocument/2006/relationships/image" Target="../media/image8.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6.png"/><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2.xml"/><Relationship Id="rId3" Type="http://schemas.openxmlformats.org/officeDocument/2006/relationships/image" Target="../media/image1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28.png"/><Relationship Id="rId4" Type="http://schemas.openxmlformats.org/officeDocument/2006/relationships/image" Target="../media/image29.png"/><Relationship Id="rId5" Type="http://schemas.openxmlformats.org/officeDocument/2006/relationships/image" Target="../media/image30.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 Id="rId3" Type="http://schemas.openxmlformats.org/officeDocument/2006/relationships/image" Target="../media/image10.png"/><Relationship Id="rId4" Type="http://schemas.openxmlformats.org/officeDocument/2006/relationships/image" Target="../media/image1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 Id="rId3" Type="http://schemas.openxmlformats.org/officeDocument/2006/relationships/image" Target="../media/image16.jpg"/><Relationship Id="rId4" Type="http://schemas.openxmlformats.org/officeDocument/2006/relationships/image" Target="../media/image1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 Id="rId3" Type="http://schemas.openxmlformats.org/officeDocument/2006/relationships/hyperlink" Target="https://docs.google.com/spreadsheets/d/17UoNfnx8KiF32IJHW8JIbgu-PbU9AH4PL-7DkGiYiug/copy" TargetMode="External"/><Relationship Id="rId4" Type="http://schemas.openxmlformats.org/officeDocument/2006/relationships/image" Target="../media/image14.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8.xml"/><Relationship Id="rId3" Type="http://schemas.openxmlformats.org/officeDocument/2006/relationships/image" Target="../media/image17.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3.xml"/><Relationship Id="rId3" Type="http://schemas.openxmlformats.org/officeDocument/2006/relationships/image" Target="../media/image26.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 Id="rId3" Type="http://schemas.openxmlformats.org/officeDocument/2006/relationships/hyperlink" Target="https://docs.google.com/spreadsheets/d/17UoNfnx8KiF32IJHW8JIbgu-PbU9AH4PL-7DkGiYiug/copy" TargetMode="External"/><Relationship Id="rId4" Type="http://schemas.openxmlformats.org/officeDocument/2006/relationships/image" Target="../media/image1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xml"/><Relationship Id="rId3" Type="http://schemas.openxmlformats.org/officeDocument/2006/relationships/image" Target="../media/image20.jpg"/><Relationship Id="rId4" Type="http://schemas.openxmlformats.org/officeDocument/2006/relationships/image" Target="../media/image18.jpg"/><Relationship Id="rId5" Type="http://schemas.openxmlformats.org/officeDocument/2006/relationships/image" Target="../media/image4.png"/><Relationship Id="rId6" Type="http://schemas.openxmlformats.org/officeDocument/2006/relationships/image" Target="../media/image7.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5.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70.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6.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74.xml"/><Relationship Id="rId3" Type="http://schemas.openxmlformats.org/officeDocument/2006/relationships/hyperlink" Target="https://www.freepik.com/premium-vector/flat-design-green-leaves-collection_18895218.htm#page=1&amp;query=HOJAS&amp;position=45&amp;from_view=search/?utm_source=slidesgo_template&amp;utm_medium=referral-link&amp;utm_campaign=sg_resources&amp;utm_content=freepik" TargetMode="External"/><Relationship Id="rId4" Type="http://schemas.openxmlformats.org/officeDocument/2006/relationships/hyperlink" Target="https://www.freepik.com/premium-vector/hand-drawn-flower-collection_13398474.htm#page=1&amp;position=1&amp;from_view=collections/?utm_source=slidesgo_template&amp;utm_medium=referral-link&amp;utm_campaign=sg_resources&amp;utm_content=freepik" TargetMode="External"/><Relationship Id="rId5" Type="http://schemas.openxmlformats.org/officeDocument/2006/relationships/hyperlink" Target="https://www.freepik.com/premium-vector/flat-houseplant-collection_13448329.htm#page=1&amp;position=5&amp;from_view=collections/?utm_source=slidesgo_template&amp;utm_medium=referral-link&amp;utm_campaign=sg_resources&amp;utm_content=freepik" TargetMode="Externa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76.xml"/><Relationship Id="rId3" Type="http://schemas.openxmlformats.org/officeDocument/2006/relationships/hyperlink" Target="https://www.freepik.com/free-vector/organic-flat-design-flower-collection_13296330.htm/?utm_source=slidesgo_template&amp;utm_medium=referral-link&amp;utm_campaign=sg_resources&amp;utm_content=freepik" TargetMode="External"/><Relationship Id="rId4" Type="http://schemas.openxmlformats.org/officeDocument/2006/relationships/hyperlink" Target="https://www.freepik.com/free-vector/collection-tropical-leaves_2642447.htm/?utm_source=slidesgo_template&amp;utm_medium=referral-link&amp;utm_campaign=sg_resources&amp;utm_content=freepik" TargetMode="External"/><Relationship Id="rId9" Type="http://schemas.openxmlformats.org/officeDocument/2006/relationships/hyperlink" Target="https://www.freepik.com/free-vector/collection-beautiful-houseplants-pots_13182609.htm#page=1&amp;query=collection-beautiful-houseplants-pots&amp;position=1/?utm_source=slidesgo_template&amp;utm_medium=referral-link&amp;utm_campaign=sg_resources&amp;utm_content=freepik" TargetMode="External"/><Relationship Id="rId5" Type="http://schemas.openxmlformats.org/officeDocument/2006/relationships/hyperlink" Target="https://www.freepik.com/free-vector/hand-drawn-houseplant-collection-illustrated_13296377.htm#query=hand%20drawn%20houseplant%20collection%20illustrated&amp;position=10/?utm_source=slidesgo_template&amp;utm_medium=referral-link&amp;utm_campaign=sg_resources&amp;utm_content=freepik" TargetMode="External"/><Relationship Id="rId6" Type="http://schemas.openxmlformats.org/officeDocument/2006/relationships/hyperlink" Target="https://www.freepik.com/free-vector/hand-drawn-houseplant-collection-illustrated_13296380.htm/?utm_source=slidesgo_template&amp;utm_medium=referral-link&amp;utm_campaign=sg_resources&amp;utm_content=freepik" TargetMode="External"/><Relationship Id="rId7" Type="http://schemas.openxmlformats.org/officeDocument/2006/relationships/hyperlink" Target="https://www.freepik.com/free-vector/organic-flat-houseplant-collection_13398396.htm/?utm_source=slidesgo_template&amp;utm_medium=referral-link&amp;utm_campaign=sg_resources&amp;utm_content=freepik" TargetMode="External"/><Relationship Id="rId8" Type="http://schemas.openxmlformats.org/officeDocument/2006/relationships/hyperlink" Target="https://www.freepik.com/free-vector/hand-drawn-houseplant-collection_13430550.htm/?utm_source=slidesgo_template&amp;utm_medium=referral-link&amp;utm_campaign=sg_resources&amp;utm_content=freepik" TargetMode="External"/><Relationship Id="rId11" Type="http://schemas.openxmlformats.org/officeDocument/2006/relationships/hyperlink" Target="https://www.freepik.com/free-photo/teacher-class-explaining-lesson_10058828.htm/?utm_source=slidesgo_template&amp;utm_medium=referral-link&amp;utm_campaign=sg_resources&amp;utm_content=freepik" TargetMode="External"/><Relationship Id="rId10" Type="http://schemas.openxmlformats.org/officeDocument/2006/relationships/hyperlink" Target="https://www.freepik.com/free-vector/hand-drawn-flower-collection_13448339.htm#page=1&amp;query=hand-drawn-flower-collection&amp;position=27/?utm_source=slidesgo_template&amp;utm_medium=referral-link&amp;utm_campaign=sg_resources&amp;utm_content=freepik" TargetMode="External"/><Relationship Id="rId13" Type="http://schemas.openxmlformats.org/officeDocument/2006/relationships/hyperlink" Target="https://www.freepik.com/free-photo/teacher-class-with-student_10058823.htm/?utm_source=slidesgo_template&amp;utm_medium=referral-link&amp;utm_campaign=sg_resources&amp;utm_content=freepik" TargetMode="External"/><Relationship Id="rId12" Type="http://schemas.openxmlformats.org/officeDocument/2006/relationships/hyperlink" Target="https://www.freepik.com/free-photo/woman-teaching-kids-class_13106474.htm/?utm_source=slidesgo_template&amp;utm_medium=referral-link&amp;utm_campaign=sg_resources&amp;utm_content=freepik"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77.xml"/><Relationship Id="rId3" Type="http://schemas.openxmlformats.org/officeDocument/2006/relationships/hyperlink" Target="https://www.freepik.com/premium-vector/flat-houseplant-collection_13448328.htm#page=1&amp;position=6&amp;from_view=collections/?utm_source=slidesgo_template&amp;utm_medium=referral-link&amp;utm_campaign=sg_resources&amp;utm_content=freepik" TargetMode="External"/><Relationship Id="rId4" Type="http://schemas.openxmlformats.org/officeDocument/2006/relationships/hyperlink" Target="https://www.freepik.com/premium-vector/collection-tropical-leaves_2714831.htm#page=1&amp;position=3&amp;from_view=collections/?utm_source=slidesgo_template&amp;utm_medium=referral-link&amp;utm_campaign=sg_resources&amp;utm_content=freepik" TargetMode="External"/><Relationship Id="rId5" Type="http://schemas.openxmlformats.org/officeDocument/2006/relationships/hyperlink" Target="https://www.freepik.com/premium-vector/hand-drawn-flower-collection_13446692.htm#page=1&amp;position=1&amp;from_view=collections/?utm_source=slidesgo_template&amp;utm_medium=referral-link&amp;utm_campaign=sg_resources&amp;utm_content=freepik"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54.xml"/><Relationship Id="rId2" Type="http://schemas.openxmlformats.org/officeDocument/2006/relationships/notesSlide" Target="../notesSlides/notesSlide7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79.xml"/><Relationship Id="rId3" Type="http://schemas.openxmlformats.org/officeDocument/2006/relationships/hyperlink" Target="http://bit.ly/2PfT4lq" TargetMode="External"/><Relationship Id="rId4" Type="http://schemas.openxmlformats.org/officeDocument/2006/relationships/slide" Target="/ppt/slides/slide7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8.xml"/><Relationship Id="rId3" Type="http://schemas.openxmlformats.org/officeDocument/2006/relationships/image" Target="../media/image9.png"/><Relationship Id="rId4" Type="http://schemas.openxmlformats.org/officeDocument/2006/relationships/image" Target="../media/image5.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1.xml"/><Relationship Id="rId3" Type="http://schemas.openxmlformats.org/officeDocument/2006/relationships/hyperlink" Target="https://fonts.google.com/specimen/Denk+One?query=denk" TargetMode="External"/><Relationship Id="rId4" Type="http://schemas.openxmlformats.org/officeDocument/2006/relationships/hyperlink" Target="https://fonts.google.com/specimen/Poppins?query=po" TargetMode="Externa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1.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23.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24.gif"/><Relationship Id="rId14" Type="http://schemas.openxmlformats.org/officeDocument/2006/relationships/image" Target="../media/image25.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2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3.xml"/><Relationship Id="rId3" Type="http://schemas.openxmlformats.org/officeDocument/2006/relationships/hyperlink" Target="https://bit.ly/2ZjL1pd" TargetMode="Externa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53.xml"/><Relationship Id="rId2" Type="http://schemas.openxmlformats.org/officeDocument/2006/relationships/notesSlide" Target="../notesSlides/notesSlide89.xml"/><Relationship Id="rId3" Type="http://schemas.openxmlformats.org/officeDocument/2006/relationships/hyperlink" Target="https://chrome.google.com/webstore/detail/flaticon-for-gsuit-gslide/haekgjfnhhdkgfgmldhfokhmfkgmciba"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52.xml"/><Relationship Id="rId2" Type="http://schemas.openxmlformats.org/officeDocument/2006/relationships/notesSlide" Target="../notesSlides/notesSlide96.xml"/><Relationship Id="rId3" Type="http://schemas.openxmlformats.org/officeDocument/2006/relationships/hyperlink" Target="http://bit.ly/2PfT4lq" TargetMode="External"/><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2" name="Shape 4122"/>
        <p:cNvGrpSpPr/>
        <p:nvPr/>
      </p:nvGrpSpPr>
      <p:grpSpPr>
        <a:xfrm>
          <a:off x="0" y="0"/>
          <a:ext cx="0" cy="0"/>
          <a:chOff x="0" y="0"/>
          <a:chExt cx="0" cy="0"/>
        </a:xfrm>
      </p:grpSpPr>
      <p:sp>
        <p:nvSpPr>
          <p:cNvPr id="4123" name="Google Shape;4123;p58"/>
          <p:cNvSpPr txBox="1"/>
          <p:nvPr>
            <p:ph type="ctrTitle"/>
          </p:nvPr>
        </p:nvSpPr>
        <p:spPr>
          <a:xfrm>
            <a:off x="1101000" y="1285875"/>
            <a:ext cx="5169600" cy="261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5900"/>
              <a:t>Green Action!</a:t>
            </a:r>
            <a:endParaRPr sz="5900">
              <a:solidFill>
                <a:schemeClr val="accent3"/>
              </a:solidFill>
            </a:endParaRPr>
          </a:p>
          <a:p>
            <a:pPr indent="0" lvl="0" marL="0" rtl="0" algn="l">
              <a:spcBef>
                <a:spcPts val="0"/>
              </a:spcBef>
              <a:spcAft>
                <a:spcPts val="0"/>
              </a:spcAft>
              <a:buNone/>
            </a:pPr>
            <a:r>
              <a:t/>
            </a:r>
            <a:endParaRPr sz="3100">
              <a:solidFill>
                <a:schemeClr val="dk2"/>
              </a:solidFill>
            </a:endParaRPr>
          </a:p>
        </p:txBody>
      </p:sp>
      <p:sp>
        <p:nvSpPr>
          <p:cNvPr id="4124" name="Google Shape;4124;p58"/>
          <p:cNvSpPr txBox="1"/>
          <p:nvPr/>
        </p:nvSpPr>
        <p:spPr>
          <a:xfrm>
            <a:off x="1101000" y="3075150"/>
            <a:ext cx="5067000" cy="875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800">
                <a:solidFill>
                  <a:schemeClr val="dk2"/>
                </a:solidFill>
                <a:latin typeface="Denk One"/>
                <a:ea typeface="Denk One"/>
                <a:cs typeface="Denk One"/>
                <a:sym typeface="Denk One"/>
              </a:rPr>
              <a:t>Climate Justice on Campus!</a:t>
            </a:r>
            <a:endParaRPr>
              <a:latin typeface="Poppins"/>
              <a:ea typeface="Poppins"/>
              <a:cs typeface="Poppins"/>
              <a:sym typeface="Poppins"/>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0" name="Shape 4410"/>
        <p:cNvGrpSpPr/>
        <p:nvPr/>
      </p:nvGrpSpPr>
      <p:grpSpPr>
        <a:xfrm>
          <a:off x="0" y="0"/>
          <a:ext cx="0" cy="0"/>
          <a:chOff x="0" y="0"/>
          <a:chExt cx="0" cy="0"/>
        </a:xfrm>
      </p:grpSpPr>
      <p:sp>
        <p:nvSpPr>
          <p:cNvPr id="4411" name="Google Shape;4411;p67"/>
          <p:cNvSpPr txBox="1"/>
          <p:nvPr>
            <p:ph type="title"/>
          </p:nvPr>
        </p:nvSpPr>
        <p:spPr>
          <a:xfrm>
            <a:off x="839975" y="97664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1. </a:t>
            </a:r>
            <a:r>
              <a:rPr lang="en"/>
              <a:t>Declare a climate and ecological emergency</a:t>
            </a:r>
            <a:r>
              <a:rPr lang="en">
                <a:solidFill>
                  <a:schemeClr val="dk2"/>
                </a:solidFill>
              </a:rPr>
              <a:t> that threatens the health and wellbeing of its students, staff, and faculty; the residents of Richmond and the Commonwealth of Virginia; as well as our fellow global citizens and the natural world; and commits to pursuing the goals outlined in this resolution and its upcoming Sustainability Action Plan.</a:t>
            </a:r>
            <a:endParaRPr>
              <a:solidFill>
                <a:schemeClr val="dk2"/>
              </a:solidFill>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4. Highlight the climate and ecological emergency in the VCU Mission Statement and recalibrated Quest 2025 Strategic Plan to prioritize the importance of contributing to sustainability in every aspect of VCU’s operations as well as teaching, research, and service.</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5. Affirm VCU’s role as a major partner with the City of Richmond by orienting/organizing its considerable academic, research, and health resources and personnel to partner with the City and RVA to achieve their goals of building an equitable, inclusive, and sustainable city.</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6. Divest from financial instruments that invest in fossil fuel, including those portfolios managed by VCU Investment Management Company (VCIMCO), and demand that the Teachers Insurance and Annuity Association of America (TIAA) do so as well.</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7. Use the Strategic Research Priorities Plan to incentivize timely and practical climate and environmental justice-centered research, similar to VCU’s model Covid-19 Rapid Research Funding Opportunity.</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8. Monitor and report VCU’s compliance with Executive Order 77 calling for the phasing out of non-medical single-use plastic items by 25% each year, reaching a 100% reduction by 2025.</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9. Implement best environmental protection practices, including but not limited to: building stormwater infrastructure (e.g., green roofs, rainwater harvesting, gray water recycling, bio-retention tree wells, etc.); increasing urban tree canopy; meeting high-performance building standards that will achieve Net Zero Energy construction on new campus buildings; electrification of VCU's fleet; utilizing organic pest mitigation methods and fertilizers in the maintenance of VCU properties; utilize non-toxic cleaning custodial materials; shift to local agriculture and plant-based food sources; support circular economics in all areas.</a:t>
            </a:r>
            <a:endParaRPr/>
          </a:p>
          <a:p>
            <a:pPr indent="0" lvl="0" marL="0" rtl="0" algn="ctr">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5" name="Shape 4415"/>
        <p:cNvGrpSpPr/>
        <p:nvPr/>
      </p:nvGrpSpPr>
      <p:grpSpPr>
        <a:xfrm>
          <a:off x="0" y="0"/>
          <a:ext cx="0" cy="0"/>
          <a:chOff x="0" y="0"/>
          <a:chExt cx="0" cy="0"/>
        </a:xfrm>
      </p:grpSpPr>
      <p:sp>
        <p:nvSpPr>
          <p:cNvPr id="4416" name="Google Shape;4416;p68"/>
          <p:cNvSpPr txBox="1"/>
          <p:nvPr>
            <p:ph type="title"/>
          </p:nvPr>
        </p:nvSpPr>
        <p:spPr>
          <a:xfrm>
            <a:off x="720000" y="133484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2. </a:t>
            </a:r>
            <a:r>
              <a:rPr lang="en"/>
              <a:t>Reduce VCU’s greenhouse gas emissions 50% by 2030</a:t>
            </a:r>
            <a:r>
              <a:rPr lang="en">
                <a:solidFill>
                  <a:schemeClr val="dk2"/>
                </a:solidFill>
              </a:rPr>
              <a:t>, as is commensurate with the percentage reduction specified by the 2018 IPCC Report to keep global temperatures from rising more than 1.5 degrees Celsius, and to achieve 100% renewable energy sources by 2050.</a:t>
            </a:r>
            <a:endParaRPr>
              <a:solidFill>
                <a:schemeClr val="dk2"/>
              </a:solidFill>
            </a:endParaRPr>
          </a:p>
          <a:p>
            <a:pPr indent="0" lvl="0" marL="0" rtl="0" algn="ctr">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0" name="Shape 4420"/>
        <p:cNvGrpSpPr/>
        <p:nvPr/>
      </p:nvGrpSpPr>
      <p:grpSpPr>
        <a:xfrm>
          <a:off x="0" y="0"/>
          <a:ext cx="0" cy="0"/>
          <a:chOff x="0" y="0"/>
          <a:chExt cx="0" cy="0"/>
        </a:xfrm>
      </p:grpSpPr>
      <p:sp>
        <p:nvSpPr>
          <p:cNvPr id="4421" name="Google Shape;4421;p69"/>
          <p:cNvSpPr txBox="1"/>
          <p:nvPr>
            <p:ph type="title"/>
          </p:nvPr>
        </p:nvSpPr>
        <p:spPr>
          <a:xfrm>
            <a:off x="1635800" y="807925"/>
            <a:ext cx="7275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3. Commit to full transparency in reporting VCU and </a:t>
            </a:r>
            <a:r>
              <a:rPr lang="en"/>
              <a:t>VCU Health Systems</a:t>
            </a:r>
            <a:r>
              <a:rPr lang="en">
                <a:solidFill>
                  <a:schemeClr val="dk2"/>
                </a:solidFill>
              </a:rPr>
              <a:t> emissions on an annual basis on the GHG Emissions dashboard, and provide a </a:t>
            </a:r>
            <a:r>
              <a:rPr lang="en"/>
              <a:t>comparison of these results to IPCC targets set in the 2018 Report and VCU’s own targets set in 2010</a:t>
            </a:r>
            <a:r>
              <a:rPr lang="en">
                <a:solidFill>
                  <a:schemeClr val="dk2"/>
                </a:solidFill>
              </a:rPr>
              <a:t>. </a:t>
            </a:r>
            <a:endParaRPr>
              <a:solidFill>
                <a:schemeClr val="dk2"/>
              </a:solidFill>
            </a:endParaRPr>
          </a:p>
          <a:p>
            <a:pPr indent="0" lvl="0" marL="0" rtl="0" algn="ctr">
              <a:spcBef>
                <a:spcPts val="0"/>
              </a:spcBef>
              <a:spcAft>
                <a:spcPts val="0"/>
              </a:spcAft>
              <a:buNone/>
            </a:pPr>
            <a:r>
              <a:t/>
            </a:r>
            <a:endParaRPr>
              <a:solidFill>
                <a:schemeClr val="dk2"/>
              </a:solidFill>
            </a:endParaRPr>
          </a:p>
          <a:p>
            <a:pPr indent="0" lvl="0" marL="0" rtl="0" algn="ctr">
              <a:spcBef>
                <a:spcPts val="0"/>
              </a:spcBef>
              <a:spcAft>
                <a:spcPts val="0"/>
              </a:spcAft>
              <a:buNone/>
            </a:pPr>
            <a:r>
              <a:t/>
            </a:r>
            <a:endParaRPr>
              <a:solidFill>
                <a:schemeClr val="dk2"/>
              </a:solidFill>
            </a:endParaRPr>
          </a:p>
          <a:p>
            <a:pPr indent="0" lvl="0" marL="0" rtl="0" algn="ctr">
              <a:spcBef>
                <a:spcPts val="0"/>
              </a:spcBef>
              <a:spcAft>
                <a:spcPts val="0"/>
              </a:spcAft>
              <a:buNone/>
            </a:pPr>
            <a:r>
              <a:t/>
            </a:r>
            <a:endParaRPr>
              <a:solidFill>
                <a:schemeClr val="dk2"/>
              </a:solidFill>
            </a:endParaRPr>
          </a:p>
          <a:p>
            <a:pPr indent="0" lvl="0" marL="457200" rtl="0" algn="l">
              <a:spcBef>
                <a:spcPts val="0"/>
              </a:spcBef>
              <a:spcAft>
                <a:spcPts val="0"/>
              </a:spcAft>
              <a:buNone/>
            </a:pPr>
            <a:r>
              <a:t/>
            </a:r>
            <a:endParaRPr>
              <a:solidFill>
                <a:schemeClr val="accent2"/>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5" name="Shape 4425"/>
        <p:cNvGrpSpPr/>
        <p:nvPr/>
      </p:nvGrpSpPr>
      <p:grpSpPr>
        <a:xfrm>
          <a:off x="0" y="0"/>
          <a:ext cx="0" cy="0"/>
          <a:chOff x="0" y="0"/>
          <a:chExt cx="0" cy="0"/>
        </a:xfrm>
      </p:grpSpPr>
      <p:sp>
        <p:nvSpPr>
          <p:cNvPr id="4426" name="Google Shape;4426;p70"/>
          <p:cNvSpPr txBox="1"/>
          <p:nvPr>
            <p:ph type="title"/>
          </p:nvPr>
        </p:nvSpPr>
        <p:spPr>
          <a:xfrm>
            <a:off x="720000" y="117174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dk2"/>
                </a:solidFill>
              </a:rPr>
              <a:t>4. Highlight the climate and ecological emergency in the VCU Mission Statement and recalibrated Quest 2025 Strategic Plan to prioritize the importance of contributing to sustainability in every aspect of VCU’s operations as well as </a:t>
            </a:r>
            <a:r>
              <a:rPr lang="en" sz="2400"/>
              <a:t>teaching, research, and service</a:t>
            </a:r>
            <a:r>
              <a:rPr lang="en" sz="2400">
                <a:solidFill>
                  <a:schemeClr val="dk2"/>
                </a:solidFill>
              </a:rPr>
              <a:t>.</a:t>
            </a:r>
            <a:endParaRPr sz="2400">
              <a:solidFill>
                <a:schemeClr val="dk2"/>
              </a:solidFill>
            </a:endParaRPr>
          </a:p>
          <a:p>
            <a:pPr indent="0" lvl="0" marL="0" rtl="0" algn="ctr">
              <a:spcBef>
                <a:spcPts val="0"/>
              </a:spcBef>
              <a:spcAft>
                <a:spcPts val="0"/>
              </a:spcAft>
              <a:buNone/>
            </a:pPr>
            <a:r>
              <a:t/>
            </a:r>
            <a:endParaRPr>
              <a:solidFill>
                <a:schemeClr val="dk2"/>
              </a:solidFill>
            </a:endParaRPr>
          </a:p>
          <a:p>
            <a:pPr indent="-406400" lvl="0" marL="457200" rtl="0" algn="ctr">
              <a:spcBef>
                <a:spcPts val="0"/>
              </a:spcBef>
              <a:spcAft>
                <a:spcPts val="0"/>
              </a:spcAft>
              <a:buSzPts val="2800"/>
              <a:buChar char="-"/>
            </a:pPr>
            <a:r>
              <a:rPr lang="en"/>
              <a:t>Fund the Institute for Sustainable Energy and Environment in perpetuity</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0" name="Shape 4430"/>
        <p:cNvGrpSpPr/>
        <p:nvPr/>
      </p:nvGrpSpPr>
      <p:grpSpPr>
        <a:xfrm>
          <a:off x="0" y="0"/>
          <a:ext cx="0" cy="0"/>
          <a:chOff x="0" y="0"/>
          <a:chExt cx="0" cy="0"/>
        </a:xfrm>
      </p:grpSpPr>
      <p:sp>
        <p:nvSpPr>
          <p:cNvPr id="4431" name="Google Shape;4431;p71"/>
          <p:cNvSpPr txBox="1"/>
          <p:nvPr>
            <p:ph type="title"/>
          </p:nvPr>
        </p:nvSpPr>
        <p:spPr>
          <a:xfrm>
            <a:off x="720000" y="1083924"/>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5. Affirm VCU’s role as a major </a:t>
            </a:r>
            <a:r>
              <a:rPr lang="en"/>
              <a:t>partner with the City of Richmond</a:t>
            </a:r>
            <a:r>
              <a:rPr lang="en">
                <a:solidFill>
                  <a:schemeClr val="dk2"/>
                </a:solidFill>
              </a:rPr>
              <a:t> by orienting/organizing its considerable academic, research, and health resources and personnel to partner with the City and RVA to achieve their goals of building an equitable, inclusive, and sustainable city.</a:t>
            </a:r>
            <a:endParaRPr>
              <a:solidFill>
                <a:schemeClr val="dk2"/>
              </a:solidFill>
            </a:endParaRPr>
          </a:p>
          <a:p>
            <a:pPr indent="0" lvl="0" marL="0" rtl="0" algn="ctr">
              <a:spcBef>
                <a:spcPts val="0"/>
              </a:spcBef>
              <a:spcAft>
                <a:spcPts val="0"/>
              </a:spcAft>
              <a:buNone/>
            </a:pPr>
            <a:r>
              <a:t/>
            </a:r>
            <a:endParaRPr>
              <a:solidFill>
                <a:schemeClr val="dk2"/>
              </a:solidFill>
            </a:endParaRPr>
          </a:p>
          <a:p>
            <a:pPr indent="-406400" lvl="0" marL="457200" rtl="0" algn="ctr">
              <a:spcBef>
                <a:spcPts val="0"/>
              </a:spcBef>
              <a:spcAft>
                <a:spcPts val="0"/>
              </a:spcAft>
              <a:buSzPts val="2800"/>
              <a:buChar char="-"/>
            </a:pPr>
            <a:r>
              <a:rPr lang="en"/>
              <a:t>Semi-already trying</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5" name="Shape 4435"/>
        <p:cNvGrpSpPr/>
        <p:nvPr/>
      </p:nvGrpSpPr>
      <p:grpSpPr>
        <a:xfrm>
          <a:off x="0" y="0"/>
          <a:ext cx="0" cy="0"/>
          <a:chOff x="0" y="0"/>
          <a:chExt cx="0" cy="0"/>
        </a:xfrm>
      </p:grpSpPr>
      <p:sp>
        <p:nvSpPr>
          <p:cNvPr id="4436" name="Google Shape;4436;p72"/>
          <p:cNvSpPr txBox="1"/>
          <p:nvPr>
            <p:ph type="title"/>
          </p:nvPr>
        </p:nvSpPr>
        <p:spPr>
          <a:xfrm>
            <a:off x="1724000" y="671550"/>
            <a:ext cx="7810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dk2"/>
                </a:solidFill>
              </a:rPr>
              <a:t>6. </a:t>
            </a:r>
            <a:r>
              <a:rPr lang="en" sz="2400"/>
              <a:t>Divest </a:t>
            </a:r>
            <a:r>
              <a:rPr lang="en" sz="2400">
                <a:solidFill>
                  <a:schemeClr val="dk2"/>
                </a:solidFill>
              </a:rPr>
              <a:t>from financial instruments that invest in climate destabilization, including the military-industrial complex and fossil fuel companies, including those portfolios managed by VCU Investment Management Company (VCIMCO), and demand that the Teachers Insurance and Annuity Association of America (TIAA) do so as well. Issue </a:t>
            </a:r>
            <a:r>
              <a:rPr lang="en" sz="2400"/>
              <a:t>easy to understand investment reports </a:t>
            </a:r>
            <a:r>
              <a:rPr lang="en" sz="2400">
                <a:solidFill>
                  <a:schemeClr val="dk2"/>
                </a:solidFill>
              </a:rPr>
              <a:t>on a regular basis that reflect changes in portfolios’ investments in climate destabilization, as well as </a:t>
            </a:r>
            <a:r>
              <a:rPr lang="en" sz="2400"/>
              <a:t>new investments in renewable energy and environmental stewardship</a:t>
            </a:r>
            <a:r>
              <a:rPr lang="en" sz="2400">
                <a:solidFill>
                  <a:schemeClr val="dk2"/>
                </a:solidFill>
              </a:rPr>
              <a:t>.  </a:t>
            </a:r>
            <a:endParaRPr sz="2400">
              <a:solidFill>
                <a:schemeClr val="dk2"/>
              </a:solidFill>
            </a:endParaRPr>
          </a:p>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0" name="Shape 4440"/>
        <p:cNvGrpSpPr/>
        <p:nvPr/>
      </p:nvGrpSpPr>
      <p:grpSpPr>
        <a:xfrm>
          <a:off x="0" y="0"/>
          <a:ext cx="0" cy="0"/>
          <a:chOff x="0" y="0"/>
          <a:chExt cx="0" cy="0"/>
        </a:xfrm>
      </p:grpSpPr>
      <p:sp>
        <p:nvSpPr>
          <p:cNvPr id="4441" name="Google Shape;4441;p73"/>
          <p:cNvSpPr txBox="1"/>
          <p:nvPr>
            <p:ph type="title"/>
          </p:nvPr>
        </p:nvSpPr>
        <p:spPr>
          <a:xfrm>
            <a:off x="720000" y="120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8. Monitor and report VCU’s compliance with Executive Order 77 calling for the total phasing out of non-medical </a:t>
            </a:r>
            <a:r>
              <a:rPr lang="en"/>
              <a:t>single-use plastic items</a:t>
            </a:r>
            <a:r>
              <a:rPr lang="en">
                <a:solidFill>
                  <a:schemeClr val="dk2"/>
                </a:solidFill>
              </a:rPr>
              <a:t> by 2025.</a:t>
            </a:r>
            <a:endParaRPr>
              <a:solidFill>
                <a:schemeClr val="dk2"/>
              </a:solidFill>
            </a:endParaRPr>
          </a:p>
          <a:p>
            <a:pPr indent="0" lvl="0" marL="0" rtl="0" algn="ctr">
              <a:spcBef>
                <a:spcPts val="0"/>
              </a:spcBef>
              <a:spcAft>
                <a:spcPts val="0"/>
              </a:spcAft>
              <a:buNone/>
            </a:pPr>
            <a:r>
              <a:t/>
            </a:r>
            <a:endParaRPr>
              <a:solidFill>
                <a:schemeClr val="dk2"/>
              </a:solidFill>
            </a:endParaRPr>
          </a:p>
          <a:p>
            <a:pPr indent="0" lvl="0" marL="0" rtl="0" algn="ctr">
              <a:spcBef>
                <a:spcPts val="0"/>
              </a:spcBef>
              <a:spcAft>
                <a:spcPts val="0"/>
              </a:spcAft>
              <a:buNone/>
            </a:pPr>
            <a:r>
              <a:t/>
            </a:r>
            <a:endParaRPr>
              <a:solidFill>
                <a:schemeClr val="dk2"/>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5" name="Shape 4445"/>
        <p:cNvGrpSpPr/>
        <p:nvPr/>
      </p:nvGrpSpPr>
      <p:grpSpPr>
        <a:xfrm>
          <a:off x="0" y="0"/>
          <a:ext cx="0" cy="0"/>
          <a:chOff x="0" y="0"/>
          <a:chExt cx="0" cy="0"/>
        </a:xfrm>
      </p:grpSpPr>
      <p:sp>
        <p:nvSpPr>
          <p:cNvPr id="4446" name="Google Shape;4446;p74"/>
          <p:cNvSpPr txBox="1"/>
          <p:nvPr>
            <p:ph type="title"/>
          </p:nvPr>
        </p:nvSpPr>
        <p:spPr>
          <a:xfrm>
            <a:off x="1272900" y="528999"/>
            <a:ext cx="77040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2"/>
                </a:solidFill>
              </a:rPr>
              <a:t>9. Begin immediately to implement best environmental protection practices that </a:t>
            </a:r>
            <a:r>
              <a:rPr lang="en" sz="2000"/>
              <a:t>meet or exceed LEED silver standards</a:t>
            </a:r>
            <a:r>
              <a:rPr lang="en" sz="2000">
                <a:solidFill>
                  <a:schemeClr val="dk2"/>
                </a:solidFill>
              </a:rPr>
              <a:t>, including but not limited to: building stormwater infrastructure (e.g., green roofs, rainwater harvesting, gray water recycling, bio-retention tree wells, etc.); increasing urban tree canopy; meeting high-performance building standards that will achieve Net Zero Energy construction on new campus buildings; electrification of VCU's fleet; utilizing organic pest mitigation methods and fertilizers in the maintenance of VCU properties; utilize non-toxic cleaning custodial materials; shift to local agriculture and plant-based food sources; support circular economics in all areas; </a:t>
            </a:r>
            <a:r>
              <a:rPr lang="en" sz="2000"/>
              <a:t>maximize the installation of on-site renewable energy generators</a:t>
            </a:r>
            <a:r>
              <a:rPr lang="en" sz="2000">
                <a:solidFill>
                  <a:schemeClr val="dk2"/>
                </a:solidFill>
              </a:rPr>
              <a:t>.</a:t>
            </a:r>
            <a:endParaRPr sz="2000">
              <a:solidFill>
                <a:schemeClr val="dk2"/>
              </a:solidFill>
            </a:endParaRPr>
          </a:p>
          <a:p>
            <a:pPr indent="0" lvl="0" marL="0" rtl="0" algn="r">
              <a:spcBef>
                <a:spcPts val="0"/>
              </a:spcBef>
              <a:spcAft>
                <a:spcPts val="0"/>
              </a:spcAft>
              <a:buNone/>
            </a:pPr>
            <a:r>
              <a:t/>
            </a:r>
            <a:endParaRPr sz="2000">
              <a:solidFill>
                <a:schemeClr val="dk2"/>
              </a:solidFill>
            </a:endParaRPr>
          </a:p>
          <a:p>
            <a:pPr indent="0" lvl="0" marL="0" rtl="0" algn="r">
              <a:spcBef>
                <a:spcPts val="0"/>
              </a:spcBef>
              <a:spcAft>
                <a:spcPts val="0"/>
              </a:spcAft>
              <a:buNone/>
            </a:pPr>
            <a:r>
              <a:t/>
            </a:r>
            <a:endParaRPr sz="2000">
              <a:solidFill>
                <a:schemeClr val="dk2"/>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0" name="Shape 4450"/>
        <p:cNvGrpSpPr/>
        <p:nvPr/>
      </p:nvGrpSpPr>
      <p:grpSpPr>
        <a:xfrm>
          <a:off x="0" y="0"/>
          <a:ext cx="0" cy="0"/>
          <a:chOff x="0" y="0"/>
          <a:chExt cx="0" cy="0"/>
        </a:xfrm>
      </p:grpSpPr>
      <p:sp>
        <p:nvSpPr>
          <p:cNvPr id="4451" name="Google Shape;4451;p75"/>
          <p:cNvSpPr txBox="1"/>
          <p:nvPr>
            <p:ph type="title"/>
          </p:nvPr>
        </p:nvSpPr>
        <p:spPr>
          <a:xfrm>
            <a:off x="1347275" y="431574"/>
            <a:ext cx="77040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2"/>
                </a:solidFill>
              </a:rPr>
              <a:t>10.  Ensure implementation rigor of the One VCU Sustainability Plan (now under development) by: (a) </a:t>
            </a:r>
            <a:r>
              <a:rPr lang="en" sz="2000"/>
              <a:t>Recommitting funds </a:t>
            </a:r>
            <a:r>
              <a:rPr lang="en" sz="2000">
                <a:solidFill>
                  <a:schemeClr val="dk2"/>
                </a:solidFill>
              </a:rPr>
              <a:t>at least commensurate with the funds initially allocated to hire a sustainability  consulting firm and subsequently withdrawn in 2022, in line with the commitments made in the 2010 Climate Action Plan – i.e., assuring the Plan has </a:t>
            </a:r>
            <a:r>
              <a:rPr lang="en" sz="2000"/>
              <a:t>sufficient resources and expertise to achieve full implementation and oversight, and successfully achieves interim (yearly) and outcome (2030 and 2050) emission targets. (b) Identify phase targets before the public comment period. (c) Include estimates of resources (fiscal, human, other) before the public comment period. (d) As much as possible build on specific 2010 Plan targets and strategies to ensure continuity and avoid replicating past efforts.   </a:t>
            </a:r>
            <a:endParaRPr sz="2000"/>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5" name="Shape 4455"/>
        <p:cNvGrpSpPr/>
        <p:nvPr/>
      </p:nvGrpSpPr>
      <p:grpSpPr>
        <a:xfrm>
          <a:off x="0" y="0"/>
          <a:ext cx="0" cy="0"/>
          <a:chOff x="0" y="0"/>
          <a:chExt cx="0" cy="0"/>
        </a:xfrm>
      </p:grpSpPr>
      <p:sp>
        <p:nvSpPr>
          <p:cNvPr id="4456" name="Google Shape;4456;p76"/>
          <p:cNvSpPr txBox="1"/>
          <p:nvPr>
            <p:ph idx="21" type="title"/>
          </p:nvPr>
        </p:nvSpPr>
        <p:spPr>
          <a:xfrm>
            <a:off x="431475" y="1565725"/>
            <a:ext cx="2499600" cy="186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Green Actions!</a:t>
            </a:r>
            <a:endParaRPr>
              <a:solidFill>
                <a:schemeClr val="dk2"/>
              </a:solidFill>
            </a:endParaRPr>
          </a:p>
        </p:txBody>
      </p:sp>
      <p:sp>
        <p:nvSpPr>
          <p:cNvPr id="4457" name="Google Shape;4457;p76"/>
          <p:cNvSpPr txBox="1"/>
          <p:nvPr>
            <p:ph type="ctrTitle"/>
          </p:nvPr>
        </p:nvSpPr>
        <p:spPr>
          <a:xfrm>
            <a:off x="4623125" y="542750"/>
            <a:ext cx="3048600" cy="3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Continue collecting petition signatures</a:t>
            </a:r>
            <a:endParaRPr/>
          </a:p>
        </p:txBody>
      </p:sp>
      <p:sp>
        <p:nvSpPr>
          <p:cNvPr id="4458" name="Google Shape;4458;p76"/>
          <p:cNvSpPr txBox="1"/>
          <p:nvPr>
            <p:ph idx="3" type="ctrTitle"/>
          </p:nvPr>
        </p:nvSpPr>
        <p:spPr>
          <a:xfrm>
            <a:off x="4623125" y="1472996"/>
            <a:ext cx="3048600" cy="3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Advocate for solar on new buildings</a:t>
            </a:r>
            <a:endParaRPr/>
          </a:p>
        </p:txBody>
      </p:sp>
      <p:sp>
        <p:nvSpPr>
          <p:cNvPr id="4459" name="Google Shape;4459;p76"/>
          <p:cNvSpPr txBox="1"/>
          <p:nvPr>
            <p:ph idx="6" type="ctrTitle"/>
          </p:nvPr>
        </p:nvSpPr>
        <p:spPr>
          <a:xfrm>
            <a:off x="4623125" y="2403240"/>
            <a:ext cx="3048600" cy="3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Hosting a student referendum</a:t>
            </a:r>
            <a:endParaRPr/>
          </a:p>
        </p:txBody>
      </p:sp>
      <p:sp>
        <p:nvSpPr>
          <p:cNvPr id="4460" name="Google Shape;4460;p76"/>
          <p:cNvSpPr txBox="1"/>
          <p:nvPr>
            <p:ph idx="9" type="ctrTitle"/>
          </p:nvPr>
        </p:nvSpPr>
        <p:spPr>
          <a:xfrm>
            <a:off x="4623125" y="3905360"/>
            <a:ext cx="3048600" cy="367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Issuing a statement in light of the revised petition</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Protest!</a:t>
            </a:r>
            <a:endParaRPr/>
          </a:p>
        </p:txBody>
      </p:sp>
      <p:pic>
        <p:nvPicPr>
          <p:cNvPr id="4461" name="Google Shape;4461;p76"/>
          <p:cNvPicPr preferRelativeResize="0"/>
          <p:nvPr/>
        </p:nvPicPr>
        <p:blipFill rotWithShape="1">
          <a:blip r:embed="rId3">
            <a:alphaModFix/>
          </a:blip>
          <a:srcRect b="32781" l="74198" r="9855" t="39589"/>
          <a:stretch/>
        </p:blipFill>
        <p:spPr>
          <a:xfrm>
            <a:off x="2548500" y="300575"/>
            <a:ext cx="1682800" cy="162835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8" name="Shape 4128"/>
        <p:cNvGrpSpPr/>
        <p:nvPr/>
      </p:nvGrpSpPr>
      <p:grpSpPr>
        <a:xfrm>
          <a:off x="0" y="0"/>
          <a:ext cx="0" cy="0"/>
          <a:chOff x="0" y="0"/>
          <a:chExt cx="0" cy="0"/>
        </a:xfrm>
      </p:grpSpPr>
      <p:sp>
        <p:nvSpPr>
          <p:cNvPr id="4129" name="Google Shape;4129;p59"/>
          <p:cNvSpPr txBox="1"/>
          <p:nvPr>
            <p:ph type="title"/>
          </p:nvPr>
        </p:nvSpPr>
        <p:spPr>
          <a:xfrm>
            <a:off x="5441400" y="1041849"/>
            <a:ext cx="3852000" cy="112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RamsConnect</a:t>
            </a:r>
            <a:endParaRPr>
              <a:solidFill>
                <a:schemeClr val="dk2"/>
              </a:solidFill>
            </a:endParaRPr>
          </a:p>
        </p:txBody>
      </p:sp>
      <p:sp>
        <p:nvSpPr>
          <p:cNvPr id="4130" name="Google Shape;4130;p59"/>
          <p:cNvSpPr txBox="1"/>
          <p:nvPr>
            <p:ph type="title"/>
          </p:nvPr>
        </p:nvSpPr>
        <p:spPr>
          <a:xfrm>
            <a:off x="1590000" y="1041849"/>
            <a:ext cx="3852000" cy="112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Attendance</a:t>
            </a:r>
            <a:endParaRPr>
              <a:solidFill>
                <a:schemeClr val="dk2"/>
              </a:solidFill>
            </a:endParaRPr>
          </a:p>
        </p:txBody>
      </p:sp>
      <p:pic>
        <p:nvPicPr>
          <p:cNvPr id="4131" name="Google Shape;4131;p59"/>
          <p:cNvPicPr preferRelativeResize="0"/>
          <p:nvPr/>
        </p:nvPicPr>
        <p:blipFill>
          <a:blip r:embed="rId3">
            <a:alphaModFix/>
          </a:blip>
          <a:stretch>
            <a:fillRect/>
          </a:stretch>
        </p:blipFill>
        <p:spPr>
          <a:xfrm>
            <a:off x="996450" y="1941499"/>
            <a:ext cx="2939756" cy="2923951"/>
          </a:xfrm>
          <a:prstGeom prst="rect">
            <a:avLst/>
          </a:prstGeom>
          <a:noFill/>
          <a:ln>
            <a:noFill/>
          </a:ln>
        </p:spPr>
      </p:pic>
      <p:pic>
        <p:nvPicPr>
          <p:cNvPr id="4132" name="Google Shape;4132;p59"/>
          <p:cNvPicPr preferRelativeResize="0"/>
          <p:nvPr/>
        </p:nvPicPr>
        <p:blipFill>
          <a:blip r:embed="rId4">
            <a:alphaModFix/>
          </a:blip>
          <a:stretch>
            <a:fillRect/>
          </a:stretch>
        </p:blipFill>
        <p:spPr>
          <a:xfrm>
            <a:off x="5039550" y="1913125"/>
            <a:ext cx="2980700" cy="29807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5" name="Shape 4465"/>
        <p:cNvGrpSpPr/>
        <p:nvPr/>
      </p:nvGrpSpPr>
      <p:grpSpPr>
        <a:xfrm>
          <a:off x="0" y="0"/>
          <a:ext cx="0" cy="0"/>
          <a:chOff x="0" y="0"/>
          <a:chExt cx="0" cy="0"/>
        </a:xfrm>
      </p:grpSpPr>
      <p:sp>
        <p:nvSpPr>
          <p:cNvPr id="4466" name="Google Shape;4466;p77"/>
          <p:cNvSpPr/>
          <p:nvPr/>
        </p:nvSpPr>
        <p:spPr>
          <a:xfrm rot="-4063411">
            <a:off x="593319" y="785988"/>
            <a:ext cx="4339274" cy="3830523"/>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7" name="Google Shape;4467;p77"/>
          <p:cNvGrpSpPr/>
          <p:nvPr/>
        </p:nvGrpSpPr>
        <p:grpSpPr>
          <a:xfrm>
            <a:off x="1520539" y="1291195"/>
            <a:ext cx="1300264" cy="2852472"/>
            <a:chOff x="2785375" y="2044600"/>
            <a:chExt cx="1033350" cy="2266925"/>
          </a:xfrm>
        </p:grpSpPr>
        <p:sp>
          <p:nvSpPr>
            <p:cNvPr id="4468" name="Google Shape;4468;p77"/>
            <p:cNvSpPr/>
            <p:nvPr/>
          </p:nvSpPr>
          <p:spPr>
            <a:xfrm>
              <a:off x="2954000" y="3453700"/>
              <a:ext cx="808900" cy="164075"/>
            </a:xfrm>
            <a:custGeom>
              <a:rect b="b" l="l" r="r" t="t"/>
              <a:pathLst>
                <a:path extrusionOk="0" h="6563" w="32356">
                  <a:moveTo>
                    <a:pt x="17231" y="0"/>
                  </a:moveTo>
                  <a:cubicBezTo>
                    <a:pt x="16458" y="0"/>
                    <a:pt x="15683" y="11"/>
                    <a:pt x="14906" y="34"/>
                  </a:cubicBezTo>
                  <a:cubicBezTo>
                    <a:pt x="12506" y="106"/>
                    <a:pt x="10081" y="250"/>
                    <a:pt x="7681" y="490"/>
                  </a:cubicBezTo>
                  <a:cubicBezTo>
                    <a:pt x="6553" y="610"/>
                    <a:pt x="5425" y="730"/>
                    <a:pt x="4297" y="922"/>
                  </a:cubicBezTo>
                  <a:cubicBezTo>
                    <a:pt x="3289" y="1090"/>
                    <a:pt x="2305" y="1330"/>
                    <a:pt x="1393" y="1762"/>
                  </a:cubicBezTo>
                  <a:cubicBezTo>
                    <a:pt x="1057" y="1930"/>
                    <a:pt x="744" y="2098"/>
                    <a:pt x="456" y="2314"/>
                  </a:cubicBezTo>
                  <a:cubicBezTo>
                    <a:pt x="444" y="2312"/>
                    <a:pt x="431" y="2310"/>
                    <a:pt x="418" y="2310"/>
                  </a:cubicBezTo>
                  <a:cubicBezTo>
                    <a:pt x="308" y="2310"/>
                    <a:pt x="190" y="2399"/>
                    <a:pt x="168" y="2506"/>
                  </a:cubicBezTo>
                  <a:cubicBezTo>
                    <a:pt x="168" y="2506"/>
                    <a:pt x="168" y="2506"/>
                    <a:pt x="168" y="2530"/>
                  </a:cubicBezTo>
                  <a:cubicBezTo>
                    <a:pt x="144" y="2530"/>
                    <a:pt x="144" y="2554"/>
                    <a:pt x="120" y="2554"/>
                  </a:cubicBezTo>
                  <a:cubicBezTo>
                    <a:pt x="0" y="2650"/>
                    <a:pt x="24" y="2866"/>
                    <a:pt x="120" y="2962"/>
                  </a:cubicBezTo>
                  <a:cubicBezTo>
                    <a:pt x="144" y="2962"/>
                    <a:pt x="144" y="2986"/>
                    <a:pt x="168" y="3010"/>
                  </a:cubicBezTo>
                  <a:cubicBezTo>
                    <a:pt x="288" y="3634"/>
                    <a:pt x="792" y="4138"/>
                    <a:pt x="1393" y="4450"/>
                  </a:cubicBezTo>
                  <a:cubicBezTo>
                    <a:pt x="1777" y="4642"/>
                    <a:pt x="2185" y="4786"/>
                    <a:pt x="2593" y="4906"/>
                  </a:cubicBezTo>
                  <a:cubicBezTo>
                    <a:pt x="3169" y="5050"/>
                    <a:pt x="3721" y="5170"/>
                    <a:pt x="4297" y="5314"/>
                  </a:cubicBezTo>
                  <a:cubicBezTo>
                    <a:pt x="6577" y="5818"/>
                    <a:pt x="8905" y="6154"/>
                    <a:pt x="11234" y="6371"/>
                  </a:cubicBezTo>
                  <a:cubicBezTo>
                    <a:pt x="12786" y="6499"/>
                    <a:pt x="14349" y="6563"/>
                    <a:pt x="15908" y="6563"/>
                  </a:cubicBezTo>
                  <a:cubicBezTo>
                    <a:pt x="16687" y="6563"/>
                    <a:pt x="17466" y="6547"/>
                    <a:pt x="18242" y="6515"/>
                  </a:cubicBezTo>
                  <a:cubicBezTo>
                    <a:pt x="20571" y="6419"/>
                    <a:pt x="22899" y="6154"/>
                    <a:pt x="25203" y="5746"/>
                  </a:cubicBezTo>
                  <a:cubicBezTo>
                    <a:pt x="27315" y="5386"/>
                    <a:pt x="29428" y="4834"/>
                    <a:pt x="31276" y="3682"/>
                  </a:cubicBezTo>
                  <a:cubicBezTo>
                    <a:pt x="31684" y="3442"/>
                    <a:pt x="32140" y="3130"/>
                    <a:pt x="32260" y="2626"/>
                  </a:cubicBezTo>
                  <a:cubicBezTo>
                    <a:pt x="32356" y="2242"/>
                    <a:pt x="32212" y="1882"/>
                    <a:pt x="31924" y="1594"/>
                  </a:cubicBezTo>
                  <a:cubicBezTo>
                    <a:pt x="31252" y="922"/>
                    <a:pt x="30220" y="874"/>
                    <a:pt x="29331" y="754"/>
                  </a:cubicBezTo>
                  <a:cubicBezTo>
                    <a:pt x="26931" y="442"/>
                    <a:pt x="24555" y="250"/>
                    <a:pt x="22155" y="130"/>
                  </a:cubicBezTo>
                  <a:cubicBezTo>
                    <a:pt x="20508" y="48"/>
                    <a:pt x="18872" y="0"/>
                    <a:pt x="17231" y="0"/>
                  </a:cubicBezTo>
                  <a:close/>
                </a:path>
              </a:pathLst>
            </a:custGeom>
            <a:solidFill>
              <a:srgbClr val="D89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7"/>
            <p:cNvSpPr/>
            <p:nvPr/>
          </p:nvSpPr>
          <p:spPr>
            <a:xfrm>
              <a:off x="3220425" y="2045000"/>
              <a:ext cx="176450" cy="755500"/>
            </a:xfrm>
            <a:custGeom>
              <a:rect b="b" l="l" r="r" t="t"/>
              <a:pathLst>
                <a:path extrusionOk="0" h="30220" w="7058">
                  <a:moveTo>
                    <a:pt x="193" y="0"/>
                  </a:moveTo>
                  <a:cubicBezTo>
                    <a:pt x="73" y="72"/>
                    <a:pt x="1" y="192"/>
                    <a:pt x="25" y="336"/>
                  </a:cubicBezTo>
                  <a:cubicBezTo>
                    <a:pt x="385" y="2184"/>
                    <a:pt x="1033" y="3937"/>
                    <a:pt x="1705" y="5689"/>
                  </a:cubicBezTo>
                  <a:cubicBezTo>
                    <a:pt x="2377" y="7417"/>
                    <a:pt x="3097" y="9145"/>
                    <a:pt x="3553" y="10945"/>
                  </a:cubicBezTo>
                  <a:cubicBezTo>
                    <a:pt x="4009" y="12722"/>
                    <a:pt x="4129" y="14546"/>
                    <a:pt x="3817" y="16346"/>
                  </a:cubicBezTo>
                  <a:cubicBezTo>
                    <a:pt x="3481" y="18170"/>
                    <a:pt x="2809" y="19922"/>
                    <a:pt x="2233" y="21698"/>
                  </a:cubicBezTo>
                  <a:cubicBezTo>
                    <a:pt x="1681" y="23427"/>
                    <a:pt x="1201" y="25251"/>
                    <a:pt x="1273" y="27075"/>
                  </a:cubicBezTo>
                  <a:cubicBezTo>
                    <a:pt x="1273" y="27075"/>
                    <a:pt x="1273" y="27099"/>
                    <a:pt x="1273" y="27099"/>
                  </a:cubicBezTo>
                  <a:cubicBezTo>
                    <a:pt x="1230" y="27069"/>
                    <a:pt x="1184" y="27056"/>
                    <a:pt x="1139" y="27056"/>
                  </a:cubicBezTo>
                  <a:cubicBezTo>
                    <a:pt x="931" y="27056"/>
                    <a:pt x="739" y="27334"/>
                    <a:pt x="937" y="27531"/>
                  </a:cubicBezTo>
                  <a:cubicBezTo>
                    <a:pt x="1897" y="28419"/>
                    <a:pt x="2857" y="29331"/>
                    <a:pt x="3817" y="30219"/>
                  </a:cubicBezTo>
                  <a:cubicBezTo>
                    <a:pt x="6049" y="26547"/>
                    <a:pt x="6145" y="22635"/>
                    <a:pt x="6601" y="18626"/>
                  </a:cubicBezTo>
                  <a:cubicBezTo>
                    <a:pt x="7057" y="15170"/>
                    <a:pt x="5473" y="12025"/>
                    <a:pt x="4249" y="8905"/>
                  </a:cubicBezTo>
                  <a:cubicBezTo>
                    <a:pt x="4033" y="8329"/>
                    <a:pt x="3577" y="7777"/>
                    <a:pt x="3361" y="7225"/>
                  </a:cubicBezTo>
                  <a:cubicBezTo>
                    <a:pt x="2233" y="4849"/>
                    <a:pt x="2041" y="2016"/>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7"/>
            <p:cNvSpPr/>
            <p:nvPr/>
          </p:nvSpPr>
          <p:spPr>
            <a:xfrm>
              <a:off x="3225225" y="2044600"/>
              <a:ext cx="211250" cy="796800"/>
            </a:xfrm>
            <a:custGeom>
              <a:rect b="b" l="l" r="r" t="t"/>
              <a:pathLst>
                <a:path extrusionOk="0" h="31872" w="8450">
                  <a:moveTo>
                    <a:pt x="92" y="1"/>
                  </a:moveTo>
                  <a:cubicBezTo>
                    <a:pt x="60" y="1"/>
                    <a:pt x="30" y="6"/>
                    <a:pt x="1" y="16"/>
                  </a:cubicBezTo>
                  <a:cubicBezTo>
                    <a:pt x="1849" y="2032"/>
                    <a:pt x="2041" y="4865"/>
                    <a:pt x="3169" y="7241"/>
                  </a:cubicBezTo>
                  <a:cubicBezTo>
                    <a:pt x="3385" y="7793"/>
                    <a:pt x="3841" y="8345"/>
                    <a:pt x="4057" y="8921"/>
                  </a:cubicBezTo>
                  <a:cubicBezTo>
                    <a:pt x="5281" y="12041"/>
                    <a:pt x="6865" y="15186"/>
                    <a:pt x="6409" y="18642"/>
                  </a:cubicBezTo>
                  <a:cubicBezTo>
                    <a:pt x="5953" y="22651"/>
                    <a:pt x="5857" y="26563"/>
                    <a:pt x="3625" y="30235"/>
                  </a:cubicBezTo>
                  <a:cubicBezTo>
                    <a:pt x="4201" y="30763"/>
                    <a:pt x="4753" y="31267"/>
                    <a:pt x="5305" y="31795"/>
                  </a:cubicBezTo>
                  <a:cubicBezTo>
                    <a:pt x="5357" y="31848"/>
                    <a:pt x="5425" y="31871"/>
                    <a:pt x="5493" y="31871"/>
                  </a:cubicBezTo>
                  <a:cubicBezTo>
                    <a:pt x="5612" y="31871"/>
                    <a:pt x="5731" y="31798"/>
                    <a:pt x="5761" y="31675"/>
                  </a:cubicBezTo>
                  <a:cubicBezTo>
                    <a:pt x="6505" y="29203"/>
                    <a:pt x="7153" y="26707"/>
                    <a:pt x="7681" y="24187"/>
                  </a:cubicBezTo>
                  <a:cubicBezTo>
                    <a:pt x="7945" y="22963"/>
                    <a:pt x="8209" y="21714"/>
                    <a:pt x="8329" y="20466"/>
                  </a:cubicBezTo>
                  <a:cubicBezTo>
                    <a:pt x="8449" y="19266"/>
                    <a:pt x="8401" y="18018"/>
                    <a:pt x="7969" y="16866"/>
                  </a:cubicBezTo>
                  <a:cubicBezTo>
                    <a:pt x="7777" y="16314"/>
                    <a:pt x="7513" y="15762"/>
                    <a:pt x="7321" y="15210"/>
                  </a:cubicBezTo>
                  <a:cubicBezTo>
                    <a:pt x="7105" y="14610"/>
                    <a:pt x="7057" y="14034"/>
                    <a:pt x="7033" y="13410"/>
                  </a:cubicBezTo>
                  <a:cubicBezTo>
                    <a:pt x="7009" y="12810"/>
                    <a:pt x="7009" y="12209"/>
                    <a:pt x="6841" y="11633"/>
                  </a:cubicBezTo>
                  <a:cubicBezTo>
                    <a:pt x="6721" y="11129"/>
                    <a:pt x="6529" y="10673"/>
                    <a:pt x="6289" y="10241"/>
                  </a:cubicBezTo>
                  <a:cubicBezTo>
                    <a:pt x="5785" y="9329"/>
                    <a:pt x="5113" y="8537"/>
                    <a:pt x="4537" y="7697"/>
                  </a:cubicBezTo>
                  <a:cubicBezTo>
                    <a:pt x="3985" y="6905"/>
                    <a:pt x="3577" y="6089"/>
                    <a:pt x="3241" y="5177"/>
                  </a:cubicBezTo>
                  <a:cubicBezTo>
                    <a:pt x="2641" y="3545"/>
                    <a:pt x="2209" y="1600"/>
                    <a:pt x="793" y="448"/>
                  </a:cubicBezTo>
                  <a:cubicBezTo>
                    <a:pt x="625" y="304"/>
                    <a:pt x="433" y="160"/>
                    <a:pt x="241" y="40"/>
                  </a:cubicBezTo>
                  <a:cubicBezTo>
                    <a:pt x="184" y="12"/>
                    <a:pt x="136"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7"/>
            <p:cNvSpPr/>
            <p:nvPr/>
          </p:nvSpPr>
          <p:spPr>
            <a:xfrm>
              <a:off x="3501250" y="2425425"/>
              <a:ext cx="189650" cy="530475"/>
            </a:xfrm>
            <a:custGeom>
              <a:rect b="b" l="l" r="r" t="t"/>
              <a:pathLst>
                <a:path extrusionOk="0" h="21219" w="7586">
                  <a:moveTo>
                    <a:pt x="7586" y="1"/>
                  </a:moveTo>
                  <a:lnTo>
                    <a:pt x="7586" y="1"/>
                  </a:lnTo>
                  <a:cubicBezTo>
                    <a:pt x="6073" y="1441"/>
                    <a:pt x="4969" y="3265"/>
                    <a:pt x="4393" y="5257"/>
                  </a:cubicBezTo>
                  <a:cubicBezTo>
                    <a:pt x="4201" y="5857"/>
                    <a:pt x="4105" y="6481"/>
                    <a:pt x="3961" y="7105"/>
                  </a:cubicBezTo>
                  <a:cubicBezTo>
                    <a:pt x="3817" y="7730"/>
                    <a:pt x="3577" y="8306"/>
                    <a:pt x="3217" y="8834"/>
                  </a:cubicBezTo>
                  <a:cubicBezTo>
                    <a:pt x="2857" y="9362"/>
                    <a:pt x="2449" y="9842"/>
                    <a:pt x="2089" y="10346"/>
                  </a:cubicBezTo>
                  <a:cubicBezTo>
                    <a:pt x="1705" y="10850"/>
                    <a:pt x="1393" y="11378"/>
                    <a:pt x="1153" y="11954"/>
                  </a:cubicBezTo>
                  <a:cubicBezTo>
                    <a:pt x="649" y="13034"/>
                    <a:pt x="361" y="14210"/>
                    <a:pt x="289" y="15410"/>
                  </a:cubicBezTo>
                  <a:cubicBezTo>
                    <a:pt x="241" y="15410"/>
                    <a:pt x="193" y="15410"/>
                    <a:pt x="145" y="15434"/>
                  </a:cubicBezTo>
                  <a:cubicBezTo>
                    <a:pt x="25" y="15506"/>
                    <a:pt x="1" y="15674"/>
                    <a:pt x="49" y="15818"/>
                  </a:cubicBezTo>
                  <a:cubicBezTo>
                    <a:pt x="505" y="16826"/>
                    <a:pt x="1009" y="17811"/>
                    <a:pt x="1537" y="18795"/>
                  </a:cubicBezTo>
                  <a:cubicBezTo>
                    <a:pt x="1801" y="19275"/>
                    <a:pt x="2065" y="19731"/>
                    <a:pt x="2329" y="20211"/>
                  </a:cubicBezTo>
                  <a:cubicBezTo>
                    <a:pt x="2545" y="20547"/>
                    <a:pt x="2737" y="20907"/>
                    <a:pt x="2977" y="21219"/>
                  </a:cubicBezTo>
                  <a:cubicBezTo>
                    <a:pt x="4777" y="18915"/>
                    <a:pt x="6169" y="16250"/>
                    <a:pt x="6553" y="13370"/>
                  </a:cubicBezTo>
                  <a:cubicBezTo>
                    <a:pt x="7009" y="9554"/>
                    <a:pt x="6337" y="5881"/>
                    <a:pt x="7105" y="1945"/>
                  </a:cubicBezTo>
                  <a:cubicBezTo>
                    <a:pt x="7249" y="1297"/>
                    <a:pt x="7393" y="649"/>
                    <a:pt x="75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7"/>
            <p:cNvSpPr/>
            <p:nvPr/>
          </p:nvSpPr>
          <p:spPr>
            <a:xfrm>
              <a:off x="3575675" y="2409575"/>
              <a:ext cx="145225" cy="569350"/>
            </a:xfrm>
            <a:custGeom>
              <a:rect b="b" l="l" r="r" t="t"/>
              <a:pathLst>
                <a:path extrusionOk="0" h="22774" w="5809">
                  <a:moveTo>
                    <a:pt x="5431" y="0"/>
                  </a:moveTo>
                  <a:cubicBezTo>
                    <a:pt x="5360" y="0"/>
                    <a:pt x="5282" y="27"/>
                    <a:pt x="5209" y="83"/>
                  </a:cubicBezTo>
                  <a:cubicBezTo>
                    <a:pt x="5017" y="251"/>
                    <a:pt x="4801" y="443"/>
                    <a:pt x="4609" y="635"/>
                  </a:cubicBezTo>
                  <a:cubicBezTo>
                    <a:pt x="4416" y="1283"/>
                    <a:pt x="4272" y="1931"/>
                    <a:pt x="4128" y="2579"/>
                  </a:cubicBezTo>
                  <a:cubicBezTo>
                    <a:pt x="3360" y="6515"/>
                    <a:pt x="4032" y="10188"/>
                    <a:pt x="3576" y="14004"/>
                  </a:cubicBezTo>
                  <a:cubicBezTo>
                    <a:pt x="3192" y="16884"/>
                    <a:pt x="1800" y="19549"/>
                    <a:pt x="0" y="21853"/>
                  </a:cubicBezTo>
                  <a:cubicBezTo>
                    <a:pt x="48" y="21949"/>
                    <a:pt x="120" y="22021"/>
                    <a:pt x="192" y="22093"/>
                  </a:cubicBezTo>
                  <a:cubicBezTo>
                    <a:pt x="480" y="22453"/>
                    <a:pt x="864" y="22717"/>
                    <a:pt x="1320" y="22765"/>
                  </a:cubicBezTo>
                  <a:cubicBezTo>
                    <a:pt x="1370" y="22771"/>
                    <a:pt x="1419" y="22773"/>
                    <a:pt x="1468" y="22773"/>
                  </a:cubicBezTo>
                  <a:cubicBezTo>
                    <a:pt x="1840" y="22773"/>
                    <a:pt x="2172" y="22617"/>
                    <a:pt x="2448" y="22405"/>
                  </a:cubicBezTo>
                  <a:cubicBezTo>
                    <a:pt x="3168" y="21805"/>
                    <a:pt x="3504" y="20869"/>
                    <a:pt x="3816" y="20029"/>
                  </a:cubicBezTo>
                  <a:cubicBezTo>
                    <a:pt x="4585" y="18061"/>
                    <a:pt x="5137" y="15996"/>
                    <a:pt x="5425" y="13884"/>
                  </a:cubicBezTo>
                  <a:cubicBezTo>
                    <a:pt x="5713" y="11772"/>
                    <a:pt x="5785" y="9612"/>
                    <a:pt x="5569" y="7475"/>
                  </a:cubicBezTo>
                  <a:cubicBezTo>
                    <a:pt x="5473" y="6371"/>
                    <a:pt x="5305" y="5267"/>
                    <a:pt x="5305" y="4163"/>
                  </a:cubicBezTo>
                  <a:cubicBezTo>
                    <a:pt x="5305" y="3611"/>
                    <a:pt x="5353" y="3083"/>
                    <a:pt x="5497" y="2531"/>
                  </a:cubicBezTo>
                  <a:cubicBezTo>
                    <a:pt x="5617" y="2027"/>
                    <a:pt x="5785" y="1499"/>
                    <a:pt x="5809" y="971"/>
                  </a:cubicBezTo>
                  <a:cubicBezTo>
                    <a:pt x="5809" y="707"/>
                    <a:pt x="5785" y="443"/>
                    <a:pt x="5689" y="203"/>
                  </a:cubicBezTo>
                  <a:cubicBezTo>
                    <a:pt x="5644" y="70"/>
                    <a:pt x="5545" y="0"/>
                    <a:pt x="5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7"/>
            <p:cNvSpPr/>
            <p:nvPr/>
          </p:nvSpPr>
          <p:spPr>
            <a:xfrm>
              <a:off x="2985800" y="2381625"/>
              <a:ext cx="192050" cy="843100"/>
            </a:xfrm>
            <a:custGeom>
              <a:rect b="b" l="l" r="r" t="t"/>
              <a:pathLst>
                <a:path extrusionOk="0" h="33724" w="7682">
                  <a:moveTo>
                    <a:pt x="2185" y="1"/>
                  </a:moveTo>
                  <a:lnTo>
                    <a:pt x="2185" y="1"/>
                  </a:lnTo>
                  <a:cubicBezTo>
                    <a:pt x="2185" y="3"/>
                    <a:pt x="2185" y="5"/>
                    <a:pt x="2185" y="7"/>
                  </a:cubicBezTo>
                  <a:lnTo>
                    <a:pt x="2185" y="7"/>
                  </a:lnTo>
                  <a:cubicBezTo>
                    <a:pt x="2185" y="5"/>
                    <a:pt x="2185" y="3"/>
                    <a:pt x="2185" y="1"/>
                  </a:cubicBezTo>
                  <a:close/>
                  <a:moveTo>
                    <a:pt x="2185" y="7"/>
                  </a:moveTo>
                  <a:cubicBezTo>
                    <a:pt x="2183" y="77"/>
                    <a:pt x="2160" y="146"/>
                    <a:pt x="2137" y="193"/>
                  </a:cubicBezTo>
                  <a:cubicBezTo>
                    <a:pt x="1969" y="1057"/>
                    <a:pt x="1849" y="1921"/>
                    <a:pt x="1777" y="2785"/>
                  </a:cubicBezTo>
                  <a:cubicBezTo>
                    <a:pt x="1633" y="4489"/>
                    <a:pt x="1777" y="6193"/>
                    <a:pt x="1801" y="7897"/>
                  </a:cubicBezTo>
                  <a:cubicBezTo>
                    <a:pt x="1801" y="8737"/>
                    <a:pt x="1729" y="9578"/>
                    <a:pt x="1537" y="10418"/>
                  </a:cubicBezTo>
                  <a:cubicBezTo>
                    <a:pt x="1345" y="11210"/>
                    <a:pt x="1081" y="11954"/>
                    <a:pt x="817" y="12722"/>
                  </a:cubicBezTo>
                  <a:cubicBezTo>
                    <a:pt x="553" y="13490"/>
                    <a:pt x="289" y="14258"/>
                    <a:pt x="169" y="15050"/>
                  </a:cubicBezTo>
                  <a:cubicBezTo>
                    <a:pt x="25" y="15842"/>
                    <a:pt x="1" y="16658"/>
                    <a:pt x="49" y="17450"/>
                  </a:cubicBezTo>
                  <a:cubicBezTo>
                    <a:pt x="145" y="19107"/>
                    <a:pt x="601" y="20715"/>
                    <a:pt x="1153" y="22275"/>
                  </a:cubicBezTo>
                  <a:cubicBezTo>
                    <a:pt x="1705" y="23811"/>
                    <a:pt x="2377" y="25347"/>
                    <a:pt x="3049" y="26835"/>
                  </a:cubicBezTo>
                  <a:cubicBezTo>
                    <a:pt x="3697" y="28275"/>
                    <a:pt x="4393" y="29692"/>
                    <a:pt x="5329" y="30964"/>
                  </a:cubicBezTo>
                  <a:cubicBezTo>
                    <a:pt x="6049" y="31948"/>
                    <a:pt x="6889" y="32812"/>
                    <a:pt x="7681" y="33724"/>
                  </a:cubicBezTo>
                  <a:cubicBezTo>
                    <a:pt x="7297" y="33028"/>
                    <a:pt x="6961" y="32308"/>
                    <a:pt x="6697" y="31564"/>
                  </a:cubicBezTo>
                  <a:cubicBezTo>
                    <a:pt x="5137" y="27651"/>
                    <a:pt x="4249" y="23955"/>
                    <a:pt x="2233" y="20043"/>
                  </a:cubicBezTo>
                  <a:cubicBezTo>
                    <a:pt x="1657" y="18914"/>
                    <a:pt x="1777" y="17474"/>
                    <a:pt x="1897" y="16130"/>
                  </a:cubicBezTo>
                  <a:cubicBezTo>
                    <a:pt x="2113" y="12986"/>
                    <a:pt x="3241" y="9962"/>
                    <a:pt x="3001" y="6721"/>
                  </a:cubicBezTo>
                  <a:cubicBezTo>
                    <a:pt x="2809" y="4419"/>
                    <a:pt x="2162" y="2285"/>
                    <a:pt x="2185" y="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7"/>
            <p:cNvSpPr/>
            <p:nvPr/>
          </p:nvSpPr>
          <p:spPr>
            <a:xfrm>
              <a:off x="3027200" y="2351625"/>
              <a:ext cx="352275" cy="1175975"/>
            </a:xfrm>
            <a:custGeom>
              <a:rect b="b" l="l" r="r" t="t"/>
              <a:pathLst>
                <a:path extrusionOk="0" h="47039" w="14091">
                  <a:moveTo>
                    <a:pt x="1225" y="0"/>
                  </a:moveTo>
                  <a:cubicBezTo>
                    <a:pt x="769" y="145"/>
                    <a:pt x="625" y="721"/>
                    <a:pt x="529" y="1201"/>
                  </a:cubicBezTo>
                  <a:cubicBezTo>
                    <a:pt x="505" y="3481"/>
                    <a:pt x="1153" y="5617"/>
                    <a:pt x="1345" y="7921"/>
                  </a:cubicBezTo>
                  <a:cubicBezTo>
                    <a:pt x="1585" y="11162"/>
                    <a:pt x="457" y="14186"/>
                    <a:pt x="241" y="17330"/>
                  </a:cubicBezTo>
                  <a:cubicBezTo>
                    <a:pt x="121" y="18674"/>
                    <a:pt x="1" y="20114"/>
                    <a:pt x="577" y="21243"/>
                  </a:cubicBezTo>
                  <a:cubicBezTo>
                    <a:pt x="2593" y="25155"/>
                    <a:pt x="3481" y="28851"/>
                    <a:pt x="5041" y="32764"/>
                  </a:cubicBezTo>
                  <a:cubicBezTo>
                    <a:pt x="5305" y="33508"/>
                    <a:pt x="5641" y="34228"/>
                    <a:pt x="6025" y="34924"/>
                  </a:cubicBezTo>
                  <a:cubicBezTo>
                    <a:pt x="6289" y="35236"/>
                    <a:pt x="6553" y="35572"/>
                    <a:pt x="6817" y="35908"/>
                  </a:cubicBezTo>
                  <a:cubicBezTo>
                    <a:pt x="7802" y="37204"/>
                    <a:pt x="8618" y="38620"/>
                    <a:pt x="9410" y="40036"/>
                  </a:cubicBezTo>
                  <a:cubicBezTo>
                    <a:pt x="10274" y="41573"/>
                    <a:pt x="11090" y="43109"/>
                    <a:pt x="11954" y="44645"/>
                  </a:cubicBezTo>
                  <a:cubicBezTo>
                    <a:pt x="12362" y="45389"/>
                    <a:pt x="12770" y="46157"/>
                    <a:pt x="13202" y="46901"/>
                  </a:cubicBezTo>
                  <a:cubicBezTo>
                    <a:pt x="13250" y="46996"/>
                    <a:pt x="13343" y="47039"/>
                    <a:pt x="13436" y="47039"/>
                  </a:cubicBezTo>
                  <a:cubicBezTo>
                    <a:pt x="13578" y="47039"/>
                    <a:pt x="13721" y="46941"/>
                    <a:pt x="13706" y="46781"/>
                  </a:cubicBezTo>
                  <a:cubicBezTo>
                    <a:pt x="13682" y="46061"/>
                    <a:pt x="13682" y="45365"/>
                    <a:pt x="13658" y="44645"/>
                  </a:cubicBezTo>
                  <a:cubicBezTo>
                    <a:pt x="13778" y="44621"/>
                    <a:pt x="13898" y="44477"/>
                    <a:pt x="13874" y="44309"/>
                  </a:cubicBezTo>
                  <a:cubicBezTo>
                    <a:pt x="13154" y="41189"/>
                    <a:pt x="13490" y="37948"/>
                    <a:pt x="13898" y="34804"/>
                  </a:cubicBezTo>
                  <a:cubicBezTo>
                    <a:pt x="13946" y="34300"/>
                    <a:pt x="14018" y="33796"/>
                    <a:pt x="14090" y="33292"/>
                  </a:cubicBezTo>
                  <a:cubicBezTo>
                    <a:pt x="13538" y="30123"/>
                    <a:pt x="12818" y="26979"/>
                    <a:pt x="11978" y="23811"/>
                  </a:cubicBezTo>
                  <a:cubicBezTo>
                    <a:pt x="11090" y="20787"/>
                    <a:pt x="9842" y="18098"/>
                    <a:pt x="8954" y="15098"/>
                  </a:cubicBezTo>
                  <a:cubicBezTo>
                    <a:pt x="8282" y="12626"/>
                    <a:pt x="6721" y="10730"/>
                    <a:pt x="5257" y="8377"/>
                  </a:cubicBezTo>
                  <a:cubicBezTo>
                    <a:pt x="3817" y="6241"/>
                    <a:pt x="3817" y="3793"/>
                    <a:pt x="2593" y="1561"/>
                  </a:cubicBezTo>
                  <a:cubicBezTo>
                    <a:pt x="2185" y="937"/>
                    <a:pt x="1633" y="529"/>
                    <a:pt x="1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7"/>
            <p:cNvSpPr/>
            <p:nvPr/>
          </p:nvSpPr>
          <p:spPr>
            <a:xfrm>
              <a:off x="3057800" y="2350200"/>
              <a:ext cx="337275" cy="833725"/>
            </a:xfrm>
            <a:custGeom>
              <a:rect b="b" l="l" r="r" t="t"/>
              <a:pathLst>
                <a:path extrusionOk="0" h="33349" w="13491">
                  <a:moveTo>
                    <a:pt x="261" y="0"/>
                  </a:moveTo>
                  <a:cubicBezTo>
                    <a:pt x="167" y="0"/>
                    <a:pt x="71" y="22"/>
                    <a:pt x="1" y="57"/>
                  </a:cubicBezTo>
                  <a:cubicBezTo>
                    <a:pt x="409" y="586"/>
                    <a:pt x="961" y="994"/>
                    <a:pt x="1369" y="1618"/>
                  </a:cubicBezTo>
                  <a:cubicBezTo>
                    <a:pt x="2593" y="3850"/>
                    <a:pt x="2593" y="6298"/>
                    <a:pt x="4033" y="8434"/>
                  </a:cubicBezTo>
                  <a:cubicBezTo>
                    <a:pt x="5497" y="10787"/>
                    <a:pt x="7058" y="12683"/>
                    <a:pt x="7730" y="15155"/>
                  </a:cubicBezTo>
                  <a:cubicBezTo>
                    <a:pt x="8642" y="18155"/>
                    <a:pt x="9866" y="20844"/>
                    <a:pt x="10754" y="23868"/>
                  </a:cubicBezTo>
                  <a:cubicBezTo>
                    <a:pt x="11594" y="27036"/>
                    <a:pt x="12338" y="30180"/>
                    <a:pt x="12866" y="33349"/>
                  </a:cubicBezTo>
                  <a:cubicBezTo>
                    <a:pt x="13202" y="30661"/>
                    <a:pt x="13490" y="27972"/>
                    <a:pt x="13178" y="25284"/>
                  </a:cubicBezTo>
                  <a:cubicBezTo>
                    <a:pt x="12986" y="23604"/>
                    <a:pt x="12554" y="21972"/>
                    <a:pt x="12074" y="20340"/>
                  </a:cubicBezTo>
                  <a:cubicBezTo>
                    <a:pt x="11642" y="18779"/>
                    <a:pt x="11186" y="17195"/>
                    <a:pt x="10514" y="15707"/>
                  </a:cubicBezTo>
                  <a:cubicBezTo>
                    <a:pt x="9866" y="14219"/>
                    <a:pt x="8882" y="12923"/>
                    <a:pt x="8066" y="11531"/>
                  </a:cubicBezTo>
                  <a:cubicBezTo>
                    <a:pt x="7226" y="10090"/>
                    <a:pt x="6674" y="8506"/>
                    <a:pt x="5929" y="7018"/>
                  </a:cubicBezTo>
                  <a:cubicBezTo>
                    <a:pt x="5257" y="5650"/>
                    <a:pt x="4441" y="4330"/>
                    <a:pt x="3505" y="3082"/>
                  </a:cubicBezTo>
                  <a:cubicBezTo>
                    <a:pt x="3049" y="2482"/>
                    <a:pt x="2545" y="1882"/>
                    <a:pt x="2041" y="1306"/>
                  </a:cubicBezTo>
                  <a:cubicBezTo>
                    <a:pt x="1609" y="826"/>
                    <a:pt x="1081" y="105"/>
                    <a:pt x="361" y="9"/>
                  </a:cubicBezTo>
                  <a:cubicBezTo>
                    <a:pt x="329" y="3"/>
                    <a:pt x="295" y="0"/>
                    <a:pt x="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7"/>
            <p:cNvSpPr/>
            <p:nvPr/>
          </p:nvSpPr>
          <p:spPr>
            <a:xfrm>
              <a:off x="3601475" y="2708925"/>
              <a:ext cx="205225" cy="371800"/>
            </a:xfrm>
            <a:custGeom>
              <a:rect b="b" l="l" r="r" t="t"/>
              <a:pathLst>
                <a:path extrusionOk="0" h="14872" w="8209">
                  <a:moveTo>
                    <a:pt x="7789" y="0"/>
                  </a:moveTo>
                  <a:cubicBezTo>
                    <a:pt x="7580" y="0"/>
                    <a:pt x="7365" y="90"/>
                    <a:pt x="7177" y="206"/>
                  </a:cubicBezTo>
                  <a:cubicBezTo>
                    <a:pt x="6553" y="566"/>
                    <a:pt x="5977" y="1022"/>
                    <a:pt x="5473" y="1526"/>
                  </a:cubicBezTo>
                  <a:cubicBezTo>
                    <a:pt x="4417" y="2582"/>
                    <a:pt x="3649" y="3878"/>
                    <a:pt x="2976" y="5174"/>
                  </a:cubicBezTo>
                  <a:cubicBezTo>
                    <a:pt x="2208" y="6687"/>
                    <a:pt x="1536" y="8247"/>
                    <a:pt x="864" y="9807"/>
                  </a:cubicBezTo>
                  <a:cubicBezTo>
                    <a:pt x="768" y="9999"/>
                    <a:pt x="672" y="10215"/>
                    <a:pt x="576" y="10431"/>
                  </a:cubicBezTo>
                  <a:cubicBezTo>
                    <a:pt x="480" y="10431"/>
                    <a:pt x="384" y="10503"/>
                    <a:pt x="360" y="10623"/>
                  </a:cubicBezTo>
                  <a:cubicBezTo>
                    <a:pt x="0" y="12039"/>
                    <a:pt x="0" y="13455"/>
                    <a:pt x="120" y="14871"/>
                  </a:cubicBezTo>
                  <a:cubicBezTo>
                    <a:pt x="2208" y="9663"/>
                    <a:pt x="4705" y="4574"/>
                    <a:pt x="8209" y="134"/>
                  </a:cubicBezTo>
                  <a:lnTo>
                    <a:pt x="8185" y="134"/>
                  </a:lnTo>
                  <a:cubicBezTo>
                    <a:pt x="8061" y="39"/>
                    <a:pt x="7927" y="0"/>
                    <a:pt x="77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7"/>
            <p:cNvSpPr/>
            <p:nvPr/>
          </p:nvSpPr>
          <p:spPr>
            <a:xfrm>
              <a:off x="3536050" y="2712250"/>
              <a:ext cx="282675" cy="826925"/>
            </a:xfrm>
            <a:custGeom>
              <a:rect b="b" l="l" r="r" t="t"/>
              <a:pathLst>
                <a:path extrusionOk="0" h="33077" w="11307">
                  <a:moveTo>
                    <a:pt x="10826" y="1"/>
                  </a:moveTo>
                  <a:cubicBezTo>
                    <a:pt x="7322" y="4441"/>
                    <a:pt x="4825" y="9530"/>
                    <a:pt x="2737" y="14738"/>
                  </a:cubicBezTo>
                  <a:cubicBezTo>
                    <a:pt x="2929" y="16803"/>
                    <a:pt x="3337" y="18867"/>
                    <a:pt x="3217" y="20931"/>
                  </a:cubicBezTo>
                  <a:cubicBezTo>
                    <a:pt x="3001" y="24123"/>
                    <a:pt x="1585" y="27076"/>
                    <a:pt x="673" y="30100"/>
                  </a:cubicBezTo>
                  <a:cubicBezTo>
                    <a:pt x="385" y="31084"/>
                    <a:pt x="145" y="32068"/>
                    <a:pt x="1" y="33076"/>
                  </a:cubicBezTo>
                  <a:cubicBezTo>
                    <a:pt x="145" y="32836"/>
                    <a:pt x="289" y="32572"/>
                    <a:pt x="457" y="32308"/>
                  </a:cubicBezTo>
                  <a:cubicBezTo>
                    <a:pt x="2593" y="28972"/>
                    <a:pt x="5497" y="26620"/>
                    <a:pt x="6842" y="22803"/>
                  </a:cubicBezTo>
                  <a:cubicBezTo>
                    <a:pt x="7058" y="22035"/>
                    <a:pt x="6938" y="21363"/>
                    <a:pt x="7178" y="20571"/>
                  </a:cubicBezTo>
                  <a:cubicBezTo>
                    <a:pt x="7730" y="19011"/>
                    <a:pt x="8522" y="17451"/>
                    <a:pt x="8738" y="15987"/>
                  </a:cubicBezTo>
                  <a:cubicBezTo>
                    <a:pt x="9194" y="12074"/>
                    <a:pt x="10418" y="8714"/>
                    <a:pt x="11210" y="4801"/>
                  </a:cubicBezTo>
                  <a:cubicBezTo>
                    <a:pt x="11210" y="4753"/>
                    <a:pt x="11210" y="4705"/>
                    <a:pt x="11234" y="4657"/>
                  </a:cubicBezTo>
                  <a:cubicBezTo>
                    <a:pt x="11234" y="4249"/>
                    <a:pt x="11234" y="3817"/>
                    <a:pt x="11258" y="3409"/>
                  </a:cubicBezTo>
                  <a:cubicBezTo>
                    <a:pt x="11258" y="2929"/>
                    <a:pt x="11258" y="2473"/>
                    <a:pt x="11282" y="1993"/>
                  </a:cubicBezTo>
                  <a:cubicBezTo>
                    <a:pt x="11282" y="1585"/>
                    <a:pt x="11306" y="1177"/>
                    <a:pt x="11234" y="793"/>
                  </a:cubicBezTo>
                  <a:cubicBezTo>
                    <a:pt x="11186" y="481"/>
                    <a:pt x="11066" y="193"/>
                    <a:pt x="108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7"/>
            <p:cNvSpPr/>
            <p:nvPr/>
          </p:nvSpPr>
          <p:spPr>
            <a:xfrm>
              <a:off x="3531850" y="2828675"/>
              <a:ext cx="285075" cy="773725"/>
            </a:xfrm>
            <a:custGeom>
              <a:rect b="b" l="l" r="r" t="t"/>
              <a:pathLst>
                <a:path extrusionOk="0" h="30949" w="11403">
                  <a:moveTo>
                    <a:pt x="11402" y="0"/>
                  </a:moveTo>
                  <a:lnTo>
                    <a:pt x="11402" y="0"/>
                  </a:lnTo>
                  <a:cubicBezTo>
                    <a:pt x="11378" y="48"/>
                    <a:pt x="11378" y="96"/>
                    <a:pt x="11378" y="144"/>
                  </a:cubicBezTo>
                  <a:cubicBezTo>
                    <a:pt x="10586" y="4057"/>
                    <a:pt x="9362" y="7417"/>
                    <a:pt x="8906" y="11330"/>
                  </a:cubicBezTo>
                  <a:cubicBezTo>
                    <a:pt x="8690" y="12794"/>
                    <a:pt x="7898" y="14354"/>
                    <a:pt x="7346" y="15914"/>
                  </a:cubicBezTo>
                  <a:cubicBezTo>
                    <a:pt x="7106" y="16706"/>
                    <a:pt x="7226" y="17378"/>
                    <a:pt x="7010" y="18146"/>
                  </a:cubicBezTo>
                  <a:cubicBezTo>
                    <a:pt x="5665" y="21963"/>
                    <a:pt x="2761" y="24315"/>
                    <a:pt x="625" y="27651"/>
                  </a:cubicBezTo>
                  <a:cubicBezTo>
                    <a:pt x="457" y="27915"/>
                    <a:pt x="313" y="28179"/>
                    <a:pt x="169" y="28419"/>
                  </a:cubicBezTo>
                  <a:cubicBezTo>
                    <a:pt x="49" y="29163"/>
                    <a:pt x="1" y="29931"/>
                    <a:pt x="25" y="30675"/>
                  </a:cubicBezTo>
                  <a:cubicBezTo>
                    <a:pt x="40" y="30840"/>
                    <a:pt x="186" y="30949"/>
                    <a:pt x="328" y="30949"/>
                  </a:cubicBezTo>
                  <a:cubicBezTo>
                    <a:pt x="414" y="30949"/>
                    <a:pt x="499" y="30910"/>
                    <a:pt x="553" y="30819"/>
                  </a:cubicBezTo>
                  <a:cubicBezTo>
                    <a:pt x="1369" y="29331"/>
                    <a:pt x="2185" y="27819"/>
                    <a:pt x="3241" y="26475"/>
                  </a:cubicBezTo>
                  <a:cubicBezTo>
                    <a:pt x="3793" y="25779"/>
                    <a:pt x="4393" y="25179"/>
                    <a:pt x="5017" y="24555"/>
                  </a:cubicBezTo>
                  <a:cubicBezTo>
                    <a:pt x="5617" y="23907"/>
                    <a:pt x="6145" y="23235"/>
                    <a:pt x="6602" y="22491"/>
                  </a:cubicBezTo>
                  <a:cubicBezTo>
                    <a:pt x="7034" y="21747"/>
                    <a:pt x="7418" y="20978"/>
                    <a:pt x="7778" y="20186"/>
                  </a:cubicBezTo>
                  <a:cubicBezTo>
                    <a:pt x="8162" y="19418"/>
                    <a:pt x="8546" y="18626"/>
                    <a:pt x="8906" y="17810"/>
                  </a:cubicBezTo>
                  <a:cubicBezTo>
                    <a:pt x="9650" y="16226"/>
                    <a:pt x="10298" y="14570"/>
                    <a:pt x="10706" y="12866"/>
                  </a:cubicBezTo>
                  <a:cubicBezTo>
                    <a:pt x="11138" y="11065"/>
                    <a:pt x="11234" y="9217"/>
                    <a:pt x="11258" y="7369"/>
                  </a:cubicBezTo>
                  <a:cubicBezTo>
                    <a:pt x="11306" y="5449"/>
                    <a:pt x="11330" y="3529"/>
                    <a:pt x="11354" y="1609"/>
                  </a:cubicBezTo>
                  <a:cubicBezTo>
                    <a:pt x="11378" y="1080"/>
                    <a:pt x="11378" y="528"/>
                    <a:pt x="11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7"/>
            <p:cNvSpPr/>
            <p:nvPr/>
          </p:nvSpPr>
          <p:spPr>
            <a:xfrm>
              <a:off x="2785375" y="2872475"/>
              <a:ext cx="272450" cy="565275"/>
            </a:xfrm>
            <a:custGeom>
              <a:rect b="b" l="l" r="r" t="t"/>
              <a:pathLst>
                <a:path extrusionOk="0" h="22611" w="10898">
                  <a:moveTo>
                    <a:pt x="1081" y="1"/>
                  </a:moveTo>
                  <a:cubicBezTo>
                    <a:pt x="1129" y="481"/>
                    <a:pt x="1129" y="937"/>
                    <a:pt x="1081" y="1417"/>
                  </a:cubicBezTo>
                  <a:cubicBezTo>
                    <a:pt x="1033" y="2353"/>
                    <a:pt x="697" y="3217"/>
                    <a:pt x="409" y="4129"/>
                  </a:cubicBezTo>
                  <a:cubicBezTo>
                    <a:pt x="121" y="5041"/>
                    <a:pt x="1" y="5953"/>
                    <a:pt x="97" y="6913"/>
                  </a:cubicBezTo>
                  <a:cubicBezTo>
                    <a:pt x="337" y="8809"/>
                    <a:pt x="1249" y="10562"/>
                    <a:pt x="2113" y="12242"/>
                  </a:cubicBezTo>
                  <a:cubicBezTo>
                    <a:pt x="2521" y="13058"/>
                    <a:pt x="2953" y="13850"/>
                    <a:pt x="3481" y="14594"/>
                  </a:cubicBezTo>
                  <a:cubicBezTo>
                    <a:pt x="4009" y="15314"/>
                    <a:pt x="4609" y="15938"/>
                    <a:pt x="5281" y="16538"/>
                  </a:cubicBezTo>
                  <a:cubicBezTo>
                    <a:pt x="5953" y="17090"/>
                    <a:pt x="6649" y="17642"/>
                    <a:pt x="7225" y="18314"/>
                  </a:cubicBezTo>
                  <a:cubicBezTo>
                    <a:pt x="7754" y="18962"/>
                    <a:pt x="8138" y="19731"/>
                    <a:pt x="8594" y="20427"/>
                  </a:cubicBezTo>
                  <a:cubicBezTo>
                    <a:pt x="9026" y="21099"/>
                    <a:pt x="9530" y="21699"/>
                    <a:pt x="10178" y="22179"/>
                  </a:cubicBezTo>
                  <a:cubicBezTo>
                    <a:pt x="10418" y="22323"/>
                    <a:pt x="10658" y="22491"/>
                    <a:pt x="10898" y="22611"/>
                  </a:cubicBezTo>
                  <a:cubicBezTo>
                    <a:pt x="9578" y="20187"/>
                    <a:pt x="8090" y="17906"/>
                    <a:pt x="6433" y="15506"/>
                  </a:cubicBezTo>
                  <a:cubicBezTo>
                    <a:pt x="4753" y="12818"/>
                    <a:pt x="2641" y="10370"/>
                    <a:pt x="1513" y="7441"/>
                  </a:cubicBezTo>
                  <a:cubicBezTo>
                    <a:pt x="577" y="5137"/>
                    <a:pt x="1417" y="2473"/>
                    <a:pt x="10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7"/>
            <p:cNvSpPr/>
            <p:nvPr/>
          </p:nvSpPr>
          <p:spPr>
            <a:xfrm>
              <a:off x="2799175" y="2664000"/>
              <a:ext cx="591700" cy="959175"/>
            </a:xfrm>
            <a:custGeom>
              <a:rect b="b" l="l" r="r" t="t"/>
              <a:pathLst>
                <a:path extrusionOk="0" h="38367" w="23668">
                  <a:moveTo>
                    <a:pt x="1399" y="0"/>
                  </a:moveTo>
                  <a:cubicBezTo>
                    <a:pt x="1388" y="0"/>
                    <a:pt x="1377" y="3"/>
                    <a:pt x="1369" y="11"/>
                  </a:cubicBezTo>
                  <a:cubicBezTo>
                    <a:pt x="553" y="299"/>
                    <a:pt x="289" y="1235"/>
                    <a:pt x="145" y="1979"/>
                  </a:cubicBezTo>
                  <a:cubicBezTo>
                    <a:pt x="1" y="2819"/>
                    <a:pt x="1" y="3683"/>
                    <a:pt x="73" y="4547"/>
                  </a:cubicBezTo>
                  <a:cubicBezTo>
                    <a:pt x="193" y="5819"/>
                    <a:pt x="457" y="7067"/>
                    <a:pt x="529" y="8340"/>
                  </a:cubicBezTo>
                  <a:cubicBezTo>
                    <a:pt x="865" y="10812"/>
                    <a:pt x="25" y="13476"/>
                    <a:pt x="961" y="15780"/>
                  </a:cubicBezTo>
                  <a:cubicBezTo>
                    <a:pt x="2089" y="18709"/>
                    <a:pt x="4201" y="21157"/>
                    <a:pt x="5881" y="23845"/>
                  </a:cubicBezTo>
                  <a:cubicBezTo>
                    <a:pt x="7538" y="26245"/>
                    <a:pt x="9026" y="28526"/>
                    <a:pt x="10346" y="30950"/>
                  </a:cubicBezTo>
                  <a:cubicBezTo>
                    <a:pt x="10706" y="31166"/>
                    <a:pt x="11066" y="31334"/>
                    <a:pt x="11426" y="31526"/>
                  </a:cubicBezTo>
                  <a:cubicBezTo>
                    <a:pt x="12026" y="31814"/>
                    <a:pt x="12626" y="32102"/>
                    <a:pt x="13130" y="32510"/>
                  </a:cubicBezTo>
                  <a:cubicBezTo>
                    <a:pt x="13682" y="32942"/>
                    <a:pt x="14066" y="33470"/>
                    <a:pt x="14234" y="34142"/>
                  </a:cubicBezTo>
                  <a:cubicBezTo>
                    <a:pt x="14426" y="34886"/>
                    <a:pt x="14426" y="35654"/>
                    <a:pt x="14666" y="36350"/>
                  </a:cubicBezTo>
                  <a:cubicBezTo>
                    <a:pt x="14906" y="37118"/>
                    <a:pt x="15410" y="37694"/>
                    <a:pt x="16154" y="37959"/>
                  </a:cubicBezTo>
                  <a:cubicBezTo>
                    <a:pt x="16841" y="38229"/>
                    <a:pt x="17618" y="38247"/>
                    <a:pt x="18344" y="38247"/>
                  </a:cubicBezTo>
                  <a:cubicBezTo>
                    <a:pt x="18455" y="38247"/>
                    <a:pt x="18566" y="38247"/>
                    <a:pt x="18675" y="38247"/>
                  </a:cubicBezTo>
                  <a:cubicBezTo>
                    <a:pt x="19707" y="38271"/>
                    <a:pt x="20763" y="38295"/>
                    <a:pt x="21795" y="38319"/>
                  </a:cubicBezTo>
                  <a:cubicBezTo>
                    <a:pt x="22299" y="38343"/>
                    <a:pt x="22803" y="38343"/>
                    <a:pt x="23307" y="38367"/>
                  </a:cubicBezTo>
                  <a:cubicBezTo>
                    <a:pt x="23523" y="38367"/>
                    <a:pt x="23595" y="38175"/>
                    <a:pt x="23547" y="38007"/>
                  </a:cubicBezTo>
                  <a:cubicBezTo>
                    <a:pt x="23595" y="38007"/>
                    <a:pt x="23619" y="38007"/>
                    <a:pt x="23667" y="38031"/>
                  </a:cubicBezTo>
                  <a:cubicBezTo>
                    <a:pt x="23595" y="37262"/>
                    <a:pt x="23475" y="36494"/>
                    <a:pt x="23331" y="35702"/>
                  </a:cubicBezTo>
                  <a:cubicBezTo>
                    <a:pt x="22779" y="32894"/>
                    <a:pt x="20091" y="31886"/>
                    <a:pt x="18747" y="29558"/>
                  </a:cubicBezTo>
                  <a:cubicBezTo>
                    <a:pt x="18411" y="29102"/>
                    <a:pt x="18411" y="28310"/>
                    <a:pt x="17979" y="27974"/>
                  </a:cubicBezTo>
                  <a:cubicBezTo>
                    <a:pt x="15842" y="25957"/>
                    <a:pt x="15170" y="23629"/>
                    <a:pt x="13610" y="21277"/>
                  </a:cubicBezTo>
                  <a:cubicBezTo>
                    <a:pt x="12722" y="19933"/>
                    <a:pt x="10922" y="19597"/>
                    <a:pt x="9794" y="18469"/>
                  </a:cubicBezTo>
                  <a:cubicBezTo>
                    <a:pt x="8018" y="16788"/>
                    <a:pt x="8018" y="14220"/>
                    <a:pt x="6673" y="12324"/>
                  </a:cubicBezTo>
                  <a:cubicBezTo>
                    <a:pt x="3841" y="8412"/>
                    <a:pt x="3553" y="4043"/>
                    <a:pt x="1465" y="11"/>
                  </a:cubicBezTo>
                  <a:cubicBezTo>
                    <a:pt x="1449" y="11"/>
                    <a:pt x="1422" y="0"/>
                    <a:pt x="1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7"/>
            <p:cNvSpPr/>
            <p:nvPr/>
          </p:nvSpPr>
          <p:spPr>
            <a:xfrm>
              <a:off x="2835775" y="2360625"/>
              <a:ext cx="643900" cy="1255950"/>
            </a:xfrm>
            <a:custGeom>
              <a:rect b="b" l="l" r="r" t="t"/>
              <a:pathLst>
                <a:path extrusionOk="0" h="50238" w="25756">
                  <a:moveTo>
                    <a:pt x="25539" y="1"/>
                  </a:moveTo>
                  <a:cubicBezTo>
                    <a:pt x="24795" y="1"/>
                    <a:pt x="24407" y="893"/>
                    <a:pt x="24099" y="1465"/>
                  </a:cubicBezTo>
                  <a:cubicBezTo>
                    <a:pt x="23691" y="2257"/>
                    <a:pt x="23331" y="3097"/>
                    <a:pt x="23067" y="3937"/>
                  </a:cubicBezTo>
                  <a:cubicBezTo>
                    <a:pt x="22515" y="5785"/>
                    <a:pt x="22491" y="7681"/>
                    <a:pt x="22059" y="9553"/>
                  </a:cubicBezTo>
                  <a:cubicBezTo>
                    <a:pt x="21675" y="11234"/>
                    <a:pt x="20883" y="12794"/>
                    <a:pt x="20307" y="14426"/>
                  </a:cubicBezTo>
                  <a:cubicBezTo>
                    <a:pt x="20043" y="15242"/>
                    <a:pt x="19827" y="16058"/>
                    <a:pt x="19755" y="16898"/>
                  </a:cubicBezTo>
                  <a:cubicBezTo>
                    <a:pt x="19659" y="17834"/>
                    <a:pt x="19827" y="18722"/>
                    <a:pt x="19923" y="19658"/>
                  </a:cubicBezTo>
                  <a:cubicBezTo>
                    <a:pt x="19971" y="20139"/>
                    <a:pt x="19995" y="20643"/>
                    <a:pt x="19923" y="21123"/>
                  </a:cubicBezTo>
                  <a:cubicBezTo>
                    <a:pt x="19851" y="21579"/>
                    <a:pt x="19731" y="22011"/>
                    <a:pt x="19587" y="22443"/>
                  </a:cubicBezTo>
                  <a:cubicBezTo>
                    <a:pt x="19299" y="23355"/>
                    <a:pt x="19035" y="24243"/>
                    <a:pt x="18867" y="25179"/>
                  </a:cubicBezTo>
                  <a:cubicBezTo>
                    <a:pt x="18531" y="27027"/>
                    <a:pt x="18531" y="28899"/>
                    <a:pt x="18843" y="30748"/>
                  </a:cubicBezTo>
                  <a:cubicBezTo>
                    <a:pt x="18987" y="31684"/>
                    <a:pt x="19251" y="32596"/>
                    <a:pt x="19467" y="33532"/>
                  </a:cubicBezTo>
                  <a:cubicBezTo>
                    <a:pt x="19707" y="34468"/>
                    <a:pt x="19851" y="35380"/>
                    <a:pt x="19779" y="36364"/>
                  </a:cubicBezTo>
                  <a:cubicBezTo>
                    <a:pt x="19707" y="37660"/>
                    <a:pt x="19419" y="38932"/>
                    <a:pt x="19203" y="40205"/>
                  </a:cubicBezTo>
                  <a:cubicBezTo>
                    <a:pt x="18603" y="37564"/>
                    <a:pt x="17331" y="35068"/>
                    <a:pt x="15579" y="32980"/>
                  </a:cubicBezTo>
                  <a:cubicBezTo>
                    <a:pt x="14690" y="31924"/>
                    <a:pt x="13658" y="30988"/>
                    <a:pt x="12554" y="30196"/>
                  </a:cubicBezTo>
                  <a:cubicBezTo>
                    <a:pt x="11354" y="29355"/>
                    <a:pt x="10010" y="28659"/>
                    <a:pt x="9122" y="27435"/>
                  </a:cubicBezTo>
                  <a:cubicBezTo>
                    <a:pt x="8330" y="26307"/>
                    <a:pt x="7898" y="24939"/>
                    <a:pt x="7298" y="23691"/>
                  </a:cubicBezTo>
                  <a:cubicBezTo>
                    <a:pt x="6986" y="23043"/>
                    <a:pt x="6626" y="22443"/>
                    <a:pt x="6170" y="21867"/>
                  </a:cubicBezTo>
                  <a:cubicBezTo>
                    <a:pt x="5690" y="21291"/>
                    <a:pt x="5137" y="20763"/>
                    <a:pt x="4633" y="20187"/>
                  </a:cubicBezTo>
                  <a:cubicBezTo>
                    <a:pt x="2785" y="18098"/>
                    <a:pt x="2401" y="15218"/>
                    <a:pt x="793" y="12986"/>
                  </a:cubicBezTo>
                  <a:cubicBezTo>
                    <a:pt x="601" y="12722"/>
                    <a:pt x="385" y="12458"/>
                    <a:pt x="169" y="12218"/>
                  </a:cubicBezTo>
                  <a:cubicBezTo>
                    <a:pt x="121" y="12170"/>
                    <a:pt x="73" y="12146"/>
                    <a:pt x="1" y="12146"/>
                  </a:cubicBezTo>
                  <a:cubicBezTo>
                    <a:pt x="2089" y="16178"/>
                    <a:pt x="2377" y="20547"/>
                    <a:pt x="5209" y="24459"/>
                  </a:cubicBezTo>
                  <a:cubicBezTo>
                    <a:pt x="6554" y="26355"/>
                    <a:pt x="6554" y="28923"/>
                    <a:pt x="8330" y="30604"/>
                  </a:cubicBezTo>
                  <a:cubicBezTo>
                    <a:pt x="9458" y="31732"/>
                    <a:pt x="11258" y="32068"/>
                    <a:pt x="12146" y="33412"/>
                  </a:cubicBezTo>
                  <a:cubicBezTo>
                    <a:pt x="13706" y="35764"/>
                    <a:pt x="14378" y="38116"/>
                    <a:pt x="16515" y="40109"/>
                  </a:cubicBezTo>
                  <a:cubicBezTo>
                    <a:pt x="16947" y="40445"/>
                    <a:pt x="16947" y="41237"/>
                    <a:pt x="17283" y="41693"/>
                  </a:cubicBezTo>
                  <a:cubicBezTo>
                    <a:pt x="18627" y="44021"/>
                    <a:pt x="21315" y="45029"/>
                    <a:pt x="21867" y="47837"/>
                  </a:cubicBezTo>
                  <a:cubicBezTo>
                    <a:pt x="22011" y="48629"/>
                    <a:pt x="22131" y="49397"/>
                    <a:pt x="22203" y="50166"/>
                  </a:cubicBezTo>
                  <a:cubicBezTo>
                    <a:pt x="22395" y="50190"/>
                    <a:pt x="22587" y="50214"/>
                    <a:pt x="22803" y="50238"/>
                  </a:cubicBezTo>
                  <a:cubicBezTo>
                    <a:pt x="22755" y="49805"/>
                    <a:pt x="22731" y="49373"/>
                    <a:pt x="22659" y="48965"/>
                  </a:cubicBezTo>
                  <a:cubicBezTo>
                    <a:pt x="22323" y="46829"/>
                    <a:pt x="20859" y="45029"/>
                    <a:pt x="20763" y="43037"/>
                  </a:cubicBezTo>
                  <a:cubicBezTo>
                    <a:pt x="20523" y="39100"/>
                    <a:pt x="19851" y="35428"/>
                    <a:pt x="20307" y="31516"/>
                  </a:cubicBezTo>
                  <a:cubicBezTo>
                    <a:pt x="20763" y="28707"/>
                    <a:pt x="19971" y="26139"/>
                    <a:pt x="20427" y="23331"/>
                  </a:cubicBezTo>
                  <a:cubicBezTo>
                    <a:pt x="20643" y="22659"/>
                    <a:pt x="20979" y="21987"/>
                    <a:pt x="21099" y="21315"/>
                  </a:cubicBezTo>
                  <a:cubicBezTo>
                    <a:pt x="21651" y="17738"/>
                    <a:pt x="21531" y="14282"/>
                    <a:pt x="22995" y="10922"/>
                  </a:cubicBezTo>
                  <a:cubicBezTo>
                    <a:pt x="24579" y="7537"/>
                    <a:pt x="23547" y="3217"/>
                    <a:pt x="25756" y="25"/>
                  </a:cubicBezTo>
                  <a:cubicBezTo>
                    <a:pt x="25680" y="8"/>
                    <a:pt x="25608" y="1"/>
                    <a:pt x="255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7"/>
            <p:cNvSpPr/>
            <p:nvPr/>
          </p:nvSpPr>
          <p:spPr>
            <a:xfrm>
              <a:off x="3332050" y="2361225"/>
              <a:ext cx="271250" cy="1257025"/>
            </a:xfrm>
            <a:custGeom>
              <a:rect b="b" l="l" r="r" t="t"/>
              <a:pathLst>
                <a:path extrusionOk="0" h="50281" w="10850">
                  <a:moveTo>
                    <a:pt x="5905" y="1"/>
                  </a:moveTo>
                  <a:cubicBezTo>
                    <a:pt x="3696" y="3193"/>
                    <a:pt x="4728" y="7489"/>
                    <a:pt x="3144" y="10898"/>
                  </a:cubicBezTo>
                  <a:cubicBezTo>
                    <a:pt x="1680" y="14258"/>
                    <a:pt x="1800" y="17714"/>
                    <a:pt x="1248" y="21291"/>
                  </a:cubicBezTo>
                  <a:cubicBezTo>
                    <a:pt x="1128" y="21963"/>
                    <a:pt x="792" y="22635"/>
                    <a:pt x="576" y="23307"/>
                  </a:cubicBezTo>
                  <a:cubicBezTo>
                    <a:pt x="120" y="26115"/>
                    <a:pt x="912" y="28683"/>
                    <a:pt x="456" y="31492"/>
                  </a:cubicBezTo>
                  <a:cubicBezTo>
                    <a:pt x="0" y="35404"/>
                    <a:pt x="672" y="39076"/>
                    <a:pt x="912" y="43013"/>
                  </a:cubicBezTo>
                  <a:cubicBezTo>
                    <a:pt x="1008" y="45005"/>
                    <a:pt x="2472" y="46805"/>
                    <a:pt x="2808" y="48941"/>
                  </a:cubicBezTo>
                  <a:cubicBezTo>
                    <a:pt x="2880" y="49349"/>
                    <a:pt x="2904" y="49781"/>
                    <a:pt x="2952" y="50214"/>
                  </a:cubicBezTo>
                  <a:cubicBezTo>
                    <a:pt x="3427" y="50257"/>
                    <a:pt x="3911" y="50280"/>
                    <a:pt x="4399" y="50280"/>
                  </a:cubicBezTo>
                  <a:cubicBezTo>
                    <a:pt x="4996" y="50280"/>
                    <a:pt x="5598" y="50245"/>
                    <a:pt x="6193" y="50166"/>
                  </a:cubicBezTo>
                  <a:cubicBezTo>
                    <a:pt x="6649" y="47933"/>
                    <a:pt x="7849" y="46013"/>
                    <a:pt x="8953" y="43997"/>
                  </a:cubicBezTo>
                  <a:cubicBezTo>
                    <a:pt x="9625" y="42893"/>
                    <a:pt x="9961" y="41669"/>
                    <a:pt x="9961" y="40325"/>
                  </a:cubicBezTo>
                  <a:cubicBezTo>
                    <a:pt x="10081" y="36076"/>
                    <a:pt x="10417" y="31828"/>
                    <a:pt x="10753" y="27555"/>
                  </a:cubicBezTo>
                  <a:cubicBezTo>
                    <a:pt x="10849" y="26787"/>
                    <a:pt x="10513" y="25899"/>
                    <a:pt x="10177" y="25107"/>
                  </a:cubicBezTo>
                  <a:cubicBezTo>
                    <a:pt x="9745" y="23979"/>
                    <a:pt x="9169" y="22755"/>
                    <a:pt x="9169" y="21531"/>
                  </a:cubicBezTo>
                  <a:cubicBezTo>
                    <a:pt x="9169" y="19058"/>
                    <a:pt x="8401" y="16826"/>
                    <a:pt x="7945" y="14474"/>
                  </a:cubicBezTo>
                  <a:cubicBezTo>
                    <a:pt x="7153" y="10226"/>
                    <a:pt x="8257" y="5569"/>
                    <a:pt x="7657" y="1417"/>
                  </a:cubicBezTo>
                  <a:cubicBezTo>
                    <a:pt x="7441" y="1129"/>
                    <a:pt x="7201" y="841"/>
                    <a:pt x="6937" y="601"/>
                  </a:cubicBezTo>
                  <a:cubicBezTo>
                    <a:pt x="6649" y="361"/>
                    <a:pt x="6313" y="97"/>
                    <a:pt x="5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7"/>
            <p:cNvSpPr/>
            <p:nvPr/>
          </p:nvSpPr>
          <p:spPr>
            <a:xfrm>
              <a:off x="3486850" y="2396625"/>
              <a:ext cx="168050" cy="1218750"/>
            </a:xfrm>
            <a:custGeom>
              <a:rect b="b" l="l" r="r" t="t"/>
              <a:pathLst>
                <a:path extrusionOk="0" h="48750" w="6722">
                  <a:moveTo>
                    <a:pt x="1465" y="1"/>
                  </a:moveTo>
                  <a:cubicBezTo>
                    <a:pt x="1465" y="13"/>
                    <a:pt x="1465" y="19"/>
                    <a:pt x="1468" y="26"/>
                  </a:cubicBezTo>
                  <a:lnTo>
                    <a:pt x="1468" y="26"/>
                  </a:lnTo>
                  <a:cubicBezTo>
                    <a:pt x="1467" y="17"/>
                    <a:pt x="1466" y="9"/>
                    <a:pt x="1465" y="1"/>
                  </a:cubicBezTo>
                  <a:close/>
                  <a:moveTo>
                    <a:pt x="1468" y="26"/>
                  </a:moveTo>
                  <a:lnTo>
                    <a:pt x="1468" y="26"/>
                  </a:lnTo>
                  <a:cubicBezTo>
                    <a:pt x="2060" y="4172"/>
                    <a:pt x="962" y="8818"/>
                    <a:pt x="1753" y="13058"/>
                  </a:cubicBezTo>
                  <a:cubicBezTo>
                    <a:pt x="2209" y="15410"/>
                    <a:pt x="2977" y="17642"/>
                    <a:pt x="2977" y="20115"/>
                  </a:cubicBezTo>
                  <a:cubicBezTo>
                    <a:pt x="2977" y="21339"/>
                    <a:pt x="3553" y="22563"/>
                    <a:pt x="3985" y="23691"/>
                  </a:cubicBezTo>
                  <a:cubicBezTo>
                    <a:pt x="4321" y="24483"/>
                    <a:pt x="4657" y="25371"/>
                    <a:pt x="4561" y="26139"/>
                  </a:cubicBezTo>
                  <a:cubicBezTo>
                    <a:pt x="4225" y="30412"/>
                    <a:pt x="3889" y="34660"/>
                    <a:pt x="3769" y="38909"/>
                  </a:cubicBezTo>
                  <a:cubicBezTo>
                    <a:pt x="3769" y="40253"/>
                    <a:pt x="3433" y="41477"/>
                    <a:pt x="2761" y="42581"/>
                  </a:cubicBezTo>
                  <a:cubicBezTo>
                    <a:pt x="1657" y="44597"/>
                    <a:pt x="457" y="46517"/>
                    <a:pt x="1" y="48750"/>
                  </a:cubicBezTo>
                  <a:lnTo>
                    <a:pt x="73" y="48750"/>
                  </a:lnTo>
                  <a:cubicBezTo>
                    <a:pt x="505" y="48702"/>
                    <a:pt x="937" y="48630"/>
                    <a:pt x="1321" y="48461"/>
                  </a:cubicBezTo>
                  <a:cubicBezTo>
                    <a:pt x="1705" y="48293"/>
                    <a:pt x="1969" y="48005"/>
                    <a:pt x="2185" y="47645"/>
                  </a:cubicBezTo>
                  <a:cubicBezTo>
                    <a:pt x="2641" y="46901"/>
                    <a:pt x="3001" y="46061"/>
                    <a:pt x="3385" y="45269"/>
                  </a:cubicBezTo>
                  <a:cubicBezTo>
                    <a:pt x="4177" y="43637"/>
                    <a:pt x="4921" y="41957"/>
                    <a:pt x="5401" y="40205"/>
                  </a:cubicBezTo>
                  <a:cubicBezTo>
                    <a:pt x="5617" y="39341"/>
                    <a:pt x="5785" y="38452"/>
                    <a:pt x="5857" y="37564"/>
                  </a:cubicBezTo>
                  <a:cubicBezTo>
                    <a:pt x="5953" y="36604"/>
                    <a:pt x="5905" y="35644"/>
                    <a:pt x="5857" y="34684"/>
                  </a:cubicBezTo>
                  <a:cubicBezTo>
                    <a:pt x="5809" y="33700"/>
                    <a:pt x="5737" y="32740"/>
                    <a:pt x="5809" y="31756"/>
                  </a:cubicBezTo>
                  <a:cubicBezTo>
                    <a:pt x="5857" y="30796"/>
                    <a:pt x="6049" y="29860"/>
                    <a:pt x="6241" y="28924"/>
                  </a:cubicBezTo>
                  <a:cubicBezTo>
                    <a:pt x="6433" y="28011"/>
                    <a:pt x="6625" y="27099"/>
                    <a:pt x="6673" y="26139"/>
                  </a:cubicBezTo>
                  <a:cubicBezTo>
                    <a:pt x="6721" y="25275"/>
                    <a:pt x="6649" y="24387"/>
                    <a:pt x="6505" y="23523"/>
                  </a:cubicBezTo>
                  <a:cubicBezTo>
                    <a:pt x="5953" y="20019"/>
                    <a:pt x="4201" y="16826"/>
                    <a:pt x="3601" y="13346"/>
                  </a:cubicBezTo>
                  <a:cubicBezTo>
                    <a:pt x="3265" y="11426"/>
                    <a:pt x="3241" y="9482"/>
                    <a:pt x="3169" y="7537"/>
                  </a:cubicBezTo>
                  <a:cubicBezTo>
                    <a:pt x="3073" y="5737"/>
                    <a:pt x="2953" y="3865"/>
                    <a:pt x="2425" y="2113"/>
                  </a:cubicBezTo>
                  <a:cubicBezTo>
                    <a:pt x="2209" y="1369"/>
                    <a:pt x="1921" y="673"/>
                    <a:pt x="1489" y="49"/>
                  </a:cubicBezTo>
                  <a:cubicBezTo>
                    <a:pt x="1478" y="37"/>
                    <a:pt x="1472" y="31"/>
                    <a:pt x="1468" y="2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7"/>
            <p:cNvSpPr/>
            <p:nvPr/>
          </p:nvSpPr>
          <p:spPr>
            <a:xfrm>
              <a:off x="3053000" y="2802150"/>
              <a:ext cx="36025" cy="65475"/>
            </a:xfrm>
            <a:custGeom>
              <a:rect b="b" l="l" r="r" t="t"/>
              <a:pathLst>
                <a:path extrusionOk="0" h="2619" w="1441">
                  <a:moveTo>
                    <a:pt x="527" y="1"/>
                  </a:moveTo>
                  <a:cubicBezTo>
                    <a:pt x="512" y="1"/>
                    <a:pt x="497" y="2"/>
                    <a:pt x="481" y="5"/>
                  </a:cubicBezTo>
                  <a:cubicBezTo>
                    <a:pt x="361" y="29"/>
                    <a:pt x="313" y="101"/>
                    <a:pt x="265" y="197"/>
                  </a:cubicBezTo>
                  <a:cubicBezTo>
                    <a:pt x="241" y="269"/>
                    <a:pt x="217" y="317"/>
                    <a:pt x="193" y="389"/>
                  </a:cubicBezTo>
                  <a:cubicBezTo>
                    <a:pt x="145" y="437"/>
                    <a:pt x="97" y="485"/>
                    <a:pt x="97" y="533"/>
                  </a:cubicBezTo>
                  <a:cubicBezTo>
                    <a:pt x="1" y="1133"/>
                    <a:pt x="97" y="1757"/>
                    <a:pt x="409" y="2262"/>
                  </a:cubicBezTo>
                  <a:cubicBezTo>
                    <a:pt x="433" y="2310"/>
                    <a:pt x="457" y="2382"/>
                    <a:pt x="505" y="2430"/>
                  </a:cubicBezTo>
                  <a:cubicBezTo>
                    <a:pt x="505" y="2430"/>
                    <a:pt x="529" y="2454"/>
                    <a:pt x="529" y="2454"/>
                  </a:cubicBezTo>
                  <a:cubicBezTo>
                    <a:pt x="577" y="2526"/>
                    <a:pt x="649" y="2574"/>
                    <a:pt x="721" y="2598"/>
                  </a:cubicBezTo>
                  <a:cubicBezTo>
                    <a:pt x="764" y="2612"/>
                    <a:pt x="807" y="2619"/>
                    <a:pt x="850" y="2619"/>
                  </a:cubicBezTo>
                  <a:cubicBezTo>
                    <a:pt x="1019" y="2619"/>
                    <a:pt x="1177" y="2511"/>
                    <a:pt x="1273" y="2358"/>
                  </a:cubicBezTo>
                  <a:cubicBezTo>
                    <a:pt x="1393" y="2165"/>
                    <a:pt x="1393" y="1925"/>
                    <a:pt x="1417" y="1709"/>
                  </a:cubicBezTo>
                  <a:cubicBezTo>
                    <a:pt x="1441" y="1469"/>
                    <a:pt x="1417" y="1253"/>
                    <a:pt x="1393" y="1013"/>
                  </a:cubicBezTo>
                  <a:cubicBezTo>
                    <a:pt x="1345" y="821"/>
                    <a:pt x="1297" y="581"/>
                    <a:pt x="1201" y="413"/>
                  </a:cubicBezTo>
                  <a:cubicBezTo>
                    <a:pt x="1138" y="266"/>
                    <a:pt x="1001" y="193"/>
                    <a:pt x="872" y="193"/>
                  </a:cubicBezTo>
                  <a:cubicBezTo>
                    <a:pt x="853" y="193"/>
                    <a:pt x="835" y="194"/>
                    <a:pt x="817" y="197"/>
                  </a:cubicBezTo>
                  <a:cubicBezTo>
                    <a:pt x="793" y="173"/>
                    <a:pt x="793" y="173"/>
                    <a:pt x="769" y="149"/>
                  </a:cubicBezTo>
                  <a:cubicBezTo>
                    <a:pt x="706" y="66"/>
                    <a:pt x="626" y="1"/>
                    <a:pt x="5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7"/>
            <p:cNvSpPr/>
            <p:nvPr/>
          </p:nvSpPr>
          <p:spPr>
            <a:xfrm>
              <a:off x="3101025" y="2790750"/>
              <a:ext cx="34825" cy="59875"/>
            </a:xfrm>
            <a:custGeom>
              <a:rect b="b" l="l" r="r" t="t"/>
              <a:pathLst>
                <a:path extrusionOk="0" h="2395" w="1393">
                  <a:moveTo>
                    <a:pt x="400" y="1"/>
                  </a:moveTo>
                  <a:cubicBezTo>
                    <a:pt x="272" y="1"/>
                    <a:pt x="141" y="72"/>
                    <a:pt x="120" y="197"/>
                  </a:cubicBezTo>
                  <a:cubicBezTo>
                    <a:pt x="96" y="365"/>
                    <a:pt x="72" y="509"/>
                    <a:pt x="72" y="677"/>
                  </a:cubicBezTo>
                  <a:cubicBezTo>
                    <a:pt x="0" y="1277"/>
                    <a:pt x="240" y="1901"/>
                    <a:pt x="672" y="2309"/>
                  </a:cubicBezTo>
                  <a:cubicBezTo>
                    <a:pt x="727" y="2364"/>
                    <a:pt x="807" y="2394"/>
                    <a:pt x="885" y="2394"/>
                  </a:cubicBezTo>
                  <a:cubicBezTo>
                    <a:pt x="977" y="2394"/>
                    <a:pt x="1065" y="2353"/>
                    <a:pt x="1104" y="2261"/>
                  </a:cubicBezTo>
                  <a:cubicBezTo>
                    <a:pt x="1344" y="1829"/>
                    <a:pt x="1392" y="1349"/>
                    <a:pt x="1272" y="917"/>
                  </a:cubicBezTo>
                  <a:cubicBezTo>
                    <a:pt x="1272" y="821"/>
                    <a:pt x="1272" y="749"/>
                    <a:pt x="1248" y="653"/>
                  </a:cubicBezTo>
                  <a:cubicBezTo>
                    <a:pt x="1248" y="581"/>
                    <a:pt x="1200" y="533"/>
                    <a:pt x="1128" y="485"/>
                  </a:cubicBezTo>
                  <a:cubicBezTo>
                    <a:pt x="1056" y="341"/>
                    <a:pt x="960" y="221"/>
                    <a:pt x="864" y="101"/>
                  </a:cubicBezTo>
                  <a:cubicBezTo>
                    <a:pt x="810" y="47"/>
                    <a:pt x="729" y="20"/>
                    <a:pt x="651" y="20"/>
                  </a:cubicBezTo>
                  <a:cubicBezTo>
                    <a:pt x="626" y="20"/>
                    <a:pt x="600" y="23"/>
                    <a:pt x="576" y="29"/>
                  </a:cubicBezTo>
                  <a:cubicBezTo>
                    <a:pt x="552" y="5"/>
                    <a:pt x="504" y="5"/>
                    <a:pt x="456" y="5"/>
                  </a:cubicBezTo>
                  <a:cubicBezTo>
                    <a:pt x="438" y="2"/>
                    <a:pt x="419" y="1"/>
                    <a:pt x="4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7"/>
            <p:cNvSpPr/>
            <p:nvPr/>
          </p:nvSpPr>
          <p:spPr>
            <a:xfrm>
              <a:off x="3152025" y="2749700"/>
              <a:ext cx="48625" cy="79750"/>
            </a:xfrm>
            <a:custGeom>
              <a:rect b="b" l="l" r="r" t="t"/>
              <a:pathLst>
                <a:path extrusionOk="0" h="3190" w="1945">
                  <a:moveTo>
                    <a:pt x="792" y="1"/>
                  </a:moveTo>
                  <a:cubicBezTo>
                    <a:pt x="687" y="1"/>
                    <a:pt x="581" y="40"/>
                    <a:pt x="480" y="135"/>
                  </a:cubicBezTo>
                  <a:cubicBezTo>
                    <a:pt x="456" y="159"/>
                    <a:pt x="456" y="159"/>
                    <a:pt x="456" y="159"/>
                  </a:cubicBezTo>
                  <a:cubicBezTo>
                    <a:pt x="432" y="183"/>
                    <a:pt x="408" y="183"/>
                    <a:pt x="408" y="207"/>
                  </a:cubicBezTo>
                  <a:cubicBezTo>
                    <a:pt x="72" y="471"/>
                    <a:pt x="0" y="951"/>
                    <a:pt x="48" y="1359"/>
                  </a:cubicBezTo>
                  <a:cubicBezTo>
                    <a:pt x="120" y="1791"/>
                    <a:pt x="264" y="2223"/>
                    <a:pt x="528" y="2583"/>
                  </a:cubicBezTo>
                  <a:cubicBezTo>
                    <a:pt x="648" y="2775"/>
                    <a:pt x="792" y="2991"/>
                    <a:pt x="984" y="3111"/>
                  </a:cubicBezTo>
                  <a:cubicBezTo>
                    <a:pt x="1069" y="3165"/>
                    <a:pt x="1157" y="3190"/>
                    <a:pt x="1241" y="3190"/>
                  </a:cubicBezTo>
                  <a:cubicBezTo>
                    <a:pt x="1419" y="3190"/>
                    <a:pt x="1583" y="3082"/>
                    <a:pt x="1680" y="2919"/>
                  </a:cubicBezTo>
                  <a:cubicBezTo>
                    <a:pt x="1872" y="2559"/>
                    <a:pt x="1944" y="2151"/>
                    <a:pt x="1920" y="1743"/>
                  </a:cubicBezTo>
                  <a:cubicBezTo>
                    <a:pt x="1920" y="1359"/>
                    <a:pt x="1800" y="951"/>
                    <a:pt x="1584" y="615"/>
                  </a:cubicBezTo>
                  <a:cubicBezTo>
                    <a:pt x="1422" y="362"/>
                    <a:pt x="1110"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7"/>
            <p:cNvSpPr/>
            <p:nvPr/>
          </p:nvSpPr>
          <p:spPr>
            <a:xfrm>
              <a:off x="3207825" y="2749600"/>
              <a:ext cx="28825" cy="41550"/>
            </a:xfrm>
            <a:custGeom>
              <a:rect b="b" l="l" r="r" t="t"/>
              <a:pathLst>
                <a:path extrusionOk="0" h="1662" w="1153">
                  <a:moveTo>
                    <a:pt x="552" y="0"/>
                  </a:moveTo>
                  <a:cubicBezTo>
                    <a:pt x="460" y="0"/>
                    <a:pt x="367" y="37"/>
                    <a:pt x="289" y="115"/>
                  </a:cubicBezTo>
                  <a:cubicBezTo>
                    <a:pt x="265" y="139"/>
                    <a:pt x="241" y="187"/>
                    <a:pt x="216" y="211"/>
                  </a:cubicBezTo>
                  <a:cubicBezTo>
                    <a:pt x="96" y="259"/>
                    <a:pt x="24" y="355"/>
                    <a:pt x="0" y="475"/>
                  </a:cubicBezTo>
                  <a:cubicBezTo>
                    <a:pt x="0" y="787"/>
                    <a:pt x="72" y="1075"/>
                    <a:pt x="192" y="1339"/>
                  </a:cubicBezTo>
                  <a:cubicBezTo>
                    <a:pt x="289" y="1483"/>
                    <a:pt x="385" y="1627"/>
                    <a:pt x="553" y="1651"/>
                  </a:cubicBezTo>
                  <a:cubicBezTo>
                    <a:pt x="585" y="1658"/>
                    <a:pt x="617" y="1662"/>
                    <a:pt x="648" y="1662"/>
                  </a:cubicBezTo>
                  <a:cubicBezTo>
                    <a:pt x="824" y="1662"/>
                    <a:pt x="971" y="1554"/>
                    <a:pt x="1033" y="1411"/>
                  </a:cubicBezTo>
                  <a:cubicBezTo>
                    <a:pt x="1153" y="1147"/>
                    <a:pt x="1153" y="811"/>
                    <a:pt x="1057" y="547"/>
                  </a:cubicBezTo>
                  <a:cubicBezTo>
                    <a:pt x="1009" y="403"/>
                    <a:pt x="961" y="235"/>
                    <a:pt x="841" y="139"/>
                  </a:cubicBezTo>
                  <a:cubicBezTo>
                    <a:pt x="763" y="49"/>
                    <a:pt x="659" y="0"/>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7"/>
            <p:cNvSpPr/>
            <p:nvPr/>
          </p:nvSpPr>
          <p:spPr>
            <a:xfrm>
              <a:off x="3062000" y="2665800"/>
              <a:ext cx="25225" cy="36275"/>
            </a:xfrm>
            <a:custGeom>
              <a:rect b="b" l="l" r="r" t="t"/>
              <a:pathLst>
                <a:path extrusionOk="0" h="1451" w="1009">
                  <a:moveTo>
                    <a:pt x="392" y="1"/>
                  </a:moveTo>
                  <a:cubicBezTo>
                    <a:pt x="298" y="1"/>
                    <a:pt x="210" y="49"/>
                    <a:pt x="145" y="131"/>
                  </a:cubicBezTo>
                  <a:cubicBezTo>
                    <a:pt x="25" y="347"/>
                    <a:pt x="1" y="611"/>
                    <a:pt x="49" y="851"/>
                  </a:cubicBezTo>
                  <a:cubicBezTo>
                    <a:pt x="97" y="1067"/>
                    <a:pt x="241" y="1283"/>
                    <a:pt x="433" y="1427"/>
                  </a:cubicBezTo>
                  <a:cubicBezTo>
                    <a:pt x="481" y="1451"/>
                    <a:pt x="553" y="1451"/>
                    <a:pt x="601" y="1451"/>
                  </a:cubicBezTo>
                  <a:cubicBezTo>
                    <a:pt x="673" y="1451"/>
                    <a:pt x="721" y="1427"/>
                    <a:pt x="769" y="1379"/>
                  </a:cubicBezTo>
                  <a:cubicBezTo>
                    <a:pt x="937" y="1211"/>
                    <a:pt x="1009" y="971"/>
                    <a:pt x="985" y="755"/>
                  </a:cubicBezTo>
                  <a:cubicBezTo>
                    <a:pt x="985" y="611"/>
                    <a:pt x="961" y="515"/>
                    <a:pt x="889" y="395"/>
                  </a:cubicBezTo>
                  <a:cubicBezTo>
                    <a:pt x="841" y="275"/>
                    <a:pt x="745" y="179"/>
                    <a:pt x="649" y="107"/>
                  </a:cubicBezTo>
                  <a:cubicBezTo>
                    <a:pt x="625" y="107"/>
                    <a:pt x="601" y="83"/>
                    <a:pt x="577" y="83"/>
                  </a:cubicBezTo>
                  <a:cubicBezTo>
                    <a:pt x="577" y="59"/>
                    <a:pt x="553" y="59"/>
                    <a:pt x="529" y="35"/>
                  </a:cubicBezTo>
                  <a:cubicBezTo>
                    <a:pt x="483" y="12"/>
                    <a:pt x="437" y="1"/>
                    <a:pt x="3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7"/>
            <p:cNvSpPr/>
            <p:nvPr/>
          </p:nvSpPr>
          <p:spPr>
            <a:xfrm>
              <a:off x="3089600" y="2621575"/>
              <a:ext cx="35450" cy="66325"/>
            </a:xfrm>
            <a:custGeom>
              <a:rect b="b" l="l" r="r" t="t"/>
              <a:pathLst>
                <a:path extrusionOk="0" h="2653" w="1418">
                  <a:moveTo>
                    <a:pt x="466" y="1"/>
                  </a:moveTo>
                  <a:cubicBezTo>
                    <a:pt x="345" y="1"/>
                    <a:pt x="224" y="80"/>
                    <a:pt x="193" y="220"/>
                  </a:cubicBezTo>
                  <a:cubicBezTo>
                    <a:pt x="145" y="316"/>
                    <a:pt x="121" y="436"/>
                    <a:pt x="121" y="556"/>
                  </a:cubicBezTo>
                  <a:cubicBezTo>
                    <a:pt x="97" y="604"/>
                    <a:pt x="73" y="628"/>
                    <a:pt x="73" y="652"/>
                  </a:cubicBezTo>
                  <a:cubicBezTo>
                    <a:pt x="1" y="988"/>
                    <a:pt x="25" y="1348"/>
                    <a:pt x="121" y="1684"/>
                  </a:cubicBezTo>
                  <a:cubicBezTo>
                    <a:pt x="217" y="1996"/>
                    <a:pt x="385" y="2356"/>
                    <a:pt x="673" y="2548"/>
                  </a:cubicBezTo>
                  <a:cubicBezTo>
                    <a:pt x="754" y="2617"/>
                    <a:pt x="857" y="2653"/>
                    <a:pt x="958" y="2653"/>
                  </a:cubicBezTo>
                  <a:cubicBezTo>
                    <a:pt x="1067" y="2653"/>
                    <a:pt x="1174" y="2611"/>
                    <a:pt x="1249" y="2524"/>
                  </a:cubicBezTo>
                  <a:cubicBezTo>
                    <a:pt x="1393" y="2380"/>
                    <a:pt x="1393" y="2188"/>
                    <a:pt x="1417" y="2020"/>
                  </a:cubicBezTo>
                  <a:cubicBezTo>
                    <a:pt x="1417" y="1900"/>
                    <a:pt x="1417" y="1804"/>
                    <a:pt x="1393" y="1684"/>
                  </a:cubicBezTo>
                  <a:cubicBezTo>
                    <a:pt x="1417" y="1540"/>
                    <a:pt x="1393" y="1372"/>
                    <a:pt x="1369" y="1228"/>
                  </a:cubicBezTo>
                  <a:cubicBezTo>
                    <a:pt x="1321" y="1084"/>
                    <a:pt x="1249" y="940"/>
                    <a:pt x="1177" y="820"/>
                  </a:cubicBezTo>
                  <a:cubicBezTo>
                    <a:pt x="1033" y="556"/>
                    <a:pt x="865" y="292"/>
                    <a:pt x="649" y="76"/>
                  </a:cubicBezTo>
                  <a:cubicBezTo>
                    <a:pt x="598" y="25"/>
                    <a:pt x="532" y="1"/>
                    <a:pt x="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7"/>
            <p:cNvSpPr/>
            <p:nvPr/>
          </p:nvSpPr>
          <p:spPr>
            <a:xfrm>
              <a:off x="3132825" y="2622100"/>
              <a:ext cx="30025" cy="45500"/>
            </a:xfrm>
            <a:custGeom>
              <a:rect b="b" l="l" r="r" t="t"/>
              <a:pathLst>
                <a:path extrusionOk="0" h="1820" w="1201">
                  <a:moveTo>
                    <a:pt x="516" y="0"/>
                  </a:moveTo>
                  <a:cubicBezTo>
                    <a:pt x="497" y="0"/>
                    <a:pt x="477" y="2"/>
                    <a:pt x="456" y="7"/>
                  </a:cubicBezTo>
                  <a:cubicBezTo>
                    <a:pt x="360" y="55"/>
                    <a:pt x="288" y="127"/>
                    <a:pt x="264" y="223"/>
                  </a:cubicBezTo>
                  <a:cubicBezTo>
                    <a:pt x="264" y="223"/>
                    <a:pt x="264" y="223"/>
                    <a:pt x="264" y="247"/>
                  </a:cubicBezTo>
                  <a:cubicBezTo>
                    <a:pt x="168" y="271"/>
                    <a:pt x="96" y="343"/>
                    <a:pt x="72" y="439"/>
                  </a:cubicBezTo>
                  <a:cubicBezTo>
                    <a:pt x="0" y="655"/>
                    <a:pt x="0" y="919"/>
                    <a:pt x="72" y="1159"/>
                  </a:cubicBezTo>
                  <a:cubicBezTo>
                    <a:pt x="144" y="1375"/>
                    <a:pt x="288" y="1639"/>
                    <a:pt x="504" y="1759"/>
                  </a:cubicBezTo>
                  <a:cubicBezTo>
                    <a:pt x="567" y="1801"/>
                    <a:pt x="635" y="1820"/>
                    <a:pt x="703" y="1820"/>
                  </a:cubicBezTo>
                  <a:cubicBezTo>
                    <a:pt x="791" y="1820"/>
                    <a:pt x="879" y="1789"/>
                    <a:pt x="960" y="1735"/>
                  </a:cubicBezTo>
                  <a:cubicBezTo>
                    <a:pt x="960" y="1735"/>
                    <a:pt x="984" y="1711"/>
                    <a:pt x="984" y="1711"/>
                  </a:cubicBezTo>
                  <a:lnTo>
                    <a:pt x="1008" y="1711"/>
                  </a:lnTo>
                  <a:cubicBezTo>
                    <a:pt x="1080" y="1615"/>
                    <a:pt x="1128" y="1471"/>
                    <a:pt x="1152" y="1351"/>
                  </a:cubicBezTo>
                  <a:cubicBezTo>
                    <a:pt x="1200" y="1135"/>
                    <a:pt x="1200" y="895"/>
                    <a:pt x="1128" y="703"/>
                  </a:cubicBezTo>
                  <a:cubicBezTo>
                    <a:pt x="1056" y="463"/>
                    <a:pt x="912" y="247"/>
                    <a:pt x="720" y="103"/>
                  </a:cubicBezTo>
                  <a:cubicBezTo>
                    <a:pt x="661" y="43"/>
                    <a:pt x="602" y="0"/>
                    <a:pt x="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7"/>
            <p:cNvSpPr/>
            <p:nvPr/>
          </p:nvSpPr>
          <p:spPr>
            <a:xfrm>
              <a:off x="3168825" y="2624050"/>
              <a:ext cx="21625" cy="28225"/>
            </a:xfrm>
            <a:custGeom>
              <a:rect b="b" l="l" r="r" t="t"/>
              <a:pathLst>
                <a:path extrusionOk="0" h="1129" w="865">
                  <a:moveTo>
                    <a:pt x="456" y="1"/>
                  </a:moveTo>
                  <a:cubicBezTo>
                    <a:pt x="384" y="1"/>
                    <a:pt x="312" y="25"/>
                    <a:pt x="264" y="73"/>
                  </a:cubicBezTo>
                  <a:cubicBezTo>
                    <a:pt x="216" y="121"/>
                    <a:pt x="192" y="193"/>
                    <a:pt x="168" y="241"/>
                  </a:cubicBezTo>
                  <a:cubicBezTo>
                    <a:pt x="144" y="265"/>
                    <a:pt x="120" y="289"/>
                    <a:pt x="96" y="313"/>
                  </a:cubicBezTo>
                  <a:cubicBezTo>
                    <a:pt x="48" y="361"/>
                    <a:pt x="0" y="433"/>
                    <a:pt x="0" y="505"/>
                  </a:cubicBezTo>
                  <a:cubicBezTo>
                    <a:pt x="24" y="625"/>
                    <a:pt x="48" y="745"/>
                    <a:pt x="120" y="841"/>
                  </a:cubicBezTo>
                  <a:cubicBezTo>
                    <a:pt x="192" y="937"/>
                    <a:pt x="288" y="1033"/>
                    <a:pt x="408" y="1081"/>
                  </a:cubicBezTo>
                  <a:cubicBezTo>
                    <a:pt x="432" y="1105"/>
                    <a:pt x="480" y="1129"/>
                    <a:pt x="528" y="1129"/>
                  </a:cubicBezTo>
                  <a:cubicBezTo>
                    <a:pt x="576" y="1129"/>
                    <a:pt x="624" y="1129"/>
                    <a:pt x="648" y="1105"/>
                  </a:cubicBezTo>
                  <a:cubicBezTo>
                    <a:pt x="672" y="1081"/>
                    <a:pt x="720" y="1081"/>
                    <a:pt x="744" y="1057"/>
                  </a:cubicBezTo>
                  <a:cubicBezTo>
                    <a:pt x="768" y="1009"/>
                    <a:pt x="792" y="961"/>
                    <a:pt x="816" y="913"/>
                  </a:cubicBezTo>
                  <a:cubicBezTo>
                    <a:pt x="864" y="769"/>
                    <a:pt x="864" y="625"/>
                    <a:pt x="840" y="481"/>
                  </a:cubicBezTo>
                  <a:cubicBezTo>
                    <a:pt x="840" y="409"/>
                    <a:pt x="816" y="361"/>
                    <a:pt x="792" y="289"/>
                  </a:cubicBezTo>
                  <a:cubicBezTo>
                    <a:pt x="768" y="265"/>
                    <a:pt x="768" y="241"/>
                    <a:pt x="744" y="193"/>
                  </a:cubicBezTo>
                  <a:cubicBezTo>
                    <a:pt x="720" y="145"/>
                    <a:pt x="672" y="121"/>
                    <a:pt x="648" y="73"/>
                  </a:cubicBezTo>
                  <a:cubicBezTo>
                    <a:pt x="624" y="25"/>
                    <a:pt x="528" y="1"/>
                    <a:pt x="4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7"/>
            <p:cNvSpPr/>
            <p:nvPr/>
          </p:nvSpPr>
          <p:spPr>
            <a:xfrm>
              <a:off x="3074000" y="2548825"/>
              <a:ext cx="27050" cy="37450"/>
            </a:xfrm>
            <a:custGeom>
              <a:rect b="b" l="l" r="r" t="t"/>
              <a:pathLst>
                <a:path extrusionOk="0" h="1498" w="1082">
                  <a:moveTo>
                    <a:pt x="445" y="0"/>
                  </a:moveTo>
                  <a:cubicBezTo>
                    <a:pt x="377" y="0"/>
                    <a:pt x="310" y="25"/>
                    <a:pt x="265" y="81"/>
                  </a:cubicBezTo>
                  <a:cubicBezTo>
                    <a:pt x="193" y="153"/>
                    <a:pt x="169" y="249"/>
                    <a:pt x="193" y="345"/>
                  </a:cubicBezTo>
                  <a:cubicBezTo>
                    <a:pt x="1" y="681"/>
                    <a:pt x="73" y="1161"/>
                    <a:pt x="385" y="1401"/>
                  </a:cubicBezTo>
                  <a:cubicBezTo>
                    <a:pt x="457" y="1473"/>
                    <a:pt x="529" y="1497"/>
                    <a:pt x="601" y="1497"/>
                  </a:cubicBezTo>
                  <a:cubicBezTo>
                    <a:pt x="697" y="1473"/>
                    <a:pt x="769" y="1425"/>
                    <a:pt x="817" y="1353"/>
                  </a:cubicBezTo>
                  <a:cubicBezTo>
                    <a:pt x="1081" y="969"/>
                    <a:pt x="1009" y="393"/>
                    <a:pt x="649" y="81"/>
                  </a:cubicBezTo>
                  <a:cubicBezTo>
                    <a:pt x="598" y="31"/>
                    <a:pt x="521" y="0"/>
                    <a:pt x="4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7"/>
            <p:cNvSpPr/>
            <p:nvPr/>
          </p:nvSpPr>
          <p:spPr>
            <a:xfrm>
              <a:off x="3100425" y="2537050"/>
              <a:ext cx="21025" cy="26275"/>
            </a:xfrm>
            <a:custGeom>
              <a:rect b="b" l="l" r="r" t="t"/>
              <a:pathLst>
                <a:path extrusionOk="0" h="1051" w="841">
                  <a:moveTo>
                    <a:pt x="288" y="0"/>
                  </a:moveTo>
                  <a:cubicBezTo>
                    <a:pt x="216" y="0"/>
                    <a:pt x="144" y="24"/>
                    <a:pt x="96" y="72"/>
                  </a:cubicBezTo>
                  <a:cubicBezTo>
                    <a:pt x="48" y="144"/>
                    <a:pt x="0" y="192"/>
                    <a:pt x="24" y="288"/>
                  </a:cubicBezTo>
                  <a:cubicBezTo>
                    <a:pt x="24" y="432"/>
                    <a:pt x="48" y="552"/>
                    <a:pt x="120" y="672"/>
                  </a:cubicBezTo>
                  <a:cubicBezTo>
                    <a:pt x="144" y="744"/>
                    <a:pt x="168" y="792"/>
                    <a:pt x="216" y="840"/>
                  </a:cubicBezTo>
                  <a:cubicBezTo>
                    <a:pt x="240" y="888"/>
                    <a:pt x="288" y="912"/>
                    <a:pt x="336" y="960"/>
                  </a:cubicBezTo>
                  <a:cubicBezTo>
                    <a:pt x="360" y="984"/>
                    <a:pt x="408" y="1008"/>
                    <a:pt x="456" y="1032"/>
                  </a:cubicBezTo>
                  <a:cubicBezTo>
                    <a:pt x="480" y="1044"/>
                    <a:pt x="504" y="1050"/>
                    <a:pt x="528" y="1050"/>
                  </a:cubicBezTo>
                  <a:cubicBezTo>
                    <a:pt x="552" y="1050"/>
                    <a:pt x="576" y="1044"/>
                    <a:pt x="600" y="1032"/>
                  </a:cubicBezTo>
                  <a:cubicBezTo>
                    <a:pt x="696" y="1008"/>
                    <a:pt x="768" y="936"/>
                    <a:pt x="792" y="840"/>
                  </a:cubicBezTo>
                  <a:cubicBezTo>
                    <a:pt x="816" y="768"/>
                    <a:pt x="840" y="696"/>
                    <a:pt x="840" y="624"/>
                  </a:cubicBezTo>
                  <a:cubicBezTo>
                    <a:pt x="840" y="576"/>
                    <a:pt x="840" y="504"/>
                    <a:pt x="816" y="432"/>
                  </a:cubicBezTo>
                  <a:cubicBezTo>
                    <a:pt x="792" y="360"/>
                    <a:pt x="768" y="312"/>
                    <a:pt x="744" y="240"/>
                  </a:cubicBezTo>
                  <a:cubicBezTo>
                    <a:pt x="696" y="192"/>
                    <a:pt x="672" y="120"/>
                    <a:pt x="624" y="72"/>
                  </a:cubicBezTo>
                  <a:cubicBezTo>
                    <a:pt x="552" y="24"/>
                    <a:pt x="480"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7"/>
            <p:cNvSpPr/>
            <p:nvPr/>
          </p:nvSpPr>
          <p:spPr>
            <a:xfrm>
              <a:off x="3063200" y="2458075"/>
              <a:ext cx="23425" cy="37000"/>
            </a:xfrm>
            <a:custGeom>
              <a:rect b="b" l="l" r="r" t="t"/>
              <a:pathLst>
                <a:path extrusionOk="0" h="1480" w="937">
                  <a:moveTo>
                    <a:pt x="346" y="0"/>
                  </a:moveTo>
                  <a:cubicBezTo>
                    <a:pt x="234" y="0"/>
                    <a:pt x="135" y="73"/>
                    <a:pt x="97" y="207"/>
                  </a:cubicBezTo>
                  <a:cubicBezTo>
                    <a:pt x="1" y="591"/>
                    <a:pt x="73" y="1023"/>
                    <a:pt x="289" y="1335"/>
                  </a:cubicBezTo>
                  <a:cubicBezTo>
                    <a:pt x="361" y="1431"/>
                    <a:pt x="433" y="1479"/>
                    <a:pt x="529" y="1479"/>
                  </a:cubicBezTo>
                  <a:cubicBezTo>
                    <a:pt x="625" y="1479"/>
                    <a:pt x="745" y="1431"/>
                    <a:pt x="769" y="1335"/>
                  </a:cubicBezTo>
                  <a:cubicBezTo>
                    <a:pt x="937" y="1023"/>
                    <a:pt x="937" y="615"/>
                    <a:pt x="721" y="327"/>
                  </a:cubicBezTo>
                  <a:cubicBezTo>
                    <a:pt x="697" y="303"/>
                    <a:pt x="673" y="279"/>
                    <a:pt x="649" y="255"/>
                  </a:cubicBezTo>
                  <a:cubicBezTo>
                    <a:pt x="625" y="135"/>
                    <a:pt x="553" y="39"/>
                    <a:pt x="433" y="15"/>
                  </a:cubicBezTo>
                  <a:cubicBezTo>
                    <a:pt x="404" y="5"/>
                    <a:pt x="374"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7"/>
            <p:cNvSpPr/>
            <p:nvPr/>
          </p:nvSpPr>
          <p:spPr>
            <a:xfrm>
              <a:off x="3090800" y="2913925"/>
              <a:ext cx="55850" cy="104875"/>
            </a:xfrm>
            <a:custGeom>
              <a:rect b="b" l="l" r="r" t="t"/>
              <a:pathLst>
                <a:path extrusionOk="0" h="4195" w="2234">
                  <a:moveTo>
                    <a:pt x="769" y="671"/>
                  </a:moveTo>
                  <a:cubicBezTo>
                    <a:pt x="793" y="719"/>
                    <a:pt x="817" y="767"/>
                    <a:pt x="865" y="815"/>
                  </a:cubicBezTo>
                  <a:lnTo>
                    <a:pt x="745" y="815"/>
                  </a:lnTo>
                  <a:cubicBezTo>
                    <a:pt x="745" y="791"/>
                    <a:pt x="745" y="743"/>
                    <a:pt x="769" y="671"/>
                  </a:cubicBezTo>
                  <a:close/>
                  <a:moveTo>
                    <a:pt x="660" y="1"/>
                  </a:moveTo>
                  <a:cubicBezTo>
                    <a:pt x="618" y="1"/>
                    <a:pt x="574" y="8"/>
                    <a:pt x="529" y="23"/>
                  </a:cubicBezTo>
                  <a:cubicBezTo>
                    <a:pt x="457" y="47"/>
                    <a:pt x="409" y="71"/>
                    <a:pt x="361" y="119"/>
                  </a:cubicBezTo>
                  <a:cubicBezTo>
                    <a:pt x="313" y="95"/>
                    <a:pt x="265" y="95"/>
                    <a:pt x="217" y="95"/>
                  </a:cubicBezTo>
                  <a:cubicBezTo>
                    <a:pt x="49" y="143"/>
                    <a:pt x="1" y="287"/>
                    <a:pt x="1" y="455"/>
                  </a:cubicBezTo>
                  <a:cubicBezTo>
                    <a:pt x="49" y="791"/>
                    <a:pt x="121" y="1151"/>
                    <a:pt x="217" y="1487"/>
                  </a:cubicBezTo>
                  <a:cubicBezTo>
                    <a:pt x="241" y="1799"/>
                    <a:pt x="313" y="2087"/>
                    <a:pt x="409" y="2375"/>
                  </a:cubicBezTo>
                  <a:cubicBezTo>
                    <a:pt x="505" y="2639"/>
                    <a:pt x="625" y="2903"/>
                    <a:pt x="745" y="3143"/>
                  </a:cubicBezTo>
                  <a:cubicBezTo>
                    <a:pt x="841" y="3311"/>
                    <a:pt x="937" y="3527"/>
                    <a:pt x="1081" y="3695"/>
                  </a:cubicBezTo>
                  <a:cubicBezTo>
                    <a:pt x="1081" y="3719"/>
                    <a:pt x="1105" y="3743"/>
                    <a:pt x="1129" y="3791"/>
                  </a:cubicBezTo>
                  <a:cubicBezTo>
                    <a:pt x="1201" y="3911"/>
                    <a:pt x="1273" y="4031"/>
                    <a:pt x="1393" y="4127"/>
                  </a:cubicBezTo>
                  <a:cubicBezTo>
                    <a:pt x="1463" y="4169"/>
                    <a:pt x="1549" y="4195"/>
                    <a:pt x="1637" y="4195"/>
                  </a:cubicBezTo>
                  <a:cubicBezTo>
                    <a:pt x="1700" y="4195"/>
                    <a:pt x="1765" y="4181"/>
                    <a:pt x="1825" y="4151"/>
                  </a:cubicBezTo>
                  <a:cubicBezTo>
                    <a:pt x="2065" y="4031"/>
                    <a:pt x="2161" y="3743"/>
                    <a:pt x="2185" y="3503"/>
                  </a:cubicBezTo>
                  <a:cubicBezTo>
                    <a:pt x="2233" y="2951"/>
                    <a:pt x="2137" y="2375"/>
                    <a:pt x="1969" y="1847"/>
                  </a:cubicBezTo>
                  <a:cubicBezTo>
                    <a:pt x="1825" y="1319"/>
                    <a:pt x="1561" y="815"/>
                    <a:pt x="1225" y="383"/>
                  </a:cubicBezTo>
                  <a:cubicBezTo>
                    <a:pt x="1083" y="200"/>
                    <a:pt x="890" y="1"/>
                    <a:pt x="6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7"/>
            <p:cNvSpPr/>
            <p:nvPr/>
          </p:nvSpPr>
          <p:spPr>
            <a:xfrm>
              <a:off x="3146025" y="2902125"/>
              <a:ext cx="39625" cy="80950"/>
            </a:xfrm>
            <a:custGeom>
              <a:rect b="b" l="l" r="r" t="t"/>
              <a:pathLst>
                <a:path extrusionOk="0" h="3238" w="1585">
                  <a:moveTo>
                    <a:pt x="485" y="0"/>
                  </a:moveTo>
                  <a:cubicBezTo>
                    <a:pt x="363" y="0"/>
                    <a:pt x="238" y="84"/>
                    <a:pt x="192" y="207"/>
                  </a:cubicBezTo>
                  <a:cubicBezTo>
                    <a:pt x="168" y="279"/>
                    <a:pt x="144" y="375"/>
                    <a:pt x="144" y="471"/>
                  </a:cubicBezTo>
                  <a:cubicBezTo>
                    <a:pt x="48" y="495"/>
                    <a:pt x="0" y="591"/>
                    <a:pt x="0" y="711"/>
                  </a:cubicBezTo>
                  <a:cubicBezTo>
                    <a:pt x="24" y="1143"/>
                    <a:pt x="96" y="1575"/>
                    <a:pt x="216" y="2007"/>
                  </a:cubicBezTo>
                  <a:cubicBezTo>
                    <a:pt x="288" y="2199"/>
                    <a:pt x="384" y="2415"/>
                    <a:pt x="480" y="2607"/>
                  </a:cubicBezTo>
                  <a:cubicBezTo>
                    <a:pt x="576" y="2799"/>
                    <a:pt x="672" y="3015"/>
                    <a:pt x="864" y="3135"/>
                  </a:cubicBezTo>
                  <a:cubicBezTo>
                    <a:pt x="942" y="3202"/>
                    <a:pt x="1041" y="3238"/>
                    <a:pt x="1139" y="3238"/>
                  </a:cubicBezTo>
                  <a:cubicBezTo>
                    <a:pt x="1252" y="3238"/>
                    <a:pt x="1363" y="3190"/>
                    <a:pt x="1440" y="3087"/>
                  </a:cubicBezTo>
                  <a:cubicBezTo>
                    <a:pt x="1584" y="2943"/>
                    <a:pt x="1560" y="2679"/>
                    <a:pt x="1560" y="2487"/>
                  </a:cubicBezTo>
                  <a:cubicBezTo>
                    <a:pt x="1560" y="2079"/>
                    <a:pt x="1488" y="1671"/>
                    <a:pt x="1344" y="1287"/>
                  </a:cubicBezTo>
                  <a:cubicBezTo>
                    <a:pt x="1200" y="831"/>
                    <a:pt x="960" y="447"/>
                    <a:pt x="672" y="87"/>
                  </a:cubicBezTo>
                  <a:cubicBezTo>
                    <a:pt x="621" y="26"/>
                    <a:pt x="553" y="0"/>
                    <a:pt x="4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7"/>
            <p:cNvSpPr/>
            <p:nvPr/>
          </p:nvSpPr>
          <p:spPr>
            <a:xfrm>
              <a:off x="3188025" y="2877975"/>
              <a:ext cx="51025" cy="93425"/>
            </a:xfrm>
            <a:custGeom>
              <a:rect b="b" l="l" r="r" t="t"/>
              <a:pathLst>
                <a:path extrusionOk="0" h="3737" w="2041">
                  <a:moveTo>
                    <a:pt x="482" y="0"/>
                  </a:moveTo>
                  <a:cubicBezTo>
                    <a:pt x="435" y="0"/>
                    <a:pt x="386" y="14"/>
                    <a:pt x="336" y="45"/>
                  </a:cubicBezTo>
                  <a:cubicBezTo>
                    <a:pt x="288" y="69"/>
                    <a:pt x="240" y="117"/>
                    <a:pt x="216" y="165"/>
                  </a:cubicBezTo>
                  <a:cubicBezTo>
                    <a:pt x="24" y="261"/>
                    <a:pt x="0" y="501"/>
                    <a:pt x="0" y="693"/>
                  </a:cubicBezTo>
                  <a:cubicBezTo>
                    <a:pt x="0" y="909"/>
                    <a:pt x="0" y="1125"/>
                    <a:pt x="24" y="1317"/>
                  </a:cubicBezTo>
                  <a:cubicBezTo>
                    <a:pt x="96" y="1821"/>
                    <a:pt x="240" y="2325"/>
                    <a:pt x="456" y="2781"/>
                  </a:cubicBezTo>
                  <a:cubicBezTo>
                    <a:pt x="609" y="3130"/>
                    <a:pt x="900" y="3736"/>
                    <a:pt x="1348" y="3736"/>
                  </a:cubicBezTo>
                  <a:cubicBezTo>
                    <a:pt x="1394" y="3736"/>
                    <a:pt x="1440" y="3730"/>
                    <a:pt x="1489" y="3717"/>
                  </a:cubicBezTo>
                  <a:cubicBezTo>
                    <a:pt x="1585" y="3693"/>
                    <a:pt x="1657" y="3621"/>
                    <a:pt x="1681" y="3525"/>
                  </a:cubicBezTo>
                  <a:cubicBezTo>
                    <a:pt x="1729" y="3501"/>
                    <a:pt x="1777" y="3453"/>
                    <a:pt x="1801" y="3405"/>
                  </a:cubicBezTo>
                  <a:cubicBezTo>
                    <a:pt x="1921" y="3237"/>
                    <a:pt x="1945" y="3021"/>
                    <a:pt x="1945" y="2829"/>
                  </a:cubicBezTo>
                  <a:cubicBezTo>
                    <a:pt x="2041" y="2085"/>
                    <a:pt x="1777" y="1293"/>
                    <a:pt x="1273" y="717"/>
                  </a:cubicBezTo>
                  <a:cubicBezTo>
                    <a:pt x="1153" y="573"/>
                    <a:pt x="1008" y="453"/>
                    <a:pt x="864" y="333"/>
                  </a:cubicBezTo>
                  <a:cubicBezTo>
                    <a:pt x="840" y="309"/>
                    <a:pt x="792" y="261"/>
                    <a:pt x="744" y="237"/>
                  </a:cubicBezTo>
                  <a:cubicBezTo>
                    <a:pt x="727" y="112"/>
                    <a:pt x="616" y="0"/>
                    <a:pt x="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7"/>
            <p:cNvSpPr/>
            <p:nvPr/>
          </p:nvSpPr>
          <p:spPr>
            <a:xfrm>
              <a:off x="3245625" y="2861400"/>
              <a:ext cx="36625" cy="66850"/>
            </a:xfrm>
            <a:custGeom>
              <a:rect b="b" l="l" r="r" t="t"/>
              <a:pathLst>
                <a:path extrusionOk="0" h="2674" w="1465">
                  <a:moveTo>
                    <a:pt x="313" y="0"/>
                  </a:moveTo>
                  <a:cubicBezTo>
                    <a:pt x="170" y="0"/>
                    <a:pt x="25" y="91"/>
                    <a:pt x="25" y="276"/>
                  </a:cubicBezTo>
                  <a:cubicBezTo>
                    <a:pt x="25" y="420"/>
                    <a:pt x="25" y="564"/>
                    <a:pt x="49" y="732"/>
                  </a:cubicBezTo>
                  <a:cubicBezTo>
                    <a:pt x="1" y="1020"/>
                    <a:pt x="25" y="1356"/>
                    <a:pt x="121" y="1596"/>
                  </a:cubicBezTo>
                  <a:cubicBezTo>
                    <a:pt x="169" y="1740"/>
                    <a:pt x="265" y="1884"/>
                    <a:pt x="361" y="2004"/>
                  </a:cubicBezTo>
                  <a:cubicBezTo>
                    <a:pt x="409" y="2076"/>
                    <a:pt x="433" y="2148"/>
                    <a:pt x="481" y="2244"/>
                  </a:cubicBezTo>
                  <a:cubicBezTo>
                    <a:pt x="553" y="2364"/>
                    <a:pt x="625" y="2532"/>
                    <a:pt x="745" y="2604"/>
                  </a:cubicBezTo>
                  <a:cubicBezTo>
                    <a:pt x="813" y="2649"/>
                    <a:pt x="891" y="2673"/>
                    <a:pt x="971" y="2673"/>
                  </a:cubicBezTo>
                  <a:cubicBezTo>
                    <a:pt x="1059" y="2673"/>
                    <a:pt x="1149" y="2643"/>
                    <a:pt x="1225" y="2580"/>
                  </a:cubicBezTo>
                  <a:cubicBezTo>
                    <a:pt x="1321" y="2484"/>
                    <a:pt x="1345" y="2340"/>
                    <a:pt x="1369" y="2196"/>
                  </a:cubicBezTo>
                  <a:cubicBezTo>
                    <a:pt x="1465" y="1692"/>
                    <a:pt x="1393" y="1140"/>
                    <a:pt x="1129" y="708"/>
                  </a:cubicBezTo>
                  <a:cubicBezTo>
                    <a:pt x="1009" y="492"/>
                    <a:pt x="841" y="204"/>
                    <a:pt x="577" y="180"/>
                  </a:cubicBezTo>
                  <a:cubicBezTo>
                    <a:pt x="544" y="61"/>
                    <a:pt x="429"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7"/>
            <p:cNvSpPr/>
            <p:nvPr/>
          </p:nvSpPr>
          <p:spPr>
            <a:xfrm>
              <a:off x="3158625" y="3070875"/>
              <a:ext cx="33025" cy="42250"/>
            </a:xfrm>
            <a:custGeom>
              <a:rect b="b" l="l" r="r" t="t"/>
              <a:pathLst>
                <a:path extrusionOk="0" h="1690" w="1321">
                  <a:moveTo>
                    <a:pt x="579" y="0"/>
                  </a:moveTo>
                  <a:cubicBezTo>
                    <a:pt x="506" y="0"/>
                    <a:pt x="435" y="31"/>
                    <a:pt x="384" y="81"/>
                  </a:cubicBezTo>
                  <a:cubicBezTo>
                    <a:pt x="0" y="417"/>
                    <a:pt x="192" y="993"/>
                    <a:pt x="408" y="1353"/>
                  </a:cubicBezTo>
                  <a:cubicBezTo>
                    <a:pt x="480" y="1473"/>
                    <a:pt x="576" y="1594"/>
                    <a:pt x="696" y="1642"/>
                  </a:cubicBezTo>
                  <a:cubicBezTo>
                    <a:pt x="760" y="1674"/>
                    <a:pt x="827" y="1690"/>
                    <a:pt x="893" y="1690"/>
                  </a:cubicBezTo>
                  <a:cubicBezTo>
                    <a:pt x="1024" y="1690"/>
                    <a:pt x="1152" y="1626"/>
                    <a:pt x="1248" y="1498"/>
                  </a:cubicBezTo>
                  <a:cubicBezTo>
                    <a:pt x="1320" y="1377"/>
                    <a:pt x="1320" y="1257"/>
                    <a:pt x="1320" y="1113"/>
                  </a:cubicBezTo>
                  <a:cubicBezTo>
                    <a:pt x="1320" y="993"/>
                    <a:pt x="1320" y="873"/>
                    <a:pt x="1272" y="777"/>
                  </a:cubicBezTo>
                  <a:cubicBezTo>
                    <a:pt x="1200" y="513"/>
                    <a:pt x="1032" y="297"/>
                    <a:pt x="816" y="153"/>
                  </a:cubicBezTo>
                  <a:cubicBezTo>
                    <a:pt x="792" y="129"/>
                    <a:pt x="792" y="105"/>
                    <a:pt x="768" y="81"/>
                  </a:cubicBezTo>
                  <a:cubicBezTo>
                    <a:pt x="712" y="25"/>
                    <a:pt x="644" y="0"/>
                    <a:pt x="5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7"/>
            <p:cNvSpPr/>
            <p:nvPr/>
          </p:nvSpPr>
          <p:spPr>
            <a:xfrm>
              <a:off x="3201225" y="3054925"/>
              <a:ext cx="27025" cy="42900"/>
            </a:xfrm>
            <a:custGeom>
              <a:rect b="b" l="l" r="r" t="t"/>
              <a:pathLst>
                <a:path extrusionOk="0" h="1716" w="1081">
                  <a:moveTo>
                    <a:pt x="423" y="0"/>
                  </a:moveTo>
                  <a:cubicBezTo>
                    <a:pt x="323" y="0"/>
                    <a:pt x="218" y="37"/>
                    <a:pt x="168" y="119"/>
                  </a:cubicBezTo>
                  <a:cubicBezTo>
                    <a:pt x="48" y="359"/>
                    <a:pt x="0" y="623"/>
                    <a:pt x="24" y="887"/>
                  </a:cubicBezTo>
                  <a:cubicBezTo>
                    <a:pt x="48" y="1031"/>
                    <a:pt x="96" y="1175"/>
                    <a:pt x="144" y="1295"/>
                  </a:cubicBezTo>
                  <a:cubicBezTo>
                    <a:pt x="192" y="1415"/>
                    <a:pt x="264" y="1535"/>
                    <a:pt x="360" y="1607"/>
                  </a:cubicBezTo>
                  <a:cubicBezTo>
                    <a:pt x="444" y="1679"/>
                    <a:pt x="541" y="1715"/>
                    <a:pt x="637" y="1715"/>
                  </a:cubicBezTo>
                  <a:cubicBezTo>
                    <a:pt x="733" y="1715"/>
                    <a:pt x="829" y="1679"/>
                    <a:pt x="913" y="1607"/>
                  </a:cubicBezTo>
                  <a:cubicBezTo>
                    <a:pt x="1009" y="1487"/>
                    <a:pt x="1057" y="1343"/>
                    <a:pt x="1057" y="1175"/>
                  </a:cubicBezTo>
                  <a:cubicBezTo>
                    <a:pt x="1081" y="935"/>
                    <a:pt x="1009" y="647"/>
                    <a:pt x="865" y="431"/>
                  </a:cubicBezTo>
                  <a:cubicBezTo>
                    <a:pt x="817" y="359"/>
                    <a:pt x="745" y="263"/>
                    <a:pt x="673" y="215"/>
                  </a:cubicBezTo>
                  <a:cubicBezTo>
                    <a:pt x="673" y="143"/>
                    <a:pt x="625" y="71"/>
                    <a:pt x="553" y="23"/>
                  </a:cubicBezTo>
                  <a:cubicBezTo>
                    <a:pt x="515" y="8"/>
                    <a:pt x="469" y="0"/>
                    <a:pt x="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7"/>
            <p:cNvSpPr/>
            <p:nvPr/>
          </p:nvSpPr>
          <p:spPr>
            <a:xfrm>
              <a:off x="3235425" y="3014100"/>
              <a:ext cx="37825" cy="68475"/>
            </a:xfrm>
            <a:custGeom>
              <a:rect b="b" l="l" r="r" t="t"/>
              <a:pathLst>
                <a:path extrusionOk="0" h="2739" w="1513">
                  <a:moveTo>
                    <a:pt x="505" y="0"/>
                  </a:moveTo>
                  <a:cubicBezTo>
                    <a:pt x="337" y="0"/>
                    <a:pt x="241" y="120"/>
                    <a:pt x="241" y="264"/>
                  </a:cubicBezTo>
                  <a:cubicBezTo>
                    <a:pt x="217" y="264"/>
                    <a:pt x="217" y="288"/>
                    <a:pt x="217" y="336"/>
                  </a:cubicBezTo>
                  <a:cubicBezTo>
                    <a:pt x="193" y="384"/>
                    <a:pt x="169" y="432"/>
                    <a:pt x="169" y="480"/>
                  </a:cubicBezTo>
                  <a:cubicBezTo>
                    <a:pt x="73" y="696"/>
                    <a:pt x="25" y="960"/>
                    <a:pt x="25" y="1128"/>
                  </a:cubicBezTo>
                  <a:cubicBezTo>
                    <a:pt x="1" y="1344"/>
                    <a:pt x="49" y="1536"/>
                    <a:pt x="73" y="1728"/>
                  </a:cubicBezTo>
                  <a:cubicBezTo>
                    <a:pt x="121" y="1920"/>
                    <a:pt x="145" y="2112"/>
                    <a:pt x="217" y="2256"/>
                  </a:cubicBezTo>
                  <a:cubicBezTo>
                    <a:pt x="289" y="2424"/>
                    <a:pt x="409" y="2568"/>
                    <a:pt x="553" y="2640"/>
                  </a:cubicBezTo>
                  <a:cubicBezTo>
                    <a:pt x="625" y="2664"/>
                    <a:pt x="673" y="2688"/>
                    <a:pt x="745" y="2688"/>
                  </a:cubicBezTo>
                  <a:cubicBezTo>
                    <a:pt x="819" y="2718"/>
                    <a:pt x="893" y="2739"/>
                    <a:pt x="973" y="2739"/>
                  </a:cubicBezTo>
                  <a:cubicBezTo>
                    <a:pt x="1022" y="2739"/>
                    <a:pt x="1074" y="2731"/>
                    <a:pt x="1129" y="2712"/>
                  </a:cubicBezTo>
                  <a:cubicBezTo>
                    <a:pt x="1345" y="2616"/>
                    <a:pt x="1393" y="2400"/>
                    <a:pt x="1441" y="2184"/>
                  </a:cubicBezTo>
                  <a:cubicBezTo>
                    <a:pt x="1513" y="1776"/>
                    <a:pt x="1489" y="1368"/>
                    <a:pt x="1393" y="984"/>
                  </a:cubicBezTo>
                  <a:cubicBezTo>
                    <a:pt x="1297" y="648"/>
                    <a:pt x="1105" y="240"/>
                    <a:pt x="745" y="168"/>
                  </a:cubicBezTo>
                  <a:cubicBezTo>
                    <a:pt x="721" y="72"/>
                    <a:pt x="649" y="0"/>
                    <a:pt x="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7"/>
            <p:cNvSpPr/>
            <p:nvPr/>
          </p:nvSpPr>
          <p:spPr>
            <a:xfrm>
              <a:off x="3261825" y="3162575"/>
              <a:ext cx="33025" cy="53225"/>
            </a:xfrm>
            <a:custGeom>
              <a:rect b="b" l="l" r="r" t="t"/>
              <a:pathLst>
                <a:path extrusionOk="0" h="2129" w="1321">
                  <a:moveTo>
                    <a:pt x="362" y="1"/>
                  </a:moveTo>
                  <a:cubicBezTo>
                    <a:pt x="277" y="1"/>
                    <a:pt x="197" y="43"/>
                    <a:pt x="145" y="134"/>
                  </a:cubicBezTo>
                  <a:cubicBezTo>
                    <a:pt x="1" y="350"/>
                    <a:pt x="1" y="638"/>
                    <a:pt x="49" y="878"/>
                  </a:cubicBezTo>
                  <a:cubicBezTo>
                    <a:pt x="73" y="1022"/>
                    <a:pt x="121" y="1166"/>
                    <a:pt x="169" y="1286"/>
                  </a:cubicBezTo>
                  <a:cubicBezTo>
                    <a:pt x="265" y="1574"/>
                    <a:pt x="433" y="1838"/>
                    <a:pt x="649" y="2054"/>
                  </a:cubicBezTo>
                  <a:cubicBezTo>
                    <a:pt x="700" y="2105"/>
                    <a:pt x="766" y="2129"/>
                    <a:pt x="832" y="2129"/>
                  </a:cubicBezTo>
                  <a:cubicBezTo>
                    <a:pt x="953" y="2129"/>
                    <a:pt x="1074" y="2049"/>
                    <a:pt x="1105" y="1910"/>
                  </a:cubicBezTo>
                  <a:cubicBezTo>
                    <a:pt x="1153" y="1814"/>
                    <a:pt x="1177" y="1718"/>
                    <a:pt x="1177" y="1598"/>
                  </a:cubicBezTo>
                  <a:cubicBezTo>
                    <a:pt x="1321" y="1430"/>
                    <a:pt x="1297" y="1166"/>
                    <a:pt x="1129" y="1022"/>
                  </a:cubicBezTo>
                  <a:cubicBezTo>
                    <a:pt x="1057" y="662"/>
                    <a:pt x="865" y="326"/>
                    <a:pt x="577" y="86"/>
                  </a:cubicBezTo>
                  <a:cubicBezTo>
                    <a:pt x="511" y="31"/>
                    <a:pt x="435" y="1"/>
                    <a:pt x="3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7"/>
            <p:cNvSpPr/>
            <p:nvPr/>
          </p:nvSpPr>
          <p:spPr>
            <a:xfrm>
              <a:off x="3660875" y="2926450"/>
              <a:ext cx="46825" cy="67550"/>
            </a:xfrm>
            <a:custGeom>
              <a:rect b="b" l="l" r="r" t="t"/>
              <a:pathLst>
                <a:path extrusionOk="0" h="2702" w="1873">
                  <a:moveTo>
                    <a:pt x="1191" y="0"/>
                  </a:moveTo>
                  <a:cubicBezTo>
                    <a:pt x="1108" y="0"/>
                    <a:pt x="1022" y="29"/>
                    <a:pt x="936" y="98"/>
                  </a:cubicBezTo>
                  <a:cubicBezTo>
                    <a:pt x="792" y="194"/>
                    <a:pt x="696" y="362"/>
                    <a:pt x="624" y="506"/>
                  </a:cubicBezTo>
                  <a:cubicBezTo>
                    <a:pt x="528" y="650"/>
                    <a:pt x="456" y="794"/>
                    <a:pt x="384" y="938"/>
                  </a:cubicBezTo>
                  <a:cubicBezTo>
                    <a:pt x="312" y="1106"/>
                    <a:pt x="264" y="1274"/>
                    <a:pt x="192" y="1442"/>
                  </a:cubicBezTo>
                  <a:cubicBezTo>
                    <a:pt x="144" y="1610"/>
                    <a:pt x="96" y="1778"/>
                    <a:pt x="96" y="1970"/>
                  </a:cubicBezTo>
                  <a:cubicBezTo>
                    <a:pt x="96" y="1994"/>
                    <a:pt x="96" y="2018"/>
                    <a:pt x="120" y="2066"/>
                  </a:cubicBezTo>
                  <a:cubicBezTo>
                    <a:pt x="96" y="2138"/>
                    <a:pt x="48" y="2234"/>
                    <a:pt x="48" y="2306"/>
                  </a:cubicBezTo>
                  <a:cubicBezTo>
                    <a:pt x="0" y="2426"/>
                    <a:pt x="48" y="2570"/>
                    <a:pt x="168" y="2618"/>
                  </a:cubicBezTo>
                  <a:cubicBezTo>
                    <a:pt x="282" y="2675"/>
                    <a:pt x="402" y="2702"/>
                    <a:pt x="519" y="2702"/>
                  </a:cubicBezTo>
                  <a:cubicBezTo>
                    <a:pt x="748" y="2702"/>
                    <a:pt x="970" y="2601"/>
                    <a:pt x="1129" y="2426"/>
                  </a:cubicBezTo>
                  <a:cubicBezTo>
                    <a:pt x="1369" y="2186"/>
                    <a:pt x="1513" y="1850"/>
                    <a:pt x="1657" y="1562"/>
                  </a:cubicBezTo>
                  <a:cubicBezTo>
                    <a:pt x="1801" y="1250"/>
                    <a:pt x="1873" y="890"/>
                    <a:pt x="1777" y="554"/>
                  </a:cubicBezTo>
                  <a:cubicBezTo>
                    <a:pt x="1685" y="298"/>
                    <a:pt x="1454" y="0"/>
                    <a:pt x="1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7"/>
            <p:cNvSpPr/>
            <p:nvPr/>
          </p:nvSpPr>
          <p:spPr>
            <a:xfrm>
              <a:off x="3705275" y="2950850"/>
              <a:ext cx="38425" cy="63275"/>
            </a:xfrm>
            <a:custGeom>
              <a:rect b="b" l="l" r="r" t="t"/>
              <a:pathLst>
                <a:path extrusionOk="0" h="2531" w="1537">
                  <a:moveTo>
                    <a:pt x="1125" y="1"/>
                  </a:moveTo>
                  <a:cubicBezTo>
                    <a:pt x="1048" y="1"/>
                    <a:pt x="967" y="28"/>
                    <a:pt x="913" y="82"/>
                  </a:cubicBezTo>
                  <a:cubicBezTo>
                    <a:pt x="697" y="322"/>
                    <a:pt x="505" y="586"/>
                    <a:pt x="385" y="898"/>
                  </a:cubicBezTo>
                  <a:cubicBezTo>
                    <a:pt x="337" y="994"/>
                    <a:pt x="289" y="1066"/>
                    <a:pt x="265" y="1138"/>
                  </a:cubicBezTo>
                  <a:cubicBezTo>
                    <a:pt x="193" y="1306"/>
                    <a:pt x="145" y="1474"/>
                    <a:pt x="97" y="1642"/>
                  </a:cubicBezTo>
                  <a:cubicBezTo>
                    <a:pt x="49" y="1810"/>
                    <a:pt x="1" y="1978"/>
                    <a:pt x="25" y="2146"/>
                  </a:cubicBezTo>
                  <a:cubicBezTo>
                    <a:pt x="49" y="2362"/>
                    <a:pt x="217" y="2530"/>
                    <a:pt x="457" y="2530"/>
                  </a:cubicBezTo>
                  <a:cubicBezTo>
                    <a:pt x="625" y="2530"/>
                    <a:pt x="793" y="2386"/>
                    <a:pt x="889" y="2242"/>
                  </a:cubicBezTo>
                  <a:cubicBezTo>
                    <a:pt x="985" y="2122"/>
                    <a:pt x="1081" y="1978"/>
                    <a:pt x="1153" y="1834"/>
                  </a:cubicBezTo>
                  <a:cubicBezTo>
                    <a:pt x="1249" y="1666"/>
                    <a:pt x="1321" y="1498"/>
                    <a:pt x="1369" y="1330"/>
                  </a:cubicBezTo>
                  <a:cubicBezTo>
                    <a:pt x="1489" y="970"/>
                    <a:pt x="1537" y="562"/>
                    <a:pt x="1393" y="202"/>
                  </a:cubicBezTo>
                  <a:cubicBezTo>
                    <a:pt x="1345" y="106"/>
                    <a:pt x="1297" y="34"/>
                    <a:pt x="1201" y="10"/>
                  </a:cubicBezTo>
                  <a:cubicBezTo>
                    <a:pt x="1177" y="4"/>
                    <a:pt x="1151" y="1"/>
                    <a:pt x="1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7"/>
            <p:cNvSpPr/>
            <p:nvPr/>
          </p:nvSpPr>
          <p:spPr>
            <a:xfrm>
              <a:off x="3743225" y="2966125"/>
              <a:ext cx="26875" cy="55000"/>
            </a:xfrm>
            <a:custGeom>
              <a:rect b="b" l="l" r="r" t="t"/>
              <a:pathLst>
                <a:path extrusionOk="0" h="2200" w="1075">
                  <a:moveTo>
                    <a:pt x="735" y="0"/>
                  </a:moveTo>
                  <a:cubicBezTo>
                    <a:pt x="634" y="0"/>
                    <a:pt x="525" y="43"/>
                    <a:pt x="475" y="143"/>
                  </a:cubicBezTo>
                  <a:cubicBezTo>
                    <a:pt x="451" y="191"/>
                    <a:pt x="451" y="239"/>
                    <a:pt x="427" y="287"/>
                  </a:cubicBezTo>
                  <a:cubicBezTo>
                    <a:pt x="403" y="311"/>
                    <a:pt x="379" y="359"/>
                    <a:pt x="379" y="383"/>
                  </a:cubicBezTo>
                  <a:cubicBezTo>
                    <a:pt x="187" y="887"/>
                    <a:pt x="67" y="1391"/>
                    <a:pt x="19" y="1919"/>
                  </a:cubicBezTo>
                  <a:cubicBezTo>
                    <a:pt x="0" y="2066"/>
                    <a:pt x="165" y="2199"/>
                    <a:pt x="319" y="2199"/>
                  </a:cubicBezTo>
                  <a:cubicBezTo>
                    <a:pt x="366" y="2199"/>
                    <a:pt x="412" y="2187"/>
                    <a:pt x="451" y="2159"/>
                  </a:cubicBezTo>
                  <a:cubicBezTo>
                    <a:pt x="715" y="1943"/>
                    <a:pt x="931" y="1655"/>
                    <a:pt x="1003" y="1319"/>
                  </a:cubicBezTo>
                  <a:cubicBezTo>
                    <a:pt x="1075" y="1031"/>
                    <a:pt x="1051" y="719"/>
                    <a:pt x="955" y="455"/>
                  </a:cubicBezTo>
                  <a:cubicBezTo>
                    <a:pt x="955" y="431"/>
                    <a:pt x="955" y="431"/>
                    <a:pt x="955" y="407"/>
                  </a:cubicBezTo>
                  <a:cubicBezTo>
                    <a:pt x="1027" y="287"/>
                    <a:pt x="1003" y="119"/>
                    <a:pt x="859" y="23"/>
                  </a:cubicBezTo>
                  <a:cubicBezTo>
                    <a:pt x="822" y="8"/>
                    <a:pt x="780" y="0"/>
                    <a:pt x="7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7"/>
            <p:cNvSpPr/>
            <p:nvPr/>
          </p:nvSpPr>
          <p:spPr>
            <a:xfrm>
              <a:off x="3707675" y="2857775"/>
              <a:ext cx="43825" cy="51925"/>
            </a:xfrm>
            <a:custGeom>
              <a:rect b="b" l="l" r="r" t="t"/>
              <a:pathLst>
                <a:path extrusionOk="0" h="2077" w="1753">
                  <a:moveTo>
                    <a:pt x="1237" y="1"/>
                  </a:moveTo>
                  <a:cubicBezTo>
                    <a:pt x="1159" y="1"/>
                    <a:pt x="1081" y="25"/>
                    <a:pt x="1009" y="61"/>
                  </a:cubicBezTo>
                  <a:cubicBezTo>
                    <a:pt x="913" y="61"/>
                    <a:pt x="841" y="85"/>
                    <a:pt x="769" y="157"/>
                  </a:cubicBezTo>
                  <a:cubicBezTo>
                    <a:pt x="577" y="325"/>
                    <a:pt x="433" y="541"/>
                    <a:pt x="313" y="757"/>
                  </a:cubicBezTo>
                  <a:cubicBezTo>
                    <a:pt x="241" y="877"/>
                    <a:pt x="193" y="997"/>
                    <a:pt x="121" y="1117"/>
                  </a:cubicBezTo>
                  <a:cubicBezTo>
                    <a:pt x="97" y="1237"/>
                    <a:pt x="49" y="1357"/>
                    <a:pt x="25" y="1477"/>
                  </a:cubicBezTo>
                  <a:cubicBezTo>
                    <a:pt x="1" y="1645"/>
                    <a:pt x="25" y="1813"/>
                    <a:pt x="169" y="1933"/>
                  </a:cubicBezTo>
                  <a:cubicBezTo>
                    <a:pt x="265" y="2029"/>
                    <a:pt x="409" y="2077"/>
                    <a:pt x="553" y="2077"/>
                  </a:cubicBezTo>
                  <a:cubicBezTo>
                    <a:pt x="841" y="2077"/>
                    <a:pt x="1057" y="1861"/>
                    <a:pt x="1201" y="1621"/>
                  </a:cubicBezTo>
                  <a:cubicBezTo>
                    <a:pt x="1321" y="1381"/>
                    <a:pt x="1441" y="1141"/>
                    <a:pt x="1537" y="901"/>
                  </a:cubicBezTo>
                  <a:cubicBezTo>
                    <a:pt x="1657" y="613"/>
                    <a:pt x="1753" y="277"/>
                    <a:pt x="1465" y="85"/>
                  </a:cubicBezTo>
                  <a:cubicBezTo>
                    <a:pt x="1393" y="25"/>
                    <a:pt x="1315" y="1"/>
                    <a:pt x="12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7"/>
            <p:cNvSpPr/>
            <p:nvPr/>
          </p:nvSpPr>
          <p:spPr>
            <a:xfrm>
              <a:off x="3737075" y="2877875"/>
              <a:ext cx="36625" cy="46575"/>
            </a:xfrm>
            <a:custGeom>
              <a:rect b="b" l="l" r="r" t="t"/>
              <a:pathLst>
                <a:path extrusionOk="0" h="1863" w="1465">
                  <a:moveTo>
                    <a:pt x="1179" y="1"/>
                  </a:moveTo>
                  <a:cubicBezTo>
                    <a:pt x="1102" y="1"/>
                    <a:pt x="1033" y="33"/>
                    <a:pt x="985" y="97"/>
                  </a:cubicBezTo>
                  <a:cubicBezTo>
                    <a:pt x="961" y="121"/>
                    <a:pt x="937" y="145"/>
                    <a:pt x="913" y="169"/>
                  </a:cubicBezTo>
                  <a:cubicBezTo>
                    <a:pt x="895" y="163"/>
                    <a:pt x="875" y="160"/>
                    <a:pt x="855" y="160"/>
                  </a:cubicBezTo>
                  <a:cubicBezTo>
                    <a:pt x="796" y="160"/>
                    <a:pt x="733" y="187"/>
                    <a:pt x="697" y="241"/>
                  </a:cubicBezTo>
                  <a:cubicBezTo>
                    <a:pt x="529" y="433"/>
                    <a:pt x="409" y="625"/>
                    <a:pt x="289" y="841"/>
                  </a:cubicBezTo>
                  <a:cubicBezTo>
                    <a:pt x="241" y="937"/>
                    <a:pt x="169" y="1057"/>
                    <a:pt x="145" y="1153"/>
                  </a:cubicBezTo>
                  <a:cubicBezTo>
                    <a:pt x="73" y="1321"/>
                    <a:pt x="1" y="1489"/>
                    <a:pt x="97" y="1681"/>
                  </a:cubicBezTo>
                  <a:cubicBezTo>
                    <a:pt x="173" y="1811"/>
                    <a:pt x="292" y="1863"/>
                    <a:pt x="421" y="1863"/>
                  </a:cubicBezTo>
                  <a:cubicBezTo>
                    <a:pt x="577" y="1863"/>
                    <a:pt x="746" y="1786"/>
                    <a:pt x="865" y="1681"/>
                  </a:cubicBezTo>
                  <a:cubicBezTo>
                    <a:pt x="937" y="1585"/>
                    <a:pt x="1009" y="1489"/>
                    <a:pt x="1081" y="1369"/>
                  </a:cubicBezTo>
                  <a:cubicBezTo>
                    <a:pt x="1153" y="1297"/>
                    <a:pt x="1201" y="1201"/>
                    <a:pt x="1249" y="1105"/>
                  </a:cubicBezTo>
                  <a:cubicBezTo>
                    <a:pt x="1369" y="841"/>
                    <a:pt x="1441" y="577"/>
                    <a:pt x="1465" y="289"/>
                  </a:cubicBezTo>
                  <a:cubicBezTo>
                    <a:pt x="1465" y="169"/>
                    <a:pt x="1369" y="73"/>
                    <a:pt x="1297" y="25"/>
                  </a:cubicBezTo>
                  <a:cubicBezTo>
                    <a:pt x="1257" y="9"/>
                    <a:pt x="1217"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7"/>
            <p:cNvSpPr/>
            <p:nvPr/>
          </p:nvSpPr>
          <p:spPr>
            <a:xfrm>
              <a:off x="3736475" y="2793925"/>
              <a:ext cx="39025" cy="50250"/>
            </a:xfrm>
            <a:custGeom>
              <a:rect b="b" l="l" r="r" t="t"/>
              <a:pathLst>
                <a:path extrusionOk="0" h="2010" w="1561">
                  <a:moveTo>
                    <a:pt x="1277" y="1"/>
                  </a:moveTo>
                  <a:cubicBezTo>
                    <a:pt x="1225" y="1"/>
                    <a:pt x="1172" y="14"/>
                    <a:pt x="1129" y="46"/>
                  </a:cubicBezTo>
                  <a:cubicBezTo>
                    <a:pt x="1081" y="70"/>
                    <a:pt x="1033" y="118"/>
                    <a:pt x="985" y="166"/>
                  </a:cubicBezTo>
                  <a:cubicBezTo>
                    <a:pt x="937" y="166"/>
                    <a:pt x="889" y="166"/>
                    <a:pt x="841" y="190"/>
                  </a:cubicBezTo>
                  <a:cubicBezTo>
                    <a:pt x="601" y="334"/>
                    <a:pt x="409" y="526"/>
                    <a:pt x="265" y="766"/>
                  </a:cubicBezTo>
                  <a:cubicBezTo>
                    <a:pt x="121" y="982"/>
                    <a:pt x="1" y="1246"/>
                    <a:pt x="1" y="1510"/>
                  </a:cubicBezTo>
                  <a:cubicBezTo>
                    <a:pt x="1" y="1654"/>
                    <a:pt x="49" y="1798"/>
                    <a:pt x="169" y="1894"/>
                  </a:cubicBezTo>
                  <a:cubicBezTo>
                    <a:pt x="248" y="1974"/>
                    <a:pt x="349" y="2009"/>
                    <a:pt x="452" y="2009"/>
                  </a:cubicBezTo>
                  <a:cubicBezTo>
                    <a:pt x="536" y="2009"/>
                    <a:pt x="621" y="1986"/>
                    <a:pt x="697" y="1942"/>
                  </a:cubicBezTo>
                  <a:cubicBezTo>
                    <a:pt x="793" y="1870"/>
                    <a:pt x="889" y="1774"/>
                    <a:pt x="961" y="1678"/>
                  </a:cubicBezTo>
                  <a:cubicBezTo>
                    <a:pt x="1033" y="1630"/>
                    <a:pt x="1105" y="1558"/>
                    <a:pt x="1153" y="1462"/>
                  </a:cubicBezTo>
                  <a:cubicBezTo>
                    <a:pt x="1177" y="1414"/>
                    <a:pt x="1177" y="1390"/>
                    <a:pt x="1177" y="1342"/>
                  </a:cubicBezTo>
                  <a:cubicBezTo>
                    <a:pt x="1201" y="1294"/>
                    <a:pt x="1225" y="1270"/>
                    <a:pt x="1249" y="1246"/>
                  </a:cubicBezTo>
                  <a:cubicBezTo>
                    <a:pt x="1393" y="958"/>
                    <a:pt x="1489" y="670"/>
                    <a:pt x="1537" y="358"/>
                  </a:cubicBezTo>
                  <a:cubicBezTo>
                    <a:pt x="1561" y="238"/>
                    <a:pt x="1537" y="142"/>
                    <a:pt x="1441" y="46"/>
                  </a:cubicBezTo>
                  <a:cubicBezTo>
                    <a:pt x="1401" y="20"/>
                    <a:pt x="1340" y="1"/>
                    <a:pt x="1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7"/>
            <p:cNvSpPr/>
            <p:nvPr/>
          </p:nvSpPr>
          <p:spPr>
            <a:xfrm>
              <a:off x="3775475" y="2818250"/>
              <a:ext cx="28225" cy="41500"/>
            </a:xfrm>
            <a:custGeom>
              <a:rect b="b" l="l" r="r" t="t"/>
              <a:pathLst>
                <a:path extrusionOk="0" h="1660" w="1129">
                  <a:moveTo>
                    <a:pt x="773" y="0"/>
                  </a:moveTo>
                  <a:cubicBezTo>
                    <a:pt x="708" y="0"/>
                    <a:pt x="646" y="25"/>
                    <a:pt x="601" y="81"/>
                  </a:cubicBezTo>
                  <a:cubicBezTo>
                    <a:pt x="433" y="225"/>
                    <a:pt x="313" y="417"/>
                    <a:pt x="217" y="609"/>
                  </a:cubicBezTo>
                  <a:cubicBezTo>
                    <a:pt x="169" y="705"/>
                    <a:pt x="121" y="825"/>
                    <a:pt x="73" y="921"/>
                  </a:cubicBezTo>
                  <a:cubicBezTo>
                    <a:pt x="49" y="1041"/>
                    <a:pt x="25" y="1137"/>
                    <a:pt x="49" y="1233"/>
                  </a:cubicBezTo>
                  <a:cubicBezTo>
                    <a:pt x="49" y="1233"/>
                    <a:pt x="49" y="1257"/>
                    <a:pt x="49" y="1257"/>
                  </a:cubicBezTo>
                  <a:cubicBezTo>
                    <a:pt x="49" y="1281"/>
                    <a:pt x="25" y="1281"/>
                    <a:pt x="25" y="1305"/>
                  </a:cubicBezTo>
                  <a:cubicBezTo>
                    <a:pt x="1" y="1449"/>
                    <a:pt x="73" y="1618"/>
                    <a:pt x="217" y="1642"/>
                  </a:cubicBezTo>
                  <a:cubicBezTo>
                    <a:pt x="241" y="1654"/>
                    <a:pt x="259" y="1660"/>
                    <a:pt x="277" y="1660"/>
                  </a:cubicBezTo>
                  <a:cubicBezTo>
                    <a:pt x="295" y="1660"/>
                    <a:pt x="313" y="1654"/>
                    <a:pt x="337" y="1642"/>
                  </a:cubicBezTo>
                  <a:cubicBezTo>
                    <a:pt x="374" y="1654"/>
                    <a:pt x="411" y="1660"/>
                    <a:pt x="448" y="1660"/>
                  </a:cubicBezTo>
                  <a:cubicBezTo>
                    <a:pt x="552" y="1660"/>
                    <a:pt x="650" y="1611"/>
                    <a:pt x="721" y="1521"/>
                  </a:cubicBezTo>
                  <a:cubicBezTo>
                    <a:pt x="817" y="1449"/>
                    <a:pt x="889" y="1353"/>
                    <a:pt x="937" y="1257"/>
                  </a:cubicBezTo>
                  <a:cubicBezTo>
                    <a:pt x="1009" y="1161"/>
                    <a:pt x="1057" y="1041"/>
                    <a:pt x="1081" y="945"/>
                  </a:cubicBezTo>
                  <a:cubicBezTo>
                    <a:pt x="1129" y="777"/>
                    <a:pt x="1105" y="585"/>
                    <a:pt x="1009" y="441"/>
                  </a:cubicBezTo>
                  <a:cubicBezTo>
                    <a:pt x="1081" y="321"/>
                    <a:pt x="1081" y="177"/>
                    <a:pt x="985" y="81"/>
                  </a:cubicBezTo>
                  <a:cubicBezTo>
                    <a:pt x="922" y="31"/>
                    <a:pt x="845" y="0"/>
                    <a:pt x="7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7"/>
            <p:cNvSpPr/>
            <p:nvPr/>
          </p:nvSpPr>
          <p:spPr>
            <a:xfrm>
              <a:off x="3651875" y="3041825"/>
              <a:ext cx="49225" cy="58350"/>
            </a:xfrm>
            <a:custGeom>
              <a:rect b="b" l="l" r="r" t="t"/>
              <a:pathLst>
                <a:path extrusionOk="0" h="2334" w="1969">
                  <a:moveTo>
                    <a:pt x="1392" y="1"/>
                  </a:moveTo>
                  <a:cubicBezTo>
                    <a:pt x="1259" y="1"/>
                    <a:pt x="1139" y="50"/>
                    <a:pt x="1032" y="139"/>
                  </a:cubicBezTo>
                  <a:cubicBezTo>
                    <a:pt x="1008" y="91"/>
                    <a:pt x="960" y="67"/>
                    <a:pt x="888" y="43"/>
                  </a:cubicBezTo>
                  <a:cubicBezTo>
                    <a:pt x="870" y="40"/>
                    <a:pt x="852" y="39"/>
                    <a:pt x="834" y="39"/>
                  </a:cubicBezTo>
                  <a:cubicBezTo>
                    <a:pt x="709" y="39"/>
                    <a:pt x="594" y="110"/>
                    <a:pt x="552" y="235"/>
                  </a:cubicBezTo>
                  <a:cubicBezTo>
                    <a:pt x="456" y="595"/>
                    <a:pt x="336" y="955"/>
                    <a:pt x="240" y="1315"/>
                  </a:cubicBezTo>
                  <a:cubicBezTo>
                    <a:pt x="144" y="1603"/>
                    <a:pt x="0" y="2011"/>
                    <a:pt x="312" y="2251"/>
                  </a:cubicBezTo>
                  <a:cubicBezTo>
                    <a:pt x="387" y="2310"/>
                    <a:pt x="462" y="2333"/>
                    <a:pt x="535" y="2333"/>
                  </a:cubicBezTo>
                  <a:cubicBezTo>
                    <a:pt x="672" y="2333"/>
                    <a:pt x="803" y="2250"/>
                    <a:pt x="912" y="2155"/>
                  </a:cubicBezTo>
                  <a:cubicBezTo>
                    <a:pt x="1104" y="2083"/>
                    <a:pt x="1224" y="1915"/>
                    <a:pt x="1320" y="1771"/>
                  </a:cubicBezTo>
                  <a:cubicBezTo>
                    <a:pt x="1392" y="1651"/>
                    <a:pt x="1464" y="1507"/>
                    <a:pt x="1513" y="1387"/>
                  </a:cubicBezTo>
                  <a:cubicBezTo>
                    <a:pt x="1585" y="1243"/>
                    <a:pt x="1657" y="1123"/>
                    <a:pt x="1705" y="979"/>
                  </a:cubicBezTo>
                  <a:cubicBezTo>
                    <a:pt x="1825" y="691"/>
                    <a:pt x="1969" y="163"/>
                    <a:pt x="1537" y="19"/>
                  </a:cubicBezTo>
                  <a:cubicBezTo>
                    <a:pt x="1487" y="7"/>
                    <a:pt x="1439" y="1"/>
                    <a:pt x="13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7"/>
            <p:cNvSpPr/>
            <p:nvPr/>
          </p:nvSpPr>
          <p:spPr>
            <a:xfrm>
              <a:off x="3695675" y="3060200"/>
              <a:ext cx="34225" cy="58800"/>
            </a:xfrm>
            <a:custGeom>
              <a:rect b="b" l="l" r="r" t="t"/>
              <a:pathLst>
                <a:path extrusionOk="0" h="2352" w="1369">
                  <a:moveTo>
                    <a:pt x="916" y="0"/>
                  </a:moveTo>
                  <a:cubicBezTo>
                    <a:pt x="844" y="0"/>
                    <a:pt x="773" y="24"/>
                    <a:pt x="721" y="76"/>
                  </a:cubicBezTo>
                  <a:cubicBezTo>
                    <a:pt x="505" y="316"/>
                    <a:pt x="337" y="604"/>
                    <a:pt x="289" y="940"/>
                  </a:cubicBezTo>
                  <a:cubicBezTo>
                    <a:pt x="145" y="1300"/>
                    <a:pt x="49" y="1684"/>
                    <a:pt x="25" y="2069"/>
                  </a:cubicBezTo>
                  <a:cubicBezTo>
                    <a:pt x="1" y="2189"/>
                    <a:pt x="97" y="2285"/>
                    <a:pt x="193" y="2333"/>
                  </a:cubicBezTo>
                  <a:cubicBezTo>
                    <a:pt x="219" y="2346"/>
                    <a:pt x="248" y="2352"/>
                    <a:pt x="278" y="2352"/>
                  </a:cubicBezTo>
                  <a:cubicBezTo>
                    <a:pt x="354" y="2352"/>
                    <a:pt x="435" y="2312"/>
                    <a:pt x="505" y="2261"/>
                  </a:cubicBezTo>
                  <a:cubicBezTo>
                    <a:pt x="1105" y="1780"/>
                    <a:pt x="1369" y="940"/>
                    <a:pt x="1201" y="196"/>
                  </a:cubicBezTo>
                  <a:cubicBezTo>
                    <a:pt x="1170" y="74"/>
                    <a:pt x="1042" y="0"/>
                    <a:pt x="9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7"/>
            <p:cNvSpPr/>
            <p:nvPr/>
          </p:nvSpPr>
          <p:spPr>
            <a:xfrm>
              <a:off x="3666275" y="3216300"/>
              <a:ext cx="39625" cy="63900"/>
            </a:xfrm>
            <a:custGeom>
              <a:rect b="b" l="l" r="r" t="t"/>
              <a:pathLst>
                <a:path extrusionOk="0" h="2556" w="1585">
                  <a:moveTo>
                    <a:pt x="961" y="1"/>
                  </a:moveTo>
                  <a:cubicBezTo>
                    <a:pt x="768" y="1"/>
                    <a:pt x="624" y="121"/>
                    <a:pt x="528" y="265"/>
                  </a:cubicBezTo>
                  <a:cubicBezTo>
                    <a:pt x="432" y="409"/>
                    <a:pt x="384" y="553"/>
                    <a:pt x="336" y="697"/>
                  </a:cubicBezTo>
                  <a:cubicBezTo>
                    <a:pt x="264" y="841"/>
                    <a:pt x="216" y="1009"/>
                    <a:pt x="168" y="1153"/>
                  </a:cubicBezTo>
                  <a:cubicBezTo>
                    <a:pt x="120" y="1297"/>
                    <a:pt x="96" y="1465"/>
                    <a:pt x="72" y="1609"/>
                  </a:cubicBezTo>
                  <a:cubicBezTo>
                    <a:pt x="24" y="1777"/>
                    <a:pt x="0" y="1945"/>
                    <a:pt x="0" y="2113"/>
                  </a:cubicBezTo>
                  <a:cubicBezTo>
                    <a:pt x="0" y="2305"/>
                    <a:pt x="120" y="2497"/>
                    <a:pt x="312" y="2545"/>
                  </a:cubicBezTo>
                  <a:cubicBezTo>
                    <a:pt x="334" y="2552"/>
                    <a:pt x="355" y="2555"/>
                    <a:pt x="376" y="2555"/>
                  </a:cubicBezTo>
                  <a:cubicBezTo>
                    <a:pt x="427" y="2555"/>
                    <a:pt x="478" y="2538"/>
                    <a:pt x="528" y="2521"/>
                  </a:cubicBezTo>
                  <a:cubicBezTo>
                    <a:pt x="572" y="2543"/>
                    <a:pt x="620" y="2555"/>
                    <a:pt x="670" y="2555"/>
                  </a:cubicBezTo>
                  <a:cubicBezTo>
                    <a:pt x="732" y="2555"/>
                    <a:pt x="798" y="2537"/>
                    <a:pt x="864" y="2497"/>
                  </a:cubicBezTo>
                  <a:cubicBezTo>
                    <a:pt x="1009" y="2425"/>
                    <a:pt x="1081" y="2257"/>
                    <a:pt x="1153" y="2113"/>
                  </a:cubicBezTo>
                  <a:cubicBezTo>
                    <a:pt x="1321" y="1825"/>
                    <a:pt x="1465" y="1537"/>
                    <a:pt x="1537" y="1225"/>
                  </a:cubicBezTo>
                  <a:cubicBezTo>
                    <a:pt x="1585" y="913"/>
                    <a:pt x="1585" y="553"/>
                    <a:pt x="1417" y="265"/>
                  </a:cubicBezTo>
                  <a:cubicBezTo>
                    <a:pt x="1321" y="121"/>
                    <a:pt x="1153" y="1"/>
                    <a:pt x="9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7"/>
            <p:cNvSpPr/>
            <p:nvPr/>
          </p:nvSpPr>
          <p:spPr>
            <a:xfrm>
              <a:off x="3639875" y="3197400"/>
              <a:ext cx="25225" cy="39600"/>
            </a:xfrm>
            <a:custGeom>
              <a:rect b="b" l="l" r="r" t="t"/>
              <a:pathLst>
                <a:path extrusionOk="0" h="1584" w="1009">
                  <a:moveTo>
                    <a:pt x="646" y="0"/>
                  </a:moveTo>
                  <a:cubicBezTo>
                    <a:pt x="621" y="0"/>
                    <a:pt x="598" y="4"/>
                    <a:pt x="576" y="13"/>
                  </a:cubicBezTo>
                  <a:cubicBezTo>
                    <a:pt x="384" y="61"/>
                    <a:pt x="240" y="205"/>
                    <a:pt x="168" y="397"/>
                  </a:cubicBezTo>
                  <a:cubicBezTo>
                    <a:pt x="168" y="397"/>
                    <a:pt x="168" y="421"/>
                    <a:pt x="168" y="421"/>
                  </a:cubicBezTo>
                  <a:cubicBezTo>
                    <a:pt x="24" y="733"/>
                    <a:pt x="0" y="1069"/>
                    <a:pt x="72" y="1381"/>
                  </a:cubicBezTo>
                  <a:cubicBezTo>
                    <a:pt x="102" y="1514"/>
                    <a:pt x="222" y="1583"/>
                    <a:pt x="344" y="1583"/>
                  </a:cubicBezTo>
                  <a:cubicBezTo>
                    <a:pt x="420" y="1583"/>
                    <a:pt x="497" y="1556"/>
                    <a:pt x="552" y="1501"/>
                  </a:cubicBezTo>
                  <a:cubicBezTo>
                    <a:pt x="888" y="1165"/>
                    <a:pt x="1008" y="661"/>
                    <a:pt x="912" y="205"/>
                  </a:cubicBezTo>
                  <a:cubicBezTo>
                    <a:pt x="893" y="86"/>
                    <a:pt x="759" y="0"/>
                    <a:pt x="6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7"/>
            <p:cNvSpPr/>
            <p:nvPr/>
          </p:nvSpPr>
          <p:spPr>
            <a:xfrm>
              <a:off x="2834575" y="3041450"/>
              <a:ext cx="37250" cy="52325"/>
            </a:xfrm>
            <a:custGeom>
              <a:rect b="b" l="l" r="r" t="t"/>
              <a:pathLst>
                <a:path extrusionOk="0" h="2093" w="1490">
                  <a:moveTo>
                    <a:pt x="319" y="1"/>
                  </a:moveTo>
                  <a:cubicBezTo>
                    <a:pt x="174" y="1"/>
                    <a:pt x="49" y="110"/>
                    <a:pt x="49" y="274"/>
                  </a:cubicBezTo>
                  <a:cubicBezTo>
                    <a:pt x="49" y="322"/>
                    <a:pt x="49" y="346"/>
                    <a:pt x="49" y="394"/>
                  </a:cubicBezTo>
                  <a:cubicBezTo>
                    <a:pt x="25" y="418"/>
                    <a:pt x="1" y="466"/>
                    <a:pt x="1" y="514"/>
                  </a:cubicBezTo>
                  <a:cubicBezTo>
                    <a:pt x="73" y="1162"/>
                    <a:pt x="409" y="1738"/>
                    <a:pt x="961" y="2050"/>
                  </a:cubicBezTo>
                  <a:cubicBezTo>
                    <a:pt x="1004" y="2079"/>
                    <a:pt x="1056" y="2093"/>
                    <a:pt x="1107" y="2093"/>
                  </a:cubicBezTo>
                  <a:cubicBezTo>
                    <a:pt x="1229" y="2093"/>
                    <a:pt x="1352" y="2017"/>
                    <a:pt x="1369" y="1882"/>
                  </a:cubicBezTo>
                  <a:cubicBezTo>
                    <a:pt x="1489" y="1162"/>
                    <a:pt x="1129" y="370"/>
                    <a:pt x="457" y="34"/>
                  </a:cubicBezTo>
                  <a:cubicBezTo>
                    <a:pt x="411" y="11"/>
                    <a:pt x="364" y="1"/>
                    <a:pt x="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7"/>
            <p:cNvSpPr/>
            <p:nvPr/>
          </p:nvSpPr>
          <p:spPr>
            <a:xfrm>
              <a:off x="2871800" y="3011400"/>
              <a:ext cx="33625" cy="47875"/>
            </a:xfrm>
            <a:custGeom>
              <a:rect b="b" l="l" r="r" t="t"/>
              <a:pathLst>
                <a:path extrusionOk="0" h="1915" w="1345">
                  <a:moveTo>
                    <a:pt x="429" y="0"/>
                  </a:moveTo>
                  <a:cubicBezTo>
                    <a:pt x="384" y="0"/>
                    <a:pt x="336" y="12"/>
                    <a:pt x="288" y="36"/>
                  </a:cubicBezTo>
                  <a:cubicBezTo>
                    <a:pt x="144" y="36"/>
                    <a:pt x="0" y="156"/>
                    <a:pt x="0" y="324"/>
                  </a:cubicBezTo>
                  <a:cubicBezTo>
                    <a:pt x="24" y="900"/>
                    <a:pt x="288" y="1452"/>
                    <a:pt x="744" y="1836"/>
                  </a:cubicBezTo>
                  <a:cubicBezTo>
                    <a:pt x="803" y="1875"/>
                    <a:pt x="878" y="1915"/>
                    <a:pt x="955" y="1915"/>
                  </a:cubicBezTo>
                  <a:cubicBezTo>
                    <a:pt x="973" y="1915"/>
                    <a:pt x="991" y="1913"/>
                    <a:pt x="1008" y="1908"/>
                  </a:cubicBezTo>
                  <a:cubicBezTo>
                    <a:pt x="1104" y="1860"/>
                    <a:pt x="1176" y="1788"/>
                    <a:pt x="1200" y="1692"/>
                  </a:cubicBezTo>
                  <a:cubicBezTo>
                    <a:pt x="1224" y="1644"/>
                    <a:pt x="1248" y="1596"/>
                    <a:pt x="1248" y="1524"/>
                  </a:cubicBezTo>
                  <a:cubicBezTo>
                    <a:pt x="1296" y="1476"/>
                    <a:pt x="1296" y="1428"/>
                    <a:pt x="1296" y="1380"/>
                  </a:cubicBezTo>
                  <a:cubicBezTo>
                    <a:pt x="1344" y="852"/>
                    <a:pt x="1032" y="276"/>
                    <a:pt x="552" y="36"/>
                  </a:cubicBezTo>
                  <a:cubicBezTo>
                    <a:pt x="516" y="12"/>
                    <a:pt x="474" y="0"/>
                    <a:pt x="4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7"/>
            <p:cNvSpPr/>
            <p:nvPr/>
          </p:nvSpPr>
          <p:spPr>
            <a:xfrm>
              <a:off x="2907800" y="2977475"/>
              <a:ext cx="40225" cy="56450"/>
            </a:xfrm>
            <a:custGeom>
              <a:rect b="b" l="l" r="r" t="t"/>
              <a:pathLst>
                <a:path extrusionOk="0" h="2258" w="1609">
                  <a:moveTo>
                    <a:pt x="720" y="1"/>
                  </a:moveTo>
                  <a:cubicBezTo>
                    <a:pt x="624" y="1"/>
                    <a:pt x="528" y="25"/>
                    <a:pt x="432" y="73"/>
                  </a:cubicBezTo>
                  <a:cubicBezTo>
                    <a:pt x="384" y="49"/>
                    <a:pt x="336" y="49"/>
                    <a:pt x="312" y="49"/>
                  </a:cubicBezTo>
                  <a:cubicBezTo>
                    <a:pt x="144" y="49"/>
                    <a:pt x="24" y="169"/>
                    <a:pt x="24" y="313"/>
                  </a:cubicBezTo>
                  <a:cubicBezTo>
                    <a:pt x="0" y="793"/>
                    <a:pt x="120" y="1273"/>
                    <a:pt x="360" y="1657"/>
                  </a:cubicBezTo>
                  <a:cubicBezTo>
                    <a:pt x="480" y="1873"/>
                    <a:pt x="648" y="2113"/>
                    <a:pt x="864" y="2209"/>
                  </a:cubicBezTo>
                  <a:cubicBezTo>
                    <a:pt x="937" y="2243"/>
                    <a:pt x="1007" y="2258"/>
                    <a:pt x="1075" y="2258"/>
                  </a:cubicBezTo>
                  <a:cubicBezTo>
                    <a:pt x="1298" y="2258"/>
                    <a:pt x="1481" y="2089"/>
                    <a:pt x="1536" y="1849"/>
                  </a:cubicBezTo>
                  <a:cubicBezTo>
                    <a:pt x="1608" y="1633"/>
                    <a:pt x="1584" y="1369"/>
                    <a:pt x="1560" y="1129"/>
                  </a:cubicBezTo>
                  <a:cubicBezTo>
                    <a:pt x="1512" y="889"/>
                    <a:pt x="1416" y="649"/>
                    <a:pt x="1296" y="457"/>
                  </a:cubicBezTo>
                  <a:cubicBezTo>
                    <a:pt x="1176" y="241"/>
                    <a:pt x="984" y="25"/>
                    <a:pt x="7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7"/>
            <p:cNvSpPr/>
            <p:nvPr/>
          </p:nvSpPr>
          <p:spPr>
            <a:xfrm>
              <a:off x="2815375" y="2950975"/>
              <a:ext cx="19225" cy="34500"/>
            </a:xfrm>
            <a:custGeom>
              <a:rect b="b" l="l" r="r" t="t"/>
              <a:pathLst>
                <a:path extrusionOk="0" h="1380" w="769">
                  <a:moveTo>
                    <a:pt x="354" y="0"/>
                  </a:moveTo>
                  <a:cubicBezTo>
                    <a:pt x="230" y="0"/>
                    <a:pt x="115" y="71"/>
                    <a:pt x="73" y="197"/>
                  </a:cubicBezTo>
                  <a:cubicBezTo>
                    <a:pt x="1" y="557"/>
                    <a:pt x="25" y="917"/>
                    <a:pt x="193" y="1229"/>
                  </a:cubicBezTo>
                  <a:cubicBezTo>
                    <a:pt x="233" y="1329"/>
                    <a:pt x="323" y="1379"/>
                    <a:pt x="421" y="1379"/>
                  </a:cubicBezTo>
                  <a:cubicBezTo>
                    <a:pt x="441" y="1379"/>
                    <a:pt x="461" y="1377"/>
                    <a:pt x="481" y="1373"/>
                  </a:cubicBezTo>
                  <a:cubicBezTo>
                    <a:pt x="577" y="1349"/>
                    <a:pt x="673" y="1277"/>
                    <a:pt x="697" y="1181"/>
                  </a:cubicBezTo>
                  <a:cubicBezTo>
                    <a:pt x="745" y="1037"/>
                    <a:pt x="769" y="893"/>
                    <a:pt x="769" y="749"/>
                  </a:cubicBezTo>
                  <a:cubicBezTo>
                    <a:pt x="745" y="581"/>
                    <a:pt x="721" y="437"/>
                    <a:pt x="649" y="293"/>
                  </a:cubicBezTo>
                  <a:cubicBezTo>
                    <a:pt x="649" y="269"/>
                    <a:pt x="625" y="245"/>
                    <a:pt x="625" y="245"/>
                  </a:cubicBezTo>
                  <a:cubicBezTo>
                    <a:pt x="601" y="125"/>
                    <a:pt x="529" y="29"/>
                    <a:pt x="409" y="5"/>
                  </a:cubicBezTo>
                  <a:cubicBezTo>
                    <a:pt x="391" y="2"/>
                    <a:pt x="372" y="0"/>
                    <a:pt x="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7"/>
            <p:cNvSpPr/>
            <p:nvPr/>
          </p:nvSpPr>
          <p:spPr>
            <a:xfrm>
              <a:off x="2832175" y="2873500"/>
              <a:ext cx="40250" cy="72950"/>
            </a:xfrm>
            <a:custGeom>
              <a:rect b="b" l="l" r="r" t="t"/>
              <a:pathLst>
                <a:path extrusionOk="0" h="2918" w="1610">
                  <a:moveTo>
                    <a:pt x="664" y="0"/>
                  </a:moveTo>
                  <a:cubicBezTo>
                    <a:pt x="617" y="0"/>
                    <a:pt x="569" y="12"/>
                    <a:pt x="529" y="32"/>
                  </a:cubicBezTo>
                  <a:cubicBezTo>
                    <a:pt x="409" y="32"/>
                    <a:pt x="289" y="104"/>
                    <a:pt x="241" y="224"/>
                  </a:cubicBezTo>
                  <a:cubicBezTo>
                    <a:pt x="1" y="992"/>
                    <a:pt x="121" y="1856"/>
                    <a:pt x="577" y="2504"/>
                  </a:cubicBezTo>
                  <a:cubicBezTo>
                    <a:pt x="709" y="2680"/>
                    <a:pt x="882" y="2918"/>
                    <a:pt x="1114" y="2918"/>
                  </a:cubicBezTo>
                  <a:cubicBezTo>
                    <a:pt x="1135" y="2918"/>
                    <a:pt x="1156" y="2916"/>
                    <a:pt x="1177" y="2912"/>
                  </a:cubicBezTo>
                  <a:cubicBezTo>
                    <a:pt x="1417" y="2840"/>
                    <a:pt x="1489" y="2600"/>
                    <a:pt x="1537" y="2408"/>
                  </a:cubicBezTo>
                  <a:cubicBezTo>
                    <a:pt x="1609" y="2000"/>
                    <a:pt x="1609" y="1616"/>
                    <a:pt x="1513" y="1232"/>
                  </a:cubicBezTo>
                  <a:cubicBezTo>
                    <a:pt x="1393" y="800"/>
                    <a:pt x="1153" y="392"/>
                    <a:pt x="841" y="80"/>
                  </a:cubicBezTo>
                  <a:cubicBezTo>
                    <a:pt x="799" y="23"/>
                    <a:pt x="732" y="0"/>
                    <a:pt x="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7"/>
            <p:cNvSpPr/>
            <p:nvPr/>
          </p:nvSpPr>
          <p:spPr>
            <a:xfrm>
              <a:off x="2871800" y="2870875"/>
              <a:ext cx="24625" cy="40325"/>
            </a:xfrm>
            <a:custGeom>
              <a:rect b="b" l="l" r="r" t="t"/>
              <a:pathLst>
                <a:path extrusionOk="0" h="1613" w="985">
                  <a:moveTo>
                    <a:pt x="287" y="1"/>
                  </a:moveTo>
                  <a:cubicBezTo>
                    <a:pt x="241" y="1"/>
                    <a:pt x="196" y="12"/>
                    <a:pt x="168" y="41"/>
                  </a:cubicBezTo>
                  <a:cubicBezTo>
                    <a:pt x="96" y="65"/>
                    <a:pt x="48" y="137"/>
                    <a:pt x="24" y="209"/>
                  </a:cubicBezTo>
                  <a:cubicBezTo>
                    <a:pt x="0" y="449"/>
                    <a:pt x="0" y="689"/>
                    <a:pt x="96" y="929"/>
                  </a:cubicBezTo>
                  <a:cubicBezTo>
                    <a:pt x="168" y="1145"/>
                    <a:pt x="288" y="1361"/>
                    <a:pt x="480" y="1529"/>
                  </a:cubicBezTo>
                  <a:cubicBezTo>
                    <a:pt x="543" y="1576"/>
                    <a:pt x="626" y="1612"/>
                    <a:pt x="702" y="1612"/>
                  </a:cubicBezTo>
                  <a:cubicBezTo>
                    <a:pt x="743" y="1612"/>
                    <a:pt x="783" y="1602"/>
                    <a:pt x="816" y="1577"/>
                  </a:cubicBezTo>
                  <a:cubicBezTo>
                    <a:pt x="912" y="1505"/>
                    <a:pt x="984" y="1385"/>
                    <a:pt x="936" y="1265"/>
                  </a:cubicBezTo>
                  <a:cubicBezTo>
                    <a:pt x="864" y="977"/>
                    <a:pt x="768" y="713"/>
                    <a:pt x="696" y="449"/>
                  </a:cubicBezTo>
                  <a:cubicBezTo>
                    <a:pt x="672" y="377"/>
                    <a:pt x="624" y="329"/>
                    <a:pt x="576" y="281"/>
                  </a:cubicBezTo>
                  <a:cubicBezTo>
                    <a:pt x="576" y="233"/>
                    <a:pt x="576" y="185"/>
                    <a:pt x="552" y="137"/>
                  </a:cubicBezTo>
                  <a:cubicBezTo>
                    <a:pt x="504" y="89"/>
                    <a:pt x="432" y="17"/>
                    <a:pt x="384" y="17"/>
                  </a:cubicBezTo>
                  <a:cubicBezTo>
                    <a:pt x="354" y="7"/>
                    <a:pt x="320"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7"/>
            <p:cNvSpPr/>
            <p:nvPr/>
          </p:nvSpPr>
          <p:spPr>
            <a:xfrm>
              <a:off x="2812375" y="2738675"/>
              <a:ext cx="33025" cy="56200"/>
            </a:xfrm>
            <a:custGeom>
              <a:rect b="b" l="l" r="r" t="t"/>
              <a:pathLst>
                <a:path extrusionOk="0" h="2248" w="1321">
                  <a:moveTo>
                    <a:pt x="337" y="0"/>
                  </a:moveTo>
                  <a:cubicBezTo>
                    <a:pt x="169" y="0"/>
                    <a:pt x="73" y="120"/>
                    <a:pt x="73" y="288"/>
                  </a:cubicBezTo>
                  <a:cubicBezTo>
                    <a:pt x="1" y="912"/>
                    <a:pt x="169" y="1560"/>
                    <a:pt x="481" y="2112"/>
                  </a:cubicBezTo>
                  <a:cubicBezTo>
                    <a:pt x="543" y="2199"/>
                    <a:pt x="643" y="2247"/>
                    <a:pt x="739" y="2247"/>
                  </a:cubicBezTo>
                  <a:cubicBezTo>
                    <a:pt x="829" y="2247"/>
                    <a:pt x="915" y="2205"/>
                    <a:pt x="961" y="2112"/>
                  </a:cubicBezTo>
                  <a:cubicBezTo>
                    <a:pt x="1321" y="1488"/>
                    <a:pt x="1225" y="648"/>
                    <a:pt x="721" y="120"/>
                  </a:cubicBezTo>
                  <a:cubicBezTo>
                    <a:pt x="673" y="72"/>
                    <a:pt x="577" y="48"/>
                    <a:pt x="505" y="48"/>
                  </a:cubicBezTo>
                  <a:cubicBezTo>
                    <a:pt x="457" y="24"/>
                    <a:pt x="385" y="0"/>
                    <a:pt x="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7"/>
            <p:cNvSpPr/>
            <p:nvPr/>
          </p:nvSpPr>
          <p:spPr>
            <a:xfrm>
              <a:off x="2912000" y="3152975"/>
              <a:ext cx="59425" cy="77650"/>
            </a:xfrm>
            <a:custGeom>
              <a:rect b="b" l="l" r="r" t="t"/>
              <a:pathLst>
                <a:path extrusionOk="0" h="3106" w="2377">
                  <a:moveTo>
                    <a:pt x="432" y="1"/>
                  </a:moveTo>
                  <a:cubicBezTo>
                    <a:pt x="270" y="1"/>
                    <a:pt x="87" y="160"/>
                    <a:pt x="144" y="350"/>
                  </a:cubicBezTo>
                  <a:cubicBezTo>
                    <a:pt x="72" y="422"/>
                    <a:pt x="0" y="542"/>
                    <a:pt x="48" y="638"/>
                  </a:cubicBezTo>
                  <a:cubicBezTo>
                    <a:pt x="432" y="1622"/>
                    <a:pt x="1080" y="2438"/>
                    <a:pt x="1944" y="3062"/>
                  </a:cubicBezTo>
                  <a:cubicBezTo>
                    <a:pt x="1985" y="3092"/>
                    <a:pt x="2033" y="3105"/>
                    <a:pt x="2082" y="3105"/>
                  </a:cubicBezTo>
                  <a:cubicBezTo>
                    <a:pt x="2148" y="3105"/>
                    <a:pt x="2215" y="3080"/>
                    <a:pt x="2256" y="3038"/>
                  </a:cubicBezTo>
                  <a:cubicBezTo>
                    <a:pt x="2352" y="2966"/>
                    <a:pt x="2376" y="2870"/>
                    <a:pt x="2352" y="2750"/>
                  </a:cubicBezTo>
                  <a:cubicBezTo>
                    <a:pt x="2328" y="2582"/>
                    <a:pt x="2304" y="2438"/>
                    <a:pt x="2256" y="2294"/>
                  </a:cubicBezTo>
                  <a:cubicBezTo>
                    <a:pt x="2304" y="2030"/>
                    <a:pt x="2160" y="1814"/>
                    <a:pt x="2016" y="1622"/>
                  </a:cubicBezTo>
                  <a:cubicBezTo>
                    <a:pt x="2016" y="1598"/>
                    <a:pt x="1992" y="1574"/>
                    <a:pt x="1968" y="1550"/>
                  </a:cubicBezTo>
                  <a:cubicBezTo>
                    <a:pt x="1656" y="926"/>
                    <a:pt x="1176" y="398"/>
                    <a:pt x="552" y="38"/>
                  </a:cubicBezTo>
                  <a:cubicBezTo>
                    <a:pt x="517" y="12"/>
                    <a:pt x="475" y="1"/>
                    <a:pt x="4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7"/>
            <p:cNvSpPr/>
            <p:nvPr/>
          </p:nvSpPr>
          <p:spPr>
            <a:xfrm>
              <a:off x="2946200" y="3120050"/>
              <a:ext cx="61225" cy="71350"/>
            </a:xfrm>
            <a:custGeom>
              <a:rect b="b" l="l" r="r" t="t"/>
              <a:pathLst>
                <a:path extrusionOk="0" h="2854" w="2449">
                  <a:moveTo>
                    <a:pt x="568" y="1"/>
                  </a:moveTo>
                  <a:cubicBezTo>
                    <a:pt x="547" y="1"/>
                    <a:pt x="526" y="4"/>
                    <a:pt x="504" y="11"/>
                  </a:cubicBezTo>
                  <a:cubicBezTo>
                    <a:pt x="384" y="59"/>
                    <a:pt x="312" y="179"/>
                    <a:pt x="312" y="299"/>
                  </a:cubicBezTo>
                  <a:cubicBezTo>
                    <a:pt x="0" y="683"/>
                    <a:pt x="312" y="1331"/>
                    <a:pt x="504" y="1691"/>
                  </a:cubicBezTo>
                  <a:cubicBezTo>
                    <a:pt x="648" y="1931"/>
                    <a:pt x="816" y="2147"/>
                    <a:pt x="1008" y="2339"/>
                  </a:cubicBezTo>
                  <a:cubicBezTo>
                    <a:pt x="1185" y="2515"/>
                    <a:pt x="1443" y="2753"/>
                    <a:pt x="1707" y="2753"/>
                  </a:cubicBezTo>
                  <a:cubicBezTo>
                    <a:pt x="1730" y="2753"/>
                    <a:pt x="1753" y="2751"/>
                    <a:pt x="1777" y="2747"/>
                  </a:cubicBezTo>
                  <a:cubicBezTo>
                    <a:pt x="1777" y="2747"/>
                    <a:pt x="1801" y="2771"/>
                    <a:pt x="1801" y="2771"/>
                  </a:cubicBezTo>
                  <a:cubicBezTo>
                    <a:pt x="1856" y="2826"/>
                    <a:pt x="1932" y="2853"/>
                    <a:pt x="2009" y="2853"/>
                  </a:cubicBezTo>
                  <a:cubicBezTo>
                    <a:pt x="2130" y="2853"/>
                    <a:pt x="2251" y="2784"/>
                    <a:pt x="2281" y="2651"/>
                  </a:cubicBezTo>
                  <a:cubicBezTo>
                    <a:pt x="2449" y="1571"/>
                    <a:pt x="1849" y="491"/>
                    <a:pt x="816" y="59"/>
                  </a:cubicBezTo>
                  <a:cubicBezTo>
                    <a:pt x="792" y="35"/>
                    <a:pt x="744" y="35"/>
                    <a:pt x="720" y="35"/>
                  </a:cubicBezTo>
                  <a:cubicBezTo>
                    <a:pt x="670" y="18"/>
                    <a:pt x="619" y="1"/>
                    <a:pt x="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7"/>
            <p:cNvSpPr/>
            <p:nvPr/>
          </p:nvSpPr>
          <p:spPr>
            <a:xfrm>
              <a:off x="2989400" y="3103500"/>
              <a:ext cx="31225" cy="41000"/>
            </a:xfrm>
            <a:custGeom>
              <a:rect b="b" l="l" r="r" t="t"/>
              <a:pathLst>
                <a:path extrusionOk="0" h="1640" w="1249">
                  <a:moveTo>
                    <a:pt x="289" y="0"/>
                  </a:moveTo>
                  <a:cubicBezTo>
                    <a:pt x="145" y="0"/>
                    <a:pt x="1" y="120"/>
                    <a:pt x="1" y="265"/>
                  </a:cubicBezTo>
                  <a:cubicBezTo>
                    <a:pt x="49" y="817"/>
                    <a:pt x="337" y="1321"/>
                    <a:pt x="817" y="1609"/>
                  </a:cubicBezTo>
                  <a:cubicBezTo>
                    <a:pt x="859" y="1630"/>
                    <a:pt x="902" y="1639"/>
                    <a:pt x="944" y="1639"/>
                  </a:cubicBezTo>
                  <a:cubicBezTo>
                    <a:pt x="1093" y="1639"/>
                    <a:pt x="1225" y="1519"/>
                    <a:pt x="1225" y="1369"/>
                  </a:cubicBezTo>
                  <a:cubicBezTo>
                    <a:pt x="1249" y="1105"/>
                    <a:pt x="1177" y="841"/>
                    <a:pt x="1057" y="625"/>
                  </a:cubicBezTo>
                  <a:cubicBezTo>
                    <a:pt x="961" y="385"/>
                    <a:pt x="769" y="193"/>
                    <a:pt x="577" y="48"/>
                  </a:cubicBezTo>
                  <a:cubicBezTo>
                    <a:pt x="529" y="0"/>
                    <a:pt x="433" y="0"/>
                    <a:pt x="3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7"/>
            <p:cNvSpPr/>
            <p:nvPr/>
          </p:nvSpPr>
          <p:spPr>
            <a:xfrm>
              <a:off x="3017000" y="3308675"/>
              <a:ext cx="67825" cy="80550"/>
            </a:xfrm>
            <a:custGeom>
              <a:rect b="b" l="l" r="r" t="t"/>
              <a:pathLst>
                <a:path extrusionOk="0" h="3222" w="2713">
                  <a:moveTo>
                    <a:pt x="697" y="578"/>
                  </a:moveTo>
                  <a:cubicBezTo>
                    <a:pt x="721" y="602"/>
                    <a:pt x="745" y="650"/>
                    <a:pt x="769" y="674"/>
                  </a:cubicBezTo>
                  <a:cubicBezTo>
                    <a:pt x="793" y="698"/>
                    <a:pt x="817" y="722"/>
                    <a:pt x="841" y="746"/>
                  </a:cubicBezTo>
                  <a:cubicBezTo>
                    <a:pt x="793" y="770"/>
                    <a:pt x="769" y="770"/>
                    <a:pt x="745" y="794"/>
                  </a:cubicBezTo>
                  <a:cubicBezTo>
                    <a:pt x="745" y="770"/>
                    <a:pt x="721" y="770"/>
                    <a:pt x="721" y="746"/>
                  </a:cubicBezTo>
                  <a:cubicBezTo>
                    <a:pt x="721" y="722"/>
                    <a:pt x="697" y="650"/>
                    <a:pt x="697" y="626"/>
                  </a:cubicBezTo>
                  <a:cubicBezTo>
                    <a:pt x="697" y="626"/>
                    <a:pt x="697" y="602"/>
                    <a:pt x="697" y="578"/>
                  </a:cubicBezTo>
                  <a:close/>
                  <a:moveTo>
                    <a:pt x="693" y="0"/>
                  </a:moveTo>
                  <a:cubicBezTo>
                    <a:pt x="679" y="0"/>
                    <a:pt x="664" y="1"/>
                    <a:pt x="649" y="2"/>
                  </a:cubicBezTo>
                  <a:cubicBezTo>
                    <a:pt x="481" y="2"/>
                    <a:pt x="361" y="98"/>
                    <a:pt x="265" y="218"/>
                  </a:cubicBezTo>
                  <a:cubicBezTo>
                    <a:pt x="121" y="266"/>
                    <a:pt x="1" y="386"/>
                    <a:pt x="49" y="554"/>
                  </a:cubicBezTo>
                  <a:cubicBezTo>
                    <a:pt x="241" y="1418"/>
                    <a:pt x="697" y="2235"/>
                    <a:pt x="1369" y="2835"/>
                  </a:cubicBezTo>
                  <a:cubicBezTo>
                    <a:pt x="1561" y="3003"/>
                    <a:pt x="1777" y="3195"/>
                    <a:pt x="2041" y="3219"/>
                  </a:cubicBezTo>
                  <a:cubicBezTo>
                    <a:pt x="2058" y="3220"/>
                    <a:pt x="2076" y="3221"/>
                    <a:pt x="2093" y="3221"/>
                  </a:cubicBezTo>
                  <a:cubicBezTo>
                    <a:pt x="2312" y="3221"/>
                    <a:pt x="2502" y="3081"/>
                    <a:pt x="2569" y="2859"/>
                  </a:cubicBezTo>
                  <a:cubicBezTo>
                    <a:pt x="2713" y="2403"/>
                    <a:pt x="2353" y="1946"/>
                    <a:pt x="2137" y="1610"/>
                  </a:cubicBezTo>
                  <a:cubicBezTo>
                    <a:pt x="1873" y="1178"/>
                    <a:pt x="1561" y="770"/>
                    <a:pt x="1249" y="362"/>
                  </a:cubicBezTo>
                  <a:cubicBezTo>
                    <a:pt x="1090" y="181"/>
                    <a:pt x="932" y="0"/>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7"/>
            <p:cNvSpPr/>
            <p:nvPr/>
          </p:nvSpPr>
          <p:spPr>
            <a:xfrm>
              <a:off x="3050000" y="3263350"/>
              <a:ext cx="69050" cy="84275"/>
            </a:xfrm>
            <a:custGeom>
              <a:rect b="b" l="l" r="r" t="t"/>
              <a:pathLst>
                <a:path extrusionOk="0" h="3371" w="2762">
                  <a:moveTo>
                    <a:pt x="588" y="1"/>
                  </a:moveTo>
                  <a:cubicBezTo>
                    <a:pt x="462" y="1"/>
                    <a:pt x="330" y="85"/>
                    <a:pt x="313" y="207"/>
                  </a:cubicBezTo>
                  <a:cubicBezTo>
                    <a:pt x="289" y="375"/>
                    <a:pt x="265" y="519"/>
                    <a:pt x="289" y="687"/>
                  </a:cubicBezTo>
                  <a:cubicBezTo>
                    <a:pt x="1" y="1239"/>
                    <a:pt x="409" y="1791"/>
                    <a:pt x="769" y="2199"/>
                  </a:cubicBezTo>
                  <a:cubicBezTo>
                    <a:pt x="1129" y="2655"/>
                    <a:pt x="1561" y="3015"/>
                    <a:pt x="2041" y="3327"/>
                  </a:cubicBezTo>
                  <a:cubicBezTo>
                    <a:pt x="2089" y="3357"/>
                    <a:pt x="2140" y="3371"/>
                    <a:pt x="2190" y="3371"/>
                  </a:cubicBezTo>
                  <a:cubicBezTo>
                    <a:pt x="2338" y="3371"/>
                    <a:pt x="2473" y="3249"/>
                    <a:pt x="2473" y="3087"/>
                  </a:cubicBezTo>
                  <a:cubicBezTo>
                    <a:pt x="2473" y="2991"/>
                    <a:pt x="2473" y="2895"/>
                    <a:pt x="2449" y="2799"/>
                  </a:cubicBezTo>
                  <a:cubicBezTo>
                    <a:pt x="2473" y="2775"/>
                    <a:pt x="2497" y="2751"/>
                    <a:pt x="2497" y="2727"/>
                  </a:cubicBezTo>
                  <a:cubicBezTo>
                    <a:pt x="2761" y="2367"/>
                    <a:pt x="2521" y="1791"/>
                    <a:pt x="2281" y="1455"/>
                  </a:cubicBezTo>
                  <a:cubicBezTo>
                    <a:pt x="2113" y="1215"/>
                    <a:pt x="1921" y="1023"/>
                    <a:pt x="1681" y="879"/>
                  </a:cubicBezTo>
                  <a:cubicBezTo>
                    <a:pt x="1417" y="543"/>
                    <a:pt x="1081" y="255"/>
                    <a:pt x="721" y="39"/>
                  </a:cubicBezTo>
                  <a:cubicBezTo>
                    <a:pt x="682" y="13"/>
                    <a:pt x="635" y="1"/>
                    <a:pt x="5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7"/>
            <p:cNvSpPr/>
            <p:nvPr/>
          </p:nvSpPr>
          <p:spPr>
            <a:xfrm>
              <a:off x="3096825" y="3225825"/>
              <a:ext cx="49825" cy="70425"/>
            </a:xfrm>
            <a:custGeom>
              <a:rect b="b" l="l" r="r" t="t"/>
              <a:pathLst>
                <a:path extrusionOk="0" h="2817" w="1993">
                  <a:moveTo>
                    <a:pt x="386" y="0"/>
                  </a:moveTo>
                  <a:cubicBezTo>
                    <a:pt x="330" y="0"/>
                    <a:pt x="273" y="9"/>
                    <a:pt x="216" y="28"/>
                  </a:cubicBezTo>
                  <a:cubicBezTo>
                    <a:pt x="96" y="76"/>
                    <a:pt x="0" y="172"/>
                    <a:pt x="0" y="292"/>
                  </a:cubicBezTo>
                  <a:cubicBezTo>
                    <a:pt x="48" y="676"/>
                    <a:pt x="144" y="1060"/>
                    <a:pt x="312" y="1396"/>
                  </a:cubicBezTo>
                  <a:cubicBezTo>
                    <a:pt x="384" y="1564"/>
                    <a:pt x="480" y="1732"/>
                    <a:pt x="600" y="1876"/>
                  </a:cubicBezTo>
                  <a:lnTo>
                    <a:pt x="624" y="1900"/>
                  </a:lnTo>
                  <a:cubicBezTo>
                    <a:pt x="840" y="2260"/>
                    <a:pt x="1128" y="2572"/>
                    <a:pt x="1488" y="2788"/>
                  </a:cubicBezTo>
                  <a:cubicBezTo>
                    <a:pt x="1526" y="2807"/>
                    <a:pt x="1570" y="2816"/>
                    <a:pt x="1615" y="2816"/>
                  </a:cubicBezTo>
                  <a:cubicBezTo>
                    <a:pt x="1743" y="2816"/>
                    <a:pt x="1878" y="2744"/>
                    <a:pt x="1896" y="2620"/>
                  </a:cubicBezTo>
                  <a:cubicBezTo>
                    <a:pt x="1992" y="2020"/>
                    <a:pt x="1776" y="1468"/>
                    <a:pt x="1488" y="988"/>
                  </a:cubicBezTo>
                  <a:cubicBezTo>
                    <a:pt x="1320" y="748"/>
                    <a:pt x="1176" y="508"/>
                    <a:pt x="984" y="316"/>
                  </a:cubicBezTo>
                  <a:cubicBezTo>
                    <a:pt x="830" y="143"/>
                    <a:pt x="614" y="0"/>
                    <a:pt x="3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7"/>
            <p:cNvSpPr/>
            <p:nvPr/>
          </p:nvSpPr>
          <p:spPr>
            <a:xfrm>
              <a:off x="3128625" y="3436375"/>
              <a:ext cx="72025" cy="73450"/>
            </a:xfrm>
            <a:custGeom>
              <a:rect b="b" l="l" r="r" t="t"/>
              <a:pathLst>
                <a:path extrusionOk="0" h="2938" w="2881">
                  <a:moveTo>
                    <a:pt x="649" y="1"/>
                  </a:moveTo>
                  <a:cubicBezTo>
                    <a:pt x="484" y="1"/>
                    <a:pt x="313" y="54"/>
                    <a:pt x="192" y="175"/>
                  </a:cubicBezTo>
                  <a:cubicBezTo>
                    <a:pt x="0" y="367"/>
                    <a:pt x="0" y="655"/>
                    <a:pt x="72" y="895"/>
                  </a:cubicBezTo>
                  <a:cubicBezTo>
                    <a:pt x="240" y="1303"/>
                    <a:pt x="504" y="1687"/>
                    <a:pt x="816" y="1999"/>
                  </a:cubicBezTo>
                  <a:cubicBezTo>
                    <a:pt x="984" y="2167"/>
                    <a:pt x="1152" y="2311"/>
                    <a:pt x="1344" y="2431"/>
                  </a:cubicBezTo>
                  <a:cubicBezTo>
                    <a:pt x="1440" y="2503"/>
                    <a:pt x="1560" y="2575"/>
                    <a:pt x="1656" y="2623"/>
                  </a:cubicBezTo>
                  <a:lnTo>
                    <a:pt x="1680" y="2623"/>
                  </a:lnTo>
                  <a:cubicBezTo>
                    <a:pt x="1793" y="2780"/>
                    <a:pt x="1989" y="2937"/>
                    <a:pt x="2210" y="2937"/>
                  </a:cubicBezTo>
                  <a:cubicBezTo>
                    <a:pt x="2225" y="2937"/>
                    <a:pt x="2241" y="2937"/>
                    <a:pt x="2256" y="2935"/>
                  </a:cubicBezTo>
                  <a:cubicBezTo>
                    <a:pt x="2880" y="2887"/>
                    <a:pt x="2688" y="2095"/>
                    <a:pt x="2544" y="1735"/>
                  </a:cubicBezTo>
                  <a:cubicBezTo>
                    <a:pt x="2400" y="1303"/>
                    <a:pt x="2160" y="943"/>
                    <a:pt x="1848" y="631"/>
                  </a:cubicBezTo>
                  <a:cubicBezTo>
                    <a:pt x="1560" y="319"/>
                    <a:pt x="1176" y="55"/>
                    <a:pt x="744" y="7"/>
                  </a:cubicBezTo>
                  <a:cubicBezTo>
                    <a:pt x="713" y="3"/>
                    <a:pt x="681" y="1"/>
                    <a:pt x="6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7"/>
            <p:cNvSpPr/>
            <p:nvPr/>
          </p:nvSpPr>
          <p:spPr>
            <a:xfrm>
              <a:off x="3170025" y="3387775"/>
              <a:ext cx="61225" cy="72500"/>
            </a:xfrm>
            <a:custGeom>
              <a:rect b="b" l="l" r="r" t="t"/>
              <a:pathLst>
                <a:path extrusionOk="0" h="2900" w="2449">
                  <a:moveTo>
                    <a:pt x="474" y="0"/>
                  </a:moveTo>
                  <a:cubicBezTo>
                    <a:pt x="405" y="0"/>
                    <a:pt x="335" y="16"/>
                    <a:pt x="264" y="55"/>
                  </a:cubicBezTo>
                  <a:cubicBezTo>
                    <a:pt x="24" y="175"/>
                    <a:pt x="0" y="463"/>
                    <a:pt x="48" y="703"/>
                  </a:cubicBezTo>
                  <a:cubicBezTo>
                    <a:pt x="144" y="1135"/>
                    <a:pt x="336" y="1495"/>
                    <a:pt x="600" y="1831"/>
                  </a:cubicBezTo>
                  <a:cubicBezTo>
                    <a:pt x="744" y="1999"/>
                    <a:pt x="936" y="2167"/>
                    <a:pt x="1128" y="2287"/>
                  </a:cubicBezTo>
                  <a:cubicBezTo>
                    <a:pt x="1320" y="2551"/>
                    <a:pt x="1536" y="2791"/>
                    <a:pt x="1873" y="2887"/>
                  </a:cubicBezTo>
                  <a:cubicBezTo>
                    <a:pt x="1898" y="2895"/>
                    <a:pt x="1924" y="2899"/>
                    <a:pt x="1950" y="2899"/>
                  </a:cubicBezTo>
                  <a:cubicBezTo>
                    <a:pt x="2072" y="2899"/>
                    <a:pt x="2189" y="2813"/>
                    <a:pt x="2209" y="2695"/>
                  </a:cubicBezTo>
                  <a:cubicBezTo>
                    <a:pt x="2449" y="1663"/>
                    <a:pt x="1704" y="847"/>
                    <a:pt x="984" y="247"/>
                  </a:cubicBezTo>
                  <a:cubicBezTo>
                    <a:pt x="844" y="123"/>
                    <a:pt x="664" y="0"/>
                    <a:pt x="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7"/>
            <p:cNvSpPr/>
            <p:nvPr/>
          </p:nvSpPr>
          <p:spPr>
            <a:xfrm>
              <a:off x="3206625" y="3368425"/>
              <a:ext cx="39625" cy="45275"/>
            </a:xfrm>
            <a:custGeom>
              <a:rect b="b" l="l" r="r" t="t"/>
              <a:pathLst>
                <a:path extrusionOk="0" h="1811" w="1585">
                  <a:moveTo>
                    <a:pt x="283" y="0"/>
                  </a:moveTo>
                  <a:cubicBezTo>
                    <a:pt x="161" y="0"/>
                    <a:pt x="44" y="86"/>
                    <a:pt x="24" y="205"/>
                  </a:cubicBezTo>
                  <a:cubicBezTo>
                    <a:pt x="0" y="253"/>
                    <a:pt x="0" y="301"/>
                    <a:pt x="24" y="325"/>
                  </a:cubicBezTo>
                  <a:cubicBezTo>
                    <a:pt x="24" y="349"/>
                    <a:pt x="24" y="373"/>
                    <a:pt x="24" y="397"/>
                  </a:cubicBezTo>
                  <a:cubicBezTo>
                    <a:pt x="264" y="949"/>
                    <a:pt x="649" y="1429"/>
                    <a:pt x="1153" y="1765"/>
                  </a:cubicBezTo>
                  <a:cubicBezTo>
                    <a:pt x="1185" y="1797"/>
                    <a:pt x="1227" y="1810"/>
                    <a:pt x="1273" y="1810"/>
                  </a:cubicBezTo>
                  <a:cubicBezTo>
                    <a:pt x="1328" y="1810"/>
                    <a:pt x="1388" y="1791"/>
                    <a:pt x="1441" y="1765"/>
                  </a:cubicBezTo>
                  <a:cubicBezTo>
                    <a:pt x="1513" y="1717"/>
                    <a:pt x="1585" y="1621"/>
                    <a:pt x="1561" y="1525"/>
                  </a:cubicBezTo>
                  <a:cubicBezTo>
                    <a:pt x="1537" y="1333"/>
                    <a:pt x="1489" y="1165"/>
                    <a:pt x="1417" y="997"/>
                  </a:cubicBezTo>
                  <a:cubicBezTo>
                    <a:pt x="1369" y="853"/>
                    <a:pt x="1273" y="709"/>
                    <a:pt x="1153" y="565"/>
                  </a:cubicBezTo>
                  <a:cubicBezTo>
                    <a:pt x="961" y="325"/>
                    <a:pt x="673" y="133"/>
                    <a:pt x="361" y="13"/>
                  </a:cubicBezTo>
                  <a:cubicBezTo>
                    <a:pt x="335" y="4"/>
                    <a:pt x="309" y="0"/>
                    <a:pt x="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7"/>
            <p:cNvSpPr/>
            <p:nvPr/>
          </p:nvSpPr>
          <p:spPr>
            <a:xfrm>
              <a:off x="3230025" y="3542275"/>
              <a:ext cx="40225" cy="49250"/>
            </a:xfrm>
            <a:custGeom>
              <a:rect b="b" l="l" r="r" t="t"/>
              <a:pathLst>
                <a:path extrusionOk="0" h="1970" w="1609">
                  <a:moveTo>
                    <a:pt x="472" y="1"/>
                  </a:moveTo>
                  <a:cubicBezTo>
                    <a:pt x="268" y="1"/>
                    <a:pt x="68" y="133"/>
                    <a:pt x="49" y="331"/>
                  </a:cubicBezTo>
                  <a:cubicBezTo>
                    <a:pt x="25" y="355"/>
                    <a:pt x="25" y="403"/>
                    <a:pt x="25" y="427"/>
                  </a:cubicBezTo>
                  <a:cubicBezTo>
                    <a:pt x="1" y="475"/>
                    <a:pt x="1" y="523"/>
                    <a:pt x="25" y="595"/>
                  </a:cubicBezTo>
                  <a:cubicBezTo>
                    <a:pt x="145" y="859"/>
                    <a:pt x="289" y="1123"/>
                    <a:pt x="457" y="1363"/>
                  </a:cubicBezTo>
                  <a:cubicBezTo>
                    <a:pt x="457" y="1387"/>
                    <a:pt x="481" y="1411"/>
                    <a:pt x="481" y="1411"/>
                  </a:cubicBezTo>
                  <a:cubicBezTo>
                    <a:pt x="577" y="1579"/>
                    <a:pt x="673" y="1747"/>
                    <a:pt x="841" y="1867"/>
                  </a:cubicBezTo>
                  <a:cubicBezTo>
                    <a:pt x="865" y="1891"/>
                    <a:pt x="913" y="1915"/>
                    <a:pt x="961" y="1915"/>
                  </a:cubicBezTo>
                  <a:cubicBezTo>
                    <a:pt x="1009" y="1951"/>
                    <a:pt x="1069" y="1969"/>
                    <a:pt x="1129" y="1969"/>
                  </a:cubicBezTo>
                  <a:cubicBezTo>
                    <a:pt x="1189" y="1969"/>
                    <a:pt x="1249" y="1951"/>
                    <a:pt x="1297" y="1915"/>
                  </a:cubicBezTo>
                  <a:cubicBezTo>
                    <a:pt x="1369" y="1891"/>
                    <a:pt x="1417" y="1843"/>
                    <a:pt x="1465" y="1795"/>
                  </a:cubicBezTo>
                  <a:cubicBezTo>
                    <a:pt x="1537" y="1699"/>
                    <a:pt x="1609" y="1603"/>
                    <a:pt x="1609" y="1483"/>
                  </a:cubicBezTo>
                  <a:cubicBezTo>
                    <a:pt x="1609" y="1339"/>
                    <a:pt x="1537" y="1219"/>
                    <a:pt x="1417" y="1147"/>
                  </a:cubicBezTo>
                  <a:cubicBezTo>
                    <a:pt x="1417" y="1027"/>
                    <a:pt x="1369" y="907"/>
                    <a:pt x="1321" y="787"/>
                  </a:cubicBezTo>
                  <a:cubicBezTo>
                    <a:pt x="1249" y="619"/>
                    <a:pt x="1177" y="475"/>
                    <a:pt x="1033" y="331"/>
                  </a:cubicBezTo>
                  <a:cubicBezTo>
                    <a:pt x="937" y="187"/>
                    <a:pt x="769" y="67"/>
                    <a:pt x="601" y="19"/>
                  </a:cubicBezTo>
                  <a:cubicBezTo>
                    <a:pt x="559" y="7"/>
                    <a:pt x="515" y="1"/>
                    <a:pt x="4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7"/>
            <p:cNvSpPr/>
            <p:nvPr/>
          </p:nvSpPr>
          <p:spPr>
            <a:xfrm>
              <a:off x="3261825" y="3510250"/>
              <a:ext cx="56425" cy="79175"/>
            </a:xfrm>
            <a:custGeom>
              <a:rect b="b" l="l" r="r" t="t"/>
              <a:pathLst>
                <a:path extrusionOk="0" h="3167" w="2257">
                  <a:moveTo>
                    <a:pt x="478" y="0"/>
                  </a:moveTo>
                  <a:cubicBezTo>
                    <a:pt x="337" y="0"/>
                    <a:pt x="236" y="91"/>
                    <a:pt x="193" y="220"/>
                  </a:cubicBezTo>
                  <a:cubicBezTo>
                    <a:pt x="1" y="700"/>
                    <a:pt x="241" y="1228"/>
                    <a:pt x="505" y="1636"/>
                  </a:cubicBezTo>
                  <a:cubicBezTo>
                    <a:pt x="649" y="1876"/>
                    <a:pt x="793" y="2116"/>
                    <a:pt x="937" y="2380"/>
                  </a:cubicBezTo>
                  <a:cubicBezTo>
                    <a:pt x="1081" y="2596"/>
                    <a:pt x="1201" y="2860"/>
                    <a:pt x="1393" y="3028"/>
                  </a:cubicBezTo>
                  <a:cubicBezTo>
                    <a:pt x="1495" y="3119"/>
                    <a:pt x="1618" y="3167"/>
                    <a:pt x="1740" y="3167"/>
                  </a:cubicBezTo>
                  <a:cubicBezTo>
                    <a:pt x="1877" y="3167"/>
                    <a:pt x="2012" y="3107"/>
                    <a:pt x="2113" y="2980"/>
                  </a:cubicBezTo>
                  <a:cubicBezTo>
                    <a:pt x="2257" y="2788"/>
                    <a:pt x="2233" y="2500"/>
                    <a:pt x="2209" y="2236"/>
                  </a:cubicBezTo>
                  <a:cubicBezTo>
                    <a:pt x="2137" y="1756"/>
                    <a:pt x="1873" y="1300"/>
                    <a:pt x="1609" y="892"/>
                  </a:cubicBezTo>
                  <a:cubicBezTo>
                    <a:pt x="1369" y="556"/>
                    <a:pt x="1057" y="124"/>
                    <a:pt x="649" y="100"/>
                  </a:cubicBezTo>
                  <a:cubicBezTo>
                    <a:pt x="625" y="52"/>
                    <a:pt x="577" y="28"/>
                    <a:pt x="529" y="4"/>
                  </a:cubicBezTo>
                  <a:cubicBezTo>
                    <a:pt x="511" y="2"/>
                    <a:pt x="495" y="0"/>
                    <a:pt x="4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7"/>
            <p:cNvSpPr/>
            <p:nvPr/>
          </p:nvSpPr>
          <p:spPr>
            <a:xfrm>
              <a:off x="3308625" y="3495625"/>
              <a:ext cx="41450" cy="60600"/>
            </a:xfrm>
            <a:custGeom>
              <a:rect b="b" l="l" r="r" t="t"/>
              <a:pathLst>
                <a:path extrusionOk="0" h="2424" w="1658">
                  <a:moveTo>
                    <a:pt x="317" y="1"/>
                  </a:moveTo>
                  <a:cubicBezTo>
                    <a:pt x="292" y="1"/>
                    <a:pt x="266" y="5"/>
                    <a:pt x="241" y="13"/>
                  </a:cubicBezTo>
                  <a:cubicBezTo>
                    <a:pt x="97" y="61"/>
                    <a:pt x="1" y="205"/>
                    <a:pt x="25" y="373"/>
                  </a:cubicBezTo>
                  <a:cubicBezTo>
                    <a:pt x="145" y="709"/>
                    <a:pt x="265" y="1045"/>
                    <a:pt x="409" y="1357"/>
                  </a:cubicBezTo>
                  <a:cubicBezTo>
                    <a:pt x="481" y="1525"/>
                    <a:pt x="553" y="1669"/>
                    <a:pt x="649" y="1837"/>
                  </a:cubicBezTo>
                  <a:cubicBezTo>
                    <a:pt x="721" y="1981"/>
                    <a:pt x="793" y="2149"/>
                    <a:pt x="913" y="2293"/>
                  </a:cubicBezTo>
                  <a:cubicBezTo>
                    <a:pt x="993" y="2373"/>
                    <a:pt x="1110" y="2424"/>
                    <a:pt x="1228" y="2424"/>
                  </a:cubicBezTo>
                  <a:cubicBezTo>
                    <a:pt x="1321" y="2424"/>
                    <a:pt x="1415" y="2392"/>
                    <a:pt x="1489" y="2317"/>
                  </a:cubicBezTo>
                  <a:cubicBezTo>
                    <a:pt x="1609" y="2221"/>
                    <a:pt x="1657" y="2053"/>
                    <a:pt x="1633" y="1885"/>
                  </a:cubicBezTo>
                  <a:cubicBezTo>
                    <a:pt x="1609" y="1573"/>
                    <a:pt x="1489" y="1261"/>
                    <a:pt x="1345" y="997"/>
                  </a:cubicBezTo>
                  <a:cubicBezTo>
                    <a:pt x="1153" y="709"/>
                    <a:pt x="889" y="445"/>
                    <a:pt x="601" y="277"/>
                  </a:cubicBezTo>
                  <a:cubicBezTo>
                    <a:pt x="601" y="277"/>
                    <a:pt x="601" y="277"/>
                    <a:pt x="601" y="253"/>
                  </a:cubicBezTo>
                  <a:cubicBezTo>
                    <a:pt x="577" y="253"/>
                    <a:pt x="577" y="229"/>
                    <a:pt x="577" y="205"/>
                  </a:cubicBezTo>
                  <a:cubicBezTo>
                    <a:pt x="537" y="87"/>
                    <a:pt x="433" y="1"/>
                    <a:pt x="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7"/>
            <p:cNvSpPr/>
            <p:nvPr/>
          </p:nvSpPr>
          <p:spPr>
            <a:xfrm>
              <a:off x="3369250" y="3039600"/>
              <a:ext cx="42625" cy="79975"/>
            </a:xfrm>
            <a:custGeom>
              <a:rect b="b" l="l" r="r" t="t"/>
              <a:pathLst>
                <a:path extrusionOk="0" h="3199" w="1705">
                  <a:moveTo>
                    <a:pt x="960" y="546"/>
                  </a:moveTo>
                  <a:cubicBezTo>
                    <a:pt x="966" y="546"/>
                    <a:pt x="972" y="552"/>
                    <a:pt x="984" y="564"/>
                  </a:cubicBezTo>
                  <a:cubicBezTo>
                    <a:pt x="984" y="564"/>
                    <a:pt x="1008" y="588"/>
                    <a:pt x="1032" y="636"/>
                  </a:cubicBezTo>
                  <a:cubicBezTo>
                    <a:pt x="984" y="636"/>
                    <a:pt x="960" y="636"/>
                    <a:pt x="936" y="660"/>
                  </a:cubicBezTo>
                  <a:cubicBezTo>
                    <a:pt x="936" y="612"/>
                    <a:pt x="912" y="588"/>
                    <a:pt x="912" y="564"/>
                  </a:cubicBezTo>
                  <a:lnTo>
                    <a:pt x="936" y="564"/>
                  </a:lnTo>
                  <a:cubicBezTo>
                    <a:pt x="948" y="552"/>
                    <a:pt x="954" y="546"/>
                    <a:pt x="960" y="546"/>
                  </a:cubicBezTo>
                  <a:close/>
                  <a:moveTo>
                    <a:pt x="954" y="0"/>
                  </a:moveTo>
                  <a:cubicBezTo>
                    <a:pt x="656" y="0"/>
                    <a:pt x="391" y="250"/>
                    <a:pt x="264" y="540"/>
                  </a:cubicBezTo>
                  <a:cubicBezTo>
                    <a:pt x="72" y="924"/>
                    <a:pt x="0" y="1356"/>
                    <a:pt x="48" y="1788"/>
                  </a:cubicBezTo>
                  <a:cubicBezTo>
                    <a:pt x="96" y="2004"/>
                    <a:pt x="144" y="2220"/>
                    <a:pt x="240" y="2436"/>
                  </a:cubicBezTo>
                  <a:cubicBezTo>
                    <a:pt x="240" y="2460"/>
                    <a:pt x="240" y="2484"/>
                    <a:pt x="264" y="2508"/>
                  </a:cubicBezTo>
                  <a:cubicBezTo>
                    <a:pt x="312" y="2749"/>
                    <a:pt x="408" y="2989"/>
                    <a:pt x="624" y="3109"/>
                  </a:cubicBezTo>
                  <a:cubicBezTo>
                    <a:pt x="708" y="3169"/>
                    <a:pt x="810" y="3199"/>
                    <a:pt x="912" y="3199"/>
                  </a:cubicBezTo>
                  <a:cubicBezTo>
                    <a:pt x="1014" y="3199"/>
                    <a:pt x="1116" y="3169"/>
                    <a:pt x="1200" y="3109"/>
                  </a:cubicBezTo>
                  <a:cubicBezTo>
                    <a:pt x="1368" y="2965"/>
                    <a:pt x="1440" y="2773"/>
                    <a:pt x="1512" y="2580"/>
                  </a:cubicBezTo>
                  <a:cubicBezTo>
                    <a:pt x="1656" y="2124"/>
                    <a:pt x="1704" y="1644"/>
                    <a:pt x="1680" y="1164"/>
                  </a:cubicBezTo>
                  <a:cubicBezTo>
                    <a:pt x="1656" y="804"/>
                    <a:pt x="1608" y="276"/>
                    <a:pt x="1248" y="84"/>
                  </a:cubicBezTo>
                  <a:cubicBezTo>
                    <a:pt x="1149" y="26"/>
                    <a:pt x="1050" y="0"/>
                    <a:pt x="9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7"/>
            <p:cNvSpPr/>
            <p:nvPr/>
          </p:nvSpPr>
          <p:spPr>
            <a:xfrm>
              <a:off x="3431650" y="3025250"/>
              <a:ext cx="45025" cy="90350"/>
            </a:xfrm>
            <a:custGeom>
              <a:rect b="b" l="l" r="r" t="t"/>
              <a:pathLst>
                <a:path extrusionOk="0" h="3614" w="1801">
                  <a:moveTo>
                    <a:pt x="817" y="2746"/>
                  </a:moveTo>
                  <a:cubicBezTo>
                    <a:pt x="867" y="2763"/>
                    <a:pt x="918" y="2780"/>
                    <a:pt x="969" y="2780"/>
                  </a:cubicBezTo>
                  <a:cubicBezTo>
                    <a:pt x="990" y="2780"/>
                    <a:pt x="1011" y="2777"/>
                    <a:pt x="1033" y="2770"/>
                  </a:cubicBezTo>
                  <a:lnTo>
                    <a:pt x="1033" y="2770"/>
                  </a:lnTo>
                  <a:cubicBezTo>
                    <a:pt x="1009" y="2818"/>
                    <a:pt x="985" y="2842"/>
                    <a:pt x="961" y="2890"/>
                  </a:cubicBezTo>
                  <a:cubicBezTo>
                    <a:pt x="961" y="2890"/>
                    <a:pt x="961" y="2914"/>
                    <a:pt x="961" y="2914"/>
                  </a:cubicBezTo>
                  <a:cubicBezTo>
                    <a:pt x="889" y="2866"/>
                    <a:pt x="865" y="2818"/>
                    <a:pt x="817" y="2746"/>
                  </a:cubicBezTo>
                  <a:close/>
                  <a:moveTo>
                    <a:pt x="1032" y="1"/>
                  </a:moveTo>
                  <a:cubicBezTo>
                    <a:pt x="958" y="1"/>
                    <a:pt x="886" y="25"/>
                    <a:pt x="841" y="82"/>
                  </a:cubicBezTo>
                  <a:cubicBezTo>
                    <a:pt x="768" y="178"/>
                    <a:pt x="696" y="274"/>
                    <a:pt x="648" y="370"/>
                  </a:cubicBezTo>
                  <a:cubicBezTo>
                    <a:pt x="624" y="370"/>
                    <a:pt x="600" y="370"/>
                    <a:pt x="600" y="394"/>
                  </a:cubicBezTo>
                  <a:cubicBezTo>
                    <a:pt x="360" y="610"/>
                    <a:pt x="240" y="970"/>
                    <a:pt x="168" y="1258"/>
                  </a:cubicBezTo>
                  <a:cubicBezTo>
                    <a:pt x="24" y="1714"/>
                    <a:pt x="0" y="2218"/>
                    <a:pt x="168" y="2650"/>
                  </a:cubicBezTo>
                  <a:cubicBezTo>
                    <a:pt x="168" y="2674"/>
                    <a:pt x="168" y="2674"/>
                    <a:pt x="168" y="2674"/>
                  </a:cubicBezTo>
                  <a:cubicBezTo>
                    <a:pt x="216" y="2986"/>
                    <a:pt x="288" y="3347"/>
                    <a:pt x="552" y="3515"/>
                  </a:cubicBezTo>
                  <a:cubicBezTo>
                    <a:pt x="652" y="3584"/>
                    <a:pt x="757" y="3613"/>
                    <a:pt x="859" y="3613"/>
                  </a:cubicBezTo>
                  <a:cubicBezTo>
                    <a:pt x="1077" y="3613"/>
                    <a:pt x="1286" y="3478"/>
                    <a:pt x="1417" y="3298"/>
                  </a:cubicBezTo>
                  <a:cubicBezTo>
                    <a:pt x="1585" y="3034"/>
                    <a:pt x="1705" y="2722"/>
                    <a:pt x="1753" y="2410"/>
                  </a:cubicBezTo>
                  <a:cubicBezTo>
                    <a:pt x="1801" y="2098"/>
                    <a:pt x="1801" y="1762"/>
                    <a:pt x="1753" y="1426"/>
                  </a:cubicBezTo>
                  <a:cubicBezTo>
                    <a:pt x="1729" y="1090"/>
                    <a:pt x="1705" y="706"/>
                    <a:pt x="1465" y="466"/>
                  </a:cubicBezTo>
                  <a:cubicBezTo>
                    <a:pt x="1417" y="394"/>
                    <a:pt x="1369" y="370"/>
                    <a:pt x="1321" y="322"/>
                  </a:cubicBezTo>
                  <a:cubicBezTo>
                    <a:pt x="1321" y="250"/>
                    <a:pt x="1321" y="154"/>
                    <a:pt x="1249" y="82"/>
                  </a:cubicBezTo>
                  <a:cubicBezTo>
                    <a:pt x="1198" y="32"/>
                    <a:pt x="1114" y="1"/>
                    <a:pt x="10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7"/>
            <p:cNvSpPr/>
            <p:nvPr/>
          </p:nvSpPr>
          <p:spPr>
            <a:xfrm>
              <a:off x="3489850" y="3026975"/>
              <a:ext cx="40225" cy="81000"/>
            </a:xfrm>
            <a:custGeom>
              <a:rect b="b" l="l" r="r" t="t"/>
              <a:pathLst>
                <a:path extrusionOk="0" h="3240" w="1609">
                  <a:moveTo>
                    <a:pt x="658" y="1"/>
                  </a:moveTo>
                  <a:cubicBezTo>
                    <a:pt x="529" y="1"/>
                    <a:pt x="424" y="87"/>
                    <a:pt x="385" y="205"/>
                  </a:cubicBezTo>
                  <a:cubicBezTo>
                    <a:pt x="97" y="973"/>
                    <a:pt x="1" y="1837"/>
                    <a:pt x="145" y="2653"/>
                  </a:cubicBezTo>
                  <a:cubicBezTo>
                    <a:pt x="205" y="2955"/>
                    <a:pt x="434" y="3240"/>
                    <a:pt x="746" y="3240"/>
                  </a:cubicBezTo>
                  <a:cubicBezTo>
                    <a:pt x="807" y="3240"/>
                    <a:pt x="870" y="3229"/>
                    <a:pt x="937" y="3205"/>
                  </a:cubicBezTo>
                  <a:cubicBezTo>
                    <a:pt x="1321" y="3061"/>
                    <a:pt x="1465" y="2653"/>
                    <a:pt x="1537" y="2293"/>
                  </a:cubicBezTo>
                  <a:cubicBezTo>
                    <a:pt x="1609" y="1885"/>
                    <a:pt x="1609" y="1453"/>
                    <a:pt x="1537" y="1069"/>
                  </a:cubicBezTo>
                  <a:cubicBezTo>
                    <a:pt x="1441" y="709"/>
                    <a:pt x="1321" y="229"/>
                    <a:pt x="913" y="109"/>
                  </a:cubicBezTo>
                  <a:lnTo>
                    <a:pt x="865" y="109"/>
                  </a:lnTo>
                  <a:cubicBezTo>
                    <a:pt x="841" y="61"/>
                    <a:pt x="793" y="37"/>
                    <a:pt x="745" y="13"/>
                  </a:cubicBezTo>
                  <a:cubicBezTo>
                    <a:pt x="715" y="5"/>
                    <a:pt x="686" y="1"/>
                    <a:pt x="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7"/>
            <p:cNvSpPr/>
            <p:nvPr/>
          </p:nvSpPr>
          <p:spPr>
            <a:xfrm>
              <a:off x="3541450" y="3043975"/>
              <a:ext cx="35450" cy="49850"/>
            </a:xfrm>
            <a:custGeom>
              <a:rect b="b" l="l" r="r" t="t"/>
              <a:pathLst>
                <a:path extrusionOk="0" h="1994" w="1418">
                  <a:moveTo>
                    <a:pt x="467" y="1"/>
                  </a:moveTo>
                  <a:cubicBezTo>
                    <a:pt x="332" y="1"/>
                    <a:pt x="235" y="72"/>
                    <a:pt x="193" y="197"/>
                  </a:cubicBezTo>
                  <a:cubicBezTo>
                    <a:pt x="1" y="749"/>
                    <a:pt x="49" y="1349"/>
                    <a:pt x="313" y="1853"/>
                  </a:cubicBezTo>
                  <a:cubicBezTo>
                    <a:pt x="362" y="1935"/>
                    <a:pt x="465" y="1994"/>
                    <a:pt x="565" y="1994"/>
                  </a:cubicBezTo>
                  <a:cubicBezTo>
                    <a:pt x="612" y="1994"/>
                    <a:pt x="658" y="1980"/>
                    <a:pt x="697" y="1949"/>
                  </a:cubicBezTo>
                  <a:cubicBezTo>
                    <a:pt x="1321" y="1565"/>
                    <a:pt x="1417" y="629"/>
                    <a:pt x="889" y="125"/>
                  </a:cubicBezTo>
                  <a:cubicBezTo>
                    <a:pt x="835" y="71"/>
                    <a:pt x="767" y="44"/>
                    <a:pt x="697" y="44"/>
                  </a:cubicBezTo>
                  <a:cubicBezTo>
                    <a:pt x="673" y="44"/>
                    <a:pt x="649" y="47"/>
                    <a:pt x="625" y="53"/>
                  </a:cubicBezTo>
                  <a:cubicBezTo>
                    <a:pt x="601" y="29"/>
                    <a:pt x="553" y="5"/>
                    <a:pt x="529" y="5"/>
                  </a:cubicBezTo>
                  <a:cubicBezTo>
                    <a:pt x="508" y="2"/>
                    <a:pt x="487"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7"/>
            <p:cNvSpPr/>
            <p:nvPr/>
          </p:nvSpPr>
          <p:spPr>
            <a:xfrm>
              <a:off x="3371650" y="2858600"/>
              <a:ext cx="38425" cy="65575"/>
            </a:xfrm>
            <a:custGeom>
              <a:rect b="b" l="l" r="r" t="t"/>
              <a:pathLst>
                <a:path extrusionOk="0" h="2623" w="1537">
                  <a:moveTo>
                    <a:pt x="927" y="0"/>
                  </a:moveTo>
                  <a:cubicBezTo>
                    <a:pt x="869" y="0"/>
                    <a:pt x="812" y="16"/>
                    <a:pt x="768" y="52"/>
                  </a:cubicBezTo>
                  <a:cubicBezTo>
                    <a:pt x="672" y="52"/>
                    <a:pt x="576" y="100"/>
                    <a:pt x="528" y="172"/>
                  </a:cubicBezTo>
                  <a:cubicBezTo>
                    <a:pt x="48" y="844"/>
                    <a:pt x="0" y="1756"/>
                    <a:pt x="384" y="2476"/>
                  </a:cubicBezTo>
                  <a:cubicBezTo>
                    <a:pt x="426" y="2574"/>
                    <a:pt x="525" y="2623"/>
                    <a:pt x="625" y="2623"/>
                  </a:cubicBezTo>
                  <a:cubicBezTo>
                    <a:pt x="695" y="2623"/>
                    <a:pt x="766" y="2598"/>
                    <a:pt x="816" y="2548"/>
                  </a:cubicBezTo>
                  <a:cubicBezTo>
                    <a:pt x="912" y="2452"/>
                    <a:pt x="984" y="2356"/>
                    <a:pt x="1056" y="2236"/>
                  </a:cubicBezTo>
                  <a:cubicBezTo>
                    <a:pt x="1224" y="2140"/>
                    <a:pt x="1320" y="1948"/>
                    <a:pt x="1392" y="1780"/>
                  </a:cubicBezTo>
                  <a:cubicBezTo>
                    <a:pt x="1512" y="1444"/>
                    <a:pt x="1536" y="1036"/>
                    <a:pt x="1416" y="700"/>
                  </a:cubicBezTo>
                  <a:cubicBezTo>
                    <a:pt x="1416" y="652"/>
                    <a:pt x="1392" y="604"/>
                    <a:pt x="1344" y="580"/>
                  </a:cubicBezTo>
                  <a:cubicBezTo>
                    <a:pt x="1320" y="436"/>
                    <a:pt x="1248" y="268"/>
                    <a:pt x="1176" y="124"/>
                  </a:cubicBezTo>
                  <a:cubicBezTo>
                    <a:pt x="1131" y="48"/>
                    <a:pt x="1027" y="0"/>
                    <a:pt x="9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7"/>
            <p:cNvSpPr/>
            <p:nvPr/>
          </p:nvSpPr>
          <p:spPr>
            <a:xfrm>
              <a:off x="3412450" y="2840225"/>
              <a:ext cx="39625" cy="66775"/>
            </a:xfrm>
            <a:custGeom>
              <a:rect b="b" l="l" r="r" t="t"/>
              <a:pathLst>
                <a:path extrusionOk="0" h="2671" w="1585">
                  <a:moveTo>
                    <a:pt x="928" y="0"/>
                  </a:moveTo>
                  <a:cubicBezTo>
                    <a:pt x="824" y="0"/>
                    <a:pt x="717" y="65"/>
                    <a:pt x="672" y="138"/>
                  </a:cubicBezTo>
                  <a:cubicBezTo>
                    <a:pt x="480" y="378"/>
                    <a:pt x="360" y="691"/>
                    <a:pt x="312" y="979"/>
                  </a:cubicBezTo>
                  <a:cubicBezTo>
                    <a:pt x="288" y="1027"/>
                    <a:pt x="288" y="1075"/>
                    <a:pt x="288" y="1123"/>
                  </a:cubicBezTo>
                  <a:cubicBezTo>
                    <a:pt x="264" y="1219"/>
                    <a:pt x="216" y="1315"/>
                    <a:pt x="216" y="1411"/>
                  </a:cubicBezTo>
                  <a:cubicBezTo>
                    <a:pt x="120" y="1771"/>
                    <a:pt x="0" y="2299"/>
                    <a:pt x="360" y="2563"/>
                  </a:cubicBezTo>
                  <a:cubicBezTo>
                    <a:pt x="466" y="2638"/>
                    <a:pt x="583" y="2671"/>
                    <a:pt x="700" y="2671"/>
                  </a:cubicBezTo>
                  <a:cubicBezTo>
                    <a:pt x="956" y="2671"/>
                    <a:pt x="1213" y="2513"/>
                    <a:pt x="1344" y="2299"/>
                  </a:cubicBezTo>
                  <a:cubicBezTo>
                    <a:pt x="1512" y="2059"/>
                    <a:pt x="1561" y="1771"/>
                    <a:pt x="1561" y="1483"/>
                  </a:cubicBezTo>
                  <a:cubicBezTo>
                    <a:pt x="1585" y="1411"/>
                    <a:pt x="1585" y="1315"/>
                    <a:pt x="1561" y="1219"/>
                  </a:cubicBezTo>
                  <a:cubicBezTo>
                    <a:pt x="1512" y="811"/>
                    <a:pt x="1368" y="426"/>
                    <a:pt x="1104" y="90"/>
                  </a:cubicBezTo>
                  <a:cubicBezTo>
                    <a:pt x="1058" y="26"/>
                    <a:pt x="994" y="0"/>
                    <a:pt x="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7"/>
            <p:cNvSpPr/>
            <p:nvPr/>
          </p:nvSpPr>
          <p:spPr>
            <a:xfrm>
              <a:off x="3465250" y="2823000"/>
              <a:ext cx="37825" cy="80700"/>
            </a:xfrm>
            <a:custGeom>
              <a:rect b="b" l="l" r="r" t="t"/>
              <a:pathLst>
                <a:path extrusionOk="0" h="3228" w="1513">
                  <a:moveTo>
                    <a:pt x="783" y="1"/>
                  </a:moveTo>
                  <a:cubicBezTo>
                    <a:pt x="592" y="1"/>
                    <a:pt x="438" y="109"/>
                    <a:pt x="337" y="251"/>
                  </a:cubicBezTo>
                  <a:cubicBezTo>
                    <a:pt x="145" y="515"/>
                    <a:pt x="97" y="875"/>
                    <a:pt x="73" y="1211"/>
                  </a:cubicBezTo>
                  <a:cubicBezTo>
                    <a:pt x="1" y="1716"/>
                    <a:pt x="25" y="2220"/>
                    <a:pt x="193" y="2700"/>
                  </a:cubicBezTo>
                  <a:cubicBezTo>
                    <a:pt x="265" y="2892"/>
                    <a:pt x="337" y="3084"/>
                    <a:pt x="529" y="3180"/>
                  </a:cubicBezTo>
                  <a:cubicBezTo>
                    <a:pt x="595" y="3213"/>
                    <a:pt x="662" y="3228"/>
                    <a:pt x="726" y="3228"/>
                  </a:cubicBezTo>
                  <a:cubicBezTo>
                    <a:pt x="894" y="3228"/>
                    <a:pt x="1049" y="3127"/>
                    <a:pt x="1153" y="2988"/>
                  </a:cubicBezTo>
                  <a:cubicBezTo>
                    <a:pt x="1273" y="2820"/>
                    <a:pt x="1321" y="2604"/>
                    <a:pt x="1369" y="2412"/>
                  </a:cubicBezTo>
                  <a:cubicBezTo>
                    <a:pt x="1441" y="2196"/>
                    <a:pt x="1465" y="1956"/>
                    <a:pt x="1489" y="1740"/>
                  </a:cubicBezTo>
                  <a:cubicBezTo>
                    <a:pt x="1513" y="1307"/>
                    <a:pt x="1465" y="851"/>
                    <a:pt x="1297" y="443"/>
                  </a:cubicBezTo>
                  <a:cubicBezTo>
                    <a:pt x="1225" y="251"/>
                    <a:pt x="1105" y="83"/>
                    <a:pt x="889" y="11"/>
                  </a:cubicBezTo>
                  <a:cubicBezTo>
                    <a:pt x="852" y="4"/>
                    <a:pt x="817" y="1"/>
                    <a:pt x="7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7"/>
            <p:cNvSpPr/>
            <p:nvPr/>
          </p:nvSpPr>
          <p:spPr>
            <a:xfrm>
              <a:off x="3513250" y="2837275"/>
              <a:ext cx="26425" cy="36075"/>
            </a:xfrm>
            <a:custGeom>
              <a:rect b="b" l="l" r="r" t="t"/>
              <a:pathLst>
                <a:path extrusionOk="0" h="1443" w="1057">
                  <a:moveTo>
                    <a:pt x="295" y="1"/>
                  </a:moveTo>
                  <a:cubicBezTo>
                    <a:pt x="253" y="1"/>
                    <a:pt x="211" y="12"/>
                    <a:pt x="169" y="40"/>
                  </a:cubicBezTo>
                  <a:cubicBezTo>
                    <a:pt x="121" y="88"/>
                    <a:pt x="49" y="136"/>
                    <a:pt x="49" y="208"/>
                  </a:cubicBezTo>
                  <a:cubicBezTo>
                    <a:pt x="25" y="424"/>
                    <a:pt x="25" y="592"/>
                    <a:pt x="49" y="809"/>
                  </a:cubicBezTo>
                  <a:cubicBezTo>
                    <a:pt x="49" y="809"/>
                    <a:pt x="49" y="833"/>
                    <a:pt x="49" y="833"/>
                  </a:cubicBezTo>
                  <a:lnTo>
                    <a:pt x="49" y="881"/>
                  </a:lnTo>
                  <a:cubicBezTo>
                    <a:pt x="1" y="1001"/>
                    <a:pt x="73" y="1145"/>
                    <a:pt x="193" y="1217"/>
                  </a:cubicBezTo>
                  <a:cubicBezTo>
                    <a:pt x="193" y="1241"/>
                    <a:pt x="217" y="1265"/>
                    <a:pt x="241" y="1313"/>
                  </a:cubicBezTo>
                  <a:cubicBezTo>
                    <a:pt x="290" y="1394"/>
                    <a:pt x="383" y="1442"/>
                    <a:pt x="483" y="1442"/>
                  </a:cubicBezTo>
                  <a:cubicBezTo>
                    <a:pt x="530" y="1442"/>
                    <a:pt x="579" y="1432"/>
                    <a:pt x="625" y="1409"/>
                  </a:cubicBezTo>
                  <a:cubicBezTo>
                    <a:pt x="1057" y="1145"/>
                    <a:pt x="1057" y="424"/>
                    <a:pt x="625" y="160"/>
                  </a:cubicBezTo>
                  <a:cubicBezTo>
                    <a:pt x="601" y="160"/>
                    <a:pt x="577" y="160"/>
                    <a:pt x="553" y="136"/>
                  </a:cubicBezTo>
                  <a:cubicBezTo>
                    <a:pt x="529" y="88"/>
                    <a:pt x="457" y="40"/>
                    <a:pt x="385" y="16"/>
                  </a:cubicBezTo>
                  <a:cubicBezTo>
                    <a:pt x="355" y="6"/>
                    <a:pt x="325"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7"/>
            <p:cNvSpPr/>
            <p:nvPr/>
          </p:nvSpPr>
          <p:spPr>
            <a:xfrm>
              <a:off x="3395650" y="2726425"/>
              <a:ext cx="22225" cy="29300"/>
            </a:xfrm>
            <a:custGeom>
              <a:rect b="b" l="l" r="r" t="t"/>
              <a:pathLst>
                <a:path extrusionOk="0" h="1172" w="889">
                  <a:moveTo>
                    <a:pt x="557" y="0"/>
                  </a:moveTo>
                  <a:cubicBezTo>
                    <a:pt x="500" y="0"/>
                    <a:pt x="442" y="17"/>
                    <a:pt x="408" y="34"/>
                  </a:cubicBezTo>
                  <a:cubicBezTo>
                    <a:pt x="408" y="34"/>
                    <a:pt x="384" y="58"/>
                    <a:pt x="384" y="58"/>
                  </a:cubicBezTo>
                  <a:cubicBezTo>
                    <a:pt x="288" y="58"/>
                    <a:pt x="216" y="106"/>
                    <a:pt x="144" y="178"/>
                  </a:cubicBezTo>
                  <a:cubicBezTo>
                    <a:pt x="0" y="442"/>
                    <a:pt x="0" y="778"/>
                    <a:pt x="144" y="1018"/>
                  </a:cubicBezTo>
                  <a:cubicBezTo>
                    <a:pt x="194" y="1118"/>
                    <a:pt x="301" y="1171"/>
                    <a:pt x="402" y="1171"/>
                  </a:cubicBezTo>
                  <a:cubicBezTo>
                    <a:pt x="447" y="1171"/>
                    <a:pt x="491" y="1160"/>
                    <a:pt x="528" y="1138"/>
                  </a:cubicBezTo>
                  <a:cubicBezTo>
                    <a:pt x="696" y="1018"/>
                    <a:pt x="816" y="874"/>
                    <a:pt x="840" y="682"/>
                  </a:cubicBezTo>
                  <a:cubicBezTo>
                    <a:pt x="888" y="514"/>
                    <a:pt x="864" y="298"/>
                    <a:pt x="792" y="154"/>
                  </a:cubicBezTo>
                  <a:cubicBezTo>
                    <a:pt x="744" y="82"/>
                    <a:pt x="672" y="34"/>
                    <a:pt x="624" y="10"/>
                  </a:cubicBezTo>
                  <a:cubicBezTo>
                    <a:pt x="603" y="3"/>
                    <a:pt x="580" y="0"/>
                    <a:pt x="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7"/>
            <p:cNvSpPr/>
            <p:nvPr/>
          </p:nvSpPr>
          <p:spPr>
            <a:xfrm>
              <a:off x="3425650" y="2688700"/>
              <a:ext cx="33025" cy="65950"/>
            </a:xfrm>
            <a:custGeom>
              <a:rect b="b" l="l" r="r" t="t"/>
              <a:pathLst>
                <a:path extrusionOk="0" h="2638" w="1321">
                  <a:moveTo>
                    <a:pt x="624" y="919"/>
                  </a:moveTo>
                  <a:cubicBezTo>
                    <a:pt x="648" y="991"/>
                    <a:pt x="672" y="1063"/>
                    <a:pt x="672" y="1135"/>
                  </a:cubicBezTo>
                  <a:cubicBezTo>
                    <a:pt x="672" y="1207"/>
                    <a:pt x="648" y="1303"/>
                    <a:pt x="624" y="1399"/>
                  </a:cubicBezTo>
                  <a:cubicBezTo>
                    <a:pt x="600" y="1327"/>
                    <a:pt x="600" y="1255"/>
                    <a:pt x="600" y="1183"/>
                  </a:cubicBezTo>
                  <a:cubicBezTo>
                    <a:pt x="600" y="1087"/>
                    <a:pt x="600" y="1015"/>
                    <a:pt x="624" y="919"/>
                  </a:cubicBezTo>
                  <a:close/>
                  <a:moveTo>
                    <a:pt x="574" y="1"/>
                  </a:moveTo>
                  <a:cubicBezTo>
                    <a:pt x="456" y="1"/>
                    <a:pt x="340" y="47"/>
                    <a:pt x="240" y="127"/>
                  </a:cubicBezTo>
                  <a:cubicBezTo>
                    <a:pt x="144" y="223"/>
                    <a:pt x="120" y="367"/>
                    <a:pt x="96" y="511"/>
                  </a:cubicBezTo>
                  <a:cubicBezTo>
                    <a:pt x="48" y="727"/>
                    <a:pt x="24" y="943"/>
                    <a:pt x="24" y="1159"/>
                  </a:cubicBezTo>
                  <a:cubicBezTo>
                    <a:pt x="0" y="1471"/>
                    <a:pt x="24" y="1783"/>
                    <a:pt x="96" y="2095"/>
                  </a:cubicBezTo>
                  <a:cubicBezTo>
                    <a:pt x="120" y="2215"/>
                    <a:pt x="168" y="2335"/>
                    <a:pt x="216" y="2431"/>
                  </a:cubicBezTo>
                  <a:cubicBezTo>
                    <a:pt x="312" y="2565"/>
                    <a:pt x="438" y="2638"/>
                    <a:pt x="570" y="2638"/>
                  </a:cubicBezTo>
                  <a:cubicBezTo>
                    <a:pt x="604" y="2638"/>
                    <a:pt x="638" y="2633"/>
                    <a:pt x="672" y="2623"/>
                  </a:cubicBezTo>
                  <a:cubicBezTo>
                    <a:pt x="960" y="2575"/>
                    <a:pt x="1129" y="2311"/>
                    <a:pt x="1201" y="2047"/>
                  </a:cubicBezTo>
                  <a:cubicBezTo>
                    <a:pt x="1321" y="1759"/>
                    <a:pt x="1297" y="1423"/>
                    <a:pt x="1249" y="1111"/>
                  </a:cubicBezTo>
                  <a:cubicBezTo>
                    <a:pt x="1249" y="1087"/>
                    <a:pt x="1249" y="1087"/>
                    <a:pt x="1249" y="1087"/>
                  </a:cubicBezTo>
                  <a:cubicBezTo>
                    <a:pt x="1249" y="1039"/>
                    <a:pt x="1249" y="991"/>
                    <a:pt x="1225" y="967"/>
                  </a:cubicBezTo>
                  <a:cubicBezTo>
                    <a:pt x="1201" y="847"/>
                    <a:pt x="1153" y="727"/>
                    <a:pt x="1129" y="607"/>
                  </a:cubicBezTo>
                  <a:cubicBezTo>
                    <a:pt x="1057" y="367"/>
                    <a:pt x="936" y="79"/>
                    <a:pt x="648" y="7"/>
                  </a:cubicBezTo>
                  <a:cubicBezTo>
                    <a:pt x="624" y="3"/>
                    <a:pt x="599" y="1"/>
                    <a:pt x="5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7"/>
            <p:cNvSpPr/>
            <p:nvPr/>
          </p:nvSpPr>
          <p:spPr>
            <a:xfrm>
              <a:off x="3468850" y="2705200"/>
              <a:ext cx="26425" cy="32650"/>
            </a:xfrm>
            <a:custGeom>
              <a:rect b="b" l="l" r="r" t="t"/>
              <a:pathLst>
                <a:path extrusionOk="0" h="1306" w="1057">
                  <a:moveTo>
                    <a:pt x="643" y="0"/>
                  </a:moveTo>
                  <a:cubicBezTo>
                    <a:pt x="606" y="0"/>
                    <a:pt x="567" y="6"/>
                    <a:pt x="529" y="19"/>
                  </a:cubicBezTo>
                  <a:cubicBezTo>
                    <a:pt x="529" y="19"/>
                    <a:pt x="505" y="43"/>
                    <a:pt x="481" y="43"/>
                  </a:cubicBezTo>
                  <a:cubicBezTo>
                    <a:pt x="457" y="19"/>
                    <a:pt x="433" y="19"/>
                    <a:pt x="433" y="19"/>
                  </a:cubicBezTo>
                  <a:cubicBezTo>
                    <a:pt x="398" y="9"/>
                    <a:pt x="365" y="4"/>
                    <a:pt x="333" y="4"/>
                  </a:cubicBezTo>
                  <a:cubicBezTo>
                    <a:pt x="210" y="4"/>
                    <a:pt x="111" y="77"/>
                    <a:pt x="73" y="211"/>
                  </a:cubicBezTo>
                  <a:cubicBezTo>
                    <a:pt x="25" y="403"/>
                    <a:pt x="1" y="595"/>
                    <a:pt x="25" y="787"/>
                  </a:cubicBezTo>
                  <a:cubicBezTo>
                    <a:pt x="25" y="907"/>
                    <a:pt x="25" y="1027"/>
                    <a:pt x="97" y="1123"/>
                  </a:cubicBezTo>
                  <a:cubicBezTo>
                    <a:pt x="154" y="1237"/>
                    <a:pt x="286" y="1306"/>
                    <a:pt x="422" y="1306"/>
                  </a:cubicBezTo>
                  <a:cubicBezTo>
                    <a:pt x="457" y="1306"/>
                    <a:pt x="494" y="1301"/>
                    <a:pt x="529" y="1291"/>
                  </a:cubicBezTo>
                  <a:cubicBezTo>
                    <a:pt x="649" y="1243"/>
                    <a:pt x="745" y="1147"/>
                    <a:pt x="817" y="1051"/>
                  </a:cubicBezTo>
                  <a:cubicBezTo>
                    <a:pt x="841" y="979"/>
                    <a:pt x="889" y="907"/>
                    <a:pt x="913" y="835"/>
                  </a:cubicBezTo>
                  <a:cubicBezTo>
                    <a:pt x="961" y="739"/>
                    <a:pt x="1009" y="643"/>
                    <a:pt x="1033" y="547"/>
                  </a:cubicBezTo>
                  <a:cubicBezTo>
                    <a:pt x="1057" y="379"/>
                    <a:pt x="1033" y="235"/>
                    <a:pt x="913" y="115"/>
                  </a:cubicBezTo>
                  <a:cubicBezTo>
                    <a:pt x="842" y="45"/>
                    <a:pt x="746" y="0"/>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7"/>
            <p:cNvSpPr/>
            <p:nvPr/>
          </p:nvSpPr>
          <p:spPr>
            <a:xfrm>
              <a:off x="3482050" y="2569675"/>
              <a:ext cx="27625" cy="41675"/>
            </a:xfrm>
            <a:custGeom>
              <a:rect b="b" l="l" r="r" t="t"/>
              <a:pathLst>
                <a:path extrusionOk="0" h="1667" w="1105">
                  <a:moveTo>
                    <a:pt x="487" y="1"/>
                  </a:moveTo>
                  <a:cubicBezTo>
                    <a:pt x="370" y="1"/>
                    <a:pt x="260" y="74"/>
                    <a:pt x="241" y="207"/>
                  </a:cubicBezTo>
                  <a:cubicBezTo>
                    <a:pt x="217" y="303"/>
                    <a:pt x="193" y="423"/>
                    <a:pt x="193" y="519"/>
                  </a:cubicBezTo>
                  <a:cubicBezTo>
                    <a:pt x="145" y="567"/>
                    <a:pt x="121" y="615"/>
                    <a:pt x="73" y="663"/>
                  </a:cubicBezTo>
                  <a:cubicBezTo>
                    <a:pt x="1" y="783"/>
                    <a:pt x="49" y="975"/>
                    <a:pt x="169" y="1047"/>
                  </a:cubicBezTo>
                  <a:cubicBezTo>
                    <a:pt x="169" y="1167"/>
                    <a:pt x="169" y="1263"/>
                    <a:pt x="193" y="1383"/>
                  </a:cubicBezTo>
                  <a:cubicBezTo>
                    <a:pt x="193" y="1504"/>
                    <a:pt x="241" y="1600"/>
                    <a:pt x="361" y="1648"/>
                  </a:cubicBezTo>
                  <a:cubicBezTo>
                    <a:pt x="387" y="1661"/>
                    <a:pt x="416" y="1667"/>
                    <a:pt x="446" y="1667"/>
                  </a:cubicBezTo>
                  <a:cubicBezTo>
                    <a:pt x="522" y="1667"/>
                    <a:pt x="604" y="1627"/>
                    <a:pt x="673" y="1576"/>
                  </a:cubicBezTo>
                  <a:cubicBezTo>
                    <a:pt x="1033" y="1287"/>
                    <a:pt x="1105" y="759"/>
                    <a:pt x="889" y="351"/>
                  </a:cubicBezTo>
                  <a:cubicBezTo>
                    <a:pt x="865" y="303"/>
                    <a:pt x="817" y="255"/>
                    <a:pt x="769" y="231"/>
                  </a:cubicBezTo>
                  <a:cubicBezTo>
                    <a:pt x="769" y="135"/>
                    <a:pt x="697" y="39"/>
                    <a:pt x="577" y="15"/>
                  </a:cubicBezTo>
                  <a:cubicBezTo>
                    <a:pt x="547" y="6"/>
                    <a:pt x="517" y="1"/>
                    <a:pt x="4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7"/>
            <p:cNvSpPr/>
            <p:nvPr/>
          </p:nvSpPr>
          <p:spPr>
            <a:xfrm>
              <a:off x="3455050" y="2567400"/>
              <a:ext cx="22225" cy="30650"/>
            </a:xfrm>
            <a:custGeom>
              <a:rect b="b" l="l" r="r" t="t"/>
              <a:pathLst>
                <a:path extrusionOk="0" h="1226" w="889">
                  <a:moveTo>
                    <a:pt x="380" y="0"/>
                  </a:moveTo>
                  <a:cubicBezTo>
                    <a:pt x="357" y="0"/>
                    <a:pt x="334" y="3"/>
                    <a:pt x="313" y="10"/>
                  </a:cubicBezTo>
                  <a:cubicBezTo>
                    <a:pt x="265" y="34"/>
                    <a:pt x="193" y="82"/>
                    <a:pt x="145" y="154"/>
                  </a:cubicBezTo>
                  <a:cubicBezTo>
                    <a:pt x="1" y="442"/>
                    <a:pt x="1" y="802"/>
                    <a:pt x="169" y="1090"/>
                  </a:cubicBezTo>
                  <a:cubicBezTo>
                    <a:pt x="225" y="1165"/>
                    <a:pt x="310" y="1226"/>
                    <a:pt x="402" y="1226"/>
                  </a:cubicBezTo>
                  <a:cubicBezTo>
                    <a:pt x="428" y="1226"/>
                    <a:pt x="454" y="1221"/>
                    <a:pt x="481" y="1210"/>
                  </a:cubicBezTo>
                  <a:cubicBezTo>
                    <a:pt x="673" y="1162"/>
                    <a:pt x="841" y="994"/>
                    <a:pt x="865" y="778"/>
                  </a:cubicBezTo>
                  <a:cubicBezTo>
                    <a:pt x="889" y="682"/>
                    <a:pt x="889" y="562"/>
                    <a:pt x="865" y="466"/>
                  </a:cubicBezTo>
                  <a:cubicBezTo>
                    <a:pt x="841" y="418"/>
                    <a:pt x="817" y="370"/>
                    <a:pt x="793" y="322"/>
                  </a:cubicBezTo>
                  <a:cubicBezTo>
                    <a:pt x="745" y="274"/>
                    <a:pt x="721" y="226"/>
                    <a:pt x="673" y="202"/>
                  </a:cubicBezTo>
                  <a:cubicBezTo>
                    <a:pt x="649" y="130"/>
                    <a:pt x="601" y="82"/>
                    <a:pt x="529" y="34"/>
                  </a:cubicBezTo>
                  <a:cubicBezTo>
                    <a:pt x="495" y="17"/>
                    <a:pt x="437"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7"/>
            <p:cNvSpPr/>
            <p:nvPr/>
          </p:nvSpPr>
          <p:spPr>
            <a:xfrm>
              <a:off x="3450850" y="2445750"/>
              <a:ext cx="25825" cy="42875"/>
            </a:xfrm>
            <a:custGeom>
              <a:rect b="b" l="l" r="r" t="t"/>
              <a:pathLst>
                <a:path extrusionOk="0" h="1715" w="1033">
                  <a:moveTo>
                    <a:pt x="680" y="1"/>
                  </a:moveTo>
                  <a:cubicBezTo>
                    <a:pt x="670" y="1"/>
                    <a:pt x="659" y="2"/>
                    <a:pt x="649" y="4"/>
                  </a:cubicBezTo>
                  <a:cubicBezTo>
                    <a:pt x="553" y="4"/>
                    <a:pt x="481" y="52"/>
                    <a:pt x="433" y="124"/>
                  </a:cubicBezTo>
                  <a:cubicBezTo>
                    <a:pt x="361" y="148"/>
                    <a:pt x="289" y="172"/>
                    <a:pt x="241" y="244"/>
                  </a:cubicBezTo>
                  <a:cubicBezTo>
                    <a:pt x="49" y="580"/>
                    <a:pt x="0" y="1012"/>
                    <a:pt x="145" y="1396"/>
                  </a:cubicBezTo>
                  <a:cubicBezTo>
                    <a:pt x="169" y="1468"/>
                    <a:pt x="217" y="1540"/>
                    <a:pt x="289" y="1564"/>
                  </a:cubicBezTo>
                  <a:cubicBezTo>
                    <a:pt x="313" y="1612"/>
                    <a:pt x="361" y="1636"/>
                    <a:pt x="409" y="1660"/>
                  </a:cubicBezTo>
                  <a:cubicBezTo>
                    <a:pt x="457" y="1696"/>
                    <a:pt x="517" y="1714"/>
                    <a:pt x="580" y="1714"/>
                  </a:cubicBezTo>
                  <a:cubicBezTo>
                    <a:pt x="643" y="1714"/>
                    <a:pt x="709" y="1696"/>
                    <a:pt x="769" y="1660"/>
                  </a:cubicBezTo>
                  <a:cubicBezTo>
                    <a:pt x="913" y="1564"/>
                    <a:pt x="961" y="1396"/>
                    <a:pt x="865" y="1228"/>
                  </a:cubicBezTo>
                  <a:cubicBezTo>
                    <a:pt x="865" y="1204"/>
                    <a:pt x="865" y="1204"/>
                    <a:pt x="841" y="1180"/>
                  </a:cubicBezTo>
                  <a:cubicBezTo>
                    <a:pt x="1009" y="892"/>
                    <a:pt x="1033" y="532"/>
                    <a:pt x="913" y="196"/>
                  </a:cubicBezTo>
                  <a:cubicBezTo>
                    <a:pt x="891" y="108"/>
                    <a:pt x="789" y="1"/>
                    <a:pt x="6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7"/>
            <p:cNvSpPr/>
            <p:nvPr/>
          </p:nvSpPr>
          <p:spPr>
            <a:xfrm>
              <a:off x="3489850" y="2444975"/>
              <a:ext cx="16225" cy="22925"/>
            </a:xfrm>
            <a:custGeom>
              <a:rect b="b" l="l" r="r" t="t"/>
              <a:pathLst>
                <a:path extrusionOk="0" h="917" w="649">
                  <a:moveTo>
                    <a:pt x="352" y="1"/>
                  </a:moveTo>
                  <a:cubicBezTo>
                    <a:pt x="331" y="1"/>
                    <a:pt x="310" y="4"/>
                    <a:pt x="289" y="11"/>
                  </a:cubicBezTo>
                  <a:cubicBezTo>
                    <a:pt x="217" y="35"/>
                    <a:pt x="145" y="83"/>
                    <a:pt x="121" y="131"/>
                  </a:cubicBezTo>
                  <a:cubicBezTo>
                    <a:pt x="73" y="203"/>
                    <a:pt x="49" y="299"/>
                    <a:pt x="25" y="371"/>
                  </a:cubicBezTo>
                  <a:cubicBezTo>
                    <a:pt x="1" y="467"/>
                    <a:pt x="1" y="539"/>
                    <a:pt x="1" y="635"/>
                  </a:cubicBezTo>
                  <a:cubicBezTo>
                    <a:pt x="1" y="659"/>
                    <a:pt x="1" y="707"/>
                    <a:pt x="25" y="731"/>
                  </a:cubicBezTo>
                  <a:cubicBezTo>
                    <a:pt x="25" y="779"/>
                    <a:pt x="49" y="803"/>
                    <a:pt x="73" y="827"/>
                  </a:cubicBezTo>
                  <a:cubicBezTo>
                    <a:pt x="97" y="851"/>
                    <a:pt x="121" y="851"/>
                    <a:pt x="145" y="875"/>
                  </a:cubicBezTo>
                  <a:cubicBezTo>
                    <a:pt x="169" y="899"/>
                    <a:pt x="217" y="899"/>
                    <a:pt x="241" y="899"/>
                  </a:cubicBezTo>
                  <a:cubicBezTo>
                    <a:pt x="253" y="911"/>
                    <a:pt x="265" y="917"/>
                    <a:pt x="277" y="917"/>
                  </a:cubicBezTo>
                  <a:cubicBezTo>
                    <a:pt x="289" y="917"/>
                    <a:pt x="301" y="911"/>
                    <a:pt x="313" y="899"/>
                  </a:cubicBezTo>
                  <a:cubicBezTo>
                    <a:pt x="361" y="899"/>
                    <a:pt x="385" y="899"/>
                    <a:pt x="433" y="875"/>
                  </a:cubicBezTo>
                  <a:cubicBezTo>
                    <a:pt x="481" y="827"/>
                    <a:pt x="529" y="779"/>
                    <a:pt x="553" y="707"/>
                  </a:cubicBezTo>
                  <a:cubicBezTo>
                    <a:pt x="577" y="611"/>
                    <a:pt x="601" y="515"/>
                    <a:pt x="649" y="443"/>
                  </a:cubicBezTo>
                  <a:cubicBezTo>
                    <a:pt x="649" y="395"/>
                    <a:pt x="649" y="347"/>
                    <a:pt x="649" y="323"/>
                  </a:cubicBezTo>
                  <a:cubicBezTo>
                    <a:pt x="649" y="299"/>
                    <a:pt x="649" y="299"/>
                    <a:pt x="625" y="275"/>
                  </a:cubicBezTo>
                  <a:cubicBezTo>
                    <a:pt x="625" y="251"/>
                    <a:pt x="625" y="227"/>
                    <a:pt x="625" y="203"/>
                  </a:cubicBezTo>
                  <a:cubicBezTo>
                    <a:pt x="625" y="179"/>
                    <a:pt x="601" y="131"/>
                    <a:pt x="577" y="107"/>
                  </a:cubicBezTo>
                  <a:cubicBezTo>
                    <a:pt x="553" y="83"/>
                    <a:pt x="529" y="59"/>
                    <a:pt x="505" y="35"/>
                  </a:cubicBezTo>
                  <a:cubicBezTo>
                    <a:pt x="454" y="18"/>
                    <a:pt x="403" y="1"/>
                    <a:pt x="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7"/>
            <p:cNvSpPr/>
            <p:nvPr/>
          </p:nvSpPr>
          <p:spPr>
            <a:xfrm>
              <a:off x="3366250" y="3202975"/>
              <a:ext cx="34825" cy="103450"/>
            </a:xfrm>
            <a:custGeom>
              <a:rect b="b" l="l" r="r" t="t"/>
              <a:pathLst>
                <a:path extrusionOk="0" h="4138" w="1393">
                  <a:moveTo>
                    <a:pt x="768" y="1470"/>
                  </a:moveTo>
                  <a:cubicBezTo>
                    <a:pt x="768" y="1542"/>
                    <a:pt x="768" y="1614"/>
                    <a:pt x="768" y="1686"/>
                  </a:cubicBezTo>
                  <a:lnTo>
                    <a:pt x="744" y="1686"/>
                  </a:lnTo>
                  <a:cubicBezTo>
                    <a:pt x="744" y="1614"/>
                    <a:pt x="744" y="1542"/>
                    <a:pt x="768" y="1470"/>
                  </a:cubicBezTo>
                  <a:close/>
                  <a:moveTo>
                    <a:pt x="782" y="1"/>
                  </a:moveTo>
                  <a:cubicBezTo>
                    <a:pt x="709" y="1"/>
                    <a:pt x="635" y="33"/>
                    <a:pt x="576" y="102"/>
                  </a:cubicBezTo>
                  <a:cubicBezTo>
                    <a:pt x="240" y="126"/>
                    <a:pt x="72" y="438"/>
                    <a:pt x="48" y="774"/>
                  </a:cubicBezTo>
                  <a:cubicBezTo>
                    <a:pt x="0" y="1134"/>
                    <a:pt x="24" y="1542"/>
                    <a:pt x="24" y="1926"/>
                  </a:cubicBezTo>
                  <a:cubicBezTo>
                    <a:pt x="24" y="2622"/>
                    <a:pt x="0" y="3414"/>
                    <a:pt x="456" y="3990"/>
                  </a:cubicBezTo>
                  <a:cubicBezTo>
                    <a:pt x="512" y="4088"/>
                    <a:pt x="601" y="4137"/>
                    <a:pt x="694" y="4137"/>
                  </a:cubicBezTo>
                  <a:cubicBezTo>
                    <a:pt x="760" y="4137"/>
                    <a:pt x="828" y="4112"/>
                    <a:pt x="888" y="4062"/>
                  </a:cubicBezTo>
                  <a:cubicBezTo>
                    <a:pt x="1392" y="3630"/>
                    <a:pt x="1344" y="2886"/>
                    <a:pt x="1344" y="2310"/>
                  </a:cubicBezTo>
                  <a:cubicBezTo>
                    <a:pt x="1344" y="1590"/>
                    <a:pt x="1320" y="870"/>
                    <a:pt x="1032" y="198"/>
                  </a:cubicBezTo>
                  <a:cubicBezTo>
                    <a:pt x="990" y="70"/>
                    <a:pt x="888"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7"/>
            <p:cNvSpPr/>
            <p:nvPr/>
          </p:nvSpPr>
          <p:spPr>
            <a:xfrm>
              <a:off x="3423250" y="3184150"/>
              <a:ext cx="51625" cy="113750"/>
            </a:xfrm>
            <a:custGeom>
              <a:rect b="b" l="l" r="r" t="t"/>
              <a:pathLst>
                <a:path extrusionOk="0" h="4550" w="2065">
                  <a:moveTo>
                    <a:pt x="991" y="1"/>
                  </a:moveTo>
                  <a:cubicBezTo>
                    <a:pt x="906" y="1"/>
                    <a:pt x="821" y="40"/>
                    <a:pt x="768" y="135"/>
                  </a:cubicBezTo>
                  <a:cubicBezTo>
                    <a:pt x="144" y="1215"/>
                    <a:pt x="0" y="2535"/>
                    <a:pt x="360" y="3735"/>
                  </a:cubicBezTo>
                  <a:cubicBezTo>
                    <a:pt x="432" y="4023"/>
                    <a:pt x="528" y="4383"/>
                    <a:pt x="816" y="4503"/>
                  </a:cubicBezTo>
                  <a:cubicBezTo>
                    <a:pt x="891" y="4535"/>
                    <a:pt x="964" y="4550"/>
                    <a:pt x="1034" y="4550"/>
                  </a:cubicBezTo>
                  <a:cubicBezTo>
                    <a:pt x="1275" y="4550"/>
                    <a:pt x="1478" y="4378"/>
                    <a:pt x="1609" y="4191"/>
                  </a:cubicBezTo>
                  <a:cubicBezTo>
                    <a:pt x="1777" y="3927"/>
                    <a:pt x="1873" y="3591"/>
                    <a:pt x="1945" y="3303"/>
                  </a:cubicBezTo>
                  <a:cubicBezTo>
                    <a:pt x="2017" y="2991"/>
                    <a:pt x="2041" y="2679"/>
                    <a:pt x="2065" y="2367"/>
                  </a:cubicBezTo>
                  <a:cubicBezTo>
                    <a:pt x="2065" y="1647"/>
                    <a:pt x="1921" y="927"/>
                    <a:pt x="1585" y="279"/>
                  </a:cubicBezTo>
                  <a:cubicBezTo>
                    <a:pt x="1551" y="178"/>
                    <a:pt x="1471" y="136"/>
                    <a:pt x="1377" y="136"/>
                  </a:cubicBezTo>
                  <a:cubicBezTo>
                    <a:pt x="1336" y="136"/>
                    <a:pt x="1292" y="144"/>
                    <a:pt x="1249" y="159"/>
                  </a:cubicBezTo>
                  <a:cubicBezTo>
                    <a:pt x="1208" y="65"/>
                    <a:pt x="1100" y="1"/>
                    <a:pt x="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7"/>
            <p:cNvSpPr/>
            <p:nvPr/>
          </p:nvSpPr>
          <p:spPr>
            <a:xfrm>
              <a:off x="3489850" y="3200025"/>
              <a:ext cx="34825" cy="78775"/>
            </a:xfrm>
            <a:custGeom>
              <a:rect b="b" l="l" r="r" t="t"/>
              <a:pathLst>
                <a:path extrusionOk="0" h="3151" w="1393">
                  <a:moveTo>
                    <a:pt x="899" y="1"/>
                  </a:moveTo>
                  <a:cubicBezTo>
                    <a:pt x="828" y="1"/>
                    <a:pt x="754" y="30"/>
                    <a:pt x="697" y="76"/>
                  </a:cubicBezTo>
                  <a:cubicBezTo>
                    <a:pt x="679" y="73"/>
                    <a:pt x="662" y="72"/>
                    <a:pt x="646" y="72"/>
                  </a:cubicBezTo>
                  <a:cubicBezTo>
                    <a:pt x="504" y="72"/>
                    <a:pt x="404" y="160"/>
                    <a:pt x="361" y="268"/>
                  </a:cubicBezTo>
                  <a:cubicBezTo>
                    <a:pt x="193" y="700"/>
                    <a:pt x="97" y="1132"/>
                    <a:pt x="49" y="1564"/>
                  </a:cubicBezTo>
                  <a:cubicBezTo>
                    <a:pt x="1" y="1780"/>
                    <a:pt x="1" y="2020"/>
                    <a:pt x="1" y="2236"/>
                  </a:cubicBezTo>
                  <a:cubicBezTo>
                    <a:pt x="25" y="2452"/>
                    <a:pt x="25" y="2668"/>
                    <a:pt x="121" y="2860"/>
                  </a:cubicBezTo>
                  <a:cubicBezTo>
                    <a:pt x="210" y="3016"/>
                    <a:pt x="360" y="3151"/>
                    <a:pt x="554" y="3151"/>
                  </a:cubicBezTo>
                  <a:cubicBezTo>
                    <a:pt x="569" y="3151"/>
                    <a:pt x="585" y="3150"/>
                    <a:pt x="601" y="3148"/>
                  </a:cubicBezTo>
                  <a:cubicBezTo>
                    <a:pt x="841" y="3124"/>
                    <a:pt x="937" y="2908"/>
                    <a:pt x="1033" y="2716"/>
                  </a:cubicBezTo>
                  <a:cubicBezTo>
                    <a:pt x="1177" y="2308"/>
                    <a:pt x="1297" y="1900"/>
                    <a:pt x="1345" y="1492"/>
                  </a:cubicBezTo>
                  <a:cubicBezTo>
                    <a:pt x="1393" y="1012"/>
                    <a:pt x="1345" y="556"/>
                    <a:pt x="1105" y="124"/>
                  </a:cubicBezTo>
                  <a:cubicBezTo>
                    <a:pt x="1055" y="36"/>
                    <a:pt x="978" y="1"/>
                    <a:pt x="8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7"/>
            <p:cNvSpPr/>
            <p:nvPr/>
          </p:nvSpPr>
          <p:spPr>
            <a:xfrm>
              <a:off x="3537850" y="3209475"/>
              <a:ext cx="25825" cy="49625"/>
            </a:xfrm>
            <a:custGeom>
              <a:rect b="b" l="l" r="r" t="t"/>
              <a:pathLst>
                <a:path extrusionOk="0" h="1985" w="1033">
                  <a:moveTo>
                    <a:pt x="536" y="0"/>
                  </a:moveTo>
                  <a:cubicBezTo>
                    <a:pt x="442" y="0"/>
                    <a:pt x="354" y="48"/>
                    <a:pt x="289" y="130"/>
                  </a:cubicBezTo>
                  <a:cubicBezTo>
                    <a:pt x="145" y="346"/>
                    <a:pt x="49" y="586"/>
                    <a:pt x="25" y="850"/>
                  </a:cubicBezTo>
                  <a:cubicBezTo>
                    <a:pt x="25" y="898"/>
                    <a:pt x="1" y="946"/>
                    <a:pt x="25" y="994"/>
                  </a:cubicBezTo>
                  <a:cubicBezTo>
                    <a:pt x="1" y="1282"/>
                    <a:pt x="73" y="1594"/>
                    <a:pt x="241" y="1858"/>
                  </a:cubicBezTo>
                  <a:cubicBezTo>
                    <a:pt x="289" y="1942"/>
                    <a:pt x="379" y="1984"/>
                    <a:pt x="472" y="1984"/>
                  </a:cubicBezTo>
                  <a:cubicBezTo>
                    <a:pt x="565" y="1984"/>
                    <a:pt x="661" y="1942"/>
                    <a:pt x="721" y="1858"/>
                  </a:cubicBezTo>
                  <a:cubicBezTo>
                    <a:pt x="985" y="1402"/>
                    <a:pt x="1033" y="826"/>
                    <a:pt x="865" y="346"/>
                  </a:cubicBezTo>
                  <a:cubicBezTo>
                    <a:pt x="841" y="298"/>
                    <a:pt x="817" y="274"/>
                    <a:pt x="793" y="226"/>
                  </a:cubicBezTo>
                  <a:cubicBezTo>
                    <a:pt x="793" y="154"/>
                    <a:pt x="745" y="82"/>
                    <a:pt x="673" y="34"/>
                  </a:cubicBezTo>
                  <a:cubicBezTo>
                    <a:pt x="627" y="11"/>
                    <a:pt x="581" y="0"/>
                    <a:pt x="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7"/>
            <p:cNvSpPr/>
            <p:nvPr/>
          </p:nvSpPr>
          <p:spPr>
            <a:xfrm>
              <a:off x="3373450" y="3417325"/>
              <a:ext cx="27025" cy="39725"/>
            </a:xfrm>
            <a:custGeom>
              <a:rect b="b" l="l" r="r" t="t"/>
              <a:pathLst>
                <a:path extrusionOk="0" h="1589" w="1081">
                  <a:moveTo>
                    <a:pt x="744" y="1"/>
                  </a:moveTo>
                  <a:cubicBezTo>
                    <a:pt x="672" y="25"/>
                    <a:pt x="624" y="49"/>
                    <a:pt x="576" y="97"/>
                  </a:cubicBezTo>
                  <a:cubicBezTo>
                    <a:pt x="528" y="49"/>
                    <a:pt x="504" y="25"/>
                    <a:pt x="456" y="25"/>
                  </a:cubicBezTo>
                  <a:cubicBezTo>
                    <a:pt x="422" y="15"/>
                    <a:pt x="389" y="10"/>
                    <a:pt x="357" y="10"/>
                  </a:cubicBezTo>
                  <a:cubicBezTo>
                    <a:pt x="233" y="10"/>
                    <a:pt x="134" y="83"/>
                    <a:pt x="96" y="217"/>
                  </a:cubicBezTo>
                  <a:cubicBezTo>
                    <a:pt x="0" y="577"/>
                    <a:pt x="48" y="961"/>
                    <a:pt x="216" y="1297"/>
                  </a:cubicBezTo>
                  <a:cubicBezTo>
                    <a:pt x="288" y="1393"/>
                    <a:pt x="360" y="1465"/>
                    <a:pt x="456" y="1537"/>
                  </a:cubicBezTo>
                  <a:cubicBezTo>
                    <a:pt x="512" y="1570"/>
                    <a:pt x="583" y="1588"/>
                    <a:pt x="655" y="1588"/>
                  </a:cubicBezTo>
                  <a:cubicBezTo>
                    <a:pt x="739" y="1588"/>
                    <a:pt x="824" y="1564"/>
                    <a:pt x="888" y="1513"/>
                  </a:cubicBezTo>
                  <a:cubicBezTo>
                    <a:pt x="1080" y="1369"/>
                    <a:pt x="1056" y="1153"/>
                    <a:pt x="1056" y="937"/>
                  </a:cubicBezTo>
                  <a:cubicBezTo>
                    <a:pt x="1032" y="721"/>
                    <a:pt x="1032" y="505"/>
                    <a:pt x="1032" y="289"/>
                  </a:cubicBezTo>
                  <a:cubicBezTo>
                    <a:pt x="1032" y="145"/>
                    <a:pt x="912"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7"/>
            <p:cNvSpPr/>
            <p:nvPr/>
          </p:nvSpPr>
          <p:spPr>
            <a:xfrm>
              <a:off x="3422050" y="3385525"/>
              <a:ext cx="41425" cy="90225"/>
            </a:xfrm>
            <a:custGeom>
              <a:rect b="b" l="l" r="r" t="t"/>
              <a:pathLst>
                <a:path extrusionOk="0" h="3609" w="1657">
                  <a:moveTo>
                    <a:pt x="912" y="1"/>
                  </a:moveTo>
                  <a:cubicBezTo>
                    <a:pt x="696" y="1"/>
                    <a:pt x="504" y="169"/>
                    <a:pt x="384" y="337"/>
                  </a:cubicBezTo>
                  <a:cubicBezTo>
                    <a:pt x="120" y="721"/>
                    <a:pt x="48" y="1249"/>
                    <a:pt x="24" y="1705"/>
                  </a:cubicBezTo>
                  <a:cubicBezTo>
                    <a:pt x="0" y="1945"/>
                    <a:pt x="24" y="2185"/>
                    <a:pt x="72" y="2425"/>
                  </a:cubicBezTo>
                  <a:cubicBezTo>
                    <a:pt x="96" y="2593"/>
                    <a:pt x="120" y="2761"/>
                    <a:pt x="192" y="2929"/>
                  </a:cubicBezTo>
                  <a:cubicBezTo>
                    <a:pt x="192" y="3025"/>
                    <a:pt x="240" y="3145"/>
                    <a:pt x="264" y="3241"/>
                  </a:cubicBezTo>
                  <a:cubicBezTo>
                    <a:pt x="350" y="3434"/>
                    <a:pt x="513" y="3608"/>
                    <a:pt x="736" y="3608"/>
                  </a:cubicBezTo>
                  <a:cubicBezTo>
                    <a:pt x="762" y="3608"/>
                    <a:pt x="789" y="3606"/>
                    <a:pt x="816" y="3601"/>
                  </a:cubicBezTo>
                  <a:cubicBezTo>
                    <a:pt x="1056" y="3529"/>
                    <a:pt x="1177" y="3313"/>
                    <a:pt x="1249" y="3097"/>
                  </a:cubicBezTo>
                  <a:cubicBezTo>
                    <a:pt x="1465" y="2665"/>
                    <a:pt x="1585" y="2185"/>
                    <a:pt x="1633" y="1705"/>
                  </a:cubicBezTo>
                  <a:cubicBezTo>
                    <a:pt x="1657" y="1465"/>
                    <a:pt x="1633" y="1225"/>
                    <a:pt x="1609" y="985"/>
                  </a:cubicBezTo>
                  <a:cubicBezTo>
                    <a:pt x="1585" y="769"/>
                    <a:pt x="1561" y="529"/>
                    <a:pt x="1465" y="337"/>
                  </a:cubicBezTo>
                  <a:cubicBezTo>
                    <a:pt x="1345" y="145"/>
                    <a:pt x="1152" y="1"/>
                    <a:pt x="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7"/>
            <p:cNvSpPr/>
            <p:nvPr/>
          </p:nvSpPr>
          <p:spPr>
            <a:xfrm>
              <a:off x="3468250" y="3393575"/>
              <a:ext cx="33625" cy="56800"/>
            </a:xfrm>
            <a:custGeom>
              <a:rect b="b" l="l" r="r" t="t"/>
              <a:pathLst>
                <a:path extrusionOk="0" h="2272" w="1345">
                  <a:moveTo>
                    <a:pt x="753" y="1"/>
                  </a:moveTo>
                  <a:cubicBezTo>
                    <a:pt x="719" y="1"/>
                    <a:pt x="684" y="5"/>
                    <a:pt x="649" y="15"/>
                  </a:cubicBezTo>
                  <a:lnTo>
                    <a:pt x="625" y="15"/>
                  </a:lnTo>
                  <a:cubicBezTo>
                    <a:pt x="604" y="11"/>
                    <a:pt x="583" y="9"/>
                    <a:pt x="563" y="9"/>
                  </a:cubicBezTo>
                  <a:cubicBezTo>
                    <a:pt x="465" y="9"/>
                    <a:pt x="372" y="55"/>
                    <a:pt x="313" y="135"/>
                  </a:cubicBezTo>
                  <a:cubicBezTo>
                    <a:pt x="97" y="495"/>
                    <a:pt x="1" y="951"/>
                    <a:pt x="73" y="1359"/>
                  </a:cubicBezTo>
                  <a:cubicBezTo>
                    <a:pt x="97" y="1575"/>
                    <a:pt x="145" y="1791"/>
                    <a:pt x="265" y="1983"/>
                  </a:cubicBezTo>
                  <a:cubicBezTo>
                    <a:pt x="349" y="2151"/>
                    <a:pt x="503" y="2272"/>
                    <a:pt x="670" y="2272"/>
                  </a:cubicBezTo>
                  <a:cubicBezTo>
                    <a:pt x="742" y="2272"/>
                    <a:pt x="817" y="2249"/>
                    <a:pt x="889" y="2199"/>
                  </a:cubicBezTo>
                  <a:cubicBezTo>
                    <a:pt x="1081" y="2079"/>
                    <a:pt x="1201" y="1815"/>
                    <a:pt x="1249" y="1623"/>
                  </a:cubicBezTo>
                  <a:cubicBezTo>
                    <a:pt x="1321" y="1407"/>
                    <a:pt x="1345" y="1191"/>
                    <a:pt x="1345" y="999"/>
                  </a:cubicBezTo>
                  <a:cubicBezTo>
                    <a:pt x="1345" y="783"/>
                    <a:pt x="1321" y="567"/>
                    <a:pt x="1249" y="375"/>
                  </a:cubicBezTo>
                  <a:cubicBezTo>
                    <a:pt x="1166" y="188"/>
                    <a:pt x="974" y="1"/>
                    <a:pt x="7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7"/>
            <p:cNvSpPr/>
            <p:nvPr/>
          </p:nvSpPr>
          <p:spPr>
            <a:xfrm>
              <a:off x="3515050" y="3399250"/>
              <a:ext cx="29425" cy="40975"/>
            </a:xfrm>
            <a:custGeom>
              <a:rect b="b" l="l" r="r" t="t"/>
              <a:pathLst>
                <a:path extrusionOk="0" h="1639" w="1177">
                  <a:moveTo>
                    <a:pt x="617" y="0"/>
                  </a:moveTo>
                  <a:cubicBezTo>
                    <a:pt x="550" y="0"/>
                    <a:pt x="484" y="24"/>
                    <a:pt x="433" y="76"/>
                  </a:cubicBezTo>
                  <a:cubicBezTo>
                    <a:pt x="73" y="460"/>
                    <a:pt x="1" y="1060"/>
                    <a:pt x="265" y="1492"/>
                  </a:cubicBezTo>
                  <a:cubicBezTo>
                    <a:pt x="321" y="1590"/>
                    <a:pt x="418" y="1639"/>
                    <a:pt x="512" y="1639"/>
                  </a:cubicBezTo>
                  <a:cubicBezTo>
                    <a:pt x="580" y="1639"/>
                    <a:pt x="647" y="1614"/>
                    <a:pt x="697" y="1564"/>
                  </a:cubicBezTo>
                  <a:cubicBezTo>
                    <a:pt x="1033" y="1228"/>
                    <a:pt x="1177" y="724"/>
                    <a:pt x="1057" y="268"/>
                  </a:cubicBezTo>
                  <a:cubicBezTo>
                    <a:pt x="1033" y="148"/>
                    <a:pt x="913" y="76"/>
                    <a:pt x="793" y="52"/>
                  </a:cubicBezTo>
                  <a:cubicBezTo>
                    <a:pt x="737" y="18"/>
                    <a:pt x="676" y="0"/>
                    <a:pt x="6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7"/>
            <p:cNvSpPr/>
            <p:nvPr/>
          </p:nvSpPr>
          <p:spPr>
            <a:xfrm>
              <a:off x="3275625" y="2581425"/>
              <a:ext cx="39600" cy="61925"/>
            </a:xfrm>
            <a:custGeom>
              <a:rect b="b" l="l" r="r" t="t"/>
              <a:pathLst>
                <a:path extrusionOk="0" h="2477" w="1584">
                  <a:moveTo>
                    <a:pt x="1111" y="0"/>
                  </a:moveTo>
                  <a:cubicBezTo>
                    <a:pt x="1101" y="0"/>
                    <a:pt x="1091" y="1"/>
                    <a:pt x="1081" y="1"/>
                  </a:cubicBezTo>
                  <a:cubicBezTo>
                    <a:pt x="841" y="1"/>
                    <a:pt x="721" y="193"/>
                    <a:pt x="625" y="361"/>
                  </a:cubicBezTo>
                  <a:cubicBezTo>
                    <a:pt x="529" y="529"/>
                    <a:pt x="433" y="673"/>
                    <a:pt x="361" y="841"/>
                  </a:cubicBezTo>
                  <a:cubicBezTo>
                    <a:pt x="361" y="865"/>
                    <a:pt x="337" y="889"/>
                    <a:pt x="337" y="913"/>
                  </a:cubicBezTo>
                  <a:cubicBezTo>
                    <a:pt x="121" y="1298"/>
                    <a:pt x="1" y="1730"/>
                    <a:pt x="25" y="2186"/>
                  </a:cubicBezTo>
                  <a:cubicBezTo>
                    <a:pt x="25" y="2306"/>
                    <a:pt x="97" y="2402"/>
                    <a:pt x="217" y="2450"/>
                  </a:cubicBezTo>
                  <a:cubicBezTo>
                    <a:pt x="273" y="2468"/>
                    <a:pt x="327" y="2477"/>
                    <a:pt x="378" y="2477"/>
                  </a:cubicBezTo>
                  <a:cubicBezTo>
                    <a:pt x="722" y="2477"/>
                    <a:pt x="962" y="2094"/>
                    <a:pt x="1129" y="1802"/>
                  </a:cubicBezTo>
                  <a:cubicBezTo>
                    <a:pt x="1297" y="1490"/>
                    <a:pt x="1441" y="1106"/>
                    <a:pt x="1513" y="745"/>
                  </a:cubicBezTo>
                  <a:cubicBezTo>
                    <a:pt x="1583" y="441"/>
                    <a:pt x="1494" y="0"/>
                    <a:pt x="1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7"/>
            <p:cNvSpPr/>
            <p:nvPr/>
          </p:nvSpPr>
          <p:spPr>
            <a:xfrm>
              <a:off x="3316425" y="2580300"/>
              <a:ext cx="42050" cy="77375"/>
            </a:xfrm>
            <a:custGeom>
              <a:rect b="b" l="l" r="r" t="t"/>
              <a:pathLst>
                <a:path extrusionOk="0" h="3095" w="1682">
                  <a:moveTo>
                    <a:pt x="933" y="1"/>
                  </a:moveTo>
                  <a:cubicBezTo>
                    <a:pt x="885" y="1"/>
                    <a:pt x="836" y="14"/>
                    <a:pt x="793" y="46"/>
                  </a:cubicBezTo>
                  <a:cubicBezTo>
                    <a:pt x="649" y="118"/>
                    <a:pt x="625" y="262"/>
                    <a:pt x="697" y="406"/>
                  </a:cubicBezTo>
                  <a:cubicBezTo>
                    <a:pt x="649" y="430"/>
                    <a:pt x="601" y="478"/>
                    <a:pt x="577" y="526"/>
                  </a:cubicBezTo>
                  <a:cubicBezTo>
                    <a:pt x="145" y="1247"/>
                    <a:pt x="1" y="2063"/>
                    <a:pt x="121" y="2903"/>
                  </a:cubicBezTo>
                  <a:cubicBezTo>
                    <a:pt x="136" y="3034"/>
                    <a:pt x="257" y="3095"/>
                    <a:pt x="382" y="3095"/>
                  </a:cubicBezTo>
                  <a:cubicBezTo>
                    <a:pt x="463" y="3095"/>
                    <a:pt x="545" y="3070"/>
                    <a:pt x="601" y="3023"/>
                  </a:cubicBezTo>
                  <a:cubicBezTo>
                    <a:pt x="1369" y="2351"/>
                    <a:pt x="1681" y="1223"/>
                    <a:pt x="1417" y="238"/>
                  </a:cubicBezTo>
                  <a:cubicBezTo>
                    <a:pt x="1396" y="113"/>
                    <a:pt x="1284" y="42"/>
                    <a:pt x="1160" y="42"/>
                  </a:cubicBezTo>
                  <a:cubicBezTo>
                    <a:pt x="1142" y="42"/>
                    <a:pt x="1123" y="43"/>
                    <a:pt x="1105" y="46"/>
                  </a:cubicBezTo>
                  <a:cubicBezTo>
                    <a:pt x="1052" y="20"/>
                    <a:pt x="992" y="1"/>
                    <a:pt x="9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7"/>
            <p:cNvSpPr/>
            <p:nvPr/>
          </p:nvSpPr>
          <p:spPr>
            <a:xfrm>
              <a:off x="3317025" y="2463675"/>
              <a:ext cx="23450" cy="36900"/>
            </a:xfrm>
            <a:custGeom>
              <a:rect b="b" l="l" r="r" t="t"/>
              <a:pathLst>
                <a:path extrusionOk="0" h="1476" w="938">
                  <a:moveTo>
                    <a:pt x="478" y="1"/>
                  </a:moveTo>
                  <a:cubicBezTo>
                    <a:pt x="394" y="1"/>
                    <a:pt x="305" y="47"/>
                    <a:pt x="265" y="127"/>
                  </a:cubicBezTo>
                  <a:cubicBezTo>
                    <a:pt x="49" y="463"/>
                    <a:pt x="1" y="895"/>
                    <a:pt x="145" y="1279"/>
                  </a:cubicBezTo>
                  <a:cubicBezTo>
                    <a:pt x="169" y="1375"/>
                    <a:pt x="241" y="1447"/>
                    <a:pt x="361" y="1471"/>
                  </a:cubicBezTo>
                  <a:cubicBezTo>
                    <a:pt x="377" y="1474"/>
                    <a:pt x="392" y="1476"/>
                    <a:pt x="407" y="1476"/>
                  </a:cubicBezTo>
                  <a:cubicBezTo>
                    <a:pt x="506" y="1476"/>
                    <a:pt x="586" y="1410"/>
                    <a:pt x="649" y="1327"/>
                  </a:cubicBezTo>
                  <a:cubicBezTo>
                    <a:pt x="865" y="1015"/>
                    <a:pt x="937" y="583"/>
                    <a:pt x="865" y="199"/>
                  </a:cubicBezTo>
                  <a:cubicBezTo>
                    <a:pt x="822" y="91"/>
                    <a:pt x="702" y="3"/>
                    <a:pt x="574" y="3"/>
                  </a:cubicBezTo>
                  <a:cubicBezTo>
                    <a:pt x="559" y="3"/>
                    <a:pt x="544" y="4"/>
                    <a:pt x="529" y="7"/>
                  </a:cubicBezTo>
                  <a:cubicBezTo>
                    <a:pt x="513" y="3"/>
                    <a:pt x="495" y="1"/>
                    <a:pt x="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7"/>
            <p:cNvSpPr/>
            <p:nvPr/>
          </p:nvSpPr>
          <p:spPr>
            <a:xfrm>
              <a:off x="3342850" y="2443050"/>
              <a:ext cx="19225" cy="28600"/>
            </a:xfrm>
            <a:custGeom>
              <a:rect b="b" l="l" r="r" t="t"/>
              <a:pathLst>
                <a:path extrusionOk="0" h="1144" w="769">
                  <a:moveTo>
                    <a:pt x="463" y="0"/>
                  </a:moveTo>
                  <a:cubicBezTo>
                    <a:pt x="420" y="0"/>
                    <a:pt x="378" y="12"/>
                    <a:pt x="336" y="40"/>
                  </a:cubicBezTo>
                  <a:cubicBezTo>
                    <a:pt x="288" y="64"/>
                    <a:pt x="240" y="136"/>
                    <a:pt x="216" y="184"/>
                  </a:cubicBezTo>
                  <a:cubicBezTo>
                    <a:pt x="168" y="232"/>
                    <a:pt x="144" y="280"/>
                    <a:pt x="120" y="328"/>
                  </a:cubicBezTo>
                  <a:cubicBezTo>
                    <a:pt x="72" y="352"/>
                    <a:pt x="72" y="400"/>
                    <a:pt x="48" y="448"/>
                  </a:cubicBezTo>
                  <a:cubicBezTo>
                    <a:pt x="48" y="472"/>
                    <a:pt x="24" y="496"/>
                    <a:pt x="24" y="520"/>
                  </a:cubicBezTo>
                  <a:cubicBezTo>
                    <a:pt x="0" y="688"/>
                    <a:pt x="0" y="856"/>
                    <a:pt x="96" y="1000"/>
                  </a:cubicBezTo>
                  <a:cubicBezTo>
                    <a:pt x="168" y="1096"/>
                    <a:pt x="264" y="1144"/>
                    <a:pt x="384" y="1144"/>
                  </a:cubicBezTo>
                  <a:cubicBezTo>
                    <a:pt x="480" y="1120"/>
                    <a:pt x="576" y="1048"/>
                    <a:pt x="600" y="928"/>
                  </a:cubicBezTo>
                  <a:cubicBezTo>
                    <a:pt x="648" y="736"/>
                    <a:pt x="696" y="544"/>
                    <a:pt x="744" y="352"/>
                  </a:cubicBezTo>
                  <a:cubicBezTo>
                    <a:pt x="768" y="280"/>
                    <a:pt x="768" y="208"/>
                    <a:pt x="720" y="136"/>
                  </a:cubicBezTo>
                  <a:cubicBezTo>
                    <a:pt x="696" y="88"/>
                    <a:pt x="624" y="16"/>
                    <a:pt x="552" y="16"/>
                  </a:cubicBezTo>
                  <a:cubicBezTo>
                    <a:pt x="522" y="6"/>
                    <a:pt x="492"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7"/>
            <p:cNvSpPr/>
            <p:nvPr/>
          </p:nvSpPr>
          <p:spPr>
            <a:xfrm>
              <a:off x="3615875" y="2711050"/>
              <a:ext cx="33025" cy="69300"/>
            </a:xfrm>
            <a:custGeom>
              <a:rect b="b" l="l" r="r" t="t"/>
              <a:pathLst>
                <a:path extrusionOk="0" h="2772" w="1321">
                  <a:moveTo>
                    <a:pt x="904" y="1"/>
                  </a:moveTo>
                  <a:cubicBezTo>
                    <a:pt x="777" y="1"/>
                    <a:pt x="647" y="79"/>
                    <a:pt x="624" y="241"/>
                  </a:cubicBezTo>
                  <a:cubicBezTo>
                    <a:pt x="552" y="337"/>
                    <a:pt x="504" y="457"/>
                    <a:pt x="456" y="553"/>
                  </a:cubicBezTo>
                  <a:cubicBezTo>
                    <a:pt x="408" y="577"/>
                    <a:pt x="384" y="601"/>
                    <a:pt x="360" y="649"/>
                  </a:cubicBezTo>
                  <a:cubicBezTo>
                    <a:pt x="168" y="937"/>
                    <a:pt x="72" y="1249"/>
                    <a:pt x="24" y="1585"/>
                  </a:cubicBezTo>
                  <a:cubicBezTo>
                    <a:pt x="0" y="1729"/>
                    <a:pt x="24" y="1873"/>
                    <a:pt x="24" y="2041"/>
                  </a:cubicBezTo>
                  <a:cubicBezTo>
                    <a:pt x="48" y="2209"/>
                    <a:pt x="72" y="2377"/>
                    <a:pt x="168" y="2545"/>
                  </a:cubicBezTo>
                  <a:cubicBezTo>
                    <a:pt x="270" y="2667"/>
                    <a:pt x="406" y="2772"/>
                    <a:pt x="577" y="2772"/>
                  </a:cubicBezTo>
                  <a:cubicBezTo>
                    <a:pt x="607" y="2772"/>
                    <a:pt x="639" y="2769"/>
                    <a:pt x="672" y="2761"/>
                  </a:cubicBezTo>
                  <a:cubicBezTo>
                    <a:pt x="888" y="2713"/>
                    <a:pt x="936" y="2473"/>
                    <a:pt x="1008" y="2305"/>
                  </a:cubicBezTo>
                  <a:cubicBezTo>
                    <a:pt x="1128" y="1993"/>
                    <a:pt x="1224" y="1657"/>
                    <a:pt x="1272" y="1345"/>
                  </a:cubicBezTo>
                  <a:cubicBezTo>
                    <a:pt x="1320" y="1033"/>
                    <a:pt x="1296" y="721"/>
                    <a:pt x="1176" y="433"/>
                  </a:cubicBezTo>
                  <a:cubicBezTo>
                    <a:pt x="1176" y="385"/>
                    <a:pt x="1176" y="337"/>
                    <a:pt x="1176" y="265"/>
                  </a:cubicBezTo>
                  <a:cubicBezTo>
                    <a:pt x="1176" y="91"/>
                    <a:pt x="1041" y="1"/>
                    <a:pt x="9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7"/>
            <p:cNvSpPr/>
            <p:nvPr/>
          </p:nvSpPr>
          <p:spPr>
            <a:xfrm>
              <a:off x="3592475" y="2684050"/>
              <a:ext cx="28825" cy="41425"/>
            </a:xfrm>
            <a:custGeom>
              <a:rect b="b" l="l" r="r" t="t"/>
              <a:pathLst>
                <a:path extrusionOk="0" h="1657" w="1153">
                  <a:moveTo>
                    <a:pt x="624" y="1"/>
                  </a:moveTo>
                  <a:cubicBezTo>
                    <a:pt x="576" y="1"/>
                    <a:pt x="528" y="25"/>
                    <a:pt x="504" y="49"/>
                  </a:cubicBezTo>
                  <a:cubicBezTo>
                    <a:pt x="474" y="40"/>
                    <a:pt x="446" y="36"/>
                    <a:pt x="419" y="36"/>
                  </a:cubicBezTo>
                  <a:cubicBezTo>
                    <a:pt x="295" y="36"/>
                    <a:pt x="203" y="122"/>
                    <a:pt x="144" y="241"/>
                  </a:cubicBezTo>
                  <a:cubicBezTo>
                    <a:pt x="0" y="649"/>
                    <a:pt x="24" y="1129"/>
                    <a:pt x="216" y="1513"/>
                  </a:cubicBezTo>
                  <a:cubicBezTo>
                    <a:pt x="264" y="1585"/>
                    <a:pt x="336" y="1633"/>
                    <a:pt x="432" y="1657"/>
                  </a:cubicBezTo>
                  <a:cubicBezTo>
                    <a:pt x="528" y="1657"/>
                    <a:pt x="600" y="1633"/>
                    <a:pt x="672" y="1561"/>
                  </a:cubicBezTo>
                  <a:cubicBezTo>
                    <a:pt x="1056" y="1225"/>
                    <a:pt x="1152" y="577"/>
                    <a:pt x="864" y="145"/>
                  </a:cubicBezTo>
                  <a:cubicBezTo>
                    <a:pt x="816" y="73"/>
                    <a:pt x="720" y="1"/>
                    <a:pt x="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7"/>
            <p:cNvSpPr/>
            <p:nvPr/>
          </p:nvSpPr>
          <p:spPr>
            <a:xfrm>
              <a:off x="3644075" y="2610875"/>
              <a:ext cx="24025" cy="48375"/>
            </a:xfrm>
            <a:custGeom>
              <a:rect b="b" l="l" r="r" t="t"/>
              <a:pathLst>
                <a:path extrusionOk="0" h="1935" w="961">
                  <a:moveTo>
                    <a:pt x="532" y="0"/>
                  </a:moveTo>
                  <a:cubicBezTo>
                    <a:pt x="432" y="0"/>
                    <a:pt x="338" y="38"/>
                    <a:pt x="288" y="120"/>
                  </a:cubicBezTo>
                  <a:cubicBezTo>
                    <a:pt x="144" y="384"/>
                    <a:pt x="72" y="672"/>
                    <a:pt x="48" y="960"/>
                  </a:cubicBezTo>
                  <a:cubicBezTo>
                    <a:pt x="0" y="1104"/>
                    <a:pt x="0" y="1296"/>
                    <a:pt x="0" y="1464"/>
                  </a:cubicBezTo>
                  <a:cubicBezTo>
                    <a:pt x="0" y="1488"/>
                    <a:pt x="24" y="1536"/>
                    <a:pt x="48" y="1584"/>
                  </a:cubicBezTo>
                  <a:cubicBezTo>
                    <a:pt x="48" y="1632"/>
                    <a:pt x="48" y="1680"/>
                    <a:pt x="72" y="1728"/>
                  </a:cubicBezTo>
                  <a:cubicBezTo>
                    <a:pt x="88" y="1851"/>
                    <a:pt x="221" y="1934"/>
                    <a:pt x="347" y="1934"/>
                  </a:cubicBezTo>
                  <a:cubicBezTo>
                    <a:pt x="417" y="1934"/>
                    <a:pt x="485" y="1908"/>
                    <a:pt x="528" y="1848"/>
                  </a:cubicBezTo>
                  <a:cubicBezTo>
                    <a:pt x="840" y="1440"/>
                    <a:pt x="960" y="888"/>
                    <a:pt x="768" y="408"/>
                  </a:cubicBezTo>
                  <a:cubicBezTo>
                    <a:pt x="768" y="408"/>
                    <a:pt x="768" y="408"/>
                    <a:pt x="768" y="384"/>
                  </a:cubicBezTo>
                  <a:cubicBezTo>
                    <a:pt x="816" y="264"/>
                    <a:pt x="792" y="96"/>
                    <a:pt x="672" y="24"/>
                  </a:cubicBezTo>
                  <a:cubicBezTo>
                    <a:pt x="627" y="8"/>
                    <a:pt x="579" y="0"/>
                    <a:pt x="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7"/>
            <p:cNvSpPr/>
            <p:nvPr/>
          </p:nvSpPr>
          <p:spPr>
            <a:xfrm>
              <a:off x="2942600" y="3509325"/>
              <a:ext cx="820300" cy="802200"/>
            </a:xfrm>
            <a:custGeom>
              <a:rect b="b" l="l" r="r" t="t"/>
              <a:pathLst>
                <a:path extrusionOk="0" h="32088" w="32812">
                  <a:moveTo>
                    <a:pt x="1025" y="0"/>
                  </a:moveTo>
                  <a:cubicBezTo>
                    <a:pt x="962" y="0"/>
                    <a:pt x="897" y="27"/>
                    <a:pt x="840" y="89"/>
                  </a:cubicBezTo>
                  <a:cubicBezTo>
                    <a:pt x="0" y="977"/>
                    <a:pt x="48" y="2249"/>
                    <a:pt x="240" y="3377"/>
                  </a:cubicBezTo>
                  <a:cubicBezTo>
                    <a:pt x="456" y="4578"/>
                    <a:pt x="720" y="5826"/>
                    <a:pt x="1224" y="6930"/>
                  </a:cubicBezTo>
                  <a:cubicBezTo>
                    <a:pt x="1537" y="7626"/>
                    <a:pt x="1969" y="8226"/>
                    <a:pt x="2521" y="8706"/>
                  </a:cubicBezTo>
                  <a:lnTo>
                    <a:pt x="5977" y="28340"/>
                  </a:lnTo>
                  <a:cubicBezTo>
                    <a:pt x="5977" y="28340"/>
                    <a:pt x="10050" y="32087"/>
                    <a:pt x="17531" y="32087"/>
                  </a:cubicBezTo>
                  <a:cubicBezTo>
                    <a:pt x="17647" y="32087"/>
                    <a:pt x="17764" y="32086"/>
                    <a:pt x="17882" y="32084"/>
                  </a:cubicBezTo>
                  <a:cubicBezTo>
                    <a:pt x="25563" y="31940"/>
                    <a:pt x="28131" y="28676"/>
                    <a:pt x="28131" y="28676"/>
                  </a:cubicBezTo>
                  <a:lnTo>
                    <a:pt x="30388" y="9714"/>
                  </a:lnTo>
                  <a:cubicBezTo>
                    <a:pt x="30988" y="9378"/>
                    <a:pt x="31492" y="8898"/>
                    <a:pt x="31756" y="8226"/>
                  </a:cubicBezTo>
                  <a:cubicBezTo>
                    <a:pt x="32236" y="7794"/>
                    <a:pt x="32452" y="7098"/>
                    <a:pt x="32308" y="6450"/>
                  </a:cubicBezTo>
                  <a:cubicBezTo>
                    <a:pt x="32596" y="4530"/>
                    <a:pt x="32764" y="2585"/>
                    <a:pt x="32812" y="641"/>
                  </a:cubicBezTo>
                  <a:cubicBezTo>
                    <a:pt x="32812" y="473"/>
                    <a:pt x="32666" y="378"/>
                    <a:pt x="32523" y="378"/>
                  </a:cubicBezTo>
                  <a:cubicBezTo>
                    <a:pt x="32482" y="378"/>
                    <a:pt x="32441" y="385"/>
                    <a:pt x="32404" y="401"/>
                  </a:cubicBezTo>
                  <a:cubicBezTo>
                    <a:pt x="30484" y="1265"/>
                    <a:pt x="28467" y="1913"/>
                    <a:pt x="26427" y="2369"/>
                  </a:cubicBezTo>
                  <a:cubicBezTo>
                    <a:pt x="24387" y="2825"/>
                    <a:pt x="22299" y="3089"/>
                    <a:pt x="20210" y="3185"/>
                  </a:cubicBezTo>
                  <a:cubicBezTo>
                    <a:pt x="19413" y="3231"/>
                    <a:pt x="18612" y="3252"/>
                    <a:pt x="17811" y="3252"/>
                  </a:cubicBezTo>
                  <a:cubicBezTo>
                    <a:pt x="16489" y="3252"/>
                    <a:pt x="15165" y="3194"/>
                    <a:pt x="13850" y="3089"/>
                  </a:cubicBezTo>
                  <a:cubicBezTo>
                    <a:pt x="11738" y="2921"/>
                    <a:pt x="9601" y="2633"/>
                    <a:pt x="7513" y="2273"/>
                  </a:cubicBezTo>
                  <a:cubicBezTo>
                    <a:pt x="6457" y="2105"/>
                    <a:pt x="5401" y="1889"/>
                    <a:pt x="4369" y="1673"/>
                  </a:cubicBezTo>
                  <a:cubicBezTo>
                    <a:pt x="3889" y="1577"/>
                    <a:pt x="3385" y="1481"/>
                    <a:pt x="2905" y="1337"/>
                  </a:cubicBezTo>
                  <a:cubicBezTo>
                    <a:pt x="2449" y="1241"/>
                    <a:pt x="2017" y="1073"/>
                    <a:pt x="1633" y="833"/>
                  </a:cubicBezTo>
                  <a:cubicBezTo>
                    <a:pt x="1489" y="737"/>
                    <a:pt x="1345" y="617"/>
                    <a:pt x="1224" y="473"/>
                  </a:cubicBezTo>
                  <a:cubicBezTo>
                    <a:pt x="1408" y="272"/>
                    <a:pt x="1227" y="0"/>
                    <a:pt x="102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7"/>
            <p:cNvSpPr/>
            <p:nvPr/>
          </p:nvSpPr>
          <p:spPr>
            <a:xfrm>
              <a:off x="3032600" y="3745875"/>
              <a:ext cx="125450" cy="168775"/>
            </a:xfrm>
            <a:custGeom>
              <a:rect b="b" l="l" r="r" t="t"/>
              <a:pathLst>
                <a:path extrusionOk="0" h="6751" w="5018">
                  <a:moveTo>
                    <a:pt x="1767" y="0"/>
                  </a:moveTo>
                  <a:cubicBezTo>
                    <a:pt x="1222" y="0"/>
                    <a:pt x="730" y="259"/>
                    <a:pt x="409" y="708"/>
                  </a:cubicBezTo>
                  <a:cubicBezTo>
                    <a:pt x="73" y="1212"/>
                    <a:pt x="1" y="1836"/>
                    <a:pt x="1" y="2412"/>
                  </a:cubicBezTo>
                  <a:cubicBezTo>
                    <a:pt x="1" y="2556"/>
                    <a:pt x="1" y="2700"/>
                    <a:pt x="1" y="2844"/>
                  </a:cubicBezTo>
                  <a:cubicBezTo>
                    <a:pt x="25" y="2988"/>
                    <a:pt x="97" y="3060"/>
                    <a:pt x="193" y="3084"/>
                  </a:cubicBezTo>
                  <a:cubicBezTo>
                    <a:pt x="265" y="3636"/>
                    <a:pt x="433" y="4164"/>
                    <a:pt x="649" y="4669"/>
                  </a:cubicBezTo>
                  <a:cubicBezTo>
                    <a:pt x="913" y="5293"/>
                    <a:pt x="1297" y="5917"/>
                    <a:pt x="1825" y="6325"/>
                  </a:cubicBezTo>
                  <a:cubicBezTo>
                    <a:pt x="2168" y="6593"/>
                    <a:pt x="2557" y="6750"/>
                    <a:pt x="2953" y="6750"/>
                  </a:cubicBezTo>
                  <a:cubicBezTo>
                    <a:pt x="3194" y="6750"/>
                    <a:pt x="3437" y="6692"/>
                    <a:pt x="3673" y="6565"/>
                  </a:cubicBezTo>
                  <a:cubicBezTo>
                    <a:pt x="5017" y="5821"/>
                    <a:pt x="4873" y="3996"/>
                    <a:pt x="4537" y="2748"/>
                  </a:cubicBezTo>
                  <a:cubicBezTo>
                    <a:pt x="4201" y="1476"/>
                    <a:pt x="3385" y="180"/>
                    <a:pt x="1969" y="12"/>
                  </a:cubicBezTo>
                  <a:cubicBezTo>
                    <a:pt x="1901" y="4"/>
                    <a:pt x="1834" y="0"/>
                    <a:pt x="17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7"/>
            <p:cNvSpPr/>
            <p:nvPr/>
          </p:nvSpPr>
          <p:spPr>
            <a:xfrm>
              <a:off x="3572675" y="3822075"/>
              <a:ext cx="113425" cy="168800"/>
            </a:xfrm>
            <a:custGeom>
              <a:rect b="b" l="l" r="r" t="t"/>
              <a:pathLst>
                <a:path extrusionOk="0" h="6752" w="4537">
                  <a:moveTo>
                    <a:pt x="1767" y="1"/>
                  </a:moveTo>
                  <a:cubicBezTo>
                    <a:pt x="1222" y="1"/>
                    <a:pt x="729" y="262"/>
                    <a:pt x="408" y="732"/>
                  </a:cubicBezTo>
                  <a:cubicBezTo>
                    <a:pt x="72" y="1212"/>
                    <a:pt x="0" y="1861"/>
                    <a:pt x="0" y="2437"/>
                  </a:cubicBezTo>
                  <a:cubicBezTo>
                    <a:pt x="0" y="2581"/>
                    <a:pt x="0" y="2725"/>
                    <a:pt x="24" y="2869"/>
                  </a:cubicBezTo>
                  <a:cubicBezTo>
                    <a:pt x="24" y="2989"/>
                    <a:pt x="120" y="3061"/>
                    <a:pt x="216" y="3085"/>
                  </a:cubicBezTo>
                  <a:cubicBezTo>
                    <a:pt x="264" y="3637"/>
                    <a:pt x="432" y="4165"/>
                    <a:pt x="648" y="4669"/>
                  </a:cubicBezTo>
                  <a:cubicBezTo>
                    <a:pt x="912" y="5293"/>
                    <a:pt x="1296" y="5917"/>
                    <a:pt x="1824" y="6349"/>
                  </a:cubicBezTo>
                  <a:cubicBezTo>
                    <a:pt x="2165" y="6601"/>
                    <a:pt x="2551" y="6752"/>
                    <a:pt x="2944" y="6752"/>
                  </a:cubicBezTo>
                  <a:cubicBezTo>
                    <a:pt x="3187" y="6752"/>
                    <a:pt x="3433" y="6694"/>
                    <a:pt x="3672" y="6565"/>
                  </a:cubicBezTo>
                  <a:cubicBezTo>
                    <a:pt x="3840" y="6469"/>
                    <a:pt x="4008" y="6373"/>
                    <a:pt x="4128" y="6229"/>
                  </a:cubicBezTo>
                  <a:lnTo>
                    <a:pt x="4536" y="2725"/>
                  </a:lnTo>
                  <a:cubicBezTo>
                    <a:pt x="4200" y="1476"/>
                    <a:pt x="3360" y="180"/>
                    <a:pt x="1968" y="12"/>
                  </a:cubicBezTo>
                  <a:cubicBezTo>
                    <a:pt x="1901" y="5"/>
                    <a:pt x="1833"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7"/>
            <p:cNvSpPr/>
            <p:nvPr/>
          </p:nvSpPr>
          <p:spPr>
            <a:xfrm>
              <a:off x="3186225" y="4174325"/>
              <a:ext cx="121825" cy="133525"/>
            </a:xfrm>
            <a:custGeom>
              <a:rect b="b" l="l" r="r" t="t"/>
              <a:pathLst>
                <a:path extrusionOk="0" h="5341" w="4873">
                  <a:moveTo>
                    <a:pt x="1785" y="1"/>
                  </a:moveTo>
                  <a:cubicBezTo>
                    <a:pt x="1249" y="1"/>
                    <a:pt x="732" y="279"/>
                    <a:pt x="408" y="732"/>
                  </a:cubicBezTo>
                  <a:cubicBezTo>
                    <a:pt x="72" y="1236"/>
                    <a:pt x="0" y="1860"/>
                    <a:pt x="0" y="2436"/>
                  </a:cubicBezTo>
                  <a:cubicBezTo>
                    <a:pt x="0" y="2580"/>
                    <a:pt x="0" y="2724"/>
                    <a:pt x="24" y="2868"/>
                  </a:cubicBezTo>
                  <a:cubicBezTo>
                    <a:pt x="24" y="3012"/>
                    <a:pt x="120" y="3084"/>
                    <a:pt x="216" y="3108"/>
                  </a:cubicBezTo>
                  <a:cubicBezTo>
                    <a:pt x="264" y="3492"/>
                    <a:pt x="360" y="3876"/>
                    <a:pt x="480" y="4260"/>
                  </a:cubicBezTo>
                  <a:cubicBezTo>
                    <a:pt x="1633" y="4692"/>
                    <a:pt x="3025" y="5100"/>
                    <a:pt x="4633" y="5340"/>
                  </a:cubicBezTo>
                  <a:cubicBezTo>
                    <a:pt x="4873" y="4524"/>
                    <a:pt x="4753" y="3540"/>
                    <a:pt x="4537" y="2772"/>
                  </a:cubicBezTo>
                  <a:cubicBezTo>
                    <a:pt x="4225" y="1500"/>
                    <a:pt x="3385" y="204"/>
                    <a:pt x="1969" y="12"/>
                  </a:cubicBezTo>
                  <a:cubicBezTo>
                    <a:pt x="1907" y="4"/>
                    <a:pt x="1846" y="1"/>
                    <a:pt x="17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7"/>
            <p:cNvSpPr/>
            <p:nvPr/>
          </p:nvSpPr>
          <p:spPr>
            <a:xfrm>
              <a:off x="3054800" y="4002675"/>
              <a:ext cx="103250" cy="168900"/>
            </a:xfrm>
            <a:custGeom>
              <a:rect b="b" l="l" r="r" t="t"/>
              <a:pathLst>
                <a:path extrusionOk="0" h="6756" w="4130">
                  <a:moveTo>
                    <a:pt x="884" y="1"/>
                  </a:moveTo>
                  <a:cubicBezTo>
                    <a:pt x="567" y="1"/>
                    <a:pt x="259" y="94"/>
                    <a:pt x="1" y="253"/>
                  </a:cubicBezTo>
                  <a:lnTo>
                    <a:pt x="1081" y="6446"/>
                  </a:lnTo>
                  <a:cubicBezTo>
                    <a:pt x="1388" y="6641"/>
                    <a:pt x="1728" y="6755"/>
                    <a:pt x="2067" y="6755"/>
                  </a:cubicBezTo>
                  <a:cubicBezTo>
                    <a:pt x="2311" y="6755"/>
                    <a:pt x="2554" y="6696"/>
                    <a:pt x="2785" y="6566"/>
                  </a:cubicBezTo>
                  <a:cubicBezTo>
                    <a:pt x="4129" y="5846"/>
                    <a:pt x="3985" y="3997"/>
                    <a:pt x="3649" y="2749"/>
                  </a:cubicBezTo>
                  <a:cubicBezTo>
                    <a:pt x="3313" y="1501"/>
                    <a:pt x="2497" y="181"/>
                    <a:pt x="1081" y="13"/>
                  </a:cubicBezTo>
                  <a:cubicBezTo>
                    <a:pt x="1015" y="5"/>
                    <a:pt x="949" y="1"/>
                    <a:pt x="8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7"/>
            <p:cNvSpPr/>
            <p:nvPr/>
          </p:nvSpPr>
          <p:spPr>
            <a:xfrm>
              <a:off x="3235425" y="3768975"/>
              <a:ext cx="125450" cy="137725"/>
            </a:xfrm>
            <a:custGeom>
              <a:rect b="b" l="l" r="r" t="t"/>
              <a:pathLst>
                <a:path extrusionOk="0" h="5509" w="5018">
                  <a:moveTo>
                    <a:pt x="169" y="0"/>
                  </a:moveTo>
                  <a:cubicBezTo>
                    <a:pt x="49" y="384"/>
                    <a:pt x="1" y="792"/>
                    <a:pt x="1" y="1176"/>
                  </a:cubicBezTo>
                  <a:cubicBezTo>
                    <a:pt x="1" y="1320"/>
                    <a:pt x="1" y="1464"/>
                    <a:pt x="25" y="1608"/>
                  </a:cubicBezTo>
                  <a:cubicBezTo>
                    <a:pt x="25" y="1728"/>
                    <a:pt x="121" y="1824"/>
                    <a:pt x="217" y="1848"/>
                  </a:cubicBezTo>
                  <a:cubicBezTo>
                    <a:pt x="289" y="2376"/>
                    <a:pt x="433" y="2928"/>
                    <a:pt x="649" y="3432"/>
                  </a:cubicBezTo>
                  <a:cubicBezTo>
                    <a:pt x="913" y="4033"/>
                    <a:pt x="1297" y="4681"/>
                    <a:pt x="1849" y="5089"/>
                  </a:cubicBezTo>
                  <a:cubicBezTo>
                    <a:pt x="2171" y="5352"/>
                    <a:pt x="2556" y="5509"/>
                    <a:pt x="2943" y="5509"/>
                  </a:cubicBezTo>
                  <a:cubicBezTo>
                    <a:pt x="3191" y="5509"/>
                    <a:pt x="3439" y="5445"/>
                    <a:pt x="3673" y="5305"/>
                  </a:cubicBezTo>
                  <a:cubicBezTo>
                    <a:pt x="5017" y="4585"/>
                    <a:pt x="4873" y="2760"/>
                    <a:pt x="4537" y="1512"/>
                  </a:cubicBezTo>
                  <a:cubicBezTo>
                    <a:pt x="4441" y="1080"/>
                    <a:pt x="4273" y="648"/>
                    <a:pt x="4057" y="264"/>
                  </a:cubicBezTo>
                  <a:cubicBezTo>
                    <a:pt x="4009" y="264"/>
                    <a:pt x="3961" y="264"/>
                    <a:pt x="3937" y="240"/>
                  </a:cubicBezTo>
                  <a:cubicBezTo>
                    <a:pt x="3254" y="35"/>
                    <a:pt x="2556" y="1"/>
                    <a:pt x="1855" y="1"/>
                  </a:cubicBezTo>
                  <a:cubicBezTo>
                    <a:pt x="1508" y="1"/>
                    <a:pt x="1162" y="10"/>
                    <a:pt x="816" y="10"/>
                  </a:cubicBezTo>
                  <a:cubicBezTo>
                    <a:pt x="632" y="10"/>
                    <a:pt x="448" y="7"/>
                    <a:pt x="2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7"/>
            <p:cNvSpPr/>
            <p:nvPr/>
          </p:nvSpPr>
          <p:spPr>
            <a:xfrm>
              <a:off x="3556450" y="4048900"/>
              <a:ext cx="105650" cy="168775"/>
            </a:xfrm>
            <a:custGeom>
              <a:rect b="b" l="l" r="r" t="t"/>
              <a:pathLst>
                <a:path extrusionOk="0" h="6751" w="4226">
                  <a:moveTo>
                    <a:pt x="1791" y="1"/>
                  </a:moveTo>
                  <a:cubicBezTo>
                    <a:pt x="1241" y="1"/>
                    <a:pt x="730" y="259"/>
                    <a:pt x="409" y="708"/>
                  </a:cubicBezTo>
                  <a:cubicBezTo>
                    <a:pt x="73" y="1212"/>
                    <a:pt x="1" y="1836"/>
                    <a:pt x="1" y="2412"/>
                  </a:cubicBezTo>
                  <a:cubicBezTo>
                    <a:pt x="1" y="2557"/>
                    <a:pt x="25" y="2701"/>
                    <a:pt x="25" y="2845"/>
                  </a:cubicBezTo>
                  <a:cubicBezTo>
                    <a:pt x="25" y="2989"/>
                    <a:pt x="121" y="3061"/>
                    <a:pt x="217" y="3085"/>
                  </a:cubicBezTo>
                  <a:cubicBezTo>
                    <a:pt x="289" y="3637"/>
                    <a:pt x="433" y="4165"/>
                    <a:pt x="649" y="4669"/>
                  </a:cubicBezTo>
                  <a:cubicBezTo>
                    <a:pt x="913" y="5293"/>
                    <a:pt x="1297" y="5917"/>
                    <a:pt x="1849" y="6325"/>
                  </a:cubicBezTo>
                  <a:cubicBezTo>
                    <a:pt x="2177" y="6593"/>
                    <a:pt x="2561" y="6751"/>
                    <a:pt x="2948" y="6751"/>
                  </a:cubicBezTo>
                  <a:cubicBezTo>
                    <a:pt x="3185" y="6751"/>
                    <a:pt x="3422" y="6692"/>
                    <a:pt x="3649" y="6565"/>
                  </a:cubicBezTo>
                  <a:lnTo>
                    <a:pt x="4225" y="1836"/>
                  </a:lnTo>
                  <a:cubicBezTo>
                    <a:pt x="3793" y="924"/>
                    <a:pt x="3049" y="132"/>
                    <a:pt x="1993" y="12"/>
                  </a:cubicBezTo>
                  <a:cubicBezTo>
                    <a:pt x="1925" y="4"/>
                    <a:pt x="1858" y="1"/>
                    <a:pt x="17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7"/>
            <p:cNvSpPr/>
            <p:nvPr/>
          </p:nvSpPr>
          <p:spPr>
            <a:xfrm>
              <a:off x="3221625" y="3952300"/>
              <a:ext cx="124850" cy="169225"/>
            </a:xfrm>
            <a:custGeom>
              <a:rect b="b" l="l" r="r" t="t"/>
              <a:pathLst>
                <a:path extrusionOk="0" h="6769" w="4994">
                  <a:moveTo>
                    <a:pt x="1767" y="0"/>
                  </a:moveTo>
                  <a:cubicBezTo>
                    <a:pt x="1218" y="0"/>
                    <a:pt x="708" y="261"/>
                    <a:pt x="409" y="732"/>
                  </a:cubicBezTo>
                  <a:cubicBezTo>
                    <a:pt x="73" y="1212"/>
                    <a:pt x="1" y="1860"/>
                    <a:pt x="1" y="2436"/>
                  </a:cubicBezTo>
                  <a:cubicBezTo>
                    <a:pt x="1" y="2580"/>
                    <a:pt x="1" y="2724"/>
                    <a:pt x="1" y="2868"/>
                  </a:cubicBezTo>
                  <a:cubicBezTo>
                    <a:pt x="25" y="2988"/>
                    <a:pt x="97" y="3084"/>
                    <a:pt x="193" y="3108"/>
                  </a:cubicBezTo>
                  <a:cubicBezTo>
                    <a:pt x="265" y="3636"/>
                    <a:pt x="409" y="4188"/>
                    <a:pt x="649" y="4668"/>
                  </a:cubicBezTo>
                  <a:cubicBezTo>
                    <a:pt x="913" y="5292"/>
                    <a:pt x="1297" y="5916"/>
                    <a:pt x="1825" y="6348"/>
                  </a:cubicBezTo>
                  <a:cubicBezTo>
                    <a:pt x="2147" y="6612"/>
                    <a:pt x="2532" y="6769"/>
                    <a:pt x="2925" y="6769"/>
                  </a:cubicBezTo>
                  <a:cubicBezTo>
                    <a:pt x="3176" y="6769"/>
                    <a:pt x="3430" y="6705"/>
                    <a:pt x="3673" y="6565"/>
                  </a:cubicBezTo>
                  <a:cubicBezTo>
                    <a:pt x="4993" y="5844"/>
                    <a:pt x="4849" y="4020"/>
                    <a:pt x="4537" y="2748"/>
                  </a:cubicBezTo>
                  <a:cubicBezTo>
                    <a:pt x="4201" y="1500"/>
                    <a:pt x="3361" y="180"/>
                    <a:pt x="1969" y="12"/>
                  </a:cubicBezTo>
                  <a:cubicBezTo>
                    <a:pt x="1901" y="4"/>
                    <a:pt x="1834" y="0"/>
                    <a:pt x="17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7"/>
            <p:cNvSpPr/>
            <p:nvPr/>
          </p:nvSpPr>
          <p:spPr>
            <a:xfrm>
              <a:off x="3391450" y="4130500"/>
              <a:ext cx="125425" cy="168825"/>
            </a:xfrm>
            <a:custGeom>
              <a:rect b="b" l="l" r="r" t="t"/>
              <a:pathLst>
                <a:path extrusionOk="0" h="6753" w="5017">
                  <a:moveTo>
                    <a:pt x="1767" y="1"/>
                  </a:moveTo>
                  <a:cubicBezTo>
                    <a:pt x="1222" y="1"/>
                    <a:pt x="729" y="262"/>
                    <a:pt x="408" y="733"/>
                  </a:cubicBezTo>
                  <a:cubicBezTo>
                    <a:pt x="72" y="1213"/>
                    <a:pt x="0" y="1861"/>
                    <a:pt x="0" y="2437"/>
                  </a:cubicBezTo>
                  <a:cubicBezTo>
                    <a:pt x="0" y="2581"/>
                    <a:pt x="0" y="2725"/>
                    <a:pt x="24" y="2869"/>
                  </a:cubicBezTo>
                  <a:cubicBezTo>
                    <a:pt x="24" y="2989"/>
                    <a:pt x="120" y="3061"/>
                    <a:pt x="216" y="3085"/>
                  </a:cubicBezTo>
                  <a:cubicBezTo>
                    <a:pt x="264" y="3637"/>
                    <a:pt x="432" y="4165"/>
                    <a:pt x="648" y="4669"/>
                  </a:cubicBezTo>
                  <a:cubicBezTo>
                    <a:pt x="912" y="5293"/>
                    <a:pt x="1296" y="5917"/>
                    <a:pt x="1824" y="6349"/>
                  </a:cubicBezTo>
                  <a:cubicBezTo>
                    <a:pt x="2165" y="6601"/>
                    <a:pt x="2551" y="6752"/>
                    <a:pt x="2944" y="6752"/>
                  </a:cubicBezTo>
                  <a:cubicBezTo>
                    <a:pt x="3188" y="6752"/>
                    <a:pt x="3434" y="6694"/>
                    <a:pt x="3673" y="6565"/>
                  </a:cubicBezTo>
                  <a:cubicBezTo>
                    <a:pt x="5017" y="5845"/>
                    <a:pt x="4873" y="3997"/>
                    <a:pt x="4537" y="2749"/>
                  </a:cubicBezTo>
                  <a:cubicBezTo>
                    <a:pt x="4225" y="1501"/>
                    <a:pt x="3385" y="181"/>
                    <a:pt x="1968" y="13"/>
                  </a:cubicBezTo>
                  <a:cubicBezTo>
                    <a:pt x="1901" y="5"/>
                    <a:pt x="1834" y="1"/>
                    <a:pt x="17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7"/>
            <p:cNvSpPr/>
            <p:nvPr/>
          </p:nvSpPr>
          <p:spPr>
            <a:xfrm>
              <a:off x="3404050" y="3892275"/>
              <a:ext cx="125425" cy="168825"/>
            </a:xfrm>
            <a:custGeom>
              <a:rect b="b" l="l" r="r" t="t"/>
              <a:pathLst>
                <a:path extrusionOk="0" h="6753" w="5017">
                  <a:moveTo>
                    <a:pt x="1791" y="1"/>
                  </a:moveTo>
                  <a:cubicBezTo>
                    <a:pt x="1241" y="1"/>
                    <a:pt x="732" y="262"/>
                    <a:pt x="432" y="733"/>
                  </a:cubicBezTo>
                  <a:cubicBezTo>
                    <a:pt x="96" y="1213"/>
                    <a:pt x="0" y="1861"/>
                    <a:pt x="24" y="2437"/>
                  </a:cubicBezTo>
                  <a:cubicBezTo>
                    <a:pt x="24" y="2581"/>
                    <a:pt x="24" y="2725"/>
                    <a:pt x="24" y="2869"/>
                  </a:cubicBezTo>
                  <a:cubicBezTo>
                    <a:pt x="24" y="2989"/>
                    <a:pt x="120" y="3061"/>
                    <a:pt x="216" y="3085"/>
                  </a:cubicBezTo>
                  <a:cubicBezTo>
                    <a:pt x="288" y="3637"/>
                    <a:pt x="432" y="4165"/>
                    <a:pt x="648" y="4669"/>
                  </a:cubicBezTo>
                  <a:cubicBezTo>
                    <a:pt x="936" y="5293"/>
                    <a:pt x="1320" y="5917"/>
                    <a:pt x="1848" y="6349"/>
                  </a:cubicBezTo>
                  <a:cubicBezTo>
                    <a:pt x="2174" y="6601"/>
                    <a:pt x="2564" y="6752"/>
                    <a:pt x="2961" y="6752"/>
                  </a:cubicBezTo>
                  <a:cubicBezTo>
                    <a:pt x="3208" y="6752"/>
                    <a:pt x="3458" y="6694"/>
                    <a:pt x="3697" y="6565"/>
                  </a:cubicBezTo>
                  <a:cubicBezTo>
                    <a:pt x="5017" y="5845"/>
                    <a:pt x="4873" y="4021"/>
                    <a:pt x="4561" y="2749"/>
                  </a:cubicBezTo>
                  <a:cubicBezTo>
                    <a:pt x="4225" y="1501"/>
                    <a:pt x="3385" y="181"/>
                    <a:pt x="1993" y="13"/>
                  </a:cubicBezTo>
                  <a:cubicBezTo>
                    <a:pt x="1925" y="5"/>
                    <a:pt x="1857" y="1"/>
                    <a:pt x="17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7"/>
            <p:cNvSpPr/>
            <p:nvPr/>
          </p:nvSpPr>
          <p:spPr>
            <a:xfrm>
              <a:off x="3447250" y="3740175"/>
              <a:ext cx="1825" cy="10825"/>
            </a:xfrm>
            <a:custGeom>
              <a:rect b="b" l="l" r="r" t="t"/>
              <a:pathLst>
                <a:path extrusionOk="0" h="433" w="73">
                  <a:moveTo>
                    <a:pt x="48" y="0"/>
                  </a:moveTo>
                  <a:cubicBezTo>
                    <a:pt x="24" y="144"/>
                    <a:pt x="0" y="288"/>
                    <a:pt x="0" y="432"/>
                  </a:cubicBezTo>
                  <a:lnTo>
                    <a:pt x="24" y="432"/>
                  </a:lnTo>
                  <a:cubicBezTo>
                    <a:pt x="24" y="360"/>
                    <a:pt x="24" y="312"/>
                    <a:pt x="24" y="264"/>
                  </a:cubicBezTo>
                  <a:cubicBezTo>
                    <a:pt x="48" y="168"/>
                    <a:pt x="48" y="96"/>
                    <a:pt x="72" y="24"/>
                  </a:cubicBezTo>
                  <a:cubicBezTo>
                    <a:pt x="72" y="24"/>
                    <a:pt x="72" y="0"/>
                    <a:pt x="48" y="0"/>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7"/>
            <p:cNvSpPr/>
            <p:nvPr/>
          </p:nvSpPr>
          <p:spPr>
            <a:xfrm>
              <a:off x="3452650" y="3777975"/>
              <a:ext cx="116425" cy="92875"/>
            </a:xfrm>
            <a:custGeom>
              <a:rect b="b" l="l" r="r" t="t"/>
              <a:pathLst>
                <a:path extrusionOk="0" h="3715" w="4657">
                  <a:moveTo>
                    <a:pt x="4369" y="0"/>
                  </a:moveTo>
                  <a:cubicBezTo>
                    <a:pt x="3529" y="192"/>
                    <a:pt x="2713" y="360"/>
                    <a:pt x="1873" y="432"/>
                  </a:cubicBezTo>
                  <a:cubicBezTo>
                    <a:pt x="1626" y="454"/>
                    <a:pt x="1341" y="475"/>
                    <a:pt x="1049" y="475"/>
                  </a:cubicBezTo>
                  <a:cubicBezTo>
                    <a:pt x="689" y="475"/>
                    <a:pt x="319" y="442"/>
                    <a:pt x="1" y="336"/>
                  </a:cubicBezTo>
                  <a:lnTo>
                    <a:pt x="1" y="336"/>
                  </a:lnTo>
                  <a:cubicBezTo>
                    <a:pt x="73" y="768"/>
                    <a:pt x="217" y="1224"/>
                    <a:pt x="409" y="1632"/>
                  </a:cubicBezTo>
                  <a:cubicBezTo>
                    <a:pt x="673" y="2256"/>
                    <a:pt x="1057" y="2880"/>
                    <a:pt x="1585" y="3288"/>
                  </a:cubicBezTo>
                  <a:cubicBezTo>
                    <a:pt x="1928" y="3557"/>
                    <a:pt x="2317" y="3714"/>
                    <a:pt x="2712" y="3714"/>
                  </a:cubicBezTo>
                  <a:cubicBezTo>
                    <a:pt x="2953" y="3714"/>
                    <a:pt x="3197" y="3656"/>
                    <a:pt x="3433" y="3529"/>
                  </a:cubicBezTo>
                  <a:cubicBezTo>
                    <a:pt x="4657" y="2856"/>
                    <a:pt x="4633" y="1224"/>
                    <a:pt x="4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7"/>
            <p:cNvSpPr/>
            <p:nvPr/>
          </p:nvSpPr>
          <p:spPr>
            <a:xfrm>
              <a:off x="2998975" y="3718925"/>
              <a:ext cx="727400" cy="68675"/>
            </a:xfrm>
            <a:custGeom>
              <a:rect b="b" l="l" r="r" t="t"/>
              <a:pathLst>
                <a:path extrusionOk="0" h="2747" w="29096">
                  <a:moveTo>
                    <a:pt x="426" y="0"/>
                  </a:moveTo>
                  <a:cubicBezTo>
                    <a:pt x="173" y="0"/>
                    <a:pt x="1" y="390"/>
                    <a:pt x="290" y="514"/>
                  </a:cubicBezTo>
                  <a:cubicBezTo>
                    <a:pt x="1946" y="1354"/>
                    <a:pt x="3818" y="1618"/>
                    <a:pt x="5642" y="1858"/>
                  </a:cubicBezTo>
                  <a:cubicBezTo>
                    <a:pt x="7610" y="2146"/>
                    <a:pt x="9603" y="2338"/>
                    <a:pt x="11595" y="2506"/>
                  </a:cubicBezTo>
                  <a:cubicBezTo>
                    <a:pt x="13587" y="2650"/>
                    <a:pt x="15579" y="2722"/>
                    <a:pt x="17571" y="2746"/>
                  </a:cubicBezTo>
                  <a:cubicBezTo>
                    <a:pt x="19420" y="2746"/>
                    <a:pt x="21292" y="2746"/>
                    <a:pt x="23140" y="2554"/>
                  </a:cubicBezTo>
                  <a:cubicBezTo>
                    <a:pt x="24892" y="2362"/>
                    <a:pt x="26620" y="2002"/>
                    <a:pt x="28229" y="1234"/>
                  </a:cubicBezTo>
                  <a:cubicBezTo>
                    <a:pt x="28421" y="1138"/>
                    <a:pt x="28637" y="1042"/>
                    <a:pt x="28829" y="922"/>
                  </a:cubicBezTo>
                  <a:cubicBezTo>
                    <a:pt x="29095" y="778"/>
                    <a:pt x="28924" y="407"/>
                    <a:pt x="28673" y="407"/>
                  </a:cubicBezTo>
                  <a:cubicBezTo>
                    <a:pt x="28631" y="407"/>
                    <a:pt x="28586" y="418"/>
                    <a:pt x="28541" y="442"/>
                  </a:cubicBezTo>
                  <a:cubicBezTo>
                    <a:pt x="27028" y="1282"/>
                    <a:pt x="25348" y="1714"/>
                    <a:pt x="23644" y="1930"/>
                  </a:cubicBezTo>
                  <a:cubicBezTo>
                    <a:pt x="21868" y="2170"/>
                    <a:pt x="20068" y="2194"/>
                    <a:pt x="18268" y="2194"/>
                  </a:cubicBezTo>
                  <a:cubicBezTo>
                    <a:pt x="16299" y="2170"/>
                    <a:pt x="14331" y="2122"/>
                    <a:pt x="12363" y="1978"/>
                  </a:cubicBezTo>
                  <a:cubicBezTo>
                    <a:pt x="10419" y="1858"/>
                    <a:pt x="8474" y="1666"/>
                    <a:pt x="6530" y="1426"/>
                  </a:cubicBezTo>
                  <a:cubicBezTo>
                    <a:pt x="5594" y="1306"/>
                    <a:pt x="4658" y="1186"/>
                    <a:pt x="3722" y="1018"/>
                  </a:cubicBezTo>
                  <a:cubicBezTo>
                    <a:pt x="2858" y="850"/>
                    <a:pt x="1970" y="634"/>
                    <a:pt x="1130" y="298"/>
                  </a:cubicBezTo>
                  <a:cubicBezTo>
                    <a:pt x="938" y="226"/>
                    <a:pt x="746" y="130"/>
                    <a:pt x="554" y="34"/>
                  </a:cubicBezTo>
                  <a:cubicBezTo>
                    <a:pt x="510" y="10"/>
                    <a:pt x="467" y="0"/>
                    <a:pt x="4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6" name="Google Shape;4576;p77"/>
          <p:cNvSpPr/>
          <p:nvPr/>
        </p:nvSpPr>
        <p:spPr>
          <a:xfrm flipH="1" rot="-4530513">
            <a:off x="414882" y="743889"/>
            <a:ext cx="4482596" cy="3915549"/>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7"/>
          <p:cNvSpPr txBox="1"/>
          <p:nvPr>
            <p:ph type="title"/>
          </p:nvPr>
        </p:nvSpPr>
        <p:spPr>
          <a:xfrm>
            <a:off x="4013900" y="169300"/>
            <a:ext cx="4073400" cy="67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Positions Open!</a:t>
            </a:r>
            <a:endParaRPr/>
          </a:p>
        </p:txBody>
      </p:sp>
      <p:sp>
        <p:nvSpPr>
          <p:cNvPr id="4578" name="Google Shape;4578;p77"/>
          <p:cNvSpPr txBox="1"/>
          <p:nvPr/>
        </p:nvSpPr>
        <p:spPr>
          <a:xfrm>
            <a:off x="3425350" y="2856275"/>
            <a:ext cx="4552500" cy="1882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Poppins"/>
              <a:ea typeface="Poppins"/>
              <a:cs typeface="Poppins"/>
              <a:sym typeface="Poppins"/>
            </a:endParaRPr>
          </a:p>
        </p:txBody>
      </p:sp>
      <p:sp>
        <p:nvSpPr>
          <p:cNvPr id="4579" name="Google Shape;4579;p77"/>
          <p:cNvSpPr txBox="1"/>
          <p:nvPr/>
        </p:nvSpPr>
        <p:spPr>
          <a:xfrm>
            <a:off x="3622325" y="2714025"/>
            <a:ext cx="3896100" cy="149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Poppins"/>
              <a:ea typeface="Poppins"/>
              <a:cs typeface="Poppins"/>
              <a:sym typeface="Poppins"/>
            </a:endParaRPr>
          </a:p>
        </p:txBody>
      </p:sp>
      <p:sp>
        <p:nvSpPr>
          <p:cNvPr id="4580" name="Google Shape;4580;p77"/>
          <p:cNvSpPr txBox="1"/>
          <p:nvPr/>
        </p:nvSpPr>
        <p:spPr>
          <a:xfrm>
            <a:off x="2934625" y="2559200"/>
            <a:ext cx="4290000" cy="1718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200">
                <a:solidFill>
                  <a:schemeClr val="dk2"/>
                </a:solidFill>
                <a:latin typeface="Denk One"/>
                <a:ea typeface="Denk One"/>
                <a:cs typeface="Denk One"/>
                <a:sym typeface="Denk One"/>
              </a:rPr>
              <a:t>Events Coordinator/Secretary</a:t>
            </a:r>
            <a:endParaRPr b="1" sz="2200">
              <a:solidFill>
                <a:schemeClr val="dk2"/>
              </a:solidFill>
              <a:latin typeface="Denk One"/>
              <a:ea typeface="Denk One"/>
              <a:cs typeface="Denk One"/>
              <a:sym typeface="Denk One"/>
            </a:endParaRPr>
          </a:p>
          <a:p>
            <a:pPr indent="-330200" lvl="0" marL="457200" rtl="0" algn="l">
              <a:spcBef>
                <a:spcPts val="0"/>
              </a:spcBef>
              <a:spcAft>
                <a:spcPts val="0"/>
              </a:spcAft>
              <a:buClr>
                <a:schemeClr val="dk1"/>
              </a:buClr>
              <a:buSzPts val="1600"/>
              <a:buFont typeface="Denk One"/>
              <a:buChar char="●"/>
            </a:pPr>
            <a:r>
              <a:rPr b="1" lang="en" sz="1600">
                <a:solidFill>
                  <a:schemeClr val="dk1"/>
                </a:solidFill>
                <a:latin typeface="Denk One"/>
                <a:ea typeface="Denk One"/>
                <a:cs typeface="Denk One"/>
                <a:sym typeface="Denk One"/>
              </a:rPr>
              <a:t>Responsible for outreach to other orgs/scheduling meetings with them</a:t>
            </a:r>
            <a:endParaRPr b="1" sz="1600">
              <a:solidFill>
                <a:schemeClr val="dk1"/>
              </a:solidFill>
              <a:latin typeface="Denk One"/>
              <a:ea typeface="Denk One"/>
              <a:cs typeface="Denk One"/>
              <a:sym typeface="Denk One"/>
            </a:endParaRPr>
          </a:p>
          <a:p>
            <a:pPr indent="-330200" lvl="0" marL="457200" rtl="0" algn="l">
              <a:spcBef>
                <a:spcPts val="0"/>
              </a:spcBef>
              <a:spcAft>
                <a:spcPts val="0"/>
              </a:spcAft>
              <a:buClr>
                <a:schemeClr val="dk1"/>
              </a:buClr>
              <a:buSzPts val="1600"/>
              <a:buFont typeface="Denk One"/>
              <a:buChar char="●"/>
            </a:pPr>
            <a:r>
              <a:rPr b="1" lang="en" sz="1600">
                <a:solidFill>
                  <a:schemeClr val="dk1"/>
                </a:solidFill>
                <a:latin typeface="Denk One"/>
                <a:ea typeface="Denk One"/>
                <a:cs typeface="Denk One"/>
                <a:sym typeface="Denk One"/>
              </a:rPr>
              <a:t>Take attendance/meeting notes</a:t>
            </a:r>
            <a:endParaRPr b="1" sz="1600">
              <a:solidFill>
                <a:schemeClr val="dk1"/>
              </a:solidFill>
              <a:latin typeface="Denk One"/>
              <a:ea typeface="Denk One"/>
              <a:cs typeface="Denk One"/>
              <a:sym typeface="Denk One"/>
            </a:endParaRPr>
          </a:p>
        </p:txBody>
      </p:sp>
      <p:sp>
        <p:nvSpPr>
          <p:cNvPr id="4581" name="Google Shape;4581;p77"/>
          <p:cNvSpPr txBox="1"/>
          <p:nvPr/>
        </p:nvSpPr>
        <p:spPr>
          <a:xfrm>
            <a:off x="2728375" y="919288"/>
            <a:ext cx="4702500" cy="15084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b="1" lang="en" sz="2200">
                <a:solidFill>
                  <a:schemeClr val="dk2"/>
                </a:solidFill>
                <a:latin typeface="Denk One"/>
                <a:ea typeface="Denk One"/>
                <a:cs typeface="Denk One"/>
                <a:sym typeface="Denk One"/>
              </a:rPr>
              <a:t>Treasurer</a:t>
            </a:r>
            <a:endParaRPr b="1" sz="2200">
              <a:solidFill>
                <a:schemeClr val="dk2"/>
              </a:solidFill>
              <a:latin typeface="Denk One"/>
              <a:ea typeface="Denk One"/>
              <a:cs typeface="Denk One"/>
              <a:sym typeface="Denk One"/>
            </a:endParaRPr>
          </a:p>
          <a:p>
            <a:pPr indent="-330200" lvl="0" marL="457200" rtl="0" algn="l">
              <a:spcBef>
                <a:spcPts val="0"/>
              </a:spcBef>
              <a:spcAft>
                <a:spcPts val="0"/>
              </a:spcAft>
              <a:buClr>
                <a:schemeClr val="dk1"/>
              </a:buClr>
              <a:buSzPts val="1600"/>
              <a:buFont typeface="Denk One"/>
              <a:buChar char="●"/>
            </a:pPr>
            <a:r>
              <a:rPr b="1" lang="en" sz="1600">
                <a:solidFill>
                  <a:schemeClr val="dk1"/>
                </a:solidFill>
                <a:latin typeface="Denk One"/>
                <a:ea typeface="Denk One"/>
                <a:cs typeface="Denk One"/>
                <a:sym typeface="Denk One"/>
              </a:rPr>
              <a:t>Put in all purchase orders/check their status</a:t>
            </a:r>
            <a:endParaRPr b="1" sz="1600">
              <a:solidFill>
                <a:schemeClr val="dk1"/>
              </a:solidFill>
              <a:latin typeface="Denk One"/>
              <a:ea typeface="Denk One"/>
              <a:cs typeface="Denk One"/>
              <a:sym typeface="Denk One"/>
            </a:endParaRPr>
          </a:p>
          <a:p>
            <a:pPr indent="-330200" lvl="0" marL="457200" rtl="0" algn="l">
              <a:spcBef>
                <a:spcPts val="0"/>
              </a:spcBef>
              <a:spcAft>
                <a:spcPts val="0"/>
              </a:spcAft>
              <a:buClr>
                <a:schemeClr val="dk1"/>
              </a:buClr>
              <a:buSzPts val="1600"/>
              <a:buFont typeface="Denk One"/>
              <a:buChar char="●"/>
            </a:pPr>
            <a:r>
              <a:rPr b="1" lang="en" sz="1600">
                <a:solidFill>
                  <a:schemeClr val="dk1"/>
                </a:solidFill>
                <a:latin typeface="Denk One"/>
                <a:ea typeface="Denk One"/>
                <a:cs typeface="Denk One"/>
                <a:sym typeface="Denk One"/>
              </a:rPr>
              <a:t>Go through training on Ramsconnect (45 min approx)</a:t>
            </a:r>
            <a:endParaRPr b="1" sz="1600">
              <a:solidFill>
                <a:schemeClr val="dk1"/>
              </a:solidFill>
              <a:latin typeface="Denk One"/>
              <a:ea typeface="Denk One"/>
              <a:cs typeface="Denk One"/>
              <a:sym typeface="Denk One"/>
            </a:endParaRPr>
          </a:p>
        </p:txBody>
      </p:sp>
      <p:sp>
        <p:nvSpPr>
          <p:cNvPr id="4582" name="Google Shape;4582;p77"/>
          <p:cNvSpPr txBox="1"/>
          <p:nvPr/>
        </p:nvSpPr>
        <p:spPr>
          <a:xfrm>
            <a:off x="3064275" y="3928775"/>
            <a:ext cx="5581200" cy="809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Denk One"/>
                <a:ea typeface="Denk One"/>
                <a:cs typeface="Denk One"/>
                <a:sym typeface="Denk One"/>
              </a:rPr>
              <a:t>*Officers will attend officer meetings (every week), and club meetings (every other week), and meetings with VCU Admin *Check and respond to emails and GroupMe messages</a:t>
            </a:r>
            <a:endParaRPr b="1">
              <a:solidFill>
                <a:schemeClr val="dk1"/>
              </a:solidFill>
              <a:latin typeface="Denk One"/>
              <a:ea typeface="Denk One"/>
              <a:cs typeface="Denk One"/>
              <a:sym typeface="Denk One"/>
            </a:endParaRPr>
          </a:p>
          <a:p>
            <a:pPr indent="0" lvl="0" marL="0" rtl="0" algn="l">
              <a:spcBef>
                <a:spcPts val="0"/>
              </a:spcBef>
              <a:spcAft>
                <a:spcPts val="0"/>
              </a:spcAft>
              <a:buNone/>
            </a:pPr>
            <a:r>
              <a:rPr b="1" lang="en">
                <a:solidFill>
                  <a:schemeClr val="dk1"/>
                </a:solidFill>
                <a:latin typeface="Denk One"/>
                <a:ea typeface="Denk One"/>
                <a:cs typeface="Denk One"/>
                <a:sym typeface="Denk One"/>
              </a:rPr>
              <a:t>*Time </a:t>
            </a:r>
            <a:r>
              <a:rPr b="1" lang="en">
                <a:solidFill>
                  <a:schemeClr val="dk1"/>
                </a:solidFill>
                <a:latin typeface="Denk One"/>
                <a:ea typeface="Denk One"/>
                <a:cs typeface="Denk One"/>
                <a:sym typeface="Denk One"/>
              </a:rPr>
              <a:t>commitment</a:t>
            </a:r>
            <a:r>
              <a:rPr b="1" lang="en">
                <a:solidFill>
                  <a:schemeClr val="dk1"/>
                </a:solidFill>
                <a:latin typeface="Denk One"/>
                <a:ea typeface="Denk One"/>
                <a:cs typeface="Denk One"/>
                <a:sym typeface="Denk One"/>
              </a:rPr>
              <a:t> 1-2 hrs per week</a:t>
            </a:r>
            <a:endParaRPr b="1">
              <a:solidFill>
                <a:schemeClr val="dk1"/>
              </a:solidFill>
              <a:latin typeface="Denk One"/>
              <a:ea typeface="Denk One"/>
              <a:cs typeface="Denk One"/>
              <a:sym typeface="Denk One"/>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467"/>
                                        </p:tgtEl>
                                        <p:attrNameLst>
                                          <p:attrName>style.visibility</p:attrName>
                                        </p:attrNameLst>
                                      </p:cBhvr>
                                      <p:to>
                                        <p:strVal val="visible"/>
                                      </p:to>
                                    </p:set>
                                    <p:anim calcmode="lin" valueType="num">
                                      <p:cBhvr additive="base">
                                        <p:cTn dur="500"/>
                                        <p:tgtEl>
                                          <p:spTgt spid="446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6" name="Shape 4586"/>
        <p:cNvGrpSpPr/>
        <p:nvPr/>
      </p:nvGrpSpPr>
      <p:grpSpPr>
        <a:xfrm>
          <a:off x="0" y="0"/>
          <a:ext cx="0" cy="0"/>
          <a:chOff x="0" y="0"/>
          <a:chExt cx="0" cy="0"/>
        </a:xfrm>
      </p:grpSpPr>
      <p:sp>
        <p:nvSpPr>
          <p:cNvPr id="4587" name="Google Shape;4587;p78"/>
          <p:cNvSpPr txBox="1"/>
          <p:nvPr>
            <p:ph type="title"/>
          </p:nvPr>
        </p:nvSpPr>
        <p:spPr>
          <a:xfrm>
            <a:off x="2217600" y="830488"/>
            <a:ext cx="58656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200"/>
              <a:t>Interviews</a:t>
            </a:r>
            <a:endParaRPr sz="4200">
              <a:solidFill>
                <a:schemeClr val="dk2"/>
              </a:solidFill>
            </a:endParaRPr>
          </a:p>
        </p:txBody>
      </p:sp>
      <p:sp>
        <p:nvSpPr>
          <p:cNvPr id="4588" name="Google Shape;4588;p78"/>
          <p:cNvSpPr txBox="1"/>
          <p:nvPr>
            <p:ph idx="5" type="title"/>
          </p:nvPr>
        </p:nvSpPr>
        <p:spPr>
          <a:xfrm>
            <a:off x="2328575" y="1335125"/>
            <a:ext cx="6587100" cy="2640300"/>
          </a:xfrm>
          <a:prstGeom prst="rect">
            <a:avLst/>
          </a:prstGeom>
        </p:spPr>
        <p:txBody>
          <a:bodyPr anchorCtr="0" anchor="ctr" bIns="91425" lIns="91425" spcFirstLastPara="1" rIns="91425" wrap="square" tIns="91425">
            <a:noAutofit/>
          </a:bodyPr>
          <a:lstStyle/>
          <a:p>
            <a:pPr indent="-368300" lvl="0" marL="457200" rtl="0" algn="l">
              <a:spcBef>
                <a:spcPts val="0"/>
              </a:spcBef>
              <a:spcAft>
                <a:spcPts val="0"/>
              </a:spcAft>
              <a:buClr>
                <a:schemeClr val="dk2"/>
              </a:buClr>
              <a:buSzPts val="2200"/>
              <a:buChar char="●"/>
            </a:pPr>
            <a:r>
              <a:rPr lang="en" sz="2200">
                <a:solidFill>
                  <a:schemeClr val="dk2"/>
                </a:solidFill>
              </a:rPr>
              <a:t>We will be holding interviews 11am-1pm on Monday, 9/4 in-person at 14 N Laurel St</a:t>
            </a:r>
            <a:endParaRPr sz="2200">
              <a:solidFill>
                <a:schemeClr val="dk2"/>
              </a:solidFill>
            </a:endParaRPr>
          </a:p>
          <a:p>
            <a:pPr indent="-368300" lvl="0" marL="457200" rtl="0" algn="l">
              <a:spcBef>
                <a:spcPts val="0"/>
              </a:spcBef>
              <a:spcAft>
                <a:spcPts val="0"/>
              </a:spcAft>
              <a:buClr>
                <a:schemeClr val="dk2"/>
              </a:buClr>
              <a:buSzPts val="2200"/>
              <a:buChar char="●"/>
            </a:pPr>
            <a:r>
              <a:rPr lang="en" sz="2200">
                <a:solidFill>
                  <a:schemeClr val="dk2"/>
                </a:solidFill>
              </a:rPr>
              <a:t>If you are interested and cannot make those times please reach out/DM one of the officers and we can set up a Zoom meeting!</a:t>
            </a:r>
            <a:endParaRPr sz="2200">
              <a:solidFill>
                <a:schemeClr val="dk2"/>
              </a:solidFill>
            </a:endParaRPr>
          </a:p>
        </p:txBody>
      </p:sp>
      <p:grpSp>
        <p:nvGrpSpPr>
          <p:cNvPr id="4589" name="Google Shape;4589;p78"/>
          <p:cNvGrpSpPr/>
          <p:nvPr/>
        </p:nvGrpSpPr>
        <p:grpSpPr>
          <a:xfrm>
            <a:off x="720000" y="1241580"/>
            <a:ext cx="1497600" cy="3361920"/>
            <a:chOff x="720000" y="1241580"/>
            <a:chExt cx="1497600" cy="3361920"/>
          </a:xfrm>
        </p:grpSpPr>
        <p:sp>
          <p:nvSpPr>
            <p:cNvPr id="4590" name="Google Shape;4590;p78"/>
            <p:cNvSpPr/>
            <p:nvPr/>
          </p:nvSpPr>
          <p:spPr>
            <a:xfrm>
              <a:off x="1255085" y="1870290"/>
              <a:ext cx="236722" cy="2192340"/>
            </a:xfrm>
            <a:custGeom>
              <a:rect b="b" l="l" r="r" t="t"/>
              <a:pathLst>
                <a:path extrusionOk="0" h="32970" w="3560">
                  <a:moveTo>
                    <a:pt x="386" y="1"/>
                  </a:moveTo>
                  <a:lnTo>
                    <a:pt x="1" y="308"/>
                  </a:lnTo>
                  <a:cubicBezTo>
                    <a:pt x="1395" y="2010"/>
                    <a:pt x="2128" y="10910"/>
                    <a:pt x="2170" y="14318"/>
                  </a:cubicBezTo>
                  <a:cubicBezTo>
                    <a:pt x="2207" y="17725"/>
                    <a:pt x="2767" y="32969"/>
                    <a:pt x="2767" y="32969"/>
                  </a:cubicBezTo>
                  <a:lnTo>
                    <a:pt x="3559" y="32969"/>
                  </a:lnTo>
                  <a:cubicBezTo>
                    <a:pt x="3559" y="32969"/>
                    <a:pt x="2862" y="18651"/>
                    <a:pt x="2767" y="17028"/>
                  </a:cubicBezTo>
                  <a:cubicBezTo>
                    <a:pt x="2665" y="15400"/>
                    <a:pt x="1936" y="6421"/>
                    <a:pt x="1615" y="4334"/>
                  </a:cubicBezTo>
                  <a:cubicBezTo>
                    <a:pt x="1298" y="2243"/>
                    <a:pt x="386"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8"/>
            <p:cNvSpPr/>
            <p:nvPr/>
          </p:nvSpPr>
          <p:spPr>
            <a:xfrm>
              <a:off x="1353032" y="2050492"/>
              <a:ext cx="125077" cy="155598"/>
            </a:xfrm>
            <a:custGeom>
              <a:rect b="b" l="l" r="r" t="t"/>
              <a:pathLst>
                <a:path extrusionOk="0" h="2340" w="1881">
                  <a:moveTo>
                    <a:pt x="1536" y="1"/>
                  </a:moveTo>
                  <a:lnTo>
                    <a:pt x="0" y="2041"/>
                  </a:lnTo>
                  <a:lnTo>
                    <a:pt x="142" y="2339"/>
                  </a:lnTo>
                  <a:lnTo>
                    <a:pt x="1880" y="358"/>
                  </a:lnTo>
                  <a:lnTo>
                    <a:pt x="15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8"/>
            <p:cNvSpPr/>
            <p:nvPr/>
          </p:nvSpPr>
          <p:spPr>
            <a:xfrm>
              <a:off x="1413077" y="2701278"/>
              <a:ext cx="125077" cy="155598"/>
            </a:xfrm>
            <a:custGeom>
              <a:rect b="b" l="l" r="r" t="t"/>
              <a:pathLst>
                <a:path extrusionOk="0" h="2340" w="1881">
                  <a:moveTo>
                    <a:pt x="1541" y="0"/>
                  </a:moveTo>
                  <a:lnTo>
                    <a:pt x="0" y="2037"/>
                  </a:lnTo>
                  <a:lnTo>
                    <a:pt x="147" y="2339"/>
                  </a:lnTo>
                  <a:lnTo>
                    <a:pt x="1881" y="354"/>
                  </a:lnTo>
                  <a:lnTo>
                    <a:pt x="15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8"/>
            <p:cNvSpPr/>
            <p:nvPr/>
          </p:nvSpPr>
          <p:spPr>
            <a:xfrm>
              <a:off x="1255085" y="2642430"/>
              <a:ext cx="155598" cy="144627"/>
            </a:xfrm>
            <a:custGeom>
              <a:rect b="b" l="l" r="r" t="t"/>
              <a:pathLst>
                <a:path extrusionOk="0" h="2175" w="2340">
                  <a:moveTo>
                    <a:pt x="354" y="1"/>
                  </a:moveTo>
                  <a:lnTo>
                    <a:pt x="1" y="340"/>
                  </a:lnTo>
                  <a:lnTo>
                    <a:pt x="2340" y="2174"/>
                  </a:lnTo>
                  <a:lnTo>
                    <a:pt x="2340" y="1738"/>
                  </a:lnTo>
                  <a:lnTo>
                    <a:pt x="3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8"/>
            <p:cNvSpPr/>
            <p:nvPr/>
          </p:nvSpPr>
          <p:spPr>
            <a:xfrm>
              <a:off x="1394193" y="2414286"/>
              <a:ext cx="125011" cy="155598"/>
            </a:xfrm>
            <a:custGeom>
              <a:rect b="b" l="l" r="r" t="t"/>
              <a:pathLst>
                <a:path extrusionOk="0" h="2340" w="1880">
                  <a:moveTo>
                    <a:pt x="1541" y="1"/>
                  </a:moveTo>
                  <a:lnTo>
                    <a:pt x="0" y="2037"/>
                  </a:lnTo>
                  <a:lnTo>
                    <a:pt x="146" y="2340"/>
                  </a:lnTo>
                  <a:lnTo>
                    <a:pt x="1880" y="354"/>
                  </a:lnTo>
                  <a:lnTo>
                    <a:pt x="15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8"/>
            <p:cNvSpPr/>
            <p:nvPr/>
          </p:nvSpPr>
          <p:spPr>
            <a:xfrm>
              <a:off x="1427374" y="3424544"/>
              <a:ext cx="173884" cy="202278"/>
            </a:xfrm>
            <a:custGeom>
              <a:rect b="b" l="l" r="r" t="t"/>
              <a:pathLst>
                <a:path extrusionOk="0" h="3042" w="2615">
                  <a:moveTo>
                    <a:pt x="2418" y="1"/>
                  </a:moveTo>
                  <a:lnTo>
                    <a:pt x="1" y="2579"/>
                  </a:lnTo>
                  <a:lnTo>
                    <a:pt x="478" y="3042"/>
                  </a:lnTo>
                  <a:lnTo>
                    <a:pt x="2615" y="391"/>
                  </a:lnTo>
                  <a:lnTo>
                    <a:pt x="24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8"/>
            <p:cNvSpPr/>
            <p:nvPr/>
          </p:nvSpPr>
          <p:spPr>
            <a:xfrm>
              <a:off x="1234073" y="2272452"/>
              <a:ext cx="139440" cy="97083"/>
            </a:xfrm>
            <a:custGeom>
              <a:rect b="b" l="l" r="r" t="t"/>
              <a:pathLst>
                <a:path extrusionOk="0" h="1460" w="2097">
                  <a:moveTo>
                    <a:pt x="1" y="1"/>
                  </a:moveTo>
                  <a:lnTo>
                    <a:pt x="2097" y="1459"/>
                  </a:lnTo>
                  <a:lnTo>
                    <a:pt x="2097" y="82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8"/>
            <p:cNvSpPr/>
            <p:nvPr/>
          </p:nvSpPr>
          <p:spPr>
            <a:xfrm>
              <a:off x="1013575" y="3869794"/>
              <a:ext cx="751194" cy="733706"/>
            </a:xfrm>
            <a:custGeom>
              <a:rect b="b" l="l" r="r" t="t"/>
              <a:pathLst>
                <a:path extrusionOk="0" h="11034" w="11297">
                  <a:moveTo>
                    <a:pt x="1" y="0"/>
                  </a:moveTo>
                  <a:lnTo>
                    <a:pt x="1611" y="10269"/>
                  </a:lnTo>
                  <a:cubicBezTo>
                    <a:pt x="1679" y="10709"/>
                    <a:pt x="2060" y="11034"/>
                    <a:pt x="2505" y="11034"/>
                  </a:cubicBezTo>
                  <a:lnTo>
                    <a:pt x="8793" y="11034"/>
                  </a:lnTo>
                  <a:cubicBezTo>
                    <a:pt x="9237" y="11034"/>
                    <a:pt x="9618" y="10709"/>
                    <a:pt x="9686" y="10269"/>
                  </a:cubicBezTo>
                  <a:lnTo>
                    <a:pt x="112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8"/>
            <p:cNvSpPr/>
            <p:nvPr/>
          </p:nvSpPr>
          <p:spPr>
            <a:xfrm>
              <a:off x="1044695" y="4068880"/>
              <a:ext cx="688622" cy="71416"/>
            </a:xfrm>
            <a:custGeom>
              <a:rect b="b" l="l" r="r" t="t"/>
              <a:pathLst>
                <a:path extrusionOk="0" h="1074" w="10356">
                  <a:moveTo>
                    <a:pt x="1" y="1"/>
                  </a:moveTo>
                  <a:lnTo>
                    <a:pt x="170" y="1074"/>
                  </a:lnTo>
                  <a:lnTo>
                    <a:pt x="10190" y="1074"/>
                  </a:lnTo>
                  <a:lnTo>
                    <a:pt x="1035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8"/>
            <p:cNvSpPr/>
            <p:nvPr/>
          </p:nvSpPr>
          <p:spPr>
            <a:xfrm>
              <a:off x="1081001" y="4299152"/>
              <a:ext cx="616342" cy="79329"/>
            </a:xfrm>
            <a:custGeom>
              <a:rect b="b" l="l" r="r" t="t"/>
              <a:pathLst>
                <a:path extrusionOk="0" h="1193" w="9269">
                  <a:moveTo>
                    <a:pt x="0" y="0"/>
                  </a:moveTo>
                  <a:lnTo>
                    <a:pt x="189" y="1192"/>
                  </a:lnTo>
                  <a:lnTo>
                    <a:pt x="9081" y="1192"/>
                  </a:lnTo>
                  <a:lnTo>
                    <a:pt x="9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8"/>
            <p:cNvSpPr/>
            <p:nvPr/>
          </p:nvSpPr>
          <p:spPr>
            <a:xfrm>
              <a:off x="967827" y="3733214"/>
              <a:ext cx="850870" cy="162580"/>
            </a:xfrm>
            <a:custGeom>
              <a:rect b="b" l="l" r="r" t="t"/>
              <a:pathLst>
                <a:path extrusionOk="0" h="2445" w="12796">
                  <a:moveTo>
                    <a:pt x="285" y="0"/>
                  </a:moveTo>
                  <a:cubicBezTo>
                    <a:pt x="130" y="0"/>
                    <a:pt x="1" y="128"/>
                    <a:pt x="1" y="284"/>
                  </a:cubicBezTo>
                  <a:lnTo>
                    <a:pt x="1" y="2160"/>
                  </a:lnTo>
                  <a:cubicBezTo>
                    <a:pt x="1" y="2316"/>
                    <a:pt x="130" y="2445"/>
                    <a:pt x="285" y="2445"/>
                  </a:cubicBezTo>
                  <a:lnTo>
                    <a:pt x="12512" y="2445"/>
                  </a:lnTo>
                  <a:cubicBezTo>
                    <a:pt x="12672" y="2445"/>
                    <a:pt x="12796" y="2316"/>
                    <a:pt x="12796" y="2160"/>
                  </a:cubicBezTo>
                  <a:lnTo>
                    <a:pt x="12796" y="284"/>
                  </a:lnTo>
                  <a:cubicBezTo>
                    <a:pt x="12796" y="128"/>
                    <a:pt x="12672" y="0"/>
                    <a:pt x="125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8"/>
            <p:cNvSpPr/>
            <p:nvPr/>
          </p:nvSpPr>
          <p:spPr>
            <a:xfrm>
              <a:off x="885838" y="2871904"/>
              <a:ext cx="493725" cy="730514"/>
            </a:xfrm>
            <a:custGeom>
              <a:rect b="b" l="l" r="r" t="t"/>
              <a:pathLst>
                <a:path extrusionOk="0" h="10986" w="7425">
                  <a:moveTo>
                    <a:pt x="4966" y="0"/>
                  </a:moveTo>
                  <a:cubicBezTo>
                    <a:pt x="3325" y="0"/>
                    <a:pt x="1823" y="1407"/>
                    <a:pt x="1092" y="4121"/>
                  </a:cubicBezTo>
                  <a:cubicBezTo>
                    <a:pt x="0" y="8174"/>
                    <a:pt x="3513" y="10985"/>
                    <a:pt x="3513" y="10985"/>
                  </a:cubicBezTo>
                  <a:lnTo>
                    <a:pt x="7425" y="1043"/>
                  </a:lnTo>
                  <a:cubicBezTo>
                    <a:pt x="6623" y="344"/>
                    <a:pt x="5778" y="0"/>
                    <a:pt x="4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8"/>
            <p:cNvSpPr/>
            <p:nvPr/>
          </p:nvSpPr>
          <p:spPr>
            <a:xfrm>
              <a:off x="1119435" y="2935074"/>
              <a:ext cx="465399" cy="667344"/>
            </a:xfrm>
            <a:custGeom>
              <a:rect b="b" l="l" r="r" t="t"/>
              <a:pathLst>
                <a:path extrusionOk="0" h="10036" w="6999">
                  <a:moveTo>
                    <a:pt x="4705" y="0"/>
                  </a:moveTo>
                  <a:cubicBezTo>
                    <a:pt x="4256" y="0"/>
                    <a:pt x="3912" y="93"/>
                    <a:pt x="3912" y="93"/>
                  </a:cubicBezTo>
                  <a:lnTo>
                    <a:pt x="0" y="10035"/>
                  </a:lnTo>
                  <a:cubicBezTo>
                    <a:pt x="5118" y="9669"/>
                    <a:pt x="6998" y="4129"/>
                    <a:pt x="6723" y="1767"/>
                  </a:cubicBezTo>
                  <a:cubicBezTo>
                    <a:pt x="6552" y="275"/>
                    <a:pt x="5474" y="0"/>
                    <a:pt x="47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8"/>
            <p:cNvSpPr/>
            <p:nvPr/>
          </p:nvSpPr>
          <p:spPr>
            <a:xfrm>
              <a:off x="769938" y="2256028"/>
              <a:ext cx="628245" cy="467593"/>
            </a:xfrm>
            <a:custGeom>
              <a:rect b="b" l="l" r="r" t="t"/>
              <a:pathLst>
                <a:path extrusionOk="0" h="7032" w="9448">
                  <a:moveTo>
                    <a:pt x="6981" y="0"/>
                  </a:moveTo>
                  <a:cubicBezTo>
                    <a:pt x="6981" y="0"/>
                    <a:pt x="5371" y="1386"/>
                    <a:pt x="3660" y="2440"/>
                  </a:cubicBezTo>
                  <a:cubicBezTo>
                    <a:pt x="1954" y="3495"/>
                    <a:pt x="1" y="6779"/>
                    <a:pt x="1" y="6783"/>
                  </a:cubicBezTo>
                  <a:cubicBezTo>
                    <a:pt x="182" y="6956"/>
                    <a:pt x="419" y="7032"/>
                    <a:pt x="698" y="7032"/>
                  </a:cubicBezTo>
                  <a:cubicBezTo>
                    <a:pt x="2496" y="7032"/>
                    <a:pt x="6025" y="3880"/>
                    <a:pt x="7375" y="3174"/>
                  </a:cubicBezTo>
                  <a:cubicBezTo>
                    <a:pt x="9155" y="2248"/>
                    <a:pt x="9447" y="0"/>
                    <a:pt x="6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8"/>
            <p:cNvSpPr/>
            <p:nvPr/>
          </p:nvSpPr>
          <p:spPr>
            <a:xfrm>
              <a:off x="720000" y="2233220"/>
              <a:ext cx="514139" cy="473910"/>
            </a:xfrm>
            <a:custGeom>
              <a:rect b="b" l="l" r="r" t="t"/>
              <a:pathLst>
                <a:path extrusionOk="0" h="7127" w="7732">
                  <a:moveTo>
                    <a:pt x="6520" y="1"/>
                  </a:moveTo>
                  <a:cubicBezTo>
                    <a:pt x="6154" y="1"/>
                    <a:pt x="5724" y="86"/>
                    <a:pt x="5260" y="343"/>
                  </a:cubicBezTo>
                  <a:cubicBezTo>
                    <a:pt x="3870" y="1119"/>
                    <a:pt x="0" y="2820"/>
                    <a:pt x="385" y="6227"/>
                  </a:cubicBezTo>
                  <a:cubicBezTo>
                    <a:pt x="435" y="6650"/>
                    <a:pt x="564" y="6943"/>
                    <a:pt x="752" y="7126"/>
                  </a:cubicBezTo>
                  <a:cubicBezTo>
                    <a:pt x="752" y="7122"/>
                    <a:pt x="2705" y="3838"/>
                    <a:pt x="4411" y="2783"/>
                  </a:cubicBezTo>
                  <a:cubicBezTo>
                    <a:pt x="6122" y="1729"/>
                    <a:pt x="7732" y="343"/>
                    <a:pt x="7732" y="343"/>
                  </a:cubicBezTo>
                  <a:cubicBezTo>
                    <a:pt x="7732" y="343"/>
                    <a:pt x="7253" y="1"/>
                    <a:pt x="65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8"/>
            <p:cNvSpPr/>
            <p:nvPr/>
          </p:nvSpPr>
          <p:spPr>
            <a:xfrm>
              <a:off x="1402704" y="2673550"/>
              <a:ext cx="518196" cy="272962"/>
            </a:xfrm>
            <a:custGeom>
              <a:rect b="b" l="l" r="r" t="t"/>
              <a:pathLst>
                <a:path extrusionOk="0" h="4105" w="7793">
                  <a:moveTo>
                    <a:pt x="1766" y="0"/>
                  </a:moveTo>
                  <a:lnTo>
                    <a:pt x="1766" y="0"/>
                  </a:lnTo>
                  <a:cubicBezTo>
                    <a:pt x="1" y="376"/>
                    <a:pt x="551" y="1935"/>
                    <a:pt x="1963" y="2334"/>
                  </a:cubicBezTo>
                  <a:cubicBezTo>
                    <a:pt x="2960" y="2610"/>
                    <a:pt x="5613" y="4105"/>
                    <a:pt x="7021" y="4105"/>
                  </a:cubicBezTo>
                  <a:cubicBezTo>
                    <a:pt x="7368" y="4105"/>
                    <a:pt x="7640" y="4014"/>
                    <a:pt x="7792" y="3792"/>
                  </a:cubicBezTo>
                  <a:cubicBezTo>
                    <a:pt x="7788" y="3792"/>
                    <a:pt x="5894" y="1738"/>
                    <a:pt x="4509" y="1243"/>
                  </a:cubicBezTo>
                  <a:cubicBezTo>
                    <a:pt x="3128" y="748"/>
                    <a:pt x="1766" y="0"/>
                    <a:pt x="1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8"/>
            <p:cNvSpPr/>
            <p:nvPr/>
          </p:nvSpPr>
          <p:spPr>
            <a:xfrm>
              <a:off x="1520134" y="2642430"/>
              <a:ext cx="411139" cy="283269"/>
            </a:xfrm>
            <a:custGeom>
              <a:rect b="b" l="l" r="r" t="t"/>
              <a:pathLst>
                <a:path extrusionOk="0" h="4260" w="6183">
                  <a:moveTo>
                    <a:pt x="1178" y="1"/>
                  </a:moveTo>
                  <a:cubicBezTo>
                    <a:pt x="426" y="1"/>
                    <a:pt x="0" y="468"/>
                    <a:pt x="0" y="468"/>
                  </a:cubicBezTo>
                  <a:cubicBezTo>
                    <a:pt x="0" y="468"/>
                    <a:pt x="1362" y="1216"/>
                    <a:pt x="2743" y="1711"/>
                  </a:cubicBezTo>
                  <a:cubicBezTo>
                    <a:pt x="4128" y="2206"/>
                    <a:pt x="6022" y="4260"/>
                    <a:pt x="6026" y="4260"/>
                  </a:cubicBezTo>
                  <a:cubicBezTo>
                    <a:pt x="6132" y="4100"/>
                    <a:pt x="6182" y="3875"/>
                    <a:pt x="6149" y="3563"/>
                  </a:cubicBezTo>
                  <a:cubicBezTo>
                    <a:pt x="5912" y="1068"/>
                    <a:pt x="2881" y="435"/>
                    <a:pt x="1766" y="92"/>
                  </a:cubicBezTo>
                  <a:cubicBezTo>
                    <a:pt x="1552" y="27"/>
                    <a:pt x="1356" y="1"/>
                    <a:pt x="1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8"/>
            <p:cNvSpPr/>
            <p:nvPr/>
          </p:nvSpPr>
          <p:spPr>
            <a:xfrm>
              <a:off x="1422852" y="1913246"/>
              <a:ext cx="794748" cy="198953"/>
            </a:xfrm>
            <a:custGeom>
              <a:rect b="b" l="l" r="r" t="t"/>
              <a:pathLst>
                <a:path extrusionOk="0" h="2992" w="11952">
                  <a:moveTo>
                    <a:pt x="4438" y="0"/>
                  </a:moveTo>
                  <a:cubicBezTo>
                    <a:pt x="2074" y="0"/>
                    <a:pt x="0" y="564"/>
                    <a:pt x="266" y="2528"/>
                  </a:cubicBezTo>
                  <a:cubicBezTo>
                    <a:pt x="266" y="2528"/>
                    <a:pt x="2096" y="1590"/>
                    <a:pt x="4678" y="1590"/>
                  </a:cubicBezTo>
                  <a:cubicBezTo>
                    <a:pt x="4805" y="1590"/>
                    <a:pt x="4933" y="1592"/>
                    <a:pt x="5063" y="1597"/>
                  </a:cubicBezTo>
                  <a:cubicBezTo>
                    <a:pt x="5416" y="1610"/>
                    <a:pt x="5766" y="1613"/>
                    <a:pt x="6110" y="1613"/>
                  </a:cubicBezTo>
                  <a:cubicBezTo>
                    <a:pt x="6535" y="1613"/>
                    <a:pt x="6951" y="1608"/>
                    <a:pt x="7352" y="1608"/>
                  </a:cubicBezTo>
                  <a:cubicBezTo>
                    <a:pt x="9191" y="1608"/>
                    <a:pt x="10723" y="1721"/>
                    <a:pt x="11410" y="2991"/>
                  </a:cubicBezTo>
                  <a:cubicBezTo>
                    <a:pt x="11410" y="2991"/>
                    <a:pt x="11951" y="1441"/>
                    <a:pt x="10480" y="900"/>
                  </a:cubicBezTo>
                  <a:cubicBezTo>
                    <a:pt x="9727" y="623"/>
                    <a:pt x="6922" y="0"/>
                    <a:pt x="4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8"/>
            <p:cNvSpPr/>
            <p:nvPr/>
          </p:nvSpPr>
          <p:spPr>
            <a:xfrm>
              <a:off x="1440473" y="2018907"/>
              <a:ext cx="741087" cy="169230"/>
            </a:xfrm>
            <a:custGeom>
              <a:rect b="b" l="l" r="r" t="t"/>
              <a:pathLst>
                <a:path extrusionOk="0" h="2545" w="11145">
                  <a:moveTo>
                    <a:pt x="4413" y="1"/>
                  </a:moveTo>
                  <a:cubicBezTo>
                    <a:pt x="1831" y="1"/>
                    <a:pt x="1" y="939"/>
                    <a:pt x="1" y="939"/>
                  </a:cubicBezTo>
                  <a:cubicBezTo>
                    <a:pt x="1" y="939"/>
                    <a:pt x="1205" y="2545"/>
                    <a:pt x="3616" y="2545"/>
                  </a:cubicBezTo>
                  <a:cubicBezTo>
                    <a:pt x="4005" y="2545"/>
                    <a:pt x="4425" y="2503"/>
                    <a:pt x="4877" y="2406"/>
                  </a:cubicBezTo>
                  <a:cubicBezTo>
                    <a:pt x="7603" y="1822"/>
                    <a:pt x="8533" y="1347"/>
                    <a:pt x="10130" y="1347"/>
                  </a:cubicBezTo>
                  <a:cubicBezTo>
                    <a:pt x="10438" y="1347"/>
                    <a:pt x="10770" y="1364"/>
                    <a:pt x="11145" y="1402"/>
                  </a:cubicBezTo>
                  <a:cubicBezTo>
                    <a:pt x="10458" y="132"/>
                    <a:pt x="8926" y="19"/>
                    <a:pt x="7087" y="19"/>
                  </a:cubicBezTo>
                  <a:cubicBezTo>
                    <a:pt x="6686" y="19"/>
                    <a:pt x="6270" y="24"/>
                    <a:pt x="5845" y="24"/>
                  </a:cubicBezTo>
                  <a:cubicBezTo>
                    <a:pt x="5501" y="24"/>
                    <a:pt x="5151" y="21"/>
                    <a:pt x="4798" y="8"/>
                  </a:cubicBezTo>
                  <a:cubicBezTo>
                    <a:pt x="4668" y="3"/>
                    <a:pt x="4540" y="1"/>
                    <a:pt x="44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8"/>
            <p:cNvSpPr/>
            <p:nvPr/>
          </p:nvSpPr>
          <p:spPr>
            <a:xfrm>
              <a:off x="889762" y="1242112"/>
              <a:ext cx="406617" cy="731046"/>
            </a:xfrm>
            <a:custGeom>
              <a:rect b="b" l="l" r="r" t="t"/>
              <a:pathLst>
                <a:path extrusionOk="0" h="10994" w="6115">
                  <a:moveTo>
                    <a:pt x="1" y="0"/>
                  </a:moveTo>
                  <a:cubicBezTo>
                    <a:pt x="542" y="1628"/>
                    <a:pt x="464" y="5499"/>
                    <a:pt x="1239" y="8204"/>
                  </a:cubicBezTo>
                  <a:cubicBezTo>
                    <a:pt x="2009" y="10915"/>
                    <a:pt x="6115" y="10993"/>
                    <a:pt x="6115" y="10993"/>
                  </a:cubicBezTo>
                  <a:cubicBezTo>
                    <a:pt x="6115" y="10993"/>
                    <a:pt x="2267" y="2133"/>
                    <a:pt x="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8"/>
            <p:cNvSpPr/>
            <p:nvPr/>
          </p:nvSpPr>
          <p:spPr>
            <a:xfrm>
              <a:off x="890427" y="1241580"/>
              <a:ext cx="627314" cy="731578"/>
            </a:xfrm>
            <a:custGeom>
              <a:rect b="b" l="l" r="r" t="t"/>
              <a:pathLst>
                <a:path extrusionOk="0" h="11002" w="9434">
                  <a:moveTo>
                    <a:pt x="142" y="0"/>
                  </a:moveTo>
                  <a:cubicBezTo>
                    <a:pt x="69" y="0"/>
                    <a:pt x="21" y="5"/>
                    <a:pt x="0" y="8"/>
                  </a:cubicBezTo>
                  <a:cubicBezTo>
                    <a:pt x="2257" y="2141"/>
                    <a:pt x="6105" y="11001"/>
                    <a:pt x="6105" y="11001"/>
                  </a:cubicBezTo>
                  <a:cubicBezTo>
                    <a:pt x="9434" y="7983"/>
                    <a:pt x="3472" y="1714"/>
                    <a:pt x="2155" y="783"/>
                  </a:cubicBezTo>
                  <a:cubicBezTo>
                    <a:pt x="1167" y="86"/>
                    <a:pt x="442" y="0"/>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8"/>
            <p:cNvSpPr/>
            <p:nvPr/>
          </p:nvSpPr>
          <p:spPr>
            <a:xfrm>
              <a:off x="1350838" y="2372527"/>
              <a:ext cx="674326" cy="298895"/>
            </a:xfrm>
            <a:custGeom>
              <a:rect b="b" l="l" r="r" t="t"/>
              <a:pathLst>
                <a:path extrusionOk="0" h="4495" w="10141">
                  <a:moveTo>
                    <a:pt x="1058" y="0"/>
                  </a:moveTo>
                  <a:cubicBezTo>
                    <a:pt x="547" y="0"/>
                    <a:pt x="3" y="222"/>
                    <a:pt x="0" y="1165"/>
                  </a:cubicBezTo>
                  <a:cubicBezTo>
                    <a:pt x="0" y="2949"/>
                    <a:pt x="7586" y="2559"/>
                    <a:pt x="10141" y="4494"/>
                  </a:cubicBezTo>
                  <a:lnTo>
                    <a:pt x="9480" y="3362"/>
                  </a:lnTo>
                  <a:cubicBezTo>
                    <a:pt x="8173" y="1734"/>
                    <a:pt x="1936" y="174"/>
                    <a:pt x="1936" y="174"/>
                  </a:cubicBezTo>
                  <a:cubicBezTo>
                    <a:pt x="1936" y="174"/>
                    <a:pt x="1510" y="0"/>
                    <a:pt x="1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8"/>
            <p:cNvSpPr/>
            <p:nvPr/>
          </p:nvSpPr>
          <p:spPr>
            <a:xfrm>
              <a:off x="1479572" y="2284487"/>
              <a:ext cx="578506" cy="386934"/>
            </a:xfrm>
            <a:custGeom>
              <a:rect b="b" l="l" r="r" t="t"/>
              <a:pathLst>
                <a:path extrusionOk="0" h="5819" w="8700">
                  <a:moveTo>
                    <a:pt x="1814" y="0"/>
                  </a:moveTo>
                  <a:cubicBezTo>
                    <a:pt x="995" y="0"/>
                    <a:pt x="318" y="399"/>
                    <a:pt x="0" y="1498"/>
                  </a:cubicBezTo>
                  <a:cubicBezTo>
                    <a:pt x="0" y="1498"/>
                    <a:pt x="6237" y="3058"/>
                    <a:pt x="7544" y="4686"/>
                  </a:cubicBezTo>
                  <a:lnTo>
                    <a:pt x="8205" y="5818"/>
                  </a:lnTo>
                  <a:cubicBezTo>
                    <a:pt x="8205" y="5818"/>
                    <a:pt x="8700" y="4017"/>
                    <a:pt x="6888" y="2567"/>
                  </a:cubicBezTo>
                  <a:cubicBezTo>
                    <a:pt x="6004" y="1862"/>
                    <a:pt x="3580" y="0"/>
                    <a:pt x="1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8"/>
            <p:cNvSpPr/>
            <p:nvPr/>
          </p:nvSpPr>
          <p:spPr>
            <a:xfrm>
              <a:off x="869348" y="2065121"/>
              <a:ext cx="450171" cy="199817"/>
            </a:xfrm>
            <a:custGeom>
              <a:rect b="b" l="l" r="r" t="t"/>
              <a:pathLst>
                <a:path extrusionOk="0" h="3005" w="6770">
                  <a:moveTo>
                    <a:pt x="6064" y="1"/>
                  </a:moveTo>
                  <a:cubicBezTo>
                    <a:pt x="5763" y="1"/>
                    <a:pt x="5480" y="115"/>
                    <a:pt x="5480" y="115"/>
                  </a:cubicBezTo>
                  <a:cubicBezTo>
                    <a:pt x="5480" y="115"/>
                    <a:pt x="1312" y="1156"/>
                    <a:pt x="441" y="2248"/>
                  </a:cubicBezTo>
                  <a:lnTo>
                    <a:pt x="0" y="3004"/>
                  </a:lnTo>
                  <a:cubicBezTo>
                    <a:pt x="1706" y="1711"/>
                    <a:pt x="6769" y="1969"/>
                    <a:pt x="6769" y="780"/>
                  </a:cubicBezTo>
                  <a:cubicBezTo>
                    <a:pt x="6769" y="148"/>
                    <a:pt x="6405" y="1"/>
                    <a:pt x="6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8"/>
            <p:cNvSpPr/>
            <p:nvPr/>
          </p:nvSpPr>
          <p:spPr>
            <a:xfrm>
              <a:off x="847072" y="2006339"/>
              <a:ext cx="386735" cy="258599"/>
            </a:xfrm>
            <a:custGeom>
              <a:rect b="b" l="l" r="r" t="t"/>
              <a:pathLst>
                <a:path extrusionOk="0" h="3889" w="5816">
                  <a:moveTo>
                    <a:pt x="4604" y="0"/>
                  </a:moveTo>
                  <a:cubicBezTo>
                    <a:pt x="3424" y="0"/>
                    <a:pt x="1806" y="1244"/>
                    <a:pt x="1216" y="1715"/>
                  </a:cubicBezTo>
                  <a:cubicBezTo>
                    <a:pt x="1" y="2682"/>
                    <a:pt x="335" y="3888"/>
                    <a:pt x="335" y="3888"/>
                  </a:cubicBezTo>
                  <a:lnTo>
                    <a:pt x="776" y="3132"/>
                  </a:lnTo>
                  <a:cubicBezTo>
                    <a:pt x="1647" y="2040"/>
                    <a:pt x="5815" y="999"/>
                    <a:pt x="5815" y="999"/>
                  </a:cubicBezTo>
                  <a:cubicBezTo>
                    <a:pt x="5602" y="267"/>
                    <a:pt x="5150" y="0"/>
                    <a:pt x="46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8"/>
            <p:cNvSpPr/>
            <p:nvPr/>
          </p:nvSpPr>
          <p:spPr>
            <a:xfrm>
              <a:off x="1478907" y="3330387"/>
              <a:ext cx="677983" cy="424571"/>
            </a:xfrm>
            <a:custGeom>
              <a:rect b="b" l="l" r="r" t="t"/>
              <a:pathLst>
                <a:path extrusionOk="0" h="6385" w="10196">
                  <a:moveTo>
                    <a:pt x="1937" y="0"/>
                  </a:moveTo>
                  <a:cubicBezTo>
                    <a:pt x="1937" y="0"/>
                    <a:pt x="1" y="775"/>
                    <a:pt x="1395" y="1935"/>
                  </a:cubicBezTo>
                  <a:cubicBezTo>
                    <a:pt x="2790" y="3095"/>
                    <a:pt x="8674" y="5806"/>
                    <a:pt x="9370" y="6191"/>
                  </a:cubicBezTo>
                  <a:cubicBezTo>
                    <a:pt x="9578" y="6310"/>
                    <a:pt x="9788" y="6384"/>
                    <a:pt x="9952" y="6384"/>
                  </a:cubicBezTo>
                  <a:cubicBezTo>
                    <a:pt x="10056" y="6384"/>
                    <a:pt x="10141" y="6355"/>
                    <a:pt x="10196" y="6287"/>
                  </a:cubicBezTo>
                  <a:cubicBezTo>
                    <a:pt x="10196" y="6287"/>
                    <a:pt x="8113" y="3935"/>
                    <a:pt x="6128" y="2352"/>
                  </a:cubicBezTo>
                  <a:cubicBezTo>
                    <a:pt x="4147" y="771"/>
                    <a:pt x="1937" y="0"/>
                    <a:pt x="19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8"/>
            <p:cNvSpPr/>
            <p:nvPr/>
          </p:nvSpPr>
          <p:spPr>
            <a:xfrm>
              <a:off x="1607642" y="3236962"/>
              <a:ext cx="558691" cy="511546"/>
            </a:xfrm>
            <a:custGeom>
              <a:rect b="b" l="l" r="r" t="t"/>
              <a:pathLst>
                <a:path extrusionOk="0" h="7693" w="8402">
                  <a:moveTo>
                    <a:pt x="1783" y="1"/>
                  </a:moveTo>
                  <a:cubicBezTo>
                    <a:pt x="878" y="1"/>
                    <a:pt x="193" y="494"/>
                    <a:pt x="1" y="1405"/>
                  </a:cubicBezTo>
                  <a:cubicBezTo>
                    <a:pt x="1" y="1405"/>
                    <a:pt x="2211" y="2176"/>
                    <a:pt x="4192" y="3757"/>
                  </a:cubicBezTo>
                  <a:cubicBezTo>
                    <a:pt x="6177" y="5340"/>
                    <a:pt x="8260" y="7692"/>
                    <a:pt x="8260" y="7692"/>
                  </a:cubicBezTo>
                  <a:cubicBezTo>
                    <a:pt x="8402" y="7514"/>
                    <a:pt x="8328" y="7068"/>
                    <a:pt x="7819" y="6202"/>
                  </a:cubicBezTo>
                  <a:cubicBezTo>
                    <a:pt x="6815" y="4500"/>
                    <a:pt x="5650" y="1776"/>
                    <a:pt x="3641" y="580"/>
                  </a:cubicBezTo>
                  <a:cubicBezTo>
                    <a:pt x="2981" y="188"/>
                    <a:pt x="2340" y="1"/>
                    <a:pt x="17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8"/>
            <p:cNvSpPr/>
            <p:nvPr/>
          </p:nvSpPr>
          <p:spPr>
            <a:xfrm>
              <a:off x="991632" y="2611643"/>
              <a:ext cx="421844" cy="264318"/>
            </a:xfrm>
            <a:custGeom>
              <a:rect b="b" l="l" r="r" t="t"/>
              <a:pathLst>
                <a:path extrusionOk="0" h="3975" w="6344">
                  <a:moveTo>
                    <a:pt x="5142" y="0"/>
                  </a:moveTo>
                  <a:cubicBezTo>
                    <a:pt x="5142" y="0"/>
                    <a:pt x="3766" y="477"/>
                    <a:pt x="2532" y="1463"/>
                  </a:cubicBezTo>
                  <a:cubicBezTo>
                    <a:pt x="1294" y="2449"/>
                    <a:pt x="1" y="3912"/>
                    <a:pt x="1" y="3912"/>
                  </a:cubicBezTo>
                  <a:cubicBezTo>
                    <a:pt x="35" y="3955"/>
                    <a:pt x="88" y="3974"/>
                    <a:pt x="154" y="3974"/>
                  </a:cubicBezTo>
                  <a:cubicBezTo>
                    <a:pt x="255" y="3974"/>
                    <a:pt x="384" y="3929"/>
                    <a:pt x="515" y="3857"/>
                  </a:cubicBezTo>
                  <a:cubicBezTo>
                    <a:pt x="945" y="3614"/>
                    <a:pt x="4610" y="1926"/>
                    <a:pt x="5476" y="1206"/>
                  </a:cubicBezTo>
                  <a:cubicBezTo>
                    <a:pt x="6344" y="481"/>
                    <a:pt x="5142" y="0"/>
                    <a:pt x="5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8"/>
            <p:cNvSpPr/>
            <p:nvPr/>
          </p:nvSpPr>
          <p:spPr>
            <a:xfrm>
              <a:off x="985581" y="2553393"/>
              <a:ext cx="347968" cy="318378"/>
            </a:xfrm>
            <a:custGeom>
              <a:rect b="b" l="l" r="r" t="t"/>
              <a:pathLst>
                <a:path extrusionOk="0" h="4788" w="5233">
                  <a:moveTo>
                    <a:pt x="4124" y="1"/>
                  </a:moveTo>
                  <a:cubicBezTo>
                    <a:pt x="3777" y="1"/>
                    <a:pt x="3378" y="117"/>
                    <a:pt x="2968" y="362"/>
                  </a:cubicBezTo>
                  <a:cubicBezTo>
                    <a:pt x="1715" y="1105"/>
                    <a:pt x="991" y="2802"/>
                    <a:pt x="362" y="3861"/>
                  </a:cubicBezTo>
                  <a:cubicBezTo>
                    <a:pt x="45" y="4403"/>
                    <a:pt x="0" y="4678"/>
                    <a:pt x="92" y="4788"/>
                  </a:cubicBezTo>
                  <a:cubicBezTo>
                    <a:pt x="92" y="4788"/>
                    <a:pt x="1385" y="3325"/>
                    <a:pt x="2623" y="2339"/>
                  </a:cubicBezTo>
                  <a:cubicBezTo>
                    <a:pt x="3857" y="1353"/>
                    <a:pt x="5233" y="876"/>
                    <a:pt x="5233" y="876"/>
                  </a:cubicBezTo>
                  <a:cubicBezTo>
                    <a:pt x="5113" y="308"/>
                    <a:pt x="4687" y="1"/>
                    <a:pt x="4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589"/>
                                        </p:tgtEl>
                                        <p:attrNameLst>
                                          <p:attrName>style.visibility</p:attrName>
                                        </p:attrNameLst>
                                      </p:cBhvr>
                                      <p:to>
                                        <p:strVal val="visible"/>
                                      </p:to>
                                    </p:set>
                                    <p:anim calcmode="lin" valueType="num">
                                      <p:cBhvr additive="base">
                                        <p:cTn dur="600"/>
                                        <p:tgtEl>
                                          <p:spTgt spid="4589"/>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2" name="Shape 4622"/>
        <p:cNvGrpSpPr/>
        <p:nvPr/>
      </p:nvGrpSpPr>
      <p:grpSpPr>
        <a:xfrm>
          <a:off x="0" y="0"/>
          <a:ext cx="0" cy="0"/>
          <a:chOff x="0" y="0"/>
          <a:chExt cx="0" cy="0"/>
        </a:xfrm>
      </p:grpSpPr>
      <p:grpSp>
        <p:nvGrpSpPr>
          <p:cNvPr id="4623" name="Google Shape;4623;p79"/>
          <p:cNvGrpSpPr/>
          <p:nvPr/>
        </p:nvGrpSpPr>
        <p:grpSpPr>
          <a:xfrm>
            <a:off x="3224788" y="2253450"/>
            <a:ext cx="1508541" cy="2185513"/>
            <a:chOff x="3798775" y="1479000"/>
            <a:chExt cx="1508541" cy="2185513"/>
          </a:xfrm>
        </p:grpSpPr>
        <p:sp>
          <p:nvSpPr>
            <p:cNvPr id="4624" name="Google Shape;4624;p79"/>
            <p:cNvSpPr/>
            <p:nvPr/>
          </p:nvSpPr>
          <p:spPr>
            <a:xfrm>
              <a:off x="4054731" y="2684207"/>
              <a:ext cx="58401" cy="351633"/>
            </a:xfrm>
            <a:custGeom>
              <a:rect b="b" l="l" r="r" t="t"/>
              <a:pathLst>
                <a:path extrusionOk="0" h="6105" w="1014">
                  <a:moveTo>
                    <a:pt x="0" y="1"/>
                  </a:moveTo>
                  <a:lnTo>
                    <a:pt x="0" y="4160"/>
                  </a:lnTo>
                  <a:lnTo>
                    <a:pt x="1014" y="6105"/>
                  </a:lnTo>
                  <a:lnTo>
                    <a:pt x="10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4589335" y="2571433"/>
              <a:ext cx="130510" cy="548155"/>
            </a:xfrm>
            <a:custGeom>
              <a:rect b="b" l="l" r="r" t="t"/>
              <a:pathLst>
                <a:path extrusionOk="0" h="9517" w="2266">
                  <a:moveTo>
                    <a:pt x="2188" y="1"/>
                  </a:moveTo>
                  <a:cubicBezTo>
                    <a:pt x="2170" y="5"/>
                    <a:pt x="2143" y="24"/>
                    <a:pt x="2137" y="33"/>
                  </a:cubicBezTo>
                  <a:cubicBezTo>
                    <a:pt x="2128" y="43"/>
                    <a:pt x="2115" y="52"/>
                    <a:pt x="2110" y="60"/>
                  </a:cubicBezTo>
                  <a:cubicBezTo>
                    <a:pt x="2101" y="79"/>
                    <a:pt x="2088" y="92"/>
                    <a:pt x="2082" y="107"/>
                  </a:cubicBezTo>
                  <a:cubicBezTo>
                    <a:pt x="2069" y="138"/>
                    <a:pt x="2060" y="162"/>
                    <a:pt x="2050" y="189"/>
                  </a:cubicBezTo>
                  <a:cubicBezTo>
                    <a:pt x="2033" y="240"/>
                    <a:pt x="2018" y="290"/>
                    <a:pt x="2005" y="340"/>
                  </a:cubicBezTo>
                  <a:cubicBezTo>
                    <a:pt x="1978" y="437"/>
                    <a:pt x="1955" y="532"/>
                    <a:pt x="1923" y="621"/>
                  </a:cubicBezTo>
                  <a:lnTo>
                    <a:pt x="1840" y="868"/>
                  </a:lnTo>
                  <a:lnTo>
                    <a:pt x="1785" y="1028"/>
                  </a:lnTo>
                  <a:lnTo>
                    <a:pt x="1725" y="1193"/>
                  </a:lnTo>
                  <a:cubicBezTo>
                    <a:pt x="1697" y="1281"/>
                    <a:pt x="1669" y="1368"/>
                    <a:pt x="1642" y="1450"/>
                  </a:cubicBezTo>
                  <a:cubicBezTo>
                    <a:pt x="1542" y="1749"/>
                    <a:pt x="1449" y="2046"/>
                    <a:pt x="1358" y="2349"/>
                  </a:cubicBezTo>
                  <a:cubicBezTo>
                    <a:pt x="1119" y="3124"/>
                    <a:pt x="941" y="3917"/>
                    <a:pt x="757" y="4697"/>
                  </a:cubicBezTo>
                  <a:cubicBezTo>
                    <a:pt x="386" y="6261"/>
                    <a:pt x="10" y="7857"/>
                    <a:pt x="1" y="9517"/>
                  </a:cubicBezTo>
                  <a:lnTo>
                    <a:pt x="606" y="9508"/>
                  </a:lnTo>
                  <a:cubicBezTo>
                    <a:pt x="541" y="7940"/>
                    <a:pt x="835" y="6357"/>
                    <a:pt x="1142" y="4780"/>
                  </a:cubicBezTo>
                  <a:cubicBezTo>
                    <a:pt x="1294" y="3986"/>
                    <a:pt x="1436" y="3202"/>
                    <a:pt x="1638" y="2427"/>
                  </a:cubicBezTo>
                  <a:cubicBezTo>
                    <a:pt x="1734" y="2037"/>
                    <a:pt x="1840" y="1652"/>
                    <a:pt x="1955" y="1267"/>
                  </a:cubicBezTo>
                  <a:lnTo>
                    <a:pt x="2005" y="1083"/>
                  </a:lnTo>
                  <a:lnTo>
                    <a:pt x="2010" y="1074"/>
                  </a:lnTo>
                  <a:lnTo>
                    <a:pt x="2097" y="776"/>
                  </a:lnTo>
                  <a:lnTo>
                    <a:pt x="2124" y="689"/>
                  </a:lnTo>
                  <a:cubicBezTo>
                    <a:pt x="2156" y="583"/>
                    <a:pt x="2175" y="483"/>
                    <a:pt x="2198" y="386"/>
                  </a:cubicBezTo>
                  <a:cubicBezTo>
                    <a:pt x="2207" y="340"/>
                    <a:pt x="2220" y="290"/>
                    <a:pt x="2234" y="249"/>
                  </a:cubicBezTo>
                  <a:cubicBezTo>
                    <a:pt x="2238" y="225"/>
                    <a:pt x="2247" y="202"/>
                    <a:pt x="2253" y="189"/>
                  </a:cubicBezTo>
                  <a:cubicBezTo>
                    <a:pt x="2253" y="177"/>
                    <a:pt x="2265" y="168"/>
                    <a:pt x="2263" y="168"/>
                  </a:cubicBezTo>
                  <a:lnTo>
                    <a:pt x="2263" y="168"/>
                  </a:lnTo>
                  <a:cubicBezTo>
                    <a:pt x="2262" y="168"/>
                    <a:pt x="2256" y="172"/>
                    <a:pt x="2238" y="180"/>
                  </a:cubicBezTo>
                  <a:lnTo>
                    <a:pt x="21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4439298" y="2406362"/>
              <a:ext cx="111849" cy="668649"/>
            </a:xfrm>
            <a:custGeom>
              <a:rect b="b" l="l" r="r" t="t"/>
              <a:pathLst>
                <a:path extrusionOk="0" h="11609" w="1942">
                  <a:moveTo>
                    <a:pt x="185" y="1"/>
                  </a:moveTo>
                  <a:lnTo>
                    <a:pt x="1" y="10"/>
                  </a:lnTo>
                  <a:cubicBezTo>
                    <a:pt x="28" y="987"/>
                    <a:pt x="157" y="1959"/>
                    <a:pt x="303" y="2918"/>
                  </a:cubicBezTo>
                  <a:lnTo>
                    <a:pt x="762" y="5792"/>
                  </a:lnTo>
                  <a:cubicBezTo>
                    <a:pt x="904" y="6751"/>
                    <a:pt x="1014" y="7705"/>
                    <a:pt x="1055" y="8668"/>
                  </a:cubicBezTo>
                  <a:cubicBezTo>
                    <a:pt x="1101" y="9631"/>
                    <a:pt x="1129" y="10618"/>
                    <a:pt x="1326" y="11608"/>
                  </a:cubicBezTo>
                  <a:lnTo>
                    <a:pt x="1941" y="11471"/>
                  </a:lnTo>
                  <a:cubicBezTo>
                    <a:pt x="1725" y="10562"/>
                    <a:pt x="1656" y="9599"/>
                    <a:pt x="1574" y="8632"/>
                  </a:cubicBezTo>
                  <a:cubicBezTo>
                    <a:pt x="1495" y="7655"/>
                    <a:pt x="1345" y="6683"/>
                    <a:pt x="1161" y="5724"/>
                  </a:cubicBezTo>
                  <a:lnTo>
                    <a:pt x="593" y="2867"/>
                  </a:lnTo>
                  <a:cubicBezTo>
                    <a:pt x="409" y="1918"/>
                    <a:pt x="248" y="964"/>
                    <a:pt x="1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4320939" y="2606049"/>
              <a:ext cx="129762" cy="461759"/>
            </a:xfrm>
            <a:custGeom>
              <a:rect b="b" l="l" r="r" t="t"/>
              <a:pathLst>
                <a:path extrusionOk="0" h="8017" w="2253">
                  <a:moveTo>
                    <a:pt x="144" y="1"/>
                  </a:moveTo>
                  <a:lnTo>
                    <a:pt x="1" y="5"/>
                  </a:lnTo>
                  <a:lnTo>
                    <a:pt x="66" y="134"/>
                  </a:lnTo>
                  <a:cubicBezTo>
                    <a:pt x="350" y="744"/>
                    <a:pt x="639" y="1349"/>
                    <a:pt x="859" y="1973"/>
                  </a:cubicBezTo>
                  <a:cubicBezTo>
                    <a:pt x="1084" y="2601"/>
                    <a:pt x="1226" y="3239"/>
                    <a:pt x="1290" y="3899"/>
                  </a:cubicBezTo>
                  <a:cubicBezTo>
                    <a:pt x="1359" y="4560"/>
                    <a:pt x="1382" y="5229"/>
                    <a:pt x="1427" y="5902"/>
                  </a:cubicBezTo>
                  <a:cubicBezTo>
                    <a:pt x="1446" y="6238"/>
                    <a:pt x="1482" y="6590"/>
                    <a:pt x="1510" y="6912"/>
                  </a:cubicBezTo>
                  <a:cubicBezTo>
                    <a:pt x="1524" y="7081"/>
                    <a:pt x="1542" y="7261"/>
                    <a:pt x="1584" y="7449"/>
                  </a:cubicBezTo>
                  <a:cubicBezTo>
                    <a:pt x="1624" y="7632"/>
                    <a:pt x="1694" y="7834"/>
                    <a:pt x="1840" y="8017"/>
                  </a:cubicBezTo>
                  <a:lnTo>
                    <a:pt x="2253" y="7659"/>
                  </a:lnTo>
                  <a:cubicBezTo>
                    <a:pt x="2106" y="7504"/>
                    <a:pt x="2047" y="7187"/>
                    <a:pt x="2010" y="6861"/>
                  </a:cubicBezTo>
                  <a:cubicBezTo>
                    <a:pt x="1960" y="6518"/>
                    <a:pt x="1914" y="6201"/>
                    <a:pt x="1882" y="5866"/>
                  </a:cubicBezTo>
                  <a:cubicBezTo>
                    <a:pt x="1808" y="5201"/>
                    <a:pt x="1753" y="4527"/>
                    <a:pt x="1652" y="3853"/>
                  </a:cubicBezTo>
                  <a:cubicBezTo>
                    <a:pt x="1556" y="3178"/>
                    <a:pt x="1377" y="2505"/>
                    <a:pt x="1116" y="1876"/>
                  </a:cubicBezTo>
                  <a:cubicBezTo>
                    <a:pt x="859" y="1243"/>
                    <a:pt x="722" y="996"/>
                    <a:pt x="414" y="405"/>
                  </a:cubicBezTo>
                  <a:lnTo>
                    <a:pt x="148" y="189"/>
                  </a:lnTo>
                  <a:lnTo>
                    <a:pt x="235" y="185"/>
                  </a:lnTo>
                  <a:lnTo>
                    <a:pt x="23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4544411" y="2170849"/>
              <a:ext cx="187357" cy="1015559"/>
            </a:xfrm>
            <a:custGeom>
              <a:rect b="b" l="l" r="r" t="t"/>
              <a:pathLst>
                <a:path extrusionOk="0" h="17632" w="3253">
                  <a:moveTo>
                    <a:pt x="674" y="17196"/>
                  </a:moveTo>
                  <a:cubicBezTo>
                    <a:pt x="674" y="17199"/>
                    <a:pt x="675" y="17201"/>
                    <a:pt x="675" y="17201"/>
                  </a:cubicBezTo>
                  <a:cubicBezTo>
                    <a:pt x="675" y="17201"/>
                    <a:pt x="675" y="17201"/>
                    <a:pt x="675" y="17201"/>
                  </a:cubicBezTo>
                  <a:cubicBezTo>
                    <a:pt x="675" y="17201"/>
                    <a:pt x="675" y="17199"/>
                    <a:pt x="674" y="17196"/>
                  </a:cubicBezTo>
                  <a:close/>
                  <a:moveTo>
                    <a:pt x="3148" y="0"/>
                  </a:moveTo>
                  <a:cubicBezTo>
                    <a:pt x="3064" y="0"/>
                    <a:pt x="2986" y="24"/>
                    <a:pt x="2917" y="49"/>
                  </a:cubicBezTo>
                  <a:cubicBezTo>
                    <a:pt x="2817" y="91"/>
                    <a:pt x="2735" y="141"/>
                    <a:pt x="2652" y="201"/>
                  </a:cubicBezTo>
                  <a:cubicBezTo>
                    <a:pt x="2487" y="316"/>
                    <a:pt x="2349" y="443"/>
                    <a:pt x="2212" y="577"/>
                  </a:cubicBezTo>
                  <a:cubicBezTo>
                    <a:pt x="2074" y="705"/>
                    <a:pt x="1932" y="862"/>
                    <a:pt x="1831" y="1031"/>
                  </a:cubicBezTo>
                  <a:cubicBezTo>
                    <a:pt x="1725" y="1205"/>
                    <a:pt x="1652" y="1389"/>
                    <a:pt x="1592" y="1577"/>
                  </a:cubicBezTo>
                  <a:cubicBezTo>
                    <a:pt x="1386" y="2324"/>
                    <a:pt x="1289" y="3076"/>
                    <a:pt x="1207" y="3828"/>
                  </a:cubicBezTo>
                  <a:cubicBezTo>
                    <a:pt x="1124" y="4581"/>
                    <a:pt x="1060" y="5328"/>
                    <a:pt x="936" y="6067"/>
                  </a:cubicBezTo>
                  <a:cubicBezTo>
                    <a:pt x="822" y="6805"/>
                    <a:pt x="680" y="7548"/>
                    <a:pt x="546" y="8291"/>
                  </a:cubicBezTo>
                  <a:cubicBezTo>
                    <a:pt x="419" y="9034"/>
                    <a:pt x="290" y="9786"/>
                    <a:pt x="212" y="10542"/>
                  </a:cubicBezTo>
                  <a:cubicBezTo>
                    <a:pt x="138" y="11303"/>
                    <a:pt x="97" y="12065"/>
                    <a:pt x="79" y="12821"/>
                  </a:cubicBezTo>
                  <a:cubicBezTo>
                    <a:pt x="56" y="13578"/>
                    <a:pt x="51" y="14335"/>
                    <a:pt x="38" y="15087"/>
                  </a:cubicBezTo>
                  <a:lnTo>
                    <a:pt x="28" y="16215"/>
                  </a:lnTo>
                  <a:lnTo>
                    <a:pt x="24" y="16499"/>
                  </a:lnTo>
                  <a:lnTo>
                    <a:pt x="24" y="16568"/>
                  </a:lnTo>
                  <a:lnTo>
                    <a:pt x="19" y="16628"/>
                  </a:lnTo>
                  <a:lnTo>
                    <a:pt x="10" y="16770"/>
                  </a:lnTo>
                  <a:cubicBezTo>
                    <a:pt x="6" y="16866"/>
                    <a:pt x="1" y="16967"/>
                    <a:pt x="1" y="17073"/>
                  </a:cubicBezTo>
                  <a:cubicBezTo>
                    <a:pt x="1" y="17124"/>
                    <a:pt x="6" y="17179"/>
                    <a:pt x="10" y="17238"/>
                  </a:cubicBezTo>
                  <a:cubicBezTo>
                    <a:pt x="15" y="17274"/>
                    <a:pt x="15" y="17297"/>
                    <a:pt x="24" y="17348"/>
                  </a:cubicBezTo>
                  <a:lnTo>
                    <a:pt x="34" y="17384"/>
                  </a:lnTo>
                  <a:cubicBezTo>
                    <a:pt x="38" y="17399"/>
                    <a:pt x="47" y="17421"/>
                    <a:pt x="51" y="17439"/>
                  </a:cubicBezTo>
                  <a:lnTo>
                    <a:pt x="66" y="17467"/>
                  </a:lnTo>
                  <a:cubicBezTo>
                    <a:pt x="70" y="17481"/>
                    <a:pt x="70" y="17481"/>
                    <a:pt x="89" y="17513"/>
                  </a:cubicBezTo>
                  <a:cubicBezTo>
                    <a:pt x="121" y="17558"/>
                    <a:pt x="171" y="17600"/>
                    <a:pt x="216" y="17632"/>
                  </a:cubicBezTo>
                  <a:lnTo>
                    <a:pt x="542" y="17050"/>
                  </a:lnTo>
                  <a:cubicBezTo>
                    <a:pt x="584" y="17068"/>
                    <a:pt x="620" y="17100"/>
                    <a:pt x="643" y="17141"/>
                  </a:cubicBezTo>
                  <a:lnTo>
                    <a:pt x="661" y="17169"/>
                  </a:lnTo>
                  <a:lnTo>
                    <a:pt x="666" y="17179"/>
                  </a:lnTo>
                  <a:cubicBezTo>
                    <a:pt x="669" y="17184"/>
                    <a:pt x="672" y="17192"/>
                    <a:pt x="674" y="17196"/>
                  </a:cubicBezTo>
                  <a:lnTo>
                    <a:pt x="674" y="17196"/>
                  </a:lnTo>
                  <a:cubicBezTo>
                    <a:pt x="672" y="17190"/>
                    <a:pt x="671" y="17179"/>
                    <a:pt x="671" y="17173"/>
                  </a:cubicBezTo>
                  <a:cubicBezTo>
                    <a:pt x="666" y="17141"/>
                    <a:pt x="661" y="17100"/>
                    <a:pt x="661" y="17059"/>
                  </a:cubicBezTo>
                  <a:lnTo>
                    <a:pt x="661" y="16793"/>
                  </a:lnTo>
                  <a:lnTo>
                    <a:pt x="666" y="16656"/>
                  </a:lnTo>
                  <a:lnTo>
                    <a:pt x="671" y="16573"/>
                  </a:lnTo>
                  <a:lnTo>
                    <a:pt x="666" y="16499"/>
                  </a:lnTo>
                  <a:lnTo>
                    <a:pt x="661" y="16220"/>
                  </a:lnTo>
                  <a:lnTo>
                    <a:pt x="648" y="15087"/>
                  </a:lnTo>
                  <a:cubicBezTo>
                    <a:pt x="633" y="14330"/>
                    <a:pt x="620" y="13578"/>
                    <a:pt x="625" y="12831"/>
                  </a:cubicBezTo>
                  <a:cubicBezTo>
                    <a:pt x="625" y="12078"/>
                    <a:pt x="643" y="11331"/>
                    <a:pt x="698" y="10588"/>
                  </a:cubicBezTo>
                  <a:cubicBezTo>
                    <a:pt x="749" y="9845"/>
                    <a:pt x="859" y="9102"/>
                    <a:pt x="969" y="8359"/>
                  </a:cubicBezTo>
                  <a:cubicBezTo>
                    <a:pt x="1079" y="7616"/>
                    <a:pt x="1202" y="6869"/>
                    <a:pt x="1299" y="6117"/>
                  </a:cubicBezTo>
                  <a:cubicBezTo>
                    <a:pt x="1404" y="5364"/>
                    <a:pt x="1450" y="4604"/>
                    <a:pt x="1510" y="3855"/>
                  </a:cubicBezTo>
                  <a:cubicBezTo>
                    <a:pt x="1574" y="3112"/>
                    <a:pt x="1652" y="2356"/>
                    <a:pt x="1827" y="1645"/>
                  </a:cubicBezTo>
                  <a:cubicBezTo>
                    <a:pt x="1922" y="1292"/>
                    <a:pt x="2092" y="985"/>
                    <a:pt x="2363" y="729"/>
                  </a:cubicBezTo>
                  <a:cubicBezTo>
                    <a:pt x="2491" y="595"/>
                    <a:pt x="2624" y="467"/>
                    <a:pt x="2766" y="361"/>
                  </a:cubicBezTo>
                  <a:cubicBezTo>
                    <a:pt x="2891" y="269"/>
                    <a:pt x="3037" y="187"/>
                    <a:pt x="3158" y="187"/>
                  </a:cubicBezTo>
                  <a:cubicBezTo>
                    <a:pt x="3175" y="187"/>
                    <a:pt x="3191" y="188"/>
                    <a:pt x="3207" y="191"/>
                  </a:cubicBezTo>
                  <a:lnTo>
                    <a:pt x="3253" y="13"/>
                  </a:lnTo>
                  <a:cubicBezTo>
                    <a:pt x="3217" y="4"/>
                    <a:pt x="3182" y="0"/>
                    <a:pt x="31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4658508" y="1564819"/>
              <a:ext cx="648808" cy="690364"/>
            </a:xfrm>
            <a:custGeom>
              <a:rect b="b" l="l" r="r" t="t"/>
              <a:pathLst>
                <a:path extrusionOk="0" h="11986" w="11265">
                  <a:moveTo>
                    <a:pt x="10778" y="0"/>
                  </a:moveTo>
                  <a:cubicBezTo>
                    <a:pt x="9456" y="0"/>
                    <a:pt x="8262" y="77"/>
                    <a:pt x="7188" y="221"/>
                  </a:cubicBezTo>
                  <a:cubicBezTo>
                    <a:pt x="7123" y="230"/>
                    <a:pt x="7059" y="240"/>
                    <a:pt x="6995" y="249"/>
                  </a:cubicBezTo>
                  <a:cubicBezTo>
                    <a:pt x="6064" y="382"/>
                    <a:pt x="5224" y="570"/>
                    <a:pt x="4481" y="799"/>
                  </a:cubicBezTo>
                  <a:cubicBezTo>
                    <a:pt x="4418" y="818"/>
                    <a:pt x="4348" y="840"/>
                    <a:pt x="4284" y="858"/>
                  </a:cubicBezTo>
                  <a:cubicBezTo>
                    <a:pt x="2877" y="1317"/>
                    <a:pt x="1822" y="1940"/>
                    <a:pt x="1120" y="2683"/>
                  </a:cubicBezTo>
                  <a:cubicBezTo>
                    <a:pt x="1065" y="2744"/>
                    <a:pt x="1010" y="2803"/>
                    <a:pt x="959" y="2863"/>
                  </a:cubicBezTo>
                  <a:cubicBezTo>
                    <a:pt x="295" y="3637"/>
                    <a:pt x="1" y="4537"/>
                    <a:pt x="74" y="5500"/>
                  </a:cubicBezTo>
                  <a:lnTo>
                    <a:pt x="79" y="5500"/>
                  </a:lnTo>
                  <a:cubicBezTo>
                    <a:pt x="83" y="5610"/>
                    <a:pt x="98" y="5724"/>
                    <a:pt x="116" y="5839"/>
                  </a:cubicBezTo>
                  <a:cubicBezTo>
                    <a:pt x="153" y="6059"/>
                    <a:pt x="208" y="6279"/>
                    <a:pt x="281" y="6504"/>
                  </a:cubicBezTo>
                  <a:cubicBezTo>
                    <a:pt x="1175" y="9274"/>
                    <a:pt x="1014" y="10301"/>
                    <a:pt x="887" y="10631"/>
                  </a:cubicBezTo>
                  <a:cubicBezTo>
                    <a:pt x="849" y="10732"/>
                    <a:pt x="813" y="10768"/>
                    <a:pt x="813" y="10768"/>
                  </a:cubicBezTo>
                  <a:cubicBezTo>
                    <a:pt x="845" y="10787"/>
                    <a:pt x="877" y="10810"/>
                    <a:pt x="904" y="10828"/>
                  </a:cubicBezTo>
                  <a:cubicBezTo>
                    <a:pt x="2240" y="11639"/>
                    <a:pt x="3393" y="11986"/>
                    <a:pt x="4384" y="11986"/>
                  </a:cubicBezTo>
                  <a:cubicBezTo>
                    <a:pt x="5360" y="11986"/>
                    <a:pt x="6179" y="11650"/>
                    <a:pt x="6862" y="11090"/>
                  </a:cubicBezTo>
                  <a:cubicBezTo>
                    <a:pt x="6940" y="11020"/>
                    <a:pt x="7023" y="10952"/>
                    <a:pt x="7100" y="10879"/>
                  </a:cubicBezTo>
                  <a:cubicBezTo>
                    <a:pt x="7944" y="10081"/>
                    <a:pt x="8558" y="8925"/>
                    <a:pt x="8990" y="7664"/>
                  </a:cubicBezTo>
                  <a:cubicBezTo>
                    <a:pt x="9017" y="7587"/>
                    <a:pt x="9045" y="7504"/>
                    <a:pt x="9068" y="7426"/>
                  </a:cubicBezTo>
                  <a:cubicBezTo>
                    <a:pt x="9218" y="6948"/>
                    <a:pt x="9347" y="6458"/>
                    <a:pt x="9449" y="5972"/>
                  </a:cubicBezTo>
                  <a:cubicBezTo>
                    <a:pt x="9531" y="5578"/>
                    <a:pt x="9618" y="5206"/>
                    <a:pt x="9701" y="4853"/>
                  </a:cubicBezTo>
                  <a:cubicBezTo>
                    <a:pt x="9719" y="4770"/>
                    <a:pt x="9737" y="4692"/>
                    <a:pt x="9760" y="4609"/>
                  </a:cubicBezTo>
                  <a:cubicBezTo>
                    <a:pt x="10416" y="1904"/>
                    <a:pt x="11062" y="427"/>
                    <a:pt x="11223" y="79"/>
                  </a:cubicBezTo>
                  <a:cubicBezTo>
                    <a:pt x="11250" y="29"/>
                    <a:pt x="11265" y="1"/>
                    <a:pt x="11265" y="1"/>
                  </a:cubicBezTo>
                  <a:lnTo>
                    <a:pt x="10994" y="1"/>
                  </a:lnTo>
                  <a:cubicBezTo>
                    <a:pt x="10921" y="1"/>
                    <a:pt x="10849" y="0"/>
                    <a:pt x="107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4663000" y="1564819"/>
              <a:ext cx="644315" cy="639851"/>
            </a:xfrm>
            <a:custGeom>
              <a:rect b="b" l="l" r="r" t="t"/>
              <a:pathLst>
                <a:path extrusionOk="0" h="11109" w="11187">
                  <a:moveTo>
                    <a:pt x="10916" y="1"/>
                  </a:moveTo>
                  <a:cubicBezTo>
                    <a:pt x="10636" y="157"/>
                    <a:pt x="10334" y="363"/>
                    <a:pt x="9999" y="620"/>
                  </a:cubicBezTo>
                  <a:cubicBezTo>
                    <a:pt x="9379" y="1093"/>
                    <a:pt x="8843" y="1711"/>
                    <a:pt x="8343" y="2304"/>
                  </a:cubicBezTo>
                  <a:cubicBezTo>
                    <a:pt x="8160" y="2518"/>
                    <a:pt x="7972" y="2734"/>
                    <a:pt x="7783" y="2945"/>
                  </a:cubicBezTo>
                  <a:cubicBezTo>
                    <a:pt x="7540" y="3220"/>
                    <a:pt x="7297" y="3500"/>
                    <a:pt x="7059" y="3789"/>
                  </a:cubicBezTo>
                  <a:cubicBezTo>
                    <a:pt x="7055" y="3432"/>
                    <a:pt x="7040" y="3023"/>
                    <a:pt x="7004" y="2601"/>
                  </a:cubicBezTo>
                  <a:cubicBezTo>
                    <a:pt x="6926" y="1753"/>
                    <a:pt x="6962" y="973"/>
                    <a:pt x="7110" y="221"/>
                  </a:cubicBezTo>
                  <a:lnTo>
                    <a:pt x="7110" y="221"/>
                  </a:lnTo>
                  <a:lnTo>
                    <a:pt x="6917" y="249"/>
                  </a:lnTo>
                  <a:cubicBezTo>
                    <a:pt x="6774" y="1000"/>
                    <a:pt x="6742" y="1775"/>
                    <a:pt x="6820" y="2619"/>
                  </a:cubicBezTo>
                  <a:cubicBezTo>
                    <a:pt x="6867" y="3123"/>
                    <a:pt x="6875" y="3606"/>
                    <a:pt x="6880" y="4018"/>
                  </a:cubicBezTo>
                  <a:cubicBezTo>
                    <a:pt x="6674" y="4279"/>
                    <a:pt x="6481" y="4550"/>
                    <a:pt x="6312" y="4829"/>
                  </a:cubicBezTo>
                  <a:lnTo>
                    <a:pt x="6132" y="5119"/>
                  </a:lnTo>
                  <a:cubicBezTo>
                    <a:pt x="5848" y="5591"/>
                    <a:pt x="5555" y="6073"/>
                    <a:pt x="5243" y="6541"/>
                  </a:cubicBezTo>
                  <a:cubicBezTo>
                    <a:pt x="5197" y="6463"/>
                    <a:pt x="5178" y="6389"/>
                    <a:pt x="5151" y="6298"/>
                  </a:cubicBezTo>
                  <a:lnTo>
                    <a:pt x="5133" y="6228"/>
                  </a:lnTo>
                  <a:cubicBezTo>
                    <a:pt x="4958" y="5623"/>
                    <a:pt x="4807" y="5009"/>
                    <a:pt x="4679" y="4490"/>
                  </a:cubicBezTo>
                  <a:cubicBezTo>
                    <a:pt x="4331" y="3046"/>
                    <a:pt x="4238" y="1826"/>
                    <a:pt x="4403" y="799"/>
                  </a:cubicBezTo>
                  <a:lnTo>
                    <a:pt x="4403" y="799"/>
                  </a:lnTo>
                  <a:cubicBezTo>
                    <a:pt x="4340" y="818"/>
                    <a:pt x="4270" y="840"/>
                    <a:pt x="4206" y="858"/>
                  </a:cubicBezTo>
                  <a:cubicBezTo>
                    <a:pt x="4060" y="1895"/>
                    <a:pt x="4156" y="3110"/>
                    <a:pt x="4500" y="4532"/>
                  </a:cubicBezTo>
                  <a:cubicBezTo>
                    <a:pt x="4628" y="5055"/>
                    <a:pt x="4780" y="5669"/>
                    <a:pt x="4954" y="6279"/>
                  </a:cubicBezTo>
                  <a:lnTo>
                    <a:pt x="4977" y="6348"/>
                  </a:lnTo>
                  <a:cubicBezTo>
                    <a:pt x="5009" y="6472"/>
                    <a:pt x="5036" y="6577"/>
                    <a:pt x="5129" y="6706"/>
                  </a:cubicBezTo>
                  <a:cubicBezTo>
                    <a:pt x="4738" y="7278"/>
                    <a:pt x="4312" y="7829"/>
                    <a:pt x="3821" y="8324"/>
                  </a:cubicBezTo>
                  <a:cubicBezTo>
                    <a:pt x="3812" y="8329"/>
                    <a:pt x="3808" y="8338"/>
                    <a:pt x="3802" y="8343"/>
                  </a:cubicBezTo>
                  <a:cubicBezTo>
                    <a:pt x="3753" y="8279"/>
                    <a:pt x="3707" y="8209"/>
                    <a:pt x="3665" y="8141"/>
                  </a:cubicBezTo>
                  <a:cubicBezTo>
                    <a:pt x="3620" y="8072"/>
                    <a:pt x="3573" y="8004"/>
                    <a:pt x="3523" y="7939"/>
                  </a:cubicBezTo>
                  <a:cubicBezTo>
                    <a:pt x="3432" y="7807"/>
                    <a:pt x="3335" y="7678"/>
                    <a:pt x="3239" y="7549"/>
                  </a:cubicBezTo>
                  <a:cubicBezTo>
                    <a:pt x="2909" y="7109"/>
                    <a:pt x="2574" y="6655"/>
                    <a:pt x="2280" y="6178"/>
                  </a:cubicBezTo>
                  <a:cubicBezTo>
                    <a:pt x="1629" y="5128"/>
                    <a:pt x="1212" y="3940"/>
                    <a:pt x="1042" y="2683"/>
                  </a:cubicBezTo>
                  <a:lnTo>
                    <a:pt x="881" y="2863"/>
                  </a:lnTo>
                  <a:cubicBezTo>
                    <a:pt x="1065" y="4087"/>
                    <a:pt x="1482" y="5242"/>
                    <a:pt x="2124" y="6275"/>
                  </a:cubicBezTo>
                  <a:cubicBezTo>
                    <a:pt x="2179" y="6370"/>
                    <a:pt x="2240" y="6463"/>
                    <a:pt x="2299" y="6554"/>
                  </a:cubicBezTo>
                  <a:cubicBezTo>
                    <a:pt x="2253" y="6568"/>
                    <a:pt x="2207" y="6586"/>
                    <a:pt x="2157" y="6600"/>
                  </a:cubicBezTo>
                  <a:cubicBezTo>
                    <a:pt x="2102" y="6623"/>
                    <a:pt x="2051" y="6641"/>
                    <a:pt x="2001" y="6655"/>
                  </a:cubicBezTo>
                  <a:cubicBezTo>
                    <a:pt x="1901" y="6680"/>
                    <a:pt x="1803" y="6692"/>
                    <a:pt x="1708" y="6692"/>
                  </a:cubicBezTo>
                  <a:cubicBezTo>
                    <a:pt x="1017" y="6692"/>
                    <a:pt x="461" y="6077"/>
                    <a:pt x="1" y="5500"/>
                  </a:cubicBezTo>
                  <a:lnTo>
                    <a:pt x="1" y="5500"/>
                  </a:lnTo>
                  <a:cubicBezTo>
                    <a:pt x="5" y="5610"/>
                    <a:pt x="20" y="5724"/>
                    <a:pt x="38" y="5839"/>
                  </a:cubicBezTo>
                  <a:cubicBezTo>
                    <a:pt x="492" y="6376"/>
                    <a:pt x="1023" y="6876"/>
                    <a:pt x="1698" y="6876"/>
                  </a:cubicBezTo>
                  <a:cubicBezTo>
                    <a:pt x="1812" y="6876"/>
                    <a:pt x="1927" y="6861"/>
                    <a:pt x="2047" y="6834"/>
                  </a:cubicBezTo>
                  <a:cubicBezTo>
                    <a:pt x="2102" y="6820"/>
                    <a:pt x="2161" y="6797"/>
                    <a:pt x="2221" y="6774"/>
                  </a:cubicBezTo>
                  <a:cubicBezTo>
                    <a:pt x="2285" y="6751"/>
                    <a:pt x="2358" y="6724"/>
                    <a:pt x="2409" y="6715"/>
                  </a:cubicBezTo>
                  <a:cubicBezTo>
                    <a:pt x="2629" y="7041"/>
                    <a:pt x="2862" y="7352"/>
                    <a:pt x="3087" y="7659"/>
                  </a:cubicBezTo>
                  <a:cubicBezTo>
                    <a:pt x="3184" y="7788"/>
                    <a:pt x="3280" y="7917"/>
                    <a:pt x="3376" y="8044"/>
                  </a:cubicBezTo>
                  <a:cubicBezTo>
                    <a:pt x="3423" y="8109"/>
                    <a:pt x="3468" y="8178"/>
                    <a:pt x="3510" y="8241"/>
                  </a:cubicBezTo>
                  <a:cubicBezTo>
                    <a:pt x="3560" y="8320"/>
                    <a:pt x="3615" y="8402"/>
                    <a:pt x="3670" y="8476"/>
                  </a:cubicBezTo>
                  <a:cubicBezTo>
                    <a:pt x="3565" y="8586"/>
                    <a:pt x="3459" y="8700"/>
                    <a:pt x="3349" y="8815"/>
                  </a:cubicBezTo>
                  <a:cubicBezTo>
                    <a:pt x="2941" y="9255"/>
                    <a:pt x="2515" y="9705"/>
                    <a:pt x="1986" y="10090"/>
                  </a:cubicBezTo>
                  <a:cubicBezTo>
                    <a:pt x="1772" y="10246"/>
                    <a:pt x="1482" y="10360"/>
                    <a:pt x="1203" y="10470"/>
                  </a:cubicBezTo>
                  <a:cubicBezTo>
                    <a:pt x="1070" y="10521"/>
                    <a:pt x="936" y="10576"/>
                    <a:pt x="809" y="10631"/>
                  </a:cubicBezTo>
                  <a:cubicBezTo>
                    <a:pt x="771" y="10732"/>
                    <a:pt x="735" y="10768"/>
                    <a:pt x="735" y="10768"/>
                  </a:cubicBezTo>
                  <a:cubicBezTo>
                    <a:pt x="767" y="10787"/>
                    <a:pt x="799" y="10810"/>
                    <a:pt x="826" y="10828"/>
                  </a:cubicBezTo>
                  <a:cubicBezTo>
                    <a:pt x="964" y="10764"/>
                    <a:pt x="1111" y="10705"/>
                    <a:pt x="1267" y="10641"/>
                  </a:cubicBezTo>
                  <a:cubicBezTo>
                    <a:pt x="1560" y="10531"/>
                    <a:pt x="1863" y="10411"/>
                    <a:pt x="2096" y="10241"/>
                  </a:cubicBezTo>
                  <a:cubicBezTo>
                    <a:pt x="2271" y="10108"/>
                    <a:pt x="2441" y="9975"/>
                    <a:pt x="2597" y="9833"/>
                  </a:cubicBezTo>
                  <a:cubicBezTo>
                    <a:pt x="3059" y="10232"/>
                    <a:pt x="3715" y="10457"/>
                    <a:pt x="4298" y="10654"/>
                  </a:cubicBezTo>
                  <a:cubicBezTo>
                    <a:pt x="4395" y="10686"/>
                    <a:pt x="4486" y="10718"/>
                    <a:pt x="4573" y="10751"/>
                  </a:cubicBezTo>
                  <a:cubicBezTo>
                    <a:pt x="5239" y="10984"/>
                    <a:pt x="5770" y="11094"/>
                    <a:pt x="6306" y="11109"/>
                  </a:cubicBezTo>
                  <a:lnTo>
                    <a:pt x="6394" y="11109"/>
                  </a:lnTo>
                  <a:cubicBezTo>
                    <a:pt x="6522" y="11109"/>
                    <a:pt x="6655" y="11103"/>
                    <a:pt x="6784" y="11090"/>
                  </a:cubicBezTo>
                  <a:cubicBezTo>
                    <a:pt x="6862" y="11020"/>
                    <a:pt x="6945" y="10952"/>
                    <a:pt x="7022" y="10879"/>
                  </a:cubicBezTo>
                  <a:lnTo>
                    <a:pt x="7022" y="10879"/>
                  </a:lnTo>
                  <a:cubicBezTo>
                    <a:pt x="6811" y="10907"/>
                    <a:pt x="6596" y="10925"/>
                    <a:pt x="6381" y="10925"/>
                  </a:cubicBezTo>
                  <a:cubicBezTo>
                    <a:pt x="6358" y="10925"/>
                    <a:pt x="6335" y="10925"/>
                    <a:pt x="6312" y="10925"/>
                  </a:cubicBezTo>
                  <a:cubicBezTo>
                    <a:pt x="5798" y="10910"/>
                    <a:pt x="5279" y="10806"/>
                    <a:pt x="4638" y="10576"/>
                  </a:cubicBezTo>
                  <a:cubicBezTo>
                    <a:pt x="4545" y="10544"/>
                    <a:pt x="4454" y="10512"/>
                    <a:pt x="4358" y="10480"/>
                  </a:cubicBezTo>
                  <a:cubicBezTo>
                    <a:pt x="3798" y="10292"/>
                    <a:pt x="3170" y="10076"/>
                    <a:pt x="2735" y="9710"/>
                  </a:cubicBezTo>
                  <a:cubicBezTo>
                    <a:pt x="3000" y="9458"/>
                    <a:pt x="3243" y="9196"/>
                    <a:pt x="3487" y="8939"/>
                  </a:cubicBezTo>
                  <a:cubicBezTo>
                    <a:pt x="3637" y="8774"/>
                    <a:pt x="3794" y="8613"/>
                    <a:pt x="3950" y="8453"/>
                  </a:cubicBezTo>
                  <a:cubicBezTo>
                    <a:pt x="4115" y="8288"/>
                    <a:pt x="4270" y="8118"/>
                    <a:pt x="4422" y="7939"/>
                  </a:cubicBezTo>
                  <a:cubicBezTo>
                    <a:pt x="4977" y="8123"/>
                    <a:pt x="5555" y="8306"/>
                    <a:pt x="6160" y="8320"/>
                  </a:cubicBezTo>
                  <a:lnTo>
                    <a:pt x="6257" y="8320"/>
                  </a:lnTo>
                  <a:cubicBezTo>
                    <a:pt x="7187" y="8320"/>
                    <a:pt x="8067" y="8049"/>
                    <a:pt x="8912" y="7664"/>
                  </a:cubicBezTo>
                  <a:lnTo>
                    <a:pt x="8990" y="7426"/>
                  </a:lnTo>
                  <a:lnTo>
                    <a:pt x="8990" y="7426"/>
                  </a:lnTo>
                  <a:cubicBezTo>
                    <a:pt x="8115" y="7840"/>
                    <a:pt x="7207" y="8138"/>
                    <a:pt x="6243" y="8138"/>
                  </a:cubicBezTo>
                  <a:cubicBezTo>
                    <a:pt x="6215" y="8138"/>
                    <a:pt x="6188" y="8137"/>
                    <a:pt x="6160" y="8137"/>
                  </a:cubicBezTo>
                  <a:cubicBezTo>
                    <a:pt x="5610" y="8127"/>
                    <a:pt x="5074" y="7957"/>
                    <a:pt x="4551" y="7788"/>
                  </a:cubicBezTo>
                  <a:cubicBezTo>
                    <a:pt x="5206" y="6994"/>
                    <a:pt x="5743" y="6118"/>
                    <a:pt x="6266" y="5261"/>
                  </a:cubicBezTo>
                  <a:lnTo>
                    <a:pt x="6266" y="5265"/>
                  </a:lnTo>
                  <a:cubicBezTo>
                    <a:pt x="6288" y="5264"/>
                    <a:pt x="6311" y="5263"/>
                    <a:pt x="6334" y="5263"/>
                  </a:cubicBezTo>
                  <a:cubicBezTo>
                    <a:pt x="6535" y="5263"/>
                    <a:pt x="6748" y="5312"/>
                    <a:pt x="6958" y="5358"/>
                  </a:cubicBezTo>
                  <a:cubicBezTo>
                    <a:pt x="7096" y="5385"/>
                    <a:pt x="7237" y="5417"/>
                    <a:pt x="7371" y="5430"/>
                  </a:cubicBezTo>
                  <a:cubicBezTo>
                    <a:pt x="7476" y="5445"/>
                    <a:pt x="7582" y="5454"/>
                    <a:pt x="7688" y="5454"/>
                  </a:cubicBezTo>
                  <a:cubicBezTo>
                    <a:pt x="8370" y="5454"/>
                    <a:pt x="9008" y="5183"/>
                    <a:pt x="9623" y="4853"/>
                  </a:cubicBezTo>
                  <a:cubicBezTo>
                    <a:pt x="9641" y="4770"/>
                    <a:pt x="9659" y="4692"/>
                    <a:pt x="9682" y="4609"/>
                  </a:cubicBezTo>
                  <a:lnTo>
                    <a:pt x="9682" y="4609"/>
                  </a:lnTo>
                  <a:cubicBezTo>
                    <a:pt x="9039" y="4966"/>
                    <a:pt x="8376" y="5269"/>
                    <a:pt x="7675" y="5269"/>
                  </a:cubicBezTo>
                  <a:cubicBezTo>
                    <a:pt x="7582" y="5269"/>
                    <a:pt x="7488" y="5263"/>
                    <a:pt x="7394" y="5252"/>
                  </a:cubicBezTo>
                  <a:cubicBezTo>
                    <a:pt x="7269" y="5233"/>
                    <a:pt x="7137" y="5206"/>
                    <a:pt x="7000" y="5174"/>
                  </a:cubicBezTo>
                  <a:cubicBezTo>
                    <a:pt x="6793" y="5132"/>
                    <a:pt x="6582" y="5087"/>
                    <a:pt x="6371" y="5083"/>
                  </a:cubicBezTo>
                  <a:lnTo>
                    <a:pt x="6467" y="4926"/>
                  </a:lnTo>
                  <a:cubicBezTo>
                    <a:pt x="6875" y="4257"/>
                    <a:pt x="7407" y="3656"/>
                    <a:pt x="7921" y="3068"/>
                  </a:cubicBezTo>
                  <a:cubicBezTo>
                    <a:pt x="8109" y="2854"/>
                    <a:pt x="8297" y="2638"/>
                    <a:pt x="8480" y="2422"/>
                  </a:cubicBezTo>
                  <a:cubicBezTo>
                    <a:pt x="8975" y="1836"/>
                    <a:pt x="9508" y="1225"/>
                    <a:pt x="10109" y="767"/>
                  </a:cubicBezTo>
                  <a:cubicBezTo>
                    <a:pt x="10499" y="469"/>
                    <a:pt x="10842" y="240"/>
                    <a:pt x="11145" y="79"/>
                  </a:cubicBezTo>
                  <a:cubicBezTo>
                    <a:pt x="11172" y="29"/>
                    <a:pt x="11187" y="1"/>
                    <a:pt x="111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4654361" y="2452208"/>
              <a:ext cx="485468" cy="221578"/>
            </a:xfrm>
            <a:custGeom>
              <a:rect b="b" l="l" r="r" t="t"/>
              <a:pathLst>
                <a:path extrusionOk="0" h="3847" w="8429">
                  <a:moveTo>
                    <a:pt x="5323" y="1"/>
                  </a:moveTo>
                  <a:cubicBezTo>
                    <a:pt x="4845" y="1"/>
                    <a:pt x="4350" y="16"/>
                    <a:pt x="3870" y="44"/>
                  </a:cubicBezTo>
                  <a:lnTo>
                    <a:pt x="3687" y="58"/>
                  </a:lnTo>
                  <a:lnTo>
                    <a:pt x="3673" y="58"/>
                  </a:lnTo>
                  <a:cubicBezTo>
                    <a:pt x="2545" y="140"/>
                    <a:pt x="1527" y="305"/>
                    <a:pt x="1054" y="544"/>
                  </a:cubicBezTo>
                  <a:cubicBezTo>
                    <a:pt x="976" y="581"/>
                    <a:pt x="904" y="621"/>
                    <a:pt x="843" y="668"/>
                  </a:cubicBezTo>
                  <a:cubicBezTo>
                    <a:pt x="788" y="704"/>
                    <a:pt x="743" y="741"/>
                    <a:pt x="701" y="782"/>
                  </a:cubicBezTo>
                  <a:cubicBezTo>
                    <a:pt x="0" y="1438"/>
                    <a:pt x="623" y="2461"/>
                    <a:pt x="711" y="2938"/>
                  </a:cubicBezTo>
                  <a:cubicBezTo>
                    <a:pt x="715" y="2975"/>
                    <a:pt x="720" y="3011"/>
                    <a:pt x="720" y="3038"/>
                  </a:cubicBezTo>
                  <a:cubicBezTo>
                    <a:pt x="720" y="3057"/>
                    <a:pt x="715" y="3070"/>
                    <a:pt x="715" y="3085"/>
                  </a:cubicBezTo>
                  <a:cubicBezTo>
                    <a:pt x="715" y="3085"/>
                    <a:pt x="771" y="3108"/>
                    <a:pt x="871" y="3153"/>
                  </a:cubicBezTo>
                  <a:lnTo>
                    <a:pt x="876" y="3153"/>
                  </a:lnTo>
                  <a:cubicBezTo>
                    <a:pt x="1330" y="3341"/>
                    <a:pt x="2673" y="3832"/>
                    <a:pt x="4301" y="3846"/>
                  </a:cubicBezTo>
                  <a:lnTo>
                    <a:pt x="4356" y="3846"/>
                  </a:lnTo>
                  <a:cubicBezTo>
                    <a:pt x="4434" y="3846"/>
                    <a:pt x="4517" y="3841"/>
                    <a:pt x="4595" y="3832"/>
                  </a:cubicBezTo>
                  <a:cubicBezTo>
                    <a:pt x="5279" y="3768"/>
                    <a:pt x="5957" y="3438"/>
                    <a:pt x="6549" y="3006"/>
                  </a:cubicBezTo>
                  <a:cubicBezTo>
                    <a:pt x="6604" y="2960"/>
                    <a:pt x="6663" y="2919"/>
                    <a:pt x="6718" y="2873"/>
                  </a:cubicBezTo>
                  <a:cubicBezTo>
                    <a:pt x="7728" y="2075"/>
                    <a:pt x="8429" y="1007"/>
                    <a:pt x="8337" y="553"/>
                  </a:cubicBezTo>
                  <a:lnTo>
                    <a:pt x="8337" y="544"/>
                  </a:lnTo>
                  <a:cubicBezTo>
                    <a:pt x="8323" y="489"/>
                    <a:pt x="8287" y="443"/>
                    <a:pt x="8227" y="397"/>
                  </a:cubicBezTo>
                  <a:cubicBezTo>
                    <a:pt x="7948" y="191"/>
                    <a:pt x="7163" y="67"/>
                    <a:pt x="6200" y="22"/>
                  </a:cubicBezTo>
                  <a:cubicBezTo>
                    <a:pt x="6132" y="22"/>
                    <a:pt x="6062" y="16"/>
                    <a:pt x="5994" y="12"/>
                  </a:cubicBezTo>
                  <a:cubicBezTo>
                    <a:pt x="5777" y="4"/>
                    <a:pt x="5552" y="1"/>
                    <a:pt x="5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4683850" y="2452842"/>
              <a:ext cx="450738" cy="220944"/>
            </a:xfrm>
            <a:custGeom>
              <a:rect b="b" l="l" r="r" t="t"/>
              <a:pathLst>
                <a:path extrusionOk="0" h="3836" w="7826">
                  <a:moveTo>
                    <a:pt x="5482" y="1"/>
                  </a:moveTo>
                  <a:cubicBezTo>
                    <a:pt x="5256" y="409"/>
                    <a:pt x="5124" y="891"/>
                    <a:pt x="5129" y="1313"/>
                  </a:cubicBezTo>
                  <a:cubicBezTo>
                    <a:pt x="4500" y="1510"/>
                    <a:pt x="3826" y="1698"/>
                    <a:pt x="3101" y="1886"/>
                  </a:cubicBezTo>
                  <a:cubicBezTo>
                    <a:pt x="3083" y="1541"/>
                    <a:pt x="3138" y="1175"/>
                    <a:pt x="3193" y="840"/>
                  </a:cubicBezTo>
                  <a:lnTo>
                    <a:pt x="3207" y="762"/>
                  </a:lnTo>
                  <a:cubicBezTo>
                    <a:pt x="3243" y="533"/>
                    <a:pt x="3281" y="271"/>
                    <a:pt x="3358" y="33"/>
                  </a:cubicBezTo>
                  <a:lnTo>
                    <a:pt x="3358" y="33"/>
                  </a:lnTo>
                  <a:lnTo>
                    <a:pt x="3175" y="47"/>
                  </a:lnTo>
                  <a:lnTo>
                    <a:pt x="3161" y="47"/>
                  </a:lnTo>
                  <a:cubicBezTo>
                    <a:pt x="3097" y="276"/>
                    <a:pt x="3055" y="515"/>
                    <a:pt x="3023" y="735"/>
                  </a:cubicBezTo>
                  <a:lnTo>
                    <a:pt x="3010" y="813"/>
                  </a:lnTo>
                  <a:cubicBezTo>
                    <a:pt x="2955" y="1166"/>
                    <a:pt x="2890" y="1560"/>
                    <a:pt x="2918" y="1931"/>
                  </a:cubicBezTo>
                  <a:lnTo>
                    <a:pt x="2638" y="2005"/>
                  </a:lnTo>
                  <a:cubicBezTo>
                    <a:pt x="2432" y="2055"/>
                    <a:pt x="2217" y="2111"/>
                    <a:pt x="2001" y="2170"/>
                  </a:cubicBezTo>
                  <a:cubicBezTo>
                    <a:pt x="1933" y="1964"/>
                    <a:pt x="1850" y="1789"/>
                    <a:pt x="1694" y="1601"/>
                  </a:cubicBezTo>
                  <a:cubicBezTo>
                    <a:pt x="1497" y="1359"/>
                    <a:pt x="1294" y="1271"/>
                    <a:pt x="1074" y="1179"/>
                  </a:cubicBezTo>
                  <a:cubicBezTo>
                    <a:pt x="978" y="1133"/>
                    <a:pt x="873" y="1092"/>
                    <a:pt x="767" y="1029"/>
                  </a:cubicBezTo>
                  <a:cubicBezTo>
                    <a:pt x="597" y="936"/>
                    <a:pt x="451" y="794"/>
                    <a:pt x="331" y="657"/>
                  </a:cubicBezTo>
                  <a:lnTo>
                    <a:pt x="189" y="771"/>
                  </a:lnTo>
                  <a:cubicBezTo>
                    <a:pt x="318" y="923"/>
                    <a:pt x="487" y="1084"/>
                    <a:pt x="676" y="1188"/>
                  </a:cubicBezTo>
                  <a:cubicBezTo>
                    <a:pt x="790" y="1258"/>
                    <a:pt x="900" y="1304"/>
                    <a:pt x="1001" y="1349"/>
                  </a:cubicBezTo>
                  <a:cubicBezTo>
                    <a:pt x="1207" y="1436"/>
                    <a:pt x="1387" y="1514"/>
                    <a:pt x="1552" y="1716"/>
                  </a:cubicBezTo>
                  <a:cubicBezTo>
                    <a:pt x="1689" y="1886"/>
                    <a:pt x="1758" y="2032"/>
                    <a:pt x="1822" y="2221"/>
                  </a:cubicBezTo>
                  <a:cubicBezTo>
                    <a:pt x="1340" y="2367"/>
                    <a:pt x="864" y="2551"/>
                    <a:pt x="456" y="2835"/>
                  </a:cubicBezTo>
                  <a:cubicBezTo>
                    <a:pt x="369" y="2894"/>
                    <a:pt x="286" y="2959"/>
                    <a:pt x="208" y="3027"/>
                  </a:cubicBezTo>
                  <a:cubicBezTo>
                    <a:pt x="185" y="3046"/>
                    <a:pt x="162" y="3069"/>
                    <a:pt x="144" y="3087"/>
                  </a:cubicBezTo>
                  <a:lnTo>
                    <a:pt x="84" y="3252"/>
                  </a:lnTo>
                  <a:cubicBezTo>
                    <a:pt x="56" y="3340"/>
                    <a:pt x="28" y="3427"/>
                    <a:pt x="1" y="3509"/>
                  </a:cubicBezTo>
                  <a:cubicBezTo>
                    <a:pt x="38" y="3468"/>
                    <a:pt x="75" y="3422"/>
                    <a:pt x="111" y="3381"/>
                  </a:cubicBezTo>
                  <a:cubicBezTo>
                    <a:pt x="189" y="3294"/>
                    <a:pt x="272" y="3216"/>
                    <a:pt x="359" y="3142"/>
                  </a:cubicBezTo>
                  <a:cubicBezTo>
                    <a:pt x="364" y="3137"/>
                    <a:pt x="364" y="3137"/>
                    <a:pt x="369" y="3133"/>
                  </a:cubicBezTo>
                  <a:cubicBezTo>
                    <a:pt x="919" y="2672"/>
                    <a:pt x="1666" y="2445"/>
                    <a:pt x="2378" y="2262"/>
                  </a:cubicBezTo>
                  <a:lnTo>
                    <a:pt x="2378" y="2262"/>
                  </a:lnTo>
                  <a:cubicBezTo>
                    <a:pt x="2510" y="2299"/>
                    <a:pt x="2897" y="2710"/>
                    <a:pt x="3042" y="2927"/>
                  </a:cubicBezTo>
                  <a:cubicBezTo>
                    <a:pt x="3083" y="2991"/>
                    <a:pt x="3116" y="3065"/>
                    <a:pt x="3152" y="3137"/>
                  </a:cubicBezTo>
                  <a:cubicBezTo>
                    <a:pt x="3193" y="3234"/>
                    <a:pt x="3243" y="3334"/>
                    <a:pt x="3313" y="3427"/>
                  </a:cubicBezTo>
                  <a:cubicBezTo>
                    <a:pt x="3446" y="3592"/>
                    <a:pt x="3615" y="3711"/>
                    <a:pt x="3785" y="3830"/>
                  </a:cubicBezTo>
                  <a:cubicBezTo>
                    <a:pt x="3785" y="3835"/>
                    <a:pt x="3785" y="3835"/>
                    <a:pt x="3789" y="3835"/>
                  </a:cubicBezTo>
                  <a:lnTo>
                    <a:pt x="3844" y="3835"/>
                  </a:lnTo>
                  <a:cubicBezTo>
                    <a:pt x="3922" y="3835"/>
                    <a:pt x="4005" y="3830"/>
                    <a:pt x="4083" y="3821"/>
                  </a:cubicBezTo>
                  <a:cubicBezTo>
                    <a:pt x="4024" y="3775"/>
                    <a:pt x="3959" y="3730"/>
                    <a:pt x="3891" y="3683"/>
                  </a:cubicBezTo>
                  <a:cubicBezTo>
                    <a:pt x="3734" y="3569"/>
                    <a:pt x="3574" y="3454"/>
                    <a:pt x="3459" y="3312"/>
                  </a:cubicBezTo>
                  <a:cubicBezTo>
                    <a:pt x="3400" y="3239"/>
                    <a:pt x="3358" y="3152"/>
                    <a:pt x="3317" y="3059"/>
                  </a:cubicBezTo>
                  <a:cubicBezTo>
                    <a:pt x="3281" y="2982"/>
                    <a:pt x="3243" y="2900"/>
                    <a:pt x="3193" y="2826"/>
                  </a:cubicBezTo>
                  <a:cubicBezTo>
                    <a:pt x="3125" y="2720"/>
                    <a:pt x="2835" y="2344"/>
                    <a:pt x="2597" y="2202"/>
                  </a:cubicBezTo>
                  <a:cubicBezTo>
                    <a:pt x="2629" y="2197"/>
                    <a:pt x="2657" y="2189"/>
                    <a:pt x="2684" y="2184"/>
                  </a:cubicBezTo>
                  <a:lnTo>
                    <a:pt x="2964" y="2111"/>
                  </a:lnTo>
                  <a:cubicBezTo>
                    <a:pt x="2991" y="2106"/>
                    <a:pt x="3019" y="2096"/>
                    <a:pt x="3046" y="2092"/>
                  </a:cubicBezTo>
                  <a:lnTo>
                    <a:pt x="3120" y="2079"/>
                  </a:lnTo>
                  <a:cubicBezTo>
                    <a:pt x="3120" y="2079"/>
                    <a:pt x="3120" y="2074"/>
                    <a:pt x="3116" y="2074"/>
                  </a:cubicBezTo>
                  <a:cubicBezTo>
                    <a:pt x="3550" y="1959"/>
                    <a:pt x="3959" y="1849"/>
                    <a:pt x="4358" y="1734"/>
                  </a:cubicBezTo>
                  <a:cubicBezTo>
                    <a:pt x="4514" y="2009"/>
                    <a:pt x="4734" y="2248"/>
                    <a:pt x="4996" y="2426"/>
                  </a:cubicBezTo>
                  <a:cubicBezTo>
                    <a:pt x="5193" y="2564"/>
                    <a:pt x="5573" y="2803"/>
                    <a:pt x="6037" y="2995"/>
                  </a:cubicBezTo>
                  <a:lnTo>
                    <a:pt x="6206" y="2862"/>
                  </a:lnTo>
                  <a:cubicBezTo>
                    <a:pt x="5715" y="2680"/>
                    <a:pt x="5303" y="2418"/>
                    <a:pt x="5101" y="2276"/>
                  </a:cubicBezTo>
                  <a:cubicBezTo>
                    <a:pt x="4877" y="2119"/>
                    <a:pt x="4684" y="1918"/>
                    <a:pt x="4541" y="1683"/>
                  </a:cubicBezTo>
                  <a:cubicBezTo>
                    <a:pt x="5537" y="1391"/>
                    <a:pt x="6435" y="1092"/>
                    <a:pt x="7284" y="771"/>
                  </a:cubicBezTo>
                  <a:cubicBezTo>
                    <a:pt x="7468" y="703"/>
                    <a:pt x="7650" y="625"/>
                    <a:pt x="7825" y="542"/>
                  </a:cubicBezTo>
                  <a:lnTo>
                    <a:pt x="7825" y="533"/>
                  </a:lnTo>
                  <a:cubicBezTo>
                    <a:pt x="7811" y="478"/>
                    <a:pt x="7775" y="432"/>
                    <a:pt x="7715" y="386"/>
                  </a:cubicBezTo>
                  <a:cubicBezTo>
                    <a:pt x="7555" y="464"/>
                    <a:pt x="7389" y="533"/>
                    <a:pt x="7220" y="597"/>
                  </a:cubicBezTo>
                  <a:cubicBezTo>
                    <a:pt x="6615" y="826"/>
                    <a:pt x="5986" y="1046"/>
                    <a:pt x="5317" y="1258"/>
                  </a:cubicBezTo>
                  <a:cubicBezTo>
                    <a:pt x="5321" y="849"/>
                    <a:pt x="5468" y="386"/>
                    <a:pt x="5688" y="11"/>
                  </a:cubicBezTo>
                  <a:cubicBezTo>
                    <a:pt x="5620" y="11"/>
                    <a:pt x="5550" y="5"/>
                    <a:pt x="54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3871691" y="1479000"/>
              <a:ext cx="679103" cy="976738"/>
            </a:xfrm>
            <a:custGeom>
              <a:rect b="b" l="l" r="r" t="t"/>
              <a:pathLst>
                <a:path extrusionOk="0" h="16958" w="11791">
                  <a:moveTo>
                    <a:pt x="3785" y="1"/>
                  </a:moveTo>
                  <a:cubicBezTo>
                    <a:pt x="3608" y="1"/>
                    <a:pt x="3437" y="21"/>
                    <a:pt x="3275" y="65"/>
                  </a:cubicBezTo>
                  <a:cubicBezTo>
                    <a:pt x="3169" y="92"/>
                    <a:pt x="3068" y="128"/>
                    <a:pt x="2972" y="170"/>
                  </a:cubicBezTo>
                  <a:lnTo>
                    <a:pt x="2968" y="175"/>
                  </a:lnTo>
                  <a:cubicBezTo>
                    <a:pt x="2913" y="198"/>
                    <a:pt x="2858" y="225"/>
                    <a:pt x="2803" y="253"/>
                  </a:cubicBezTo>
                  <a:cubicBezTo>
                    <a:pt x="1826" y="780"/>
                    <a:pt x="1106" y="2069"/>
                    <a:pt x="647" y="3628"/>
                  </a:cubicBezTo>
                  <a:cubicBezTo>
                    <a:pt x="629" y="3688"/>
                    <a:pt x="610" y="3752"/>
                    <a:pt x="592" y="3816"/>
                  </a:cubicBezTo>
                  <a:cubicBezTo>
                    <a:pt x="308" y="4834"/>
                    <a:pt x="134" y="5957"/>
                    <a:pt x="65" y="7054"/>
                  </a:cubicBezTo>
                  <a:cubicBezTo>
                    <a:pt x="60" y="7123"/>
                    <a:pt x="60" y="7187"/>
                    <a:pt x="56" y="7255"/>
                  </a:cubicBezTo>
                  <a:cubicBezTo>
                    <a:pt x="1" y="8379"/>
                    <a:pt x="60" y="9471"/>
                    <a:pt x="240" y="10383"/>
                  </a:cubicBezTo>
                  <a:cubicBezTo>
                    <a:pt x="257" y="10461"/>
                    <a:pt x="271" y="10535"/>
                    <a:pt x="289" y="10608"/>
                  </a:cubicBezTo>
                  <a:cubicBezTo>
                    <a:pt x="418" y="11172"/>
                    <a:pt x="592" y="11653"/>
                    <a:pt x="812" y="12021"/>
                  </a:cubicBezTo>
                  <a:cubicBezTo>
                    <a:pt x="2335" y="14529"/>
                    <a:pt x="3917" y="13827"/>
                    <a:pt x="5834" y="14529"/>
                  </a:cubicBezTo>
                  <a:cubicBezTo>
                    <a:pt x="7663" y="15198"/>
                    <a:pt x="9471" y="16555"/>
                    <a:pt x="9961" y="16941"/>
                  </a:cubicBezTo>
                  <a:lnTo>
                    <a:pt x="9966" y="16941"/>
                  </a:lnTo>
                  <a:cubicBezTo>
                    <a:pt x="9980" y="16952"/>
                    <a:pt x="9996" y="16957"/>
                    <a:pt x="10012" y="16957"/>
                  </a:cubicBezTo>
                  <a:cubicBezTo>
                    <a:pt x="10054" y="16957"/>
                    <a:pt x="10093" y="16923"/>
                    <a:pt x="10090" y="16877"/>
                  </a:cubicBezTo>
                  <a:cubicBezTo>
                    <a:pt x="10090" y="16836"/>
                    <a:pt x="10090" y="16794"/>
                    <a:pt x="10085" y="16753"/>
                  </a:cubicBezTo>
                  <a:cubicBezTo>
                    <a:pt x="10048" y="15763"/>
                    <a:pt x="9947" y="13575"/>
                    <a:pt x="11383" y="10512"/>
                  </a:cubicBezTo>
                  <a:cubicBezTo>
                    <a:pt x="11791" y="9640"/>
                    <a:pt x="11667" y="8466"/>
                    <a:pt x="11204" y="7227"/>
                  </a:cubicBezTo>
                  <a:cubicBezTo>
                    <a:pt x="11168" y="7127"/>
                    <a:pt x="11130" y="7026"/>
                    <a:pt x="11090" y="6930"/>
                  </a:cubicBezTo>
                  <a:cubicBezTo>
                    <a:pt x="10571" y="5678"/>
                    <a:pt x="9727" y="4376"/>
                    <a:pt x="8751" y="3238"/>
                  </a:cubicBezTo>
                  <a:cubicBezTo>
                    <a:pt x="8691" y="3169"/>
                    <a:pt x="8632" y="3096"/>
                    <a:pt x="8571" y="3027"/>
                  </a:cubicBezTo>
                  <a:cubicBezTo>
                    <a:pt x="7938" y="2321"/>
                    <a:pt x="7260" y="1688"/>
                    <a:pt x="6581" y="1184"/>
                  </a:cubicBezTo>
                  <a:cubicBezTo>
                    <a:pt x="6526" y="1142"/>
                    <a:pt x="6467" y="1101"/>
                    <a:pt x="6407" y="1060"/>
                  </a:cubicBezTo>
                  <a:cubicBezTo>
                    <a:pt x="5480" y="402"/>
                    <a:pt x="4566" y="1"/>
                    <a:pt x="3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3874859" y="1488791"/>
              <a:ext cx="642127" cy="969712"/>
            </a:xfrm>
            <a:custGeom>
              <a:rect b="b" l="l" r="r" t="t"/>
              <a:pathLst>
                <a:path extrusionOk="0" h="16836" w="11149">
                  <a:moveTo>
                    <a:pt x="2917" y="0"/>
                  </a:moveTo>
                  <a:lnTo>
                    <a:pt x="2913" y="5"/>
                  </a:lnTo>
                  <a:lnTo>
                    <a:pt x="2748" y="83"/>
                  </a:lnTo>
                  <a:cubicBezTo>
                    <a:pt x="3114" y="1262"/>
                    <a:pt x="3652" y="2297"/>
                    <a:pt x="4211" y="3343"/>
                  </a:cubicBezTo>
                  <a:cubicBezTo>
                    <a:pt x="4353" y="3605"/>
                    <a:pt x="4490" y="3871"/>
                    <a:pt x="4623" y="4136"/>
                  </a:cubicBezTo>
                  <a:cubicBezTo>
                    <a:pt x="4509" y="4160"/>
                    <a:pt x="4385" y="4219"/>
                    <a:pt x="4247" y="4284"/>
                  </a:cubicBezTo>
                  <a:cubicBezTo>
                    <a:pt x="4105" y="4348"/>
                    <a:pt x="3959" y="4416"/>
                    <a:pt x="3844" y="4435"/>
                  </a:cubicBezTo>
                  <a:cubicBezTo>
                    <a:pt x="3670" y="4465"/>
                    <a:pt x="3496" y="4479"/>
                    <a:pt x="3324" y="4479"/>
                  </a:cubicBezTo>
                  <a:cubicBezTo>
                    <a:pt x="2373" y="4479"/>
                    <a:pt x="1458" y="4045"/>
                    <a:pt x="592" y="3458"/>
                  </a:cubicBezTo>
                  <a:cubicBezTo>
                    <a:pt x="574" y="3518"/>
                    <a:pt x="555" y="3582"/>
                    <a:pt x="537" y="3646"/>
                  </a:cubicBezTo>
                  <a:cubicBezTo>
                    <a:pt x="1417" y="4233"/>
                    <a:pt x="2344" y="4664"/>
                    <a:pt x="3321" y="4664"/>
                  </a:cubicBezTo>
                  <a:cubicBezTo>
                    <a:pt x="3504" y="4664"/>
                    <a:pt x="3688" y="4650"/>
                    <a:pt x="3876" y="4618"/>
                  </a:cubicBezTo>
                  <a:cubicBezTo>
                    <a:pt x="4014" y="4595"/>
                    <a:pt x="4174" y="4522"/>
                    <a:pt x="4325" y="4449"/>
                  </a:cubicBezTo>
                  <a:cubicBezTo>
                    <a:pt x="4471" y="4380"/>
                    <a:pt x="4619" y="4311"/>
                    <a:pt x="4706" y="4311"/>
                  </a:cubicBezTo>
                  <a:cubicBezTo>
                    <a:pt x="5114" y="5146"/>
                    <a:pt x="5490" y="6003"/>
                    <a:pt x="5847" y="6852"/>
                  </a:cubicBezTo>
                  <a:cubicBezTo>
                    <a:pt x="5623" y="6989"/>
                    <a:pt x="5302" y="7168"/>
                    <a:pt x="5004" y="7264"/>
                  </a:cubicBezTo>
                  <a:cubicBezTo>
                    <a:pt x="4541" y="7425"/>
                    <a:pt x="4014" y="7443"/>
                    <a:pt x="3500" y="7466"/>
                  </a:cubicBezTo>
                  <a:cubicBezTo>
                    <a:pt x="3224" y="7476"/>
                    <a:pt x="2941" y="7489"/>
                    <a:pt x="2670" y="7521"/>
                  </a:cubicBezTo>
                  <a:cubicBezTo>
                    <a:pt x="2476" y="7545"/>
                    <a:pt x="2262" y="7564"/>
                    <a:pt x="2039" y="7564"/>
                  </a:cubicBezTo>
                  <a:cubicBezTo>
                    <a:pt x="1612" y="7564"/>
                    <a:pt x="1149" y="7493"/>
                    <a:pt x="721" y="7246"/>
                  </a:cubicBezTo>
                  <a:cubicBezTo>
                    <a:pt x="579" y="7163"/>
                    <a:pt x="422" y="7085"/>
                    <a:pt x="253" y="7002"/>
                  </a:cubicBezTo>
                  <a:cubicBezTo>
                    <a:pt x="175" y="6966"/>
                    <a:pt x="92" y="6925"/>
                    <a:pt x="10" y="6884"/>
                  </a:cubicBezTo>
                  <a:cubicBezTo>
                    <a:pt x="5" y="6953"/>
                    <a:pt x="5" y="7017"/>
                    <a:pt x="1" y="7085"/>
                  </a:cubicBezTo>
                  <a:cubicBezTo>
                    <a:pt x="60" y="7113"/>
                    <a:pt x="115" y="7140"/>
                    <a:pt x="175" y="7173"/>
                  </a:cubicBezTo>
                  <a:cubicBezTo>
                    <a:pt x="335" y="7250"/>
                    <a:pt x="492" y="7324"/>
                    <a:pt x="629" y="7406"/>
                  </a:cubicBezTo>
                  <a:cubicBezTo>
                    <a:pt x="1093" y="7673"/>
                    <a:pt x="1588" y="7751"/>
                    <a:pt x="2041" y="7751"/>
                  </a:cubicBezTo>
                  <a:cubicBezTo>
                    <a:pt x="2270" y="7751"/>
                    <a:pt x="2490" y="7728"/>
                    <a:pt x="2693" y="7705"/>
                  </a:cubicBezTo>
                  <a:cubicBezTo>
                    <a:pt x="2954" y="7673"/>
                    <a:pt x="3224" y="7663"/>
                    <a:pt x="3508" y="7650"/>
                  </a:cubicBezTo>
                  <a:cubicBezTo>
                    <a:pt x="4031" y="7626"/>
                    <a:pt x="4577" y="7608"/>
                    <a:pt x="5064" y="7443"/>
                  </a:cubicBezTo>
                  <a:cubicBezTo>
                    <a:pt x="5371" y="7338"/>
                    <a:pt x="5688" y="7163"/>
                    <a:pt x="5921" y="7026"/>
                  </a:cubicBezTo>
                  <a:cubicBezTo>
                    <a:pt x="5985" y="7177"/>
                    <a:pt x="6050" y="7328"/>
                    <a:pt x="6114" y="7480"/>
                  </a:cubicBezTo>
                  <a:cubicBezTo>
                    <a:pt x="6444" y="8264"/>
                    <a:pt x="6783" y="9072"/>
                    <a:pt x="7146" y="9855"/>
                  </a:cubicBezTo>
                  <a:cubicBezTo>
                    <a:pt x="7269" y="10130"/>
                    <a:pt x="7388" y="10406"/>
                    <a:pt x="7498" y="10685"/>
                  </a:cubicBezTo>
                  <a:lnTo>
                    <a:pt x="7481" y="10668"/>
                  </a:lnTo>
                  <a:cubicBezTo>
                    <a:pt x="7278" y="10882"/>
                    <a:pt x="6893" y="10970"/>
                    <a:pt x="6581" y="11043"/>
                  </a:cubicBezTo>
                  <a:lnTo>
                    <a:pt x="6376" y="11089"/>
                  </a:lnTo>
                  <a:cubicBezTo>
                    <a:pt x="5972" y="11185"/>
                    <a:pt x="5559" y="11282"/>
                    <a:pt x="5159" y="11318"/>
                  </a:cubicBezTo>
                  <a:cubicBezTo>
                    <a:pt x="5032" y="11329"/>
                    <a:pt x="4905" y="11334"/>
                    <a:pt x="4776" y="11334"/>
                  </a:cubicBezTo>
                  <a:cubicBezTo>
                    <a:pt x="4133" y="11334"/>
                    <a:pt x="3482" y="11210"/>
                    <a:pt x="2862" y="11080"/>
                  </a:cubicBezTo>
                  <a:cubicBezTo>
                    <a:pt x="2088" y="10920"/>
                    <a:pt x="1330" y="10745"/>
                    <a:pt x="560" y="10387"/>
                  </a:cubicBezTo>
                  <a:cubicBezTo>
                    <a:pt x="437" y="10332"/>
                    <a:pt x="312" y="10272"/>
                    <a:pt x="185" y="10213"/>
                  </a:cubicBezTo>
                  <a:lnTo>
                    <a:pt x="185" y="10213"/>
                  </a:lnTo>
                  <a:cubicBezTo>
                    <a:pt x="202" y="10291"/>
                    <a:pt x="216" y="10365"/>
                    <a:pt x="234" y="10438"/>
                  </a:cubicBezTo>
                  <a:cubicBezTo>
                    <a:pt x="317" y="10479"/>
                    <a:pt x="399" y="10520"/>
                    <a:pt x="482" y="10557"/>
                  </a:cubicBezTo>
                  <a:cubicBezTo>
                    <a:pt x="1271" y="10920"/>
                    <a:pt x="2037" y="11098"/>
                    <a:pt x="2821" y="11263"/>
                  </a:cubicBezTo>
                  <a:cubicBezTo>
                    <a:pt x="3449" y="11392"/>
                    <a:pt x="4109" y="11521"/>
                    <a:pt x="4770" y="11521"/>
                  </a:cubicBezTo>
                  <a:cubicBezTo>
                    <a:pt x="4903" y="11521"/>
                    <a:pt x="5041" y="11511"/>
                    <a:pt x="5178" y="11502"/>
                  </a:cubicBezTo>
                  <a:cubicBezTo>
                    <a:pt x="5586" y="11465"/>
                    <a:pt x="6008" y="11364"/>
                    <a:pt x="6416" y="11267"/>
                  </a:cubicBezTo>
                  <a:lnTo>
                    <a:pt x="6632" y="11218"/>
                  </a:lnTo>
                  <a:cubicBezTo>
                    <a:pt x="6939" y="11149"/>
                    <a:pt x="7316" y="11062"/>
                    <a:pt x="7563" y="10846"/>
                  </a:cubicBezTo>
                  <a:cubicBezTo>
                    <a:pt x="7705" y="11212"/>
                    <a:pt x="7843" y="11584"/>
                    <a:pt x="7976" y="11946"/>
                  </a:cubicBezTo>
                  <a:cubicBezTo>
                    <a:pt x="8027" y="12080"/>
                    <a:pt x="8076" y="12217"/>
                    <a:pt x="8127" y="12355"/>
                  </a:cubicBezTo>
                  <a:cubicBezTo>
                    <a:pt x="8127" y="12359"/>
                    <a:pt x="8127" y="12368"/>
                    <a:pt x="8122" y="12374"/>
                  </a:cubicBezTo>
                  <a:lnTo>
                    <a:pt x="8137" y="12374"/>
                  </a:lnTo>
                  <a:cubicBezTo>
                    <a:pt x="8393" y="13075"/>
                    <a:pt x="8668" y="13781"/>
                    <a:pt x="9012" y="14465"/>
                  </a:cubicBezTo>
                  <a:cubicBezTo>
                    <a:pt x="9237" y="14918"/>
                    <a:pt x="9407" y="15400"/>
                    <a:pt x="9572" y="15868"/>
                  </a:cubicBezTo>
                  <a:cubicBezTo>
                    <a:pt x="9682" y="16175"/>
                    <a:pt x="9723" y="16423"/>
                    <a:pt x="9843" y="16716"/>
                  </a:cubicBezTo>
                  <a:lnTo>
                    <a:pt x="9961" y="16835"/>
                  </a:lnTo>
                  <a:lnTo>
                    <a:pt x="10053" y="16762"/>
                  </a:lnTo>
                  <a:lnTo>
                    <a:pt x="10044" y="16588"/>
                  </a:lnTo>
                  <a:cubicBezTo>
                    <a:pt x="9943" y="16336"/>
                    <a:pt x="9837" y="16069"/>
                    <a:pt x="9746" y="15803"/>
                  </a:cubicBezTo>
                  <a:cubicBezTo>
                    <a:pt x="9581" y="15335"/>
                    <a:pt x="9411" y="14850"/>
                    <a:pt x="9177" y="14382"/>
                  </a:cubicBezTo>
                  <a:cubicBezTo>
                    <a:pt x="8842" y="13716"/>
                    <a:pt x="8571" y="13024"/>
                    <a:pt x="8315" y="12336"/>
                  </a:cubicBezTo>
                  <a:cubicBezTo>
                    <a:pt x="8351" y="12222"/>
                    <a:pt x="8489" y="12033"/>
                    <a:pt x="8581" y="11910"/>
                  </a:cubicBezTo>
                  <a:lnTo>
                    <a:pt x="8641" y="11832"/>
                  </a:lnTo>
                  <a:cubicBezTo>
                    <a:pt x="9292" y="10910"/>
                    <a:pt x="9824" y="10080"/>
                    <a:pt x="10260" y="9286"/>
                  </a:cubicBezTo>
                  <a:cubicBezTo>
                    <a:pt x="10649" y="8581"/>
                    <a:pt x="10948" y="7833"/>
                    <a:pt x="11149" y="7057"/>
                  </a:cubicBezTo>
                  <a:cubicBezTo>
                    <a:pt x="11113" y="6957"/>
                    <a:pt x="11075" y="6856"/>
                    <a:pt x="11035" y="6760"/>
                  </a:cubicBezTo>
                  <a:cubicBezTo>
                    <a:pt x="10838" y="7613"/>
                    <a:pt x="10525" y="8429"/>
                    <a:pt x="10099" y="9199"/>
                  </a:cubicBezTo>
                  <a:cubicBezTo>
                    <a:pt x="9668" y="9984"/>
                    <a:pt x="9140" y="10810"/>
                    <a:pt x="8489" y="11722"/>
                  </a:cubicBezTo>
                  <a:lnTo>
                    <a:pt x="8429" y="11804"/>
                  </a:lnTo>
                  <a:cubicBezTo>
                    <a:pt x="8351" y="11910"/>
                    <a:pt x="8283" y="12006"/>
                    <a:pt x="8228" y="12098"/>
                  </a:cubicBezTo>
                  <a:cubicBezTo>
                    <a:pt x="8200" y="12025"/>
                    <a:pt x="8177" y="11955"/>
                    <a:pt x="8150" y="11883"/>
                  </a:cubicBezTo>
                  <a:cubicBezTo>
                    <a:pt x="7893" y="11190"/>
                    <a:pt x="7631" y="10469"/>
                    <a:pt x="7311" y="9777"/>
                  </a:cubicBezTo>
                  <a:cubicBezTo>
                    <a:pt x="7237" y="9616"/>
                    <a:pt x="7164" y="9457"/>
                    <a:pt x="7095" y="9292"/>
                  </a:cubicBezTo>
                  <a:cubicBezTo>
                    <a:pt x="7141" y="9135"/>
                    <a:pt x="7210" y="8970"/>
                    <a:pt x="7274" y="8810"/>
                  </a:cubicBezTo>
                  <a:cubicBezTo>
                    <a:pt x="7316" y="8708"/>
                    <a:pt x="7356" y="8613"/>
                    <a:pt x="7388" y="8521"/>
                  </a:cubicBezTo>
                  <a:cubicBezTo>
                    <a:pt x="7659" y="7773"/>
                    <a:pt x="7866" y="6998"/>
                    <a:pt x="8067" y="6251"/>
                  </a:cubicBezTo>
                  <a:lnTo>
                    <a:pt x="8150" y="5944"/>
                  </a:lnTo>
                  <a:cubicBezTo>
                    <a:pt x="8393" y="5054"/>
                    <a:pt x="8558" y="4246"/>
                    <a:pt x="8659" y="3472"/>
                  </a:cubicBezTo>
                  <a:cubicBezTo>
                    <a:pt x="8677" y="3343"/>
                    <a:pt x="8691" y="3196"/>
                    <a:pt x="8696" y="3068"/>
                  </a:cubicBezTo>
                  <a:lnTo>
                    <a:pt x="8516" y="2857"/>
                  </a:lnTo>
                  <a:lnTo>
                    <a:pt x="8516" y="2857"/>
                  </a:lnTo>
                  <a:cubicBezTo>
                    <a:pt x="8522" y="2981"/>
                    <a:pt x="8503" y="3224"/>
                    <a:pt x="8476" y="3449"/>
                  </a:cubicBezTo>
                  <a:cubicBezTo>
                    <a:pt x="8374" y="4215"/>
                    <a:pt x="8209" y="5013"/>
                    <a:pt x="7971" y="5897"/>
                  </a:cubicBezTo>
                  <a:lnTo>
                    <a:pt x="7889" y="6204"/>
                  </a:lnTo>
                  <a:cubicBezTo>
                    <a:pt x="7691" y="6947"/>
                    <a:pt x="7485" y="7718"/>
                    <a:pt x="7214" y="8456"/>
                  </a:cubicBezTo>
                  <a:cubicBezTo>
                    <a:pt x="7182" y="8549"/>
                    <a:pt x="7146" y="8640"/>
                    <a:pt x="7104" y="8736"/>
                  </a:cubicBezTo>
                  <a:cubicBezTo>
                    <a:pt x="7063" y="8837"/>
                    <a:pt x="7022" y="8938"/>
                    <a:pt x="6985" y="9044"/>
                  </a:cubicBezTo>
                  <a:cubicBezTo>
                    <a:pt x="6742" y="8498"/>
                    <a:pt x="6513" y="7948"/>
                    <a:pt x="6283" y="7406"/>
                  </a:cubicBezTo>
                  <a:cubicBezTo>
                    <a:pt x="6027" y="6797"/>
                    <a:pt x="5760" y="6173"/>
                    <a:pt x="5485" y="5554"/>
                  </a:cubicBezTo>
                  <a:lnTo>
                    <a:pt x="5485" y="5554"/>
                  </a:lnTo>
                  <a:lnTo>
                    <a:pt x="5508" y="5563"/>
                  </a:lnTo>
                  <a:cubicBezTo>
                    <a:pt x="6040" y="4412"/>
                    <a:pt x="6283" y="3013"/>
                    <a:pt x="6435" y="1922"/>
                  </a:cubicBezTo>
                  <a:cubicBezTo>
                    <a:pt x="6476" y="1624"/>
                    <a:pt x="6503" y="1321"/>
                    <a:pt x="6526" y="1027"/>
                  </a:cubicBezTo>
                  <a:lnTo>
                    <a:pt x="6526" y="1014"/>
                  </a:lnTo>
                  <a:cubicBezTo>
                    <a:pt x="6471" y="972"/>
                    <a:pt x="6412" y="931"/>
                    <a:pt x="6352" y="890"/>
                  </a:cubicBezTo>
                  <a:cubicBezTo>
                    <a:pt x="6352" y="931"/>
                    <a:pt x="6348" y="972"/>
                    <a:pt x="6343" y="1014"/>
                  </a:cubicBezTo>
                  <a:cubicBezTo>
                    <a:pt x="6321" y="1302"/>
                    <a:pt x="6293" y="1601"/>
                    <a:pt x="6251" y="1899"/>
                  </a:cubicBezTo>
                  <a:cubicBezTo>
                    <a:pt x="6109" y="2936"/>
                    <a:pt x="5880" y="4256"/>
                    <a:pt x="5398" y="5357"/>
                  </a:cubicBezTo>
                  <a:cubicBezTo>
                    <a:pt x="5082" y="4646"/>
                    <a:pt x="4742" y="3939"/>
                    <a:pt x="4376" y="3256"/>
                  </a:cubicBezTo>
                  <a:cubicBezTo>
                    <a:pt x="3811" y="2210"/>
                    <a:pt x="3275" y="1175"/>
                    <a:pt x="29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3798775" y="2516544"/>
              <a:ext cx="559535" cy="374614"/>
            </a:xfrm>
            <a:custGeom>
              <a:rect b="b" l="l" r="r" t="t"/>
              <a:pathLst>
                <a:path extrusionOk="0" h="6504" w="9715">
                  <a:moveTo>
                    <a:pt x="7867" y="1"/>
                  </a:moveTo>
                  <a:cubicBezTo>
                    <a:pt x="7775" y="1"/>
                    <a:pt x="7677" y="8"/>
                    <a:pt x="7572" y="23"/>
                  </a:cubicBezTo>
                  <a:cubicBezTo>
                    <a:pt x="7155" y="78"/>
                    <a:pt x="6535" y="321"/>
                    <a:pt x="5830" y="674"/>
                  </a:cubicBezTo>
                  <a:cubicBezTo>
                    <a:pt x="5756" y="711"/>
                    <a:pt x="5682" y="748"/>
                    <a:pt x="5610" y="784"/>
                  </a:cubicBezTo>
                  <a:cubicBezTo>
                    <a:pt x="4912" y="1142"/>
                    <a:pt x="4147" y="1596"/>
                    <a:pt x="3409" y="2078"/>
                  </a:cubicBezTo>
                  <a:cubicBezTo>
                    <a:pt x="3344" y="2118"/>
                    <a:pt x="3284" y="2160"/>
                    <a:pt x="3225" y="2201"/>
                  </a:cubicBezTo>
                  <a:cubicBezTo>
                    <a:pt x="2491" y="2687"/>
                    <a:pt x="1794" y="3197"/>
                    <a:pt x="1239" y="3659"/>
                  </a:cubicBezTo>
                  <a:cubicBezTo>
                    <a:pt x="1180" y="3710"/>
                    <a:pt x="1120" y="3761"/>
                    <a:pt x="1065" y="3811"/>
                  </a:cubicBezTo>
                  <a:cubicBezTo>
                    <a:pt x="519" y="4283"/>
                    <a:pt x="143" y="4700"/>
                    <a:pt x="37" y="4990"/>
                  </a:cubicBezTo>
                  <a:cubicBezTo>
                    <a:pt x="10" y="5058"/>
                    <a:pt x="1" y="5118"/>
                    <a:pt x="10" y="5173"/>
                  </a:cubicBezTo>
                  <a:cubicBezTo>
                    <a:pt x="10" y="5191"/>
                    <a:pt x="14" y="5210"/>
                    <a:pt x="24" y="5228"/>
                  </a:cubicBezTo>
                  <a:cubicBezTo>
                    <a:pt x="253" y="5792"/>
                    <a:pt x="1885" y="6438"/>
                    <a:pt x="3597" y="6499"/>
                  </a:cubicBezTo>
                  <a:cubicBezTo>
                    <a:pt x="3669" y="6499"/>
                    <a:pt x="3743" y="6503"/>
                    <a:pt x="3817" y="6503"/>
                  </a:cubicBezTo>
                  <a:cubicBezTo>
                    <a:pt x="3982" y="6503"/>
                    <a:pt x="4147" y="6499"/>
                    <a:pt x="4317" y="6489"/>
                  </a:cubicBezTo>
                  <a:cubicBezTo>
                    <a:pt x="4660" y="6461"/>
                    <a:pt x="5004" y="6411"/>
                    <a:pt x="5330" y="6324"/>
                  </a:cubicBezTo>
                  <a:cubicBezTo>
                    <a:pt x="5761" y="6214"/>
                    <a:pt x="6160" y="6044"/>
                    <a:pt x="6508" y="5805"/>
                  </a:cubicBezTo>
                  <a:cubicBezTo>
                    <a:pt x="6696" y="5678"/>
                    <a:pt x="6875" y="5545"/>
                    <a:pt x="7045" y="5411"/>
                  </a:cubicBezTo>
                  <a:cubicBezTo>
                    <a:pt x="7100" y="5365"/>
                    <a:pt x="7155" y="5324"/>
                    <a:pt x="7206" y="5278"/>
                  </a:cubicBezTo>
                  <a:cubicBezTo>
                    <a:pt x="8357" y="4338"/>
                    <a:pt x="9132" y="3320"/>
                    <a:pt x="9498" y="2789"/>
                  </a:cubicBezTo>
                  <a:cubicBezTo>
                    <a:pt x="9562" y="2696"/>
                    <a:pt x="9613" y="2619"/>
                    <a:pt x="9650" y="2559"/>
                  </a:cubicBezTo>
                  <a:cubicBezTo>
                    <a:pt x="9655" y="2550"/>
                    <a:pt x="9655" y="2545"/>
                    <a:pt x="9659" y="2541"/>
                  </a:cubicBezTo>
                  <a:cubicBezTo>
                    <a:pt x="9714" y="2458"/>
                    <a:pt x="9710" y="2427"/>
                    <a:pt x="9710" y="2427"/>
                  </a:cubicBezTo>
                  <a:cubicBezTo>
                    <a:pt x="9695" y="2408"/>
                    <a:pt x="9710" y="2376"/>
                    <a:pt x="9691" y="2357"/>
                  </a:cubicBezTo>
                  <a:cubicBezTo>
                    <a:pt x="9376" y="1878"/>
                    <a:pt x="9382" y="1"/>
                    <a:pt x="78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3798775" y="2555364"/>
              <a:ext cx="560284" cy="335793"/>
            </a:xfrm>
            <a:custGeom>
              <a:rect b="b" l="l" r="r" t="t"/>
              <a:pathLst>
                <a:path extrusionOk="0" h="5830" w="9728">
                  <a:moveTo>
                    <a:pt x="5830" y="0"/>
                  </a:moveTo>
                  <a:cubicBezTo>
                    <a:pt x="5756" y="37"/>
                    <a:pt x="5682" y="74"/>
                    <a:pt x="5610" y="110"/>
                  </a:cubicBezTo>
                  <a:cubicBezTo>
                    <a:pt x="5843" y="206"/>
                    <a:pt x="6078" y="294"/>
                    <a:pt x="6298" y="377"/>
                  </a:cubicBezTo>
                  <a:lnTo>
                    <a:pt x="6476" y="445"/>
                  </a:lnTo>
                  <a:cubicBezTo>
                    <a:pt x="6738" y="546"/>
                    <a:pt x="7086" y="734"/>
                    <a:pt x="7284" y="959"/>
                  </a:cubicBezTo>
                  <a:cubicBezTo>
                    <a:pt x="7449" y="1147"/>
                    <a:pt x="7669" y="1527"/>
                    <a:pt x="7650" y="1624"/>
                  </a:cubicBezTo>
                  <a:lnTo>
                    <a:pt x="7710" y="1633"/>
                  </a:lnTo>
                  <a:cubicBezTo>
                    <a:pt x="7673" y="1642"/>
                    <a:pt x="7636" y="1656"/>
                    <a:pt x="7604" y="1670"/>
                  </a:cubicBezTo>
                  <a:lnTo>
                    <a:pt x="7549" y="1683"/>
                  </a:lnTo>
                  <a:cubicBezTo>
                    <a:pt x="7054" y="1848"/>
                    <a:pt x="6440" y="2045"/>
                    <a:pt x="5871" y="2297"/>
                  </a:cubicBezTo>
                  <a:cubicBezTo>
                    <a:pt x="5706" y="2371"/>
                    <a:pt x="5545" y="2449"/>
                    <a:pt x="5385" y="2532"/>
                  </a:cubicBezTo>
                  <a:lnTo>
                    <a:pt x="5371" y="2513"/>
                  </a:lnTo>
                  <a:cubicBezTo>
                    <a:pt x="5358" y="2495"/>
                    <a:pt x="5343" y="2481"/>
                    <a:pt x="5330" y="2468"/>
                  </a:cubicBezTo>
                  <a:cubicBezTo>
                    <a:pt x="5270" y="2394"/>
                    <a:pt x="5206" y="2320"/>
                    <a:pt x="5132" y="2252"/>
                  </a:cubicBezTo>
                  <a:cubicBezTo>
                    <a:pt x="5083" y="2202"/>
                    <a:pt x="5022" y="2151"/>
                    <a:pt x="4958" y="2110"/>
                  </a:cubicBezTo>
                  <a:cubicBezTo>
                    <a:pt x="4687" y="1922"/>
                    <a:pt x="4385" y="1802"/>
                    <a:pt x="4156" y="1720"/>
                  </a:cubicBezTo>
                  <a:cubicBezTo>
                    <a:pt x="3986" y="1656"/>
                    <a:pt x="3817" y="1582"/>
                    <a:pt x="3652" y="1509"/>
                  </a:cubicBezTo>
                  <a:cubicBezTo>
                    <a:pt x="3569" y="1472"/>
                    <a:pt x="3491" y="1436"/>
                    <a:pt x="3409" y="1404"/>
                  </a:cubicBezTo>
                  <a:cubicBezTo>
                    <a:pt x="3344" y="1444"/>
                    <a:pt x="3284" y="1486"/>
                    <a:pt x="3225" y="1527"/>
                  </a:cubicBezTo>
                  <a:cubicBezTo>
                    <a:pt x="3339" y="1573"/>
                    <a:pt x="3459" y="1624"/>
                    <a:pt x="3574" y="1679"/>
                  </a:cubicBezTo>
                  <a:cubicBezTo>
                    <a:pt x="3743" y="1753"/>
                    <a:pt x="3917" y="1830"/>
                    <a:pt x="4092" y="1895"/>
                  </a:cubicBezTo>
                  <a:cubicBezTo>
                    <a:pt x="4307" y="1973"/>
                    <a:pt x="4587" y="2083"/>
                    <a:pt x="4844" y="2252"/>
                  </a:cubicBezTo>
                  <a:cubicBezTo>
                    <a:pt x="4848" y="2257"/>
                    <a:pt x="4853" y="2257"/>
                    <a:pt x="4857" y="2261"/>
                  </a:cubicBezTo>
                  <a:cubicBezTo>
                    <a:pt x="4995" y="2358"/>
                    <a:pt x="5105" y="2481"/>
                    <a:pt x="5220" y="2614"/>
                  </a:cubicBezTo>
                  <a:cubicBezTo>
                    <a:pt x="4922" y="2771"/>
                    <a:pt x="4632" y="2930"/>
                    <a:pt x="4344" y="3091"/>
                  </a:cubicBezTo>
                  <a:cubicBezTo>
                    <a:pt x="4334" y="3095"/>
                    <a:pt x="4325" y="3101"/>
                    <a:pt x="4317" y="3105"/>
                  </a:cubicBezTo>
                  <a:cubicBezTo>
                    <a:pt x="3931" y="3321"/>
                    <a:pt x="3546" y="3536"/>
                    <a:pt x="3142" y="3728"/>
                  </a:cubicBezTo>
                  <a:lnTo>
                    <a:pt x="3142" y="3706"/>
                  </a:lnTo>
                  <a:cubicBezTo>
                    <a:pt x="3074" y="3706"/>
                    <a:pt x="2826" y="3536"/>
                    <a:pt x="2716" y="3463"/>
                  </a:cubicBezTo>
                  <a:cubicBezTo>
                    <a:pt x="2666" y="3431"/>
                    <a:pt x="2619" y="3398"/>
                    <a:pt x="2587" y="3380"/>
                  </a:cubicBezTo>
                  <a:cubicBezTo>
                    <a:pt x="2270" y="3188"/>
                    <a:pt x="1987" y="3133"/>
                    <a:pt x="1656" y="3068"/>
                  </a:cubicBezTo>
                  <a:cubicBezTo>
                    <a:pt x="1592" y="3055"/>
                    <a:pt x="1523" y="3046"/>
                    <a:pt x="1455" y="3031"/>
                  </a:cubicBezTo>
                  <a:lnTo>
                    <a:pt x="1354" y="3008"/>
                  </a:lnTo>
                  <a:cubicBezTo>
                    <a:pt x="1317" y="3004"/>
                    <a:pt x="1280" y="2995"/>
                    <a:pt x="1239" y="2985"/>
                  </a:cubicBezTo>
                  <a:cubicBezTo>
                    <a:pt x="1180" y="3036"/>
                    <a:pt x="1120" y="3087"/>
                    <a:pt x="1065" y="3137"/>
                  </a:cubicBezTo>
                  <a:cubicBezTo>
                    <a:pt x="1152" y="3160"/>
                    <a:pt x="1239" y="3173"/>
                    <a:pt x="1322" y="3192"/>
                  </a:cubicBezTo>
                  <a:lnTo>
                    <a:pt x="1417" y="3211"/>
                  </a:lnTo>
                  <a:cubicBezTo>
                    <a:pt x="1491" y="3224"/>
                    <a:pt x="1555" y="3238"/>
                    <a:pt x="1624" y="3252"/>
                  </a:cubicBezTo>
                  <a:cubicBezTo>
                    <a:pt x="1950" y="3311"/>
                    <a:pt x="2207" y="3362"/>
                    <a:pt x="2491" y="3536"/>
                  </a:cubicBezTo>
                  <a:cubicBezTo>
                    <a:pt x="2524" y="3554"/>
                    <a:pt x="2564" y="3582"/>
                    <a:pt x="2615" y="3614"/>
                  </a:cubicBezTo>
                  <a:cubicBezTo>
                    <a:pt x="2744" y="3701"/>
                    <a:pt x="2854" y="3774"/>
                    <a:pt x="2945" y="3825"/>
                  </a:cubicBezTo>
                  <a:cubicBezTo>
                    <a:pt x="2573" y="3995"/>
                    <a:pt x="2193" y="4141"/>
                    <a:pt x="1794" y="4247"/>
                  </a:cubicBezTo>
                  <a:cubicBezTo>
                    <a:pt x="1437" y="4341"/>
                    <a:pt x="1098" y="4380"/>
                    <a:pt x="775" y="4380"/>
                  </a:cubicBezTo>
                  <a:cubicBezTo>
                    <a:pt x="519" y="4380"/>
                    <a:pt x="274" y="4356"/>
                    <a:pt x="37" y="4316"/>
                  </a:cubicBezTo>
                  <a:cubicBezTo>
                    <a:pt x="10" y="4384"/>
                    <a:pt x="1" y="4444"/>
                    <a:pt x="10" y="4499"/>
                  </a:cubicBezTo>
                  <a:cubicBezTo>
                    <a:pt x="253" y="4540"/>
                    <a:pt x="505" y="4564"/>
                    <a:pt x="767" y="4564"/>
                  </a:cubicBezTo>
                  <a:cubicBezTo>
                    <a:pt x="1110" y="4564"/>
                    <a:pt x="1464" y="4522"/>
                    <a:pt x="1840" y="4426"/>
                  </a:cubicBezTo>
                  <a:cubicBezTo>
                    <a:pt x="2670" y="4206"/>
                    <a:pt x="3422" y="3811"/>
                    <a:pt x="4147" y="3412"/>
                  </a:cubicBezTo>
                  <a:lnTo>
                    <a:pt x="4147" y="3412"/>
                  </a:lnTo>
                  <a:cubicBezTo>
                    <a:pt x="4124" y="3559"/>
                    <a:pt x="4133" y="3724"/>
                    <a:pt x="4142" y="3876"/>
                  </a:cubicBezTo>
                  <a:cubicBezTo>
                    <a:pt x="4142" y="3963"/>
                    <a:pt x="4147" y="4050"/>
                    <a:pt x="4147" y="4123"/>
                  </a:cubicBezTo>
                  <a:cubicBezTo>
                    <a:pt x="4124" y="4742"/>
                    <a:pt x="3927" y="5338"/>
                    <a:pt x="3597" y="5825"/>
                  </a:cubicBezTo>
                  <a:cubicBezTo>
                    <a:pt x="3669" y="5825"/>
                    <a:pt x="3743" y="5829"/>
                    <a:pt x="3817" y="5829"/>
                  </a:cubicBezTo>
                  <a:cubicBezTo>
                    <a:pt x="4087" y="5393"/>
                    <a:pt x="4262" y="4879"/>
                    <a:pt x="4317" y="4348"/>
                  </a:cubicBezTo>
                  <a:cubicBezTo>
                    <a:pt x="4321" y="4274"/>
                    <a:pt x="4325" y="4201"/>
                    <a:pt x="4330" y="4132"/>
                  </a:cubicBezTo>
                  <a:cubicBezTo>
                    <a:pt x="4334" y="4050"/>
                    <a:pt x="4330" y="3958"/>
                    <a:pt x="4325" y="3866"/>
                  </a:cubicBezTo>
                  <a:cubicBezTo>
                    <a:pt x="4317" y="3664"/>
                    <a:pt x="4302" y="3435"/>
                    <a:pt x="4367" y="3288"/>
                  </a:cubicBezTo>
                  <a:cubicBezTo>
                    <a:pt x="4389" y="3275"/>
                    <a:pt x="4412" y="3266"/>
                    <a:pt x="4435" y="3252"/>
                  </a:cubicBezTo>
                  <a:cubicBezTo>
                    <a:pt x="4729" y="3087"/>
                    <a:pt x="5028" y="2921"/>
                    <a:pt x="5330" y="2765"/>
                  </a:cubicBezTo>
                  <a:cubicBezTo>
                    <a:pt x="5532" y="2661"/>
                    <a:pt x="5737" y="2559"/>
                    <a:pt x="5944" y="2468"/>
                  </a:cubicBezTo>
                  <a:cubicBezTo>
                    <a:pt x="6251" y="2330"/>
                    <a:pt x="6577" y="2210"/>
                    <a:pt x="6889" y="2100"/>
                  </a:cubicBezTo>
                  <a:cubicBezTo>
                    <a:pt x="6981" y="2284"/>
                    <a:pt x="6986" y="2426"/>
                    <a:pt x="6962" y="2661"/>
                  </a:cubicBezTo>
                  <a:cubicBezTo>
                    <a:pt x="6921" y="3050"/>
                    <a:pt x="6875" y="3495"/>
                    <a:pt x="6935" y="3944"/>
                  </a:cubicBezTo>
                  <a:cubicBezTo>
                    <a:pt x="6944" y="3999"/>
                    <a:pt x="6954" y="4068"/>
                    <a:pt x="6958" y="4141"/>
                  </a:cubicBezTo>
                  <a:cubicBezTo>
                    <a:pt x="6976" y="4316"/>
                    <a:pt x="6999" y="4532"/>
                    <a:pt x="7045" y="4737"/>
                  </a:cubicBezTo>
                  <a:cubicBezTo>
                    <a:pt x="7100" y="4691"/>
                    <a:pt x="7155" y="4650"/>
                    <a:pt x="7206" y="4604"/>
                  </a:cubicBezTo>
                  <a:cubicBezTo>
                    <a:pt x="7178" y="4430"/>
                    <a:pt x="7159" y="4261"/>
                    <a:pt x="7141" y="4119"/>
                  </a:cubicBezTo>
                  <a:cubicBezTo>
                    <a:pt x="7136" y="4045"/>
                    <a:pt x="7128" y="3976"/>
                    <a:pt x="7119" y="3916"/>
                  </a:cubicBezTo>
                  <a:cubicBezTo>
                    <a:pt x="7064" y="3490"/>
                    <a:pt x="7104" y="3059"/>
                    <a:pt x="7146" y="2678"/>
                  </a:cubicBezTo>
                  <a:cubicBezTo>
                    <a:pt x="7168" y="2426"/>
                    <a:pt x="7164" y="2252"/>
                    <a:pt x="7064" y="2041"/>
                  </a:cubicBezTo>
                  <a:cubicBezTo>
                    <a:pt x="7251" y="1977"/>
                    <a:pt x="7435" y="1918"/>
                    <a:pt x="7604" y="1863"/>
                  </a:cubicBezTo>
                  <a:lnTo>
                    <a:pt x="7659" y="1844"/>
                  </a:lnTo>
                  <a:cubicBezTo>
                    <a:pt x="7986" y="1735"/>
                    <a:pt x="8380" y="1606"/>
                    <a:pt x="8735" y="1606"/>
                  </a:cubicBezTo>
                  <a:cubicBezTo>
                    <a:pt x="8798" y="1606"/>
                    <a:pt x="8860" y="1610"/>
                    <a:pt x="8920" y="1619"/>
                  </a:cubicBezTo>
                  <a:cubicBezTo>
                    <a:pt x="9058" y="1637"/>
                    <a:pt x="9196" y="1664"/>
                    <a:pt x="9329" y="1729"/>
                  </a:cubicBezTo>
                  <a:cubicBezTo>
                    <a:pt x="9388" y="1761"/>
                    <a:pt x="9411" y="1743"/>
                    <a:pt x="9475" y="1816"/>
                  </a:cubicBezTo>
                  <a:lnTo>
                    <a:pt x="9521" y="1880"/>
                  </a:lnTo>
                  <a:cubicBezTo>
                    <a:pt x="9530" y="1880"/>
                    <a:pt x="9572" y="1990"/>
                    <a:pt x="9581" y="1990"/>
                  </a:cubicBezTo>
                  <a:cubicBezTo>
                    <a:pt x="9631" y="1908"/>
                    <a:pt x="9727" y="1761"/>
                    <a:pt x="9727" y="1761"/>
                  </a:cubicBezTo>
                  <a:cubicBezTo>
                    <a:pt x="9710" y="1743"/>
                    <a:pt x="9710" y="1702"/>
                    <a:pt x="9691" y="1683"/>
                  </a:cubicBezTo>
                  <a:cubicBezTo>
                    <a:pt x="9631" y="1656"/>
                    <a:pt x="9572" y="1628"/>
                    <a:pt x="9507" y="1605"/>
                  </a:cubicBezTo>
                  <a:cubicBezTo>
                    <a:pt x="9416" y="1564"/>
                    <a:pt x="9320" y="1527"/>
                    <a:pt x="9223" y="1499"/>
                  </a:cubicBezTo>
                  <a:cubicBezTo>
                    <a:pt x="9132" y="1472"/>
                    <a:pt x="9039" y="1450"/>
                    <a:pt x="8948" y="1436"/>
                  </a:cubicBezTo>
                  <a:cubicBezTo>
                    <a:pt x="8880" y="1426"/>
                    <a:pt x="8811" y="1422"/>
                    <a:pt x="8741" y="1422"/>
                  </a:cubicBezTo>
                  <a:cubicBezTo>
                    <a:pt x="8438" y="1422"/>
                    <a:pt x="8120" y="1502"/>
                    <a:pt x="7834" y="1592"/>
                  </a:cubicBezTo>
                  <a:cubicBezTo>
                    <a:pt x="7815" y="1340"/>
                    <a:pt x="7476" y="904"/>
                    <a:pt x="7421" y="839"/>
                  </a:cubicBezTo>
                  <a:cubicBezTo>
                    <a:pt x="7201" y="587"/>
                    <a:pt x="6820" y="381"/>
                    <a:pt x="6541" y="275"/>
                  </a:cubicBezTo>
                  <a:lnTo>
                    <a:pt x="6362" y="206"/>
                  </a:lnTo>
                  <a:cubicBezTo>
                    <a:pt x="6183" y="138"/>
                    <a:pt x="6004" y="74"/>
                    <a:pt x="5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4938769" y="2684207"/>
              <a:ext cx="58459" cy="351633"/>
            </a:xfrm>
            <a:custGeom>
              <a:rect b="b" l="l" r="r" t="t"/>
              <a:pathLst>
                <a:path extrusionOk="0" h="6105" w="1015">
                  <a:moveTo>
                    <a:pt x="1" y="1"/>
                  </a:moveTo>
                  <a:lnTo>
                    <a:pt x="1" y="6105"/>
                  </a:lnTo>
                  <a:lnTo>
                    <a:pt x="1014" y="4160"/>
                  </a:lnTo>
                  <a:lnTo>
                    <a:pt x="10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4054731" y="2923809"/>
              <a:ext cx="942485" cy="740704"/>
            </a:xfrm>
            <a:custGeom>
              <a:rect b="b" l="l" r="r" t="t"/>
              <a:pathLst>
                <a:path extrusionOk="0" h="12860" w="16364">
                  <a:moveTo>
                    <a:pt x="0" y="0"/>
                  </a:moveTo>
                  <a:lnTo>
                    <a:pt x="0" y="8540"/>
                  </a:lnTo>
                  <a:cubicBezTo>
                    <a:pt x="0" y="10929"/>
                    <a:pt x="1936" y="12860"/>
                    <a:pt x="4320" y="12860"/>
                  </a:cubicBezTo>
                  <a:lnTo>
                    <a:pt x="12043" y="12860"/>
                  </a:lnTo>
                  <a:cubicBezTo>
                    <a:pt x="14433" y="12860"/>
                    <a:pt x="16363" y="10929"/>
                    <a:pt x="16363" y="8540"/>
                  </a:cubicBezTo>
                  <a:lnTo>
                    <a:pt x="1636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4054731" y="3134900"/>
              <a:ext cx="942485" cy="529609"/>
            </a:xfrm>
            <a:custGeom>
              <a:rect b="b" l="l" r="r" t="t"/>
              <a:pathLst>
                <a:path extrusionOk="0" h="9195" w="16364">
                  <a:moveTo>
                    <a:pt x="0" y="0"/>
                  </a:moveTo>
                  <a:lnTo>
                    <a:pt x="0" y="4875"/>
                  </a:lnTo>
                  <a:cubicBezTo>
                    <a:pt x="0" y="7264"/>
                    <a:pt x="1936" y="9195"/>
                    <a:pt x="4320" y="9195"/>
                  </a:cubicBezTo>
                  <a:lnTo>
                    <a:pt x="12043" y="9195"/>
                  </a:lnTo>
                  <a:cubicBezTo>
                    <a:pt x="14433" y="9195"/>
                    <a:pt x="16363" y="7264"/>
                    <a:pt x="16363" y="4875"/>
                  </a:cubicBezTo>
                  <a:lnTo>
                    <a:pt x="163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4054731" y="3134900"/>
              <a:ext cx="942485" cy="173311"/>
            </a:xfrm>
            <a:custGeom>
              <a:rect b="b" l="l" r="r" t="t"/>
              <a:pathLst>
                <a:path extrusionOk="0" h="3009" w="16364">
                  <a:moveTo>
                    <a:pt x="0" y="0"/>
                  </a:moveTo>
                  <a:lnTo>
                    <a:pt x="0" y="3008"/>
                  </a:lnTo>
                  <a:lnTo>
                    <a:pt x="16363" y="3008"/>
                  </a:lnTo>
                  <a:lnTo>
                    <a:pt x="163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1" name="Google Shape;4641;p79"/>
          <p:cNvSpPr txBox="1"/>
          <p:nvPr>
            <p:ph idx="4" type="title"/>
          </p:nvPr>
        </p:nvSpPr>
        <p:spPr>
          <a:xfrm>
            <a:off x="110088" y="328500"/>
            <a:ext cx="6559500" cy="115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Club Meeting Time</a:t>
            </a:r>
            <a:endParaRPr/>
          </a:p>
        </p:txBody>
      </p:sp>
      <p:pic>
        <p:nvPicPr>
          <p:cNvPr id="4642" name="Google Shape;4642;p79"/>
          <p:cNvPicPr preferRelativeResize="0"/>
          <p:nvPr/>
        </p:nvPicPr>
        <p:blipFill>
          <a:blip r:embed="rId3">
            <a:alphaModFix/>
          </a:blip>
          <a:stretch>
            <a:fillRect/>
          </a:stretch>
        </p:blipFill>
        <p:spPr>
          <a:xfrm>
            <a:off x="5235306" y="1631400"/>
            <a:ext cx="2962275" cy="31146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4623"/>
                                        </p:tgtEl>
                                        <p:attrNameLst>
                                          <p:attrName>style.visibility</p:attrName>
                                        </p:attrNameLst>
                                      </p:cBhvr>
                                      <p:to>
                                        <p:strVal val="visible"/>
                                      </p:to>
                                    </p:set>
                                    <p:anim calcmode="lin" valueType="num">
                                      <p:cBhvr additive="base">
                                        <p:cTn dur="500"/>
                                        <p:tgtEl>
                                          <p:spTgt spid="462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6" name="Shape 4646"/>
        <p:cNvGrpSpPr/>
        <p:nvPr/>
      </p:nvGrpSpPr>
      <p:grpSpPr>
        <a:xfrm>
          <a:off x="0" y="0"/>
          <a:ext cx="0" cy="0"/>
          <a:chOff x="0" y="0"/>
          <a:chExt cx="0" cy="0"/>
        </a:xfrm>
      </p:grpSpPr>
      <p:sp>
        <p:nvSpPr>
          <p:cNvPr id="4647" name="Google Shape;4647;p80"/>
          <p:cNvSpPr txBox="1"/>
          <p:nvPr>
            <p:ph type="title"/>
          </p:nvPr>
        </p:nvSpPr>
        <p:spPr>
          <a:xfrm>
            <a:off x="720000" y="540000"/>
            <a:ext cx="5419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Green Action</a:t>
            </a:r>
            <a:endParaRPr/>
          </a:p>
          <a:p>
            <a:pPr indent="0" lvl="0" marL="0" rtl="0" algn="ctr">
              <a:spcBef>
                <a:spcPts val="0"/>
              </a:spcBef>
              <a:spcAft>
                <a:spcPts val="0"/>
              </a:spcAft>
              <a:buNone/>
            </a:pPr>
            <a:r>
              <a:rPr lang="en"/>
              <a:t>Potluck at Maymont Community Garden! (Sept 6th)</a:t>
            </a:r>
            <a:endParaRPr/>
          </a:p>
        </p:txBody>
      </p:sp>
      <p:grpSp>
        <p:nvGrpSpPr>
          <p:cNvPr id="4648" name="Google Shape;4648;p80"/>
          <p:cNvGrpSpPr/>
          <p:nvPr/>
        </p:nvGrpSpPr>
        <p:grpSpPr>
          <a:xfrm flipH="1" rot="-2700000">
            <a:off x="320850" y="607563"/>
            <a:ext cx="448091" cy="437576"/>
            <a:chOff x="3151425" y="238225"/>
            <a:chExt cx="190700" cy="186225"/>
          </a:xfrm>
        </p:grpSpPr>
        <p:sp>
          <p:nvSpPr>
            <p:cNvPr id="4649" name="Google Shape;4649;p80"/>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80"/>
          <p:cNvGrpSpPr/>
          <p:nvPr/>
        </p:nvGrpSpPr>
        <p:grpSpPr>
          <a:xfrm flipH="1" rot="1800063">
            <a:off x="6218879" y="607571"/>
            <a:ext cx="448093" cy="437578"/>
            <a:chOff x="3151425" y="238225"/>
            <a:chExt cx="190700" cy="186225"/>
          </a:xfrm>
        </p:grpSpPr>
        <p:sp>
          <p:nvSpPr>
            <p:cNvPr id="4652" name="Google Shape;4652;p80"/>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0"/>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4" name="Google Shape;4654;p80"/>
          <p:cNvSpPr txBox="1"/>
          <p:nvPr/>
        </p:nvSpPr>
        <p:spPr>
          <a:xfrm>
            <a:off x="231775" y="1496325"/>
            <a:ext cx="5634900" cy="2289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dk2"/>
                </a:solidFill>
                <a:latin typeface="Denk One"/>
                <a:ea typeface="Denk One"/>
                <a:cs typeface="Denk One"/>
                <a:sym typeface="Denk One"/>
              </a:rPr>
              <a:t>Next week will will be meeting at Maymont Community Garden 6:30-7:30pm for a social/mixer event</a:t>
            </a:r>
            <a:endParaRPr b="1" sz="2000">
              <a:solidFill>
                <a:schemeClr val="dk2"/>
              </a:solidFill>
              <a:latin typeface="Denk One"/>
              <a:ea typeface="Denk One"/>
              <a:cs typeface="Denk One"/>
              <a:sym typeface="Denk One"/>
            </a:endParaRPr>
          </a:p>
          <a:p>
            <a:pPr indent="0" lvl="0" marL="0" rtl="0" algn="l">
              <a:spcBef>
                <a:spcPts val="0"/>
              </a:spcBef>
              <a:spcAft>
                <a:spcPts val="0"/>
              </a:spcAft>
              <a:buNone/>
            </a:pPr>
            <a:r>
              <a:t/>
            </a:r>
            <a:endParaRPr b="1" sz="2000">
              <a:solidFill>
                <a:schemeClr val="dk2"/>
              </a:solidFill>
              <a:latin typeface="Denk One"/>
              <a:ea typeface="Denk One"/>
              <a:cs typeface="Denk One"/>
              <a:sym typeface="Denk One"/>
            </a:endParaRPr>
          </a:p>
          <a:p>
            <a:pPr indent="0" lvl="0" marL="0" rtl="0" algn="l">
              <a:spcBef>
                <a:spcPts val="0"/>
              </a:spcBef>
              <a:spcAft>
                <a:spcPts val="0"/>
              </a:spcAft>
              <a:buNone/>
            </a:pPr>
            <a:r>
              <a:rPr b="1" lang="en" sz="2000">
                <a:solidFill>
                  <a:schemeClr val="dk2"/>
                </a:solidFill>
                <a:latin typeface="Denk One"/>
                <a:ea typeface="Denk One"/>
                <a:cs typeface="Denk One"/>
                <a:sym typeface="Denk One"/>
              </a:rPr>
              <a:t>A group of us will be leaving from Monroe Park at 6pm (sharp!) to walk over to the garden. It’s a short drive/bike, so feel free to arrange your own transportation!</a:t>
            </a:r>
            <a:endParaRPr b="1" sz="2000">
              <a:solidFill>
                <a:schemeClr val="dk2"/>
              </a:solidFill>
              <a:latin typeface="Denk One"/>
              <a:ea typeface="Denk One"/>
              <a:cs typeface="Denk One"/>
              <a:sym typeface="Denk One"/>
            </a:endParaRPr>
          </a:p>
          <a:p>
            <a:pPr indent="0" lvl="0" marL="0" rtl="0" algn="l">
              <a:spcBef>
                <a:spcPts val="0"/>
              </a:spcBef>
              <a:spcAft>
                <a:spcPts val="0"/>
              </a:spcAft>
              <a:buNone/>
            </a:pPr>
            <a:r>
              <a:t/>
            </a:r>
            <a:endParaRPr b="1" sz="2000">
              <a:solidFill>
                <a:schemeClr val="dk2"/>
              </a:solidFill>
              <a:latin typeface="Denk One"/>
              <a:ea typeface="Denk One"/>
              <a:cs typeface="Denk One"/>
              <a:sym typeface="Denk One"/>
            </a:endParaRPr>
          </a:p>
          <a:p>
            <a:pPr indent="0" lvl="0" marL="0" rtl="0" algn="l">
              <a:spcBef>
                <a:spcPts val="0"/>
              </a:spcBef>
              <a:spcAft>
                <a:spcPts val="0"/>
              </a:spcAft>
              <a:buNone/>
            </a:pPr>
            <a:r>
              <a:rPr b="1" lang="en" sz="2000">
                <a:solidFill>
                  <a:schemeClr val="dk2"/>
                </a:solidFill>
                <a:latin typeface="Denk One"/>
                <a:ea typeface="Denk One"/>
                <a:cs typeface="Denk One"/>
                <a:sym typeface="Denk One"/>
              </a:rPr>
              <a:t>Bring a dish, bring a friend, bring yourself! </a:t>
            </a:r>
            <a:endParaRPr b="1" sz="2000">
              <a:solidFill>
                <a:schemeClr val="dk2"/>
              </a:solidFill>
              <a:latin typeface="Denk One"/>
              <a:ea typeface="Denk One"/>
              <a:cs typeface="Denk One"/>
              <a:sym typeface="Denk One"/>
            </a:endParaRPr>
          </a:p>
        </p:txBody>
      </p:sp>
      <p:pic>
        <p:nvPicPr>
          <p:cNvPr id="4655" name="Google Shape;4655;p80"/>
          <p:cNvPicPr preferRelativeResize="0"/>
          <p:nvPr/>
        </p:nvPicPr>
        <p:blipFill>
          <a:blip r:embed="rId3">
            <a:alphaModFix/>
          </a:blip>
          <a:stretch>
            <a:fillRect/>
          </a:stretch>
        </p:blipFill>
        <p:spPr>
          <a:xfrm>
            <a:off x="5670650" y="3099675"/>
            <a:ext cx="1261551" cy="1535699"/>
          </a:xfrm>
          <a:prstGeom prst="rect">
            <a:avLst/>
          </a:prstGeom>
          <a:noFill/>
          <a:ln>
            <a:noFill/>
          </a:ln>
        </p:spPr>
      </p:pic>
      <p:pic>
        <p:nvPicPr>
          <p:cNvPr id="4656" name="Google Shape;4656;p80"/>
          <p:cNvPicPr preferRelativeResize="0"/>
          <p:nvPr/>
        </p:nvPicPr>
        <p:blipFill rotWithShape="1">
          <a:blip r:embed="rId4">
            <a:alphaModFix/>
          </a:blip>
          <a:srcRect b="8256" l="4759" r="5938" t="0"/>
          <a:stretch/>
        </p:blipFill>
        <p:spPr>
          <a:xfrm flipH="1">
            <a:off x="5460875" y="1902450"/>
            <a:ext cx="973975" cy="1338599"/>
          </a:xfrm>
          <a:prstGeom prst="rect">
            <a:avLst/>
          </a:prstGeom>
          <a:noFill/>
          <a:ln>
            <a:noFill/>
          </a:ln>
        </p:spPr>
      </p:pic>
      <p:pic>
        <p:nvPicPr>
          <p:cNvPr id="4657" name="Google Shape;4657;p80"/>
          <p:cNvPicPr preferRelativeResize="0"/>
          <p:nvPr/>
        </p:nvPicPr>
        <p:blipFill rotWithShape="1">
          <a:blip r:embed="rId5">
            <a:alphaModFix/>
          </a:blip>
          <a:srcRect b="0" l="4607" r="0" t="0"/>
          <a:stretch/>
        </p:blipFill>
        <p:spPr>
          <a:xfrm>
            <a:off x="7693350" y="102600"/>
            <a:ext cx="1144226" cy="1447499"/>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600" fill="hold"/>
                                        <p:tgtEl>
                                          <p:spTgt spid="4651"/>
                                        </p:tgtEl>
                                        <p:attrNameLst>
                                          <p:attrName>r</p:attrName>
                                        </p:attrNameLst>
                                      </p:cBhvr>
                                    </p:animRot>
                                  </p:childTnLst>
                                </p:cTn>
                              </p:par>
                              <p:par>
                                <p:cTn fill="hold" nodeType="withEffect" presetClass="emph" presetID="8" presetSubtype="0">
                                  <p:stCondLst>
                                    <p:cond delay="0"/>
                                  </p:stCondLst>
                                  <p:childTnLst>
                                    <p:animRot by="-21600000">
                                      <p:cBhvr>
                                        <p:cTn dur="2000" fill="hold"/>
                                        <p:tgtEl>
                                          <p:spTgt spid="4648"/>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1" name="Shape 4661"/>
        <p:cNvGrpSpPr/>
        <p:nvPr/>
      </p:nvGrpSpPr>
      <p:grpSpPr>
        <a:xfrm>
          <a:off x="0" y="0"/>
          <a:ext cx="0" cy="0"/>
          <a:chOff x="0" y="0"/>
          <a:chExt cx="0" cy="0"/>
        </a:xfrm>
      </p:grpSpPr>
      <p:sp>
        <p:nvSpPr>
          <p:cNvPr id="4662" name="Google Shape;4662;p81"/>
          <p:cNvSpPr txBox="1"/>
          <p:nvPr>
            <p:ph type="title"/>
          </p:nvPr>
        </p:nvSpPr>
        <p:spPr>
          <a:xfrm>
            <a:off x="5473300" y="3298650"/>
            <a:ext cx="26094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RamsConnect</a:t>
            </a:r>
            <a:endParaRPr b="0">
              <a:solidFill>
                <a:schemeClr val="dk2"/>
              </a:solidFill>
            </a:endParaRPr>
          </a:p>
        </p:txBody>
      </p:sp>
      <p:pic>
        <p:nvPicPr>
          <p:cNvPr id="4663" name="Google Shape;4663;p81"/>
          <p:cNvPicPr preferRelativeResize="0"/>
          <p:nvPr/>
        </p:nvPicPr>
        <p:blipFill rotWithShape="1">
          <a:blip r:embed="rId3">
            <a:alphaModFix/>
          </a:blip>
          <a:srcRect b="32814" l="74038" r="9935" t="38713"/>
          <a:stretch/>
        </p:blipFill>
        <p:spPr>
          <a:xfrm>
            <a:off x="5408800" y="624775"/>
            <a:ext cx="2673875" cy="2673875"/>
          </a:xfrm>
          <a:prstGeom prst="rect">
            <a:avLst/>
          </a:prstGeom>
          <a:noFill/>
          <a:ln>
            <a:noFill/>
          </a:ln>
        </p:spPr>
      </p:pic>
      <p:pic>
        <p:nvPicPr>
          <p:cNvPr id="4664" name="Google Shape;4664;p81"/>
          <p:cNvPicPr preferRelativeResize="0"/>
          <p:nvPr/>
        </p:nvPicPr>
        <p:blipFill>
          <a:blip r:embed="rId4">
            <a:alphaModFix/>
          </a:blip>
          <a:stretch>
            <a:fillRect/>
          </a:stretch>
        </p:blipFill>
        <p:spPr>
          <a:xfrm>
            <a:off x="2102263" y="624775"/>
            <a:ext cx="2521312" cy="2673875"/>
          </a:xfrm>
          <a:prstGeom prst="rect">
            <a:avLst/>
          </a:prstGeom>
          <a:noFill/>
          <a:ln>
            <a:noFill/>
          </a:ln>
        </p:spPr>
      </p:pic>
      <p:sp>
        <p:nvSpPr>
          <p:cNvPr id="4665" name="Google Shape;4665;p81"/>
          <p:cNvSpPr txBox="1"/>
          <p:nvPr>
            <p:ph type="title"/>
          </p:nvPr>
        </p:nvSpPr>
        <p:spPr>
          <a:xfrm>
            <a:off x="2058225" y="3298650"/>
            <a:ext cx="26094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GroupMe</a:t>
            </a:r>
            <a:endParaRPr b="0">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9" name="Shape 4669"/>
        <p:cNvGrpSpPr/>
        <p:nvPr/>
      </p:nvGrpSpPr>
      <p:grpSpPr>
        <a:xfrm>
          <a:off x="0" y="0"/>
          <a:ext cx="0" cy="0"/>
          <a:chOff x="0" y="0"/>
          <a:chExt cx="0" cy="0"/>
        </a:xfrm>
      </p:grpSpPr>
      <p:sp>
        <p:nvSpPr>
          <p:cNvPr id="4670" name="Google Shape;4670;p82"/>
          <p:cNvSpPr txBox="1"/>
          <p:nvPr>
            <p:ph type="title"/>
          </p:nvPr>
        </p:nvSpPr>
        <p:spPr>
          <a:xfrm>
            <a:off x="2020450" y="2332025"/>
            <a:ext cx="5103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Questions? Ideas?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4" name="Shape 4674"/>
        <p:cNvGrpSpPr/>
        <p:nvPr/>
      </p:nvGrpSpPr>
      <p:grpSpPr>
        <a:xfrm>
          <a:off x="0" y="0"/>
          <a:ext cx="0" cy="0"/>
          <a:chOff x="0" y="0"/>
          <a:chExt cx="0" cy="0"/>
        </a:xfrm>
      </p:grpSpPr>
      <p:grpSp>
        <p:nvGrpSpPr>
          <p:cNvPr id="4675" name="Google Shape;4675;p83"/>
          <p:cNvGrpSpPr/>
          <p:nvPr/>
        </p:nvGrpSpPr>
        <p:grpSpPr>
          <a:xfrm>
            <a:off x="188975" y="2562425"/>
            <a:ext cx="1768300" cy="1972275"/>
            <a:chOff x="4307325" y="3001525"/>
            <a:chExt cx="1768300" cy="1972275"/>
          </a:xfrm>
        </p:grpSpPr>
        <p:sp>
          <p:nvSpPr>
            <p:cNvPr id="4676" name="Google Shape;4676;p83"/>
            <p:cNvSpPr/>
            <p:nvPr/>
          </p:nvSpPr>
          <p:spPr>
            <a:xfrm>
              <a:off x="5019350" y="3776950"/>
              <a:ext cx="638350" cy="765975"/>
            </a:xfrm>
            <a:custGeom>
              <a:rect b="b" l="l" r="r" t="t"/>
              <a:pathLst>
                <a:path extrusionOk="0" h="30639" w="25534">
                  <a:moveTo>
                    <a:pt x="25260" y="0"/>
                  </a:moveTo>
                  <a:cubicBezTo>
                    <a:pt x="25047" y="91"/>
                    <a:pt x="19849" y="2219"/>
                    <a:pt x="14135" y="7022"/>
                  </a:cubicBezTo>
                  <a:cubicBezTo>
                    <a:pt x="8846" y="11490"/>
                    <a:pt x="2068" y="19149"/>
                    <a:pt x="1" y="30365"/>
                  </a:cubicBezTo>
                  <a:lnTo>
                    <a:pt x="1460" y="30639"/>
                  </a:lnTo>
                  <a:cubicBezTo>
                    <a:pt x="5259" y="9940"/>
                    <a:pt x="25320" y="730"/>
                    <a:pt x="25533" y="638"/>
                  </a:cubicBezTo>
                  <a:lnTo>
                    <a:pt x="252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3"/>
            <p:cNvSpPr/>
            <p:nvPr/>
          </p:nvSpPr>
          <p:spPr>
            <a:xfrm>
              <a:off x="5435025" y="3578525"/>
              <a:ext cx="640600" cy="721250"/>
            </a:xfrm>
            <a:custGeom>
              <a:rect b="b" l="l" r="r" t="t"/>
              <a:pathLst>
                <a:path extrusionOk="0" h="28850" w="25624">
                  <a:moveTo>
                    <a:pt x="13771" y="5124"/>
                  </a:moveTo>
                  <a:cubicBezTo>
                    <a:pt x="14064" y="5124"/>
                    <a:pt x="14332" y="5394"/>
                    <a:pt x="14225" y="5688"/>
                  </a:cubicBezTo>
                  <a:cubicBezTo>
                    <a:pt x="14013" y="6265"/>
                    <a:pt x="13405" y="6509"/>
                    <a:pt x="12918" y="6752"/>
                  </a:cubicBezTo>
                  <a:lnTo>
                    <a:pt x="12888" y="6752"/>
                  </a:lnTo>
                  <a:cubicBezTo>
                    <a:pt x="12888" y="6752"/>
                    <a:pt x="12888" y="6782"/>
                    <a:pt x="12858" y="6782"/>
                  </a:cubicBezTo>
                  <a:cubicBezTo>
                    <a:pt x="12785" y="6884"/>
                    <a:pt x="12669" y="6931"/>
                    <a:pt x="12552" y="6931"/>
                  </a:cubicBezTo>
                  <a:cubicBezTo>
                    <a:pt x="12426" y="6931"/>
                    <a:pt x="12298" y="6877"/>
                    <a:pt x="12219" y="6782"/>
                  </a:cubicBezTo>
                  <a:cubicBezTo>
                    <a:pt x="12007" y="6600"/>
                    <a:pt x="12037" y="6326"/>
                    <a:pt x="12219" y="6144"/>
                  </a:cubicBezTo>
                  <a:cubicBezTo>
                    <a:pt x="12584" y="5657"/>
                    <a:pt x="13070" y="5293"/>
                    <a:pt x="13648" y="5141"/>
                  </a:cubicBezTo>
                  <a:cubicBezTo>
                    <a:pt x="13689" y="5130"/>
                    <a:pt x="13730" y="5124"/>
                    <a:pt x="13771" y="5124"/>
                  </a:cubicBezTo>
                  <a:close/>
                  <a:moveTo>
                    <a:pt x="14952" y="9381"/>
                  </a:moveTo>
                  <a:cubicBezTo>
                    <a:pt x="14993" y="9381"/>
                    <a:pt x="15035" y="9386"/>
                    <a:pt x="15076" y="9396"/>
                  </a:cubicBezTo>
                  <a:cubicBezTo>
                    <a:pt x="15228" y="9411"/>
                    <a:pt x="15380" y="9411"/>
                    <a:pt x="15532" y="9411"/>
                  </a:cubicBezTo>
                  <a:cubicBezTo>
                    <a:pt x="15684" y="9411"/>
                    <a:pt x="15836" y="9411"/>
                    <a:pt x="15988" y="9427"/>
                  </a:cubicBezTo>
                  <a:cubicBezTo>
                    <a:pt x="16232" y="9457"/>
                    <a:pt x="16444" y="9639"/>
                    <a:pt x="16444" y="9882"/>
                  </a:cubicBezTo>
                  <a:cubicBezTo>
                    <a:pt x="16444" y="10113"/>
                    <a:pt x="16253" y="10371"/>
                    <a:pt x="16026" y="10371"/>
                  </a:cubicBezTo>
                  <a:cubicBezTo>
                    <a:pt x="16013" y="10371"/>
                    <a:pt x="16001" y="10370"/>
                    <a:pt x="15988" y="10369"/>
                  </a:cubicBezTo>
                  <a:cubicBezTo>
                    <a:pt x="15593" y="10308"/>
                    <a:pt x="15228" y="10338"/>
                    <a:pt x="14833" y="10278"/>
                  </a:cubicBezTo>
                  <a:cubicBezTo>
                    <a:pt x="14590" y="10217"/>
                    <a:pt x="14438" y="9943"/>
                    <a:pt x="14499" y="9700"/>
                  </a:cubicBezTo>
                  <a:cubicBezTo>
                    <a:pt x="14575" y="9499"/>
                    <a:pt x="14754" y="9381"/>
                    <a:pt x="14952" y="9381"/>
                  </a:cubicBezTo>
                  <a:close/>
                  <a:moveTo>
                    <a:pt x="9763" y="9866"/>
                  </a:moveTo>
                  <a:cubicBezTo>
                    <a:pt x="9840" y="9866"/>
                    <a:pt x="9919" y="9871"/>
                    <a:pt x="10000" y="9882"/>
                  </a:cubicBezTo>
                  <a:cubicBezTo>
                    <a:pt x="10304" y="9943"/>
                    <a:pt x="10517" y="10156"/>
                    <a:pt x="10456" y="10490"/>
                  </a:cubicBezTo>
                  <a:cubicBezTo>
                    <a:pt x="10304" y="11159"/>
                    <a:pt x="9727" y="11585"/>
                    <a:pt x="9362" y="12132"/>
                  </a:cubicBezTo>
                  <a:cubicBezTo>
                    <a:pt x="8845" y="12922"/>
                    <a:pt x="8633" y="13834"/>
                    <a:pt x="8389" y="14715"/>
                  </a:cubicBezTo>
                  <a:cubicBezTo>
                    <a:pt x="8326" y="14932"/>
                    <a:pt x="8150" y="15026"/>
                    <a:pt x="7969" y="15026"/>
                  </a:cubicBezTo>
                  <a:cubicBezTo>
                    <a:pt x="7719" y="15026"/>
                    <a:pt x="7460" y="14846"/>
                    <a:pt x="7478" y="14563"/>
                  </a:cubicBezTo>
                  <a:cubicBezTo>
                    <a:pt x="7386" y="14472"/>
                    <a:pt x="7326" y="14320"/>
                    <a:pt x="7356" y="14138"/>
                  </a:cubicBezTo>
                  <a:cubicBezTo>
                    <a:pt x="7560" y="12855"/>
                    <a:pt x="7960" y="9866"/>
                    <a:pt x="9763" y="9866"/>
                  </a:cubicBezTo>
                  <a:close/>
                  <a:moveTo>
                    <a:pt x="15790" y="0"/>
                  </a:moveTo>
                  <a:cubicBezTo>
                    <a:pt x="12474" y="0"/>
                    <a:pt x="10700" y="6478"/>
                    <a:pt x="10700" y="6478"/>
                  </a:cubicBezTo>
                  <a:cubicBezTo>
                    <a:pt x="10700" y="6478"/>
                    <a:pt x="10700" y="6478"/>
                    <a:pt x="10700" y="6448"/>
                  </a:cubicBezTo>
                  <a:cubicBezTo>
                    <a:pt x="10608" y="6326"/>
                    <a:pt x="10152" y="5749"/>
                    <a:pt x="9484" y="5202"/>
                  </a:cubicBezTo>
                  <a:cubicBezTo>
                    <a:pt x="8746" y="4587"/>
                    <a:pt x="7735" y="3993"/>
                    <a:pt x="6562" y="3993"/>
                  </a:cubicBezTo>
                  <a:cubicBezTo>
                    <a:pt x="5703" y="3993"/>
                    <a:pt x="4758" y="4311"/>
                    <a:pt x="3769" y="5171"/>
                  </a:cubicBezTo>
                  <a:cubicBezTo>
                    <a:pt x="0" y="8454"/>
                    <a:pt x="1398" y="16630"/>
                    <a:pt x="6809" y="20035"/>
                  </a:cubicBezTo>
                  <a:cubicBezTo>
                    <a:pt x="8754" y="21250"/>
                    <a:pt x="10791" y="22314"/>
                    <a:pt x="12614" y="23348"/>
                  </a:cubicBezTo>
                  <a:cubicBezTo>
                    <a:pt x="12189" y="22071"/>
                    <a:pt x="11885" y="20764"/>
                    <a:pt x="11885" y="19396"/>
                  </a:cubicBezTo>
                  <a:cubicBezTo>
                    <a:pt x="11915" y="18515"/>
                    <a:pt x="11885" y="16448"/>
                    <a:pt x="12797" y="15931"/>
                  </a:cubicBezTo>
                  <a:cubicBezTo>
                    <a:pt x="12984" y="15814"/>
                    <a:pt x="13147" y="15763"/>
                    <a:pt x="13287" y="15763"/>
                  </a:cubicBezTo>
                  <a:cubicBezTo>
                    <a:pt x="13873" y="15763"/>
                    <a:pt x="14062" y="16649"/>
                    <a:pt x="14013" y="17238"/>
                  </a:cubicBezTo>
                  <a:cubicBezTo>
                    <a:pt x="13769" y="19396"/>
                    <a:pt x="13131" y="23044"/>
                    <a:pt x="15046" y="24776"/>
                  </a:cubicBezTo>
                  <a:cubicBezTo>
                    <a:pt x="15350" y="24959"/>
                    <a:pt x="15624" y="25141"/>
                    <a:pt x="15897" y="25323"/>
                  </a:cubicBezTo>
                  <a:lnTo>
                    <a:pt x="15928" y="25323"/>
                  </a:lnTo>
                  <a:cubicBezTo>
                    <a:pt x="15988" y="25354"/>
                    <a:pt x="16049" y="25415"/>
                    <a:pt x="16080" y="25445"/>
                  </a:cubicBezTo>
                  <a:cubicBezTo>
                    <a:pt x="17630" y="26539"/>
                    <a:pt x="18754" y="27603"/>
                    <a:pt x="19089" y="28849"/>
                  </a:cubicBezTo>
                  <a:cubicBezTo>
                    <a:pt x="19089" y="28849"/>
                    <a:pt x="23405" y="24533"/>
                    <a:pt x="24985" y="17603"/>
                  </a:cubicBezTo>
                  <a:cubicBezTo>
                    <a:pt x="24104" y="16509"/>
                    <a:pt x="22007" y="15901"/>
                    <a:pt x="20821" y="15414"/>
                  </a:cubicBezTo>
                  <a:cubicBezTo>
                    <a:pt x="19818" y="14989"/>
                    <a:pt x="18663" y="14715"/>
                    <a:pt x="17721" y="14168"/>
                  </a:cubicBezTo>
                  <a:cubicBezTo>
                    <a:pt x="17113" y="13834"/>
                    <a:pt x="15928" y="12496"/>
                    <a:pt x="17265" y="12162"/>
                  </a:cubicBezTo>
                  <a:cubicBezTo>
                    <a:pt x="17347" y="12141"/>
                    <a:pt x="17437" y="12131"/>
                    <a:pt x="17533" y="12131"/>
                  </a:cubicBezTo>
                  <a:cubicBezTo>
                    <a:pt x="18255" y="12131"/>
                    <a:pt x="19312" y="12677"/>
                    <a:pt x="19849" y="12892"/>
                  </a:cubicBezTo>
                  <a:cubicBezTo>
                    <a:pt x="20730" y="13226"/>
                    <a:pt x="21581" y="13621"/>
                    <a:pt x="22402" y="14047"/>
                  </a:cubicBezTo>
                  <a:cubicBezTo>
                    <a:pt x="23466" y="14624"/>
                    <a:pt x="24499" y="15323"/>
                    <a:pt x="25259" y="16235"/>
                  </a:cubicBezTo>
                  <a:cubicBezTo>
                    <a:pt x="25502" y="14715"/>
                    <a:pt x="25624" y="13104"/>
                    <a:pt x="25533" y="11372"/>
                  </a:cubicBezTo>
                  <a:cubicBezTo>
                    <a:pt x="25502" y="10612"/>
                    <a:pt x="25381" y="9882"/>
                    <a:pt x="25198" y="9183"/>
                  </a:cubicBezTo>
                  <a:cubicBezTo>
                    <a:pt x="23982" y="8454"/>
                    <a:pt x="22797" y="8089"/>
                    <a:pt x="21277" y="7998"/>
                  </a:cubicBezTo>
                  <a:cubicBezTo>
                    <a:pt x="21047" y="7984"/>
                    <a:pt x="20805" y="7981"/>
                    <a:pt x="20556" y="7981"/>
                  </a:cubicBezTo>
                  <a:cubicBezTo>
                    <a:pt x="20392" y="7981"/>
                    <a:pt x="20226" y="7982"/>
                    <a:pt x="20058" y="7982"/>
                  </a:cubicBezTo>
                  <a:cubicBezTo>
                    <a:pt x="19367" y="7982"/>
                    <a:pt x="18659" y="7962"/>
                    <a:pt x="18055" y="7755"/>
                  </a:cubicBezTo>
                  <a:cubicBezTo>
                    <a:pt x="17356" y="7512"/>
                    <a:pt x="16596" y="6782"/>
                    <a:pt x="17265" y="6083"/>
                  </a:cubicBezTo>
                  <a:cubicBezTo>
                    <a:pt x="17566" y="5782"/>
                    <a:pt x="18056" y="5691"/>
                    <a:pt x="18569" y="5691"/>
                  </a:cubicBezTo>
                  <a:cubicBezTo>
                    <a:pt x="19145" y="5691"/>
                    <a:pt x="19751" y="5806"/>
                    <a:pt x="20153" y="5870"/>
                  </a:cubicBezTo>
                  <a:cubicBezTo>
                    <a:pt x="21581" y="6113"/>
                    <a:pt x="23253" y="6600"/>
                    <a:pt x="24621" y="7360"/>
                  </a:cubicBezTo>
                  <a:cubicBezTo>
                    <a:pt x="22767" y="2831"/>
                    <a:pt x="18633" y="156"/>
                    <a:pt x="15928" y="4"/>
                  </a:cubicBezTo>
                  <a:cubicBezTo>
                    <a:pt x="15882" y="1"/>
                    <a:pt x="15836" y="0"/>
                    <a:pt x="15790" y="0"/>
                  </a:cubicBezTo>
                  <a:close/>
                </a:path>
              </a:pathLst>
            </a:custGeom>
            <a:solidFill>
              <a:srgbClr val="547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3"/>
            <p:cNvSpPr/>
            <p:nvPr/>
          </p:nvSpPr>
          <p:spPr>
            <a:xfrm>
              <a:off x="5435025" y="3678275"/>
              <a:ext cx="477225" cy="621500"/>
            </a:xfrm>
            <a:custGeom>
              <a:rect b="b" l="l" r="r" t="t"/>
              <a:pathLst>
                <a:path extrusionOk="0" h="24860" w="19089">
                  <a:moveTo>
                    <a:pt x="9763" y="5876"/>
                  </a:moveTo>
                  <a:cubicBezTo>
                    <a:pt x="9840" y="5876"/>
                    <a:pt x="9919" y="5881"/>
                    <a:pt x="10000" y="5892"/>
                  </a:cubicBezTo>
                  <a:cubicBezTo>
                    <a:pt x="10304" y="5953"/>
                    <a:pt x="10517" y="6166"/>
                    <a:pt x="10456" y="6500"/>
                  </a:cubicBezTo>
                  <a:cubicBezTo>
                    <a:pt x="10304" y="7169"/>
                    <a:pt x="9727" y="7595"/>
                    <a:pt x="9362" y="8142"/>
                  </a:cubicBezTo>
                  <a:cubicBezTo>
                    <a:pt x="8845" y="8932"/>
                    <a:pt x="8633" y="9844"/>
                    <a:pt x="8389" y="10725"/>
                  </a:cubicBezTo>
                  <a:cubicBezTo>
                    <a:pt x="8326" y="10942"/>
                    <a:pt x="8150" y="11036"/>
                    <a:pt x="7969" y="11036"/>
                  </a:cubicBezTo>
                  <a:cubicBezTo>
                    <a:pt x="7719" y="11036"/>
                    <a:pt x="7460" y="10856"/>
                    <a:pt x="7478" y="10573"/>
                  </a:cubicBezTo>
                  <a:cubicBezTo>
                    <a:pt x="7386" y="10482"/>
                    <a:pt x="7326" y="10330"/>
                    <a:pt x="7356" y="10148"/>
                  </a:cubicBezTo>
                  <a:cubicBezTo>
                    <a:pt x="7560" y="8865"/>
                    <a:pt x="7960" y="5876"/>
                    <a:pt x="9763" y="5876"/>
                  </a:cubicBezTo>
                  <a:close/>
                  <a:moveTo>
                    <a:pt x="6571" y="1"/>
                  </a:moveTo>
                  <a:cubicBezTo>
                    <a:pt x="5710" y="1"/>
                    <a:pt x="4762" y="318"/>
                    <a:pt x="3769" y="1181"/>
                  </a:cubicBezTo>
                  <a:cubicBezTo>
                    <a:pt x="0" y="4464"/>
                    <a:pt x="1398" y="12640"/>
                    <a:pt x="6809" y="16045"/>
                  </a:cubicBezTo>
                  <a:cubicBezTo>
                    <a:pt x="8754" y="17260"/>
                    <a:pt x="10791" y="18324"/>
                    <a:pt x="12614" y="19358"/>
                  </a:cubicBezTo>
                  <a:cubicBezTo>
                    <a:pt x="12189" y="18081"/>
                    <a:pt x="11885" y="16774"/>
                    <a:pt x="11885" y="15406"/>
                  </a:cubicBezTo>
                  <a:cubicBezTo>
                    <a:pt x="11915" y="14525"/>
                    <a:pt x="11885" y="12458"/>
                    <a:pt x="12797" y="11941"/>
                  </a:cubicBezTo>
                  <a:cubicBezTo>
                    <a:pt x="12984" y="11824"/>
                    <a:pt x="13147" y="11773"/>
                    <a:pt x="13287" y="11773"/>
                  </a:cubicBezTo>
                  <a:cubicBezTo>
                    <a:pt x="13873" y="11773"/>
                    <a:pt x="14062" y="12659"/>
                    <a:pt x="14013" y="13248"/>
                  </a:cubicBezTo>
                  <a:cubicBezTo>
                    <a:pt x="13769" y="15406"/>
                    <a:pt x="13131" y="19054"/>
                    <a:pt x="15046" y="20786"/>
                  </a:cubicBezTo>
                  <a:cubicBezTo>
                    <a:pt x="15350" y="20969"/>
                    <a:pt x="15624" y="21151"/>
                    <a:pt x="15897" y="21333"/>
                  </a:cubicBezTo>
                  <a:lnTo>
                    <a:pt x="15928" y="21333"/>
                  </a:lnTo>
                  <a:cubicBezTo>
                    <a:pt x="15988" y="21364"/>
                    <a:pt x="16049" y="21425"/>
                    <a:pt x="16080" y="21455"/>
                  </a:cubicBezTo>
                  <a:cubicBezTo>
                    <a:pt x="17630" y="22549"/>
                    <a:pt x="18754" y="23613"/>
                    <a:pt x="19089" y="24859"/>
                  </a:cubicBezTo>
                  <a:cubicBezTo>
                    <a:pt x="19089" y="24859"/>
                    <a:pt x="18663" y="11455"/>
                    <a:pt x="10700" y="2488"/>
                  </a:cubicBezTo>
                  <a:cubicBezTo>
                    <a:pt x="10700" y="2488"/>
                    <a:pt x="10700" y="2488"/>
                    <a:pt x="10700" y="2458"/>
                  </a:cubicBezTo>
                  <a:cubicBezTo>
                    <a:pt x="10274" y="2002"/>
                    <a:pt x="9879" y="1576"/>
                    <a:pt x="9484" y="1181"/>
                  </a:cubicBezTo>
                  <a:cubicBezTo>
                    <a:pt x="8748" y="586"/>
                    <a:pt x="7741" y="1"/>
                    <a:pt x="6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9" name="Google Shape;4679;p83"/>
            <p:cNvGrpSpPr/>
            <p:nvPr/>
          </p:nvGrpSpPr>
          <p:grpSpPr>
            <a:xfrm>
              <a:off x="4307325" y="3844500"/>
              <a:ext cx="681650" cy="747825"/>
              <a:chOff x="4307325" y="3844500"/>
              <a:chExt cx="681650" cy="747825"/>
            </a:xfrm>
          </p:grpSpPr>
          <p:sp>
            <p:nvSpPr>
              <p:cNvPr id="4680" name="Google Shape;4680;p83"/>
              <p:cNvSpPr/>
              <p:nvPr/>
            </p:nvSpPr>
            <p:spPr>
              <a:xfrm>
                <a:off x="4649300" y="3916750"/>
                <a:ext cx="339675" cy="675575"/>
              </a:xfrm>
              <a:custGeom>
                <a:rect b="b" l="l" r="r" t="t"/>
                <a:pathLst>
                  <a:path extrusionOk="0" h="27023" w="13587">
                    <a:moveTo>
                      <a:pt x="304" y="1"/>
                    </a:moveTo>
                    <a:lnTo>
                      <a:pt x="0" y="305"/>
                    </a:lnTo>
                    <a:cubicBezTo>
                      <a:pt x="122" y="426"/>
                      <a:pt x="11490" y="12190"/>
                      <a:pt x="12493" y="27023"/>
                    </a:cubicBezTo>
                    <a:lnTo>
                      <a:pt x="13587" y="26962"/>
                    </a:lnTo>
                    <a:cubicBezTo>
                      <a:pt x="12553" y="11703"/>
                      <a:pt x="426" y="123"/>
                      <a:pt x="3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3"/>
              <p:cNvSpPr/>
              <p:nvPr/>
            </p:nvSpPr>
            <p:spPr>
              <a:xfrm>
                <a:off x="4307325" y="3844500"/>
                <a:ext cx="529675" cy="375475"/>
              </a:xfrm>
              <a:custGeom>
                <a:rect b="b" l="l" r="r" t="t"/>
                <a:pathLst>
                  <a:path extrusionOk="0" h="15019" w="21187">
                    <a:moveTo>
                      <a:pt x="9219" y="1"/>
                    </a:moveTo>
                    <a:cubicBezTo>
                      <a:pt x="8445" y="1"/>
                      <a:pt x="7456" y="311"/>
                      <a:pt x="6202" y="1158"/>
                    </a:cubicBezTo>
                    <a:cubicBezTo>
                      <a:pt x="4773" y="2101"/>
                      <a:pt x="3648" y="3772"/>
                      <a:pt x="2767" y="5627"/>
                    </a:cubicBezTo>
                    <a:cubicBezTo>
                      <a:pt x="3397" y="5324"/>
                      <a:pt x="4109" y="5147"/>
                      <a:pt x="4819" y="5147"/>
                    </a:cubicBezTo>
                    <a:cubicBezTo>
                      <a:pt x="4967" y="5147"/>
                      <a:pt x="5113" y="5155"/>
                      <a:pt x="5259" y="5171"/>
                    </a:cubicBezTo>
                    <a:cubicBezTo>
                      <a:pt x="5624" y="5201"/>
                      <a:pt x="5746" y="5839"/>
                      <a:pt x="5411" y="6022"/>
                    </a:cubicBezTo>
                    <a:cubicBezTo>
                      <a:pt x="4804" y="6326"/>
                      <a:pt x="4165" y="6447"/>
                      <a:pt x="3527" y="6660"/>
                    </a:cubicBezTo>
                    <a:cubicBezTo>
                      <a:pt x="2858" y="6842"/>
                      <a:pt x="2372" y="7207"/>
                      <a:pt x="1916" y="7663"/>
                    </a:cubicBezTo>
                    <a:cubicBezTo>
                      <a:pt x="548" y="11341"/>
                      <a:pt x="1" y="15019"/>
                      <a:pt x="1" y="15019"/>
                    </a:cubicBezTo>
                    <a:cubicBezTo>
                      <a:pt x="1" y="15019"/>
                      <a:pt x="5837" y="11189"/>
                      <a:pt x="12463" y="10885"/>
                    </a:cubicBezTo>
                    <a:cubicBezTo>
                      <a:pt x="12646" y="10855"/>
                      <a:pt x="12798" y="10855"/>
                      <a:pt x="12950" y="10855"/>
                    </a:cubicBezTo>
                    <a:cubicBezTo>
                      <a:pt x="13041" y="9791"/>
                      <a:pt x="12585" y="9000"/>
                      <a:pt x="12190" y="8058"/>
                    </a:cubicBezTo>
                    <a:cubicBezTo>
                      <a:pt x="11886" y="7420"/>
                      <a:pt x="11551" y="6751"/>
                      <a:pt x="11734" y="6052"/>
                    </a:cubicBezTo>
                    <a:cubicBezTo>
                      <a:pt x="11804" y="5842"/>
                      <a:pt x="12000" y="5667"/>
                      <a:pt x="12211" y="5667"/>
                    </a:cubicBezTo>
                    <a:cubicBezTo>
                      <a:pt x="12275" y="5667"/>
                      <a:pt x="12339" y="5683"/>
                      <a:pt x="12402" y="5718"/>
                    </a:cubicBezTo>
                    <a:cubicBezTo>
                      <a:pt x="13223" y="6204"/>
                      <a:pt x="13466" y="7146"/>
                      <a:pt x="13740" y="7997"/>
                    </a:cubicBezTo>
                    <a:cubicBezTo>
                      <a:pt x="14013" y="8940"/>
                      <a:pt x="14135" y="9791"/>
                      <a:pt x="13983" y="10703"/>
                    </a:cubicBezTo>
                    <a:cubicBezTo>
                      <a:pt x="19454" y="9791"/>
                      <a:pt x="21187" y="5383"/>
                      <a:pt x="18542" y="2557"/>
                    </a:cubicBezTo>
                    <a:cubicBezTo>
                      <a:pt x="17525" y="1481"/>
                      <a:pt x="16393" y="1131"/>
                      <a:pt x="15356" y="1131"/>
                    </a:cubicBezTo>
                    <a:cubicBezTo>
                      <a:pt x="13726" y="1131"/>
                      <a:pt x="12330" y="1993"/>
                      <a:pt x="11977" y="2253"/>
                    </a:cubicBezTo>
                    <a:cubicBezTo>
                      <a:pt x="11916" y="2253"/>
                      <a:pt x="11886" y="2283"/>
                      <a:pt x="11855" y="2313"/>
                    </a:cubicBezTo>
                    <a:cubicBezTo>
                      <a:pt x="11855" y="2313"/>
                      <a:pt x="11334" y="1"/>
                      <a:pt x="9219" y="1"/>
                    </a:cubicBezTo>
                    <a:close/>
                  </a:path>
                </a:pathLst>
              </a:custGeom>
              <a:solidFill>
                <a:srgbClr val="547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3"/>
              <p:cNvSpPr/>
              <p:nvPr/>
            </p:nvSpPr>
            <p:spPr>
              <a:xfrm>
                <a:off x="4307325" y="3872775"/>
                <a:ext cx="529675" cy="347200"/>
              </a:xfrm>
              <a:custGeom>
                <a:rect b="b" l="l" r="r" t="t"/>
                <a:pathLst>
                  <a:path extrusionOk="0" h="13888" w="21187">
                    <a:moveTo>
                      <a:pt x="15356" y="0"/>
                    </a:moveTo>
                    <a:cubicBezTo>
                      <a:pt x="13726" y="0"/>
                      <a:pt x="12330" y="862"/>
                      <a:pt x="11977" y="1122"/>
                    </a:cubicBezTo>
                    <a:cubicBezTo>
                      <a:pt x="11916" y="1122"/>
                      <a:pt x="11886" y="1152"/>
                      <a:pt x="11855" y="1182"/>
                    </a:cubicBezTo>
                    <a:cubicBezTo>
                      <a:pt x="4469" y="6532"/>
                      <a:pt x="1" y="13888"/>
                      <a:pt x="1" y="13888"/>
                    </a:cubicBezTo>
                    <a:cubicBezTo>
                      <a:pt x="1" y="13888"/>
                      <a:pt x="5837" y="10058"/>
                      <a:pt x="12463" y="9754"/>
                    </a:cubicBezTo>
                    <a:cubicBezTo>
                      <a:pt x="12646" y="9724"/>
                      <a:pt x="12798" y="9724"/>
                      <a:pt x="12950" y="9724"/>
                    </a:cubicBezTo>
                    <a:cubicBezTo>
                      <a:pt x="13041" y="8660"/>
                      <a:pt x="12585" y="7869"/>
                      <a:pt x="12190" y="6927"/>
                    </a:cubicBezTo>
                    <a:cubicBezTo>
                      <a:pt x="11886" y="6289"/>
                      <a:pt x="11551" y="5620"/>
                      <a:pt x="11734" y="4921"/>
                    </a:cubicBezTo>
                    <a:cubicBezTo>
                      <a:pt x="11804" y="4711"/>
                      <a:pt x="12000" y="4536"/>
                      <a:pt x="12211" y="4536"/>
                    </a:cubicBezTo>
                    <a:cubicBezTo>
                      <a:pt x="12275" y="4536"/>
                      <a:pt x="12339" y="4552"/>
                      <a:pt x="12402" y="4587"/>
                    </a:cubicBezTo>
                    <a:cubicBezTo>
                      <a:pt x="13223" y="5073"/>
                      <a:pt x="13466" y="6015"/>
                      <a:pt x="13740" y="6866"/>
                    </a:cubicBezTo>
                    <a:cubicBezTo>
                      <a:pt x="14013" y="7809"/>
                      <a:pt x="14135" y="8660"/>
                      <a:pt x="13983" y="9572"/>
                    </a:cubicBezTo>
                    <a:cubicBezTo>
                      <a:pt x="19454" y="8660"/>
                      <a:pt x="21187" y="4252"/>
                      <a:pt x="18542" y="1426"/>
                    </a:cubicBezTo>
                    <a:cubicBezTo>
                      <a:pt x="17525" y="350"/>
                      <a:pt x="16393" y="0"/>
                      <a:pt x="1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3" name="Google Shape;4683;p83"/>
            <p:cNvSpPr/>
            <p:nvPr/>
          </p:nvSpPr>
          <p:spPr>
            <a:xfrm>
              <a:off x="4868900" y="3181200"/>
              <a:ext cx="425550" cy="1443050"/>
            </a:xfrm>
            <a:custGeom>
              <a:rect b="b" l="l" r="r" t="t"/>
              <a:pathLst>
                <a:path extrusionOk="0" h="57722" w="17022">
                  <a:moveTo>
                    <a:pt x="16475" y="0"/>
                  </a:moveTo>
                  <a:cubicBezTo>
                    <a:pt x="16353" y="274"/>
                    <a:pt x="6596" y="24499"/>
                    <a:pt x="4894" y="48451"/>
                  </a:cubicBezTo>
                  <a:cubicBezTo>
                    <a:pt x="3374" y="36596"/>
                    <a:pt x="1095" y="15988"/>
                    <a:pt x="1976" y="5441"/>
                  </a:cubicBezTo>
                  <a:lnTo>
                    <a:pt x="1307" y="5380"/>
                  </a:lnTo>
                  <a:lnTo>
                    <a:pt x="1307" y="5380"/>
                  </a:lnTo>
                  <a:cubicBezTo>
                    <a:pt x="0" y="20851"/>
                    <a:pt x="4621" y="57326"/>
                    <a:pt x="4681" y="57721"/>
                  </a:cubicBezTo>
                  <a:lnTo>
                    <a:pt x="6140" y="57569"/>
                  </a:lnTo>
                  <a:cubicBezTo>
                    <a:pt x="5411" y="31368"/>
                    <a:pt x="16900" y="578"/>
                    <a:pt x="17022" y="274"/>
                  </a:cubicBezTo>
                  <a:lnTo>
                    <a:pt x="164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3"/>
            <p:cNvSpPr/>
            <p:nvPr/>
          </p:nvSpPr>
          <p:spPr>
            <a:xfrm>
              <a:off x="5061150" y="3016000"/>
              <a:ext cx="642900" cy="663700"/>
            </a:xfrm>
            <a:custGeom>
              <a:rect b="b" l="l" r="r" t="t"/>
              <a:pathLst>
                <a:path extrusionOk="0" h="26548" w="25716">
                  <a:moveTo>
                    <a:pt x="14945" y="7021"/>
                  </a:moveTo>
                  <a:cubicBezTo>
                    <a:pt x="15602" y="7021"/>
                    <a:pt x="16266" y="7181"/>
                    <a:pt x="16840" y="7520"/>
                  </a:cubicBezTo>
                  <a:cubicBezTo>
                    <a:pt x="17083" y="7672"/>
                    <a:pt x="17235" y="8097"/>
                    <a:pt x="16931" y="8310"/>
                  </a:cubicBezTo>
                  <a:cubicBezTo>
                    <a:pt x="16626" y="8496"/>
                    <a:pt x="16297" y="8571"/>
                    <a:pt x="15964" y="8571"/>
                  </a:cubicBezTo>
                  <a:cubicBezTo>
                    <a:pt x="15370" y="8571"/>
                    <a:pt x="14763" y="8329"/>
                    <a:pt x="14256" y="8037"/>
                  </a:cubicBezTo>
                  <a:cubicBezTo>
                    <a:pt x="13831" y="7793"/>
                    <a:pt x="14013" y="7186"/>
                    <a:pt x="14378" y="7125"/>
                  </a:cubicBezTo>
                  <a:cubicBezTo>
                    <a:pt x="14438" y="7064"/>
                    <a:pt x="14530" y="7034"/>
                    <a:pt x="14621" y="7034"/>
                  </a:cubicBezTo>
                  <a:cubicBezTo>
                    <a:pt x="14728" y="7025"/>
                    <a:pt x="14836" y="7021"/>
                    <a:pt x="14945" y="7021"/>
                  </a:cubicBezTo>
                  <a:close/>
                  <a:moveTo>
                    <a:pt x="13176" y="12106"/>
                  </a:moveTo>
                  <a:cubicBezTo>
                    <a:pt x="13377" y="12106"/>
                    <a:pt x="13567" y="12235"/>
                    <a:pt x="13618" y="12505"/>
                  </a:cubicBezTo>
                  <a:cubicBezTo>
                    <a:pt x="13648" y="12718"/>
                    <a:pt x="13618" y="12961"/>
                    <a:pt x="13587" y="13173"/>
                  </a:cubicBezTo>
                  <a:cubicBezTo>
                    <a:pt x="13587" y="13265"/>
                    <a:pt x="13557" y="13325"/>
                    <a:pt x="13527" y="13386"/>
                  </a:cubicBezTo>
                  <a:cubicBezTo>
                    <a:pt x="13466" y="13569"/>
                    <a:pt x="13375" y="13751"/>
                    <a:pt x="13253" y="13933"/>
                  </a:cubicBezTo>
                  <a:cubicBezTo>
                    <a:pt x="13186" y="14056"/>
                    <a:pt x="13062" y="14109"/>
                    <a:pt x="12930" y="14109"/>
                  </a:cubicBezTo>
                  <a:cubicBezTo>
                    <a:pt x="12702" y="14109"/>
                    <a:pt x="12452" y="13951"/>
                    <a:pt x="12432" y="13721"/>
                  </a:cubicBezTo>
                  <a:cubicBezTo>
                    <a:pt x="12432" y="13265"/>
                    <a:pt x="12493" y="12778"/>
                    <a:pt x="12736" y="12353"/>
                  </a:cubicBezTo>
                  <a:cubicBezTo>
                    <a:pt x="12845" y="12190"/>
                    <a:pt x="13014" y="12106"/>
                    <a:pt x="13176" y="12106"/>
                  </a:cubicBezTo>
                  <a:close/>
                  <a:moveTo>
                    <a:pt x="18465" y="14805"/>
                  </a:moveTo>
                  <a:cubicBezTo>
                    <a:pt x="18490" y="14805"/>
                    <a:pt x="18516" y="14808"/>
                    <a:pt x="18542" y="14815"/>
                  </a:cubicBezTo>
                  <a:cubicBezTo>
                    <a:pt x="19180" y="14997"/>
                    <a:pt x="19849" y="15240"/>
                    <a:pt x="20335" y="15696"/>
                  </a:cubicBezTo>
                  <a:cubicBezTo>
                    <a:pt x="20548" y="15909"/>
                    <a:pt x="20578" y="16395"/>
                    <a:pt x="20214" y="16487"/>
                  </a:cubicBezTo>
                  <a:cubicBezTo>
                    <a:pt x="20105" y="16516"/>
                    <a:pt x="19996" y="16530"/>
                    <a:pt x="19888" y="16530"/>
                  </a:cubicBezTo>
                  <a:cubicBezTo>
                    <a:pt x="19332" y="16530"/>
                    <a:pt x="18797" y="16169"/>
                    <a:pt x="18390" y="15787"/>
                  </a:cubicBezTo>
                  <a:cubicBezTo>
                    <a:pt x="18360" y="15757"/>
                    <a:pt x="18360" y="15727"/>
                    <a:pt x="18329" y="15696"/>
                  </a:cubicBezTo>
                  <a:cubicBezTo>
                    <a:pt x="18116" y="15636"/>
                    <a:pt x="17964" y="15453"/>
                    <a:pt x="18025" y="15210"/>
                  </a:cubicBezTo>
                  <a:cubicBezTo>
                    <a:pt x="18052" y="15020"/>
                    <a:pt x="18249" y="14805"/>
                    <a:pt x="18465" y="14805"/>
                  </a:cubicBezTo>
                  <a:close/>
                  <a:moveTo>
                    <a:pt x="12329" y="0"/>
                  </a:moveTo>
                  <a:cubicBezTo>
                    <a:pt x="12077" y="0"/>
                    <a:pt x="11856" y="25"/>
                    <a:pt x="11672" y="73"/>
                  </a:cubicBezTo>
                  <a:cubicBezTo>
                    <a:pt x="9332" y="711"/>
                    <a:pt x="9302" y="5058"/>
                    <a:pt x="9302" y="5058"/>
                  </a:cubicBezTo>
                  <a:cubicBezTo>
                    <a:pt x="9302" y="5058"/>
                    <a:pt x="6896" y="1657"/>
                    <a:pt x="3456" y="1657"/>
                  </a:cubicBezTo>
                  <a:cubicBezTo>
                    <a:pt x="2953" y="1657"/>
                    <a:pt x="2428" y="1730"/>
                    <a:pt x="1885" y="1897"/>
                  </a:cubicBezTo>
                  <a:cubicBezTo>
                    <a:pt x="1" y="2474"/>
                    <a:pt x="517" y="5331"/>
                    <a:pt x="2219" y="8675"/>
                  </a:cubicBezTo>
                  <a:cubicBezTo>
                    <a:pt x="2402" y="7672"/>
                    <a:pt x="3070" y="6821"/>
                    <a:pt x="3830" y="6031"/>
                  </a:cubicBezTo>
                  <a:cubicBezTo>
                    <a:pt x="4347" y="5514"/>
                    <a:pt x="5223" y="4658"/>
                    <a:pt x="6070" y="4658"/>
                  </a:cubicBezTo>
                  <a:cubicBezTo>
                    <a:pt x="6269" y="4658"/>
                    <a:pt x="6466" y="4705"/>
                    <a:pt x="6657" y="4815"/>
                  </a:cubicBezTo>
                  <a:cubicBezTo>
                    <a:pt x="7721" y="5453"/>
                    <a:pt x="6566" y="6365"/>
                    <a:pt x="5958" y="6760"/>
                  </a:cubicBezTo>
                  <a:cubicBezTo>
                    <a:pt x="4681" y="7550"/>
                    <a:pt x="3496" y="8158"/>
                    <a:pt x="3070" y="9496"/>
                  </a:cubicBezTo>
                  <a:cubicBezTo>
                    <a:pt x="3070" y="9587"/>
                    <a:pt x="3040" y="9678"/>
                    <a:pt x="2979" y="9739"/>
                  </a:cubicBezTo>
                  <a:cubicBezTo>
                    <a:pt x="2979" y="9830"/>
                    <a:pt x="2949" y="9921"/>
                    <a:pt x="2949" y="10012"/>
                  </a:cubicBezTo>
                  <a:cubicBezTo>
                    <a:pt x="4469" y="12626"/>
                    <a:pt x="6596" y="15392"/>
                    <a:pt x="8846" y="17520"/>
                  </a:cubicBezTo>
                  <a:cubicBezTo>
                    <a:pt x="8511" y="16213"/>
                    <a:pt x="8299" y="14906"/>
                    <a:pt x="8451" y="13538"/>
                  </a:cubicBezTo>
                  <a:cubicBezTo>
                    <a:pt x="8572" y="12566"/>
                    <a:pt x="8663" y="10620"/>
                    <a:pt x="9454" y="9921"/>
                  </a:cubicBezTo>
                  <a:cubicBezTo>
                    <a:pt x="9673" y="9741"/>
                    <a:pt x="9887" y="9660"/>
                    <a:pt x="10078" y="9660"/>
                  </a:cubicBezTo>
                  <a:cubicBezTo>
                    <a:pt x="10470" y="9660"/>
                    <a:pt x="10770" y="9999"/>
                    <a:pt x="10852" y="10529"/>
                  </a:cubicBezTo>
                  <a:cubicBezTo>
                    <a:pt x="11034" y="11654"/>
                    <a:pt x="10244" y="13234"/>
                    <a:pt x="10092" y="14389"/>
                  </a:cubicBezTo>
                  <a:cubicBezTo>
                    <a:pt x="9879" y="16000"/>
                    <a:pt x="10031" y="17642"/>
                    <a:pt x="10730" y="19131"/>
                  </a:cubicBezTo>
                  <a:cubicBezTo>
                    <a:pt x="11217" y="19496"/>
                    <a:pt x="11733" y="19860"/>
                    <a:pt x="12220" y="20134"/>
                  </a:cubicBezTo>
                  <a:cubicBezTo>
                    <a:pt x="13283" y="20742"/>
                    <a:pt x="14195" y="21259"/>
                    <a:pt x="15046" y="21745"/>
                  </a:cubicBezTo>
                  <a:cubicBezTo>
                    <a:pt x="14742" y="21076"/>
                    <a:pt x="14560" y="20377"/>
                    <a:pt x="14590" y="19496"/>
                  </a:cubicBezTo>
                  <a:cubicBezTo>
                    <a:pt x="14621" y="18280"/>
                    <a:pt x="14834" y="16730"/>
                    <a:pt x="16019" y="16122"/>
                  </a:cubicBezTo>
                  <a:cubicBezTo>
                    <a:pt x="16081" y="16088"/>
                    <a:pt x="16143" y="16073"/>
                    <a:pt x="16203" y="16073"/>
                  </a:cubicBezTo>
                  <a:cubicBezTo>
                    <a:pt x="16465" y="16073"/>
                    <a:pt x="16682" y="16361"/>
                    <a:pt x="16657" y="16608"/>
                  </a:cubicBezTo>
                  <a:cubicBezTo>
                    <a:pt x="16505" y="18037"/>
                    <a:pt x="16262" y="19526"/>
                    <a:pt x="16536" y="20955"/>
                  </a:cubicBezTo>
                  <a:cubicBezTo>
                    <a:pt x="16779" y="22049"/>
                    <a:pt x="17417" y="22809"/>
                    <a:pt x="18208" y="23478"/>
                  </a:cubicBezTo>
                  <a:cubicBezTo>
                    <a:pt x="20366" y="24663"/>
                    <a:pt x="21338" y="25332"/>
                    <a:pt x="21885" y="26548"/>
                  </a:cubicBezTo>
                  <a:lnTo>
                    <a:pt x="21916" y="26548"/>
                  </a:lnTo>
                  <a:cubicBezTo>
                    <a:pt x="21916" y="26548"/>
                    <a:pt x="24955" y="22961"/>
                    <a:pt x="25594" y="17672"/>
                  </a:cubicBezTo>
                  <a:cubicBezTo>
                    <a:pt x="24743" y="16699"/>
                    <a:pt x="23800" y="15787"/>
                    <a:pt x="22737" y="14997"/>
                  </a:cubicBezTo>
                  <a:cubicBezTo>
                    <a:pt x="21703" y="14237"/>
                    <a:pt x="20518" y="13629"/>
                    <a:pt x="19515" y="12870"/>
                  </a:cubicBezTo>
                  <a:cubicBezTo>
                    <a:pt x="18755" y="12292"/>
                    <a:pt x="17964" y="10924"/>
                    <a:pt x="19393" y="10651"/>
                  </a:cubicBezTo>
                  <a:cubicBezTo>
                    <a:pt x="19482" y="10637"/>
                    <a:pt x="19574" y="10630"/>
                    <a:pt x="19667" y="10630"/>
                  </a:cubicBezTo>
                  <a:cubicBezTo>
                    <a:pt x="20783" y="10630"/>
                    <a:pt x="22164" y="11581"/>
                    <a:pt x="22949" y="12170"/>
                  </a:cubicBezTo>
                  <a:cubicBezTo>
                    <a:pt x="24013" y="12961"/>
                    <a:pt x="24986" y="13933"/>
                    <a:pt x="25715" y="15088"/>
                  </a:cubicBezTo>
                  <a:cubicBezTo>
                    <a:pt x="25655" y="13903"/>
                    <a:pt x="25503" y="12687"/>
                    <a:pt x="25138" y="11411"/>
                  </a:cubicBezTo>
                  <a:cubicBezTo>
                    <a:pt x="24773" y="10164"/>
                    <a:pt x="24287" y="9009"/>
                    <a:pt x="23709" y="7976"/>
                  </a:cubicBezTo>
                  <a:cubicBezTo>
                    <a:pt x="23648" y="7976"/>
                    <a:pt x="23618" y="7945"/>
                    <a:pt x="23557" y="7915"/>
                  </a:cubicBezTo>
                  <a:cubicBezTo>
                    <a:pt x="21065" y="6365"/>
                    <a:pt x="18238" y="6031"/>
                    <a:pt x="15594" y="4845"/>
                  </a:cubicBezTo>
                  <a:cubicBezTo>
                    <a:pt x="14955" y="4541"/>
                    <a:pt x="13952" y="3720"/>
                    <a:pt x="14955" y="3143"/>
                  </a:cubicBezTo>
                  <a:cubicBezTo>
                    <a:pt x="15140" y="3045"/>
                    <a:pt x="15366" y="3004"/>
                    <a:pt x="15617" y="3004"/>
                  </a:cubicBezTo>
                  <a:cubicBezTo>
                    <a:pt x="16691" y="3004"/>
                    <a:pt x="18223" y="3753"/>
                    <a:pt x="18937" y="4024"/>
                  </a:cubicBezTo>
                  <a:cubicBezTo>
                    <a:pt x="20001" y="4420"/>
                    <a:pt x="21004" y="4936"/>
                    <a:pt x="21977" y="5514"/>
                  </a:cubicBezTo>
                  <a:cubicBezTo>
                    <a:pt x="18797" y="1737"/>
                    <a:pt x="14452" y="0"/>
                    <a:pt x="12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3"/>
            <p:cNvSpPr/>
            <p:nvPr/>
          </p:nvSpPr>
          <p:spPr>
            <a:xfrm>
              <a:off x="5294450" y="3016000"/>
              <a:ext cx="409600" cy="663700"/>
            </a:xfrm>
            <a:custGeom>
              <a:rect b="b" l="l" r="r" t="t"/>
              <a:pathLst>
                <a:path extrusionOk="0" h="26548" w="16384">
                  <a:moveTo>
                    <a:pt x="5613" y="7021"/>
                  </a:moveTo>
                  <a:cubicBezTo>
                    <a:pt x="6270" y="7021"/>
                    <a:pt x="6934" y="7181"/>
                    <a:pt x="7508" y="7520"/>
                  </a:cubicBezTo>
                  <a:cubicBezTo>
                    <a:pt x="7751" y="7672"/>
                    <a:pt x="7903" y="8097"/>
                    <a:pt x="7599" y="8310"/>
                  </a:cubicBezTo>
                  <a:cubicBezTo>
                    <a:pt x="7294" y="8496"/>
                    <a:pt x="6965" y="8571"/>
                    <a:pt x="6632" y="8571"/>
                  </a:cubicBezTo>
                  <a:cubicBezTo>
                    <a:pt x="6038" y="8571"/>
                    <a:pt x="5431" y="8329"/>
                    <a:pt x="4924" y="8037"/>
                  </a:cubicBezTo>
                  <a:cubicBezTo>
                    <a:pt x="4499" y="7793"/>
                    <a:pt x="4681" y="7186"/>
                    <a:pt x="5046" y="7125"/>
                  </a:cubicBezTo>
                  <a:cubicBezTo>
                    <a:pt x="5106" y="7064"/>
                    <a:pt x="5198" y="7034"/>
                    <a:pt x="5289" y="7034"/>
                  </a:cubicBezTo>
                  <a:cubicBezTo>
                    <a:pt x="5396" y="7025"/>
                    <a:pt x="5504" y="7021"/>
                    <a:pt x="5613" y="7021"/>
                  </a:cubicBezTo>
                  <a:close/>
                  <a:moveTo>
                    <a:pt x="9133" y="14805"/>
                  </a:moveTo>
                  <a:cubicBezTo>
                    <a:pt x="9158" y="14805"/>
                    <a:pt x="9184" y="14808"/>
                    <a:pt x="9210" y="14815"/>
                  </a:cubicBezTo>
                  <a:cubicBezTo>
                    <a:pt x="9848" y="14997"/>
                    <a:pt x="10517" y="15240"/>
                    <a:pt x="11003" y="15696"/>
                  </a:cubicBezTo>
                  <a:cubicBezTo>
                    <a:pt x="11216" y="15909"/>
                    <a:pt x="11246" y="16395"/>
                    <a:pt x="10882" y="16487"/>
                  </a:cubicBezTo>
                  <a:cubicBezTo>
                    <a:pt x="10773" y="16516"/>
                    <a:pt x="10664" y="16530"/>
                    <a:pt x="10556" y="16530"/>
                  </a:cubicBezTo>
                  <a:cubicBezTo>
                    <a:pt x="10000" y="16530"/>
                    <a:pt x="9465" y="16169"/>
                    <a:pt x="9058" y="15787"/>
                  </a:cubicBezTo>
                  <a:cubicBezTo>
                    <a:pt x="9028" y="15757"/>
                    <a:pt x="9028" y="15727"/>
                    <a:pt x="8997" y="15696"/>
                  </a:cubicBezTo>
                  <a:cubicBezTo>
                    <a:pt x="8784" y="15636"/>
                    <a:pt x="8632" y="15453"/>
                    <a:pt x="8693" y="15210"/>
                  </a:cubicBezTo>
                  <a:cubicBezTo>
                    <a:pt x="8720" y="15020"/>
                    <a:pt x="8917" y="14805"/>
                    <a:pt x="9133" y="14805"/>
                  </a:cubicBezTo>
                  <a:close/>
                  <a:moveTo>
                    <a:pt x="2997" y="0"/>
                  </a:moveTo>
                  <a:cubicBezTo>
                    <a:pt x="2745" y="0"/>
                    <a:pt x="2524" y="25"/>
                    <a:pt x="2340" y="73"/>
                  </a:cubicBezTo>
                  <a:cubicBezTo>
                    <a:pt x="0" y="711"/>
                    <a:pt x="0" y="5058"/>
                    <a:pt x="0" y="5058"/>
                  </a:cubicBezTo>
                  <a:cubicBezTo>
                    <a:pt x="10456" y="15332"/>
                    <a:pt x="12493" y="26213"/>
                    <a:pt x="12553" y="26548"/>
                  </a:cubicBezTo>
                  <a:lnTo>
                    <a:pt x="12584" y="26548"/>
                  </a:lnTo>
                  <a:cubicBezTo>
                    <a:pt x="12584" y="26548"/>
                    <a:pt x="15623" y="22961"/>
                    <a:pt x="16292" y="17672"/>
                  </a:cubicBezTo>
                  <a:cubicBezTo>
                    <a:pt x="15411" y="16699"/>
                    <a:pt x="14468" y="15787"/>
                    <a:pt x="13405" y="14997"/>
                  </a:cubicBezTo>
                  <a:cubicBezTo>
                    <a:pt x="12371" y="14237"/>
                    <a:pt x="11186" y="13629"/>
                    <a:pt x="10183" y="12870"/>
                  </a:cubicBezTo>
                  <a:cubicBezTo>
                    <a:pt x="9423" y="12292"/>
                    <a:pt x="8632" y="10924"/>
                    <a:pt x="10061" y="10651"/>
                  </a:cubicBezTo>
                  <a:cubicBezTo>
                    <a:pt x="10150" y="10637"/>
                    <a:pt x="10242" y="10630"/>
                    <a:pt x="10335" y="10630"/>
                  </a:cubicBezTo>
                  <a:cubicBezTo>
                    <a:pt x="11451" y="10630"/>
                    <a:pt x="12832" y="11581"/>
                    <a:pt x="13617" y="12170"/>
                  </a:cubicBezTo>
                  <a:cubicBezTo>
                    <a:pt x="14681" y="12961"/>
                    <a:pt x="15654" y="13933"/>
                    <a:pt x="16383" y="15088"/>
                  </a:cubicBezTo>
                  <a:cubicBezTo>
                    <a:pt x="16323" y="13903"/>
                    <a:pt x="16171" y="12687"/>
                    <a:pt x="15806" y="11411"/>
                  </a:cubicBezTo>
                  <a:cubicBezTo>
                    <a:pt x="15441" y="10164"/>
                    <a:pt x="14955" y="9009"/>
                    <a:pt x="14377" y="7976"/>
                  </a:cubicBezTo>
                  <a:cubicBezTo>
                    <a:pt x="14316" y="7976"/>
                    <a:pt x="14286" y="7945"/>
                    <a:pt x="14225" y="7915"/>
                  </a:cubicBezTo>
                  <a:cubicBezTo>
                    <a:pt x="11733" y="6365"/>
                    <a:pt x="8906" y="6031"/>
                    <a:pt x="6262" y="4845"/>
                  </a:cubicBezTo>
                  <a:cubicBezTo>
                    <a:pt x="5623" y="4541"/>
                    <a:pt x="4620" y="3720"/>
                    <a:pt x="5623" y="3143"/>
                  </a:cubicBezTo>
                  <a:cubicBezTo>
                    <a:pt x="5808" y="3045"/>
                    <a:pt x="6034" y="3004"/>
                    <a:pt x="6285" y="3004"/>
                  </a:cubicBezTo>
                  <a:cubicBezTo>
                    <a:pt x="7359" y="3004"/>
                    <a:pt x="8891" y="3753"/>
                    <a:pt x="9605" y="4024"/>
                  </a:cubicBezTo>
                  <a:cubicBezTo>
                    <a:pt x="10669" y="4420"/>
                    <a:pt x="11672" y="4936"/>
                    <a:pt x="12645" y="5514"/>
                  </a:cubicBezTo>
                  <a:cubicBezTo>
                    <a:pt x="9465" y="1737"/>
                    <a:pt x="5120" y="0"/>
                    <a:pt x="29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3"/>
            <p:cNvSpPr/>
            <p:nvPr/>
          </p:nvSpPr>
          <p:spPr>
            <a:xfrm>
              <a:off x="4420550" y="3001525"/>
              <a:ext cx="886825" cy="789125"/>
            </a:xfrm>
            <a:custGeom>
              <a:rect b="b" l="l" r="r" t="t"/>
              <a:pathLst>
                <a:path extrusionOk="0" h="31565" w="35473">
                  <a:moveTo>
                    <a:pt x="17408" y="6812"/>
                  </a:moveTo>
                  <a:cubicBezTo>
                    <a:pt x="17792" y="6812"/>
                    <a:pt x="18171" y="7031"/>
                    <a:pt x="18117" y="7491"/>
                  </a:cubicBezTo>
                  <a:cubicBezTo>
                    <a:pt x="18056" y="7917"/>
                    <a:pt x="17600" y="8099"/>
                    <a:pt x="17205" y="8129"/>
                  </a:cubicBezTo>
                  <a:cubicBezTo>
                    <a:pt x="17132" y="8135"/>
                    <a:pt x="17057" y="8139"/>
                    <a:pt x="16980" y="8139"/>
                  </a:cubicBezTo>
                  <a:cubicBezTo>
                    <a:pt x="16675" y="8139"/>
                    <a:pt x="16354" y="8081"/>
                    <a:pt x="16111" y="7886"/>
                  </a:cubicBezTo>
                  <a:cubicBezTo>
                    <a:pt x="15746" y="7613"/>
                    <a:pt x="15989" y="7126"/>
                    <a:pt x="16354" y="7065"/>
                  </a:cubicBezTo>
                  <a:cubicBezTo>
                    <a:pt x="16354" y="7065"/>
                    <a:pt x="16384" y="7035"/>
                    <a:pt x="16415" y="7035"/>
                  </a:cubicBezTo>
                  <a:cubicBezTo>
                    <a:pt x="16688" y="6944"/>
                    <a:pt x="16962" y="6853"/>
                    <a:pt x="17266" y="6822"/>
                  </a:cubicBezTo>
                  <a:cubicBezTo>
                    <a:pt x="17313" y="6816"/>
                    <a:pt x="17360" y="6812"/>
                    <a:pt x="17408" y="6812"/>
                  </a:cubicBezTo>
                  <a:close/>
                  <a:moveTo>
                    <a:pt x="22325" y="9059"/>
                  </a:moveTo>
                  <a:cubicBezTo>
                    <a:pt x="22384" y="9059"/>
                    <a:pt x="22441" y="9072"/>
                    <a:pt x="22494" y="9102"/>
                  </a:cubicBezTo>
                  <a:cubicBezTo>
                    <a:pt x="22615" y="9163"/>
                    <a:pt x="22707" y="9193"/>
                    <a:pt x="22798" y="9254"/>
                  </a:cubicBezTo>
                  <a:cubicBezTo>
                    <a:pt x="23011" y="9376"/>
                    <a:pt x="23162" y="9619"/>
                    <a:pt x="23041" y="9862"/>
                  </a:cubicBezTo>
                  <a:cubicBezTo>
                    <a:pt x="22972" y="10022"/>
                    <a:pt x="22782" y="10148"/>
                    <a:pt x="22602" y="10148"/>
                  </a:cubicBezTo>
                  <a:cubicBezTo>
                    <a:pt x="22543" y="10148"/>
                    <a:pt x="22485" y="10135"/>
                    <a:pt x="22433" y="10105"/>
                  </a:cubicBezTo>
                  <a:cubicBezTo>
                    <a:pt x="22342" y="10044"/>
                    <a:pt x="22220" y="10014"/>
                    <a:pt x="22129" y="9953"/>
                  </a:cubicBezTo>
                  <a:cubicBezTo>
                    <a:pt x="21916" y="9831"/>
                    <a:pt x="21795" y="9588"/>
                    <a:pt x="21886" y="9345"/>
                  </a:cubicBezTo>
                  <a:cubicBezTo>
                    <a:pt x="21955" y="9185"/>
                    <a:pt x="22144" y="9059"/>
                    <a:pt x="22325" y="9059"/>
                  </a:cubicBezTo>
                  <a:close/>
                  <a:moveTo>
                    <a:pt x="24964" y="7609"/>
                  </a:moveTo>
                  <a:cubicBezTo>
                    <a:pt x="24981" y="7609"/>
                    <a:pt x="24999" y="7610"/>
                    <a:pt x="25017" y="7613"/>
                  </a:cubicBezTo>
                  <a:cubicBezTo>
                    <a:pt x="26263" y="7673"/>
                    <a:pt x="27387" y="8160"/>
                    <a:pt x="28512" y="8646"/>
                  </a:cubicBezTo>
                  <a:cubicBezTo>
                    <a:pt x="29242" y="8950"/>
                    <a:pt x="29971" y="9224"/>
                    <a:pt x="30488" y="9892"/>
                  </a:cubicBezTo>
                  <a:cubicBezTo>
                    <a:pt x="30670" y="10135"/>
                    <a:pt x="30549" y="10500"/>
                    <a:pt x="30275" y="10591"/>
                  </a:cubicBezTo>
                  <a:cubicBezTo>
                    <a:pt x="30134" y="10648"/>
                    <a:pt x="29989" y="10672"/>
                    <a:pt x="29841" y="10672"/>
                  </a:cubicBezTo>
                  <a:cubicBezTo>
                    <a:pt x="29193" y="10672"/>
                    <a:pt x="28498" y="10212"/>
                    <a:pt x="27904" y="10014"/>
                  </a:cubicBezTo>
                  <a:cubicBezTo>
                    <a:pt x="27296" y="9801"/>
                    <a:pt x="26658" y="9649"/>
                    <a:pt x="26050" y="9406"/>
                  </a:cubicBezTo>
                  <a:cubicBezTo>
                    <a:pt x="25503" y="9193"/>
                    <a:pt x="25229" y="8859"/>
                    <a:pt x="24743" y="8585"/>
                  </a:cubicBezTo>
                  <a:cubicBezTo>
                    <a:pt x="24469" y="8464"/>
                    <a:pt x="24439" y="8160"/>
                    <a:pt x="24530" y="7947"/>
                  </a:cubicBezTo>
                  <a:cubicBezTo>
                    <a:pt x="24587" y="7778"/>
                    <a:pt x="24747" y="7609"/>
                    <a:pt x="24964" y="7609"/>
                  </a:cubicBezTo>
                  <a:close/>
                  <a:moveTo>
                    <a:pt x="15181" y="11046"/>
                  </a:moveTo>
                  <a:cubicBezTo>
                    <a:pt x="15207" y="11046"/>
                    <a:pt x="15233" y="11046"/>
                    <a:pt x="15260" y="11047"/>
                  </a:cubicBezTo>
                  <a:cubicBezTo>
                    <a:pt x="15533" y="11078"/>
                    <a:pt x="15655" y="11351"/>
                    <a:pt x="15655" y="11564"/>
                  </a:cubicBezTo>
                  <a:cubicBezTo>
                    <a:pt x="15655" y="12431"/>
                    <a:pt x="14746" y="12708"/>
                    <a:pt x="14008" y="12708"/>
                  </a:cubicBezTo>
                  <a:cubicBezTo>
                    <a:pt x="13893" y="12708"/>
                    <a:pt x="13782" y="12701"/>
                    <a:pt x="13679" y="12689"/>
                  </a:cubicBezTo>
                  <a:cubicBezTo>
                    <a:pt x="13588" y="12658"/>
                    <a:pt x="13527" y="12628"/>
                    <a:pt x="13466" y="12597"/>
                  </a:cubicBezTo>
                  <a:cubicBezTo>
                    <a:pt x="13162" y="12445"/>
                    <a:pt x="13010" y="12020"/>
                    <a:pt x="13345" y="11807"/>
                  </a:cubicBezTo>
                  <a:cubicBezTo>
                    <a:pt x="13930" y="11426"/>
                    <a:pt x="14488" y="11046"/>
                    <a:pt x="15181" y="11046"/>
                  </a:cubicBezTo>
                  <a:close/>
                  <a:moveTo>
                    <a:pt x="20869" y="13096"/>
                  </a:moveTo>
                  <a:cubicBezTo>
                    <a:pt x="20932" y="13096"/>
                    <a:pt x="20999" y="13111"/>
                    <a:pt x="21065" y="13145"/>
                  </a:cubicBezTo>
                  <a:cubicBezTo>
                    <a:pt x="21673" y="13388"/>
                    <a:pt x="22129" y="13935"/>
                    <a:pt x="22403" y="14512"/>
                  </a:cubicBezTo>
                  <a:cubicBezTo>
                    <a:pt x="22555" y="14756"/>
                    <a:pt x="22311" y="15090"/>
                    <a:pt x="22038" y="15120"/>
                  </a:cubicBezTo>
                  <a:cubicBezTo>
                    <a:pt x="21996" y="15126"/>
                    <a:pt x="21954" y="15129"/>
                    <a:pt x="21912" y="15129"/>
                  </a:cubicBezTo>
                  <a:cubicBezTo>
                    <a:pt x="21266" y="15129"/>
                    <a:pt x="20507" y="14503"/>
                    <a:pt x="20336" y="13904"/>
                  </a:cubicBezTo>
                  <a:cubicBezTo>
                    <a:pt x="20305" y="13692"/>
                    <a:pt x="20336" y="13509"/>
                    <a:pt x="20488" y="13357"/>
                  </a:cubicBezTo>
                  <a:cubicBezTo>
                    <a:pt x="20554" y="13203"/>
                    <a:pt x="20700" y="13096"/>
                    <a:pt x="20869" y="13096"/>
                  </a:cubicBezTo>
                  <a:close/>
                  <a:moveTo>
                    <a:pt x="9987" y="1"/>
                  </a:moveTo>
                  <a:cubicBezTo>
                    <a:pt x="4927" y="1"/>
                    <a:pt x="1935" y="3990"/>
                    <a:pt x="730" y="8494"/>
                  </a:cubicBezTo>
                  <a:cubicBezTo>
                    <a:pt x="1703" y="7795"/>
                    <a:pt x="2767" y="7187"/>
                    <a:pt x="3861" y="6670"/>
                  </a:cubicBezTo>
                  <a:cubicBezTo>
                    <a:pt x="5212" y="6024"/>
                    <a:pt x="6592" y="5605"/>
                    <a:pt x="8110" y="5605"/>
                  </a:cubicBezTo>
                  <a:cubicBezTo>
                    <a:pt x="8163" y="5605"/>
                    <a:pt x="8215" y="5605"/>
                    <a:pt x="8269" y="5606"/>
                  </a:cubicBezTo>
                  <a:cubicBezTo>
                    <a:pt x="9059" y="5637"/>
                    <a:pt x="10487" y="5606"/>
                    <a:pt x="11065" y="6336"/>
                  </a:cubicBezTo>
                  <a:cubicBezTo>
                    <a:pt x="12220" y="7795"/>
                    <a:pt x="9363" y="8433"/>
                    <a:pt x="8481" y="8616"/>
                  </a:cubicBezTo>
                  <a:cubicBezTo>
                    <a:pt x="5351" y="9284"/>
                    <a:pt x="1794" y="9527"/>
                    <a:pt x="62" y="12628"/>
                  </a:cubicBezTo>
                  <a:cubicBezTo>
                    <a:pt x="1" y="14056"/>
                    <a:pt x="123" y="15455"/>
                    <a:pt x="366" y="16640"/>
                  </a:cubicBezTo>
                  <a:cubicBezTo>
                    <a:pt x="1217" y="15607"/>
                    <a:pt x="2250" y="14664"/>
                    <a:pt x="3101" y="13874"/>
                  </a:cubicBezTo>
                  <a:cubicBezTo>
                    <a:pt x="4334" y="12773"/>
                    <a:pt x="6470" y="11491"/>
                    <a:pt x="8322" y="11491"/>
                  </a:cubicBezTo>
                  <a:cubicBezTo>
                    <a:pt x="8617" y="11491"/>
                    <a:pt x="8905" y="11523"/>
                    <a:pt x="9180" y="11594"/>
                  </a:cubicBezTo>
                  <a:cubicBezTo>
                    <a:pt x="9545" y="11686"/>
                    <a:pt x="9788" y="12202"/>
                    <a:pt x="9393" y="12415"/>
                  </a:cubicBezTo>
                  <a:cubicBezTo>
                    <a:pt x="6323" y="14330"/>
                    <a:pt x="3071" y="15546"/>
                    <a:pt x="1034" y="18646"/>
                  </a:cubicBezTo>
                  <a:cubicBezTo>
                    <a:pt x="2007" y="20743"/>
                    <a:pt x="3770" y="22598"/>
                    <a:pt x="5533" y="24300"/>
                  </a:cubicBezTo>
                  <a:cubicBezTo>
                    <a:pt x="6870" y="20713"/>
                    <a:pt x="9302" y="16792"/>
                    <a:pt x="13405" y="16610"/>
                  </a:cubicBezTo>
                  <a:cubicBezTo>
                    <a:pt x="13417" y="16609"/>
                    <a:pt x="13429" y="16608"/>
                    <a:pt x="13440" y="16608"/>
                  </a:cubicBezTo>
                  <a:cubicBezTo>
                    <a:pt x="13884" y="16608"/>
                    <a:pt x="14307" y="17166"/>
                    <a:pt x="13922" y="17522"/>
                  </a:cubicBezTo>
                  <a:cubicBezTo>
                    <a:pt x="12646" y="18798"/>
                    <a:pt x="11126" y="19832"/>
                    <a:pt x="9819" y="21047"/>
                  </a:cubicBezTo>
                  <a:cubicBezTo>
                    <a:pt x="8451" y="22294"/>
                    <a:pt x="7509" y="23722"/>
                    <a:pt x="6475" y="25181"/>
                  </a:cubicBezTo>
                  <a:cubicBezTo>
                    <a:pt x="8968" y="27522"/>
                    <a:pt x="11187" y="29558"/>
                    <a:pt x="10761" y="31473"/>
                  </a:cubicBezTo>
                  <a:cubicBezTo>
                    <a:pt x="10731" y="31534"/>
                    <a:pt x="10731" y="31564"/>
                    <a:pt x="10731" y="31564"/>
                  </a:cubicBezTo>
                  <a:cubicBezTo>
                    <a:pt x="10883" y="31139"/>
                    <a:pt x="12433" y="27613"/>
                    <a:pt x="21491" y="27400"/>
                  </a:cubicBezTo>
                  <a:cubicBezTo>
                    <a:pt x="21734" y="25485"/>
                    <a:pt x="21521" y="23570"/>
                    <a:pt x="21126" y="21686"/>
                  </a:cubicBezTo>
                  <a:cubicBezTo>
                    <a:pt x="20852" y="20409"/>
                    <a:pt x="20001" y="18950"/>
                    <a:pt x="20396" y="17643"/>
                  </a:cubicBezTo>
                  <a:cubicBezTo>
                    <a:pt x="20441" y="17488"/>
                    <a:pt x="20629" y="17382"/>
                    <a:pt x="20811" y="17382"/>
                  </a:cubicBezTo>
                  <a:cubicBezTo>
                    <a:pt x="20879" y="17382"/>
                    <a:pt x="20946" y="17397"/>
                    <a:pt x="21004" y="17430"/>
                  </a:cubicBezTo>
                  <a:cubicBezTo>
                    <a:pt x="22463" y="18281"/>
                    <a:pt x="22767" y="19801"/>
                    <a:pt x="22980" y="21412"/>
                  </a:cubicBezTo>
                  <a:cubicBezTo>
                    <a:pt x="23223" y="23236"/>
                    <a:pt x="23345" y="25424"/>
                    <a:pt x="22798" y="27278"/>
                  </a:cubicBezTo>
                  <a:cubicBezTo>
                    <a:pt x="26172" y="26762"/>
                    <a:pt x="28968" y="24634"/>
                    <a:pt x="31005" y="21838"/>
                  </a:cubicBezTo>
                  <a:cubicBezTo>
                    <a:pt x="30062" y="19254"/>
                    <a:pt x="27327" y="17643"/>
                    <a:pt x="25442" y="15850"/>
                  </a:cubicBezTo>
                  <a:cubicBezTo>
                    <a:pt x="24834" y="15242"/>
                    <a:pt x="23649" y="13752"/>
                    <a:pt x="25017" y="13236"/>
                  </a:cubicBezTo>
                  <a:cubicBezTo>
                    <a:pt x="25136" y="13188"/>
                    <a:pt x="25267" y="13166"/>
                    <a:pt x="25407" y="13166"/>
                  </a:cubicBezTo>
                  <a:cubicBezTo>
                    <a:pt x="26684" y="13166"/>
                    <a:pt x="28675" y="15004"/>
                    <a:pt x="29333" y="15607"/>
                  </a:cubicBezTo>
                  <a:cubicBezTo>
                    <a:pt x="30670" y="16883"/>
                    <a:pt x="31521" y="18403"/>
                    <a:pt x="32129" y="20075"/>
                  </a:cubicBezTo>
                  <a:cubicBezTo>
                    <a:pt x="34652" y="15667"/>
                    <a:pt x="35473" y="10379"/>
                    <a:pt x="33983" y="7278"/>
                  </a:cubicBezTo>
                  <a:cubicBezTo>
                    <a:pt x="32617" y="4412"/>
                    <a:pt x="30336" y="3207"/>
                    <a:pt x="27892" y="3207"/>
                  </a:cubicBezTo>
                  <a:cubicBezTo>
                    <a:pt x="25335" y="3207"/>
                    <a:pt x="22600" y="4526"/>
                    <a:pt x="20548" y="6640"/>
                  </a:cubicBezTo>
                  <a:cubicBezTo>
                    <a:pt x="20548" y="6640"/>
                    <a:pt x="20305" y="956"/>
                    <a:pt x="10913" y="44"/>
                  </a:cubicBezTo>
                  <a:cubicBezTo>
                    <a:pt x="10597" y="15"/>
                    <a:pt x="10288"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3"/>
            <p:cNvSpPr/>
            <p:nvPr/>
          </p:nvSpPr>
          <p:spPr>
            <a:xfrm>
              <a:off x="4688800" y="3081700"/>
              <a:ext cx="618575" cy="708950"/>
            </a:xfrm>
            <a:custGeom>
              <a:rect b="b" l="l" r="r" t="t"/>
              <a:pathLst>
                <a:path extrusionOk="0" h="28358" w="24743">
                  <a:moveTo>
                    <a:pt x="11595" y="5852"/>
                  </a:moveTo>
                  <a:cubicBezTo>
                    <a:pt x="11654" y="5852"/>
                    <a:pt x="11711" y="5865"/>
                    <a:pt x="11764" y="5895"/>
                  </a:cubicBezTo>
                  <a:cubicBezTo>
                    <a:pt x="11885" y="5956"/>
                    <a:pt x="11977" y="5986"/>
                    <a:pt x="12068" y="6047"/>
                  </a:cubicBezTo>
                  <a:cubicBezTo>
                    <a:pt x="12281" y="6169"/>
                    <a:pt x="12432" y="6412"/>
                    <a:pt x="12311" y="6655"/>
                  </a:cubicBezTo>
                  <a:cubicBezTo>
                    <a:pt x="12242" y="6815"/>
                    <a:pt x="12052" y="6941"/>
                    <a:pt x="11872" y="6941"/>
                  </a:cubicBezTo>
                  <a:cubicBezTo>
                    <a:pt x="11813" y="6941"/>
                    <a:pt x="11755" y="6928"/>
                    <a:pt x="11703" y="6898"/>
                  </a:cubicBezTo>
                  <a:cubicBezTo>
                    <a:pt x="11612" y="6837"/>
                    <a:pt x="11490" y="6807"/>
                    <a:pt x="11399" y="6746"/>
                  </a:cubicBezTo>
                  <a:cubicBezTo>
                    <a:pt x="11186" y="6624"/>
                    <a:pt x="11065" y="6381"/>
                    <a:pt x="11156" y="6138"/>
                  </a:cubicBezTo>
                  <a:cubicBezTo>
                    <a:pt x="11225" y="5978"/>
                    <a:pt x="11414" y="5852"/>
                    <a:pt x="11595" y="5852"/>
                  </a:cubicBezTo>
                  <a:close/>
                  <a:moveTo>
                    <a:pt x="14234" y="4402"/>
                  </a:moveTo>
                  <a:cubicBezTo>
                    <a:pt x="14251" y="4402"/>
                    <a:pt x="14269" y="4403"/>
                    <a:pt x="14287" y="4406"/>
                  </a:cubicBezTo>
                  <a:cubicBezTo>
                    <a:pt x="15533" y="4466"/>
                    <a:pt x="16657" y="4953"/>
                    <a:pt x="17782" y="5439"/>
                  </a:cubicBezTo>
                  <a:cubicBezTo>
                    <a:pt x="18512" y="5743"/>
                    <a:pt x="19241" y="6017"/>
                    <a:pt x="19758" y="6685"/>
                  </a:cubicBezTo>
                  <a:cubicBezTo>
                    <a:pt x="19940" y="6928"/>
                    <a:pt x="19819" y="7293"/>
                    <a:pt x="19545" y="7384"/>
                  </a:cubicBezTo>
                  <a:cubicBezTo>
                    <a:pt x="19404" y="7441"/>
                    <a:pt x="19259" y="7465"/>
                    <a:pt x="19111" y="7465"/>
                  </a:cubicBezTo>
                  <a:cubicBezTo>
                    <a:pt x="18463" y="7465"/>
                    <a:pt x="17768" y="7005"/>
                    <a:pt x="17174" y="6807"/>
                  </a:cubicBezTo>
                  <a:cubicBezTo>
                    <a:pt x="16566" y="6594"/>
                    <a:pt x="15928" y="6442"/>
                    <a:pt x="15320" y="6199"/>
                  </a:cubicBezTo>
                  <a:cubicBezTo>
                    <a:pt x="14773" y="5986"/>
                    <a:pt x="14499" y="5652"/>
                    <a:pt x="14013" y="5378"/>
                  </a:cubicBezTo>
                  <a:cubicBezTo>
                    <a:pt x="13739" y="5257"/>
                    <a:pt x="13709" y="4953"/>
                    <a:pt x="13800" y="4740"/>
                  </a:cubicBezTo>
                  <a:cubicBezTo>
                    <a:pt x="13857" y="4571"/>
                    <a:pt x="14017" y="4402"/>
                    <a:pt x="14234" y="4402"/>
                  </a:cubicBezTo>
                  <a:close/>
                  <a:moveTo>
                    <a:pt x="10139" y="9889"/>
                  </a:moveTo>
                  <a:cubicBezTo>
                    <a:pt x="10202" y="9889"/>
                    <a:pt x="10269" y="9904"/>
                    <a:pt x="10335" y="9938"/>
                  </a:cubicBezTo>
                  <a:cubicBezTo>
                    <a:pt x="10943" y="10181"/>
                    <a:pt x="11399" y="10728"/>
                    <a:pt x="11673" y="11305"/>
                  </a:cubicBezTo>
                  <a:cubicBezTo>
                    <a:pt x="11825" y="11549"/>
                    <a:pt x="11581" y="11883"/>
                    <a:pt x="11308" y="11913"/>
                  </a:cubicBezTo>
                  <a:cubicBezTo>
                    <a:pt x="11266" y="11919"/>
                    <a:pt x="11224" y="11922"/>
                    <a:pt x="11182" y="11922"/>
                  </a:cubicBezTo>
                  <a:cubicBezTo>
                    <a:pt x="10536" y="11922"/>
                    <a:pt x="9777" y="11296"/>
                    <a:pt x="9606" y="10697"/>
                  </a:cubicBezTo>
                  <a:cubicBezTo>
                    <a:pt x="9575" y="10485"/>
                    <a:pt x="9606" y="10302"/>
                    <a:pt x="9758" y="10150"/>
                  </a:cubicBezTo>
                  <a:cubicBezTo>
                    <a:pt x="9824" y="9996"/>
                    <a:pt x="9970" y="9889"/>
                    <a:pt x="10139" y="9889"/>
                  </a:cubicBezTo>
                  <a:close/>
                  <a:moveTo>
                    <a:pt x="17162" y="0"/>
                  </a:moveTo>
                  <a:cubicBezTo>
                    <a:pt x="14605" y="0"/>
                    <a:pt x="11870" y="1319"/>
                    <a:pt x="9818" y="3433"/>
                  </a:cubicBezTo>
                  <a:cubicBezTo>
                    <a:pt x="4347" y="13342"/>
                    <a:pt x="487" y="26686"/>
                    <a:pt x="31" y="28266"/>
                  </a:cubicBezTo>
                  <a:cubicBezTo>
                    <a:pt x="1" y="28327"/>
                    <a:pt x="1" y="28357"/>
                    <a:pt x="1" y="28357"/>
                  </a:cubicBezTo>
                  <a:cubicBezTo>
                    <a:pt x="153" y="27901"/>
                    <a:pt x="1703" y="24406"/>
                    <a:pt x="10761" y="24193"/>
                  </a:cubicBezTo>
                  <a:cubicBezTo>
                    <a:pt x="11004" y="22278"/>
                    <a:pt x="10791" y="20363"/>
                    <a:pt x="10396" y="18479"/>
                  </a:cubicBezTo>
                  <a:cubicBezTo>
                    <a:pt x="10122" y="17202"/>
                    <a:pt x="9271" y="15743"/>
                    <a:pt x="9666" y="14436"/>
                  </a:cubicBezTo>
                  <a:cubicBezTo>
                    <a:pt x="9711" y="14281"/>
                    <a:pt x="9899" y="14175"/>
                    <a:pt x="10081" y="14175"/>
                  </a:cubicBezTo>
                  <a:cubicBezTo>
                    <a:pt x="10149" y="14175"/>
                    <a:pt x="10216" y="14190"/>
                    <a:pt x="10274" y="14223"/>
                  </a:cubicBezTo>
                  <a:cubicBezTo>
                    <a:pt x="11733" y="15074"/>
                    <a:pt x="12037" y="16594"/>
                    <a:pt x="12250" y="18205"/>
                  </a:cubicBezTo>
                  <a:cubicBezTo>
                    <a:pt x="12493" y="20029"/>
                    <a:pt x="12615" y="22217"/>
                    <a:pt x="12068" y="24071"/>
                  </a:cubicBezTo>
                  <a:cubicBezTo>
                    <a:pt x="15442" y="23555"/>
                    <a:pt x="18238" y="21427"/>
                    <a:pt x="20275" y="18631"/>
                  </a:cubicBezTo>
                  <a:cubicBezTo>
                    <a:pt x="19332" y="16047"/>
                    <a:pt x="16597" y="14436"/>
                    <a:pt x="14712" y="12643"/>
                  </a:cubicBezTo>
                  <a:cubicBezTo>
                    <a:pt x="14104" y="12035"/>
                    <a:pt x="12919" y="10545"/>
                    <a:pt x="14287" y="10029"/>
                  </a:cubicBezTo>
                  <a:cubicBezTo>
                    <a:pt x="14406" y="9981"/>
                    <a:pt x="14537" y="9959"/>
                    <a:pt x="14677" y="9959"/>
                  </a:cubicBezTo>
                  <a:cubicBezTo>
                    <a:pt x="15954" y="9959"/>
                    <a:pt x="17945" y="11797"/>
                    <a:pt x="18603" y="12400"/>
                  </a:cubicBezTo>
                  <a:cubicBezTo>
                    <a:pt x="19940" y="13676"/>
                    <a:pt x="20791" y="15196"/>
                    <a:pt x="21399" y="16868"/>
                  </a:cubicBezTo>
                  <a:cubicBezTo>
                    <a:pt x="23922" y="12460"/>
                    <a:pt x="24743" y="7172"/>
                    <a:pt x="23253" y="4071"/>
                  </a:cubicBezTo>
                  <a:cubicBezTo>
                    <a:pt x="21887" y="1205"/>
                    <a:pt x="19606" y="0"/>
                    <a:pt x="17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3"/>
            <p:cNvSpPr/>
            <p:nvPr/>
          </p:nvSpPr>
          <p:spPr>
            <a:xfrm>
              <a:off x="4985150" y="3976800"/>
              <a:ext cx="172525" cy="687725"/>
            </a:xfrm>
            <a:custGeom>
              <a:rect b="b" l="l" r="r" t="t"/>
              <a:pathLst>
                <a:path extrusionOk="0" h="27509" w="6901">
                  <a:moveTo>
                    <a:pt x="6475" y="0"/>
                  </a:moveTo>
                  <a:cubicBezTo>
                    <a:pt x="6445" y="61"/>
                    <a:pt x="4803" y="4134"/>
                    <a:pt x="3223" y="9514"/>
                  </a:cubicBezTo>
                  <a:cubicBezTo>
                    <a:pt x="1734" y="14499"/>
                    <a:pt x="1" y="21672"/>
                    <a:pt x="92" y="27508"/>
                  </a:cubicBezTo>
                  <a:lnTo>
                    <a:pt x="1186" y="27508"/>
                  </a:lnTo>
                  <a:cubicBezTo>
                    <a:pt x="1004" y="16566"/>
                    <a:pt x="6840" y="365"/>
                    <a:pt x="6901" y="213"/>
                  </a:cubicBezTo>
                  <a:lnTo>
                    <a:pt x="64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3"/>
            <p:cNvSpPr/>
            <p:nvPr/>
          </p:nvSpPr>
          <p:spPr>
            <a:xfrm>
              <a:off x="4965400" y="3882525"/>
              <a:ext cx="359450" cy="335925"/>
            </a:xfrm>
            <a:custGeom>
              <a:rect b="b" l="l" r="r" t="t"/>
              <a:pathLst>
                <a:path extrusionOk="0" h="13437" w="14378">
                  <a:moveTo>
                    <a:pt x="5565" y="0"/>
                  </a:moveTo>
                  <a:cubicBezTo>
                    <a:pt x="5261" y="0"/>
                    <a:pt x="4918" y="57"/>
                    <a:pt x="4530" y="185"/>
                  </a:cubicBezTo>
                  <a:cubicBezTo>
                    <a:pt x="1368" y="1218"/>
                    <a:pt x="1" y="4835"/>
                    <a:pt x="2341" y="7115"/>
                  </a:cubicBezTo>
                  <a:cubicBezTo>
                    <a:pt x="4408" y="9121"/>
                    <a:pt x="6809" y="10397"/>
                    <a:pt x="7326" y="12556"/>
                  </a:cubicBezTo>
                  <a:cubicBezTo>
                    <a:pt x="7417" y="12829"/>
                    <a:pt x="7448" y="13133"/>
                    <a:pt x="7448" y="13437"/>
                  </a:cubicBezTo>
                  <a:cubicBezTo>
                    <a:pt x="7478" y="13194"/>
                    <a:pt x="7752" y="10732"/>
                    <a:pt x="11369" y="10154"/>
                  </a:cubicBezTo>
                  <a:cubicBezTo>
                    <a:pt x="11885" y="10063"/>
                    <a:pt x="12311" y="9850"/>
                    <a:pt x="12645" y="9546"/>
                  </a:cubicBezTo>
                  <a:cubicBezTo>
                    <a:pt x="12311" y="8756"/>
                    <a:pt x="11825" y="8027"/>
                    <a:pt x="11156" y="7327"/>
                  </a:cubicBezTo>
                  <a:cubicBezTo>
                    <a:pt x="10518" y="6659"/>
                    <a:pt x="9636" y="6142"/>
                    <a:pt x="9241" y="5321"/>
                  </a:cubicBezTo>
                  <a:cubicBezTo>
                    <a:pt x="9088" y="4965"/>
                    <a:pt x="9405" y="4715"/>
                    <a:pt x="9708" y="4715"/>
                  </a:cubicBezTo>
                  <a:cubicBezTo>
                    <a:pt x="9767" y="4715"/>
                    <a:pt x="9825" y="4724"/>
                    <a:pt x="9879" y="4744"/>
                  </a:cubicBezTo>
                  <a:cubicBezTo>
                    <a:pt x="10913" y="5078"/>
                    <a:pt x="12007" y="6020"/>
                    <a:pt x="12645" y="6872"/>
                  </a:cubicBezTo>
                  <a:cubicBezTo>
                    <a:pt x="13010" y="7327"/>
                    <a:pt x="13284" y="7814"/>
                    <a:pt x="13466" y="8331"/>
                  </a:cubicBezTo>
                  <a:cubicBezTo>
                    <a:pt x="14378" y="5929"/>
                    <a:pt x="13192" y="1887"/>
                    <a:pt x="11338" y="914"/>
                  </a:cubicBezTo>
                  <a:cubicBezTo>
                    <a:pt x="10908" y="691"/>
                    <a:pt x="10524" y="598"/>
                    <a:pt x="10185" y="598"/>
                  </a:cubicBezTo>
                  <a:cubicBezTo>
                    <a:pt x="8485" y="598"/>
                    <a:pt x="7873" y="2920"/>
                    <a:pt x="7873" y="2920"/>
                  </a:cubicBezTo>
                  <a:cubicBezTo>
                    <a:pt x="7873" y="2920"/>
                    <a:pt x="7873" y="2829"/>
                    <a:pt x="7843" y="2677"/>
                  </a:cubicBezTo>
                  <a:cubicBezTo>
                    <a:pt x="7765" y="1949"/>
                    <a:pt x="7354" y="0"/>
                    <a:pt x="5565" y="0"/>
                  </a:cubicBezTo>
                  <a:close/>
                </a:path>
              </a:pathLst>
            </a:custGeom>
            <a:solidFill>
              <a:srgbClr val="547C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3"/>
            <p:cNvSpPr/>
            <p:nvPr/>
          </p:nvSpPr>
          <p:spPr>
            <a:xfrm>
              <a:off x="5137900" y="3897475"/>
              <a:ext cx="186950" cy="320975"/>
            </a:xfrm>
            <a:custGeom>
              <a:rect b="b" l="l" r="r" t="t"/>
              <a:pathLst>
                <a:path extrusionOk="0" h="12839" w="7478">
                  <a:moveTo>
                    <a:pt x="3285" y="0"/>
                  </a:moveTo>
                  <a:cubicBezTo>
                    <a:pt x="1585" y="0"/>
                    <a:pt x="973" y="2322"/>
                    <a:pt x="973" y="2322"/>
                  </a:cubicBezTo>
                  <a:cubicBezTo>
                    <a:pt x="973" y="2322"/>
                    <a:pt x="973" y="2231"/>
                    <a:pt x="943" y="2079"/>
                  </a:cubicBezTo>
                  <a:cubicBezTo>
                    <a:pt x="0" y="6152"/>
                    <a:pt x="244" y="10225"/>
                    <a:pt x="426" y="11958"/>
                  </a:cubicBezTo>
                  <a:cubicBezTo>
                    <a:pt x="487" y="12444"/>
                    <a:pt x="517" y="12778"/>
                    <a:pt x="548" y="12839"/>
                  </a:cubicBezTo>
                  <a:cubicBezTo>
                    <a:pt x="578" y="12596"/>
                    <a:pt x="852" y="10134"/>
                    <a:pt x="4469" y="9556"/>
                  </a:cubicBezTo>
                  <a:cubicBezTo>
                    <a:pt x="4985" y="9465"/>
                    <a:pt x="5411" y="9252"/>
                    <a:pt x="5745" y="8948"/>
                  </a:cubicBezTo>
                  <a:cubicBezTo>
                    <a:pt x="5411" y="8158"/>
                    <a:pt x="4925" y="7429"/>
                    <a:pt x="4226" y="6729"/>
                  </a:cubicBezTo>
                  <a:cubicBezTo>
                    <a:pt x="3618" y="6061"/>
                    <a:pt x="2736" y="5544"/>
                    <a:pt x="2341" y="4723"/>
                  </a:cubicBezTo>
                  <a:cubicBezTo>
                    <a:pt x="2188" y="4367"/>
                    <a:pt x="2505" y="4117"/>
                    <a:pt x="2808" y="4117"/>
                  </a:cubicBezTo>
                  <a:cubicBezTo>
                    <a:pt x="2867" y="4117"/>
                    <a:pt x="2925" y="4126"/>
                    <a:pt x="2979" y="4146"/>
                  </a:cubicBezTo>
                  <a:cubicBezTo>
                    <a:pt x="4013" y="4480"/>
                    <a:pt x="5107" y="5422"/>
                    <a:pt x="5745" y="6274"/>
                  </a:cubicBezTo>
                  <a:cubicBezTo>
                    <a:pt x="6110" y="6729"/>
                    <a:pt x="6384" y="7216"/>
                    <a:pt x="6566" y="7733"/>
                  </a:cubicBezTo>
                  <a:cubicBezTo>
                    <a:pt x="7478" y="5331"/>
                    <a:pt x="6292" y="1289"/>
                    <a:pt x="4438" y="316"/>
                  </a:cubicBezTo>
                  <a:cubicBezTo>
                    <a:pt x="4008" y="93"/>
                    <a:pt x="3624" y="0"/>
                    <a:pt x="3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3"/>
            <p:cNvSpPr/>
            <p:nvPr/>
          </p:nvSpPr>
          <p:spPr>
            <a:xfrm>
              <a:off x="4760225" y="4460850"/>
              <a:ext cx="511450" cy="512950"/>
            </a:xfrm>
            <a:custGeom>
              <a:rect b="b" l="l" r="r" t="t"/>
              <a:pathLst>
                <a:path extrusionOk="0" h="20518" w="20458">
                  <a:moveTo>
                    <a:pt x="1" y="0"/>
                  </a:moveTo>
                  <a:cubicBezTo>
                    <a:pt x="1" y="365"/>
                    <a:pt x="31" y="730"/>
                    <a:pt x="31" y="1094"/>
                  </a:cubicBezTo>
                  <a:cubicBezTo>
                    <a:pt x="31" y="1186"/>
                    <a:pt x="31" y="1277"/>
                    <a:pt x="31" y="1368"/>
                  </a:cubicBezTo>
                  <a:cubicBezTo>
                    <a:pt x="31" y="1429"/>
                    <a:pt x="31" y="1459"/>
                    <a:pt x="31" y="1520"/>
                  </a:cubicBezTo>
                  <a:cubicBezTo>
                    <a:pt x="62" y="1794"/>
                    <a:pt x="62" y="2067"/>
                    <a:pt x="62" y="2310"/>
                  </a:cubicBezTo>
                  <a:cubicBezTo>
                    <a:pt x="62" y="2401"/>
                    <a:pt x="92" y="2462"/>
                    <a:pt x="92" y="2523"/>
                  </a:cubicBezTo>
                  <a:cubicBezTo>
                    <a:pt x="92" y="2584"/>
                    <a:pt x="92" y="2675"/>
                    <a:pt x="92" y="2736"/>
                  </a:cubicBezTo>
                  <a:cubicBezTo>
                    <a:pt x="122" y="3009"/>
                    <a:pt x="122" y="3283"/>
                    <a:pt x="153" y="3556"/>
                  </a:cubicBezTo>
                  <a:cubicBezTo>
                    <a:pt x="153" y="3678"/>
                    <a:pt x="183" y="3830"/>
                    <a:pt x="183" y="3952"/>
                  </a:cubicBezTo>
                  <a:cubicBezTo>
                    <a:pt x="214" y="4225"/>
                    <a:pt x="244" y="4499"/>
                    <a:pt x="274" y="4742"/>
                  </a:cubicBezTo>
                  <a:cubicBezTo>
                    <a:pt x="274" y="4772"/>
                    <a:pt x="274" y="4772"/>
                    <a:pt x="274" y="4772"/>
                  </a:cubicBezTo>
                  <a:cubicBezTo>
                    <a:pt x="274" y="4894"/>
                    <a:pt x="305" y="5046"/>
                    <a:pt x="305" y="5167"/>
                  </a:cubicBezTo>
                  <a:cubicBezTo>
                    <a:pt x="335" y="5411"/>
                    <a:pt x="366" y="5654"/>
                    <a:pt x="426" y="5897"/>
                  </a:cubicBezTo>
                  <a:cubicBezTo>
                    <a:pt x="426" y="5927"/>
                    <a:pt x="426" y="5958"/>
                    <a:pt x="426" y="5988"/>
                  </a:cubicBezTo>
                  <a:cubicBezTo>
                    <a:pt x="426" y="6140"/>
                    <a:pt x="457" y="6262"/>
                    <a:pt x="487" y="6414"/>
                  </a:cubicBezTo>
                  <a:cubicBezTo>
                    <a:pt x="518" y="6687"/>
                    <a:pt x="578" y="6961"/>
                    <a:pt x="609" y="7204"/>
                  </a:cubicBezTo>
                  <a:cubicBezTo>
                    <a:pt x="639" y="7356"/>
                    <a:pt x="670" y="7477"/>
                    <a:pt x="700" y="7629"/>
                  </a:cubicBezTo>
                  <a:cubicBezTo>
                    <a:pt x="730" y="7812"/>
                    <a:pt x="761" y="7964"/>
                    <a:pt x="791" y="8146"/>
                  </a:cubicBezTo>
                  <a:cubicBezTo>
                    <a:pt x="822" y="8237"/>
                    <a:pt x="822" y="8329"/>
                    <a:pt x="852" y="8420"/>
                  </a:cubicBezTo>
                  <a:cubicBezTo>
                    <a:pt x="882" y="8572"/>
                    <a:pt x="913" y="8724"/>
                    <a:pt x="943" y="8845"/>
                  </a:cubicBezTo>
                  <a:cubicBezTo>
                    <a:pt x="973" y="8997"/>
                    <a:pt x="1004" y="9149"/>
                    <a:pt x="1034" y="9271"/>
                  </a:cubicBezTo>
                  <a:cubicBezTo>
                    <a:pt x="1065" y="9423"/>
                    <a:pt x="1095" y="9544"/>
                    <a:pt x="1125" y="9666"/>
                  </a:cubicBezTo>
                  <a:cubicBezTo>
                    <a:pt x="1156" y="9788"/>
                    <a:pt x="1186" y="9940"/>
                    <a:pt x="1217" y="10061"/>
                  </a:cubicBezTo>
                  <a:cubicBezTo>
                    <a:pt x="1308" y="10335"/>
                    <a:pt x="1369" y="10608"/>
                    <a:pt x="1429" y="10882"/>
                  </a:cubicBezTo>
                  <a:cubicBezTo>
                    <a:pt x="1490" y="11034"/>
                    <a:pt x="1521" y="11155"/>
                    <a:pt x="1551" y="11307"/>
                  </a:cubicBezTo>
                  <a:cubicBezTo>
                    <a:pt x="1581" y="11368"/>
                    <a:pt x="1612" y="11429"/>
                    <a:pt x="1642" y="11520"/>
                  </a:cubicBezTo>
                  <a:cubicBezTo>
                    <a:pt x="1703" y="11702"/>
                    <a:pt x="1764" y="11915"/>
                    <a:pt x="1825" y="12098"/>
                  </a:cubicBezTo>
                  <a:cubicBezTo>
                    <a:pt x="1855" y="12250"/>
                    <a:pt x="1916" y="12371"/>
                    <a:pt x="1946" y="12523"/>
                  </a:cubicBezTo>
                  <a:cubicBezTo>
                    <a:pt x="1977" y="12554"/>
                    <a:pt x="1977" y="12614"/>
                    <a:pt x="2007" y="12645"/>
                  </a:cubicBezTo>
                  <a:cubicBezTo>
                    <a:pt x="2068" y="12888"/>
                    <a:pt x="2159" y="13101"/>
                    <a:pt x="2220" y="13344"/>
                  </a:cubicBezTo>
                  <a:cubicBezTo>
                    <a:pt x="2281" y="13465"/>
                    <a:pt x="2341" y="13617"/>
                    <a:pt x="2402" y="13739"/>
                  </a:cubicBezTo>
                  <a:cubicBezTo>
                    <a:pt x="2493" y="14013"/>
                    <a:pt x="2615" y="14286"/>
                    <a:pt x="2706" y="14560"/>
                  </a:cubicBezTo>
                  <a:cubicBezTo>
                    <a:pt x="2767" y="14681"/>
                    <a:pt x="2797" y="14772"/>
                    <a:pt x="2858" y="14894"/>
                  </a:cubicBezTo>
                  <a:cubicBezTo>
                    <a:pt x="2858" y="14924"/>
                    <a:pt x="2888" y="14955"/>
                    <a:pt x="2888" y="14955"/>
                  </a:cubicBezTo>
                  <a:cubicBezTo>
                    <a:pt x="3010" y="15259"/>
                    <a:pt x="3132" y="15502"/>
                    <a:pt x="3253" y="15775"/>
                  </a:cubicBezTo>
                  <a:cubicBezTo>
                    <a:pt x="3284" y="15867"/>
                    <a:pt x="3344" y="15958"/>
                    <a:pt x="3375" y="16049"/>
                  </a:cubicBezTo>
                  <a:cubicBezTo>
                    <a:pt x="3405" y="16079"/>
                    <a:pt x="3436" y="16140"/>
                    <a:pt x="3436" y="16171"/>
                  </a:cubicBezTo>
                  <a:cubicBezTo>
                    <a:pt x="3588" y="16475"/>
                    <a:pt x="3740" y="16748"/>
                    <a:pt x="3861" y="16991"/>
                  </a:cubicBezTo>
                  <a:cubicBezTo>
                    <a:pt x="3952" y="17143"/>
                    <a:pt x="4013" y="17265"/>
                    <a:pt x="4074" y="17417"/>
                  </a:cubicBezTo>
                  <a:cubicBezTo>
                    <a:pt x="4226" y="17660"/>
                    <a:pt x="4378" y="17903"/>
                    <a:pt x="4499" y="18146"/>
                  </a:cubicBezTo>
                  <a:cubicBezTo>
                    <a:pt x="4530" y="18177"/>
                    <a:pt x="4530" y="18207"/>
                    <a:pt x="4560" y="18207"/>
                  </a:cubicBezTo>
                  <a:cubicBezTo>
                    <a:pt x="4560" y="18238"/>
                    <a:pt x="4591" y="18268"/>
                    <a:pt x="4591" y="18268"/>
                  </a:cubicBezTo>
                  <a:cubicBezTo>
                    <a:pt x="4682" y="18389"/>
                    <a:pt x="4743" y="18511"/>
                    <a:pt x="4803" y="18633"/>
                  </a:cubicBezTo>
                  <a:cubicBezTo>
                    <a:pt x="5016" y="18937"/>
                    <a:pt x="5198" y="19210"/>
                    <a:pt x="5350" y="19423"/>
                  </a:cubicBezTo>
                  <a:cubicBezTo>
                    <a:pt x="5350" y="19423"/>
                    <a:pt x="5350" y="19423"/>
                    <a:pt x="5350" y="19453"/>
                  </a:cubicBezTo>
                  <a:cubicBezTo>
                    <a:pt x="5472" y="19605"/>
                    <a:pt x="5563" y="19727"/>
                    <a:pt x="5654" y="19848"/>
                  </a:cubicBezTo>
                  <a:cubicBezTo>
                    <a:pt x="5989" y="20304"/>
                    <a:pt x="6202" y="20517"/>
                    <a:pt x="6202" y="20517"/>
                  </a:cubicBezTo>
                  <a:lnTo>
                    <a:pt x="14287" y="20517"/>
                  </a:lnTo>
                  <a:cubicBezTo>
                    <a:pt x="14287" y="20517"/>
                    <a:pt x="14500" y="20304"/>
                    <a:pt x="14804" y="19848"/>
                  </a:cubicBezTo>
                  <a:cubicBezTo>
                    <a:pt x="14895" y="19727"/>
                    <a:pt x="15016" y="19605"/>
                    <a:pt x="15107" y="19453"/>
                  </a:cubicBezTo>
                  <a:cubicBezTo>
                    <a:pt x="15107" y="19423"/>
                    <a:pt x="15107" y="19423"/>
                    <a:pt x="15138" y="19423"/>
                  </a:cubicBezTo>
                  <a:cubicBezTo>
                    <a:pt x="15290" y="19210"/>
                    <a:pt x="15472" y="18937"/>
                    <a:pt x="15655" y="18633"/>
                  </a:cubicBezTo>
                  <a:cubicBezTo>
                    <a:pt x="15715" y="18511"/>
                    <a:pt x="15807" y="18389"/>
                    <a:pt x="15867" y="18268"/>
                  </a:cubicBezTo>
                  <a:cubicBezTo>
                    <a:pt x="15898" y="18268"/>
                    <a:pt x="15898" y="18238"/>
                    <a:pt x="15928" y="18207"/>
                  </a:cubicBezTo>
                  <a:cubicBezTo>
                    <a:pt x="16080" y="17964"/>
                    <a:pt x="16232" y="17690"/>
                    <a:pt x="16384" y="17417"/>
                  </a:cubicBezTo>
                  <a:cubicBezTo>
                    <a:pt x="16475" y="17265"/>
                    <a:pt x="16536" y="17143"/>
                    <a:pt x="16597" y="16991"/>
                  </a:cubicBezTo>
                  <a:cubicBezTo>
                    <a:pt x="16749" y="16748"/>
                    <a:pt x="16870" y="16475"/>
                    <a:pt x="17022" y="16171"/>
                  </a:cubicBezTo>
                  <a:cubicBezTo>
                    <a:pt x="17053" y="16140"/>
                    <a:pt x="17083" y="16079"/>
                    <a:pt x="17083" y="16049"/>
                  </a:cubicBezTo>
                  <a:cubicBezTo>
                    <a:pt x="17144" y="15958"/>
                    <a:pt x="17174" y="15867"/>
                    <a:pt x="17235" y="15775"/>
                  </a:cubicBezTo>
                  <a:cubicBezTo>
                    <a:pt x="17357" y="15502"/>
                    <a:pt x="17478" y="15259"/>
                    <a:pt x="17600" y="14955"/>
                  </a:cubicBezTo>
                  <a:cubicBezTo>
                    <a:pt x="17600" y="14955"/>
                    <a:pt x="17600" y="14924"/>
                    <a:pt x="17630" y="14894"/>
                  </a:cubicBezTo>
                  <a:cubicBezTo>
                    <a:pt x="17661" y="14772"/>
                    <a:pt x="17722" y="14681"/>
                    <a:pt x="17752" y="14560"/>
                  </a:cubicBezTo>
                  <a:cubicBezTo>
                    <a:pt x="17874" y="14286"/>
                    <a:pt x="17965" y="14013"/>
                    <a:pt x="18086" y="13739"/>
                  </a:cubicBezTo>
                  <a:cubicBezTo>
                    <a:pt x="18147" y="13617"/>
                    <a:pt x="18177" y="13465"/>
                    <a:pt x="18238" y="13344"/>
                  </a:cubicBezTo>
                  <a:cubicBezTo>
                    <a:pt x="18329" y="13101"/>
                    <a:pt x="18390" y="12888"/>
                    <a:pt x="18481" y="12645"/>
                  </a:cubicBezTo>
                  <a:cubicBezTo>
                    <a:pt x="18481" y="12614"/>
                    <a:pt x="18512" y="12554"/>
                    <a:pt x="18512" y="12523"/>
                  </a:cubicBezTo>
                  <a:cubicBezTo>
                    <a:pt x="18573" y="12371"/>
                    <a:pt x="18603" y="12250"/>
                    <a:pt x="18664" y="12098"/>
                  </a:cubicBezTo>
                  <a:cubicBezTo>
                    <a:pt x="18725" y="11915"/>
                    <a:pt x="18785" y="11702"/>
                    <a:pt x="18846" y="11520"/>
                  </a:cubicBezTo>
                  <a:cubicBezTo>
                    <a:pt x="18877" y="11429"/>
                    <a:pt x="18877" y="11368"/>
                    <a:pt x="18907" y="11307"/>
                  </a:cubicBezTo>
                  <a:cubicBezTo>
                    <a:pt x="18937" y="11155"/>
                    <a:pt x="18998" y="11034"/>
                    <a:pt x="19029" y="10882"/>
                  </a:cubicBezTo>
                  <a:cubicBezTo>
                    <a:pt x="19089" y="10608"/>
                    <a:pt x="19181" y="10335"/>
                    <a:pt x="19241" y="10061"/>
                  </a:cubicBezTo>
                  <a:cubicBezTo>
                    <a:pt x="19272" y="9940"/>
                    <a:pt x="19302" y="9788"/>
                    <a:pt x="19363" y="9666"/>
                  </a:cubicBezTo>
                  <a:cubicBezTo>
                    <a:pt x="19393" y="9544"/>
                    <a:pt x="19393" y="9423"/>
                    <a:pt x="19424" y="9271"/>
                  </a:cubicBezTo>
                  <a:cubicBezTo>
                    <a:pt x="19484" y="9149"/>
                    <a:pt x="19515" y="8997"/>
                    <a:pt x="19545" y="8845"/>
                  </a:cubicBezTo>
                  <a:cubicBezTo>
                    <a:pt x="19576" y="8724"/>
                    <a:pt x="19606" y="8572"/>
                    <a:pt x="19636" y="8420"/>
                  </a:cubicBezTo>
                  <a:cubicBezTo>
                    <a:pt x="19636" y="8329"/>
                    <a:pt x="19667" y="8237"/>
                    <a:pt x="19697" y="8146"/>
                  </a:cubicBezTo>
                  <a:cubicBezTo>
                    <a:pt x="19728" y="7964"/>
                    <a:pt x="19758" y="7812"/>
                    <a:pt x="19788" y="7629"/>
                  </a:cubicBezTo>
                  <a:cubicBezTo>
                    <a:pt x="19819" y="7477"/>
                    <a:pt x="19819" y="7356"/>
                    <a:pt x="19849" y="7204"/>
                  </a:cubicBezTo>
                  <a:cubicBezTo>
                    <a:pt x="19910" y="6961"/>
                    <a:pt x="19940" y="6687"/>
                    <a:pt x="20001" y="6414"/>
                  </a:cubicBezTo>
                  <a:cubicBezTo>
                    <a:pt x="20001" y="6262"/>
                    <a:pt x="20032" y="6140"/>
                    <a:pt x="20032" y="5988"/>
                  </a:cubicBezTo>
                  <a:cubicBezTo>
                    <a:pt x="20062" y="5958"/>
                    <a:pt x="20062" y="5927"/>
                    <a:pt x="20062" y="5897"/>
                  </a:cubicBezTo>
                  <a:cubicBezTo>
                    <a:pt x="20092" y="5654"/>
                    <a:pt x="20123" y="5411"/>
                    <a:pt x="20153" y="5167"/>
                  </a:cubicBezTo>
                  <a:cubicBezTo>
                    <a:pt x="20184" y="5046"/>
                    <a:pt x="20184" y="4894"/>
                    <a:pt x="20214" y="4772"/>
                  </a:cubicBezTo>
                  <a:cubicBezTo>
                    <a:pt x="20214" y="4772"/>
                    <a:pt x="20214" y="4772"/>
                    <a:pt x="20214" y="4742"/>
                  </a:cubicBezTo>
                  <a:cubicBezTo>
                    <a:pt x="20244" y="4499"/>
                    <a:pt x="20275" y="4225"/>
                    <a:pt x="20275" y="3952"/>
                  </a:cubicBezTo>
                  <a:cubicBezTo>
                    <a:pt x="20305" y="3830"/>
                    <a:pt x="20305" y="3678"/>
                    <a:pt x="20305" y="3556"/>
                  </a:cubicBezTo>
                  <a:cubicBezTo>
                    <a:pt x="20336" y="3283"/>
                    <a:pt x="20366" y="3009"/>
                    <a:pt x="20366" y="2736"/>
                  </a:cubicBezTo>
                  <a:cubicBezTo>
                    <a:pt x="20366" y="2675"/>
                    <a:pt x="20396" y="2584"/>
                    <a:pt x="20396" y="2523"/>
                  </a:cubicBezTo>
                  <a:cubicBezTo>
                    <a:pt x="20396" y="2462"/>
                    <a:pt x="20396" y="2401"/>
                    <a:pt x="20396" y="2310"/>
                  </a:cubicBezTo>
                  <a:cubicBezTo>
                    <a:pt x="20427" y="2067"/>
                    <a:pt x="20427" y="1794"/>
                    <a:pt x="20427" y="1520"/>
                  </a:cubicBezTo>
                  <a:cubicBezTo>
                    <a:pt x="20427" y="1459"/>
                    <a:pt x="20427" y="1429"/>
                    <a:pt x="20427" y="1368"/>
                  </a:cubicBezTo>
                  <a:cubicBezTo>
                    <a:pt x="20427" y="1277"/>
                    <a:pt x="20457" y="1186"/>
                    <a:pt x="20457" y="1094"/>
                  </a:cubicBezTo>
                  <a:cubicBezTo>
                    <a:pt x="20457" y="730"/>
                    <a:pt x="20457" y="365"/>
                    <a:pt x="204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3"/>
            <p:cNvSpPr/>
            <p:nvPr/>
          </p:nvSpPr>
          <p:spPr>
            <a:xfrm>
              <a:off x="4761000" y="4495025"/>
              <a:ext cx="509900" cy="28900"/>
            </a:xfrm>
            <a:custGeom>
              <a:rect b="b" l="l" r="r" t="t"/>
              <a:pathLst>
                <a:path extrusionOk="0" h="1156" w="20396">
                  <a:moveTo>
                    <a:pt x="0" y="1"/>
                  </a:moveTo>
                  <a:cubicBezTo>
                    <a:pt x="0" y="62"/>
                    <a:pt x="0" y="92"/>
                    <a:pt x="0" y="153"/>
                  </a:cubicBezTo>
                  <a:cubicBezTo>
                    <a:pt x="31" y="427"/>
                    <a:pt x="31" y="700"/>
                    <a:pt x="31" y="943"/>
                  </a:cubicBezTo>
                  <a:cubicBezTo>
                    <a:pt x="31" y="1034"/>
                    <a:pt x="61" y="1095"/>
                    <a:pt x="61" y="1156"/>
                  </a:cubicBezTo>
                  <a:lnTo>
                    <a:pt x="20365" y="1156"/>
                  </a:lnTo>
                  <a:cubicBezTo>
                    <a:pt x="20365" y="1095"/>
                    <a:pt x="20365" y="1034"/>
                    <a:pt x="20365" y="943"/>
                  </a:cubicBezTo>
                  <a:cubicBezTo>
                    <a:pt x="20396" y="700"/>
                    <a:pt x="20396" y="427"/>
                    <a:pt x="20396" y="153"/>
                  </a:cubicBezTo>
                  <a:cubicBezTo>
                    <a:pt x="20396" y="92"/>
                    <a:pt x="20396" y="62"/>
                    <a:pt x="203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3"/>
            <p:cNvSpPr/>
            <p:nvPr/>
          </p:nvSpPr>
          <p:spPr>
            <a:xfrm>
              <a:off x="4767075" y="4579375"/>
              <a:ext cx="498500" cy="28900"/>
            </a:xfrm>
            <a:custGeom>
              <a:rect b="b" l="l" r="r" t="t"/>
              <a:pathLst>
                <a:path extrusionOk="0" h="1156" w="19940">
                  <a:moveTo>
                    <a:pt x="0" y="1"/>
                  </a:moveTo>
                  <a:cubicBezTo>
                    <a:pt x="0" y="1"/>
                    <a:pt x="0" y="31"/>
                    <a:pt x="0" y="31"/>
                  </a:cubicBezTo>
                  <a:cubicBezTo>
                    <a:pt x="0" y="153"/>
                    <a:pt x="31" y="305"/>
                    <a:pt x="31" y="426"/>
                  </a:cubicBezTo>
                  <a:cubicBezTo>
                    <a:pt x="61" y="670"/>
                    <a:pt x="92" y="913"/>
                    <a:pt x="152" y="1156"/>
                  </a:cubicBezTo>
                  <a:lnTo>
                    <a:pt x="19788" y="1156"/>
                  </a:lnTo>
                  <a:cubicBezTo>
                    <a:pt x="19818" y="913"/>
                    <a:pt x="19849" y="670"/>
                    <a:pt x="19879" y="426"/>
                  </a:cubicBezTo>
                  <a:cubicBezTo>
                    <a:pt x="19910" y="305"/>
                    <a:pt x="19910" y="153"/>
                    <a:pt x="19940" y="31"/>
                  </a:cubicBezTo>
                  <a:cubicBezTo>
                    <a:pt x="19940" y="31"/>
                    <a:pt x="19940" y="1"/>
                    <a:pt x="199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3"/>
            <p:cNvSpPr/>
            <p:nvPr/>
          </p:nvSpPr>
          <p:spPr>
            <a:xfrm>
              <a:off x="4780000" y="4664500"/>
              <a:ext cx="472675" cy="28125"/>
            </a:xfrm>
            <a:custGeom>
              <a:rect b="b" l="l" r="r" t="t"/>
              <a:pathLst>
                <a:path extrusionOk="0" h="1125" w="18907">
                  <a:moveTo>
                    <a:pt x="0" y="0"/>
                  </a:moveTo>
                  <a:cubicBezTo>
                    <a:pt x="31" y="91"/>
                    <a:pt x="31" y="183"/>
                    <a:pt x="61" y="274"/>
                  </a:cubicBezTo>
                  <a:cubicBezTo>
                    <a:pt x="91" y="426"/>
                    <a:pt x="122" y="578"/>
                    <a:pt x="152" y="699"/>
                  </a:cubicBezTo>
                  <a:cubicBezTo>
                    <a:pt x="182" y="851"/>
                    <a:pt x="213" y="1003"/>
                    <a:pt x="243" y="1125"/>
                  </a:cubicBezTo>
                  <a:lnTo>
                    <a:pt x="18633" y="1125"/>
                  </a:lnTo>
                  <a:cubicBezTo>
                    <a:pt x="18693" y="1003"/>
                    <a:pt x="18724" y="851"/>
                    <a:pt x="18754" y="699"/>
                  </a:cubicBezTo>
                  <a:cubicBezTo>
                    <a:pt x="18785" y="578"/>
                    <a:pt x="18815" y="426"/>
                    <a:pt x="18845" y="274"/>
                  </a:cubicBezTo>
                  <a:cubicBezTo>
                    <a:pt x="18845" y="183"/>
                    <a:pt x="18876" y="91"/>
                    <a:pt x="189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3"/>
            <p:cNvSpPr/>
            <p:nvPr/>
          </p:nvSpPr>
          <p:spPr>
            <a:xfrm>
              <a:off x="4801275" y="4748850"/>
              <a:ext cx="430125" cy="28125"/>
            </a:xfrm>
            <a:custGeom>
              <a:rect b="b" l="l" r="r" t="t"/>
              <a:pathLst>
                <a:path extrusionOk="0" h="1125" w="17205">
                  <a:moveTo>
                    <a:pt x="0" y="0"/>
                  </a:moveTo>
                  <a:cubicBezTo>
                    <a:pt x="61" y="182"/>
                    <a:pt x="122" y="395"/>
                    <a:pt x="183" y="578"/>
                  </a:cubicBezTo>
                  <a:cubicBezTo>
                    <a:pt x="213" y="730"/>
                    <a:pt x="274" y="851"/>
                    <a:pt x="304" y="1003"/>
                  </a:cubicBezTo>
                  <a:cubicBezTo>
                    <a:pt x="335" y="1034"/>
                    <a:pt x="335" y="1094"/>
                    <a:pt x="365" y="1125"/>
                  </a:cubicBezTo>
                  <a:lnTo>
                    <a:pt x="16839" y="1125"/>
                  </a:lnTo>
                  <a:cubicBezTo>
                    <a:pt x="16839" y="1094"/>
                    <a:pt x="16870" y="1034"/>
                    <a:pt x="16870" y="1003"/>
                  </a:cubicBezTo>
                  <a:cubicBezTo>
                    <a:pt x="16931" y="851"/>
                    <a:pt x="16961" y="730"/>
                    <a:pt x="17022" y="578"/>
                  </a:cubicBezTo>
                  <a:cubicBezTo>
                    <a:pt x="17083" y="395"/>
                    <a:pt x="17143" y="182"/>
                    <a:pt x="172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3"/>
            <p:cNvSpPr/>
            <p:nvPr/>
          </p:nvSpPr>
          <p:spPr>
            <a:xfrm>
              <a:off x="4831675" y="4833200"/>
              <a:ext cx="369325" cy="28900"/>
            </a:xfrm>
            <a:custGeom>
              <a:rect b="b" l="l" r="r" t="t"/>
              <a:pathLst>
                <a:path extrusionOk="0" h="1156" w="14773">
                  <a:moveTo>
                    <a:pt x="0" y="0"/>
                  </a:moveTo>
                  <a:cubicBezTo>
                    <a:pt x="0" y="30"/>
                    <a:pt x="30" y="61"/>
                    <a:pt x="30" y="61"/>
                  </a:cubicBezTo>
                  <a:cubicBezTo>
                    <a:pt x="152" y="334"/>
                    <a:pt x="274" y="608"/>
                    <a:pt x="395" y="881"/>
                  </a:cubicBezTo>
                  <a:cubicBezTo>
                    <a:pt x="426" y="973"/>
                    <a:pt x="486" y="1064"/>
                    <a:pt x="517" y="1155"/>
                  </a:cubicBezTo>
                  <a:lnTo>
                    <a:pt x="14225" y="1155"/>
                  </a:lnTo>
                  <a:cubicBezTo>
                    <a:pt x="14286" y="1064"/>
                    <a:pt x="14316" y="973"/>
                    <a:pt x="14377" y="881"/>
                  </a:cubicBezTo>
                  <a:cubicBezTo>
                    <a:pt x="14499" y="608"/>
                    <a:pt x="14620" y="334"/>
                    <a:pt x="14742" y="61"/>
                  </a:cubicBezTo>
                  <a:cubicBezTo>
                    <a:pt x="14742" y="61"/>
                    <a:pt x="14742" y="30"/>
                    <a:pt x="147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3"/>
            <p:cNvSpPr/>
            <p:nvPr/>
          </p:nvSpPr>
          <p:spPr>
            <a:xfrm>
              <a:off x="4874975" y="4917525"/>
              <a:ext cx="281950" cy="28900"/>
            </a:xfrm>
            <a:custGeom>
              <a:rect b="b" l="l" r="r" t="t"/>
              <a:pathLst>
                <a:path extrusionOk="0" h="1156" w="11278">
                  <a:moveTo>
                    <a:pt x="1" y="1"/>
                  </a:moveTo>
                  <a:cubicBezTo>
                    <a:pt x="92" y="122"/>
                    <a:pt x="153" y="244"/>
                    <a:pt x="213" y="366"/>
                  </a:cubicBezTo>
                  <a:cubicBezTo>
                    <a:pt x="426" y="670"/>
                    <a:pt x="608" y="943"/>
                    <a:pt x="760" y="1156"/>
                  </a:cubicBezTo>
                  <a:lnTo>
                    <a:pt x="10548" y="1156"/>
                  </a:lnTo>
                  <a:cubicBezTo>
                    <a:pt x="10700" y="943"/>
                    <a:pt x="10882" y="670"/>
                    <a:pt x="11065" y="366"/>
                  </a:cubicBezTo>
                  <a:cubicBezTo>
                    <a:pt x="11125" y="244"/>
                    <a:pt x="11217" y="122"/>
                    <a:pt x="11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8" name="Google Shape;4698;p83"/>
          <p:cNvSpPr/>
          <p:nvPr/>
        </p:nvSpPr>
        <p:spPr>
          <a:xfrm rot="5400000">
            <a:off x="5773790" y="2839140"/>
            <a:ext cx="601223" cy="924271"/>
          </a:xfrm>
          <a:custGeom>
            <a:rect b="b" l="l" r="r" t="t"/>
            <a:pathLst>
              <a:path extrusionOk="0" h="76560" w="49801">
                <a:moveTo>
                  <a:pt x="26892" y="1"/>
                </a:moveTo>
                <a:cubicBezTo>
                  <a:pt x="23299" y="1"/>
                  <a:pt x="19600" y="1243"/>
                  <a:pt x="16070" y="4105"/>
                </a:cubicBezTo>
                <a:cubicBezTo>
                  <a:pt x="11802" y="7565"/>
                  <a:pt x="8844" y="12391"/>
                  <a:pt x="6557" y="17385"/>
                </a:cubicBezTo>
                <a:cubicBezTo>
                  <a:pt x="1981" y="27541"/>
                  <a:pt x="0" y="38840"/>
                  <a:pt x="837" y="49944"/>
                </a:cubicBezTo>
                <a:cubicBezTo>
                  <a:pt x="1312" y="56109"/>
                  <a:pt x="2707" y="62359"/>
                  <a:pt x="6138" y="67520"/>
                </a:cubicBezTo>
                <a:cubicBezTo>
                  <a:pt x="9570" y="72653"/>
                  <a:pt x="15317" y="76531"/>
                  <a:pt x="21511" y="76559"/>
                </a:cubicBezTo>
                <a:cubicBezTo>
                  <a:pt x="25110" y="76559"/>
                  <a:pt x="28597" y="75304"/>
                  <a:pt x="31694" y="73463"/>
                </a:cubicBezTo>
                <a:cubicBezTo>
                  <a:pt x="38362" y="69501"/>
                  <a:pt x="43244" y="62889"/>
                  <a:pt x="46062" y="55635"/>
                </a:cubicBezTo>
                <a:cubicBezTo>
                  <a:pt x="48908" y="48381"/>
                  <a:pt x="49800" y="40514"/>
                  <a:pt x="49772" y="32758"/>
                </a:cubicBezTo>
                <a:cubicBezTo>
                  <a:pt x="49744" y="26759"/>
                  <a:pt x="49131" y="20650"/>
                  <a:pt x="46703" y="15153"/>
                </a:cubicBezTo>
                <a:cubicBezTo>
                  <a:pt x="42890" y="6593"/>
                  <a:pt x="35170" y="1"/>
                  <a:pt x="2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3"/>
          <p:cNvSpPr/>
          <p:nvPr/>
        </p:nvSpPr>
        <p:spPr>
          <a:xfrm rot="5400000">
            <a:off x="4798090" y="2839153"/>
            <a:ext cx="601223" cy="924271"/>
          </a:xfrm>
          <a:custGeom>
            <a:rect b="b" l="l" r="r" t="t"/>
            <a:pathLst>
              <a:path extrusionOk="0" h="76560" w="49801">
                <a:moveTo>
                  <a:pt x="26892" y="1"/>
                </a:moveTo>
                <a:cubicBezTo>
                  <a:pt x="23299" y="1"/>
                  <a:pt x="19600" y="1243"/>
                  <a:pt x="16070" y="4105"/>
                </a:cubicBezTo>
                <a:cubicBezTo>
                  <a:pt x="11802" y="7565"/>
                  <a:pt x="8844" y="12391"/>
                  <a:pt x="6557" y="17385"/>
                </a:cubicBezTo>
                <a:cubicBezTo>
                  <a:pt x="1981" y="27541"/>
                  <a:pt x="0" y="38840"/>
                  <a:pt x="837" y="49944"/>
                </a:cubicBezTo>
                <a:cubicBezTo>
                  <a:pt x="1312" y="56109"/>
                  <a:pt x="2707" y="62359"/>
                  <a:pt x="6138" y="67520"/>
                </a:cubicBezTo>
                <a:cubicBezTo>
                  <a:pt x="9570" y="72653"/>
                  <a:pt x="15317" y="76531"/>
                  <a:pt x="21511" y="76559"/>
                </a:cubicBezTo>
                <a:cubicBezTo>
                  <a:pt x="25110" y="76559"/>
                  <a:pt x="28597" y="75304"/>
                  <a:pt x="31694" y="73463"/>
                </a:cubicBezTo>
                <a:cubicBezTo>
                  <a:pt x="38362" y="69501"/>
                  <a:pt x="43244" y="62889"/>
                  <a:pt x="46062" y="55635"/>
                </a:cubicBezTo>
                <a:cubicBezTo>
                  <a:pt x="48908" y="48381"/>
                  <a:pt x="49800" y="40514"/>
                  <a:pt x="49772" y="32758"/>
                </a:cubicBezTo>
                <a:cubicBezTo>
                  <a:pt x="49744" y="26759"/>
                  <a:pt x="49131" y="20650"/>
                  <a:pt x="46703" y="15153"/>
                </a:cubicBezTo>
                <a:cubicBezTo>
                  <a:pt x="42890" y="6593"/>
                  <a:pt x="35170" y="1"/>
                  <a:pt x="2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3"/>
          <p:cNvSpPr/>
          <p:nvPr/>
        </p:nvSpPr>
        <p:spPr>
          <a:xfrm rot="5400000">
            <a:off x="3735928" y="2821265"/>
            <a:ext cx="601223" cy="924271"/>
          </a:xfrm>
          <a:custGeom>
            <a:rect b="b" l="l" r="r" t="t"/>
            <a:pathLst>
              <a:path extrusionOk="0" h="76560" w="49801">
                <a:moveTo>
                  <a:pt x="26892" y="1"/>
                </a:moveTo>
                <a:cubicBezTo>
                  <a:pt x="23299" y="1"/>
                  <a:pt x="19600" y="1243"/>
                  <a:pt x="16070" y="4105"/>
                </a:cubicBezTo>
                <a:cubicBezTo>
                  <a:pt x="11802" y="7565"/>
                  <a:pt x="8844" y="12391"/>
                  <a:pt x="6557" y="17385"/>
                </a:cubicBezTo>
                <a:cubicBezTo>
                  <a:pt x="1981" y="27541"/>
                  <a:pt x="0" y="38840"/>
                  <a:pt x="837" y="49944"/>
                </a:cubicBezTo>
                <a:cubicBezTo>
                  <a:pt x="1312" y="56109"/>
                  <a:pt x="2707" y="62359"/>
                  <a:pt x="6138" y="67520"/>
                </a:cubicBezTo>
                <a:cubicBezTo>
                  <a:pt x="9570" y="72653"/>
                  <a:pt x="15317" y="76531"/>
                  <a:pt x="21511" y="76559"/>
                </a:cubicBezTo>
                <a:cubicBezTo>
                  <a:pt x="25110" y="76559"/>
                  <a:pt x="28597" y="75304"/>
                  <a:pt x="31694" y="73463"/>
                </a:cubicBezTo>
                <a:cubicBezTo>
                  <a:pt x="38362" y="69501"/>
                  <a:pt x="43244" y="62889"/>
                  <a:pt x="46062" y="55635"/>
                </a:cubicBezTo>
                <a:cubicBezTo>
                  <a:pt x="48908" y="48381"/>
                  <a:pt x="49800" y="40514"/>
                  <a:pt x="49772" y="32758"/>
                </a:cubicBezTo>
                <a:cubicBezTo>
                  <a:pt x="49744" y="26759"/>
                  <a:pt x="49131" y="20650"/>
                  <a:pt x="46703" y="15153"/>
                </a:cubicBezTo>
                <a:cubicBezTo>
                  <a:pt x="42890" y="6593"/>
                  <a:pt x="35170" y="1"/>
                  <a:pt x="2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3"/>
          <p:cNvSpPr/>
          <p:nvPr/>
        </p:nvSpPr>
        <p:spPr>
          <a:xfrm rot="5400000">
            <a:off x="2702376" y="2821265"/>
            <a:ext cx="601223" cy="924271"/>
          </a:xfrm>
          <a:custGeom>
            <a:rect b="b" l="l" r="r" t="t"/>
            <a:pathLst>
              <a:path extrusionOk="0" h="76560" w="49801">
                <a:moveTo>
                  <a:pt x="26892" y="1"/>
                </a:moveTo>
                <a:cubicBezTo>
                  <a:pt x="23299" y="1"/>
                  <a:pt x="19600" y="1243"/>
                  <a:pt x="16070" y="4105"/>
                </a:cubicBezTo>
                <a:cubicBezTo>
                  <a:pt x="11802" y="7565"/>
                  <a:pt x="8844" y="12391"/>
                  <a:pt x="6557" y="17385"/>
                </a:cubicBezTo>
                <a:cubicBezTo>
                  <a:pt x="1981" y="27541"/>
                  <a:pt x="0" y="38840"/>
                  <a:pt x="837" y="49944"/>
                </a:cubicBezTo>
                <a:cubicBezTo>
                  <a:pt x="1312" y="56109"/>
                  <a:pt x="2707" y="62359"/>
                  <a:pt x="6138" y="67520"/>
                </a:cubicBezTo>
                <a:cubicBezTo>
                  <a:pt x="9570" y="72653"/>
                  <a:pt x="15317" y="76531"/>
                  <a:pt x="21511" y="76559"/>
                </a:cubicBezTo>
                <a:cubicBezTo>
                  <a:pt x="25110" y="76559"/>
                  <a:pt x="28597" y="75304"/>
                  <a:pt x="31694" y="73463"/>
                </a:cubicBezTo>
                <a:cubicBezTo>
                  <a:pt x="38362" y="69501"/>
                  <a:pt x="43244" y="62889"/>
                  <a:pt x="46062" y="55635"/>
                </a:cubicBezTo>
                <a:cubicBezTo>
                  <a:pt x="48908" y="48381"/>
                  <a:pt x="49800" y="40514"/>
                  <a:pt x="49772" y="32758"/>
                </a:cubicBezTo>
                <a:cubicBezTo>
                  <a:pt x="49744" y="26759"/>
                  <a:pt x="49131" y="20650"/>
                  <a:pt x="46703" y="15153"/>
                </a:cubicBezTo>
                <a:cubicBezTo>
                  <a:pt x="42890" y="6593"/>
                  <a:pt x="35170" y="1"/>
                  <a:pt x="2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3"/>
          <p:cNvSpPr txBox="1"/>
          <p:nvPr>
            <p:ph idx="1" type="subTitle"/>
          </p:nvPr>
        </p:nvSpPr>
        <p:spPr>
          <a:xfrm>
            <a:off x="2636500" y="3873400"/>
            <a:ext cx="3868200" cy="67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write your answer here</a:t>
            </a:r>
            <a:endParaRPr/>
          </a:p>
          <a:p>
            <a:pPr indent="0" lvl="0" marL="0" rtl="0" algn="ctr">
              <a:spcBef>
                <a:spcPts val="0"/>
              </a:spcBef>
              <a:spcAft>
                <a:spcPts val="1200"/>
              </a:spcAft>
              <a:buNone/>
            </a:pPr>
            <a:r>
              <a:t/>
            </a:r>
            <a:endParaRPr/>
          </a:p>
        </p:txBody>
      </p:sp>
      <p:sp>
        <p:nvSpPr>
          <p:cNvPr id="4703" name="Google Shape;4703;p83"/>
          <p:cNvSpPr txBox="1"/>
          <p:nvPr>
            <p:ph type="title"/>
          </p:nvPr>
        </p:nvSpPr>
        <p:spPr>
          <a:xfrm>
            <a:off x="2020450" y="533133"/>
            <a:ext cx="5103300" cy="100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IS A SYNONYM FOR THE </a:t>
            </a:r>
            <a:r>
              <a:rPr lang="en">
                <a:solidFill>
                  <a:schemeClr val="dk2"/>
                </a:solidFill>
              </a:rPr>
              <a:t>UNDERLINED WORD?</a:t>
            </a:r>
            <a:endParaRPr>
              <a:solidFill>
                <a:schemeClr val="dk2"/>
              </a:solidFill>
            </a:endParaRPr>
          </a:p>
        </p:txBody>
      </p:sp>
      <p:sp>
        <p:nvSpPr>
          <p:cNvPr id="4704" name="Google Shape;4704;p83"/>
          <p:cNvSpPr txBox="1"/>
          <p:nvPr>
            <p:ph idx="2" type="subTitle"/>
          </p:nvPr>
        </p:nvSpPr>
        <p:spPr>
          <a:xfrm>
            <a:off x="1557800" y="1850550"/>
            <a:ext cx="6035400" cy="76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t>
            </a:r>
            <a:r>
              <a:rPr lang="en"/>
              <a:t>PLANTS CAN GROW WITHOUT </a:t>
            </a:r>
            <a:r>
              <a:rPr lang="en" u="sng">
                <a:solidFill>
                  <a:schemeClr val="dk2"/>
                </a:solidFill>
              </a:rPr>
              <a:t>SOIL</a:t>
            </a:r>
            <a:r>
              <a:rPr lang="en"/>
              <a:t>, BUT THEY WILL NEED STRUCTURES TO SUPPORT THEM”</a:t>
            </a:r>
            <a:endParaRPr>
              <a:solidFill>
                <a:schemeClr val="dk2"/>
              </a:solidFill>
            </a:endParaRPr>
          </a:p>
        </p:txBody>
      </p:sp>
      <p:cxnSp>
        <p:nvCxnSpPr>
          <p:cNvPr id="4705" name="Google Shape;4705;p83"/>
          <p:cNvCxnSpPr/>
          <p:nvPr/>
        </p:nvCxnSpPr>
        <p:spPr>
          <a:xfrm>
            <a:off x="2861000" y="4170250"/>
            <a:ext cx="3429000" cy="0"/>
          </a:xfrm>
          <a:prstGeom prst="straightConnector1">
            <a:avLst/>
          </a:prstGeom>
          <a:noFill/>
          <a:ln cap="flat" cmpd="sng" w="9525">
            <a:solidFill>
              <a:schemeClr val="dk1"/>
            </a:solidFill>
            <a:prstDash val="solid"/>
            <a:round/>
            <a:headEnd len="med" w="med" type="none"/>
            <a:tailEnd len="med" w="med" type="none"/>
          </a:ln>
        </p:spPr>
      </p:cxnSp>
      <p:cxnSp>
        <p:nvCxnSpPr>
          <p:cNvPr id="4706" name="Google Shape;4706;p83"/>
          <p:cNvCxnSpPr/>
          <p:nvPr/>
        </p:nvCxnSpPr>
        <p:spPr>
          <a:xfrm>
            <a:off x="2861000" y="4470288"/>
            <a:ext cx="3429000" cy="0"/>
          </a:xfrm>
          <a:prstGeom prst="straightConnector1">
            <a:avLst/>
          </a:prstGeom>
          <a:noFill/>
          <a:ln cap="flat" cmpd="sng" w="9525">
            <a:solidFill>
              <a:schemeClr val="dk1"/>
            </a:solidFill>
            <a:prstDash val="solid"/>
            <a:round/>
            <a:headEnd len="med" w="med" type="none"/>
            <a:tailEnd len="med" w="med" type="none"/>
          </a:ln>
        </p:spPr>
      </p:cxnSp>
      <p:sp>
        <p:nvSpPr>
          <p:cNvPr id="4707" name="Google Shape;4707;p83"/>
          <p:cNvSpPr txBox="1"/>
          <p:nvPr>
            <p:ph idx="1" type="subTitle"/>
          </p:nvPr>
        </p:nvSpPr>
        <p:spPr>
          <a:xfrm>
            <a:off x="2542937" y="3075300"/>
            <a:ext cx="920100" cy="35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sofa</a:t>
            </a:r>
            <a:endParaRPr/>
          </a:p>
        </p:txBody>
      </p:sp>
      <p:sp>
        <p:nvSpPr>
          <p:cNvPr id="4708" name="Google Shape;4708;p83"/>
          <p:cNvSpPr txBox="1"/>
          <p:nvPr>
            <p:ph idx="1" type="subTitle"/>
          </p:nvPr>
        </p:nvSpPr>
        <p:spPr>
          <a:xfrm>
            <a:off x="3576488" y="3075313"/>
            <a:ext cx="920100" cy="35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ground</a:t>
            </a:r>
            <a:endParaRPr/>
          </a:p>
        </p:txBody>
      </p:sp>
      <p:sp>
        <p:nvSpPr>
          <p:cNvPr id="4709" name="Google Shape;4709;p83"/>
          <p:cNvSpPr txBox="1"/>
          <p:nvPr>
            <p:ph idx="1" type="subTitle"/>
          </p:nvPr>
        </p:nvSpPr>
        <p:spPr>
          <a:xfrm>
            <a:off x="4636563" y="3074436"/>
            <a:ext cx="920100" cy="35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water</a:t>
            </a:r>
            <a:endParaRPr/>
          </a:p>
        </p:txBody>
      </p:sp>
      <p:sp>
        <p:nvSpPr>
          <p:cNvPr id="4710" name="Google Shape;4710;p83"/>
          <p:cNvSpPr txBox="1"/>
          <p:nvPr>
            <p:ph idx="1" type="subTitle"/>
          </p:nvPr>
        </p:nvSpPr>
        <p:spPr>
          <a:xfrm>
            <a:off x="5614351" y="3075300"/>
            <a:ext cx="920100" cy="356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sun</a:t>
            </a:r>
            <a:endParaRPr/>
          </a:p>
        </p:txBody>
      </p:sp>
      <p:sp>
        <p:nvSpPr>
          <p:cNvPr id="4711" name="Google Shape;4711;p83"/>
          <p:cNvSpPr/>
          <p:nvPr/>
        </p:nvSpPr>
        <p:spPr>
          <a:xfrm rot="3927315">
            <a:off x="-2246586" y="1530568"/>
            <a:ext cx="4565508" cy="4080338"/>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4675"/>
                                        </p:tgtEl>
                                        <p:attrNameLst>
                                          <p:attrName>style.visibility</p:attrName>
                                        </p:attrNameLst>
                                      </p:cBhvr>
                                      <p:to>
                                        <p:strVal val="visible"/>
                                      </p:to>
                                    </p:set>
                                    <p:anim calcmode="lin" valueType="num">
                                      <p:cBhvr additive="base">
                                        <p:cTn dur="500"/>
                                        <p:tgtEl>
                                          <p:spTgt spid="467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5" name="Shape 4715"/>
        <p:cNvGrpSpPr/>
        <p:nvPr/>
      </p:nvGrpSpPr>
      <p:grpSpPr>
        <a:xfrm>
          <a:off x="0" y="0"/>
          <a:ext cx="0" cy="0"/>
          <a:chOff x="0" y="0"/>
          <a:chExt cx="0" cy="0"/>
        </a:xfrm>
      </p:grpSpPr>
      <p:sp>
        <p:nvSpPr>
          <p:cNvPr id="4716" name="Google Shape;4716;p84"/>
          <p:cNvSpPr txBox="1"/>
          <p:nvPr>
            <p:ph type="title"/>
          </p:nvPr>
        </p:nvSpPr>
        <p:spPr>
          <a:xfrm>
            <a:off x="1393075" y="519400"/>
            <a:ext cx="63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NOTES FOR THE </a:t>
            </a:r>
            <a:r>
              <a:rPr lang="en">
                <a:solidFill>
                  <a:schemeClr val="dk2"/>
                </a:solidFill>
              </a:rPr>
              <a:t>EXAM</a:t>
            </a:r>
            <a:endParaRPr>
              <a:solidFill>
                <a:schemeClr val="dk2"/>
              </a:solidFill>
            </a:endParaRPr>
          </a:p>
        </p:txBody>
      </p:sp>
      <p:sp>
        <p:nvSpPr>
          <p:cNvPr id="4717" name="Google Shape;4717;p84"/>
          <p:cNvSpPr/>
          <p:nvPr/>
        </p:nvSpPr>
        <p:spPr>
          <a:xfrm>
            <a:off x="720000" y="1721900"/>
            <a:ext cx="2484600" cy="11901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Enter here</a:t>
            </a:r>
            <a:r>
              <a:rPr lang="en">
                <a:solidFill>
                  <a:schemeClr val="lt2"/>
                </a:solidFill>
                <a:latin typeface="Poppins"/>
                <a:ea typeface="Poppins"/>
                <a:cs typeface="Poppins"/>
                <a:sym typeface="Poppins"/>
              </a:rPr>
              <a:t> some notes</a:t>
            </a:r>
            <a:endParaRPr>
              <a:solidFill>
                <a:schemeClr val="lt2"/>
              </a:solidFill>
              <a:latin typeface="Poppins"/>
              <a:ea typeface="Poppins"/>
              <a:cs typeface="Poppins"/>
              <a:sym typeface="Poppins"/>
            </a:endParaRPr>
          </a:p>
        </p:txBody>
      </p:sp>
      <p:sp>
        <p:nvSpPr>
          <p:cNvPr id="4718" name="Google Shape;4718;p84"/>
          <p:cNvSpPr txBox="1"/>
          <p:nvPr/>
        </p:nvSpPr>
        <p:spPr>
          <a:xfrm>
            <a:off x="720075" y="1321100"/>
            <a:ext cx="24846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2000">
                <a:solidFill>
                  <a:schemeClr val="dk1"/>
                </a:solidFill>
                <a:latin typeface="Denk One"/>
                <a:ea typeface="Denk One"/>
                <a:cs typeface="Denk One"/>
                <a:sym typeface="Denk One"/>
              </a:rPr>
              <a:t>TOPIC 1</a:t>
            </a:r>
            <a:endParaRPr sz="2000">
              <a:solidFill>
                <a:schemeClr val="dk1"/>
              </a:solidFill>
              <a:latin typeface="Denk One"/>
              <a:ea typeface="Denk One"/>
              <a:cs typeface="Denk One"/>
              <a:sym typeface="Denk One"/>
            </a:endParaRPr>
          </a:p>
        </p:txBody>
      </p:sp>
      <p:sp>
        <p:nvSpPr>
          <p:cNvPr id="4719" name="Google Shape;4719;p84"/>
          <p:cNvSpPr/>
          <p:nvPr/>
        </p:nvSpPr>
        <p:spPr>
          <a:xfrm>
            <a:off x="3329700" y="1721900"/>
            <a:ext cx="2484600" cy="11901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Enter here</a:t>
            </a:r>
            <a:r>
              <a:rPr lang="en">
                <a:solidFill>
                  <a:schemeClr val="lt2"/>
                </a:solidFill>
                <a:latin typeface="Poppins"/>
                <a:ea typeface="Poppins"/>
                <a:cs typeface="Poppins"/>
                <a:sym typeface="Poppins"/>
              </a:rPr>
              <a:t> some notes</a:t>
            </a:r>
            <a:endParaRPr>
              <a:solidFill>
                <a:schemeClr val="lt2"/>
              </a:solidFill>
              <a:latin typeface="Poppins"/>
              <a:ea typeface="Poppins"/>
              <a:cs typeface="Poppins"/>
              <a:sym typeface="Poppins"/>
            </a:endParaRPr>
          </a:p>
        </p:txBody>
      </p:sp>
      <p:sp>
        <p:nvSpPr>
          <p:cNvPr id="4720" name="Google Shape;4720;p84"/>
          <p:cNvSpPr txBox="1"/>
          <p:nvPr/>
        </p:nvSpPr>
        <p:spPr>
          <a:xfrm>
            <a:off x="3329775" y="1321100"/>
            <a:ext cx="24846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2000">
                <a:solidFill>
                  <a:schemeClr val="dk1"/>
                </a:solidFill>
                <a:latin typeface="Denk One"/>
                <a:ea typeface="Denk One"/>
                <a:cs typeface="Denk One"/>
                <a:sym typeface="Denk One"/>
              </a:rPr>
              <a:t>TOPIC 2</a:t>
            </a:r>
            <a:endParaRPr sz="2000">
              <a:solidFill>
                <a:schemeClr val="dk1"/>
              </a:solidFill>
              <a:latin typeface="Denk One"/>
              <a:ea typeface="Denk One"/>
              <a:cs typeface="Denk One"/>
              <a:sym typeface="Denk One"/>
            </a:endParaRPr>
          </a:p>
        </p:txBody>
      </p:sp>
      <p:sp>
        <p:nvSpPr>
          <p:cNvPr id="4721" name="Google Shape;4721;p84"/>
          <p:cNvSpPr/>
          <p:nvPr/>
        </p:nvSpPr>
        <p:spPr>
          <a:xfrm>
            <a:off x="5939325" y="1721900"/>
            <a:ext cx="2484600" cy="11901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Enter here</a:t>
            </a:r>
            <a:r>
              <a:rPr lang="en">
                <a:solidFill>
                  <a:schemeClr val="lt2"/>
                </a:solidFill>
                <a:latin typeface="Poppins"/>
                <a:ea typeface="Poppins"/>
                <a:cs typeface="Poppins"/>
                <a:sym typeface="Poppins"/>
              </a:rPr>
              <a:t> some notes</a:t>
            </a:r>
            <a:endParaRPr>
              <a:solidFill>
                <a:schemeClr val="lt2"/>
              </a:solidFill>
              <a:latin typeface="Poppins"/>
              <a:ea typeface="Poppins"/>
              <a:cs typeface="Poppins"/>
              <a:sym typeface="Poppins"/>
            </a:endParaRPr>
          </a:p>
        </p:txBody>
      </p:sp>
      <p:sp>
        <p:nvSpPr>
          <p:cNvPr id="4722" name="Google Shape;4722;p84"/>
          <p:cNvSpPr txBox="1"/>
          <p:nvPr/>
        </p:nvSpPr>
        <p:spPr>
          <a:xfrm>
            <a:off x="5939325" y="1321100"/>
            <a:ext cx="24846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2000">
                <a:solidFill>
                  <a:schemeClr val="dk1"/>
                </a:solidFill>
                <a:latin typeface="Denk One"/>
                <a:ea typeface="Denk One"/>
                <a:cs typeface="Denk One"/>
                <a:sym typeface="Denk One"/>
              </a:rPr>
              <a:t>TOPIC 3</a:t>
            </a:r>
            <a:endParaRPr sz="2000">
              <a:solidFill>
                <a:schemeClr val="dk1"/>
              </a:solidFill>
              <a:latin typeface="Denk One"/>
              <a:ea typeface="Denk One"/>
              <a:cs typeface="Denk One"/>
              <a:sym typeface="Denk One"/>
            </a:endParaRPr>
          </a:p>
        </p:txBody>
      </p:sp>
      <p:sp>
        <p:nvSpPr>
          <p:cNvPr id="4723" name="Google Shape;4723;p84"/>
          <p:cNvSpPr/>
          <p:nvPr/>
        </p:nvSpPr>
        <p:spPr>
          <a:xfrm>
            <a:off x="3329700" y="3427775"/>
            <a:ext cx="2484600" cy="11901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Enter here</a:t>
            </a:r>
            <a:r>
              <a:rPr lang="en">
                <a:solidFill>
                  <a:schemeClr val="lt2"/>
                </a:solidFill>
                <a:latin typeface="Poppins"/>
                <a:ea typeface="Poppins"/>
                <a:cs typeface="Poppins"/>
                <a:sym typeface="Poppins"/>
              </a:rPr>
              <a:t> some notes</a:t>
            </a:r>
            <a:endParaRPr>
              <a:solidFill>
                <a:schemeClr val="lt2"/>
              </a:solidFill>
              <a:latin typeface="Poppins"/>
              <a:ea typeface="Poppins"/>
              <a:cs typeface="Poppins"/>
              <a:sym typeface="Poppins"/>
            </a:endParaRPr>
          </a:p>
        </p:txBody>
      </p:sp>
      <p:sp>
        <p:nvSpPr>
          <p:cNvPr id="4724" name="Google Shape;4724;p84"/>
          <p:cNvSpPr txBox="1"/>
          <p:nvPr/>
        </p:nvSpPr>
        <p:spPr>
          <a:xfrm>
            <a:off x="3329775" y="3026975"/>
            <a:ext cx="24846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2000">
                <a:solidFill>
                  <a:schemeClr val="dk1"/>
                </a:solidFill>
                <a:latin typeface="Denk One"/>
                <a:ea typeface="Denk One"/>
                <a:cs typeface="Denk One"/>
                <a:sym typeface="Denk One"/>
              </a:rPr>
              <a:t>TOPIC 4</a:t>
            </a:r>
            <a:endParaRPr sz="2000">
              <a:solidFill>
                <a:schemeClr val="dk1"/>
              </a:solidFill>
              <a:latin typeface="Denk One"/>
              <a:ea typeface="Denk One"/>
              <a:cs typeface="Denk One"/>
              <a:sym typeface="Denk One"/>
            </a:endParaRPr>
          </a:p>
        </p:txBody>
      </p:sp>
      <p:sp>
        <p:nvSpPr>
          <p:cNvPr id="4725" name="Google Shape;4725;p84"/>
          <p:cNvSpPr/>
          <p:nvPr/>
        </p:nvSpPr>
        <p:spPr>
          <a:xfrm>
            <a:off x="5939325" y="3427775"/>
            <a:ext cx="2484600" cy="11901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Enter here</a:t>
            </a:r>
            <a:r>
              <a:rPr lang="en">
                <a:solidFill>
                  <a:schemeClr val="lt2"/>
                </a:solidFill>
                <a:latin typeface="Poppins"/>
                <a:ea typeface="Poppins"/>
                <a:cs typeface="Poppins"/>
                <a:sym typeface="Poppins"/>
              </a:rPr>
              <a:t> some notes</a:t>
            </a:r>
            <a:endParaRPr>
              <a:solidFill>
                <a:schemeClr val="lt2"/>
              </a:solidFill>
              <a:latin typeface="Poppins"/>
              <a:ea typeface="Poppins"/>
              <a:cs typeface="Poppins"/>
              <a:sym typeface="Poppins"/>
            </a:endParaRPr>
          </a:p>
        </p:txBody>
      </p:sp>
      <p:sp>
        <p:nvSpPr>
          <p:cNvPr id="4726" name="Google Shape;4726;p84"/>
          <p:cNvSpPr txBox="1"/>
          <p:nvPr/>
        </p:nvSpPr>
        <p:spPr>
          <a:xfrm>
            <a:off x="5939325" y="3026975"/>
            <a:ext cx="2484600" cy="40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1200"/>
              </a:spcAft>
              <a:buNone/>
            </a:pPr>
            <a:r>
              <a:rPr lang="en" sz="2000">
                <a:solidFill>
                  <a:schemeClr val="dk1"/>
                </a:solidFill>
                <a:latin typeface="Denk One"/>
                <a:ea typeface="Denk One"/>
                <a:cs typeface="Denk One"/>
                <a:sym typeface="Denk One"/>
              </a:rPr>
              <a:t>TOPIC 5</a:t>
            </a:r>
            <a:endParaRPr sz="2000">
              <a:solidFill>
                <a:schemeClr val="dk1"/>
              </a:solidFill>
              <a:latin typeface="Denk One"/>
              <a:ea typeface="Denk One"/>
              <a:cs typeface="Denk One"/>
              <a:sym typeface="Denk One"/>
            </a:endParaRPr>
          </a:p>
        </p:txBody>
      </p:sp>
      <p:grpSp>
        <p:nvGrpSpPr>
          <p:cNvPr id="4727" name="Google Shape;4727;p84"/>
          <p:cNvGrpSpPr/>
          <p:nvPr/>
        </p:nvGrpSpPr>
        <p:grpSpPr>
          <a:xfrm>
            <a:off x="435750" y="2765048"/>
            <a:ext cx="1292421" cy="1838887"/>
            <a:chOff x="-56150" y="3241775"/>
            <a:chExt cx="957065" cy="1361735"/>
          </a:xfrm>
        </p:grpSpPr>
        <p:sp>
          <p:nvSpPr>
            <p:cNvPr id="4728" name="Google Shape;4728;p84"/>
            <p:cNvSpPr/>
            <p:nvPr/>
          </p:nvSpPr>
          <p:spPr>
            <a:xfrm>
              <a:off x="112024" y="3241775"/>
              <a:ext cx="220910" cy="905068"/>
            </a:xfrm>
            <a:custGeom>
              <a:rect b="b" l="l" r="r" t="t"/>
              <a:pathLst>
                <a:path extrusionOk="0" h="17232" w="4206">
                  <a:moveTo>
                    <a:pt x="2669" y="0"/>
                  </a:moveTo>
                  <a:cubicBezTo>
                    <a:pt x="2563" y="0"/>
                    <a:pt x="2458" y="75"/>
                    <a:pt x="2458" y="208"/>
                  </a:cubicBezTo>
                  <a:cubicBezTo>
                    <a:pt x="2462" y="1626"/>
                    <a:pt x="2293" y="3965"/>
                    <a:pt x="1440" y="6937"/>
                  </a:cubicBezTo>
                  <a:cubicBezTo>
                    <a:pt x="0" y="11958"/>
                    <a:pt x="1197" y="17048"/>
                    <a:pt x="1197" y="17048"/>
                  </a:cubicBezTo>
                  <a:lnTo>
                    <a:pt x="4081" y="17232"/>
                  </a:lnTo>
                  <a:cubicBezTo>
                    <a:pt x="4081" y="17232"/>
                    <a:pt x="3853" y="9147"/>
                    <a:pt x="4063" y="6482"/>
                  </a:cubicBezTo>
                  <a:cubicBezTo>
                    <a:pt x="4206" y="4712"/>
                    <a:pt x="3412" y="1864"/>
                    <a:pt x="2866" y="145"/>
                  </a:cubicBezTo>
                  <a:cubicBezTo>
                    <a:pt x="2834" y="46"/>
                    <a:pt x="2751" y="0"/>
                    <a:pt x="26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4"/>
            <p:cNvSpPr/>
            <p:nvPr/>
          </p:nvSpPr>
          <p:spPr>
            <a:xfrm>
              <a:off x="171059" y="3616673"/>
              <a:ext cx="151790" cy="83616"/>
            </a:xfrm>
            <a:custGeom>
              <a:rect b="b" l="l" r="r" t="t"/>
              <a:pathLst>
                <a:path extrusionOk="0" h="1592" w="2890">
                  <a:moveTo>
                    <a:pt x="261" y="0"/>
                  </a:moveTo>
                  <a:cubicBezTo>
                    <a:pt x="160" y="371"/>
                    <a:pt x="73" y="739"/>
                    <a:pt x="0" y="1105"/>
                  </a:cubicBezTo>
                  <a:cubicBezTo>
                    <a:pt x="591" y="1229"/>
                    <a:pt x="1183" y="1376"/>
                    <a:pt x="1779" y="1472"/>
                  </a:cubicBezTo>
                  <a:cubicBezTo>
                    <a:pt x="2119" y="1527"/>
                    <a:pt x="2490" y="1582"/>
                    <a:pt x="2856" y="1592"/>
                  </a:cubicBezTo>
                  <a:cubicBezTo>
                    <a:pt x="2866" y="1128"/>
                    <a:pt x="2875" y="697"/>
                    <a:pt x="2889" y="312"/>
                  </a:cubicBezTo>
                  <a:cubicBezTo>
                    <a:pt x="2013" y="229"/>
                    <a:pt x="1137" y="110"/>
                    <a:pt x="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4"/>
            <p:cNvSpPr/>
            <p:nvPr/>
          </p:nvSpPr>
          <p:spPr>
            <a:xfrm>
              <a:off x="224001" y="3241775"/>
              <a:ext cx="92755" cy="220069"/>
            </a:xfrm>
            <a:custGeom>
              <a:rect b="b" l="l" r="r" t="t"/>
              <a:pathLst>
                <a:path extrusionOk="0" h="4190" w="1766">
                  <a:moveTo>
                    <a:pt x="537" y="0"/>
                  </a:moveTo>
                  <a:cubicBezTo>
                    <a:pt x="431" y="0"/>
                    <a:pt x="326" y="75"/>
                    <a:pt x="326" y="208"/>
                  </a:cubicBezTo>
                  <a:cubicBezTo>
                    <a:pt x="326" y="1098"/>
                    <a:pt x="262" y="2350"/>
                    <a:pt x="0" y="3891"/>
                  </a:cubicBezTo>
                  <a:cubicBezTo>
                    <a:pt x="60" y="3904"/>
                    <a:pt x="115" y="3914"/>
                    <a:pt x="175" y="3923"/>
                  </a:cubicBezTo>
                  <a:cubicBezTo>
                    <a:pt x="702" y="4020"/>
                    <a:pt x="1234" y="4111"/>
                    <a:pt x="1766" y="4189"/>
                  </a:cubicBezTo>
                  <a:cubicBezTo>
                    <a:pt x="1518" y="2763"/>
                    <a:pt x="1078" y="1227"/>
                    <a:pt x="734" y="145"/>
                  </a:cubicBezTo>
                  <a:cubicBezTo>
                    <a:pt x="702" y="46"/>
                    <a:pt x="619" y="0"/>
                    <a:pt x="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4"/>
            <p:cNvSpPr/>
            <p:nvPr/>
          </p:nvSpPr>
          <p:spPr>
            <a:xfrm>
              <a:off x="194378" y="3481273"/>
              <a:ext cx="133039" cy="115917"/>
            </a:xfrm>
            <a:custGeom>
              <a:rect b="b" l="l" r="r" t="t"/>
              <a:pathLst>
                <a:path extrusionOk="0" h="2207" w="2533">
                  <a:moveTo>
                    <a:pt x="445" y="0"/>
                  </a:moveTo>
                  <a:cubicBezTo>
                    <a:pt x="327" y="601"/>
                    <a:pt x="179" y="1243"/>
                    <a:pt x="1" y="1918"/>
                  </a:cubicBezTo>
                  <a:cubicBezTo>
                    <a:pt x="822" y="2023"/>
                    <a:pt x="1647" y="2129"/>
                    <a:pt x="2477" y="2206"/>
                  </a:cubicBezTo>
                  <a:cubicBezTo>
                    <a:pt x="2482" y="2106"/>
                    <a:pt x="2490" y="2009"/>
                    <a:pt x="2495" y="1922"/>
                  </a:cubicBezTo>
                  <a:cubicBezTo>
                    <a:pt x="2532" y="1454"/>
                    <a:pt x="2505" y="913"/>
                    <a:pt x="2431" y="335"/>
                  </a:cubicBezTo>
                  <a:cubicBezTo>
                    <a:pt x="2206" y="299"/>
                    <a:pt x="1977" y="262"/>
                    <a:pt x="1752" y="230"/>
                  </a:cubicBezTo>
                  <a:cubicBezTo>
                    <a:pt x="1317" y="157"/>
                    <a:pt x="881" y="79"/>
                    <a:pt x="4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4"/>
            <p:cNvSpPr/>
            <p:nvPr/>
          </p:nvSpPr>
          <p:spPr>
            <a:xfrm>
              <a:off x="156825" y="3709847"/>
              <a:ext cx="164028" cy="75948"/>
            </a:xfrm>
            <a:custGeom>
              <a:rect b="b" l="l" r="r" t="t"/>
              <a:pathLst>
                <a:path extrusionOk="0" h="1446" w="3123">
                  <a:moveTo>
                    <a:pt x="147" y="0"/>
                  </a:moveTo>
                  <a:cubicBezTo>
                    <a:pt x="87" y="377"/>
                    <a:pt x="37" y="749"/>
                    <a:pt x="0" y="1115"/>
                  </a:cubicBezTo>
                  <a:cubicBezTo>
                    <a:pt x="1036" y="1244"/>
                    <a:pt x="2077" y="1372"/>
                    <a:pt x="3118" y="1445"/>
                  </a:cubicBezTo>
                  <a:cubicBezTo>
                    <a:pt x="3118" y="1120"/>
                    <a:pt x="3123" y="804"/>
                    <a:pt x="3123" y="491"/>
                  </a:cubicBezTo>
                  <a:cubicBezTo>
                    <a:pt x="2761" y="482"/>
                    <a:pt x="2399" y="436"/>
                    <a:pt x="2054" y="385"/>
                  </a:cubicBezTo>
                  <a:cubicBezTo>
                    <a:pt x="1412" y="294"/>
                    <a:pt x="784" y="138"/>
                    <a:pt x="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4"/>
            <p:cNvSpPr/>
            <p:nvPr/>
          </p:nvSpPr>
          <p:spPr>
            <a:xfrm>
              <a:off x="150523" y="3804070"/>
              <a:ext cx="170856" cy="86977"/>
            </a:xfrm>
            <a:custGeom>
              <a:rect b="b" l="l" r="r" t="t"/>
              <a:pathLst>
                <a:path extrusionOk="0" h="1656" w="3253">
                  <a:moveTo>
                    <a:pt x="61" y="0"/>
                  </a:moveTo>
                  <a:cubicBezTo>
                    <a:pt x="19" y="551"/>
                    <a:pt x="0" y="1087"/>
                    <a:pt x="0" y="1591"/>
                  </a:cubicBezTo>
                  <a:cubicBezTo>
                    <a:pt x="1083" y="1637"/>
                    <a:pt x="2170" y="1656"/>
                    <a:pt x="3253" y="1656"/>
                  </a:cubicBezTo>
                  <a:cubicBezTo>
                    <a:pt x="3247" y="1220"/>
                    <a:pt x="3243" y="780"/>
                    <a:pt x="3243" y="339"/>
                  </a:cubicBezTo>
                  <a:cubicBezTo>
                    <a:pt x="2180" y="261"/>
                    <a:pt x="1120" y="128"/>
                    <a:pt x="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4"/>
            <p:cNvSpPr/>
            <p:nvPr/>
          </p:nvSpPr>
          <p:spPr>
            <a:xfrm>
              <a:off x="151048" y="3923714"/>
              <a:ext cx="172011" cy="93070"/>
            </a:xfrm>
            <a:custGeom>
              <a:rect b="b" l="l" r="r" t="t"/>
              <a:pathLst>
                <a:path extrusionOk="0" h="1772" w="3275">
                  <a:moveTo>
                    <a:pt x="0" y="1"/>
                  </a:moveTo>
                  <a:lnTo>
                    <a:pt x="0" y="1"/>
                  </a:lnTo>
                  <a:cubicBezTo>
                    <a:pt x="13" y="648"/>
                    <a:pt x="55" y="1244"/>
                    <a:pt x="110" y="1771"/>
                  </a:cubicBezTo>
                  <a:cubicBezTo>
                    <a:pt x="128" y="1767"/>
                    <a:pt x="147" y="1762"/>
                    <a:pt x="165" y="1762"/>
                  </a:cubicBezTo>
                  <a:cubicBezTo>
                    <a:pt x="1207" y="1702"/>
                    <a:pt x="2242" y="1592"/>
                    <a:pt x="3275" y="1431"/>
                  </a:cubicBezTo>
                  <a:cubicBezTo>
                    <a:pt x="3265" y="1001"/>
                    <a:pt x="3260" y="542"/>
                    <a:pt x="3252" y="66"/>
                  </a:cubicBezTo>
                  <a:cubicBezTo>
                    <a:pt x="2170" y="61"/>
                    <a:pt x="1082" y="4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4"/>
            <p:cNvSpPr/>
            <p:nvPr/>
          </p:nvSpPr>
          <p:spPr>
            <a:xfrm>
              <a:off x="160607" y="4035007"/>
              <a:ext cx="165814" cy="111820"/>
            </a:xfrm>
            <a:custGeom>
              <a:rect b="b" l="l" r="r" t="t"/>
              <a:pathLst>
                <a:path extrusionOk="0" h="2129" w="3157">
                  <a:moveTo>
                    <a:pt x="3106" y="0"/>
                  </a:moveTo>
                  <a:cubicBezTo>
                    <a:pt x="2079" y="157"/>
                    <a:pt x="1042" y="267"/>
                    <a:pt x="1" y="326"/>
                  </a:cubicBezTo>
                  <a:cubicBezTo>
                    <a:pt x="130" y="1335"/>
                    <a:pt x="272" y="1945"/>
                    <a:pt x="272" y="1945"/>
                  </a:cubicBezTo>
                  <a:lnTo>
                    <a:pt x="3156" y="2129"/>
                  </a:lnTo>
                  <a:cubicBezTo>
                    <a:pt x="3156" y="2129"/>
                    <a:pt x="3129" y="1262"/>
                    <a:pt x="3106" y="0"/>
                  </a:cubicBezTo>
                  <a:close/>
                </a:path>
              </a:pathLst>
            </a:custGeom>
            <a:solidFill>
              <a:srgbClr val="264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4"/>
            <p:cNvSpPr/>
            <p:nvPr/>
          </p:nvSpPr>
          <p:spPr>
            <a:xfrm>
              <a:off x="484140" y="3310893"/>
              <a:ext cx="205468" cy="842671"/>
            </a:xfrm>
            <a:custGeom>
              <a:rect b="b" l="l" r="r" t="t"/>
              <a:pathLst>
                <a:path extrusionOk="0" h="16044" w="3912">
                  <a:moveTo>
                    <a:pt x="2481" y="1"/>
                  </a:moveTo>
                  <a:cubicBezTo>
                    <a:pt x="2383" y="1"/>
                    <a:pt x="2284" y="71"/>
                    <a:pt x="2284" y="195"/>
                  </a:cubicBezTo>
                  <a:cubicBezTo>
                    <a:pt x="2288" y="1511"/>
                    <a:pt x="2133" y="3689"/>
                    <a:pt x="1340" y="6459"/>
                  </a:cubicBezTo>
                  <a:cubicBezTo>
                    <a:pt x="0" y="11137"/>
                    <a:pt x="1115" y="15874"/>
                    <a:pt x="1115" y="15874"/>
                  </a:cubicBezTo>
                  <a:lnTo>
                    <a:pt x="3797" y="16044"/>
                  </a:lnTo>
                  <a:cubicBezTo>
                    <a:pt x="3797" y="16044"/>
                    <a:pt x="3582" y="8519"/>
                    <a:pt x="3780" y="6038"/>
                  </a:cubicBezTo>
                  <a:cubicBezTo>
                    <a:pt x="3912" y="4387"/>
                    <a:pt x="3174" y="1735"/>
                    <a:pt x="2665" y="135"/>
                  </a:cubicBezTo>
                  <a:cubicBezTo>
                    <a:pt x="2635" y="43"/>
                    <a:pt x="2558" y="1"/>
                    <a:pt x="24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4"/>
            <p:cNvSpPr/>
            <p:nvPr/>
          </p:nvSpPr>
          <p:spPr>
            <a:xfrm>
              <a:off x="600739" y="3310893"/>
              <a:ext cx="43856" cy="90916"/>
            </a:xfrm>
            <a:custGeom>
              <a:rect b="b" l="l" r="r" t="t"/>
              <a:pathLst>
                <a:path extrusionOk="0" h="1731" w="835">
                  <a:moveTo>
                    <a:pt x="261" y="1"/>
                  </a:moveTo>
                  <a:cubicBezTo>
                    <a:pt x="163" y="1"/>
                    <a:pt x="64" y="71"/>
                    <a:pt x="64" y="195"/>
                  </a:cubicBezTo>
                  <a:cubicBezTo>
                    <a:pt x="68" y="622"/>
                    <a:pt x="51" y="1136"/>
                    <a:pt x="0" y="1731"/>
                  </a:cubicBezTo>
                  <a:cubicBezTo>
                    <a:pt x="280" y="1635"/>
                    <a:pt x="559" y="1538"/>
                    <a:pt x="834" y="1438"/>
                  </a:cubicBezTo>
                  <a:cubicBezTo>
                    <a:pt x="701" y="961"/>
                    <a:pt x="569" y="516"/>
                    <a:pt x="445" y="135"/>
                  </a:cubicBezTo>
                  <a:cubicBezTo>
                    <a:pt x="415" y="43"/>
                    <a:pt x="338" y="1"/>
                    <a:pt x="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4"/>
            <p:cNvSpPr/>
            <p:nvPr/>
          </p:nvSpPr>
          <p:spPr>
            <a:xfrm>
              <a:off x="588186" y="3417932"/>
              <a:ext cx="79046" cy="83826"/>
            </a:xfrm>
            <a:custGeom>
              <a:rect b="b" l="l" r="r" t="t"/>
              <a:pathLst>
                <a:path extrusionOk="0" h="1596" w="1505">
                  <a:moveTo>
                    <a:pt x="1234" y="0"/>
                  </a:moveTo>
                  <a:cubicBezTo>
                    <a:pt x="881" y="129"/>
                    <a:pt x="527" y="258"/>
                    <a:pt x="175" y="385"/>
                  </a:cubicBezTo>
                  <a:cubicBezTo>
                    <a:pt x="129" y="762"/>
                    <a:pt x="74" y="1170"/>
                    <a:pt x="0" y="1596"/>
                  </a:cubicBezTo>
                  <a:cubicBezTo>
                    <a:pt x="500" y="1441"/>
                    <a:pt x="1005" y="1289"/>
                    <a:pt x="1505" y="1143"/>
                  </a:cubicBezTo>
                  <a:cubicBezTo>
                    <a:pt x="1422" y="757"/>
                    <a:pt x="1335" y="372"/>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4"/>
            <p:cNvSpPr/>
            <p:nvPr/>
          </p:nvSpPr>
          <p:spPr>
            <a:xfrm>
              <a:off x="563133" y="3510685"/>
              <a:ext cx="120014" cy="107461"/>
            </a:xfrm>
            <a:custGeom>
              <a:rect b="b" l="l" r="r" t="t"/>
              <a:pathLst>
                <a:path extrusionOk="0" h="2046" w="2285">
                  <a:moveTo>
                    <a:pt x="2105" y="1"/>
                  </a:moveTo>
                  <a:cubicBezTo>
                    <a:pt x="1518" y="174"/>
                    <a:pt x="932" y="353"/>
                    <a:pt x="350" y="537"/>
                  </a:cubicBezTo>
                  <a:cubicBezTo>
                    <a:pt x="253" y="1013"/>
                    <a:pt x="138" y="1518"/>
                    <a:pt x="1" y="2046"/>
                  </a:cubicBezTo>
                  <a:cubicBezTo>
                    <a:pt x="189" y="1995"/>
                    <a:pt x="377" y="1949"/>
                    <a:pt x="564" y="1904"/>
                  </a:cubicBezTo>
                  <a:cubicBezTo>
                    <a:pt x="1133" y="1752"/>
                    <a:pt x="1707" y="1601"/>
                    <a:pt x="2284" y="1453"/>
                  </a:cubicBezTo>
                  <a:cubicBezTo>
                    <a:pt x="2257" y="1000"/>
                    <a:pt x="2193" y="509"/>
                    <a:pt x="2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4"/>
            <p:cNvSpPr/>
            <p:nvPr/>
          </p:nvSpPr>
          <p:spPr>
            <a:xfrm>
              <a:off x="533984" y="3621453"/>
              <a:ext cx="149164" cy="119541"/>
            </a:xfrm>
            <a:custGeom>
              <a:rect b="b" l="l" r="r" t="t"/>
              <a:pathLst>
                <a:path extrusionOk="0" h="2276" w="2840">
                  <a:moveTo>
                    <a:pt x="2839" y="0"/>
                  </a:moveTo>
                  <a:cubicBezTo>
                    <a:pt x="2014" y="216"/>
                    <a:pt x="1189" y="436"/>
                    <a:pt x="363" y="643"/>
                  </a:cubicBezTo>
                  <a:cubicBezTo>
                    <a:pt x="211" y="1188"/>
                    <a:pt x="92" y="1734"/>
                    <a:pt x="1" y="2275"/>
                  </a:cubicBezTo>
                  <a:cubicBezTo>
                    <a:pt x="194" y="2261"/>
                    <a:pt x="391" y="2248"/>
                    <a:pt x="583" y="2234"/>
                  </a:cubicBezTo>
                  <a:cubicBezTo>
                    <a:pt x="1307" y="2184"/>
                    <a:pt x="2033" y="2138"/>
                    <a:pt x="2757" y="2110"/>
                  </a:cubicBezTo>
                  <a:cubicBezTo>
                    <a:pt x="2770" y="1312"/>
                    <a:pt x="2793" y="616"/>
                    <a:pt x="2831" y="125"/>
                  </a:cubicBezTo>
                  <a:cubicBezTo>
                    <a:pt x="2835" y="83"/>
                    <a:pt x="2835" y="42"/>
                    <a:pt x="28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4"/>
            <p:cNvSpPr/>
            <p:nvPr/>
          </p:nvSpPr>
          <p:spPr>
            <a:xfrm>
              <a:off x="521483" y="3765519"/>
              <a:ext cx="157095" cy="111768"/>
            </a:xfrm>
            <a:custGeom>
              <a:rect b="b" l="l" r="r" t="t"/>
              <a:pathLst>
                <a:path extrusionOk="0" h="2128" w="2991">
                  <a:moveTo>
                    <a:pt x="2991" y="0"/>
                  </a:moveTo>
                  <a:cubicBezTo>
                    <a:pt x="2041" y="41"/>
                    <a:pt x="1088" y="106"/>
                    <a:pt x="142" y="174"/>
                  </a:cubicBezTo>
                  <a:cubicBezTo>
                    <a:pt x="74" y="688"/>
                    <a:pt x="28" y="1188"/>
                    <a:pt x="0" y="1670"/>
                  </a:cubicBezTo>
                  <a:cubicBezTo>
                    <a:pt x="362" y="1734"/>
                    <a:pt x="724" y="1793"/>
                    <a:pt x="1088" y="1848"/>
                  </a:cubicBezTo>
                  <a:cubicBezTo>
                    <a:pt x="1720" y="1945"/>
                    <a:pt x="2358" y="2032"/>
                    <a:pt x="2991" y="2128"/>
                  </a:cubicBezTo>
                  <a:cubicBezTo>
                    <a:pt x="2986" y="1403"/>
                    <a:pt x="2986" y="679"/>
                    <a:pt x="2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4"/>
            <p:cNvSpPr/>
            <p:nvPr/>
          </p:nvSpPr>
          <p:spPr>
            <a:xfrm>
              <a:off x="519803" y="3886897"/>
              <a:ext cx="159721" cy="72796"/>
            </a:xfrm>
            <a:custGeom>
              <a:rect b="b" l="l" r="r" t="t"/>
              <a:pathLst>
                <a:path extrusionOk="0" h="1386" w="3041">
                  <a:moveTo>
                    <a:pt x="9" y="0"/>
                  </a:moveTo>
                  <a:cubicBezTo>
                    <a:pt x="0" y="386"/>
                    <a:pt x="0" y="757"/>
                    <a:pt x="9" y="1110"/>
                  </a:cubicBezTo>
                  <a:cubicBezTo>
                    <a:pt x="39" y="1099"/>
                    <a:pt x="69" y="1091"/>
                    <a:pt x="100" y="1091"/>
                  </a:cubicBezTo>
                  <a:cubicBezTo>
                    <a:pt x="108" y="1091"/>
                    <a:pt x="116" y="1091"/>
                    <a:pt x="123" y="1092"/>
                  </a:cubicBezTo>
                  <a:cubicBezTo>
                    <a:pt x="1096" y="1207"/>
                    <a:pt x="2068" y="1298"/>
                    <a:pt x="3040" y="1385"/>
                  </a:cubicBezTo>
                  <a:cubicBezTo>
                    <a:pt x="3036" y="1082"/>
                    <a:pt x="3031" y="775"/>
                    <a:pt x="3031" y="459"/>
                  </a:cubicBezTo>
                  <a:cubicBezTo>
                    <a:pt x="2022" y="303"/>
                    <a:pt x="1014" y="17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4"/>
            <p:cNvSpPr/>
            <p:nvPr/>
          </p:nvSpPr>
          <p:spPr>
            <a:xfrm>
              <a:off x="538553" y="3988263"/>
              <a:ext cx="187926" cy="205310"/>
            </a:xfrm>
            <a:custGeom>
              <a:rect b="b" l="l" r="r" t="t"/>
              <a:pathLst>
                <a:path extrusionOk="0" h="3909" w="3578">
                  <a:moveTo>
                    <a:pt x="1" y="1"/>
                  </a:moveTo>
                  <a:cubicBezTo>
                    <a:pt x="115" y="2211"/>
                    <a:pt x="469" y="3711"/>
                    <a:pt x="469" y="3711"/>
                  </a:cubicBezTo>
                  <a:lnTo>
                    <a:pt x="3578" y="3908"/>
                  </a:lnTo>
                  <a:cubicBezTo>
                    <a:pt x="3578" y="3908"/>
                    <a:pt x="3536" y="2367"/>
                    <a:pt x="3504" y="367"/>
                  </a:cubicBezTo>
                  <a:cubicBezTo>
                    <a:pt x="2372" y="263"/>
                    <a:pt x="1239" y="162"/>
                    <a:pt x="107" y="28"/>
                  </a:cubicBezTo>
                  <a:cubicBezTo>
                    <a:pt x="69" y="24"/>
                    <a:pt x="37" y="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4"/>
            <p:cNvSpPr/>
            <p:nvPr/>
          </p:nvSpPr>
          <p:spPr>
            <a:xfrm>
              <a:off x="4565" y="3512681"/>
              <a:ext cx="208672" cy="694137"/>
            </a:xfrm>
            <a:custGeom>
              <a:rect b="b" l="l" r="r" t="t"/>
              <a:pathLst>
                <a:path extrusionOk="0" h="13216" w="3973">
                  <a:moveTo>
                    <a:pt x="2284" y="1"/>
                  </a:moveTo>
                  <a:cubicBezTo>
                    <a:pt x="2199" y="1"/>
                    <a:pt x="2115" y="62"/>
                    <a:pt x="2115" y="168"/>
                  </a:cubicBezTo>
                  <a:cubicBezTo>
                    <a:pt x="2124" y="1242"/>
                    <a:pt x="1996" y="3218"/>
                    <a:pt x="1216" y="5892"/>
                  </a:cubicBezTo>
                  <a:cubicBezTo>
                    <a:pt x="0" y="10070"/>
                    <a:pt x="1592" y="13215"/>
                    <a:pt x="1592" y="13215"/>
                  </a:cubicBezTo>
                  <a:lnTo>
                    <a:pt x="3569" y="12972"/>
                  </a:lnTo>
                  <a:cubicBezTo>
                    <a:pt x="3569" y="12972"/>
                    <a:pt x="2569" y="8817"/>
                    <a:pt x="3380" y="6231"/>
                  </a:cubicBezTo>
                  <a:cubicBezTo>
                    <a:pt x="3972" y="4351"/>
                    <a:pt x="3009" y="1517"/>
                    <a:pt x="2436" y="105"/>
                  </a:cubicBezTo>
                  <a:cubicBezTo>
                    <a:pt x="2407" y="33"/>
                    <a:pt x="2345" y="1"/>
                    <a:pt x="2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4"/>
            <p:cNvSpPr/>
            <p:nvPr/>
          </p:nvSpPr>
          <p:spPr>
            <a:xfrm>
              <a:off x="84556" y="3650865"/>
              <a:ext cx="104782" cy="111348"/>
            </a:xfrm>
            <a:custGeom>
              <a:rect b="b" l="l" r="r" t="t"/>
              <a:pathLst>
                <a:path extrusionOk="0" h="2120" w="1995">
                  <a:moveTo>
                    <a:pt x="1738" y="1"/>
                  </a:moveTo>
                  <a:cubicBezTo>
                    <a:pt x="1734" y="1"/>
                    <a:pt x="1724" y="5"/>
                    <a:pt x="1720" y="5"/>
                  </a:cubicBezTo>
                  <a:cubicBezTo>
                    <a:pt x="1248" y="206"/>
                    <a:pt x="780" y="408"/>
                    <a:pt x="312" y="615"/>
                  </a:cubicBezTo>
                  <a:cubicBezTo>
                    <a:pt x="234" y="1083"/>
                    <a:pt x="128" y="1582"/>
                    <a:pt x="1" y="2119"/>
                  </a:cubicBezTo>
                  <a:cubicBezTo>
                    <a:pt x="665" y="1880"/>
                    <a:pt x="1330" y="1642"/>
                    <a:pt x="1995" y="1408"/>
                  </a:cubicBezTo>
                  <a:cubicBezTo>
                    <a:pt x="1940" y="936"/>
                    <a:pt x="1853" y="458"/>
                    <a:pt x="17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4"/>
            <p:cNvSpPr/>
            <p:nvPr/>
          </p:nvSpPr>
          <p:spPr>
            <a:xfrm>
              <a:off x="106247" y="3512681"/>
              <a:ext cx="62397" cy="137031"/>
            </a:xfrm>
            <a:custGeom>
              <a:rect b="b" l="l" r="r" t="t"/>
              <a:pathLst>
                <a:path extrusionOk="0" h="2609" w="1188">
                  <a:moveTo>
                    <a:pt x="348" y="1"/>
                  </a:moveTo>
                  <a:cubicBezTo>
                    <a:pt x="263" y="1"/>
                    <a:pt x="179" y="62"/>
                    <a:pt x="179" y="168"/>
                  </a:cubicBezTo>
                  <a:cubicBezTo>
                    <a:pt x="183" y="737"/>
                    <a:pt x="151" y="1563"/>
                    <a:pt x="0" y="2608"/>
                  </a:cubicBezTo>
                  <a:cubicBezTo>
                    <a:pt x="326" y="2471"/>
                    <a:pt x="646" y="2329"/>
                    <a:pt x="972" y="2191"/>
                  </a:cubicBezTo>
                  <a:cubicBezTo>
                    <a:pt x="1046" y="2158"/>
                    <a:pt x="1114" y="2131"/>
                    <a:pt x="1188" y="2099"/>
                  </a:cubicBezTo>
                  <a:cubicBezTo>
                    <a:pt x="968" y="1324"/>
                    <a:pt x="711" y="617"/>
                    <a:pt x="500" y="105"/>
                  </a:cubicBezTo>
                  <a:cubicBezTo>
                    <a:pt x="471" y="33"/>
                    <a:pt x="409"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4"/>
            <p:cNvSpPr/>
            <p:nvPr/>
          </p:nvSpPr>
          <p:spPr>
            <a:xfrm>
              <a:off x="56351" y="3754385"/>
              <a:ext cx="136401" cy="116652"/>
            </a:xfrm>
            <a:custGeom>
              <a:rect b="b" l="l" r="r" t="t"/>
              <a:pathLst>
                <a:path extrusionOk="0" h="2221" w="2597">
                  <a:moveTo>
                    <a:pt x="2574" y="1"/>
                  </a:moveTo>
                  <a:lnTo>
                    <a:pt x="2574" y="1"/>
                  </a:lnTo>
                  <a:cubicBezTo>
                    <a:pt x="1840" y="258"/>
                    <a:pt x="1105" y="524"/>
                    <a:pt x="372" y="790"/>
                  </a:cubicBezTo>
                  <a:cubicBezTo>
                    <a:pt x="326" y="955"/>
                    <a:pt x="280" y="1120"/>
                    <a:pt x="230" y="1290"/>
                  </a:cubicBezTo>
                  <a:cubicBezTo>
                    <a:pt x="138" y="1607"/>
                    <a:pt x="65" y="1918"/>
                    <a:pt x="0" y="2221"/>
                  </a:cubicBezTo>
                  <a:cubicBezTo>
                    <a:pt x="785" y="2079"/>
                    <a:pt x="1573" y="1950"/>
                    <a:pt x="2354" y="1789"/>
                  </a:cubicBezTo>
                  <a:cubicBezTo>
                    <a:pt x="2367" y="1734"/>
                    <a:pt x="2381" y="1679"/>
                    <a:pt x="2394" y="1629"/>
                  </a:cubicBezTo>
                  <a:cubicBezTo>
                    <a:pt x="2551" y="1139"/>
                    <a:pt x="2597" y="579"/>
                    <a:pt x="2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4"/>
            <p:cNvSpPr/>
            <p:nvPr/>
          </p:nvSpPr>
          <p:spPr>
            <a:xfrm>
              <a:off x="45007" y="3878441"/>
              <a:ext cx="127997" cy="85086"/>
            </a:xfrm>
            <a:custGeom>
              <a:rect b="b" l="l" r="r" t="t"/>
              <a:pathLst>
                <a:path extrusionOk="0" h="1620" w="2437">
                  <a:moveTo>
                    <a:pt x="2436" y="1"/>
                  </a:moveTo>
                  <a:cubicBezTo>
                    <a:pt x="1666" y="157"/>
                    <a:pt x="887" y="285"/>
                    <a:pt x="116" y="432"/>
                  </a:cubicBezTo>
                  <a:cubicBezTo>
                    <a:pt x="56" y="845"/>
                    <a:pt x="19" y="1239"/>
                    <a:pt x="1" y="1620"/>
                  </a:cubicBezTo>
                  <a:cubicBezTo>
                    <a:pt x="777" y="1391"/>
                    <a:pt x="1552" y="1156"/>
                    <a:pt x="2326" y="928"/>
                  </a:cubicBezTo>
                  <a:cubicBezTo>
                    <a:pt x="2345" y="611"/>
                    <a:pt x="2386" y="299"/>
                    <a:pt x="24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4"/>
            <p:cNvSpPr/>
            <p:nvPr/>
          </p:nvSpPr>
          <p:spPr>
            <a:xfrm>
              <a:off x="44534" y="3957486"/>
              <a:ext cx="121695" cy="77103"/>
            </a:xfrm>
            <a:custGeom>
              <a:rect b="b" l="l" r="r" t="t"/>
              <a:pathLst>
                <a:path extrusionOk="0" h="1468" w="2317">
                  <a:moveTo>
                    <a:pt x="2308" y="0"/>
                  </a:moveTo>
                  <a:lnTo>
                    <a:pt x="2308" y="0"/>
                  </a:lnTo>
                  <a:cubicBezTo>
                    <a:pt x="1537" y="229"/>
                    <a:pt x="767" y="458"/>
                    <a:pt x="1" y="688"/>
                  </a:cubicBezTo>
                  <a:cubicBezTo>
                    <a:pt x="1" y="959"/>
                    <a:pt x="15" y="1220"/>
                    <a:pt x="33" y="1467"/>
                  </a:cubicBezTo>
                  <a:cubicBezTo>
                    <a:pt x="799" y="1284"/>
                    <a:pt x="1556" y="1069"/>
                    <a:pt x="2317" y="853"/>
                  </a:cubicBezTo>
                  <a:cubicBezTo>
                    <a:pt x="2303" y="574"/>
                    <a:pt x="2303" y="289"/>
                    <a:pt x="23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4"/>
            <p:cNvSpPr/>
            <p:nvPr/>
          </p:nvSpPr>
          <p:spPr>
            <a:xfrm>
              <a:off x="49103" y="4031646"/>
              <a:ext cx="142914" cy="175163"/>
            </a:xfrm>
            <a:custGeom>
              <a:rect b="b" l="l" r="r" t="t"/>
              <a:pathLst>
                <a:path extrusionOk="0" h="3335" w="2721">
                  <a:moveTo>
                    <a:pt x="2262" y="0"/>
                  </a:moveTo>
                  <a:cubicBezTo>
                    <a:pt x="1510" y="216"/>
                    <a:pt x="758" y="428"/>
                    <a:pt x="1" y="606"/>
                  </a:cubicBezTo>
                  <a:cubicBezTo>
                    <a:pt x="217" y="2289"/>
                    <a:pt x="744" y="3334"/>
                    <a:pt x="744" y="3334"/>
                  </a:cubicBezTo>
                  <a:lnTo>
                    <a:pt x="2721" y="3091"/>
                  </a:lnTo>
                  <a:cubicBezTo>
                    <a:pt x="2721" y="3091"/>
                    <a:pt x="2382" y="1683"/>
                    <a:pt x="2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4"/>
            <p:cNvSpPr/>
            <p:nvPr/>
          </p:nvSpPr>
          <p:spPr>
            <a:xfrm>
              <a:off x="613501" y="3455222"/>
              <a:ext cx="228158" cy="758582"/>
            </a:xfrm>
            <a:custGeom>
              <a:rect b="b" l="l" r="r" t="t"/>
              <a:pathLst>
                <a:path extrusionOk="0" h="14443" w="4344">
                  <a:moveTo>
                    <a:pt x="1844" y="1"/>
                  </a:moveTo>
                  <a:cubicBezTo>
                    <a:pt x="1777" y="1"/>
                    <a:pt x="1709" y="37"/>
                    <a:pt x="1679" y="116"/>
                  </a:cubicBezTo>
                  <a:cubicBezTo>
                    <a:pt x="1055" y="1656"/>
                    <a:pt x="0" y="4757"/>
                    <a:pt x="646" y="6812"/>
                  </a:cubicBezTo>
                  <a:cubicBezTo>
                    <a:pt x="1531" y="9636"/>
                    <a:pt x="445" y="14176"/>
                    <a:pt x="445" y="14176"/>
                  </a:cubicBezTo>
                  <a:lnTo>
                    <a:pt x="2604" y="14442"/>
                  </a:lnTo>
                  <a:cubicBezTo>
                    <a:pt x="2604" y="14442"/>
                    <a:pt x="4343" y="11003"/>
                    <a:pt x="3013" y="6440"/>
                  </a:cubicBezTo>
                  <a:cubicBezTo>
                    <a:pt x="2160" y="3514"/>
                    <a:pt x="2018" y="1359"/>
                    <a:pt x="2027" y="185"/>
                  </a:cubicBezTo>
                  <a:cubicBezTo>
                    <a:pt x="2030" y="68"/>
                    <a:pt x="1937" y="1"/>
                    <a:pt x="1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4"/>
            <p:cNvSpPr/>
            <p:nvPr/>
          </p:nvSpPr>
          <p:spPr>
            <a:xfrm>
              <a:off x="636821" y="4058432"/>
              <a:ext cx="154469" cy="155362"/>
            </a:xfrm>
            <a:custGeom>
              <a:rect b="b" l="l" r="r" t="t"/>
              <a:pathLst>
                <a:path extrusionOk="0" h="2958" w="2941">
                  <a:moveTo>
                    <a:pt x="441" y="0"/>
                  </a:moveTo>
                  <a:cubicBezTo>
                    <a:pt x="281" y="1522"/>
                    <a:pt x="1" y="2691"/>
                    <a:pt x="1" y="2691"/>
                  </a:cubicBezTo>
                  <a:lnTo>
                    <a:pt x="2160" y="2957"/>
                  </a:lnTo>
                  <a:cubicBezTo>
                    <a:pt x="2160" y="2957"/>
                    <a:pt x="2689" y="1912"/>
                    <a:pt x="2941" y="206"/>
                  </a:cubicBezTo>
                  <a:cubicBezTo>
                    <a:pt x="2776" y="197"/>
                    <a:pt x="2615" y="193"/>
                    <a:pt x="2450" y="183"/>
                  </a:cubicBezTo>
                  <a:cubicBezTo>
                    <a:pt x="1781" y="142"/>
                    <a:pt x="1110" y="83"/>
                    <a:pt x="441" y="0"/>
                  </a:cubicBezTo>
                  <a:close/>
                </a:path>
              </a:pathLst>
            </a:custGeom>
            <a:solidFill>
              <a:srgbClr val="2B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4"/>
            <p:cNvSpPr/>
            <p:nvPr/>
          </p:nvSpPr>
          <p:spPr>
            <a:xfrm>
              <a:off x="661191" y="3834848"/>
              <a:ext cx="136348" cy="116915"/>
            </a:xfrm>
            <a:custGeom>
              <a:rect b="b" l="l" r="r" t="t"/>
              <a:pathLst>
                <a:path extrusionOk="0" h="2226" w="2596">
                  <a:moveTo>
                    <a:pt x="2307" y="1"/>
                  </a:moveTo>
                  <a:cubicBezTo>
                    <a:pt x="1537" y="272"/>
                    <a:pt x="766" y="551"/>
                    <a:pt x="0" y="835"/>
                  </a:cubicBezTo>
                  <a:cubicBezTo>
                    <a:pt x="41" y="1193"/>
                    <a:pt x="69" y="1561"/>
                    <a:pt x="78" y="1931"/>
                  </a:cubicBezTo>
                  <a:cubicBezTo>
                    <a:pt x="917" y="2041"/>
                    <a:pt x="1757" y="2160"/>
                    <a:pt x="2596" y="2225"/>
                  </a:cubicBezTo>
                  <a:cubicBezTo>
                    <a:pt x="2568" y="1533"/>
                    <a:pt x="2481" y="785"/>
                    <a:pt x="2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4"/>
            <p:cNvSpPr/>
            <p:nvPr/>
          </p:nvSpPr>
          <p:spPr>
            <a:xfrm>
              <a:off x="676317" y="3455222"/>
              <a:ext cx="46062" cy="76210"/>
            </a:xfrm>
            <a:custGeom>
              <a:rect b="b" l="l" r="r" t="t"/>
              <a:pathLst>
                <a:path extrusionOk="0" h="1451" w="877">
                  <a:moveTo>
                    <a:pt x="648" y="1"/>
                  </a:moveTo>
                  <a:cubicBezTo>
                    <a:pt x="581" y="1"/>
                    <a:pt x="513" y="37"/>
                    <a:pt x="483" y="116"/>
                  </a:cubicBezTo>
                  <a:cubicBezTo>
                    <a:pt x="335" y="473"/>
                    <a:pt x="166" y="923"/>
                    <a:pt x="1" y="1419"/>
                  </a:cubicBezTo>
                  <a:cubicBezTo>
                    <a:pt x="295" y="1427"/>
                    <a:pt x="583" y="1436"/>
                    <a:pt x="877" y="1451"/>
                  </a:cubicBezTo>
                  <a:cubicBezTo>
                    <a:pt x="840" y="951"/>
                    <a:pt x="831" y="524"/>
                    <a:pt x="831" y="185"/>
                  </a:cubicBezTo>
                  <a:cubicBezTo>
                    <a:pt x="834" y="68"/>
                    <a:pt x="741" y="1"/>
                    <a:pt x="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4"/>
            <p:cNvSpPr/>
            <p:nvPr/>
          </p:nvSpPr>
          <p:spPr>
            <a:xfrm>
              <a:off x="646485" y="3561001"/>
              <a:ext cx="88921" cy="81725"/>
            </a:xfrm>
            <a:custGeom>
              <a:rect b="b" l="l" r="r" t="t"/>
              <a:pathLst>
                <a:path extrusionOk="0" h="1556" w="1693">
                  <a:moveTo>
                    <a:pt x="380" y="0"/>
                  </a:moveTo>
                  <a:cubicBezTo>
                    <a:pt x="234" y="491"/>
                    <a:pt x="101" y="1018"/>
                    <a:pt x="1" y="1555"/>
                  </a:cubicBezTo>
                  <a:cubicBezTo>
                    <a:pt x="564" y="1509"/>
                    <a:pt x="1129" y="1468"/>
                    <a:pt x="1692" y="1431"/>
                  </a:cubicBezTo>
                  <a:cubicBezTo>
                    <a:pt x="1605" y="927"/>
                    <a:pt x="1542" y="463"/>
                    <a:pt x="1500" y="38"/>
                  </a:cubicBezTo>
                  <a:cubicBezTo>
                    <a:pt x="1129" y="19"/>
                    <a:pt x="752" y="10"/>
                    <a:pt x="3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4"/>
            <p:cNvSpPr/>
            <p:nvPr/>
          </p:nvSpPr>
          <p:spPr>
            <a:xfrm>
              <a:off x="635403" y="3667252"/>
              <a:ext cx="118806" cy="99530"/>
            </a:xfrm>
            <a:custGeom>
              <a:rect b="b" l="l" r="r" t="t"/>
              <a:pathLst>
                <a:path extrusionOk="0" h="1895" w="2262">
                  <a:moveTo>
                    <a:pt x="2009" y="0"/>
                  </a:moveTo>
                  <a:cubicBezTo>
                    <a:pt x="1376" y="41"/>
                    <a:pt x="743" y="87"/>
                    <a:pt x="115" y="138"/>
                  </a:cubicBezTo>
                  <a:cubicBezTo>
                    <a:pt x="32" y="739"/>
                    <a:pt x="0" y="1340"/>
                    <a:pt x="55" y="1894"/>
                  </a:cubicBezTo>
                  <a:cubicBezTo>
                    <a:pt x="780" y="1609"/>
                    <a:pt x="1518" y="1376"/>
                    <a:pt x="2261" y="1156"/>
                  </a:cubicBezTo>
                  <a:cubicBezTo>
                    <a:pt x="2165" y="752"/>
                    <a:pt x="2083" y="367"/>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4"/>
            <p:cNvSpPr/>
            <p:nvPr/>
          </p:nvSpPr>
          <p:spPr>
            <a:xfrm>
              <a:off x="643596" y="3758271"/>
              <a:ext cx="131044" cy="88921"/>
            </a:xfrm>
            <a:custGeom>
              <a:rect b="b" l="l" r="r" t="t"/>
              <a:pathLst>
                <a:path extrusionOk="0" h="1693" w="2495">
                  <a:moveTo>
                    <a:pt x="2252" y="1"/>
                  </a:moveTo>
                  <a:cubicBezTo>
                    <a:pt x="1491" y="230"/>
                    <a:pt x="738" y="468"/>
                    <a:pt x="1" y="762"/>
                  </a:cubicBezTo>
                  <a:cubicBezTo>
                    <a:pt x="18" y="858"/>
                    <a:pt x="46" y="949"/>
                    <a:pt x="73" y="1042"/>
                  </a:cubicBezTo>
                  <a:cubicBezTo>
                    <a:pt x="138" y="1248"/>
                    <a:pt x="193" y="1468"/>
                    <a:pt x="238" y="1692"/>
                  </a:cubicBezTo>
                  <a:cubicBezTo>
                    <a:pt x="986" y="1413"/>
                    <a:pt x="1743" y="1142"/>
                    <a:pt x="2495" y="877"/>
                  </a:cubicBezTo>
                  <a:cubicBezTo>
                    <a:pt x="2477" y="807"/>
                    <a:pt x="2458" y="739"/>
                    <a:pt x="2440" y="670"/>
                  </a:cubicBezTo>
                  <a:cubicBezTo>
                    <a:pt x="2371" y="441"/>
                    <a:pt x="2312" y="221"/>
                    <a:pt x="2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4"/>
            <p:cNvSpPr/>
            <p:nvPr/>
          </p:nvSpPr>
          <p:spPr>
            <a:xfrm>
              <a:off x="662872" y="3967570"/>
              <a:ext cx="135140" cy="70643"/>
            </a:xfrm>
            <a:custGeom>
              <a:rect b="b" l="l" r="r" t="t"/>
              <a:pathLst>
                <a:path extrusionOk="0" h="1345" w="2573">
                  <a:moveTo>
                    <a:pt x="51" y="1"/>
                  </a:moveTo>
                  <a:cubicBezTo>
                    <a:pt x="46" y="386"/>
                    <a:pt x="28" y="771"/>
                    <a:pt x="0" y="1138"/>
                  </a:cubicBezTo>
                  <a:cubicBezTo>
                    <a:pt x="624" y="1216"/>
                    <a:pt x="1252" y="1271"/>
                    <a:pt x="1885" y="1307"/>
                  </a:cubicBezTo>
                  <a:cubicBezTo>
                    <a:pt x="2096" y="1322"/>
                    <a:pt x="2307" y="1335"/>
                    <a:pt x="2517" y="1345"/>
                  </a:cubicBezTo>
                  <a:cubicBezTo>
                    <a:pt x="2545" y="1015"/>
                    <a:pt x="2568" y="666"/>
                    <a:pt x="2572" y="299"/>
                  </a:cubicBezTo>
                  <a:cubicBezTo>
                    <a:pt x="1729" y="230"/>
                    <a:pt x="890" y="115"/>
                    <a:pt x="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4"/>
            <p:cNvSpPr/>
            <p:nvPr/>
          </p:nvSpPr>
          <p:spPr>
            <a:xfrm>
              <a:off x="256774" y="3401335"/>
              <a:ext cx="178471" cy="773656"/>
            </a:xfrm>
            <a:custGeom>
              <a:rect b="b" l="l" r="r" t="t"/>
              <a:pathLst>
                <a:path extrusionOk="0" h="14730" w="3398">
                  <a:moveTo>
                    <a:pt x="2064" y="0"/>
                  </a:moveTo>
                  <a:cubicBezTo>
                    <a:pt x="1977" y="0"/>
                    <a:pt x="1890" y="57"/>
                    <a:pt x="1880" y="170"/>
                  </a:cubicBezTo>
                  <a:cubicBezTo>
                    <a:pt x="1775" y="1312"/>
                    <a:pt x="1546" y="2991"/>
                    <a:pt x="1069" y="5329"/>
                  </a:cubicBezTo>
                  <a:cubicBezTo>
                    <a:pt x="0" y="10539"/>
                    <a:pt x="940" y="14730"/>
                    <a:pt x="940" y="14730"/>
                  </a:cubicBezTo>
                  <a:lnTo>
                    <a:pt x="2848" y="14547"/>
                  </a:lnTo>
                  <a:cubicBezTo>
                    <a:pt x="3398" y="13061"/>
                    <a:pt x="3380" y="7099"/>
                    <a:pt x="3008" y="4953"/>
                  </a:cubicBezTo>
                  <a:cubicBezTo>
                    <a:pt x="2793" y="3724"/>
                    <a:pt x="2481" y="1683"/>
                    <a:pt x="2252" y="161"/>
                  </a:cubicBezTo>
                  <a:cubicBezTo>
                    <a:pt x="2234" y="53"/>
                    <a:pt x="2149" y="0"/>
                    <a:pt x="2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4"/>
            <p:cNvSpPr/>
            <p:nvPr/>
          </p:nvSpPr>
          <p:spPr>
            <a:xfrm>
              <a:off x="340599" y="3401335"/>
              <a:ext cx="52050" cy="126999"/>
            </a:xfrm>
            <a:custGeom>
              <a:rect b="b" l="l" r="r" t="t"/>
              <a:pathLst>
                <a:path extrusionOk="0" h="2418" w="991">
                  <a:moveTo>
                    <a:pt x="468" y="0"/>
                  </a:moveTo>
                  <a:cubicBezTo>
                    <a:pt x="381" y="0"/>
                    <a:pt x="294" y="57"/>
                    <a:pt x="284" y="170"/>
                  </a:cubicBezTo>
                  <a:cubicBezTo>
                    <a:pt x="229" y="766"/>
                    <a:pt x="142" y="1509"/>
                    <a:pt x="0" y="2417"/>
                  </a:cubicBezTo>
                  <a:cubicBezTo>
                    <a:pt x="330" y="2403"/>
                    <a:pt x="661" y="2385"/>
                    <a:pt x="991" y="2367"/>
                  </a:cubicBezTo>
                  <a:cubicBezTo>
                    <a:pt x="876" y="1609"/>
                    <a:pt x="756" y="834"/>
                    <a:pt x="656" y="161"/>
                  </a:cubicBezTo>
                  <a:cubicBezTo>
                    <a:pt x="638" y="53"/>
                    <a:pt x="553" y="0"/>
                    <a:pt x="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4"/>
            <p:cNvSpPr/>
            <p:nvPr/>
          </p:nvSpPr>
          <p:spPr>
            <a:xfrm>
              <a:off x="319590" y="3557639"/>
              <a:ext cx="93543" cy="94751"/>
            </a:xfrm>
            <a:custGeom>
              <a:rect b="b" l="l" r="r" t="t"/>
              <a:pathLst>
                <a:path extrusionOk="0" h="1804" w="1781">
                  <a:moveTo>
                    <a:pt x="1487" y="0"/>
                  </a:moveTo>
                  <a:cubicBezTo>
                    <a:pt x="1093" y="19"/>
                    <a:pt x="699" y="37"/>
                    <a:pt x="299" y="55"/>
                  </a:cubicBezTo>
                  <a:cubicBezTo>
                    <a:pt x="216" y="565"/>
                    <a:pt x="116" y="1115"/>
                    <a:pt x="1" y="1715"/>
                  </a:cubicBezTo>
                  <a:cubicBezTo>
                    <a:pt x="593" y="1757"/>
                    <a:pt x="1189" y="1784"/>
                    <a:pt x="1780" y="1803"/>
                  </a:cubicBezTo>
                  <a:cubicBezTo>
                    <a:pt x="1693" y="1289"/>
                    <a:pt x="1592" y="661"/>
                    <a:pt x="14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4"/>
            <p:cNvSpPr/>
            <p:nvPr/>
          </p:nvSpPr>
          <p:spPr>
            <a:xfrm>
              <a:off x="300577" y="3679489"/>
              <a:ext cx="124111" cy="80307"/>
            </a:xfrm>
            <a:custGeom>
              <a:rect b="b" l="l" r="r" t="t"/>
              <a:pathLst>
                <a:path extrusionOk="0" h="1529" w="2363">
                  <a:moveTo>
                    <a:pt x="239" y="0"/>
                  </a:moveTo>
                  <a:cubicBezTo>
                    <a:pt x="239" y="10"/>
                    <a:pt x="235" y="19"/>
                    <a:pt x="235" y="33"/>
                  </a:cubicBezTo>
                  <a:cubicBezTo>
                    <a:pt x="143" y="478"/>
                    <a:pt x="66" y="918"/>
                    <a:pt x="1" y="1349"/>
                  </a:cubicBezTo>
                  <a:cubicBezTo>
                    <a:pt x="790" y="1414"/>
                    <a:pt x="1579" y="1492"/>
                    <a:pt x="2363" y="1528"/>
                  </a:cubicBezTo>
                  <a:cubicBezTo>
                    <a:pt x="2331" y="991"/>
                    <a:pt x="2289" y="506"/>
                    <a:pt x="2239" y="97"/>
                  </a:cubicBezTo>
                  <a:cubicBezTo>
                    <a:pt x="1573" y="79"/>
                    <a:pt x="904" y="47"/>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4"/>
            <p:cNvSpPr/>
            <p:nvPr/>
          </p:nvSpPr>
          <p:spPr>
            <a:xfrm>
              <a:off x="290020" y="3782379"/>
              <a:ext cx="138029" cy="64813"/>
            </a:xfrm>
            <a:custGeom>
              <a:rect b="b" l="l" r="r" t="t"/>
              <a:pathLst>
                <a:path extrusionOk="0" h="1234" w="2628">
                  <a:moveTo>
                    <a:pt x="119" y="1"/>
                  </a:moveTo>
                  <a:cubicBezTo>
                    <a:pt x="68" y="422"/>
                    <a:pt x="28" y="835"/>
                    <a:pt x="0" y="1233"/>
                  </a:cubicBezTo>
                  <a:cubicBezTo>
                    <a:pt x="876" y="1188"/>
                    <a:pt x="1752" y="1146"/>
                    <a:pt x="2627" y="1110"/>
                  </a:cubicBezTo>
                  <a:cubicBezTo>
                    <a:pt x="2619" y="793"/>
                    <a:pt x="2610" y="486"/>
                    <a:pt x="2595" y="183"/>
                  </a:cubicBezTo>
                  <a:cubicBezTo>
                    <a:pt x="1770" y="147"/>
                    <a:pt x="945" y="60"/>
                    <a:pt x="1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4"/>
            <p:cNvSpPr/>
            <p:nvPr/>
          </p:nvSpPr>
          <p:spPr>
            <a:xfrm>
              <a:off x="286134" y="3872663"/>
              <a:ext cx="142651" cy="69645"/>
            </a:xfrm>
            <a:custGeom>
              <a:rect b="b" l="l" r="r" t="t"/>
              <a:pathLst>
                <a:path extrusionOk="0" h="1326" w="2716">
                  <a:moveTo>
                    <a:pt x="2711" y="1"/>
                  </a:moveTo>
                  <a:cubicBezTo>
                    <a:pt x="1821" y="37"/>
                    <a:pt x="927" y="79"/>
                    <a:pt x="32" y="129"/>
                  </a:cubicBezTo>
                  <a:cubicBezTo>
                    <a:pt x="15" y="542"/>
                    <a:pt x="0" y="945"/>
                    <a:pt x="0" y="1326"/>
                  </a:cubicBezTo>
                  <a:cubicBezTo>
                    <a:pt x="900" y="1152"/>
                    <a:pt x="1808" y="1006"/>
                    <a:pt x="2716" y="872"/>
                  </a:cubicBezTo>
                  <a:cubicBezTo>
                    <a:pt x="2716" y="583"/>
                    <a:pt x="2716" y="295"/>
                    <a:pt x="27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4"/>
            <p:cNvSpPr/>
            <p:nvPr/>
          </p:nvSpPr>
          <p:spPr>
            <a:xfrm>
              <a:off x="286344" y="3950920"/>
              <a:ext cx="141968" cy="77208"/>
            </a:xfrm>
            <a:custGeom>
              <a:rect b="b" l="l" r="r" t="t"/>
              <a:pathLst>
                <a:path extrusionOk="0" h="1470" w="2703">
                  <a:moveTo>
                    <a:pt x="2703" y="1"/>
                  </a:moveTo>
                  <a:lnTo>
                    <a:pt x="2703" y="1"/>
                  </a:lnTo>
                  <a:cubicBezTo>
                    <a:pt x="1799" y="134"/>
                    <a:pt x="896" y="276"/>
                    <a:pt x="1" y="460"/>
                  </a:cubicBezTo>
                  <a:cubicBezTo>
                    <a:pt x="6" y="818"/>
                    <a:pt x="20" y="1152"/>
                    <a:pt x="38" y="1469"/>
                  </a:cubicBezTo>
                  <a:cubicBezTo>
                    <a:pt x="923" y="1285"/>
                    <a:pt x="1799" y="1078"/>
                    <a:pt x="2680" y="873"/>
                  </a:cubicBezTo>
                  <a:cubicBezTo>
                    <a:pt x="2689" y="589"/>
                    <a:pt x="2697" y="295"/>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4"/>
            <p:cNvSpPr/>
            <p:nvPr/>
          </p:nvSpPr>
          <p:spPr>
            <a:xfrm>
              <a:off x="290703" y="4030175"/>
              <a:ext cx="134720" cy="144805"/>
            </a:xfrm>
            <a:custGeom>
              <a:rect b="b" l="l" r="r" t="t"/>
              <a:pathLst>
                <a:path extrusionOk="0" h="2757" w="2565">
                  <a:moveTo>
                    <a:pt x="2565" y="1"/>
                  </a:moveTo>
                  <a:lnTo>
                    <a:pt x="2565" y="1"/>
                  </a:lnTo>
                  <a:cubicBezTo>
                    <a:pt x="1712" y="202"/>
                    <a:pt x="859" y="400"/>
                    <a:pt x="0" y="574"/>
                  </a:cubicBezTo>
                  <a:cubicBezTo>
                    <a:pt x="110" y="1941"/>
                    <a:pt x="294" y="2757"/>
                    <a:pt x="294" y="2757"/>
                  </a:cubicBezTo>
                  <a:lnTo>
                    <a:pt x="2202" y="2569"/>
                  </a:lnTo>
                  <a:cubicBezTo>
                    <a:pt x="2381" y="2092"/>
                    <a:pt x="2500" y="1138"/>
                    <a:pt x="2565" y="1"/>
                  </a:cubicBezTo>
                  <a:close/>
                </a:path>
              </a:pathLst>
            </a:custGeom>
            <a:solidFill>
              <a:srgbClr val="2B6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4"/>
            <p:cNvSpPr/>
            <p:nvPr/>
          </p:nvSpPr>
          <p:spPr>
            <a:xfrm>
              <a:off x="354044" y="3282006"/>
              <a:ext cx="207726" cy="900026"/>
            </a:xfrm>
            <a:custGeom>
              <a:rect b="b" l="l" r="r" t="t"/>
              <a:pathLst>
                <a:path extrusionOk="0" h="17136" w="3955">
                  <a:moveTo>
                    <a:pt x="2404" y="1"/>
                  </a:moveTo>
                  <a:cubicBezTo>
                    <a:pt x="2302" y="1"/>
                    <a:pt x="2200" y="66"/>
                    <a:pt x="2189" y="194"/>
                  </a:cubicBezTo>
                  <a:cubicBezTo>
                    <a:pt x="2064" y="1525"/>
                    <a:pt x="1804" y="3478"/>
                    <a:pt x="1243" y="6198"/>
                  </a:cubicBezTo>
                  <a:cubicBezTo>
                    <a:pt x="1" y="12256"/>
                    <a:pt x="1097" y="17135"/>
                    <a:pt x="1097" y="17135"/>
                  </a:cubicBezTo>
                  <a:lnTo>
                    <a:pt x="3317" y="16915"/>
                  </a:lnTo>
                  <a:cubicBezTo>
                    <a:pt x="3954" y="15190"/>
                    <a:pt x="3935" y="8256"/>
                    <a:pt x="3500" y="5758"/>
                  </a:cubicBezTo>
                  <a:cubicBezTo>
                    <a:pt x="3252" y="4331"/>
                    <a:pt x="2885" y="1955"/>
                    <a:pt x="2619" y="185"/>
                  </a:cubicBezTo>
                  <a:cubicBezTo>
                    <a:pt x="2601" y="62"/>
                    <a:pt x="2503" y="1"/>
                    <a:pt x="2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4"/>
            <p:cNvSpPr/>
            <p:nvPr/>
          </p:nvSpPr>
          <p:spPr>
            <a:xfrm>
              <a:off x="457880" y="3282006"/>
              <a:ext cx="46745" cy="105623"/>
            </a:xfrm>
            <a:custGeom>
              <a:rect b="b" l="l" r="r" t="t"/>
              <a:pathLst>
                <a:path extrusionOk="0" h="2011" w="890">
                  <a:moveTo>
                    <a:pt x="427" y="1"/>
                  </a:moveTo>
                  <a:cubicBezTo>
                    <a:pt x="325" y="1"/>
                    <a:pt x="223" y="66"/>
                    <a:pt x="212" y="194"/>
                  </a:cubicBezTo>
                  <a:cubicBezTo>
                    <a:pt x="166" y="708"/>
                    <a:pt x="97" y="1309"/>
                    <a:pt x="0" y="2010"/>
                  </a:cubicBezTo>
                  <a:cubicBezTo>
                    <a:pt x="299" y="1946"/>
                    <a:pt x="593" y="1878"/>
                    <a:pt x="890" y="1804"/>
                  </a:cubicBezTo>
                  <a:cubicBezTo>
                    <a:pt x="803" y="1240"/>
                    <a:pt x="716" y="689"/>
                    <a:pt x="642" y="185"/>
                  </a:cubicBezTo>
                  <a:cubicBezTo>
                    <a:pt x="624" y="62"/>
                    <a:pt x="526"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4"/>
            <p:cNvSpPr/>
            <p:nvPr/>
          </p:nvSpPr>
          <p:spPr>
            <a:xfrm>
              <a:off x="440548" y="3414098"/>
              <a:ext cx="78101" cy="81883"/>
            </a:xfrm>
            <a:custGeom>
              <a:rect b="b" l="l" r="r" t="t"/>
              <a:pathLst>
                <a:path extrusionOk="0" h="1559" w="1487">
                  <a:moveTo>
                    <a:pt x="1330" y="0"/>
                  </a:moveTo>
                  <a:cubicBezTo>
                    <a:pt x="959" y="87"/>
                    <a:pt x="587" y="170"/>
                    <a:pt x="220" y="252"/>
                  </a:cubicBezTo>
                  <a:cubicBezTo>
                    <a:pt x="157" y="656"/>
                    <a:pt x="83" y="1097"/>
                    <a:pt x="0" y="1559"/>
                  </a:cubicBezTo>
                  <a:cubicBezTo>
                    <a:pt x="500" y="1385"/>
                    <a:pt x="991" y="1188"/>
                    <a:pt x="1486" y="995"/>
                  </a:cubicBezTo>
                  <a:cubicBezTo>
                    <a:pt x="1431" y="670"/>
                    <a:pt x="1380" y="335"/>
                    <a:pt x="13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4"/>
            <p:cNvSpPr/>
            <p:nvPr/>
          </p:nvSpPr>
          <p:spPr>
            <a:xfrm>
              <a:off x="412869" y="3503490"/>
              <a:ext cx="127209" cy="138029"/>
            </a:xfrm>
            <a:custGeom>
              <a:rect b="b" l="l" r="r" t="t"/>
              <a:pathLst>
                <a:path extrusionOk="0" h="2628" w="2422">
                  <a:moveTo>
                    <a:pt x="2123" y="0"/>
                  </a:moveTo>
                  <a:cubicBezTo>
                    <a:pt x="1545" y="233"/>
                    <a:pt x="967" y="468"/>
                    <a:pt x="385" y="660"/>
                  </a:cubicBezTo>
                  <a:cubicBezTo>
                    <a:pt x="307" y="1078"/>
                    <a:pt x="220" y="1518"/>
                    <a:pt x="123" y="1981"/>
                  </a:cubicBezTo>
                  <a:cubicBezTo>
                    <a:pt x="78" y="2196"/>
                    <a:pt x="36" y="2411"/>
                    <a:pt x="0" y="2627"/>
                  </a:cubicBezTo>
                  <a:cubicBezTo>
                    <a:pt x="807" y="2361"/>
                    <a:pt x="1615" y="2086"/>
                    <a:pt x="2421" y="1816"/>
                  </a:cubicBezTo>
                  <a:cubicBezTo>
                    <a:pt x="2407" y="1719"/>
                    <a:pt x="2394" y="1628"/>
                    <a:pt x="2380" y="1541"/>
                  </a:cubicBezTo>
                  <a:cubicBezTo>
                    <a:pt x="2303" y="1105"/>
                    <a:pt x="2214" y="572"/>
                    <a:pt x="21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4"/>
            <p:cNvSpPr/>
            <p:nvPr/>
          </p:nvSpPr>
          <p:spPr>
            <a:xfrm>
              <a:off x="396955" y="3636632"/>
              <a:ext cx="156149" cy="146275"/>
            </a:xfrm>
            <a:custGeom>
              <a:rect b="b" l="l" r="r" t="t"/>
              <a:pathLst>
                <a:path extrusionOk="0" h="2785" w="2973">
                  <a:moveTo>
                    <a:pt x="2811" y="1"/>
                  </a:moveTo>
                  <a:cubicBezTo>
                    <a:pt x="1931" y="299"/>
                    <a:pt x="1055" y="596"/>
                    <a:pt x="170" y="886"/>
                  </a:cubicBezTo>
                  <a:cubicBezTo>
                    <a:pt x="102" y="1339"/>
                    <a:pt x="47" y="1779"/>
                    <a:pt x="0" y="2215"/>
                  </a:cubicBezTo>
                  <a:cubicBezTo>
                    <a:pt x="991" y="2422"/>
                    <a:pt x="1981" y="2615"/>
                    <a:pt x="2972" y="2784"/>
                  </a:cubicBezTo>
                  <a:cubicBezTo>
                    <a:pt x="2945" y="1757"/>
                    <a:pt x="2889" y="789"/>
                    <a:pt x="28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4"/>
            <p:cNvSpPr/>
            <p:nvPr/>
          </p:nvSpPr>
          <p:spPr>
            <a:xfrm>
              <a:off x="388971" y="3790310"/>
              <a:ext cx="165341" cy="109877"/>
            </a:xfrm>
            <a:custGeom>
              <a:rect b="b" l="l" r="r" t="t"/>
              <a:pathLst>
                <a:path extrusionOk="0" h="2092" w="3148">
                  <a:moveTo>
                    <a:pt x="89" y="0"/>
                  </a:moveTo>
                  <a:cubicBezTo>
                    <a:pt x="42" y="565"/>
                    <a:pt x="15" y="1105"/>
                    <a:pt x="0" y="1624"/>
                  </a:cubicBezTo>
                  <a:cubicBezTo>
                    <a:pt x="1046" y="1793"/>
                    <a:pt x="2092" y="1945"/>
                    <a:pt x="3143" y="2092"/>
                  </a:cubicBezTo>
                  <a:cubicBezTo>
                    <a:pt x="3147" y="1587"/>
                    <a:pt x="3147" y="1078"/>
                    <a:pt x="3143" y="578"/>
                  </a:cubicBezTo>
                  <a:cubicBezTo>
                    <a:pt x="2895" y="537"/>
                    <a:pt x="2647" y="496"/>
                    <a:pt x="2404" y="455"/>
                  </a:cubicBezTo>
                  <a:cubicBezTo>
                    <a:pt x="1629" y="317"/>
                    <a:pt x="859" y="165"/>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4"/>
            <p:cNvSpPr/>
            <p:nvPr/>
          </p:nvSpPr>
          <p:spPr>
            <a:xfrm>
              <a:off x="388288" y="3913157"/>
              <a:ext cx="165026" cy="97849"/>
            </a:xfrm>
            <a:custGeom>
              <a:rect b="b" l="l" r="r" t="t"/>
              <a:pathLst>
                <a:path extrusionOk="0" h="1863" w="3142">
                  <a:moveTo>
                    <a:pt x="0" y="0"/>
                  </a:moveTo>
                  <a:cubicBezTo>
                    <a:pt x="0" y="675"/>
                    <a:pt x="19" y="1298"/>
                    <a:pt x="51" y="1862"/>
                  </a:cubicBezTo>
                  <a:cubicBezTo>
                    <a:pt x="1069" y="1789"/>
                    <a:pt x="2083" y="1702"/>
                    <a:pt x="3101" y="1615"/>
                  </a:cubicBezTo>
                  <a:cubicBezTo>
                    <a:pt x="3118" y="1243"/>
                    <a:pt x="3133" y="858"/>
                    <a:pt x="3141" y="464"/>
                  </a:cubicBezTo>
                  <a:cubicBezTo>
                    <a:pt x="2096" y="322"/>
                    <a:pt x="1046" y="17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4"/>
            <p:cNvSpPr/>
            <p:nvPr/>
          </p:nvSpPr>
          <p:spPr>
            <a:xfrm>
              <a:off x="393593" y="4035743"/>
              <a:ext cx="155362" cy="146275"/>
            </a:xfrm>
            <a:custGeom>
              <a:rect b="b" l="l" r="r" t="t"/>
              <a:pathLst>
                <a:path extrusionOk="0" h="2785" w="2958">
                  <a:moveTo>
                    <a:pt x="2958" y="1"/>
                  </a:moveTo>
                  <a:cubicBezTo>
                    <a:pt x="1972" y="83"/>
                    <a:pt x="986" y="166"/>
                    <a:pt x="1" y="239"/>
                  </a:cubicBezTo>
                  <a:cubicBezTo>
                    <a:pt x="128" y="1825"/>
                    <a:pt x="344" y="2784"/>
                    <a:pt x="344" y="2784"/>
                  </a:cubicBezTo>
                  <a:lnTo>
                    <a:pt x="2564" y="2564"/>
                  </a:lnTo>
                  <a:cubicBezTo>
                    <a:pt x="2747" y="2064"/>
                    <a:pt x="2875" y="1133"/>
                    <a:pt x="2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4"/>
            <p:cNvSpPr/>
            <p:nvPr/>
          </p:nvSpPr>
          <p:spPr>
            <a:xfrm>
              <a:off x="-56150" y="4067518"/>
              <a:ext cx="957065" cy="535992"/>
            </a:xfrm>
            <a:custGeom>
              <a:rect b="b" l="l" r="r" t="t"/>
              <a:pathLst>
                <a:path extrusionOk="0" h="10205" w="18222">
                  <a:moveTo>
                    <a:pt x="1" y="1"/>
                  </a:moveTo>
                  <a:lnTo>
                    <a:pt x="1" y="3945"/>
                  </a:lnTo>
                  <a:cubicBezTo>
                    <a:pt x="1" y="7403"/>
                    <a:pt x="2803" y="10205"/>
                    <a:pt x="6261" y="10205"/>
                  </a:cubicBezTo>
                  <a:lnTo>
                    <a:pt x="11961" y="10205"/>
                  </a:lnTo>
                  <a:cubicBezTo>
                    <a:pt x="15415" y="10205"/>
                    <a:pt x="18222" y="7403"/>
                    <a:pt x="18222" y="3945"/>
                  </a:cubicBezTo>
                  <a:lnTo>
                    <a:pt x="182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4"/>
            <p:cNvSpPr/>
            <p:nvPr/>
          </p:nvSpPr>
          <p:spPr>
            <a:xfrm>
              <a:off x="240650" y="4197351"/>
              <a:ext cx="363246" cy="406156"/>
            </a:xfrm>
            <a:custGeom>
              <a:rect b="b" l="l" r="r" t="t"/>
              <a:pathLst>
                <a:path extrusionOk="0" h="7733" w="6916">
                  <a:moveTo>
                    <a:pt x="3440" y="1"/>
                  </a:moveTo>
                  <a:lnTo>
                    <a:pt x="0" y="7733"/>
                  </a:lnTo>
                  <a:lnTo>
                    <a:pt x="6915" y="7733"/>
                  </a:lnTo>
                  <a:lnTo>
                    <a:pt x="344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4"/>
            <p:cNvSpPr/>
            <p:nvPr/>
          </p:nvSpPr>
          <p:spPr>
            <a:xfrm>
              <a:off x="123579" y="4067518"/>
              <a:ext cx="597391" cy="535992"/>
            </a:xfrm>
            <a:custGeom>
              <a:rect b="b" l="l" r="r" t="t"/>
              <a:pathLst>
                <a:path extrusionOk="0" h="10205" w="11374">
                  <a:moveTo>
                    <a:pt x="0" y="1"/>
                  </a:moveTo>
                  <a:lnTo>
                    <a:pt x="5714" y="10205"/>
                  </a:lnTo>
                  <a:lnTo>
                    <a:pt x="113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84"/>
          <p:cNvGrpSpPr/>
          <p:nvPr/>
        </p:nvGrpSpPr>
        <p:grpSpPr>
          <a:xfrm>
            <a:off x="1728459" y="3361697"/>
            <a:ext cx="942284" cy="1248979"/>
            <a:chOff x="8110779" y="3534625"/>
            <a:chExt cx="806336" cy="1068874"/>
          </a:xfrm>
        </p:grpSpPr>
        <p:sp>
          <p:nvSpPr>
            <p:cNvPr id="4779" name="Google Shape;4779;p84"/>
            <p:cNvSpPr/>
            <p:nvPr/>
          </p:nvSpPr>
          <p:spPr>
            <a:xfrm>
              <a:off x="8110779" y="3534625"/>
              <a:ext cx="806336" cy="524171"/>
            </a:xfrm>
            <a:custGeom>
              <a:rect b="b" l="l" r="r" t="t"/>
              <a:pathLst>
                <a:path extrusionOk="0" h="16290" w="25059">
                  <a:moveTo>
                    <a:pt x="11695" y="1"/>
                  </a:moveTo>
                  <a:cubicBezTo>
                    <a:pt x="0" y="1"/>
                    <a:pt x="4123" y="15960"/>
                    <a:pt x="4123" y="15960"/>
                  </a:cubicBezTo>
                  <a:lnTo>
                    <a:pt x="12272" y="16290"/>
                  </a:lnTo>
                  <a:lnTo>
                    <a:pt x="20426" y="15960"/>
                  </a:lnTo>
                  <a:cubicBezTo>
                    <a:pt x="20426" y="15960"/>
                    <a:pt x="25059" y="1"/>
                    <a:pt x="128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4"/>
            <p:cNvSpPr/>
            <p:nvPr/>
          </p:nvSpPr>
          <p:spPr>
            <a:xfrm>
              <a:off x="8250399" y="3534625"/>
              <a:ext cx="523142" cy="524171"/>
            </a:xfrm>
            <a:custGeom>
              <a:rect b="b" l="l" r="r" t="t"/>
              <a:pathLst>
                <a:path extrusionOk="0" h="16290" w="16258">
                  <a:moveTo>
                    <a:pt x="7585" y="1"/>
                  </a:moveTo>
                  <a:cubicBezTo>
                    <a:pt x="0" y="1"/>
                    <a:pt x="2674" y="15960"/>
                    <a:pt x="2674" y="15960"/>
                  </a:cubicBezTo>
                  <a:lnTo>
                    <a:pt x="7961" y="16290"/>
                  </a:lnTo>
                  <a:lnTo>
                    <a:pt x="13253" y="15960"/>
                  </a:lnTo>
                  <a:cubicBezTo>
                    <a:pt x="13253" y="15960"/>
                    <a:pt x="16258" y="1"/>
                    <a:pt x="83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4"/>
            <p:cNvSpPr/>
            <p:nvPr/>
          </p:nvSpPr>
          <p:spPr>
            <a:xfrm>
              <a:off x="8288884" y="3534625"/>
              <a:ext cx="445111" cy="524171"/>
            </a:xfrm>
            <a:custGeom>
              <a:rect b="b" l="l" r="r" t="t"/>
              <a:pathLst>
                <a:path extrusionOk="0" h="16290" w="13833">
                  <a:moveTo>
                    <a:pt x="6454" y="1"/>
                  </a:moveTo>
                  <a:cubicBezTo>
                    <a:pt x="1" y="1"/>
                    <a:pt x="2276" y="15960"/>
                    <a:pt x="2276" y="15960"/>
                  </a:cubicBezTo>
                  <a:lnTo>
                    <a:pt x="6774" y="16290"/>
                  </a:lnTo>
                  <a:lnTo>
                    <a:pt x="11273" y="15960"/>
                  </a:lnTo>
                  <a:cubicBezTo>
                    <a:pt x="11273" y="15960"/>
                    <a:pt x="13832" y="1"/>
                    <a:pt x="70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4"/>
            <p:cNvSpPr/>
            <p:nvPr/>
          </p:nvSpPr>
          <p:spPr>
            <a:xfrm>
              <a:off x="8391436" y="3534625"/>
              <a:ext cx="237052" cy="524171"/>
            </a:xfrm>
            <a:custGeom>
              <a:rect b="b" l="l" r="r" t="t"/>
              <a:pathLst>
                <a:path extrusionOk="0" h="16290" w="7367">
                  <a:moveTo>
                    <a:pt x="3436" y="1"/>
                  </a:moveTo>
                  <a:cubicBezTo>
                    <a:pt x="1" y="1"/>
                    <a:pt x="1212" y="15960"/>
                    <a:pt x="1212" y="15960"/>
                  </a:cubicBezTo>
                  <a:lnTo>
                    <a:pt x="3610" y="16290"/>
                  </a:lnTo>
                  <a:lnTo>
                    <a:pt x="6004" y="15960"/>
                  </a:lnTo>
                  <a:cubicBezTo>
                    <a:pt x="6004" y="15960"/>
                    <a:pt x="7366" y="1"/>
                    <a:pt x="37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4"/>
            <p:cNvSpPr/>
            <p:nvPr/>
          </p:nvSpPr>
          <p:spPr>
            <a:xfrm>
              <a:off x="8433203" y="3534625"/>
              <a:ext cx="152328" cy="524171"/>
            </a:xfrm>
            <a:custGeom>
              <a:rect b="b" l="l" r="r" t="t"/>
              <a:pathLst>
                <a:path extrusionOk="0" h="16290" w="4734">
                  <a:moveTo>
                    <a:pt x="2206" y="1"/>
                  </a:moveTo>
                  <a:cubicBezTo>
                    <a:pt x="1" y="1"/>
                    <a:pt x="781" y="15960"/>
                    <a:pt x="781" y="15960"/>
                  </a:cubicBezTo>
                  <a:lnTo>
                    <a:pt x="2316" y="16290"/>
                  </a:lnTo>
                  <a:lnTo>
                    <a:pt x="3857" y="15960"/>
                  </a:lnTo>
                  <a:cubicBezTo>
                    <a:pt x="3857" y="15960"/>
                    <a:pt x="4733" y="1"/>
                    <a:pt x="24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4"/>
            <p:cNvSpPr/>
            <p:nvPr/>
          </p:nvSpPr>
          <p:spPr>
            <a:xfrm>
              <a:off x="8204191" y="4009774"/>
              <a:ext cx="600336" cy="552649"/>
            </a:xfrm>
            <a:custGeom>
              <a:rect b="b" l="l" r="r" t="t"/>
              <a:pathLst>
                <a:path extrusionOk="0" h="17175" w="18657">
                  <a:moveTo>
                    <a:pt x="1" y="1"/>
                  </a:moveTo>
                  <a:lnTo>
                    <a:pt x="1968" y="12552"/>
                  </a:lnTo>
                  <a:cubicBezTo>
                    <a:pt x="2275" y="14516"/>
                    <a:pt x="3417" y="16167"/>
                    <a:pt x="4994" y="17175"/>
                  </a:cubicBezTo>
                  <a:lnTo>
                    <a:pt x="13662" y="17175"/>
                  </a:lnTo>
                  <a:cubicBezTo>
                    <a:pt x="15239" y="16167"/>
                    <a:pt x="16382" y="14516"/>
                    <a:pt x="16689" y="12552"/>
                  </a:cubicBezTo>
                  <a:lnTo>
                    <a:pt x="1865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4"/>
            <p:cNvSpPr/>
            <p:nvPr/>
          </p:nvSpPr>
          <p:spPr>
            <a:xfrm>
              <a:off x="8267775" y="4415770"/>
              <a:ext cx="473009" cy="146665"/>
            </a:xfrm>
            <a:custGeom>
              <a:rect b="b" l="l" r="r" t="t"/>
              <a:pathLst>
                <a:path extrusionOk="0" h="4558" w="14700">
                  <a:moveTo>
                    <a:pt x="1" y="0"/>
                  </a:moveTo>
                  <a:cubicBezTo>
                    <a:pt x="326" y="1935"/>
                    <a:pt x="1459" y="3563"/>
                    <a:pt x="3018" y="4558"/>
                  </a:cubicBezTo>
                  <a:lnTo>
                    <a:pt x="11686" y="4558"/>
                  </a:lnTo>
                  <a:cubicBezTo>
                    <a:pt x="13246" y="3563"/>
                    <a:pt x="14378" y="1935"/>
                    <a:pt x="146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4"/>
            <p:cNvSpPr/>
            <p:nvPr/>
          </p:nvSpPr>
          <p:spPr>
            <a:xfrm>
              <a:off x="8168474" y="3974506"/>
              <a:ext cx="686217" cy="74587"/>
            </a:xfrm>
            <a:custGeom>
              <a:rect b="b" l="l" r="r" t="t"/>
              <a:pathLst>
                <a:path extrusionOk="0" h="2318" w="21326">
                  <a:moveTo>
                    <a:pt x="0" y="0"/>
                  </a:moveTo>
                  <a:lnTo>
                    <a:pt x="0" y="2317"/>
                  </a:lnTo>
                  <a:lnTo>
                    <a:pt x="21325" y="2317"/>
                  </a:lnTo>
                  <a:lnTo>
                    <a:pt x="213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4"/>
            <p:cNvSpPr/>
            <p:nvPr/>
          </p:nvSpPr>
          <p:spPr>
            <a:xfrm>
              <a:off x="8254968" y="4093760"/>
              <a:ext cx="76454" cy="66286"/>
            </a:xfrm>
            <a:custGeom>
              <a:rect b="b" l="l" r="r" t="t"/>
              <a:pathLst>
                <a:path extrusionOk="0" h="2060" w="2376">
                  <a:moveTo>
                    <a:pt x="1188" y="0"/>
                  </a:moveTo>
                  <a:lnTo>
                    <a:pt x="0" y="2060"/>
                  </a:lnTo>
                  <a:lnTo>
                    <a:pt x="2375" y="2060"/>
                  </a:lnTo>
                  <a:lnTo>
                    <a:pt x="1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4"/>
            <p:cNvSpPr/>
            <p:nvPr/>
          </p:nvSpPr>
          <p:spPr>
            <a:xfrm>
              <a:off x="8339339" y="4093760"/>
              <a:ext cx="76647" cy="66286"/>
            </a:xfrm>
            <a:custGeom>
              <a:rect b="b" l="l" r="r" t="t"/>
              <a:pathLst>
                <a:path extrusionOk="0" h="2060" w="2382">
                  <a:moveTo>
                    <a:pt x="1189" y="0"/>
                  </a:moveTo>
                  <a:lnTo>
                    <a:pt x="1" y="2060"/>
                  </a:lnTo>
                  <a:lnTo>
                    <a:pt x="2382" y="2060"/>
                  </a:lnTo>
                  <a:lnTo>
                    <a:pt x="1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4"/>
            <p:cNvSpPr/>
            <p:nvPr/>
          </p:nvSpPr>
          <p:spPr>
            <a:xfrm>
              <a:off x="8423775" y="4093760"/>
              <a:ext cx="76615" cy="66286"/>
            </a:xfrm>
            <a:custGeom>
              <a:rect b="b" l="l" r="r" t="t"/>
              <a:pathLst>
                <a:path extrusionOk="0" h="2060" w="2381">
                  <a:moveTo>
                    <a:pt x="1193" y="0"/>
                  </a:moveTo>
                  <a:lnTo>
                    <a:pt x="1" y="2060"/>
                  </a:lnTo>
                  <a:lnTo>
                    <a:pt x="2380" y="2060"/>
                  </a:lnTo>
                  <a:lnTo>
                    <a:pt x="11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4"/>
            <p:cNvSpPr/>
            <p:nvPr/>
          </p:nvSpPr>
          <p:spPr>
            <a:xfrm>
              <a:off x="8508339" y="4093760"/>
              <a:ext cx="76454" cy="66286"/>
            </a:xfrm>
            <a:custGeom>
              <a:rect b="b" l="l" r="r" t="t"/>
              <a:pathLst>
                <a:path extrusionOk="0" h="2060" w="2376">
                  <a:moveTo>
                    <a:pt x="1188" y="0"/>
                  </a:moveTo>
                  <a:lnTo>
                    <a:pt x="0" y="2060"/>
                  </a:lnTo>
                  <a:lnTo>
                    <a:pt x="2375" y="2060"/>
                  </a:lnTo>
                  <a:lnTo>
                    <a:pt x="1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4"/>
            <p:cNvSpPr/>
            <p:nvPr/>
          </p:nvSpPr>
          <p:spPr>
            <a:xfrm>
              <a:off x="8592709" y="4093760"/>
              <a:ext cx="76647" cy="66286"/>
            </a:xfrm>
            <a:custGeom>
              <a:rect b="b" l="l" r="r" t="t"/>
              <a:pathLst>
                <a:path extrusionOk="0" h="2060" w="2382">
                  <a:moveTo>
                    <a:pt x="1190" y="0"/>
                  </a:moveTo>
                  <a:lnTo>
                    <a:pt x="1" y="2060"/>
                  </a:lnTo>
                  <a:lnTo>
                    <a:pt x="2382" y="2060"/>
                  </a:lnTo>
                  <a:lnTo>
                    <a:pt x="11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4"/>
            <p:cNvSpPr/>
            <p:nvPr/>
          </p:nvSpPr>
          <p:spPr>
            <a:xfrm>
              <a:off x="8677145" y="4093760"/>
              <a:ext cx="76615" cy="66286"/>
            </a:xfrm>
            <a:custGeom>
              <a:rect b="b" l="l" r="r" t="t"/>
              <a:pathLst>
                <a:path extrusionOk="0" h="2060" w="2381">
                  <a:moveTo>
                    <a:pt x="1193" y="0"/>
                  </a:moveTo>
                  <a:lnTo>
                    <a:pt x="1" y="2060"/>
                  </a:lnTo>
                  <a:lnTo>
                    <a:pt x="2380" y="2060"/>
                  </a:lnTo>
                  <a:lnTo>
                    <a:pt x="11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4"/>
            <p:cNvSpPr/>
            <p:nvPr/>
          </p:nvSpPr>
          <p:spPr>
            <a:xfrm>
              <a:off x="8677145" y="4178003"/>
              <a:ext cx="76615" cy="66286"/>
            </a:xfrm>
            <a:custGeom>
              <a:rect b="b" l="l" r="r" t="t"/>
              <a:pathLst>
                <a:path extrusionOk="0" h="2060" w="2381">
                  <a:moveTo>
                    <a:pt x="1" y="1"/>
                  </a:moveTo>
                  <a:lnTo>
                    <a:pt x="1193" y="2060"/>
                  </a:lnTo>
                  <a:lnTo>
                    <a:pt x="23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4"/>
            <p:cNvSpPr/>
            <p:nvPr/>
          </p:nvSpPr>
          <p:spPr>
            <a:xfrm>
              <a:off x="8592709" y="4178003"/>
              <a:ext cx="76647" cy="66286"/>
            </a:xfrm>
            <a:custGeom>
              <a:rect b="b" l="l" r="r" t="t"/>
              <a:pathLst>
                <a:path extrusionOk="0" h="2060" w="2382">
                  <a:moveTo>
                    <a:pt x="1" y="1"/>
                  </a:moveTo>
                  <a:lnTo>
                    <a:pt x="1190" y="2060"/>
                  </a:ln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4"/>
            <p:cNvSpPr/>
            <p:nvPr/>
          </p:nvSpPr>
          <p:spPr>
            <a:xfrm>
              <a:off x="8508339" y="4178003"/>
              <a:ext cx="76454" cy="66286"/>
            </a:xfrm>
            <a:custGeom>
              <a:rect b="b" l="l" r="r" t="t"/>
              <a:pathLst>
                <a:path extrusionOk="0" h="2060" w="2376">
                  <a:moveTo>
                    <a:pt x="0" y="1"/>
                  </a:moveTo>
                  <a:lnTo>
                    <a:pt x="1188" y="2060"/>
                  </a:lnTo>
                  <a:lnTo>
                    <a:pt x="23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4"/>
            <p:cNvSpPr/>
            <p:nvPr/>
          </p:nvSpPr>
          <p:spPr>
            <a:xfrm>
              <a:off x="8423775" y="4178003"/>
              <a:ext cx="76615" cy="66286"/>
            </a:xfrm>
            <a:custGeom>
              <a:rect b="b" l="l" r="r" t="t"/>
              <a:pathLst>
                <a:path extrusionOk="0" h="2060" w="2381">
                  <a:moveTo>
                    <a:pt x="1" y="1"/>
                  </a:moveTo>
                  <a:lnTo>
                    <a:pt x="1193" y="2060"/>
                  </a:lnTo>
                  <a:lnTo>
                    <a:pt x="23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4"/>
            <p:cNvSpPr/>
            <p:nvPr/>
          </p:nvSpPr>
          <p:spPr>
            <a:xfrm>
              <a:off x="8339339" y="4178003"/>
              <a:ext cx="76647" cy="66286"/>
            </a:xfrm>
            <a:custGeom>
              <a:rect b="b" l="l" r="r" t="t"/>
              <a:pathLst>
                <a:path extrusionOk="0" h="2060" w="2382">
                  <a:moveTo>
                    <a:pt x="1" y="1"/>
                  </a:moveTo>
                  <a:lnTo>
                    <a:pt x="1189" y="2060"/>
                  </a:ln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4"/>
            <p:cNvSpPr/>
            <p:nvPr/>
          </p:nvSpPr>
          <p:spPr>
            <a:xfrm>
              <a:off x="8254968" y="4178003"/>
              <a:ext cx="76454" cy="66286"/>
            </a:xfrm>
            <a:custGeom>
              <a:rect b="b" l="l" r="r" t="t"/>
              <a:pathLst>
                <a:path extrusionOk="0" h="2060" w="2376">
                  <a:moveTo>
                    <a:pt x="0" y="1"/>
                  </a:moveTo>
                  <a:lnTo>
                    <a:pt x="1188" y="2060"/>
                  </a:lnTo>
                  <a:lnTo>
                    <a:pt x="23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4"/>
            <p:cNvSpPr/>
            <p:nvPr/>
          </p:nvSpPr>
          <p:spPr>
            <a:xfrm>
              <a:off x="8364889" y="4562408"/>
              <a:ext cx="276887" cy="41091"/>
            </a:xfrm>
            <a:custGeom>
              <a:rect b="b" l="l" r="r" t="t"/>
              <a:pathLst>
                <a:path extrusionOk="0" h="1277" w="8605">
                  <a:moveTo>
                    <a:pt x="0" y="1"/>
                  </a:moveTo>
                  <a:lnTo>
                    <a:pt x="0" y="1277"/>
                  </a:lnTo>
                  <a:lnTo>
                    <a:pt x="8604" y="1277"/>
                  </a:lnTo>
                  <a:lnTo>
                    <a:pt x="86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4"/>
            <p:cNvSpPr/>
            <p:nvPr/>
          </p:nvSpPr>
          <p:spPr>
            <a:xfrm>
              <a:off x="8208761" y="3901461"/>
              <a:ext cx="21141" cy="7916"/>
            </a:xfrm>
            <a:custGeom>
              <a:rect b="b" l="l" r="r" t="t"/>
              <a:pathLst>
                <a:path extrusionOk="0" h="246" w="657">
                  <a:moveTo>
                    <a:pt x="528" y="1"/>
                  </a:moveTo>
                  <a:lnTo>
                    <a:pt x="88" y="42"/>
                  </a:lnTo>
                  <a:cubicBezTo>
                    <a:pt x="60" y="42"/>
                    <a:pt x="33" y="65"/>
                    <a:pt x="19" y="88"/>
                  </a:cubicBezTo>
                  <a:cubicBezTo>
                    <a:pt x="5" y="107"/>
                    <a:pt x="1" y="139"/>
                    <a:pt x="5" y="166"/>
                  </a:cubicBezTo>
                  <a:cubicBezTo>
                    <a:pt x="14" y="189"/>
                    <a:pt x="28" y="217"/>
                    <a:pt x="52" y="230"/>
                  </a:cubicBezTo>
                  <a:cubicBezTo>
                    <a:pt x="72" y="241"/>
                    <a:pt x="90" y="246"/>
                    <a:pt x="109" y="246"/>
                  </a:cubicBezTo>
                  <a:cubicBezTo>
                    <a:pt x="115" y="246"/>
                    <a:pt x="122" y="245"/>
                    <a:pt x="129" y="244"/>
                  </a:cubicBezTo>
                  <a:cubicBezTo>
                    <a:pt x="276" y="230"/>
                    <a:pt x="422" y="221"/>
                    <a:pt x="569" y="207"/>
                  </a:cubicBezTo>
                  <a:cubicBezTo>
                    <a:pt x="596" y="202"/>
                    <a:pt x="624" y="179"/>
                    <a:pt x="638" y="162"/>
                  </a:cubicBezTo>
                  <a:cubicBezTo>
                    <a:pt x="651" y="139"/>
                    <a:pt x="657" y="107"/>
                    <a:pt x="651" y="84"/>
                  </a:cubicBezTo>
                  <a:cubicBezTo>
                    <a:pt x="643" y="56"/>
                    <a:pt x="629" y="33"/>
                    <a:pt x="606" y="14"/>
                  </a:cubicBezTo>
                  <a:cubicBezTo>
                    <a:pt x="579" y="1"/>
                    <a:pt x="556" y="1"/>
                    <a:pt x="5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4"/>
            <p:cNvSpPr/>
            <p:nvPr/>
          </p:nvSpPr>
          <p:spPr>
            <a:xfrm>
              <a:off x="8206251" y="3829252"/>
              <a:ext cx="23490" cy="10554"/>
            </a:xfrm>
            <a:custGeom>
              <a:rect b="b" l="l" r="r" t="t"/>
              <a:pathLst>
                <a:path extrusionOk="0" h="328" w="730">
                  <a:moveTo>
                    <a:pt x="113" y="0"/>
                  </a:moveTo>
                  <a:cubicBezTo>
                    <a:pt x="70" y="0"/>
                    <a:pt x="25" y="31"/>
                    <a:pt x="14" y="71"/>
                  </a:cubicBezTo>
                  <a:cubicBezTo>
                    <a:pt x="1" y="131"/>
                    <a:pt x="28" y="181"/>
                    <a:pt x="83" y="204"/>
                  </a:cubicBezTo>
                  <a:cubicBezTo>
                    <a:pt x="253" y="273"/>
                    <a:pt x="437" y="314"/>
                    <a:pt x="625" y="328"/>
                  </a:cubicBezTo>
                  <a:cubicBezTo>
                    <a:pt x="627" y="328"/>
                    <a:pt x="630" y="328"/>
                    <a:pt x="632" y="328"/>
                  </a:cubicBezTo>
                  <a:cubicBezTo>
                    <a:pt x="684" y="328"/>
                    <a:pt x="729" y="284"/>
                    <a:pt x="729" y="228"/>
                  </a:cubicBezTo>
                  <a:cubicBezTo>
                    <a:pt x="729" y="172"/>
                    <a:pt x="689" y="126"/>
                    <a:pt x="634" y="122"/>
                  </a:cubicBezTo>
                  <a:cubicBezTo>
                    <a:pt x="587" y="117"/>
                    <a:pt x="547" y="112"/>
                    <a:pt x="500" y="108"/>
                  </a:cubicBezTo>
                  <a:cubicBezTo>
                    <a:pt x="492" y="103"/>
                    <a:pt x="482" y="103"/>
                    <a:pt x="473" y="103"/>
                  </a:cubicBezTo>
                  <a:cubicBezTo>
                    <a:pt x="471" y="101"/>
                    <a:pt x="470" y="101"/>
                    <a:pt x="469" y="101"/>
                  </a:cubicBezTo>
                  <a:cubicBezTo>
                    <a:pt x="469" y="101"/>
                    <a:pt x="469" y="101"/>
                    <a:pt x="469" y="99"/>
                  </a:cubicBezTo>
                  <a:lnTo>
                    <a:pt x="454" y="99"/>
                  </a:lnTo>
                  <a:cubicBezTo>
                    <a:pt x="432" y="94"/>
                    <a:pt x="414" y="90"/>
                    <a:pt x="395" y="84"/>
                  </a:cubicBezTo>
                  <a:cubicBezTo>
                    <a:pt x="308" y="67"/>
                    <a:pt x="225" y="39"/>
                    <a:pt x="147" y="7"/>
                  </a:cubicBezTo>
                  <a:cubicBezTo>
                    <a:pt x="136" y="3"/>
                    <a:pt x="125" y="0"/>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4"/>
            <p:cNvSpPr/>
            <p:nvPr/>
          </p:nvSpPr>
          <p:spPr>
            <a:xfrm>
              <a:off x="8220281" y="3734647"/>
              <a:ext cx="21720" cy="12871"/>
            </a:xfrm>
            <a:custGeom>
              <a:rect b="b" l="l" r="r" t="t"/>
              <a:pathLst>
                <a:path extrusionOk="0" h="400" w="675">
                  <a:moveTo>
                    <a:pt x="116" y="1"/>
                  </a:moveTo>
                  <a:cubicBezTo>
                    <a:pt x="73" y="1"/>
                    <a:pt x="30" y="35"/>
                    <a:pt x="18" y="76"/>
                  </a:cubicBezTo>
                  <a:cubicBezTo>
                    <a:pt x="1" y="135"/>
                    <a:pt x="33" y="182"/>
                    <a:pt x="88" y="205"/>
                  </a:cubicBezTo>
                  <a:cubicBezTo>
                    <a:pt x="234" y="268"/>
                    <a:pt x="381" y="328"/>
                    <a:pt x="528" y="393"/>
                  </a:cubicBezTo>
                  <a:cubicBezTo>
                    <a:pt x="538" y="397"/>
                    <a:pt x="548" y="399"/>
                    <a:pt x="558" y="399"/>
                  </a:cubicBezTo>
                  <a:cubicBezTo>
                    <a:pt x="601" y="399"/>
                    <a:pt x="645" y="364"/>
                    <a:pt x="657" y="323"/>
                  </a:cubicBezTo>
                  <a:cubicBezTo>
                    <a:pt x="674" y="264"/>
                    <a:pt x="642" y="218"/>
                    <a:pt x="592" y="196"/>
                  </a:cubicBezTo>
                  <a:cubicBezTo>
                    <a:pt x="441" y="131"/>
                    <a:pt x="293" y="71"/>
                    <a:pt x="147" y="8"/>
                  </a:cubicBezTo>
                  <a:cubicBezTo>
                    <a:pt x="137" y="3"/>
                    <a:pt x="126"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4"/>
            <p:cNvSpPr/>
            <p:nvPr/>
          </p:nvSpPr>
          <p:spPr>
            <a:xfrm>
              <a:off x="8253456" y="3652785"/>
              <a:ext cx="20401" cy="14416"/>
            </a:xfrm>
            <a:custGeom>
              <a:rect b="b" l="l" r="r" t="t"/>
              <a:pathLst>
                <a:path extrusionOk="0" h="448" w="634">
                  <a:moveTo>
                    <a:pt x="116" y="1"/>
                  </a:moveTo>
                  <a:cubicBezTo>
                    <a:pt x="94" y="1"/>
                    <a:pt x="68" y="12"/>
                    <a:pt x="52" y="25"/>
                  </a:cubicBezTo>
                  <a:cubicBezTo>
                    <a:pt x="15" y="61"/>
                    <a:pt x="1" y="135"/>
                    <a:pt x="43" y="175"/>
                  </a:cubicBezTo>
                  <a:cubicBezTo>
                    <a:pt x="170" y="291"/>
                    <a:pt x="322" y="382"/>
                    <a:pt x="487" y="442"/>
                  </a:cubicBezTo>
                  <a:cubicBezTo>
                    <a:pt x="497" y="445"/>
                    <a:pt x="508" y="447"/>
                    <a:pt x="518" y="447"/>
                  </a:cubicBezTo>
                  <a:cubicBezTo>
                    <a:pt x="561" y="447"/>
                    <a:pt x="605" y="418"/>
                    <a:pt x="616" y="373"/>
                  </a:cubicBezTo>
                  <a:cubicBezTo>
                    <a:pt x="634" y="318"/>
                    <a:pt x="606" y="263"/>
                    <a:pt x="551" y="245"/>
                  </a:cubicBezTo>
                  <a:cubicBezTo>
                    <a:pt x="515" y="230"/>
                    <a:pt x="483" y="217"/>
                    <a:pt x="451" y="203"/>
                  </a:cubicBezTo>
                  <a:cubicBezTo>
                    <a:pt x="446" y="198"/>
                    <a:pt x="441" y="198"/>
                    <a:pt x="437" y="198"/>
                  </a:cubicBezTo>
                  <a:cubicBezTo>
                    <a:pt x="432" y="194"/>
                    <a:pt x="424" y="190"/>
                    <a:pt x="414" y="185"/>
                  </a:cubicBezTo>
                  <a:cubicBezTo>
                    <a:pt x="396" y="175"/>
                    <a:pt x="382" y="167"/>
                    <a:pt x="363" y="158"/>
                  </a:cubicBezTo>
                  <a:cubicBezTo>
                    <a:pt x="331" y="139"/>
                    <a:pt x="304" y="116"/>
                    <a:pt x="272" y="93"/>
                  </a:cubicBezTo>
                  <a:cubicBezTo>
                    <a:pt x="258" y="84"/>
                    <a:pt x="244" y="71"/>
                    <a:pt x="231" y="61"/>
                  </a:cubicBezTo>
                  <a:cubicBezTo>
                    <a:pt x="225" y="56"/>
                    <a:pt x="221" y="56"/>
                    <a:pt x="221" y="52"/>
                  </a:cubicBezTo>
                  <a:cubicBezTo>
                    <a:pt x="212" y="48"/>
                    <a:pt x="208" y="43"/>
                    <a:pt x="198" y="33"/>
                  </a:cubicBezTo>
                  <a:cubicBezTo>
                    <a:pt x="180" y="16"/>
                    <a:pt x="157" y="1"/>
                    <a:pt x="125" y="1"/>
                  </a:cubicBezTo>
                  <a:cubicBezTo>
                    <a:pt x="122" y="1"/>
                    <a:pt x="119"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4"/>
            <p:cNvSpPr/>
            <p:nvPr/>
          </p:nvSpPr>
          <p:spPr>
            <a:xfrm>
              <a:off x="8305424" y="3579578"/>
              <a:ext cx="14480" cy="15188"/>
            </a:xfrm>
            <a:custGeom>
              <a:rect b="b" l="l" r="r" t="t"/>
              <a:pathLst>
                <a:path extrusionOk="0" h="472" w="450">
                  <a:moveTo>
                    <a:pt x="119" y="1"/>
                  </a:moveTo>
                  <a:cubicBezTo>
                    <a:pt x="94" y="1"/>
                    <a:pt x="68" y="10"/>
                    <a:pt x="51" y="29"/>
                  </a:cubicBezTo>
                  <a:cubicBezTo>
                    <a:pt x="5" y="66"/>
                    <a:pt x="1" y="130"/>
                    <a:pt x="41" y="176"/>
                  </a:cubicBezTo>
                  <a:cubicBezTo>
                    <a:pt x="111" y="263"/>
                    <a:pt x="184" y="350"/>
                    <a:pt x="257" y="437"/>
                  </a:cubicBezTo>
                  <a:cubicBezTo>
                    <a:pt x="274" y="460"/>
                    <a:pt x="304" y="472"/>
                    <a:pt x="335" y="472"/>
                  </a:cubicBezTo>
                  <a:cubicBezTo>
                    <a:pt x="360" y="472"/>
                    <a:pt x="385" y="464"/>
                    <a:pt x="404" y="447"/>
                  </a:cubicBezTo>
                  <a:cubicBezTo>
                    <a:pt x="445" y="405"/>
                    <a:pt x="450" y="342"/>
                    <a:pt x="413" y="295"/>
                  </a:cubicBezTo>
                  <a:cubicBezTo>
                    <a:pt x="340" y="208"/>
                    <a:pt x="267" y="121"/>
                    <a:pt x="198" y="34"/>
                  </a:cubicBezTo>
                  <a:cubicBezTo>
                    <a:pt x="178" y="12"/>
                    <a:pt x="149" y="1"/>
                    <a:pt x="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4"/>
            <p:cNvSpPr/>
            <p:nvPr/>
          </p:nvSpPr>
          <p:spPr>
            <a:xfrm>
              <a:off x="8358678" y="3542798"/>
              <a:ext cx="14802" cy="20980"/>
            </a:xfrm>
            <a:custGeom>
              <a:rect b="b" l="l" r="r" t="t"/>
              <a:pathLst>
                <a:path extrusionOk="0" h="652" w="460">
                  <a:moveTo>
                    <a:pt x="118" y="0"/>
                  </a:moveTo>
                  <a:cubicBezTo>
                    <a:pt x="103" y="0"/>
                    <a:pt x="88" y="4"/>
                    <a:pt x="75" y="12"/>
                  </a:cubicBezTo>
                  <a:cubicBezTo>
                    <a:pt x="24" y="39"/>
                    <a:pt x="1" y="99"/>
                    <a:pt x="28" y="154"/>
                  </a:cubicBezTo>
                  <a:cubicBezTo>
                    <a:pt x="102" y="301"/>
                    <a:pt x="175" y="448"/>
                    <a:pt x="249" y="594"/>
                  </a:cubicBezTo>
                  <a:cubicBezTo>
                    <a:pt x="265" y="628"/>
                    <a:pt x="306" y="651"/>
                    <a:pt x="346" y="651"/>
                  </a:cubicBezTo>
                  <a:cubicBezTo>
                    <a:pt x="361" y="651"/>
                    <a:pt x="377" y="648"/>
                    <a:pt x="391" y="640"/>
                  </a:cubicBezTo>
                  <a:cubicBezTo>
                    <a:pt x="437" y="613"/>
                    <a:pt x="460" y="553"/>
                    <a:pt x="437" y="498"/>
                  </a:cubicBezTo>
                  <a:lnTo>
                    <a:pt x="212" y="58"/>
                  </a:lnTo>
                  <a:cubicBezTo>
                    <a:pt x="196" y="22"/>
                    <a:pt x="156" y="0"/>
                    <a:pt x="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4"/>
            <p:cNvSpPr/>
            <p:nvPr/>
          </p:nvSpPr>
          <p:spPr>
            <a:xfrm>
              <a:off x="8307065" y="3645834"/>
              <a:ext cx="14062" cy="12678"/>
            </a:xfrm>
            <a:custGeom>
              <a:rect b="b" l="l" r="r" t="t"/>
              <a:pathLst>
                <a:path extrusionOk="0" h="394" w="437">
                  <a:moveTo>
                    <a:pt x="105" y="0"/>
                  </a:moveTo>
                  <a:cubicBezTo>
                    <a:pt x="99" y="0"/>
                    <a:pt x="93" y="1"/>
                    <a:pt x="87" y="2"/>
                  </a:cubicBezTo>
                  <a:cubicBezTo>
                    <a:pt x="60" y="12"/>
                    <a:pt x="32" y="25"/>
                    <a:pt x="18" y="48"/>
                  </a:cubicBezTo>
                  <a:cubicBezTo>
                    <a:pt x="5" y="71"/>
                    <a:pt x="0" y="99"/>
                    <a:pt x="5" y="126"/>
                  </a:cubicBezTo>
                  <a:lnTo>
                    <a:pt x="13" y="154"/>
                  </a:lnTo>
                  <a:cubicBezTo>
                    <a:pt x="23" y="167"/>
                    <a:pt x="32" y="181"/>
                    <a:pt x="51" y="194"/>
                  </a:cubicBezTo>
                  <a:cubicBezTo>
                    <a:pt x="123" y="254"/>
                    <a:pt x="197" y="314"/>
                    <a:pt x="271" y="378"/>
                  </a:cubicBezTo>
                  <a:cubicBezTo>
                    <a:pt x="284" y="388"/>
                    <a:pt x="308" y="393"/>
                    <a:pt x="328" y="393"/>
                  </a:cubicBezTo>
                  <a:cubicBezTo>
                    <a:pt x="335" y="393"/>
                    <a:pt x="342" y="393"/>
                    <a:pt x="348" y="391"/>
                  </a:cubicBezTo>
                  <a:cubicBezTo>
                    <a:pt x="375" y="387"/>
                    <a:pt x="403" y="369"/>
                    <a:pt x="417" y="346"/>
                  </a:cubicBezTo>
                  <a:cubicBezTo>
                    <a:pt x="431" y="323"/>
                    <a:pt x="436" y="296"/>
                    <a:pt x="431" y="268"/>
                  </a:cubicBezTo>
                  <a:cubicBezTo>
                    <a:pt x="426" y="259"/>
                    <a:pt x="422" y="249"/>
                    <a:pt x="422" y="241"/>
                  </a:cubicBezTo>
                  <a:cubicBezTo>
                    <a:pt x="413" y="226"/>
                    <a:pt x="399" y="213"/>
                    <a:pt x="385" y="204"/>
                  </a:cubicBezTo>
                  <a:cubicBezTo>
                    <a:pt x="312" y="139"/>
                    <a:pt x="238" y="80"/>
                    <a:pt x="165" y="20"/>
                  </a:cubicBezTo>
                  <a:cubicBezTo>
                    <a:pt x="151" y="6"/>
                    <a:pt x="126" y="0"/>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4"/>
            <p:cNvSpPr/>
            <p:nvPr/>
          </p:nvSpPr>
          <p:spPr>
            <a:xfrm>
              <a:off x="8273986" y="3726313"/>
              <a:ext cx="15381" cy="9235"/>
            </a:xfrm>
            <a:custGeom>
              <a:rect b="b" l="l" r="r" t="t"/>
              <a:pathLst>
                <a:path extrusionOk="0" h="287" w="478">
                  <a:moveTo>
                    <a:pt x="110" y="0"/>
                  </a:moveTo>
                  <a:cubicBezTo>
                    <a:pt x="88" y="0"/>
                    <a:pt x="55" y="9"/>
                    <a:pt x="38" y="28"/>
                  </a:cubicBezTo>
                  <a:cubicBezTo>
                    <a:pt x="19" y="46"/>
                    <a:pt x="0" y="74"/>
                    <a:pt x="0" y="102"/>
                  </a:cubicBezTo>
                  <a:cubicBezTo>
                    <a:pt x="0" y="125"/>
                    <a:pt x="10" y="157"/>
                    <a:pt x="28" y="174"/>
                  </a:cubicBezTo>
                  <a:cubicBezTo>
                    <a:pt x="78" y="220"/>
                    <a:pt x="129" y="252"/>
                    <a:pt x="193" y="271"/>
                  </a:cubicBezTo>
                  <a:cubicBezTo>
                    <a:pt x="230" y="282"/>
                    <a:pt x="268" y="286"/>
                    <a:pt x="305" y="286"/>
                  </a:cubicBezTo>
                  <a:cubicBezTo>
                    <a:pt x="332" y="286"/>
                    <a:pt x="359" y="284"/>
                    <a:pt x="385" y="280"/>
                  </a:cubicBezTo>
                  <a:cubicBezTo>
                    <a:pt x="436" y="271"/>
                    <a:pt x="478" y="212"/>
                    <a:pt x="464" y="157"/>
                  </a:cubicBezTo>
                  <a:cubicBezTo>
                    <a:pt x="452" y="110"/>
                    <a:pt x="414" y="75"/>
                    <a:pt x="366" y="75"/>
                  </a:cubicBezTo>
                  <a:cubicBezTo>
                    <a:pt x="357" y="75"/>
                    <a:pt x="349" y="76"/>
                    <a:pt x="340" y="78"/>
                  </a:cubicBezTo>
                  <a:lnTo>
                    <a:pt x="330" y="78"/>
                  </a:lnTo>
                  <a:cubicBezTo>
                    <a:pt x="313" y="78"/>
                    <a:pt x="294" y="78"/>
                    <a:pt x="271" y="74"/>
                  </a:cubicBezTo>
                  <a:cubicBezTo>
                    <a:pt x="258" y="70"/>
                    <a:pt x="239" y="64"/>
                    <a:pt x="220" y="60"/>
                  </a:cubicBezTo>
                  <a:cubicBezTo>
                    <a:pt x="203" y="46"/>
                    <a:pt x="184" y="37"/>
                    <a:pt x="171" y="23"/>
                  </a:cubicBezTo>
                  <a:lnTo>
                    <a:pt x="171" y="23"/>
                  </a:lnTo>
                  <a:cubicBezTo>
                    <a:pt x="175" y="28"/>
                    <a:pt x="180" y="32"/>
                    <a:pt x="184" y="37"/>
                  </a:cubicBezTo>
                  <a:cubicBezTo>
                    <a:pt x="161" y="19"/>
                    <a:pt x="138" y="5"/>
                    <a:pt x="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4"/>
            <p:cNvSpPr/>
            <p:nvPr/>
          </p:nvSpPr>
          <p:spPr>
            <a:xfrm>
              <a:off x="8265587" y="3803316"/>
              <a:ext cx="16700" cy="8141"/>
            </a:xfrm>
            <a:custGeom>
              <a:rect b="b" l="l" r="r" t="t"/>
              <a:pathLst>
                <a:path extrusionOk="0" h="253" w="519">
                  <a:moveTo>
                    <a:pt x="111" y="1"/>
                  </a:moveTo>
                  <a:cubicBezTo>
                    <a:pt x="94" y="1"/>
                    <a:pt x="75" y="6"/>
                    <a:pt x="60" y="15"/>
                  </a:cubicBezTo>
                  <a:cubicBezTo>
                    <a:pt x="37" y="24"/>
                    <a:pt x="14" y="52"/>
                    <a:pt x="9" y="75"/>
                  </a:cubicBezTo>
                  <a:cubicBezTo>
                    <a:pt x="0" y="102"/>
                    <a:pt x="0" y="130"/>
                    <a:pt x="14" y="153"/>
                  </a:cubicBezTo>
                  <a:cubicBezTo>
                    <a:pt x="28" y="181"/>
                    <a:pt x="51" y="194"/>
                    <a:pt x="78" y="208"/>
                  </a:cubicBezTo>
                  <a:cubicBezTo>
                    <a:pt x="156" y="237"/>
                    <a:pt x="239" y="252"/>
                    <a:pt x="322" y="252"/>
                  </a:cubicBezTo>
                  <a:cubicBezTo>
                    <a:pt x="357" y="252"/>
                    <a:pt x="392" y="250"/>
                    <a:pt x="426" y="244"/>
                  </a:cubicBezTo>
                  <a:cubicBezTo>
                    <a:pt x="477" y="236"/>
                    <a:pt x="519" y="171"/>
                    <a:pt x="504" y="120"/>
                  </a:cubicBezTo>
                  <a:cubicBezTo>
                    <a:pt x="493" y="67"/>
                    <a:pt x="451" y="36"/>
                    <a:pt x="400" y="36"/>
                  </a:cubicBezTo>
                  <a:cubicBezTo>
                    <a:pt x="394" y="36"/>
                    <a:pt x="388" y="36"/>
                    <a:pt x="381" y="37"/>
                  </a:cubicBezTo>
                  <a:cubicBezTo>
                    <a:pt x="377" y="43"/>
                    <a:pt x="367" y="43"/>
                    <a:pt x="362" y="43"/>
                  </a:cubicBezTo>
                  <a:cubicBezTo>
                    <a:pt x="322" y="43"/>
                    <a:pt x="280" y="43"/>
                    <a:pt x="239" y="37"/>
                  </a:cubicBezTo>
                  <a:cubicBezTo>
                    <a:pt x="202" y="29"/>
                    <a:pt x="170" y="20"/>
                    <a:pt x="138" y="6"/>
                  </a:cubicBezTo>
                  <a:cubicBezTo>
                    <a:pt x="130" y="2"/>
                    <a:pt x="121"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4"/>
            <p:cNvSpPr/>
            <p:nvPr/>
          </p:nvSpPr>
          <p:spPr>
            <a:xfrm>
              <a:off x="8266907" y="3882861"/>
              <a:ext cx="13772" cy="8012"/>
            </a:xfrm>
            <a:custGeom>
              <a:rect b="b" l="l" r="r" t="t"/>
              <a:pathLst>
                <a:path extrusionOk="0" h="249" w="428">
                  <a:moveTo>
                    <a:pt x="99" y="0"/>
                  </a:moveTo>
                  <a:cubicBezTo>
                    <a:pt x="74" y="0"/>
                    <a:pt x="48" y="12"/>
                    <a:pt x="33" y="29"/>
                  </a:cubicBezTo>
                  <a:cubicBezTo>
                    <a:pt x="14" y="42"/>
                    <a:pt x="0" y="75"/>
                    <a:pt x="0" y="97"/>
                  </a:cubicBezTo>
                  <a:cubicBezTo>
                    <a:pt x="0" y="124"/>
                    <a:pt x="6" y="152"/>
                    <a:pt x="28" y="175"/>
                  </a:cubicBezTo>
                  <a:cubicBezTo>
                    <a:pt x="33" y="179"/>
                    <a:pt x="42" y="185"/>
                    <a:pt x="46" y="194"/>
                  </a:cubicBezTo>
                  <a:cubicBezTo>
                    <a:pt x="65" y="203"/>
                    <a:pt x="78" y="207"/>
                    <a:pt x="97" y="207"/>
                  </a:cubicBezTo>
                  <a:cubicBezTo>
                    <a:pt x="175" y="221"/>
                    <a:pt x="248" y="234"/>
                    <a:pt x="321" y="249"/>
                  </a:cubicBezTo>
                  <a:cubicBezTo>
                    <a:pt x="345" y="249"/>
                    <a:pt x="376" y="234"/>
                    <a:pt x="395" y="221"/>
                  </a:cubicBezTo>
                  <a:cubicBezTo>
                    <a:pt x="413" y="203"/>
                    <a:pt x="427" y="175"/>
                    <a:pt x="427" y="148"/>
                  </a:cubicBezTo>
                  <a:cubicBezTo>
                    <a:pt x="427" y="120"/>
                    <a:pt x="423" y="92"/>
                    <a:pt x="404" y="75"/>
                  </a:cubicBezTo>
                  <a:cubicBezTo>
                    <a:pt x="395" y="65"/>
                    <a:pt x="391" y="61"/>
                    <a:pt x="381" y="56"/>
                  </a:cubicBezTo>
                  <a:cubicBezTo>
                    <a:pt x="368" y="47"/>
                    <a:pt x="349" y="37"/>
                    <a:pt x="330" y="37"/>
                  </a:cubicBezTo>
                  <a:cubicBezTo>
                    <a:pt x="258" y="24"/>
                    <a:pt x="184" y="14"/>
                    <a:pt x="110" y="1"/>
                  </a:cubicBezTo>
                  <a:cubicBezTo>
                    <a:pt x="107" y="1"/>
                    <a:pt x="103"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4"/>
            <p:cNvSpPr/>
            <p:nvPr/>
          </p:nvSpPr>
          <p:spPr>
            <a:xfrm>
              <a:off x="8273986" y="3944258"/>
              <a:ext cx="15059" cy="10232"/>
            </a:xfrm>
            <a:custGeom>
              <a:rect b="b" l="l" r="r" t="t"/>
              <a:pathLst>
                <a:path extrusionOk="0" h="318" w="468">
                  <a:moveTo>
                    <a:pt x="364" y="1"/>
                  </a:moveTo>
                  <a:cubicBezTo>
                    <a:pt x="349" y="1"/>
                    <a:pt x="333" y="4"/>
                    <a:pt x="317" y="10"/>
                  </a:cubicBezTo>
                  <a:cubicBezTo>
                    <a:pt x="230" y="51"/>
                    <a:pt x="143" y="87"/>
                    <a:pt x="61" y="125"/>
                  </a:cubicBezTo>
                  <a:cubicBezTo>
                    <a:pt x="33" y="134"/>
                    <a:pt x="14" y="161"/>
                    <a:pt x="6" y="184"/>
                  </a:cubicBezTo>
                  <a:cubicBezTo>
                    <a:pt x="0" y="207"/>
                    <a:pt x="0" y="239"/>
                    <a:pt x="14" y="262"/>
                  </a:cubicBezTo>
                  <a:cubicBezTo>
                    <a:pt x="34" y="298"/>
                    <a:pt x="67" y="318"/>
                    <a:pt x="105" y="318"/>
                  </a:cubicBezTo>
                  <a:cubicBezTo>
                    <a:pt x="120" y="318"/>
                    <a:pt x="136" y="314"/>
                    <a:pt x="152" y="308"/>
                  </a:cubicBezTo>
                  <a:cubicBezTo>
                    <a:pt x="239" y="271"/>
                    <a:pt x="326" y="235"/>
                    <a:pt x="409" y="198"/>
                  </a:cubicBezTo>
                  <a:cubicBezTo>
                    <a:pt x="436" y="189"/>
                    <a:pt x="455" y="161"/>
                    <a:pt x="464" y="138"/>
                  </a:cubicBezTo>
                  <a:cubicBezTo>
                    <a:pt x="468" y="111"/>
                    <a:pt x="468" y="79"/>
                    <a:pt x="455" y="60"/>
                  </a:cubicBezTo>
                  <a:cubicBezTo>
                    <a:pt x="435" y="21"/>
                    <a:pt x="402"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4"/>
            <p:cNvSpPr/>
            <p:nvPr/>
          </p:nvSpPr>
          <p:spPr>
            <a:xfrm>
              <a:off x="8376988" y="3931451"/>
              <a:ext cx="15252" cy="12549"/>
            </a:xfrm>
            <a:custGeom>
              <a:rect b="b" l="l" r="r" t="t"/>
              <a:pathLst>
                <a:path extrusionOk="0" h="390" w="474">
                  <a:moveTo>
                    <a:pt x="344" y="0"/>
                  </a:moveTo>
                  <a:cubicBezTo>
                    <a:pt x="327" y="5"/>
                    <a:pt x="312" y="13"/>
                    <a:pt x="299" y="23"/>
                  </a:cubicBezTo>
                  <a:cubicBezTo>
                    <a:pt x="211" y="87"/>
                    <a:pt x="124" y="146"/>
                    <a:pt x="37" y="206"/>
                  </a:cubicBezTo>
                  <a:cubicBezTo>
                    <a:pt x="19" y="220"/>
                    <a:pt x="5" y="257"/>
                    <a:pt x="5" y="280"/>
                  </a:cubicBezTo>
                  <a:cubicBezTo>
                    <a:pt x="1" y="303"/>
                    <a:pt x="14" y="335"/>
                    <a:pt x="28" y="353"/>
                  </a:cubicBezTo>
                  <a:cubicBezTo>
                    <a:pt x="52" y="371"/>
                    <a:pt x="74" y="390"/>
                    <a:pt x="101" y="390"/>
                  </a:cubicBezTo>
                  <a:lnTo>
                    <a:pt x="129" y="385"/>
                  </a:lnTo>
                  <a:cubicBezTo>
                    <a:pt x="147" y="381"/>
                    <a:pt x="162" y="375"/>
                    <a:pt x="175" y="362"/>
                  </a:cubicBezTo>
                  <a:cubicBezTo>
                    <a:pt x="262" y="303"/>
                    <a:pt x="349" y="243"/>
                    <a:pt x="437" y="178"/>
                  </a:cubicBezTo>
                  <a:cubicBezTo>
                    <a:pt x="459" y="165"/>
                    <a:pt x="469" y="133"/>
                    <a:pt x="473" y="106"/>
                  </a:cubicBezTo>
                  <a:cubicBezTo>
                    <a:pt x="473" y="83"/>
                    <a:pt x="464" y="51"/>
                    <a:pt x="446" y="32"/>
                  </a:cubicBezTo>
                  <a:cubicBezTo>
                    <a:pt x="427" y="13"/>
                    <a:pt x="399"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4"/>
            <p:cNvSpPr/>
            <p:nvPr/>
          </p:nvSpPr>
          <p:spPr>
            <a:xfrm>
              <a:off x="8373448" y="3865034"/>
              <a:ext cx="16539" cy="7980"/>
            </a:xfrm>
            <a:custGeom>
              <a:rect b="b" l="l" r="r" t="t"/>
              <a:pathLst>
                <a:path extrusionOk="0" h="248" w="514">
                  <a:moveTo>
                    <a:pt x="108" y="0"/>
                  </a:moveTo>
                  <a:cubicBezTo>
                    <a:pt x="90" y="0"/>
                    <a:pt x="72" y="4"/>
                    <a:pt x="60" y="9"/>
                  </a:cubicBezTo>
                  <a:cubicBezTo>
                    <a:pt x="37" y="24"/>
                    <a:pt x="14" y="46"/>
                    <a:pt x="5" y="69"/>
                  </a:cubicBezTo>
                  <a:cubicBezTo>
                    <a:pt x="1" y="96"/>
                    <a:pt x="1" y="124"/>
                    <a:pt x="14" y="151"/>
                  </a:cubicBezTo>
                  <a:cubicBezTo>
                    <a:pt x="28" y="174"/>
                    <a:pt x="46" y="193"/>
                    <a:pt x="73" y="202"/>
                  </a:cubicBezTo>
                  <a:cubicBezTo>
                    <a:pt x="148" y="233"/>
                    <a:pt x="229" y="247"/>
                    <a:pt x="310" y="247"/>
                  </a:cubicBezTo>
                  <a:cubicBezTo>
                    <a:pt x="348" y="247"/>
                    <a:pt x="386" y="244"/>
                    <a:pt x="422" y="238"/>
                  </a:cubicBezTo>
                  <a:cubicBezTo>
                    <a:pt x="477" y="229"/>
                    <a:pt x="514" y="170"/>
                    <a:pt x="505" y="115"/>
                  </a:cubicBezTo>
                  <a:cubicBezTo>
                    <a:pt x="488" y="66"/>
                    <a:pt x="447" y="35"/>
                    <a:pt x="400" y="35"/>
                  </a:cubicBezTo>
                  <a:cubicBezTo>
                    <a:pt x="394" y="35"/>
                    <a:pt x="388" y="36"/>
                    <a:pt x="382" y="37"/>
                  </a:cubicBezTo>
                  <a:lnTo>
                    <a:pt x="359" y="37"/>
                  </a:lnTo>
                  <a:cubicBezTo>
                    <a:pt x="346" y="38"/>
                    <a:pt x="334" y="39"/>
                    <a:pt x="322" y="39"/>
                  </a:cubicBezTo>
                  <a:cubicBezTo>
                    <a:pt x="293" y="39"/>
                    <a:pt x="264" y="35"/>
                    <a:pt x="234" y="32"/>
                  </a:cubicBezTo>
                  <a:cubicBezTo>
                    <a:pt x="202" y="24"/>
                    <a:pt x="170" y="14"/>
                    <a:pt x="138" y="5"/>
                  </a:cubicBezTo>
                  <a:cubicBezTo>
                    <a:pt x="130" y="1"/>
                    <a:pt x="119"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4"/>
            <p:cNvSpPr/>
            <p:nvPr/>
          </p:nvSpPr>
          <p:spPr>
            <a:xfrm>
              <a:off x="8380688" y="3777219"/>
              <a:ext cx="16121" cy="6822"/>
            </a:xfrm>
            <a:custGeom>
              <a:rect b="b" l="l" r="r" t="t"/>
              <a:pathLst>
                <a:path extrusionOk="0" h="212" w="501">
                  <a:moveTo>
                    <a:pt x="106" y="1"/>
                  </a:moveTo>
                  <a:cubicBezTo>
                    <a:pt x="79" y="1"/>
                    <a:pt x="55" y="10"/>
                    <a:pt x="32" y="28"/>
                  </a:cubicBezTo>
                  <a:cubicBezTo>
                    <a:pt x="14" y="46"/>
                    <a:pt x="0" y="74"/>
                    <a:pt x="0" y="101"/>
                  </a:cubicBezTo>
                  <a:cubicBezTo>
                    <a:pt x="0" y="156"/>
                    <a:pt x="37" y="211"/>
                    <a:pt x="96" y="211"/>
                  </a:cubicBezTo>
                  <a:lnTo>
                    <a:pt x="390" y="211"/>
                  </a:lnTo>
                  <a:cubicBezTo>
                    <a:pt x="418" y="211"/>
                    <a:pt x="445" y="202"/>
                    <a:pt x="468" y="184"/>
                  </a:cubicBezTo>
                  <a:cubicBezTo>
                    <a:pt x="487" y="166"/>
                    <a:pt x="500" y="139"/>
                    <a:pt x="500" y="111"/>
                  </a:cubicBezTo>
                  <a:cubicBezTo>
                    <a:pt x="500" y="56"/>
                    <a:pt x="459" y="1"/>
                    <a:pt x="4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4"/>
            <p:cNvSpPr/>
            <p:nvPr/>
          </p:nvSpPr>
          <p:spPr>
            <a:xfrm>
              <a:off x="8392337" y="3691045"/>
              <a:ext cx="13032" cy="7883"/>
            </a:xfrm>
            <a:custGeom>
              <a:rect b="b" l="l" r="r" t="t"/>
              <a:pathLst>
                <a:path extrusionOk="0" h="245" w="405">
                  <a:moveTo>
                    <a:pt x="294" y="1"/>
                  </a:moveTo>
                  <a:cubicBezTo>
                    <a:pt x="286" y="1"/>
                    <a:pt x="279" y="2"/>
                    <a:pt x="271" y="4"/>
                  </a:cubicBezTo>
                  <a:cubicBezTo>
                    <a:pt x="212" y="14"/>
                    <a:pt x="152" y="28"/>
                    <a:pt x="87" y="42"/>
                  </a:cubicBezTo>
                  <a:cubicBezTo>
                    <a:pt x="60" y="46"/>
                    <a:pt x="37" y="65"/>
                    <a:pt x="24" y="83"/>
                  </a:cubicBezTo>
                  <a:cubicBezTo>
                    <a:pt x="9" y="106"/>
                    <a:pt x="0" y="138"/>
                    <a:pt x="9" y="165"/>
                  </a:cubicBezTo>
                  <a:cubicBezTo>
                    <a:pt x="15" y="188"/>
                    <a:pt x="28" y="216"/>
                    <a:pt x="51" y="230"/>
                  </a:cubicBezTo>
                  <a:cubicBezTo>
                    <a:pt x="72" y="240"/>
                    <a:pt x="92" y="245"/>
                    <a:pt x="113" y="245"/>
                  </a:cubicBezTo>
                  <a:cubicBezTo>
                    <a:pt x="120" y="245"/>
                    <a:pt x="127" y="244"/>
                    <a:pt x="134" y="243"/>
                  </a:cubicBezTo>
                  <a:cubicBezTo>
                    <a:pt x="193" y="230"/>
                    <a:pt x="253" y="220"/>
                    <a:pt x="317" y="207"/>
                  </a:cubicBezTo>
                  <a:cubicBezTo>
                    <a:pt x="339" y="203"/>
                    <a:pt x="367" y="184"/>
                    <a:pt x="381" y="161"/>
                  </a:cubicBezTo>
                  <a:cubicBezTo>
                    <a:pt x="395" y="142"/>
                    <a:pt x="404" y="110"/>
                    <a:pt x="395" y="83"/>
                  </a:cubicBezTo>
                  <a:cubicBezTo>
                    <a:pt x="390" y="55"/>
                    <a:pt x="377" y="32"/>
                    <a:pt x="349" y="19"/>
                  </a:cubicBezTo>
                  <a:cubicBezTo>
                    <a:pt x="333" y="8"/>
                    <a:pt x="314" y="1"/>
                    <a:pt x="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4"/>
            <p:cNvSpPr/>
            <p:nvPr/>
          </p:nvSpPr>
          <p:spPr>
            <a:xfrm>
              <a:off x="8411386" y="3618708"/>
              <a:ext cx="13869" cy="7883"/>
            </a:xfrm>
            <a:custGeom>
              <a:rect b="b" l="l" r="r" t="t"/>
              <a:pathLst>
                <a:path extrusionOk="0" h="245" w="431">
                  <a:moveTo>
                    <a:pt x="99" y="0"/>
                  </a:moveTo>
                  <a:cubicBezTo>
                    <a:pt x="77" y="0"/>
                    <a:pt x="48" y="12"/>
                    <a:pt x="37" y="24"/>
                  </a:cubicBezTo>
                  <a:cubicBezTo>
                    <a:pt x="14" y="42"/>
                    <a:pt x="1" y="74"/>
                    <a:pt x="1" y="97"/>
                  </a:cubicBezTo>
                  <a:cubicBezTo>
                    <a:pt x="1" y="125"/>
                    <a:pt x="9" y="152"/>
                    <a:pt x="28" y="176"/>
                  </a:cubicBezTo>
                  <a:cubicBezTo>
                    <a:pt x="33" y="180"/>
                    <a:pt x="41" y="184"/>
                    <a:pt x="46" y="189"/>
                  </a:cubicBezTo>
                  <a:cubicBezTo>
                    <a:pt x="64" y="203"/>
                    <a:pt x="83" y="207"/>
                    <a:pt x="101" y="207"/>
                  </a:cubicBezTo>
                  <a:cubicBezTo>
                    <a:pt x="175" y="222"/>
                    <a:pt x="248" y="235"/>
                    <a:pt x="321" y="244"/>
                  </a:cubicBezTo>
                  <a:cubicBezTo>
                    <a:pt x="324" y="245"/>
                    <a:pt x="328" y="245"/>
                    <a:pt x="332" y="245"/>
                  </a:cubicBezTo>
                  <a:cubicBezTo>
                    <a:pt x="353" y="245"/>
                    <a:pt x="379" y="233"/>
                    <a:pt x="395" y="222"/>
                  </a:cubicBezTo>
                  <a:cubicBezTo>
                    <a:pt x="413" y="203"/>
                    <a:pt x="431" y="176"/>
                    <a:pt x="431" y="148"/>
                  </a:cubicBezTo>
                  <a:cubicBezTo>
                    <a:pt x="431" y="121"/>
                    <a:pt x="422" y="93"/>
                    <a:pt x="403" y="74"/>
                  </a:cubicBezTo>
                  <a:cubicBezTo>
                    <a:pt x="395" y="65"/>
                    <a:pt x="390" y="61"/>
                    <a:pt x="380" y="57"/>
                  </a:cubicBezTo>
                  <a:cubicBezTo>
                    <a:pt x="367" y="42"/>
                    <a:pt x="348" y="38"/>
                    <a:pt x="331" y="38"/>
                  </a:cubicBezTo>
                  <a:cubicBezTo>
                    <a:pt x="257" y="24"/>
                    <a:pt x="183" y="10"/>
                    <a:pt x="111" y="2"/>
                  </a:cubicBezTo>
                  <a:cubicBezTo>
                    <a:pt x="107" y="1"/>
                    <a:pt x="103"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4"/>
            <p:cNvSpPr/>
            <p:nvPr/>
          </p:nvSpPr>
          <p:spPr>
            <a:xfrm>
              <a:off x="8796075" y="3901461"/>
              <a:ext cx="21302" cy="7916"/>
            </a:xfrm>
            <a:custGeom>
              <a:rect b="b" l="l" r="r" t="t"/>
              <a:pathLst>
                <a:path extrusionOk="0" h="246" w="662">
                  <a:moveTo>
                    <a:pt x="134" y="1"/>
                  </a:moveTo>
                  <a:cubicBezTo>
                    <a:pt x="102" y="1"/>
                    <a:pt x="79" y="1"/>
                    <a:pt x="51" y="14"/>
                  </a:cubicBezTo>
                  <a:cubicBezTo>
                    <a:pt x="28" y="33"/>
                    <a:pt x="15" y="56"/>
                    <a:pt x="9" y="84"/>
                  </a:cubicBezTo>
                  <a:cubicBezTo>
                    <a:pt x="1" y="107"/>
                    <a:pt x="9" y="139"/>
                    <a:pt x="24" y="162"/>
                  </a:cubicBezTo>
                  <a:cubicBezTo>
                    <a:pt x="37" y="179"/>
                    <a:pt x="64" y="202"/>
                    <a:pt x="88" y="207"/>
                  </a:cubicBezTo>
                  <a:cubicBezTo>
                    <a:pt x="235" y="221"/>
                    <a:pt x="381" y="230"/>
                    <a:pt x="528" y="244"/>
                  </a:cubicBezTo>
                  <a:cubicBezTo>
                    <a:pt x="536" y="245"/>
                    <a:pt x="543" y="246"/>
                    <a:pt x="550" y="246"/>
                  </a:cubicBezTo>
                  <a:cubicBezTo>
                    <a:pt x="571" y="246"/>
                    <a:pt x="589" y="241"/>
                    <a:pt x="606" y="230"/>
                  </a:cubicBezTo>
                  <a:cubicBezTo>
                    <a:pt x="634" y="217"/>
                    <a:pt x="648" y="189"/>
                    <a:pt x="652" y="166"/>
                  </a:cubicBezTo>
                  <a:cubicBezTo>
                    <a:pt x="661" y="139"/>
                    <a:pt x="652" y="107"/>
                    <a:pt x="638" y="88"/>
                  </a:cubicBezTo>
                  <a:cubicBezTo>
                    <a:pt x="625" y="65"/>
                    <a:pt x="597" y="42"/>
                    <a:pt x="574" y="42"/>
                  </a:cubicBezTo>
                  <a:cubicBezTo>
                    <a:pt x="428" y="28"/>
                    <a:pt x="280" y="14"/>
                    <a:pt x="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4"/>
            <p:cNvSpPr/>
            <p:nvPr/>
          </p:nvSpPr>
          <p:spPr>
            <a:xfrm>
              <a:off x="8796236" y="3829252"/>
              <a:ext cx="23650" cy="10554"/>
            </a:xfrm>
            <a:custGeom>
              <a:rect b="b" l="l" r="r" t="t"/>
              <a:pathLst>
                <a:path extrusionOk="0" h="328" w="735">
                  <a:moveTo>
                    <a:pt x="621" y="0"/>
                  </a:moveTo>
                  <a:cubicBezTo>
                    <a:pt x="609" y="0"/>
                    <a:pt x="598" y="3"/>
                    <a:pt x="588" y="7"/>
                  </a:cubicBezTo>
                  <a:cubicBezTo>
                    <a:pt x="505" y="39"/>
                    <a:pt x="423" y="67"/>
                    <a:pt x="340" y="84"/>
                  </a:cubicBezTo>
                  <a:cubicBezTo>
                    <a:pt x="321" y="90"/>
                    <a:pt x="298" y="94"/>
                    <a:pt x="280" y="99"/>
                  </a:cubicBezTo>
                  <a:lnTo>
                    <a:pt x="262" y="99"/>
                  </a:lnTo>
                  <a:cubicBezTo>
                    <a:pt x="262" y="101"/>
                    <a:pt x="262" y="101"/>
                    <a:pt x="261" y="101"/>
                  </a:cubicBezTo>
                  <a:cubicBezTo>
                    <a:pt x="261" y="101"/>
                    <a:pt x="260" y="101"/>
                    <a:pt x="258" y="103"/>
                  </a:cubicBezTo>
                  <a:cubicBezTo>
                    <a:pt x="248" y="103"/>
                    <a:pt x="239" y="103"/>
                    <a:pt x="230" y="108"/>
                  </a:cubicBezTo>
                  <a:cubicBezTo>
                    <a:pt x="188" y="112"/>
                    <a:pt x="142" y="117"/>
                    <a:pt x="101" y="122"/>
                  </a:cubicBezTo>
                  <a:cubicBezTo>
                    <a:pt x="42" y="126"/>
                    <a:pt x="0" y="172"/>
                    <a:pt x="0" y="228"/>
                  </a:cubicBezTo>
                  <a:cubicBezTo>
                    <a:pt x="0" y="284"/>
                    <a:pt x="50" y="328"/>
                    <a:pt x="103" y="328"/>
                  </a:cubicBezTo>
                  <a:cubicBezTo>
                    <a:pt x="105" y="328"/>
                    <a:pt x="108" y="328"/>
                    <a:pt x="110" y="328"/>
                  </a:cubicBezTo>
                  <a:cubicBezTo>
                    <a:pt x="294" y="314"/>
                    <a:pt x="478" y="273"/>
                    <a:pt x="652" y="204"/>
                  </a:cubicBezTo>
                  <a:cubicBezTo>
                    <a:pt x="702" y="181"/>
                    <a:pt x="734" y="131"/>
                    <a:pt x="715" y="71"/>
                  </a:cubicBezTo>
                  <a:cubicBezTo>
                    <a:pt x="705" y="31"/>
                    <a:pt x="662"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4"/>
            <p:cNvSpPr/>
            <p:nvPr/>
          </p:nvSpPr>
          <p:spPr>
            <a:xfrm>
              <a:off x="8784137" y="3734647"/>
              <a:ext cx="21559" cy="12871"/>
            </a:xfrm>
            <a:custGeom>
              <a:rect b="b" l="l" r="r" t="t"/>
              <a:pathLst>
                <a:path extrusionOk="0" h="400" w="670">
                  <a:moveTo>
                    <a:pt x="555" y="1"/>
                  </a:moveTo>
                  <a:cubicBezTo>
                    <a:pt x="544" y="1"/>
                    <a:pt x="533" y="3"/>
                    <a:pt x="524" y="8"/>
                  </a:cubicBezTo>
                  <a:cubicBezTo>
                    <a:pt x="376" y="71"/>
                    <a:pt x="230" y="131"/>
                    <a:pt x="83" y="196"/>
                  </a:cubicBezTo>
                  <a:cubicBezTo>
                    <a:pt x="28" y="218"/>
                    <a:pt x="1" y="264"/>
                    <a:pt x="14" y="323"/>
                  </a:cubicBezTo>
                  <a:cubicBezTo>
                    <a:pt x="25" y="364"/>
                    <a:pt x="72" y="399"/>
                    <a:pt x="116" y="399"/>
                  </a:cubicBezTo>
                  <a:cubicBezTo>
                    <a:pt x="127" y="399"/>
                    <a:pt x="137" y="397"/>
                    <a:pt x="147" y="393"/>
                  </a:cubicBezTo>
                  <a:cubicBezTo>
                    <a:pt x="294" y="328"/>
                    <a:pt x="441" y="268"/>
                    <a:pt x="587" y="205"/>
                  </a:cubicBezTo>
                  <a:cubicBezTo>
                    <a:pt x="642" y="182"/>
                    <a:pt x="670" y="135"/>
                    <a:pt x="656" y="76"/>
                  </a:cubicBezTo>
                  <a:cubicBezTo>
                    <a:pt x="645" y="35"/>
                    <a:pt x="598" y="1"/>
                    <a:pt x="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4"/>
            <p:cNvSpPr/>
            <p:nvPr/>
          </p:nvSpPr>
          <p:spPr>
            <a:xfrm>
              <a:off x="8752280" y="3652785"/>
              <a:ext cx="20401" cy="14416"/>
            </a:xfrm>
            <a:custGeom>
              <a:rect b="b" l="l" r="r" t="t"/>
              <a:pathLst>
                <a:path extrusionOk="0" h="448" w="634">
                  <a:moveTo>
                    <a:pt x="515" y="1"/>
                  </a:moveTo>
                  <a:cubicBezTo>
                    <a:pt x="512" y="1"/>
                    <a:pt x="508" y="1"/>
                    <a:pt x="504" y="1"/>
                  </a:cubicBezTo>
                  <a:cubicBezTo>
                    <a:pt x="477" y="1"/>
                    <a:pt x="454" y="16"/>
                    <a:pt x="431" y="33"/>
                  </a:cubicBezTo>
                  <a:cubicBezTo>
                    <a:pt x="426" y="43"/>
                    <a:pt x="417" y="48"/>
                    <a:pt x="413" y="52"/>
                  </a:cubicBezTo>
                  <a:cubicBezTo>
                    <a:pt x="407" y="56"/>
                    <a:pt x="403" y="56"/>
                    <a:pt x="403" y="61"/>
                  </a:cubicBezTo>
                  <a:cubicBezTo>
                    <a:pt x="390" y="71"/>
                    <a:pt x="375" y="84"/>
                    <a:pt x="358" y="93"/>
                  </a:cubicBezTo>
                  <a:cubicBezTo>
                    <a:pt x="330" y="116"/>
                    <a:pt x="297" y="139"/>
                    <a:pt x="265" y="158"/>
                  </a:cubicBezTo>
                  <a:cubicBezTo>
                    <a:pt x="252" y="167"/>
                    <a:pt x="234" y="175"/>
                    <a:pt x="215" y="185"/>
                  </a:cubicBezTo>
                  <a:cubicBezTo>
                    <a:pt x="210" y="190"/>
                    <a:pt x="202" y="194"/>
                    <a:pt x="193" y="198"/>
                  </a:cubicBezTo>
                  <a:cubicBezTo>
                    <a:pt x="187" y="198"/>
                    <a:pt x="187" y="198"/>
                    <a:pt x="183" y="203"/>
                  </a:cubicBezTo>
                  <a:cubicBezTo>
                    <a:pt x="151" y="217"/>
                    <a:pt x="115" y="230"/>
                    <a:pt x="83" y="245"/>
                  </a:cubicBezTo>
                  <a:cubicBezTo>
                    <a:pt x="28" y="263"/>
                    <a:pt x="0" y="318"/>
                    <a:pt x="13" y="373"/>
                  </a:cubicBezTo>
                  <a:cubicBezTo>
                    <a:pt x="25" y="418"/>
                    <a:pt x="69" y="447"/>
                    <a:pt x="114" y="447"/>
                  </a:cubicBezTo>
                  <a:cubicBezTo>
                    <a:pt x="125" y="447"/>
                    <a:pt x="136" y="445"/>
                    <a:pt x="147" y="442"/>
                  </a:cubicBezTo>
                  <a:cubicBezTo>
                    <a:pt x="312" y="382"/>
                    <a:pt x="458" y="291"/>
                    <a:pt x="587" y="175"/>
                  </a:cubicBezTo>
                  <a:cubicBezTo>
                    <a:pt x="633" y="135"/>
                    <a:pt x="614" y="61"/>
                    <a:pt x="578" y="25"/>
                  </a:cubicBezTo>
                  <a:cubicBezTo>
                    <a:pt x="562" y="12"/>
                    <a:pt x="539"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4"/>
            <p:cNvSpPr/>
            <p:nvPr/>
          </p:nvSpPr>
          <p:spPr>
            <a:xfrm>
              <a:off x="8706041" y="3579578"/>
              <a:ext cx="14544" cy="15188"/>
            </a:xfrm>
            <a:custGeom>
              <a:rect b="b" l="l" r="r" t="t"/>
              <a:pathLst>
                <a:path extrusionOk="0" h="472" w="452">
                  <a:moveTo>
                    <a:pt x="333" y="1"/>
                  </a:moveTo>
                  <a:cubicBezTo>
                    <a:pt x="304" y="1"/>
                    <a:pt x="275" y="12"/>
                    <a:pt x="258" y="34"/>
                  </a:cubicBezTo>
                  <a:cubicBezTo>
                    <a:pt x="185" y="121"/>
                    <a:pt x="111" y="208"/>
                    <a:pt x="43" y="295"/>
                  </a:cubicBezTo>
                  <a:cubicBezTo>
                    <a:pt x="1" y="342"/>
                    <a:pt x="6" y="405"/>
                    <a:pt x="51" y="447"/>
                  </a:cubicBezTo>
                  <a:cubicBezTo>
                    <a:pt x="68" y="464"/>
                    <a:pt x="93" y="472"/>
                    <a:pt x="118" y="472"/>
                  </a:cubicBezTo>
                  <a:cubicBezTo>
                    <a:pt x="148" y="472"/>
                    <a:pt x="179" y="460"/>
                    <a:pt x="199" y="437"/>
                  </a:cubicBezTo>
                  <a:cubicBezTo>
                    <a:pt x="267" y="350"/>
                    <a:pt x="341" y="263"/>
                    <a:pt x="414" y="176"/>
                  </a:cubicBezTo>
                  <a:cubicBezTo>
                    <a:pt x="451" y="130"/>
                    <a:pt x="447" y="66"/>
                    <a:pt x="405" y="29"/>
                  </a:cubicBezTo>
                  <a:cubicBezTo>
                    <a:pt x="386" y="10"/>
                    <a:pt x="359"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4"/>
            <p:cNvSpPr/>
            <p:nvPr/>
          </p:nvSpPr>
          <p:spPr>
            <a:xfrm>
              <a:off x="8652496" y="3542798"/>
              <a:ext cx="14802" cy="20980"/>
            </a:xfrm>
            <a:custGeom>
              <a:rect b="b" l="l" r="r" t="t"/>
              <a:pathLst>
                <a:path extrusionOk="0" h="652" w="460">
                  <a:moveTo>
                    <a:pt x="344" y="0"/>
                  </a:moveTo>
                  <a:cubicBezTo>
                    <a:pt x="306" y="0"/>
                    <a:pt x="268" y="22"/>
                    <a:pt x="248" y="58"/>
                  </a:cubicBezTo>
                  <a:lnTo>
                    <a:pt x="28" y="498"/>
                  </a:lnTo>
                  <a:cubicBezTo>
                    <a:pt x="1" y="553"/>
                    <a:pt x="24" y="613"/>
                    <a:pt x="74" y="640"/>
                  </a:cubicBezTo>
                  <a:cubicBezTo>
                    <a:pt x="88" y="648"/>
                    <a:pt x="103" y="651"/>
                    <a:pt x="118" y="651"/>
                  </a:cubicBezTo>
                  <a:cubicBezTo>
                    <a:pt x="157" y="651"/>
                    <a:pt x="195" y="628"/>
                    <a:pt x="212" y="594"/>
                  </a:cubicBezTo>
                  <a:cubicBezTo>
                    <a:pt x="289" y="448"/>
                    <a:pt x="363" y="301"/>
                    <a:pt x="437" y="154"/>
                  </a:cubicBezTo>
                  <a:cubicBezTo>
                    <a:pt x="460" y="99"/>
                    <a:pt x="437" y="39"/>
                    <a:pt x="390" y="12"/>
                  </a:cubicBezTo>
                  <a:cubicBezTo>
                    <a:pt x="376" y="4"/>
                    <a:pt x="360"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4"/>
            <p:cNvSpPr/>
            <p:nvPr/>
          </p:nvSpPr>
          <p:spPr>
            <a:xfrm>
              <a:off x="8704882" y="3645834"/>
              <a:ext cx="14190" cy="12678"/>
            </a:xfrm>
            <a:custGeom>
              <a:rect b="b" l="l" r="r" t="t"/>
              <a:pathLst>
                <a:path extrusionOk="0" h="394" w="441">
                  <a:moveTo>
                    <a:pt x="336" y="0"/>
                  </a:moveTo>
                  <a:cubicBezTo>
                    <a:pt x="315" y="0"/>
                    <a:pt x="290" y="6"/>
                    <a:pt x="276" y="20"/>
                  </a:cubicBezTo>
                  <a:cubicBezTo>
                    <a:pt x="202" y="80"/>
                    <a:pt x="129" y="139"/>
                    <a:pt x="56" y="204"/>
                  </a:cubicBezTo>
                  <a:cubicBezTo>
                    <a:pt x="37" y="213"/>
                    <a:pt x="24" y="226"/>
                    <a:pt x="19" y="241"/>
                  </a:cubicBezTo>
                  <a:cubicBezTo>
                    <a:pt x="15" y="249"/>
                    <a:pt x="9" y="259"/>
                    <a:pt x="9" y="268"/>
                  </a:cubicBezTo>
                  <a:cubicBezTo>
                    <a:pt x="1" y="296"/>
                    <a:pt x="9" y="323"/>
                    <a:pt x="24" y="346"/>
                  </a:cubicBezTo>
                  <a:cubicBezTo>
                    <a:pt x="37" y="369"/>
                    <a:pt x="64" y="387"/>
                    <a:pt x="87" y="391"/>
                  </a:cubicBezTo>
                  <a:cubicBezTo>
                    <a:pt x="93" y="393"/>
                    <a:pt x="100" y="393"/>
                    <a:pt x="108" y="393"/>
                  </a:cubicBezTo>
                  <a:cubicBezTo>
                    <a:pt x="128" y="393"/>
                    <a:pt x="152" y="388"/>
                    <a:pt x="166" y="378"/>
                  </a:cubicBezTo>
                  <a:cubicBezTo>
                    <a:pt x="239" y="314"/>
                    <a:pt x="312" y="254"/>
                    <a:pt x="390" y="194"/>
                  </a:cubicBezTo>
                  <a:cubicBezTo>
                    <a:pt x="404" y="181"/>
                    <a:pt x="418" y="167"/>
                    <a:pt x="422" y="154"/>
                  </a:cubicBezTo>
                  <a:lnTo>
                    <a:pt x="432" y="126"/>
                  </a:lnTo>
                  <a:cubicBezTo>
                    <a:pt x="441" y="99"/>
                    <a:pt x="432" y="71"/>
                    <a:pt x="418" y="48"/>
                  </a:cubicBezTo>
                  <a:cubicBezTo>
                    <a:pt x="404" y="25"/>
                    <a:pt x="377" y="12"/>
                    <a:pt x="354" y="2"/>
                  </a:cubicBezTo>
                  <a:cubicBezTo>
                    <a:pt x="348" y="1"/>
                    <a:pt x="342"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4"/>
            <p:cNvSpPr/>
            <p:nvPr/>
          </p:nvSpPr>
          <p:spPr>
            <a:xfrm>
              <a:off x="8736610" y="3726313"/>
              <a:ext cx="15381" cy="9235"/>
            </a:xfrm>
            <a:custGeom>
              <a:rect b="b" l="l" r="r" t="t"/>
              <a:pathLst>
                <a:path extrusionOk="0" h="287" w="478">
                  <a:moveTo>
                    <a:pt x="372" y="0"/>
                  </a:moveTo>
                  <a:cubicBezTo>
                    <a:pt x="340" y="5"/>
                    <a:pt x="317" y="19"/>
                    <a:pt x="299" y="37"/>
                  </a:cubicBezTo>
                  <a:lnTo>
                    <a:pt x="312" y="23"/>
                  </a:lnTo>
                  <a:lnTo>
                    <a:pt x="312" y="23"/>
                  </a:lnTo>
                  <a:cubicBezTo>
                    <a:pt x="295" y="37"/>
                    <a:pt x="276" y="46"/>
                    <a:pt x="257" y="60"/>
                  </a:cubicBezTo>
                  <a:cubicBezTo>
                    <a:pt x="244" y="64"/>
                    <a:pt x="225" y="70"/>
                    <a:pt x="207" y="74"/>
                  </a:cubicBezTo>
                  <a:cubicBezTo>
                    <a:pt x="189" y="78"/>
                    <a:pt x="170" y="78"/>
                    <a:pt x="147" y="78"/>
                  </a:cubicBezTo>
                  <a:lnTo>
                    <a:pt x="138" y="78"/>
                  </a:lnTo>
                  <a:cubicBezTo>
                    <a:pt x="130" y="76"/>
                    <a:pt x="122" y="75"/>
                    <a:pt x="114" y="75"/>
                  </a:cubicBezTo>
                  <a:cubicBezTo>
                    <a:pt x="68" y="75"/>
                    <a:pt x="26" y="110"/>
                    <a:pt x="14" y="157"/>
                  </a:cubicBezTo>
                  <a:cubicBezTo>
                    <a:pt x="1" y="212"/>
                    <a:pt x="41" y="271"/>
                    <a:pt x="96" y="280"/>
                  </a:cubicBezTo>
                  <a:cubicBezTo>
                    <a:pt x="124" y="284"/>
                    <a:pt x="151" y="286"/>
                    <a:pt x="178" y="286"/>
                  </a:cubicBezTo>
                  <a:cubicBezTo>
                    <a:pt x="214" y="286"/>
                    <a:pt x="250" y="282"/>
                    <a:pt x="285" y="271"/>
                  </a:cubicBezTo>
                  <a:cubicBezTo>
                    <a:pt x="350" y="252"/>
                    <a:pt x="405" y="220"/>
                    <a:pt x="454" y="174"/>
                  </a:cubicBezTo>
                  <a:cubicBezTo>
                    <a:pt x="473" y="157"/>
                    <a:pt x="477" y="125"/>
                    <a:pt x="477" y="102"/>
                  </a:cubicBezTo>
                  <a:cubicBezTo>
                    <a:pt x="477" y="74"/>
                    <a:pt x="464" y="46"/>
                    <a:pt x="445" y="28"/>
                  </a:cubicBezTo>
                  <a:cubicBezTo>
                    <a:pt x="427" y="9"/>
                    <a:pt x="395"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4"/>
            <p:cNvSpPr/>
            <p:nvPr/>
          </p:nvSpPr>
          <p:spPr>
            <a:xfrm>
              <a:off x="8743689" y="3803316"/>
              <a:ext cx="16732" cy="8141"/>
            </a:xfrm>
            <a:custGeom>
              <a:rect b="b" l="l" r="r" t="t"/>
              <a:pathLst>
                <a:path extrusionOk="0" h="253" w="520">
                  <a:moveTo>
                    <a:pt x="408" y="1"/>
                  </a:moveTo>
                  <a:cubicBezTo>
                    <a:pt x="399" y="1"/>
                    <a:pt x="390" y="2"/>
                    <a:pt x="382" y="6"/>
                  </a:cubicBezTo>
                  <a:cubicBezTo>
                    <a:pt x="350" y="20"/>
                    <a:pt x="317" y="29"/>
                    <a:pt x="285" y="37"/>
                  </a:cubicBezTo>
                  <a:cubicBezTo>
                    <a:pt x="244" y="43"/>
                    <a:pt x="202" y="43"/>
                    <a:pt x="162" y="43"/>
                  </a:cubicBezTo>
                  <a:cubicBezTo>
                    <a:pt x="152" y="43"/>
                    <a:pt x="147" y="43"/>
                    <a:pt x="138" y="37"/>
                  </a:cubicBezTo>
                  <a:cubicBezTo>
                    <a:pt x="132" y="36"/>
                    <a:pt x="126" y="36"/>
                    <a:pt x="120" y="36"/>
                  </a:cubicBezTo>
                  <a:cubicBezTo>
                    <a:pt x="73" y="36"/>
                    <a:pt x="31" y="67"/>
                    <a:pt x="14" y="120"/>
                  </a:cubicBezTo>
                  <a:cubicBezTo>
                    <a:pt x="1" y="171"/>
                    <a:pt x="42" y="236"/>
                    <a:pt x="97" y="244"/>
                  </a:cubicBezTo>
                  <a:cubicBezTo>
                    <a:pt x="130" y="250"/>
                    <a:pt x="165" y="252"/>
                    <a:pt x="199" y="252"/>
                  </a:cubicBezTo>
                  <a:cubicBezTo>
                    <a:pt x="283" y="252"/>
                    <a:pt x="368" y="237"/>
                    <a:pt x="445" y="208"/>
                  </a:cubicBezTo>
                  <a:cubicBezTo>
                    <a:pt x="473" y="194"/>
                    <a:pt x="492" y="181"/>
                    <a:pt x="505" y="153"/>
                  </a:cubicBezTo>
                  <a:cubicBezTo>
                    <a:pt x="519" y="130"/>
                    <a:pt x="519" y="102"/>
                    <a:pt x="515" y="75"/>
                  </a:cubicBezTo>
                  <a:cubicBezTo>
                    <a:pt x="505" y="52"/>
                    <a:pt x="482" y="24"/>
                    <a:pt x="460" y="15"/>
                  </a:cubicBezTo>
                  <a:cubicBezTo>
                    <a:pt x="445" y="6"/>
                    <a:pt x="426"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4"/>
            <p:cNvSpPr/>
            <p:nvPr/>
          </p:nvSpPr>
          <p:spPr>
            <a:xfrm>
              <a:off x="8745330" y="3882861"/>
              <a:ext cx="13869" cy="8012"/>
            </a:xfrm>
            <a:custGeom>
              <a:rect b="b" l="l" r="r" t="t"/>
              <a:pathLst>
                <a:path extrusionOk="0" h="249" w="431">
                  <a:moveTo>
                    <a:pt x="330" y="0"/>
                  </a:moveTo>
                  <a:cubicBezTo>
                    <a:pt x="327" y="0"/>
                    <a:pt x="324" y="1"/>
                    <a:pt x="321" y="1"/>
                  </a:cubicBezTo>
                  <a:cubicBezTo>
                    <a:pt x="248" y="14"/>
                    <a:pt x="174" y="24"/>
                    <a:pt x="101" y="37"/>
                  </a:cubicBezTo>
                  <a:cubicBezTo>
                    <a:pt x="83" y="37"/>
                    <a:pt x="64" y="47"/>
                    <a:pt x="46" y="56"/>
                  </a:cubicBezTo>
                  <a:cubicBezTo>
                    <a:pt x="41" y="61"/>
                    <a:pt x="32" y="65"/>
                    <a:pt x="28" y="75"/>
                  </a:cubicBezTo>
                  <a:cubicBezTo>
                    <a:pt x="9" y="92"/>
                    <a:pt x="0" y="120"/>
                    <a:pt x="0" y="148"/>
                  </a:cubicBezTo>
                  <a:cubicBezTo>
                    <a:pt x="0" y="175"/>
                    <a:pt x="18" y="203"/>
                    <a:pt x="37" y="221"/>
                  </a:cubicBezTo>
                  <a:cubicBezTo>
                    <a:pt x="51" y="234"/>
                    <a:pt x="87" y="249"/>
                    <a:pt x="111" y="249"/>
                  </a:cubicBezTo>
                  <a:cubicBezTo>
                    <a:pt x="183" y="234"/>
                    <a:pt x="257" y="221"/>
                    <a:pt x="331" y="207"/>
                  </a:cubicBezTo>
                  <a:cubicBezTo>
                    <a:pt x="348" y="207"/>
                    <a:pt x="367" y="203"/>
                    <a:pt x="381" y="194"/>
                  </a:cubicBezTo>
                  <a:cubicBezTo>
                    <a:pt x="390" y="185"/>
                    <a:pt x="394" y="179"/>
                    <a:pt x="403" y="175"/>
                  </a:cubicBezTo>
                  <a:cubicBezTo>
                    <a:pt x="422" y="152"/>
                    <a:pt x="431" y="124"/>
                    <a:pt x="431" y="97"/>
                  </a:cubicBezTo>
                  <a:cubicBezTo>
                    <a:pt x="431" y="75"/>
                    <a:pt x="413" y="42"/>
                    <a:pt x="394" y="29"/>
                  </a:cubicBezTo>
                  <a:cubicBezTo>
                    <a:pt x="378" y="12"/>
                    <a:pt x="352" y="0"/>
                    <a:pt x="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4"/>
            <p:cNvSpPr/>
            <p:nvPr/>
          </p:nvSpPr>
          <p:spPr>
            <a:xfrm>
              <a:off x="8633897" y="3931451"/>
              <a:ext cx="15091" cy="12549"/>
            </a:xfrm>
            <a:custGeom>
              <a:rect b="b" l="l" r="r" t="t"/>
              <a:pathLst>
                <a:path extrusionOk="0" h="390" w="469">
                  <a:moveTo>
                    <a:pt x="97" y="0"/>
                  </a:moveTo>
                  <a:cubicBezTo>
                    <a:pt x="69" y="0"/>
                    <a:pt x="47" y="13"/>
                    <a:pt x="24" y="32"/>
                  </a:cubicBezTo>
                  <a:cubicBezTo>
                    <a:pt x="10" y="51"/>
                    <a:pt x="1" y="83"/>
                    <a:pt x="1" y="106"/>
                  </a:cubicBezTo>
                  <a:cubicBezTo>
                    <a:pt x="1" y="133"/>
                    <a:pt x="14" y="165"/>
                    <a:pt x="33" y="178"/>
                  </a:cubicBezTo>
                  <a:cubicBezTo>
                    <a:pt x="120" y="243"/>
                    <a:pt x="207" y="303"/>
                    <a:pt x="295" y="362"/>
                  </a:cubicBezTo>
                  <a:cubicBezTo>
                    <a:pt x="308" y="375"/>
                    <a:pt x="322" y="381"/>
                    <a:pt x="340" y="385"/>
                  </a:cubicBezTo>
                  <a:lnTo>
                    <a:pt x="367" y="390"/>
                  </a:lnTo>
                  <a:cubicBezTo>
                    <a:pt x="395" y="390"/>
                    <a:pt x="422" y="371"/>
                    <a:pt x="441" y="353"/>
                  </a:cubicBezTo>
                  <a:cubicBezTo>
                    <a:pt x="460" y="335"/>
                    <a:pt x="469" y="303"/>
                    <a:pt x="469" y="280"/>
                  </a:cubicBezTo>
                  <a:cubicBezTo>
                    <a:pt x="469" y="257"/>
                    <a:pt x="454" y="220"/>
                    <a:pt x="432" y="206"/>
                  </a:cubicBezTo>
                  <a:cubicBezTo>
                    <a:pt x="344" y="146"/>
                    <a:pt x="257" y="87"/>
                    <a:pt x="175" y="23"/>
                  </a:cubicBezTo>
                  <a:cubicBezTo>
                    <a:pt x="162" y="13"/>
                    <a:pt x="143" y="5"/>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4"/>
            <p:cNvSpPr/>
            <p:nvPr/>
          </p:nvSpPr>
          <p:spPr>
            <a:xfrm>
              <a:off x="8635957" y="3865034"/>
              <a:ext cx="16732" cy="7980"/>
            </a:xfrm>
            <a:custGeom>
              <a:rect b="b" l="l" r="r" t="t"/>
              <a:pathLst>
                <a:path extrusionOk="0" h="248" w="520">
                  <a:moveTo>
                    <a:pt x="411" y="0"/>
                  </a:moveTo>
                  <a:cubicBezTo>
                    <a:pt x="400" y="0"/>
                    <a:pt x="390" y="1"/>
                    <a:pt x="382" y="5"/>
                  </a:cubicBezTo>
                  <a:cubicBezTo>
                    <a:pt x="350" y="14"/>
                    <a:pt x="318" y="24"/>
                    <a:pt x="280" y="32"/>
                  </a:cubicBezTo>
                  <a:cubicBezTo>
                    <a:pt x="255" y="35"/>
                    <a:pt x="227" y="39"/>
                    <a:pt x="198" y="39"/>
                  </a:cubicBezTo>
                  <a:cubicBezTo>
                    <a:pt x="186" y="39"/>
                    <a:pt x="174" y="38"/>
                    <a:pt x="161" y="37"/>
                  </a:cubicBezTo>
                  <a:lnTo>
                    <a:pt x="138" y="37"/>
                  </a:lnTo>
                  <a:cubicBezTo>
                    <a:pt x="132" y="36"/>
                    <a:pt x="125" y="35"/>
                    <a:pt x="119" y="35"/>
                  </a:cubicBezTo>
                  <a:cubicBezTo>
                    <a:pt x="68" y="35"/>
                    <a:pt x="27" y="66"/>
                    <a:pt x="15" y="115"/>
                  </a:cubicBezTo>
                  <a:cubicBezTo>
                    <a:pt x="1" y="170"/>
                    <a:pt x="43" y="229"/>
                    <a:pt x="93" y="238"/>
                  </a:cubicBezTo>
                  <a:cubicBezTo>
                    <a:pt x="131" y="244"/>
                    <a:pt x="170" y="247"/>
                    <a:pt x="207" y="247"/>
                  </a:cubicBezTo>
                  <a:cubicBezTo>
                    <a:pt x="288" y="247"/>
                    <a:pt x="366" y="233"/>
                    <a:pt x="441" y="202"/>
                  </a:cubicBezTo>
                  <a:cubicBezTo>
                    <a:pt x="468" y="193"/>
                    <a:pt x="492" y="174"/>
                    <a:pt x="506" y="151"/>
                  </a:cubicBezTo>
                  <a:cubicBezTo>
                    <a:pt x="519" y="124"/>
                    <a:pt x="519" y="96"/>
                    <a:pt x="510" y="69"/>
                  </a:cubicBezTo>
                  <a:cubicBezTo>
                    <a:pt x="506" y="46"/>
                    <a:pt x="483" y="24"/>
                    <a:pt x="460" y="9"/>
                  </a:cubicBezTo>
                  <a:cubicBezTo>
                    <a:pt x="445" y="4"/>
                    <a:pt x="428" y="0"/>
                    <a:pt x="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4"/>
            <p:cNvSpPr/>
            <p:nvPr/>
          </p:nvSpPr>
          <p:spPr>
            <a:xfrm>
              <a:off x="8629199" y="3777219"/>
              <a:ext cx="16250" cy="6822"/>
            </a:xfrm>
            <a:custGeom>
              <a:rect b="b" l="l" r="r" t="t"/>
              <a:pathLst>
                <a:path extrusionOk="0" h="212" w="505">
                  <a:moveTo>
                    <a:pt x="101" y="1"/>
                  </a:moveTo>
                  <a:cubicBezTo>
                    <a:pt x="41" y="1"/>
                    <a:pt x="0" y="56"/>
                    <a:pt x="0" y="111"/>
                  </a:cubicBezTo>
                  <a:cubicBezTo>
                    <a:pt x="0" y="139"/>
                    <a:pt x="18" y="166"/>
                    <a:pt x="37" y="184"/>
                  </a:cubicBezTo>
                  <a:cubicBezTo>
                    <a:pt x="56" y="202"/>
                    <a:pt x="83" y="211"/>
                    <a:pt x="111" y="211"/>
                  </a:cubicBezTo>
                  <a:lnTo>
                    <a:pt x="403" y="211"/>
                  </a:lnTo>
                  <a:cubicBezTo>
                    <a:pt x="463" y="211"/>
                    <a:pt x="505" y="156"/>
                    <a:pt x="505" y="101"/>
                  </a:cubicBezTo>
                  <a:cubicBezTo>
                    <a:pt x="505" y="74"/>
                    <a:pt x="490" y="46"/>
                    <a:pt x="468" y="28"/>
                  </a:cubicBezTo>
                  <a:cubicBezTo>
                    <a:pt x="450" y="10"/>
                    <a:pt x="422"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4"/>
            <p:cNvSpPr/>
            <p:nvPr/>
          </p:nvSpPr>
          <p:spPr>
            <a:xfrm>
              <a:off x="8620769" y="3691045"/>
              <a:ext cx="12903" cy="7883"/>
            </a:xfrm>
            <a:custGeom>
              <a:rect b="b" l="l" r="r" t="t"/>
              <a:pathLst>
                <a:path extrusionOk="0" h="245" w="401">
                  <a:moveTo>
                    <a:pt x="107" y="1"/>
                  </a:moveTo>
                  <a:cubicBezTo>
                    <a:pt x="87" y="1"/>
                    <a:pt x="68" y="8"/>
                    <a:pt x="51" y="19"/>
                  </a:cubicBezTo>
                  <a:cubicBezTo>
                    <a:pt x="28" y="32"/>
                    <a:pt x="15" y="55"/>
                    <a:pt x="5" y="83"/>
                  </a:cubicBezTo>
                  <a:cubicBezTo>
                    <a:pt x="1" y="110"/>
                    <a:pt x="5" y="142"/>
                    <a:pt x="19" y="161"/>
                  </a:cubicBezTo>
                  <a:cubicBezTo>
                    <a:pt x="37" y="184"/>
                    <a:pt x="60" y="203"/>
                    <a:pt x="87" y="207"/>
                  </a:cubicBezTo>
                  <a:cubicBezTo>
                    <a:pt x="147" y="220"/>
                    <a:pt x="212" y="230"/>
                    <a:pt x="271" y="243"/>
                  </a:cubicBezTo>
                  <a:cubicBezTo>
                    <a:pt x="278" y="244"/>
                    <a:pt x="285" y="245"/>
                    <a:pt x="292" y="245"/>
                  </a:cubicBezTo>
                  <a:cubicBezTo>
                    <a:pt x="312" y="245"/>
                    <a:pt x="332" y="240"/>
                    <a:pt x="349" y="230"/>
                  </a:cubicBezTo>
                  <a:cubicBezTo>
                    <a:pt x="373" y="216"/>
                    <a:pt x="386" y="188"/>
                    <a:pt x="395" y="165"/>
                  </a:cubicBezTo>
                  <a:cubicBezTo>
                    <a:pt x="400" y="138"/>
                    <a:pt x="395" y="106"/>
                    <a:pt x="381" y="83"/>
                  </a:cubicBezTo>
                  <a:cubicBezTo>
                    <a:pt x="367" y="65"/>
                    <a:pt x="340" y="46"/>
                    <a:pt x="312" y="42"/>
                  </a:cubicBezTo>
                  <a:cubicBezTo>
                    <a:pt x="253" y="28"/>
                    <a:pt x="193" y="14"/>
                    <a:pt x="129" y="4"/>
                  </a:cubicBezTo>
                  <a:cubicBezTo>
                    <a:pt x="122" y="2"/>
                    <a:pt x="114" y="1"/>
                    <a:pt x="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4"/>
            <p:cNvSpPr/>
            <p:nvPr/>
          </p:nvSpPr>
          <p:spPr>
            <a:xfrm>
              <a:off x="8600850" y="3618708"/>
              <a:ext cx="13740" cy="7883"/>
            </a:xfrm>
            <a:custGeom>
              <a:rect b="b" l="l" r="r" t="t"/>
              <a:pathLst>
                <a:path extrusionOk="0" h="245" w="427">
                  <a:moveTo>
                    <a:pt x="332" y="0"/>
                  </a:moveTo>
                  <a:cubicBezTo>
                    <a:pt x="328" y="0"/>
                    <a:pt x="325" y="1"/>
                    <a:pt x="321" y="2"/>
                  </a:cubicBezTo>
                  <a:cubicBezTo>
                    <a:pt x="249" y="10"/>
                    <a:pt x="175" y="24"/>
                    <a:pt x="101" y="38"/>
                  </a:cubicBezTo>
                  <a:cubicBezTo>
                    <a:pt x="78" y="38"/>
                    <a:pt x="65" y="42"/>
                    <a:pt x="46" y="57"/>
                  </a:cubicBezTo>
                  <a:cubicBezTo>
                    <a:pt x="42" y="61"/>
                    <a:pt x="33" y="65"/>
                    <a:pt x="29" y="74"/>
                  </a:cubicBezTo>
                  <a:cubicBezTo>
                    <a:pt x="5" y="93"/>
                    <a:pt x="1" y="121"/>
                    <a:pt x="1" y="148"/>
                  </a:cubicBezTo>
                  <a:cubicBezTo>
                    <a:pt x="1" y="176"/>
                    <a:pt x="14" y="203"/>
                    <a:pt x="33" y="222"/>
                  </a:cubicBezTo>
                  <a:cubicBezTo>
                    <a:pt x="48" y="233"/>
                    <a:pt x="74" y="245"/>
                    <a:pt x="98" y="245"/>
                  </a:cubicBezTo>
                  <a:cubicBezTo>
                    <a:pt x="103" y="245"/>
                    <a:pt x="107" y="245"/>
                    <a:pt x="111" y="244"/>
                  </a:cubicBezTo>
                  <a:cubicBezTo>
                    <a:pt x="184" y="235"/>
                    <a:pt x="257" y="222"/>
                    <a:pt x="331" y="207"/>
                  </a:cubicBezTo>
                  <a:cubicBezTo>
                    <a:pt x="349" y="207"/>
                    <a:pt x="367" y="203"/>
                    <a:pt x="381" y="189"/>
                  </a:cubicBezTo>
                  <a:cubicBezTo>
                    <a:pt x="391" y="184"/>
                    <a:pt x="395" y="180"/>
                    <a:pt x="404" y="176"/>
                  </a:cubicBezTo>
                  <a:cubicBezTo>
                    <a:pt x="423" y="152"/>
                    <a:pt x="427" y="125"/>
                    <a:pt x="427" y="97"/>
                  </a:cubicBezTo>
                  <a:cubicBezTo>
                    <a:pt x="427" y="74"/>
                    <a:pt x="414" y="42"/>
                    <a:pt x="395" y="24"/>
                  </a:cubicBezTo>
                  <a:cubicBezTo>
                    <a:pt x="379" y="12"/>
                    <a:pt x="354"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4"/>
            <p:cNvSpPr/>
            <p:nvPr/>
          </p:nvSpPr>
          <p:spPr>
            <a:xfrm>
              <a:off x="8488420" y="3590101"/>
              <a:ext cx="13869" cy="12839"/>
            </a:xfrm>
            <a:custGeom>
              <a:rect b="b" l="l" r="r" t="t"/>
              <a:pathLst>
                <a:path extrusionOk="0" h="399" w="431">
                  <a:moveTo>
                    <a:pt x="111" y="0"/>
                  </a:moveTo>
                  <a:cubicBezTo>
                    <a:pt x="87" y="0"/>
                    <a:pt x="56" y="10"/>
                    <a:pt x="37" y="28"/>
                  </a:cubicBezTo>
                  <a:cubicBezTo>
                    <a:pt x="18" y="46"/>
                    <a:pt x="0" y="74"/>
                    <a:pt x="0" y="101"/>
                  </a:cubicBezTo>
                  <a:cubicBezTo>
                    <a:pt x="0" y="129"/>
                    <a:pt x="9" y="152"/>
                    <a:pt x="28" y="175"/>
                  </a:cubicBezTo>
                  <a:cubicBezTo>
                    <a:pt x="92" y="258"/>
                    <a:pt x="174" y="330"/>
                    <a:pt x="266" y="381"/>
                  </a:cubicBezTo>
                  <a:cubicBezTo>
                    <a:pt x="282" y="391"/>
                    <a:pt x="302" y="399"/>
                    <a:pt x="321" y="399"/>
                  </a:cubicBezTo>
                  <a:cubicBezTo>
                    <a:pt x="329" y="399"/>
                    <a:pt x="336" y="398"/>
                    <a:pt x="344" y="395"/>
                  </a:cubicBezTo>
                  <a:cubicBezTo>
                    <a:pt x="367" y="390"/>
                    <a:pt x="395" y="372"/>
                    <a:pt x="408" y="354"/>
                  </a:cubicBezTo>
                  <a:cubicBezTo>
                    <a:pt x="422" y="330"/>
                    <a:pt x="431" y="299"/>
                    <a:pt x="422" y="275"/>
                  </a:cubicBezTo>
                  <a:cubicBezTo>
                    <a:pt x="418" y="248"/>
                    <a:pt x="403" y="220"/>
                    <a:pt x="380" y="207"/>
                  </a:cubicBezTo>
                  <a:cubicBezTo>
                    <a:pt x="344" y="188"/>
                    <a:pt x="308" y="165"/>
                    <a:pt x="280" y="138"/>
                  </a:cubicBezTo>
                  <a:cubicBezTo>
                    <a:pt x="243" y="106"/>
                    <a:pt x="211" y="74"/>
                    <a:pt x="183" y="38"/>
                  </a:cubicBezTo>
                  <a:cubicBezTo>
                    <a:pt x="170" y="15"/>
                    <a:pt x="133" y="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4"/>
            <p:cNvSpPr/>
            <p:nvPr/>
          </p:nvSpPr>
          <p:spPr>
            <a:xfrm>
              <a:off x="8517638" y="3629359"/>
              <a:ext cx="14769" cy="16217"/>
            </a:xfrm>
            <a:custGeom>
              <a:rect b="b" l="l" r="r" t="t"/>
              <a:pathLst>
                <a:path extrusionOk="0" h="504" w="459">
                  <a:moveTo>
                    <a:pt x="342" y="0"/>
                  </a:moveTo>
                  <a:cubicBezTo>
                    <a:pt x="308" y="0"/>
                    <a:pt x="276" y="16"/>
                    <a:pt x="253" y="46"/>
                  </a:cubicBezTo>
                  <a:lnTo>
                    <a:pt x="37" y="344"/>
                  </a:lnTo>
                  <a:cubicBezTo>
                    <a:pt x="1" y="386"/>
                    <a:pt x="18" y="459"/>
                    <a:pt x="64" y="486"/>
                  </a:cubicBezTo>
                  <a:cubicBezTo>
                    <a:pt x="83" y="498"/>
                    <a:pt x="102" y="504"/>
                    <a:pt x="122" y="504"/>
                  </a:cubicBezTo>
                  <a:cubicBezTo>
                    <a:pt x="155" y="504"/>
                    <a:pt x="188" y="486"/>
                    <a:pt x="211" y="454"/>
                  </a:cubicBezTo>
                  <a:lnTo>
                    <a:pt x="426" y="160"/>
                  </a:lnTo>
                  <a:cubicBezTo>
                    <a:pt x="458" y="115"/>
                    <a:pt x="445" y="42"/>
                    <a:pt x="395" y="14"/>
                  </a:cubicBezTo>
                  <a:cubicBezTo>
                    <a:pt x="377" y="5"/>
                    <a:pt x="359" y="0"/>
                    <a:pt x="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4"/>
            <p:cNvSpPr/>
            <p:nvPr/>
          </p:nvSpPr>
          <p:spPr>
            <a:xfrm>
              <a:off x="8478831" y="3728823"/>
              <a:ext cx="15220" cy="10232"/>
            </a:xfrm>
            <a:custGeom>
              <a:rect b="b" l="l" r="r" t="t"/>
              <a:pathLst>
                <a:path extrusionOk="0" h="318" w="473">
                  <a:moveTo>
                    <a:pt x="108" y="0"/>
                  </a:moveTo>
                  <a:cubicBezTo>
                    <a:pt x="92" y="0"/>
                    <a:pt x="74" y="4"/>
                    <a:pt x="60" y="9"/>
                  </a:cubicBezTo>
                  <a:cubicBezTo>
                    <a:pt x="37" y="24"/>
                    <a:pt x="13" y="47"/>
                    <a:pt x="9" y="69"/>
                  </a:cubicBezTo>
                  <a:cubicBezTo>
                    <a:pt x="0" y="96"/>
                    <a:pt x="0" y="124"/>
                    <a:pt x="13" y="151"/>
                  </a:cubicBezTo>
                  <a:cubicBezTo>
                    <a:pt x="28" y="174"/>
                    <a:pt x="51" y="189"/>
                    <a:pt x="73" y="202"/>
                  </a:cubicBezTo>
                  <a:cubicBezTo>
                    <a:pt x="161" y="239"/>
                    <a:pt x="248" y="276"/>
                    <a:pt x="335" y="312"/>
                  </a:cubicBezTo>
                  <a:cubicBezTo>
                    <a:pt x="344" y="316"/>
                    <a:pt x="354" y="317"/>
                    <a:pt x="364" y="317"/>
                  </a:cubicBezTo>
                  <a:cubicBezTo>
                    <a:pt x="381" y="317"/>
                    <a:pt x="399" y="313"/>
                    <a:pt x="413" y="307"/>
                  </a:cubicBezTo>
                  <a:cubicBezTo>
                    <a:pt x="436" y="294"/>
                    <a:pt x="458" y="271"/>
                    <a:pt x="464" y="244"/>
                  </a:cubicBezTo>
                  <a:cubicBezTo>
                    <a:pt x="472" y="221"/>
                    <a:pt x="472" y="189"/>
                    <a:pt x="458" y="165"/>
                  </a:cubicBezTo>
                  <a:cubicBezTo>
                    <a:pt x="445" y="138"/>
                    <a:pt x="422" y="124"/>
                    <a:pt x="394" y="115"/>
                  </a:cubicBezTo>
                  <a:cubicBezTo>
                    <a:pt x="312" y="79"/>
                    <a:pt x="225" y="41"/>
                    <a:pt x="138" y="5"/>
                  </a:cubicBezTo>
                  <a:cubicBezTo>
                    <a:pt x="129" y="1"/>
                    <a:pt x="119"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4"/>
            <p:cNvSpPr/>
            <p:nvPr/>
          </p:nvSpPr>
          <p:spPr>
            <a:xfrm>
              <a:off x="8523848" y="3757236"/>
              <a:ext cx="13997" cy="10232"/>
            </a:xfrm>
            <a:custGeom>
              <a:rect b="b" l="l" r="r" t="t"/>
              <a:pathLst>
                <a:path extrusionOk="0" h="318" w="435">
                  <a:moveTo>
                    <a:pt x="326" y="1"/>
                  </a:moveTo>
                  <a:cubicBezTo>
                    <a:pt x="311" y="1"/>
                    <a:pt x="297" y="4"/>
                    <a:pt x="284" y="11"/>
                  </a:cubicBezTo>
                  <a:cubicBezTo>
                    <a:pt x="210" y="49"/>
                    <a:pt x="138" y="85"/>
                    <a:pt x="60" y="121"/>
                  </a:cubicBezTo>
                  <a:cubicBezTo>
                    <a:pt x="36" y="135"/>
                    <a:pt x="18" y="159"/>
                    <a:pt x="9" y="182"/>
                  </a:cubicBezTo>
                  <a:cubicBezTo>
                    <a:pt x="0" y="209"/>
                    <a:pt x="5" y="241"/>
                    <a:pt x="13" y="259"/>
                  </a:cubicBezTo>
                  <a:cubicBezTo>
                    <a:pt x="28" y="286"/>
                    <a:pt x="50" y="305"/>
                    <a:pt x="77" y="314"/>
                  </a:cubicBezTo>
                  <a:cubicBezTo>
                    <a:pt x="89" y="316"/>
                    <a:pt x="100" y="317"/>
                    <a:pt x="111" y="317"/>
                  </a:cubicBezTo>
                  <a:cubicBezTo>
                    <a:pt x="125" y="317"/>
                    <a:pt x="140" y="315"/>
                    <a:pt x="155" y="309"/>
                  </a:cubicBezTo>
                  <a:cubicBezTo>
                    <a:pt x="229" y="273"/>
                    <a:pt x="303" y="237"/>
                    <a:pt x="375" y="199"/>
                  </a:cubicBezTo>
                  <a:cubicBezTo>
                    <a:pt x="399" y="186"/>
                    <a:pt x="422" y="163"/>
                    <a:pt x="430" y="135"/>
                  </a:cubicBezTo>
                  <a:cubicBezTo>
                    <a:pt x="435" y="112"/>
                    <a:pt x="435" y="80"/>
                    <a:pt x="422" y="57"/>
                  </a:cubicBezTo>
                  <a:cubicBezTo>
                    <a:pt x="407" y="34"/>
                    <a:pt x="390" y="11"/>
                    <a:pt x="362" y="7"/>
                  </a:cubicBezTo>
                  <a:cubicBezTo>
                    <a:pt x="350" y="3"/>
                    <a:pt x="337" y="1"/>
                    <a:pt x="3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4"/>
            <p:cNvSpPr/>
            <p:nvPr/>
          </p:nvSpPr>
          <p:spPr>
            <a:xfrm>
              <a:off x="8471591" y="3831730"/>
              <a:ext cx="15670" cy="8913"/>
            </a:xfrm>
            <a:custGeom>
              <a:rect b="b" l="l" r="r" t="t"/>
              <a:pathLst>
                <a:path extrusionOk="0" h="277" w="487">
                  <a:moveTo>
                    <a:pt x="116" y="0"/>
                  </a:moveTo>
                  <a:cubicBezTo>
                    <a:pt x="100" y="0"/>
                    <a:pt x="82" y="4"/>
                    <a:pt x="65" y="13"/>
                  </a:cubicBezTo>
                  <a:cubicBezTo>
                    <a:pt x="41" y="22"/>
                    <a:pt x="18" y="49"/>
                    <a:pt x="14" y="72"/>
                  </a:cubicBezTo>
                  <a:cubicBezTo>
                    <a:pt x="1" y="127"/>
                    <a:pt x="23" y="187"/>
                    <a:pt x="83" y="206"/>
                  </a:cubicBezTo>
                  <a:cubicBezTo>
                    <a:pt x="166" y="228"/>
                    <a:pt x="253" y="251"/>
                    <a:pt x="340" y="274"/>
                  </a:cubicBezTo>
                  <a:cubicBezTo>
                    <a:pt x="350" y="275"/>
                    <a:pt x="360" y="276"/>
                    <a:pt x="370" y="276"/>
                  </a:cubicBezTo>
                  <a:cubicBezTo>
                    <a:pt x="387" y="276"/>
                    <a:pt x="403" y="273"/>
                    <a:pt x="418" y="265"/>
                  </a:cubicBezTo>
                  <a:cubicBezTo>
                    <a:pt x="441" y="255"/>
                    <a:pt x="463" y="233"/>
                    <a:pt x="468" y="206"/>
                  </a:cubicBezTo>
                  <a:cubicBezTo>
                    <a:pt x="486" y="155"/>
                    <a:pt x="459" y="90"/>
                    <a:pt x="404" y="72"/>
                  </a:cubicBezTo>
                  <a:cubicBezTo>
                    <a:pt x="317" y="49"/>
                    <a:pt x="230" y="26"/>
                    <a:pt x="143" y="3"/>
                  </a:cubicBezTo>
                  <a:cubicBezTo>
                    <a:pt x="134" y="1"/>
                    <a:pt x="126" y="0"/>
                    <a:pt x="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4"/>
            <p:cNvSpPr/>
            <p:nvPr/>
          </p:nvSpPr>
          <p:spPr>
            <a:xfrm>
              <a:off x="8518957" y="3877198"/>
              <a:ext cx="17118" cy="14769"/>
            </a:xfrm>
            <a:custGeom>
              <a:rect b="b" l="l" r="r" t="t"/>
              <a:pathLst>
                <a:path extrusionOk="0" h="459" w="532">
                  <a:moveTo>
                    <a:pt x="414" y="1"/>
                  </a:moveTo>
                  <a:cubicBezTo>
                    <a:pt x="390" y="1"/>
                    <a:pt x="365" y="9"/>
                    <a:pt x="345" y="25"/>
                  </a:cubicBezTo>
                  <a:cubicBezTo>
                    <a:pt x="248" y="108"/>
                    <a:pt x="147" y="190"/>
                    <a:pt x="46" y="278"/>
                  </a:cubicBezTo>
                  <a:cubicBezTo>
                    <a:pt x="5" y="310"/>
                    <a:pt x="0" y="383"/>
                    <a:pt x="37" y="425"/>
                  </a:cubicBezTo>
                  <a:cubicBezTo>
                    <a:pt x="59" y="447"/>
                    <a:pt x="89" y="459"/>
                    <a:pt x="118" y="459"/>
                  </a:cubicBezTo>
                  <a:cubicBezTo>
                    <a:pt x="141" y="459"/>
                    <a:pt x="165" y="451"/>
                    <a:pt x="184" y="434"/>
                  </a:cubicBezTo>
                  <a:cubicBezTo>
                    <a:pt x="284" y="347"/>
                    <a:pt x="385" y="264"/>
                    <a:pt x="487" y="182"/>
                  </a:cubicBezTo>
                  <a:cubicBezTo>
                    <a:pt x="527" y="145"/>
                    <a:pt x="532" y="71"/>
                    <a:pt x="496" y="35"/>
                  </a:cubicBezTo>
                  <a:cubicBezTo>
                    <a:pt x="473" y="12"/>
                    <a:pt x="444" y="1"/>
                    <a:pt x="4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4"/>
            <p:cNvSpPr/>
            <p:nvPr/>
          </p:nvSpPr>
          <p:spPr>
            <a:xfrm>
              <a:off x="8478831" y="3932609"/>
              <a:ext cx="15059" cy="8012"/>
            </a:xfrm>
            <a:custGeom>
              <a:rect b="b" l="l" r="r" t="t"/>
              <a:pathLst>
                <a:path extrusionOk="0" h="249" w="468">
                  <a:moveTo>
                    <a:pt x="110" y="0"/>
                  </a:moveTo>
                  <a:cubicBezTo>
                    <a:pt x="87" y="0"/>
                    <a:pt x="55" y="15"/>
                    <a:pt x="37" y="28"/>
                  </a:cubicBezTo>
                  <a:cubicBezTo>
                    <a:pt x="18" y="47"/>
                    <a:pt x="5" y="74"/>
                    <a:pt x="5" y="102"/>
                  </a:cubicBezTo>
                  <a:cubicBezTo>
                    <a:pt x="0" y="129"/>
                    <a:pt x="9" y="157"/>
                    <a:pt x="28" y="174"/>
                  </a:cubicBezTo>
                  <a:cubicBezTo>
                    <a:pt x="51" y="197"/>
                    <a:pt x="73" y="207"/>
                    <a:pt x="100" y="212"/>
                  </a:cubicBezTo>
                  <a:lnTo>
                    <a:pt x="358" y="248"/>
                  </a:lnTo>
                  <a:cubicBezTo>
                    <a:pt x="385" y="248"/>
                    <a:pt x="417" y="235"/>
                    <a:pt x="431" y="221"/>
                  </a:cubicBezTo>
                  <a:cubicBezTo>
                    <a:pt x="454" y="202"/>
                    <a:pt x="468" y="174"/>
                    <a:pt x="468" y="147"/>
                  </a:cubicBezTo>
                  <a:cubicBezTo>
                    <a:pt x="468" y="119"/>
                    <a:pt x="464" y="92"/>
                    <a:pt x="440" y="74"/>
                  </a:cubicBezTo>
                  <a:cubicBezTo>
                    <a:pt x="422" y="51"/>
                    <a:pt x="399" y="42"/>
                    <a:pt x="367" y="37"/>
                  </a:cubicBezTo>
                  <a:cubicBezTo>
                    <a:pt x="284" y="28"/>
                    <a:pt x="197" y="15"/>
                    <a:pt x="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727"/>
                                        </p:tgtEl>
                                        <p:attrNameLst>
                                          <p:attrName>style.visibility</p:attrName>
                                        </p:attrNameLst>
                                      </p:cBhvr>
                                      <p:to>
                                        <p:strVal val="visible"/>
                                      </p:to>
                                    </p:set>
                                    <p:anim calcmode="lin" valueType="num">
                                      <p:cBhvr additive="base">
                                        <p:cTn dur="600"/>
                                        <p:tgtEl>
                                          <p:spTgt spid="4727"/>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41" name="Shape 4841"/>
        <p:cNvGrpSpPr/>
        <p:nvPr/>
      </p:nvGrpSpPr>
      <p:grpSpPr>
        <a:xfrm>
          <a:off x="0" y="0"/>
          <a:ext cx="0" cy="0"/>
          <a:chOff x="0" y="0"/>
          <a:chExt cx="0" cy="0"/>
        </a:xfrm>
      </p:grpSpPr>
      <p:sp>
        <p:nvSpPr>
          <p:cNvPr id="4842" name="Google Shape;4842;p85"/>
          <p:cNvSpPr txBox="1"/>
          <p:nvPr>
            <p:ph type="title"/>
          </p:nvPr>
        </p:nvSpPr>
        <p:spPr>
          <a:xfrm>
            <a:off x="720000" y="540000"/>
            <a:ext cx="51021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a:t>
            </a:r>
            <a:r>
              <a:rPr lang="en"/>
              <a:t>HAT IS A </a:t>
            </a:r>
            <a:r>
              <a:rPr lang="en">
                <a:solidFill>
                  <a:schemeClr val="dk2"/>
                </a:solidFill>
              </a:rPr>
              <a:t>SYNONYM?</a:t>
            </a:r>
            <a:endParaRPr>
              <a:solidFill>
                <a:schemeClr val="dk2"/>
              </a:solidFill>
            </a:endParaRPr>
          </a:p>
        </p:txBody>
      </p:sp>
      <p:sp>
        <p:nvSpPr>
          <p:cNvPr id="4843" name="Google Shape;4843;p85"/>
          <p:cNvSpPr txBox="1"/>
          <p:nvPr>
            <p:ph idx="2" type="title"/>
          </p:nvPr>
        </p:nvSpPr>
        <p:spPr>
          <a:xfrm>
            <a:off x="2020441" y="2239950"/>
            <a:ext cx="1197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GLAD</a:t>
            </a:r>
            <a:endParaRPr/>
          </a:p>
        </p:txBody>
      </p:sp>
      <p:sp>
        <p:nvSpPr>
          <p:cNvPr id="4844" name="Google Shape;4844;p85"/>
          <p:cNvSpPr txBox="1"/>
          <p:nvPr>
            <p:ph idx="1" type="subTitle"/>
          </p:nvPr>
        </p:nvSpPr>
        <p:spPr>
          <a:xfrm>
            <a:off x="2020448" y="2826475"/>
            <a:ext cx="1197600" cy="900600"/>
          </a:xfrm>
          <a:prstGeom prst="rect">
            <a:avLst/>
          </a:prstGeom>
        </p:spPr>
        <p:txBody>
          <a:bodyPr anchorCtr="0" anchor="ctr" bIns="91425" lIns="91425" spcFirstLastPara="1" rIns="91425" wrap="square" tIns="91425">
            <a:noAutofit/>
          </a:bodyPr>
          <a:lstStyle/>
          <a:p>
            <a:pPr indent="-226059" lvl="0" marL="365760" rtl="0" algn="l">
              <a:spcBef>
                <a:spcPts val="0"/>
              </a:spcBef>
              <a:spcAft>
                <a:spcPts val="0"/>
              </a:spcAft>
              <a:buSzPts val="1400"/>
              <a:buAutoNum type="alphaUcPeriod"/>
            </a:pPr>
            <a:r>
              <a:rPr lang="en"/>
              <a:t>broken</a:t>
            </a:r>
            <a:endParaRPr/>
          </a:p>
          <a:p>
            <a:pPr indent="-226059" lvl="0" marL="365760" rtl="0" algn="l">
              <a:spcBef>
                <a:spcPts val="0"/>
              </a:spcBef>
              <a:spcAft>
                <a:spcPts val="0"/>
              </a:spcAft>
              <a:buSzPts val="1400"/>
              <a:buAutoNum type="alphaUcPeriod"/>
            </a:pPr>
            <a:r>
              <a:rPr lang="en"/>
              <a:t>happy</a:t>
            </a:r>
            <a:endParaRPr/>
          </a:p>
          <a:p>
            <a:pPr indent="-226059" lvl="0" marL="365760" rtl="0" algn="l">
              <a:spcBef>
                <a:spcPts val="0"/>
              </a:spcBef>
              <a:spcAft>
                <a:spcPts val="0"/>
              </a:spcAft>
              <a:buSzPts val="1400"/>
              <a:buAutoNum type="alphaUcPeriod"/>
            </a:pPr>
            <a:r>
              <a:rPr lang="en"/>
              <a:t>open</a:t>
            </a:r>
            <a:endParaRPr/>
          </a:p>
          <a:p>
            <a:pPr indent="-226059" lvl="0" marL="365760" rtl="0" algn="l">
              <a:spcBef>
                <a:spcPts val="0"/>
              </a:spcBef>
              <a:spcAft>
                <a:spcPts val="0"/>
              </a:spcAft>
              <a:buSzPts val="1400"/>
              <a:buAutoNum type="alphaUcPeriod"/>
            </a:pPr>
            <a:r>
              <a:rPr lang="en"/>
              <a:t>round</a:t>
            </a:r>
            <a:endParaRPr/>
          </a:p>
        </p:txBody>
      </p:sp>
      <p:sp>
        <p:nvSpPr>
          <p:cNvPr id="4845" name="Google Shape;4845;p85"/>
          <p:cNvSpPr txBox="1"/>
          <p:nvPr>
            <p:ph idx="3" type="title"/>
          </p:nvPr>
        </p:nvSpPr>
        <p:spPr>
          <a:xfrm>
            <a:off x="3320208" y="2239950"/>
            <a:ext cx="1197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FAST</a:t>
            </a:r>
            <a:endParaRPr/>
          </a:p>
        </p:txBody>
      </p:sp>
      <p:sp>
        <p:nvSpPr>
          <p:cNvPr id="4846" name="Google Shape;4846;p85"/>
          <p:cNvSpPr txBox="1"/>
          <p:nvPr>
            <p:ph idx="4" type="subTitle"/>
          </p:nvPr>
        </p:nvSpPr>
        <p:spPr>
          <a:xfrm>
            <a:off x="3320202" y="2826475"/>
            <a:ext cx="1197600" cy="900600"/>
          </a:xfrm>
          <a:prstGeom prst="rect">
            <a:avLst/>
          </a:prstGeom>
        </p:spPr>
        <p:txBody>
          <a:bodyPr anchorCtr="0" anchor="ctr" bIns="91425" lIns="91425" spcFirstLastPara="1" rIns="91425" wrap="square" tIns="91425">
            <a:noAutofit/>
          </a:bodyPr>
          <a:lstStyle/>
          <a:p>
            <a:pPr indent="-226059" lvl="0" marL="365760" rtl="0" algn="l">
              <a:spcBef>
                <a:spcPts val="0"/>
              </a:spcBef>
              <a:spcAft>
                <a:spcPts val="0"/>
              </a:spcAft>
              <a:buSzPts val="1400"/>
              <a:buAutoNum type="alphaUcPeriod"/>
            </a:pPr>
            <a:r>
              <a:rPr lang="en"/>
              <a:t>clear</a:t>
            </a:r>
            <a:endParaRPr/>
          </a:p>
          <a:p>
            <a:pPr indent="-226059" lvl="0" marL="365760" rtl="0" algn="l">
              <a:spcBef>
                <a:spcPts val="0"/>
              </a:spcBef>
              <a:spcAft>
                <a:spcPts val="0"/>
              </a:spcAft>
              <a:buSzPts val="1400"/>
              <a:buAutoNum type="alphaUcPeriod"/>
            </a:pPr>
            <a:r>
              <a:rPr lang="en"/>
              <a:t>main</a:t>
            </a:r>
            <a:endParaRPr/>
          </a:p>
          <a:p>
            <a:pPr indent="-226059" lvl="0" marL="365760" rtl="0" algn="l">
              <a:spcBef>
                <a:spcPts val="0"/>
              </a:spcBef>
              <a:spcAft>
                <a:spcPts val="0"/>
              </a:spcAft>
              <a:buSzPts val="1400"/>
              <a:buAutoNum type="alphaUcPeriod"/>
            </a:pPr>
            <a:r>
              <a:rPr lang="en"/>
              <a:t>clean</a:t>
            </a:r>
            <a:endParaRPr/>
          </a:p>
          <a:p>
            <a:pPr indent="-226059" lvl="0" marL="365760" rtl="0" algn="l">
              <a:spcBef>
                <a:spcPts val="0"/>
              </a:spcBef>
              <a:spcAft>
                <a:spcPts val="0"/>
              </a:spcAft>
              <a:buSzPts val="1400"/>
              <a:buAutoNum type="alphaUcPeriod"/>
            </a:pPr>
            <a:r>
              <a:rPr lang="en"/>
              <a:t>q</a:t>
            </a:r>
            <a:r>
              <a:rPr lang="en"/>
              <a:t>uick</a:t>
            </a:r>
            <a:endParaRPr/>
          </a:p>
        </p:txBody>
      </p:sp>
      <p:sp>
        <p:nvSpPr>
          <p:cNvPr id="4847" name="Google Shape;4847;p85"/>
          <p:cNvSpPr txBox="1"/>
          <p:nvPr>
            <p:ph idx="5" type="title"/>
          </p:nvPr>
        </p:nvSpPr>
        <p:spPr>
          <a:xfrm>
            <a:off x="720700" y="2239950"/>
            <a:ext cx="1197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KIND</a:t>
            </a:r>
            <a:endParaRPr/>
          </a:p>
        </p:txBody>
      </p:sp>
      <p:sp>
        <p:nvSpPr>
          <p:cNvPr id="4848" name="Google Shape;4848;p85"/>
          <p:cNvSpPr txBox="1"/>
          <p:nvPr>
            <p:ph idx="6" type="subTitle"/>
          </p:nvPr>
        </p:nvSpPr>
        <p:spPr>
          <a:xfrm>
            <a:off x="720700" y="2826475"/>
            <a:ext cx="1197600" cy="900600"/>
          </a:xfrm>
          <a:prstGeom prst="rect">
            <a:avLst/>
          </a:prstGeom>
        </p:spPr>
        <p:txBody>
          <a:bodyPr anchorCtr="0" anchor="ctr" bIns="91425" lIns="91425" spcFirstLastPara="1" rIns="91425" wrap="square" tIns="91425">
            <a:noAutofit/>
          </a:bodyPr>
          <a:lstStyle/>
          <a:p>
            <a:pPr indent="-226059" lvl="0" marL="365760" rtl="0" algn="l">
              <a:spcBef>
                <a:spcPts val="0"/>
              </a:spcBef>
              <a:spcAft>
                <a:spcPts val="0"/>
              </a:spcAft>
              <a:buSzPts val="1400"/>
              <a:buAutoNum type="alphaUcPeriod"/>
            </a:pPr>
            <a:r>
              <a:rPr lang="en"/>
              <a:t>nice</a:t>
            </a:r>
            <a:endParaRPr/>
          </a:p>
          <a:p>
            <a:pPr indent="-226059" lvl="0" marL="365760" rtl="0" algn="l">
              <a:spcBef>
                <a:spcPts val="0"/>
              </a:spcBef>
              <a:spcAft>
                <a:spcPts val="0"/>
              </a:spcAft>
              <a:buSzPts val="1400"/>
              <a:buAutoNum type="alphaUcPeriod"/>
            </a:pPr>
            <a:r>
              <a:rPr lang="en"/>
              <a:t>wild</a:t>
            </a:r>
            <a:endParaRPr/>
          </a:p>
          <a:p>
            <a:pPr indent="-226059" lvl="0" marL="365760" rtl="0" algn="l">
              <a:spcBef>
                <a:spcPts val="0"/>
              </a:spcBef>
              <a:spcAft>
                <a:spcPts val="0"/>
              </a:spcAft>
              <a:buSzPts val="1400"/>
              <a:buAutoNum type="alphaUcPeriod"/>
            </a:pPr>
            <a:r>
              <a:rPr lang="en"/>
              <a:t>funny</a:t>
            </a:r>
            <a:endParaRPr/>
          </a:p>
          <a:p>
            <a:pPr indent="-226059" lvl="0" marL="365760" rtl="0" algn="l">
              <a:spcBef>
                <a:spcPts val="0"/>
              </a:spcBef>
              <a:spcAft>
                <a:spcPts val="0"/>
              </a:spcAft>
              <a:buSzPts val="1400"/>
              <a:buAutoNum type="alphaUcPeriod"/>
            </a:pPr>
            <a:r>
              <a:rPr lang="en"/>
              <a:t>best</a:t>
            </a:r>
            <a:endParaRPr/>
          </a:p>
        </p:txBody>
      </p:sp>
      <p:sp>
        <p:nvSpPr>
          <p:cNvPr id="4849" name="Google Shape;4849;p85"/>
          <p:cNvSpPr txBox="1"/>
          <p:nvPr>
            <p:ph idx="7" type="title"/>
          </p:nvPr>
        </p:nvSpPr>
        <p:spPr>
          <a:xfrm>
            <a:off x="4626224" y="2239950"/>
            <a:ext cx="1197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BIG</a:t>
            </a:r>
            <a:endParaRPr/>
          </a:p>
        </p:txBody>
      </p:sp>
      <p:sp>
        <p:nvSpPr>
          <p:cNvPr id="4850" name="Google Shape;4850;p85"/>
          <p:cNvSpPr txBox="1"/>
          <p:nvPr>
            <p:ph idx="8" type="subTitle"/>
          </p:nvPr>
        </p:nvSpPr>
        <p:spPr>
          <a:xfrm>
            <a:off x="4626225" y="2826475"/>
            <a:ext cx="1197600" cy="900600"/>
          </a:xfrm>
          <a:prstGeom prst="rect">
            <a:avLst/>
          </a:prstGeom>
        </p:spPr>
        <p:txBody>
          <a:bodyPr anchorCtr="0" anchor="ctr" bIns="91425" lIns="91425" spcFirstLastPara="1" rIns="91425" wrap="square" tIns="91425">
            <a:noAutofit/>
          </a:bodyPr>
          <a:lstStyle/>
          <a:p>
            <a:pPr indent="-226059" lvl="0" marL="365760" rtl="0" algn="l">
              <a:spcBef>
                <a:spcPts val="0"/>
              </a:spcBef>
              <a:spcAft>
                <a:spcPts val="0"/>
              </a:spcAft>
              <a:buSzPts val="1400"/>
              <a:buAutoNum type="alphaUcPeriod"/>
            </a:pPr>
            <a:r>
              <a:rPr lang="en"/>
              <a:t>large</a:t>
            </a:r>
            <a:endParaRPr/>
          </a:p>
          <a:p>
            <a:pPr indent="-226059" lvl="0" marL="365760" rtl="0" algn="l">
              <a:spcBef>
                <a:spcPts val="0"/>
              </a:spcBef>
              <a:spcAft>
                <a:spcPts val="0"/>
              </a:spcAft>
              <a:buSzPts val="1400"/>
              <a:buAutoNum type="alphaUcPeriod"/>
            </a:pPr>
            <a:r>
              <a:rPr lang="en"/>
              <a:t>many</a:t>
            </a:r>
            <a:endParaRPr/>
          </a:p>
          <a:p>
            <a:pPr indent="-226059" lvl="0" marL="365760" rtl="0" algn="l">
              <a:spcBef>
                <a:spcPts val="0"/>
              </a:spcBef>
              <a:spcAft>
                <a:spcPts val="0"/>
              </a:spcAft>
              <a:buSzPts val="1400"/>
              <a:buAutoNum type="alphaUcPeriod"/>
            </a:pPr>
            <a:r>
              <a:rPr lang="en"/>
              <a:t>next</a:t>
            </a:r>
            <a:endParaRPr/>
          </a:p>
          <a:p>
            <a:pPr indent="-226059" lvl="0" marL="365760" rtl="0" algn="l">
              <a:spcBef>
                <a:spcPts val="0"/>
              </a:spcBef>
              <a:spcAft>
                <a:spcPts val="0"/>
              </a:spcAft>
              <a:buSzPts val="1400"/>
              <a:buAutoNum type="alphaUcPeriod"/>
            </a:pPr>
            <a:r>
              <a:rPr lang="en"/>
              <a:t>o</a:t>
            </a:r>
            <a:r>
              <a:rPr lang="en"/>
              <a:t>nly</a:t>
            </a:r>
            <a:endParaRPr/>
          </a:p>
        </p:txBody>
      </p:sp>
      <p:sp>
        <p:nvSpPr>
          <p:cNvPr id="4851" name="Google Shape;4851;p85"/>
          <p:cNvSpPr txBox="1"/>
          <p:nvPr/>
        </p:nvSpPr>
        <p:spPr>
          <a:xfrm>
            <a:off x="720000" y="1307400"/>
            <a:ext cx="3801000" cy="4848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1200"/>
              </a:spcBef>
              <a:spcAft>
                <a:spcPts val="1200"/>
              </a:spcAft>
              <a:buNone/>
            </a:pPr>
            <a:r>
              <a:rPr lang="en">
                <a:solidFill>
                  <a:schemeClr val="lt2"/>
                </a:solidFill>
                <a:latin typeface="Poppins"/>
                <a:ea typeface="Poppins"/>
                <a:cs typeface="Poppins"/>
                <a:sym typeface="Poppins"/>
              </a:rPr>
              <a:t>Choose the best synonym for the following words</a:t>
            </a:r>
            <a:endParaRPr>
              <a:solidFill>
                <a:schemeClr val="lt2"/>
              </a:solidFill>
              <a:latin typeface="Poppins"/>
              <a:ea typeface="Poppins"/>
              <a:cs typeface="Poppins"/>
              <a:sym typeface="Poppins"/>
            </a:endParaRPr>
          </a:p>
        </p:txBody>
      </p:sp>
      <p:grpSp>
        <p:nvGrpSpPr>
          <p:cNvPr id="4852" name="Google Shape;4852;p85"/>
          <p:cNvGrpSpPr/>
          <p:nvPr/>
        </p:nvGrpSpPr>
        <p:grpSpPr>
          <a:xfrm>
            <a:off x="6833531" y="540000"/>
            <a:ext cx="1462565" cy="4063530"/>
            <a:chOff x="6833531" y="540000"/>
            <a:chExt cx="1462565" cy="4063530"/>
          </a:xfrm>
        </p:grpSpPr>
        <p:sp>
          <p:nvSpPr>
            <p:cNvPr id="4853" name="Google Shape;4853;p85"/>
            <p:cNvSpPr/>
            <p:nvPr/>
          </p:nvSpPr>
          <p:spPr>
            <a:xfrm>
              <a:off x="6914252" y="3363953"/>
              <a:ext cx="1167210" cy="285876"/>
            </a:xfrm>
            <a:custGeom>
              <a:rect b="b" l="l" r="r" t="t"/>
              <a:pathLst>
                <a:path extrusionOk="0" h="8248" w="33676">
                  <a:moveTo>
                    <a:pt x="17675" y="0"/>
                  </a:moveTo>
                  <a:cubicBezTo>
                    <a:pt x="16744" y="0"/>
                    <a:pt x="15813" y="6"/>
                    <a:pt x="14882" y="15"/>
                  </a:cubicBezTo>
                  <a:cubicBezTo>
                    <a:pt x="12337" y="39"/>
                    <a:pt x="9793" y="135"/>
                    <a:pt x="7225" y="255"/>
                  </a:cubicBezTo>
                  <a:cubicBezTo>
                    <a:pt x="6025" y="303"/>
                    <a:pt x="4777" y="327"/>
                    <a:pt x="3600" y="543"/>
                  </a:cubicBezTo>
                  <a:cubicBezTo>
                    <a:pt x="2568" y="711"/>
                    <a:pt x="1560" y="1119"/>
                    <a:pt x="840" y="1863"/>
                  </a:cubicBezTo>
                  <a:cubicBezTo>
                    <a:pt x="504" y="2223"/>
                    <a:pt x="240" y="2607"/>
                    <a:pt x="72" y="3063"/>
                  </a:cubicBezTo>
                  <a:cubicBezTo>
                    <a:pt x="0" y="3255"/>
                    <a:pt x="168" y="3399"/>
                    <a:pt x="312" y="3399"/>
                  </a:cubicBezTo>
                  <a:cubicBezTo>
                    <a:pt x="336" y="3471"/>
                    <a:pt x="408" y="3543"/>
                    <a:pt x="504" y="3567"/>
                  </a:cubicBezTo>
                  <a:cubicBezTo>
                    <a:pt x="1056" y="3687"/>
                    <a:pt x="1536" y="3951"/>
                    <a:pt x="2016" y="4191"/>
                  </a:cubicBezTo>
                  <a:cubicBezTo>
                    <a:pt x="2544" y="4455"/>
                    <a:pt x="3072" y="4719"/>
                    <a:pt x="3624" y="4911"/>
                  </a:cubicBezTo>
                  <a:cubicBezTo>
                    <a:pt x="4753" y="5343"/>
                    <a:pt x="5929" y="5631"/>
                    <a:pt x="7105" y="5943"/>
                  </a:cubicBezTo>
                  <a:cubicBezTo>
                    <a:pt x="9457" y="6567"/>
                    <a:pt x="11809" y="7119"/>
                    <a:pt x="14210" y="7527"/>
                  </a:cubicBezTo>
                  <a:cubicBezTo>
                    <a:pt x="16586" y="7960"/>
                    <a:pt x="18986" y="8224"/>
                    <a:pt x="21410" y="8248"/>
                  </a:cubicBezTo>
                  <a:cubicBezTo>
                    <a:pt x="23811" y="8248"/>
                    <a:pt x="26211" y="8032"/>
                    <a:pt x="28539" y="7479"/>
                  </a:cubicBezTo>
                  <a:cubicBezTo>
                    <a:pt x="29499" y="7239"/>
                    <a:pt x="30459" y="6951"/>
                    <a:pt x="31323" y="6495"/>
                  </a:cubicBezTo>
                  <a:cubicBezTo>
                    <a:pt x="32163" y="6039"/>
                    <a:pt x="32979" y="5367"/>
                    <a:pt x="33388" y="4479"/>
                  </a:cubicBezTo>
                  <a:cubicBezTo>
                    <a:pt x="33628" y="3975"/>
                    <a:pt x="33676" y="3447"/>
                    <a:pt x="33412" y="2943"/>
                  </a:cubicBezTo>
                  <a:cubicBezTo>
                    <a:pt x="33171" y="2511"/>
                    <a:pt x="32787" y="2199"/>
                    <a:pt x="32379" y="1959"/>
                  </a:cubicBezTo>
                  <a:cubicBezTo>
                    <a:pt x="31443" y="1407"/>
                    <a:pt x="30363" y="1047"/>
                    <a:pt x="29307" y="783"/>
                  </a:cubicBezTo>
                  <a:cubicBezTo>
                    <a:pt x="27075" y="207"/>
                    <a:pt x="24771" y="111"/>
                    <a:pt x="22514" y="63"/>
                  </a:cubicBezTo>
                  <a:cubicBezTo>
                    <a:pt x="20901" y="17"/>
                    <a:pt x="19288" y="0"/>
                    <a:pt x="176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5"/>
            <p:cNvSpPr/>
            <p:nvPr/>
          </p:nvSpPr>
          <p:spPr>
            <a:xfrm>
              <a:off x="7053998" y="540000"/>
              <a:ext cx="396025" cy="836380"/>
            </a:xfrm>
            <a:custGeom>
              <a:rect b="b" l="l" r="r" t="t"/>
              <a:pathLst>
                <a:path extrusionOk="0" h="24131" w="11426">
                  <a:moveTo>
                    <a:pt x="8837" y="1"/>
                  </a:moveTo>
                  <a:cubicBezTo>
                    <a:pt x="8709" y="1"/>
                    <a:pt x="8579" y="10"/>
                    <a:pt x="8449" y="29"/>
                  </a:cubicBezTo>
                  <a:cubicBezTo>
                    <a:pt x="7633" y="149"/>
                    <a:pt x="6913" y="629"/>
                    <a:pt x="6433" y="1301"/>
                  </a:cubicBezTo>
                  <a:cubicBezTo>
                    <a:pt x="5881" y="2021"/>
                    <a:pt x="5617" y="2933"/>
                    <a:pt x="5473" y="3797"/>
                  </a:cubicBezTo>
                  <a:cubicBezTo>
                    <a:pt x="5305" y="4757"/>
                    <a:pt x="5233" y="5717"/>
                    <a:pt x="4993" y="6653"/>
                  </a:cubicBezTo>
                  <a:cubicBezTo>
                    <a:pt x="4873" y="7109"/>
                    <a:pt x="4729" y="7541"/>
                    <a:pt x="4489" y="7973"/>
                  </a:cubicBezTo>
                  <a:cubicBezTo>
                    <a:pt x="4249" y="8357"/>
                    <a:pt x="3985" y="8717"/>
                    <a:pt x="3721" y="9078"/>
                  </a:cubicBezTo>
                  <a:cubicBezTo>
                    <a:pt x="3457" y="9438"/>
                    <a:pt x="3193" y="9798"/>
                    <a:pt x="2953" y="10182"/>
                  </a:cubicBezTo>
                  <a:cubicBezTo>
                    <a:pt x="2713" y="10590"/>
                    <a:pt x="2545" y="11046"/>
                    <a:pt x="2425" y="11502"/>
                  </a:cubicBezTo>
                  <a:cubicBezTo>
                    <a:pt x="2305" y="11982"/>
                    <a:pt x="2233" y="12462"/>
                    <a:pt x="2137" y="12942"/>
                  </a:cubicBezTo>
                  <a:cubicBezTo>
                    <a:pt x="2017" y="13398"/>
                    <a:pt x="1849" y="13854"/>
                    <a:pt x="1633" y="14286"/>
                  </a:cubicBezTo>
                  <a:cubicBezTo>
                    <a:pt x="1201" y="15102"/>
                    <a:pt x="649" y="15870"/>
                    <a:pt x="360" y="16782"/>
                  </a:cubicBezTo>
                  <a:cubicBezTo>
                    <a:pt x="96" y="17574"/>
                    <a:pt x="0" y="18414"/>
                    <a:pt x="72" y="19231"/>
                  </a:cubicBezTo>
                  <a:cubicBezTo>
                    <a:pt x="120" y="20095"/>
                    <a:pt x="312" y="20911"/>
                    <a:pt x="673" y="21703"/>
                  </a:cubicBezTo>
                  <a:cubicBezTo>
                    <a:pt x="1033" y="22471"/>
                    <a:pt x="1537" y="23239"/>
                    <a:pt x="2233" y="23743"/>
                  </a:cubicBezTo>
                  <a:cubicBezTo>
                    <a:pt x="2524" y="23976"/>
                    <a:pt x="2877" y="24130"/>
                    <a:pt x="3256" y="24130"/>
                  </a:cubicBezTo>
                  <a:cubicBezTo>
                    <a:pt x="3345" y="24130"/>
                    <a:pt x="3437" y="24121"/>
                    <a:pt x="3529" y="24103"/>
                  </a:cubicBezTo>
                  <a:cubicBezTo>
                    <a:pt x="3985" y="24031"/>
                    <a:pt x="4345" y="23671"/>
                    <a:pt x="4657" y="23359"/>
                  </a:cubicBezTo>
                  <a:cubicBezTo>
                    <a:pt x="5305" y="22663"/>
                    <a:pt x="5905" y="21943"/>
                    <a:pt x="6481" y="21199"/>
                  </a:cubicBezTo>
                  <a:cubicBezTo>
                    <a:pt x="7657" y="19735"/>
                    <a:pt x="8665" y="18126"/>
                    <a:pt x="9433" y="16422"/>
                  </a:cubicBezTo>
                  <a:cubicBezTo>
                    <a:pt x="10250" y="14598"/>
                    <a:pt x="10754" y="12654"/>
                    <a:pt x="11018" y="10662"/>
                  </a:cubicBezTo>
                  <a:cubicBezTo>
                    <a:pt x="11282" y="8645"/>
                    <a:pt x="11306" y="6605"/>
                    <a:pt x="11306" y="4541"/>
                  </a:cubicBezTo>
                  <a:cubicBezTo>
                    <a:pt x="11306" y="4181"/>
                    <a:pt x="11306" y="3821"/>
                    <a:pt x="11306" y="3461"/>
                  </a:cubicBezTo>
                  <a:cubicBezTo>
                    <a:pt x="11402" y="3389"/>
                    <a:pt x="11426" y="3269"/>
                    <a:pt x="11426" y="3149"/>
                  </a:cubicBezTo>
                  <a:cubicBezTo>
                    <a:pt x="11282" y="2357"/>
                    <a:pt x="11114" y="1517"/>
                    <a:pt x="10610" y="869"/>
                  </a:cubicBezTo>
                  <a:cubicBezTo>
                    <a:pt x="10184" y="280"/>
                    <a:pt x="9535" y="1"/>
                    <a:pt x="88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5"/>
            <p:cNvSpPr/>
            <p:nvPr/>
          </p:nvSpPr>
          <p:spPr>
            <a:xfrm>
              <a:off x="7514859" y="636630"/>
              <a:ext cx="781236" cy="1725825"/>
            </a:xfrm>
            <a:custGeom>
              <a:rect b="b" l="l" r="r" t="t"/>
              <a:pathLst>
                <a:path extrusionOk="0" h="49793" w="22540">
                  <a:moveTo>
                    <a:pt x="10097" y="0"/>
                  </a:moveTo>
                  <a:cubicBezTo>
                    <a:pt x="9066" y="0"/>
                    <a:pt x="8198" y="640"/>
                    <a:pt x="7586" y="1441"/>
                  </a:cubicBezTo>
                  <a:cubicBezTo>
                    <a:pt x="6914" y="2329"/>
                    <a:pt x="6530" y="3409"/>
                    <a:pt x="5929" y="4369"/>
                  </a:cubicBezTo>
                  <a:cubicBezTo>
                    <a:pt x="5353" y="5281"/>
                    <a:pt x="4513" y="6002"/>
                    <a:pt x="3673" y="6674"/>
                  </a:cubicBezTo>
                  <a:cubicBezTo>
                    <a:pt x="2857" y="7322"/>
                    <a:pt x="1993" y="7970"/>
                    <a:pt x="1321" y="8786"/>
                  </a:cubicBezTo>
                  <a:cubicBezTo>
                    <a:pt x="649" y="9602"/>
                    <a:pt x="121" y="10586"/>
                    <a:pt x="49" y="11642"/>
                  </a:cubicBezTo>
                  <a:cubicBezTo>
                    <a:pt x="1" y="12122"/>
                    <a:pt x="73" y="12626"/>
                    <a:pt x="265" y="13082"/>
                  </a:cubicBezTo>
                  <a:cubicBezTo>
                    <a:pt x="721" y="15410"/>
                    <a:pt x="1249" y="17739"/>
                    <a:pt x="1873" y="20043"/>
                  </a:cubicBezTo>
                  <a:cubicBezTo>
                    <a:pt x="2209" y="21291"/>
                    <a:pt x="2545" y="22515"/>
                    <a:pt x="2929" y="23715"/>
                  </a:cubicBezTo>
                  <a:cubicBezTo>
                    <a:pt x="3121" y="24339"/>
                    <a:pt x="3313" y="24939"/>
                    <a:pt x="3505" y="25539"/>
                  </a:cubicBezTo>
                  <a:cubicBezTo>
                    <a:pt x="3673" y="26044"/>
                    <a:pt x="3817" y="26572"/>
                    <a:pt x="4105" y="27028"/>
                  </a:cubicBezTo>
                  <a:cubicBezTo>
                    <a:pt x="4369" y="27484"/>
                    <a:pt x="4777" y="27820"/>
                    <a:pt x="5305" y="27916"/>
                  </a:cubicBezTo>
                  <a:cubicBezTo>
                    <a:pt x="5398" y="27927"/>
                    <a:pt x="5491" y="27933"/>
                    <a:pt x="5584" y="27933"/>
                  </a:cubicBezTo>
                  <a:cubicBezTo>
                    <a:pt x="6072" y="27933"/>
                    <a:pt x="6566" y="27785"/>
                    <a:pt x="7010" y="27604"/>
                  </a:cubicBezTo>
                  <a:cubicBezTo>
                    <a:pt x="7322" y="27484"/>
                    <a:pt x="7610" y="27340"/>
                    <a:pt x="7874" y="27172"/>
                  </a:cubicBezTo>
                  <a:lnTo>
                    <a:pt x="7874" y="27172"/>
                  </a:lnTo>
                  <a:cubicBezTo>
                    <a:pt x="7730" y="27604"/>
                    <a:pt x="7562" y="28060"/>
                    <a:pt x="7346" y="28492"/>
                  </a:cubicBezTo>
                  <a:cubicBezTo>
                    <a:pt x="6986" y="29116"/>
                    <a:pt x="6482" y="29596"/>
                    <a:pt x="5905" y="30004"/>
                  </a:cubicBezTo>
                  <a:cubicBezTo>
                    <a:pt x="5305" y="30436"/>
                    <a:pt x="4705" y="30796"/>
                    <a:pt x="4153" y="31300"/>
                  </a:cubicBezTo>
                  <a:cubicBezTo>
                    <a:pt x="3649" y="31756"/>
                    <a:pt x="3241" y="32332"/>
                    <a:pt x="2953" y="32956"/>
                  </a:cubicBezTo>
                  <a:cubicBezTo>
                    <a:pt x="2377" y="34252"/>
                    <a:pt x="2257" y="35692"/>
                    <a:pt x="2401" y="37085"/>
                  </a:cubicBezTo>
                  <a:cubicBezTo>
                    <a:pt x="2713" y="40205"/>
                    <a:pt x="4249" y="43373"/>
                    <a:pt x="3193" y="46494"/>
                  </a:cubicBezTo>
                  <a:cubicBezTo>
                    <a:pt x="3025" y="47046"/>
                    <a:pt x="2737" y="47574"/>
                    <a:pt x="2353" y="48030"/>
                  </a:cubicBezTo>
                  <a:cubicBezTo>
                    <a:pt x="2341" y="48028"/>
                    <a:pt x="2328" y="48027"/>
                    <a:pt x="2316" y="48027"/>
                  </a:cubicBezTo>
                  <a:cubicBezTo>
                    <a:pt x="2155" y="48027"/>
                    <a:pt x="1974" y="48165"/>
                    <a:pt x="2041" y="48366"/>
                  </a:cubicBezTo>
                  <a:cubicBezTo>
                    <a:pt x="2185" y="48774"/>
                    <a:pt x="2329" y="49182"/>
                    <a:pt x="2449" y="49590"/>
                  </a:cubicBezTo>
                  <a:cubicBezTo>
                    <a:pt x="2505" y="49715"/>
                    <a:pt x="2626" y="49792"/>
                    <a:pt x="2745" y="49792"/>
                  </a:cubicBezTo>
                  <a:cubicBezTo>
                    <a:pt x="2831" y="49792"/>
                    <a:pt x="2917" y="49752"/>
                    <a:pt x="2977" y="49662"/>
                  </a:cubicBezTo>
                  <a:cubicBezTo>
                    <a:pt x="3433" y="48870"/>
                    <a:pt x="3889" y="48102"/>
                    <a:pt x="4345" y="47310"/>
                  </a:cubicBezTo>
                  <a:cubicBezTo>
                    <a:pt x="4537" y="46974"/>
                    <a:pt x="4729" y="46590"/>
                    <a:pt x="4969" y="46278"/>
                  </a:cubicBezTo>
                  <a:cubicBezTo>
                    <a:pt x="5209" y="45989"/>
                    <a:pt x="5521" y="45869"/>
                    <a:pt x="5881" y="45821"/>
                  </a:cubicBezTo>
                  <a:cubicBezTo>
                    <a:pt x="6241" y="45797"/>
                    <a:pt x="6602" y="45797"/>
                    <a:pt x="6938" y="45701"/>
                  </a:cubicBezTo>
                  <a:cubicBezTo>
                    <a:pt x="7202" y="45605"/>
                    <a:pt x="7466" y="45509"/>
                    <a:pt x="7682" y="45365"/>
                  </a:cubicBezTo>
                  <a:cubicBezTo>
                    <a:pt x="8162" y="45053"/>
                    <a:pt x="8546" y="44621"/>
                    <a:pt x="8882" y="44165"/>
                  </a:cubicBezTo>
                  <a:cubicBezTo>
                    <a:pt x="9578" y="43253"/>
                    <a:pt x="10154" y="42173"/>
                    <a:pt x="11162" y="41573"/>
                  </a:cubicBezTo>
                  <a:cubicBezTo>
                    <a:pt x="11834" y="41189"/>
                    <a:pt x="12578" y="41021"/>
                    <a:pt x="13274" y="40733"/>
                  </a:cubicBezTo>
                  <a:cubicBezTo>
                    <a:pt x="13922" y="40469"/>
                    <a:pt x="14522" y="40085"/>
                    <a:pt x="15050" y="39653"/>
                  </a:cubicBezTo>
                  <a:cubicBezTo>
                    <a:pt x="16083" y="38765"/>
                    <a:pt x="16875" y="37565"/>
                    <a:pt x="17235" y="36245"/>
                  </a:cubicBezTo>
                  <a:cubicBezTo>
                    <a:pt x="17667" y="34612"/>
                    <a:pt x="17451" y="32884"/>
                    <a:pt x="17931" y="31252"/>
                  </a:cubicBezTo>
                  <a:cubicBezTo>
                    <a:pt x="18723" y="28612"/>
                    <a:pt x="21075" y="26596"/>
                    <a:pt x="21147" y="23715"/>
                  </a:cubicBezTo>
                  <a:cubicBezTo>
                    <a:pt x="21195" y="22059"/>
                    <a:pt x="20499" y="20427"/>
                    <a:pt x="20979" y="18795"/>
                  </a:cubicBezTo>
                  <a:cubicBezTo>
                    <a:pt x="21195" y="18051"/>
                    <a:pt x="21555" y="17379"/>
                    <a:pt x="21891" y="16683"/>
                  </a:cubicBezTo>
                  <a:cubicBezTo>
                    <a:pt x="22179" y="16035"/>
                    <a:pt x="22539" y="15290"/>
                    <a:pt x="22515" y="14570"/>
                  </a:cubicBezTo>
                  <a:cubicBezTo>
                    <a:pt x="22469" y="13904"/>
                    <a:pt x="21983" y="13391"/>
                    <a:pt x="21309" y="13391"/>
                  </a:cubicBezTo>
                  <a:cubicBezTo>
                    <a:pt x="21280" y="13391"/>
                    <a:pt x="21250" y="13392"/>
                    <a:pt x="21219" y="13394"/>
                  </a:cubicBezTo>
                  <a:cubicBezTo>
                    <a:pt x="20499" y="13466"/>
                    <a:pt x="19923" y="13898"/>
                    <a:pt x="19395" y="14330"/>
                  </a:cubicBezTo>
                  <a:cubicBezTo>
                    <a:pt x="18267" y="15338"/>
                    <a:pt x="17379" y="16563"/>
                    <a:pt x="16395" y="17691"/>
                  </a:cubicBezTo>
                  <a:cubicBezTo>
                    <a:pt x="15458" y="18747"/>
                    <a:pt x="14402" y="19635"/>
                    <a:pt x="13298" y="20475"/>
                  </a:cubicBezTo>
                  <a:cubicBezTo>
                    <a:pt x="13202" y="20547"/>
                    <a:pt x="13082" y="20619"/>
                    <a:pt x="12986" y="20691"/>
                  </a:cubicBezTo>
                  <a:cubicBezTo>
                    <a:pt x="13034" y="20619"/>
                    <a:pt x="13058" y="20547"/>
                    <a:pt x="13082" y="20475"/>
                  </a:cubicBezTo>
                  <a:cubicBezTo>
                    <a:pt x="13778" y="18579"/>
                    <a:pt x="14018" y="16467"/>
                    <a:pt x="13490" y="14498"/>
                  </a:cubicBezTo>
                  <a:cubicBezTo>
                    <a:pt x="13370" y="13970"/>
                    <a:pt x="13154" y="13466"/>
                    <a:pt x="12962" y="12962"/>
                  </a:cubicBezTo>
                  <a:cubicBezTo>
                    <a:pt x="12746" y="12458"/>
                    <a:pt x="12506" y="11906"/>
                    <a:pt x="12434" y="11354"/>
                  </a:cubicBezTo>
                  <a:cubicBezTo>
                    <a:pt x="12314" y="10202"/>
                    <a:pt x="12866" y="9122"/>
                    <a:pt x="12962" y="7994"/>
                  </a:cubicBezTo>
                  <a:cubicBezTo>
                    <a:pt x="13010" y="7442"/>
                    <a:pt x="12938" y="6914"/>
                    <a:pt x="12722" y="6386"/>
                  </a:cubicBezTo>
                  <a:cubicBezTo>
                    <a:pt x="12530" y="5857"/>
                    <a:pt x="12290" y="5377"/>
                    <a:pt x="12122" y="4849"/>
                  </a:cubicBezTo>
                  <a:cubicBezTo>
                    <a:pt x="11978" y="4345"/>
                    <a:pt x="12002" y="3841"/>
                    <a:pt x="12074" y="3313"/>
                  </a:cubicBezTo>
                  <a:cubicBezTo>
                    <a:pt x="12170" y="2761"/>
                    <a:pt x="12266" y="2185"/>
                    <a:pt x="12194" y="1633"/>
                  </a:cubicBezTo>
                  <a:cubicBezTo>
                    <a:pt x="12026" y="625"/>
                    <a:pt x="11114" y="25"/>
                    <a:pt x="10154" y="1"/>
                  </a:cubicBezTo>
                  <a:cubicBezTo>
                    <a:pt x="10135" y="0"/>
                    <a:pt x="10116" y="0"/>
                    <a:pt x="10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5"/>
            <p:cNvSpPr/>
            <p:nvPr/>
          </p:nvSpPr>
          <p:spPr>
            <a:xfrm>
              <a:off x="6932552" y="1539984"/>
              <a:ext cx="512483" cy="1211887"/>
            </a:xfrm>
            <a:custGeom>
              <a:rect b="b" l="l" r="r" t="t"/>
              <a:pathLst>
                <a:path extrusionOk="0" h="34965" w="14786">
                  <a:moveTo>
                    <a:pt x="1727" y="1"/>
                  </a:moveTo>
                  <a:cubicBezTo>
                    <a:pt x="1703" y="1"/>
                    <a:pt x="1680" y="2"/>
                    <a:pt x="1656" y="4"/>
                  </a:cubicBezTo>
                  <a:cubicBezTo>
                    <a:pt x="1008" y="52"/>
                    <a:pt x="648" y="676"/>
                    <a:pt x="432" y="1228"/>
                  </a:cubicBezTo>
                  <a:cubicBezTo>
                    <a:pt x="0" y="2380"/>
                    <a:pt x="120" y="3652"/>
                    <a:pt x="384" y="4852"/>
                  </a:cubicBezTo>
                  <a:cubicBezTo>
                    <a:pt x="672" y="6100"/>
                    <a:pt x="1128" y="7324"/>
                    <a:pt x="1368" y="8596"/>
                  </a:cubicBezTo>
                  <a:cubicBezTo>
                    <a:pt x="1512" y="9220"/>
                    <a:pt x="1584" y="9868"/>
                    <a:pt x="1560" y="10493"/>
                  </a:cubicBezTo>
                  <a:cubicBezTo>
                    <a:pt x="1512" y="11237"/>
                    <a:pt x="1368" y="11957"/>
                    <a:pt x="1176" y="12653"/>
                  </a:cubicBezTo>
                  <a:cubicBezTo>
                    <a:pt x="1008" y="13349"/>
                    <a:pt x="816" y="14045"/>
                    <a:pt x="696" y="14741"/>
                  </a:cubicBezTo>
                  <a:cubicBezTo>
                    <a:pt x="576" y="15413"/>
                    <a:pt x="528" y="16061"/>
                    <a:pt x="504" y="16733"/>
                  </a:cubicBezTo>
                  <a:cubicBezTo>
                    <a:pt x="480" y="18053"/>
                    <a:pt x="648" y="19373"/>
                    <a:pt x="1008" y="20622"/>
                  </a:cubicBezTo>
                  <a:cubicBezTo>
                    <a:pt x="1368" y="21894"/>
                    <a:pt x="1920" y="23094"/>
                    <a:pt x="2640" y="24198"/>
                  </a:cubicBezTo>
                  <a:cubicBezTo>
                    <a:pt x="3384" y="25350"/>
                    <a:pt x="4369" y="26358"/>
                    <a:pt x="5209" y="27462"/>
                  </a:cubicBezTo>
                  <a:cubicBezTo>
                    <a:pt x="5641" y="28014"/>
                    <a:pt x="6001" y="28614"/>
                    <a:pt x="6313" y="29238"/>
                  </a:cubicBezTo>
                  <a:cubicBezTo>
                    <a:pt x="6649" y="29910"/>
                    <a:pt x="6937" y="30583"/>
                    <a:pt x="7321" y="31207"/>
                  </a:cubicBezTo>
                  <a:cubicBezTo>
                    <a:pt x="7993" y="32287"/>
                    <a:pt x="8881" y="33223"/>
                    <a:pt x="9913" y="33967"/>
                  </a:cubicBezTo>
                  <a:cubicBezTo>
                    <a:pt x="10417" y="34327"/>
                    <a:pt x="10993" y="34711"/>
                    <a:pt x="11617" y="34903"/>
                  </a:cubicBezTo>
                  <a:cubicBezTo>
                    <a:pt x="11753" y="34945"/>
                    <a:pt x="11887" y="34965"/>
                    <a:pt x="12017" y="34965"/>
                  </a:cubicBezTo>
                  <a:cubicBezTo>
                    <a:pt x="12487" y="34965"/>
                    <a:pt x="12904" y="34701"/>
                    <a:pt x="13129" y="34231"/>
                  </a:cubicBezTo>
                  <a:cubicBezTo>
                    <a:pt x="13273" y="33967"/>
                    <a:pt x="13345" y="33679"/>
                    <a:pt x="13417" y="33391"/>
                  </a:cubicBezTo>
                  <a:cubicBezTo>
                    <a:pt x="13513" y="33007"/>
                    <a:pt x="13585" y="32647"/>
                    <a:pt x="13658" y="32287"/>
                  </a:cubicBezTo>
                  <a:cubicBezTo>
                    <a:pt x="13826" y="31543"/>
                    <a:pt x="13970" y="30799"/>
                    <a:pt x="14090" y="30054"/>
                  </a:cubicBezTo>
                  <a:cubicBezTo>
                    <a:pt x="14594" y="27054"/>
                    <a:pt x="14786" y="24006"/>
                    <a:pt x="14690" y="20982"/>
                  </a:cubicBezTo>
                  <a:cubicBezTo>
                    <a:pt x="14666" y="20430"/>
                    <a:pt x="14642" y="19877"/>
                    <a:pt x="14594" y="19325"/>
                  </a:cubicBezTo>
                  <a:cubicBezTo>
                    <a:pt x="14666" y="19301"/>
                    <a:pt x="14714" y="19205"/>
                    <a:pt x="14714" y="19109"/>
                  </a:cubicBezTo>
                  <a:cubicBezTo>
                    <a:pt x="14570" y="16637"/>
                    <a:pt x="13273" y="14309"/>
                    <a:pt x="11233" y="12917"/>
                  </a:cubicBezTo>
                  <a:cubicBezTo>
                    <a:pt x="10249" y="12221"/>
                    <a:pt x="9121" y="11789"/>
                    <a:pt x="8113" y="11165"/>
                  </a:cubicBezTo>
                  <a:cubicBezTo>
                    <a:pt x="7609" y="10877"/>
                    <a:pt x="7153" y="10517"/>
                    <a:pt x="6769" y="10085"/>
                  </a:cubicBezTo>
                  <a:cubicBezTo>
                    <a:pt x="6361" y="9628"/>
                    <a:pt x="6097" y="9076"/>
                    <a:pt x="5905" y="8500"/>
                  </a:cubicBezTo>
                  <a:cubicBezTo>
                    <a:pt x="5497" y="7252"/>
                    <a:pt x="5377" y="5956"/>
                    <a:pt x="4993" y="4708"/>
                  </a:cubicBezTo>
                  <a:cubicBezTo>
                    <a:pt x="4585" y="3412"/>
                    <a:pt x="3960" y="2164"/>
                    <a:pt x="3144" y="1084"/>
                  </a:cubicBezTo>
                  <a:cubicBezTo>
                    <a:pt x="2797" y="620"/>
                    <a:pt x="2360" y="1"/>
                    <a:pt x="17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5"/>
            <p:cNvSpPr/>
            <p:nvPr/>
          </p:nvSpPr>
          <p:spPr>
            <a:xfrm>
              <a:off x="7601403" y="2119692"/>
              <a:ext cx="497510" cy="745918"/>
            </a:xfrm>
            <a:custGeom>
              <a:rect b="b" l="l" r="r" t="t"/>
              <a:pathLst>
                <a:path extrusionOk="0" h="21521" w="14354">
                  <a:moveTo>
                    <a:pt x="13414" y="0"/>
                  </a:moveTo>
                  <a:cubicBezTo>
                    <a:pt x="13145" y="0"/>
                    <a:pt x="12875" y="102"/>
                    <a:pt x="12649" y="247"/>
                  </a:cubicBezTo>
                  <a:cubicBezTo>
                    <a:pt x="11929" y="703"/>
                    <a:pt x="11473" y="1423"/>
                    <a:pt x="10921" y="2071"/>
                  </a:cubicBezTo>
                  <a:cubicBezTo>
                    <a:pt x="10681" y="2383"/>
                    <a:pt x="10393" y="2671"/>
                    <a:pt x="10033" y="2887"/>
                  </a:cubicBezTo>
                  <a:cubicBezTo>
                    <a:pt x="9697" y="3127"/>
                    <a:pt x="9289" y="3295"/>
                    <a:pt x="8905" y="3464"/>
                  </a:cubicBezTo>
                  <a:cubicBezTo>
                    <a:pt x="8497" y="3632"/>
                    <a:pt x="8089" y="3800"/>
                    <a:pt x="7705" y="4040"/>
                  </a:cubicBezTo>
                  <a:cubicBezTo>
                    <a:pt x="7369" y="4280"/>
                    <a:pt x="7057" y="4568"/>
                    <a:pt x="6817" y="4928"/>
                  </a:cubicBezTo>
                  <a:cubicBezTo>
                    <a:pt x="6361" y="5600"/>
                    <a:pt x="6145" y="6392"/>
                    <a:pt x="5809" y="7112"/>
                  </a:cubicBezTo>
                  <a:cubicBezTo>
                    <a:pt x="5641" y="7472"/>
                    <a:pt x="5473" y="7832"/>
                    <a:pt x="5209" y="8144"/>
                  </a:cubicBezTo>
                  <a:cubicBezTo>
                    <a:pt x="4945" y="8504"/>
                    <a:pt x="4609" y="8792"/>
                    <a:pt x="4249" y="9080"/>
                  </a:cubicBezTo>
                  <a:cubicBezTo>
                    <a:pt x="3552" y="9632"/>
                    <a:pt x="2832" y="10136"/>
                    <a:pt x="2232" y="10832"/>
                  </a:cubicBezTo>
                  <a:cubicBezTo>
                    <a:pt x="1656" y="11528"/>
                    <a:pt x="1200" y="12320"/>
                    <a:pt x="864" y="13184"/>
                  </a:cubicBezTo>
                  <a:cubicBezTo>
                    <a:pt x="120" y="15057"/>
                    <a:pt x="0" y="17097"/>
                    <a:pt x="72" y="19113"/>
                  </a:cubicBezTo>
                  <a:cubicBezTo>
                    <a:pt x="72" y="19617"/>
                    <a:pt x="120" y="20145"/>
                    <a:pt x="144" y="20673"/>
                  </a:cubicBezTo>
                  <a:cubicBezTo>
                    <a:pt x="168" y="20817"/>
                    <a:pt x="264" y="20961"/>
                    <a:pt x="432" y="20961"/>
                  </a:cubicBezTo>
                  <a:cubicBezTo>
                    <a:pt x="456" y="20961"/>
                    <a:pt x="480" y="20937"/>
                    <a:pt x="504" y="20937"/>
                  </a:cubicBezTo>
                  <a:cubicBezTo>
                    <a:pt x="850" y="21326"/>
                    <a:pt x="1390" y="21521"/>
                    <a:pt x="1914" y="21521"/>
                  </a:cubicBezTo>
                  <a:cubicBezTo>
                    <a:pt x="1973" y="21521"/>
                    <a:pt x="2031" y="21518"/>
                    <a:pt x="2088" y="21513"/>
                  </a:cubicBezTo>
                  <a:cubicBezTo>
                    <a:pt x="3024" y="21417"/>
                    <a:pt x="3768" y="20769"/>
                    <a:pt x="4441" y="20145"/>
                  </a:cubicBezTo>
                  <a:cubicBezTo>
                    <a:pt x="5233" y="19425"/>
                    <a:pt x="6001" y="18705"/>
                    <a:pt x="6769" y="17961"/>
                  </a:cubicBezTo>
                  <a:cubicBezTo>
                    <a:pt x="7489" y="17265"/>
                    <a:pt x="8233" y="16569"/>
                    <a:pt x="8881" y="15801"/>
                  </a:cubicBezTo>
                  <a:cubicBezTo>
                    <a:pt x="9193" y="15441"/>
                    <a:pt x="9505" y="15057"/>
                    <a:pt x="9745" y="14649"/>
                  </a:cubicBezTo>
                  <a:cubicBezTo>
                    <a:pt x="9985" y="14241"/>
                    <a:pt x="10153" y="13785"/>
                    <a:pt x="10297" y="13328"/>
                  </a:cubicBezTo>
                  <a:cubicBezTo>
                    <a:pt x="10441" y="12872"/>
                    <a:pt x="10537" y="12392"/>
                    <a:pt x="10681" y="11936"/>
                  </a:cubicBezTo>
                  <a:cubicBezTo>
                    <a:pt x="10825" y="11504"/>
                    <a:pt x="11017" y="11072"/>
                    <a:pt x="11281" y="10688"/>
                  </a:cubicBezTo>
                  <a:cubicBezTo>
                    <a:pt x="11569" y="10328"/>
                    <a:pt x="11857" y="9968"/>
                    <a:pt x="12145" y="9584"/>
                  </a:cubicBezTo>
                  <a:cubicBezTo>
                    <a:pt x="12409" y="9224"/>
                    <a:pt x="12625" y="8840"/>
                    <a:pt x="12793" y="8408"/>
                  </a:cubicBezTo>
                  <a:cubicBezTo>
                    <a:pt x="13081" y="7616"/>
                    <a:pt x="13105" y="6752"/>
                    <a:pt x="13129" y="5912"/>
                  </a:cubicBezTo>
                  <a:cubicBezTo>
                    <a:pt x="13129" y="5096"/>
                    <a:pt x="13081" y="4256"/>
                    <a:pt x="13201" y="3440"/>
                  </a:cubicBezTo>
                  <a:cubicBezTo>
                    <a:pt x="13273" y="3055"/>
                    <a:pt x="13370" y="2671"/>
                    <a:pt x="13538" y="2311"/>
                  </a:cubicBezTo>
                  <a:cubicBezTo>
                    <a:pt x="13730" y="1927"/>
                    <a:pt x="14018" y="1591"/>
                    <a:pt x="14186" y="1183"/>
                  </a:cubicBezTo>
                  <a:cubicBezTo>
                    <a:pt x="14354" y="775"/>
                    <a:pt x="14234" y="271"/>
                    <a:pt x="13802" y="79"/>
                  </a:cubicBezTo>
                  <a:cubicBezTo>
                    <a:pt x="13676" y="24"/>
                    <a:pt x="13545" y="0"/>
                    <a:pt x="13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5"/>
            <p:cNvSpPr/>
            <p:nvPr/>
          </p:nvSpPr>
          <p:spPr>
            <a:xfrm>
              <a:off x="7091429" y="629836"/>
              <a:ext cx="817837" cy="2837060"/>
            </a:xfrm>
            <a:custGeom>
              <a:rect b="b" l="l" r="r" t="t"/>
              <a:pathLst>
                <a:path extrusionOk="0" h="81854" w="23596">
                  <a:moveTo>
                    <a:pt x="9008" y="1"/>
                  </a:moveTo>
                  <a:cubicBezTo>
                    <a:pt x="8744" y="1"/>
                    <a:pt x="8481" y="54"/>
                    <a:pt x="8233" y="173"/>
                  </a:cubicBezTo>
                  <a:cubicBezTo>
                    <a:pt x="7609" y="485"/>
                    <a:pt x="7273" y="1133"/>
                    <a:pt x="7033" y="1733"/>
                  </a:cubicBezTo>
                  <a:cubicBezTo>
                    <a:pt x="6433" y="3245"/>
                    <a:pt x="6049" y="4877"/>
                    <a:pt x="5833" y="6510"/>
                  </a:cubicBezTo>
                  <a:cubicBezTo>
                    <a:pt x="5713" y="7350"/>
                    <a:pt x="5665" y="8190"/>
                    <a:pt x="5641" y="9030"/>
                  </a:cubicBezTo>
                  <a:cubicBezTo>
                    <a:pt x="5641" y="9750"/>
                    <a:pt x="5665" y="10494"/>
                    <a:pt x="5641" y="11214"/>
                  </a:cubicBezTo>
                  <a:cubicBezTo>
                    <a:pt x="5617" y="11910"/>
                    <a:pt x="5569" y="12630"/>
                    <a:pt x="5353" y="13302"/>
                  </a:cubicBezTo>
                  <a:cubicBezTo>
                    <a:pt x="5137" y="13998"/>
                    <a:pt x="4777" y="14598"/>
                    <a:pt x="4249" y="15126"/>
                  </a:cubicBezTo>
                  <a:cubicBezTo>
                    <a:pt x="3721" y="15630"/>
                    <a:pt x="3169" y="16086"/>
                    <a:pt x="2713" y="16663"/>
                  </a:cubicBezTo>
                  <a:cubicBezTo>
                    <a:pt x="2257" y="17191"/>
                    <a:pt x="1873" y="17767"/>
                    <a:pt x="1537" y="18367"/>
                  </a:cubicBezTo>
                  <a:cubicBezTo>
                    <a:pt x="889" y="19591"/>
                    <a:pt x="505" y="20935"/>
                    <a:pt x="337" y="22303"/>
                  </a:cubicBezTo>
                  <a:cubicBezTo>
                    <a:pt x="1" y="25111"/>
                    <a:pt x="793" y="27920"/>
                    <a:pt x="2281" y="30296"/>
                  </a:cubicBezTo>
                  <a:cubicBezTo>
                    <a:pt x="3049" y="31496"/>
                    <a:pt x="3985" y="32576"/>
                    <a:pt x="5041" y="33512"/>
                  </a:cubicBezTo>
                  <a:cubicBezTo>
                    <a:pt x="6145" y="34520"/>
                    <a:pt x="7417" y="35312"/>
                    <a:pt x="8617" y="36224"/>
                  </a:cubicBezTo>
                  <a:cubicBezTo>
                    <a:pt x="9194" y="36681"/>
                    <a:pt x="9746" y="37161"/>
                    <a:pt x="10250" y="37713"/>
                  </a:cubicBezTo>
                  <a:cubicBezTo>
                    <a:pt x="10250" y="37713"/>
                    <a:pt x="10250" y="37713"/>
                    <a:pt x="10274" y="37737"/>
                  </a:cubicBezTo>
                  <a:cubicBezTo>
                    <a:pt x="10346" y="38049"/>
                    <a:pt x="10490" y="38361"/>
                    <a:pt x="10658" y="38649"/>
                  </a:cubicBezTo>
                  <a:cubicBezTo>
                    <a:pt x="10658" y="38673"/>
                    <a:pt x="10682" y="38673"/>
                    <a:pt x="10682" y="38673"/>
                  </a:cubicBezTo>
                  <a:cubicBezTo>
                    <a:pt x="10802" y="39945"/>
                    <a:pt x="10922" y="41217"/>
                    <a:pt x="11042" y="42489"/>
                  </a:cubicBezTo>
                  <a:cubicBezTo>
                    <a:pt x="11042" y="42513"/>
                    <a:pt x="11042" y="42513"/>
                    <a:pt x="11042" y="42537"/>
                  </a:cubicBezTo>
                  <a:cubicBezTo>
                    <a:pt x="10754" y="42609"/>
                    <a:pt x="10466" y="42777"/>
                    <a:pt x="10202" y="42969"/>
                  </a:cubicBezTo>
                  <a:cubicBezTo>
                    <a:pt x="9025" y="43905"/>
                    <a:pt x="8809" y="45417"/>
                    <a:pt x="8113" y="46666"/>
                  </a:cubicBezTo>
                  <a:cubicBezTo>
                    <a:pt x="7753" y="47338"/>
                    <a:pt x="7273" y="47914"/>
                    <a:pt x="7009" y="48658"/>
                  </a:cubicBezTo>
                  <a:cubicBezTo>
                    <a:pt x="6745" y="49354"/>
                    <a:pt x="6649" y="50122"/>
                    <a:pt x="6601" y="50866"/>
                  </a:cubicBezTo>
                  <a:cubicBezTo>
                    <a:pt x="6505" y="52498"/>
                    <a:pt x="6577" y="54130"/>
                    <a:pt x="6817" y="55762"/>
                  </a:cubicBezTo>
                  <a:cubicBezTo>
                    <a:pt x="6937" y="56531"/>
                    <a:pt x="7105" y="57275"/>
                    <a:pt x="7273" y="58019"/>
                  </a:cubicBezTo>
                  <a:cubicBezTo>
                    <a:pt x="7393" y="58619"/>
                    <a:pt x="7489" y="59267"/>
                    <a:pt x="7369" y="59867"/>
                  </a:cubicBezTo>
                  <a:cubicBezTo>
                    <a:pt x="7345" y="59987"/>
                    <a:pt x="7297" y="60131"/>
                    <a:pt x="7249" y="60251"/>
                  </a:cubicBezTo>
                  <a:cubicBezTo>
                    <a:pt x="6721" y="59315"/>
                    <a:pt x="5953" y="58499"/>
                    <a:pt x="5017" y="57947"/>
                  </a:cubicBezTo>
                  <a:cubicBezTo>
                    <a:pt x="4465" y="57611"/>
                    <a:pt x="3817" y="57299"/>
                    <a:pt x="3145" y="57275"/>
                  </a:cubicBezTo>
                  <a:cubicBezTo>
                    <a:pt x="3121" y="57274"/>
                    <a:pt x="3097" y="57273"/>
                    <a:pt x="3072" y="57273"/>
                  </a:cubicBezTo>
                  <a:cubicBezTo>
                    <a:pt x="2475" y="57273"/>
                    <a:pt x="1906" y="57557"/>
                    <a:pt x="1537" y="58019"/>
                  </a:cubicBezTo>
                  <a:cubicBezTo>
                    <a:pt x="1153" y="58523"/>
                    <a:pt x="961" y="59123"/>
                    <a:pt x="937" y="59723"/>
                  </a:cubicBezTo>
                  <a:cubicBezTo>
                    <a:pt x="913" y="60467"/>
                    <a:pt x="1129" y="61211"/>
                    <a:pt x="1369" y="61907"/>
                  </a:cubicBezTo>
                  <a:cubicBezTo>
                    <a:pt x="1825" y="63275"/>
                    <a:pt x="2353" y="64619"/>
                    <a:pt x="2929" y="65939"/>
                  </a:cubicBezTo>
                  <a:cubicBezTo>
                    <a:pt x="3361" y="66924"/>
                    <a:pt x="3841" y="67908"/>
                    <a:pt x="4369" y="68868"/>
                  </a:cubicBezTo>
                  <a:cubicBezTo>
                    <a:pt x="4225" y="68940"/>
                    <a:pt x="4153" y="69084"/>
                    <a:pt x="4249" y="69252"/>
                  </a:cubicBezTo>
                  <a:cubicBezTo>
                    <a:pt x="5137" y="70932"/>
                    <a:pt x="6025" y="72636"/>
                    <a:pt x="6913" y="74316"/>
                  </a:cubicBezTo>
                  <a:cubicBezTo>
                    <a:pt x="7825" y="76020"/>
                    <a:pt x="8713" y="77725"/>
                    <a:pt x="9626" y="79453"/>
                  </a:cubicBezTo>
                  <a:cubicBezTo>
                    <a:pt x="9842" y="79861"/>
                    <a:pt x="10058" y="80293"/>
                    <a:pt x="10274" y="80701"/>
                  </a:cubicBezTo>
                  <a:cubicBezTo>
                    <a:pt x="10466" y="81061"/>
                    <a:pt x="10634" y="81469"/>
                    <a:pt x="10970" y="81709"/>
                  </a:cubicBezTo>
                  <a:cubicBezTo>
                    <a:pt x="11108" y="81808"/>
                    <a:pt x="11262" y="81854"/>
                    <a:pt x="11416" y="81854"/>
                  </a:cubicBezTo>
                  <a:cubicBezTo>
                    <a:pt x="11636" y="81854"/>
                    <a:pt x="11856" y="81759"/>
                    <a:pt x="12026" y="81589"/>
                  </a:cubicBezTo>
                  <a:cubicBezTo>
                    <a:pt x="12170" y="81421"/>
                    <a:pt x="12290" y="81229"/>
                    <a:pt x="12434" y="81061"/>
                  </a:cubicBezTo>
                  <a:lnTo>
                    <a:pt x="12866" y="80485"/>
                  </a:lnTo>
                  <a:cubicBezTo>
                    <a:pt x="14018" y="78973"/>
                    <a:pt x="15194" y="77437"/>
                    <a:pt x="16346" y="75924"/>
                  </a:cubicBezTo>
                  <a:cubicBezTo>
                    <a:pt x="17474" y="74436"/>
                    <a:pt x="18651" y="72972"/>
                    <a:pt x="19731" y="71460"/>
                  </a:cubicBezTo>
                  <a:cubicBezTo>
                    <a:pt x="20763" y="70044"/>
                    <a:pt x="21747" y="68532"/>
                    <a:pt x="22299" y="66852"/>
                  </a:cubicBezTo>
                  <a:cubicBezTo>
                    <a:pt x="22587" y="66035"/>
                    <a:pt x="22755" y="65147"/>
                    <a:pt x="22683" y="64283"/>
                  </a:cubicBezTo>
                  <a:cubicBezTo>
                    <a:pt x="22635" y="63395"/>
                    <a:pt x="22299" y="62555"/>
                    <a:pt x="22251" y="61667"/>
                  </a:cubicBezTo>
                  <a:cubicBezTo>
                    <a:pt x="22155" y="60035"/>
                    <a:pt x="22947" y="58259"/>
                    <a:pt x="22131" y="56723"/>
                  </a:cubicBezTo>
                  <a:cubicBezTo>
                    <a:pt x="21827" y="56175"/>
                    <a:pt x="21266" y="55713"/>
                    <a:pt x="20650" y="55713"/>
                  </a:cubicBezTo>
                  <a:cubicBezTo>
                    <a:pt x="20537" y="55713"/>
                    <a:pt x="20422" y="55729"/>
                    <a:pt x="20307" y="55762"/>
                  </a:cubicBezTo>
                  <a:cubicBezTo>
                    <a:pt x="19587" y="55978"/>
                    <a:pt x="19155" y="56699"/>
                    <a:pt x="18795" y="57299"/>
                  </a:cubicBezTo>
                  <a:cubicBezTo>
                    <a:pt x="17882" y="58907"/>
                    <a:pt x="17018" y="60539"/>
                    <a:pt x="16226" y="62195"/>
                  </a:cubicBezTo>
                  <a:cubicBezTo>
                    <a:pt x="16226" y="62195"/>
                    <a:pt x="16226" y="62219"/>
                    <a:pt x="16202" y="62219"/>
                  </a:cubicBezTo>
                  <a:cubicBezTo>
                    <a:pt x="16250" y="60107"/>
                    <a:pt x="16634" y="57995"/>
                    <a:pt x="16754" y="55906"/>
                  </a:cubicBezTo>
                  <a:cubicBezTo>
                    <a:pt x="16826" y="54490"/>
                    <a:pt x="16778" y="53050"/>
                    <a:pt x="16418" y="51682"/>
                  </a:cubicBezTo>
                  <a:cubicBezTo>
                    <a:pt x="16250" y="50938"/>
                    <a:pt x="15938" y="50266"/>
                    <a:pt x="15602" y="49594"/>
                  </a:cubicBezTo>
                  <a:cubicBezTo>
                    <a:pt x="15434" y="49258"/>
                    <a:pt x="15266" y="48922"/>
                    <a:pt x="15146" y="48586"/>
                  </a:cubicBezTo>
                  <a:cubicBezTo>
                    <a:pt x="14978" y="48226"/>
                    <a:pt x="14882" y="47842"/>
                    <a:pt x="14810" y="47458"/>
                  </a:cubicBezTo>
                  <a:cubicBezTo>
                    <a:pt x="14666" y="46714"/>
                    <a:pt x="14594" y="45945"/>
                    <a:pt x="14402" y="45201"/>
                  </a:cubicBezTo>
                  <a:cubicBezTo>
                    <a:pt x="14258" y="44553"/>
                    <a:pt x="13970" y="43953"/>
                    <a:pt x="13562" y="43425"/>
                  </a:cubicBezTo>
                  <a:cubicBezTo>
                    <a:pt x="13274" y="43089"/>
                    <a:pt x="12938" y="42801"/>
                    <a:pt x="12530" y="42633"/>
                  </a:cubicBezTo>
                  <a:cubicBezTo>
                    <a:pt x="12506" y="40929"/>
                    <a:pt x="12410" y="39249"/>
                    <a:pt x="12218" y="37593"/>
                  </a:cubicBezTo>
                  <a:cubicBezTo>
                    <a:pt x="12194" y="37521"/>
                    <a:pt x="12194" y="37473"/>
                    <a:pt x="12146" y="37425"/>
                  </a:cubicBezTo>
                  <a:cubicBezTo>
                    <a:pt x="12146" y="37329"/>
                    <a:pt x="12122" y="37233"/>
                    <a:pt x="12122" y="37137"/>
                  </a:cubicBezTo>
                  <a:cubicBezTo>
                    <a:pt x="12914" y="36633"/>
                    <a:pt x="13538" y="35864"/>
                    <a:pt x="14138" y="35144"/>
                  </a:cubicBezTo>
                  <a:cubicBezTo>
                    <a:pt x="15146" y="33896"/>
                    <a:pt x="16154" y="32624"/>
                    <a:pt x="17042" y="31304"/>
                  </a:cubicBezTo>
                  <a:cubicBezTo>
                    <a:pt x="18795" y="28688"/>
                    <a:pt x="20139" y="25615"/>
                    <a:pt x="19923" y="22423"/>
                  </a:cubicBezTo>
                  <a:cubicBezTo>
                    <a:pt x="19851" y="21631"/>
                    <a:pt x="19683" y="20863"/>
                    <a:pt x="19467" y="20095"/>
                  </a:cubicBezTo>
                  <a:cubicBezTo>
                    <a:pt x="19227" y="19327"/>
                    <a:pt x="19011" y="18535"/>
                    <a:pt x="19059" y="17695"/>
                  </a:cubicBezTo>
                  <a:cubicBezTo>
                    <a:pt x="19131" y="16903"/>
                    <a:pt x="19347" y="16086"/>
                    <a:pt x="19275" y="15294"/>
                  </a:cubicBezTo>
                  <a:cubicBezTo>
                    <a:pt x="19203" y="14646"/>
                    <a:pt x="18987" y="14046"/>
                    <a:pt x="18627" y="13518"/>
                  </a:cubicBezTo>
                  <a:cubicBezTo>
                    <a:pt x="18579" y="13422"/>
                    <a:pt x="18506" y="13350"/>
                    <a:pt x="18434" y="13254"/>
                  </a:cubicBezTo>
                  <a:lnTo>
                    <a:pt x="18434" y="13254"/>
                  </a:lnTo>
                  <a:cubicBezTo>
                    <a:pt x="18472" y="13270"/>
                    <a:pt x="18512" y="13278"/>
                    <a:pt x="18553" y="13278"/>
                  </a:cubicBezTo>
                  <a:cubicBezTo>
                    <a:pt x="18696" y="13278"/>
                    <a:pt x="18837" y="13182"/>
                    <a:pt x="18819" y="13014"/>
                  </a:cubicBezTo>
                  <a:cubicBezTo>
                    <a:pt x="18795" y="11838"/>
                    <a:pt x="19371" y="10782"/>
                    <a:pt x="19899" y="9774"/>
                  </a:cubicBezTo>
                  <a:cubicBezTo>
                    <a:pt x="19971" y="9774"/>
                    <a:pt x="20043" y="9774"/>
                    <a:pt x="20091" y="9750"/>
                  </a:cubicBezTo>
                  <a:cubicBezTo>
                    <a:pt x="21387" y="9150"/>
                    <a:pt x="22563" y="8262"/>
                    <a:pt x="23475" y="7182"/>
                  </a:cubicBezTo>
                  <a:cubicBezTo>
                    <a:pt x="23571" y="7062"/>
                    <a:pt x="23595" y="6894"/>
                    <a:pt x="23475" y="6774"/>
                  </a:cubicBezTo>
                  <a:cubicBezTo>
                    <a:pt x="23424" y="6723"/>
                    <a:pt x="23347" y="6692"/>
                    <a:pt x="23271" y="6692"/>
                  </a:cubicBezTo>
                  <a:cubicBezTo>
                    <a:pt x="23203" y="6692"/>
                    <a:pt x="23136" y="6717"/>
                    <a:pt x="23091" y="6774"/>
                  </a:cubicBezTo>
                  <a:cubicBezTo>
                    <a:pt x="22299" y="7710"/>
                    <a:pt x="21363" y="8478"/>
                    <a:pt x="20283" y="9030"/>
                  </a:cubicBezTo>
                  <a:cubicBezTo>
                    <a:pt x="20451" y="8694"/>
                    <a:pt x="20595" y="8334"/>
                    <a:pt x="20715" y="7974"/>
                  </a:cubicBezTo>
                  <a:cubicBezTo>
                    <a:pt x="20955" y="7326"/>
                    <a:pt x="21051" y="6606"/>
                    <a:pt x="21147" y="5909"/>
                  </a:cubicBezTo>
                  <a:cubicBezTo>
                    <a:pt x="21267" y="5093"/>
                    <a:pt x="21387" y="4253"/>
                    <a:pt x="21507" y="3413"/>
                  </a:cubicBezTo>
                  <a:cubicBezTo>
                    <a:pt x="21531" y="3269"/>
                    <a:pt x="21483" y="3125"/>
                    <a:pt x="21315" y="3077"/>
                  </a:cubicBezTo>
                  <a:cubicBezTo>
                    <a:pt x="21294" y="3069"/>
                    <a:pt x="21270" y="3065"/>
                    <a:pt x="21246" y="3065"/>
                  </a:cubicBezTo>
                  <a:cubicBezTo>
                    <a:pt x="21132" y="3065"/>
                    <a:pt x="20999" y="3151"/>
                    <a:pt x="20979" y="3269"/>
                  </a:cubicBezTo>
                  <a:cubicBezTo>
                    <a:pt x="20859" y="4013"/>
                    <a:pt x="20763" y="4757"/>
                    <a:pt x="20643" y="5501"/>
                  </a:cubicBezTo>
                  <a:cubicBezTo>
                    <a:pt x="20547" y="6222"/>
                    <a:pt x="20451" y="6942"/>
                    <a:pt x="20235" y="7638"/>
                  </a:cubicBezTo>
                  <a:cubicBezTo>
                    <a:pt x="19923" y="8718"/>
                    <a:pt x="19275" y="9678"/>
                    <a:pt x="18819" y="10710"/>
                  </a:cubicBezTo>
                  <a:cubicBezTo>
                    <a:pt x="18771" y="10590"/>
                    <a:pt x="18699" y="10518"/>
                    <a:pt x="18627" y="10422"/>
                  </a:cubicBezTo>
                  <a:cubicBezTo>
                    <a:pt x="18362" y="10110"/>
                    <a:pt x="18002" y="9894"/>
                    <a:pt x="17666" y="9654"/>
                  </a:cubicBezTo>
                  <a:cubicBezTo>
                    <a:pt x="17090" y="9222"/>
                    <a:pt x="16730" y="8550"/>
                    <a:pt x="16754" y="7806"/>
                  </a:cubicBezTo>
                  <a:cubicBezTo>
                    <a:pt x="16754" y="7626"/>
                    <a:pt x="16610" y="7536"/>
                    <a:pt x="16466" y="7536"/>
                  </a:cubicBezTo>
                  <a:cubicBezTo>
                    <a:pt x="16322" y="7536"/>
                    <a:pt x="16178" y="7626"/>
                    <a:pt x="16178" y="7806"/>
                  </a:cubicBezTo>
                  <a:cubicBezTo>
                    <a:pt x="16178" y="8574"/>
                    <a:pt x="16490" y="9342"/>
                    <a:pt x="17042" y="9870"/>
                  </a:cubicBezTo>
                  <a:cubicBezTo>
                    <a:pt x="17330" y="10134"/>
                    <a:pt x="17690" y="10326"/>
                    <a:pt x="18002" y="10566"/>
                  </a:cubicBezTo>
                  <a:cubicBezTo>
                    <a:pt x="18242" y="10782"/>
                    <a:pt x="18482" y="11094"/>
                    <a:pt x="18386" y="11430"/>
                  </a:cubicBezTo>
                  <a:cubicBezTo>
                    <a:pt x="18362" y="11526"/>
                    <a:pt x="18386" y="11622"/>
                    <a:pt x="18434" y="11670"/>
                  </a:cubicBezTo>
                  <a:cubicBezTo>
                    <a:pt x="18314" y="12102"/>
                    <a:pt x="18242" y="12558"/>
                    <a:pt x="18266" y="13014"/>
                  </a:cubicBezTo>
                  <a:cubicBezTo>
                    <a:pt x="18266" y="13014"/>
                    <a:pt x="18266" y="13038"/>
                    <a:pt x="18266" y="13038"/>
                  </a:cubicBezTo>
                  <a:cubicBezTo>
                    <a:pt x="17594" y="12246"/>
                    <a:pt x="16634" y="11670"/>
                    <a:pt x="15602" y="11526"/>
                  </a:cubicBezTo>
                  <a:cubicBezTo>
                    <a:pt x="15409" y="11496"/>
                    <a:pt x="15207" y="11476"/>
                    <a:pt x="15007" y="11476"/>
                  </a:cubicBezTo>
                  <a:cubicBezTo>
                    <a:pt x="14884" y="11476"/>
                    <a:pt x="14761" y="11484"/>
                    <a:pt x="14642" y="11502"/>
                  </a:cubicBezTo>
                  <a:cubicBezTo>
                    <a:pt x="14486" y="11514"/>
                    <a:pt x="14306" y="11544"/>
                    <a:pt x="14132" y="11544"/>
                  </a:cubicBezTo>
                  <a:cubicBezTo>
                    <a:pt x="13958" y="11544"/>
                    <a:pt x="13790" y="11514"/>
                    <a:pt x="13658" y="11406"/>
                  </a:cubicBezTo>
                  <a:cubicBezTo>
                    <a:pt x="13418" y="11190"/>
                    <a:pt x="13346" y="10854"/>
                    <a:pt x="13298" y="10590"/>
                  </a:cubicBezTo>
                  <a:cubicBezTo>
                    <a:pt x="13202" y="10158"/>
                    <a:pt x="13106" y="9750"/>
                    <a:pt x="13034" y="9318"/>
                  </a:cubicBezTo>
                  <a:cubicBezTo>
                    <a:pt x="12674" y="7566"/>
                    <a:pt x="12338" y="5837"/>
                    <a:pt x="11978" y="4085"/>
                  </a:cubicBezTo>
                  <a:cubicBezTo>
                    <a:pt x="11690" y="2717"/>
                    <a:pt x="11450" y="1037"/>
                    <a:pt x="10082" y="293"/>
                  </a:cubicBezTo>
                  <a:cubicBezTo>
                    <a:pt x="9757" y="109"/>
                    <a:pt x="9383" y="1"/>
                    <a:pt x="9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5"/>
            <p:cNvSpPr/>
            <p:nvPr/>
          </p:nvSpPr>
          <p:spPr>
            <a:xfrm>
              <a:off x="6833531" y="2664290"/>
              <a:ext cx="1302003" cy="953150"/>
            </a:xfrm>
            <a:custGeom>
              <a:rect b="b" l="l" r="r" t="t"/>
              <a:pathLst>
                <a:path extrusionOk="0" h="27500" w="37565">
                  <a:moveTo>
                    <a:pt x="36604" y="1"/>
                  </a:moveTo>
                  <a:cubicBezTo>
                    <a:pt x="36505" y="1"/>
                    <a:pt x="36406" y="52"/>
                    <a:pt x="36365" y="136"/>
                  </a:cubicBezTo>
                  <a:cubicBezTo>
                    <a:pt x="35260" y="2056"/>
                    <a:pt x="34156" y="3976"/>
                    <a:pt x="32644" y="5632"/>
                  </a:cubicBezTo>
                  <a:cubicBezTo>
                    <a:pt x="31924" y="6400"/>
                    <a:pt x="31132" y="7072"/>
                    <a:pt x="30268" y="7720"/>
                  </a:cubicBezTo>
                  <a:cubicBezTo>
                    <a:pt x="29428" y="8321"/>
                    <a:pt x="28540" y="8945"/>
                    <a:pt x="27796" y="9665"/>
                  </a:cubicBezTo>
                  <a:cubicBezTo>
                    <a:pt x="27004" y="10457"/>
                    <a:pt x="26452" y="11369"/>
                    <a:pt x="25971" y="12377"/>
                  </a:cubicBezTo>
                  <a:cubicBezTo>
                    <a:pt x="25707" y="12881"/>
                    <a:pt x="25443" y="13385"/>
                    <a:pt x="25131" y="13841"/>
                  </a:cubicBezTo>
                  <a:cubicBezTo>
                    <a:pt x="24843" y="14297"/>
                    <a:pt x="24483" y="14705"/>
                    <a:pt x="24099" y="15089"/>
                  </a:cubicBezTo>
                  <a:cubicBezTo>
                    <a:pt x="23331" y="15857"/>
                    <a:pt x="22467" y="16529"/>
                    <a:pt x="21699" y="17297"/>
                  </a:cubicBezTo>
                  <a:cubicBezTo>
                    <a:pt x="20955" y="18018"/>
                    <a:pt x="20307" y="18858"/>
                    <a:pt x="19779" y="19770"/>
                  </a:cubicBezTo>
                  <a:cubicBezTo>
                    <a:pt x="19155" y="20826"/>
                    <a:pt x="18675" y="22002"/>
                    <a:pt x="18387" y="23202"/>
                  </a:cubicBezTo>
                  <a:cubicBezTo>
                    <a:pt x="18459" y="22218"/>
                    <a:pt x="18459" y="21210"/>
                    <a:pt x="18291" y="20226"/>
                  </a:cubicBezTo>
                  <a:cubicBezTo>
                    <a:pt x="18123" y="19146"/>
                    <a:pt x="17739" y="18090"/>
                    <a:pt x="17115" y="17177"/>
                  </a:cubicBezTo>
                  <a:cubicBezTo>
                    <a:pt x="16803" y="16673"/>
                    <a:pt x="16418" y="16217"/>
                    <a:pt x="16106" y="15713"/>
                  </a:cubicBezTo>
                  <a:cubicBezTo>
                    <a:pt x="15770" y="15209"/>
                    <a:pt x="15506" y="14681"/>
                    <a:pt x="15266" y="14153"/>
                  </a:cubicBezTo>
                  <a:cubicBezTo>
                    <a:pt x="14810" y="13097"/>
                    <a:pt x="14450" y="12017"/>
                    <a:pt x="13874" y="11033"/>
                  </a:cubicBezTo>
                  <a:cubicBezTo>
                    <a:pt x="13370" y="10193"/>
                    <a:pt x="12746" y="9401"/>
                    <a:pt x="12026" y="8729"/>
                  </a:cubicBezTo>
                  <a:cubicBezTo>
                    <a:pt x="11282" y="8057"/>
                    <a:pt x="10442" y="7528"/>
                    <a:pt x="9530" y="7192"/>
                  </a:cubicBezTo>
                  <a:cubicBezTo>
                    <a:pt x="9050" y="7024"/>
                    <a:pt x="8546" y="6928"/>
                    <a:pt x="8018" y="6880"/>
                  </a:cubicBezTo>
                  <a:cubicBezTo>
                    <a:pt x="7418" y="6808"/>
                    <a:pt x="6817" y="6832"/>
                    <a:pt x="6217" y="6760"/>
                  </a:cubicBezTo>
                  <a:cubicBezTo>
                    <a:pt x="5689" y="6712"/>
                    <a:pt x="5161" y="6592"/>
                    <a:pt x="4657" y="6328"/>
                  </a:cubicBezTo>
                  <a:cubicBezTo>
                    <a:pt x="4249" y="6112"/>
                    <a:pt x="3865" y="5848"/>
                    <a:pt x="3481" y="5584"/>
                  </a:cubicBezTo>
                  <a:cubicBezTo>
                    <a:pt x="2761" y="5056"/>
                    <a:pt x="1993" y="4480"/>
                    <a:pt x="1081" y="4336"/>
                  </a:cubicBezTo>
                  <a:cubicBezTo>
                    <a:pt x="928" y="4319"/>
                    <a:pt x="763" y="4302"/>
                    <a:pt x="604" y="4302"/>
                  </a:cubicBezTo>
                  <a:cubicBezTo>
                    <a:pt x="537" y="4302"/>
                    <a:pt x="472" y="4305"/>
                    <a:pt x="409" y="4312"/>
                  </a:cubicBezTo>
                  <a:cubicBezTo>
                    <a:pt x="241" y="4312"/>
                    <a:pt x="145" y="4432"/>
                    <a:pt x="121" y="4600"/>
                  </a:cubicBezTo>
                  <a:cubicBezTo>
                    <a:pt x="1" y="6976"/>
                    <a:pt x="1801" y="8825"/>
                    <a:pt x="3529" y="10217"/>
                  </a:cubicBezTo>
                  <a:cubicBezTo>
                    <a:pt x="4441" y="10985"/>
                    <a:pt x="5425" y="11705"/>
                    <a:pt x="6241" y="12593"/>
                  </a:cubicBezTo>
                  <a:cubicBezTo>
                    <a:pt x="7034" y="13433"/>
                    <a:pt x="7610" y="14441"/>
                    <a:pt x="8114" y="15497"/>
                  </a:cubicBezTo>
                  <a:cubicBezTo>
                    <a:pt x="9074" y="17561"/>
                    <a:pt x="9650" y="19794"/>
                    <a:pt x="10706" y="21786"/>
                  </a:cubicBezTo>
                  <a:cubicBezTo>
                    <a:pt x="11210" y="22722"/>
                    <a:pt x="11810" y="23610"/>
                    <a:pt x="12578" y="24378"/>
                  </a:cubicBezTo>
                  <a:cubicBezTo>
                    <a:pt x="13346" y="25146"/>
                    <a:pt x="14258" y="25674"/>
                    <a:pt x="15290" y="26082"/>
                  </a:cubicBezTo>
                  <a:cubicBezTo>
                    <a:pt x="15842" y="26274"/>
                    <a:pt x="16394" y="26466"/>
                    <a:pt x="16899" y="26730"/>
                  </a:cubicBezTo>
                  <a:cubicBezTo>
                    <a:pt x="17043" y="26802"/>
                    <a:pt x="17187" y="26898"/>
                    <a:pt x="17307" y="26970"/>
                  </a:cubicBezTo>
                  <a:cubicBezTo>
                    <a:pt x="17355" y="27042"/>
                    <a:pt x="17403" y="27090"/>
                    <a:pt x="17475" y="27090"/>
                  </a:cubicBezTo>
                  <a:cubicBezTo>
                    <a:pt x="17523" y="27114"/>
                    <a:pt x="17547" y="27162"/>
                    <a:pt x="17595" y="27186"/>
                  </a:cubicBezTo>
                  <a:cubicBezTo>
                    <a:pt x="17811" y="27354"/>
                    <a:pt x="18051" y="27498"/>
                    <a:pt x="18339" y="27498"/>
                  </a:cubicBezTo>
                  <a:cubicBezTo>
                    <a:pt x="18355" y="27499"/>
                    <a:pt x="18370" y="27500"/>
                    <a:pt x="18386" y="27500"/>
                  </a:cubicBezTo>
                  <a:cubicBezTo>
                    <a:pt x="18891" y="27500"/>
                    <a:pt x="19286" y="27130"/>
                    <a:pt x="19635" y="26850"/>
                  </a:cubicBezTo>
                  <a:cubicBezTo>
                    <a:pt x="19827" y="26706"/>
                    <a:pt x="20019" y="26538"/>
                    <a:pt x="20235" y="26466"/>
                  </a:cubicBezTo>
                  <a:cubicBezTo>
                    <a:pt x="20475" y="26370"/>
                    <a:pt x="20739" y="26322"/>
                    <a:pt x="21003" y="26322"/>
                  </a:cubicBezTo>
                  <a:cubicBezTo>
                    <a:pt x="21095" y="26318"/>
                    <a:pt x="21186" y="26317"/>
                    <a:pt x="21279" y="26317"/>
                  </a:cubicBezTo>
                  <a:cubicBezTo>
                    <a:pt x="21680" y="26317"/>
                    <a:pt x="22085" y="26348"/>
                    <a:pt x="22485" y="26348"/>
                  </a:cubicBezTo>
                  <a:cubicBezTo>
                    <a:pt x="23077" y="26348"/>
                    <a:pt x="23658" y="26279"/>
                    <a:pt x="24195" y="25938"/>
                  </a:cubicBezTo>
                  <a:cubicBezTo>
                    <a:pt x="25059" y="25410"/>
                    <a:pt x="25539" y="24498"/>
                    <a:pt x="26212" y="23778"/>
                  </a:cubicBezTo>
                  <a:cubicBezTo>
                    <a:pt x="26908" y="22986"/>
                    <a:pt x="27892" y="22578"/>
                    <a:pt x="28804" y="22122"/>
                  </a:cubicBezTo>
                  <a:cubicBezTo>
                    <a:pt x="29284" y="21882"/>
                    <a:pt x="29740" y="21618"/>
                    <a:pt x="30148" y="21306"/>
                  </a:cubicBezTo>
                  <a:cubicBezTo>
                    <a:pt x="30580" y="20970"/>
                    <a:pt x="30916" y="20538"/>
                    <a:pt x="31204" y="20082"/>
                  </a:cubicBezTo>
                  <a:cubicBezTo>
                    <a:pt x="31780" y="19122"/>
                    <a:pt x="32092" y="18042"/>
                    <a:pt x="32740" y="17153"/>
                  </a:cubicBezTo>
                  <a:cubicBezTo>
                    <a:pt x="33364" y="16241"/>
                    <a:pt x="34300" y="15593"/>
                    <a:pt x="34972" y="14729"/>
                  </a:cubicBezTo>
                  <a:cubicBezTo>
                    <a:pt x="35669" y="13841"/>
                    <a:pt x="35981" y="12761"/>
                    <a:pt x="36005" y="11609"/>
                  </a:cubicBezTo>
                  <a:cubicBezTo>
                    <a:pt x="36053" y="10457"/>
                    <a:pt x="35885" y="9305"/>
                    <a:pt x="35861" y="8129"/>
                  </a:cubicBezTo>
                  <a:cubicBezTo>
                    <a:pt x="35861" y="7576"/>
                    <a:pt x="35885" y="7000"/>
                    <a:pt x="36005" y="6448"/>
                  </a:cubicBezTo>
                  <a:cubicBezTo>
                    <a:pt x="36149" y="5848"/>
                    <a:pt x="36389" y="5296"/>
                    <a:pt x="36653" y="4744"/>
                  </a:cubicBezTo>
                  <a:cubicBezTo>
                    <a:pt x="37109" y="3712"/>
                    <a:pt x="37565" y="2632"/>
                    <a:pt x="37421" y="1480"/>
                  </a:cubicBezTo>
                  <a:cubicBezTo>
                    <a:pt x="37349" y="952"/>
                    <a:pt x="37157" y="472"/>
                    <a:pt x="36797" y="88"/>
                  </a:cubicBezTo>
                  <a:cubicBezTo>
                    <a:pt x="36746" y="27"/>
                    <a:pt x="36675" y="1"/>
                    <a:pt x="366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5"/>
            <p:cNvSpPr/>
            <p:nvPr/>
          </p:nvSpPr>
          <p:spPr>
            <a:xfrm>
              <a:off x="7167887" y="804761"/>
              <a:ext cx="525931" cy="1108011"/>
            </a:xfrm>
            <a:custGeom>
              <a:rect b="b" l="l" r="r" t="t"/>
              <a:pathLst>
                <a:path extrusionOk="0" h="31968" w="15174">
                  <a:moveTo>
                    <a:pt x="7039" y="1"/>
                  </a:moveTo>
                  <a:cubicBezTo>
                    <a:pt x="6928" y="1"/>
                    <a:pt x="6819" y="59"/>
                    <a:pt x="6771" y="190"/>
                  </a:cubicBezTo>
                  <a:cubicBezTo>
                    <a:pt x="6363" y="1511"/>
                    <a:pt x="6291" y="2879"/>
                    <a:pt x="6363" y="4247"/>
                  </a:cubicBezTo>
                  <a:cubicBezTo>
                    <a:pt x="6219" y="4103"/>
                    <a:pt x="6075" y="3959"/>
                    <a:pt x="5955" y="3815"/>
                  </a:cubicBezTo>
                  <a:cubicBezTo>
                    <a:pt x="5835" y="3671"/>
                    <a:pt x="5739" y="3551"/>
                    <a:pt x="5643" y="3431"/>
                  </a:cubicBezTo>
                  <a:cubicBezTo>
                    <a:pt x="5547" y="3287"/>
                    <a:pt x="5427" y="3143"/>
                    <a:pt x="5331" y="2975"/>
                  </a:cubicBezTo>
                  <a:cubicBezTo>
                    <a:pt x="5282" y="2893"/>
                    <a:pt x="5189" y="2845"/>
                    <a:pt x="5089" y="2845"/>
                  </a:cubicBezTo>
                  <a:cubicBezTo>
                    <a:pt x="5042" y="2845"/>
                    <a:pt x="4993" y="2856"/>
                    <a:pt x="4947" y="2879"/>
                  </a:cubicBezTo>
                  <a:cubicBezTo>
                    <a:pt x="4827" y="2951"/>
                    <a:pt x="4779" y="3143"/>
                    <a:pt x="4851" y="3263"/>
                  </a:cubicBezTo>
                  <a:cubicBezTo>
                    <a:pt x="5259" y="3887"/>
                    <a:pt x="5739" y="4463"/>
                    <a:pt x="6315" y="4943"/>
                  </a:cubicBezTo>
                  <a:cubicBezTo>
                    <a:pt x="6339" y="4967"/>
                    <a:pt x="6387" y="4991"/>
                    <a:pt x="6411" y="5015"/>
                  </a:cubicBezTo>
                  <a:cubicBezTo>
                    <a:pt x="6459" y="5495"/>
                    <a:pt x="6531" y="5975"/>
                    <a:pt x="6603" y="6431"/>
                  </a:cubicBezTo>
                  <a:cubicBezTo>
                    <a:pt x="6771" y="7487"/>
                    <a:pt x="6964" y="8543"/>
                    <a:pt x="7132" y="9599"/>
                  </a:cubicBezTo>
                  <a:cubicBezTo>
                    <a:pt x="7300" y="10607"/>
                    <a:pt x="7420" y="11640"/>
                    <a:pt x="7492" y="12648"/>
                  </a:cubicBezTo>
                  <a:cubicBezTo>
                    <a:pt x="7540" y="13344"/>
                    <a:pt x="7564" y="14016"/>
                    <a:pt x="7588" y="14688"/>
                  </a:cubicBezTo>
                  <a:cubicBezTo>
                    <a:pt x="6988" y="14088"/>
                    <a:pt x="6219" y="13752"/>
                    <a:pt x="5427" y="13488"/>
                  </a:cubicBezTo>
                  <a:cubicBezTo>
                    <a:pt x="5427" y="13464"/>
                    <a:pt x="5427" y="13440"/>
                    <a:pt x="5427" y="13440"/>
                  </a:cubicBezTo>
                  <a:cubicBezTo>
                    <a:pt x="5355" y="12408"/>
                    <a:pt x="5067" y="11424"/>
                    <a:pt x="4635" y="10511"/>
                  </a:cubicBezTo>
                  <a:cubicBezTo>
                    <a:pt x="4589" y="10419"/>
                    <a:pt x="4494" y="10376"/>
                    <a:pt x="4399" y="10376"/>
                  </a:cubicBezTo>
                  <a:cubicBezTo>
                    <a:pt x="4347" y="10376"/>
                    <a:pt x="4294" y="10390"/>
                    <a:pt x="4251" y="10415"/>
                  </a:cubicBezTo>
                  <a:cubicBezTo>
                    <a:pt x="4107" y="10487"/>
                    <a:pt x="4083" y="10655"/>
                    <a:pt x="4131" y="10799"/>
                  </a:cubicBezTo>
                  <a:cubicBezTo>
                    <a:pt x="4515" y="11568"/>
                    <a:pt x="4755" y="12432"/>
                    <a:pt x="4851" y="13296"/>
                  </a:cubicBezTo>
                  <a:cubicBezTo>
                    <a:pt x="4515" y="13176"/>
                    <a:pt x="4179" y="13080"/>
                    <a:pt x="3867" y="12960"/>
                  </a:cubicBezTo>
                  <a:cubicBezTo>
                    <a:pt x="3411" y="12792"/>
                    <a:pt x="2979" y="12600"/>
                    <a:pt x="2595" y="12312"/>
                  </a:cubicBezTo>
                  <a:cubicBezTo>
                    <a:pt x="2562" y="12292"/>
                    <a:pt x="2524" y="12283"/>
                    <a:pt x="2484" y="12283"/>
                  </a:cubicBezTo>
                  <a:cubicBezTo>
                    <a:pt x="2378" y="12283"/>
                    <a:pt x="2263" y="12345"/>
                    <a:pt x="2211" y="12432"/>
                  </a:cubicBezTo>
                  <a:cubicBezTo>
                    <a:pt x="2115" y="12552"/>
                    <a:pt x="2187" y="12720"/>
                    <a:pt x="2307" y="12816"/>
                  </a:cubicBezTo>
                  <a:cubicBezTo>
                    <a:pt x="3627" y="13728"/>
                    <a:pt x="5355" y="13776"/>
                    <a:pt x="6699" y="14664"/>
                  </a:cubicBezTo>
                  <a:cubicBezTo>
                    <a:pt x="7036" y="14904"/>
                    <a:pt x="7324" y="15168"/>
                    <a:pt x="7540" y="15504"/>
                  </a:cubicBezTo>
                  <a:cubicBezTo>
                    <a:pt x="7564" y="15552"/>
                    <a:pt x="7588" y="15576"/>
                    <a:pt x="7612" y="15600"/>
                  </a:cubicBezTo>
                  <a:cubicBezTo>
                    <a:pt x="7612" y="16680"/>
                    <a:pt x="7612" y="17760"/>
                    <a:pt x="7612" y="18864"/>
                  </a:cubicBezTo>
                  <a:cubicBezTo>
                    <a:pt x="7612" y="19200"/>
                    <a:pt x="7588" y="19560"/>
                    <a:pt x="7588" y="19920"/>
                  </a:cubicBezTo>
                  <a:cubicBezTo>
                    <a:pt x="7300" y="19848"/>
                    <a:pt x="7012" y="19680"/>
                    <a:pt x="6747" y="19512"/>
                  </a:cubicBezTo>
                  <a:cubicBezTo>
                    <a:pt x="6339" y="19224"/>
                    <a:pt x="5955" y="18888"/>
                    <a:pt x="5547" y="18624"/>
                  </a:cubicBezTo>
                  <a:cubicBezTo>
                    <a:pt x="5091" y="18312"/>
                    <a:pt x="4587" y="18144"/>
                    <a:pt x="4059" y="18048"/>
                  </a:cubicBezTo>
                  <a:cubicBezTo>
                    <a:pt x="3483" y="17976"/>
                    <a:pt x="2907" y="17976"/>
                    <a:pt x="2331" y="17952"/>
                  </a:cubicBezTo>
                  <a:cubicBezTo>
                    <a:pt x="1731" y="17928"/>
                    <a:pt x="1107" y="17880"/>
                    <a:pt x="555" y="17592"/>
                  </a:cubicBezTo>
                  <a:cubicBezTo>
                    <a:pt x="510" y="17568"/>
                    <a:pt x="465" y="17557"/>
                    <a:pt x="422" y="17557"/>
                  </a:cubicBezTo>
                  <a:cubicBezTo>
                    <a:pt x="172" y="17557"/>
                    <a:pt x="0" y="17929"/>
                    <a:pt x="267" y="18072"/>
                  </a:cubicBezTo>
                  <a:cubicBezTo>
                    <a:pt x="1179" y="18552"/>
                    <a:pt x="2187" y="18504"/>
                    <a:pt x="3195" y="18528"/>
                  </a:cubicBezTo>
                  <a:cubicBezTo>
                    <a:pt x="2259" y="19080"/>
                    <a:pt x="1851" y="20352"/>
                    <a:pt x="843" y="20808"/>
                  </a:cubicBezTo>
                  <a:cubicBezTo>
                    <a:pt x="699" y="20856"/>
                    <a:pt x="675" y="21048"/>
                    <a:pt x="723" y="21169"/>
                  </a:cubicBezTo>
                  <a:cubicBezTo>
                    <a:pt x="790" y="21269"/>
                    <a:pt x="892" y="21311"/>
                    <a:pt x="988" y="21311"/>
                  </a:cubicBezTo>
                  <a:cubicBezTo>
                    <a:pt x="1030" y="21311"/>
                    <a:pt x="1071" y="21303"/>
                    <a:pt x="1107" y="21289"/>
                  </a:cubicBezTo>
                  <a:cubicBezTo>
                    <a:pt x="1731" y="21000"/>
                    <a:pt x="2163" y="20424"/>
                    <a:pt x="2571" y="19896"/>
                  </a:cubicBezTo>
                  <a:cubicBezTo>
                    <a:pt x="2763" y="19656"/>
                    <a:pt x="2979" y="19392"/>
                    <a:pt x="3219" y="19200"/>
                  </a:cubicBezTo>
                  <a:cubicBezTo>
                    <a:pt x="3315" y="19104"/>
                    <a:pt x="3435" y="19032"/>
                    <a:pt x="3555" y="18960"/>
                  </a:cubicBezTo>
                  <a:cubicBezTo>
                    <a:pt x="3651" y="18912"/>
                    <a:pt x="3843" y="18864"/>
                    <a:pt x="3939" y="18864"/>
                  </a:cubicBezTo>
                  <a:cubicBezTo>
                    <a:pt x="4059" y="18840"/>
                    <a:pt x="4155" y="18768"/>
                    <a:pt x="4203" y="18648"/>
                  </a:cubicBezTo>
                  <a:cubicBezTo>
                    <a:pt x="4539" y="18744"/>
                    <a:pt x="4875" y="18864"/>
                    <a:pt x="5187" y="19056"/>
                  </a:cubicBezTo>
                  <a:cubicBezTo>
                    <a:pt x="5619" y="19320"/>
                    <a:pt x="5979" y="19656"/>
                    <a:pt x="6411" y="19944"/>
                  </a:cubicBezTo>
                  <a:cubicBezTo>
                    <a:pt x="6699" y="20160"/>
                    <a:pt x="7060" y="20352"/>
                    <a:pt x="7420" y="20448"/>
                  </a:cubicBezTo>
                  <a:cubicBezTo>
                    <a:pt x="7348" y="20592"/>
                    <a:pt x="7468" y="20760"/>
                    <a:pt x="7588" y="20808"/>
                  </a:cubicBezTo>
                  <a:cubicBezTo>
                    <a:pt x="7588" y="21601"/>
                    <a:pt x="7612" y="22369"/>
                    <a:pt x="7636" y="23161"/>
                  </a:cubicBezTo>
                  <a:cubicBezTo>
                    <a:pt x="6219" y="23161"/>
                    <a:pt x="5307" y="24553"/>
                    <a:pt x="4203" y="25201"/>
                  </a:cubicBezTo>
                  <a:cubicBezTo>
                    <a:pt x="3867" y="25393"/>
                    <a:pt x="3555" y="25513"/>
                    <a:pt x="3171" y="25513"/>
                  </a:cubicBezTo>
                  <a:cubicBezTo>
                    <a:pt x="3163" y="25512"/>
                    <a:pt x="3156" y="25512"/>
                    <a:pt x="3149" y="25512"/>
                  </a:cubicBezTo>
                  <a:cubicBezTo>
                    <a:pt x="2811" y="25512"/>
                    <a:pt x="2819" y="26041"/>
                    <a:pt x="3171" y="26065"/>
                  </a:cubicBezTo>
                  <a:cubicBezTo>
                    <a:pt x="3195" y="26066"/>
                    <a:pt x="3218" y="26066"/>
                    <a:pt x="3241" y="26066"/>
                  </a:cubicBezTo>
                  <a:cubicBezTo>
                    <a:pt x="4758" y="26066"/>
                    <a:pt x="5638" y="24543"/>
                    <a:pt x="6868" y="23905"/>
                  </a:cubicBezTo>
                  <a:cubicBezTo>
                    <a:pt x="7012" y="23833"/>
                    <a:pt x="7132" y="23785"/>
                    <a:pt x="7324" y="23737"/>
                  </a:cubicBezTo>
                  <a:cubicBezTo>
                    <a:pt x="7420" y="23713"/>
                    <a:pt x="7540" y="23713"/>
                    <a:pt x="7636" y="23713"/>
                  </a:cubicBezTo>
                  <a:cubicBezTo>
                    <a:pt x="7660" y="24145"/>
                    <a:pt x="7684" y="24577"/>
                    <a:pt x="7708" y="25033"/>
                  </a:cubicBezTo>
                  <a:cubicBezTo>
                    <a:pt x="7852" y="27049"/>
                    <a:pt x="8140" y="29089"/>
                    <a:pt x="8740" y="31033"/>
                  </a:cubicBezTo>
                  <a:cubicBezTo>
                    <a:pt x="8812" y="31274"/>
                    <a:pt x="8908" y="31514"/>
                    <a:pt x="8980" y="31778"/>
                  </a:cubicBezTo>
                  <a:cubicBezTo>
                    <a:pt x="9027" y="31909"/>
                    <a:pt x="9140" y="31967"/>
                    <a:pt x="9254" y="31967"/>
                  </a:cubicBezTo>
                  <a:cubicBezTo>
                    <a:pt x="9429" y="31967"/>
                    <a:pt x="9605" y="31828"/>
                    <a:pt x="9532" y="31610"/>
                  </a:cubicBezTo>
                  <a:cubicBezTo>
                    <a:pt x="8860" y="29713"/>
                    <a:pt x="8500" y="27721"/>
                    <a:pt x="8332" y="25705"/>
                  </a:cubicBezTo>
                  <a:cubicBezTo>
                    <a:pt x="8260" y="25057"/>
                    <a:pt x="8236" y="24409"/>
                    <a:pt x="8212" y="23761"/>
                  </a:cubicBezTo>
                  <a:lnTo>
                    <a:pt x="8212" y="23761"/>
                  </a:lnTo>
                  <a:cubicBezTo>
                    <a:pt x="8733" y="23949"/>
                    <a:pt x="9271" y="24006"/>
                    <a:pt x="9817" y="24006"/>
                  </a:cubicBezTo>
                  <a:cubicBezTo>
                    <a:pt x="10176" y="24006"/>
                    <a:pt x="10538" y="23981"/>
                    <a:pt x="10900" y="23953"/>
                  </a:cubicBezTo>
                  <a:lnTo>
                    <a:pt x="10900" y="23953"/>
                  </a:lnTo>
                  <a:cubicBezTo>
                    <a:pt x="10876" y="24001"/>
                    <a:pt x="10876" y="24073"/>
                    <a:pt x="10924" y="24145"/>
                  </a:cubicBezTo>
                  <a:cubicBezTo>
                    <a:pt x="11500" y="24913"/>
                    <a:pt x="12244" y="25489"/>
                    <a:pt x="13132" y="25873"/>
                  </a:cubicBezTo>
                  <a:cubicBezTo>
                    <a:pt x="13151" y="25880"/>
                    <a:pt x="13170" y="25884"/>
                    <a:pt x="13191" y="25884"/>
                  </a:cubicBezTo>
                  <a:cubicBezTo>
                    <a:pt x="13301" y="25884"/>
                    <a:pt x="13428" y="25782"/>
                    <a:pt x="13468" y="25681"/>
                  </a:cubicBezTo>
                  <a:cubicBezTo>
                    <a:pt x="13516" y="25513"/>
                    <a:pt x="13420" y="25393"/>
                    <a:pt x="13276" y="25321"/>
                  </a:cubicBezTo>
                  <a:cubicBezTo>
                    <a:pt x="12556" y="25033"/>
                    <a:pt x="11908" y="24505"/>
                    <a:pt x="11428" y="23905"/>
                  </a:cubicBezTo>
                  <a:cubicBezTo>
                    <a:pt x="11797" y="23870"/>
                    <a:pt x="12166" y="23847"/>
                    <a:pt x="12535" y="23847"/>
                  </a:cubicBezTo>
                  <a:cubicBezTo>
                    <a:pt x="12670" y="23847"/>
                    <a:pt x="12805" y="23850"/>
                    <a:pt x="12940" y="23857"/>
                  </a:cubicBezTo>
                  <a:cubicBezTo>
                    <a:pt x="13396" y="23881"/>
                    <a:pt x="13852" y="23977"/>
                    <a:pt x="14260" y="24193"/>
                  </a:cubicBezTo>
                  <a:cubicBezTo>
                    <a:pt x="14304" y="24216"/>
                    <a:pt x="14347" y="24227"/>
                    <a:pt x="14388" y="24227"/>
                  </a:cubicBezTo>
                  <a:cubicBezTo>
                    <a:pt x="14641" y="24227"/>
                    <a:pt x="14813" y="23837"/>
                    <a:pt x="14524" y="23713"/>
                  </a:cubicBezTo>
                  <a:cubicBezTo>
                    <a:pt x="13878" y="23390"/>
                    <a:pt x="13197" y="23298"/>
                    <a:pt x="12502" y="23298"/>
                  </a:cubicBezTo>
                  <a:cubicBezTo>
                    <a:pt x="11592" y="23298"/>
                    <a:pt x="10661" y="23455"/>
                    <a:pt x="9758" y="23455"/>
                  </a:cubicBezTo>
                  <a:cubicBezTo>
                    <a:pt x="9658" y="23455"/>
                    <a:pt x="9559" y="23453"/>
                    <a:pt x="9460" y="23449"/>
                  </a:cubicBezTo>
                  <a:cubicBezTo>
                    <a:pt x="9028" y="23425"/>
                    <a:pt x="8572" y="23329"/>
                    <a:pt x="8188" y="23161"/>
                  </a:cubicBezTo>
                  <a:cubicBezTo>
                    <a:pt x="8164" y="22249"/>
                    <a:pt x="8164" y="21337"/>
                    <a:pt x="8164" y="20424"/>
                  </a:cubicBezTo>
                  <a:cubicBezTo>
                    <a:pt x="8188" y="20400"/>
                    <a:pt x="8212" y="20376"/>
                    <a:pt x="8212" y="20352"/>
                  </a:cubicBezTo>
                  <a:cubicBezTo>
                    <a:pt x="9052" y="19368"/>
                    <a:pt x="9628" y="18216"/>
                    <a:pt x="10156" y="17040"/>
                  </a:cubicBezTo>
                  <a:cubicBezTo>
                    <a:pt x="10348" y="16632"/>
                    <a:pt x="10540" y="16200"/>
                    <a:pt x="10732" y="15768"/>
                  </a:cubicBezTo>
                  <a:cubicBezTo>
                    <a:pt x="10780" y="15792"/>
                    <a:pt x="10828" y="15816"/>
                    <a:pt x="10876" y="15816"/>
                  </a:cubicBezTo>
                  <a:cubicBezTo>
                    <a:pt x="11090" y="15835"/>
                    <a:pt x="11305" y="15844"/>
                    <a:pt x="11520" y="15844"/>
                  </a:cubicBezTo>
                  <a:cubicBezTo>
                    <a:pt x="12682" y="15844"/>
                    <a:pt x="13851" y="15571"/>
                    <a:pt x="14884" y="15024"/>
                  </a:cubicBezTo>
                  <a:cubicBezTo>
                    <a:pt x="15173" y="14900"/>
                    <a:pt x="15001" y="14510"/>
                    <a:pt x="14748" y="14510"/>
                  </a:cubicBezTo>
                  <a:cubicBezTo>
                    <a:pt x="14707" y="14510"/>
                    <a:pt x="14664" y="14520"/>
                    <a:pt x="14620" y="14544"/>
                  </a:cubicBezTo>
                  <a:cubicBezTo>
                    <a:pt x="13653" y="15038"/>
                    <a:pt x="12581" y="15284"/>
                    <a:pt x="11508" y="15284"/>
                  </a:cubicBezTo>
                  <a:cubicBezTo>
                    <a:pt x="11329" y="15284"/>
                    <a:pt x="11150" y="15278"/>
                    <a:pt x="10972" y="15264"/>
                  </a:cubicBezTo>
                  <a:cubicBezTo>
                    <a:pt x="11308" y="14544"/>
                    <a:pt x="11668" y="13824"/>
                    <a:pt x="12100" y="13152"/>
                  </a:cubicBezTo>
                  <a:cubicBezTo>
                    <a:pt x="12532" y="12504"/>
                    <a:pt x="13036" y="11880"/>
                    <a:pt x="13660" y="11376"/>
                  </a:cubicBezTo>
                  <a:cubicBezTo>
                    <a:pt x="13780" y="11280"/>
                    <a:pt x="13756" y="11087"/>
                    <a:pt x="13660" y="10991"/>
                  </a:cubicBezTo>
                  <a:cubicBezTo>
                    <a:pt x="13604" y="10935"/>
                    <a:pt x="13536" y="10910"/>
                    <a:pt x="13468" y="10910"/>
                  </a:cubicBezTo>
                  <a:cubicBezTo>
                    <a:pt x="13392" y="10910"/>
                    <a:pt x="13315" y="10941"/>
                    <a:pt x="13252" y="10991"/>
                  </a:cubicBezTo>
                  <a:cubicBezTo>
                    <a:pt x="12148" y="11904"/>
                    <a:pt x="11380" y="13152"/>
                    <a:pt x="10732" y="14424"/>
                  </a:cubicBezTo>
                  <a:cubicBezTo>
                    <a:pt x="10108" y="15744"/>
                    <a:pt x="9580" y="17112"/>
                    <a:pt x="8884" y="18384"/>
                  </a:cubicBezTo>
                  <a:cubicBezTo>
                    <a:pt x="8668" y="18792"/>
                    <a:pt x="8428" y="19152"/>
                    <a:pt x="8164" y="19512"/>
                  </a:cubicBezTo>
                  <a:cubicBezTo>
                    <a:pt x="8164" y="17496"/>
                    <a:pt x="8188" y="15480"/>
                    <a:pt x="8092" y="13464"/>
                  </a:cubicBezTo>
                  <a:cubicBezTo>
                    <a:pt x="8092" y="13248"/>
                    <a:pt x="8068" y="13032"/>
                    <a:pt x="8068" y="12792"/>
                  </a:cubicBezTo>
                  <a:cubicBezTo>
                    <a:pt x="8956" y="11424"/>
                    <a:pt x="9724" y="9959"/>
                    <a:pt x="10300" y="8423"/>
                  </a:cubicBezTo>
                  <a:cubicBezTo>
                    <a:pt x="10348" y="8279"/>
                    <a:pt x="10228" y="8135"/>
                    <a:pt x="10108" y="8087"/>
                  </a:cubicBezTo>
                  <a:cubicBezTo>
                    <a:pt x="10078" y="8079"/>
                    <a:pt x="10050" y="8075"/>
                    <a:pt x="10023" y="8075"/>
                  </a:cubicBezTo>
                  <a:cubicBezTo>
                    <a:pt x="9899" y="8075"/>
                    <a:pt x="9807" y="8161"/>
                    <a:pt x="9748" y="8279"/>
                  </a:cubicBezTo>
                  <a:cubicBezTo>
                    <a:pt x="9292" y="9527"/>
                    <a:pt x="8692" y="10727"/>
                    <a:pt x="7996" y="11880"/>
                  </a:cubicBezTo>
                  <a:cubicBezTo>
                    <a:pt x="7948" y="11376"/>
                    <a:pt x="7876" y="10871"/>
                    <a:pt x="7828" y="10391"/>
                  </a:cubicBezTo>
                  <a:cubicBezTo>
                    <a:pt x="7684" y="9335"/>
                    <a:pt x="7492" y="8303"/>
                    <a:pt x="7300" y="7247"/>
                  </a:cubicBezTo>
                  <a:cubicBezTo>
                    <a:pt x="6964" y="5231"/>
                    <a:pt x="6651" y="3143"/>
                    <a:pt x="7108" y="1103"/>
                  </a:cubicBezTo>
                  <a:cubicBezTo>
                    <a:pt x="7156" y="862"/>
                    <a:pt x="7228" y="598"/>
                    <a:pt x="7324" y="358"/>
                  </a:cubicBezTo>
                  <a:cubicBezTo>
                    <a:pt x="7382" y="140"/>
                    <a:pt x="7210" y="1"/>
                    <a:pt x="7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5"/>
            <p:cNvSpPr/>
            <p:nvPr/>
          </p:nvSpPr>
          <p:spPr>
            <a:xfrm>
              <a:off x="7332691" y="1682259"/>
              <a:ext cx="31645" cy="79302"/>
            </a:xfrm>
            <a:custGeom>
              <a:rect b="b" l="l" r="r" t="t"/>
              <a:pathLst>
                <a:path extrusionOk="0" h="2288" w="913">
                  <a:moveTo>
                    <a:pt x="656" y="0"/>
                  </a:moveTo>
                  <a:cubicBezTo>
                    <a:pt x="646" y="0"/>
                    <a:pt x="635" y="1"/>
                    <a:pt x="624" y="3"/>
                  </a:cubicBezTo>
                  <a:cubicBezTo>
                    <a:pt x="480" y="3"/>
                    <a:pt x="336" y="123"/>
                    <a:pt x="336" y="267"/>
                  </a:cubicBezTo>
                  <a:cubicBezTo>
                    <a:pt x="360" y="843"/>
                    <a:pt x="264" y="1395"/>
                    <a:pt x="48" y="1947"/>
                  </a:cubicBezTo>
                  <a:cubicBezTo>
                    <a:pt x="0" y="2067"/>
                    <a:pt x="96" y="2259"/>
                    <a:pt x="240" y="2283"/>
                  </a:cubicBezTo>
                  <a:cubicBezTo>
                    <a:pt x="262" y="2286"/>
                    <a:pt x="282" y="2288"/>
                    <a:pt x="302" y="2288"/>
                  </a:cubicBezTo>
                  <a:cubicBezTo>
                    <a:pt x="438" y="2288"/>
                    <a:pt x="537" y="2217"/>
                    <a:pt x="600" y="2091"/>
                  </a:cubicBezTo>
                  <a:cubicBezTo>
                    <a:pt x="816" y="1515"/>
                    <a:pt x="912" y="891"/>
                    <a:pt x="888" y="267"/>
                  </a:cubicBezTo>
                  <a:cubicBezTo>
                    <a:pt x="888" y="134"/>
                    <a:pt x="786" y="0"/>
                    <a:pt x="6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5"/>
            <p:cNvSpPr/>
            <p:nvPr/>
          </p:nvSpPr>
          <p:spPr>
            <a:xfrm>
              <a:off x="7464950" y="2093628"/>
              <a:ext cx="54936" cy="25025"/>
            </a:xfrm>
            <a:custGeom>
              <a:rect b="b" l="l" r="r" t="t"/>
              <a:pathLst>
                <a:path extrusionOk="0" h="722" w="1585">
                  <a:moveTo>
                    <a:pt x="526" y="0"/>
                  </a:moveTo>
                  <a:cubicBezTo>
                    <a:pt x="447" y="0"/>
                    <a:pt x="367" y="5"/>
                    <a:pt x="289" y="15"/>
                  </a:cubicBezTo>
                  <a:cubicBezTo>
                    <a:pt x="193" y="15"/>
                    <a:pt x="145" y="39"/>
                    <a:pt x="73" y="87"/>
                  </a:cubicBezTo>
                  <a:cubicBezTo>
                    <a:pt x="25" y="135"/>
                    <a:pt x="1" y="231"/>
                    <a:pt x="1" y="303"/>
                  </a:cubicBezTo>
                  <a:cubicBezTo>
                    <a:pt x="1" y="375"/>
                    <a:pt x="25" y="447"/>
                    <a:pt x="73" y="495"/>
                  </a:cubicBezTo>
                  <a:cubicBezTo>
                    <a:pt x="112" y="534"/>
                    <a:pt x="183" y="574"/>
                    <a:pt x="247" y="574"/>
                  </a:cubicBezTo>
                  <a:cubicBezTo>
                    <a:pt x="261" y="574"/>
                    <a:pt x="276" y="572"/>
                    <a:pt x="289" y="567"/>
                  </a:cubicBezTo>
                  <a:cubicBezTo>
                    <a:pt x="361" y="567"/>
                    <a:pt x="457" y="543"/>
                    <a:pt x="529" y="543"/>
                  </a:cubicBezTo>
                  <a:cubicBezTo>
                    <a:pt x="577" y="543"/>
                    <a:pt x="625" y="567"/>
                    <a:pt x="649" y="567"/>
                  </a:cubicBezTo>
                  <a:lnTo>
                    <a:pt x="721" y="567"/>
                  </a:lnTo>
                  <a:cubicBezTo>
                    <a:pt x="817" y="567"/>
                    <a:pt x="889" y="591"/>
                    <a:pt x="961" y="615"/>
                  </a:cubicBezTo>
                  <a:cubicBezTo>
                    <a:pt x="1009" y="615"/>
                    <a:pt x="1033" y="639"/>
                    <a:pt x="1081" y="663"/>
                  </a:cubicBezTo>
                  <a:lnTo>
                    <a:pt x="1129" y="663"/>
                  </a:lnTo>
                  <a:lnTo>
                    <a:pt x="1153" y="687"/>
                  </a:lnTo>
                  <a:cubicBezTo>
                    <a:pt x="1204" y="704"/>
                    <a:pt x="1255" y="721"/>
                    <a:pt x="1306" y="721"/>
                  </a:cubicBezTo>
                  <a:cubicBezTo>
                    <a:pt x="1327" y="721"/>
                    <a:pt x="1348" y="718"/>
                    <a:pt x="1369" y="711"/>
                  </a:cubicBezTo>
                  <a:cubicBezTo>
                    <a:pt x="1441" y="687"/>
                    <a:pt x="1489" y="639"/>
                    <a:pt x="1537" y="567"/>
                  </a:cubicBezTo>
                  <a:cubicBezTo>
                    <a:pt x="1585" y="447"/>
                    <a:pt x="1585" y="255"/>
                    <a:pt x="1441" y="207"/>
                  </a:cubicBezTo>
                  <a:cubicBezTo>
                    <a:pt x="1154" y="73"/>
                    <a:pt x="837" y="0"/>
                    <a:pt x="526" y="0"/>
                  </a:cubicBezTo>
                  <a:close/>
                </a:path>
              </a:pathLst>
            </a:custGeom>
            <a:solidFill>
              <a:srgbClr val="62A0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5"/>
            <p:cNvSpPr/>
            <p:nvPr/>
          </p:nvSpPr>
          <p:spPr>
            <a:xfrm>
              <a:off x="6954179" y="2279747"/>
              <a:ext cx="1073212" cy="1345085"/>
            </a:xfrm>
            <a:custGeom>
              <a:rect b="b" l="l" r="r" t="t"/>
              <a:pathLst>
                <a:path extrusionOk="0" h="38808" w="30964">
                  <a:moveTo>
                    <a:pt x="14865" y="1"/>
                  </a:moveTo>
                  <a:cubicBezTo>
                    <a:pt x="14727" y="1"/>
                    <a:pt x="14594" y="85"/>
                    <a:pt x="14594" y="262"/>
                  </a:cubicBezTo>
                  <a:cubicBezTo>
                    <a:pt x="14738" y="2326"/>
                    <a:pt x="14906" y="4390"/>
                    <a:pt x="15098" y="6454"/>
                  </a:cubicBezTo>
                  <a:cubicBezTo>
                    <a:pt x="15146" y="7078"/>
                    <a:pt x="15218" y="7726"/>
                    <a:pt x="15266" y="8374"/>
                  </a:cubicBezTo>
                  <a:cubicBezTo>
                    <a:pt x="15170" y="8254"/>
                    <a:pt x="15050" y="8134"/>
                    <a:pt x="14954" y="8038"/>
                  </a:cubicBezTo>
                  <a:cubicBezTo>
                    <a:pt x="14354" y="7438"/>
                    <a:pt x="13610" y="6982"/>
                    <a:pt x="13106" y="6310"/>
                  </a:cubicBezTo>
                  <a:cubicBezTo>
                    <a:pt x="12841" y="5998"/>
                    <a:pt x="12649" y="5614"/>
                    <a:pt x="12601" y="5182"/>
                  </a:cubicBezTo>
                  <a:cubicBezTo>
                    <a:pt x="12601" y="5038"/>
                    <a:pt x="12481" y="4894"/>
                    <a:pt x="12337" y="4894"/>
                  </a:cubicBezTo>
                  <a:cubicBezTo>
                    <a:pt x="12193" y="4894"/>
                    <a:pt x="12049" y="5038"/>
                    <a:pt x="12049" y="5182"/>
                  </a:cubicBezTo>
                  <a:cubicBezTo>
                    <a:pt x="12121" y="6046"/>
                    <a:pt x="12649" y="6742"/>
                    <a:pt x="13274" y="7318"/>
                  </a:cubicBezTo>
                  <a:cubicBezTo>
                    <a:pt x="13370" y="7414"/>
                    <a:pt x="13466" y="7486"/>
                    <a:pt x="13586" y="7582"/>
                  </a:cubicBezTo>
                  <a:cubicBezTo>
                    <a:pt x="13562" y="7606"/>
                    <a:pt x="13538" y="7606"/>
                    <a:pt x="13514" y="7630"/>
                  </a:cubicBezTo>
                  <a:lnTo>
                    <a:pt x="12505" y="8638"/>
                  </a:lnTo>
                  <a:cubicBezTo>
                    <a:pt x="12409" y="8734"/>
                    <a:pt x="12385" y="8927"/>
                    <a:pt x="12505" y="9047"/>
                  </a:cubicBezTo>
                  <a:cubicBezTo>
                    <a:pt x="12565" y="9095"/>
                    <a:pt x="12637" y="9119"/>
                    <a:pt x="12709" y="9119"/>
                  </a:cubicBezTo>
                  <a:cubicBezTo>
                    <a:pt x="12781" y="9119"/>
                    <a:pt x="12853" y="9095"/>
                    <a:pt x="12913" y="9047"/>
                  </a:cubicBezTo>
                  <a:cubicBezTo>
                    <a:pt x="13250" y="8686"/>
                    <a:pt x="13586" y="8350"/>
                    <a:pt x="13922" y="8014"/>
                  </a:cubicBezTo>
                  <a:cubicBezTo>
                    <a:pt x="13946" y="7990"/>
                    <a:pt x="13970" y="7966"/>
                    <a:pt x="13970" y="7918"/>
                  </a:cubicBezTo>
                  <a:cubicBezTo>
                    <a:pt x="14378" y="8254"/>
                    <a:pt x="14786" y="8614"/>
                    <a:pt x="15098" y="9047"/>
                  </a:cubicBezTo>
                  <a:cubicBezTo>
                    <a:pt x="15218" y="9239"/>
                    <a:pt x="15314" y="9431"/>
                    <a:pt x="15386" y="9623"/>
                  </a:cubicBezTo>
                  <a:cubicBezTo>
                    <a:pt x="15386" y="9719"/>
                    <a:pt x="15410" y="9815"/>
                    <a:pt x="15410" y="9911"/>
                  </a:cubicBezTo>
                  <a:cubicBezTo>
                    <a:pt x="15386" y="9911"/>
                    <a:pt x="15386" y="9935"/>
                    <a:pt x="15386" y="9959"/>
                  </a:cubicBezTo>
                  <a:cubicBezTo>
                    <a:pt x="15290" y="10079"/>
                    <a:pt x="15338" y="10223"/>
                    <a:pt x="15434" y="10295"/>
                  </a:cubicBezTo>
                  <a:cubicBezTo>
                    <a:pt x="15506" y="11087"/>
                    <a:pt x="15578" y="11879"/>
                    <a:pt x="15650" y="12647"/>
                  </a:cubicBezTo>
                  <a:cubicBezTo>
                    <a:pt x="15818" y="14711"/>
                    <a:pt x="15938" y="16775"/>
                    <a:pt x="16010" y="18840"/>
                  </a:cubicBezTo>
                  <a:cubicBezTo>
                    <a:pt x="16058" y="20784"/>
                    <a:pt x="16034" y="22752"/>
                    <a:pt x="15938" y="24696"/>
                  </a:cubicBezTo>
                  <a:cubicBezTo>
                    <a:pt x="15386" y="24120"/>
                    <a:pt x="14882" y="23520"/>
                    <a:pt x="14522" y="22800"/>
                  </a:cubicBezTo>
                  <a:cubicBezTo>
                    <a:pt x="14306" y="22368"/>
                    <a:pt x="14162" y="21912"/>
                    <a:pt x="13970" y="21456"/>
                  </a:cubicBezTo>
                  <a:cubicBezTo>
                    <a:pt x="13826" y="21072"/>
                    <a:pt x="13658" y="20688"/>
                    <a:pt x="13490" y="20328"/>
                  </a:cubicBezTo>
                  <a:cubicBezTo>
                    <a:pt x="13514" y="20280"/>
                    <a:pt x="13562" y="20232"/>
                    <a:pt x="13562" y="20160"/>
                  </a:cubicBezTo>
                  <a:cubicBezTo>
                    <a:pt x="13586" y="19176"/>
                    <a:pt x="13610" y="18215"/>
                    <a:pt x="13634" y="17231"/>
                  </a:cubicBezTo>
                  <a:cubicBezTo>
                    <a:pt x="13658" y="16391"/>
                    <a:pt x="13634" y="15527"/>
                    <a:pt x="13442" y="14711"/>
                  </a:cubicBezTo>
                  <a:cubicBezTo>
                    <a:pt x="13322" y="14231"/>
                    <a:pt x="13130" y="13775"/>
                    <a:pt x="12889" y="13367"/>
                  </a:cubicBezTo>
                  <a:cubicBezTo>
                    <a:pt x="12831" y="13272"/>
                    <a:pt x="12746" y="13233"/>
                    <a:pt x="12661" y="13233"/>
                  </a:cubicBezTo>
                  <a:cubicBezTo>
                    <a:pt x="12467" y="13233"/>
                    <a:pt x="12276" y="13438"/>
                    <a:pt x="12409" y="13655"/>
                  </a:cubicBezTo>
                  <a:cubicBezTo>
                    <a:pt x="13274" y="15071"/>
                    <a:pt x="13082" y="16895"/>
                    <a:pt x="13034" y="18479"/>
                  </a:cubicBezTo>
                  <a:lnTo>
                    <a:pt x="13010" y="19488"/>
                  </a:lnTo>
                  <a:cubicBezTo>
                    <a:pt x="12193" y="18167"/>
                    <a:pt x="11113" y="17015"/>
                    <a:pt x="9985" y="15983"/>
                  </a:cubicBezTo>
                  <a:cubicBezTo>
                    <a:pt x="9217" y="15287"/>
                    <a:pt x="8425" y="14639"/>
                    <a:pt x="7633" y="13991"/>
                  </a:cubicBezTo>
                  <a:cubicBezTo>
                    <a:pt x="7570" y="13940"/>
                    <a:pt x="7493" y="13910"/>
                    <a:pt x="7417" y="13910"/>
                  </a:cubicBezTo>
                  <a:cubicBezTo>
                    <a:pt x="7349" y="13910"/>
                    <a:pt x="7282" y="13934"/>
                    <a:pt x="7225" y="13991"/>
                  </a:cubicBezTo>
                  <a:cubicBezTo>
                    <a:pt x="7129" y="14087"/>
                    <a:pt x="7105" y="14279"/>
                    <a:pt x="7225" y="14375"/>
                  </a:cubicBezTo>
                  <a:cubicBezTo>
                    <a:pt x="8641" y="15527"/>
                    <a:pt x="10033" y="16679"/>
                    <a:pt x="11233" y="18023"/>
                  </a:cubicBezTo>
                  <a:cubicBezTo>
                    <a:pt x="10897" y="17951"/>
                    <a:pt x="10537" y="17927"/>
                    <a:pt x="10201" y="17903"/>
                  </a:cubicBezTo>
                  <a:cubicBezTo>
                    <a:pt x="9601" y="17831"/>
                    <a:pt x="8857" y="17687"/>
                    <a:pt x="8545" y="17135"/>
                  </a:cubicBezTo>
                  <a:cubicBezTo>
                    <a:pt x="8487" y="17040"/>
                    <a:pt x="8401" y="17001"/>
                    <a:pt x="8316" y="17001"/>
                  </a:cubicBezTo>
                  <a:cubicBezTo>
                    <a:pt x="8121" y="17001"/>
                    <a:pt x="7924" y="17206"/>
                    <a:pt x="8041" y="17423"/>
                  </a:cubicBezTo>
                  <a:cubicBezTo>
                    <a:pt x="8425" y="18071"/>
                    <a:pt x="9193" y="18311"/>
                    <a:pt x="9889" y="18407"/>
                  </a:cubicBezTo>
                  <a:cubicBezTo>
                    <a:pt x="10585" y="18503"/>
                    <a:pt x="11425" y="18479"/>
                    <a:pt x="11977" y="18984"/>
                  </a:cubicBezTo>
                  <a:cubicBezTo>
                    <a:pt x="12001" y="19008"/>
                    <a:pt x="12001" y="19008"/>
                    <a:pt x="12025" y="19008"/>
                  </a:cubicBezTo>
                  <a:cubicBezTo>
                    <a:pt x="12289" y="19392"/>
                    <a:pt x="12553" y="19800"/>
                    <a:pt x="12793" y="20208"/>
                  </a:cubicBezTo>
                  <a:cubicBezTo>
                    <a:pt x="13010" y="20616"/>
                    <a:pt x="13202" y="21000"/>
                    <a:pt x="13370" y="21432"/>
                  </a:cubicBezTo>
                  <a:cubicBezTo>
                    <a:pt x="13562" y="21888"/>
                    <a:pt x="13730" y="22368"/>
                    <a:pt x="13922" y="22848"/>
                  </a:cubicBezTo>
                  <a:cubicBezTo>
                    <a:pt x="14378" y="23856"/>
                    <a:pt x="15098" y="24672"/>
                    <a:pt x="15866" y="25464"/>
                  </a:cubicBezTo>
                  <a:cubicBezTo>
                    <a:pt x="15818" y="26184"/>
                    <a:pt x="15746" y="26904"/>
                    <a:pt x="15674" y="27600"/>
                  </a:cubicBezTo>
                  <a:cubicBezTo>
                    <a:pt x="15650" y="27624"/>
                    <a:pt x="15650" y="27648"/>
                    <a:pt x="15626" y="27672"/>
                  </a:cubicBezTo>
                  <a:cubicBezTo>
                    <a:pt x="15602" y="27744"/>
                    <a:pt x="15602" y="27840"/>
                    <a:pt x="15626" y="27912"/>
                  </a:cubicBezTo>
                  <a:cubicBezTo>
                    <a:pt x="15482" y="28969"/>
                    <a:pt x="15314" y="30001"/>
                    <a:pt x="15098" y="31033"/>
                  </a:cubicBezTo>
                  <a:cubicBezTo>
                    <a:pt x="15050" y="31297"/>
                    <a:pt x="15002" y="31537"/>
                    <a:pt x="14954" y="31777"/>
                  </a:cubicBezTo>
                  <a:cubicBezTo>
                    <a:pt x="14906" y="31945"/>
                    <a:pt x="15002" y="32065"/>
                    <a:pt x="15122" y="32113"/>
                  </a:cubicBezTo>
                  <a:cubicBezTo>
                    <a:pt x="15002" y="33793"/>
                    <a:pt x="14378" y="35401"/>
                    <a:pt x="14306" y="37081"/>
                  </a:cubicBezTo>
                  <a:cubicBezTo>
                    <a:pt x="14306" y="37105"/>
                    <a:pt x="14306" y="37129"/>
                    <a:pt x="14306" y="37153"/>
                  </a:cubicBezTo>
                  <a:cubicBezTo>
                    <a:pt x="13994" y="36673"/>
                    <a:pt x="13682" y="36217"/>
                    <a:pt x="13298" y="35809"/>
                  </a:cubicBezTo>
                  <a:cubicBezTo>
                    <a:pt x="13010" y="35521"/>
                    <a:pt x="12721" y="35281"/>
                    <a:pt x="12385" y="35041"/>
                  </a:cubicBezTo>
                  <a:cubicBezTo>
                    <a:pt x="12025" y="34825"/>
                    <a:pt x="11665" y="34633"/>
                    <a:pt x="11305" y="34417"/>
                  </a:cubicBezTo>
                  <a:cubicBezTo>
                    <a:pt x="11257" y="34393"/>
                    <a:pt x="11209" y="34369"/>
                    <a:pt x="11161" y="34321"/>
                  </a:cubicBezTo>
                  <a:cubicBezTo>
                    <a:pt x="11089" y="33745"/>
                    <a:pt x="11329" y="33169"/>
                    <a:pt x="11545" y="32593"/>
                  </a:cubicBezTo>
                  <a:lnTo>
                    <a:pt x="11569" y="32593"/>
                  </a:lnTo>
                  <a:cubicBezTo>
                    <a:pt x="11605" y="32594"/>
                    <a:pt x="11640" y="32595"/>
                    <a:pt x="11675" y="32595"/>
                  </a:cubicBezTo>
                  <a:cubicBezTo>
                    <a:pt x="12716" y="32595"/>
                    <a:pt x="13695" y="31912"/>
                    <a:pt x="14090" y="30937"/>
                  </a:cubicBezTo>
                  <a:cubicBezTo>
                    <a:pt x="14162" y="30817"/>
                    <a:pt x="14042" y="30649"/>
                    <a:pt x="13898" y="30601"/>
                  </a:cubicBezTo>
                  <a:cubicBezTo>
                    <a:pt x="13868" y="30592"/>
                    <a:pt x="13840" y="30588"/>
                    <a:pt x="13813" y="30588"/>
                  </a:cubicBezTo>
                  <a:cubicBezTo>
                    <a:pt x="13689" y="30588"/>
                    <a:pt x="13601" y="30674"/>
                    <a:pt x="13562" y="30793"/>
                  </a:cubicBezTo>
                  <a:cubicBezTo>
                    <a:pt x="13274" y="31513"/>
                    <a:pt x="12529" y="31993"/>
                    <a:pt x="11761" y="32041"/>
                  </a:cubicBezTo>
                  <a:cubicBezTo>
                    <a:pt x="12001" y="31345"/>
                    <a:pt x="12121" y="30553"/>
                    <a:pt x="11881" y="29833"/>
                  </a:cubicBezTo>
                  <a:cubicBezTo>
                    <a:pt x="11842" y="29714"/>
                    <a:pt x="11737" y="29628"/>
                    <a:pt x="11621" y="29628"/>
                  </a:cubicBezTo>
                  <a:cubicBezTo>
                    <a:pt x="11596" y="29628"/>
                    <a:pt x="11571" y="29632"/>
                    <a:pt x="11545" y="29641"/>
                  </a:cubicBezTo>
                  <a:cubicBezTo>
                    <a:pt x="11401" y="29689"/>
                    <a:pt x="11305" y="29857"/>
                    <a:pt x="11353" y="30001"/>
                  </a:cubicBezTo>
                  <a:cubicBezTo>
                    <a:pt x="11593" y="30721"/>
                    <a:pt x="11377" y="31513"/>
                    <a:pt x="11113" y="32209"/>
                  </a:cubicBezTo>
                  <a:cubicBezTo>
                    <a:pt x="10897" y="32785"/>
                    <a:pt x="10657" y="33361"/>
                    <a:pt x="10609" y="33961"/>
                  </a:cubicBezTo>
                  <a:cubicBezTo>
                    <a:pt x="9961" y="33457"/>
                    <a:pt x="9433" y="32857"/>
                    <a:pt x="8953" y="32209"/>
                  </a:cubicBezTo>
                  <a:cubicBezTo>
                    <a:pt x="8929" y="32089"/>
                    <a:pt x="8881" y="31993"/>
                    <a:pt x="8833" y="31873"/>
                  </a:cubicBezTo>
                  <a:cubicBezTo>
                    <a:pt x="8905" y="31801"/>
                    <a:pt x="8929" y="31705"/>
                    <a:pt x="8857" y="31585"/>
                  </a:cubicBezTo>
                  <a:cubicBezTo>
                    <a:pt x="8305" y="30553"/>
                    <a:pt x="8305" y="29353"/>
                    <a:pt x="8449" y="28224"/>
                  </a:cubicBezTo>
                  <a:cubicBezTo>
                    <a:pt x="8473" y="27888"/>
                    <a:pt x="8521" y="27528"/>
                    <a:pt x="8569" y="27192"/>
                  </a:cubicBezTo>
                  <a:cubicBezTo>
                    <a:pt x="9265" y="27000"/>
                    <a:pt x="10057" y="26808"/>
                    <a:pt x="10393" y="26136"/>
                  </a:cubicBezTo>
                  <a:cubicBezTo>
                    <a:pt x="10465" y="25992"/>
                    <a:pt x="10417" y="25848"/>
                    <a:pt x="10297" y="25752"/>
                  </a:cubicBezTo>
                  <a:cubicBezTo>
                    <a:pt x="10259" y="25729"/>
                    <a:pt x="10213" y="25718"/>
                    <a:pt x="10166" y="25718"/>
                  </a:cubicBezTo>
                  <a:cubicBezTo>
                    <a:pt x="10066" y="25718"/>
                    <a:pt x="9962" y="25767"/>
                    <a:pt x="9913" y="25848"/>
                  </a:cubicBezTo>
                  <a:cubicBezTo>
                    <a:pt x="9889" y="25896"/>
                    <a:pt x="9865" y="25920"/>
                    <a:pt x="9841" y="25968"/>
                  </a:cubicBezTo>
                  <a:cubicBezTo>
                    <a:pt x="9841" y="25968"/>
                    <a:pt x="9817" y="25992"/>
                    <a:pt x="9817" y="26016"/>
                  </a:cubicBezTo>
                  <a:cubicBezTo>
                    <a:pt x="9769" y="26064"/>
                    <a:pt x="9697" y="26136"/>
                    <a:pt x="9649" y="26184"/>
                  </a:cubicBezTo>
                  <a:lnTo>
                    <a:pt x="9625" y="26184"/>
                  </a:lnTo>
                  <a:cubicBezTo>
                    <a:pt x="9625" y="26208"/>
                    <a:pt x="9601" y="26208"/>
                    <a:pt x="9577" y="26232"/>
                  </a:cubicBezTo>
                  <a:cubicBezTo>
                    <a:pt x="9553" y="26232"/>
                    <a:pt x="9529" y="26256"/>
                    <a:pt x="9481" y="26280"/>
                  </a:cubicBezTo>
                  <a:cubicBezTo>
                    <a:pt x="9409" y="26328"/>
                    <a:pt x="9337" y="26352"/>
                    <a:pt x="9265" y="26400"/>
                  </a:cubicBezTo>
                  <a:cubicBezTo>
                    <a:pt x="9241" y="26400"/>
                    <a:pt x="9217" y="26400"/>
                    <a:pt x="9193" y="26424"/>
                  </a:cubicBezTo>
                  <a:cubicBezTo>
                    <a:pt x="9145" y="26424"/>
                    <a:pt x="9121" y="26448"/>
                    <a:pt x="9073" y="26448"/>
                  </a:cubicBezTo>
                  <a:cubicBezTo>
                    <a:pt x="9001" y="26496"/>
                    <a:pt x="8929" y="26520"/>
                    <a:pt x="8857" y="26544"/>
                  </a:cubicBezTo>
                  <a:cubicBezTo>
                    <a:pt x="8785" y="26544"/>
                    <a:pt x="8737" y="26568"/>
                    <a:pt x="8665" y="26592"/>
                  </a:cubicBezTo>
                  <a:cubicBezTo>
                    <a:pt x="8761" y="25944"/>
                    <a:pt x="8809" y="25296"/>
                    <a:pt x="8785" y="24648"/>
                  </a:cubicBezTo>
                  <a:cubicBezTo>
                    <a:pt x="8761" y="23952"/>
                    <a:pt x="8617" y="23280"/>
                    <a:pt x="8329" y="22656"/>
                  </a:cubicBezTo>
                  <a:cubicBezTo>
                    <a:pt x="8283" y="22564"/>
                    <a:pt x="8187" y="22521"/>
                    <a:pt x="8093" y="22521"/>
                  </a:cubicBezTo>
                  <a:cubicBezTo>
                    <a:pt x="8040" y="22521"/>
                    <a:pt x="7988" y="22534"/>
                    <a:pt x="7945" y="22560"/>
                  </a:cubicBezTo>
                  <a:cubicBezTo>
                    <a:pt x="7801" y="22632"/>
                    <a:pt x="7777" y="22800"/>
                    <a:pt x="7849" y="22944"/>
                  </a:cubicBezTo>
                  <a:cubicBezTo>
                    <a:pt x="8353" y="24000"/>
                    <a:pt x="8281" y="25248"/>
                    <a:pt x="8137" y="26400"/>
                  </a:cubicBezTo>
                  <a:cubicBezTo>
                    <a:pt x="8113" y="26544"/>
                    <a:pt x="8089" y="26688"/>
                    <a:pt x="8065" y="26832"/>
                  </a:cubicBezTo>
                  <a:cubicBezTo>
                    <a:pt x="8041" y="26904"/>
                    <a:pt x="8017" y="26976"/>
                    <a:pt x="8041" y="27048"/>
                  </a:cubicBezTo>
                  <a:cubicBezTo>
                    <a:pt x="7897" y="28008"/>
                    <a:pt x="7753" y="28969"/>
                    <a:pt x="7825" y="29953"/>
                  </a:cubicBezTo>
                  <a:cubicBezTo>
                    <a:pt x="7849" y="30049"/>
                    <a:pt x="7849" y="30145"/>
                    <a:pt x="7873" y="30265"/>
                  </a:cubicBezTo>
                  <a:cubicBezTo>
                    <a:pt x="7849" y="30217"/>
                    <a:pt x="7825" y="30169"/>
                    <a:pt x="7801" y="30121"/>
                  </a:cubicBezTo>
                  <a:cubicBezTo>
                    <a:pt x="7801" y="30073"/>
                    <a:pt x="7801" y="30001"/>
                    <a:pt x="7777" y="29977"/>
                  </a:cubicBezTo>
                  <a:cubicBezTo>
                    <a:pt x="7753" y="29929"/>
                    <a:pt x="7729" y="29905"/>
                    <a:pt x="7705" y="29857"/>
                  </a:cubicBezTo>
                  <a:cubicBezTo>
                    <a:pt x="7273" y="28824"/>
                    <a:pt x="6937" y="27768"/>
                    <a:pt x="6577" y="26712"/>
                  </a:cubicBezTo>
                  <a:cubicBezTo>
                    <a:pt x="6145" y="25344"/>
                    <a:pt x="5713" y="23952"/>
                    <a:pt x="4969" y="22728"/>
                  </a:cubicBezTo>
                  <a:cubicBezTo>
                    <a:pt x="4969" y="22704"/>
                    <a:pt x="4993" y="22680"/>
                    <a:pt x="4993" y="22656"/>
                  </a:cubicBezTo>
                  <a:cubicBezTo>
                    <a:pt x="5065" y="21864"/>
                    <a:pt x="4969" y="21072"/>
                    <a:pt x="4705" y="20328"/>
                  </a:cubicBezTo>
                  <a:cubicBezTo>
                    <a:pt x="4665" y="20209"/>
                    <a:pt x="4577" y="20123"/>
                    <a:pt x="4453" y="20123"/>
                  </a:cubicBezTo>
                  <a:cubicBezTo>
                    <a:pt x="4427" y="20123"/>
                    <a:pt x="4398" y="20127"/>
                    <a:pt x="4369" y="20136"/>
                  </a:cubicBezTo>
                  <a:cubicBezTo>
                    <a:pt x="4225" y="20160"/>
                    <a:pt x="4129" y="20328"/>
                    <a:pt x="4177" y="20472"/>
                  </a:cubicBezTo>
                  <a:cubicBezTo>
                    <a:pt x="4345" y="20952"/>
                    <a:pt x="4441" y="21456"/>
                    <a:pt x="4465" y="21960"/>
                  </a:cubicBezTo>
                  <a:cubicBezTo>
                    <a:pt x="3985" y="21360"/>
                    <a:pt x="3408" y="20832"/>
                    <a:pt x="2784" y="20400"/>
                  </a:cubicBezTo>
                  <a:cubicBezTo>
                    <a:pt x="2040" y="19920"/>
                    <a:pt x="1248" y="19536"/>
                    <a:pt x="456" y="19176"/>
                  </a:cubicBezTo>
                  <a:cubicBezTo>
                    <a:pt x="404" y="19150"/>
                    <a:pt x="350" y="19136"/>
                    <a:pt x="297" y="19136"/>
                  </a:cubicBezTo>
                  <a:cubicBezTo>
                    <a:pt x="204" y="19136"/>
                    <a:pt x="118" y="19179"/>
                    <a:pt x="72" y="19272"/>
                  </a:cubicBezTo>
                  <a:cubicBezTo>
                    <a:pt x="0" y="19392"/>
                    <a:pt x="24" y="19584"/>
                    <a:pt x="168" y="19656"/>
                  </a:cubicBezTo>
                  <a:cubicBezTo>
                    <a:pt x="1560" y="20304"/>
                    <a:pt x="3000" y="21000"/>
                    <a:pt x="3961" y="22248"/>
                  </a:cubicBezTo>
                  <a:cubicBezTo>
                    <a:pt x="4033" y="22320"/>
                    <a:pt x="4081" y="22392"/>
                    <a:pt x="4129" y="22464"/>
                  </a:cubicBezTo>
                  <a:cubicBezTo>
                    <a:pt x="3961" y="22440"/>
                    <a:pt x="3793" y="22440"/>
                    <a:pt x="3625" y="22440"/>
                  </a:cubicBezTo>
                  <a:cubicBezTo>
                    <a:pt x="3432" y="22416"/>
                    <a:pt x="3264" y="22416"/>
                    <a:pt x="3096" y="22392"/>
                  </a:cubicBezTo>
                  <a:cubicBezTo>
                    <a:pt x="3048" y="22368"/>
                    <a:pt x="3000" y="22368"/>
                    <a:pt x="2976" y="22344"/>
                  </a:cubicBezTo>
                  <a:cubicBezTo>
                    <a:pt x="2952" y="22344"/>
                    <a:pt x="2928" y="22344"/>
                    <a:pt x="2904" y="22320"/>
                  </a:cubicBezTo>
                  <a:lnTo>
                    <a:pt x="2880" y="22320"/>
                  </a:lnTo>
                  <a:cubicBezTo>
                    <a:pt x="2832" y="22296"/>
                    <a:pt x="2784" y="22272"/>
                    <a:pt x="2760" y="22248"/>
                  </a:cubicBezTo>
                  <a:cubicBezTo>
                    <a:pt x="2712" y="22224"/>
                    <a:pt x="2712" y="22200"/>
                    <a:pt x="2664" y="22176"/>
                  </a:cubicBezTo>
                  <a:cubicBezTo>
                    <a:pt x="2609" y="22115"/>
                    <a:pt x="2546" y="22090"/>
                    <a:pt x="2483" y="22090"/>
                  </a:cubicBezTo>
                  <a:cubicBezTo>
                    <a:pt x="2273" y="22090"/>
                    <a:pt x="2077" y="22375"/>
                    <a:pt x="2280" y="22560"/>
                  </a:cubicBezTo>
                  <a:cubicBezTo>
                    <a:pt x="2592" y="22896"/>
                    <a:pt x="3024" y="22968"/>
                    <a:pt x="3481" y="22992"/>
                  </a:cubicBezTo>
                  <a:cubicBezTo>
                    <a:pt x="3673" y="22992"/>
                    <a:pt x="3889" y="22992"/>
                    <a:pt x="4081" y="23016"/>
                  </a:cubicBezTo>
                  <a:cubicBezTo>
                    <a:pt x="4153" y="23016"/>
                    <a:pt x="4129" y="23016"/>
                    <a:pt x="4201" y="23040"/>
                  </a:cubicBezTo>
                  <a:cubicBezTo>
                    <a:pt x="4249" y="23040"/>
                    <a:pt x="4297" y="23064"/>
                    <a:pt x="4345" y="23064"/>
                  </a:cubicBezTo>
                  <a:cubicBezTo>
                    <a:pt x="4465" y="23088"/>
                    <a:pt x="4489" y="23112"/>
                    <a:pt x="4585" y="23160"/>
                  </a:cubicBezTo>
                  <a:cubicBezTo>
                    <a:pt x="5185" y="24192"/>
                    <a:pt x="5569" y="25368"/>
                    <a:pt x="5929" y="26496"/>
                  </a:cubicBezTo>
                  <a:cubicBezTo>
                    <a:pt x="6121" y="27048"/>
                    <a:pt x="6289" y="27600"/>
                    <a:pt x="6481" y="28152"/>
                  </a:cubicBezTo>
                  <a:cubicBezTo>
                    <a:pt x="6169" y="27888"/>
                    <a:pt x="5809" y="27720"/>
                    <a:pt x="5401" y="27624"/>
                  </a:cubicBezTo>
                  <a:cubicBezTo>
                    <a:pt x="5382" y="27621"/>
                    <a:pt x="5364" y="27620"/>
                    <a:pt x="5345" y="27620"/>
                  </a:cubicBezTo>
                  <a:cubicBezTo>
                    <a:pt x="5216" y="27620"/>
                    <a:pt x="5086" y="27691"/>
                    <a:pt x="5065" y="27816"/>
                  </a:cubicBezTo>
                  <a:cubicBezTo>
                    <a:pt x="5017" y="27960"/>
                    <a:pt x="5089" y="28128"/>
                    <a:pt x="5257" y="28176"/>
                  </a:cubicBezTo>
                  <a:cubicBezTo>
                    <a:pt x="5353" y="28176"/>
                    <a:pt x="5449" y="28224"/>
                    <a:pt x="5521" y="28248"/>
                  </a:cubicBezTo>
                  <a:cubicBezTo>
                    <a:pt x="5545" y="28248"/>
                    <a:pt x="5569" y="28272"/>
                    <a:pt x="5593" y="28272"/>
                  </a:cubicBezTo>
                  <a:lnTo>
                    <a:pt x="5617" y="28272"/>
                  </a:lnTo>
                  <a:cubicBezTo>
                    <a:pt x="5665" y="28296"/>
                    <a:pt x="5713" y="28320"/>
                    <a:pt x="5737" y="28344"/>
                  </a:cubicBezTo>
                  <a:cubicBezTo>
                    <a:pt x="5833" y="28368"/>
                    <a:pt x="5905" y="28416"/>
                    <a:pt x="5977" y="28488"/>
                  </a:cubicBezTo>
                  <a:cubicBezTo>
                    <a:pt x="6001" y="28488"/>
                    <a:pt x="6025" y="28512"/>
                    <a:pt x="6049" y="28512"/>
                  </a:cubicBezTo>
                  <a:cubicBezTo>
                    <a:pt x="6049" y="28536"/>
                    <a:pt x="6049" y="28536"/>
                    <a:pt x="6049" y="28536"/>
                  </a:cubicBezTo>
                  <a:cubicBezTo>
                    <a:pt x="6097" y="28560"/>
                    <a:pt x="6145" y="28608"/>
                    <a:pt x="6169" y="28632"/>
                  </a:cubicBezTo>
                  <a:cubicBezTo>
                    <a:pt x="6241" y="28704"/>
                    <a:pt x="6313" y="28752"/>
                    <a:pt x="6361" y="28824"/>
                  </a:cubicBezTo>
                  <a:cubicBezTo>
                    <a:pt x="6385" y="28849"/>
                    <a:pt x="6385" y="28873"/>
                    <a:pt x="6409" y="28897"/>
                  </a:cubicBezTo>
                  <a:cubicBezTo>
                    <a:pt x="6457" y="28945"/>
                    <a:pt x="6481" y="28969"/>
                    <a:pt x="6505" y="29017"/>
                  </a:cubicBezTo>
                  <a:cubicBezTo>
                    <a:pt x="6553" y="29113"/>
                    <a:pt x="6601" y="29185"/>
                    <a:pt x="6649" y="29281"/>
                  </a:cubicBezTo>
                  <a:cubicBezTo>
                    <a:pt x="6649" y="29281"/>
                    <a:pt x="6649" y="29305"/>
                    <a:pt x="6649" y="29305"/>
                  </a:cubicBezTo>
                  <a:cubicBezTo>
                    <a:pt x="6673" y="29329"/>
                    <a:pt x="6673" y="29353"/>
                    <a:pt x="6673" y="29353"/>
                  </a:cubicBezTo>
                  <a:cubicBezTo>
                    <a:pt x="6697" y="29401"/>
                    <a:pt x="6721" y="29449"/>
                    <a:pt x="6721" y="29497"/>
                  </a:cubicBezTo>
                  <a:cubicBezTo>
                    <a:pt x="6745" y="29569"/>
                    <a:pt x="6793" y="29641"/>
                    <a:pt x="6865" y="29665"/>
                  </a:cubicBezTo>
                  <a:cubicBezTo>
                    <a:pt x="6985" y="29833"/>
                    <a:pt x="7105" y="30001"/>
                    <a:pt x="7225" y="30169"/>
                  </a:cubicBezTo>
                  <a:cubicBezTo>
                    <a:pt x="7561" y="30961"/>
                    <a:pt x="7969" y="31753"/>
                    <a:pt x="8449" y="32449"/>
                  </a:cubicBezTo>
                  <a:cubicBezTo>
                    <a:pt x="8449" y="32497"/>
                    <a:pt x="8473" y="32545"/>
                    <a:pt x="8473" y="32593"/>
                  </a:cubicBezTo>
                  <a:cubicBezTo>
                    <a:pt x="8497" y="32689"/>
                    <a:pt x="8593" y="32761"/>
                    <a:pt x="8689" y="32785"/>
                  </a:cubicBezTo>
                  <a:cubicBezTo>
                    <a:pt x="9001" y="33217"/>
                    <a:pt x="9361" y="33625"/>
                    <a:pt x="9769" y="34009"/>
                  </a:cubicBezTo>
                  <a:cubicBezTo>
                    <a:pt x="9563" y="34056"/>
                    <a:pt x="9345" y="34081"/>
                    <a:pt x="9125" y="34081"/>
                  </a:cubicBezTo>
                  <a:cubicBezTo>
                    <a:pt x="8783" y="34081"/>
                    <a:pt x="8434" y="34021"/>
                    <a:pt x="8113" y="33889"/>
                  </a:cubicBezTo>
                  <a:cubicBezTo>
                    <a:pt x="8070" y="33863"/>
                    <a:pt x="8021" y="33850"/>
                    <a:pt x="7972" y="33850"/>
                  </a:cubicBezTo>
                  <a:cubicBezTo>
                    <a:pt x="7885" y="33850"/>
                    <a:pt x="7799" y="33893"/>
                    <a:pt x="7753" y="33985"/>
                  </a:cubicBezTo>
                  <a:cubicBezTo>
                    <a:pt x="7681" y="34105"/>
                    <a:pt x="7705" y="34297"/>
                    <a:pt x="7849" y="34369"/>
                  </a:cubicBezTo>
                  <a:cubicBezTo>
                    <a:pt x="8250" y="34550"/>
                    <a:pt x="8685" y="34640"/>
                    <a:pt x="9125" y="34640"/>
                  </a:cubicBezTo>
                  <a:cubicBezTo>
                    <a:pt x="9503" y="34640"/>
                    <a:pt x="9884" y="34574"/>
                    <a:pt x="10249" y="34441"/>
                  </a:cubicBezTo>
                  <a:cubicBezTo>
                    <a:pt x="10249" y="34441"/>
                    <a:pt x="10273" y="34417"/>
                    <a:pt x="10297" y="34417"/>
                  </a:cubicBezTo>
                  <a:cubicBezTo>
                    <a:pt x="10345" y="34465"/>
                    <a:pt x="10417" y="34513"/>
                    <a:pt x="10465" y="34561"/>
                  </a:cubicBezTo>
                  <a:cubicBezTo>
                    <a:pt x="11185" y="35065"/>
                    <a:pt x="12001" y="35377"/>
                    <a:pt x="12649" y="35953"/>
                  </a:cubicBezTo>
                  <a:cubicBezTo>
                    <a:pt x="13274" y="36553"/>
                    <a:pt x="13730" y="37297"/>
                    <a:pt x="14186" y="38017"/>
                  </a:cubicBezTo>
                  <a:cubicBezTo>
                    <a:pt x="14234" y="38089"/>
                    <a:pt x="14306" y="38113"/>
                    <a:pt x="14354" y="38137"/>
                  </a:cubicBezTo>
                  <a:cubicBezTo>
                    <a:pt x="14378" y="38305"/>
                    <a:pt x="14426" y="38449"/>
                    <a:pt x="14450" y="38617"/>
                  </a:cubicBezTo>
                  <a:cubicBezTo>
                    <a:pt x="14487" y="38749"/>
                    <a:pt x="14591" y="38807"/>
                    <a:pt x="14700" y="38807"/>
                  </a:cubicBezTo>
                  <a:cubicBezTo>
                    <a:pt x="14868" y="38807"/>
                    <a:pt x="15045" y="38668"/>
                    <a:pt x="15002" y="38449"/>
                  </a:cubicBezTo>
                  <a:cubicBezTo>
                    <a:pt x="14954" y="38353"/>
                    <a:pt x="14954" y="38233"/>
                    <a:pt x="14930" y="38113"/>
                  </a:cubicBezTo>
                  <a:lnTo>
                    <a:pt x="14930" y="38113"/>
                  </a:lnTo>
                  <a:lnTo>
                    <a:pt x="15170" y="38233"/>
                  </a:lnTo>
                  <a:cubicBezTo>
                    <a:pt x="15212" y="38262"/>
                    <a:pt x="15254" y="38273"/>
                    <a:pt x="15296" y="38273"/>
                  </a:cubicBezTo>
                  <a:cubicBezTo>
                    <a:pt x="15326" y="38273"/>
                    <a:pt x="15356" y="38267"/>
                    <a:pt x="15386" y="38257"/>
                  </a:cubicBezTo>
                  <a:cubicBezTo>
                    <a:pt x="15458" y="38257"/>
                    <a:pt x="15530" y="38209"/>
                    <a:pt x="15554" y="38137"/>
                  </a:cubicBezTo>
                  <a:cubicBezTo>
                    <a:pt x="15578" y="38065"/>
                    <a:pt x="15602" y="37993"/>
                    <a:pt x="15578" y="37921"/>
                  </a:cubicBezTo>
                  <a:cubicBezTo>
                    <a:pt x="15578" y="37897"/>
                    <a:pt x="15554" y="37873"/>
                    <a:pt x="15530" y="37849"/>
                  </a:cubicBezTo>
                  <a:cubicBezTo>
                    <a:pt x="16274" y="35953"/>
                    <a:pt x="17642" y="34441"/>
                    <a:pt x="19154" y="33145"/>
                  </a:cubicBezTo>
                  <a:cubicBezTo>
                    <a:pt x="19248" y="33130"/>
                    <a:pt x="19341" y="33123"/>
                    <a:pt x="19435" y="33123"/>
                  </a:cubicBezTo>
                  <a:cubicBezTo>
                    <a:pt x="19940" y="33123"/>
                    <a:pt x="20440" y="33323"/>
                    <a:pt x="20906" y="33505"/>
                  </a:cubicBezTo>
                  <a:cubicBezTo>
                    <a:pt x="21398" y="33702"/>
                    <a:pt x="21906" y="33866"/>
                    <a:pt x="22444" y="33866"/>
                  </a:cubicBezTo>
                  <a:cubicBezTo>
                    <a:pt x="22562" y="33866"/>
                    <a:pt x="22681" y="33858"/>
                    <a:pt x="22803" y="33841"/>
                  </a:cubicBezTo>
                  <a:cubicBezTo>
                    <a:pt x="22971" y="33817"/>
                    <a:pt x="23043" y="33625"/>
                    <a:pt x="22995" y="33505"/>
                  </a:cubicBezTo>
                  <a:cubicBezTo>
                    <a:pt x="22974" y="33364"/>
                    <a:pt x="22852" y="33307"/>
                    <a:pt x="22728" y="33307"/>
                  </a:cubicBezTo>
                  <a:cubicBezTo>
                    <a:pt x="22705" y="33307"/>
                    <a:pt x="22681" y="33309"/>
                    <a:pt x="22659" y="33313"/>
                  </a:cubicBezTo>
                  <a:cubicBezTo>
                    <a:pt x="22586" y="33321"/>
                    <a:pt x="22515" y="33325"/>
                    <a:pt x="22444" y="33325"/>
                  </a:cubicBezTo>
                  <a:cubicBezTo>
                    <a:pt x="22114" y="33325"/>
                    <a:pt x="21794" y="33239"/>
                    <a:pt x="21458" y="33121"/>
                  </a:cubicBezTo>
                  <a:cubicBezTo>
                    <a:pt x="22082" y="32641"/>
                    <a:pt x="22875" y="32353"/>
                    <a:pt x="23667" y="32305"/>
                  </a:cubicBezTo>
                  <a:cubicBezTo>
                    <a:pt x="23811" y="32305"/>
                    <a:pt x="23955" y="32185"/>
                    <a:pt x="23955" y="32041"/>
                  </a:cubicBezTo>
                  <a:cubicBezTo>
                    <a:pt x="23955" y="31897"/>
                    <a:pt x="23811" y="31753"/>
                    <a:pt x="23667" y="31753"/>
                  </a:cubicBezTo>
                  <a:cubicBezTo>
                    <a:pt x="22659" y="31801"/>
                    <a:pt x="21698" y="32185"/>
                    <a:pt x="20930" y="32857"/>
                  </a:cubicBezTo>
                  <a:cubicBezTo>
                    <a:pt x="20906" y="32857"/>
                    <a:pt x="20882" y="32881"/>
                    <a:pt x="20882" y="32905"/>
                  </a:cubicBezTo>
                  <a:cubicBezTo>
                    <a:pt x="20522" y="32761"/>
                    <a:pt x="20186" y="32665"/>
                    <a:pt x="19826" y="32593"/>
                  </a:cubicBezTo>
                  <a:cubicBezTo>
                    <a:pt x="20282" y="32233"/>
                    <a:pt x="20738" y="31873"/>
                    <a:pt x="21194" y="31537"/>
                  </a:cubicBezTo>
                  <a:cubicBezTo>
                    <a:pt x="21746" y="31129"/>
                    <a:pt x="22298" y="30697"/>
                    <a:pt x="22827" y="30289"/>
                  </a:cubicBezTo>
                  <a:lnTo>
                    <a:pt x="22995" y="30289"/>
                  </a:lnTo>
                  <a:cubicBezTo>
                    <a:pt x="23202" y="30259"/>
                    <a:pt x="23419" y="30238"/>
                    <a:pt x="23634" y="30238"/>
                  </a:cubicBezTo>
                  <a:cubicBezTo>
                    <a:pt x="23766" y="30238"/>
                    <a:pt x="23898" y="30246"/>
                    <a:pt x="24027" y="30265"/>
                  </a:cubicBezTo>
                  <a:cubicBezTo>
                    <a:pt x="24363" y="30313"/>
                    <a:pt x="24675" y="30385"/>
                    <a:pt x="25011" y="30433"/>
                  </a:cubicBezTo>
                  <a:cubicBezTo>
                    <a:pt x="25095" y="30439"/>
                    <a:pt x="25180" y="30442"/>
                    <a:pt x="25264" y="30442"/>
                  </a:cubicBezTo>
                  <a:cubicBezTo>
                    <a:pt x="25845" y="30442"/>
                    <a:pt x="26407" y="30297"/>
                    <a:pt x="26931" y="30025"/>
                  </a:cubicBezTo>
                  <a:cubicBezTo>
                    <a:pt x="27198" y="29881"/>
                    <a:pt x="27026" y="29509"/>
                    <a:pt x="26776" y="29509"/>
                  </a:cubicBezTo>
                  <a:cubicBezTo>
                    <a:pt x="26733" y="29509"/>
                    <a:pt x="26688" y="29520"/>
                    <a:pt x="26643" y="29545"/>
                  </a:cubicBezTo>
                  <a:cubicBezTo>
                    <a:pt x="26226" y="29772"/>
                    <a:pt x="25750" y="29880"/>
                    <a:pt x="25273" y="29880"/>
                  </a:cubicBezTo>
                  <a:cubicBezTo>
                    <a:pt x="25145" y="29880"/>
                    <a:pt x="25017" y="29872"/>
                    <a:pt x="24891" y="29857"/>
                  </a:cubicBezTo>
                  <a:cubicBezTo>
                    <a:pt x="24555" y="29809"/>
                    <a:pt x="24219" y="29713"/>
                    <a:pt x="23883" y="29689"/>
                  </a:cubicBezTo>
                  <a:lnTo>
                    <a:pt x="23595" y="29689"/>
                  </a:lnTo>
                  <a:cubicBezTo>
                    <a:pt x="24003" y="29329"/>
                    <a:pt x="24435" y="28969"/>
                    <a:pt x="24819" y="28584"/>
                  </a:cubicBezTo>
                  <a:cubicBezTo>
                    <a:pt x="25107" y="28320"/>
                    <a:pt x="25371" y="28032"/>
                    <a:pt x="25635" y="27744"/>
                  </a:cubicBezTo>
                  <a:cubicBezTo>
                    <a:pt x="25707" y="27744"/>
                    <a:pt x="25803" y="27720"/>
                    <a:pt x="25851" y="27624"/>
                  </a:cubicBezTo>
                  <a:cubicBezTo>
                    <a:pt x="25923" y="27504"/>
                    <a:pt x="25995" y="27384"/>
                    <a:pt x="26043" y="27288"/>
                  </a:cubicBezTo>
                  <a:cubicBezTo>
                    <a:pt x="26067" y="27240"/>
                    <a:pt x="26091" y="27216"/>
                    <a:pt x="26115" y="27192"/>
                  </a:cubicBezTo>
                  <a:cubicBezTo>
                    <a:pt x="26691" y="26784"/>
                    <a:pt x="27363" y="26568"/>
                    <a:pt x="28011" y="26328"/>
                  </a:cubicBezTo>
                  <a:cubicBezTo>
                    <a:pt x="28755" y="26040"/>
                    <a:pt x="29523" y="25728"/>
                    <a:pt x="30123" y="25200"/>
                  </a:cubicBezTo>
                  <a:cubicBezTo>
                    <a:pt x="30459" y="24912"/>
                    <a:pt x="30723" y="24552"/>
                    <a:pt x="30915" y="24168"/>
                  </a:cubicBezTo>
                  <a:cubicBezTo>
                    <a:pt x="30963" y="24024"/>
                    <a:pt x="30939" y="23856"/>
                    <a:pt x="30795" y="23784"/>
                  </a:cubicBezTo>
                  <a:cubicBezTo>
                    <a:pt x="30761" y="23758"/>
                    <a:pt x="30711" y="23745"/>
                    <a:pt x="30659" y="23745"/>
                  </a:cubicBezTo>
                  <a:cubicBezTo>
                    <a:pt x="30566" y="23745"/>
                    <a:pt x="30466" y="23788"/>
                    <a:pt x="30435" y="23880"/>
                  </a:cubicBezTo>
                  <a:cubicBezTo>
                    <a:pt x="29835" y="25248"/>
                    <a:pt x="28227" y="25632"/>
                    <a:pt x="26931" y="26136"/>
                  </a:cubicBezTo>
                  <a:cubicBezTo>
                    <a:pt x="27195" y="25800"/>
                    <a:pt x="27435" y="25440"/>
                    <a:pt x="27675" y="25080"/>
                  </a:cubicBezTo>
                  <a:cubicBezTo>
                    <a:pt x="28611" y="23664"/>
                    <a:pt x="29427" y="22176"/>
                    <a:pt x="30243" y="20688"/>
                  </a:cubicBezTo>
                  <a:cubicBezTo>
                    <a:pt x="30375" y="20457"/>
                    <a:pt x="30179" y="20261"/>
                    <a:pt x="29989" y="20261"/>
                  </a:cubicBezTo>
                  <a:cubicBezTo>
                    <a:pt x="29902" y="20261"/>
                    <a:pt x="29816" y="20302"/>
                    <a:pt x="29763" y="20400"/>
                  </a:cubicBezTo>
                  <a:cubicBezTo>
                    <a:pt x="28707" y="22344"/>
                    <a:pt x="27627" y="24312"/>
                    <a:pt x="26307" y="26064"/>
                  </a:cubicBezTo>
                  <a:cubicBezTo>
                    <a:pt x="26307" y="25128"/>
                    <a:pt x="26043" y="24144"/>
                    <a:pt x="26019" y="23208"/>
                  </a:cubicBezTo>
                  <a:cubicBezTo>
                    <a:pt x="25995" y="22800"/>
                    <a:pt x="26043" y="22416"/>
                    <a:pt x="26187" y="22032"/>
                  </a:cubicBezTo>
                  <a:cubicBezTo>
                    <a:pt x="26235" y="21888"/>
                    <a:pt x="26115" y="21720"/>
                    <a:pt x="25971" y="21672"/>
                  </a:cubicBezTo>
                  <a:cubicBezTo>
                    <a:pt x="25956" y="21669"/>
                    <a:pt x="25941" y="21668"/>
                    <a:pt x="25926" y="21668"/>
                  </a:cubicBezTo>
                  <a:cubicBezTo>
                    <a:pt x="25798" y="21668"/>
                    <a:pt x="25678" y="21759"/>
                    <a:pt x="25635" y="21888"/>
                  </a:cubicBezTo>
                  <a:cubicBezTo>
                    <a:pt x="25131" y="23328"/>
                    <a:pt x="25851" y="24816"/>
                    <a:pt x="25731" y="26280"/>
                  </a:cubicBezTo>
                  <a:cubicBezTo>
                    <a:pt x="25707" y="26496"/>
                    <a:pt x="25659" y="26688"/>
                    <a:pt x="25587" y="26880"/>
                  </a:cubicBezTo>
                  <a:cubicBezTo>
                    <a:pt x="25539" y="26928"/>
                    <a:pt x="25467" y="26976"/>
                    <a:pt x="25419" y="27024"/>
                  </a:cubicBezTo>
                  <a:cubicBezTo>
                    <a:pt x="25347" y="27072"/>
                    <a:pt x="25323" y="27144"/>
                    <a:pt x="25347" y="27240"/>
                  </a:cubicBezTo>
                  <a:cubicBezTo>
                    <a:pt x="25131" y="27456"/>
                    <a:pt x="24939" y="27696"/>
                    <a:pt x="24723" y="27912"/>
                  </a:cubicBezTo>
                  <a:cubicBezTo>
                    <a:pt x="23667" y="28969"/>
                    <a:pt x="22466" y="29881"/>
                    <a:pt x="21290" y="30769"/>
                  </a:cubicBezTo>
                  <a:cubicBezTo>
                    <a:pt x="21578" y="30481"/>
                    <a:pt x="21890" y="30193"/>
                    <a:pt x="22130" y="29857"/>
                  </a:cubicBezTo>
                  <a:cubicBezTo>
                    <a:pt x="22683" y="29065"/>
                    <a:pt x="22779" y="28080"/>
                    <a:pt x="22923" y="27168"/>
                  </a:cubicBezTo>
                  <a:cubicBezTo>
                    <a:pt x="22995" y="26640"/>
                    <a:pt x="23091" y="26112"/>
                    <a:pt x="23307" y="25632"/>
                  </a:cubicBezTo>
                  <a:cubicBezTo>
                    <a:pt x="23379" y="25512"/>
                    <a:pt x="23355" y="25344"/>
                    <a:pt x="23211" y="25248"/>
                  </a:cubicBezTo>
                  <a:cubicBezTo>
                    <a:pt x="23174" y="25234"/>
                    <a:pt x="23129" y="25226"/>
                    <a:pt x="23082" y="25226"/>
                  </a:cubicBezTo>
                  <a:cubicBezTo>
                    <a:pt x="22975" y="25226"/>
                    <a:pt x="22860" y="25268"/>
                    <a:pt x="22827" y="25368"/>
                  </a:cubicBezTo>
                  <a:cubicBezTo>
                    <a:pt x="22418" y="26256"/>
                    <a:pt x="22394" y="27240"/>
                    <a:pt x="22202" y="28176"/>
                  </a:cubicBezTo>
                  <a:cubicBezTo>
                    <a:pt x="22106" y="28632"/>
                    <a:pt x="21962" y="29065"/>
                    <a:pt x="21722" y="29473"/>
                  </a:cubicBezTo>
                  <a:cubicBezTo>
                    <a:pt x="21482" y="29833"/>
                    <a:pt x="21146" y="30121"/>
                    <a:pt x="20834" y="30433"/>
                  </a:cubicBezTo>
                  <a:cubicBezTo>
                    <a:pt x="20546" y="30721"/>
                    <a:pt x="20258" y="31057"/>
                    <a:pt x="20090" y="31465"/>
                  </a:cubicBezTo>
                  <a:cubicBezTo>
                    <a:pt x="20042" y="31465"/>
                    <a:pt x="20018" y="31489"/>
                    <a:pt x="19994" y="31513"/>
                  </a:cubicBezTo>
                  <a:cubicBezTo>
                    <a:pt x="19322" y="32161"/>
                    <a:pt x="18602" y="32785"/>
                    <a:pt x="17882" y="33385"/>
                  </a:cubicBezTo>
                  <a:cubicBezTo>
                    <a:pt x="17906" y="33001"/>
                    <a:pt x="17882" y="32641"/>
                    <a:pt x="17882" y="32257"/>
                  </a:cubicBezTo>
                  <a:cubicBezTo>
                    <a:pt x="17858" y="31729"/>
                    <a:pt x="17906" y="31105"/>
                    <a:pt x="18338" y="30745"/>
                  </a:cubicBezTo>
                  <a:cubicBezTo>
                    <a:pt x="18458" y="30649"/>
                    <a:pt x="18434" y="30457"/>
                    <a:pt x="18338" y="30337"/>
                  </a:cubicBezTo>
                  <a:cubicBezTo>
                    <a:pt x="18278" y="30289"/>
                    <a:pt x="18206" y="30265"/>
                    <a:pt x="18134" y="30265"/>
                  </a:cubicBezTo>
                  <a:cubicBezTo>
                    <a:pt x="18062" y="30265"/>
                    <a:pt x="17990" y="30289"/>
                    <a:pt x="17930" y="30337"/>
                  </a:cubicBezTo>
                  <a:cubicBezTo>
                    <a:pt x="17450" y="30769"/>
                    <a:pt x="17330" y="31441"/>
                    <a:pt x="17330" y="32041"/>
                  </a:cubicBezTo>
                  <a:cubicBezTo>
                    <a:pt x="17306" y="32689"/>
                    <a:pt x="17450" y="33385"/>
                    <a:pt x="17138" y="33985"/>
                  </a:cubicBezTo>
                  <a:cubicBezTo>
                    <a:pt x="17090" y="34081"/>
                    <a:pt x="17090" y="34201"/>
                    <a:pt x="17162" y="34297"/>
                  </a:cubicBezTo>
                  <a:cubicBezTo>
                    <a:pt x="16298" y="35257"/>
                    <a:pt x="15530" y="36337"/>
                    <a:pt x="15050" y="37561"/>
                  </a:cubicBezTo>
                  <a:cubicBezTo>
                    <a:pt x="15002" y="37513"/>
                    <a:pt x="14930" y="37489"/>
                    <a:pt x="14858" y="37465"/>
                  </a:cubicBezTo>
                  <a:cubicBezTo>
                    <a:pt x="14834" y="36073"/>
                    <a:pt x="15290" y="34657"/>
                    <a:pt x="15530" y="33313"/>
                  </a:cubicBezTo>
                  <a:cubicBezTo>
                    <a:pt x="15626" y="32809"/>
                    <a:pt x="15674" y="32281"/>
                    <a:pt x="15698" y="31777"/>
                  </a:cubicBezTo>
                  <a:cubicBezTo>
                    <a:pt x="15698" y="31657"/>
                    <a:pt x="15650" y="31585"/>
                    <a:pt x="15578" y="31537"/>
                  </a:cubicBezTo>
                  <a:cubicBezTo>
                    <a:pt x="15842" y="30313"/>
                    <a:pt x="16034" y="29041"/>
                    <a:pt x="16202" y="27792"/>
                  </a:cubicBezTo>
                  <a:cubicBezTo>
                    <a:pt x="16610" y="27000"/>
                    <a:pt x="17090" y="26256"/>
                    <a:pt x="17666" y="25608"/>
                  </a:cubicBezTo>
                  <a:cubicBezTo>
                    <a:pt x="18266" y="24912"/>
                    <a:pt x="18986" y="24312"/>
                    <a:pt x="19586" y="23640"/>
                  </a:cubicBezTo>
                  <a:cubicBezTo>
                    <a:pt x="19898" y="23280"/>
                    <a:pt x="20186" y="22896"/>
                    <a:pt x="20402" y="22464"/>
                  </a:cubicBezTo>
                  <a:cubicBezTo>
                    <a:pt x="20642" y="22032"/>
                    <a:pt x="20834" y="21576"/>
                    <a:pt x="21002" y="21120"/>
                  </a:cubicBezTo>
                  <a:cubicBezTo>
                    <a:pt x="21194" y="20544"/>
                    <a:pt x="21410" y="19992"/>
                    <a:pt x="21602" y="19440"/>
                  </a:cubicBezTo>
                  <a:cubicBezTo>
                    <a:pt x="22539" y="18695"/>
                    <a:pt x="24099" y="18719"/>
                    <a:pt x="24651" y="17495"/>
                  </a:cubicBezTo>
                  <a:cubicBezTo>
                    <a:pt x="24699" y="17351"/>
                    <a:pt x="24699" y="17183"/>
                    <a:pt x="24555" y="17111"/>
                  </a:cubicBezTo>
                  <a:cubicBezTo>
                    <a:pt x="24512" y="17085"/>
                    <a:pt x="24456" y="17072"/>
                    <a:pt x="24401" y="17072"/>
                  </a:cubicBezTo>
                  <a:cubicBezTo>
                    <a:pt x="24301" y="17072"/>
                    <a:pt x="24201" y="17115"/>
                    <a:pt x="24171" y="17207"/>
                  </a:cubicBezTo>
                  <a:cubicBezTo>
                    <a:pt x="23931" y="17759"/>
                    <a:pt x="23355" y="18023"/>
                    <a:pt x="22803" y="18239"/>
                  </a:cubicBezTo>
                  <a:cubicBezTo>
                    <a:pt x="22515" y="18359"/>
                    <a:pt x="22202" y="18455"/>
                    <a:pt x="21890" y="18599"/>
                  </a:cubicBezTo>
                  <a:cubicBezTo>
                    <a:pt x="21962" y="18455"/>
                    <a:pt x="22010" y="18287"/>
                    <a:pt x="22082" y="18119"/>
                  </a:cubicBezTo>
                  <a:cubicBezTo>
                    <a:pt x="22490" y="16991"/>
                    <a:pt x="22899" y="15863"/>
                    <a:pt x="23307" y="14711"/>
                  </a:cubicBezTo>
                  <a:cubicBezTo>
                    <a:pt x="23355" y="14567"/>
                    <a:pt x="23235" y="14423"/>
                    <a:pt x="23115" y="14375"/>
                  </a:cubicBezTo>
                  <a:cubicBezTo>
                    <a:pt x="23085" y="14367"/>
                    <a:pt x="23057" y="14363"/>
                    <a:pt x="23030" y="14363"/>
                  </a:cubicBezTo>
                  <a:cubicBezTo>
                    <a:pt x="22906" y="14363"/>
                    <a:pt x="22814" y="14449"/>
                    <a:pt x="22755" y="14567"/>
                  </a:cubicBezTo>
                  <a:cubicBezTo>
                    <a:pt x="22226" y="16079"/>
                    <a:pt x="21674" y="17591"/>
                    <a:pt x="21122" y="19104"/>
                  </a:cubicBezTo>
                  <a:cubicBezTo>
                    <a:pt x="21098" y="19152"/>
                    <a:pt x="21050" y="19176"/>
                    <a:pt x="21026" y="19224"/>
                  </a:cubicBezTo>
                  <a:cubicBezTo>
                    <a:pt x="20930" y="19320"/>
                    <a:pt x="20930" y="19440"/>
                    <a:pt x="20978" y="19536"/>
                  </a:cubicBezTo>
                  <a:cubicBezTo>
                    <a:pt x="20858" y="19872"/>
                    <a:pt x="20714" y="20232"/>
                    <a:pt x="20594" y="20568"/>
                  </a:cubicBezTo>
                  <a:cubicBezTo>
                    <a:pt x="20474" y="20928"/>
                    <a:pt x="20354" y="21264"/>
                    <a:pt x="20210" y="21600"/>
                  </a:cubicBezTo>
                  <a:cubicBezTo>
                    <a:pt x="20186" y="20352"/>
                    <a:pt x="19898" y="19128"/>
                    <a:pt x="19394" y="17999"/>
                  </a:cubicBezTo>
                  <a:cubicBezTo>
                    <a:pt x="19348" y="17907"/>
                    <a:pt x="19253" y="17864"/>
                    <a:pt x="19158" y="17864"/>
                  </a:cubicBezTo>
                  <a:cubicBezTo>
                    <a:pt x="19106" y="17864"/>
                    <a:pt x="19053" y="17878"/>
                    <a:pt x="19010" y="17903"/>
                  </a:cubicBezTo>
                  <a:cubicBezTo>
                    <a:pt x="18866" y="17975"/>
                    <a:pt x="18842" y="18143"/>
                    <a:pt x="18890" y="18287"/>
                  </a:cubicBezTo>
                  <a:cubicBezTo>
                    <a:pt x="19466" y="19536"/>
                    <a:pt x="19706" y="20928"/>
                    <a:pt x="19634" y="22320"/>
                  </a:cubicBezTo>
                  <a:cubicBezTo>
                    <a:pt x="19634" y="22416"/>
                    <a:pt x="19658" y="22488"/>
                    <a:pt x="19730" y="22536"/>
                  </a:cubicBezTo>
                  <a:cubicBezTo>
                    <a:pt x="19610" y="22728"/>
                    <a:pt x="19490" y="22896"/>
                    <a:pt x="19346" y="23064"/>
                  </a:cubicBezTo>
                  <a:cubicBezTo>
                    <a:pt x="18746" y="23760"/>
                    <a:pt x="18050" y="24360"/>
                    <a:pt x="17450" y="25032"/>
                  </a:cubicBezTo>
                  <a:cubicBezTo>
                    <a:pt x="17042" y="25464"/>
                    <a:pt x="16682" y="25920"/>
                    <a:pt x="16346" y="26424"/>
                  </a:cubicBezTo>
                  <a:cubicBezTo>
                    <a:pt x="16370" y="26232"/>
                    <a:pt x="16394" y="26040"/>
                    <a:pt x="16394" y="25824"/>
                  </a:cubicBezTo>
                  <a:cubicBezTo>
                    <a:pt x="16586" y="23784"/>
                    <a:pt x="16610" y="21720"/>
                    <a:pt x="16586" y="19680"/>
                  </a:cubicBezTo>
                  <a:cubicBezTo>
                    <a:pt x="16538" y="17615"/>
                    <a:pt x="16418" y="15551"/>
                    <a:pt x="16274" y="13487"/>
                  </a:cubicBezTo>
                  <a:cubicBezTo>
                    <a:pt x="16202" y="12455"/>
                    <a:pt x="16106" y="11423"/>
                    <a:pt x="16010" y="10391"/>
                  </a:cubicBezTo>
                  <a:cubicBezTo>
                    <a:pt x="16034" y="10367"/>
                    <a:pt x="16034" y="10319"/>
                    <a:pt x="16034" y="10295"/>
                  </a:cubicBezTo>
                  <a:cubicBezTo>
                    <a:pt x="16034" y="10175"/>
                    <a:pt x="16034" y="10079"/>
                    <a:pt x="16034" y="9983"/>
                  </a:cubicBezTo>
                  <a:cubicBezTo>
                    <a:pt x="17090" y="8326"/>
                    <a:pt x="18146" y="6598"/>
                    <a:pt x="18218" y="4582"/>
                  </a:cubicBezTo>
                  <a:cubicBezTo>
                    <a:pt x="18230" y="4402"/>
                    <a:pt x="18098" y="4312"/>
                    <a:pt x="17960" y="4312"/>
                  </a:cubicBezTo>
                  <a:cubicBezTo>
                    <a:pt x="17822" y="4312"/>
                    <a:pt x="17678" y="4402"/>
                    <a:pt x="17666" y="4582"/>
                  </a:cubicBezTo>
                  <a:cubicBezTo>
                    <a:pt x="17594" y="6262"/>
                    <a:pt x="16778" y="7750"/>
                    <a:pt x="15890" y="9143"/>
                  </a:cubicBezTo>
                  <a:cubicBezTo>
                    <a:pt x="15842" y="8518"/>
                    <a:pt x="15794" y="7894"/>
                    <a:pt x="15722" y="7270"/>
                  </a:cubicBezTo>
                  <a:cubicBezTo>
                    <a:pt x="15530" y="5206"/>
                    <a:pt x="15362" y="3142"/>
                    <a:pt x="15218" y="1054"/>
                  </a:cubicBezTo>
                  <a:cubicBezTo>
                    <a:pt x="15194" y="790"/>
                    <a:pt x="15170" y="526"/>
                    <a:pt x="15170" y="262"/>
                  </a:cubicBezTo>
                  <a:cubicBezTo>
                    <a:pt x="15158" y="91"/>
                    <a:pt x="15009" y="1"/>
                    <a:pt x="148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5"/>
            <p:cNvSpPr/>
            <p:nvPr/>
          </p:nvSpPr>
          <p:spPr>
            <a:xfrm>
              <a:off x="6961666" y="1680006"/>
              <a:ext cx="386875" cy="977135"/>
            </a:xfrm>
            <a:custGeom>
              <a:rect b="b" l="l" r="r" t="t"/>
              <a:pathLst>
                <a:path extrusionOk="0" h="28192" w="11162">
                  <a:moveTo>
                    <a:pt x="710" y="1"/>
                  </a:moveTo>
                  <a:cubicBezTo>
                    <a:pt x="518" y="1"/>
                    <a:pt x="317" y="197"/>
                    <a:pt x="432" y="428"/>
                  </a:cubicBezTo>
                  <a:cubicBezTo>
                    <a:pt x="1320" y="2084"/>
                    <a:pt x="1800" y="3908"/>
                    <a:pt x="2136" y="5756"/>
                  </a:cubicBezTo>
                  <a:cubicBezTo>
                    <a:pt x="2304" y="6741"/>
                    <a:pt x="2424" y="7725"/>
                    <a:pt x="2544" y="8709"/>
                  </a:cubicBezTo>
                  <a:cubicBezTo>
                    <a:pt x="2400" y="8565"/>
                    <a:pt x="2232" y="8397"/>
                    <a:pt x="2112" y="8229"/>
                  </a:cubicBezTo>
                  <a:cubicBezTo>
                    <a:pt x="2088" y="8205"/>
                    <a:pt x="2040" y="8157"/>
                    <a:pt x="2016" y="8133"/>
                  </a:cubicBezTo>
                  <a:cubicBezTo>
                    <a:pt x="2016" y="8133"/>
                    <a:pt x="2016" y="8133"/>
                    <a:pt x="2016" y="8109"/>
                  </a:cubicBezTo>
                  <a:cubicBezTo>
                    <a:pt x="2016" y="8109"/>
                    <a:pt x="1992" y="8085"/>
                    <a:pt x="1992" y="8085"/>
                  </a:cubicBezTo>
                  <a:cubicBezTo>
                    <a:pt x="1944" y="8013"/>
                    <a:pt x="1896" y="7941"/>
                    <a:pt x="1848" y="7869"/>
                  </a:cubicBezTo>
                  <a:cubicBezTo>
                    <a:pt x="1752" y="7725"/>
                    <a:pt x="1656" y="7605"/>
                    <a:pt x="1584" y="7461"/>
                  </a:cubicBezTo>
                  <a:cubicBezTo>
                    <a:pt x="1535" y="7361"/>
                    <a:pt x="1428" y="7308"/>
                    <a:pt x="1327" y="7308"/>
                  </a:cubicBezTo>
                  <a:cubicBezTo>
                    <a:pt x="1281" y="7308"/>
                    <a:pt x="1237" y="7318"/>
                    <a:pt x="1200" y="7341"/>
                  </a:cubicBezTo>
                  <a:cubicBezTo>
                    <a:pt x="1056" y="7437"/>
                    <a:pt x="1008" y="7605"/>
                    <a:pt x="1104" y="7725"/>
                  </a:cubicBezTo>
                  <a:cubicBezTo>
                    <a:pt x="1440" y="8325"/>
                    <a:pt x="1872" y="8877"/>
                    <a:pt x="2400" y="9309"/>
                  </a:cubicBezTo>
                  <a:cubicBezTo>
                    <a:pt x="2448" y="9381"/>
                    <a:pt x="2544" y="9405"/>
                    <a:pt x="2640" y="9405"/>
                  </a:cubicBezTo>
                  <a:cubicBezTo>
                    <a:pt x="2712" y="10077"/>
                    <a:pt x="2784" y="10749"/>
                    <a:pt x="2880" y="11445"/>
                  </a:cubicBezTo>
                  <a:cubicBezTo>
                    <a:pt x="3072" y="12909"/>
                    <a:pt x="3337" y="14373"/>
                    <a:pt x="3721" y="15789"/>
                  </a:cubicBezTo>
                  <a:cubicBezTo>
                    <a:pt x="2856" y="14277"/>
                    <a:pt x="1800" y="12837"/>
                    <a:pt x="624" y="11541"/>
                  </a:cubicBezTo>
                  <a:cubicBezTo>
                    <a:pt x="567" y="11478"/>
                    <a:pt x="501" y="11452"/>
                    <a:pt x="436" y="11452"/>
                  </a:cubicBezTo>
                  <a:cubicBezTo>
                    <a:pt x="227" y="11452"/>
                    <a:pt x="33" y="11724"/>
                    <a:pt x="216" y="11925"/>
                  </a:cubicBezTo>
                  <a:cubicBezTo>
                    <a:pt x="1008" y="12813"/>
                    <a:pt x="1728" y="13725"/>
                    <a:pt x="2376" y="14709"/>
                  </a:cubicBezTo>
                  <a:cubicBezTo>
                    <a:pt x="1728" y="14565"/>
                    <a:pt x="1056" y="14445"/>
                    <a:pt x="384" y="14325"/>
                  </a:cubicBezTo>
                  <a:cubicBezTo>
                    <a:pt x="366" y="14322"/>
                    <a:pt x="348" y="14321"/>
                    <a:pt x="330" y="14321"/>
                  </a:cubicBezTo>
                  <a:cubicBezTo>
                    <a:pt x="205" y="14321"/>
                    <a:pt x="90" y="14392"/>
                    <a:pt x="48" y="14517"/>
                  </a:cubicBezTo>
                  <a:cubicBezTo>
                    <a:pt x="0" y="14661"/>
                    <a:pt x="96" y="14829"/>
                    <a:pt x="240" y="14877"/>
                  </a:cubicBezTo>
                  <a:cubicBezTo>
                    <a:pt x="1032" y="15021"/>
                    <a:pt x="1824" y="15165"/>
                    <a:pt x="2616" y="15309"/>
                  </a:cubicBezTo>
                  <a:cubicBezTo>
                    <a:pt x="2664" y="15309"/>
                    <a:pt x="2712" y="15309"/>
                    <a:pt x="2784" y="15285"/>
                  </a:cubicBezTo>
                  <a:cubicBezTo>
                    <a:pt x="3024" y="15693"/>
                    <a:pt x="3240" y="16078"/>
                    <a:pt x="3481" y="16486"/>
                  </a:cubicBezTo>
                  <a:cubicBezTo>
                    <a:pt x="3505" y="16510"/>
                    <a:pt x="3529" y="16558"/>
                    <a:pt x="3553" y="16582"/>
                  </a:cubicBezTo>
                  <a:cubicBezTo>
                    <a:pt x="3577" y="16582"/>
                    <a:pt x="3577" y="16606"/>
                    <a:pt x="3601" y="16606"/>
                  </a:cubicBezTo>
                  <a:cubicBezTo>
                    <a:pt x="3625" y="16630"/>
                    <a:pt x="3649" y="16678"/>
                    <a:pt x="3673" y="16702"/>
                  </a:cubicBezTo>
                  <a:cubicBezTo>
                    <a:pt x="3721" y="16774"/>
                    <a:pt x="3769" y="16870"/>
                    <a:pt x="3817" y="16942"/>
                  </a:cubicBezTo>
                  <a:cubicBezTo>
                    <a:pt x="3841" y="17014"/>
                    <a:pt x="3865" y="17086"/>
                    <a:pt x="3889" y="17134"/>
                  </a:cubicBezTo>
                  <a:cubicBezTo>
                    <a:pt x="3910" y="17263"/>
                    <a:pt x="4047" y="17353"/>
                    <a:pt x="4179" y="17353"/>
                  </a:cubicBezTo>
                  <a:cubicBezTo>
                    <a:pt x="4195" y="17353"/>
                    <a:pt x="4210" y="17352"/>
                    <a:pt x="4225" y="17350"/>
                  </a:cubicBezTo>
                  <a:cubicBezTo>
                    <a:pt x="4225" y="17326"/>
                    <a:pt x="4225" y="17326"/>
                    <a:pt x="4249" y="17326"/>
                  </a:cubicBezTo>
                  <a:cubicBezTo>
                    <a:pt x="4537" y="18094"/>
                    <a:pt x="4897" y="18838"/>
                    <a:pt x="5329" y="19558"/>
                  </a:cubicBezTo>
                  <a:cubicBezTo>
                    <a:pt x="5809" y="20326"/>
                    <a:pt x="6337" y="21070"/>
                    <a:pt x="6865" y="21814"/>
                  </a:cubicBezTo>
                  <a:cubicBezTo>
                    <a:pt x="6481" y="21550"/>
                    <a:pt x="6049" y="21334"/>
                    <a:pt x="5617" y="21142"/>
                  </a:cubicBezTo>
                  <a:cubicBezTo>
                    <a:pt x="5233" y="20974"/>
                    <a:pt x="4825" y="20830"/>
                    <a:pt x="4417" y="20710"/>
                  </a:cubicBezTo>
                  <a:cubicBezTo>
                    <a:pt x="4369" y="20710"/>
                    <a:pt x="4297" y="20686"/>
                    <a:pt x="4249" y="20662"/>
                  </a:cubicBezTo>
                  <a:cubicBezTo>
                    <a:pt x="4297" y="20590"/>
                    <a:pt x="4297" y="20494"/>
                    <a:pt x="4249" y="20398"/>
                  </a:cubicBezTo>
                  <a:cubicBezTo>
                    <a:pt x="3913" y="19846"/>
                    <a:pt x="3601" y="19270"/>
                    <a:pt x="3265" y="18718"/>
                  </a:cubicBezTo>
                  <a:cubicBezTo>
                    <a:pt x="3215" y="18618"/>
                    <a:pt x="3119" y="18565"/>
                    <a:pt x="3018" y="18565"/>
                  </a:cubicBezTo>
                  <a:cubicBezTo>
                    <a:pt x="2972" y="18565"/>
                    <a:pt x="2925" y="18575"/>
                    <a:pt x="2880" y="18598"/>
                  </a:cubicBezTo>
                  <a:cubicBezTo>
                    <a:pt x="2760" y="18694"/>
                    <a:pt x="2712" y="18862"/>
                    <a:pt x="2784" y="18982"/>
                  </a:cubicBezTo>
                  <a:cubicBezTo>
                    <a:pt x="3072" y="19510"/>
                    <a:pt x="3385" y="20014"/>
                    <a:pt x="3673" y="20518"/>
                  </a:cubicBezTo>
                  <a:cubicBezTo>
                    <a:pt x="3577" y="20494"/>
                    <a:pt x="3481" y="20470"/>
                    <a:pt x="3385" y="20446"/>
                  </a:cubicBezTo>
                  <a:cubicBezTo>
                    <a:pt x="3096" y="20350"/>
                    <a:pt x="2760" y="20182"/>
                    <a:pt x="2664" y="19894"/>
                  </a:cubicBezTo>
                  <a:cubicBezTo>
                    <a:pt x="2625" y="19775"/>
                    <a:pt x="2520" y="19689"/>
                    <a:pt x="2404" y="19689"/>
                  </a:cubicBezTo>
                  <a:cubicBezTo>
                    <a:pt x="2379" y="19689"/>
                    <a:pt x="2354" y="19693"/>
                    <a:pt x="2328" y="19702"/>
                  </a:cubicBezTo>
                  <a:cubicBezTo>
                    <a:pt x="2184" y="19726"/>
                    <a:pt x="2064" y="19894"/>
                    <a:pt x="2112" y="20038"/>
                  </a:cubicBezTo>
                  <a:cubicBezTo>
                    <a:pt x="2376" y="20758"/>
                    <a:pt x="3144" y="20974"/>
                    <a:pt x="3841" y="21142"/>
                  </a:cubicBezTo>
                  <a:cubicBezTo>
                    <a:pt x="4657" y="21334"/>
                    <a:pt x="5449" y="21646"/>
                    <a:pt x="6193" y="22054"/>
                  </a:cubicBezTo>
                  <a:cubicBezTo>
                    <a:pt x="6625" y="22294"/>
                    <a:pt x="7009" y="22558"/>
                    <a:pt x="7393" y="22870"/>
                  </a:cubicBezTo>
                  <a:cubicBezTo>
                    <a:pt x="7445" y="22922"/>
                    <a:pt x="7522" y="22962"/>
                    <a:pt x="7596" y="22962"/>
                  </a:cubicBezTo>
                  <a:cubicBezTo>
                    <a:pt x="7625" y="22962"/>
                    <a:pt x="7654" y="22956"/>
                    <a:pt x="7681" y="22942"/>
                  </a:cubicBezTo>
                  <a:cubicBezTo>
                    <a:pt x="8377" y="23854"/>
                    <a:pt x="9025" y="24814"/>
                    <a:pt x="9529" y="25846"/>
                  </a:cubicBezTo>
                  <a:cubicBezTo>
                    <a:pt x="8929" y="25294"/>
                    <a:pt x="8257" y="24862"/>
                    <a:pt x="7513" y="24526"/>
                  </a:cubicBezTo>
                  <a:cubicBezTo>
                    <a:pt x="7081" y="24334"/>
                    <a:pt x="6649" y="24166"/>
                    <a:pt x="6193" y="24046"/>
                  </a:cubicBezTo>
                  <a:cubicBezTo>
                    <a:pt x="6170" y="24042"/>
                    <a:pt x="6148" y="24040"/>
                    <a:pt x="6127" y="24040"/>
                  </a:cubicBezTo>
                  <a:cubicBezTo>
                    <a:pt x="5816" y="24040"/>
                    <a:pt x="5710" y="24508"/>
                    <a:pt x="6025" y="24598"/>
                  </a:cubicBezTo>
                  <a:cubicBezTo>
                    <a:pt x="6985" y="24838"/>
                    <a:pt x="7873" y="25246"/>
                    <a:pt x="8665" y="25846"/>
                  </a:cubicBezTo>
                  <a:cubicBezTo>
                    <a:pt x="9385" y="26375"/>
                    <a:pt x="10105" y="27095"/>
                    <a:pt x="10369" y="27983"/>
                  </a:cubicBezTo>
                  <a:cubicBezTo>
                    <a:pt x="10418" y="28128"/>
                    <a:pt x="10533" y="28191"/>
                    <a:pt x="10646" y="28191"/>
                  </a:cubicBezTo>
                  <a:cubicBezTo>
                    <a:pt x="10814" y="28191"/>
                    <a:pt x="10979" y="28053"/>
                    <a:pt x="10921" y="27839"/>
                  </a:cubicBezTo>
                  <a:cubicBezTo>
                    <a:pt x="10849" y="27623"/>
                    <a:pt x="10753" y="27407"/>
                    <a:pt x="10657" y="27215"/>
                  </a:cubicBezTo>
                  <a:cubicBezTo>
                    <a:pt x="10657" y="27167"/>
                    <a:pt x="10657" y="27119"/>
                    <a:pt x="10633" y="27047"/>
                  </a:cubicBezTo>
                  <a:cubicBezTo>
                    <a:pt x="10201" y="25702"/>
                    <a:pt x="9457" y="24502"/>
                    <a:pt x="8665" y="23350"/>
                  </a:cubicBezTo>
                  <a:cubicBezTo>
                    <a:pt x="8809" y="23302"/>
                    <a:pt x="8881" y="23158"/>
                    <a:pt x="8857" y="23014"/>
                  </a:cubicBezTo>
                  <a:cubicBezTo>
                    <a:pt x="8689" y="21886"/>
                    <a:pt x="8977" y="20710"/>
                    <a:pt x="9601" y="19774"/>
                  </a:cubicBezTo>
                  <a:cubicBezTo>
                    <a:pt x="9697" y="19654"/>
                    <a:pt x="9625" y="19462"/>
                    <a:pt x="9505" y="19390"/>
                  </a:cubicBezTo>
                  <a:cubicBezTo>
                    <a:pt x="9467" y="19367"/>
                    <a:pt x="9423" y="19356"/>
                    <a:pt x="9379" y="19356"/>
                  </a:cubicBezTo>
                  <a:cubicBezTo>
                    <a:pt x="9285" y="19356"/>
                    <a:pt x="9186" y="19404"/>
                    <a:pt x="9121" y="19486"/>
                  </a:cubicBezTo>
                  <a:cubicBezTo>
                    <a:pt x="8473" y="20470"/>
                    <a:pt x="8185" y="21646"/>
                    <a:pt x="8281" y="22798"/>
                  </a:cubicBezTo>
                  <a:cubicBezTo>
                    <a:pt x="8137" y="22606"/>
                    <a:pt x="7993" y="22414"/>
                    <a:pt x="7849" y="22222"/>
                  </a:cubicBezTo>
                  <a:cubicBezTo>
                    <a:pt x="7537" y="21766"/>
                    <a:pt x="7201" y="21334"/>
                    <a:pt x="6889" y="20902"/>
                  </a:cubicBezTo>
                  <a:cubicBezTo>
                    <a:pt x="6889" y="20830"/>
                    <a:pt x="6889" y="20782"/>
                    <a:pt x="6865" y="20710"/>
                  </a:cubicBezTo>
                  <a:cubicBezTo>
                    <a:pt x="6361" y="19534"/>
                    <a:pt x="6889" y="18238"/>
                    <a:pt x="7297" y="17110"/>
                  </a:cubicBezTo>
                  <a:cubicBezTo>
                    <a:pt x="7345" y="17086"/>
                    <a:pt x="7369" y="17038"/>
                    <a:pt x="7393" y="16990"/>
                  </a:cubicBezTo>
                  <a:cubicBezTo>
                    <a:pt x="7777" y="16294"/>
                    <a:pt x="8449" y="15789"/>
                    <a:pt x="9049" y="15285"/>
                  </a:cubicBezTo>
                  <a:cubicBezTo>
                    <a:pt x="9721" y="14733"/>
                    <a:pt x="10321" y="14133"/>
                    <a:pt x="10609" y="13317"/>
                  </a:cubicBezTo>
                  <a:cubicBezTo>
                    <a:pt x="10777" y="12765"/>
                    <a:pt x="10849" y="12165"/>
                    <a:pt x="11089" y="11637"/>
                  </a:cubicBezTo>
                  <a:cubicBezTo>
                    <a:pt x="11161" y="11517"/>
                    <a:pt x="11137" y="11349"/>
                    <a:pt x="10993" y="11253"/>
                  </a:cubicBezTo>
                  <a:cubicBezTo>
                    <a:pt x="10956" y="11231"/>
                    <a:pt x="10912" y="11220"/>
                    <a:pt x="10867" y="11220"/>
                  </a:cubicBezTo>
                  <a:cubicBezTo>
                    <a:pt x="10766" y="11220"/>
                    <a:pt x="10659" y="11274"/>
                    <a:pt x="10609" y="11373"/>
                  </a:cubicBezTo>
                  <a:cubicBezTo>
                    <a:pt x="10393" y="11829"/>
                    <a:pt x="10297" y="12357"/>
                    <a:pt x="10153" y="12861"/>
                  </a:cubicBezTo>
                  <a:cubicBezTo>
                    <a:pt x="10033" y="13269"/>
                    <a:pt x="9865" y="13653"/>
                    <a:pt x="9601" y="13989"/>
                  </a:cubicBezTo>
                  <a:cubicBezTo>
                    <a:pt x="9073" y="14613"/>
                    <a:pt x="8377" y="15069"/>
                    <a:pt x="7801" y="15621"/>
                  </a:cubicBezTo>
                  <a:cubicBezTo>
                    <a:pt x="7753" y="15669"/>
                    <a:pt x="7705" y="15693"/>
                    <a:pt x="7681" y="15741"/>
                  </a:cubicBezTo>
                  <a:cubicBezTo>
                    <a:pt x="7873" y="14733"/>
                    <a:pt x="7897" y="13701"/>
                    <a:pt x="7777" y="12693"/>
                  </a:cubicBezTo>
                  <a:cubicBezTo>
                    <a:pt x="7657" y="11925"/>
                    <a:pt x="7465" y="11181"/>
                    <a:pt x="7177" y="10485"/>
                  </a:cubicBezTo>
                  <a:cubicBezTo>
                    <a:pt x="7112" y="10356"/>
                    <a:pt x="7009" y="10265"/>
                    <a:pt x="6885" y="10265"/>
                  </a:cubicBezTo>
                  <a:cubicBezTo>
                    <a:pt x="6870" y="10265"/>
                    <a:pt x="6856" y="10266"/>
                    <a:pt x="6841" y="10269"/>
                  </a:cubicBezTo>
                  <a:cubicBezTo>
                    <a:pt x="6697" y="10317"/>
                    <a:pt x="6577" y="10485"/>
                    <a:pt x="6625" y="10629"/>
                  </a:cubicBezTo>
                  <a:cubicBezTo>
                    <a:pt x="7153" y="11877"/>
                    <a:pt x="7369" y="13245"/>
                    <a:pt x="7273" y="14613"/>
                  </a:cubicBezTo>
                  <a:cubicBezTo>
                    <a:pt x="7225" y="15309"/>
                    <a:pt x="7081" y="15981"/>
                    <a:pt x="6865" y="16654"/>
                  </a:cubicBezTo>
                  <a:cubicBezTo>
                    <a:pt x="6649" y="17326"/>
                    <a:pt x="6361" y="17998"/>
                    <a:pt x="6217" y="18694"/>
                  </a:cubicBezTo>
                  <a:cubicBezTo>
                    <a:pt x="6145" y="19054"/>
                    <a:pt x="6097" y="19390"/>
                    <a:pt x="6121" y="19750"/>
                  </a:cubicBezTo>
                  <a:cubicBezTo>
                    <a:pt x="5641" y="19030"/>
                    <a:pt x="5233" y="18262"/>
                    <a:pt x="4897" y="17470"/>
                  </a:cubicBezTo>
                  <a:cubicBezTo>
                    <a:pt x="4177" y="15717"/>
                    <a:pt x="3793" y="13821"/>
                    <a:pt x="3529" y="11949"/>
                  </a:cubicBezTo>
                  <a:cubicBezTo>
                    <a:pt x="3481" y="11781"/>
                    <a:pt x="3457" y="11589"/>
                    <a:pt x="3433" y="11397"/>
                  </a:cubicBezTo>
                  <a:cubicBezTo>
                    <a:pt x="3721" y="10701"/>
                    <a:pt x="4009" y="10029"/>
                    <a:pt x="4273" y="9333"/>
                  </a:cubicBezTo>
                  <a:cubicBezTo>
                    <a:pt x="4537" y="8661"/>
                    <a:pt x="4777" y="7965"/>
                    <a:pt x="4777" y="7245"/>
                  </a:cubicBezTo>
                  <a:cubicBezTo>
                    <a:pt x="4765" y="7065"/>
                    <a:pt x="4621" y="6975"/>
                    <a:pt x="4480" y="6975"/>
                  </a:cubicBezTo>
                  <a:cubicBezTo>
                    <a:pt x="4339" y="6975"/>
                    <a:pt x="4201" y="7065"/>
                    <a:pt x="4201" y="7245"/>
                  </a:cubicBezTo>
                  <a:cubicBezTo>
                    <a:pt x="4225" y="7941"/>
                    <a:pt x="3985" y="8589"/>
                    <a:pt x="3721" y="9213"/>
                  </a:cubicBezTo>
                  <a:cubicBezTo>
                    <a:pt x="3577" y="9573"/>
                    <a:pt x="3433" y="9933"/>
                    <a:pt x="3289" y="10269"/>
                  </a:cubicBezTo>
                  <a:cubicBezTo>
                    <a:pt x="3144" y="8925"/>
                    <a:pt x="3000" y="7581"/>
                    <a:pt x="2784" y="6237"/>
                  </a:cubicBezTo>
                  <a:cubicBezTo>
                    <a:pt x="2472" y="4364"/>
                    <a:pt x="2040" y="2516"/>
                    <a:pt x="1248" y="764"/>
                  </a:cubicBezTo>
                  <a:cubicBezTo>
                    <a:pt x="1128" y="572"/>
                    <a:pt x="1032" y="356"/>
                    <a:pt x="936" y="140"/>
                  </a:cubicBezTo>
                  <a:cubicBezTo>
                    <a:pt x="884" y="42"/>
                    <a:pt x="798" y="1"/>
                    <a:pt x="7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5"/>
            <p:cNvSpPr/>
            <p:nvPr/>
          </p:nvSpPr>
          <p:spPr>
            <a:xfrm>
              <a:off x="7632458" y="1280214"/>
              <a:ext cx="524787" cy="965940"/>
            </a:xfrm>
            <a:custGeom>
              <a:rect b="b" l="l" r="r" t="t"/>
              <a:pathLst>
                <a:path extrusionOk="0" h="27869" w="15141">
                  <a:moveTo>
                    <a:pt x="14724" y="0"/>
                  </a:moveTo>
                  <a:cubicBezTo>
                    <a:pt x="14612" y="0"/>
                    <a:pt x="14504" y="60"/>
                    <a:pt x="14466" y="202"/>
                  </a:cubicBezTo>
                  <a:cubicBezTo>
                    <a:pt x="13890" y="2146"/>
                    <a:pt x="12666" y="3826"/>
                    <a:pt x="11513" y="5458"/>
                  </a:cubicBezTo>
                  <a:cubicBezTo>
                    <a:pt x="10913" y="6274"/>
                    <a:pt x="10337" y="7114"/>
                    <a:pt x="9833" y="8003"/>
                  </a:cubicBezTo>
                  <a:cubicBezTo>
                    <a:pt x="9593" y="8411"/>
                    <a:pt x="9377" y="8819"/>
                    <a:pt x="9209" y="9227"/>
                  </a:cubicBezTo>
                  <a:cubicBezTo>
                    <a:pt x="9209" y="9107"/>
                    <a:pt x="9233" y="8987"/>
                    <a:pt x="9233" y="8867"/>
                  </a:cubicBezTo>
                  <a:cubicBezTo>
                    <a:pt x="9305" y="8675"/>
                    <a:pt x="9329" y="8483"/>
                    <a:pt x="9305" y="8291"/>
                  </a:cubicBezTo>
                  <a:cubicBezTo>
                    <a:pt x="9521" y="7042"/>
                    <a:pt x="9929" y="5818"/>
                    <a:pt x="10505" y="4666"/>
                  </a:cubicBezTo>
                  <a:cubicBezTo>
                    <a:pt x="10620" y="4453"/>
                    <a:pt x="10433" y="4252"/>
                    <a:pt x="10249" y="4252"/>
                  </a:cubicBezTo>
                  <a:cubicBezTo>
                    <a:pt x="10164" y="4252"/>
                    <a:pt x="10079" y="4295"/>
                    <a:pt x="10025" y="4402"/>
                  </a:cubicBezTo>
                  <a:cubicBezTo>
                    <a:pt x="9593" y="5242"/>
                    <a:pt x="9233" y="6154"/>
                    <a:pt x="8993" y="7066"/>
                  </a:cubicBezTo>
                  <a:cubicBezTo>
                    <a:pt x="8969" y="7018"/>
                    <a:pt x="8945" y="6946"/>
                    <a:pt x="8945" y="6898"/>
                  </a:cubicBezTo>
                  <a:cubicBezTo>
                    <a:pt x="8801" y="6586"/>
                    <a:pt x="8657" y="6274"/>
                    <a:pt x="8585" y="5938"/>
                  </a:cubicBezTo>
                  <a:cubicBezTo>
                    <a:pt x="8537" y="5650"/>
                    <a:pt x="8513" y="5362"/>
                    <a:pt x="8657" y="5098"/>
                  </a:cubicBezTo>
                  <a:cubicBezTo>
                    <a:pt x="8774" y="4881"/>
                    <a:pt x="8577" y="4676"/>
                    <a:pt x="8390" y="4676"/>
                  </a:cubicBezTo>
                  <a:cubicBezTo>
                    <a:pt x="8308" y="4676"/>
                    <a:pt x="8228" y="4715"/>
                    <a:pt x="8177" y="4810"/>
                  </a:cubicBezTo>
                  <a:cubicBezTo>
                    <a:pt x="7817" y="5506"/>
                    <a:pt x="8057" y="6226"/>
                    <a:pt x="8321" y="6874"/>
                  </a:cubicBezTo>
                  <a:cubicBezTo>
                    <a:pt x="8465" y="7210"/>
                    <a:pt x="8609" y="7547"/>
                    <a:pt x="8705" y="7883"/>
                  </a:cubicBezTo>
                  <a:cubicBezTo>
                    <a:pt x="8729" y="8027"/>
                    <a:pt x="8753" y="8147"/>
                    <a:pt x="8753" y="8267"/>
                  </a:cubicBezTo>
                  <a:cubicBezTo>
                    <a:pt x="8729" y="8411"/>
                    <a:pt x="8705" y="8579"/>
                    <a:pt x="8681" y="8747"/>
                  </a:cubicBezTo>
                  <a:cubicBezTo>
                    <a:pt x="8681" y="8771"/>
                    <a:pt x="8681" y="8771"/>
                    <a:pt x="8681" y="8795"/>
                  </a:cubicBezTo>
                  <a:cubicBezTo>
                    <a:pt x="8657" y="8843"/>
                    <a:pt x="8657" y="8891"/>
                    <a:pt x="8657" y="8915"/>
                  </a:cubicBezTo>
                  <a:cubicBezTo>
                    <a:pt x="8609" y="9419"/>
                    <a:pt x="8585" y="9923"/>
                    <a:pt x="8609" y="10427"/>
                  </a:cubicBezTo>
                  <a:cubicBezTo>
                    <a:pt x="8609" y="10499"/>
                    <a:pt x="8633" y="10547"/>
                    <a:pt x="8657" y="10595"/>
                  </a:cubicBezTo>
                  <a:cubicBezTo>
                    <a:pt x="8633" y="10667"/>
                    <a:pt x="8609" y="10763"/>
                    <a:pt x="8585" y="10859"/>
                  </a:cubicBezTo>
                  <a:cubicBezTo>
                    <a:pt x="7937" y="12803"/>
                    <a:pt x="7505" y="14939"/>
                    <a:pt x="6185" y="16571"/>
                  </a:cubicBezTo>
                  <a:cubicBezTo>
                    <a:pt x="5489" y="17435"/>
                    <a:pt x="4601" y="18132"/>
                    <a:pt x="3929" y="18996"/>
                  </a:cubicBezTo>
                  <a:cubicBezTo>
                    <a:pt x="3617" y="19404"/>
                    <a:pt x="3377" y="19812"/>
                    <a:pt x="3161" y="20244"/>
                  </a:cubicBezTo>
                  <a:cubicBezTo>
                    <a:pt x="3161" y="19980"/>
                    <a:pt x="3137" y="19716"/>
                    <a:pt x="3089" y="19476"/>
                  </a:cubicBezTo>
                  <a:cubicBezTo>
                    <a:pt x="3065" y="19356"/>
                    <a:pt x="3041" y="19260"/>
                    <a:pt x="3017" y="19164"/>
                  </a:cubicBezTo>
                  <a:cubicBezTo>
                    <a:pt x="3065" y="19092"/>
                    <a:pt x="3089" y="18996"/>
                    <a:pt x="3065" y="18900"/>
                  </a:cubicBezTo>
                  <a:cubicBezTo>
                    <a:pt x="2945" y="17988"/>
                    <a:pt x="3353" y="17099"/>
                    <a:pt x="3761" y="16307"/>
                  </a:cubicBezTo>
                  <a:cubicBezTo>
                    <a:pt x="4193" y="15467"/>
                    <a:pt x="4697" y="14627"/>
                    <a:pt x="4841" y="13691"/>
                  </a:cubicBezTo>
                  <a:cubicBezTo>
                    <a:pt x="4937" y="13163"/>
                    <a:pt x="4937" y="12635"/>
                    <a:pt x="4769" y="12131"/>
                  </a:cubicBezTo>
                  <a:cubicBezTo>
                    <a:pt x="4729" y="12012"/>
                    <a:pt x="4625" y="11926"/>
                    <a:pt x="4495" y="11926"/>
                  </a:cubicBezTo>
                  <a:cubicBezTo>
                    <a:pt x="4467" y="11926"/>
                    <a:pt x="4438" y="11930"/>
                    <a:pt x="4409" y="11939"/>
                  </a:cubicBezTo>
                  <a:cubicBezTo>
                    <a:pt x="4289" y="11963"/>
                    <a:pt x="4169" y="12131"/>
                    <a:pt x="4217" y="12275"/>
                  </a:cubicBezTo>
                  <a:cubicBezTo>
                    <a:pt x="4529" y="13139"/>
                    <a:pt x="4241" y="14075"/>
                    <a:pt x="3881" y="14867"/>
                  </a:cubicBezTo>
                  <a:cubicBezTo>
                    <a:pt x="3473" y="15731"/>
                    <a:pt x="2945" y="16547"/>
                    <a:pt x="2656" y="17459"/>
                  </a:cubicBezTo>
                  <a:cubicBezTo>
                    <a:pt x="2608" y="17652"/>
                    <a:pt x="2560" y="17844"/>
                    <a:pt x="2536" y="18036"/>
                  </a:cubicBezTo>
                  <a:cubicBezTo>
                    <a:pt x="2368" y="17676"/>
                    <a:pt x="2224" y="17339"/>
                    <a:pt x="2152" y="16931"/>
                  </a:cubicBezTo>
                  <a:cubicBezTo>
                    <a:pt x="2080" y="16499"/>
                    <a:pt x="2080" y="16043"/>
                    <a:pt x="2128" y="15611"/>
                  </a:cubicBezTo>
                  <a:cubicBezTo>
                    <a:pt x="2176" y="15107"/>
                    <a:pt x="2272" y="14603"/>
                    <a:pt x="2368" y="14099"/>
                  </a:cubicBezTo>
                  <a:cubicBezTo>
                    <a:pt x="2392" y="13955"/>
                    <a:pt x="2320" y="13787"/>
                    <a:pt x="2152" y="13763"/>
                  </a:cubicBezTo>
                  <a:cubicBezTo>
                    <a:pt x="2131" y="13755"/>
                    <a:pt x="2108" y="13751"/>
                    <a:pt x="2083" y="13751"/>
                  </a:cubicBezTo>
                  <a:cubicBezTo>
                    <a:pt x="1970" y="13751"/>
                    <a:pt x="1836" y="13837"/>
                    <a:pt x="1816" y="13955"/>
                  </a:cubicBezTo>
                  <a:cubicBezTo>
                    <a:pt x="1648" y="14843"/>
                    <a:pt x="1480" y="15779"/>
                    <a:pt x="1576" y="16691"/>
                  </a:cubicBezTo>
                  <a:cubicBezTo>
                    <a:pt x="1624" y="17147"/>
                    <a:pt x="1744" y="17604"/>
                    <a:pt x="1912" y="18036"/>
                  </a:cubicBezTo>
                  <a:cubicBezTo>
                    <a:pt x="2104" y="18444"/>
                    <a:pt x="2320" y="18828"/>
                    <a:pt x="2440" y="19236"/>
                  </a:cubicBezTo>
                  <a:cubicBezTo>
                    <a:pt x="2584" y="19716"/>
                    <a:pt x="2632" y="20220"/>
                    <a:pt x="2560" y="20724"/>
                  </a:cubicBezTo>
                  <a:cubicBezTo>
                    <a:pt x="2536" y="20868"/>
                    <a:pt x="2608" y="21012"/>
                    <a:pt x="2752" y="21060"/>
                  </a:cubicBezTo>
                  <a:lnTo>
                    <a:pt x="2800" y="21060"/>
                  </a:lnTo>
                  <a:cubicBezTo>
                    <a:pt x="2728" y="21252"/>
                    <a:pt x="2656" y="21420"/>
                    <a:pt x="2584" y="21612"/>
                  </a:cubicBezTo>
                  <a:cubicBezTo>
                    <a:pt x="1984" y="23364"/>
                    <a:pt x="1672" y="25308"/>
                    <a:pt x="592" y="26868"/>
                  </a:cubicBezTo>
                  <a:cubicBezTo>
                    <a:pt x="472" y="27036"/>
                    <a:pt x="328" y="27228"/>
                    <a:pt x="184" y="27372"/>
                  </a:cubicBezTo>
                  <a:cubicBezTo>
                    <a:pt x="1" y="27593"/>
                    <a:pt x="182" y="27869"/>
                    <a:pt x="385" y="27869"/>
                  </a:cubicBezTo>
                  <a:cubicBezTo>
                    <a:pt x="447" y="27869"/>
                    <a:pt x="512" y="27843"/>
                    <a:pt x="568" y="27781"/>
                  </a:cubicBezTo>
                  <a:cubicBezTo>
                    <a:pt x="1552" y="26700"/>
                    <a:pt x="2032" y="25356"/>
                    <a:pt x="2440" y="23988"/>
                  </a:cubicBezTo>
                  <a:cubicBezTo>
                    <a:pt x="2471" y="24001"/>
                    <a:pt x="2507" y="24007"/>
                    <a:pt x="2544" y="24007"/>
                  </a:cubicBezTo>
                  <a:cubicBezTo>
                    <a:pt x="2650" y="24007"/>
                    <a:pt x="2765" y="23957"/>
                    <a:pt x="2800" y="23868"/>
                  </a:cubicBezTo>
                  <a:cubicBezTo>
                    <a:pt x="3521" y="22284"/>
                    <a:pt x="5537" y="21972"/>
                    <a:pt x="6977" y="21348"/>
                  </a:cubicBezTo>
                  <a:cubicBezTo>
                    <a:pt x="7457" y="21156"/>
                    <a:pt x="7913" y="20892"/>
                    <a:pt x="8321" y="20556"/>
                  </a:cubicBezTo>
                  <a:cubicBezTo>
                    <a:pt x="8441" y="20460"/>
                    <a:pt x="8417" y="20268"/>
                    <a:pt x="8321" y="20148"/>
                  </a:cubicBezTo>
                  <a:cubicBezTo>
                    <a:pt x="8261" y="20100"/>
                    <a:pt x="8189" y="20076"/>
                    <a:pt x="8117" y="20076"/>
                  </a:cubicBezTo>
                  <a:cubicBezTo>
                    <a:pt x="8045" y="20076"/>
                    <a:pt x="7973" y="20100"/>
                    <a:pt x="7913" y="20148"/>
                  </a:cubicBezTo>
                  <a:cubicBezTo>
                    <a:pt x="7217" y="20748"/>
                    <a:pt x="6353" y="21012"/>
                    <a:pt x="5513" y="21324"/>
                  </a:cubicBezTo>
                  <a:cubicBezTo>
                    <a:pt x="4697" y="21612"/>
                    <a:pt x="3881" y="21924"/>
                    <a:pt x="3185" y="22476"/>
                  </a:cubicBezTo>
                  <a:cubicBezTo>
                    <a:pt x="3041" y="22596"/>
                    <a:pt x="2896" y="22740"/>
                    <a:pt x="2776" y="22884"/>
                  </a:cubicBezTo>
                  <a:cubicBezTo>
                    <a:pt x="2800" y="22788"/>
                    <a:pt x="2848" y="22668"/>
                    <a:pt x="2872" y="22548"/>
                  </a:cubicBezTo>
                  <a:cubicBezTo>
                    <a:pt x="3161" y="21636"/>
                    <a:pt x="3473" y="20748"/>
                    <a:pt x="3953" y="19932"/>
                  </a:cubicBezTo>
                  <a:cubicBezTo>
                    <a:pt x="4457" y="19116"/>
                    <a:pt x="5129" y="18492"/>
                    <a:pt x="5801" y="17820"/>
                  </a:cubicBezTo>
                  <a:cubicBezTo>
                    <a:pt x="5801" y="17868"/>
                    <a:pt x="5801" y="17892"/>
                    <a:pt x="5825" y="17916"/>
                  </a:cubicBezTo>
                  <a:cubicBezTo>
                    <a:pt x="5874" y="17997"/>
                    <a:pt x="5977" y="18056"/>
                    <a:pt x="6076" y="18056"/>
                  </a:cubicBezTo>
                  <a:cubicBezTo>
                    <a:pt x="6124" y="18056"/>
                    <a:pt x="6170" y="18043"/>
                    <a:pt x="6209" y="18012"/>
                  </a:cubicBezTo>
                  <a:cubicBezTo>
                    <a:pt x="6665" y="17676"/>
                    <a:pt x="7241" y="17580"/>
                    <a:pt x="7793" y="17532"/>
                  </a:cubicBezTo>
                  <a:cubicBezTo>
                    <a:pt x="7849" y="17606"/>
                    <a:pt x="7949" y="17667"/>
                    <a:pt x="8036" y="17667"/>
                  </a:cubicBezTo>
                  <a:cubicBezTo>
                    <a:pt x="8061" y="17667"/>
                    <a:pt x="8084" y="17662"/>
                    <a:pt x="8105" y="17652"/>
                  </a:cubicBezTo>
                  <a:cubicBezTo>
                    <a:pt x="8261" y="17587"/>
                    <a:pt x="8417" y="17560"/>
                    <a:pt x="8572" y="17560"/>
                  </a:cubicBezTo>
                  <a:cubicBezTo>
                    <a:pt x="8991" y="17560"/>
                    <a:pt x="9407" y="17751"/>
                    <a:pt x="9809" y="17892"/>
                  </a:cubicBezTo>
                  <a:cubicBezTo>
                    <a:pt x="10209" y="18045"/>
                    <a:pt x="10619" y="18170"/>
                    <a:pt x="11026" y="18170"/>
                  </a:cubicBezTo>
                  <a:cubicBezTo>
                    <a:pt x="11254" y="18170"/>
                    <a:pt x="11481" y="18130"/>
                    <a:pt x="11705" y="18036"/>
                  </a:cubicBezTo>
                  <a:cubicBezTo>
                    <a:pt x="11849" y="17964"/>
                    <a:pt x="11873" y="17772"/>
                    <a:pt x="11801" y="17652"/>
                  </a:cubicBezTo>
                  <a:cubicBezTo>
                    <a:pt x="11755" y="17559"/>
                    <a:pt x="11670" y="17516"/>
                    <a:pt x="11576" y="17516"/>
                  </a:cubicBezTo>
                  <a:cubicBezTo>
                    <a:pt x="11524" y="17516"/>
                    <a:pt x="11469" y="17530"/>
                    <a:pt x="11417" y="17556"/>
                  </a:cubicBezTo>
                  <a:cubicBezTo>
                    <a:pt x="11309" y="17604"/>
                    <a:pt x="11189" y="17622"/>
                    <a:pt x="11063" y="17622"/>
                  </a:cubicBezTo>
                  <a:cubicBezTo>
                    <a:pt x="10937" y="17622"/>
                    <a:pt x="10805" y="17604"/>
                    <a:pt x="10673" y="17580"/>
                  </a:cubicBezTo>
                  <a:cubicBezTo>
                    <a:pt x="10385" y="17532"/>
                    <a:pt x="10073" y="17411"/>
                    <a:pt x="9785" y="17291"/>
                  </a:cubicBezTo>
                  <a:cubicBezTo>
                    <a:pt x="9713" y="17267"/>
                    <a:pt x="9641" y="17243"/>
                    <a:pt x="9569" y="17219"/>
                  </a:cubicBezTo>
                  <a:cubicBezTo>
                    <a:pt x="9593" y="17195"/>
                    <a:pt x="9617" y="17195"/>
                    <a:pt x="9641" y="17171"/>
                  </a:cubicBezTo>
                  <a:cubicBezTo>
                    <a:pt x="10049" y="17003"/>
                    <a:pt x="10433" y="16787"/>
                    <a:pt x="10793" y="16547"/>
                  </a:cubicBezTo>
                  <a:cubicBezTo>
                    <a:pt x="11201" y="16259"/>
                    <a:pt x="11561" y="15923"/>
                    <a:pt x="11945" y="15611"/>
                  </a:cubicBezTo>
                  <a:cubicBezTo>
                    <a:pt x="12041" y="15491"/>
                    <a:pt x="12041" y="15299"/>
                    <a:pt x="11945" y="15203"/>
                  </a:cubicBezTo>
                  <a:cubicBezTo>
                    <a:pt x="11889" y="15147"/>
                    <a:pt x="11821" y="15122"/>
                    <a:pt x="11753" y="15122"/>
                  </a:cubicBezTo>
                  <a:cubicBezTo>
                    <a:pt x="11677" y="15122"/>
                    <a:pt x="11601" y="15153"/>
                    <a:pt x="11537" y="15203"/>
                  </a:cubicBezTo>
                  <a:cubicBezTo>
                    <a:pt x="10913" y="15755"/>
                    <a:pt x="10289" y="16307"/>
                    <a:pt x="9521" y="16619"/>
                  </a:cubicBezTo>
                  <a:cubicBezTo>
                    <a:pt x="8777" y="16955"/>
                    <a:pt x="7961" y="16907"/>
                    <a:pt x="7169" y="17051"/>
                  </a:cubicBezTo>
                  <a:cubicBezTo>
                    <a:pt x="6857" y="17099"/>
                    <a:pt x="6545" y="17195"/>
                    <a:pt x="6257" y="17339"/>
                  </a:cubicBezTo>
                  <a:cubicBezTo>
                    <a:pt x="6929" y="16595"/>
                    <a:pt x="7433" y="15755"/>
                    <a:pt x="7817" y="14843"/>
                  </a:cubicBezTo>
                  <a:cubicBezTo>
                    <a:pt x="8009" y="14411"/>
                    <a:pt x="8177" y="13955"/>
                    <a:pt x="8321" y="13499"/>
                  </a:cubicBezTo>
                  <a:cubicBezTo>
                    <a:pt x="8441" y="13499"/>
                    <a:pt x="8537" y="13451"/>
                    <a:pt x="8585" y="13307"/>
                  </a:cubicBezTo>
                  <a:cubicBezTo>
                    <a:pt x="8945" y="12251"/>
                    <a:pt x="10073" y="11747"/>
                    <a:pt x="11033" y="11363"/>
                  </a:cubicBezTo>
                  <a:cubicBezTo>
                    <a:pt x="11585" y="11147"/>
                    <a:pt x="12161" y="10907"/>
                    <a:pt x="12690" y="10571"/>
                  </a:cubicBezTo>
                  <a:cubicBezTo>
                    <a:pt x="13146" y="10283"/>
                    <a:pt x="13578" y="9923"/>
                    <a:pt x="13962" y="9515"/>
                  </a:cubicBezTo>
                  <a:cubicBezTo>
                    <a:pt x="14394" y="9059"/>
                    <a:pt x="14754" y="8555"/>
                    <a:pt x="15042" y="8003"/>
                  </a:cubicBezTo>
                  <a:cubicBezTo>
                    <a:pt x="15140" y="7772"/>
                    <a:pt x="14946" y="7565"/>
                    <a:pt x="14768" y="7565"/>
                  </a:cubicBezTo>
                  <a:cubicBezTo>
                    <a:pt x="14686" y="7565"/>
                    <a:pt x="14607" y="7609"/>
                    <a:pt x="14562" y="7715"/>
                  </a:cubicBezTo>
                  <a:cubicBezTo>
                    <a:pt x="14058" y="8675"/>
                    <a:pt x="13314" y="9515"/>
                    <a:pt x="12401" y="10091"/>
                  </a:cubicBezTo>
                  <a:cubicBezTo>
                    <a:pt x="11369" y="10739"/>
                    <a:pt x="10145" y="10979"/>
                    <a:pt x="9161" y="11699"/>
                  </a:cubicBezTo>
                  <a:cubicBezTo>
                    <a:pt x="9041" y="11795"/>
                    <a:pt x="8897" y="11915"/>
                    <a:pt x="8801" y="12011"/>
                  </a:cubicBezTo>
                  <a:cubicBezTo>
                    <a:pt x="8801" y="11963"/>
                    <a:pt x="8825" y="11891"/>
                    <a:pt x="8849" y="11843"/>
                  </a:cubicBezTo>
                  <a:cubicBezTo>
                    <a:pt x="9161" y="10835"/>
                    <a:pt x="9497" y="9851"/>
                    <a:pt x="9977" y="8915"/>
                  </a:cubicBezTo>
                  <a:cubicBezTo>
                    <a:pt x="10433" y="8003"/>
                    <a:pt x="11009" y="7138"/>
                    <a:pt x="11585" y="6298"/>
                  </a:cubicBezTo>
                  <a:cubicBezTo>
                    <a:pt x="12762" y="4618"/>
                    <a:pt x="14034" y="2986"/>
                    <a:pt x="14778" y="1066"/>
                  </a:cubicBezTo>
                  <a:cubicBezTo>
                    <a:pt x="14850" y="826"/>
                    <a:pt x="14946" y="586"/>
                    <a:pt x="15018" y="346"/>
                  </a:cubicBezTo>
                  <a:cubicBezTo>
                    <a:pt x="15076" y="142"/>
                    <a:pt x="14896" y="0"/>
                    <a:pt x="147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7781908" y="1360519"/>
              <a:ext cx="183109" cy="216660"/>
            </a:xfrm>
            <a:custGeom>
              <a:rect b="b" l="l" r="r" t="t"/>
              <a:pathLst>
                <a:path extrusionOk="0" h="6251" w="5283">
                  <a:moveTo>
                    <a:pt x="4898" y="1"/>
                  </a:moveTo>
                  <a:cubicBezTo>
                    <a:pt x="4853" y="1"/>
                    <a:pt x="4804" y="14"/>
                    <a:pt x="4753" y="45"/>
                  </a:cubicBezTo>
                  <a:cubicBezTo>
                    <a:pt x="3097" y="1149"/>
                    <a:pt x="1729" y="2637"/>
                    <a:pt x="769" y="4389"/>
                  </a:cubicBezTo>
                  <a:cubicBezTo>
                    <a:pt x="481" y="4869"/>
                    <a:pt x="265" y="5374"/>
                    <a:pt x="49" y="5902"/>
                  </a:cubicBezTo>
                  <a:cubicBezTo>
                    <a:pt x="1" y="6046"/>
                    <a:pt x="121" y="6214"/>
                    <a:pt x="241" y="6238"/>
                  </a:cubicBezTo>
                  <a:cubicBezTo>
                    <a:pt x="270" y="6246"/>
                    <a:pt x="299" y="6250"/>
                    <a:pt x="325" y="6250"/>
                  </a:cubicBezTo>
                  <a:cubicBezTo>
                    <a:pt x="449" y="6250"/>
                    <a:pt x="537" y="6164"/>
                    <a:pt x="577" y="6046"/>
                  </a:cubicBezTo>
                  <a:cubicBezTo>
                    <a:pt x="1273" y="4293"/>
                    <a:pt x="2377" y="2733"/>
                    <a:pt x="3793" y="1485"/>
                  </a:cubicBezTo>
                  <a:cubicBezTo>
                    <a:pt x="4177" y="1149"/>
                    <a:pt x="4609" y="813"/>
                    <a:pt x="5041" y="525"/>
                  </a:cubicBezTo>
                  <a:cubicBezTo>
                    <a:pt x="5283" y="364"/>
                    <a:pt x="5136" y="1"/>
                    <a:pt x="48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5"/>
            <p:cNvSpPr/>
            <p:nvPr/>
          </p:nvSpPr>
          <p:spPr>
            <a:xfrm>
              <a:off x="7751477" y="1100403"/>
              <a:ext cx="192710" cy="181965"/>
            </a:xfrm>
            <a:custGeom>
              <a:rect b="b" l="l" r="r" t="t"/>
              <a:pathLst>
                <a:path extrusionOk="0" h="5250" w="5560">
                  <a:moveTo>
                    <a:pt x="4331" y="1"/>
                  </a:moveTo>
                  <a:cubicBezTo>
                    <a:pt x="4215" y="1"/>
                    <a:pt x="4110" y="87"/>
                    <a:pt x="4071" y="205"/>
                  </a:cubicBezTo>
                  <a:cubicBezTo>
                    <a:pt x="3783" y="973"/>
                    <a:pt x="3447" y="1741"/>
                    <a:pt x="2991" y="2437"/>
                  </a:cubicBezTo>
                  <a:cubicBezTo>
                    <a:pt x="2559" y="3110"/>
                    <a:pt x="1983" y="3638"/>
                    <a:pt x="1263" y="3998"/>
                  </a:cubicBezTo>
                  <a:cubicBezTo>
                    <a:pt x="831" y="4214"/>
                    <a:pt x="399" y="4406"/>
                    <a:pt x="135" y="4838"/>
                  </a:cubicBezTo>
                  <a:cubicBezTo>
                    <a:pt x="1" y="5055"/>
                    <a:pt x="194" y="5250"/>
                    <a:pt x="388" y="5250"/>
                  </a:cubicBezTo>
                  <a:cubicBezTo>
                    <a:pt x="472" y="5250"/>
                    <a:pt x="556" y="5213"/>
                    <a:pt x="615" y="5126"/>
                  </a:cubicBezTo>
                  <a:cubicBezTo>
                    <a:pt x="831" y="4790"/>
                    <a:pt x="1215" y="4622"/>
                    <a:pt x="1551" y="4478"/>
                  </a:cubicBezTo>
                  <a:cubicBezTo>
                    <a:pt x="1671" y="4406"/>
                    <a:pt x="1767" y="4358"/>
                    <a:pt x="1887" y="4310"/>
                  </a:cubicBezTo>
                  <a:cubicBezTo>
                    <a:pt x="1918" y="4421"/>
                    <a:pt x="2034" y="4521"/>
                    <a:pt x="2157" y="4521"/>
                  </a:cubicBezTo>
                  <a:cubicBezTo>
                    <a:pt x="2221" y="4521"/>
                    <a:pt x="2286" y="4495"/>
                    <a:pt x="2343" y="4430"/>
                  </a:cubicBezTo>
                  <a:cubicBezTo>
                    <a:pt x="2703" y="4022"/>
                    <a:pt x="3399" y="4070"/>
                    <a:pt x="3903" y="3974"/>
                  </a:cubicBezTo>
                  <a:cubicBezTo>
                    <a:pt x="4527" y="3830"/>
                    <a:pt x="5079" y="3446"/>
                    <a:pt x="5463" y="2918"/>
                  </a:cubicBezTo>
                  <a:cubicBezTo>
                    <a:pt x="5559" y="2798"/>
                    <a:pt x="5487" y="2606"/>
                    <a:pt x="5367" y="2533"/>
                  </a:cubicBezTo>
                  <a:cubicBezTo>
                    <a:pt x="5321" y="2510"/>
                    <a:pt x="5275" y="2500"/>
                    <a:pt x="5230" y="2500"/>
                  </a:cubicBezTo>
                  <a:cubicBezTo>
                    <a:pt x="5136" y="2500"/>
                    <a:pt x="5048" y="2548"/>
                    <a:pt x="4983" y="2630"/>
                  </a:cubicBezTo>
                  <a:cubicBezTo>
                    <a:pt x="4647" y="3110"/>
                    <a:pt x="4119" y="3374"/>
                    <a:pt x="3543" y="3470"/>
                  </a:cubicBezTo>
                  <a:cubicBezTo>
                    <a:pt x="3303" y="3518"/>
                    <a:pt x="3039" y="3542"/>
                    <a:pt x="2775" y="3590"/>
                  </a:cubicBezTo>
                  <a:cubicBezTo>
                    <a:pt x="3303" y="3062"/>
                    <a:pt x="3711" y="2389"/>
                    <a:pt x="4023" y="1717"/>
                  </a:cubicBezTo>
                  <a:cubicBezTo>
                    <a:pt x="4239" y="1285"/>
                    <a:pt x="4431" y="829"/>
                    <a:pt x="4623" y="373"/>
                  </a:cubicBezTo>
                  <a:cubicBezTo>
                    <a:pt x="4671" y="229"/>
                    <a:pt x="4551" y="61"/>
                    <a:pt x="4407" y="13"/>
                  </a:cubicBezTo>
                  <a:cubicBezTo>
                    <a:pt x="4382" y="5"/>
                    <a:pt x="4356" y="1"/>
                    <a:pt x="43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5"/>
            <p:cNvSpPr/>
            <p:nvPr/>
          </p:nvSpPr>
          <p:spPr>
            <a:xfrm>
              <a:off x="7784438" y="1311165"/>
              <a:ext cx="128970" cy="94345"/>
            </a:xfrm>
            <a:custGeom>
              <a:rect b="b" l="l" r="r" t="t"/>
              <a:pathLst>
                <a:path extrusionOk="0" h="2722" w="3721">
                  <a:moveTo>
                    <a:pt x="3375" y="0"/>
                  </a:moveTo>
                  <a:cubicBezTo>
                    <a:pt x="3336" y="0"/>
                    <a:pt x="3297" y="9"/>
                    <a:pt x="3264" y="29"/>
                  </a:cubicBezTo>
                  <a:cubicBezTo>
                    <a:pt x="2280" y="797"/>
                    <a:pt x="1272" y="1517"/>
                    <a:pt x="240" y="2189"/>
                  </a:cubicBezTo>
                  <a:cubicBezTo>
                    <a:pt x="1" y="2348"/>
                    <a:pt x="142" y="2722"/>
                    <a:pt x="374" y="2722"/>
                  </a:cubicBezTo>
                  <a:cubicBezTo>
                    <a:pt x="422" y="2722"/>
                    <a:pt x="474" y="2706"/>
                    <a:pt x="528" y="2669"/>
                  </a:cubicBezTo>
                  <a:cubicBezTo>
                    <a:pt x="1560" y="1997"/>
                    <a:pt x="2568" y="1277"/>
                    <a:pt x="3552" y="533"/>
                  </a:cubicBezTo>
                  <a:cubicBezTo>
                    <a:pt x="3672" y="437"/>
                    <a:pt x="3720" y="293"/>
                    <a:pt x="3648" y="149"/>
                  </a:cubicBezTo>
                  <a:cubicBezTo>
                    <a:pt x="3596" y="62"/>
                    <a:pt x="3481" y="0"/>
                    <a:pt x="33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5"/>
            <p:cNvSpPr/>
            <p:nvPr/>
          </p:nvSpPr>
          <p:spPr>
            <a:xfrm>
              <a:off x="7151320" y="1047721"/>
              <a:ext cx="103217" cy="63878"/>
            </a:xfrm>
            <a:custGeom>
              <a:rect b="b" l="l" r="r" t="t"/>
              <a:pathLst>
                <a:path extrusionOk="0" h="1843" w="2978">
                  <a:moveTo>
                    <a:pt x="348" y="1"/>
                  </a:moveTo>
                  <a:cubicBezTo>
                    <a:pt x="249" y="1"/>
                    <a:pt x="145" y="60"/>
                    <a:pt x="97" y="141"/>
                  </a:cubicBezTo>
                  <a:cubicBezTo>
                    <a:pt x="1" y="285"/>
                    <a:pt x="73" y="429"/>
                    <a:pt x="193" y="525"/>
                  </a:cubicBezTo>
                  <a:cubicBezTo>
                    <a:pt x="913" y="1077"/>
                    <a:pt x="1729" y="1509"/>
                    <a:pt x="2593" y="1821"/>
                  </a:cubicBezTo>
                  <a:cubicBezTo>
                    <a:pt x="2618" y="1836"/>
                    <a:pt x="2645" y="1843"/>
                    <a:pt x="2672" y="1843"/>
                  </a:cubicBezTo>
                  <a:cubicBezTo>
                    <a:pt x="2777" y="1843"/>
                    <a:pt x="2891" y="1744"/>
                    <a:pt x="2929" y="1629"/>
                  </a:cubicBezTo>
                  <a:cubicBezTo>
                    <a:pt x="2977" y="1485"/>
                    <a:pt x="2881" y="1341"/>
                    <a:pt x="2737" y="1293"/>
                  </a:cubicBezTo>
                  <a:cubicBezTo>
                    <a:pt x="1921" y="981"/>
                    <a:pt x="1153" y="573"/>
                    <a:pt x="481" y="45"/>
                  </a:cubicBezTo>
                  <a:cubicBezTo>
                    <a:pt x="442" y="14"/>
                    <a:pt x="396" y="1"/>
                    <a:pt x="3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5"/>
            <p:cNvSpPr/>
            <p:nvPr/>
          </p:nvSpPr>
          <p:spPr>
            <a:xfrm>
              <a:off x="7210379" y="894216"/>
              <a:ext cx="61625" cy="55248"/>
            </a:xfrm>
            <a:custGeom>
              <a:rect b="b" l="l" r="r" t="t"/>
              <a:pathLst>
                <a:path extrusionOk="0" h="1594" w="1778">
                  <a:moveTo>
                    <a:pt x="301" y="0"/>
                  </a:moveTo>
                  <a:cubicBezTo>
                    <a:pt x="233" y="0"/>
                    <a:pt x="166" y="25"/>
                    <a:pt x="121" y="82"/>
                  </a:cubicBezTo>
                  <a:cubicBezTo>
                    <a:pt x="25" y="202"/>
                    <a:pt x="1" y="370"/>
                    <a:pt x="121" y="490"/>
                  </a:cubicBezTo>
                  <a:lnTo>
                    <a:pt x="1273" y="1522"/>
                  </a:lnTo>
                  <a:cubicBezTo>
                    <a:pt x="1333" y="1570"/>
                    <a:pt x="1405" y="1594"/>
                    <a:pt x="1474" y="1594"/>
                  </a:cubicBezTo>
                  <a:cubicBezTo>
                    <a:pt x="1543" y="1594"/>
                    <a:pt x="1609" y="1570"/>
                    <a:pt x="1657" y="1522"/>
                  </a:cubicBezTo>
                  <a:cubicBezTo>
                    <a:pt x="1753" y="1402"/>
                    <a:pt x="1777" y="1210"/>
                    <a:pt x="1657" y="1114"/>
                  </a:cubicBezTo>
                  <a:lnTo>
                    <a:pt x="505" y="82"/>
                  </a:lnTo>
                  <a:cubicBezTo>
                    <a:pt x="454" y="31"/>
                    <a:pt x="377" y="0"/>
                    <a:pt x="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5"/>
            <p:cNvSpPr/>
            <p:nvPr/>
          </p:nvSpPr>
          <p:spPr>
            <a:xfrm>
              <a:off x="7799549" y="2211781"/>
              <a:ext cx="227439" cy="338247"/>
            </a:xfrm>
            <a:custGeom>
              <a:rect b="b" l="l" r="r" t="t"/>
              <a:pathLst>
                <a:path extrusionOk="0" h="9759" w="6562">
                  <a:moveTo>
                    <a:pt x="6177" y="0"/>
                  </a:moveTo>
                  <a:cubicBezTo>
                    <a:pt x="6092" y="0"/>
                    <a:pt x="6007" y="39"/>
                    <a:pt x="5948" y="134"/>
                  </a:cubicBezTo>
                  <a:cubicBezTo>
                    <a:pt x="5516" y="831"/>
                    <a:pt x="5084" y="1527"/>
                    <a:pt x="4652" y="2223"/>
                  </a:cubicBezTo>
                  <a:cubicBezTo>
                    <a:pt x="4268" y="2871"/>
                    <a:pt x="3884" y="3519"/>
                    <a:pt x="3428" y="4143"/>
                  </a:cubicBezTo>
                  <a:cubicBezTo>
                    <a:pt x="3236" y="4431"/>
                    <a:pt x="2996" y="4695"/>
                    <a:pt x="2756" y="4935"/>
                  </a:cubicBezTo>
                  <a:cubicBezTo>
                    <a:pt x="2684" y="5031"/>
                    <a:pt x="2588" y="5103"/>
                    <a:pt x="2492" y="5175"/>
                  </a:cubicBezTo>
                  <a:cubicBezTo>
                    <a:pt x="2372" y="4551"/>
                    <a:pt x="2228" y="3951"/>
                    <a:pt x="2084" y="3327"/>
                  </a:cubicBezTo>
                  <a:cubicBezTo>
                    <a:pt x="2064" y="3208"/>
                    <a:pt x="1947" y="3122"/>
                    <a:pt x="1826" y="3122"/>
                  </a:cubicBezTo>
                  <a:cubicBezTo>
                    <a:pt x="1800" y="3122"/>
                    <a:pt x="1773" y="3126"/>
                    <a:pt x="1748" y="3135"/>
                  </a:cubicBezTo>
                  <a:cubicBezTo>
                    <a:pt x="1604" y="3183"/>
                    <a:pt x="1532" y="3327"/>
                    <a:pt x="1556" y="3471"/>
                  </a:cubicBezTo>
                  <a:cubicBezTo>
                    <a:pt x="1700" y="4167"/>
                    <a:pt x="1868" y="4863"/>
                    <a:pt x="2012" y="5559"/>
                  </a:cubicBezTo>
                  <a:cubicBezTo>
                    <a:pt x="1988" y="5583"/>
                    <a:pt x="1964" y="5607"/>
                    <a:pt x="1916" y="5631"/>
                  </a:cubicBezTo>
                  <a:cubicBezTo>
                    <a:pt x="1388" y="6087"/>
                    <a:pt x="980" y="6615"/>
                    <a:pt x="716" y="7239"/>
                  </a:cubicBezTo>
                  <a:cubicBezTo>
                    <a:pt x="404" y="7935"/>
                    <a:pt x="212" y="8679"/>
                    <a:pt x="44" y="9423"/>
                  </a:cubicBezTo>
                  <a:cubicBezTo>
                    <a:pt x="0" y="9626"/>
                    <a:pt x="184" y="9759"/>
                    <a:pt x="352" y="9759"/>
                  </a:cubicBezTo>
                  <a:cubicBezTo>
                    <a:pt x="463" y="9759"/>
                    <a:pt x="567" y="9701"/>
                    <a:pt x="596" y="9567"/>
                  </a:cubicBezTo>
                  <a:cubicBezTo>
                    <a:pt x="668" y="9207"/>
                    <a:pt x="764" y="8847"/>
                    <a:pt x="860" y="8487"/>
                  </a:cubicBezTo>
                  <a:cubicBezTo>
                    <a:pt x="932" y="8487"/>
                    <a:pt x="1004" y="8439"/>
                    <a:pt x="1028" y="8367"/>
                  </a:cubicBezTo>
                  <a:cubicBezTo>
                    <a:pt x="1292" y="7839"/>
                    <a:pt x="1868" y="7647"/>
                    <a:pt x="2420" y="7527"/>
                  </a:cubicBezTo>
                  <a:cubicBezTo>
                    <a:pt x="2420" y="7551"/>
                    <a:pt x="2420" y="7599"/>
                    <a:pt x="2444" y="7623"/>
                  </a:cubicBezTo>
                  <a:cubicBezTo>
                    <a:pt x="2828" y="8199"/>
                    <a:pt x="3380" y="8631"/>
                    <a:pt x="4052" y="8871"/>
                  </a:cubicBezTo>
                  <a:cubicBezTo>
                    <a:pt x="4078" y="8880"/>
                    <a:pt x="4104" y="8884"/>
                    <a:pt x="4130" y="8884"/>
                  </a:cubicBezTo>
                  <a:cubicBezTo>
                    <a:pt x="4251" y="8884"/>
                    <a:pt x="4368" y="8798"/>
                    <a:pt x="4388" y="8679"/>
                  </a:cubicBezTo>
                  <a:cubicBezTo>
                    <a:pt x="4436" y="8535"/>
                    <a:pt x="4340" y="8391"/>
                    <a:pt x="4196" y="8343"/>
                  </a:cubicBezTo>
                  <a:cubicBezTo>
                    <a:pt x="4172" y="8319"/>
                    <a:pt x="4124" y="8319"/>
                    <a:pt x="4100" y="8295"/>
                  </a:cubicBezTo>
                  <a:lnTo>
                    <a:pt x="4076" y="8295"/>
                  </a:lnTo>
                  <a:cubicBezTo>
                    <a:pt x="4076" y="8295"/>
                    <a:pt x="4052" y="8271"/>
                    <a:pt x="4028" y="8271"/>
                  </a:cubicBezTo>
                  <a:cubicBezTo>
                    <a:pt x="3956" y="8247"/>
                    <a:pt x="3908" y="8199"/>
                    <a:pt x="3836" y="8175"/>
                  </a:cubicBezTo>
                  <a:cubicBezTo>
                    <a:pt x="3764" y="8127"/>
                    <a:pt x="3716" y="8103"/>
                    <a:pt x="3644" y="8055"/>
                  </a:cubicBezTo>
                  <a:cubicBezTo>
                    <a:pt x="3620" y="8031"/>
                    <a:pt x="3596" y="8007"/>
                    <a:pt x="3548" y="7983"/>
                  </a:cubicBezTo>
                  <a:cubicBezTo>
                    <a:pt x="3548" y="7983"/>
                    <a:pt x="3524" y="7983"/>
                    <a:pt x="3500" y="7959"/>
                  </a:cubicBezTo>
                  <a:cubicBezTo>
                    <a:pt x="3380" y="7863"/>
                    <a:pt x="3284" y="7767"/>
                    <a:pt x="3188" y="7647"/>
                  </a:cubicBezTo>
                  <a:cubicBezTo>
                    <a:pt x="3140" y="7599"/>
                    <a:pt x="3092" y="7551"/>
                    <a:pt x="3044" y="7479"/>
                  </a:cubicBezTo>
                  <a:cubicBezTo>
                    <a:pt x="3020" y="7479"/>
                    <a:pt x="3020" y="7455"/>
                    <a:pt x="2996" y="7431"/>
                  </a:cubicBezTo>
                  <a:cubicBezTo>
                    <a:pt x="2996" y="7431"/>
                    <a:pt x="2972" y="7407"/>
                    <a:pt x="2972" y="7383"/>
                  </a:cubicBezTo>
                  <a:cubicBezTo>
                    <a:pt x="3332" y="7311"/>
                    <a:pt x="3668" y="7167"/>
                    <a:pt x="4004" y="6975"/>
                  </a:cubicBezTo>
                  <a:cubicBezTo>
                    <a:pt x="4316" y="6759"/>
                    <a:pt x="4604" y="6519"/>
                    <a:pt x="4868" y="6255"/>
                  </a:cubicBezTo>
                  <a:cubicBezTo>
                    <a:pt x="5180" y="5967"/>
                    <a:pt x="5468" y="5655"/>
                    <a:pt x="5804" y="5415"/>
                  </a:cubicBezTo>
                  <a:cubicBezTo>
                    <a:pt x="5924" y="5343"/>
                    <a:pt x="5972" y="5175"/>
                    <a:pt x="5900" y="5031"/>
                  </a:cubicBezTo>
                  <a:cubicBezTo>
                    <a:pt x="5852" y="4950"/>
                    <a:pt x="5748" y="4890"/>
                    <a:pt x="5649" y="4890"/>
                  </a:cubicBezTo>
                  <a:cubicBezTo>
                    <a:pt x="5601" y="4890"/>
                    <a:pt x="5555" y="4904"/>
                    <a:pt x="5516" y="4935"/>
                  </a:cubicBezTo>
                  <a:cubicBezTo>
                    <a:pt x="4892" y="5391"/>
                    <a:pt x="4412" y="6015"/>
                    <a:pt x="3788" y="6447"/>
                  </a:cubicBezTo>
                  <a:cubicBezTo>
                    <a:pt x="3428" y="6687"/>
                    <a:pt x="3068" y="6807"/>
                    <a:pt x="2660" y="6903"/>
                  </a:cubicBezTo>
                  <a:cubicBezTo>
                    <a:pt x="2252" y="6975"/>
                    <a:pt x="1844" y="7071"/>
                    <a:pt x="1460" y="7239"/>
                  </a:cubicBezTo>
                  <a:cubicBezTo>
                    <a:pt x="1412" y="7263"/>
                    <a:pt x="1340" y="7311"/>
                    <a:pt x="1268" y="7335"/>
                  </a:cubicBezTo>
                  <a:cubicBezTo>
                    <a:pt x="1508" y="6879"/>
                    <a:pt x="1820" y="6447"/>
                    <a:pt x="2228" y="6111"/>
                  </a:cubicBezTo>
                  <a:cubicBezTo>
                    <a:pt x="2492" y="5895"/>
                    <a:pt x="2780" y="5679"/>
                    <a:pt x="3044" y="5439"/>
                  </a:cubicBezTo>
                  <a:cubicBezTo>
                    <a:pt x="3308" y="5175"/>
                    <a:pt x="3548" y="4911"/>
                    <a:pt x="3764" y="4623"/>
                  </a:cubicBezTo>
                  <a:cubicBezTo>
                    <a:pt x="4220" y="4023"/>
                    <a:pt x="4604" y="3375"/>
                    <a:pt x="4988" y="2751"/>
                  </a:cubicBezTo>
                  <a:cubicBezTo>
                    <a:pt x="5468" y="1959"/>
                    <a:pt x="5948" y="1191"/>
                    <a:pt x="6428" y="422"/>
                  </a:cubicBezTo>
                  <a:cubicBezTo>
                    <a:pt x="6562" y="205"/>
                    <a:pt x="6370" y="0"/>
                    <a:pt x="6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5"/>
            <p:cNvSpPr/>
            <p:nvPr/>
          </p:nvSpPr>
          <p:spPr>
            <a:xfrm>
              <a:off x="7720353" y="2493247"/>
              <a:ext cx="29149" cy="107169"/>
            </a:xfrm>
            <a:custGeom>
              <a:rect b="b" l="l" r="r" t="t"/>
              <a:pathLst>
                <a:path extrusionOk="0" h="3092" w="841">
                  <a:moveTo>
                    <a:pt x="288" y="0"/>
                  </a:moveTo>
                  <a:cubicBezTo>
                    <a:pt x="144" y="0"/>
                    <a:pt x="0" y="90"/>
                    <a:pt x="0" y="270"/>
                  </a:cubicBezTo>
                  <a:cubicBezTo>
                    <a:pt x="0" y="1158"/>
                    <a:pt x="96" y="2022"/>
                    <a:pt x="264" y="2887"/>
                  </a:cubicBezTo>
                  <a:cubicBezTo>
                    <a:pt x="284" y="3005"/>
                    <a:pt x="418" y="3091"/>
                    <a:pt x="531" y="3091"/>
                  </a:cubicBezTo>
                  <a:cubicBezTo>
                    <a:pt x="556" y="3091"/>
                    <a:pt x="579" y="3087"/>
                    <a:pt x="601" y="3079"/>
                  </a:cubicBezTo>
                  <a:cubicBezTo>
                    <a:pt x="769" y="3055"/>
                    <a:pt x="841" y="2887"/>
                    <a:pt x="793" y="2743"/>
                  </a:cubicBezTo>
                  <a:cubicBezTo>
                    <a:pt x="649" y="1926"/>
                    <a:pt x="577" y="1110"/>
                    <a:pt x="577" y="270"/>
                  </a:cubicBezTo>
                  <a:cubicBezTo>
                    <a:pt x="577" y="90"/>
                    <a:pt x="433" y="0"/>
                    <a:pt x="2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5"/>
            <p:cNvSpPr/>
            <p:nvPr/>
          </p:nvSpPr>
          <p:spPr>
            <a:xfrm>
              <a:off x="6911757" y="3455626"/>
              <a:ext cx="1176360" cy="1147905"/>
            </a:xfrm>
            <a:custGeom>
              <a:rect b="b" l="l" r="r" t="t"/>
              <a:pathLst>
                <a:path extrusionOk="0" h="33119" w="33940">
                  <a:moveTo>
                    <a:pt x="360" y="1"/>
                  </a:moveTo>
                  <a:cubicBezTo>
                    <a:pt x="292" y="1"/>
                    <a:pt x="225" y="25"/>
                    <a:pt x="168" y="82"/>
                  </a:cubicBezTo>
                  <a:cubicBezTo>
                    <a:pt x="120" y="130"/>
                    <a:pt x="96" y="202"/>
                    <a:pt x="96" y="298"/>
                  </a:cubicBezTo>
                  <a:cubicBezTo>
                    <a:pt x="24" y="346"/>
                    <a:pt x="0" y="418"/>
                    <a:pt x="0" y="490"/>
                  </a:cubicBezTo>
                  <a:cubicBezTo>
                    <a:pt x="408" y="3970"/>
                    <a:pt x="864" y="7451"/>
                    <a:pt x="1344" y="10907"/>
                  </a:cubicBezTo>
                  <a:cubicBezTo>
                    <a:pt x="1800" y="14291"/>
                    <a:pt x="2280" y="17676"/>
                    <a:pt x="3024" y="20988"/>
                  </a:cubicBezTo>
                  <a:cubicBezTo>
                    <a:pt x="3384" y="22620"/>
                    <a:pt x="3792" y="24252"/>
                    <a:pt x="4368" y="25813"/>
                  </a:cubicBezTo>
                  <a:cubicBezTo>
                    <a:pt x="4897" y="27229"/>
                    <a:pt x="5617" y="28573"/>
                    <a:pt x="6673" y="29677"/>
                  </a:cubicBezTo>
                  <a:cubicBezTo>
                    <a:pt x="8833" y="31861"/>
                    <a:pt x="11857" y="32845"/>
                    <a:pt x="14858" y="33061"/>
                  </a:cubicBezTo>
                  <a:cubicBezTo>
                    <a:pt x="15333" y="33101"/>
                    <a:pt x="15816" y="33119"/>
                    <a:pt x="16302" y="33119"/>
                  </a:cubicBezTo>
                  <a:cubicBezTo>
                    <a:pt x="16699" y="33119"/>
                    <a:pt x="17099" y="33107"/>
                    <a:pt x="17498" y="33085"/>
                  </a:cubicBezTo>
                  <a:cubicBezTo>
                    <a:pt x="17707" y="33098"/>
                    <a:pt x="17916" y="33104"/>
                    <a:pt x="18126" y="33104"/>
                  </a:cubicBezTo>
                  <a:cubicBezTo>
                    <a:pt x="19075" y="33104"/>
                    <a:pt x="20031" y="32983"/>
                    <a:pt x="20954" y="32845"/>
                  </a:cubicBezTo>
                  <a:cubicBezTo>
                    <a:pt x="22274" y="32629"/>
                    <a:pt x="23618" y="32341"/>
                    <a:pt x="24843" y="31717"/>
                  </a:cubicBezTo>
                  <a:cubicBezTo>
                    <a:pt x="26091" y="31117"/>
                    <a:pt x="27051" y="30133"/>
                    <a:pt x="27867" y="29029"/>
                  </a:cubicBezTo>
                  <a:cubicBezTo>
                    <a:pt x="28707" y="27877"/>
                    <a:pt x="29427" y="26653"/>
                    <a:pt x="29979" y="25333"/>
                  </a:cubicBezTo>
                  <a:cubicBezTo>
                    <a:pt x="30531" y="23940"/>
                    <a:pt x="30819" y="22476"/>
                    <a:pt x="31107" y="21012"/>
                  </a:cubicBezTo>
                  <a:cubicBezTo>
                    <a:pt x="31707" y="17964"/>
                    <a:pt x="32211" y="14891"/>
                    <a:pt x="32667" y="11795"/>
                  </a:cubicBezTo>
                  <a:cubicBezTo>
                    <a:pt x="33123" y="8723"/>
                    <a:pt x="33508" y="5627"/>
                    <a:pt x="33820" y="2506"/>
                  </a:cubicBezTo>
                  <a:cubicBezTo>
                    <a:pt x="33844" y="2122"/>
                    <a:pt x="33892" y="1738"/>
                    <a:pt x="33916" y="1354"/>
                  </a:cubicBezTo>
                  <a:cubicBezTo>
                    <a:pt x="33940" y="1258"/>
                    <a:pt x="33892" y="1186"/>
                    <a:pt x="33820" y="1114"/>
                  </a:cubicBezTo>
                  <a:cubicBezTo>
                    <a:pt x="33761" y="1041"/>
                    <a:pt x="33668" y="986"/>
                    <a:pt x="33571" y="986"/>
                  </a:cubicBezTo>
                  <a:cubicBezTo>
                    <a:pt x="33508" y="986"/>
                    <a:pt x="33444" y="1009"/>
                    <a:pt x="33388" y="1066"/>
                  </a:cubicBezTo>
                  <a:cubicBezTo>
                    <a:pt x="31995" y="2434"/>
                    <a:pt x="29859" y="2578"/>
                    <a:pt x="28035" y="2722"/>
                  </a:cubicBezTo>
                  <a:cubicBezTo>
                    <a:pt x="25635" y="2914"/>
                    <a:pt x="23210" y="3034"/>
                    <a:pt x="20810" y="3082"/>
                  </a:cubicBezTo>
                  <a:cubicBezTo>
                    <a:pt x="20288" y="3087"/>
                    <a:pt x="19767" y="3090"/>
                    <a:pt x="19245" y="3090"/>
                  </a:cubicBezTo>
                  <a:cubicBezTo>
                    <a:pt x="17342" y="3090"/>
                    <a:pt x="15440" y="3051"/>
                    <a:pt x="13537" y="2938"/>
                  </a:cubicBezTo>
                  <a:cubicBezTo>
                    <a:pt x="12337" y="2890"/>
                    <a:pt x="11137" y="2818"/>
                    <a:pt x="9937" y="2698"/>
                  </a:cubicBezTo>
                  <a:cubicBezTo>
                    <a:pt x="8881" y="2626"/>
                    <a:pt x="7801" y="2530"/>
                    <a:pt x="6745" y="2362"/>
                  </a:cubicBezTo>
                  <a:cubicBezTo>
                    <a:pt x="4801" y="2098"/>
                    <a:pt x="2832" y="1618"/>
                    <a:pt x="1176" y="514"/>
                  </a:cubicBezTo>
                  <a:cubicBezTo>
                    <a:pt x="960" y="370"/>
                    <a:pt x="768" y="226"/>
                    <a:pt x="576" y="82"/>
                  </a:cubicBezTo>
                  <a:cubicBezTo>
                    <a:pt x="513" y="31"/>
                    <a:pt x="436" y="1"/>
                    <a:pt x="3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5"/>
            <p:cNvSpPr/>
            <p:nvPr/>
          </p:nvSpPr>
          <p:spPr>
            <a:xfrm>
              <a:off x="6965825" y="3578804"/>
              <a:ext cx="54104" cy="91849"/>
            </a:xfrm>
            <a:custGeom>
              <a:rect b="b" l="l" r="r" t="t"/>
              <a:pathLst>
                <a:path extrusionOk="0" h="2650" w="1561">
                  <a:moveTo>
                    <a:pt x="679" y="1"/>
                  </a:moveTo>
                  <a:cubicBezTo>
                    <a:pt x="609" y="1"/>
                    <a:pt x="536" y="24"/>
                    <a:pt x="480" y="80"/>
                  </a:cubicBezTo>
                  <a:cubicBezTo>
                    <a:pt x="456" y="128"/>
                    <a:pt x="432" y="152"/>
                    <a:pt x="408" y="200"/>
                  </a:cubicBezTo>
                  <a:cubicBezTo>
                    <a:pt x="264" y="200"/>
                    <a:pt x="144" y="272"/>
                    <a:pt x="120" y="392"/>
                  </a:cubicBezTo>
                  <a:cubicBezTo>
                    <a:pt x="24" y="848"/>
                    <a:pt x="0" y="1304"/>
                    <a:pt x="96" y="1761"/>
                  </a:cubicBezTo>
                  <a:cubicBezTo>
                    <a:pt x="168" y="2121"/>
                    <a:pt x="360" y="2625"/>
                    <a:pt x="816" y="2649"/>
                  </a:cubicBezTo>
                  <a:cubicBezTo>
                    <a:pt x="827" y="2649"/>
                    <a:pt x="837" y="2649"/>
                    <a:pt x="847" y="2649"/>
                  </a:cubicBezTo>
                  <a:cubicBezTo>
                    <a:pt x="1256" y="2649"/>
                    <a:pt x="1418" y="2184"/>
                    <a:pt x="1488" y="1857"/>
                  </a:cubicBezTo>
                  <a:cubicBezTo>
                    <a:pt x="1560" y="1521"/>
                    <a:pt x="1560" y="1184"/>
                    <a:pt x="1464" y="848"/>
                  </a:cubicBezTo>
                  <a:cubicBezTo>
                    <a:pt x="1392" y="512"/>
                    <a:pt x="1152" y="200"/>
                    <a:pt x="816" y="32"/>
                  </a:cubicBezTo>
                  <a:cubicBezTo>
                    <a:pt x="776" y="12"/>
                    <a:pt x="728" y="1"/>
                    <a:pt x="6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5"/>
            <p:cNvSpPr/>
            <p:nvPr/>
          </p:nvSpPr>
          <p:spPr>
            <a:xfrm>
              <a:off x="7073129" y="3725793"/>
              <a:ext cx="54104" cy="92092"/>
            </a:xfrm>
            <a:custGeom>
              <a:rect b="b" l="l" r="r" t="t"/>
              <a:pathLst>
                <a:path extrusionOk="0" h="2657" w="1561">
                  <a:moveTo>
                    <a:pt x="662" y="0"/>
                  </a:moveTo>
                  <a:cubicBezTo>
                    <a:pt x="597" y="0"/>
                    <a:pt x="532" y="23"/>
                    <a:pt x="481" y="88"/>
                  </a:cubicBezTo>
                  <a:cubicBezTo>
                    <a:pt x="457" y="112"/>
                    <a:pt x="433" y="160"/>
                    <a:pt x="409" y="208"/>
                  </a:cubicBezTo>
                  <a:cubicBezTo>
                    <a:pt x="265" y="208"/>
                    <a:pt x="145" y="280"/>
                    <a:pt x="121" y="400"/>
                  </a:cubicBezTo>
                  <a:cubicBezTo>
                    <a:pt x="24" y="856"/>
                    <a:pt x="0" y="1312"/>
                    <a:pt x="97" y="1744"/>
                  </a:cubicBezTo>
                  <a:cubicBezTo>
                    <a:pt x="169" y="2128"/>
                    <a:pt x="361" y="2632"/>
                    <a:pt x="817" y="2656"/>
                  </a:cubicBezTo>
                  <a:cubicBezTo>
                    <a:pt x="827" y="2657"/>
                    <a:pt x="837" y="2657"/>
                    <a:pt x="847" y="2657"/>
                  </a:cubicBezTo>
                  <a:cubicBezTo>
                    <a:pt x="1257" y="2657"/>
                    <a:pt x="1418" y="2192"/>
                    <a:pt x="1489" y="1864"/>
                  </a:cubicBezTo>
                  <a:cubicBezTo>
                    <a:pt x="1561" y="1528"/>
                    <a:pt x="1561" y="1192"/>
                    <a:pt x="1489" y="856"/>
                  </a:cubicBezTo>
                  <a:cubicBezTo>
                    <a:pt x="1393" y="520"/>
                    <a:pt x="1153" y="184"/>
                    <a:pt x="817" y="40"/>
                  </a:cubicBezTo>
                  <a:cubicBezTo>
                    <a:pt x="772" y="18"/>
                    <a:pt x="717"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5"/>
            <p:cNvSpPr/>
            <p:nvPr/>
          </p:nvSpPr>
          <p:spPr>
            <a:xfrm>
              <a:off x="7171284" y="3849665"/>
              <a:ext cx="54104" cy="91433"/>
            </a:xfrm>
            <a:custGeom>
              <a:rect b="b" l="l" r="r" t="t"/>
              <a:pathLst>
                <a:path extrusionOk="0" h="2638" w="1561">
                  <a:moveTo>
                    <a:pt x="649" y="0"/>
                  </a:moveTo>
                  <a:cubicBezTo>
                    <a:pt x="589" y="0"/>
                    <a:pt x="529" y="18"/>
                    <a:pt x="481" y="66"/>
                  </a:cubicBezTo>
                  <a:cubicBezTo>
                    <a:pt x="457" y="114"/>
                    <a:pt x="433" y="162"/>
                    <a:pt x="385" y="186"/>
                  </a:cubicBezTo>
                  <a:cubicBezTo>
                    <a:pt x="265" y="186"/>
                    <a:pt x="145" y="282"/>
                    <a:pt x="121" y="402"/>
                  </a:cubicBezTo>
                  <a:cubicBezTo>
                    <a:pt x="25" y="834"/>
                    <a:pt x="1" y="1290"/>
                    <a:pt x="97" y="1746"/>
                  </a:cubicBezTo>
                  <a:cubicBezTo>
                    <a:pt x="169" y="2130"/>
                    <a:pt x="361" y="2610"/>
                    <a:pt x="817" y="2634"/>
                  </a:cubicBezTo>
                  <a:cubicBezTo>
                    <a:pt x="837" y="2637"/>
                    <a:pt x="857" y="2638"/>
                    <a:pt x="876" y="2638"/>
                  </a:cubicBezTo>
                  <a:cubicBezTo>
                    <a:pt x="1264" y="2638"/>
                    <a:pt x="1420" y="2186"/>
                    <a:pt x="1489" y="1842"/>
                  </a:cubicBezTo>
                  <a:cubicBezTo>
                    <a:pt x="1561" y="1530"/>
                    <a:pt x="1561" y="1170"/>
                    <a:pt x="1465" y="858"/>
                  </a:cubicBezTo>
                  <a:cubicBezTo>
                    <a:pt x="1369" y="498"/>
                    <a:pt x="1153" y="186"/>
                    <a:pt x="817" y="42"/>
                  </a:cubicBezTo>
                  <a:cubicBezTo>
                    <a:pt x="769" y="18"/>
                    <a:pt x="709" y="0"/>
                    <a:pt x="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5"/>
            <p:cNvSpPr/>
            <p:nvPr/>
          </p:nvSpPr>
          <p:spPr>
            <a:xfrm>
              <a:off x="7276959" y="3983692"/>
              <a:ext cx="54104" cy="92092"/>
            </a:xfrm>
            <a:custGeom>
              <a:rect b="b" l="l" r="r" t="t"/>
              <a:pathLst>
                <a:path extrusionOk="0" h="2657" w="1561">
                  <a:moveTo>
                    <a:pt x="661" y="0"/>
                  </a:moveTo>
                  <a:cubicBezTo>
                    <a:pt x="597" y="0"/>
                    <a:pt x="532" y="23"/>
                    <a:pt x="480" y="88"/>
                  </a:cubicBezTo>
                  <a:cubicBezTo>
                    <a:pt x="456" y="112"/>
                    <a:pt x="432" y="160"/>
                    <a:pt x="384" y="208"/>
                  </a:cubicBezTo>
                  <a:cubicBezTo>
                    <a:pt x="372" y="205"/>
                    <a:pt x="359" y="204"/>
                    <a:pt x="347" y="204"/>
                  </a:cubicBezTo>
                  <a:cubicBezTo>
                    <a:pt x="240" y="204"/>
                    <a:pt x="142" y="292"/>
                    <a:pt x="120" y="400"/>
                  </a:cubicBezTo>
                  <a:cubicBezTo>
                    <a:pt x="24" y="832"/>
                    <a:pt x="0" y="1288"/>
                    <a:pt x="96" y="1744"/>
                  </a:cubicBezTo>
                  <a:cubicBezTo>
                    <a:pt x="168" y="2128"/>
                    <a:pt x="360" y="2608"/>
                    <a:pt x="816" y="2656"/>
                  </a:cubicBezTo>
                  <a:cubicBezTo>
                    <a:pt x="827" y="2656"/>
                    <a:pt x="837" y="2657"/>
                    <a:pt x="847" y="2657"/>
                  </a:cubicBezTo>
                  <a:cubicBezTo>
                    <a:pt x="1256" y="2657"/>
                    <a:pt x="1418" y="2191"/>
                    <a:pt x="1488" y="1840"/>
                  </a:cubicBezTo>
                  <a:cubicBezTo>
                    <a:pt x="1560" y="1528"/>
                    <a:pt x="1560" y="1168"/>
                    <a:pt x="1464" y="856"/>
                  </a:cubicBezTo>
                  <a:cubicBezTo>
                    <a:pt x="1368" y="496"/>
                    <a:pt x="1152" y="184"/>
                    <a:pt x="816" y="40"/>
                  </a:cubicBezTo>
                  <a:cubicBezTo>
                    <a:pt x="772" y="17"/>
                    <a:pt x="717" y="0"/>
                    <a:pt x="6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5"/>
            <p:cNvSpPr/>
            <p:nvPr/>
          </p:nvSpPr>
          <p:spPr>
            <a:xfrm>
              <a:off x="7375114" y="4102087"/>
              <a:ext cx="54104" cy="91814"/>
            </a:xfrm>
            <a:custGeom>
              <a:rect b="b" l="l" r="r" t="t"/>
              <a:pathLst>
                <a:path extrusionOk="0" h="2649" w="1561">
                  <a:moveTo>
                    <a:pt x="672" y="0"/>
                  </a:moveTo>
                  <a:cubicBezTo>
                    <a:pt x="598" y="0"/>
                    <a:pt x="523" y="24"/>
                    <a:pt x="480" y="80"/>
                  </a:cubicBezTo>
                  <a:cubicBezTo>
                    <a:pt x="456" y="128"/>
                    <a:pt x="408" y="152"/>
                    <a:pt x="384" y="200"/>
                  </a:cubicBezTo>
                  <a:cubicBezTo>
                    <a:pt x="264" y="200"/>
                    <a:pt x="144" y="272"/>
                    <a:pt x="120" y="416"/>
                  </a:cubicBezTo>
                  <a:cubicBezTo>
                    <a:pt x="0" y="848"/>
                    <a:pt x="0" y="1304"/>
                    <a:pt x="96" y="1760"/>
                  </a:cubicBezTo>
                  <a:cubicBezTo>
                    <a:pt x="168" y="2120"/>
                    <a:pt x="360" y="2624"/>
                    <a:pt x="816" y="2648"/>
                  </a:cubicBezTo>
                  <a:cubicBezTo>
                    <a:pt x="827" y="2649"/>
                    <a:pt x="837" y="2649"/>
                    <a:pt x="847" y="2649"/>
                  </a:cubicBezTo>
                  <a:cubicBezTo>
                    <a:pt x="1257" y="2649"/>
                    <a:pt x="1418" y="2184"/>
                    <a:pt x="1489" y="1856"/>
                  </a:cubicBezTo>
                  <a:cubicBezTo>
                    <a:pt x="1537" y="1520"/>
                    <a:pt x="1561" y="1184"/>
                    <a:pt x="1465" y="848"/>
                  </a:cubicBezTo>
                  <a:cubicBezTo>
                    <a:pt x="1369" y="512"/>
                    <a:pt x="1153" y="200"/>
                    <a:pt x="816" y="32"/>
                  </a:cubicBezTo>
                  <a:cubicBezTo>
                    <a:pt x="777" y="12"/>
                    <a:pt x="725"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5"/>
            <p:cNvSpPr/>
            <p:nvPr/>
          </p:nvSpPr>
          <p:spPr>
            <a:xfrm>
              <a:off x="7496559" y="4218264"/>
              <a:ext cx="54104" cy="92126"/>
            </a:xfrm>
            <a:custGeom>
              <a:rect b="b" l="l" r="r" t="t"/>
              <a:pathLst>
                <a:path extrusionOk="0" h="2658" w="1561">
                  <a:moveTo>
                    <a:pt x="644" y="1"/>
                  </a:moveTo>
                  <a:cubicBezTo>
                    <a:pt x="579" y="1"/>
                    <a:pt x="519" y="24"/>
                    <a:pt x="481" y="88"/>
                  </a:cubicBezTo>
                  <a:cubicBezTo>
                    <a:pt x="433" y="112"/>
                    <a:pt x="409" y="160"/>
                    <a:pt x="385" y="208"/>
                  </a:cubicBezTo>
                  <a:cubicBezTo>
                    <a:pt x="265" y="208"/>
                    <a:pt x="145" y="280"/>
                    <a:pt x="97" y="400"/>
                  </a:cubicBezTo>
                  <a:cubicBezTo>
                    <a:pt x="1" y="856"/>
                    <a:pt x="1" y="1288"/>
                    <a:pt x="73" y="1744"/>
                  </a:cubicBezTo>
                  <a:cubicBezTo>
                    <a:pt x="145" y="2128"/>
                    <a:pt x="361" y="2608"/>
                    <a:pt x="793" y="2656"/>
                  </a:cubicBezTo>
                  <a:cubicBezTo>
                    <a:pt x="803" y="2657"/>
                    <a:pt x="814" y="2657"/>
                    <a:pt x="824" y="2657"/>
                  </a:cubicBezTo>
                  <a:cubicBezTo>
                    <a:pt x="1233" y="2657"/>
                    <a:pt x="1395" y="2192"/>
                    <a:pt x="1465" y="1840"/>
                  </a:cubicBezTo>
                  <a:cubicBezTo>
                    <a:pt x="1537" y="1528"/>
                    <a:pt x="1561" y="1168"/>
                    <a:pt x="1465" y="856"/>
                  </a:cubicBezTo>
                  <a:cubicBezTo>
                    <a:pt x="1369" y="496"/>
                    <a:pt x="1153" y="184"/>
                    <a:pt x="817" y="40"/>
                  </a:cubicBezTo>
                  <a:cubicBezTo>
                    <a:pt x="761" y="18"/>
                    <a:pt x="701" y="1"/>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5"/>
            <p:cNvSpPr/>
            <p:nvPr/>
          </p:nvSpPr>
          <p:spPr>
            <a:xfrm>
              <a:off x="7593917" y="4310042"/>
              <a:ext cx="54104" cy="91849"/>
            </a:xfrm>
            <a:custGeom>
              <a:rect b="b" l="l" r="r" t="t"/>
              <a:pathLst>
                <a:path extrusionOk="0" h="2650" w="1561">
                  <a:moveTo>
                    <a:pt x="684" y="1"/>
                  </a:moveTo>
                  <a:cubicBezTo>
                    <a:pt x="609" y="1"/>
                    <a:pt x="536" y="24"/>
                    <a:pt x="480" y="80"/>
                  </a:cubicBezTo>
                  <a:cubicBezTo>
                    <a:pt x="456" y="128"/>
                    <a:pt x="432" y="152"/>
                    <a:pt x="408" y="200"/>
                  </a:cubicBezTo>
                  <a:cubicBezTo>
                    <a:pt x="288" y="200"/>
                    <a:pt x="144" y="272"/>
                    <a:pt x="120" y="392"/>
                  </a:cubicBezTo>
                  <a:cubicBezTo>
                    <a:pt x="24" y="849"/>
                    <a:pt x="0" y="1305"/>
                    <a:pt x="96" y="1761"/>
                  </a:cubicBezTo>
                  <a:cubicBezTo>
                    <a:pt x="168" y="2121"/>
                    <a:pt x="360" y="2625"/>
                    <a:pt x="816" y="2649"/>
                  </a:cubicBezTo>
                  <a:cubicBezTo>
                    <a:pt x="827" y="2649"/>
                    <a:pt x="837" y="2650"/>
                    <a:pt x="847" y="2650"/>
                  </a:cubicBezTo>
                  <a:cubicBezTo>
                    <a:pt x="1256" y="2650"/>
                    <a:pt x="1418" y="2185"/>
                    <a:pt x="1488" y="1857"/>
                  </a:cubicBezTo>
                  <a:cubicBezTo>
                    <a:pt x="1560" y="1521"/>
                    <a:pt x="1560" y="1185"/>
                    <a:pt x="1488" y="849"/>
                  </a:cubicBezTo>
                  <a:cubicBezTo>
                    <a:pt x="1392" y="513"/>
                    <a:pt x="1152" y="200"/>
                    <a:pt x="840" y="32"/>
                  </a:cubicBezTo>
                  <a:cubicBezTo>
                    <a:pt x="790" y="13"/>
                    <a:pt x="737" y="1"/>
                    <a:pt x="6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5"/>
            <p:cNvSpPr/>
            <p:nvPr/>
          </p:nvSpPr>
          <p:spPr>
            <a:xfrm>
              <a:off x="7736989" y="4434849"/>
              <a:ext cx="54104" cy="91814"/>
            </a:xfrm>
            <a:custGeom>
              <a:rect b="b" l="l" r="r" t="t"/>
              <a:pathLst>
                <a:path extrusionOk="0" h="2649" w="1561">
                  <a:moveTo>
                    <a:pt x="684" y="0"/>
                  </a:moveTo>
                  <a:cubicBezTo>
                    <a:pt x="610" y="0"/>
                    <a:pt x="537" y="24"/>
                    <a:pt x="481" y="80"/>
                  </a:cubicBezTo>
                  <a:cubicBezTo>
                    <a:pt x="457" y="128"/>
                    <a:pt x="433" y="152"/>
                    <a:pt x="409" y="200"/>
                  </a:cubicBezTo>
                  <a:cubicBezTo>
                    <a:pt x="289" y="200"/>
                    <a:pt x="169" y="272"/>
                    <a:pt x="121" y="416"/>
                  </a:cubicBezTo>
                  <a:cubicBezTo>
                    <a:pt x="25" y="848"/>
                    <a:pt x="1" y="1304"/>
                    <a:pt x="97" y="1760"/>
                  </a:cubicBezTo>
                  <a:cubicBezTo>
                    <a:pt x="169" y="2120"/>
                    <a:pt x="361" y="2624"/>
                    <a:pt x="817" y="2648"/>
                  </a:cubicBezTo>
                  <a:cubicBezTo>
                    <a:pt x="827" y="2649"/>
                    <a:pt x="837" y="2649"/>
                    <a:pt x="847" y="2649"/>
                  </a:cubicBezTo>
                  <a:cubicBezTo>
                    <a:pt x="1257" y="2649"/>
                    <a:pt x="1418" y="2184"/>
                    <a:pt x="1489" y="1856"/>
                  </a:cubicBezTo>
                  <a:cubicBezTo>
                    <a:pt x="1561" y="1520"/>
                    <a:pt x="1561" y="1184"/>
                    <a:pt x="1489" y="872"/>
                  </a:cubicBezTo>
                  <a:cubicBezTo>
                    <a:pt x="1393" y="512"/>
                    <a:pt x="1153" y="200"/>
                    <a:pt x="841" y="32"/>
                  </a:cubicBezTo>
                  <a:cubicBezTo>
                    <a:pt x="791" y="12"/>
                    <a:pt x="737" y="0"/>
                    <a:pt x="6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5"/>
            <p:cNvSpPr/>
            <p:nvPr/>
          </p:nvSpPr>
          <p:spPr>
            <a:xfrm>
              <a:off x="7059820" y="3522518"/>
              <a:ext cx="54104" cy="81590"/>
            </a:xfrm>
            <a:custGeom>
              <a:rect b="b" l="l" r="r" t="t"/>
              <a:pathLst>
                <a:path extrusionOk="0" h="2354" w="1561">
                  <a:moveTo>
                    <a:pt x="192" y="0"/>
                  </a:moveTo>
                  <a:cubicBezTo>
                    <a:pt x="168" y="24"/>
                    <a:pt x="144" y="72"/>
                    <a:pt x="120" y="96"/>
                  </a:cubicBezTo>
                  <a:cubicBezTo>
                    <a:pt x="24" y="552"/>
                    <a:pt x="0" y="1008"/>
                    <a:pt x="96" y="1440"/>
                  </a:cubicBezTo>
                  <a:cubicBezTo>
                    <a:pt x="168" y="1824"/>
                    <a:pt x="360" y="2328"/>
                    <a:pt x="817" y="2352"/>
                  </a:cubicBezTo>
                  <a:cubicBezTo>
                    <a:pt x="827" y="2353"/>
                    <a:pt x="837" y="2353"/>
                    <a:pt x="847" y="2353"/>
                  </a:cubicBezTo>
                  <a:cubicBezTo>
                    <a:pt x="1257" y="2353"/>
                    <a:pt x="1418" y="1888"/>
                    <a:pt x="1489" y="1560"/>
                  </a:cubicBezTo>
                  <a:cubicBezTo>
                    <a:pt x="1561" y="1224"/>
                    <a:pt x="1561" y="888"/>
                    <a:pt x="1489" y="552"/>
                  </a:cubicBezTo>
                  <a:cubicBezTo>
                    <a:pt x="1465" y="456"/>
                    <a:pt x="1417" y="360"/>
                    <a:pt x="1369" y="264"/>
                  </a:cubicBezTo>
                  <a:cubicBezTo>
                    <a:pt x="961" y="192"/>
                    <a:pt x="577" y="96"/>
                    <a:pt x="1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5"/>
            <p:cNvSpPr/>
            <p:nvPr/>
          </p:nvSpPr>
          <p:spPr>
            <a:xfrm>
              <a:off x="7167957" y="3659248"/>
              <a:ext cx="53272" cy="92092"/>
            </a:xfrm>
            <a:custGeom>
              <a:rect b="b" l="l" r="r" t="t"/>
              <a:pathLst>
                <a:path extrusionOk="0" h="2657" w="1537">
                  <a:moveTo>
                    <a:pt x="644" y="0"/>
                  </a:moveTo>
                  <a:cubicBezTo>
                    <a:pt x="579" y="0"/>
                    <a:pt x="519" y="23"/>
                    <a:pt x="481" y="88"/>
                  </a:cubicBezTo>
                  <a:cubicBezTo>
                    <a:pt x="433" y="112"/>
                    <a:pt x="409" y="160"/>
                    <a:pt x="385" y="208"/>
                  </a:cubicBezTo>
                  <a:cubicBezTo>
                    <a:pt x="265" y="208"/>
                    <a:pt x="145" y="280"/>
                    <a:pt x="97" y="400"/>
                  </a:cubicBezTo>
                  <a:cubicBezTo>
                    <a:pt x="1" y="856"/>
                    <a:pt x="1" y="1312"/>
                    <a:pt x="73" y="1744"/>
                  </a:cubicBezTo>
                  <a:cubicBezTo>
                    <a:pt x="145" y="2128"/>
                    <a:pt x="361" y="2608"/>
                    <a:pt x="793" y="2656"/>
                  </a:cubicBezTo>
                  <a:cubicBezTo>
                    <a:pt x="803" y="2656"/>
                    <a:pt x="814" y="2657"/>
                    <a:pt x="824" y="2657"/>
                  </a:cubicBezTo>
                  <a:cubicBezTo>
                    <a:pt x="1233" y="2657"/>
                    <a:pt x="1395" y="2191"/>
                    <a:pt x="1465" y="1840"/>
                  </a:cubicBezTo>
                  <a:cubicBezTo>
                    <a:pt x="1537" y="1528"/>
                    <a:pt x="1537" y="1168"/>
                    <a:pt x="1465" y="856"/>
                  </a:cubicBezTo>
                  <a:cubicBezTo>
                    <a:pt x="1369" y="496"/>
                    <a:pt x="1153" y="184"/>
                    <a:pt x="817" y="40"/>
                  </a:cubicBezTo>
                  <a:cubicBezTo>
                    <a:pt x="761" y="17"/>
                    <a:pt x="701" y="0"/>
                    <a:pt x="6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5"/>
            <p:cNvSpPr/>
            <p:nvPr/>
          </p:nvSpPr>
          <p:spPr>
            <a:xfrm>
              <a:off x="7265314" y="3782773"/>
              <a:ext cx="54104" cy="91780"/>
            </a:xfrm>
            <a:custGeom>
              <a:rect b="b" l="l" r="r" t="t"/>
              <a:pathLst>
                <a:path extrusionOk="0" h="2648" w="1561">
                  <a:moveTo>
                    <a:pt x="661" y="1"/>
                  </a:moveTo>
                  <a:cubicBezTo>
                    <a:pt x="597" y="1"/>
                    <a:pt x="532" y="25"/>
                    <a:pt x="480" y="76"/>
                  </a:cubicBezTo>
                  <a:cubicBezTo>
                    <a:pt x="456" y="124"/>
                    <a:pt x="432" y="172"/>
                    <a:pt x="408" y="196"/>
                  </a:cubicBezTo>
                  <a:cubicBezTo>
                    <a:pt x="264" y="196"/>
                    <a:pt x="144" y="292"/>
                    <a:pt x="120" y="412"/>
                  </a:cubicBezTo>
                  <a:cubicBezTo>
                    <a:pt x="24" y="844"/>
                    <a:pt x="0" y="1300"/>
                    <a:pt x="96" y="1756"/>
                  </a:cubicBezTo>
                  <a:cubicBezTo>
                    <a:pt x="168" y="2140"/>
                    <a:pt x="360" y="2620"/>
                    <a:pt x="816" y="2644"/>
                  </a:cubicBezTo>
                  <a:cubicBezTo>
                    <a:pt x="836" y="2646"/>
                    <a:pt x="856" y="2648"/>
                    <a:pt x="875" y="2648"/>
                  </a:cubicBezTo>
                  <a:cubicBezTo>
                    <a:pt x="1264" y="2648"/>
                    <a:pt x="1420" y="2195"/>
                    <a:pt x="1488" y="1852"/>
                  </a:cubicBezTo>
                  <a:cubicBezTo>
                    <a:pt x="1560" y="1540"/>
                    <a:pt x="1560" y="1180"/>
                    <a:pt x="1488" y="868"/>
                  </a:cubicBezTo>
                  <a:cubicBezTo>
                    <a:pt x="1392" y="508"/>
                    <a:pt x="1152" y="196"/>
                    <a:pt x="816" y="52"/>
                  </a:cubicBezTo>
                  <a:cubicBezTo>
                    <a:pt x="772" y="19"/>
                    <a:pt x="717" y="1"/>
                    <a:pt x="6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5"/>
            <p:cNvSpPr/>
            <p:nvPr/>
          </p:nvSpPr>
          <p:spPr>
            <a:xfrm>
              <a:off x="7370955" y="3917042"/>
              <a:ext cx="54104" cy="91433"/>
            </a:xfrm>
            <a:custGeom>
              <a:rect b="b" l="l" r="r" t="t"/>
              <a:pathLst>
                <a:path extrusionOk="0" h="2638" w="1561">
                  <a:moveTo>
                    <a:pt x="651" y="0"/>
                  </a:moveTo>
                  <a:cubicBezTo>
                    <a:pt x="588" y="0"/>
                    <a:pt x="528" y="18"/>
                    <a:pt x="480" y="66"/>
                  </a:cubicBezTo>
                  <a:cubicBezTo>
                    <a:pt x="456" y="114"/>
                    <a:pt x="432" y="162"/>
                    <a:pt x="408" y="186"/>
                  </a:cubicBezTo>
                  <a:cubicBezTo>
                    <a:pt x="288" y="186"/>
                    <a:pt x="144" y="282"/>
                    <a:pt x="120" y="402"/>
                  </a:cubicBezTo>
                  <a:cubicBezTo>
                    <a:pt x="24" y="834"/>
                    <a:pt x="0" y="1290"/>
                    <a:pt x="96" y="1747"/>
                  </a:cubicBezTo>
                  <a:cubicBezTo>
                    <a:pt x="168" y="2131"/>
                    <a:pt x="360" y="2611"/>
                    <a:pt x="816" y="2635"/>
                  </a:cubicBezTo>
                  <a:cubicBezTo>
                    <a:pt x="837" y="2637"/>
                    <a:pt x="856" y="2638"/>
                    <a:pt x="875" y="2638"/>
                  </a:cubicBezTo>
                  <a:cubicBezTo>
                    <a:pt x="1264" y="2638"/>
                    <a:pt x="1420" y="2186"/>
                    <a:pt x="1489" y="1843"/>
                  </a:cubicBezTo>
                  <a:cubicBezTo>
                    <a:pt x="1561" y="1530"/>
                    <a:pt x="1561" y="1170"/>
                    <a:pt x="1489" y="858"/>
                  </a:cubicBezTo>
                  <a:cubicBezTo>
                    <a:pt x="1393" y="498"/>
                    <a:pt x="1153" y="186"/>
                    <a:pt x="840" y="42"/>
                  </a:cubicBezTo>
                  <a:cubicBezTo>
                    <a:pt x="780" y="18"/>
                    <a:pt x="714" y="0"/>
                    <a:pt x="6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5"/>
            <p:cNvSpPr/>
            <p:nvPr/>
          </p:nvSpPr>
          <p:spPr>
            <a:xfrm>
              <a:off x="7469109" y="4035542"/>
              <a:ext cx="54104" cy="91814"/>
            </a:xfrm>
            <a:custGeom>
              <a:rect b="b" l="l" r="r" t="t"/>
              <a:pathLst>
                <a:path extrusionOk="0" h="2649" w="1561">
                  <a:moveTo>
                    <a:pt x="680" y="0"/>
                  </a:moveTo>
                  <a:cubicBezTo>
                    <a:pt x="610" y="0"/>
                    <a:pt x="537" y="23"/>
                    <a:pt x="481" y="80"/>
                  </a:cubicBezTo>
                  <a:cubicBezTo>
                    <a:pt x="457" y="128"/>
                    <a:pt x="433" y="152"/>
                    <a:pt x="385" y="200"/>
                  </a:cubicBezTo>
                  <a:cubicBezTo>
                    <a:pt x="265" y="200"/>
                    <a:pt x="145" y="272"/>
                    <a:pt x="121" y="392"/>
                  </a:cubicBezTo>
                  <a:cubicBezTo>
                    <a:pt x="25" y="848"/>
                    <a:pt x="1" y="1304"/>
                    <a:pt x="97" y="1760"/>
                  </a:cubicBezTo>
                  <a:cubicBezTo>
                    <a:pt x="169" y="2120"/>
                    <a:pt x="361" y="2624"/>
                    <a:pt x="817" y="2648"/>
                  </a:cubicBezTo>
                  <a:cubicBezTo>
                    <a:pt x="827" y="2649"/>
                    <a:pt x="838" y="2649"/>
                    <a:pt x="848" y="2649"/>
                  </a:cubicBezTo>
                  <a:cubicBezTo>
                    <a:pt x="1257" y="2649"/>
                    <a:pt x="1419" y="2184"/>
                    <a:pt x="1489" y="1856"/>
                  </a:cubicBezTo>
                  <a:cubicBezTo>
                    <a:pt x="1561" y="1520"/>
                    <a:pt x="1561" y="1184"/>
                    <a:pt x="1465" y="848"/>
                  </a:cubicBezTo>
                  <a:cubicBezTo>
                    <a:pt x="1369" y="512"/>
                    <a:pt x="1153" y="200"/>
                    <a:pt x="817" y="32"/>
                  </a:cubicBezTo>
                  <a:cubicBezTo>
                    <a:pt x="777" y="12"/>
                    <a:pt x="729" y="0"/>
                    <a:pt x="6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5"/>
            <p:cNvSpPr/>
            <p:nvPr/>
          </p:nvSpPr>
          <p:spPr>
            <a:xfrm>
              <a:off x="7590589" y="4151650"/>
              <a:ext cx="54104" cy="92196"/>
            </a:xfrm>
            <a:custGeom>
              <a:rect b="b" l="l" r="r" t="t"/>
              <a:pathLst>
                <a:path extrusionOk="0" h="2660" w="1561">
                  <a:moveTo>
                    <a:pt x="639" y="0"/>
                  </a:moveTo>
                  <a:cubicBezTo>
                    <a:pt x="576" y="0"/>
                    <a:pt x="516" y="18"/>
                    <a:pt x="480" y="66"/>
                  </a:cubicBezTo>
                  <a:cubicBezTo>
                    <a:pt x="456" y="114"/>
                    <a:pt x="408" y="162"/>
                    <a:pt x="384" y="186"/>
                  </a:cubicBezTo>
                  <a:cubicBezTo>
                    <a:pt x="264" y="186"/>
                    <a:pt x="144" y="282"/>
                    <a:pt x="120" y="402"/>
                  </a:cubicBezTo>
                  <a:cubicBezTo>
                    <a:pt x="0" y="834"/>
                    <a:pt x="0" y="1290"/>
                    <a:pt x="72" y="1746"/>
                  </a:cubicBezTo>
                  <a:cubicBezTo>
                    <a:pt x="144" y="2130"/>
                    <a:pt x="360" y="2610"/>
                    <a:pt x="816" y="2658"/>
                  </a:cubicBezTo>
                  <a:cubicBezTo>
                    <a:pt x="827" y="2659"/>
                    <a:pt x="837" y="2659"/>
                    <a:pt x="847" y="2659"/>
                  </a:cubicBezTo>
                  <a:cubicBezTo>
                    <a:pt x="1256" y="2659"/>
                    <a:pt x="1418" y="2194"/>
                    <a:pt x="1488" y="1842"/>
                  </a:cubicBezTo>
                  <a:cubicBezTo>
                    <a:pt x="1536" y="1530"/>
                    <a:pt x="1560" y="1170"/>
                    <a:pt x="1464" y="858"/>
                  </a:cubicBezTo>
                  <a:cubicBezTo>
                    <a:pt x="1368" y="498"/>
                    <a:pt x="1152" y="186"/>
                    <a:pt x="816" y="42"/>
                  </a:cubicBezTo>
                  <a:cubicBezTo>
                    <a:pt x="768" y="18"/>
                    <a:pt x="702" y="0"/>
                    <a:pt x="6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5"/>
            <p:cNvSpPr/>
            <p:nvPr/>
          </p:nvSpPr>
          <p:spPr>
            <a:xfrm>
              <a:off x="7688744" y="4243496"/>
              <a:ext cx="54104" cy="91849"/>
            </a:xfrm>
            <a:custGeom>
              <a:rect b="b" l="l" r="r" t="t"/>
              <a:pathLst>
                <a:path extrusionOk="0" h="2650" w="1561">
                  <a:moveTo>
                    <a:pt x="662" y="1"/>
                  </a:moveTo>
                  <a:cubicBezTo>
                    <a:pt x="589" y="1"/>
                    <a:pt x="523" y="24"/>
                    <a:pt x="480" y="80"/>
                  </a:cubicBezTo>
                  <a:cubicBezTo>
                    <a:pt x="432" y="104"/>
                    <a:pt x="408" y="152"/>
                    <a:pt x="384" y="200"/>
                  </a:cubicBezTo>
                  <a:cubicBezTo>
                    <a:pt x="264" y="200"/>
                    <a:pt x="144" y="272"/>
                    <a:pt x="96" y="392"/>
                  </a:cubicBezTo>
                  <a:cubicBezTo>
                    <a:pt x="0" y="848"/>
                    <a:pt x="0" y="1304"/>
                    <a:pt x="72" y="1736"/>
                  </a:cubicBezTo>
                  <a:cubicBezTo>
                    <a:pt x="144" y="2120"/>
                    <a:pt x="360" y="2625"/>
                    <a:pt x="792" y="2649"/>
                  </a:cubicBezTo>
                  <a:cubicBezTo>
                    <a:pt x="803" y="2649"/>
                    <a:pt x="813" y="2649"/>
                    <a:pt x="823" y="2649"/>
                  </a:cubicBezTo>
                  <a:cubicBezTo>
                    <a:pt x="1233" y="2649"/>
                    <a:pt x="1394" y="2184"/>
                    <a:pt x="1465" y="1856"/>
                  </a:cubicBezTo>
                  <a:cubicBezTo>
                    <a:pt x="1537" y="1520"/>
                    <a:pt x="1561" y="1184"/>
                    <a:pt x="1465" y="848"/>
                  </a:cubicBezTo>
                  <a:cubicBezTo>
                    <a:pt x="1369" y="512"/>
                    <a:pt x="1152" y="176"/>
                    <a:pt x="816" y="32"/>
                  </a:cubicBezTo>
                  <a:cubicBezTo>
                    <a:pt x="767" y="12"/>
                    <a:pt x="713" y="1"/>
                    <a:pt x="6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p:nvPr/>
          </p:nvSpPr>
          <p:spPr>
            <a:xfrm>
              <a:off x="7816844" y="4401576"/>
              <a:ext cx="54104" cy="92126"/>
            </a:xfrm>
            <a:custGeom>
              <a:rect b="b" l="l" r="r" t="t"/>
              <a:pathLst>
                <a:path extrusionOk="0" h="2658" w="1561">
                  <a:moveTo>
                    <a:pt x="672" y="0"/>
                  </a:moveTo>
                  <a:cubicBezTo>
                    <a:pt x="598" y="0"/>
                    <a:pt x="523" y="23"/>
                    <a:pt x="481" y="80"/>
                  </a:cubicBezTo>
                  <a:cubicBezTo>
                    <a:pt x="457" y="128"/>
                    <a:pt x="433" y="176"/>
                    <a:pt x="385" y="200"/>
                  </a:cubicBezTo>
                  <a:cubicBezTo>
                    <a:pt x="265" y="200"/>
                    <a:pt x="145" y="296"/>
                    <a:pt x="121" y="416"/>
                  </a:cubicBezTo>
                  <a:cubicBezTo>
                    <a:pt x="1" y="848"/>
                    <a:pt x="1" y="1304"/>
                    <a:pt x="97" y="1760"/>
                  </a:cubicBezTo>
                  <a:cubicBezTo>
                    <a:pt x="169" y="2144"/>
                    <a:pt x="361" y="2624"/>
                    <a:pt x="817" y="2648"/>
                  </a:cubicBezTo>
                  <a:cubicBezTo>
                    <a:pt x="838" y="2655"/>
                    <a:pt x="859" y="2658"/>
                    <a:pt x="880" y="2658"/>
                  </a:cubicBezTo>
                  <a:cubicBezTo>
                    <a:pt x="929" y="2658"/>
                    <a:pt x="975" y="2641"/>
                    <a:pt x="1009" y="2624"/>
                  </a:cubicBezTo>
                  <a:cubicBezTo>
                    <a:pt x="1153" y="2480"/>
                    <a:pt x="1273" y="2336"/>
                    <a:pt x="1393" y="2192"/>
                  </a:cubicBezTo>
                  <a:cubicBezTo>
                    <a:pt x="1441" y="2072"/>
                    <a:pt x="1465" y="1976"/>
                    <a:pt x="1489" y="1856"/>
                  </a:cubicBezTo>
                  <a:cubicBezTo>
                    <a:pt x="1561" y="1544"/>
                    <a:pt x="1561" y="1184"/>
                    <a:pt x="1465" y="872"/>
                  </a:cubicBezTo>
                  <a:cubicBezTo>
                    <a:pt x="1369" y="512"/>
                    <a:pt x="1153" y="200"/>
                    <a:pt x="817" y="32"/>
                  </a:cubicBezTo>
                  <a:cubicBezTo>
                    <a:pt x="777" y="12"/>
                    <a:pt x="725"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5"/>
            <p:cNvSpPr/>
            <p:nvPr/>
          </p:nvSpPr>
          <p:spPr>
            <a:xfrm>
              <a:off x="7234502" y="3555513"/>
              <a:ext cx="54139" cy="91849"/>
            </a:xfrm>
            <a:custGeom>
              <a:rect b="b" l="l" r="r" t="t"/>
              <a:pathLst>
                <a:path extrusionOk="0" h="2650" w="1562">
                  <a:moveTo>
                    <a:pt x="680" y="1"/>
                  </a:moveTo>
                  <a:cubicBezTo>
                    <a:pt x="610" y="1"/>
                    <a:pt x="537" y="24"/>
                    <a:pt x="481" y="80"/>
                  </a:cubicBezTo>
                  <a:cubicBezTo>
                    <a:pt x="457" y="128"/>
                    <a:pt x="433" y="152"/>
                    <a:pt x="385" y="200"/>
                  </a:cubicBezTo>
                  <a:cubicBezTo>
                    <a:pt x="265" y="200"/>
                    <a:pt x="145" y="272"/>
                    <a:pt x="121" y="392"/>
                  </a:cubicBezTo>
                  <a:cubicBezTo>
                    <a:pt x="25" y="848"/>
                    <a:pt x="1" y="1304"/>
                    <a:pt x="97" y="1736"/>
                  </a:cubicBezTo>
                  <a:cubicBezTo>
                    <a:pt x="169" y="2121"/>
                    <a:pt x="361" y="2625"/>
                    <a:pt x="817" y="2649"/>
                  </a:cubicBezTo>
                  <a:cubicBezTo>
                    <a:pt x="828" y="2649"/>
                    <a:pt x="838" y="2649"/>
                    <a:pt x="848" y="2649"/>
                  </a:cubicBezTo>
                  <a:cubicBezTo>
                    <a:pt x="1257" y="2649"/>
                    <a:pt x="1419" y="2184"/>
                    <a:pt x="1489" y="1856"/>
                  </a:cubicBezTo>
                  <a:cubicBezTo>
                    <a:pt x="1561" y="1520"/>
                    <a:pt x="1561" y="1184"/>
                    <a:pt x="1465" y="848"/>
                  </a:cubicBezTo>
                  <a:cubicBezTo>
                    <a:pt x="1369" y="512"/>
                    <a:pt x="1153" y="200"/>
                    <a:pt x="817" y="32"/>
                  </a:cubicBezTo>
                  <a:cubicBezTo>
                    <a:pt x="777" y="12"/>
                    <a:pt x="729" y="1"/>
                    <a:pt x="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p:nvPr/>
          </p:nvSpPr>
          <p:spPr>
            <a:xfrm>
              <a:off x="7341841" y="3702503"/>
              <a:ext cx="54104" cy="92092"/>
            </a:xfrm>
            <a:custGeom>
              <a:rect b="b" l="l" r="r" t="t"/>
              <a:pathLst>
                <a:path extrusionOk="0" h="2657" w="1561">
                  <a:moveTo>
                    <a:pt x="662" y="0"/>
                  </a:moveTo>
                  <a:cubicBezTo>
                    <a:pt x="597" y="0"/>
                    <a:pt x="532" y="23"/>
                    <a:pt x="480" y="88"/>
                  </a:cubicBezTo>
                  <a:cubicBezTo>
                    <a:pt x="456" y="112"/>
                    <a:pt x="432" y="160"/>
                    <a:pt x="408" y="208"/>
                  </a:cubicBezTo>
                  <a:cubicBezTo>
                    <a:pt x="264" y="208"/>
                    <a:pt x="144" y="280"/>
                    <a:pt x="120" y="400"/>
                  </a:cubicBezTo>
                  <a:cubicBezTo>
                    <a:pt x="24" y="856"/>
                    <a:pt x="0" y="1312"/>
                    <a:pt x="96" y="1744"/>
                  </a:cubicBezTo>
                  <a:cubicBezTo>
                    <a:pt x="168" y="2128"/>
                    <a:pt x="360" y="2608"/>
                    <a:pt x="816" y="2656"/>
                  </a:cubicBezTo>
                  <a:cubicBezTo>
                    <a:pt x="827" y="2657"/>
                    <a:pt x="837" y="2657"/>
                    <a:pt x="847" y="2657"/>
                  </a:cubicBezTo>
                  <a:cubicBezTo>
                    <a:pt x="1257" y="2657"/>
                    <a:pt x="1418" y="2191"/>
                    <a:pt x="1488" y="1840"/>
                  </a:cubicBezTo>
                  <a:cubicBezTo>
                    <a:pt x="1560" y="1528"/>
                    <a:pt x="1560" y="1168"/>
                    <a:pt x="1488" y="856"/>
                  </a:cubicBezTo>
                  <a:cubicBezTo>
                    <a:pt x="1392" y="496"/>
                    <a:pt x="1152" y="184"/>
                    <a:pt x="816" y="40"/>
                  </a:cubicBezTo>
                  <a:cubicBezTo>
                    <a:pt x="772" y="17"/>
                    <a:pt x="717"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5"/>
            <p:cNvSpPr/>
            <p:nvPr/>
          </p:nvSpPr>
          <p:spPr>
            <a:xfrm>
              <a:off x="7439996" y="3826374"/>
              <a:ext cx="54104" cy="91433"/>
            </a:xfrm>
            <a:custGeom>
              <a:rect b="b" l="l" r="r" t="t"/>
              <a:pathLst>
                <a:path extrusionOk="0" h="2638" w="1561">
                  <a:moveTo>
                    <a:pt x="640" y="0"/>
                  </a:moveTo>
                  <a:cubicBezTo>
                    <a:pt x="577" y="0"/>
                    <a:pt x="517" y="18"/>
                    <a:pt x="481" y="66"/>
                  </a:cubicBezTo>
                  <a:cubicBezTo>
                    <a:pt x="457" y="114"/>
                    <a:pt x="433" y="162"/>
                    <a:pt x="385" y="186"/>
                  </a:cubicBezTo>
                  <a:cubicBezTo>
                    <a:pt x="265" y="186"/>
                    <a:pt x="145" y="282"/>
                    <a:pt x="121" y="402"/>
                  </a:cubicBezTo>
                  <a:cubicBezTo>
                    <a:pt x="1" y="834"/>
                    <a:pt x="1" y="1290"/>
                    <a:pt x="97" y="1746"/>
                  </a:cubicBezTo>
                  <a:cubicBezTo>
                    <a:pt x="169" y="2130"/>
                    <a:pt x="361" y="2610"/>
                    <a:pt x="817" y="2634"/>
                  </a:cubicBezTo>
                  <a:cubicBezTo>
                    <a:pt x="837" y="2637"/>
                    <a:pt x="857" y="2638"/>
                    <a:pt x="876" y="2638"/>
                  </a:cubicBezTo>
                  <a:cubicBezTo>
                    <a:pt x="1264" y="2638"/>
                    <a:pt x="1420" y="2185"/>
                    <a:pt x="1489" y="1842"/>
                  </a:cubicBezTo>
                  <a:cubicBezTo>
                    <a:pt x="1561" y="1530"/>
                    <a:pt x="1561" y="1170"/>
                    <a:pt x="1465" y="858"/>
                  </a:cubicBezTo>
                  <a:cubicBezTo>
                    <a:pt x="1369" y="498"/>
                    <a:pt x="1153" y="186"/>
                    <a:pt x="817" y="42"/>
                  </a:cubicBezTo>
                  <a:cubicBezTo>
                    <a:pt x="769" y="18"/>
                    <a:pt x="703" y="0"/>
                    <a:pt x="6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5"/>
            <p:cNvSpPr/>
            <p:nvPr/>
          </p:nvSpPr>
          <p:spPr>
            <a:xfrm>
              <a:off x="7545637" y="3960297"/>
              <a:ext cx="54139" cy="91468"/>
            </a:xfrm>
            <a:custGeom>
              <a:rect b="b" l="l" r="r" t="t"/>
              <a:pathLst>
                <a:path extrusionOk="0" h="2639" w="1562">
                  <a:moveTo>
                    <a:pt x="649" y="0"/>
                  </a:moveTo>
                  <a:cubicBezTo>
                    <a:pt x="589" y="0"/>
                    <a:pt x="529" y="18"/>
                    <a:pt x="481" y="66"/>
                  </a:cubicBezTo>
                  <a:cubicBezTo>
                    <a:pt x="457" y="114"/>
                    <a:pt x="433" y="162"/>
                    <a:pt x="385" y="186"/>
                  </a:cubicBezTo>
                  <a:cubicBezTo>
                    <a:pt x="265" y="186"/>
                    <a:pt x="145" y="282"/>
                    <a:pt x="121" y="402"/>
                  </a:cubicBezTo>
                  <a:cubicBezTo>
                    <a:pt x="25" y="835"/>
                    <a:pt x="1" y="1291"/>
                    <a:pt x="97" y="1747"/>
                  </a:cubicBezTo>
                  <a:cubicBezTo>
                    <a:pt x="169" y="2131"/>
                    <a:pt x="361" y="2611"/>
                    <a:pt x="817" y="2635"/>
                  </a:cubicBezTo>
                  <a:cubicBezTo>
                    <a:pt x="837" y="2637"/>
                    <a:pt x="857" y="2638"/>
                    <a:pt x="876" y="2638"/>
                  </a:cubicBezTo>
                  <a:cubicBezTo>
                    <a:pt x="1265" y="2638"/>
                    <a:pt x="1420" y="2186"/>
                    <a:pt x="1489" y="1843"/>
                  </a:cubicBezTo>
                  <a:cubicBezTo>
                    <a:pt x="1561" y="1531"/>
                    <a:pt x="1561" y="1171"/>
                    <a:pt x="1465" y="859"/>
                  </a:cubicBezTo>
                  <a:cubicBezTo>
                    <a:pt x="1369" y="499"/>
                    <a:pt x="1153" y="186"/>
                    <a:pt x="817" y="42"/>
                  </a:cubicBezTo>
                  <a:cubicBezTo>
                    <a:pt x="769" y="18"/>
                    <a:pt x="709" y="0"/>
                    <a:pt x="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5"/>
            <p:cNvSpPr/>
            <p:nvPr/>
          </p:nvSpPr>
          <p:spPr>
            <a:xfrm>
              <a:off x="7643826" y="4078796"/>
              <a:ext cx="54104" cy="91814"/>
            </a:xfrm>
            <a:custGeom>
              <a:rect b="b" l="l" r="r" t="t"/>
              <a:pathLst>
                <a:path extrusionOk="0" h="2649" w="1561">
                  <a:moveTo>
                    <a:pt x="672" y="0"/>
                  </a:moveTo>
                  <a:cubicBezTo>
                    <a:pt x="598" y="0"/>
                    <a:pt x="522" y="24"/>
                    <a:pt x="480" y="80"/>
                  </a:cubicBezTo>
                  <a:cubicBezTo>
                    <a:pt x="456" y="128"/>
                    <a:pt x="408" y="152"/>
                    <a:pt x="384" y="200"/>
                  </a:cubicBezTo>
                  <a:cubicBezTo>
                    <a:pt x="264" y="200"/>
                    <a:pt x="144" y="272"/>
                    <a:pt x="120" y="416"/>
                  </a:cubicBezTo>
                  <a:cubicBezTo>
                    <a:pt x="0" y="848"/>
                    <a:pt x="0" y="1304"/>
                    <a:pt x="72" y="1760"/>
                  </a:cubicBezTo>
                  <a:cubicBezTo>
                    <a:pt x="168" y="2120"/>
                    <a:pt x="360" y="2624"/>
                    <a:pt x="816" y="2648"/>
                  </a:cubicBezTo>
                  <a:cubicBezTo>
                    <a:pt x="827" y="2649"/>
                    <a:pt x="837" y="2649"/>
                    <a:pt x="847" y="2649"/>
                  </a:cubicBezTo>
                  <a:cubicBezTo>
                    <a:pt x="1256" y="2649"/>
                    <a:pt x="1418" y="2184"/>
                    <a:pt x="1488" y="1856"/>
                  </a:cubicBezTo>
                  <a:cubicBezTo>
                    <a:pt x="1536" y="1520"/>
                    <a:pt x="1560" y="1184"/>
                    <a:pt x="1464" y="848"/>
                  </a:cubicBezTo>
                  <a:cubicBezTo>
                    <a:pt x="1368" y="512"/>
                    <a:pt x="1152" y="200"/>
                    <a:pt x="816" y="32"/>
                  </a:cubicBezTo>
                  <a:cubicBezTo>
                    <a:pt x="777" y="12"/>
                    <a:pt x="724"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5"/>
            <p:cNvSpPr/>
            <p:nvPr/>
          </p:nvSpPr>
          <p:spPr>
            <a:xfrm>
              <a:off x="7765271" y="4194904"/>
              <a:ext cx="54104" cy="92196"/>
            </a:xfrm>
            <a:custGeom>
              <a:rect b="b" l="l" r="r" t="t"/>
              <a:pathLst>
                <a:path extrusionOk="0" h="2660" w="1561">
                  <a:moveTo>
                    <a:pt x="631" y="0"/>
                  </a:moveTo>
                  <a:cubicBezTo>
                    <a:pt x="571" y="0"/>
                    <a:pt x="517" y="18"/>
                    <a:pt x="481" y="66"/>
                  </a:cubicBezTo>
                  <a:cubicBezTo>
                    <a:pt x="433" y="114"/>
                    <a:pt x="409" y="162"/>
                    <a:pt x="385" y="186"/>
                  </a:cubicBezTo>
                  <a:cubicBezTo>
                    <a:pt x="265" y="186"/>
                    <a:pt x="145" y="282"/>
                    <a:pt x="97" y="402"/>
                  </a:cubicBezTo>
                  <a:cubicBezTo>
                    <a:pt x="1" y="834"/>
                    <a:pt x="1" y="1290"/>
                    <a:pt x="73" y="1746"/>
                  </a:cubicBezTo>
                  <a:cubicBezTo>
                    <a:pt x="145" y="2130"/>
                    <a:pt x="361" y="2610"/>
                    <a:pt x="793" y="2658"/>
                  </a:cubicBezTo>
                  <a:cubicBezTo>
                    <a:pt x="803" y="2659"/>
                    <a:pt x="813" y="2659"/>
                    <a:pt x="824" y="2659"/>
                  </a:cubicBezTo>
                  <a:cubicBezTo>
                    <a:pt x="1233" y="2659"/>
                    <a:pt x="1394" y="2194"/>
                    <a:pt x="1465" y="1842"/>
                  </a:cubicBezTo>
                  <a:cubicBezTo>
                    <a:pt x="1537" y="1530"/>
                    <a:pt x="1561" y="1170"/>
                    <a:pt x="1465" y="858"/>
                  </a:cubicBezTo>
                  <a:cubicBezTo>
                    <a:pt x="1369" y="498"/>
                    <a:pt x="1153" y="186"/>
                    <a:pt x="817" y="42"/>
                  </a:cubicBezTo>
                  <a:cubicBezTo>
                    <a:pt x="757" y="18"/>
                    <a:pt x="691" y="0"/>
                    <a:pt x="6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5"/>
            <p:cNvSpPr/>
            <p:nvPr/>
          </p:nvSpPr>
          <p:spPr>
            <a:xfrm>
              <a:off x="7862594" y="4286751"/>
              <a:ext cx="54139" cy="91849"/>
            </a:xfrm>
            <a:custGeom>
              <a:rect b="b" l="l" r="r" t="t"/>
              <a:pathLst>
                <a:path extrusionOk="0" h="2650" w="1562">
                  <a:moveTo>
                    <a:pt x="680" y="1"/>
                  </a:moveTo>
                  <a:cubicBezTo>
                    <a:pt x="610" y="1"/>
                    <a:pt x="537" y="24"/>
                    <a:pt x="481" y="80"/>
                  </a:cubicBezTo>
                  <a:cubicBezTo>
                    <a:pt x="457" y="104"/>
                    <a:pt x="433" y="152"/>
                    <a:pt x="409" y="200"/>
                  </a:cubicBezTo>
                  <a:cubicBezTo>
                    <a:pt x="289" y="200"/>
                    <a:pt x="145" y="272"/>
                    <a:pt x="121" y="392"/>
                  </a:cubicBezTo>
                  <a:cubicBezTo>
                    <a:pt x="25" y="848"/>
                    <a:pt x="1" y="1305"/>
                    <a:pt x="97" y="1737"/>
                  </a:cubicBezTo>
                  <a:cubicBezTo>
                    <a:pt x="169" y="2121"/>
                    <a:pt x="361" y="2625"/>
                    <a:pt x="817" y="2649"/>
                  </a:cubicBezTo>
                  <a:cubicBezTo>
                    <a:pt x="827" y="2649"/>
                    <a:pt x="838" y="2650"/>
                    <a:pt x="848" y="2650"/>
                  </a:cubicBezTo>
                  <a:cubicBezTo>
                    <a:pt x="1257" y="2650"/>
                    <a:pt x="1419" y="2184"/>
                    <a:pt x="1489" y="1857"/>
                  </a:cubicBezTo>
                  <a:cubicBezTo>
                    <a:pt x="1561" y="1521"/>
                    <a:pt x="1561" y="1185"/>
                    <a:pt x="1489" y="848"/>
                  </a:cubicBezTo>
                  <a:cubicBezTo>
                    <a:pt x="1393" y="512"/>
                    <a:pt x="1153" y="200"/>
                    <a:pt x="817" y="32"/>
                  </a:cubicBezTo>
                  <a:cubicBezTo>
                    <a:pt x="777" y="13"/>
                    <a:pt x="729" y="1"/>
                    <a:pt x="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5"/>
            <p:cNvSpPr/>
            <p:nvPr/>
          </p:nvSpPr>
          <p:spPr>
            <a:xfrm>
              <a:off x="7394246" y="3559118"/>
              <a:ext cx="54104" cy="88244"/>
            </a:xfrm>
            <a:custGeom>
              <a:rect b="b" l="l" r="r" t="t"/>
              <a:pathLst>
                <a:path extrusionOk="0" h="2546" w="1561">
                  <a:moveTo>
                    <a:pt x="457" y="0"/>
                  </a:moveTo>
                  <a:cubicBezTo>
                    <a:pt x="433" y="24"/>
                    <a:pt x="409" y="72"/>
                    <a:pt x="385" y="96"/>
                  </a:cubicBezTo>
                  <a:cubicBezTo>
                    <a:pt x="264" y="96"/>
                    <a:pt x="144" y="168"/>
                    <a:pt x="120" y="288"/>
                  </a:cubicBezTo>
                  <a:cubicBezTo>
                    <a:pt x="0" y="744"/>
                    <a:pt x="0" y="1200"/>
                    <a:pt x="96" y="1656"/>
                  </a:cubicBezTo>
                  <a:cubicBezTo>
                    <a:pt x="168" y="2017"/>
                    <a:pt x="361" y="2521"/>
                    <a:pt x="817" y="2545"/>
                  </a:cubicBezTo>
                  <a:cubicBezTo>
                    <a:pt x="827" y="2545"/>
                    <a:pt x="837" y="2545"/>
                    <a:pt x="847" y="2545"/>
                  </a:cubicBezTo>
                  <a:cubicBezTo>
                    <a:pt x="1257" y="2545"/>
                    <a:pt x="1418" y="2080"/>
                    <a:pt x="1489" y="1752"/>
                  </a:cubicBezTo>
                  <a:cubicBezTo>
                    <a:pt x="1561" y="1416"/>
                    <a:pt x="1561" y="1080"/>
                    <a:pt x="1465" y="744"/>
                  </a:cubicBezTo>
                  <a:cubicBezTo>
                    <a:pt x="1393" y="456"/>
                    <a:pt x="1225" y="192"/>
                    <a:pt x="985" y="24"/>
                  </a:cubicBezTo>
                  <a:cubicBezTo>
                    <a:pt x="793" y="24"/>
                    <a:pt x="625" y="0"/>
                    <a:pt x="4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5"/>
            <p:cNvSpPr/>
            <p:nvPr/>
          </p:nvSpPr>
          <p:spPr>
            <a:xfrm>
              <a:off x="7501550" y="3702503"/>
              <a:ext cx="54104" cy="92092"/>
            </a:xfrm>
            <a:custGeom>
              <a:rect b="b" l="l" r="r" t="t"/>
              <a:pathLst>
                <a:path extrusionOk="0" h="2657" w="1561">
                  <a:moveTo>
                    <a:pt x="662" y="0"/>
                  </a:moveTo>
                  <a:cubicBezTo>
                    <a:pt x="598" y="0"/>
                    <a:pt x="532" y="23"/>
                    <a:pt x="481" y="88"/>
                  </a:cubicBezTo>
                  <a:cubicBezTo>
                    <a:pt x="457" y="112"/>
                    <a:pt x="433" y="160"/>
                    <a:pt x="385" y="208"/>
                  </a:cubicBezTo>
                  <a:cubicBezTo>
                    <a:pt x="265" y="208"/>
                    <a:pt x="145" y="280"/>
                    <a:pt x="121" y="400"/>
                  </a:cubicBezTo>
                  <a:cubicBezTo>
                    <a:pt x="25" y="856"/>
                    <a:pt x="1" y="1312"/>
                    <a:pt x="97" y="1744"/>
                  </a:cubicBezTo>
                  <a:cubicBezTo>
                    <a:pt x="169" y="2128"/>
                    <a:pt x="361" y="2608"/>
                    <a:pt x="817" y="2656"/>
                  </a:cubicBezTo>
                  <a:cubicBezTo>
                    <a:pt x="827" y="2657"/>
                    <a:pt x="838" y="2657"/>
                    <a:pt x="848" y="2657"/>
                  </a:cubicBezTo>
                  <a:cubicBezTo>
                    <a:pt x="1257" y="2657"/>
                    <a:pt x="1419" y="2191"/>
                    <a:pt x="1489" y="1840"/>
                  </a:cubicBezTo>
                  <a:cubicBezTo>
                    <a:pt x="1561" y="1528"/>
                    <a:pt x="1561" y="1168"/>
                    <a:pt x="1465" y="856"/>
                  </a:cubicBezTo>
                  <a:cubicBezTo>
                    <a:pt x="1369" y="496"/>
                    <a:pt x="1153" y="184"/>
                    <a:pt x="817" y="40"/>
                  </a:cubicBezTo>
                  <a:cubicBezTo>
                    <a:pt x="772" y="17"/>
                    <a:pt x="718"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5"/>
            <p:cNvSpPr/>
            <p:nvPr/>
          </p:nvSpPr>
          <p:spPr>
            <a:xfrm>
              <a:off x="7599739" y="3826374"/>
              <a:ext cx="54104" cy="91433"/>
            </a:xfrm>
            <a:custGeom>
              <a:rect b="b" l="l" r="r" t="t"/>
              <a:pathLst>
                <a:path extrusionOk="0" h="2638" w="1561">
                  <a:moveTo>
                    <a:pt x="639" y="0"/>
                  </a:moveTo>
                  <a:cubicBezTo>
                    <a:pt x="576" y="0"/>
                    <a:pt x="516" y="18"/>
                    <a:pt x="480" y="66"/>
                  </a:cubicBezTo>
                  <a:cubicBezTo>
                    <a:pt x="456" y="114"/>
                    <a:pt x="408" y="162"/>
                    <a:pt x="384" y="186"/>
                  </a:cubicBezTo>
                  <a:cubicBezTo>
                    <a:pt x="264" y="186"/>
                    <a:pt x="144" y="282"/>
                    <a:pt x="120" y="402"/>
                  </a:cubicBezTo>
                  <a:cubicBezTo>
                    <a:pt x="0" y="834"/>
                    <a:pt x="0" y="1290"/>
                    <a:pt x="72" y="1746"/>
                  </a:cubicBezTo>
                  <a:cubicBezTo>
                    <a:pt x="168" y="2130"/>
                    <a:pt x="360" y="2610"/>
                    <a:pt x="816" y="2634"/>
                  </a:cubicBezTo>
                  <a:cubicBezTo>
                    <a:pt x="836" y="2637"/>
                    <a:pt x="856" y="2638"/>
                    <a:pt x="875" y="2638"/>
                  </a:cubicBezTo>
                  <a:cubicBezTo>
                    <a:pt x="1264" y="2638"/>
                    <a:pt x="1420" y="2185"/>
                    <a:pt x="1488" y="1842"/>
                  </a:cubicBezTo>
                  <a:cubicBezTo>
                    <a:pt x="1536" y="1530"/>
                    <a:pt x="1560" y="1170"/>
                    <a:pt x="1464" y="858"/>
                  </a:cubicBezTo>
                  <a:cubicBezTo>
                    <a:pt x="1368" y="498"/>
                    <a:pt x="1152" y="186"/>
                    <a:pt x="816" y="42"/>
                  </a:cubicBezTo>
                  <a:cubicBezTo>
                    <a:pt x="768" y="18"/>
                    <a:pt x="702" y="0"/>
                    <a:pt x="6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5"/>
            <p:cNvSpPr/>
            <p:nvPr/>
          </p:nvSpPr>
          <p:spPr>
            <a:xfrm>
              <a:off x="7705380" y="3960297"/>
              <a:ext cx="54104" cy="92196"/>
            </a:xfrm>
            <a:custGeom>
              <a:rect b="b" l="l" r="r" t="t"/>
              <a:pathLst>
                <a:path extrusionOk="0" h="2660" w="1561">
                  <a:moveTo>
                    <a:pt x="639" y="0"/>
                  </a:moveTo>
                  <a:cubicBezTo>
                    <a:pt x="576" y="0"/>
                    <a:pt x="516" y="18"/>
                    <a:pt x="480" y="66"/>
                  </a:cubicBezTo>
                  <a:cubicBezTo>
                    <a:pt x="456" y="114"/>
                    <a:pt x="408" y="162"/>
                    <a:pt x="384" y="186"/>
                  </a:cubicBezTo>
                  <a:cubicBezTo>
                    <a:pt x="264" y="186"/>
                    <a:pt x="144" y="282"/>
                    <a:pt x="120" y="402"/>
                  </a:cubicBezTo>
                  <a:cubicBezTo>
                    <a:pt x="0" y="835"/>
                    <a:pt x="0" y="1291"/>
                    <a:pt x="96" y="1747"/>
                  </a:cubicBezTo>
                  <a:cubicBezTo>
                    <a:pt x="168" y="2131"/>
                    <a:pt x="360" y="2611"/>
                    <a:pt x="816" y="2659"/>
                  </a:cubicBezTo>
                  <a:cubicBezTo>
                    <a:pt x="827" y="2659"/>
                    <a:pt x="837" y="2660"/>
                    <a:pt x="847" y="2660"/>
                  </a:cubicBezTo>
                  <a:cubicBezTo>
                    <a:pt x="1257" y="2660"/>
                    <a:pt x="1418" y="2194"/>
                    <a:pt x="1489" y="1843"/>
                  </a:cubicBezTo>
                  <a:cubicBezTo>
                    <a:pt x="1537" y="1531"/>
                    <a:pt x="1561" y="1171"/>
                    <a:pt x="1465" y="859"/>
                  </a:cubicBezTo>
                  <a:cubicBezTo>
                    <a:pt x="1369" y="499"/>
                    <a:pt x="1153" y="186"/>
                    <a:pt x="816" y="42"/>
                  </a:cubicBezTo>
                  <a:cubicBezTo>
                    <a:pt x="768" y="18"/>
                    <a:pt x="702" y="0"/>
                    <a:pt x="6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5"/>
            <p:cNvSpPr/>
            <p:nvPr/>
          </p:nvSpPr>
          <p:spPr>
            <a:xfrm>
              <a:off x="7803535" y="4078796"/>
              <a:ext cx="54104" cy="91814"/>
            </a:xfrm>
            <a:custGeom>
              <a:rect b="b" l="l" r="r" t="t"/>
              <a:pathLst>
                <a:path extrusionOk="0" h="2649" w="1561">
                  <a:moveTo>
                    <a:pt x="662" y="0"/>
                  </a:moveTo>
                  <a:cubicBezTo>
                    <a:pt x="590" y="0"/>
                    <a:pt x="523" y="24"/>
                    <a:pt x="481" y="80"/>
                  </a:cubicBezTo>
                  <a:cubicBezTo>
                    <a:pt x="433" y="128"/>
                    <a:pt x="409" y="152"/>
                    <a:pt x="385" y="200"/>
                  </a:cubicBezTo>
                  <a:cubicBezTo>
                    <a:pt x="265" y="200"/>
                    <a:pt x="145" y="272"/>
                    <a:pt x="121" y="416"/>
                  </a:cubicBezTo>
                  <a:cubicBezTo>
                    <a:pt x="1" y="848"/>
                    <a:pt x="1" y="1304"/>
                    <a:pt x="73" y="1760"/>
                  </a:cubicBezTo>
                  <a:cubicBezTo>
                    <a:pt x="145" y="2120"/>
                    <a:pt x="361" y="2624"/>
                    <a:pt x="793" y="2648"/>
                  </a:cubicBezTo>
                  <a:cubicBezTo>
                    <a:pt x="804" y="2649"/>
                    <a:pt x="815" y="2649"/>
                    <a:pt x="825" y="2649"/>
                  </a:cubicBezTo>
                  <a:cubicBezTo>
                    <a:pt x="1256" y="2649"/>
                    <a:pt x="1395" y="2184"/>
                    <a:pt x="1465" y="1856"/>
                  </a:cubicBezTo>
                  <a:cubicBezTo>
                    <a:pt x="1537" y="1520"/>
                    <a:pt x="1561" y="1184"/>
                    <a:pt x="1465" y="848"/>
                  </a:cubicBezTo>
                  <a:cubicBezTo>
                    <a:pt x="1369" y="512"/>
                    <a:pt x="1153" y="200"/>
                    <a:pt x="817" y="32"/>
                  </a:cubicBezTo>
                  <a:cubicBezTo>
                    <a:pt x="767" y="12"/>
                    <a:pt x="713"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5"/>
            <p:cNvSpPr/>
            <p:nvPr/>
          </p:nvSpPr>
          <p:spPr>
            <a:xfrm>
              <a:off x="7924183" y="4194904"/>
              <a:ext cx="54104" cy="92161"/>
            </a:xfrm>
            <a:custGeom>
              <a:rect b="b" l="l" r="r" t="t"/>
              <a:pathLst>
                <a:path extrusionOk="0" h="2659" w="1561">
                  <a:moveTo>
                    <a:pt x="651" y="0"/>
                  </a:moveTo>
                  <a:cubicBezTo>
                    <a:pt x="588" y="0"/>
                    <a:pt x="528" y="18"/>
                    <a:pt x="480" y="66"/>
                  </a:cubicBezTo>
                  <a:cubicBezTo>
                    <a:pt x="456" y="114"/>
                    <a:pt x="432" y="162"/>
                    <a:pt x="408" y="186"/>
                  </a:cubicBezTo>
                  <a:cubicBezTo>
                    <a:pt x="288" y="186"/>
                    <a:pt x="144" y="282"/>
                    <a:pt x="120" y="402"/>
                  </a:cubicBezTo>
                  <a:cubicBezTo>
                    <a:pt x="24" y="834"/>
                    <a:pt x="0" y="1290"/>
                    <a:pt x="96" y="1746"/>
                  </a:cubicBezTo>
                  <a:cubicBezTo>
                    <a:pt x="168" y="2130"/>
                    <a:pt x="360" y="2610"/>
                    <a:pt x="816" y="2658"/>
                  </a:cubicBezTo>
                  <a:cubicBezTo>
                    <a:pt x="1056" y="2658"/>
                    <a:pt x="1200" y="2538"/>
                    <a:pt x="1320" y="2346"/>
                  </a:cubicBezTo>
                  <a:cubicBezTo>
                    <a:pt x="1392" y="2058"/>
                    <a:pt x="1464" y="1746"/>
                    <a:pt x="1536" y="1434"/>
                  </a:cubicBezTo>
                  <a:cubicBezTo>
                    <a:pt x="1560" y="1242"/>
                    <a:pt x="1536" y="1050"/>
                    <a:pt x="1488" y="858"/>
                  </a:cubicBezTo>
                  <a:cubicBezTo>
                    <a:pt x="1392" y="498"/>
                    <a:pt x="1152" y="186"/>
                    <a:pt x="840" y="42"/>
                  </a:cubicBezTo>
                  <a:cubicBezTo>
                    <a:pt x="780" y="18"/>
                    <a:pt x="714" y="0"/>
                    <a:pt x="6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5"/>
            <p:cNvSpPr/>
            <p:nvPr/>
          </p:nvSpPr>
          <p:spPr>
            <a:xfrm>
              <a:off x="7564768" y="3562445"/>
              <a:ext cx="54139" cy="90740"/>
            </a:xfrm>
            <a:custGeom>
              <a:rect b="b" l="l" r="r" t="t"/>
              <a:pathLst>
                <a:path extrusionOk="0" h="2618" w="1562">
                  <a:moveTo>
                    <a:pt x="553" y="0"/>
                  </a:moveTo>
                  <a:cubicBezTo>
                    <a:pt x="529" y="24"/>
                    <a:pt x="505" y="24"/>
                    <a:pt x="481" y="48"/>
                  </a:cubicBezTo>
                  <a:cubicBezTo>
                    <a:pt x="457" y="96"/>
                    <a:pt x="433" y="144"/>
                    <a:pt x="385" y="168"/>
                  </a:cubicBezTo>
                  <a:cubicBezTo>
                    <a:pt x="265" y="168"/>
                    <a:pt x="145" y="264"/>
                    <a:pt x="121" y="384"/>
                  </a:cubicBezTo>
                  <a:cubicBezTo>
                    <a:pt x="25" y="816"/>
                    <a:pt x="1" y="1272"/>
                    <a:pt x="97" y="1728"/>
                  </a:cubicBezTo>
                  <a:cubicBezTo>
                    <a:pt x="169" y="2113"/>
                    <a:pt x="361" y="2593"/>
                    <a:pt x="817" y="2617"/>
                  </a:cubicBezTo>
                  <a:cubicBezTo>
                    <a:pt x="828" y="2617"/>
                    <a:pt x="839" y="2617"/>
                    <a:pt x="849" y="2617"/>
                  </a:cubicBezTo>
                  <a:cubicBezTo>
                    <a:pt x="1258" y="2617"/>
                    <a:pt x="1419" y="2175"/>
                    <a:pt x="1489" y="1824"/>
                  </a:cubicBezTo>
                  <a:cubicBezTo>
                    <a:pt x="1561" y="1512"/>
                    <a:pt x="1561" y="1152"/>
                    <a:pt x="1465" y="840"/>
                  </a:cubicBezTo>
                  <a:cubicBezTo>
                    <a:pt x="1369" y="480"/>
                    <a:pt x="1153" y="168"/>
                    <a:pt x="8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5"/>
            <p:cNvSpPr/>
            <p:nvPr/>
          </p:nvSpPr>
          <p:spPr>
            <a:xfrm>
              <a:off x="7672108" y="3708603"/>
              <a:ext cx="54104" cy="91814"/>
            </a:xfrm>
            <a:custGeom>
              <a:rect b="b" l="l" r="r" t="t"/>
              <a:pathLst>
                <a:path extrusionOk="0" h="2649" w="1561">
                  <a:moveTo>
                    <a:pt x="679" y="0"/>
                  </a:moveTo>
                  <a:cubicBezTo>
                    <a:pt x="609" y="0"/>
                    <a:pt x="537" y="23"/>
                    <a:pt x="480" y="80"/>
                  </a:cubicBezTo>
                  <a:cubicBezTo>
                    <a:pt x="456" y="104"/>
                    <a:pt x="432" y="152"/>
                    <a:pt x="408" y="200"/>
                  </a:cubicBezTo>
                  <a:cubicBezTo>
                    <a:pt x="264" y="200"/>
                    <a:pt x="144" y="272"/>
                    <a:pt x="120" y="392"/>
                  </a:cubicBezTo>
                  <a:cubicBezTo>
                    <a:pt x="24" y="848"/>
                    <a:pt x="0" y="1304"/>
                    <a:pt x="96" y="1736"/>
                  </a:cubicBezTo>
                  <a:cubicBezTo>
                    <a:pt x="168" y="2120"/>
                    <a:pt x="360" y="2624"/>
                    <a:pt x="816" y="2648"/>
                  </a:cubicBezTo>
                  <a:cubicBezTo>
                    <a:pt x="827" y="2649"/>
                    <a:pt x="837" y="2649"/>
                    <a:pt x="847" y="2649"/>
                  </a:cubicBezTo>
                  <a:cubicBezTo>
                    <a:pt x="1257" y="2649"/>
                    <a:pt x="1418" y="2184"/>
                    <a:pt x="1488" y="1856"/>
                  </a:cubicBezTo>
                  <a:cubicBezTo>
                    <a:pt x="1560" y="1520"/>
                    <a:pt x="1560" y="1184"/>
                    <a:pt x="1488" y="848"/>
                  </a:cubicBezTo>
                  <a:cubicBezTo>
                    <a:pt x="1392" y="512"/>
                    <a:pt x="1152" y="200"/>
                    <a:pt x="816" y="32"/>
                  </a:cubicBezTo>
                  <a:cubicBezTo>
                    <a:pt x="777" y="12"/>
                    <a:pt x="729" y="0"/>
                    <a:pt x="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5"/>
            <p:cNvSpPr/>
            <p:nvPr/>
          </p:nvSpPr>
          <p:spPr>
            <a:xfrm>
              <a:off x="7770262" y="3832266"/>
              <a:ext cx="54104" cy="92126"/>
            </a:xfrm>
            <a:custGeom>
              <a:rect b="b" l="l" r="r" t="t"/>
              <a:pathLst>
                <a:path extrusionOk="0" h="2658" w="1561">
                  <a:moveTo>
                    <a:pt x="654" y="1"/>
                  </a:moveTo>
                  <a:cubicBezTo>
                    <a:pt x="586" y="1"/>
                    <a:pt x="519" y="24"/>
                    <a:pt x="481" y="88"/>
                  </a:cubicBezTo>
                  <a:cubicBezTo>
                    <a:pt x="457" y="112"/>
                    <a:pt x="409" y="160"/>
                    <a:pt x="385" y="208"/>
                  </a:cubicBezTo>
                  <a:cubicBezTo>
                    <a:pt x="265" y="208"/>
                    <a:pt x="145" y="280"/>
                    <a:pt x="121" y="400"/>
                  </a:cubicBezTo>
                  <a:cubicBezTo>
                    <a:pt x="1" y="856"/>
                    <a:pt x="1" y="1312"/>
                    <a:pt x="97" y="1744"/>
                  </a:cubicBezTo>
                  <a:cubicBezTo>
                    <a:pt x="169" y="2128"/>
                    <a:pt x="361" y="2632"/>
                    <a:pt x="817" y="2656"/>
                  </a:cubicBezTo>
                  <a:cubicBezTo>
                    <a:pt x="827" y="2657"/>
                    <a:pt x="837" y="2657"/>
                    <a:pt x="848" y="2657"/>
                  </a:cubicBezTo>
                  <a:cubicBezTo>
                    <a:pt x="1257" y="2657"/>
                    <a:pt x="1418" y="2192"/>
                    <a:pt x="1489" y="1864"/>
                  </a:cubicBezTo>
                  <a:cubicBezTo>
                    <a:pt x="1561" y="1528"/>
                    <a:pt x="1561" y="1192"/>
                    <a:pt x="1465" y="856"/>
                  </a:cubicBezTo>
                  <a:cubicBezTo>
                    <a:pt x="1369" y="520"/>
                    <a:pt x="1153" y="184"/>
                    <a:pt x="817" y="40"/>
                  </a:cubicBezTo>
                  <a:cubicBezTo>
                    <a:pt x="772" y="18"/>
                    <a:pt x="712" y="1"/>
                    <a:pt x="6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5"/>
            <p:cNvSpPr/>
            <p:nvPr/>
          </p:nvSpPr>
          <p:spPr>
            <a:xfrm>
              <a:off x="7875903" y="3966466"/>
              <a:ext cx="54139" cy="91849"/>
            </a:xfrm>
            <a:custGeom>
              <a:rect b="b" l="l" r="r" t="t"/>
              <a:pathLst>
                <a:path extrusionOk="0" h="2650" w="1562">
                  <a:moveTo>
                    <a:pt x="680" y="1"/>
                  </a:moveTo>
                  <a:cubicBezTo>
                    <a:pt x="610" y="1"/>
                    <a:pt x="537" y="24"/>
                    <a:pt x="481" y="80"/>
                  </a:cubicBezTo>
                  <a:cubicBezTo>
                    <a:pt x="457" y="104"/>
                    <a:pt x="433" y="152"/>
                    <a:pt x="385" y="200"/>
                  </a:cubicBezTo>
                  <a:cubicBezTo>
                    <a:pt x="265" y="200"/>
                    <a:pt x="145" y="273"/>
                    <a:pt x="121" y="393"/>
                  </a:cubicBezTo>
                  <a:cubicBezTo>
                    <a:pt x="25" y="849"/>
                    <a:pt x="1" y="1305"/>
                    <a:pt x="97" y="1737"/>
                  </a:cubicBezTo>
                  <a:cubicBezTo>
                    <a:pt x="169" y="2121"/>
                    <a:pt x="361" y="2625"/>
                    <a:pt x="817" y="2649"/>
                  </a:cubicBezTo>
                  <a:cubicBezTo>
                    <a:pt x="827" y="2649"/>
                    <a:pt x="838" y="2650"/>
                    <a:pt x="848" y="2650"/>
                  </a:cubicBezTo>
                  <a:cubicBezTo>
                    <a:pt x="1257" y="2650"/>
                    <a:pt x="1419" y="2185"/>
                    <a:pt x="1489" y="1857"/>
                  </a:cubicBezTo>
                  <a:cubicBezTo>
                    <a:pt x="1561" y="1521"/>
                    <a:pt x="1561" y="1185"/>
                    <a:pt x="1465" y="849"/>
                  </a:cubicBezTo>
                  <a:cubicBezTo>
                    <a:pt x="1369" y="513"/>
                    <a:pt x="1153" y="176"/>
                    <a:pt x="817" y="32"/>
                  </a:cubicBezTo>
                  <a:cubicBezTo>
                    <a:pt x="777" y="13"/>
                    <a:pt x="729" y="1"/>
                    <a:pt x="6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5"/>
            <p:cNvSpPr/>
            <p:nvPr/>
          </p:nvSpPr>
          <p:spPr>
            <a:xfrm>
              <a:off x="7735326" y="3558286"/>
              <a:ext cx="54104" cy="89076"/>
            </a:xfrm>
            <a:custGeom>
              <a:rect b="b" l="l" r="r" t="t"/>
              <a:pathLst>
                <a:path extrusionOk="0" h="2570" w="1561">
                  <a:moveTo>
                    <a:pt x="481" y="0"/>
                  </a:moveTo>
                  <a:cubicBezTo>
                    <a:pt x="457" y="48"/>
                    <a:pt x="433" y="72"/>
                    <a:pt x="409" y="120"/>
                  </a:cubicBezTo>
                  <a:cubicBezTo>
                    <a:pt x="265" y="120"/>
                    <a:pt x="145" y="192"/>
                    <a:pt x="121" y="312"/>
                  </a:cubicBezTo>
                  <a:cubicBezTo>
                    <a:pt x="25" y="768"/>
                    <a:pt x="1" y="1224"/>
                    <a:pt x="97" y="1680"/>
                  </a:cubicBezTo>
                  <a:cubicBezTo>
                    <a:pt x="169" y="2041"/>
                    <a:pt x="361" y="2545"/>
                    <a:pt x="817" y="2569"/>
                  </a:cubicBezTo>
                  <a:cubicBezTo>
                    <a:pt x="827" y="2569"/>
                    <a:pt x="837" y="2569"/>
                    <a:pt x="847" y="2569"/>
                  </a:cubicBezTo>
                  <a:cubicBezTo>
                    <a:pt x="1257" y="2569"/>
                    <a:pt x="1418" y="2104"/>
                    <a:pt x="1489" y="1776"/>
                  </a:cubicBezTo>
                  <a:cubicBezTo>
                    <a:pt x="1561" y="1440"/>
                    <a:pt x="1561" y="1104"/>
                    <a:pt x="1489" y="768"/>
                  </a:cubicBezTo>
                  <a:cubicBezTo>
                    <a:pt x="1393" y="456"/>
                    <a:pt x="1177" y="144"/>
                    <a:pt x="8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5"/>
            <p:cNvSpPr/>
            <p:nvPr/>
          </p:nvSpPr>
          <p:spPr>
            <a:xfrm>
              <a:off x="7842630" y="3702503"/>
              <a:ext cx="54104" cy="92092"/>
            </a:xfrm>
            <a:custGeom>
              <a:rect b="b" l="l" r="r" t="t"/>
              <a:pathLst>
                <a:path extrusionOk="0" h="2657" w="1561">
                  <a:moveTo>
                    <a:pt x="666" y="0"/>
                  </a:moveTo>
                  <a:cubicBezTo>
                    <a:pt x="598" y="0"/>
                    <a:pt x="532" y="23"/>
                    <a:pt x="481" y="88"/>
                  </a:cubicBezTo>
                  <a:cubicBezTo>
                    <a:pt x="457" y="112"/>
                    <a:pt x="433" y="160"/>
                    <a:pt x="409" y="208"/>
                  </a:cubicBezTo>
                  <a:cubicBezTo>
                    <a:pt x="289" y="208"/>
                    <a:pt x="145" y="280"/>
                    <a:pt x="121" y="400"/>
                  </a:cubicBezTo>
                  <a:cubicBezTo>
                    <a:pt x="25" y="856"/>
                    <a:pt x="1" y="1312"/>
                    <a:pt x="97" y="1744"/>
                  </a:cubicBezTo>
                  <a:cubicBezTo>
                    <a:pt x="169" y="2128"/>
                    <a:pt x="361" y="2608"/>
                    <a:pt x="817" y="2656"/>
                  </a:cubicBezTo>
                  <a:cubicBezTo>
                    <a:pt x="827" y="2657"/>
                    <a:pt x="838" y="2657"/>
                    <a:pt x="848" y="2657"/>
                  </a:cubicBezTo>
                  <a:cubicBezTo>
                    <a:pt x="1257" y="2657"/>
                    <a:pt x="1419" y="2191"/>
                    <a:pt x="1489" y="1840"/>
                  </a:cubicBezTo>
                  <a:cubicBezTo>
                    <a:pt x="1561" y="1528"/>
                    <a:pt x="1561" y="1168"/>
                    <a:pt x="1489" y="856"/>
                  </a:cubicBezTo>
                  <a:cubicBezTo>
                    <a:pt x="1393" y="496"/>
                    <a:pt x="1153" y="184"/>
                    <a:pt x="841" y="40"/>
                  </a:cubicBezTo>
                  <a:cubicBezTo>
                    <a:pt x="785" y="17"/>
                    <a:pt x="725" y="0"/>
                    <a:pt x="6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5"/>
            <p:cNvSpPr/>
            <p:nvPr/>
          </p:nvSpPr>
          <p:spPr>
            <a:xfrm>
              <a:off x="7880062" y="3546641"/>
              <a:ext cx="54139" cy="77430"/>
            </a:xfrm>
            <a:custGeom>
              <a:rect b="b" l="l" r="r" t="t"/>
              <a:pathLst>
                <a:path extrusionOk="0" h="2234" w="1562">
                  <a:moveTo>
                    <a:pt x="1273" y="0"/>
                  </a:moveTo>
                  <a:cubicBezTo>
                    <a:pt x="865" y="48"/>
                    <a:pt x="481" y="72"/>
                    <a:pt x="97" y="96"/>
                  </a:cubicBezTo>
                  <a:cubicBezTo>
                    <a:pt x="25" y="504"/>
                    <a:pt x="1" y="912"/>
                    <a:pt x="97" y="1320"/>
                  </a:cubicBezTo>
                  <a:cubicBezTo>
                    <a:pt x="169" y="1704"/>
                    <a:pt x="361" y="2208"/>
                    <a:pt x="817" y="2232"/>
                  </a:cubicBezTo>
                  <a:cubicBezTo>
                    <a:pt x="827" y="2233"/>
                    <a:pt x="838" y="2233"/>
                    <a:pt x="848" y="2233"/>
                  </a:cubicBezTo>
                  <a:cubicBezTo>
                    <a:pt x="1257" y="2233"/>
                    <a:pt x="1419" y="1768"/>
                    <a:pt x="1489" y="1440"/>
                  </a:cubicBezTo>
                  <a:cubicBezTo>
                    <a:pt x="1561" y="1104"/>
                    <a:pt x="1561" y="768"/>
                    <a:pt x="1465" y="432"/>
                  </a:cubicBezTo>
                  <a:cubicBezTo>
                    <a:pt x="1441" y="288"/>
                    <a:pt x="1369" y="120"/>
                    <a:pt x="12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5"/>
            <p:cNvSpPr/>
            <p:nvPr/>
          </p:nvSpPr>
          <p:spPr>
            <a:xfrm>
              <a:off x="6992443" y="3783085"/>
              <a:ext cx="54104" cy="92230"/>
            </a:xfrm>
            <a:custGeom>
              <a:rect b="b" l="l" r="r" t="t"/>
              <a:pathLst>
                <a:path extrusionOk="0" h="2661" w="1561">
                  <a:moveTo>
                    <a:pt x="630" y="1"/>
                  </a:moveTo>
                  <a:cubicBezTo>
                    <a:pt x="570" y="1"/>
                    <a:pt x="516" y="19"/>
                    <a:pt x="480" y="67"/>
                  </a:cubicBezTo>
                  <a:cubicBezTo>
                    <a:pt x="432" y="115"/>
                    <a:pt x="408" y="163"/>
                    <a:pt x="384" y="187"/>
                  </a:cubicBezTo>
                  <a:cubicBezTo>
                    <a:pt x="264" y="187"/>
                    <a:pt x="144" y="283"/>
                    <a:pt x="96" y="403"/>
                  </a:cubicBezTo>
                  <a:cubicBezTo>
                    <a:pt x="0" y="835"/>
                    <a:pt x="0" y="1291"/>
                    <a:pt x="72" y="1747"/>
                  </a:cubicBezTo>
                  <a:cubicBezTo>
                    <a:pt x="144" y="2131"/>
                    <a:pt x="360" y="2611"/>
                    <a:pt x="792" y="2659"/>
                  </a:cubicBezTo>
                  <a:cubicBezTo>
                    <a:pt x="803" y="2660"/>
                    <a:pt x="813" y="2660"/>
                    <a:pt x="823" y="2660"/>
                  </a:cubicBezTo>
                  <a:cubicBezTo>
                    <a:pt x="1232" y="2660"/>
                    <a:pt x="1394" y="2194"/>
                    <a:pt x="1464" y="1843"/>
                  </a:cubicBezTo>
                  <a:cubicBezTo>
                    <a:pt x="1536" y="1531"/>
                    <a:pt x="1560" y="1171"/>
                    <a:pt x="1464" y="859"/>
                  </a:cubicBezTo>
                  <a:cubicBezTo>
                    <a:pt x="1368" y="499"/>
                    <a:pt x="1152" y="187"/>
                    <a:pt x="816" y="43"/>
                  </a:cubicBezTo>
                  <a:cubicBezTo>
                    <a:pt x="756" y="19"/>
                    <a:pt x="690" y="1"/>
                    <a:pt x="6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5"/>
            <p:cNvSpPr/>
            <p:nvPr/>
          </p:nvSpPr>
          <p:spPr>
            <a:xfrm>
              <a:off x="7073129" y="3937352"/>
              <a:ext cx="54104" cy="91918"/>
            </a:xfrm>
            <a:custGeom>
              <a:rect b="b" l="l" r="r" t="t"/>
              <a:pathLst>
                <a:path extrusionOk="0" h="2652" w="1561">
                  <a:moveTo>
                    <a:pt x="679" y="1"/>
                  </a:moveTo>
                  <a:cubicBezTo>
                    <a:pt x="610" y="1"/>
                    <a:pt x="537" y="24"/>
                    <a:pt x="481" y="80"/>
                  </a:cubicBezTo>
                  <a:cubicBezTo>
                    <a:pt x="457" y="128"/>
                    <a:pt x="433" y="176"/>
                    <a:pt x="409" y="200"/>
                  </a:cubicBezTo>
                  <a:cubicBezTo>
                    <a:pt x="265" y="200"/>
                    <a:pt x="145" y="296"/>
                    <a:pt x="121" y="416"/>
                  </a:cubicBezTo>
                  <a:cubicBezTo>
                    <a:pt x="24" y="848"/>
                    <a:pt x="0" y="1305"/>
                    <a:pt x="97" y="1761"/>
                  </a:cubicBezTo>
                  <a:cubicBezTo>
                    <a:pt x="169" y="2145"/>
                    <a:pt x="361" y="2625"/>
                    <a:pt x="817" y="2649"/>
                  </a:cubicBezTo>
                  <a:cubicBezTo>
                    <a:pt x="837" y="2651"/>
                    <a:pt x="856" y="2652"/>
                    <a:pt x="876" y="2652"/>
                  </a:cubicBezTo>
                  <a:cubicBezTo>
                    <a:pt x="1264" y="2652"/>
                    <a:pt x="1420" y="2200"/>
                    <a:pt x="1489" y="1857"/>
                  </a:cubicBezTo>
                  <a:cubicBezTo>
                    <a:pt x="1561" y="1545"/>
                    <a:pt x="1561" y="1185"/>
                    <a:pt x="1489" y="872"/>
                  </a:cubicBezTo>
                  <a:cubicBezTo>
                    <a:pt x="1393" y="512"/>
                    <a:pt x="1153" y="200"/>
                    <a:pt x="817" y="32"/>
                  </a:cubicBezTo>
                  <a:cubicBezTo>
                    <a:pt x="777" y="13"/>
                    <a:pt x="729" y="1"/>
                    <a:pt x="6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5"/>
            <p:cNvSpPr/>
            <p:nvPr/>
          </p:nvSpPr>
          <p:spPr>
            <a:xfrm>
              <a:off x="7171284" y="4056337"/>
              <a:ext cx="54104" cy="91814"/>
            </a:xfrm>
            <a:custGeom>
              <a:rect b="b" l="l" r="r" t="t"/>
              <a:pathLst>
                <a:path extrusionOk="0" h="2649" w="1561">
                  <a:moveTo>
                    <a:pt x="680" y="0"/>
                  </a:moveTo>
                  <a:cubicBezTo>
                    <a:pt x="610" y="0"/>
                    <a:pt x="537" y="23"/>
                    <a:pt x="481" y="80"/>
                  </a:cubicBezTo>
                  <a:cubicBezTo>
                    <a:pt x="457" y="104"/>
                    <a:pt x="433" y="152"/>
                    <a:pt x="385" y="200"/>
                  </a:cubicBezTo>
                  <a:cubicBezTo>
                    <a:pt x="265" y="200"/>
                    <a:pt x="145" y="272"/>
                    <a:pt x="121" y="392"/>
                  </a:cubicBezTo>
                  <a:cubicBezTo>
                    <a:pt x="25" y="848"/>
                    <a:pt x="1" y="1304"/>
                    <a:pt x="97" y="1736"/>
                  </a:cubicBezTo>
                  <a:cubicBezTo>
                    <a:pt x="169" y="2120"/>
                    <a:pt x="361" y="2624"/>
                    <a:pt x="817" y="2648"/>
                  </a:cubicBezTo>
                  <a:cubicBezTo>
                    <a:pt x="827" y="2649"/>
                    <a:pt x="838" y="2649"/>
                    <a:pt x="848" y="2649"/>
                  </a:cubicBezTo>
                  <a:cubicBezTo>
                    <a:pt x="1257" y="2649"/>
                    <a:pt x="1419" y="2184"/>
                    <a:pt x="1489" y="1856"/>
                  </a:cubicBezTo>
                  <a:cubicBezTo>
                    <a:pt x="1561" y="1520"/>
                    <a:pt x="1561" y="1184"/>
                    <a:pt x="1465" y="848"/>
                  </a:cubicBezTo>
                  <a:cubicBezTo>
                    <a:pt x="1369" y="512"/>
                    <a:pt x="1153" y="200"/>
                    <a:pt x="817" y="32"/>
                  </a:cubicBezTo>
                  <a:cubicBezTo>
                    <a:pt x="777" y="12"/>
                    <a:pt x="729" y="0"/>
                    <a:pt x="6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5"/>
            <p:cNvSpPr/>
            <p:nvPr/>
          </p:nvSpPr>
          <p:spPr>
            <a:xfrm>
              <a:off x="7303578" y="4189081"/>
              <a:ext cx="53272" cy="91433"/>
            </a:xfrm>
            <a:custGeom>
              <a:rect b="b" l="l" r="r" t="t"/>
              <a:pathLst>
                <a:path extrusionOk="0" h="2638" w="1537">
                  <a:moveTo>
                    <a:pt x="630" y="0"/>
                  </a:moveTo>
                  <a:cubicBezTo>
                    <a:pt x="570" y="0"/>
                    <a:pt x="516" y="18"/>
                    <a:pt x="480" y="66"/>
                  </a:cubicBezTo>
                  <a:cubicBezTo>
                    <a:pt x="432" y="114"/>
                    <a:pt x="408" y="162"/>
                    <a:pt x="384" y="186"/>
                  </a:cubicBezTo>
                  <a:cubicBezTo>
                    <a:pt x="264" y="186"/>
                    <a:pt x="144" y="282"/>
                    <a:pt x="96" y="402"/>
                  </a:cubicBezTo>
                  <a:cubicBezTo>
                    <a:pt x="0" y="834"/>
                    <a:pt x="0" y="1290"/>
                    <a:pt x="72" y="1746"/>
                  </a:cubicBezTo>
                  <a:cubicBezTo>
                    <a:pt x="144" y="2130"/>
                    <a:pt x="360" y="2610"/>
                    <a:pt x="792" y="2634"/>
                  </a:cubicBezTo>
                  <a:cubicBezTo>
                    <a:pt x="812" y="2637"/>
                    <a:pt x="832" y="2638"/>
                    <a:pt x="851" y="2638"/>
                  </a:cubicBezTo>
                  <a:cubicBezTo>
                    <a:pt x="1240" y="2638"/>
                    <a:pt x="1396" y="2185"/>
                    <a:pt x="1464" y="1842"/>
                  </a:cubicBezTo>
                  <a:cubicBezTo>
                    <a:pt x="1536" y="1530"/>
                    <a:pt x="1536" y="1170"/>
                    <a:pt x="1464" y="858"/>
                  </a:cubicBezTo>
                  <a:cubicBezTo>
                    <a:pt x="1368" y="498"/>
                    <a:pt x="1152" y="186"/>
                    <a:pt x="816" y="42"/>
                  </a:cubicBezTo>
                  <a:cubicBezTo>
                    <a:pt x="756" y="18"/>
                    <a:pt x="690" y="0"/>
                    <a:pt x="6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5"/>
            <p:cNvSpPr/>
            <p:nvPr/>
          </p:nvSpPr>
          <p:spPr>
            <a:xfrm>
              <a:off x="7400900" y="4280928"/>
              <a:ext cx="54104" cy="91849"/>
            </a:xfrm>
            <a:custGeom>
              <a:rect b="b" l="l" r="r" t="t"/>
              <a:pathLst>
                <a:path extrusionOk="0" h="2650" w="1561">
                  <a:moveTo>
                    <a:pt x="679" y="1"/>
                  </a:moveTo>
                  <a:cubicBezTo>
                    <a:pt x="609" y="1"/>
                    <a:pt x="537" y="24"/>
                    <a:pt x="481" y="80"/>
                  </a:cubicBezTo>
                  <a:cubicBezTo>
                    <a:pt x="457" y="104"/>
                    <a:pt x="433" y="152"/>
                    <a:pt x="409" y="200"/>
                  </a:cubicBezTo>
                  <a:cubicBezTo>
                    <a:pt x="265" y="200"/>
                    <a:pt x="145" y="272"/>
                    <a:pt x="121" y="392"/>
                  </a:cubicBezTo>
                  <a:cubicBezTo>
                    <a:pt x="24" y="848"/>
                    <a:pt x="0" y="1305"/>
                    <a:pt x="96" y="1737"/>
                  </a:cubicBezTo>
                  <a:cubicBezTo>
                    <a:pt x="169" y="2121"/>
                    <a:pt x="361" y="2625"/>
                    <a:pt x="817" y="2649"/>
                  </a:cubicBezTo>
                  <a:cubicBezTo>
                    <a:pt x="827" y="2649"/>
                    <a:pt x="837" y="2650"/>
                    <a:pt x="847" y="2650"/>
                  </a:cubicBezTo>
                  <a:cubicBezTo>
                    <a:pt x="1257" y="2650"/>
                    <a:pt x="1418" y="2184"/>
                    <a:pt x="1489" y="1857"/>
                  </a:cubicBezTo>
                  <a:cubicBezTo>
                    <a:pt x="1561" y="1521"/>
                    <a:pt x="1561" y="1184"/>
                    <a:pt x="1489" y="848"/>
                  </a:cubicBezTo>
                  <a:cubicBezTo>
                    <a:pt x="1393" y="512"/>
                    <a:pt x="1153" y="176"/>
                    <a:pt x="817" y="32"/>
                  </a:cubicBezTo>
                  <a:cubicBezTo>
                    <a:pt x="777" y="12"/>
                    <a:pt x="729" y="1"/>
                    <a:pt x="6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5"/>
            <p:cNvSpPr/>
            <p:nvPr/>
          </p:nvSpPr>
          <p:spPr>
            <a:xfrm>
              <a:off x="7538982" y="4414053"/>
              <a:ext cx="54139" cy="91814"/>
            </a:xfrm>
            <a:custGeom>
              <a:rect b="b" l="l" r="r" t="t"/>
              <a:pathLst>
                <a:path extrusionOk="0" h="2649" w="1562">
                  <a:moveTo>
                    <a:pt x="673" y="0"/>
                  </a:moveTo>
                  <a:cubicBezTo>
                    <a:pt x="598" y="0"/>
                    <a:pt x="523" y="24"/>
                    <a:pt x="481" y="80"/>
                  </a:cubicBezTo>
                  <a:cubicBezTo>
                    <a:pt x="457" y="128"/>
                    <a:pt x="409" y="176"/>
                    <a:pt x="385" y="200"/>
                  </a:cubicBezTo>
                  <a:cubicBezTo>
                    <a:pt x="265" y="200"/>
                    <a:pt x="145" y="296"/>
                    <a:pt x="121" y="416"/>
                  </a:cubicBezTo>
                  <a:cubicBezTo>
                    <a:pt x="1" y="848"/>
                    <a:pt x="1" y="1304"/>
                    <a:pt x="73" y="1760"/>
                  </a:cubicBezTo>
                  <a:cubicBezTo>
                    <a:pt x="145" y="2144"/>
                    <a:pt x="361" y="2624"/>
                    <a:pt x="817" y="2648"/>
                  </a:cubicBezTo>
                  <a:cubicBezTo>
                    <a:pt x="828" y="2649"/>
                    <a:pt x="839" y="2649"/>
                    <a:pt x="849" y="2649"/>
                  </a:cubicBezTo>
                  <a:cubicBezTo>
                    <a:pt x="1258" y="2649"/>
                    <a:pt x="1419" y="2207"/>
                    <a:pt x="1489" y="1856"/>
                  </a:cubicBezTo>
                  <a:cubicBezTo>
                    <a:pt x="1537" y="1544"/>
                    <a:pt x="1561" y="1184"/>
                    <a:pt x="1465" y="872"/>
                  </a:cubicBezTo>
                  <a:cubicBezTo>
                    <a:pt x="1369" y="512"/>
                    <a:pt x="1153" y="200"/>
                    <a:pt x="817" y="32"/>
                  </a:cubicBezTo>
                  <a:cubicBezTo>
                    <a:pt x="777" y="12"/>
                    <a:pt x="725" y="0"/>
                    <a:pt x="6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5"/>
            <p:cNvSpPr/>
            <p:nvPr/>
          </p:nvSpPr>
          <p:spPr>
            <a:xfrm>
              <a:off x="7016566" y="4078796"/>
              <a:ext cx="54104" cy="91814"/>
            </a:xfrm>
            <a:custGeom>
              <a:rect b="b" l="l" r="r" t="t"/>
              <a:pathLst>
                <a:path extrusionOk="0" h="2649" w="1561">
                  <a:moveTo>
                    <a:pt x="662" y="0"/>
                  </a:moveTo>
                  <a:cubicBezTo>
                    <a:pt x="589" y="0"/>
                    <a:pt x="523" y="24"/>
                    <a:pt x="480" y="80"/>
                  </a:cubicBezTo>
                  <a:cubicBezTo>
                    <a:pt x="432" y="104"/>
                    <a:pt x="408" y="152"/>
                    <a:pt x="384" y="200"/>
                  </a:cubicBezTo>
                  <a:cubicBezTo>
                    <a:pt x="264" y="200"/>
                    <a:pt x="144" y="272"/>
                    <a:pt x="96" y="392"/>
                  </a:cubicBezTo>
                  <a:cubicBezTo>
                    <a:pt x="0" y="848"/>
                    <a:pt x="0" y="1304"/>
                    <a:pt x="72" y="1736"/>
                  </a:cubicBezTo>
                  <a:cubicBezTo>
                    <a:pt x="144" y="2120"/>
                    <a:pt x="360" y="2624"/>
                    <a:pt x="792" y="2648"/>
                  </a:cubicBezTo>
                  <a:cubicBezTo>
                    <a:pt x="803" y="2649"/>
                    <a:pt x="813" y="2649"/>
                    <a:pt x="823" y="2649"/>
                  </a:cubicBezTo>
                  <a:cubicBezTo>
                    <a:pt x="1233" y="2649"/>
                    <a:pt x="1394" y="2184"/>
                    <a:pt x="1464" y="1856"/>
                  </a:cubicBezTo>
                  <a:cubicBezTo>
                    <a:pt x="1536" y="1520"/>
                    <a:pt x="1560" y="1184"/>
                    <a:pt x="1464" y="848"/>
                  </a:cubicBezTo>
                  <a:cubicBezTo>
                    <a:pt x="1368" y="512"/>
                    <a:pt x="1152" y="176"/>
                    <a:pt x="816" y="32"/>
                  </a:cubicBezTo>
                  <a:cubicBezTo>
                    <a:pt x="767" y="12"/>
                    <a:pt x="713"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5"/>
            <p:cNvSpPr/>
            <p:nvPr/>
          </p:nvSpPr>
          <p:spPr>
            <a:xfrm>
              <a:off x="7118879" y="4172445"/>
              <a:ext cx="54104" cy="91433"/>
            </a:xfrm>
            <a:custGeom>
              <a:rect b="b" l="l" r="r" t="t"/>
              <a:pathLst>
                <a:path extrusionOk="0" h="2638" w="1561">
                  <a:moveTo>
                    <a:pt x="649" y="0"/>
                  </a:moveTo>
                  <a:cubicBezTo>
                    <a:pt x="589" y="0"/>
                    <a:pt x="529" y="18"/>
                    <a:pt x="481" y="66"/>
                  </a:cubicBezTo>
                  <a:cubicBezTo>
                    <a:pt x="457" y="114"/>
                    <a:pt x="433" y="162"/>
                    <a:pt x="409" y="186"/>
                  </a:cubicBezTo>
                  <a:cubicBezTo>
                    <a:pt x="265" y="186"/>
                    <a:pt x="145" y="282"/>
                    <a:pt x="121" y="402"/>
                  </a:cubicBezTo>
                  <a:cubicBezTo>
                    <a:pt x="25" y="834"/>
                    <a:pt x="1" y="1290"/>
                    <a:pt x="97" y="1746"/>
                  </a:cubicBezTo>
                  <a:cubicBezTo>
                    <a:pt x="169" y="2130"/>
                    <a:pt x="361" y="2610"/>
                    <a:pt x="817" y="2634"/>
                  </a:cubicBezTo>
                  <a:cubicBezTo>
                    <a:pt x="837" y="2637"/>
                    <a:pt x="857" y="2638"/>
                    <a:pt x="876" y="2638"/>
                  </a:cubicBezTo>
                  <a:cubicBezTo>
                    <a:pt x="1264" y="2638"/>
                    <a:pt x="1420" y="2185"/>
                    <a:pt x="1489" y="1842"/>
                  </a:cubicBezTo>
                  <a:cubicBezTo>
                    <a:pt x="1561" y="1530"/>
                    <a:pt x="1561" y="1170"/>
                    <a:pt x="1489" y="858"/>
                  </a:cubicBezTo>
                  <a:cubicBezTo>
                    <a:pt x="1393" y="498"/>
                    <a:pt x="1153" y="186"/>
                    <a:pt x="817" y="42"/>
                  </a:cubicBezTo>
                  <a:cubicBezTo>
                    <a:pt x="769" y="18"/>
                    <a:pt x="709" y="0"/>
                    <a:pt x="6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5"/>
            <p:cNvSpPr/>
            <p:nvPr/>
          </p:nvSpPr>
          <p:spPr>
            <a:xfrm>
              <a:off x="7223688" y="4297322"/>
              <a:ext cx="54139" cy="92092"/>
            </a:xfrm>
            <a:custGeom>
              <a:rect b="b" l="l" r="r" t="t"/>
              <a:pathLst>
                <a:path extrusionOk="0" h="2657" w="1562">
                  <a:moveTo>
                    <a:pt x="654" y="0"/>
                  </a:moveTo>
                  <a:cubicBezTo>
                    <a:pt x="586" y="0"/>
                    <a:pt x="520" y="23"/>
                    <a:pt x="481" y="87"/>
                  </a:cubicBezTo>
                  <a:cubicBezTo>
                    <a:pt x="457" y="111"/>
                    <a:pt x="409" y="159"/>
                    <a:pt x="385" y="207"/>
                  </a:cubicBezTo>
                  <a:cubicBezTo>
                    <a:pt x="265" y="207"/>
                    <a:pt x="145" y="279"/>
                    <a:pt x="121" y="399"/>
                  </a:cubicBezTo>
                  <a:cubicBezTo>
                    <a:pt x="1" y="856"/>
                    <a:pt x="1" y="1312"/>
                    <a:pt x="73" y="1744"/>
                  </a:cubicBezTo>
                  <a:cubicBezTo>
                    <a:pt x="145" y="2128"/>
                    <a:pt x="361" y="2608"/>
                    <a:pt x="817" y="2656"/>
                  </a:cubicBezTo>
                  <a:cubicBezTo>
                    <a:pt x="827" y="2656"/>
                    <a:pt x="838" y="2657"/>
                    <a:pt x="848" y="2657"/>
                  </a:cubicBezTo>
                  <a:cubicBezTo>
                    <a:pt x="1257" y="2657"/>
                    <a:pt x="1419" y="2191"/>
                    <a:pt x="1489" y="1840"/>
                  </a:cubicBezTo>
                  <a:cubicBezTo>
                    <a:pt x="1537" y="1528"/>
                    <a:pt x="1561" y="1168"/>
                    <a:pt x="1465" y="856"/>
                  </a:cubicBezTo>
                  <a:cubicBezTo>
                    <a:pt x="1369" y="495"/>
                    <a:pt x="1153" y="183"/>
                    <a:pt x="817" y="39"/>
                  </a:cubicBezTo>
                  <a:cubicBezTo>
                    <a:pt x="773" y="17"/>
                    <a:pt x="713" y="0"/>
                    <a:pt x="6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5"/>
            <p:cNvSpPr/>
            <p:nvPr/>
          </p:nvSpPr>
          <p:spPr>
            <a:xfrm>
              <a:off x="7118879" y="4355826"/>
              <a:ext cx="54104" cy="91814"/>
            </a:xfrm>
            <a:custGeom>
              <a:rect b="b" l="l" r="r" t="t"/>
              <a:pathLst>
                <a:path extrusionOk="0" h="2649" w="1561">
                  <a:moveTo>
                    <a:pt x="680" y="0"/>
                  </a:moveTo>
                  <a:cubicBezTo>
                    <a:pt x="610" y="0"/>
                    <a:pt x="537" y="23"/>
                    <a:pt x="481" y="80"/>
                  </a:cubicBezTo>
                  <a:cubicBezTo>
                    <a:pt x="457" y="128"/>
                    <a:pt x="433" y="152"/>
                    <a:pt x="409" y="200"/>
                  </a:cubicBezTo>
                  <a:cubicBezTo>
                    <a:pt x="265" y="200"/>
                    <a:pt x="145" y="272"/>
                    <a:pt x="121" y="416"/>
                  </a:cubicBezTo>
                  <a:cubicBezTo>
                    <a:pt x="25" y="848"/>
                    <a:pt x="1" y="1304"/>
                    <a:pt x="97" y="1760"/>
                  </a:cubicBezTo>
                  <a:cubicBezTo>
                    <a:pt x="169" y="2120"/>
                    <a:pt x="361" y="2624"/>
                    <a:pt x="817" y="2648"/>
                  </a:cubicBezTo>
                  <a:cubicBezTo>
                    <a:pt x="827" y="2648"/>
                    <a:pt x="837" y="2649"/>
                    <a:pt x="848" y="2649"/>
                  </a:cubicBezTo>
                  <a:cubicBezTo>
                    <a:pt x="1257" y="2649"/>
                    <a:pt x="1419" y="2184"/>
                    <a:pt x="1489" y="1856"/>
                  </a:cubicBezTo>
                  <a:cubicBezTo>
                    <a:pt x="1561" y="1520"/>
                    <a:pt x="1561" y="1184"/>
                    <a:pt x="1489" y="872"/>
                  </a:cubicBezTo>
                  <a:cubicBezTo>
                    <a:pt x="1393" y="512"/>
                    <a:pt x="1153" y="200"/>
                    <a:pt x="817" y="32"/>
                  </a:cubicBezTo>
                  <a:cubicBezTo>
                    <a:pt x="777" y="12"/>
                    <a:pt x="729" y="0"/>
                    <a:pt x="6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5"/>
            <p:cNvSpPr/>
            <p:nvPr/>
          </p:nvSpPr>
          <p:spPr>
            <a:xfrm>
              <a:off x="7322709" y="4401576"/>
              <a:ext cx="54104" cy="91918"/>
            </a:xfrm>
            <a:custGeom>
              <a:rect b="b" l="l" r="r" t="t"/>
              <a:pathLst>
                <a:path extrusionOk="0" h="2652" w="1561">
                  <a:moveTo>
                    <a:pt x="679" y="0"/>
                  </a:moveTo>
                  <a:cubicBezTo>
                    <a:pt x="609" y="0"/>
                    <a:pt x="537" y="23"/>
                    <a:pt x="480" y="80"/>
                  </a:cubicBezTo>
                  <a:cubicBezTo>
                    <a:pt x="456" y="128"/>
                    <a:pt x="432" y="176"/>
                    <a:pt x="384" y="200"/>
                  </a:cubicBezTo>
                  <a:cubicBezTo>
                    <a:pt x="264" y="200"/>
                    <a:pt x="144" y="296"/>
                    <a:pt x="120" y="416"/>
                  </a:cubicBezTo>
                  <a:cubicBezTo>
                    <a:pt x="24" y="848"/>
                    <a:pt x="0" y="1304"/>
                    <a:pt x="96" y="1760"/>
                  </a:cubicBezTo>
                  <a:cubicBezTo>
                    <a:pt x="168" y="2144"/>
                    <a:pt x="360" y="2624"/>
                    <a:pt x="816" y="2648"/>
                  </a:cubicBezTo>
                  <a:cubicBezTo>
                    <a:pt x="837" y="2650"/>
                    <a:pt x="856" y="2651"/>
                    <a:pt x="875" y="2651"/>
                  </a:cubicBezTo>
                  <a:cubicBezTo>
                    <a:pt x="1264" y="2651"/>
                    <a:pt x="1420" y="2199"/>
                    <a:pt x="1488" y="1856"/>
                  </a:cubicBezTo>
                  <a:cubicBezTo>
                    <a:pt x="1560" y="1544"/>
                    <a:pt x="1560" y="1184"/>
                    <a:pt x="1464" y="872"/>
                  </a:cubicBezTo>
                  <a:cubicBezTo>
                    <a:pt x="1368" y="512"/>
                    <a:pt x="1152" y="200"/>
                    <a:pt x="816" y="32"/>
                  </a:cubicBezTo>
                  <a:cubicBezTo>
                    <a:pt x="777" y="12"/>
                    <a:pt x="729" y="0"/>
                    <a:pt x="6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5"/>
            <p:cNvSpPr/>
            <p:nvPr/>
          </p:nvSpPr>
          <p:spPr>
            <a:xfrm>
              <a:off x="7427518" y="4506108"/>
              <a:ext cx="54104" cy="92126"/>
            </a:xfrm>
            <a:custGeom>
              <a:rect b="b" l="l" r="r" t="t"/>
              <a:pathLst>
                <a:path extrusionOk="0" h="2658" w="1561">
                  <a:moveTo>
                    <a:pt x="644" y="1"/>
                  </a:moveTo>
                  <a:cubicBezTo>
                    <a:pt x="579" y="1"/>
                    <a:pt x="519" y="24"/>
                    <a:pt x="481" y="88"/>
                  </a:cubicBezTo>
                  <a:cubicBezTo>
                    <a:pt x="433" y="112"/>
                    <a:pt x="409" y="160"/>
                    <a:pt x="385" y="208"/>
                  </a:cubicBezTo>
                  <a:cubicBezTo>
                    <a:pt x="265" y="208"/>
                    <a:pt x="145" y="280"/>
                    <a:pt x="121" y="400"/>
                  </a:cubicBezTo>
                  <a:cubicBezTo>
                    <a:pt x="1" y="856"/>
                    <a:pt x="1" y="1312"/>
                    <a:pt x="73" y="1744"/>
                  </a:cubicBezTo>
                  <a:cubicBezTo>
                    <a:pt x="145" y="2128"/>
                    <a:pt x="361" y="2632"/>
                    <a:pt x="793" y="2656"/>
                  </a:cubicBezTo>
                  <a:cubicBezTo>
                    <a:pt x="803" y="2657"/>
                    <a:pt x="813" y="2657"/>
                    <a:pt x="824" y="2657"/>
                  </a:cubicBezTo>
                  <a:cubicBezTo>
                    <a:pt x="1233" y="2657"/>
                    <a:pt x="1394" y="2192"/>
                    <a:pt x="1465" y="1864"/>
                  </a:cubicBezTo>
                  <a:cubicBezTo>
                    <a:pt x="1537" y="1528"/>
                    <a:pt x="1561" y="1192"/>
                    <a:pt x="1465" y="856"/>
                  </a:cubicBezTo>
                  <a:cubicBezTo>
                    <a:pt x="1369" y="520"/>
                    <a:pt x="1153" y="184"/>
                    <a:pt x="817" y="40"/>
                  </a:cubicBezTo>
                  <a:cubicBezTo>
                    <a:pt x="761" y="18"/>
                    <a:pt x="700" y="1"/>
                    <a:pt x="6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5"/>
            <p:cNvSpPr/>
            <p:nvPr/>
          </p:nvSpPr>
          <p:spPr>
            <a:xfrm>
              <a:off x="7251173" y="4506108"/>
              <a:ext cx="54104" cy="71296"/>
            </a:xfrm>
            <a:custGeom>
              <a:rect b="b" l="l" r="r" t="t"/>
              <a:pathLst>
                <a:path extrusionOk="0" h="2057" w="1561">
                  <a:moveTo>
                    <a:pt x="653" y="1"/>
                  </a:moveTo>
                  <a:cubicBezTo>
                    <a:pt x="585" y="1"/>
                    <a:pt x="519" y="24"/>
                    <a:pt x="480" y="88"/>
                  </a:cubicBezTo>
                  <a:cubicBezTo>
                    <a:pt x="432" y="112"/>
                    <a:pt x="408" y="160"/>
                    <a:pt x="384" y="208"/>
                  </a:cubicBezTo>
                  <a:cubicBezTo>
                    <a:pt x="264" y="208"/>
                    <a:pt x="144" y="280"/>
                    <a:pt x="120" y="400"/>
                  </a:cubicBezTo>
                  <a:cubicBezTo>
                    <a:pt x="24" y="784"/>
                    <a:pt x="0" y="1168"/>
                    <a:pt x="48" y="1528"/>
                  </a:cubicBezTo>
                  <a:cubicBezTo>
                    <a:pt x="504" y="1744"/>
                    <a:pt x="960" y="1912"/>
                    <a:pt x="1416" y="2056"/>
                  </a:cubicBezTo>
                  <a:cubicBezTo>
                    <a:pt x="1440" y="1984"/>
                    <a:pt x="1464" y="1912"/>
                    <a:pt x="1488" y="1864"/>
                  </a:cubicBezTo>
                  <a:cubicBezTo>
                    <a:pt x="1536" y="1528"/>
                    <a:pt x="1560" y="1192"/>
                    <a:pt x="1464" y="856"/>
                  </a:cubicBezTo>
                  <a:cubicBezTo>
                    <a:pt x="1368" y="520"/>
                    <a:pt x="1152" y="184"/>
                    <a:pt x="816" y="40"/>
                  </a:cubicBezTo>
                  <a:cubicBezTo>
                    <a:pt x="772" y="18"/>
                    <a:pt x="712" y="1"/>
                    <a:pt x="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5"/>
            <p:cNvSpPr/>
            <p:nvPr/>
          </p:nvSpPr>
          <p:spPr>
            <a:xfrm>
              <a:off x="7620535" y="4480738"/>
              <a:ext cx="54104" cy="91780"/>
            </a:xfrm>
            <a:custGeom>
              <a:rect b="b" l="l" r="r" t="t"/>
              <a:pathLst>
                <a:path extrusionOk="0" h="2648" w="1561">
                  <a:moveTo>
                    <a:pt x="653" y="1"/>
                  </a:moveTo>
                  <a:cubicBezTo>
                    <a:pt x="585" y="1"/>
                    <a:pt x="519" y="25"/>
                    <a:pt x="480" y="76"/>
                  </a:cubicBezTo>
                  <a:cubicBezTo>
                    <a:pt x="432" y="124"/>
                    <a:pt x="408" y="172"/>
                    <a:pt x="384" y="196"/>
                  </a:cubicBezTo>
                  <a:cubicBezTo>
                    <a:pt x="264" y="196"/>
                    <a:pt x="144" y="292"/>
                    <a:pt x="120" y="412"/>
                  </a:cubicBezTo>
                  <a:cubicBezTo>
                    <a:pt x="0" y="844"/>
                    <a:pt x="0" y="1300"/>
                    <a:pt x="72" y="1756"/>
                  </a:cubicBezTo>
                  <a:cubicBezTo>
                    <a:pt x="144" y="2140"/>
                    <a:pt x="360" y="2620"/>
                    <a:pt x="816" y="2644"/>
                  </a:cubicBezTo>
                  <a:cubicBezTo>
                    <a:pt x="836" y="2646"/>
                    <a:pt x="856" y="2648"/>
                    <a:pt x="875" y="2648"/>
                  </a:cubicBezTo>
                  <a:cubicBezTo>
                    <a:pt x="1264" y="2648"/>
                    <a:pt x="1420" y="2195"/>
                    <a:pt x="1488" y="1852"/>
                  </a:cubicBezTo>
                  <a:cubicBezTo>
                    <a:pt x="1536" y="1540"/>
                    <a:pt x="1560" y="1180"/>
                    <a:pt x="1464" y="868"/>
                  </a:cubicBezTo>
                  <a:cubicBezTo>
                    <a:pt x="1368" y="508"/>
                    <a:pt x="1152" y="196"/>
                    <a:pt x="816" y="52"/>
                  </a:cubicBezTo>
                  <a:cubicBezTo>
                    <a:pt x="772" y="19"/>
                    <a:pt x="712" y="1"/>
                    <a:pt x="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4" name="Google Shape;4924;p85"/>
          <p:cNvSpPr/>
          <p:nvPr/>
        </p:nvSpPr>
        <p:spPr>
          <a:xfrm>
            <a:off x="1836200" y="4324525"/>
            <a:ext cx="983700" cy="279000"/>
          </a:xfrm>
          <a:prstGeom prst="roundRect">
            <a:avLst>
              <a:gd fmla="val 50000" name="adj"/>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5"/>
          <p:cNvSpPr txBox="1"/>
          <p:nvPr/>
        </p:nvSpPr>
        <p:spPr>
          <a:xfrm>
            <a:off x="3145600" y="4370125"/>
            <a:ext cx="1560300" cy="22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Use this circle</a:t>
            </a:r>
            <a:endParaRPr>
              <a:solidFill>
                <a:schemeClr val="lt2"/>
              </a:solidFill>
              <a:latin typeface="Poppins"/>
              <a:ea typeface="Poppins"/>
              <a:cs typeface="Poppins"/>
              <a:sym typeface="Poppins"/>
            </a:endParaRPr>
          </a:p>
        </p:txBody>
      </p:sp>
      <p:sp>
        <p:nvSpPr>
          <p:cNvPr id="4926" name="Google Shape;4926;p85"/>
          <p:cNvSpPr/>
          <p:nvPr/>
        </p:nvSpPr>
        <p:spPr>
          <a:xfrm flipH="1" rot="1407913">
            <a:off x="2864991" y="4092965"/>
            <a:ext cx="442858" cy="257125"/>
          </a:xfrm>
          <a:custGeom>
            <a:rect b="b" l="l" r="r" t="t"/>
            <a:pathLst>
              <a:path extrusionOk="0" h="16436" w="22105">
                <a:moveTo>
                  <a:pt x="0" y="0"/>
                </a:moveTo>
                <a:cubicBezTo>
                  <a:pt x="5431" y="0"/>
                  <a:pt x="11352" y="670"/>
                  <a:pt x="15870" y="3684"/>
                </a:cubicBezTo>
                <a:cubicBezTo>
                  <a:pt x="19806" y="6310"/>
                  <a:pt x="20955" y="11846"/>
                  <a:pt x="22105" y="16436"/>
                </a:cubicBezTo>
              </a:path>
            </a:pathLst>
          </a:custGeom>
          <a:noFill/>
          <a:ln cap="flat" cmpd="sng" w="28575">
            <a:solidFill>
              <a:schemeClr val="dk2"/>
            </a:solidFill>
            <a:prstDash val="solid"/>
            <a:round/>
            <a:headEnd len="med" w="med" type="none"/>
            <a:tailEnd len="med" w="med" type="stealth"/>
          </a:ln>
        </p:spPr>
      </p:sp>
      <p:sp>
        <p:nvSpPr>
          <p:cNvPr id="4927" name="Google Shape;4927;p85"/>
          <p:cNvSpPr/>
          <p:nvPr/>
        </p:nvSpPr>
        <p:spPr>
          <a:xfrm rot="1240874">
            <a:off x="6351302" y="123098"/>
            <a:ext cx="4880563" cy="5972966"/>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4852"/>
                                        </p:tgtEl>
                                        <p:attrNameLst>
                                          <p:attrName>style.visibility</p:attrName>
                                        </p:attrNameLst>
                                      </p:cBhvr>
                                      <p:to>
                                        <p:strVal val="visible"/>
                                      </p:to>
                                    </p:set>
                                    <p:anim calcmode="lin" valueType="num">
                                      <p:cBhvr additive="base">
                                        <p:cTn dur="600"/>
                                        <p:tgtEl>
                                          <p:spTgt spid="485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1" name="Shape 4931"/>
        <p:cNvGrpSpPr/>
        <p:nvPr/>
      </p:nvGrpSpPr>
      <p:grpSpPr>
        <a:xfrm>
          <a:off x="0" y="0"/>
          <a:ext cx="0" cy="0"/>
          <a:chOff x="0" y="0"/>
          <a:chExt cx="0" cy="0"/>
        </a:xfrm>
      </p:grpSpPr>
      <p:sp>
        <p:nvSpPr>
          <p:cNvPr id="4932" name="Google Shape;4932;p86"/>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THESE </a:t>
            </a:r>
            <a:r>
              <a:rPr lang="en">
                <a:solidFill>
                  <a:schemeClr val="dk2"/>
                </a:solidFill>
              </a:rPr>
              <a:t>CONCEPTS</a:t>
            </a:r>
            <a:endParaRPr>
              <a:solidFill>
                <a:schemeClr val="dk2"/>
              </a:solidFill>
            </a:endParaRPr>
          </a:p>
        </p:txBody>
      </p:sp>
      <p:sp>
        <p:nvSpPr>
          <p:cNvPr id="4933" name="Google Shape;4933;p86"/>
          <p:cNvSpPr/>
          <p:nvPr/>
        </p:nvSpPr>
        <p:spPr>
          <a:xfrm>
            <a:off x="888650" y="1929275"/>
            <a:ext cx="1929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p:txBody>
      </p:sp>
      <p:sp>
        <p:nvSpPr>
          <p:cNvPr id="4934" name="Google Shape;4934;p86"/>
          <p:cNvSpPr txBox="1"/>
          <p:nvPr/>
        </p:nvSpPr>
        <p:spPr>
          <a:xfrm>
            <a:off x="720000" y="1447575"/>
            <a:ext cx="22668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CONCEPT</a:t>
            </a:r>
            <a:endParaRPr sz="2000">
              <a:solidFill>
                <a:schemeClr val="dk1"/>
              </a:solidFill>
              <a:latin typeface="Denk One"/>
              <a:ea typeface="Denk One"/>
              <a:cs typeface="Denk One"/>
              <a:sym typeface="Denk One"/>
            </a:endParaRPr>
          </a:p>
        </p:txBody>
      </p:sp>
      <p:sp>
        <p:nvSpPr>
          <p:cNvPr id="4935" name="Google Shape;4935;p86"/>
          <p:cNvSpPr/>
          <p:nvPr/>
        </p:nvSpPr>
        <p:spPr>
          <a:xfrm>
            <a:off x="2986800" y="1929275"/>
            <a:ext cx="3170400" cy="735000"/>
          </a:xfrm>
          <a:prstGeom prst="roundRect">
            <a:avLst>
              <a:gd fmla="val 24760" name="adj"/>
            </a:avLst>
          </a:prstGeom>
          <a:noFill/>
          <a:ln cap="flat" cmpd="sng" w="9525">
            <a:solidFill>
              <a:schemeClr val="accent6"/>
            </a:solidFill>
            <a:prstDash val="solid"/>
            <a:round/>
            <a:headEnd len="sm" w="sm" type="none"/>
            <a:tailEnd len="sm" w="sm" type="none"/>
          </a:ln>
        </p:spPr>
        <p:txBody>
          <a:bodyPr anchorCtr="0" anchor="t"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your answer here</a:t>
            </a:r>
            <a:endParaRPr>
              <a:solidFill>
                <a:schemeClr val="lt2"/>
              </a:solidFill>
              <a:latin typeface="Poppins"/>
              <a:ea typeface="Poppins"/>
              <a:cs typeface="Poppins"/>
              <a:sym typeface="Poppins"/>
            </a:endParaRPr>
          </a:p>
        </p:txBody>
      </p:sp>
      <p:sp>
        <p:nvSpPr>
          <p:cNvPr id="4936" name="Google Shape;4936;p86"/>
          <p:cNvSpPr txBox="1"/>
          <p:nvPr/>
        </p:nvSpPr>
        <p:spPr>
          <a:xfrm>
            <a:off x="6157075" y="1447575"/>
            <a:ext cx="2266800" cy="481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ROOT</a:t>
            </a:r>
            <a:endParaRPr sz="2000">
              <a:solidFill>
                <a:schemeClr val="dk1"/>
              </a:solidFill>
              <a:latin typeface="Denk One"/>
              <a:ea typeface="Denk One"/>
              <a:cs typeface="Denk One"/>
              <a:sym typeface="Denk One"/>
            </a:endParaRPr>
          </a:p>
        </p:txBody>
      </p:sp>
      <p:sp>
        <p:nvSpPr>
          <p:cNvPr id="4937" name="Google Shape;4937;p86"/>
          <p:cNvSpPr/>
          <p:nvPr/>
        </p:nvSpPr>
        <p:spPr>
          <a:xfrm>
            <a:off x="6325750" y="1929275"/>
            <a:ext cx="19296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its root</a:t>
            </a:r>
            <a:endParaRPr>
              <a:solidFill>
                <a:schemeClr val="lt2"/>
              </a:solidFill>
              <a:latin typeface="Poppins"/>
              <a:ea typeface="Poppins"/>
              <a:cs typeface="Poppins"/>
              <a:sym typeface="Poppins"/>
            </a:endParaRPr>
          </a:p>
        </p:txBody>
      </p:sp>
      <p:sp>
        <p:nvSpPr>
          <p:cNvPr id="4938" name="Google Shape;4938;p86"/>
          <p:cNvSpPr/>
          <p:nvPr/>
        </p:nvSpPr>
        <p:spPr>
          <a:xfrm>
            <a:off x="888650" y="2745475"/>
            <a:ext cx="1929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lingo</a:t>
            </a:r>
            <a:endParaRPr>
              <a:solidFill>
                <a:schemeClr val="lt2"/>
              </a:solidFill>
              <a:latin typeface="Poppins"/>
              <a:ea typeface="Poppins"/>
              <a:cs typeface="Poppins"/>
              <a:sym typeface="Poppins"/>
            </a:endParaRPr>
          </a:p>
        </p:txBody>
      </p:sp>
      <p:sp>
        <p:nvSpPr>
          <p:cNvPr id="4939" name="Google Shape;4939;p86"/>
          <p:cNvSpPr/>
          <p:nvPr/>
        </p:nvSpPr>
        <p:spPr>
          <a:xfrm>
            <a:off x="2986800" y="2745475"/>
            <a:ext cx="3170400" cy="735000"/>
          </a:xfrm>
          <a:prstGeom prst="roundRect">
            <a:avLst>
              <a:gd fmla="val 24760" name="adj"/>
            </a:avLst>
          </a:prstGeom>
          <a:noFill/>
          <a:ln cap="flat" cmpd="sng" w="9525">
            <a:solidFill>
              <a:schemeClr val="accent6"/>
            </a:solidFill>
            <a:prstDash val="solid"/>
            <a:round/>
            <a:headEnd len="sm" w="sm" type="none"/>
            <a:tailEnd len="sm" w="sm" type="none"/>
          </a:ln>
        </p:spPr>
        <p:txBody>
          <a:bodyPr anchorCtr="0" anchor="t"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your answer here</a:t>
            </a:r>
            <a:endParaRPr>
              <a:solidFill>
                <a:schemeClr val="lt2"/>
              </a:solidFill>
              <a:latin typeface="Poppins"/>
              <a:ea typeface="Poppins"/>
              <a:cs typeface="Poppins"/>
              <a:sym typeface="Poppins"/>
            </a:endParaRPr>
          </a:p>
        </p:txBody>
      </p:sp>
      <p:sp>
        <p:nvSpPr>
          <p:cNvPr id="4940" name="Google Shape;4940;p86"/>
          <p:cNvSpPr/>
          <p:nvPr/>
        </p:nvSpPr>
        <p:spPr>
          <a:xfrm>
            <a:off x="6325750" y="2745475"/>
            <a:ext cx="19296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its root</a:t>
            </a:r>
            <a:endParaRPr>
              <a:solidFill>
                <a:schemeClr val="lt2"/>
              </a:solidFill>
              <a:latin typeface="Poppins"/>
              <a:ea typeface="Poppins"/>
              <a:cs typeface="Poppins"/>
              <a:sym typeface="Poppins"/>
            </a:endParaRPr>
          </a:p>
        </p:txBody>
      </p:sp>
      <p:sp>
        <p:nvSpPr>
          <p:cNvPr id="4941" name="Google Shape;4941;p86"/>
          <p:cNvSpPr/>
          <p:nvPr/>
        </p:nvSpPr>
        <p:spPr>
          <a:xfrm>
            <a:off x="888650" y="3553950"/>
            <a:ext cx="1929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speech</a:t>
            </a:r>
            <a:endParaRPr>
              <a:solidFill>
                <a:schemeClr val="lt2"/>
              </a:solidFill>
              <a:latin typeface="Poppins"/>
              <a:ea typeface="Poppins"/>
              <a:cs typeface="Poppins"/>
              <a:sym typeface="Poppins"/>
            </a:endParaRPr>
          </a:p>
        </p:txBody>
      </p:sp>
      <p:sp>
        <p:nvSpPr>
          <p:cNvPr id="4942" name="Google Shape;4942;p86"/>
          <p:cNvSpPr/>
          <p:nvPr/>
        </p:nvSpPr>
        <p:spPr>
          <a:xfrm>
            <a:off x="2986800" y="3553950"/>
            <a:ext cx="3170400" cy="735000"/>
          </a:xfrm>
          <a:prstGeom prst="roundRect">
            <a:avLst>
              <a:gd fmla="val 24760" name="adj"/>
            </a:avLst>
          </a:prstGeom>
          <a:noFill/>
          <a:ln cap="flat" cmpd="sng" w="9525">
            <a:solidFill>
              <a:schemeClr val="accent6"/>
            </a:solidFill>
            <a:prstDash val="solid"/>
            <a:round/>
            <a:headEnd len="sm" w="sm" type="none"/>
            <a:tailEnd len="sm" w="sm" type="none"/>
          </a:ln>
        </p:spPr>
        <p:txBody>
          <a:bodyPr anchorCtr="0" anchor="t"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your answer here</a:t>
            </a:r>
            <a:endParaRPr>
              <a:solidFill>
                <a:schemeClr val="lt2"/>
              </a:solidFill>
              <a:latin typeface="Poppins"/>
              <a:ea typeface="Poppins"/>
              <a:cs typeface="Poppins"/>
              <a:sym typeface="Poppins"/>
            </a:endParaRPr>
          </a:p>
        </p:txBody>
      </p:sp>
      <p:sp>
        <p:nvSpPr>
          <p:cNvPr id="4943" name="Google Shape;4943;p86"/>
          <p:cNvSpPr/>
          <p:nvPr/>
        </p:nvSpPr>
        <p:spPr>
          <a:xfrm>
            <a:off x="6325750" y="3553950"/>
            <a:ext cx="19296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Write its root</a:t>
            </a:r>
            <a:endParaRPr>
              <a:solidFill>
                <a:schemeClr val="lt2"/>
              </a:solidFill>
              <a:latin typeface="Poppins"/>
              <a:ea typeface="Poppins"/>
              <a:cs typeface="Poppins"/>
              <a:sym typeface="Poppins"/>
            </a:endParaRPr>
          </a:p>
        </p:txBody>
      </p:sp>
      <p:grpSp>
        <p:nvGrpSpPr>
          <p:cNvPr id="4944" name="Google Shape;4944;p86"/>
          <p:cNvGrpSpPr/>
          <p:nvPr/>
        </p:nvGrpSpPr>
        <p:grpSpPr>
          <a:xfrm>
            <a:off x="7749833" y="3711526"/>
            <a:ext cx="1075331" cy="1508321"/>
            <a:chOff x="8255350" y="3499200"/>
            <a:chExt cx="701868" cy="984479"/>
          </a:xfrm>
        </p:grpSpPr>
        <p:sp>
          <p:nvSpPr>
            <p:cNvPr id="4945" name="Google Shape;4945;p86"/>
            <p:cNvSpPr/>
            <p:nvPr/>
          </p:nvSpPr>
          <p:spPr>
            <a:xfrm>
              <a:off x="8453601" y="3714131"/>
              <a:ext cx="121158" cy="235531"/>
            </a:xfrm>
            <a:custGeom>
              <a:rect b="b" l="l" r="r" t="t"/>
              <a:pathLst>
                <a:path extrusionOk="0" h="7498" w="3857">
                  <a:moveTo>
                    <a:pt x="714" y="0"/>
                  </a:moveTo>
                  <a:cubicBezTo>
                    <a:pt x="644" y="0"/>
                    <a:pt x="574" y="7"/>
                    <a:pt x="504" y="21"/>
                  </a:cubicBezTo>
                  <a:cubicBezTo>
                    <a:pt x="216" y="80"/>
                    <a:pt x="0" y="315"/>
                    <a:pt x="55" y="622"/>
                  </a:cubicBezTo>
                  <a:cubicBezTo>
                    <a:pt x="100" y="901"/>
                    <a:pt x="298" y="1158"/>
                    <a:pt x="481" y="1369"/>
                  </a:cubicBezTo>
                  <a:cubicBezTo>
                    <a:pt x="830" y="1754"/>
                    <a:pt x="1266" y="2057"/>
                    <a:pt x="1614" y="2451"/>
                  </a:cubicBezTo>
                  <a:cubicBezTo>
                    <a:pt x="1958" y="2851"/>
                    <a:pt x="2238" y="3310"/>
                    <a:pt x="2458" y="3791"/>
                  </a:cubicBezTo>
                  <a:cubicBezTo>
                    <a:pt x="2934" y="4836"/>
                    <a:pt x="3260" y="6043"/>
                    <a:pt x="2981" y="7175"/>
                  </a:cubicBezTo>
                  <a:cubicBezTo>
                    <a:pt x="2934" y="7371"/>
                    <a:pt x="3102" y="7497"/>
                    <a:pt x="3257" y="7497"/>
                  </a:cubicBezTo>
                  <a:cubicBezTo>
                    <a:pt x="3313" y="7497"/>
                    <a:pt x="3366" y="7481"/>
                    <a:pt x="3408" y="7446"/>
                  </a:cubicBezTo>
                  <a:cubicBezTo>
                    <a:pt x="3448" y="7418"/>
                    <a:pt x="3476" y="7372"/>
                    <a:pt x="3490" y="7308"/>
                  </a:cubicBezTo>
                  <a:cubicBezTo>
                    <a:pt x="3683" y="6089"/>
                    <a:pt x="3857" y="4804"/>
                    <a:pt x="3605" y="3579"/>
                  </a:cubicBezTo>
                  <a:cubicBezTo>
                    <a:pt x="3385" y="2502"/>
                    <a:pt x="2921" y="1378"/>
                    <a:pt x="2073" y="645"/>
                  </a:cubicBezTo>
                  <a:cubicBezTo>
                    <a:pt x="1714" y="335"/>
                    <a:pt x="1215" y="0"/>
                    <a:pt x="7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6"/>
            <p:cNvSpPr/>
            <p:nvPr/>
          </p:nvSpPr>
          <p:spPr>
            <a:xfrm>
              <a:off x="8718199" y="3656959"/>
              <a:ext cx="59432" cy="154455"/>
            </a:xfrm>
            <a:custGeom>
              <a:rect b="b" l="l" r="r" t="t"/>
              <a:pathLst>
                <a:path extrusionOk="0" h="4917" w="1892">
                  <a:moveTo>
                    <a:pt x="1040" y="0"/>
                  </a:moveTo>
                  <a:cubicBezTo>
                    <a:pt x="879" y="0"/>
                    <a:pt x="722" y="80"/>
                    <a:pt x="643" y="241"/>
                  </a:cubicBezTo>
                  <a:cubicBezTo>
                    <a:pt x="575" y="369"/>
                    <a:pt x="602" y="511"/>
                    <a:pt x="616" y="653"/>
                  </a:cubicBezTo>
                  <a:cubicBezTo>
                    <a:pt x="630" y="842"/>
                    <a:pt x="653" y="1030"/>
                    <a:pt x="662" y="1222"/>
                  </a:cubicBezTo>
                  <a:cubicBezTo>
                    <a:pt x="685" y="1566"/>
                    <a:pt x="685" y="1915"/>
                    <a:pt x="662" y="2258"/>
                  </a:cubicBezTo>
                  <a:cubicBezTo>
                    <a:pt x="620" y="3060"/>
                    <a:pt x="442" y="3850"/>
                    <a:pt x="88" y="4574"/>
                  </a:cubicBezTo>
                  <a:cubicBezTo>
                    <a:pt x="1" y="4753"/>
                    <a:pt x="160" y="4917"/>
                    <a:pt x="306" y="4917"/>
                  </a:cubicBezTo>
                  <a:cubicBezTo>
                    <a:pt x="336" y="4917"/>
                    <a:pt x="365" y="4910"/>
                    <a:pt x="391" y="4895"/>
                  </a:cubicBezTo>
                  <a:cubicBezTo>
                    <a:pt x="395" y="4896"/>
                    <a:pt x="400" y="4896"/>
                    <a:pt x="404" y="4896"/>
                  </a:cubicBezTo>
                  <a:cubicBezTo>
                    <a:pt x="464" y="4896"/>
                    <a:pt x="528" y="4867"/>
                    <a:pt x="575" y="4799"/>
                  </a:cubicBezTo>
                  <a:cubicBezTo>
                    <a:pt x="671" y="4662"/>
                    <a:pt x="717" y="4497"/>
                    <a:pt x="795" y="4345"/>
                  </a:cubicBezTo>
                  <a:cubicBezTo>
                    <a:pt x="873" y="4184"/>
                    <a:pt x="960" y="4029"/>
                    <a:pt x="1038" y="3864"/>
                  </a:cubicBezTo>
                  <a:cubicBezTo>
                    <a:pt x="1180" y="3556"/>
                    <a:pt x="1299" y="3240"/>
                    <a:pt x="1409" y="2919"/>
                  </a:cubicBezTo>
                  <a:cubicBezTo>
                    <a:pt x="1634" y="2268"/>
                    <a:pt x="1891" y="1640"/>
                    <a:pt x="1767" y="942"/>
                  </a:cubicBezTo>
                  <a:cubicBezTo>
                    <a:pt x="1716" y="649"/>
                    <a:pt x="1593" y="300"/>
                    <a:pt x="1354" y="112"/>
                  </a:cubicBezTo>
                  <a:cubicBezTo>
                    <a:pt x="1263" y="38"/>
                    <a:pt x="1150" y="0"/>
                    <a:pt x="10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6"/>
            <p:cNvSpPr/>
            <p:nvPr/>
          </p:nvSpPr>
          <p:spPr>
            <a:xfrm>
              <a:off x="8520418" y="3661419"/>
              <a:ext cx="333601" cy="754874"/>
            </a:xfrm>
            <a:custGeom>
              <a:rect b="b" l="l" r="r" t="t"/>
              <a:pathLst>
                <a:path extrusionOk="0" h="24031" w="10620">
                  <a:moveTo>
                    <a:pt x="10240" y="1"/>
                  </a:moveTo>
                  <a:cubicBezTo>
                    <a:pt x="10156" y="1"/>
                    <a:pt x="10073" y="41"/>
                    <a:pt x="10021" y="139"/>
                  </a:cubicBezTo>
                  <a:cubicBezTo>
                    <a:pt x="9627" y="888"/>
                    <a:pt x="9035" y="1557"/>
                    <a:pt x="8494" y="2203"/>
                  </a:cubicBezTo>
                  <a:cubicBezTo>
                    <a:pt x="7953" y="2855"/>
                    <a:pt x="7371" y="3474"/>
                    <a:pt x="6816" y="4116"/>
                  </a:cubicBezTo>
                  <a:cubicBezTo>
                    <a:pt x="5705" y="5405"/>
                    <a:pt x="4655" y="6753"/>
                    <a:pt x="3747" y="8193"/>
                  </a:cubicBezTo>
                  <a:cubicBezTo>
                    <a:pt x="1914" y="11109"/>
                    <a:pt x="418" y="14371"/>
                    <a:pt x="98" y="17832"/>
                  </a:cubicBezTo>
                  <a:cubicBezTo>
                    <a:pt x="5" y="18823"/>
                    <a:pt x="1" y="19819"/>
                    <a:pt x="65" y="20809"/>
                  </a:cubicBezTo>
                  <a:cubicBezTo>
                    <a:pt x="102" y="21313"/>
                    <a:pt x="153" y="21817"/>
                    <a:pt x="240" y="22317"/>
                  </a:cubicBezTo>
                  <a:cubicBezTo>
                    <a:pt x="322" y="22812"/>
                    <a:pt x="409" y="23318"/>
                    <a:pt x="597" y="23781"/>
                  </a:cubicBezTo>
                  <a:cubicBezTo>
                    <a:pt x="668" y="23954"/>
                    <a:pt x="807" y="24031"/>
                    <a:pt x="943" y="24031"/>
                  </a:cubicBezTo>
                  <a:cubicBezTo>
                    <a:pt x="1142" y="24031"/>
                    <a:pt x="1333" y="23865"/>
                    <a:pt x="1290" y="23593"/>
                  </a:cubicBezTo>
                  <a:cubicBezTo>
                    <a:pt x="1220" y="23161"/>
                    <a:pt x="1097" y="22744"/>
                    <a:pt x="1019" y="22323"/>
                  </a:cubicBezTo>
                  <a:cubicBezTo>
                    <a:pt x="936" y="21900"/>
                    <a:pt x="872" y="21478"/>
                    <a:pt x="826" y="21057"/>
                  </a:cubicBezTo>
                  <a:cubicBezTo>
                    <a:pt x="730" y="20194"/>
                    <a:pt x="735" y="19323"/>
                    <a:pt x="799" y="18460"/>
                  </a:cubicBezTo>
                  <a:cubicBezTo>
                    <a:pt x="932" y="16727"/>
                    <a:pt x="1313" y="14989"/>
                    <a:pt x="1876" y="13343"/>
                  </a:cubicBezTo>
                  <a:cubicBezTo>
                    <a:pt x="2959" y="10193"/>
                    <a:pt x="4907" y="7382"/>
                    <a:pt x="7054" y="4863"/>
                  </a:cubicBezTo>
                  <a:cubicBezTo>
                    <a:pt x="7655" y="4157"/>
                    <a:pt x="8287" y="3479"/>
                    <a:pt x="8897" y="2777"/>
                  </a:cubicBezTo>
                  <a:cubicBezTo>
                    <a:pt x="9210" y="2423"/>
                    <a:pt x="9517" y="2061"/>
                    <a:pt x="9778" y="1671"/>
                  </a:cubicBezTo>
                  <a:cubicBezTo>
                    <a:pt x="10048" y="1268"/>
                    <a:pt x="10273" y="842"/>
                    <a:pt x="10503" y="420"/>
                  </a:cubicBezTo>
                  <a:cubicBezTo>
                    <a:pt x="10620" y="201"/>
                    <a:pt x="10427" y="1"/>
                    <a:pt x="10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6"/>
            <p:cNvSpPr/>
            <p:nvPr/>
          </p:nvSpPr>
          <p:spPr>
            <a:xfrm>
              <a:off x="8500125" y="3670749"/>
              <a:ext cx="116258" cy="742309"/>
            </a:xfrm>
            <a:custGeom>
              <a:rect b="b" l="l" r="r" t="t"/>
              <a:pathLst>
                <a:path extrusionOk="0" h="23631" w="3701">
                  <a:moveTo>
                    <a:pt x="3377" y="0"/>
                  </a:moveTo>
                  <a:cubicBezTo>
                    <a:pt x="3257" y="0"/>
                    <a:pt x="3140" y="77"/>
                    <a:pt x="3142" y="233"/>
                  </a:cubicBezTo>
                  <a:cubicBezTo>
                    <a:pt x="3169" y="1819"/>
                    <a:pt x="2793" y="3337"/>
                    <a:pt x="2412" y="4860"/>
                  </a:cubicBezTo>
                  <a:cubicBezTo>
                    <a:pt x="2037" y="6378"/>
                    <a:pt x="1637" y="7887"/>
                    <a:pt x="1280" y="9405"/>
                  </a:cubicBezTo>
                  <a:cubicBezTo>
                    <a:pt x="573" y="12376"/>
                    <a:pt x="1" y="15412"/>
                    <a:pt x="88" y="18480"/>
                  </a:cubicBezTo>
                  <a:cubicBezTo>
                    <a:pt x="133" y="20177"/>
                    <a:pt x="376" y="21846"/>
                    <a:pt x="1000" y="23433"/>
                  </a:cubicBezTo>
                  <a:cubicBezTo>
                    <a:pt x="1054" y="23569"/>
                    <a:pt x="1171" y="23630"/>
                    <a:pt x="1284" y="23630"/>
                  </a:cubicBezTo>
                  <a:cubicBezTo>
                    <a:pt x="1450" y="23630"/>
                    <a:pt x="1609" y="23500"/>
                    <a:pt x="1555" y="23281"/>
                  </a:cubicBezTo>
                  <a:cubicBezTo>
                    <a:pt x="821" y="20392"/>
                    <a:pt x="702" y="17444"/>
                    <a:pt x="1083" y="14495"/>
                  </a:cubicBezTo>
                  <a:cubicBezTo>
                    <a:pt x="1477" y="11427"/>
                    <a:pt x="2353" y="8465"/>
                    <a:pt x="3041" y="5456"/>
                  </a:cubicBezTo>
                  <a:cubicBezTo>
                    <a:pt x="3430" y="3750"/>
                    <a:pt x="3701" y="1989"/>
                    <a:pt x="3627" y="233"/>
                  </a:cubicBezTo>
                  <a:cubicBezTo>
                    <a:pt x="3621" y="78"/>
                    <a:pt x="3497" y="0"/>
                    <a:pt x="33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6"/>
            <p:cNvSpPr/>
            <p:nvPr/>
          </p:nvSpPr>
          <p:spPr>
            <a:xfrm>
              <a:off x="8405350" y="3857817"/>
              <a:ext cx="165670" cy="625863"/>
            </a:xfrm>
            <a:custGeom>
              <a:rect b="b" l="l" r="r" t="t"/>
              <a:pathLst>
                <a:path extrusionOk="0" h="19924" w="5274">
                  <a:moveTo>
                    <a:pt x="413" y="1"/>
                  </a:moveTo>
                  <a:cubicBezTo>
                    <a:pt x="199" y="1"/>
                    <a:pt x="1" y="200"/>
                    <a:pt x="146" y="442"/>
                  </a:cubicBezTo>
                  <a:cubicBezTo>
                    <a:pt x="298" y="698"/>
                    <a:pt x="421" y="969"/>
                    <a:pt x="573" y="1225"/>
                  </a:cubicBezTo>
                  <a:cubicBezTo>
                    <a:pt x="734" y="1505"/>
                    <a:pt x="899" y="1780"/>
                    <a:pt x="1054" y="2065"/>
                  </a:cubicBezTo>
                  <a:cubicBezTo>
                    <a:pt x="1352" y="2610"/>
                    <a:pt x="1628" y="3166"/>
                    <a:pt x="1880" y="3729"/>
                  </a:cubicBezTo>
                  <a:cubicBezTo>
                    <a:pt x="2379" y="4862"/>
                    <a:pt x="2774" y="6041"/>
                    <a:pt x="3100" y="7233"/>
                  </a:cubicBezTo>
                  <a:cubicBezTo>
                    <a:pt x="3797" y="9815"/>
                    <a:pt x="4127" y="12475"/>
                    <a:pt x="4315" y="15135"/>
                  </a:cubicBezTo>
                  <a:cubicBezTo>
                    <a:pt x="4370" y="15919"/>
                    <a:pt x="4415" y="16703"/>
                    <a:pt x="4453" y="17487"/>
                  </a:cubicBezTo>
                  <a:cubicBezTo>
                    <a:pt x="4476" y="17877"/>
                    <a:pt x="4480" y="18272"/>
                    <a:pt x="4526" y="18661"/>
                  </a:cubicBezTo>
                  <a:cubicBezTo>
                    <a:pt x="4572" y="19055"/>
                    <a:pt x="4650" y="19413"/>
                    <a:pt x="4769" y="19794"/>
                  </a:cubicBezTo>
                  <a:cubicBezTo>
                    <a:pt x="4795" y="19877"/>
                    <a:pt x="4876" y="19923"/>
                    <a:pt x="4954" y="19923"/>
                  </a:cubicBezTo>
                  <a:cubicBezTo>
                    <a:pt x="5027" y="19923"/>
                    <a:pt x="5097" y="19883"/>
                    <a:pt x="5118" y="19794"/>
                  </a:cubicBezTo>
                  <a:cubicBezTo>
                    <a:pt x="5196" y="19445"/>
                    <a:pt x="5251" y="19111"/>
                    <a:pt x="5264" y="18753"/>
                  </a:cubicBezTo>
                  <a:cubicBezTo>
                    <a:pt x="5274" y="18391"/>
                    <a:pt x="5255" y="18029"/>
                    <a:pt x="5237" y="17667"/>
                  </a:cubicBezTo>
                  <a:cubicBezTo>
                    <a:pt x="5205" y="16973"/>
                    <a:pt x="5168" y="16281"/>
                    <a:pt x="5122" y="15589"/>
                  </a:cubicBezTo>
                  <a:cubicBezTo>
                    <a:pt x="5031" y="14172"/>
                    <a:pt x="4898" y="12754"/>
                    <a:pt x="4705" y="11347"/>
                  </a:cubicBezTo>
                  <a:cubicBezTo>
                    <a:pt x="4352" y="8797"/>
                    <a:pt x="3769" y="6261"/>
                    <a:pt x="2779" y="3881"/>
                  </a:cubicBezTo>
                  <a:cubicBezTo>
                    <a:pt x="2508" y="3225"/>
                    <a:pt x="2210" y="2582"/>
                    <a:pt x="1880" y="1959"/>
                  </a:cubicBezTo>
                  <a:cubicBezTo>
                    <a:pt x="1715" y="1652"/>
                    <a:pt x="1541" y="1344"/>
                    <a:pt x="1357" y="1047"/>
                  </a:cubicBezTo>
                  <a:cubicBezTo>
                    <a:pt x="1155" y="717"/>
                    <a:pt x="912" y="436"/>
                    <a:pt x="679" y="133"/>
                  </a:cubicBezTo>
                  <a:cubicBezTo>
                    <a:pt x="607" y="40"/>
                    <a:pt x="508" y="1"/>
                    <a:pt x="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6"/>
            <p:cNvSpPr/>
            <p:nvPr/>
          </p:nvSpPr>
          <p:spPr>
            <a:xfrm>
              <a:off x="8255350" y="4147701"/>
              <a:ext cx="320345" cy="277027"/>
            </a:xfrm>
            <a:custGeom>
              <a:rect b="b" l="l" r="r" t="t"/>
              <a:pathLst>
                <a:path extrusionOk="0" h="8819" w="10198">
                  <a:moveTo>
                    <a:pt x="1763" y="1"/>
                  </a:moveTo>
                  <a:cubicBezTo>
                    <a:pt x="1611" y="1"/>
                    <a:pt x="1461" y="9"/>
                    <a:pt x="1312" y="27"/>
                  </a:cubicBezTo>
                  <a:cubicBezTo>
                    <a:pt x="904" y="74"/>
                    <a:pt x="418" y="178"/>
                    <a:pt x="207" y="573"/>
                  </a:cubicBezTo>
                  <a:cubicBezTo>
                    <a:pt x="0" y="963"/>
                    <a:pt x="171" y="1376"/>
                    <a:pt x="413" y="1697"/>
                  </a:cubicBezTo>
                  <a:cubicBezTo>
                    <a:pt x="688" y="2059"/>
                    <a:pt x="1083" y="2320"/>
                    <a:pt x="1454" y="2578"/>
                  </a:cubicBezTo>
                  <a:cubicBezTo>
                    <a:pt x="1835" y="2838"/>
                    <a:pt x="2229" y="3082"/>
                    <a:pt x="2624" y="3321"/>
                  </a:cubicBezTo>
                  <a:cubicBezTo>
                    <a:pt x="3463" y="3825"/>
                    <a:pt x="4303" y="4329"/>
                    <a:pt x="5141" y="4834"/>
                  </a:cubicBezTo>
                  <a:cubicBezTo>
                    <a:pt x="6059" y="5384"/>
                    <a:pt x="7008" y="5902"/>
                    <a:pt x="7880" y="6521"/>
                  </a:cubicBezTo>
                  <a:cubicBezTo>
                    <a:pt x="8618" y="7048"/>
                    <a:pt x="9347" y="7736"/>
                    <a:pt x="9626" y="8621"/>
                  </a:cubicBezTo>
                  <a:cubicBezTo>
                    <a:pt x="9669" y="8759"/>
                    <a:pt x="9773" y="8819"/>
                    <a:pt x="9878" y="8819"/>
                  </a:cubicBezTo>
                  <a:cubicBezTo>
                    <a:pt x="10036" y="8819"/>
                    <a:pt x="10197" y="8684"/>
                    <a:pt x="10159" y="8475"/>
                  </a:cubicBezTo>
                  <a:cubicBezTo>
                    <a:pt x="10140" y="8378"/>
                    <a:pt x="10117" y="8282"/>
                    <a:pt x="10090" y="8185"/>
                  </a:cubicBezTo>
                  <a:cubicBezTo>
                    <a:pt x="10154" y="8117"/>
                    <a:pt x="10191" y="8016"/>
                    <a:pt x="10149" y="7893"/>
                  </a:cubicBezTo>
                  <a:cubicBezTo>
                    <a:pt x="9878" y="7053"/>
                    <a:pt x="9609" y="6227"/>
                    <a:pt x="9205" y="5434"/>
                  </a:cubicBezTo>
                  <a:cubicBezTo>
                    <a:pt x="8815" y="4663"/>
                    <a:pt x="8343" y="3935"/>
                    <a:pt x="7797" y="3266"/>
                  </a:cubicBezTo>
                  <a:cubicBezTo>
                    <a:pt x="6756" y="1986"/>
                    <a:pt x="5384" y="954"/>
                    <a:pt x="3820" y="404"/>
                  </a:cubicBezTo>
                  <a:cubicBezTo>
                    <a:pt x="3181" y="178"/>
                    <a:pt x="2460" y="1"/>
                    <a:pt x="1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6"/>
            <p:cNvSpPr/>
            <p:nvPr/>
          </p:nvSpPr>
          <p:spPr>
            <a:xfrm>
              <a:off x="8267601" y="3883827"/>
              <a:ext cx="265593" cy="279634"/>
            </a:xfrm>
            <a:custGeom>
              <a:rect b="b" l="l" r="r" t="t"/>
              <a:pathLst>
                <a:path extrusionOk="0" h="8902" w="8455">
                  <a:moveTo>
                    <a:pt x="632" y="1"/>
                  </a:moveTo>
                  <a:cubicBezTo>
                    <a:pt x="446" y="1"/>
                    <a:pt x="264" y="108"/>
                    <a:pt x="166" y="287"/>
                  </a:cubicBezTo>
                  <a:cubicBezTo>
                    <a:pt x="1" y="577"/>
                    <a:pt x="133" y="956"/>
                    <a:pt x="221" y="1250"/>
                  </a:cubicBezTo>
                  <a:cubicBezTo>
                    <a:pt x="404" y="1892"/>
                    <a:pt x="721" y="2465"/>
                    <a:pt x="1124" y="2993"/>
                  </a:cubicBezTo>
                  <a:cubicBezTo>
                    <a:pt x="1977" y="4112"/>
                    <a:pt x="3073" y="4984"/>
                    <a:pt x="4220" y="5786"/>
                  </a:cubicBezTo>
                  <a:cubicBezTo>
                    <a:pt x="4903" y="6263"/>
                    <a:pt x="5604" y="6717"/>
                    <a:pt x="6292" y="7194"/>
                  </a:cubicBezTo>
                  <a:cubicBezTo>
                    <a:pt x="6902" y="7615"/>
                    <a:pt x="7678" y="7964"/>
                    <a:pt x="7920" y="8726"/>
                  </a:cubicBezTo>
                  <a:cubicBezTo>
                    <a:pt x="7959" y="8848"/>
                    <a:pt x="8057" y="8901"/>
                    <a:pt x="8155" y="8901"/>
                  </a:cubicBezTo>
                  <a:cubicBezTo>
                    <a:pt x="8304" y="8901"/>
                    <a:pt x="8454" y="8780"/>
                    <a:pt x="8402" y="8593"/>
                  </a:cubicBezTo>
                  <a:cubicBezTo>
                    <a:pt x="8241" y="8015"/>
                    <a:pt x="7801" y="7579"/>
                    <a:pt x="7375" y="7175"/>
                  </a:cubicBezTo>
                  <a:cubicBezTo>
                    <a:pt x="6857" y="6690"/>
                    <a:pt x="6279" y="6272"/>
                    <a:pt x="5697" y="5864"/>
                  </a:cubicBezTo>
                  <a:cubicBezTo>
                    <a:pt x="5343" y="5621"/>
                    <a:pt x="4990" y="5378"/>
                    <a:pt x="4641" y="5130"/>
                  </a:cubicBezTo>
                  <a:cubicBezTo>
                    <a:pt x="4091" y="4598"/>
                    <a:pt x="3578" y="4025"/>
                    <a:pt x="3092" y="3438"/>
                  </a:cubicBezTo>
                  <a:cubicBezTo>
                    <a:pt x="2670" y="2933"/>
                    <a:pt x="2247" y="2402"/>
                    <a:pt x="1913" y="1837"/>
                  </a:cubicBezTo>
                  <a:cubicBezTo>
                    <a:pt x="1743" y="1553"/>
                    <a:pt x="1578" y="1269"/>
                    <a:pt x="1441" y="971"/>
                  </a:cubicBezTo>
                  <a:cubicBezTo>
                    <a:pt x="1307" y="681"/>
                    <a:pt x="1189" y="296"/>
                    <a:pt x="922" y="99"/>
                  </a:cubicBezTo>
                  <a:cubicBezTo>
                    <a:pt x="833" y="32"/>
                    <a:pt x="732"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6"/>
            <p:cNvSpPr/>
            <p:nvPr/>
          </p:nvSpPr>
          <p:spPr>
            <a:xfrm>
              <a:off x="8556136" y="4052518"/>
              <a:ext cx="95714" cy="236379"/>
            </a:xfrm>
            <a:custGeom>
              <a:rect b="b" l="l" r="r" t="t"/>
              <a:pathLst>
                <a:path extrusionOk="0" h="7525" w="3047">
                  <a:moveTo>
                    <a:pt x="2299" y="1"/>
                  </a:moveTo>
                  <a:cubicBezTo>
                    <a:pt x="1908" y="1"/>
                    <a:pt x="1535" y="447"/>
                    <a:pt x="1345" y="737"/>
                  </a:cubicBezTo>
                  <a:cubicBezTo>
                    <a:pt x="777" y="1599"/>
                    <a:pt x="428" y="2681"/>
                    <a:pt x="254" y="3695"/>
                  </a:cubicBezTo>
                  <a:cubicBezTo>
                    <a:pt x="47" y="4887"/>
                    <a:pt x="1" y="6084"/>
                    <a:pt x="15" y="7295"/>
                  </a:cubicBezTo>
                  <a:cubicBezTo>
                    <a:pt x="18" y="7448"/>
                    <a:pt x="136" y="7524"/>
                    <a:pt x="254" y="7524"/>
                  </a:cubicBezTo>
                  <a:cubicBezTo>
                    <a:pt x="327" y="7524"/>
                    <a:pt x="401" y="7495"/>
                    <a:pt x="446" y="7437"/>
                  </a:cubicBezTo>
                  <a:cubicBezTo>
                    <a:pt x="506" y="7401"/>
                    <a:pt x="551" y="7331"/>
                    <a:pt x="561" y="7244"/>
                  </a:cubicBezTo>
                  <a:cubicBezTo>
                    <a:pt x="661" y="6231"/>
                    <a:pt x="1033" y="5236"/>
                    <a:pt x="1465" y="4319"/>
                  </a:cubicBezTo>
                  <a:cubicBezTo>
                    <a:pt x="1909" y="3379"/>
                    <a:pt x="2326" y="2433"/>
                    <a:pt x="2648" y="1438"/>
                  </a:cubicBezTo>
                  <a:cubicBezTo>
                    <a:pt x="2775" y="1026"/>
                    <a:pt x="3046" y="380"/>
                    <a:pt x="2574" y="81"/>
                  </a:cubicBezTo>
                  <a:cubicBezTo>
                    <a:pt x="2483" y="25"/>
                    <a:pt x="2390" y="1"/>
                    <a:pt x="2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6"/>
            <p:cNvSpPr/>
            <p:nvPr/>
          </p:nvSpPr>
          <p:spPr>
            <a:xfrm>
              <a:off x="8637308" y="3748466"/>
              <a:ext cx="317486" cy="190548"/>
            </a:xfrm>
            <a:custGeom>
              <a:rect b="b" l="l" r="r" t="t"/>
              <a:pathLst>
                <a:path extrusionOk="0" h="6066" w="10107">
                  <a:moveTo>
                    <a:pt x="8603" y="1"/>
                  </a:moveTo>
                  <a:cubicBezTo>
                    <a:pt x="8246" y="1"/>
                    <a:pt x="7873" y="74"/>
                    <a:pt x="7534" y="181"/>
                  </a:cubicBezTo>
                  <a:cubicBezTo>
                    <a:pt x="6167" y="615"/>
                    <a:pt x="4924" y="1436"/>
                    <a:pt x="3751" y="2239"/>
                  </a:cubicBezTo>
                  <a:cubicBezTo>
                    <a:pt x="2434" y="3138"/>
                    <a:pt x="1256" y="4257"/>
                    <a:pt x="242" y="5486"/>
                  </a:cubicBezTo>
                  <a:cubicBezTo>
                    <a:pt x="206" y="5532"/>
                    <a:pt x="187" y="5582"/>
                    <a:pt x="187" y="5629"/>
                  </a:cubicBezTo>
                  <a:cubicBezTo>
                    <a:pt x="168" y="5651"/>
                    <a:pt x="151" y="5674"/>
                    <a:pt x="132" y="5697"/>
                  </a:cubicBezTo>
                  <a:cubicBezTo>
                    <a:pt x="1" y="5877"/>
                    <a:pt x="178" y="6065"/>
                    <a:pt x="359" y="6065"/>
                  </a:cubicBezTo>
                  <a:cubicBezTo>
                    <a:pt x="418" y="6065"/>
                    <a:pt x="477" y="6046"/>
                    <a:pt x="526" y="6000"/>
                  </a:cubicBezTo>
                  <a:cubicBezTo>
                    <a:pt x="1586" y="5009"/>
                    <a:pt x="2797" y="4175"/>
                    <a:pt x="4085" y="3504"/>
                  </a:cubicBezTo>
                  <a:cubicBezTo>
                    <a:pt x="5489" y="2776"/>
                    <a:pt x="6979" y="2285"/>
                    <a:pt x="8437" y="1694"/>
                  </a:cubicBezTo>
                  <a:cubicBezTo>
                    <a:pt x="8891" y="1510"/>
                    <a:pt x="10107" y="928"/>
                    <a:pt x="9519" y="285"/>
                  </a:cubicBezTo>
                  <a:cubicBezTo>
                    <a:pt x="9303" y="52"/>
                    <a:pt x="8937" y="1"/>
                    <a:pt x="8634" y="1"/>
                  </a:cubicBezTo>
                  <a:cubicBezTo>
                    <a:pt x="8624" y="1"/>
                    <a:pt x="8613" y="1"/>
                    <a:pt x="86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6"/>
            <p:cNvSpPr/>
            <p:nvPr/>
          </p:nvSpPr>
          <p:spPr>
            <a:xfrm>
              <a:off x="8542188" y="3659032"/>
              <a:ext cx="179397" cy="345726"/>
            </a:xfrm>
            <a:custGeom>
              <a:rect b="b" l="l" r="r" t="t"/>
              <a:pathLst>
                <a:path extrusionOk="0" h="11006" w="5711">
                  <a:moveTo>
                    <a:pt x="4990" y="0"/>
                  </a:moveTo>
                  <a:cubicBezTo>
                    <a:pt x="4706" y="0"/>
                    <a:pt x="4456" y="241"/>
                    <a:pt x="4348" y="524"/>
                  </a:cubicBezTo>
                  <a:cubicBezTo>
                    <a:pt x="4187" y="950"/>
                    <a:pt x="4104" y="1417"/>
                    <a:pt x="4004" y="1862"/>
                  </a:cubicBezTo>
                  <a:cubicBezTo>
                    <a:pt x="3670" y="3366"/>
                    <a:pt x="2990" y="4751"/>
                    <a:pt x="2184" y="6059"/>
                  </a:cubicBezTo>
                  <a:cubicBezTo>
                    <a:pt x="1729" y="6792"/>
                    <a:pt x="1298" y="7526"/>
                    <a:pt x="912" y="8296"/>
                  </a:cubicBezTo>
                  <a:cubicBezTo>
                    <a:pt x="747" y="8618"/>
                    <a:pt x="610" y="8943"/>
                    <a:pt x="482" y="9278"/>
                  </a:cubicBezTo>
                  <a:cubicBezTo>
                    <a:pt x="266" y="9686"/>
                    <a:pt x="120" y="10127"/>
                    <a:pt x="69" y="10608"/>
                  </a:cubicBezTo>
                  <a:cubicBezTo>
                    <a:pt x="59" y="10649"/>
                    <a:pt x="51" y="10686"/>
                    <a:pt x="42" y="10722"/>
                  </a:cubicBezTo>
                  <a:cubicBezTo>
                    <a:pt x="0" y="10894"/>
                    <a:pt x="140" y="11005"/>
                    <a:pt x="275" y="11005"/>
                  </a:cubicBezTo>
                  <a:cubicBezTo>
                    <a:pt x="363" y="11005"/>
                    <a:pt x="448" y="10957"/>
                    <a:pt x="478" y="10846"/>
                  </a:cubicBezTo>
                  <a:cubicBezTo>
                    <a:pt x="495" y="10791"/>
                    <a:pt x="510" y="10736"/>
                    <a:pt x="523" y="10686"/>
                  </a:cubicBezTo>
                  <a:cubicBezTo>
                    <a:pt x="849" y="9961"/>
                    <a:pt x="1253" y="9301"/>
                    <a:pt x="1803" y="8718"/>
                  </a:cubicBezTo>
                  <a:cubicBezTo>
                    <a:pt x="2371" y="8118"/>
                    <a:pt x="2912" y="7485"/>
                    <a:pt x="3416" y="6825"/>
                  </a:cubicBezTo>
                  <a:cubicBezTo>
                    <a:pt x="4375" y="5559"/>
                    <a:pt x="5177" y="4133"/>
                    <a:pt x="5535" y="2573"/>
                  </a:cubicBezTo>
                  <a:cubicBezTo>
                    <a:pt x="5628" y="2156"/>
                    <a:pt x="5710" y="1716"/>
                    <a:pt x="5700" y="1284"/>
                  </a:cubicBezTo>
                  <a:cubicBezTo>
                    <a:pt x="5696" y="913"/>
                    <a:pt x="5645" y="335"/>
                    <a:pt x="5306" y="105"/>
                  </a:cubicBezTo>
                  <a:cubicBezTo>
                    <a:pt x="5200" y="32"/>
                    <a:pt x="5093" y="0"/>
                    <a:pt x="4990" y="0"/>
                  </a:cubicBezTo>
                  <a:close/>
                </a:path>
              </a:pathLst>
            </a:custGeom>
            <a:solidFill>
              <a:srgbClr val="2773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6"/>
            <p:cNvSpPr/>
            <p:nvPr/>
          </p:nvSpPr>
          <p:spPr>
            <a:xfrm>
              <a:off x="8550104" y="4096183"/>
              <a:ext cx="71495" cy="240463"/>
            </a:xfrm>
            <a:custGeom>
              <a:rect b="b" l="l" r="r" t="t"/>
              <a:pathLst>
                <a:path extrusionOk="0" h="7655" w="2276">
                  <a:moveTo>
                    <a:pt x="2094" y="0"/>
                  </a:moveTo>
                  <a:cubicBezTo>
                    <a:pt x="2034" y="0"/>
                    <a:pt x="1972" y="30"/>
                    <a:pt x="1945" y="99"/>
                  </a:cubicBezTo>
                  <a:cubicBezTo>
                    <a:pt x="1830" y="402"/>
                    <a:pt x="1697" y="690"/>
                    <a:pt x="1583" y="993"/>
                  </a:cubicBezTo>
                  <a:cubicBezTo>
                    <a:pt x="1464" y="1305"/>
                    <a:pt x="1376" y="1631"/>
                    <a:pt x="1248" y="1938"/>
                  </a:cubicBezTo>
                  <a:cubicBezTo>
                    <a:pt x="1001" y="2534"/>
                    <a:pt x="826" y="3149"/>
                    <a:pt x="615" y="3759"/>
                  </a:cubicBezTo>
                  <a:cubicBezTo>
                    <a:pt x="404" y="4350"/>
                    <a:pt x="298" y="4997"/>
                    <a:pt x="211" y="5615"/>
                  </a:cubicBezTo>
                  <a:cubicBezTo>
                    <a:pt x="124" y="6216"/>
                    <a:pt x="0" y="6909"/>
                    <a:pt x="152" y="7510"/>
                  </a:cubicBezTo>
                  <a:cubicBezTo>
                    <a:pt x="175" y="7605"/>
                    <a:pt x="264" y="7654"/>
                    <a:pt x="352" y="7654"/>
                  </a:cubicBezTo>
                  <a:cubicBezTo>
                    <a:pt x="438" y="7654"/>
                    <a:pt x="524" y="7607"/>
                    <a:pt x="546" y="7510"/>
                  </a:cubicBezTo>
                  <a:cubicBezTo>
                    <a:pt x="611" y="7207"/>
                    <a:pt x="605" y="6895"/>
                    <a:pt x="629" y="6588"/>
                  </a:cubicBezTo>
                  <a:cubicBezTo>
                    <a:pt x="647" y="6267"/>
                    <a:pt x="679" y="5946"/>
                    <a:pt x="730" y="5625"/>
                  </a:cubicBezTo>
                  <a:cubicBezTo>
                    <a:pt x="821" y="5010"/>
                    <a:pt x="977" y="4410"/>
                    <a:pt x="1092" y="3799"/>
                  </a:cubicBezTo>
                  <a:cubicBezTo>
                    <a:pt x="1211" y="3190"/>
                    <a:pt x="1418" y="2584"/>
                    <a:pt x="1596" y="1993"/>
                  </a:cubicBezTo>
                  <a:cubicBezTo>
                    <a:pt x="1684" y="1686"/>
                    <a:pt x="1822" y="1388"/>
                    <a:pt x="1926" y="1090"/>
                  </a:cubicBezTo>
                  <a:cubicBezTo>
                    <a:pt x="2032" y="787"/>
                    <a:pt x="2129" y="480"/>
                    <a:pt x="2234" y="182"/>
                  </a:cubicBezTo>
                  <a:cubicBezTo>
                    <a:pt x="2276" y="71"/>
                    <a:pt x="2187" y="0"/>
                    <a:pt x="2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6"/>
            <p:cNvSpPr/>
            <p:nvPr/>
          </p:nvSpPr>
          <p:spPr>
            <a:xfrm>
              <a:off x="8626848" y="3782236"/>
              <a:ext cx="230348" cy="164350"/>
            </a:xfrm>
            <a:custGeom>
              <a:rect b="b" l="l" r="r" t="t"/>
              <a:pathLst>
                <a:path extrusionOk="0" h="5232" w="7333">
                  <a:moveTo>
                    <a:pt x="7163" y="0"/>
                  </a:moveTo>
                  <a:cubicBezTo>
                    <a:pt x="7149" y="0"/>
                    <a:pt x="7135" y="3"/>
                    <a:pt x="7119" y="8"/>
                  </a:cubicBezTo>
                  <a:cubicBezTo>
                    <a:pt x="5689" y="467"/>
                    <a:pt x="4395" y="1261"/>
                    <a:pt x="3161" y="2105"/>
                  </a:cubicBezTo>
                  <a:cubicBezTo>
                    <a:pt x="2588" y="2494"/>
                    <a:pt x="2010" y="2897"/>
                    <a:pt x="1487" y="3365"/>
                  </a:cubicBezTo>
                  <a:cubicBezTo>
                    <a:pt x="965" y="3833"/>
                    <a:pt x="414" y="4365"/>
                    <a:pt x="67" y="4984"/>
                  </a:cubicBezTo>
                  <a:cubicBezTo>
                    <a:pt x="1" y="5098"/>
                    <a:pt x="108" y="5232"/>
                    <a:pt x="218" y="5232"/>
                  </a:cubicBezTo>
                  <a:cubicBezTo>
                    <a:pt x="255" y="5232"/>
                    <a:pt x="292" y="5217"/>
                    <a:pt x="323" y="5181"/>
                  </a:cubicBezTo>
                  <a:cubicBezTo>
                    <a:pt x="763" y="4658"/>
                    <a:pt x="1185" y="4141"/>
                    <a:pt x="1699" y="3686"/>
                  </a:cubicBezTo>
                  <a:cubicBezTo>
                    <a:pt x="2226" y="3214"/>
                    <a:pt x="2785" y="2778"/>
                    <a:pt x="3368" y="2370"/>
                  </a:cubicBezTo>
                  <a:cubicBezTo>
                    <a:pt x="4565" y="1540"/>
                    <a:pt x="5790" y="710"/>
                    <a:pt x="7188" y="261"/>
                  </a:cubicBezTo>
                  <a:cubicBezTo>
                    <a:pt x="7333" y="215"/>
                    <a:pt x="7291" y="0"/>
                    <a:pt x="7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6"/>
            <p:cNvSpPr/>
            <p:nvPr/>
          </p:nvSpPr>
          <p:spPr>
            <a:xfrm>
              <a:off x="8534712" y="3708917"/>
              <a:ext cx="162340" cy="308408"/>
            </a:xfrm>
            <a:custGeom>
              <a:rect b="b" l="l" r="r" t="t"/>
              <a:pathLst>
                <a:path extrusionOk="0" h="9818" w="5168">
                  <a:moveTo>
                    <a:pt x="4987" y="1"/>
                  </a:moveTo>
                  <a:cubicBezTo>
                    <a:pt x="4928" y="1"/>
                    <a:pt x="4870" y="33"/>
                    <a:pt x="4852" y="109"/>
                  </a:cubicBezTo>
                  <a:cubicBezTo>
                    <a:pt x="4526" y="1476"/>
                    <a:pt x="3819" y="2727"/>
                    <a:pt x="3017" y="3870"/>
                  </a:cubicBezTo>
                  <a:cubicBezTo>
                    <a:pt x="2614" y="4443"/>
                    <a:pt x="2192" y="4998"/>
                    <a:pt x="1775" y="5553"/>
                  </a:cubicBezTo>
                  <a:cubicBezTo>
                    <a:pt x="1334" y="6139"/>
                    <a:pt x="890" y="6731"/>
                    <a:pt x="578" y="7392"/>
                  </a:cubicBezTo>
                  <a:cubicBezTo>
                    <a:pt x="238" y="8112"/>
                    <a:pt x="0" y="8869"/>
                    <a:pt x="37" y="9667"/>
                  </a:cubicBezTo>
                  <a:cubicBezTo>
                    <a:pt x="41" y="9768"/>
                    <a:pt x="110" y="9818"/>
                    <a:pt x="182" y="9818"/>
                  </a:cubicBezTo>
                  <a:cubicBezTo>
                    <a:pt x="256" y="9818"/>
                    <a:pt x="332" y="9766"/>
                    <a:pt x="344" y="9667"/>
                  </a:cubicBezTo>
                  <a:cubicBezTo>
                    <a:pt x="513" y="8222"/>
                    <a:pt x="1261" y="6960"/>
                    <a:pt x="2086" y="5787"/>
                  </a:cubicBezTo>
                  <a:cubicBezTo>
                    <a:pt x="2875" y="4659"/>
                    <a:pt x="3709" y="3548"/>
                    <a:pt x="4342" y="2315"/>
                  </a:cubicBezTo>
                  <a:cubicBezTo>
                    <a:pt x="4687" y="1641"/>
                    <a:pt x="4958" y="921"/>
                    <a:pt x="5140" y="187"/>
                  </a:cubicBezTo>
                  <a:cubicBezTo>
                    <a:pt x="5168" y="74"/>
                    <a:pt x="5075" y="1"/>
                    <a:pt x="49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6"/>
            <p:cNvSpPr/>
            <p:nvPr/>
          </p:nvSpPr>
          <p:spPr>
            <a:xfrm>
              <a:off x="8546931" y="4018214"/>
              <a:ext cx="280231" cy="442414"/>
            </a:xfrm>
            <a:custGeom>
              <a:rect b="b" l="l" r="r" t="t"/>
              <a:pathLst>
                <a:path extrusionOk="0" h="14084" w="8921">
                  <a:moveTo>
                    <a:pt x="8384" y="1"/>
                  </a:moveTo>
                  <a:cubicBezTo>
                    <a:pt x="8284" y="1"/>
                    <a:pt x="8183" y="49"/>
                    <a:pt x="8108" y="164"/>
                  </a:cubicBezTo>
                  <a:cubicBezTo>
                    <a:pt x="7522" y="1059"/>
                    <a:pt x="6696" y="1733"/>
                    <a:pt x="5889" y="2425"/>
                  </a:cubicBezTo>
                  <a:cubicBezTo>
                    <a:pt x="5032" y="3159"/>
                    <a:pt x="4183" y="3911"/>
                    <a:pt x="3381" y="4704"/>
                  </a:cubicBezTo>
                  <a:cubicBezTo>
                    <a:pt x="2615" y="5461"/>
                    <a:pt x="1895" y="6268"/>
                    <a:pt x="1345" y="7199"/>
                  </a:cubicBezTo>
                  <a:cubicBezTo>
                    <a:pt x="794" y="8125"/>
                    <a:pt x="414" y="9134"/>
                    <a:pt x="221" y="10194"/>
                  </a:cubicBezTo>
                  <a:cubicBezTo>
                    <a:pt x="1" y="11372"/>
                    <a:pt x="19" y="12597"/>
                    <a:pt x="276" y="13766"/>
                  </a:cubicBezTo>
                  <a:cubicBezTo>
                    <a:pt x="325" y="13984"/>
                    <a:pt x="507" y="14084"/>
                    <a:pt x="683" y="14084"/>
                  </a:cubicBezTo>
                  <a:cubicBezTo>
                    <a:pt x="900" y="14084"/>
                    <a:pt x="1107" y="13932"/>
                    <a:pt x="1047" y="13661"/>
                  </a:cubicBezTo>
                  <a:cubicBezTo>
                    <a:pt x="606" y="11661"/>
                    <a:pt x="909" y="9551"/>
                    <a:pt x="1908" y="7763"/>
                  </a:cubicBezTo>
                  <a:cubicBezTo>
                    <a:pt x="2418" y="6850"/>
                    <a:pt x="3123" y="6044"/>
                    <a:pt x="3862" y="5310"/>
                  </a:cubicBezTo>
                  <a:cubicBezTo>
                    <a:pt x="4628" y="4548"/>
                    <a:pt x="5445" y="3828"/>
                    <a:pt x="6260" y="3127"/>
                  </a:cubicBezTo>
                  <a:cubicBezTo>
                    <a:pt x="7145" y="2365"/>
                    <a:pt x="8076" y="1627"/>
                    <a:pt x="8723" y="641"/>
                  </a:cubicBezTo>
                  <a:cubicBezTo>
                    <a:pt x="8920" y="338"/>
                    <a:pt x="8652" y="1"/>
                    <a:pt x="8384" y="1"/>
                  </a:cubicBezTo>
                  <a:close/>
                </a:path>
              </a:pathLst>
            </a:custGeom>
            <a:solidFill>
              <a:srgbClr val="2862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6"/>
            <p:cNvSpPr/>
            <p:nvPr/>
          </p:nvSpPr>
          <p:spPr>
            <a:xfrm>
              <a:off x="8553403" y="4029272"/>
              <a:ext cx="259970" cy="441534"/>
            </a:xfrm>
            <a:custGeom>
              <a:rect b="b" l="l" r="r" t="t"/>
              <a:pathLst>
                <a:path extrusionOk="0" h="14056" w="8276">
                  <a:moveTo>
                    <a:pt x="7889" y="0"/>
                  </a:moveTo>
                  <a:cubicBezTo>
                    <a:pt x="7815" y="0"/>
                    <a:pt x="7743" y="31"/>
                    <a:pt x="7696" y="106"/>
                  </a:cubicBezTo>
                  <a:cubicBezTo>
                    <a:pt x="7159" y="982"/>
                    <a:pt x="6380" y="1702"/>
                    <a:pt x="5641" y="2407"/>
                  </a:cubicBezTo>
                  <a:cubicBezTo>
                    <a:pt x="4881" y="3142"/>
                    <a:pt x="4077" y="3829"/>
                    <a:pt x="3330" y="4577"/>
                  </a:cubicBezTo>
                  <a:cubicBezTo>
                    <a:pt x="1799" y="6118"/>
                    <a:pt x="689" y="7989"/>
                    <a:pt x="271" y="10139"/>
                  </a:cubicBezTo>
                  <a:cubicBezTo>
                    <a:pt x="47" y="11295"/>
                    <a:pt x="1" y="12575"/>
                    <a:pt x="295" y="13726"/>
                  </a:cubicBezTo>
                  <a:cubicBezTo>
                    <a:pt x="341" y="13908"/>
                    <a:pt x="477" y="14055"/>
                    <a:pt x="675" y="14055"/>
                  </a:cubicBezTo>
                  <a:cubicBezTo>
                    <a:pt x="692" y="14055"/>
                    <a:pt x="709" y="14054"/>
                    <a:pt x="726" y="14052"/>
                  </a:cubicBezTo>
                  <a:cubicBezTo>
                    <a:pt x="923" y="14025"/>
                    <a:pt x="1084" y="13822"/>
                    <a:pt x="1051" y="13621"/>
                  </a:cubicBezTo>
                  <a:cubicBezTo>
                    <a:pt x="877" y="12584"/>
                    <a:pt x="822" y="11584"/>
                    <a:pt x="987" y="10543"/>
                  </a:cubicBezTo>
                  <a:cubicBezTo>
                    <a:pt x="1152" y="9516"/>
                    <a:pt x="1501" y="8526"/>
                    <a:pt x="1986" y="7608"/>
                  </a:cubicBezTo>
                  <a:cubicBezTo>
                    <a:pt x="2964" y="5774"/>
                    <a:pt x="4583" y="4485"/>
                    <a:pt x="6054" y="3073"/>
                  </a:cubicBezTo>
                  <a:cubicBezTo>
                    <a:pt x="6471" y="2674"/>
                    <a:pt x="6871" y="2252"/>
                    <a:pt x="7229" y="1802"/>
                  </a:cubicBezTo>
                  <a:cubicBezTo>
                    <a:pt x="7582" y="1353"/>
                    <a:pt x="7875" y="876"/>
                    <a:pt x="8164" y="381"/>
                  </a:cubicBezTo>
                  <a:cubicBezTo>
                    <a:pt x="8276" y="194"/>
                    <a:pt x="8073" y="0"/>
                    <a:pt x="7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6"/>
            <p:cNvSpPr/>
            <p:nvPr/>
          </p:nvSpPr>
          <p:spPr>
            <a:xfrm>
              <a:off x="8620094" y="3826749"/>
              <a:ext cx="333538" cy="377201"/>
            </a:xfrm>
            <a:custGeom>
              <a:rect b="b" l="l" r="r" t="t"/>
              <a:pathLst>
                <a:path extrusionOk="0" h="12008" w="10618">
                  <a:moveTo>
                    <a:pt x="3574" y="0"/>
                  </a:moveTo>
                  <a:cubicBezTo>
                    <a:pt x="3441" y="0"/>
                    <a:pt x="3300" y="107"/>
                    <a:pt x="3313" y="252"/>
                  </a:cubicBezTo>
                  <a:cubicBezTo>
                    <a:pt x="3358" y="898"/>
                    <a:pt x="3440" y="1545"/>
                    <a:pt x="3565" y="2182"/>
                  </a:cubicBezTo>
                  <a:cubicBezTo>
                    <a:pt x="3184" y="1596"/>
                    <a:pt x="2730" y="1063"/>
                    <a:pt x="2147" y="637"/>
                  </a:cubicBezTo>
                  <a:cubicBezTo>
                    <a:pt x="2103" y="605"/>
                    <a:pt x="2059" y="592"/>
                    <a:pt x="2017" y="592"/>
                  </a:cubicBezTo>
                  <a:cubicBezTo>
                    <a:pt x="1847" y="592"/>
                    <a:pt x="1718" y="819"/>
                    <a:pt x="1799" y="980"/>
                  </a:cubicBezTo>
                  <a:cubicBezTo>
                    <a:pt x="2092" y="1577"/>
                    <a:pt x="2409" y="2155"/>
                    <a:pt x="2748" y="2718"/>
                  </a:cubicBezTo>
                  <a:cubicBezTo>
                    <a:pt x="2422" y="2384"/>
                    <a:pt x="2098" y="2054"/>
                    <a:pt x="1772" y="1719"/>
                  </a:cubicBezTo>
                  <a:cubicBezTo>
                    <a:pt x="1727" y="1674"/>
                    <a:pt x="1656" y="1645"/>
                    <a:pt x="1591" y="1645"/>
                  </a:cubicBezTo>
                  <a:cubicBezTo>
                    <a:pt x="1569" y="1645"/>
                    <a:pt x="1548" y="1648"/>
                    <a:pt x="1529" y="1655"/>
                  </a:cubicBezTo>
                  <a:cubicBezTo>
                    <a:pt x="629" y="1981"/>
                    <a:pt x="1808" y="3279"/>
                    <a:pt x="2125" y="3618"/>
                  </a:cubicBezTo>
                  <a:cubicBezTo>
                    <a:pt x="2129" y="3626"/>
                    <a:pt x="2134" y="3632"/>
                    <a:pt x="2143" y="3636"/>
                  </a:cubicBezTo>
                  <a:cubicBezTo>
                    <a:pt x="1730" y="3453"/>
                    <a:pt x="1317" y="3279"/>
                    <a:pt x="896" y="3118"/>
                  </a:cubicBezTo>
                  <a:cubicBezTo>
                    <a:pt x="876" y="3111"/>
                    <a:pt x="855" y="3108"/>
                    <a:pt x="833" y="3108"/>
                  </a:cubicBezTo>
                  <a:cubicBezTo>
                    <a:pt x="766" y="3108"/>
                    <a:pt x="694" y="3137"/>
                    <a:pt x="652" y="3182"/>
                  </a:cubicBezTo>
                  <a:cubicBezTo>
                    <a:pt x="368" y="3494"/>
                    <a:pt x="671" y="3791"/>
                    <a:pt x="928" y="3984"/>
                  </a:cubicBezTo>
                  <a:cubicBezTo>
                    <a:pt x="1242" y="4221"/>
                    <a:pt x="1575" y="4436"/>
                    <a:pt x="1916" y="4632"/>
                  </a:cubicBezTo>
                  <a:lnTo>
                    <a:pt x="1916" y="4632"/>
                  </a:lnTo>
                  <a:cubicBezTo>
                    <a:pt x="1914" y="4631"/>
                    <a:pt x="1911" y="4631"/>
                    <a:pt x="1909" y="4631"/>
                  </a:cubicBezTo>
                  <a:cubicBezTo>
                    <a:pt x="1777" y="4619"/>
                    <a:pt x="1640" y="4611"/>
                    <a:pt x="1504" y="4611"/>
                  </a:cubicBezTo>
                  <a:cubicBezTo>
                    <a:pt x="993" y="4611"/>
                    <a:pt x="478" y="4721"/>
                    <a:pt x="116" y="5108"/>
                  </a:cubicBezTo>
                  <a:cubicBezTo>
                    <a:pt x="1" y="5232"/>
                    <a:pt x="28" y="5503"/>
                    <a:pt x="226" y="5530"/>
                  </a:cubicBezTo>
                  <a:cubicBezTo>
                    <a:pt x="551" y="5580"/>
                    <a:pt x="877" y="5613"/>
                    <a:pt x="1198" y="5641"/>
                  </a:cubicBezTo>
                  <a:cubicBezTo>
                    <a:pt x="680" y="5768"/>
                    <a:pt x="56" y="6003"/>
                    <a:pt x="116" y="6594"/>
                  </a:cubicBezTo>
                  <a:cubicBezTo>
                    <a:pt x="132" y="6753"/>
                    <a:pt x="235" y="6846"/>
                    <a:pt x="379" y="6846"/>
                  </a:cubicBezTo>
                  <a:cubicBezTo>
                    <a:pt x="398" y="6846"/>
                    <a:pt x="417" y="6844"/>
                    <a:pt x="437" y="6841"/>
                  </a:cubicBezTo>
                  <a:cubicBezTo>
                    <a:pt x="758" y="6791"/>
                    <a:pt x="1079" y="6746"/>
                    <a:pt x="1400" y="6695"/>
                  </a:cubicBezTo>
                  <a:lnTo>
                    <a:pt x="1400" y="6695"/>
                  </a:lnTo>
                  <a:cubicBezTo>
                    <a:pt x="1061" y="6856"/>
                    <a:pt x="680" y="7016"/>
                    <a:pt x="428" y="7300"/>
                  </a:cubicBezTo>
                  <a:cubicBezTo>
                    <a:pt x="185" y="7571"/>
                    <a:pt x="79" y="7988"/>
                    <a:pt x="276" y="8314"/>
                  </a:cubicBezTo>
                  <a:cubicBezTo>
                    <a:pt x="457" y="8608"/>
                    <a:pt x="745" y="8714"/>
                    <a:pt x="1059" y="8714"/>
                  </a:cubicBezTo>
                  <a:cubicBezTo>
                    <a:pt x="1201" y="8714"/>
                    <a:pt x="1347" y="8693"/>
                    <a:pt x="1492" y="8657"/>
                  </a:cubicBezTo>
                  <a:lnTo>
                    <a:pt x="1492" y="8657"/>
                  </a:lnTo>
                  <a:cubicBezTo>
                    <a:pt x="1304" y="8896"/>
                    <a:pt x="1166" y="9157"/>
                    <a:pt x="1171" y="9470"/>
                  </a:cubicBezTo>
                  <a:cubicBezTo>
                    <a:pt x="1175" y="9620"/>
                    <a:pt x="1285" y="9717"/>
                    <a:pt x="1427" y="9730"/>
                  </a:cubicBezTo>
                  <a:cubicBezTo>
                    <a:pt x="1464" y="9734"/>
                    <a:pt x="1500" y="9736"/>
                    <a:pt x="1536" y="9736"/>
                  </a:cubicBezTo>
                  <a:cubicBezTo>
                    <a:pt x="2169" y="9736"/>
                    <a:pt x="2643" y="9206"/>
                    <a:pt x="3042" y="8772"/>
                  </a:cubicBezTo>
                  <a:lnTo>
                    <a:pt x="3358" y="8424"/>
                  </a:lnTo>
                  <a:lnTo>
                    <a:pt x="3358" y="8424"/>
                  </a:lnTo>
                  <a:cubicBezTo>
                    <a:pt x="3010" y="9163"/>
                    <a:pt x="2703" y="9919"/>
                    <a:pt x="2437" y="10689"/>
                  </a:cubicBezTo>
                  <a:cubicBezTo>
                    <a:pt x="2386" y="10822"/>
                    <a:pt x="2487" y="10969"/>
                    <a:pt x="2615" y="11006"/>
                  </a:cubicBezTo>
                  <a:cubicBezTo>
                    <a:pt x="2661" y="11019"/>
                    <a:pt x="2707" y="11024"/>
                    <a:pt x="2748" y="11024"/>
                  </a:cubicBezTo>
                  <a:cubicBezTo>
                    <a:pt x="2813" y="11066"/>
                    <a:pt x="2875" y="11085"/>
                    <a:pt x="2934" y="11085"/>
                  </a:cubicBezTo>
                  <a:cubicBezTo>
                    <a:pt x="3163" y="11085"/>
                    <a:pt x="3351" y="10812"/>
                    <a:pt x="3482" y="10593"/>
                  </a:cubicBezTo>
                  <a:lnTo>
                    <a:pt x="3482" y="10593"/>
                  </a:lnTo>
                  <a:cubicBezTo>
                    <a:pt x="3478" y="10877"/>
                    <a:pt x="3565" y="11157"/>
                    <a:pt x="3867" y="11258"/>
                  </a:cubicBezTo>
                  <a:cubicBezTo>
                    <a:pt x="3921" y="11276"/>
                    <a:pt x="3972" y="11285"/>
                    <a:pt x="4020" y="11285"/>
                  </a:cubicBezTo>
                  <a:cubicBezTo>
                    <a:pt x="4203" y="11285"/>
                    <a:pt x="4345" y="11165"/>
                    <a:pt x="4436" y="11006"/>
                  </a:cubicBezTo>
                  <a:cubicBezTo>
                    <a:pt x="4441" y="11066"/>
                    <a:pt x="4450" y="11121"/>
                    <a:pt x="4458" y="11176"/>
                  </a:cubicBezTo>
                  <a:cubicBezTo>
                    <a:pt x="4491" y="11409"/>
                    <a:pt x="4513" y="11684"/>
                    <a:pt x="4693" y="11864"/>
                  </a:cubicBezTo>
                  <a:cubicBezTo>
                    <a:pt x="4785" y="11956"/>
                    <a:pt x="4912" y="12008"/>
                    <a:pt x="5040" y="12008"/>
                  </a:cubicBezTo>
                  <a:cubicBezTo>
                    <a:pt x="5116" y="12008"/>
                    <a:pt x="5192" y="11990"/>
                    <a:pt x="5262" y="11950"/>
                  </a:cubicBezTo>
                  <a:cubicBezTo>
                    <a:pt x="5679" y="11712"/>
                    <a:pt x="5592" y="11056"/>
                    <a:pt x="5587" y="10662"/>
                  </a:cubicBezTo>
                  <a:cubicBezTo>
                    <a:pt x="5582" y="10511"/>
                    <a:pt x="5578" y="10355"/>
                    <a:pt x="5569" y="10198"/>
                  </a:cubicBezTo>
                  <a:lnTo>
                    <a:pt x="5569" y="10198"/>
                  </a:lnTo>
                  <a:cubicBezTo>
                    <a:pt x="5770" y="10579"/>
                    <a:pt x="5990" y="10946"/>
                    <a:pt x="6238" y="11299"/>
                  </a:cubicBezTo>
                  <a:cubicBezTo>
                    <a:pt x="6292" y="11378"/>
                    <a:pt x="6378" y="11419"/>
                    <a:pt x="6462" y="11419"/>
                  </a:cubicBezTo>
                  <a:cubicBezTo>
                    <a:pt x="6563" y="11419"/>
                    <a:pt x="6662" y="11360"/>
                    <a:pt x="6697" y="11239"/>
                  </a:cubicBezTo>
                  <a:cubicBezTo>
                    <a:pt x="6770" y="10964"/>
                    <a:pt x="6816" y="10685"/>
                    <a:pt x="6830" y="10401"/>
                  </a:cubicBezTo>
                  <a:cubicBezTo>
                    <a:pt x="6835" y="10414"/>
                    <a:pt x="6843" y="10423"/>
                    <a:pt x="6848" y="10433"/>
                  </a:cubicBezTo>
                  <a:cubicBezTo>
                    <a:pt x="7018" y="10690"/>
                    <a:pt x="7263" y="11134"/>
                    <a:pt x="7612" y="11134"/>
                  </a:cubicBezTo>
                  <a:cubicBezTo>
                    <a:pt x="7668" y="11134"/>
                    <a:pt x="7726" y="11123"/>
                    <a:pt x="7788" y="11097"/>
                  </a:cubicBezTo>
                  <a:cubicBezTo>
                    <a:pt x="8086" y="10979"/>
                    <a:pt x="8109" y="10611"/>
                    <a:pt x="8031" y="10336"/>
                  </a:cubicBezTo>
                  <a:lnTo>
                    <a:pt x="8031" y="10336"/>
                  </a:lnTo>
                  <a:cubicBezTo>
                    <a:pt x="8179" y="10418"/>
                    <a:pt x="8338" y="10478"/>
                    <a:pt x="8503" y="10478"/>
                  </a:cubicBezTo>
                  <a:cubicBezTo>
                    <a:pt x="8811" y="10469"/>
                    <a:pt x="9022" y="10221"/>
                    <a:pt x="9045" y="9928"/>
                  </a:cubicBezTo>
                  <a:cubicBezTo>
                    <a:pt x="9054" y="9790"/>
                    <a:pt x="9026" y="9652"/>
                    <a:pt x="8976" y="9525"/>
                  </a:cubicBezTo>
                  <a:lnTo>
                    <a:pt x="8971" y="9520"/>
                  </a:lnTo>
                  <a:lnTo>
                    <a:pt x="8971" y="9520"/>
                  </a:lnTo>
                  <a:cubicBezTo>
                    <a:pt x="9019" y="9530"/>
                    <a:pt x="9068" y="9535"/>
                    <a:pt x="9118" y="9535"/>
                  </a:cubicBezTo>
                  <a:cubicBezTo>
                    <a:pt x="9216" y="9535"/>
                    <a:pt x="9316" y="9515"/>
                    <a:pt x="9417" y="9470"/>
                  </a:cubicBezTo>
                  <a:cubicBezTo>
                    <a:pt x="9811" y="9281"/>
                    <a:pt x="9857" y="8869"/>
                    <a:pt x="9618" y="8539"/>
                  </a:cubicBezTo>
                  <a:cubicBezTo>
                    <a:pt x="9417" y="8255"/>
                    <a:pt x="9197" y="7984"/>
                    <a:pt x="8962" y="7722"/>
                  </a:cubicBezTo>
                  <a:lnTo>
                    <a:pt x="8962" y="7722"/>
                  </a:lnTo>
                  <a:cubicBezTo>
                    <a:pt x="9066" y="7748"/>
                    <a:pt x="9174" y="7765"/>
                    <a:pt x="9277" y="7765"/>
                  </a:cubicBezTo>
                  <a:cubicBezTo>
                    <a:pt x="9518" y="7765"/>
                    <a:pt x="9739" y="7675"/>
                    <a:pt x="9847" y="7406"/>
                  </a:cubicBezTo>
                  <a:cubicBezTo>
                    <a:pt x="9989" y="7071"/>
                    <a:pt x="9769" y="6796"/>
                    <a:pt x="9508" y="6585"/>
                  </a:cubicBezTo>
                  <a:cubicBezTo>
                    <a:pt x="9536" y="6580"/>
                    <a:pt x="9563" y="6580"/>
                    <a:pt x="9591" y="6576"/>
                  </a:cubicBezTo>
                  <a:cubicBezTo>
                    <a:pt x="10154" y="6507"/>
                    <a:pt x="10618" y="6030"/>
                    <a:pt x="10347" y="5442"/>
                  </a:cubicBezTo>
                  <a:cubicBezTo>
                    <a:pt x="10187" y="5095"/>
                    <a:pt x="9870" y="4925"/>
                    <a:pt x="9512" y="4847"/>
                  </a:cubicBezTo>
                  <a:cubicBezTo>
                    <a:pt x="9769" y="4705"/>
                    <a:pt x="10008" y="4540"/>
                    <a:pt x="10228" y="4333"/>
                  </a:cubicBezTo>
                  <a:cubicBezTo>
                    <a:pt x="10370" y="4200"/>
                    <a:pt x="10287" y="3971"/>
                    <a:pt x="10118" y="3916"/>
                  </a:cubicBezTo>
                  <a:cubicBezTo>
                    <a:pt x="9942" y="3858"/>
                    <a:pt x="9766" y="3833"/>
                    <a:pt x="9592" y="3833"/>
                  </a:cubicBezTo>
                  <a:cubicBezTo>
                    <a:pt x="9258" y="3833"/>
                    <a:pt x="8929" y="3924"/>
                    <a:pt x="8609" y="4045"/>
                  </a:cubicBezTo>
                  <a:cubicBezTo>
                    <a:pt x="8866" y="3847"/>
                    <a:pt x="9114" y="3641"/>
                    <a:pt x="9292" y="3370"/>
                  </a:cubicBezTo>
                  <a:cubicBezTo>
                    <a:pt x="9457" y="3122"/>
                    <a:pt x="9623" y="2710"/>
                    <a:pt x="9320" y="2494"/>
                  </a:cubicBezTo>
                  <a:cubicBezTo>
                    <a:pt x="9236" y="2434"/>
                    <a:pt x="9141" y="2410"/>
                    <a:pt x="9040" y="2410"/>
                  </a:cubicBezTo>
                  <a:cubicBezTo>
                    <a:pt x="8806" y="2410"/>
                    <a:pt x="8548" y="2541"/>
                    <a:pt x="8371" y="2641"/>
                  </a:cubicBezTo>
                  <a:cubicBezTo>
                    <a:pt x="8179" y="2751"/>
                    <a:pt x="8004" y="2879"/>
                    <a:pt x="7834" y="3017"/>
                  </a:cubicBezTo>
                  <a:cubicBezTo>
                    <a:pt x="7986" y="2811"/>
                    <a:pt x="8132" y="2600"/>
                    <a:pt x="8283" y="2394"/>
                  </a:cubicBezTo>
                  <a:cubicBezTo>
                    <a:pt x="8404" y="2221"/>
                    <a:pt x="8224" y="2017"/>
                    <a:pt x="8051" y="2017"/>
                  </a:cubicBezTo>
                  <a:cubicBezTo>
                    <a:pt x="7994" y="2017"/>
                    <a:pt x="7938" y="2039"/>
                    <a:pt x="7893" y="2091"/>
                  </a:cubicBezTo>
                  <a:cubicBezTo>
                    <a:pt x="7458" y="2614"/>
                    <a:pt x="7023" y="3131"/>
                    <a:pt x="6587" y="3650"/>
                  </a:cubicBezTo>
                  <a:cubicBezTo>
                    <a:pt x="6907" y="2824"/>
                    <a:pt x="7182" y="1981"/>
                    <a:pt x="7403" y="1122"/>
                  </a:cubicBezTo>
                  <a:cubicBezTo>
                    <a:pt x="7449" y="949"/>
                    <a:pt x="7286" y="804"/>
                    <a:pt x="7136" y="804"/>
                  </a:cubicBezTo>
                  <a:cubicBezTo>
                    <a:pt x="7061" y="804"/>
                    <a:pt x="6989" y="841"/>
                    <a:pt x="6949" y="930"/>
                  </a:cubicBezTo>
                  <a:cubicBezTo>
                    <a:pt x="6683" y="1531"/>
                    <a:pt x="6418" y="2127"/>
                    <a:pt x="6147" y="2724"/>
                  </a:cubicBezTo>
                  <a:cubicBezTo>
                    <a:pt x="6238" y="2064"/>
                    <a:pt x="6289" y="1393"/>
                    <a:pt x="6307" y="733"/>
                  </a:cubicBezTo>
                  <a:cubicBezTo>
                    <a:pt x="6312" y="581"/>
                    <a:pt x="6190" y="497"/>
                    <a:pt x="6067" y="497"/>
                  </a:cubicBezTo>
                  <a:cubicBezTo>
                    <a:pt x="5967" y="497"/>
                    <a:pt x="5867" y="552"/>
                    <a:pt x="5834" y="669"/>
                  </a:cubicBezTo>
                  <a:cubicBezTo>
                    <a:pt x="5651" y="1315"/>
                    <a:pt x="5495" y="1967"/>
                    <a:pt x="5366" y="2627"/>
                  </a:cubicBezTo>
                  <a:cubicBezTo>
                    <a:pt x="5256" y="1907"/>
                    <a:pt x="5106" y="1196"/>
                    <a:pt x="4922" y="495"/>
                  </a:cubicBezTo>
                  <a:cubicBezTo>
                    <a:pt x="4891" y="385"/>
                    <a:pt x="4797" y="334"/>
                    <a:pt x="4703" y="334"/>
                  </a:cubicBezTo>
                  <a:cubicBezTo>
                    <a:pt x="4585" y="334"/>
                    <a:pt x="4466" y="414"/>
                    <a:pt x="4468" y="559"/>
                  </a:cubicBezTo>
                  <a:cubicBezTo>
                    <a:pt x="4473" y="894"/>
                    <a:pt x="4486" y="1233"/>
                    <a:pt x="4505" y="1568"/>
                  </a:cubicBezTo>
                  <a:cubicBezTo>
                    <a:pt x="4321" y="1031"/>
                    <a:pt x="4106" y="508"/>
                    <a:pt x="3734" y="72"/>
                  </a:cubicBezTo>
                  <a:cubicBezTo>
                    <a:pt x="3693" y="22"/>
                    <a:pt x="3634" y="0"/>
                    <a:pt x="3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6"/>
            <p:cNvSpPr/>
            <p:nvPr/>
          </p:nvSpPr>
          <p:spPr>
            <a:xfrm>
              <a:off x="8658733" y="3866487"/>
              <a:ext cx="267980" cy="267854"/>
            </a:xfrm>
            <a:custGeom>
              <a:rect b="b" l="l" r="r" t="t"/>
              <a:pathLst>
                <a:path extrusionOk="0" h="8527" w="8531">
                  <a:moveTo>
                    <a:pt x="4788" y="1"/>
                  </a:moveTo>
                  <a:cubicBezTo>
                    <a:pt x="4697" y="1"/>
                    <a:pt x="4597" y="58"/>
                    <a:pt x="4559" y="138"/>
                  </a:cubicBezTo>
                  <a:cubicBezTo>
                    <a:pt x="4394" y="468"/>
                    <a:pt x="4274" y="816"/>
                    <a:pt x="4201" y="1174"/>
                  </a:cubicBezTo>
                  <a:cubicBezTo>
                    <a:pt x="4187" y="1129"/>
                    <a:pt x="4169" y="1082"/>
                    <a:pt x="4155" y="1036"/>
                  </a:cubicBezTo>
                  <a:cubicBezTo>
                    <a:pt x="4020" y="665"/>
                    <a:pt x="3864" y="124"/>
                    <a:pt x="3398" y="124"/>
                  </a:cubicBezTo>
                  <a:cubicBezTo>
                    <a:pt x="3375" y="124"/>
                    <a:pt x="3350" y="125"/>
                    <a:pt x="3325" y="128"/>
                  </a:cubicBezTo>
                  <a:cubicBezTo>
                    <a:pt x="3211" y="143"/>
                    <a:pt x="3146" y="266"/>
                    <a:pt x="3160" y="371"/>
                  </a:cubicBezTo>
                  <a:cubicBezTo>
                    <a:pt x="3206" y="761"/>
                    <a:pt x="3261" y="1146"/>
                    <a:pt x="3334" y="1532"/>
                  </a:cubicBezTo>
                  <a:cubicBezTo>
                    <a:pt x="3183" y="1239"/>
                    <a:pt x="3031" y="945"/>
                    <a:pt x="2881" y="651"/>
                  </a:cubicBezTo>
                  <a:cubicBezTo>
                    <a:pt x="2840" y="570"/>
                    <a:pt x="2773" y="536"/>
                    <a:pt x="2706" y="536"/>
                  </a:cubicBezTo>
                  <a:cubicBezTo>
                    <a:pt x="2577" y="536"/>
                    <a:pt x="2450" y="663"/>
                    <a:pt x="2513" y="826"/>
                  </a:cubicBezTo>
                  <a:cubicBezTo>
                    <a:pt x="2739" y="1408"/>
                    <a:pt x="2963" y="1995"/>
                    <a:pt x="3192" y="2577"/>
                  </a:cubicBezTo>
                  <a:cubicBezTo>
                    <a:pt x="2866" y="2219"/>
                    <a:pt x="2541" y="1857"/>
                    <a:pt x="2233" y="1481"/>
                  </a:cubicBezTo>
                  <a:cubicBezTo>
                    <a:pt x="2192" y="1430"/>
                    <a:pt x="2140" y="1409"/>
                    <a:pt x="2088" y="1409"/>
                  </a:cubicBezTo>
                  <a:cubicBezTo>
                    <a:pt x="1958" y="1409"/>
                    <a:pt x="1833" y="1545"/>
                    <a:pt x="1899" y="1692"/>
                  </a:cubicBezTo>
                  <a:cubicBezTo>
                    <a:pt x="2009" y="1944"/>
                    <a:pt x="2128" y="2192"/>
                    <a:pt x="2261" y="2435"/>
                  </a:cubicBezTo>
                  <a:cubicBezTo>
                    <a:pt x="1894" y="2211"/>
                    <a:pt x="1500" y="2037"/>
                    <a:pt x="1060" y="1954"/>
                  </a:cubicBezTo>
                  <a:cubicBezTo>
                    <a:pt x="1045" y="1951"/>
                    <a:pt x="1031" y="1950"/>
                    <a:pt x="1017" y="1950"/>
                  </a:cubicBezTo>
                  <a:cubicBezTo>
                    <a:pt x="839" y="1950"/>
                    <a:pt x="752" y="2163"/>
                    <a:pt x="807" y="2312"/>
                  </a:cubicBezTo>
                  <a:cubicBezTo>
                    <a:pt x="1060" y="2985"/>
                    <a:pt x="1693" y="3307"/>
                    <a:pt x="2225" y="3724"/>
                  </a:cubicBezTo>
                  <a:cubicBezTo>
                    <a:pt x="1760" y="3662"/>
                    <a:pt x="1292" y="3629"/>
                    <a:pt x="824" y="3629"/>
                  </a:cubicBezTo>
                  <a:cubicBezTo>
                    <a:pt x="738" y="3629"/>
                    <a:pt x="651" y="3630"/>
                    <a:pt x="565" y="3633"/>
                  </a:cubicBezTo>
                  <a:cubicBezTo>
                    <a:pt x="394" y="3637"/>
                    <a:pt x="275" y="3756"/>
                    <a:pt x="299" y="3930"/>
                  </a:cubicBezTo>
                  <a:cubicBezTo>
                    <a:pt x="339" y="4334"/>
                    <a:pt x="779" y="4416"/>
                    <a:pt x="1110" y="4448"/>
                  </a:cubicBezTo>
                  <a:cubicBezTo>
                    <a:pt x="1262" y="4467"/>
                    <a:pt x="1412" y="4480"/>
                    <a:pt x="1564" y="4499"/>
                  </a:cubicBezTo>
                  <a:cubicBezTo>
                    <a:pt x="1101" y="4673"/>
                    <a:pt x="647" y="4861"/>
                    <a:pt x="197" y="5068"/>
                  </a:cubicBezTo>
                  <a:cubicBezTo>
                    <a:pt x="9" y="5150"/>
                    <a:pt x="0" y="5471"/>
                    <a:pt x="216" y="5531"/>
                  </a:cubicBezTo>
                  <a:cubicBezTo>
                    <a:pt x="413" y="5586"/>
                    <a:pt x="620" y="5627"/>
                    <a:pt x="821" y="5654"/>
                  </a:cubicBezTo>
                  <a:cubicBezTo>
                    <a:pt x="739" y="5714"/>
                    <a:pt x="669" y="5792"/>
                    <a:pt x="614" y="5889"/>
                  </a:cubicBezTo>
                  <a:cubicBezTo>
                    <a:pt x="532" y="6031"/>
                    <a:pt x="601" y="6205"/>
                    <a:pt x="771" y="6228"/>
                  </a:cubicBezTo>
                  <a:cubicBezTo>
                    <a:pt x="1016" y="6260"/>
                    <a:pt x="1261" y="6276"/>
                    <a:pt x="1505" y="6276"/>
                  </a:cubicBezTo>
                  <a:cubicBezTo>
                    <a:pt x="1741" y="6276"/>
                    <a:pt x="1976" y="6262"/>
                    <a:pt x="2210" y="6232"/>
                  </a:cubicBezTo>
                  <a:lnTo>
                    <a:pt x="2210" y="6232"/>
                  </a:lnTo>
                  <a:cubicBezTo>
                    <a:pt x="1821" y="6664"/>
                    <a:pt x="1500" y="7149"/>
                    <a:pt x="1230" y="7682"/>
                  </a:cubicBezTo>
                  <a:cubicBezTo>
                    <a:pt x="1160" y="7818"/>
                    <a:pt x="1296" y="7927"/>
                    <a:pt x="1420" y="7927"/>
                  </a:cubicBezTo>
                  <a:cubicBezTo>
                    <a:pt x="1443" y="7927"/>
                    <a:pt x="1465" y="7923"/>
                    <a:pt x="1486" y="7915"/>
                  </a:cubicBezTo>
                  <a:cubicBezTo>
                    <a:pt x="2009" y="7718"/>
                    <a:pt x="2481" y="7411"/>
                    <a:pt x="2876" y="7021"/>
                  </a:cubicBezTo>
                  <a:lnTo>
                    <a:pt x="2876" y="7021"/>
                  </a:lnTo>
                  <a:cubicBezTo>
                    <a:pt x="2794" y="7269"/>
                    <a:pt x="2716" y="7517"/>
                    <a:pt x="2637" y="7769"/>
                  </a:cubicBezTo>
                  <a:cubicBezTo>
                    <a:pt x="2593" y="7910"/>
                    <a:pt x="2718" y="8074"/>
                    <a:pt x="2854" y="8074"/>
                  </a:cubicBezTo>
                  <a:cubicBezTo>
                    <a:pt x="2899" y="8074"/>
                    <a:pt x="2945" y="8056"/>
                    <a:pt x="2986" y="8012"/>
                  </a:cubicBezTo>
                  <a:cubicBezTo>
                    <a:pt x="3266" y="7727"/>
                    <a:pt x="3504" y="7424"/>
                    <a:pt x="3702" y="7090"/>
                  </a:cubicBezTo>
                  <a:lnTo>
                    <a:pt x="3702" y="7090"/>
                  </a:lnTo>
                  <a:cubicBezTo>
                    <a:pt x="3683" y="7471"/>
                    <a:pt x="3683" y="7851"/>
                    <a:pt x="3702" y="8237"/>
                  </a:cubicBezTo>
                  <a:cubicBezTo>
                    <a:pt x="3708" y="8363"/>
                    <a:pt x="3832" y="8438"/>
                    <a:pt x="3952" y="8438"/>
                  </a:cubicBezTo>
                  <a:cubicBezTo>
                    <a:pt x="4010" y="8438"/>
                    <a:pt x="4067" y="8420"/>
                    <a:pt x="4109" y="8383"/>
                  </a:cubicBezTo>
                  <a:cubicBezTo>
                    <a:pt x="4390" y="8131"/>
                    <a:pt x="4549" y="7801"/>
                    <a:pt x="4632" y="7447"/>
                  </a:cubicBezTo>
                  <a:cubicBezTo>
                    <a:pt x="4729" y="7764"/>
                    <a:pt x="4834" y="8076"/>
                    <a:pt x="4953" y="8383"/>
                  </a:cubicBezTo>
                  <a:cubicBezTo>
                    <a:pt x="4984" y="8465"/>
                    <a:pt x="5084" y="8527"/>
                    <a:pt x="5173" y="8527"/>
                  </a:cubicBezTo>
                  <a:cubicBezTo>
                    <a:pt x="5189" y="8527"/>
                    <a:pt x="5205" y="8525"/>
                    <a:pt x="5219" y="8521"/>
                  </a:cubicBezTo>
                  <a:cubicBezTo>
                    <a:pt x="5779" y="8374"/>
                    <a:pt x="5540" y="7699"/>
                    <a:pt x="5435" y="7314"/>
                  </a:cubicBezTo>
                  <a:cubicBezTo>
                    <a:pt x="5416" y="7242"/>
                    <a:pt x="5398" y="7172"/>
                    <a:pt x="5380" y="7104"/>
                  </a:cubicBezTo>
                  <a:lnTo>
                    <a:pt x="5380" y="7104"/>
                  </a:lnTo>
                  <a:cubicBezTo>
                    <a:pt x="5563" y="7282"/>
                    <a:pt x="5765" y="7443"/>
                    <a:pt x="5985" y="7589"/>
                  </a:cubicBezTo>
                  <a:cubicBezTo>
                    <a:pt x="6027" y="7617"/>
                    <a:pt x="6068" y="7629"/>
                    <a:pt x="6107" y="7629"/>
                  </a:cubicBezTo>
                  <a:cubicBezTo>
                    <a:pt x="6245" y="7629"/>
                    <a:pt x="6350" y="7479"/>
                    <a:pt x="6297" y="7329"/>
                  </a:cubicBezTo>
                  <a:cubicBezTo>
                    <a:pt x="6164" y="6939"/>
                    <a:pt x="5976" y="6571"/>
                    <a:pt x="5747" y="6232"/>
                  </a:cubicBezTo>
                  <a:lnTo>
                    <a:pt x="5747" y="6232"/>
                  </a:lnTo>
                  <a:cubicBezTo>
                    <a:pt x="5948" y="6315"/>
                    <a:pt x="6151" y="6393"/>
                    <a:pt x="6356" y="6467"/>
                  </a:cubicBezTo>
                  <a:cubicBezTo>
                    <a:pt x="6562" y="6541"/>
                    <a:pt x="6877" y="6695"/>
                    <a:pt x="7143" y="6695"/>
                  </a:cubicBezTo>
                  <a:cubicBezTo>
                    <a:pt x="7305" y="6695"/>
                    <a:pt x="7449" y="6638"/>
                    <a:pt x="7540" y="6471"/>
                  </a:cubicBezTo>
                  <a:cubicBezTo>
                    <a:pt x="7713" y="6154"/>
                    <a:pt x="7448" y="5847"/>
                    <a:pt x="7186" y="5627"/>
                  </a:cubicBezTo>
                  <a:lnTo>
                    <a:pt x="7186" y="5627"/>
                  </a:lnTo>
                  <a:cubicBezTo>
                    <a:pt x="7329" y="5636"/>
                    <a:pt x="7471" y="5641"/>
                    <a:pt x="7613" y="5641"/>
                  </a:cubicBezTo>
                  <a:cubicBezTo>
                    <a:pt x="7755" y="5641"/>
                    <a:pt x="7897" y="5636"/>
                    <a:pt x="8039" y="5627"/>
                  </a:cubicBezTo>
                  <a:cubicBezTo>
                    <a:pt x="8227" y="5618"/>
                    <a:pt x="8291" y="5311"/>
                    <a:pt x="8126" y="5219"/>
                  </a:cubicBezTo>
                  <a:cubicBezTo>
                    <a:pt x="7884" y="5081"/>
                    <a:pt x="7636" y="4958"/>
                    <a:pt x="7383" y="4852"/>
                  </a:cubicBezTo>
                  <a:cubicBezTo>
                    <a:pt x="7783" y="4810"/>
                    <a:pt x="8154" y="4687"/>
                    <a:pt x="8439" y="4315"/>
                  </a:cubicBezTo>
                  <a:cubicBezTo>
                    <a:pt x="8530" y="4201"/>
                    <a:pt x="8480" y="3972"/>
                    <a:pt x="8324" y="3935"/>
                  </a:cubicBezTo>
                  <a:cubicBezTo>
                    <a:pt x="7802" y="3815"/>
                    <a:pt x="7279" y="3733"/>
                    <a:pt x="6756" y="3692"/>
                  </a:cubicBezTo>
                  <a:cubicBezTo>
                    <a:pt x="7279" y="3563"/>
                    <a:pt x="7787" y="3403"/>
                    <a:pt x="8168" y="2958"/>
                  </a:cubicBezTo>
                  <a:cubicBezTo>
                    <a:pt x="8251" y="2857"/>
                    <a:pt x="8209" y="2678"/>
                    <a:pt x="8109" y="2609"/>
                  </a:cubicBezTo>
                  <a:cubicBezTo>
                    <a:pt x="7910" y="2477"/>
                    <a:pt x="7692" y="2421"/>
                    <a:pt x="7471" y="2421"/>
                  </a:cubicBezTo>
                  <a:cubicBezTo>
                    <a:pt x="7431" y="2421"/>
                    <a:pt x="7391" y="2423"/>
                    <a:pt x="7351" y="2426"/>
                  </a:cubicBezTo>
                  <a:cubicBezTo>
                    <a:pt x="7461" y="2329"/>
                    <a:pt x="7563" y="2229"/>
                    <a:pt x="7664" y="2124"/>
                  </a:cubicBezTo>
                  <a:cubicBezTo>
                    <a:pt x="7815" y="1959"/>
                    <a:pt x="7897" y="1743"/>
                    <a:pt x="7778" y="1532"/>
                  </a:cubicBezTo>
                  <a:cubicBezTo>
                    <a:pt x="7684" y="1364"/>
                    <a:pt x="7488" y="1266"/>
                    <a:pt x="7298" y="1266"/>
                  </a:cubicBezTo>
                  <a:cubicBezTo>
                    <a:pt x="7274" y="1266"/>
                    <a:pt x="7251" y="1268"/>
                    <a:pt x="7228" y="1271"/>
                  </a:cubicBezTo>
                  <a:cubicBezTo>
                    <a:pt x="6957" y="1303"/>
                    <a:pt x="6756" y="1508"/>
                    <a:pt x="6568" y="1679"/>
                  </a:cubicBezTo>
                  <a:cubicBezTo>
                    <a:pt x="6398" y="1830"/>
                    <a:pt x="6233" y="1982"/>
                    <a:pt x="6063" y="2132"/>
                  </a:cubicBezTo>
                  <a:cubicBezTo>
                    <a:pt x="6090" y="2041"/>
                    <a:pt x="6118" y="1944"/>
                    <a:pt x="6141" y="1849"/>
                  </a:cubicBezTo>
                  <a:cubicBezTo>
                    <a:pt x="6228" y="1491"/>
                    <a:pt x="6371" y="926"/>
                    <a:pt x="6041" y="638"/>
                  </a:cubicBezTo>
                  <a:cubicBezTo>
                    <a:pt x="5943" y="553"/>
                    <a:pt x="5843" y="517"/>
                    <a:pt x="5746" y="517"/>
                  </a:cubicBezTo>
                  <a:cubicBezTo>
                    <a:pt x="5503" y="517"/>
                    <a:pt x="5279" y="740"/>
                    <a:pt x="5164" y="972"/>
                  </a:cubicBezTo>
                  <a:cubicBezTo>
                    <a:pt x="5160" y="977"/>
                    <a:pt x="5160" y="981"/>
                    <a:pt x="5154" y="986"/>
                  </a:cubicBezTo>
                  <a:cubicBezTo>
                    <a:pt x="5114" y="693"/>
                    <a:pt x="5044" y="408"/>
                    <a:pt x="4949" y="119"/>
                  </a:cubicBezTo>
                  <a:cubicBezTo>
                    <a:pt x="4923" y="35"/>
                    <a:pt x="4858" y="1"/>
                    <a:pt x="478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6"/>
            <p:cNvSpPr/>
            <p:nvPr/>
          </p:nvSpPr>
          <p:spPr>
            <a:xfrm>
              <a:off x="8732649" y="3938141"/>
              <a:ext cx="121158" cy="124519"/>
            </a:xfrm>
            <a:custGeom>
              <a:rect b="b" l="l" r="r" t="t"/>
              <a:pathLst>
                <a:path extrusionOk="0" h="3964" w="3857">
                  <a:moveTo>
                    <a:pt x="1716" y="0"/>
                  </a:moveTo>
                  <a:cubicBezTo>
                    <a:pt x="1662" y="0"/>
                    <a:pt x="1614" y="30"/>
                    <a:pt x="1596" y="95"/>
                  </a:cubicBezTo>
                  <a:cubicBezTo>
                    <a:pt x="1536" y="287"/>
                    <a:pt x="1518" y="489"/>
                    <a:pt x="1536" y="696"/>
                  </a:cubicBezTo>
                  <a:cubicBezTo>
                    <a:pt x="1398" y="562"/>
                    <a:pt x="1247" y="438"/>
                    <a:pt x="1082" y="338"/>
                  </a:cubicBezTo>
                  <a:cubicBezTo>
                    <a:pt x="1054" y="320"/>
                    <a:pt x="1021" y="311"/>
                    <a:pt x="989" y="311"/>
                  </a:cubicBezTo>
                  <a:cubicBezTo>
                    <a:pt x="939" y="311"/>
                    <a:pt x="893" y="336"/>
                    <a:pt x="885" y="393"/>
                  </a:cubicBezTo>
                  <a:cubicBezTo>
                    <a:pt x="867" y="512"/>
                    <a:pt x="885" y="626"/>
                    <a:pt x="926" y="736"/>
                  </a:cubicBezTo>
                  <a:cubicBezTo>
                    <a:pt x="821" y="685"/>
                    <a:pt x="706" y="640"/>
                    <a:pt x="602" y="640"/>
                  </a:cubicBezTo>
                  <a:cubicBezTo>
                    <a:pt x="530" y="640"/>
                    <a:pt x="462" y="662"/>
                    <a:pt x="408" y="719"/>
                  </a:cubicBezTo>
                  <a:cubicBezTo>
                    <a:pt x="234" y="911"/>
                    <a:pt x="435" y="1159"/>
                    <a:pt x="600" y="1319"/>
                  </a:cubicBezTo>
                  <a:cubicBezTo>
                    <a:pt x="670" y="1388"/>
                    <a:pt x="743" y="1456"/>
                    <a:pt x="816" y="1521"/>
                  </a:cubicBezTo>
                  <a:lnTo>
                    <a:pt x="568" y="1479"/>
                  </a:lnTo>
                  <a:cubicBezTo>
                    <a:pt x="520" y="1474"/>
                    <a:pt x="473" y="1470"/>
                    <a:pt x="427" y="1470"/>
                  </a:cubicBezTo>
                  <a:cubicBezTo>
                    <a:pt x="250" y="1470"/>
                    <a:pt x="98" y="1522"/>
                    <a:pt x="32" y="1704"/>
                  </a:cubicBezTo>
                  <a:cubicBezTo>
                    <a:pt x="0" y="1792"/>
                    <a:pt x="73" y="1892"/>
                    <a:pt x="151" y="1929"/>
                  </a:cubicBezTo>
                  <a:cubicBezTo>
                    <a:pt x="335" y="2016"/>
                    <a:pt x="518" y="2067"/>
                    <a:pt x="706" y="2099"/>
                  </a:cubicBezTo>
                  <a:cubicBezTo>
                    <a:pt x="615" y="2154"/>
                    <a:pt x="523" y="2213"/>
                    <a:pt x="431" y="2277"/>
                  </a:cubicBezTo>
                  <a:cubicBezTo>
                    <a:pt x="325" y="2355"/>
                    <a:pt x="403" y="2516"/>
                    <a:pt x="513" y="2576"/>
                  </a:cubicBezTo>
                  <a:cubicBezTo>
                    <a:pt x="560" y="2599"/>
                    <a:pt x="606" y="2617"/>
                    <a:pt x="651" y="2631"/>
                  </a:cubicBezTo>
                  <a:cubicBezTo>
                    <a:pt x="578" y="2718"/>
                    <a:pt x="518" y="2810"/>
                    <a:pt x="468" y="2910"/>
                  </a:cubicBezTo>
                  <a:cubicBezTo>
                    <a:pt x="418" y="3007"/>
                    <a:pt x="477" y="3185"/>
                    <a:pt x="615" y="3185"/>
                  </a:cubicBezTo>
                  <a:cubicBezTo>
                    <a:pt x="630" y="3186"/>
                    <a:pt x="646" y="3186"/>
                    <a:pt x="661" y="3186"/>
                  </a:cubicBezTo>
                  <a:cubicBezTo>
                    <a:pt x="801" y="3186"/>
                    <a:pt x="936" y="3168"/>
                    <a:pt x="1064" y="3130"/>
                  </a:cubicBezTo>
                  <a:lnTo>
                    <a:pt x="1064" y="3130"/>
                  </a:lnTo>
                  <a:cubicBezTo>
                    <a:pt x="1050" y="3153"/>
                    <a:pt x="1036" y="3181"/>
                    <a:pt x="1023" y="3208"/>
                  </a:cubicBezTo>
                  <a:cubicBezTo>
                    <a:pt x="936" y="3433"/>
                    <a:pt x="949" y="3676"/>
                    <a:pt x="1110" y="3896"/>
                  </a:cubicBezTo>
                  <a:cubicBezTo>
                    <a:pt x="1138" y="3941"/>
                    <a:pt x="1197" y="3964"/>
                    <a:pt x="1250" y="3964"/>
                  </a:cubicBezTo>
                  <a:cubicBezTo>
                    <a:pt x="1272" y="3964"/>
                    <a:pt x="1293" y="3960"/>
                    <a:pt x="1311" y="3951"/>
                  </a:cubicBezTo>
                  <a:cubicBezTo>
                    <a:pt x="1459" y="3883"/>
                    <a:pt x="1578" y="3782"/>
                    <a:pt x="1679" y="3667"/>
                  </a:cubicBezTo>
                  <a:cubicBezTo>
                    <a:pt x="1699" y="3759"/>
                    <a:pt x="1785" y="3831"/>
                    <a:pt x="1867" y="3831"/>
                  </a:cubicBezTo>
                  <a:cubicBezTo>
                    <a:pt x="1899" y="3831"/>
                    <a:pt x="1931" y="3820"/>
                    <a:pt x="1958" y="3795"/>
                  </a:cubicBezTo>
                  <a:cubicBezTo>
                    <a:pt x="2022" y="3736"/>
                    <a:pt x="2077" y="3676"/>
                    <a:pt x="2128" y="3617"/>
                  </a:cubicBezTo>
                  <a:cubicBezTo>
                    <a:pt x="2132" y="3653"/>
                    <a:pt x="2137" y="3695"/>
                    <a:pt x="2147" y="3736"/>
                  </a:cubicBezTo>
                  <a:cubicBezTo>
                    <a:pt x="2160" y="3838"/>
                    <a:pt x="2237" y="3880"/>
                    <a:pt x="2314" y="3880"/>
                  </a:cubicBezTo>
                  <a:cubicBezTo>
                    <a:pt x="2369" y="3880"/>
                    <a:pt x="2423" y="3859"/>
                    <a:pt x="2454" y="3823"/>
                  </a:cubicBezTo>
                  <a:cubicBezTo>
                    <a:pt x="2591" y="3657"/>
                    <a:pt x="2687" y="3470"/>
                    <a:pt x="2746" y="3259"/>
                  </a:cubicBezTo>
                  <a:cubicBezTo>
                    <a:pt x="2797" y="3342"/>
                    <a:pt x="2857" y="3420"/>
                    <a:pt x="2921" y="3492"/>
                  </a:cubicBezTo>
                  <a:cubicBezTo>
                    <a:pt x="2957" y="3537"/>
                    <a:pt x="3007" y="3557"/>
                    <a:pt x="3055" y="3557"/>
                  </a:cubicBezTo>
                  <a:cubicBezTo>
                    <a:pt x="3131" y="3557"/>
                    <a:pt x="3202" y="3505"/>
                    <a:pt x="3197" y="3415"/>
                  </a:cubicBezTo>
                  <a:cubicBezTo>
                    <a:pt x="3192" y="3300"/>
                    <a:pt x="3169" y="3185"/>
                    <a:pt x="3137" y="3071"/>
                  </a:cubicBezTo>
                  <a:lnTo>
                    <a:pt x="3137" y="3071"/>
                  </a:lnTo>
                  <a:cubicBezTo>
                    <a:pt x="3252" y="3153"/>
                    <a:pt x="3362" y="3232"/>
                    <a:pt x="3476" y="3305"/>
                  </a:cubicBezTo>
                  <a:cubicBezTo>
                    <a:pt x="3509" y="3328"/>
                    <a:pt x="3542" y="3338"/>
                    <a:pt x="3573" y="3338"/>
                  </a:cubicBezTo>
                  <a:cubicBezTo>
                    <a:pt x="3661" y="3338"/>
                    <a:pt x="3730" y="3259"/>
                    <a:pt x="3710" y="3158"/>
                  </a:cubicBezTo>
                  <a:cubicBezTo>
                    <a:pt x="3682" y="3034"/>
                    <a:pt x="3641" y="2920"/>
                    <a:pt x="3582" y="2804"/>
                  </a:cubicBezTo>
                  <a:lnTo>
                    <a:pt x="3582" y="2804"/>
                  </a:lnTo>
                  <a:cubicBezTo>
                    <a:pt x="3591" y="2810"/>
                    <a:pt x="3599" y="2810"/>
                    <a:pt x="3605" y="2814"/>
                  </a:cubicBezTo>
                  <a:cubicBezTo>
                    <a:pt x="3628" y="2822"/>
                    <a:pt x="3649" y="2825"/>
                    <a:pt x="3669" y="2825"/>
                  </a:cubicBezTo>
                  <a:cubicBezTo>
                    <a:pt x="3800" y="2825"/>
                    <a:pt x="3856" y="2680"/>
                    <a:pt x="3765" y="2548"/>
                  </a:cubicBezTo>
                  <a:cubicBezTo>
                    <a:pt x="3614" y="2332"/>
                    <a:pt x="3421" y="2144"/>
                    <a:pt x="3205" y="1998"/>
                  </a:cubicBezTo>
                  <a:cubicBezTo>
                    <a:pt x="3229" y="1998"/>
                    <a:pt x="3252" y="1998"/>
                    <a:pt x="3269" y="1993"/>
                  </a:cubicBezTo>
                  <a:cubicBezTo>
                    <a:pt x="3508" y="1970"/>
                    <a:pt x="3743" y="1896"/>
                    <a:pt x="3765" y="1627"/>
                  </a:cubicBezTo>
                  <a:cubicBezTo>
                    <a:pt x="3770" y="1581"/>
                    <a:pt x="3733" y="1507"/>
                    <a:pt x="3692" y="1484"/>
                  </a:cubicBezTo>
                  <a:cubicBezTo>
                    <a:pt x="3544" y="1401"/>
                    <a:pt x="3394" y="1346"/>
                    <a:pt x="3242" y="1310"/>
                  </a:cubicBezTo>
                  <a:cubicBezTo>
                    <a:pt x="3315" y="1250"/>
                    <a:pt x="3385" y="1187"/>
                    <a:pt x="3449" y="1117"/>
                  </a:cubicBezTo>
                  <a:cubicBezTo>
                    <a:pt x="3513" y="1049"/>
                    <a:pt x="3508" y="933"/>
                    <a:pt x="3417" y="865"/>
                  </a:cubicBezTo>
                  <a:cubicBezTo>
                    <a:pt x="3330" y="806"/>
                    <a:pt x="3242" y="768"/>
                    <a:pt x="3150" y="751"/>
                  </a:cubicBezTo>
                  <a:cubicBezTo>
                    <a:pt x="3192" y="691"/>
                    <a:pt x="3224" y="626"/>
                    <a:pt x="3256" y="562"/>
                  </a:cubicBezTo>
                  <a:cubicBezTo>
                    <a:pt x="3307" y="461"/>
                    <a:pt x="3242" y="306"/>
                    <a:pt x="3110" y="292"/>
                  </a:cubicBezTo>
                  <a:cubicBezTo>
                    <a:pt x="3079" y="289"/>
                    <a:pt x="3049" y="287"/>
                    <a:pt x="3020" y="287"/>
                  </a:cubicBezTo>
                  <a:cubicBezTo>
                    <a:pt x="2794" y="287"/>
                    <a:pt x="2625" y="378"/>
                    <a:pt x="2490" y="512"/>
                  </a:cubicBezTo>
                  <a:lnTo>
                    <a:pt x="2490" y="379"/>
                  </a:lnTo>
                  <a:cubicBezTo>
                    <a:pt x="2490" y="279"/>
                    <a:pt x="2396" y="203"/>
                    <a:pt x="2310" y="203"/>
                  </a:cubicBezTo>
                  <a:cubicBezTo>
                    <a:pt x="2281" y="203"/>
                    <a:pt x="2252" y="212"/>
                    <a:pt x="2229" y="232"/>
                  </a:cubicBezTo>
                  <a:cubicBezTo>
                    <a:pt x="2155" y="296"/>
                    <a:pt x="2096" y="365"/>
                    <a:pt x="2050" y="444"/>
                  </a:cubicBezTo>
                  <a:cubicBezTo>
                    <a:pt x="2004" y="324"/>
                    <a:pt x="1944" y="209"/>
                    <a:pt x="1876" y="95"/>
                  </a:cubicBezTo>
                  <a:cubicBezTo>
                    <a:pt x="1836" y="34"/>
                    <a:pt x="1773" y="0"/>
                    <a:pt x="17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6"/>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6"/>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6"/>
            <p:cNvSpPr/>
            <p:nvPr/>
          </p:nvSpPr>
          <p:spPr>
            <a:xfrm>
              <a:off x="8465821" y="3499200"/>
              <a:ext cx="264085" cy="266441"/>
            </a:xfrm>
            <a:custGeom>
              <a:rect b="b" l="l" r="r" t="t"/>
              <a:pathLst>
                <a:path extrusionOk="0" h="8482" w="8407">
                  <a:moveTo>
                    <a:pt x="4217" y="0"/>
                  </a:moveTo>
                  <a:cubicBezTo>
                    <a:pt x="4150" y="0"/>
                    <a:pt x="4084" y="23"/>
                    <a:pt x="4041" y="71"/>
                  </a:cubicBezTo>
                  <a:cubicBezTo>
                    <a:pt x="3784" y="346"/>
                    <a:pt x="3652" y="686"/>
                    <a:pt x="3601" y="1048"/>
                  </a:cubicBezTo>
                  <a:cubicBezTo>
                    <a:pt x="3477" y="741"/>
                    <a:pt x="3343" y="439"/>
                    <a:pt x="3197" y="140"/>
                  </a:cubicBezTo>
                  <a:cubicBezTo>
                    <a:pt x="3160" y="70"/>
                    <a:pt x="3067" y="21"/>
                    <a:pt x="2982" y="21"/>
                  </a:cubicBezTo>
                  <a:cubicBezTo>
                    <a:pt x="2961" y="21"/>
                    <a:pt x="2941" y="24"/>
                    <a:pt x="2922" y="30"/>
                  </a:cubicBezTo>
                  <a:cubicBezTo>
                    <a:pt x="2376" y="227"/>
                    <a:pt x="2674" y="873"/>
                    <a:pt x="2812" y="1250"/>
                  </a:cubicBezTo>
                  <a:cubicBezTo>
                    <a:pt x="2835" y="1319"/>
                    <a:pt x="2862" y="1387"/>
                    <a:pt x="2886" y="1457"/>
                  </a:cubicBezTo>
                  <a:cubicBezTo>
                    <a:pt x="2689" y="1296"/>
                    <a:pt x="2468" y="1149"/>
                    <a:pt x="2238" y="1025"/>
                  </a:cubicBezTo>
                  <a:cubicBezTo>
                    <a:pt x="2201" y="1004"/>
                    <a:pt x="2164" y="995"/>
                    <a:pt x="2130" y="995"/>
                  </a:cubicBezTo>
                  <a:cubicBezTo>
                    <a:pt x="1984" y="995"/>
                    <a:pt x="1883" y="1161"/>
                    <a:pt x="1950" y="1309"/>
                  </a:cubicBezTo>
                  <a:cubicBezTo>
                    <a:pt x="2120" y="1686"/>
                    <a:pt x="2335" y="2039"/>
                    <a:pt x="2592" y="2355"/>
                  </a:cubicBezTo>
                  <a:cubicBezTo>
                    <a:pt x="2386" y="2291"/>
                    <a:pt x="2179" y="2232"/>
                    <a:pt x="1968" y="2177"/>
                  </a:cubicBezTo>
                  <a:cubicBezTo>
                    <a:pt x="1774" y="2124"/>
                    <a:pt x="1482" y="2013"/>
                    <a:pt x="1230" y="2013"/>
                  </a:cubicBezTo>
                  <a:cubicBezTo>
                    <a:pt x="1041" y="2013"/>
                    <a:pt x="875" y="2076"/>
                    <a:pt x="790" y="2272"/>
                  </a:cubicBezTo>
                  <a:cubicBezTo>
                    <a:pt x="643" y="2607"/>
                    <a:pt x="932" y="2888"/>
                    <a:pt x="1212" y="3085"/>
                  </a:cubicBezTo>
                  <a:cubicBezTo>
                    <a:pt x="932" y="3093"/>
                    <a:pt x="647" y="3116"/>
                    <a:pt x="363" y="3157"/>
                  </a:cubicBezTo>
                  <a:cubicBezTo>
                    <a:pt x="175" y="3185"/>
                    <a:pt x="143" y="3493"/>
                    <a:pt x="312" y="3570"/>
                  </a:cubicBezTo>
                  <a:cubicBezTo>
                    <a:pt x="570" y="3690"/>
                    <a:pt x="822" y="3790"/>
                    <a:pt x="1083" y="3878"/>
                  </a:cubicBezTo>
                  <a:cubicBezTo>
                    <a:pt x="689" y="3951"/>
                    <a:pt x="335" y="4107"/>
                    <a:pt x="79" y="4501"/>
                  </a:cubicBezTo>
                  <a:cubicBezTo>
                    <a:pt x="1" y="4625"/>
                    <a:pt x="69" y="4846"/>
                    <a:pt x="230" y="4869"/>
                  </a:cubicBezTo>
                  <a:cubicBezTo>
                    <a:pt x="723" y="4937"/>
                    <a:pt x="1217" y="4974"/>
                    <a:pt x="1710" y="4974"/>
                  </a:cubicBezTo>
                  <a:cubicBezTo>
                    <a:pt x="1744" y="4974"/>
                    <a:pt x="1778" y="4974"/>
                    <a:pt x="1812" y="4973"/>
                  </a:cubicBezTo>
                  <a:lnTo>
                    <a:pt x="1812" y="4973"/>
                  </a:lnTo>
                  <a:cubicBezTo>
                    <a:pt x="1303" y="5153"/>
                    <a:pt x="808" y="5350"/>
                    <a:pt x="473" y="5832"/>
                  </a:cubicBezTo>
                  <a:cubicBezTo>
                    <a:pt x="395" y="5936"/>
                    <a:pt x="450" y="6111"/>
                    <a:pt x="560" y="6171"/>
                  </a:cubicBezTo>
                  <a:cubicBezTo>
                    <a:pt x="732" y="6267"/>
                    <a:pt x="912" y="6307"/>
                    <a:pt x="1092" y="6307"/>
                  </a:cubicBezTo>
                  <a:cubicBezTo>
                    <a:pt x="1170" y="6307"/>
                    <a:pt x="1248" y="6299"/>
                    <a:pt x="1326" y="6285"/>
                  </a:cubicBezTo>
                  <a:lnTo>
                    <a:pt x="1326" y="6285"/>
                  </a:lnTo>
                  <a:cubicBezTo>
                    <a:pt x="1230" y="6395"/>
                    <a:pt x="1133" y="6501"/>
                    <a:pt x="1046" y="6615"/>
                  </a:cubicBezTo>
                  <a:cubicBezTo>
                    <a:pt x="909" y="6795"/>
                    <a:pt x="845" y="7015"/>
                    <a:pt x="983" y="7216"/>
                  </a:cubicBezTo>
                  <a:cubicBezTo>
                    <a:pt x="1084" y="7362"/>
                    <a:pt x="1262" y="7444"/>
                    <a:pt x="1439" y="7444"/>
                  </a:cubicBezTo>
                  <a:cubicBezTo>
                    <a:pt x="1478" y="7444"/>
                    <a:pt x="1517" y="7440"/>
                    <a:pt x="1555" y="7432"/>
                  </a:cubicBezTo>
                  <a:cubicBezTo>
                    <a:pt x="1817" y="7373"/>
                    <a:pt x="2001" y="7147"/>
                    <a:pt x="2175" y="6964"/>
                  </a:cubicBezTo>
                  <a:cubicBezTo>
                    <a:pt x="2331" y="6799"/>
                    <a:pt x="2486" y="6634"/>
                    <a:pt x="2638" y="6469"/>
                  </a:cubicBezTo>
                  <a:lnTo>
                    <a:pt x="2638" y="6469"/>
                  </a:lnTo>
                  <a:cubicBezTo>
                    <a:pt x="2619" y="6565"/>
                    <a:pt x="2601" y="6662"/>
                    <a:pt x="2583" y="6757"/>
                  </a:cubicBezTo>
                  <a:cubicBezTo>
                    <a:pt x="2528" y="7125"/>
                    <a:pt x="2441" y="7693"/>
                    <a:pt x="2789" y="7955"/>
                  </a:cubicBezTo>
                  <a:cubicBezTo>
                    <a:pt x="2881" y="8021"/>
                    <a:pt x="2972" y="8050"/>
                    <a:pt x="3059" y="8050"/>
                  </a:cubicBezTo>
                  <a:cubicBezTo>
                    <a:pt x="3318" y="8050"/>
                    <a:pt x="3538" y="7797"/>
                    <a:pt x="3637" y="7546"/>
                  </a:cubicBezTo>
                  <a:cubicBezTo>
                    <a:pt x="3637" y="7542"/>
                    <a:pt x="3642" y="7538"/>
                    <a:pt x="3642" y="7532"/>
                  </a:cubicBezTo>
                  <a:cubicBezTo>
                    <a:pt x="3711" y="7817"/>
                    <a:pt x="3807" y="8097"/>
                    <a:pt x="3921" y="8372"/>
                  </a:cubicBezTo>
                  <a:cubicBezTo>
                    <a:pt x="3953" y="8450"/>
                    <a:pt x="4013" y="8481"/>
                    <a:pt x="4078" y="8481"/>
                  </a:cubicBezTo>
                  <a:cubicBezTo>
                    <a:pt x="4174" y="8481"/>
                    <a:pt x="4279" y="8412"/>
                    <a:pt x="4312" y="8321"/>
                  </a:cubicBezTo>
                  <a:cubicBezTo>
                    <a:pt x="4444" y="7978"/>
                    <a:pt x="4532" y="7620"/>
                    <a:pt x="4577" y="7257"/>
                  </a:cubicBezTo>
                  <a:cubicBezTo>
                    <a:pt x="4596" y="7303"/>
                    <a:pt x="4615" y="7349"/>
                    <a:pt x="4637" y="7395"/>
                  </a:cubicBezTo>
                  <a:cubicBezTo>
                    <a:pt x="4793" y="7740"/>
                    <a:pt x="4991" y="8238"/>
                    <a:pt x="5418" y="8238"/>
                  </a:cubicBezTo>
                  <a:cubicBezTo>
                    <a:pt x="5457" y="8238"/>
                    <a:pt x="5498" y="8234"/>
                    <a:pt x="5540" y="8226"/>
                  </a:cubicBezTo>
                  <a:cubicBezTo>
                    <a:pt x="5655" y="8198"/>
                    <a:pt x="5705" y="8074"/>
                    <a:pt x="5682" y="7968"/>
                  </a:cubicBezTo>
                  <a:cubicBezTo>
                    <a:pt x="5605" y="7587"/>
                    <a:pt x="5513" y="7202"/>
                    <a:pt x="5407" y="6827"/>
                  </a:cubicBezTo>
                  <a:lnTo>
                    <a:pt x="5407" y="6827"/>
                  </a:lnTo>
                  <a:cubicBezTo>
                    <a:pt x="5587" y="7106"/>
                    <a:pt x="5760" y="7386"/>
                    <a:pt x="5935" y="7665"/>
                  </a:cubicBezTo>
                  <a:cubicBezTo>
                    <a:pt x="5980" y="7737"/>
                    <a:pt x="6043" y="7767"/>
                    <a:pt x="6105" y="7767"/>
                  </a:cubicBezTo>
                  <a:cubicBezTo>
                    <a:pt x="6240" y="7767"/>
                    <a:pt x="6370" y="7623"/>
                    <a:pt x="6288" y="7460"/>
                  </a:cubicBezTo>
                  <a:cubicBezTo>
                    <a:pt x="6012" y="6899"/>
                    <a:pt x="5737" y="6336"/>
                    <a:pt x="5458" y="5771"/>
                  </a:cubicBezTo>
                  <a:lnTo>
                    <a:pt x="5458" y="5771"/>
                  </a:lnTo>
                  <a:cubicBezTo>
                    <a:pt x="5815" y="6101"/>
                    <a:pt x="6173" y="6437"/>
                    <a:pt x="6513" y="6780"/>
                  </a:cubicBezTo>
                  <a:cubicBezTo>
                    <a:pt x="6554" y="6823"/>
                    <a:pt x="6602" y="6841"/>
                    <a:pt x="6648" y="6841"/>
                  </a:cubicBezTo>
                  <a:cubicBezTo>
                    <a:pt x="6783" y="6841"/>
                    <a:pt x="6907" y="6689"/>
                    <a:pt x="6825" y="6542"/>
                  </a:cubicBezTo>
                  <a:cubicBezTo>
                    <a:pt x="6692" y="6299"/>
                    <a:pt x="6550" y="6065"/>
                    <a:pt x="6398" y="5836"/>
                  </a:cubicBezTo>
                  <a:lnTo>
                    <a:pt x="6398" y="5836"/>
                  </a:lnTo>
                  <a:cubicBezTo>
                    <a:pt x="6783" y="6024"/>
                    <a:pt x="7196" y="6166"/>
                    <a:pt x="7641" y="6207"/>
                  </a:cubicBezTo>
                  <a:cubicBezTo>
                    <a:pt x="7650" y="6208"/>
                    <a:pt x="7659" y="6209"/>
                    <a:pt x="7668" y="6209"/>
                  </a:cubicBezTo>
                  <a:cubicBezTo>
                    <a:pt x="7854" y="6209"/>
                    <a:pt x="7927" y="5976"/>
                    <a:pt x="7856" y="5832"/>
                  </a:cubicBezTo>
                  <a:cubicBezTo>
                    <a:pt x="7549" y="5180"/>
                    <a:pt x="6889" y="4918"/>
                    <a:pt x="6325" y="4547"/>
                  </a:cubicBezTo>
                  <a:lnTo>
                    <a:pt x="6325" y="4547"/>
                  </a:lnTo>
                  <a:cubicBezTo>
                    <a:pt x="6489" y="4554"/>
                    <a:pt x="6652" y="4558"/>
                    <a:pt x="6815" y="4558"/>
                  </a:cubicBezTo>
                  <a:cubicBezTo>
                    <a:pt x="7205" y="4558"/>
                    <a:pt x="7594" y="4537"/>
                    <a:pt x="7985" y="4492"/>
                  </a:cubicBezTo>
                  <a:cubicBezTo>
                    <a:pt x="8154" y="4474"/>
                    <a:pt x="8260" y="4346"/>
                    <a:pt x="8228" y="4171"/>
                  </a:cubicBezTo>
                  <a:cubicBezTo>
                    <a:pt x="8145" y="3777"/>
                    <a:pt x="7705" y="3731"/>
                    <a:pt x="7371" y="3726"/>
                  </a:cubicBezTo>
                  <a:cubicBezTo>
                    <a:pt x="7219" y="3726"/>
                    <a:pt x="7064" y="3722"/>
                    <a:pt x="6912" y="3717"/>
                  </a:cubicBezTo>
                  <a:cubicBezTo>
                    <a:pt x="7356" y="3506"/>
                    <a:pt x="7797" y="3277"/>
                    <a:pt x="8228" y="3034"/>
                  </a:cubicBezTo>
                  <a:cubicBezTo>
                    <a:pt x="8406" y="2933"/>
                    <a:pt x="8384" y="2617"/>
                    <a:pt x="8169" y="2571"/>
                  </a:cubicBezTo>
                  <a:cubicBezTo>
                    <a:pt x="7962" y="2534"/>
                    <a:pt x="7760" y="2511"/>
                    <a:pt x="7553" y="2502"/>
                  </a:cubicBezTo>
                  <a:cubicBezTo>
                    <a:pt x="7627" y="2433"/>
                    <a:pt x="7691" y="2350"/>
                    <a:pt x="7737" y="2249"/>
                  </a:cubicBezTo>
                  <a:cubicBezTo>
                    <a:pt x="7811" y="2103"/>
                    <a:pt x="7724" y="1933"/>
                    <a:pt x="7553" y="1924"/>
                  </a:cubicBezTo>
                  <a:cubicBezTo>
                    <a:pt x="7477" y="1922"/>
                    <a:pt x="7401" y="1920"/>
                    <a:pt x="7325" y="1920"/>
                  </a:cubicBezTo>
                  <a:cubicBezTo>
                    <a:pt x="6917" y="1920"/>
                    <a:pt x="6512" y="1962"/>
                    <a:pt x="6118" y="2048"/>
                  </a:cubicBezTo>
                  <a:cubicBezTo>
                    <a:pt x="6467" y="1584"/>
                    <a:pt x="6747" y="1071"/>
                    <a:pt x="6967" y="521"/>
                  </a:cubicBezTo>
                  <a:cubicBezTo>
                    <a:pt x="7023" y="383"/>
                    <a:pt x="6896" y="289"/>
                    <a:pt x="6774" y="289"/>
                  </a:cubicBezTo>
                  <a:cubicBezTo>
                    <a:pt x="6746" y="289"/>
                    <a:pt x="6717" y="294"/>
                    <a:pt x="6692" y="305"/>
                  </a:cubicBezTo>
                  <a:cubicBezTo>
                    <a:pt x="6187" y="549"/>
                    <a:pt x="5747" y="896"/>
                    <a:pt x="5390" y="1319"/>
                  </a:cubicBezTo>
                  <a:cubicBezTo>
                    <a:pt x="5449" y="1066"/>
                    <a:pt x="5504" y="810"/>
                    <a:pt x="5559" y="557"/>
                  </a:cubicBezTo>
                  <a:cubicBezTo>
                    <a:pt x="5588" y="415"/>
                    <a:pt x="5461" y="268"/>
                    <a:pt x="5330" y="268"/>
                  </a:cubicBezTo>
                  <a:cubicBezTo>
                    <a:pt x="5280" y="268"/>
                    <a:pt x="5229" y="289"/>
                    <a:pt x="5187" y="342"/>
                  </a:cubicBezTo>
                  <a:cubicBezTo>
                    <a:pt x="4935" y="649"/>
                    <a:pt x="4729" y="970"/>
                    <a:pt x="4560" y="1324"/>
                  </a:cubicBezTo>
                  <a:cubicBezTo>
                    <a:pt x="4545" y="943"/>
                    <a:pt x="4513" y="562"/>
                    <a:pt x="4458" y="181"/>
                  </a:cubicBezTo>
                  <a:cubicBezTo>
                    <a:pt x="4441" y="64"/>
                    <a:pt x="4327" y="0"/>
                    <a:pt x="42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6"/>
            <p:cNvSpPr/>
            <p:nvPr/>
          </p:nvSpPr>
          <p:spPr>
            <a:xfrm>
              <a:off x="8509958" y="3543305"/>
              <a:ext cx="174057" cy="168465"/>
            </a:xfrm>
            <a:custGeom>
              <a:rect b="b" l="l" r="r" t="t"/>
              <a:pathLst>
                <a:path extrusionOk="0" h="5363" w="5541">
                  <a:moveTo>
                    <a:pt x="4267" y="1"/>
                  </a:moveTo>
                  <a:cubicBezTo>
                    <a:pt x="4224" y="1"/>
                    <a:pt x="4177" y="16"/>
                    <a:pt x="4131" y="53"/>
                  </a:cubicBezTo>
                  <a:cubicBezTo>
                    <a:pt x="3714" y="373"/>
                    <a:pt x="3352" y="754"/>
                    <a:pt x="3062" y="1181"/>
                  </a:cubicBezTo>
                  <a:cubicBezTo>
                    <a:pt x="3090" y="873"/>
                    <a:pt x="3122" y="566"/>
                    <a:pt x="3149" y="259"/>
                  </a:cubicBezTo>
                  <a:cubicBezTo>
                    <a:pt x="3163" y="100"/>
                    <a:pt x="3017" y="1"/>
                    <a:pt x="2878" y="1"/>
                  </a:cubicBezTo>
                  <a:cubicBezTo>
                    <a:pt x="2792" y="1"/>
                    <a:pt x="2709" y="39"/>
                    <a:pt x="2668" y="125"/>
                  </a:cubicBezTo>
                  <a:cubicBezTo>
                    <a:pt x="2526" y="419"/>
                    <a:pt x="2421" y="722"/>
                    <a:pt x="2351" y="1033"/>
                  </a:cubicBezTo>
                  <a:cubicBezTo>
                    <a:pt x="2237" y="864"/>
                    <a:pt x="2113" y="699"/>
                    <a:pt x="1980" y="542"/>
                  </a:cubicBezTo>
                  <a:cubicBezTo>
                    <a:pt x="1930" y="485"/>
                    <a:pt x="1870" y="461"/>
                    <a:pt x="1810" y="461"/>
                  </a:cubicBezTo>
                  <a:cubicBezTo>
                    <a:pt x="1654" y="461"/>
                    <a:pt x="1502" y="623"/>
                    <a:pt x="1544" y="796"/>
                  </a:cubicBezTo>
                  <a:cubicBezTo>
                    <a:pt x="1614" y="1075"/>
                    <a:pt x="1718" y="1340"/>
                    <a:pt x="1852" y="1588"/>
                  </a:cubicBezTo>
                  <a:cubicBezTo>
                    <a:pt x="1476" y="1465"/>
                    <a:pt x="1095" y="1373"/>
                    <a:pt x="700" y="1323"/>
                  </a:cubicBezTo>
                  <a:cubicBezTo>
                    <a:pt x="684" y="1321"/>
                    <a:pt x="668" y="1319"/>
                    <a:pt x="653" y="1319"/>
                  </a:cubicBezTo>
                  <a:cubicBezTo>
                    <a:pt x="363" y="1319"/>
                    <a:pt x="254" y="1718"/>
                    <a:pt x="563" y="1823"/>
                  </a:cubicBezTo>
                  <a:lnTo>
                    <a:pt x="1430" y="2111"/>
                  </a:lnTo>
                  <a:cubicBezTo>
                    <a:pt x="1030" y="2208"/>
                    <a:pt x="636" y="2327"/>
                    <a:pt x="247" y="2469"/>
                  </a:cubicBezTo>
                  <a:cubicBezTo>
                    <a:pt x="0" y="2563"/>
                    <a:pt x="3" y="2979"/>
                    <a:pt x="296" y="2979"/>
                  </a:cubicBezTo>
                  <a:cubicBezTo>
                    <a:pt x="302" y="2979"/>
                    <a:pt x="308" y="2979"/>
                    <a:pt x="315" y="2978"/>
                  </a:cubicBezTo>
                  <a:cubicBezTo>
                    <a:pt x="664" y="2964"/>
                    <a:pt x="1003" y="2919"/>
                    <a:pt x="1343" y="2854"/>
                  </a:cubicBezTo>
                  <a:lnTo>
                    <a:pt x="1343" y="2854"/>
                  </a:lnTo>
                  <a:cubicBezTo>
                    <a:pt x="1219" y="2951"/>
                    <a:pt x="1091" y="3052"/>
                    <a:pt x="967" y="3152"/>
                  </a:cubicBezTo>
                  <a:cubicBezTo>
                    <a:pt x="770" y="3315"/>
                    <a:pt x="954" y="3591"/>
                    <a:pt x="1166" y="3591"/>
                  </a:cubicBezTo>
                  <a:cubicBezTo>
                    <a:pt x="1205" y="3591"/>
                    <a:pt x="1245" y="3582"/>
                    <a:pt x="1284" y="3560"/>
                  </a:cubicBezTo>
                  <a:cubicBezTo>
                    <a:pt x="1375" y="3510"/>
                    <a:pt x="1466" y="3455"/>
                    <a:pt x="1559" y="3400"/>
                  </a:cubicBezTo>
                  <a:lnTo>
                    <a:pt x="1559" y="3400"/>
                  </a:lnTo>
                  <a:cubicBezTo>
                    <a:pt x="1356" y="3749"/>
                    <a:pt x="1174" y="4111"/>
                    <a:pt x="1017" y="4487"/>
                  </a:cubicBezTo>
                  <a:cubicBezTo>
                    <a:pt x="948" y="4650"/>
                    <a:pt x="1118" y="4817"/>
                    <a:pt x="1279" y="4817"/>
                  </a:cubicBezTo>
                  <a:cubicBezTo>
                    <a:pt x="1321" y="4817"/>
                    <a:pt x="1362" y="4806"/>
                    <a:pt x="1398" y="4780"/>
                  </a:cubicBezTo>
                  <a:cubicBezTo>
                    <a:pt x="1669" y="4583"/>
                    <a:pt x="1911" y="4358"/>
                    <a:pt x="2118" y="4106"/>
                  </a:cubicBezTo>
                  <a:lnTo>
                    <a:pt x="2118" y="4106"/>
                  </a:lnTo>
                  <a:cubicBezTo>
                    <a:pt x="2054" y="4496"/>
                    <a:pt x="1911" y="4955"/>
                    <a:pt x="2200" y="5285"/>
                  </a:cubicBezTo>
                  <a:cubicBezTo>
                    <a:pt x="2247" y="5339"/>
                    <a:pt x="2306" y="5362"/>
                    <a:pt x="2366" y="5362"/>
                  </a:cubicBezTo>
                  <a:cubicBezTo>
                    <a:pt x="2478" y="5362"/>
                    <a:pt x="2592" y="5281"/>
                    <a:pt x="2632" y="5171"/>
                  </a:cubicBezTo>
                  <a:cubicBezTo>
                    <a:pt x="2723" y="4904"/>
                    <a:pt x="2801" y="4634"/>
                    <a:pt x="2861" y="4358"/>
                  </a:cubicBezTo>
                  <a:cubicBezTo>
                    <a:pt x="2925" y="4602"/>
                    <a:pt x="2994" y="4845"/>
                    <a:pt x="3072" y="5083"/>
                  </a:cubicBezTo>
                  <a:cubicBezTo>
                    <a:pt x="3112" y="5205"/>
                    <a:pt x="3227" y="5265"/>
                    <a:pt x="3338" y="5265"/>
                  </a:cubicBezTo>
                  <a:cubicBezTo>
                    <a:pt x="3468" y="5265"/>
                    <a:pt x="3593" y="5181"/>
                    <a:pt x="3581" y="5014"/>
                  </a:cubicBezTo>
                  <a:cubicBezTo>
                    <a:pt x="3544" y="4528"/>
                    <a:pt x="3447" y="4051"/>
                    <a:pt x="3292" y="3592"/>
                  </a:cubicBezTo>
                  <a:lnTo>
                    <a:pt x="3292" y="3592"/>
                  </a:lnTo>
                  <a:cubicBezTo>
                    <a:pt x="3342" y="3630"/>
                    <a:pt x="3392" y="3670"/>
                    <a:pt x="3439" y="3712"/>
                  </a:cubicBezTo>
                  <a:cubicBezTo>
                    <a:pt x="3723" y="3941"/>
                    <a:pt x="4012" y="4180"/>
                    <a:pt x="4379" y="4248"/>
                  </a:cubicBezTo>
                  <a:cubicBezTo>
                    <a:pt x="4398" y="4252"/>
                    <a:pt x="4416" y="4254"/>
                    <a:pt x="4435" y="4254"/>
                  </a:cubicBezTo>
                  <a:cubicBezTo>
                    <a:pt x="4652" y="4254"/>
                    <a:pt x="4812" y="3994"/>
                    <a:pt x="4631" y="3817"/>
                  </a:cubicBezTo>
                  <a:cubicBezTo>
                    <a:pt x="4332" y="3528"/>
                    <a:pt x="3989" y="3300"/>
                    <a:pt x="3613" y="3139"/>
                  </a:cubicBezTo>
                  <a:cubicBezTo>
                    <a:pt x="4186" y="2987"/>
                    <a:pt x="4810" y="2978"/>
                    <a:pt x="5314" y="2625"/>
                  </a:cubicBezTo>
                  <a:cubicBezTo>
                    <a:pt x="5460" y="2519"/>
                    <a:pt x="5502" y="2272"/>
                    <a:pt x="5314" y="2176"/>
                  </a:cubicBezTo>
                  <a:cubicBezTo>
                    <a:pt x="5182" y="2110"/>
                    <a:pt x="5050" y="2085"/>
                    <a:pt x="4918" y="2085"/>
                  </a:cubicBezTo>
                  <a:cubicBezTo>
                    <a:pt x="4727" y="2085"/>
                    <a:pt x="4536" y="2137"/>
                    <a:pt x="4347" y="2193"/>
                  </a:cubicBezTo>
                  <a:cubicBezTo>
                    <a:pt x="4672" y="1969"/>
                    <a:pt x="5003" y="1744"/>
                    <a:pt x="5328" y="1520"/>
                  </a:cubicBezTo>
                  <a:cubicBezTo>
                    <a:pt x="5540" y="1374"/>
                    <a:pt x="5447" y="1036"/>
                    <a:pt x="5208" y="1036"/>
                  </a:cubicBezTo>
                  <a:cubicBezTo>
                    <a:pt x="5184" y="1036"/>
                    <a:pt x="5158" y="1040"/>
                    <a:pt x="5130" y="1048"/>
                  </a:cubicBezTo>
                  <a:cubicBezTo>
                    <a:pt x="4690" y="1167"/>
                    <a:pt x="4268" y="1332"/>
                    <a:pt x="3874" y="1543"/>
                  </a:cubicBezTo>
                  <a:cubicBezTo>
                    <a:pt x="4099" y="1175"/>
                    <a:pt x="4305" y="800"/>
                    <a:pt x="4484" y="405"/>
                  </a:cubicBezTo>
                  <a:cubicBezTo>
                    <a:pt x="4561" y="241"/>
                    <a:pt x="4436" y="1"/>
                    <a:pt x="42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6"/>
            <p:cNvSpPr/>
            <p:nvPr/>
          </p:nvSpPr>
          <p:spPr>
            <a:xfrm>
              <a:off x="8320753" y="3739199"/>
              <a:ext cx="188915" cy="286922"/>
            </a:xfrm>
            <a:custGeom>
              <a:rect b="b" l="l" r="r" t="t"/>
              <a:pathLst>
                <a:path extrusionOk="0" h="9134" w="6014">
                  <a:moveTo>
                    <a:pt x="3857" y="0"/>
                  </a:moveTo>
                  <a:cubicBezTo>
                    <a:pt x="3804" y="0"/>
                    <a:pt x="3749" y="17"/>
                    <a:pt x="3706" y="53"/>
                  </a:cubicBezTo>
                  <a:cubicBezTo>
                    <a:pt x="3284" y="397"/>
                    <a:pt x="3009" y="893"/>
                    <a:pt x="2926" y="1424"/>
                  </a:cubicBezTo>
                  <a:cubicBezTo>
                    <a:pt x="2853" y="1177"/>
                    <a:pt x="2766" y="929"/>
                    <a:pt x="2661" y="681"/>
                  </a:cubicBezTo>
                  <a:cubicBezTo>
                    <a:pt x="2622" y="589"/>
                    <a:pt x="2538" y="507"/>
                    <a:pt x="2436" y="507"/>
                  </a:cubicBezTo>
                  <a:cubicBezTo>
                    <a:pt x="2417" y="507"/>
                    <a:pt x="2396" y="510"/>
                    <a:pt x="2376" y="516"/>
                  </a:cubicBezTo>
                  <a:cubicBezTo>
                    <a:pt x="1757" y="728"/>
                    <a:pt x="1762" y="1392"/>
                    <a:pt x="1886" y="1924"/>
                  </a:cubicBezTo>
                  <a:cubicBezTo>
                    <a:pt x="1886" y="1928"/>
                    <a:pt x="1890" y="1934"/>
                    <a:pt x="1890" y="1938"/>
                  </a:cubicBezTo>
                  <a:cubicBezTo>
                    <a:pt x="1844" y="1892"/>
                    <a:pt x="1803" y="1841"/>
                    <a:pt x="1757" y="1796"/>
                  </a:cubicBezTo>
                  <a:cubicBezTo>
                    <a:pt x="1705" y="1742"/>
                    <a:pt x="1645" y="1719"/>
                    <a:pt x="1586" y="1719"/>
                  </a:cubicBezTo>
                  <a:cubicBezTo>
                    <a:pt x="1479" y="1719"/>
                    <a:pt x="1375" y="1796"/>
                    <a:pt x="1330" y="1906"/>
                  </a:cubicBezTo>
                  <a:cubicBezTo>
                    <a:pt x="1165" y="2332"/>
                    <a:pt x="1211" y="2796"/>
                    <a:pt x="1408" y="3185"/>
                  </a:cubicBezTo>
                  <a:cubicBezTo>
                    <a:pt x="1336" y="3185"/>
                    <a:pt x="1262" y="3185"/>
                    <a:pt x="1188" y="3190"/>
                  </a:cubicBezTo>
                  <a:cubicBezTo>
                    <a:pt x="785" y="3222"/>
                    <a:pt x="413" y="3479"/>
                    <a:pt x="505" y="3928"/>
                  </a:cubicBezTo>
                  <a:cubicBezTo>
                    <a:pt x="587" y="4313"/>
                    <a:pt x="858" y="4607"/>
                    <a:pt x="1202" y="4772"/>
                  </a:cubicBezTo>
                  <a:cubicBezTo>
                    <a:pt x="936" y="4896"/>
                    <a:pt x="680" y="5038"/>
                    <a:pt x="441" y="5208"/>
                  </a:cubicBezTo>
                  <a:cubicBezTo>
                    <a:pt x="281" y="5322"/>
                    <a:pt x="321" y="5602"/>
                    <a:pt x="541" y="5602"/>
                  </a:cubicBezTo>
                  <a:cubicBezTo>
                    <a:pt x="543" y="5602"/>
                    <a:pt x="545" y="5602"/>
                    <a:pt x="547" y="5602"/>
                  </a:cubicBezTo>
                  <a:cubicBezTo>
                    <a:pt x="730" y="5593"/>
                    <a:pt x="909" y="5575"/>
                    <a:pt x="1083" y="5538"/>
                  </a:cubicBezTo>
                  <a:lnTo>
                    <a:pt x="1083" y="5538"/>
                  </a:lnTo>
                  <a:cubicBezTo>
                    <a:pt x="1042" y="5579"/>
                    <a:pt x="1005" y="5621"/>
                    <a:pt x="964" y="5662"/>
                  </a:cubicBezTo>
                  <a:cubicBezTo>
                    <a:pt x="680" y="5983"/>
                    <a:pt x="1" y="6588"/>
                    <a:pt x="350" y="7061"/>
                  </a:cubicBezTo>
                  <a:cubicBezTo>
                    <a:pt x="449" y="7195"/>
                    <a:pt x="573" y="7247"/>
                    <a:pt x="704" y="7247"/>
                  </a:cubicBezTo>
                  <a:cubicBezTo>
                    <a:pt x="814" y="7247"/>
                    <a:pt x="929" y="7211"/>
                    <a:pt x="1037" y="7156"/>
                  </a:cubicBezTo>
                  <a:lnTo>
                    <a:pt x="1037" y="7156"/>
                  </a:lnTo>
                  <a:cubicBezTo>
                    <a:pt x="1005" y="7290"/>
                    <a:pt x="978" y="7427"/>
                    <a:pt x="968" y="7575"/>
                  </a:cubicBezTo>
                  <a:cubicBezTo>
                    <a:pt x="956" y="7688"/>
                    <a:pt x="1066" y="7768"/>
                    <a:pt x="1170" y="7768"/>
                  </a:cubicBezTo>
                  <a:cubicBezTo>
                    <a:pt x="1218" y="7768"/>
                    <a:pt x="1265" y="7751"/>
                    <a:pt x="1298" y="7712"/>
                  </a:cubicBezTo>
                  <a:cubicBezTo>
                    <a:pt x="1321" y="7689"/>
                    <a:pt x="1340" y="7666"/>
                    <a:pt x="1358" y="7643"/>
                  </a:cubicBezTo>
                  <a:lnTo>
                    <a:pt x="1358" y="7643"/>
                  </a:lnTo>
                  <a:cubicBezTo>
                    <a:pt x="1262" y="8028"/>
                    <a:pt x="1220" y="8455"/>
                    <a:pt x="1514" y="8688"/>
                  </a:cubicBezTo>
                  <a:cubicBezTo>
                    <a:pt x="1558" y="8724"/>
                    <a:pt x="1605" y="8741"/>
                    <a:pt x="1651" y="8741"/>
                  </a:cubicBezTo>
                  <a:cubicBezTo>
                    <a:pt x="1729" y="8741"/>
                    <a:pt x="1802" y="8691"/>
                    <a:pt x="1840" y="8601"/>
                  </a:cubicBezTo>
                  <a:cubicBezTo>
                    <a:pt x="2024" y="8152"/>
                    <a:pt x="2202" y="7702"/>
                    <a:pt x="2386" y="7253"/>
                  </a:cubicBezTo>
                  <a:lnTo>
                    <a:pt x="2386" y="7253"/>
                  </a:lnTo>
                  <a:cubicBezTo>
                    <a:pt x="2381" y="7317"/>
                    <a:pt x="2376" y="7382"/>
                    <a:pt x="2376" y="7446"/>
                  </a:cubicBezTo>
                  <a:cubicBezTo>
                    <a:pt x="2363" y="7831"/>
                    <a:pt x="2358" y="8235"/>
                    <a:pt x="2418" y="8615"/>
                  </a:cubicBezTo>
                  <a:cubicBezTo>
                    <a:pt x="2454" y="8845"/>
                    <a:pt x="2587" y="9120"/>
                    <a:pt x="2853" y="9133"/>
                  </a:cubicBezTo>
                  <a:cubicBezTo>
                    <a:pt x="2860" y="9133"/>
                    <a:pt x="2866" y="9134"/>
                    <a:pt x="2872" y="9134"/>
                  </a:cubicBezTo>
                  <a:cubicBezTo>
                    <a:pt x="3198" y="9134"/>
                    <a:pt x="3226" y="8643"/>
                    <a:pt x="3289" y="8400"/>
                  </a:cubicBezTo>
                  <a:cubicBezTo>
                    <a:pt x="3394" y="8009"/>
                    <a:pt x="3472" y="7615"/>
                    <a:pt x="3527" y="7217"/>
                  </a:cubicBezTo>
                  <a:cubicBezTo>
                    <a:pt x="3555" y="7010"/>
                    <a:pt x="3578" y="6804"/>
                    <a:pt x="3596" y="6597"/>
                  </a:cubicBezTo>
                  <a:cubicBezTo>
                    <a:pt x="3720" y="6951"/>
                    <a:pt x="3872" y="7290"/>
                    <a:pt x="4069" y="7611"/>
                  </a:cubicBezTo>
                  <a:cubicBezTo>
                    <a:pt x="4108" y="7673"/>
                    <a:pt x="4165" y="7701"/>
                    <a:pt x="4222" y="7701"/>
                  </a:cubicBezTo>
                  <a:cubicBezTo>
                    <a:pt x="4284" y="7701"/>
                    <a:pt x="4347" y="7668"/>
                    <a:pt x="4390" y="7611"/>
                  </a:cubicBezTo>
                  <a:cubicBezTo>
                    <a:pt x="4655" y="7266"/>
                    <a:pt x="4545" y="6809"/>
                    <a:pt x="4408" y="6413"/>
                  </a:cubicBezTo>
                  <a:lnTo>
                    <a:pt x="4408" y="6413"/>
                  </a:lnTo>
                  <a:cubicBezTo>
                    <a:pt x="4559" y="6555"/>
                    <a:pt x="4730" y="6663"/>
                    <a:pt x="4902" y="6663"/>
                  </a:cubicBezTo>
                  <a:cubicBezTo>
                    <a:pt x="4992" y="6663"/>
                    <a:pt x="5081" y="6634"/>
                    <a:pt x="5169" y="6565"/>
                  </a:cubicBezTo>
                  <a:cubicBezTo>
                    <a:pt x="5563" y="6254"/>
                    <a:pt x="5182" y="5511"/>
                    <a:pt x="5000" y="5175"/>
                  </a:cubicBezTo>
                  <a:cubicBezTo>
                    <a:pt x="4985" y="5158"/>
                    <a:pt x="4972" y="5139"/>
                    <a:pt x="4962" y="5116"/>
                  </a:cubicBezTo>
                  <a:lnTo>
                    <a:pt x="4962" y="5116"/>
                  </a:lnTo>
                  <a:cubicBezTo>
                    <a:pt x="5091" y="5175"/>
                    <a:pt x="5224" y="5230"/>
                    <a:pt x="5362" y="5276"/>
                  </a:cubicBezTo>
                  <a:cubicBezTo>
                    <a:pt x="5388" y="5285"/>
                    <a:pt x="5412" y="5290"/>
                    <a:pt x="5436" y="5290"/>
                  </a:cubicBezTo>
                  <a:cubicBezTo>
                    <a:pt x="5604" y="5290"/>
                    <a:pt x="5705" y="5077"/>
                    <a:pt x="5633" y="4923"/>
                  </a:cubicBezTo>
                  <a:cubicBezTo>
                    <a:pt x="5472" y="4612"/>
                    <a:pt x="5252" y="4355"/>
                    <a:pt x="4990" y="4135"/>
                  </a:cubicBezTo>
                  <a:lnTo>
                    <a:pt x="4990" y="4135"/>
                  </a:lnTo>
                  <a:cubicBezTo>
                    <a:pt x="5051" y="4138"/>
                    <a:pt x="5112" y="4140"/>
                    <a:pt x="5172" y="4140"/>
                  </a:cubicBezTo>
                  <a:cubicBezTo>
                    <a:pt x="5286" y="4140"/>
                    <a:pt x="5399" y="4135"/>
                    <a:pt x="5513" y="4125"/>
                  </a:cubicBezTo>
                  <a:cubicBezTo>
                    <a:pt x="5669" y="4112"/>
                    <a:pt x="5798" y="3979"/>
                    <a:pt x="5751" y="3814"/>
                  </a:cubicBezTo>
                  <a:cubicBezTo>
                    <a:pt x="5641" y="3424"/>
                    <a:pt x="5371" y="3213"/>
                    <a:pt x="5045" y="3098"/>
                  </a:cubicBezTo>
                  <a:cubicBezTo>
                    <a:pt x="5288" y="3001"/>
                    <a:pt x="5527" y="2906"/>
                    <a:pt x="5770" y="2804"/>
                  </a:cubicBezTo>
                  <a:cubicBezTo>
                    <a:pt x="5967" y="2726"/>
                    <a:pt x="6013" y="2415"/>
                    <a:pt x="5770" y="2355"/>
                  </a:cubicBezTo>
                  <a:cubicBezTo>
                    <a:pt x="5563" y="2302"/>
                    <a:pt x="5354" y="2276"/>
                    <a:pt x="5146" y="2276"/>
                  </a:cubicBezTo>
                  <a:cubicBezTo>
                    <a:pt x="5018" y="2276"/>
                    <a:pt x="4891" y="2285"/>
                    <a:pt x="4765" y="2305"/>
                  </a:cubicBezTo>
                  <a:cubicBezTo>
                    <a:pt x="5023" y="2071"/>
                    <a:pt x="5279" y="1837"/>
                    <a:pt x="5536" y="1608"/>
                  </a:cubicBezTo>
                  <a:cubicBezTo>
                    <a:pt x="5653" y="1504"/>
                    <a:pt x="5553" y="1327"/>
                    <a:pt x="5421" y="1327"/>
                  </a:cubicBezTo>
                  <a:cubicBezTo>
                    <a:pt x="5408" y="1327"/>
                    <a:pt x="5394" y="1329"/>
                    <a:pt x="5380" y="1333"/>
                  </a:cubicBezTo>
                  <a:cubicBezTo>
                    <a:pt x="5000" y="1429"/>
                    <a:pt x="4646" y="1576"/>
                    <a:pt x="4329" y="1773"/>
                  </a:cubicBezTo>
                  <a:cubicBezTo>
                    <a:pt x="4472" y="1484"/>
                    <a:pt x="4596" y="1185"/>
                    <a:pt x="4710" y="878"/>
                  </a:cubicBezTo>
                  <a:cubicBezTo>
                    <a:pt x="4763" y="723"/>
                    <a:pt x="4623" y="604"/>
                    <a:pt x="4486" y="604"/>
                  </a:cubicBezTo>
                  <a:cubicBezTo>
                    <a:pt x="4433" y="604"/>
                    <a:pt x="4380" y="622"/>
                    <a:pt x="4339" y="663"/>
                  </a:cubicBezTo>
                  <a:cubicBezTo>
                    <a:pt x="4215" y="791"/>
                    <a:pt x="4100" y="925"/>
                    <a:pt x="3995" y="1067"/>
                  </a:cubicBezTo>
                  <a:cubicBezTo>
                    <a:pt x="4027" y="778"/>
                    <a:pt x="4045" y="489"/>
                    <a:pt x="4060" y="200"/>
                  </a:cubicBezTo>
                  <a:cubicBezTo>
                    <a:pt x="4066" y="69"/>
                    <a:pt x="3964" y="0"/>
                    <a:pt x="38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6"/>
            <p:cNvSpPr/>
            <p:nvPr/>
          </p:nvSpPr>
          <p:spPr>
            <a:xfrm>
              <a:off x="8350533" y="3794676"/>
              <a:ext cx="110132" cy="164853"/>
            </a:xfrm>
            <a:custGeom>
              <a:rect b="b" l="l" r="r" t="t"/>
              <a:pathLst>
                <a:path extrusionOk="0" h="5248" w="3506">
                  <a:moveTo>
                    <a:pt x="1898" y="0"/>
                  </a:moveTo>
                  <a:cubicBezTo>
                    <a:pt x="1810" y="0"/>
                    <a:pt x="1722" y="35"/>
                    <a:pt x="1667" y="113"/>
                  </a:cubicBezTo>
                  <a:cubicBezTo>
                    <a:pt x="1557" y="259"/>
                    <a:pt x="1465" y="410"/>
                    <a:pt x="1378" y="571"/>
                  </a:cubicBezTo>
                  <a:cubicBezTo>
                    <a:pt x="1383" y="526"/>
                    <a:pt x="1391" y="479"/>
                    <a:pt x="1396" y="433"/>
                  </a:cubicBezTo>
                  <a:cubicBezTo>
                    <a:pt x="1424" y="239"/>
                    <a:pt x="1272" y="109"/>
                    <a:pt x="1126" y="109"/>
                  </a:cubicBezTo>
                  <a:cubicBezTo>
                    <a:pt x="1030" y="109"/>
                    <a:pt x="936" y="165"/>
                    <a:pt x="896" y="296"/>
                  </a:cubicBezTo>
                  <a:cubicBezTo>
                    <a:pt x="740" y="810"/>
                    <a:pt x="695" y="1341"/>
                    <a:pt x="704" y="1874"/>
                  </a:cubicBezTo>
                  <a:cubicBezTo>
                    <a:pt x="663" y="1813"/>
                    <a:pt x="617" y="1754"/>
                    <a:pt x="575" y="1694"/>
                  </a:cubicBezTo>
                  <a:cubicBezTo>
                    <a:pt x="516" y="1616"/>
                    <a:pt x="427" y="1580"/>
                    <a:pt x="341" y="1580"/>
                  </a:cubicBezTo>
                  <a:cubicBezTo>
                    <a:pt x="185" y="1580"/>
                    <a:pt x="39" y="1697"/>
                    <a:pt x="98" y="1891"/>
                  </a:cubicBezTo>
                  <a:cubicBezTo>
                    <a:pt x="162" y="2098"/>
                    <a:pt x="236" y="2295"/>
                    <a:pt x="323" y="2492"/>
                  </a:cubicBezTo>
                  <a:cubicBezTo>
                    <a:pt x="199" y="2571"/>
                    <a:pt x="130" y="2754"/>
                    <a:pt x="263" y="2896"/>
                  </a:cubicBezTo>
                  <a:cubicBezTo>
                    <a:pt x="373" y="3011"/>
                    <a:pt x="483" y="3125"/>
                    <a:pt x="593" y="3244"/>
                  </a:cubicBezTo>
                  <a:cubicBezTo>
                    <a:pt x="268" y="3648"/>
                    <a:pt x="79" y="4139"/>
                    <a:pt x="20" y="4662"/>
                  </a:cubicBezTo>
                  <a:cubicBezTo>
                    <a:pt x="0" y="4817"/>
                    <a:pt x="144" y="4913"/>
                    <a:pt x="283" y="4913"/>
                  </a:cubicBezTo>
                  <a:cubicBezTo>
                    <a:pt x="370" y="4913"/>
                    <a:pt x="455" y="4875"/>
                    <a:pt x="498" y="4790"/>
                  </a:cubicBezTo>
                  <a:cubicBezTo>
                    <a:pt x="612" y="4560"/>
                    <a:pt x="735" y="4332"/>
                    <a:pt x="869" y="4111"/>
                  </a:cubicBezTo>
                  <a:lnTo>
                    <a:pt x="869" y="4111"/>
                  </a:lnTo>
                  <a:cubicBezTo>
                    <a:pt x="860" y="4427"/>
                    <a:pt x="883" y="4749"/>
                    <a:pt x="932" y="5074"/>
                  </a:cubicBezTo>
                  <a:cubicBezTo>
                    <a:pt x="951" y="5191"/>
                    <a:pt x="1058" y="5248"/>
                    <a:pt x="1166" y="5248"/>
                  </a:cubicBezTo>
                  <a:cubicBezTo>
                    <a:pt x="1275" y="5248"/>
                    <a:pt x="1385" y="5189"/>
                    <a:pt x="1406" y="5074"/>
                  </a:cubicBezTo>
                  <a:cubicBezTo>
                    <a:pt x="1446" y="4859"/>
                    <a:pt x="1483" y="4647"/>
                    <a:pt x="1520" y="4437"/>
                  </a:cubicBezTo>
                  <a:cubicBezTo>
                    <a:pt x="1543" y="4529"/>
                    <a:pt x="1565" y="4615"/>
                    <a:pt x="1598" y="4702"/>
                  </a:cubicBezTo>
                  <a:cubicBezTo>
                    <a:pt x="1636" y="4827"/>
                    <a:pt x="1744" y="4887"/>
                    <a:pt x="1850" y="4887"/>
                  </a:cubicBezTo>
                  <a:cubicBezTo>
                    <a:pt x="1979" y="4887"/>
                    <a:pt x="2105" y="4800"/>
                    <a:pt x="2102" y="4634"/>
                  </a:cubicBezTo>
                  <a:cubicBezTo>
                    <a:pt x="2102" y="4281"/>
                    <a:pt x="2079" y="3932"/>
                    <a:pt x="2033" y="3580"/>
                  </a:cubicBezTo>
                  <a:lnTo>
                    <a:pt x="2033" y="3580"/>
                  </a:lnTo>
                  <a:cubicBezTo>
                    <a:pt x="2176" y="3703"/>
                    <a:pt x="2327" y="3818"/>
                    <a:pt x="2492" y="3919"/>
                  </a:cubicBezTo>
                  <a:cubicBezTo>
                    <a:pt x="2530" y="3941"/>
                    <a:pt x="2572" y="3951"/>
                    <a:pt x="2613" y="3951"/>
                  </a:cubicBezTo>
                  <a:cubicBezTo>
                    <a:pt x="2774" y="3951"/>
                    <a:pt x="2932" y="3797"/>
                    <a:pt x="2873" y="3625"/>
                  </a:cubicBezTo>
                  <a:cubicBezTo>
                    <a:pt x="2763" y="3305"/>
                    <a:pt x="2593" y="3015"/>
                    <a:pt x="2369" y="2776"/>
                  </a:cubicBezTo>
                  <a:cubicBezTo>
                    <a:pt x="2523" y="2733"/>
                    <a:pt x="2684" y="2720"/>
                    <a:pt x="2846" y="2720"/>
                  </a:cubicBezTo>
                  <a:cubicBezTo>
                    <a:pt x="2953" y="2720"/>
                    <a:pt x="3061" y="2726"/>
                    <a:pt x="3167" y="2731"/>
                  </a:cubicBezTo>
                  <a:cubicBezTo>
                    <a:pt x="3170" y="2731"/>
                    <a:pt x="3173" y="2731"/>
                    <a:pt x="3176" y="2731"/>
                  </a:cubicBezTo>
                  <a:cubicBezTo>
                    <a:pt x="3505" y="2731"/>
                    <a:pt x="3484" y="2249"/>
                    <a:pt x="3167" y="2213"/>
                  </a:cubicBezTo>
                  <a:cubicBezTo>
                    <a:pt x="3038" y="2194"/>
                    <a:pt x="2914" y="2185"/>
                    <a:pt x="2786" y="2181"/>
                  </a:cubicBezTo>
                  <a:cubicBezTo>
                    <a:pt x="2969" y="1965"/>
                    <a:pt x="3148" y="1745"/>
                    <a:pt x="3322" y="1516"/>
                  </a:cubicBezTo>
                  <a:cubicBezTo>
                    <a:pt x="3454" y="1342"/>
                    <a:pt x="3264" y="1127"/>
                    <a:pt x="3079" y="1127"/>
                  </a:cubicBezTo>
                  <a:cubicBezTo>
                    <a:pt x="3020" y="1127"/>
                    <a:pt x="2961" y="1150"/>
                    <a:pt x="2914" y="1204"/>
                  </a:cubicBezTo>
                  <a:cubicBezTo>
                    <a:pt x="2712" y="1434"/>
                    <a:pt x="2501" y="1648"/>
                    <a:pt x="2272" y="1846"/>
                  </a:cubicBezTo>
                  <a:cubicBezTo>
                    <a:pt x="2465" y="1451"/>
                    <a:pt x="2689" y="1070"/>
                    <a:pt x="2937" y="708"/>
                  </a:cubicBezTo>
                  <a:cubicBezTo>
                    <a:pt x="3070" y="519"/>
                    <a:pt x="2885" y="329"/>
                    <a:pt x="2697" y="329"/>
                  </a:cubicBezTo>
                  <a:cubicBezTo>
                    <a:pt x="2659" y="329"/>
                    <a:pt x="2620" y="337"/>
                    <a:pt x="2583" y="355"/>
                  </a:cubicBezTo>
                  <a:cubicBezTo>
                    <a:pt x="2304" y="493"/>
                    <a:pt x="2094" y="727"/>
                    <a:pt x="1914" y="979"/>
                  </a:cubicBezTo>
                  <a:cubicBezTo>
                    <a:pt x="1978" y="754"/>
                    <a:pt x="2052" y="530"/>
                    <a:pt x="2139" y="310"/>
                  </a:cubicBezTo>
                  <a:cubicBezTo>
                    <a:pt x="2213" y="119"/>
                    <a:pt x="2058" y="0"/>
                    <a:pt x="18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4944"/>
                                        </p:tgtEl>
                                        <p:attrNameLst>
                                          <p:attrName>style.visibility</p:attrName>
                                        </p:attrNameLst>
                                      </p:cBhvr>
                                      <p:to>
                                        <p:strVal val="visible"/>
                                      </p:to>
                                    </p:set>
                                    <p:anim calcmode="lin" valueType="num">
                                      <p:cBhvr additive="base">
                                        <p:cTn dur="600"/>
                                        <p:tgtEl>
                                          <p:spTgt spid="4944"/>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6" name="Shape 4136"/>
        <p:cNvGrpSpPr/>
        <p:nvPr/>
      </p:nvGrpSpPr>
      <p:grpSpPr>
        <a:xfrm>
          <a:off x="0" y="0"/>
          <a:ext cx="0" cy="0"/>
          <a:chOff x="0" y="0"/>
          <a:chExt cx="0" cy="0"/>
        </a:xfrm>
      </p:grpSpPr>
      <p:sp>
        <p:nvSpPr>
          <p:cNvPr id="4137" name="Google Shape;4137;p60"/>
          <p:cNvSpPr txBox="1"/>
          <p:nvPr>
            <p:ph type="title"/>
          </p:nvPr>
        </p:nvSpPr>
        <p:spPr>
          <a:xfrm>
            <a:off x="299950" y="602100"/>
            <a:ext cx="9283800" cy="12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Land Acknowledgement</a:t>
            </a:r>
            <a:endParaRPr sz="5000">
              <a:solidFill>
                <a:schemeClr val="dk2"/>
              </a:solidFill>
            </a:endParaRPr>
          </a:p>
        </p:txBody>
      </p:sp>
      <p:sp>
        <p:nvSpPr>
          <p:cNvPr id="4138" name="Google Shape;4138;p60"/>
          <p:cNvSpPr/>
          <p:nvPr/>
        </p:nvSpPr>
        <p:spPr>
          <a:xfrm rot="7011835">
            <a:off x="-1371822" y="749328"/>
            <a:ext cx="5442761" cy="4754382"/>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txBox="1"/>
          <p:nvPr/>
        </p:nvSpPr>
        <p:spPr>
          <a:xfrm>
            <a:off x="2169500" y="1651675"/>
            <a:ext cx="6091800" cy="1851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latin typeface="Poppins"/>
                <a:ea typeface="Poppins"/>
                <a:cs typeface="Poppins"/>
                <a:sym typeface="Poppins"/>
              </a:rPr>
              <a:t>Virginia Commonwealth University resides on the </a:t>
            </a:r>
            <a:r>
              <a:rPr lang="en" sz="2000">
                <a:latin typeface="Poppins"/>
                <a:ea typeface="Poppins"/>
                <a:cs typeface="Poppins"/>
                <a:sym typeface="Poppins"/>
              </a:rPr>
              <a:t>ancestral</a:t>
            </a:r>
            <a:r>
              <a:rPr lang="en" sz="2000">
                <a:latin typeface="Poppins"/>
                <a:ea typeface="Poppins"/>
                <a:cs typeface="Poppins"/>
                <a:sym typeface="Poppins"/>
              </a:rPr>
              <a:t> lands of the Powhatan Confederacy who have and continue to care for this land since time </a:t>
            </a:r>
            <a:r>
              <a:rPr lang="en" sz="2000">
                <a:latin typeface="Poppins"/>
                <a:ea typeface="Poppins"/>
                <a:cs typeface="Poppins"/>
                <a:sym typeface="Poppins"/>
              </a:rPr>
              <a:t>immemorial</a:t>
            </a:r>
            <a:r>
              <a:rPr lang="en" sz="2000">
                <a:latin typeface="Poppins"/>
                <a:ea typeface="Poppins"/>
                <a:cs typeface="Poppins"/>
                <a:sym typeface="Poppins"/>
              </a:rPr>
              <a:t>.</a:t>
            </a:r>
            <a:endParaRPr sz="2000">
              <a:latin typeface="Poppins"/>
              <a:ea typeface="Poppins"/>
              <a:cs typeface="Poppins"/>
              <a:sym typeface="Poppins"/>
            </a:endParaRPr>
          </a:p>
          <a:p>
            <a:pPr indent="0" lvl="0" marL="0" rtl="0" algn="ctr">
              <a:spcBef>
                <a:spcPts val="0"/>
              </a:spcBef>
              <a:spcAft>
                <a:spcPts val="0"/>
              </a:spcAft>
              <a:buNone/>
            </a:pPr>
            <a:r>
              <a:rPr lang="en" sz="2000">
                <a:latin typeface="Poppins"/>
                <a:ea typeface="Poppins"/>
                <a:cs typeface="Poppins"/>
                <a:sym typeface="Poppins"/>
              </a:rPr>
              <a:t> </a:t>
            </a:r>
            <a:endParaRPr sz="2000">
              <a:latin typeface="Poppins"/>
              <a:ea typeface="Poppins"/>
              <a:cs typeface="Poppins"/>
              <a:sym typeface="Poppins"/>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2" name="Shape 4972"/>
        <p:cNvGrpSpPr/>
        <p:nvPr/>
      </p:nvGrpSpPr>
      <p:grpSpPr>
        <a:xfrm>
          <a:off x="0" y="0"/>
          <a:ext cx="0" cy="0"/>
          <a:chOff x="0" y="0"/>
          <a:chExt cx="0" cy="0"/>
        </a:xfrm>
      </p:grpSpPr>
      <p:pic>
        <p:nvPicPr>
          <p:cNvPr id="4973" name="Google Shape;4973;p87"/>
          <p:cNvPicPr preferRelativeResize="0"/>
          <p:nvPr/>
        </p:nvPicPr>
        <p:blipFill rotWithShape="1">
          <a:blip r:embed="rId3">
            <a:alphaModFix/>
          </a:blip>
          <a:srcRect b="0" l="20749" r="20749" t="0"/>
          <a:stretch/>
        </p:blipFill>
        <p:spPr>
          <a:xfrm>
            <a:off x="4623125" y="-1"/>
            <a:ext cx="4520875" cy="5143500"/>
          </a:xfrm>
          <a:prstGeom prst="rect">
            <a:avLst/>
          </a:prstGeom>
          <a:noFill/>
          <a:ln>
            <a:noFill/>
          </a:ln>
        </p:spPr>
      </p:pic>
      <p:sp>
        <p:nvSpPr>
          <p:cNvPr id="4974" name="Google Shape;4974;p87"/>
          <p:cNvSpPr/>
          <p:nvPr/>
        </p:nvSpPr>
        <p:spPr>
          <a:xfrm>
            <a:off x="0" y="-12"/>
            <a:ext cx="9144000" cy="5143520"/>
          </a:xfrm>
          <a:custGeom>
            <a:rect b="b" l="l" r="r" t="t"/>
            <a:pathLst>
              <a:path extrusionOk="0" h="160735" w="285750">
                <a:moveTo>
                  <a:pt x="218722" y="16790"/>
                </a:moveTo>
                <a:cubicBezTo>
                  <a:pt x="225750" y="16790"/>
                  <a:pt x="232750" y="17486"/>
                  <a:pt x="239411" y="18919"/>
                </a:cubicBezTo>
                <a:cubicBezTo>
                  <a:pt x="261997" y="23777"/>
                  <a:pt x="267605" y="45458"/>
                  <a:pt x="268938" y="59722"/>
                </a:cubicBezTo>
                <a:cubicBezTo>
                  <a:pt x="270641" y="77986"/>
                  <a:pt x="267688" y="96464"/>
                  <a:pt x="260271" y="114014"/>
                </a:cubicBezTo>
                <a:cubicBezTo>
                  <a:pt x="256449" y="123039"/>
                  <a:pt x="251198" y="132100"/>
                  <a:pt x="241661" y="138719"/>
                </a:cubicBezTo>
                <a:cubicBezTo>
                  <a:pt x="234583" y="143633"/>
                  <a:pt x="224664" y="146920"/>
                  <a:pt x="214894" y="146920"/>
                </a:cubicBezTo>
                <a:cubicBezTo>
                  <a:pt x="211501" y="146920"/>
                  <a:pt x="208126" y="146523"/>
                  <a:pt x="204895" y="145661"/>
                </a:cubicBezTo>
                <a:cubicBezTo>
                  <a:pt x="190048" y="141696"/>
                  <a:pt x="183201" y="130076"/>
                  <a:pt x="175867" y="120181"/>
                </a:cubicBezTo>
                <a:cubicBezTo>
                  <a:pt x="166902" y="108109"/>
                  <a:pt x="154948" y="96952"/>
                  <a:pt x="149423" y="83903"/>
                </a:cubicBezTo>
                <a:cubicBezTo>
                  <a:pt x="141696" y="65627"/>
                  <a:pt x="148519" y="44422"/>
                  <a:pt x="167771" y="30980"/>
                </a:cubicBezTo>
                <a:cubicBezTo>
                  <a:pt x="180959" y="21769"/>
                  <a:pt x="199936" y="16790"/>
                  <a:pt x="218722" y="16790"/>
                </a:cubicBezTo>
                <a:close/>
                <a:moveTo>
                  <a:pt x="0" y="0"/>
                </a:moveTo>
                <a:lnTo>
                  <a:pt x="0" y="160734"/>
                </a:lnTo>
                <a:lnTo>
                  <a:pt x="285750" y="160734"/>
                </a:lnTo>
                <a:lnTo>
                  <a:pt x="28575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75" name="Google Shape;4975;p87"/>
          <p:cNvPicPr preferRelativeResize="0"/>
          <p:nvPr/>
        </p:nvPicPr>
        <p:blipFill>
          <a:blip r:embed="rId4">
            <a:alphaModFix/>
          </a:blip>
          <a:stretch>
            <a:fillRect/>
          </a:stretch>
        </p:blipFill>
        <p:spPr>
          <a:xfrm>
            <a:off x="48898" y="0"/>
            <a:ext cx="9120251" cy="5143501"/>
          </a:xfrm>
          <a:prstGeom prst="rect">
            <a:avLst/>
          </a:prstGeom>
          <a:noFill/>
          <a:ln>
            <a:noFill/>
          </a:ln>
        </p:spPr>
      </p:pic>
      <p:sp>
        <p:nvSpPr>
          <p:cNvPr id="4976" name="Google Shape;4976;p87"/>
          <p:cNvSpPr txBox="1"/>
          <p:nvPr>
            <p:ph type="title"/>
          </p:nvPr>
        </p:nvSpPr>
        <p:spPr>
          <a:xfrm>
            <a:off x="726425" y="1207825"/>
            <a:ext cx="3393000" cy="154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A PICTURE ALWAYS REINFORCES THE </a:t>
            </a:r>
            <a:r>
              <a:rPr lang="en">
                <a:solidFill>
                  <a:schemeClr val="dk2"/>
                </a:solidFill>
              </a:rPr>
              <a:t>CONCEPT</a:t>
            </a:r>
            <a:endParaRPr>
              <a:solidFill>
                <a:schemeClr val="dk2"/>
              </a:solidFill>
            </a:endParaRPr>
          </a:p>
        </p:txBody>
      </p:sp>
      <p:grpSp>
        <p:nvGrpSpPr>
          <p:cNvPr id="4977" name="Google Shape;4977;p87"/>
          <p:cNvGrpSpPr/>
          <p:nvPr/>
        </p:nvGrpSpPr>
        <p:grpSpPr>
          <a:xfrm flipH="1" rot="7084717">
            <a:off x="3605703" y="-490771"/>
            <a:ext cx="992233" cy="1839015"/>
            <a:chOff x="3321775" y="2146200"/>
            <a:chExt cx="1129175" cy="2092825"/>
          </a:xfrm>
        </p:grpSpPr>
        <p:sp>
          <p:nvSpPr>
            <p:cNvPr id="4978" name="Google Shape;4978;p87"/>
            <p:cNvSpPr/>
            <p:nvPr/>
          </p:nvSpPr>
          <p:spPr>
            <a:xfrm>
              <a:off x="3800450" y="3263300"/>
              <a:ext cx="271050" cy="975725"/>
            </a:xfrm>
            <a:custGeom>
              <a:rect b="b" l="l" r="r" t="t"/>
              <a:pathLst>
                <a:path extrusionOk="0" fill="none" h="39029" w="10842">
                  <a:moveTo>
                    <a:pt x="1" y="1"/>
                  </a:moveTo>
                  <a:cubicBezTo>
                    <a:pt x="6939" y="10341"/>
                    <a:pt x="10842" y="21016"/>
                    <a:pt x="7539" y="3902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7"/>
            <p:cNvSpPr/>
            <p:nvPr/>
          </p:nvSpPr>
          <p:spPr>
            <a:xfrm>
              <a:off x="3738750" y="2671200"/>
              <a:ext cx="251875" cy="1567000"/>
            </a:xfrm>
            <a:custGeom>
              <a:rect b="b" l="l" r="r" t="t"/>
              <a:pathLst>
                <a:path extrusionOk="0" fill="none" h="62680" w="10075">
                  <a:moveTo>
                    <a:pt x="9841" y="1"/>
                  </a:moveTo>
                  <a:cubicBezTo>
                    <a:pt x="0" y="18114"/>
                    <a:pt x="0" y="41030"/>
                    <a:pt x="10074" y="62679"/>
                  </a:cubicBezTo>
                </a:path>
              </a:pathLst>
            </a:custGeom>
            <a:noFill/>
            <a:ln cap="flat" cmpd="sng" w="5000">
              <a:solidFill>
                <a:schemeClr val="lt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7"/>
            <p:cNvSpPr/>
            <p:nvPr/>
          </p:nvSpPr>
          <p:spPr>
            <a:xfrm>
              <a:off x="3879675" y="2249025"/>
              <a:ext cx="514550" cy="520725"/>
            </a:xfrm>
            <a:custGeom>
              <a:rect b="b" l="l" r="r" t="t"/>
              <a:pathLst>
                <a:path extrusionOk="0" h="20829" w="20582">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7"/>
            <p:cNvSpPr/>
            <p:nvPr/>
          </p:nvSpPr>
          <p:spPr>
            <a:xfrm>
              <a:off x="4009775" y="2275925"/>
              <a:ext cx="406975" cy="389475"/>
            </a:xfrm>
            <a:custGeom>
              <a:rect b="b" l="l" r="r" t="t"/>
              <a:pathLst>
                <a:path extrusionOk="0" fill="none" h="15579" w="16279">
                  <a:moveTo>
                    <a:pt x="0" y="15578"/>
                  </a:moveTo>
                  <a:cubicBezTo>
                    <a:pt x="2836" y="9040"/>
                    <a:pt x="9807" y="2102"/>
                    <a:pt x="16279"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7"/>
            <p:cNvSpPr/>
            <p:nvPr/>
          </p:nvSpPr>
          <p:spPr>
            <a:xfrm>
              <a:off x="4405875" y="2251000"/>
              <a:ext cx="35050" cy="49050"/>
            </a:xfrm>
            <a:custGeom>
              <a:rect b="b" l="l" r="r" t="t"/>
              <a:pathLst>
                <a:path extrusionOk="0" h="1962" w="1402">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7"/>
            <p:cNvSpPr/>
            <p:nvPr/>
          </p:nvSpPr>
          <p:spPr>
            <a:xfrm>
              <a:off x="3996425" y="2243400"/>
              <a:ext cx="320250" cy="419500"/>
            </a:xfrm>
            <a:custGeom>
              <a:rect b="b" l="l" r="r" t="t"/>
              <a:pathLst>
                <a:path extrusionOk="0" fill="none" h="16780" w="12810">
                  <a:moveTo>
                    <a:pt x="1" y="16779"/>
                  </a:moveTo>
                  <a:cubicBezTo>
                    <a:pt x="4837" y="7506"/>
                    <a:pt x="9341" y="2736"/>
                    <a:pt x="12810"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7"/>
            <p:cNvSpPr/>
            <p:nvPr/>
          </p:nvSpPr>
          <p:spPr>
            <a:xfrm>
              <a:off x="4301650" y="2218100"/>
              <a:ext cx="40875" cy="43950"/>
            </a:xfrm>
            <a:custGeom>
              <a:rect b="b" l="l" r="r" t="t"/>
              <a:pathLst>
                <a:path extrusionOk="0" h="1758" w="1635">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7"/>
            <p:cNvSpPr/>
            <p:nvPr/>
          </p:nvSpPr>
          <p:spPr>
            <a:xfrm>
              <a:off x="4009775" y="2404350"/>
              <a:ext cx="420325" cy="261050"/>
            </a:xfrm>
            <a:custGeom>
              <a:rect b="b" l="l" r="r" t="t"/>
              <a:pathLst>
                <a:path extrusionOk="0" fill="none" h="10442" w="16813">
                  <a:moveTo>
                    <a:pt x="0" y="10441"/>
                  </a:moveTo>
                  <a:cubicBezTo>
                    <a:pt x="3970" y="4471"/>
                    <a:pt x="10241" y="701"/>
                    <a:pt x="16812"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7"/>
            <p:cNvSpPr/>
            <p:nvPr/>
          </p:nvSpPr>
          <p:spPr>
            <a:xfrm>
              <a:off x="4422575" y="2380825"/>
              <a:ext cx="28375" cy="51125"/>
            </a:xfrm>
            <a:custGeom>
              <a:rect b="b" l="l" r="r" t="t"/>
              <a:pathLst>
                <a:path extrusionOk="0" h="2045" w="1135">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7"/>
            <p:cNvSpPr/>
            <p:nvPr/>
          </p:nvSpPr>
          <p:spPr>
            <a:xfrm>
              <a:off x="3953050" y="2168350"/>
              <a:ext cx="145975" cy="455350"/>
            </a:xfrm>
            <a:custGeom>
              <a:rect b="b" l="l" r="r" t="t"/>
              <a:pathLst>
                <a:path extrusionOk="0" fill="none" h="18214" w="5839">
                  <a:moveTo>
                    <a:pt x="1" y="18214"/>
                  </a:moveTo>
                  <a:cubicBezTo>
                    <a:pt x="4437" y="12543"/>
                    <a:pt x="5838" y="6572"/>
                    <a:pt x="4604" y="1"/>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7"/>
            <p:cNvSpPr/>
            <p:nvPr/>
          </p:nvSpPr>
          <p:spPr>
            <a:xfrm>
              <a:off x="4041450" y="2146200"/>
              <a:ext cx="50075" cy="29300"/>
            </a:xfrm>
            <a:custGeom>
              <a:rect b="b" l="l" r="r" t="t"/>
              <a:pathLst>
                <a:path extrusionOk="0" h="1172" w="2003">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7"/>
            <p:cNvSpPr/>
            <p:nvPr/>
          </p:nvSpPr>
          <p:spPr>
            <a:xfrm>
              <a:off x="4009775" y="2373500"/>
              <a:ext cx="316900" cy="291900"/>
            </a:xfrm>
            <a:custGeom>
              <a:rect b="b" l="l" r="r" t="t"/>
              <a:pathLst>
                <a:path extrusionOk="0" fill="none" h="11676" w="12676">
                  <a:moveTo>
                    <a:pt x="0" y="11675"/>
                  </a:moveTo>
                  <a:cubicBezTo>
                    <a:pt x="3836" y="5404"/>
                    <a:pt x="7672" y="2502"/>
                    <a:pt x="12676"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7"/>
            <p:cNvSpPr/>
            <p:nvPr/>
          </p:nvSpPr>
          <p:spPr>
            <a:xfrm>
              <a:off x="4316650" y="2348575"/>
              <a:ext cx="34225" cy="48200"/>
            </a:xfrm>
            <a:custGeom>
              <a:rect b="b" l="l" r="r" t="t"/>
              <a:pathLst>
                <a:path extrusionOk="0" h="1928" w="1369">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7"/>
            <p:cNvSpPr/>
            <p:nvPr/>
          </p:nvSpPr>
          <p:spPr>
            <a:xfrm>
              <a:off x="3953050" y="2225900"/>
              <a:ext cx="184325" cy="397800"/>
            </a:xfrm>
            <a:custGeom>
              <a:rect b="b" l="l" r="r" t="t"/>
              <a:pathLst>
                <a:path extrusionOk="0" fill="none" h="15912" w="7373">
                  <a:moveTo>
                    <a:pt x="1" y="15912"/>
                  </a:moveTo>
                  <a:cubicBezTo>
                    <a:pt x="5572" y="11475"/>
                    <a:pt x="6772" y="6905"/>
                    <a:pt x="7373" y="0"/>
                  </a:cubicBezTo>
                </a:path>
              </a:pathLst>
            </a:custGeom>
            <a:solidFill>
              <a:schemeClr val="lt2"/>
            </a:solid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7"/>
            <p:cNvSpPr/>
            <p:nvPr/>
          </p:nvSpPr>
          <p:spPr>
            <a:xfrm>
              <a:off x="4111500" y="2203375"/>
              <a:ext cx="49225" cy="28375"/>
            </a:xfrm>
            <a:custGeom>
              <a:rect b="b" l="l" r="r" t="t"/>
              <a:pathLst>
                <a:path extrusionOk="0" h="1135" w="1969">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7"/>
            <p:cNvSpPr/>
            <p:nvPr/>
          </p:nvSpPr>
          <p:spPr>
            <a:xfrm>
              <a:off x="3943050" y="2514700"/>
              <a:ext cx="427000" cy="255050"/>
            </a:xfrm>
            <a:custGeom>
              <a:rect b="b" l="l" r="r" t="t"/>
              <a:pathLst>
                <a:path extrusionOk="0" h="10202" w="1708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7"/>
            <p:cNvSpPr/>
            <p:nvPr/>
          </p:nvSpPr>
          <p:spPr>
            <a:xfrm>
              <a:off x="3880500" y="2301775"/>
              <a:ext cx="265225" cy="467975"/>
            </a:xfrm>
            <a:custGeom>
              <a:rect b="b" l="l" r="r" t="t"/>
              <a:pathLst>
                <a:path extrusionOk="0" h="18719" w="10609">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7"/>
            <p:cNvSpPr/>
            <p:nvPr/>
          </p:nvSpPr>
          <p:spPr>
            <a:xfrm>
              <a:off x="3387650" y="2867400"/>
              <a:ext cx="483700" cy="475550"/>
            </a:xfrm>
            <a:custGeom>
              <a:rect b="b" l="l" r="r" t="t"/>
              <a:pathLst>
                <a:path extrusionOk="0" h="19022" w="19348">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7"/>
            <p:cNvSpPr/>
            <p:nvPr/>
          </p:nvSpPr>
          <p:spPr>
            <a:xfrm>
              <a:off x="3321775" y="2973100"/>
              <a:ext cx="443675" cy="265200"/>
            </a:xfrm>
            <a:custGeom>
              <a:rect b="b" l="l" r="r" t="t"/>
              <a:pathLst>
                <a:path extrusionOk="0" fill="none" h="10608" w="17747">
                  <a:moveTo>
                    <a:pt x="17747" y="10608"/>
                  </a:moveTo>
                  <a:cubicBezTo>
                    <a:pt x="13844" y="5337"/>
                    <a:pt x="6172" y="534"/>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7"/>
            <p:cNvSpPr/>
            <p:nvPr/>
          </p:nvSpPr>
          <p:spPr>
            <a:xfrm>
              <a:off x="3404325" y="2923900"/>
              <a:ext cx="371975" cy="310250"/>
            </a:xfrm>
            <a:custGeom>
              <a:rect b="b" l="l" r="r" t="t"/>
              <a:pathLst>
                <a:path extrusionOk="0" fill="none" h="12410" w="14879">
                  <a:moveTo>
                    <a:pt x="14878" y="12409"/>
                  </a:moveTo>
                  <a:cubicBezTo>
                    <a:pt x="8640" y="5071"/>
                    <a:pt x="3637" y="1735"/>
                    <a:pt x="1" y="0"/>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7"/>
            <p:cNvSpPr/>
            <p:nvPr/>
          </p:nvSpPr>
          <p:spPr>
            <a:xfrm>
              <a:off x="3382650" y="2901275"/>
              <a:ext cx="32550" cy="41925"/>
            </a:xfrm>
            <a:custGeom>
              <a:rect b="b" l="l" r="r" t="t"/>
              <a:pathLst>
                <a:path extrusionOk="0" h="1677" w="1302">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7"/>
            <p:cNvSpPr/>
            <p:nvPr/>
          </p:nvSpPr>
          <p:spPr>
            <a:xfrm>
              <a:off x="3335125" y="3074000"/>
              <a:ext cx="430325" cy="164300"/>
            </a:xfrm>
            <a:custGeom>
              <a:rect b="b" l="l" r="r" t="t"/>
              <a:pathLst>
                <a:path extrusionOk="0" fill="none" h="6572" w="17213">
                  <a:moveTo>
                    <a:pt x="17213" y="6572"/>
                  </a:moveTo>
                  <a:cubicBezTo>
                    <a:pt x="12443" y="2035"/>
                    <a:pt x="6071" y="1"/>
                    <a:pt x="0" y="668"/>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7"/>
            <p:cNvSpPr/>
            <p:nvPr/>
          </p:nvSpPr>
          <p:spPr>
            <a:xfrm>
              <a:off x="3611150" y="2806300"/>
              <a:ext cx="196000" cy="383650"/>
            </a:xfrm>
            <a:custGeom>
              <a:rect b="b" l="l" r="r" t="t"/>
              <a:pathLst>
                <a:path extrusionOk="0" fill="none" h="15346" w="7840">
                  <a:moveTo>
                    <a:pt x="7839" y="15345"/>
                  </a:moveTo>
                  <a:cubicBezTo>
                    <a:pt x="2702" y="11176"/>
                    <a:pt x="201" y="6105"/>
                    <a:pt x="1"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7"/>
            <p:cNvSpPr/>
            <p:nvPr/>
          </p:nvSpPr>
          <p:spPr>
            <a:xfrm>
              <a:off x="3587025" y="2786200"/>
              <a:ext cx="49050" cy="24400"/>
            </a:xfrm>
            <a:custGeom>
              <a:rect b="b" l="l" r="r" t="t"/>
              <a:pathLst>
                <a:path extrusionOk="0" h="976" w="1962">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7"/>
            <p:cNvSpPr/>
            <p:nvPr/>
          </p:nvSpPr>
          <p:spPr>
            <a:xfrm>
              <a:off x="3421850" y="3041475"/>
              <a:ext cx="343600" cy="196825"/>
            </a:xfrm>
            <a:custGeom>
              <a:rect b="b" l="l" r="r" t="t"/>
              <a:pathLst>
                <a:path extrusionOk="0" fill="none" h="7873" w="13744">
                  <a:moveTo>
                    <a:pt x="13744" y="7873"/>
                  </a:moveTo>
                  <a:cubicBezTo>
                    <a:pt x="9007" y="3036"/>
                    <a:pt x="4971" y="1268"/>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7"/>
            <p:cNvSpPr/>
            <p:nvPr/>
          </p:nvSpPr>
          <p:spPr>
            <a:xfrm>
              <a:off x="3402675" y="3020575"/>
              <a:ext cx="25875" cy="45175"/>
            </a:xfrm>
            <a:custGeom>
              <a:rect b="b" l="l" r="r" t="t"/>
              <a:pathLst>
                <a:path extrusionOk="0" h="1807" w="1035">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7"/>
            <p:cNvSpPr/>
            <p:nvPr/>
          </p:nvSpPr>
          <p:spPr>
            <a:xfrm>
              <a:off x="3561125" y="2871350"/>
              <a:ext cx="246025" cy="318600"/>
            </a:xfrm>
            <a:custGeom>
              <a:rect b="b" l="l" r="r" t="t"/>
              <a:pathLst>
                <a:path extrusionOk="0" fill="none" h="12744" w="9841">
                  <a:moveTo>
                    <a:pt x="9840" y="12743"/>
                  </a:moveTo>
                  <a:cubicBezTo>
                    <a:pt x="3903" y="9941"/>
                    <a:pt x="1901" y="6072"/>
                    <a:pt x="0" y="1"/>
                  </a:cubicBezTo>
                </a:path>
              </a:pathLst>
            </a:custGeom>
            <a:noFill/>
            <a:ln cap="rnd" cmpd="sng" w="50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7"/>
            <p:cNvSpPr/>
            <p:nvPr/>
          </p:nvSpPr>
          <p:spPr>
            <a:xfrm>
              <a:off x="3536925" y="2851550"/>
              <a:ext cx="46725" cy="26625"/>
            </a:xfrm>
            <a:custGeom>
              <a:rect b="b" l="l" r="r" t="t"/>
              <a:pathLst>
                <a:path extrusionOk="0" h="1065" w="1869">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7"/>
            <p:cNvSpPr/>
            <p:nvPr/>
          </p:nvSpPr>
          <p:spPr>
            <a:xfrm>
              <a:off x="3415175" y="3155425"/>
              <a:ext cx="423675" cy="187525"/>
            </a:xfrm>
            <a:custGeom>
              <a:rect b="b" l="l" r="r" t="t"/>
              <a:pathLst>
                <a:path extrusionOk="0" h="7501" w="16947">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7"/>
            <p:cNvSpPr/>
            <p:nvPr/>
          </p:nvSpPr>
          <p:spPr>
            <a:xfrm>
              <a:off x="3650350" y="2907225"/>
              <a:ext cx="221000" cy="435725"/>
            </a:xfrm>
            <a:custGeom>
              <a:rect b="b" l="l" r="r" t="t"/>
              <a:pathLst>
                <a:path extrusionOk="0" h="17429" w="884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8" name="Google Shape;5008;p87"/>
          <p:cNvSpPr/>
          <p:nvPr/>
        </p:nvSpPr>
        <p:spPr>
          <a:xfrm rot="-9440034">
            <a:off x="3131138" y="-528788"/>
            <a:ext cx="2155245" cy="1534022"/>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9" name="Google Shape;5009;p87"/>
          <p:cNvGrpSpPr/>
          <p:nvPr/>
        </p:nvGrpSpPr>
        <p:grpSpPr>
          <a:xfrm>
            <a:off x="3730435" y="3713466"/>
            <a:ext cx="2176120" cy="1473255"/>
            <a:chOff x="4159060" y="3694416"/>
            <a:chExt cx="2176120" cy="1473255"/>
          </a:xfrm>
        </p:grpSpPr>
        <p:grpSp>
          <p:nvGrpSpPr>
            <p:cNvPr id="5010" name="Google Shape;5010;p87"/>
            <p:cNvGrpSpPr/>
            <p:nvPr/>
          </p:nvGrpSpPr>
          <p:grpSpPr>
            <a:xfrm>
              <a:off x="4902504" y="4429988"/>
              <a:ext cx="1432676" cy="737683"/>
              <a:chOff x="4102175" y="4352175"/>
              <a:chExt cx="1709025" cy="879975"/>
            </a:xfrm>
          </p:grpSpPr>
          <p:sp>
            <p:nvSpPr>
              <p:cNvPr id="5011" name="Google Shape;5011;p87"/>
              <p:cNvSpPr/>
              <p:nvPr/>
            </p:nvSpPr>
            <p:spPr>
              <a:xfrm>
                <a:off x="4412200" y="4352175"/>
                <a:ext cx="1157350" cy="879975"/>
              </a:xfrm>
              <a:custGeom>
                <a:rect b="b" l="l" r="r" t="t"/>
                <a:pathLst>
                  <a:path extrusionOk="0" h="35199" w="46294">
                    <a:moveTo>
                      <a:pt x="44561" y="28907"/>
                    </a:moveTo>
                    <a:cubicBezTo>
                      <a:pt x="44773" y="26445"/>
                      <a:pt x="44226" y="22736"/>
                      <a:pt x="45138" y="21065"/>
                    </a:cubicBezTo>
                    <a:cubicBezTo>
                      <a:pt x="46050" y="19423"/>
                      <a:pt x="46293" y="17630"/>
                      <a:pt x="45047" y="16870"/>
                    </a:cubicBezTo>
                    <a:cubicBezTo>
                      <a:pt x="43831" y="16080"/>
                      <a:pt x="45229" y="13648"/>
                      <a:pt x="43406" y="12037"/>
                    </a:cubicBezTo>
                    <a:cubicBezTo>
                      <a:pt x="41582" y="10426"/>
                      <a:pt x="41947" y="9241"/>
                      <a:pt x="41217" y="8055"/>
                    </a:cubicBezTo>
                    <a:cubicBezTo>
                      <a:pt x="40457" y="6870"/>
                      <a:pt x="37995" y="5867"/>
                      <a:pt x="37995" y="5867"/>
                    </a:cubicBezTo>
                    <a:cubicBezTo>
                      <a:pt x="37995" y="5867"/>
                      <a:pt x="41065" y="9423"/>
                      <a:pt x="39819" y="11277"/>
                    </a:cubicBezTo>
                    <a:cubicBezTo>
                      <a:pt x="38603" y="13101"/>
                      <a:pt x="35564" y="14560"/>
                      <a:pt x="36445" y="16718"/>
                    </a:cubicBezTo>
                    <a:cubicBezTo>
                      <a:pt x="37296" y="18876"/>
                      <a:pt x="38117" y="20062"/>
                      <a:pt x="36475" y="22554"/>
                    </a:cubicBezTo>
                    <a:cubicBezTo>
                      <a:pt x="34834" y="25016"/>
                      <a:pt x="34652" y="26384"/>
                      <a:pt x="35381" y="27965"/>
                    </a:cubicBezTo>
                    <a:cubicBezTo>
                      <a:pt x="36111" y="29515"/>
                      <a:pt x="34469" y="33375"/>
                      <a:pt x="32706" y="33922"/>
                    </a:cubicBezTo>
                    <a:cubicBezTo>
                      <a:pt x="30974" y="34469"/>
                      <a:pt x="33922" y="31703"/>
                      <a:pt x="32615" y="28420"/>
                    </a:cubicBezTo>
                    <a:cubicBezTo>
                      <a:pt x="31339" y="25107"/>
                      <a:pt x="31795" y="22828"/>
                      <a:pt x="32068" y="19970"/>
                    </a:cubicBezTo>
                    <a:cubicBezTo>
                      <a:pt x="32342" y="17144"/>
                      <a:pt x="31156" y="12007"/>
                      <a:pt x="26749" y="9423"/>
                    </a:cubicBezTo>
                    <a:cubicBezTo>
                      <a:pt x="22341" y="6870"/>
                      <a:pt x="19879" y="1"/>
                      <a:pt x="19879" y="1"/>
                    </a:cubicBezTo>
                    <a:cubicBezTo>
                      <a:pt x="19879" y="1"/>
                      <a:pt x="17873" y="3739"/>
                      <a:pt x="18785" y="8055"/>
                    </a:cubicBezTo>
                    <a:cubicBezTo>
                      <a:pt x="19697" y="12372"/>
                      <a:pt x="17053" y="16049"/>
                      <a:pt x="18968" y="18694"/>
                    </a:cubicBezTo>
                    <a:cubicBezTo>
                      <a:pt x="20882" y="21369"/>
                      <a:pt x="24925" y="25563"/>
                      <a:pt x="25290" y="28147"/>
                    </a:cubicBezTo>
                    <a:cubicBezTo>
                      <a:pt x="25655" y="30700"/>
                      <a:pt x="27570" y="30062"/>
                      <a:pt x="26931" y="32645"/>
                    </a:cubicBezTo>
                    <a:cubicBezTo>
                      <a:pt x="26323" y="35199"/>
                      <a:pt x="24104" y="34469"/>
                      <a:pt x="23557" y="32250"/>
                    </a:cubicBezTo>
                    <a:cubicBezTo>
                      <a:pt x="23010" y="30031"/>
                      <a:pt x="20518" y="24469"/>
                      <a:pt x="16870" y="22888"/>
                    </a:cubicBezTo>
                    <a:cubicBezTo>
                      <a:pt x="13192" y="21338"/>
                      <a:pt x="11095" y="22433"/>
                      <a:pt x="10062" y="19150"/>
                    </a:cubicBezTo>
                    <a:cubicBezTo>
                      <a:pt x="9059" y="15837"/>
                      <a:pt x="6353" y="16961"/>
                      <a:pt x="5989" y="15442"/>
                    </a:cubicBezTo>
                    <a:cubicBezTo>
                      <a:pt x="5563" y="13891"/>
                      <a:pt x="4226" y="12767"/>
                      <a:pt x="2615" y="12584"/>
                    </a:cubicBezTo>
                    <a:cubicBezTo>
                      <a:pt x="1703" y="12493"/>
                      <a:pt x="760" y="12736"/>
                      <a:pt x="1" y="13314"/>
                    </a:cubicBezTo>
                    <a:cubicBezTo>
                      <a:pt x="1" y="13314"/>
                      <a:pt x="2767" y="12767"/>
                      <a:pt x="3496" y="15381"/>
                    </a:cubicBezTo>
                    <a:cubicBezTo>
                      <a:pt x="4226" y="17995"/>
                      <a:pt x="2888" y="21034"/>
                      <a:pt x="4773" y="22858"/>
                    </a:cubicBezTo>
                    <a:cubicBezTo>
                      <a:pt x="6657" y="24682"/>
                      <a:pt x="5381" y="26718"/>
                      <a:pt x="8846" y="29089"/>
                    </a:cubicBezTo>
                    <a:cubicBezTo>
                      <a:pt x="12341" y="31460"/>
                      <a:pt x="13071" y="31369"/>
                      <a:pt x="14621" y="33132"/>
                    </a:cubicBezTo>
                    <a:cubicBezTo>
                      <a:pt x="15350" y="33952"/>
                      <a:pt x="16293" y="34317"/>
                      <a:pt x="17083" y="34712"/>
                    </a:cubicBezTo>
                    <a:lnTo>
                      <a:pt x="39485" y="34712"/>
                    </a:lnTo>
                    <a:cubicBezTo>
                      <a:pt x="39758" y="34074"/>
                      <a:pt x="40184" y="33557"/>
                      <a:pt x="40731" y="33162"/>
                    </a:cubicBezTo>
                    <a:cubicBezTo>
                      <a:pt x="42615" y="31886"/>
                      <a:pt x="44318" y="31399"/>
                      <a:pt x="44561" y="289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7"/>
              <p:cNvSpPr/>
              <p:nvPr/>
            </p:nvSpPr>
            <p:spPr>
              <a:xfrm>
                <a:off x="4102175" y="4979075"/>
                <a:ext cx="622375" cy="240925"/>
              </a:xfrm>
              <a:custGeom>
                <a:rect b="b" l="l" r="r" t="t"/>
                <a:pathLst>
                  <a:path extrusionOk="0" h="9637" w="24895">
                    <a:moveTo>
                      <a:pt x="11824" y="1916"/>
                    </a:moveTo>
                    <a:cubicBezTo>
                      <a:pt x="8146" y="2098"/>
                      <a:pt x="3952" y="2372"/>
                      <a:pt x="2736" y="1186"/>
                    </a:cubicBezTo>
                    <a:cubicBezTo>
                      <a:pt x="1550" y="1"/>
                      <a:pt x="0" y="791"/>
                      <a:pt x="0" y="791"/>
                    </a:cubicBezTo>
                    <a:cubicBezTo>
                      <a:pt x="0" y="791"/>
                      <a:pt x="2462" y="1521"/>
                      <a:pt x="3101" y="3466"/>
                    </a:cubicBezTo>
                    <a:cubicBezTo>
                      <a:pt x="3739" y="5655"/>
                      <a:pt x="4681" y="7752"/>
                      <a:pt x="5958" y="9636"/>
                    </a:cubicBezTo>
                    <a:lnTo>
                      <a:pt x="24894" y="9636"/>
                    </a:lnTo>
                    <a:cubicBezTo>
                      <a:pt x="22736" y="7448"/>
                      <a:pt x="21338" y="7114"/>
                      <a:pt x="18602" y="6050"/>
                    </a:cubicBezTo>
                    <a:cubicBezTo>
                      <a:pt x="15563" y="4864"/>
                      <a:pt x="15472" y="1734"/>
                      <a:pt x="11824" y="19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7"/>
              <p:cNvSpPr/>
              <p:nvPr/>
            </p:nvSpPr>
            <p:spPr>
              <a:xfrm>
                <a:off x="5469225" y="4964650"/>
                <a:ext cx="341975" cy="255350"/>
              </a:xfrm>
              <a:custGeom>
                <a:rect b="b" l="l" r="r" t="t"/>
                <a:pathLst>
                  <a:path extrusionOk="0" h="10214" w="13679">
                    <a:moveTo>
                      <a:pt x="12401" y="0"/>
                    </a:moveTo>
                    <a:cubicBezTo>
                      <a:pt x="12401" y="0"/>
                      <a:pt x="12128" y="3010"/>
                      <a:pt x="9818" y="3374"/>
                    </a:cubicBezTo>
                    <a:cubicBezTo>
                      <a:pt x="7538" y="3709"/>
                      <a:pt x="4559" y="3769"/>
                      <a:pt x="4134" y="6019"/>
                    </a:cubicBezTo>
                    <a:cubicBezTo>
                      <a:pt x="3708" y="8268"/>
                      <a:pt x="3860" y="9058"/>
                      <a:pt x="2614" y="9332"/>
                    </a:cubicBezTo>
                    <a:cubicBezTo>
                      <a:pt x="1702" y="9514"/>
                      <a:pt x="669" y="9605"/>
                      <a:pt x="0" y="10213"/>
                    </a:cubicBezTo>
                    <a:lnTo>
                      <a:pt x="10578" y="10213"/>
                    </a:lnTo>
                    <a:cubicBezTo>
                      <a:pt x="10882" y="8238"/>
                      <a:pt x="12249" y="7873"/>
                      <a:pt x="12949" y="6535"/>
                    </a:cubicBezTo>
                    <a:cubicBezTo>
                      <a:pt x="13678" y="5107"/>
                      <a:pt x="12401" y="0"/>
                      <a:pt x="124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7"/>
              <p:cNvSpPr/>
              <p:nvPr/>
            </p:nvSpPr>
            <p:spPr>
              <a:xfrm>
                <a:off x="4102175" y="4352175"/>
                <a:ext cx="1686225" cy="867825"/>
              </a:xfrm>
              <a:custGeom>
                <a:rect b="b" l="l" r="r" t="t"/>
                <a:pathLst>
                  <a:path extrusionOk="0" h="34713" w="67449">
                    <a:moveTo>
                      <a:pt x="1186" y="25624"/>
                    </a:moveTo>
                    <a:cubicBezTo>
                      <a:pt x="760" y="25624"/>
                      <a:pt x="365" y="25715"/>
                      <a:pt x="0" y="25898"/>
                    </a:cubicBezTo>
                    <a:cubicBezTo>
                      <a:pt x="0" y="25898"/>
                      <a:pt x="152" y="25928"/>
                      <a:pt x="426" y="26050"/>
                    </a:cubicBezTo>
                    <a:cubicBezTo>
                      <a:pt x="471" y="26043"/>
                      <a:pt x="518" y="26040"/>
                      <a:pt x="566" y="26040"/>
                    </a:cubicBezTo>
                    <a:cubicBezTo>
                      <a:pt x="2167" y="26040"/>
                      <a:pt x="5290" y="29364"/>
                      <a:pt x="5319" y="29393"/>
                    </a:cubicBezTo>
                    <a:lnTo>
                      <a:pt x="5350" y="29424"/>
                    </a:lnTo>
                    <a:lnTo>
                      <a:pt x="5441" y="29454"/>
                    </a:lnTo>
                    <a:cubicBezTo>
                      <a:pt x="5441" y="29454"/>
                      <a:pt x="10882" y="31247"/>
                      <a:pt x="12493" y="33405"/>
                    </a:cubicBezTo>
                    <a:cubicBezTo>
                      <a:pt x="12858" y="33922"/>
                      <a:pt x="13313" y="34348"/>
                      <a:pt x="13800" y="34712"/>
                    </a:cubicBezTo>
                    <a:lnTo>
                      <a:pt x="14924" y="34712"/>
                    </a:lnTo>
                    <a:cubicBezTo>
                      <a:pt x="14165" y="34348"/>
                      <a:pt x="13465" y="33770"/>
                      <a:pt x="12949" y="33071"/>
                    </a:cubicBezTo>
                    <a:cubicBezTo>
                      <a:pt x="11338" y="30913"/>
                      <a:pt x="6322" y="29150"/>
                      <a:pt x="5684" y="28937"/>
                    </a:cubicBezTo>
                    <a:cubicBezTo>
                      <a:pt x="5289" y="28572"/>
                      <a:pt x="2979" y="26171"/>
                      <a:pt x="1186" y="25624"/>
                    </a:cubicBezTo>
                    <a:close/>
                    <a:moveTo>
                      <a:pt x="13982" y="12615"/>
                    </a:moveTo>
                    <a:cubicBezTo>
                      <a:pt x="13405" y="12736"/>
                      <a:pt x="12858" y="12980"/>
                      <a:pt x="12402" y="13314"/>
                    </a:cubicBezTo>
                    <a:cubicBezTo>
                      <a:pt x="12638" y="13292"/>
                      <a:pt x="12874" y="13271"/>
                      <a:pt x="13100" y="13271"/>
                    </a:cubicBezTo>
                    <a:cubicBezTo>
                      <a:pt x="13194" y="13271"/>
                      <a:pt x="13285" y="13275"/>
                      <a:pt x="13374" y="13283"/>
                    </a:cubicBezTo>
                    <a:cubicBezTo>
                      <a:pt x="13648" y="13223"/>
                      <a:pt x="13921" y="13192"/>
                      <a:pt x="14195" y="13192"/>
                    </a:cubicBezTo>
                    <a:cubicBezTo>
                      <a:pt x="14742" y="13192"/>
                      <a:pt x="15259" y="13375"/>
                      <a:pt x="15715" y="13709"/>
                    </a:cubicBezTo>
                    <a:cubicBezTo>
                      <a:pt x="16079" y="14043"/>
                      <a:pt x="16383" y="14439"/>
                      <a:pt x="16596" y="14894"/>
                    </a:cubicBezTo>
                    <a:cubicBezTo>
                      <a:pt x="16779" y="15350"/>
                      <a:pt x="16900" y="15837"/>
                      <a:pt x="16900" y="16353"/>
                    </a:cubicBezTo>
                    <a:cubicBezTo>
                      <a:pt x="16900" y="17296"/>
                      <a:pt x="17721" y="18116"/>
                      <a:pt x="18481" y="18876"/>
                    </a:cubicBezTo>
                    <a:cubicBezTo>
                      <a:pt x="19028" y="19393"/>
                      <a:pt x="19545" y="19940"/>
                      <a:pt x="19666" y="20396"/>
                    </a:cubicBezTo>
                    <a:cubicBezTo>
                      <a:pt x="19849" y="21095"/>
                      <a:pt x="20791" y="22220"/>
                      <a:pt x="22159" y="23314"/>
                    </a:cubicBezTo>
                    <a:cubicBezTo>
                      <a:pt x="23496" y="24347"/>
                      <a:pt x="24955" y="25229"/>
                      <a:pt x="26536" y="25867"/>
                    </a:cubicBezTo>
                    <a:cubicBezTo>
                      <a:pt x="28268" y="26597"/>
                      <a:pt x="29727" y="28147"/>
                      <a:pt x="31034" y="30031"/>
                    </a:cubicBezTo>
                    <a:cubicBezTo>
                      <a:pt x="32037" y="31521"/>
                      <a:pt x="32949" y="33071"/>
                      <a:pt x="33739" y="34682"/>
                    </a:cubicBezTo>
                    <a:lnTo>
                      <a:pt x="34378" y="34712"/>
                    </a:lnTo>
                    <a:cubicBezTo>
                      <a:pt x="33527" y="32980"/>
                      <a:pt x="32554" y="31308"/>
                      <a:pt x="31490" y="29697"/>
                    </a:cubicBezTo>
                    <a:cubicBezTo>
                      <a:pt x="30122" y="27752"/>
                      <a:pt x="28572" y="26141"/>
                      <a:pt x="26748" y="25381"/>
                    </a:cubicBezTo>
                    <a:cubicBezTo>
                      <a:pt x="25229" y="24743"/>
                      <a:pt x="23800" y="23892"/>
                      <a:pt x="22523" y="22888"/>
                    </a:cubicBezTo>
                    <a:cubicBezTo>
                      <a:pt x="21216" y="21855"/>
                      <a:pt x="20365" y="20852"/>
                      <a:pt x="20213" y="20244"/>
                    </a:cubicBezTo>
                    <a:cubicBezTo>
                      <a:pt x="20031" y="19636"/>
                      <a:pt x="19453" y="19059"/>
                      <a:pt x="18876" y="18481"/>
                    </a:cubicBezTo>
                    <a:cubicBezTo>
                      <a:pt x="18207" y="17782"/>
                      <a:pt x="17478" y="17083"/>
                      <a:pt x="17478" y="16353"/>
                    </a:cubicBezTo>
                    <a:cubicBezTo>
                      <a:pt x="17478" y="15776"/>
                      <a:pt x="17326" y="15198"/>
                      <a:pt x="17113" y="14682"/>
                    </a:cubicBezTo>
                    <a:cubicBezTo>
                      <a:pt x="16870" y="14135"/>
                      <a:pt x="16505" y="13648"/>
                      <a:pt x="16049" y="13283"/>
                    </a:cubicBezTo>
                    <a:cubicBezTo>
                      <a:pt x="15532" y="12828"/>
                      <a:pt x="14864" y="12615"/>
                      <a:pt x="14195" y="12615"/>
                    </a:cubicBezTo>
                    <a:close/>
                    <a:moveTo>
                      <a:pt x="32280" y="1"/>
                    </a:moveTo>
                    <a:cubicBezTo>
                      <a:pt x="32280" y="1"/>
                      <a:pt x="32128" y="305"/>
                      <a:pt x="31916" y="852"/>
                    </a:cubicBezTo>
                    <a:cubicBezTo>
                      <a:pt x="31672" y="4590"/>
                      <a:pt x="33557" y="7964"/>
                      <a:pt x="35198" y="10882"/>
                    </a:cubicBezTo>
                    <a:cubicBezTo>
                      <a:pt x="36353" y="12949"/>
                      <a:pt x="37356" y="14742"/>
                      <a:pt x="37356" y="16201"/>
                    </a:cubicBezTo>
                    <a:cubicBezTo>
                      <a:pt x="37417" y="18177"/>
                      <a:pt x="37812" y="20153"/>
                      <a:pt x="38572" y="21977"/>
                    </a:cubicBezTo>
                    <a:cubicBezTo>
                      <a:pt x="39332" y="23922"/>
                      <a:pt x="40274" y="25806"/>
                      <a:pt x="41369" y="27600"/>
                    </a:cubicBezTo>
                    <a:cubicBezTo>
                      <a:pt x="42220" y="29028"/>
                      <a:pt x="42706" y="31855"/>
                      <a:pt x="42980" y="34712"/>
                    </a:cubicBezTo>
                    <a:lnTo>
                      <a:pt x="43557" y="34712"/>
                    </a:lnTo>
                    <a:cubicBezTo>
                      <a:pt x="43253" y="31764"/>
                      <a:pt x="42767" y="28816"/>
                      <a:pt x="41855" y="27296"/>
                    </a:cubicBezTo>
                    <a:cubicBezTo>
                      <a:pt x="40791" y="25533"/>
                      <a:pt x="39879" y="23679"/>
                      <a:pt x="39089" y="21794"/>
                    </a:cubicBezTo>
                    <a:cubicBezTo>
                      <a:pt x="38360" y="20001"/>
                      <a:pt x="37964" y="18116"/>
                      <a:pt x="37934" y="16201"/>
                    </a:cubicBezTo>
                    <a:cubicBezTo>
                      <a:pt x="37934" y="14590"/>
                      <a:pt x="36901" y="12736"/>
                      <a:pt x="35715" y="10609"/>
                    </a:cubicBezTo>
                    <a:cubicBezTo>
                      <a:pt x="34043" y="7660"/>
                      <a:pt x="32128" y="4256"/>
                      <a:pt x="32493" y="548"/>
                    </a:cubicBezTo>
                    <a:cubicBezTo>
                      <a:pt x="32372" y="183"/>
                      <a:pt x="32280" y="1"/>
                      <a:pt x="32280" y="1"/>
                    </a:cubicBezTo>
                    <a:close/>
                    <a:moveTo>
                      <a:pt x="50366" y="5867"/>
                    </a:moveTo>
                    <a:lnTo>
                      <a:pt x="50366" y="5867"/>
                    </a:lnTo>
                    <a:cubicBezTo>
                      <a:pt x="50366" y="5867"/>
                      <a:pt x="50639" y="6201"/>
                      <a:pt x="51004" y="6688"/>
                    </a:cubicBezTo>
                    <a:cubicBezTo>
                      <a:pt x="52098" y="7751"/>
                      <a:pt x="52858" y="9119"/>
                      <a:pt x="53223" y="10578"/>
                    </a:cubicBezTo>
                    <a:cubicBezTo>
                      <a:pt x="53588" y="12098"/>
                      <a:pt x="53588" y="13466"/>
                      <a:pt x="53375" y="13861"/>
                    </a:cubicBezTo>
                    <a:lnTo>
                      <a:pt x="53375" y="13891"/>
                    </a:lnTo>
                    <a:cubicBezTo>
                      <a:pt x="52858" y="14651"/>
                      <a:pt x="52646" y="15594"/>
                      <a:pt x="52828" y="16505"/>
                    </a:cubicBezTo>
                    <a:cubicBezTo>
                      <a:pt x="53010" y="17539"/>
                      <a:pt x="53497" y="18451"/>
                      <a:pt x="54226" y="19211"/>
                    </a:cubicBezTo>
                    <a:cubicBezTo>
                      <a:pt x="55260" y="20335"/>
                      <a:pt x="54226" y="22341"/>
                      <a:pt x="53314" y="24104"/>
                    </a:cubicBezTo>
                    <a:cubicBezTo>
                      <a:pt x="52585" y="25472"/>
                      <a:pt x="51946" y="26749"/>
                      <a:pt x="52250" y="27630"/>
                    </a:cubicBezTo>
                    <a:cubicBezTo>
                      <a:pt x="52767" y="28998"/>
                      <a:pt x="51642" y="30335"/>
                      <a:pt x="49971" y="32372"/>
                    </a:cubicBezTo>
                    <a:cubicBezTo>
                      <a:pt x="49606" y="32797"/>
                      <a:pt x="49211" y="33253"/>
                      <a:pt x="48816" y="33740"/>
                    </a:cubicBezTo>
                    <a:cubicBezTo>
                      <a:pt x="48572" y="34044"/>
                      <a:pt x="48329" y="34348"/>
                      <a:pt x="48086" y="34712"/>
                    </a:cubicBezTo>
                    <a:lnTo>
                      <a:pt x="48816" y="34712"/>
                    </a:lnTo>
                    <a:cubicBezTo>
                      <a:pt x="48998" y="34500"/>
                      <a:pt x="49150" y="34287"/>
                      <a:pt x="49302" y="34104"/>
                    </a:cubicBezTo>
                    <a:cubicBezTo>
                      <a:pt x="49667" y="33618"/>
                      <a:pt x="50062" y="33162"/>
                      <a:pt x="50427" y="32706"/>
                    </a:cubicBezTo>
                    <a:cubicBezTo>
                      <a:pt x="52250" y="30548"/>
                      <a:pt x="53436" y="29089"/>
                      <a:pt x="52828" y="27448"/>
                    </a:cubicBezTo>
                    <a:cubicBezTo>
                      <a:pt x="52615" y="26810"/>
                      <a:pt x="53223" y="25624"/>
                      <a:pt x="53861" y="24347"/>
                    </a:cubicBezTo>
                    <a:cubicBezTo>
                      <a:pt x="54864" y="22433"/>
                      <a:pt x="55989" y="20274"/>
                      <a:pt x="54682" y="18815"/>
                    </a:cubicBezTo>
                    <a:cubicBezTo>
                      <a:pt x="54044" y="18147"/>
                      <a:pt x="53618" y="17326"/>
                      <a:pt x="53436" y="16414"/>
                    </a:cubicBezTo>
                    <a:cubicBezTo>
                      <a:pt x="53284" y="15654"/>
                      <a:pt x="53436" y="14864"/>
                      <a:pt x="53861" y="14195"/>
                    </a:cubicBezTo>
                    <a:lnTo>
                      <a:pt x="53861" y="14165"/>
                    </a:lnTo>
                    <a:cubicBezTo>
                      <a:pt x="54135" y="13679"/>
                      <a:pt x="54196" y="12128"/>
                      <a:pt x="53770" y="10457"/>
                    </a:cubicBezTo>
                    <a:cubicBezTo>
                      <a:pt x="53405" y="8937"/>
                      <a:pt x="52646" y="7569"/>
                      <a:pt x="51582" y="6444"/>
                    </a:cubicBezTo>
                    <a:cubicBezTo>
                      <a:pt x="51187" y="6232"/>
                      <a:pt x="50761" y="6049"/>
                      <a:pt x="50366" y="5867"/>
                    </a:cubicBezTo>
                    <a:close/>
                    <a:moveTo>
                      <a:pt x="67083" y="24499"/>
                    </a:moveTo>
                    <a:cubicBezTo>
                      <a:pt x="67053" y="24834"/>
                      <a:pt x="66992" y="25138"/>
                      <a:pt x="66901" y="25442"/>
                    </a:cubicBezTo>
                    <a:cubicBezTo>
                      <a:pt x="66901" y="27600"/>
                      <a:pt x="65624" y="28785"/>
                      <a:pt x="64652" y="29727"/>
                    </a:cubicBezTo>
                    <a:cubicBezTo>
                      <a:pt x="64044" y="30275"/>
                      <a:pt x="63558" y="30731"/>
                      <a:pt x="63466" y="31308"/>
                    </a:cubicBezTo>
                    <a:cubicBezTo>
                      <a:pt x="63345" y="31946"/>
                      <a:pt x="62980" y="32554"/>
                      <a:pt x="62494" y="33010"/>
                    </a:cubicBezTo>
                    <a:cubicBezTo>
                      <a:pt x="61825" y="33618"/>
                      <a:pt x="61065" y="34135"/>
                      <a:pt x="60214" y="34469"/>
                    </a:cubicBezTo>
                    <a:lnTo>
                      <a:pt x="59819" y="34652"/>
                    </a:lnTo>
                    <a:lnTo>
                      <a:pt x="59697" y="34712"/>
                    </a:lnTo>
                    <a:lnTo>
                      <a:pt x="61035" y="34712"/>
                    </a:lnTo>
                    <a:cubicBezTo>
                      <a:pt x="61703" y="34378"/>
                      <a:pt x="62342" y="33952"/>
                      <a:pt x="62889" y="33436"/>
                    </a:cubicBezTo>
                    <a:cubicBezTo>
                      <a:pt x="63466" y="32889"/>
                      <a:pt x="63862" y="32190"/>
                      <a:pt x="64014" y="31399"/>
                    </a:cubicBezTo>
                    <a:cubicBezTo>
                      <a:pt x="64105" y="31004"/>
                      <a:pt x="64530" y="30639"/>
                      <a:pt x="65047" y="30123"/>
                    </a:cubicBezTo>
                    <a:cubicBezTo>
                      <a:pt x="66020" y="29241"/>
                      <a:pt x="67235" y="28056"/>
                      <a:pt x="67448" y="26080"/>
                    </a:cubicBezTo>
                    <a:cubicBezTo>
                      <a:pt x="67266" y="25168"/>
                      <a:pt x="67083" y="24499"/>
                      <a:pt x="67083" y="2449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87"/>
            <p:cNvGrpSpPr/>
            <p:nvPr/>
          </p:nvGrpSpPr>
          <p:grpSpPr>
            <a:xfrm>
              <a:off x="4387657" y="3694416"/>
              <a:ext cx="1252400" cy="1473059"/>
              <a:chOff x="2634050" y="3784550"/>
              <a:chExt cx="1220425" cy="1435450"/>
            </a:xfrm>
          </p:grpSpPr>
          <p:sp>
            <p:nvSpPr>
              <p:cNvPr id="5016" name="Google Shape;5016;p87"/>
              <p:cNvSpPr/>
              <p:nvPr/>
            </p:nvSpPr>
            <p:spPr>
              <a:xfrm>
                <a:off x="3062625" y="4406125"/>
                <a:ext cx="486375" cy="813875"/>
              </a:xfrm>
              <a:custGeom>
                <a:rect b="b" l="l" r="r" t="t"/>
                <a:pathLst>
                  <a:path extrusionOk="0" h="32555" w="19455">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7"/>
              <p:cNvSpPr/>
              <p:nvPr/>
            </p:nvSpPr>
            <p:spPr>
              <a:xfrm>
                <a:off x="2820975" y="3784550"/>
                <a:ext cx="262200" cy="674025"/>
              </a:xfrm>
              <a:custGeom>
                <a:rect b="b" l="l" r="r" t="t"/>
                <a:pathLst>
                  <a:path extrusionOk="0" h="26961" w="10488">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7"/>
              <p:cNvSpPr/>
              <p:nvPr/>
            </p:nvSpPr>
            <p:spPr>
              <a:xfrm>
                <a:off x="3105950" y="4119650"/>
                <a:ext cx="137550" cy="398200"/>
              </a:xfrm>
              <a:custGeom>
                <a:rect b="b" l="l" r="r" t="t"/>
                <a:pathLst>
                  <a:path extrusionOk="0" h="15928" w="5502">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7"/>
              <p:cNvSpPr/>
              <p:nvPr/>
            </p:nvSpPr>
            <p:spPr>
              <a:xfrm>
                <a:off x="3220700" y="4311150"/>
                <a:ext cx="286500" cy="433150"/>
              </a:xfrm>
              <a:custGeom>
                <a:rect b="b" l="l" r="r" t="t"/>
                <a:pathLst>
                  <a:path extrusionOk="0" h="17326" w="1146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7"/>
              <p:cNvSpPr/>
              <p:nvPr/>
            </p:nvSpPr>
            <p:spPr>
              <a:xfrm>
                <a:off x="3163700" y="4172850"/>
                <a:ext cx="215825" cy="463550"/>
              </a:xfrm>
              <a:custGeom>
                <a:rect b="b" l="l" r="r" t="t"/>
                <a:pathLst>
                  <a:path extrusionOk="0" h="18542" w="8633">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7"/>
              <p:cNvSpPr/>
              <p:nvPr/>
            </p:nvSpPr>
            <p:spPr>
              <a:xfrm>
                <a:off x="3286050" y="4423600"/>
                <a:ext cx="285725" cy="440775"/>
              </a:xfrm>
              <a:custGeom>
                <a:rect b="b" l="l" r="r" t="t"/>
                <a:pathLst>
                  <a:path extrusionOk="0" h="17631" w="11429">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7"/>
              <p:cNvSpPr/>
              <p:nvPr/>
            </p:nvSpPr>
            <p:spPr>
              <a:xfrm>
                <a:off x="3479825" y="4874225"/>
                <a:ext cx="312325" cy="279650"/>
              </a:xfrm>
              <a:custGeom>
                <a:rect b="b" l="l" r="r" t="t"/>
                <a:pathLst>
                  <a:path extrusionOk="0" h="11186" w="12493">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7"/>
              <p:cNvSpPr/>
              <p:nvPr/>
            </p:nvSpPr>
            <p:spPr>
              <a:xfrm>
                <a:off x="3496525" y="5004175"/>
                <a:ext cx="345025" cy="203675"/>
              </a:xfrm>
              <a:custGeom>
                <a:rect b="b" l="l" r="r" t="t"/>
                <a:pathLst>
                  <a:path extrusionOk="0" h="8147" w="13801">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7"/>
              <p:cNvSpPr/>
              <p:nvPr/>
            </p:nvSpPr>
            <p:spPr>
              <a:xfrm>
                <a:off x="3386350" y="4582425"/>
                <a:ext cx="323725" cy="457475"/>
              </a:xfrm>
              <a:custGeom>
                <a:rect b="b" l="l" r="r" t="t"/>
                <a:pathLst>
                  <a:path extrusionOk="0" h="18299" w="12949">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7"/>
              <p:cNvSpPr/>
              <p:nvPr/>
            </p:nvSpPr>
            <p:spPr>
              <a:xfrm>
                <a:off x="3333925" y="4476800"/>
                <a:ext cx="335875" cy="484825"/>
              </a:xfrm>
              <a:custGeom>
                <a:rect b="b" l="l" r="r" t="t"/>
                <a:pathLst>
                  <a:path extrusionOk="0" h="19393" w="13435">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7"/>
              <p:cNvSpPr/>
              <p:nvPr/>
            </p:nvSpPr>
            <p:spPr>
              <a:xfrm>
                <a:off x="3437250" y="4744275"/>
                <a:ext cx="358700" cy="360975"/>
              </a:xfrm>
              <a:custGeom>
                <a:rect b="b" l="l" r="r" t="t"/>
                <a:pathLst>
                  <a:path extrusionOk="0" h="14439" w="14348">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7"/>
              <p:cNvSpPr/>
              <p:nvPr/>
            </p:nvSpPr>
            <p:spPr>
              <a:xfrm>
                <a:off x="3336200" y="5146250"/>
                <a:ext cx="136050" cy="73750"/>
              </a:xfrm>
              <a:custGeom>
                <a:rect b="b" l="l" r="r" t="t"/>
                <a:pathLst>
                  <a:path extrusionOk="0" h="2950" w="5442">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7"/>
              <p:cNvSpPr/>
              <p:nvPr/>
            </p:nvSpPr>
            <p:spPr>
              <a:xfrm>
                <a:off x="2926600" y="4998075"/>
                <a:ext cx="449125" cy="125425"/>
              </a:xfrm>
              <a:custGeom>
                <a:rect b="b" l="l" r="r" t="t"/>
                <a:pathLst>
                  <a:path extrusionOk="0" h="5017" w="17965">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7"/>
              <p:cNvSpPr/>
              <p:nvPr/>
            </p:nvSpPr>
            <p:spPr>
              <a:xfrm>
                <a:off x="3048950" y="5061925"/>
                <a:ext cx="376925" cy="158075"/>
              </a:xfrm>
              <a:custGeom>
                <a:rect b="b" l="l" r="r" t="t"/>
                <a:pathLst>
                  <a:path extrusionOk="0" h="6323" w="15077">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7"/>
              <p:cNvSpPr/>
              <p:nvPr/>
            </p:nvSpPr>
            <p:spPr>
              <a:xfrm>
                <a:off x="3447150" y="5180450"/>
                <a:ext cx="49400" cy="39550"/>
              </a:xfrm>
              <a:custGeom>
                <a:rect b="b" l="l" r="r" t="t"/>
                <a:pathLst>
                  <a:path extrusionOk="0" h="1582" w="1976">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7"/>
              <p:cNvSpPr/>
              <p:nvPr/>
            </p:nvSpPr>
            <p:spPr>
              <a:xfrm>
                <a:off x="3542875" y="5156900"/>
                <a:ext cx="311600" cy="63100"/>
              </a:xfrm>
              <a:custGeom>
                <a:rect b="b" l="l" r="r" t="t"/>
                <a:pathLst>
                  <a:path extrusionOk="0" h="2524" w="12464">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7"/>
              <p:cNvSpPr/>
              <p:nvPr/>
            </p:nvSpPr>
            <p:spPr>
              <a:xfrm>
                <a:off x="2653050" y="4300500"/>
                <a:ext cx="450650" cy="218125"/>
              </a:xfrm>
              <a:custGeom>
                <a:rect b="b" l="l" r="r" t="t"/>
                <a:pathLst>
                  <a:path extrusionOk="0" h="8725" w="18026">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7"/>
              <p:cNvSpPr/>
              <p:nvPr/>
            </p:nvSpPr>
            <p:spPr>
              <a:xfrm>
                <a:off x="2634050" y="4445650"/>
                <a:ext cx="520550" cy="173275"/>
              </a:xfrm>
              <a:custGeom>
                <a:rect b="b" l="l" r="r" t="t"/>
                <a:pathLst>
                  <a:path extrusionOk="0" h="6931" w="20822">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7"/>
              <p:cNvSpPr/>
              <p:nvPr/>
            </p:nvSpPr>
            <p:spPr>
              <a:xfrm>
                <a:off x="2694075" y="4609775"/>
                <a:ext cx="522075" cy="122375"/>
              </a:xfrm>
              <a:custGeom>
                <a:rect b="b" l="l" r="r" t="t"/>
                <a:pathLst>
                  <a:path extrusionOk="0" h="4895" w="20883">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7"/>
              <p:cNvSpPr/>
              <p:nvPr/>
            </p:nvSpPr>
            <p:spPr>
              <a:xfrm>
                <a:off x="2727525" y="4765550"/>
                <a:ext cx="554750" cy="122375"/>
              </a:xfrm>
              <a:custGeom>
                <a:rect b="b" l="l" r="r" t="t"/>
                <a:pathLst>
                  <a:path extrusionOk="0" h="4895" w="2219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7"/>
              <p:cNvSpPr/>
              <p:nvPr/>
            </p:nvSpPr>
            <p:spPr>
              <a:xfrm>
                <a:off x="2794400" y="4888650"/>
                <a:ext cx="533450" cy="95025"/>
              </a:xfrm>
              <a:custGeom>
                <a:rect b="b" l="l" r="r" t="t"/>
                <a:pathLst>
                  <a:path extrusionOk="0" h="3801" w="21338">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87"/>
            <p:cNvGrpSpPr/>
            <p:nvPr/>
          </p:nvGrpSpPr>
          <p:grpSpPr>
            <a:xfrm>
              <a:off x="4159060" y="4439610"/>
              <a:ext cx="701773" cy="702653"/>
              <a:chOff x="5856000" y="4600650"/>
              <a:chExt cx="618575" cy="619350"/>
            </a:xfrm>
          </p:grpSpPr>
          <p:sp>
            <p:nvSpPr>
              <p:cNvPr id="5038" name="Google Shape;5038;p87"/>
              <p:cNvSpPr/>
              <p:nvPr/>
            </p:nvSpPr>
            <p:spPr>
              <a:xfrm>
                <a:off x="5909200" y="5028475"/>
                <a:ext cx="438475" cy="120100"/>
              </a:xfrm>
              <a:custGeom>
                <a:rect b="b" l="l" r="r" t="t"/>
                <a:pathLst>
                  <a:path extrusionOk="0" h="4804" w="17539">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7"/>
              <p:cNvSpPr/>
              <p:nvPr/>
            </p:nvSpPr>
            <p:spPr>
              <a:xfrm>
                <a:off x="6325600" y="4613575"/>
                <a:ext cx="148975" cy="421775"/>
              </a:xfrm>
              <a:custGeom>
                <a:rect b="b" l="l" r="r" t="t"/>
                <a:pathLst>
                  <a:path extrusionOk="0" h="16871" w="5959">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7"/>
              <p:cNvSpPr/>
              <p:nvPr/>
            </p:nvSpPr>
            <p:spPr>
              <a:xfrm>
                <a:off x="6343100" y="4672850"/>
                <a:ext cx="120075" cy="335900"/>
              </a:xfrm>
              <a:custGeom>
                <a:rect b="b" l="l" r="r" t="t"/>
                <a:pathLst>
                  <a:path extrusionOk="0" h="13436" w="4803">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7"/>
              <p:cNvSpPr/>
              <p:nvPr/>
            </p:nvSpPr>
            <p:spPr>
              <a:xfrm>
                <a:off x="6235175" y="4600650"/>
                <a:ext cx="131500" cy="431650"/>
              </a:xfrm>
              <a:custGeom>
                <a:rect b="b" l="l" r="r" t="t"/>
                <a:pathLst>
                  <a:path extrusionOk="0" h="17266" w="526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7"/>
              <p:cNvSpPr/>
              <p:nvPr/>
            </p:nvSpPr>
            <p:spPr>
              <a:xfrm>
                <a:off x="6264825" y="4651575"/>
                <a:ext cx="101850" cy="349575"/>
              </a:xfrm>
              <a:custGeom>
                <a:rect b="b" l="l" r="r" t="t"/>
                <a:pathLst>
                  <a:path extrusionOk="0" h="13983" w="4074">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7"/>
              <p:cNvSpPr/>
              <p:nvPr/>
            </p:nvSpPr>
            <p:spPr>
              <a:xfrm>
                <a:off x="6029250" y="4702475"/>
                <a:ext cx="308550" cy="318425"/>
              </a:xfrm>
              <a:custGeom>
                <a:rect b="b" l="l" r="r" t="t"/>
                <a:pathLst>
                  <a:path extrusionOk="0" h="12737" w="12342">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7"/>
              <p:cNvSpPr/>
              <p:nvPr/>
            </p:nvSpPr>
            <p:spPr>
              <a:xfrm>
                <a:off x="6081675" y="4730600"/>
                <a:ext cx="240150" cy="263700"/>
              </a:xfrm>
              <a:custGeom>
                <a:rect b="b" l="l" r="r" t="t"/>
                <a:pathLst>
                  <a:path extrusionOk="0" h="10548" w="9606">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7"/>
              <p:cNvSpPr/>
              <p:nvPr/>
            </p:nvSpPr>
            <p:spPr>
              <a:xfrm>
                <a:off x="5911475" y="4850675"/>
                <a:ext cx="417200" cy="160350"/>
              </a:xfrm>
              <a:custGeom>
                <a:rect b="b" l="l" r="r" t="t"/>
                <a:pathLst>
                  <a:path extrusionOk="0" h="6414" w="16688">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7"/>
              <p:cNvSpPr/>
              <p:nvPr/>
            </p:nvSpPr>
            <p:spPr>
              <a:xfrm>
                <a:off x="5970750" y="4862075"/>
                <a:ext cx="332100" cy="131475"/>
              </a:xfrm>
              <a:custGeom>
                <a:rect b="b" l="l" r="r" t="t"/>
                <a:pathLst>
                  <a:path extrusionOk="0" h="5259" w="13284">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7"/>
              <p:cNvSpPr/>
              <p:nvPr/>
            </p:nvSpPr>
            <p:spPr>
              <a:xfrm>
                <a:off x="5856000" y="4907650"/>
                <a:ext cx="586650" cy="312350"/>
              </a:xfrm>
              <a:custGeom>
                <a:rect b="b" l="l" r="r" t="t"/>
                <a:pathLst>
                  <a:path extrusionOk="0" h="12494" w="23466">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048" name="Google Shape;5048;p87"/>
          <p:cNvSpPr/>
          <p:nvPr/>
        </p:nvSpPr>
        <p:spPr>
          <a:xfrm rot="-8099742">
            <a:off x="3560268" y="3983131"/>
            <a:ext cx="2155206" cy="1534070"/>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7"/>
          <p:cNvSpPr/>
          <p:nvPr/>
        </p:nvSpPr>
        <p:spPr>
          <a:xfrm flipH="1" rot="-8614070">
            <a:off x="-1284390" y="3553364"/>
            <a:ext cx="2540892" cy="2210763"/>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7"/>
          <p:cNvSpPr/>
          <p:nvPr/>
        </p:nvSpPr>
        <p:spPr>
          <a:xfrm rot="2547496">
            <a:off x="-1236199" y="3682873"/>
            <a:ext cx="2479626" cy="2216120"/>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7"/>
          <p:cNvSpPr txBox="1"/>
          <p:nvPr>
            <p:ph idx="1" type="subTitle"/>
          </p:nvPr>
        </p:nvSpPr>
        <p:spPr>
          <a:xfrm>
            <a:off x="726425" y="2751298"/>
            <a:ext cx="3393000" cy="1172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Images reveal large amounts of data, so remember: use an image instead of a long text</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5" name="Shape 5055"/>
        <p:cNvGrpSpPr/>
        <p:nvPr/>
      </p:nvGrpSpPr>
      <p:grpSpPr>
        <a:xfrm>
          <a:off x="0" y="0"/>
          <a:ext cx="0" cy="0"/>
          <a:chOff x="0" y="0"/>
          <a:chExt cx="0" cy="0"/>
        </a:xfrm>
      </p:grpSpPr>
      <p:sp>
        <p:nvSpPr>
          <p:cNvPr id="5056" name="Google Shape;5056;p88"/>
          <p:cNvSpPr txBox="1"/>
          <p:nvPr>
            <p:ph type="title"/>
          </p:nvPr>
        </p:nvSpPr>
        <p:spPr>
          <a:xfrm>
            <a:off x="4373350" y="2332025"/>
            <a:ext cx="4064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ANTONYMS</a:t>
            </a:r>
            <a:endParaRPr/>
          </a:p>
        </p:txBody>
      </p:sp>
      <p:sp>
        <p:nvSpPr>
          <p:cNvPr id="5057" name="Google Shape;5057;p88"/>
          <p:cNvSpPr txBox="1"/>
          <p:nvPr>
            <p:ph idx="2" type="title"/>
          </p:nvPr>
        </p:nvSpPr>
        <p:spPr>
          <a:xfrm>
            <a:off x="4373350" y="1337825"/>
            <a:ext cx="1241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5058" name="Google Shape;5058;p88"/>
          <p:cNvSpPr txBox="1"/>
          <p:nvPr>
            <p:ph idx="1" type="subTitle"/>
          </p:nvPr>
        </p:nvSpPr>
        <p:spPr>
          <a:xfrm>
            <a:off x="4373350" y="3132175"/>
            <a:ext cx="4064700" cy="7134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You can enter a subtitle here if you need it</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2" name="Shape 5062"/>
        <p:cNvGrpSpPr/>
        <p:nvPr/>
      </p:nvGrpSpPr>
      <p:grpSpPr>
        <a:xfrm>
          <a:off x="0" y="0"/>
          <a:ext cx="0" cy="0"/>
          <a:chOff x="0" y="0"/>
          <a:chExt cx="0" cy="0"/>
        </a:xfrm>
      </p:grpSpPr>
      <p:sp>
        <p:nvSpPr>
          <p:cNvPr id="5063" name="Google Shape;5063;p89"/>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a:t>
            </a:r>
            <a:r>
              <a:rPr lang="en">
                <a:solidFill>
                  <a:schemeClr val="dk2"/>
                </a:solidFill>
              </a:rPr>
              <a:t>TASKS</a:t>
            </a:r>
            <a:endParaRPr>
              <a:solidFill>
                <a:schemeClr val="dk2"/>
              </a:solidFill>
            </a:endParaRPr>
          </a:p>
        </p:txBody>
      </p:sp>
      <p:sp>
        <p:nvSpPr>
          <p:cNvPr id="5064" name="Google Shape;5064;p89"/>
          <p:cNvSpPr/>
          <p:nvPr/>
        </p:nvSpPr>
        <p:spPr>
          <a:xfrm>
            <a:off x="4511651" y="1404163"/>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to do</a:t>
            </a:r>
            <a:endParaRPr>
              <a:solidFill>
                <a:schemeClr val="lt2"/>
              </a:solidFill>
              <a:latin typeface="Poppins"/>
              <a:ea typeface="Poppins"/>
              <a:cs typeface="Poppins"/>
              <a:sym typeface="Poppins"/>
            </a:endParaRPr>
          </a:p>
        </p:txBody>
      </p:sp>
      <p:graphicFrame>
        <p:nvGraphicFramePr>
          <p:cNvPr id="5065" name="Google Shape;5065;p89"/>
          <p:cNvGraphicFramePr/>
          <p:nvPr/>
        </p:nvGraphicFramePr>
        <p:xfrm>
          <a:off x="720000" y="1731485"/>
          <a:ext cx="3000000" cy="3000000"/>
        </p:xfrm>
        <a:graphic>
          <a:graphicData uri="http://schemas.openxmlformats.org/drawingml/2006/table">
            <a:tbl>
              <a:tblPr>
                <a:noFill/>
                <a:tableStyleId>{C47DCAD6-0A2C-48E7-8A8B-108EFCD81B75}</a:tableStyleId>
              </a:tblPr>
              <a:tblGrid>
                <a:gridCol w="1359875"/>
                <a:gridCol w="2281725"/>
                <a:gridCol w="1354125"/>
                <a:gridCol w="1354125"/>
                <a:gridCol w="1354125"/>
              </a:tblGrid>
              <a:tr h="683875">
                <a:tc>
                  <a:txBody>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TASK 1</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2"/>
                          </a:solidFill>
                          <a:latin typeface="Poppins"/>
                          <a:ea typeface="Poppins"/>
                          <a:cs typeface="Poppins"/>
                          <a:sym typeface="Poppins"/>
                        </a:rPr>
                        <a:t>Venus is the second planet from the Sun</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820400">
                <a:tc>
                  <a:txBody>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TASK 2</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2"/>
                          </a:solidFill>
                          <a:latin typeface="Poppins"/>
                          <a:ea typeface="Poppins"/>
                          <a:cs typeface="Poppins"/>
                          <a:sym typeface="Poppins"/>
                        </a:rPr>
                        <a:t>Jupiter is the biggest planet of them all</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83875">
                <a:tc>
                  <a:txBody>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TASK 3</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2"/>
                          </a:solidFill>
                          <a:latin typeface="Poppins"/>
                          <a:ea typeface="Poppins"/>
                          <a:cs typeface="Poppins"/>
                          <a:sym typeface="Poppins"/>
                        </a:rPr>
                        <a:t>Saturn is a gas giant and has several rings</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83875">
                <a:tc>
                  <a:txBody>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TASK 14</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lt2"/>
                          </a:solidFill>
                          <a:latin typeface="Poppins"/>
                          <a:ea typeface="Poppins"/>
                          <a:cs typeface="Poppins"/>
                          <a:sym typeface="Poppins"/>
                        </a:rPr>
                        <a:t>Despite being red, Mars is a cold place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5066" name="Google Shape;5066;p89"/>
          <p:cNvSpPr/>
          <p:nvPr/>
        </p:nvSpPr>
        <p:spPr>
          <a:xfrm>
            <a:off x="5885826" y="1404163"/>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doing</a:t>
            </a:r>
            <a:endParaRPr>
              <a:solidFill>
                <a:schemeClr val="lt2"/>
              </a:solidFill>
              <a:latin typeface="Poppins"/>
              <a:ea typeface="Poppins"/>
              <a:cs typeface="Poppins"/>
              <a:sym typeface="Poppins"/>
            </a:endParaRPr>
          </a:p>
        </p:txBody>
      </p:sp>
      <p:sp>
        <p:nvSpPr>
          <p:cNvPr id="5067" name="Google Shape;5067;p89"/>
          <p:cNvSpPr/>
          <p:nvPr/>
        </p:nvSpPr>
        <p:spPr>
          <a:xfrm>
            <a:off x="7260001" y="1404163"/>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done</a:t>
            </a:r>
            <a:endParaRPr>
              <a:solidFill>
                <a:schemeClr val="lt2"/>
              </a:solidFill>
              <a:latin typeface="Poppins"/>
              <a:ea typeface="Poppins"/>
              <a:cs typeface="Poppins"/>
              <a:sym typeface="Poppins"/>
            </a:endParaRPr>
          </a:p>
        </p:txBody>
      </p:sp>
      <p:sp>
        <p:nvSpPr>
          <p:cNvPr id="5068" name="Google Shape;5068;p89"/>
          <p:cNvSpPr/>
          <p:nvPr/>
        </p:nvSpPr>
        <p:spPr>
          <a:xfrm>
            <a:off x="4927000" y="1951100"/>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9"/>
          <p:cNvSpPr/>
          <p:nvPr/>
        </p:nvSpPr>
        <p:spPr>
          <a:xfrm>
            <a:off x="6301175" y="1951100"/>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9"/>
          <p:cNvSpPr/>
          <p:nvPr/>
        </p:nvSpPr>
        <p:spPr>
          <a:xfrm>
            <a:off x="7675350" y="1951100"/>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9"/>
          <p:cNvSpPr/>
          <p:nvPr/>
        </p:nvSpPr>
        <p:spPr>
          <a:xfrm>
            <a:off x="4927000" y="274242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9"/>
          <p:cNvSpPr/>
          <p:nvPr/>
        </p:nvSpPr>
        <p:spPr>
          <a:xfrm>
            <a:off x="6301175" y="274242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9"/>
          <p:cNvSpPr/>
          <p:nvPr/>
        </p:nvSpPr>
        <p:spPr>
          <a:xfrm>
            <a:off x="7675350" y="2742425"/>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9"/>
          <p:cNvSpPr/>
          <p:nvPr/>
        </p:nvSpPr>
        <p:spPr>
          <a:xfrm>
            <a:off x="4927000" y="3476475"/>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9"/>
          <p:cNvSpPr/>
          <p:nvPr/>
        </p:nvSpPr>
        <p:spPr>
          <a:xfrm>
            <a:off x="6301175" y="347647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9"/>
          <p:cNvSpPr/>
          <p:nvPr/>
        </p:nvSpPr>
        <p:spPr>
          <a:xfrm>
            <a:off x="7675350" y="347647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9"/>
          <p:cNvSpPr/>
          <p:nvPr/>
        </p:nvSpPr>
        <p:spPr>
          <a:xfrm>
            <a:off x="4927000" y="421052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9"/>
          <p:cNvSpPr/>
          <p:nvPr/>
        </p:nvSpPr>
        <p:spPr>
          <a:xfrm>
            <a:off x="6301175" y="4210525"/>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9"/>
          <p:cNvSpPr/>
          <p:nvPr/>
        </p:nvSpPr>
        <p:spPr>
          <a:xfrm>
            <a:off x="7675350" y="421052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0" name="Google Shape;5080;p89"/>
          <p:cNvGrpSpPr/>
          <p:nvPr/>
        </p:nvGrpSpPr>
        <p:grpSpPr>
          <a:xfrm>
            <a:off x="8110779" y="3850700"/>
            <a:ext cx="806336" cy="1068874"/>
            <a:chOff x="8110779" y="3534625"/>
            <a:chExt cx="806336" cy="1068874"/>
          </a:xfrm>
        </p:grpSpPr>
        <p:sp>
          <p:nvSpPr>
            <p:cNvPr id="5081" name="Google Shape;5081;p89"/>
            <p:cNvSpPr/>
            <p:nvPr/>
          </p:nvSpPr>
          <p:spPr>
            <a:xfrm>
              <a:off x="8110779" y="3534625"/>
              <a:ext cx="806336" cy="524171"/>
            </a:xfrm>
            <a:custGeom>
              <a:rect b="b" l="l" r="r" t="t"/>
              <a:pathLst>
                <a:path extrusionOk="0" h="16290" w="25059">
                  <a:moveTo>
                    <a:pt x="11695" y="1"/>
                  </a:moveTo>
                  <a:cubicBezTo>
                    <a:pt x="0" y="1"/>
                    <a:pt x="4123" y="15960"/>
                    <a:pt x="4123" y="15960"/>
                  </a:cubicBezTo>
                  <a:lnTo>
                    <a:pt x="12272" y="16290"/>
                  </a:lnTo>
                  <a:lnTo>
                    <a:pt x="20426" y="15960"/>
                  </a:lnTo>
                  <a:cubicBezTo>
                    <a:pt x="20426" y="15960"/>
                    <a:pt x="25059" y="1"/>
                    <a:pt x="128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9"/>
            <p:cNvSpPr/>
            <p:nvPr/>
          </p:nvSpPr>
          <p:spPr>
            <a:xfrm>
              <a:off x="8250399" y="3534625"/>
              <a:ext cx="523142" cy="524171"/>
            </a:xfrm>
            <a:custGeom>
              <a:rect b="b" l="l" r="r" t="t"/>
              <a:pathLst>
                <a:path extrusionOk="0" h="16290" w="16258">
                  <a:moveTo>
                    <a:pt x="7585" y="1"/>
                  </a:moveTo>
                  <a:cubicBezTo>
                    <a:pt x="0" y="1"/>
                    <a:pt x="2674" y="15960"/>
                    <a:pt x="2674" y="15960"/>
                  </a:cubicBezTo>
                  <a:lnTo>
                    <a:pt x="7961" y="16290"/>
                  </a:lnTo>
                  <a:lnTo>
                    <a:pt x="13253" y="15960"/>
                  </a:lnTo>
                  <a:cubicBezTo>
                    <a:pt x="13253" y="15960"/>
                    <a:pt x="16258" y="1"/>
                    <a:pt x="83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9"/>
            <p:cNvSpPr/>
            <p:nvPr/>
          </p:nvSpPr>
          <p:spPr>
            <a:xfrm>
              <a:off x="8288884" y="3534625"/>
              <a:ext cx="445111" cy="524171"/>
            </a:xfrm>
            <a:custGeom>
              <a:rect b="b" l="l" r="r" t="t"/>
              <a:pathLst>
                <a:path extrusionOk="0" h="16290" w="13833">
                  <a:moveTo>
                    <a:pt x="6454" y="1"/>
                  </a:moveTo>
                  <a:cubicBezTo>
                    <a:pt x="1" y="1"/>
                    <a:pt x="2276" y="15960"/>
                    <a:pt x="2276" y="15960"/>
                  </a:cubicBezTo>
                  <a:lnTo>
                    <a:pt x="6774" y="16290"/>
                  </a:lnTo>
                  <a:lnTo>
                    <a:pt x="11273" y="15960"/>
                  </a:lnTo>
                  <a:cubicBezTo>
                    <a:pt x="11273" y="15960"/>
                    <a:pt x="13832" y="1"/>
                    <a:pt x="70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9"/>
            <p:cNvSpPr/>
            <p:nvPr/>
          </p:nvSpPr>
          <p:spPr>
            <a:xfrm>
              <a:off x="8391436" y="3534625"/>
              <a:ext cx="237052" cy="524171"/>
            </a:xfrm>
            <a:custGeom>
              <a:rect b="b" l="l" r="r" t="t"/>
              <a:pathLst>
                <a:path extrusionOk="0" h="16290" w="7367">
                  <a:moveTo>
                    <a:pt x="3436" y="1"/>
                  </a:moveTo>
                  <a:cubicBezTo>
                    <a:pt x="1" y="1"/>
                    <a:pt x="1212" y="15960"/>
                    <a:pt x="1212" y="15960"/>
                  </a:cubicBezTo>
                  <a:lnTo>
                    <a:pt x="3610" y="16290"/>
                  </a:lnTo>
                  <a:lnTo>
                    <a:pt x="6004" y="15960"/>
                  </a:lnTo>
                  <a:cubicBezTo>
                    <a:pt x="6004" y="15960"/>
                    <a:pt x="7366" y="1"/>
                    <a:pt x="37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9"/>
            <p:cNvSpPr/>
            <p:nvPr/>
          </p:nvSpPr>
          <p:spPr>
            <a:xfrm>
              <a:off x="8433203" y="3534625"/>
              <a:ext cx="152328" cy="524171"/>
            </a:xfrm>
            <a:custGeom>
              <a:rect b="b" l="l" r="r" t="t"/>
              <a:pathLst>
                <a:path extrusionOk="0" h="16290" w="4734">
                  <a:moveTo>
                    <a:pt x="2206" y="1"/>
                  </a:moveTo>
                  <a:cubicBezTo>
                    <a:pt x="1" y="1"/>
                    <a:pt x="781" y="15960"/>
                    <a:pt x="781" y="15960"/>
                  </a:cubicBezTo>
                  <a:lnTo>
                    <a:pt x="2316" y="16290"/>
                  </a:lnTo>
                  <a:lnTo>
                    <a:pt x="3857" y="15960"/>
                  </a:lnTo>
                  <a:cubicBezTo>
                    <a:pt x="3857" y="15960"/>
                    <a:pt x="4733" y="1"/>
                    <a:pt x="24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9"/>
            <p:cNvSpPr/>
            <p:nvPr/>
          </p:nvSpPr>
          <p:spPr>
            <a:xfrm>
              <a:off x="8204191" y="4009774"/>
              <a:ext cx="600336" cy="552649"/>
            </a:xfrm>
            <a:custGeom>
              <a:rect b="b" l="l" r="r" t="t"/>
              <a:pathLst>
                <a:path extrusionOk="0" h="17175" w="18657">
                  <a:moveTo>
                    <a:pt x="1" y="1"/>
                  </a:moveTo>
                  <a:lnTo>
                    <a:pt x="1968" y="12552"/>
                  </a:lnTo>
                  <a:cubicBezTo>
                    <a:pt x="2275" y="14516"/>
                    <a:pt x="3417" y="16167"/>
                    <a:pt x="4994" y="17175"/>
                  </a:cubicBezTo>
                  <a:lnTo>
                    <a:pt x="13662" y="17175"/>
                  </a:lnTo>
                  <a:cubicBezTo>
                    <a:pt x="15239" y="16167"/>
                    <a:pt x="16382" y="14516"/>
                    <a:pt x="16689" y="12552"/>
                  </a:cubicBezTo>
                  <a:lnTo>
                    <a:pt x="1865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9"/>
            <p:cNvSpPr/>
            <p:nvPr/>
          </p:nvSpPr>
          <p:spPr>
            <a:xfrm>
              <a:off x="8267775" y="4415770"/>
              <a:ext cx="473009" cy="146665"/>
            </a:xfrm>
            <a:custGeom>
              <a:rect b="b" l="l" r="r" t="t"/>
              <a:pathLst>
                <a:path extrusionOk="0" h="4558" w="14700">
                  <a:moveTo>
                    <a:pt x="1" y="0"/>
                  </a:moveTo>
                  <a:cubicBezTo>
                    <a:pt x="326" y="1935"/>
                    <a:pt x="1459" y="3563"/>
                    <a:pt x="3018" y="4558"/>
                  </a:cubicBezTo>
                  <a:lnTo>
                    <a:pt x="11686" y="4558"/>
                  </a:lnTo>
                  <a:cubicBezTo>
                    <a:pt x="13246" y="3563"/>
                    <a:pt x="14378" y="1935"/>
                    <a:pt x="14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9"/>
            <p:cNvSpPr/>
            <p:nvPr/>
          </p:nvSpPr>
          <p:spPr>
            <a:xfrm>
              <a:off x="8168474" y="3974506"/>
              <a:ext cx="686217" cy="74587"/>
            </a:xfrm>
            <a:custGeom>
              <a:rect b="b" l="l" r="r" t="t"/>
              <a:pathLst>
                <a:path extrusionOk="0" h="2318" w="21326">
                  <a:moveTo>
                    <a:pt x="0" y="0"/>
                  </a:moveTo>
                  <a:lnTo>
                    <a:pt x="0" y="2317"/>
                  </a:lnTo>
                  <a:lnTo>
                    <a:pt x="21325" y="2317"/>
                  </a:lnTo>
                  <a:lnTo>
                    <a:pt x="213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9"/>
            <p:cNvSpPr/>
            <p:nvPr/>
          </p:nvSpPr>
          <p:spPr>
            <a:xfrm>
              <a:off x="8254968" y="4093760"/>
              <a:ext cx="76454" cy="66286"/>
            </a:xfrm>
            <a:custGeom>
              <a:rect b="b" l="l" r="r" t="t"/>
              <a:pathLst>
                <a:path extrusionOk="0" h="2060" w="2376">
                  <a:moveTo>
                    <a:pt x="1188" y="0"/>
                  </a:moveTo>
                  <a:lnTo>
                    <a:pt x="0" y="2060"/>
                  </a:lnTo>
                  <a:lnTo>
                    <a:pt x="2375" y="2060"/>
                  </a:lnTo>
                  <a:lnTo>
                    <a:pt x="1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9"/>
            <p:cNvSpPr/>
            <p:nvPr/>
          </p:nvSpPr>
          <p:spPr>
            <a:xfrm>
              <a:off x="8339339" y="4093760"/>
              <a:ext cx="76647" cy="66286"/>
            </a:xfrm>
            <a:custGeom>
              <a:rect b="b" l="l" r="r" t="t"/>
              <a:pathLst>
                <a:path extrusionOk="0" h="2060" w="2382">
                  <a:moveTo>
                    <a:pt x="1189" y="0"/>
                  </a:moveTo>
                  <a:lnTo>
                    <a:pt x="1" y="2060"/>
                  </a:lnTo>
                  <a:lnTo>
                    <a:pt x="2382" y="2060"/>
                  </a:lnTo>
                  <a:lnTo>
                    <a:pt x="1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9"/>
            <p:cNvSpPr/>
            <p:nvPr/>
          </p:nvSpPr>
          <p:spPr>
            <a:xfrm>
              <a:off x="8423775" y="4093760"/>
              <a:ext cx="76615" cy="66286"/>
            </a:xfrm>
            <a:custGeom>
              <a:rect b="b" l="l" r="r" t="t"/>
              <a:pathLst>
                <a:path extrusionOk="0" h="2060" w="2381">
                  <a:moveTo>
                    <a:pt x="1193" y="0"/>
                  </a:moveTo>
                  <a:lnTo>
                    <a:pt x="1" y="2060"/>
                  </a:lnTo>
                  <a:lnTo>
                    <a:pt x="2380" y="2060"/>
                  </a:lnTo>
                  <a:lnTo>
                    <a:pt x="11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9"/>
            <p:cNvSpPr/>
            <p:nvPr/>
          </p:nvSpPr>
          <p:spPr>
            <a:xfrm>
              <a:off x="8508339" y="4093760"/>
              <a:ext cx="76454" cy="66286"/>
            </a:xfrm>
            <a:custGeom>
              <a:rect b="b" l="l" r="r" t="t"/>
              <a:pathLst>
                <a:path extrusionOk="0" h="2060" w="2376">
                  <a:moveTo>
                    <a:pt x="1188" y="0"/>
                  </a:moveTo>
                  <a:lnTo>
                    <a:pt x="0" y="2060"/>
                  </a:lnTo>
                  <a:lnTo>
                    <a:pt x="2375" y="2060"/>
                  </a:lnTo>
                  <a:lnTo>
                    <a:pt x="1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9"/>
            <p:cNvSpPr/>
            <p:nvPr/>
          </p:nvSpPr>
          <p:spPr>
            <a:xfrm>
              <a:off x="8592709" y="4093760"/>
              <a:ext cx="76647" cy="66286"/>
            </a:xfrm>
            <a:custGeom>
              <a:rect b="b" l="l" r="r" t="t"/>
              <a:pathLst>
                <a:path extrusionOk="0" h="2060" w="2382">
                  <a:moveTo>
                    <a:pt x="1190" y="0"/>
                  </a:moveTo>
                  <a:lnTo>
                    <a:pt x="1" y="2060"/>
                  </a:lnTo>
                  <a:lnTo>
                    <a:pt x="2382" y="2060"/>
                  </a:lnTo>
                  <a:lnTo>
                    <a:pt x="11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9"/>
            <p:cNvSpPr/>
            <p:nvPr/>
          </p:nvSpPr>
          <p:spPr>
            <a:xfrm>
              <a:off x="8677145" y="4093760"/>
              <a:ext cx="76615" cy="66286"/>
            </a:xfrm>
            <a:custGeom>
              <a:rect b="b" l="l" r="r" t="t"/>
              <a:pathLst>
                <a:path extrusionOk="0" h="2060" w="2381">
                  <a:moveTo>
                    <a:pt x="1193" y="0"/>
                  </a:moveTo>
                  <a:lnTo>
                    <a:pt x="1" y="2060"/>
                  </a:lnTo>
                  <a:lnTo>
                    <a:pt x="2380" y="2060"/>
                  </a:lnTo>
                  <a:lnTo>
                    <a:pt x="11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9"/>
            <p:cNvSpPr/>
            <p:nvPr/>
          </p:nvSpPr>
          <p:spPr>
            <a:xfrm>
              <a:off x="8677145" y="4178003"/>
              <a:ext cx="76615" cy="66286"/>
            </a:xfrm>
            <a:custGeom>
              <a:rect b="b" l="l" r="r" t="t"/>
              <a:pathLst>
                <a:path extrusionOk="0" h="2060" w="2381">
                  <a:moveTo>
                    <a:pt x="1" y="1"/>
                  </a:moveTo>
                  <a:lnTo>
                    <a:pt x="1193" y="2060"/>
                  </a:lnTo>
                  <a:lnTo>
                    <a:pt x="23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9"/>
            <p:cNvSpPr/>
            <p:nvPr/>
          </p:nvSpPr>
          <p:spPr>
            <a:xfrm>
              <a:off x="8592709" y="4178003"/>
              <a:ext cx="76647" cy="66286"/>
            </a:xfrm>
            <a:custGeom>
              <a:rect b="b" l="l" r="r" t="t"/>
              <a:pathLst>
                <a:path extrusionOk="0" h="2060" w="2382">
                  <a:moveTo>
                    <a:pt x="1" y="1"/>
                  </a:moveTo>
                  <a:lnTo>
                    <a:pt x="1190" y="2060"/>
                  </a:ln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9"/>
            <p:cNvSpPr/>
            <p:nvPr/>
          </p:nvSpPr>
          <p:spPr>
            <a:xfrm>
              <a:off x="8508339" y="4178003"/>
              <a:ext cx="76454" cy="66286"/>
            </a:xfrm>
            <a:custGeom>
              <a:rect b="b" l="l" r="r" t="t"/>
              <a:pathLst>
                <a:path extrusionOk="0" h="2060" w="2376">
                  <a:moveTo>
                    <a:pt x="0" y="1"/>
                  </a:moveTo>
                  <a:lnTo>
                    <a:pt x="1188" y="2060"/>
                  </a:lnTo>
                  <a:lnTo>
                    <a:pt x="23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9"/>
            <p:cNvSpPr/>
            <p:nvPr/>
          </p:nvSpPr>
          <p:spPr>
            <a:xfrm>
              <a:off x="8423775" y="4178003"/>
              <a:ext cx="76615" cy="66286"/>
            </a:xfrm>
            <a:custGeom>
              <a:rect b="b" l="l" r="r" t="t"/>
              <a:pathLst>
                <a:path extrusionOk="0" h="2060" w="2381">
                  <a:moveTo>
                    <a:pt x="1" y="1"/>
                  </a:moveTo>
                  <a:lnTo>
                    <a:pt x="1193" y="2060"/>
                  </a:lnTo>
                  <a:lnTo>
                    <a:pt x="238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9"/>
            <p:cNvSpPr/>
            <p:nvPr/>
          </p:nvSpPr>
          <p:spPr>
            <a:xfrm>
              <a:off x="8339339" y="4178003"/>
              <a:ext cx="76647" cy="66286"/>
            </a:xfrm>
            <a:custGeom>
              <a:rect b="b" l="l" r="r" t="t"/>
              <a:pathLst>
                <a:path extrusionOk="0" h="2060" w="2382">
                  <a:moveTo>
                    <a:pt x="1" y="1"/>
                  </a:moveTo>
                  <a:lnTo>
                    <a:pt x="1189" y="2060"/>
                  </a:lnTo>
                  <a:lnTo>
                    <a:pt x="23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9"/>
            <p:cNvSpPr/>
            <p:nvPr/>
          </p:nvSpPr>
          <p:spPr>
            <a:xfrm>
              <a:off x="8254968" y="4178003"/>
              <a:ext cx="76454" cy="66286"/>
            </a:xfrm>
            <a:custGeom>
              <a:rect b="b" l="l" r="r" t="t"/>
              <a:pathLst>
                <a:path extrusionOk="0" h="2060" w="2376">
                  <a:moveTo>
                    <a:pt x="0" y="1"/>
                  </a:moveTo>
                  <a:lnTo>
                    <a:pt x="1188" y="2060"/>
                  </a:lnTo>
                  <a:lnTo>
                    <a:pt x="23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9"/>
            <p:cNvSpPr/>
            <p:nvPr/>
          </p:nvSpPr>
          <p:spPr>
            <a:xfrm>
              <a:off x="8364889" y="4562408"/>
              <a:ext cx="276887" cy="41091"/>
            </a:xfrm>
            <a:custGeom>
              <a:rect b="b" l="l" r="r" t="t"/>
              <a:pathLst>
                <a:path extrusionOk="0" h="1277" w="8605">
                  <a:moveTo>
                    <a:pt x="0" y="1"/>
                  </a:moveTo>
                  <a:lnTo>
                    <a:pt x="0" y="1277"/>
                  </a:lnTo>
                  <a:lnTo>
                    <a:pt x="8604" y="1277"/>
                  </a:lnTo>
                  <a:lnTo>
                    <a:pt x="860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9"/>
            <p:cNvSpPr/>
            <p:nvPr/>
          </p:nvSpPr>
          <p:spPr>
            <a:xfrm>
              <a:off x="8208761" y="3901461"/>
              <a:ext cx="21141" cy="7916"/>
            </a:xfrm>
            <a:custGeom>
              <a:rect b="b" l="l" r="r" t="t"/>
              <a:pathLst>
                <a:path extrusionOk="0" h="246" w="657">
                  <a:moveTo>
                    <a:pt x="528" y="1"/>
                  </a:moveTo>
                  <a:lnTo>
                    <a:pt x="88" y="42"/>
                  </a:lnTo>
                  <a:cubicBezTo>
                    <a:pt x="60" y="42"/>
                    <a:pt x="33" y="65"/>
                    <a:pt x="19" y="88"/>
                  </a:cubicBezTo>
                  <a:cubicBezTo>
                    <a:pt x="5" y="107"/>
                    <a:pt x="1" y="139"/>
                    <a:pt x="5" y="166"/>
                  </a:cubicBezTo>
                  <a:cubicBezTo>
                    <a:pt x="14" y="189"/>
                    <a:pt x="28" y="217"/>
                    <a:pt x="52" y="230"/>
                  </a:cubicBezTo>
                  <a:cubicBezTo>
                    <a:pt x="72" y="241"/>
                    <a:pt x="90" y="246"/>
                    <a:pt x="109" y="246"/>
                  </a:cubicBezTo>
                  <a:cubicBezTo>
                    <a:pt x="115" y="246"/>
                    <a:pt x="122" y="245"/>
                    <a:pt x="129" y="244"/>
                  </a:cubicBezTo>
                  <a:cubicBezTo>
                    <a:pt x="276" y="230"/>
                    <a:pt x="422" y="221"/>
                    <a:pt x="569" y="207"/>
                  </a:cubicBezTo>
                  <a:cubicBezTo>
                    <a:pt x="596" y="202"/>
                    <a:pt x="624" y="179"/>
                    <a:pt x="638" y="162"/>
                  </a:cubicBezTo>
                  <a:cubicBezTo>
                    <a:pt x="651" y="139"/>
                    <a:pt x="657" y="107"/>
                    <a:pt x="651" y="84"/>
                  </a:cubicBezTo>
                  <a:cubicBezTo>
                    <a:pt x="643" y="56"/>
                    <a:pt x="629" y="33"/>
                    <a:pt x="606" y="14"/>
                  </a:cubicBezTo>
                  <a:cubicBezTo>
                    <a:pt x="579" y="1"/>
                    <a:pt x="556" y="1"/>
                    <a:pt x="5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9"/>
            <p:cNvSpPr/>
            <p:nvPr/>
          </p:nvSpPr>
          <p:spPr>
            <a:xfrm>
              <a:off x="8206251" y="3829252"/>
              <a:ext cx="23490" cy="10554"/>
            </a:xfrm>
            <a:custGeom>
              <a:rect b="b" l="l" r="r" t="t"/>
              <a:pathLst>
                <a:path extrusionOk="0" h="328" w="730">
                  <a:moveTo>
                    <a:pt x="113" y="0"/>
                  </a:moveTo>
                  <a:cubicBezTo>
                    <a:pt x="70" y="0"/>
                    <a:pt x="25" y="31"/>
                    <a:pt x="14" y="71"/>
                  </a:cubicBezTo>
                  <a:cubicBezTo>
                    <a:pt x="1" y="131"/>
                    <a:pt x="28" y="181"/>
                    <a:pt x="83" y="204"/>
                  </a:cubicBezTo>
                  <a:cubicBezTo>
                    <a:pt x="253" y="273"/>
                    <a:pt x="437" y="314"/>
                    <a:pt x="625" y="328"/>
                  </a:cubicBezTo>
                  <a:cubicBezTo>
                    <a:pt x="627" y="328"/>
                    <a:pt x="630" y="328"/>
                    <a:pt x="632" y="328"/>
                  </a:cubicBezTo>
                  <a:cubicBezTo>
                    <a:pt x="684" y="328"/>
                    <a:pt x="729" y="284"/>
                    <a:pt x="729" y="228"/>
                  </a:cubicBezTo>
                  <a:cubicBezTo>
                    <a:pt x="729" y="172"/>
                    <a:pt x="689" y="126"/>
                    <a:pt x="634" y="122"/>
                  </a:cubicBezTo>
                  <a:cubicBezTo>
                    <a:pt x="587" y="117"/>
                    <a:pt x="547" y="112"/>
                    <a:pt x="500" y="108"/>
                  </a:cubicBezTo>
                  <a:cubicBezTo>
                    <a:pt x="492" y="103"/>
                    <a:pt x="482" y="103"/>
                    <a:pt x="473" y="103"/>
                  </a:cubicBezTo>
                  <a:cubicBezTo>
                    <a:pt x="471" y="101"/>
                    <a:pt x="470" y="101"/>
                    <a:pt x="469" y="101"/>
                  </a:cubicBezTo>
                  <a:cubicBezTo>
                    <a:pt x="469" y="101"/>
                    <a:pt x="469" y="101"/>
                    <a:pt x="469" y="99"/>
                  </a:cubicBezTo>
                  <a:lnTo>
                    <a:pt x="454" y="99"/>
                  </a:lnTo>
                  <a:cubicBezTo>
                    <a:pt x="432" y="94"/>
                    <a:pt x="414" y="90"/>
                    <a:pt x="395" y="84"/>
                  </a:cubicBezTo>
                  <a:cubicBezTo>
                    <a:pt x="308" y="67"/>
                    <a:pt x="225" y="39"/>
                    <a:pt x="147" y="7"/>
                  </a:cubicBezTo>
                  <a:cubicBezTo>
                    <a:pt x="136" y="3"/>
                    <a:pt x="125" y="0"/>
                    <a:pt x="1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9"/>
            <p:cNvSpPr/>
            <p:nvPr/>
          </p:nvSpPr>
          <p:spPr>
            <a:xfrm>
              <a:off x="8220281" y="3734647"/>
              <a:ext cx="21720" cy="12871"/>
            </a:xfrm>
            <a:custGeom>
              <a:rect b="b" l="l" r="r" t="t"/>
              <a:pathLst>
                <a:path extrusionOk="0" h="400" w="675">
                  <a:moveTo>
                    <a:pt x="116" y="1"/>
                  </a:moveTo>
                  <a:cubicBezTo>
                    <a:pt x="73" y="1"/>
                    <a:pt x="30" y="35"/>
                    <a:pt x="18" y="76"/>
                  </a:cubicBezTo>
                  <a:cubicBezTo>
                    <a:pt x="1" y="135"/>
                    <a:pt x="33" y="182"/>
                    <a:pt x="88" y="205"/>
                  </a:cubicBezTo>
                  <a:cubicBezTo>
                    <a:pt x="234" y="268"/>
                    <a:pt x="381" y="328"/>
                    <a:pt x="528" y="393"/>
                  </a:cubicBezTo>
                  <a:cubicBezTo>
                    <a:pt x="538" y="397"/>
                    <a:pt x="548" y="399"/>
                    <a:pt x="558" y="399"/>
                  </a:cubicBezTo>
                  <a:cubicBezTo>
                    <a:pt x="601" y="399"/>
                    <a:pt x="645" y="364"/>
                    <a:pt x="657" y="323"/>
                  </a:cubicBezTo>
                  <a:cubicBezTo>
                    <a:pt x="674" y="264"/>
                    <a:pt x="642" y="218"/>
                    <a:pt x="592" y="196"/>
                  </a:cubicBezTo>
                  <a:cubicBezTo>
                    <a:pt x="441" y="131"/>
                    <a:pt x="293" y="71"/>
                    <a:pt x="147" y="8"/>
                  </a:cubicBezTo>
                  <a:cubicBezTo>
                    <a:pt x="137" y="3"/>
                    <a:pt x="126"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9"/>
            <p:cNvSpPr/>
            <p:nvPr/>
          </p:nvSpPr>
          <p:spPr>
            <a:xfrm>
              <a:off x="8253456" y="3652785"/>
              <a:ext cx="20401" cy="14416"/>
            </a:xfrm>
            <a:custGeom>
              <a:rect b="b" l="l" r="r" t="t"/>
              <a:pathLst>
                <a:path extrusionOk="0" h="448" w="634">
                  <a:moveTo>
                    <a:pt x="116" y="1"/>
                  </a:moveTo>
                  <a:cubicBezTo>
                    <a:pt x="94" y="1"/>
                    <a:pt x="68" y="12"/>
                    <a:pt x="52" y="25"/>
                  </a:cubicBezTo>
                  <a:cubicBezTo>
                    <a:pt x="15" y="61"/>
                    <a:pt x="1" y="135"/>
                    <a:pt x="43" y="175"/>
                  </a:cubicBezTo>
                  <a:cubicBezTo>
                    <a:pt x="170" y="291"/>
                    <a:pt x="322" y="382"/>
                    <a:pt x="487" y="442"/>
                  </a:cubicBezTo>
                  <a:cubicBezTo>
                    <a:pt x="497" y="445"/>
                    <a:pt x="508" y="447"/>
                    <a:pt x="518" y="447"/>
                  </a:cubicBezTo>
                  <a:cubicBezTo>
                    <a:pt x="561" y="447"/>
                    <a:pt x="605" y="418"/>
                    <a:pt x="616" y="373"/>
                  </a:cubicBezTo>
                  <a:cubicBezTo>
                    <a:pt x="634" y="318"/>
                    <a:pt x="606" y="263"/>
                    <a:pt x="551" y="245"/>
                  </a:cubicBezTo>
                  <a:cubicBezTo>
                    <a:pt x="515" y="230"/>
                    <a:pt x="483" y="217"/>
                    <a:pt x="451" y="203"/>
                  </a:cubicBezTo>
                  <a:cubicBezTo>
                    <a:pt x="446" y="198"/>
                    <a:pt x="441" y="198"/>
                    <a:pt x="437" y="198"/>
                  </a:cubicBezTo>
                  <a:cubicBezTo>
                    <a:pt x="432" y="194"/>
                    <a:pt x="424" y="190"/>
                    <a:pt x="414" y="185"/>
                  </a:cubicBezTo>
                  <a:cubicBezTo>
                    <a:pt x="396" y="175"/>
                    <a:pt x="382" y="167"/>
                    <a:pt x="363" y="158"/>
                  </a:cubicBezTo>
                  <a:cubicBezTo>
                    <a:pt x="331" y="139"/>
                    <a:pt x="304" y="116"/>
                    <a:pt x="272" y="93"/>
                  </a:cubicBezTo>
                  <a:cubicBezTo>
                    <a:pt x="258" y="84"/>
                    <a:pt x="244" y="71"/>
                    <a:pt x="231" y="61"/>
                  </a:cubicBezTo>
                  <a:cubicBezTo>
                    <a:pt x="225" y="56"/>
                    <a:pt x="221" y="56"/>
                    <a:pt x="221" y="52"/>
                  </a:cubicBezTo>
                  <a:cubicBezTo>
                    <a:pt x="212" y="48"/>
                    <a:pt x="208" y="43"/>
                    <a:pt x="198" y="33"/>
                  </a:cubicBezTo>
                  <a:cubicBezTo>
                    <a:pt x="180" y="16"/>
                    <a:pt x="157" y="1"/>
                    <a:pt x="125" y="1"/>
                  </a:cubicBezTo>
                  <a:cubicBezTo>
                    <a:pt x="122" y="1"/>
                    <a:pt x="119"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9"/>
            <p:cNvSpPr/>
            <p:nvPr/>
          </p:nvSpPr>
          <p:spPr>
            <a:xfrm>
              <a:off x="8305424" y="3579578"/>
              <a:ext cx="14480" cy="15188"/>
            </a:xfrm>
            <a:custGeom>
              <a:rect b="b" l="l" r="r" t="t"/>
              <a:pathLst>
                <a:path extrusionOk="0" h="472" w="450">
                  <a:moveTo>
                    <a:pt x="119" y="1"/>
                  </a:moveTo>
                  <a:cubicBezTo>
                    <a:pt x="94" y="1"/>
                    <a:pt x="68" y="10"/>
                    <a:pt x="51" y="29"/>
                  </a:cubicBezTo>
                  <a:cubicBezTo>
                    <a:pt x="5" y="66"/>
                    <a:pt x="1" y="130"/>
                    <a:pt x="41" y="176"/>
                  </a:cubicBezTo>
                  <a:cubicBezTo>
                    <a:pt x="111" y="263"/>
                    <a:pt x="184" y="350"/>
                    <a:pt x="257" y="437"/>
                  </a:cubicBezTo>
                  <a:cubicBezTo>
                    <a:pt x="274" y="460"/>
                    <a:pt x="304" y="472"/>
                    <a:pt x="335" y="472"/>
                  </a:cubicBezTo>
                  <a:cubicBezTo>
                    <a:pt x="360" y="472"/>
                    <a:pt x="385" y="464"/>
                    <a:pt x="404" y="447"/>
                  </a:cubicBezTo>
                  <a:cubicBezTo>
                    <a:pt x="445" y="405"/>
                    <a:pt x="450" y="342"/>
                    <a:pt x="413" y="295"/>
                  </a:cubicBezTo>
                  <a:cubicBezTo>
                    <a:pt x="340" y="208"/>
                    <a:pt x="267" y="121"/>
                    <a:pt x="198" y="34"/>
                  </a:cubicBezTo>
                  <a:cubicBezTo>
                    <a:pt x="178" y="12"/>
                    <a:pt x="149" y="1"/>
                    <a:pt x="1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9"/>
            <p:cNvSpPr/>
            <p:nvPr/>
          </p:nvSpPr>
          <p:spPr>
            <a:xfrm>
              <a:off x="8358678" y="3542798"/>
              <a:ext cx="14802" cy="20980"/>
            </a:xfrm>
            <a:custGeom>
              <a:rect b="b" l="l" r="r" t="t"/>
              <a:pathLst>
                <a:path extrusionOk="0" h="652" w="460">
                  <a:moveTo>
                    <a:pt x="118" y="0"/>
                  </a:moveTo>
                  <a:cubicBezTo>
                    <a:pt x="103" y="0"/>
                    <a:pt x="88" y="4"/>
                    <a:pt x="75" y="12"/>
                  </a:cubicBezTo>
                  <a:cubicBezTo>
                    <a:pt x="24" y="39"/>
                    <a:pt x="1" y="99"/>
                    <a:pt x="28" y="154"/>
                  </a:cubicBezTo>
                  <a:cubicBezTo>
                    <a:pt x="102" y="301"/>
                    <a:pt x="175" y="448"/>
                    <a:pt x="249" y="594"/>
                  </a:cubicBezTo>
                  <a:cubicBezTo>
                    <a:pt x="265" y="628"/>
                    <a:pt x="306" y="651"/>
                    <a:pt x="346" y="651"/>
                  </a:cubicBezTo>
                  <a:cubicBezTo>
                    <a:pt x="361" y="651"/>
                    <a:pt x="377" y="648"/>
                    <a:pt x="391" y="640"/>
                  </a:cubicBezTo>
                  <a:cubicBezTo>
                    <a:pt x="437" y="613"/>
                    <a:pt x="460" y="553"/>
                    <a:pt x="437" y="498"/>
                  </a:cubicBezTo>
                  <a:lnTo>
                    <a:pt x="212" y="58"/>
                  </a:lnTo>
                  <a:cubicBezTo>
                    <a:pt x="196" y="22"/>
                    <a:pt x="156" y="0"/>
                    <a:pt x="1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9"/>
            <p:cNvSpPr/>
            <p:nvPr/>
          </p:nvSpPr>
          <p:spPr>
            <a:xfrm>
              <a:off x="8307065" y="3645834"/>
              <a:ext cx="14062" cy="12678"/>
            </a:xfrm>
            <a:custGeom>
              <a:rect b="b" l="l" r="r" t="t"/>
              <a:pathLst>
                <a:path extrusionOk="0" h="394" w="437">
                  <a:moveTo>
                    <a:pt x="105" y="0"/>
                  </a:moveTo>
                  <a:cubicBezTo>
                    <a:pt x="99" y="0"/>
                    <a:pt x="93" y="1"/>
                    <a:pt x="87" y="2"/>
                  </a:cubicBezTo>
                  <a:cubicBezTo>
                    <a:pt x="60" y="12"/>
                    <a:pt x="32" y="25"/>
                    <a:pt x="18" y="48"/>
                  </a:cubicBezTo>
                  <a:cubicBezTo>
                    <a:pt x="5" y="71"/>
                    <a:pt x="0" y="99"/>
                    <a:pt x="5" y="126"/>
                  </a:cubicBezTo>
                  <a:lnTo>
                    <a:pt x="13" y="154"/>
                  </a:lnTo>
                  <a:cubicBezTo>
                    <a:pt x="23" y="167"/>
                    <a:pt x="32" y="181"/>
                    <a:pt x="51" y="194"/>
                  </a:cubicBezTo>
                  <a:cubicBezTo>
                    <a:pt x="123" y="254"/>
                    <a:pt x="197" y="314"/>
                    <a:pt x="271" y="378"/>
                  </a:cubicBezTo>
                  <a:cubicBezTo>
                    <a:pt x="284" y="388"/>
                    <a:pt x="308" y="393"/>
                    <a:pt x="328" y="393"/>
                  </a:cubicBezTo>
                  <a:cubicBezTo>
                    <a:pt x="335" y="393"/>
                    <a:pt x="342" y="393"/>
                    <a:pt x="348" y="391"/>
                  </a:cubicBezTo>
                  <a:cubicBezTo>
                    <a:pt x="375" y="387"/>
                    <a:pt x="403" y="369"/>
                    <a:pt x="417" y="346"/>
                  </a:cubicBezTo>
                  <a:cubicBezTo>
                    <a:pt x="431" y="323"/>
                    <a:pt x="436" y="296"/>
                    <a:pt x="431" y="268"/>
                  </a:cubicBezTo>
                  <a:cubicBezTo>
                    <a:pt x="426" y="259"/>
                    <a:pt x="422" y="249"/>
                    <a:pt x="422" y="241"/>
                  </a:cubicBezTo>
                  <a:cubicBezTo>
                    <a:pt x="413" y="226"/>
                    <a:pt x="399" y="213"/>
                    <a:pt x="385" y="204"/>
                  </a:cubicBezTo>
                  <a:cubicBezTo>
                    <a:pt x="312" y="139"/>
                    <a:pt x="238" y="80"/>
                    <a:pt x="165" y="20"/>
                  </a:cubicBezTo>
                  <a:cubicBezTo>
                    <a:pt x="151" y="6"/>
                    <a:pt x="126" y="0"/>
                    <a:pt x="1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9"/>
            <p:cNvSpPr/>
            <p:nvPr/>
          </p:nvSpPr>
          <p:spPr>
            <a:xfrm>
              <a:off x="8273986" y="3726313"/>
              <a:ext cx="15381" cy="9235"/>
            </a:xfrm>
            <a:custGeom>
              <a:rect b="b" l="l" r="r" t="t"/>
              <a:pathLst>
                <a:path extrusionOk="0" h="287" w="478">
                  <a:moveTo>
                    <a:pt x="110" y="0"/>
                  </a:moveTo>
                  <a:cubicBezTo>
                    <a:pt x="88" y="0"/>
                    <a:pt x="55" y="9"/>
                    <a:pt x="38" y="28"/>
                  </a:cubicBezTo>
                  <a:cubicBezTo>
                    <a:pt x="19" y="46"/>
                    <a:pt x="0" y="74"/>
                    <a:pt x="0" y="102"/>
                  </a:cubicBezTo>
                  <a:cubicBezTo>
                    <a:pt x="0" y="125"/>
                    <a:pt x="10" y="157"/>
                    <a:pt x="28" y="174"/>
                  </a:cubicBezTo>
                  <a:cubicBezTo>
                    <a:pt x="78" y="220"/>
                    <a:pt x="129" y="252"/>
                    <a:pt x="193" y="271"/>
                  </a:cubicBezTo>
                  <a:cubicBezTo>
                    <a:pt x="230" y="282"/>
                    <a:pt x="268" y="286"/>
                    <a:pt x="305" y="286"/>
                  </a:cubicBezTo>
                  <a:cubicBezTo>
                    <a:pt x="332" y="286"/>
                    <a:pt x="359" y="284"/>
                    <a:pt x="385" y="280"/>
                  </a:cubicBezTo>
                  <a:cubicBezTo>
                    <a:pt x="436" y="271"/>
                    <a:pt x="478" y="212"/>
                    <a:pt x="464" y="157"/>
                  </a:cubicBezTo>
                  <a:cubicBezTo>
                    <a:pt x="452" y="110"/>
                    <a:pt x="414" y="75"/>
                    <a:pt x="366" y="75"/>
                  </a:cubicBezTo>
                  <a:cubicBezTo>
                    <a:pt x="357" y="75"/>
                    <a:pt x="349" y="76"/>
                    <a:pt x="340" y="78"/>
                  </a:cubicBezTo>
                  <a:lnTo>
                    <a:pt x="330" y="78"/>
                  </a:lnTo>
                  <a:cubicBezTo>
                    <a:pt x="313" y="78"/>
                    <a:pt x="294" y="78"/>
                    <a:pt x="271" y="74"/>
                  </a:cubicBezTo>
                  <a:cubicBezTo>
                    <a:pt x="258" y="70"/>
                    <a:pt x="239" y="64"/>
                    <a:pt x="220" y="60"/>
                  </a:cubicBezTo>
                  <a:cubicBezTo>
                    <a:pt x="203" y="46"/>
                    <a:pt x="184" y="37"/>
                    <a:pt x="171" y="23"/>
                  </a:cubicBezTo>
                  <a:lnTo>
                    <a:pt x="171" y="23"/>
                  </a:lnTo>
                  <a:cubicBezTo>
                    <a:pt x="175" y="28"/>
                    <a:pt x="180" y="32"/>
                    <a:pt x="184" y="37"/>
                  </a:cubicBezTo>
                  <a:cubicBezTo>
                    <a:pt x="161" y="19"/>
                    <a:pt x="138" y="5"/>
                    <a:pt x="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9"/>
            <p:cNvSpPr/>
            <p:nvPr/>
          </p:nvSpPr>
          <p:spPr>
            <a:xfrm>
              <a:off x="8265587" y="3803316"/>
              <a:ext cx="16700" cy="8141"/>
            </a:xfrm>
            <a:custGeom>
              <a:rect b="b" l="l" r="r" t="t"/>
              <a:pathLst>
                <a:path extrusionOk="0" h="253" w="519">
                  <a:moveTo>
                    <a:pt x="111" y="1"/>
                  </a:moveTo>
                  <a:cubicBezTo>
                    <a:pt x="94" y="1"/>
                    <a:pt x="75" y="6"/>
                    <a:pt x="60" y="15"/>
                  </a:cubicBezTo>
                  <a:cubicBezTo>
                    <a:pt x="37" y="24"/>
                    <a:pt x="14" y="52"/>
                    <a:pt x="9" y="75"/>
                  </a:cubicBezTo>
                  <a:cubicBezTo>
                    <a:pt x="0" y="102"/>
                    <a:pt x="0" y="130"/>
                    <a:pt x="14" y="153"/>
                  </a:cubicBezTo>
                  <a:cubicBezTo>
                    <a:pt x="28" y="181"/>
                    <a:pt x="51" y="194"/>
                    <a:pt x="78" y="208"/>
                  </a:cubicBezTo>
                  <a:cubicBezTo>
                    <a:pt x="156" y="237"/>
                    <a:pt x="239" y="252"/>
                    <a:pt x="322" y="252"/>
                  </a:cubicBezTo>
                  <a:cubicBezTo>
                    <a:pt x="357" y="252"/>
                    <a:pt x="392" y="250"/>
                    <a:pt x="426" y="244"/>
                  </a:cubicBezTo>
                  <a:cubicBezTo>
                    <a:pt x="477" y="236"/>
                    <a:pt x="519" y="171"/>
                    <a:pt x="504" y="120"/>
                  </a:cubicBezTo>
                  <a:cubicBezTo>
                    <a:pt x="493" y="67"/>
                    <a:pt x="451" y="36"/>
                    <a:pt x="400" y="36"/>
                  </a:cubicBezTo>
                  <a:cubicBezTo>
                    <a:pt x="394" y="36"/>
                    <a:pt x="388" y="36"/>
                    <a:pt x="381" y="37"/>
                  </a:cubicBezTo>
                  <a:cubicBezTo>
                    <a:pt x="377" y="43"/>
                    <a:pt x="367" y="43"/>
                    <a:pt x="362" y="43"/>
                  </a:cubicBezTo>
                  <a:cubicBezTo>
                    <a:pt x="322" y="43"/>
                    <a:pt x="280" y="43"/>
                    <a:pt x="239" y="37"/>
                  </a:cubicBezTo>
                  <a:cubicBezTo>
                    <a:pt x="202" y="29"/>
                    <a:pt x="170" y="20"/>
                    <a:pt x="138" y="6"/>
                  </a:cubicBezTo>
                  <a:cubicBezTo>
                    <a:pt x="130" y="2"/>
                    <a:pt x="121"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9"/>
            <p:cNvSpPr/>
            <p:nvPr/>
          </p:nvSpPr>
          <p:spPr>
            <a:xfrm>
              <a:off x="8266907" y="3882861"/>
              <a:ext cx="13772" cy="8012"/>
            </a:xfrm>
            <a:custGeom>
              <a:rect b="b" l="l" r="r" t="t"/>
              <a:pathLst>
                <a:path extrusionOk="0" h="249" w="428">
                  <a:moveTo>
                    <a:pt x="99" y="0"/>
                  </a:moveTo>
                  <a:cubicBezTo>
                    <a:pt x="74" y="0"/>
                    <a:pt x="48" y="12"/>
                    <a:pt x="33" y="29"/>
                  </a:cubicBezTo>
                  <a:cubicBezTo>
                    <a:pt x="14" y="42"/>
                    <a:pt x="0" y="75"/>
                    <a:pt x="0" y="97"/>
                  </a:cubicBezTo>
                  <a:cubicBezTo>
                    <a:pt x="0" y="124"/>
                    <a:pt x="6" y="152"/>
                    <a:pt x="28" y="175"/>
                  </a:cubicBezTo>
                  <a:cubicBezTo>
                    <a:pt x="33" y="179"/>
                    <a:pt x="42" y="185"/>
                    <a:pt x="46" y="194"/>
                  </a:cubicBezTo>
                  <a:cubicBezTo>
                    <a:pt x="65" y="203"/>
                    <a:pt x="78" y="207"/>
                    <a:pt x="97" y="207"/>
                  </a:cubicBezTo>
                  <a:cubicBezTo>
                    <a:pt x="175" y="221"/>
                    <a:pt x="248" y="234"/>
                    <a:pt x="321" y="249"/>
                  </a:cubicBezTo>
                  <a:cubicBezTo>
                    <a:pt x="345" y="249"/>
                    <a:pt x="376" y="234"/>
                    <a:pt x="395" y="221"/>
                  </a:cubicBezTo>
                  <a:cubicBezTo>
                    <a:pt x="413" y="203"/>
                    <a:pt x="427" y="175"/>
                    <a:pt x="427" y="148"/>
                  </a:cubicBezTo>
                  <a:cubicBezTo>
                    <a:pt x="427" y="120"/>
                    <a:pt x="423" y="92"/>
                    <a:pt x="404" y="75"/>
                  </a:cubicBezTo>
                  <a:cubicBezTo>
                    <a:pt x="395" y="65"/>
                    <a:pt x="391" y="61"/>
                    <a:pt x="381" y="56"/>
                  </a:cubicBezTo>
                  <a:cubicBezTo>
                    <a:pt x="368" y="47"/>
                    <a:pt x="349" y="37"/>
                    <a:pt x="330" y="37"/>
                  </a:cubicBezTo>
                  <a:cubicBezTo>
                    <a:pt x="258" y="24"/>
                    <a:pt x="184" y="14"/>
                    <a:pt x="110" y="1"/>
                  </a:cubicBezTo>
                  <a:cubicBezTo>
                    <a:pt x="107" y="1"/>
                    <a:pt x="103"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9"/>
            <p:cNvSpPr/>
            <p:nvPr/>
          </p:nvSpPr>
          <p:spPr>
            <a:xfrm>
              <a:off x="8273986" y="3944258"/>
              <a:ext cx="15059" cy="10232"/>
            </a:xfrm>
            <a:custGeom>
              <a:rect b="b" l="l" r="r" t="t"/>
              <a:pathLst>
                <a:path extrusionOk="0" h="318" w="468">
                  <a:moveTo>
                    <a:pt x="364" y="1"/>
                  </a:moveTo>
                  <a:cubicBezTo>
                    <a:pt x="349" y="1"/>
                    <a:pt x="333" y="4"/>
                    <a:pt x="317" y="10"/>
                  </a:cubicBezTo>
                  <a:cubicBezTo>
                    <a:pt x="230" y="51"/>
                    <a:pt x="143" y="87"/>
                    <a:pt x="61" y="125"/>
                  </a:cubicBezTo>
                  <a:cubicBezTo>
                    <a:pt x="33" y="134"/>
                    <a:pt x="14" y="161"/>
                    <a:pt x="6" y="184"/>
                  </a:cubicBezTo>
                  <a:cubicBezTo>
                    <a:pt x="0" y="207"/>
                    <a:pt x="0" y="239"/>
                    <a:pt x="14" y="262"/>
                  </a:cubicBezTo>
                  <a:cubicBezTo>
                    <a:pt x="34" y="298"/>
                    <a:pt x="67" y="318"/>
                    <a:pt x="105" y="318"/>
                  </a:cubicBezTo>
                  <a:cubicBezTo>
                    <a:pt x="120" y="318"/>
                    <a:pt x="136" y="314"/>
                    <a:pt x="152" y="308"/>
                  </a:cubicBezTo>
                  <a:cubicBezTo>
                    <a:pt x="239" y="271"/>
                    <a:pt x="326" y="235"/>
                    <a:pt x="409" y="198"/>
                  </a:cubicBezTo>
                  <a:cubicBezTo>
                    <a:pt x="436" y="189"/>
                    <a:pt x="455" y="161"/>
                    <a:pt x="464" y="138"/>
                  </a:cubicBezTo>
                  <a:cubicBezTo>
                    <a:pt x="468" y="111"/>
                    <a:pt x="468" y="79"/>
                    <a:pt x="455" y="60"/>
                  </a:cubicBezTo>
                  <a:cubicBezTo>
                    <a:pt x="435" y="21"/>
                    <a:pt x="402" y="1"/>
                    <a:pt x="3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9"/>
            <p:cNvSpPr/>
            <p:nvPr/>
          </p:nvSpPr>
          <p:spPr>
            <a:xfrm>
              <a:off x="8376988" y="3931451"/>
              <a:ext cx="15252" cy="12549"/>
            </a:xfrm>
            <a:custGeom>
              <a:rect b="b" l="l" r="r" t="t"/>
              <a:pathLst>
                <a:path extrusionOk="0" h="390" w="474">
                  <a:moveTo>
                    <a:pt x="344" y="0"/>
                  </a:moveTo>
                  <a:cubicBezTo>
                    <a:pt x="327" y="5"/>
                    <a:pt x="312" y="13"/>
                    <a:pt x="299" y="23"/>
                  </a:cubicBezTo>
                  <a:cubicBezTo>
                    <a:pt x="211" y="87"/>
                    <a:pt x="124" y="146"/>
                    <a:pt x="37" y="206"/>
                  </a:cubicBezTo>
                  <a:cubicBezTo>
                    <a:pt x="19" y="220"/>
                    <a:pt x="5" y="257"/>
                    <a:pt x="5" y="280"/>
                  </a:cubicBezTo>
                  <a:cubicBezTo>
                    <a:pt x="1" y="303"/>
                    <a:pt x="14" y="335"/>
                    <a:pt x="28" y="353"/>
                  </a:cubicBezTo>
                  <a:cubicBezTo>
                    <a:pt x="52" y="371"/>
                    <a:pt x="74" y="390"/>
                    <a:pt x="101" y="390"/>
                  </a:cubicBezTo>
                  <a:lnTo>
                    <a:pt x="129" y="385"/>
                  </a:lnTo>
                  <a:cubicBezTo>
                    <a:pt x="147" y="381"/>
                    <a:pt x="162" y="375"/>
                    <a:pt x="175" y="362"/>
                  </a:cubicBezTo>
                  <a:cubicBezTo>
                    <a:pt x="262" y="303"/>
                    <a:pt x="349" y="243"/>
                    <a:pt x="437" y="178"/>
                  </a:cubicBezTo>
                  <a:cubicBezTo>
                    <a:pt x="459" y="165"/>
                    <a:pt x="469" y="133"/>
                    <a:pt x="473" y="106"/>
                  </a:cubicBezTo>
                  <a:cubicBezTo>
                    <a:pt x="473" y="83"/>
                    <a:pt x="464" y="51"/>
                    <a:pt x="446" y="32"/>
                  </a:cubicBezTo>
                  <a:cubicBezTo>
                    <a:pt x="427" y="13"/>
                    <a:pt x="399"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9"/>
            <p:cNvSpPr/>
            <p:nvPr/>
          </p:nvSpPr>
          <p:spPr>
            <a:xfrm>
              <a:off x="8373448" y="3865034"/>
              <a:ext cx="16539" cy="7980"/>
            </a:xfrm>
            <a:custGeom>
              <a:rect b="b" l="l" r="r" t="t"/>
              <a:pathLst>
                <a:path extrusionOk="0" h="248" w="514">
                  <a:moveTo>
                    <a:pt x="108" y="0"/>
                  </a:moveTo>
                  <a:cubicBezTo>
                    <a:pt x="90" y="0"/>
                    <a:pt x="72" y="4"/>
                    <a:pt x="60" y="9"/>
                  </a:cubicBezTo>
                  <a:cubicBezTo>
                    <a:pt x="37" y="24"/>
                    <a:pt x="14" y="46"/>
                    <a:pt x="5" y="69"/>
                  </a:cubicBezTo>
                  <a:cubicBezTo>
                    <a:pt x="1" y="96"/>
                    <a:pt x="1" y="124"/>
                    <a:pt x="14" y="151"/>
                  </a:cubicBezTo>
                  <a:cubicBezTo>
                    <a:pt x="28" y="174"/>
                    <a:pt x="46" y="193"/>
                    <a:pt x="73" y="202"/>
                  </a:cubicBezTo>
                  <a:cubicBezTo>
                    <a:pt x="148" y="233"/>
                    <a:pt x="229" y="247"/>
                    <a:pt x="310" y="247"/>
                  </a:cubicBezTo>
                  <a:cubicBezTo>
                    <a:pt x="348" y="247"/>
                    <a:pt x="386" y="244"/>
                    <a:pt x="422" y="238"/>
                  </a:cubicBezTo>
                  <a:cubicBezTo>
                    <a:pt x="477" y="229"/>
                    <a:pt x="514" y="170"/>
                    <a:pt x="505" y="115"/>
                  </a:cubicBezTo>
                  <a:cubicBezTo>
                    <a:pt x="488" y="66"/>
                    <a:pt x="447" y="35"/>
                    <a:pt x="400" y="35"/>
                  </a:cubicBezTo>
                  <a:cubicBezTo>
                    <a:pt x="394" y="35"/>
                    <a:pt x="388" y="36"/>
                    <a:pt x="382" y="37"/>
                  </a:cubicBezTo>
                  <a:lnTo>
                    <a:pt x="359" y="37"/>
                  </a:lnTo>
                  <a:cubicBezTo>
                    <a:pt x="346" y="38"/>
                    <a:pt x="334" y="39"/>
                    <a:pt x="322" y="39"/>
                  </a:cubicBezTo>
                  <a:cubicBezTo>
                    <a:pt x="293" y="39"/>
                    <a:pt x="264" y="35"/>
                    <a:pt x="234" y="32"/>
                  </a:cubicBezTo>
                  <a:cubicBezTo>
                    <a:pt x="202" y="24"/>
                    <a:pt x="170" y="14"/>
                    <a:pt x="138" y="5"/>
                  </a:cubicBezTo>
                  <a:cubicBezTo>
                    <a:pt x="130" y="1"/>
                    <a:pt x="119"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9"/>
            <p:cNvSpPr/>
            <p:nvPr/>
          </p:nvSpPr>
          <p:spPr>
            <a:xfrm>
              <a:off x="8380688" y="3777219"/>
              <a:ext cx="16121" cy="6822"/>
            </a:xfrm>
            <a:custGeom>
              <a:rect b="b" l="l" r="r" t="t"/>
              <a:pathLst>
                <a:path extrusionOk="0" h="212" w="501">
                  <a:moveTo>
                    <a:pt x="106" y="1"/>
                  </a:moveTo>
                  <a:cubicBezTo>
                    <a:pt x="79" y="1"/>
                    <a:pt x="55" y="10"/>
                    <a:pt x="32" y="28"/>
                  </a:cubicBezTo>
                  <a:cubicBezTo>
                    <a:pt x="14" y="46"/>
                    <a:pt x="0" y="74"/>
                    <a:pt x="0" y="101"/>
                  </a:cubicBezTo>
                  <a:cubicBezTo>
                    <a:pt x="0" y="156"/>
                    <a:pt x="37" y="211"/>
                    <a:pt x="96" y="211"/>
                  </a:cubicBezTo>
                  <a:lnTo>
                    <a:pt x="390" y="211"/>
                  </a:lnTo>
                  <a:cubicBezTo>
                    <a:pt x="418" y="211"/>
                    <a:pt x="445" y="202"/>
                    <a:pt x="468" y="184"/>
                  </a:cubicBezTo>
                  <a:cubicBezTo>
                    <a:pt x="487" y="166"/>
                    <a:pt x="500" y="139"/>
                    <a:pt x="500" y="111"/>
                  </a:cubicBezTo>
                  <a:cubicBezTo>
                    <a:pt x="500" y="56"/>
                    <a:pt x="459" y="1"/>
                    <a:pt x="4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9"/>
            <p:cNvSpPr/>
            <p:nvPr/>
          </p:nvSpPr>
          <p:spPr>
            <a:xfrm>
              <a:off x="8392337" y="3691045"/>
              <a:ext cx="13032" cy="7883"/>
            </a:xfrm>
            <a:custGeom>
              <a:rect b="b" l="l" r="r" t="t"/>
              <a:pathLst>
                <a:path extrusionOk="0" h="245" w="405">
                  <a:moveTo>
                    <a:pt x="294" y="1"/>
                  </a:moveTo>
                  <a:cubicBezTo>
                    <a:pt x="286" y="1"/>
                    <a:pt x="279" y="2"/>
                    <a:pt x="271" y="4"/>
                  </a:cubicBezTo>
                  <a:cubicBezTo>
                    <a:pt x="212" y="14"/>
                    <a:pt x="152" y="28"/>
                    <a:pt x="87" y="42"/>
                  </a:cubicBezTo>
                  <a:cubicBezTo>
                    <a:pt x="60" y="46"/>
                    <a:pt x="37" y="65"/>
                    <a:pt x="24" y="83"/>
                  </a:cubicBezTo>
                  <a:cubicBezTo>
                    <a:pt x="9" y="106"/>
                    <a:pt x="0" y="138"/>
                    <a:pt x="9" y="165"/>
                  </a:cubicBezTo>
                  <a:cubicBezTo>
                    <a:pt x="15" y="188"/>
                    <a:pt x="28" y="216"/>
                    <a:pt x="51" y="230"/>
                  </a:cubicBezTo>
                  <a:cubicBezTo>
                    <a:pt x="72" y="240"/>
                    <a:pt x="92" y="245"/>
                    <a:pt x="113" y="245"/>
                  </a:cubicBezTo>
                  <a:cubicBezTo>
                    <a:pt x="120" y="245"/>
                    <a:pt x="127" y="244"/>
                    <a:pt x="134" y="243"/>
                  </a:cubicBezTo>
                  <a:cubicBezTo>
                    <a:pt x="193" y="230"/>
                    <a:pt x="253" y="220"/>
                    <a:pt x="317" y="207"/>
                  </a:cubicBezTo>
                  <a:cubicBezTo>
                    <a:pt x="339" y="203"/>
                    <a:pt x="367" y="184"/>
                    <a:pt x="381" y="161"/>
                  </a:cubicBezTo>
                  <a:cubicBezTo>
                    <a:pt x="395" y="142"/>
                    <a:pt x="404" y="110"/>
                    <a:pt x="395" y="83"/>
                  </a:cubicBezTo>
                  <a:cubicBezTo>
                    <a:pt x="390" y="55"/>
                    <a:pt x="377" y="32"/>
                    <a:pt x="349" y="19"/>
                  </a:cubicBezTo>
                  <a:cubicBezTo>
                    <a:pt x="333" y="8"/>
                    <a:pt x="314" y="1"/>
                    <a:pt x="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9"/>
            <p:cNvSpPr/>
            <p:nvPr/>
          </p:nvSpPr>
          <p:spPr>
            <a:xfrm>
              <a:off x="8411386" y="3618708"/>
              <a:ext cx="13869" cy="7883"/>
            </a:xfrm>
            <a:custGeom>
              <a:rect b="b" l="l" r="r" t="t"/>
              <a:pathLst>
                <a:path extrusionOk="0" h="245" w="431">
                  <a:moveTo>
                    <a:pt x="99" y="0"/>
                  </a:moveTo>
                  <a:cubicBezTo>
                    <a:pt x="77" y="0"/>
                    <a:pt x="48" y="12"/>
                    <a:pt x="37" y="24"/>
                  </a:cubicBezTo>
                  <a:cubicBezTo>
                    <a:pt x="14" y="42"/>
                    <a:pt x="1" y="74"/>
                    <a:pt x="1" y="97"/>
                  </a:cubicBezTo>
                  <a:cubicBezTo>
                    <a:pt x="1" y="125"/>
                    <a:pt x="9" y="152"/>
                    <a:pt x="28" y="176"/>
                  </a:cubicBezTo>
                  <a:cubicBezTo>
                    <a:pt x="33" y="180"/>
                    <a:pt x="41" y="184"/>
                    <a:pt x="46" y="189"/>
                  </a:cubicBezTo>
                  <a:cubicBezTo>
                    <a:pt x="64" y="203"/>
                    <a:pt x="83" y="207"/>
                    <a:pt x="101" y="207"/>
                  </a:cubicBezTo>
                  <a:cubicBezTo>
                    <a:pt x="175" y="222"/>
                    <a:pt x="248" y="235"/>
                    <a:pt x="321" y="244"/>
                  </a:cubicBezTo>
                  <a:cubicBezTo>
                    <a:pt x="324" y="245"/>
                    <a:pt x="328" y="245"/>
                    <a:pt x="332" y="245"/>
                  </a:cubicBezTo>
                  <a:cubicBezTo>
                    <a:pt x="353" y="245"/>
                    <a:pt x="379" y="233"/>
                    <a:pt x="395" y="222"/>
                  </a:cubicBezTo>
                  <a:cubicBezTo>
                    <a:pt x="413" y="203"/>
                    <a:pt x="431" y="176"/>
                    <a:pt x="431" y="148"/>
                  </a:cubicBezTo>
                  <a:cubicBezTo>
                    <a:pt x="431" y="121"/>
                    <a:pt x="422" y="93"/>
                    <a:pt x="403" y="74"/>
                  </a:cubicBezTo>
                  <a:cubicBezTo>
                    <a:pt x="395" y="65"/>
                    <a:pt x="390" y="61"/>
                    <a:pt x="380" y="57"/>
                  </a:cubicBezTo>
                  <a:cubicBezTo>
                    <a:pt x="367" y="42"/>
                    <a:pt x="348" y="38"/>
                    <a:pt x="331" y="38"/>
                  </a:cubicBezTo>
                  <a:cubicBezTo>
                    <a:pt x="257" y="24"/>
                    <a:pt x="183" y="10"/>
                    <a:pt x="111" y="2"/>
                  </a:cubicBezTo>
                  <a:cubicBezTo>
                    <a:pt x="107" y="1"/>
                    <a:pt x="103"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9"/>
            <p:cNvSpPr/>
            <p:nvPr/>
          </p:nvSpPr>
          <p:spPr>
            <a:xfrm>
              <a:off x="8796075" y="3901461"/>
              <a:ext cx="21302" cy="7916"/>
            </a:xfrm>
            <a:custGeom>
              <a:rect b="b" l="l" r="r" t="t"/>
              <a:pathLst>
                <a:path extrusionOk="0" h="246" w="662">
                  <a:moveTo>
                    <a:pt x="134" y="1"/>
                  </a:moveTo>
                  <a:cubicBezTo>
                    <a:pt x="102" y="1"/>
                    <a:pt x="79" y="1"/>
                    <a:pt x="51" y="14"/>
                  </a:cubicBezTo>
                  <a:cubicBezTo>
                    <a:pt x="28" y="33"/>
                    <a:pt x="15" y="56"/>
                    <a:pt x="9" y="84"/>
                  </a:cubicBezTo>
                  <a:cubicBezTo>
                    <a:pt x="1" y="107"/>
                    <a:pt x="9" y="139"/>
                    <a:pt x="24" y="162"/>
                  </a:cubicBezTo>
                  <a:cubicBezTo>
                    <a:pt x="37" y="179"/>
                    <a:pt x="64" y="202"/>
                    <a:pt x="88" y="207"/>
                  </a:cubicBezTo>
                  <a:cubicBezTo>
                    <a:pt x="235" y="221"/>
                    <a:pt x="381" y="230"/>
                    <a:pt x="528" y="244"/>
                  </a:cubicBezTo>
                  <a:cubicBezTo>
                    <a:pt x="536" y="245"/>
                    <a:pt x="543" y="246"/>
                    <a:pt x="550" y="246"/>
                  </a:cubicBezTo>
                  <a:cubicBezTo>
                    <a:pt x="571" y="246"/>
                    <a:pt x="589" y="241"/>
                    <a:pt x="606" y="230"/>
                  </a:cubicBezTo>
                  <a:cubicBezTo>
                    <a:pt x="634" y="217"/>
                    <a:pt x="648" y="189"/>
                    <a:pt x="652" y="166"/>
                  </a:cubicBezTo>
                  <a:cubicBezTo>
                    <a:pt x="661" y="139"/>
                    <a:pt x="652" y="107"/>
                    <a:pt x="638" y="88"/>
                  </a:cubicBezTo>
                  <a:cubicBezTo>
                    <a:pt x="625" y="65"/>
                    <a:pt x="597" y="42"/>
                    <a:pt x="574" y="42"/>
                  </a:cubicBezTo>
                  <a:cubicBezTo>
                    <a:pt x="428" y="28"/>
                    <a:pt x="280" y="14"/>
                    <a:pt x="1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9"/>
            <p:cNvSpPr/>
            <p:nvPr/>
          </p:nvSpPr>
          <p:spPr>
            <a:xfrm>
              <a:off x="8796236" y="3829252"/>
              <a:ext cx="23650" cy="10554"/>
            </a:xfrm>
            <a:custGeom>
              <a:rect b="b" l="l" r="r" t="t"/>
              <a:pathLst>
                <a:path extrusionOk="0" h="328" w="735">
                  <a:moveTo>
                    <a:pt x="621" y="0"/>
                  </a:moveTo>
                  <a:cubicBezTo>
                    <a:pt x="609" y="0"/>
                    <a:pt x="598" y="3"/>
                    <a:pt x="588" y="7"/>
                  </a:cubicBezTo>
                  <a:cubicBezTo>
                    <a:pt x="505" y="39"/>
                    <a:pt x="423" y="67"/>
                    <a:pt x="340" y="84"/>
                  </a:cubicBezTo>
                  <a:cubicBezTo>
                    <a:pt x="321" y="90"/>
                    <a:pt x="298" y="94"/>
                    <a:pt x="280" y="99"/>
                  </a:cubicBezTo>
                  <a:lnTo>
                    <a:pt x="262" y="99"/>
                  </a:lnTo>
                  <a:cubicBezTo>
                    <a:pt x="262" y="101"/>
                    <a:pt x="262" y="101"/>
                    <a:pt x="261" y="101"/>
                  </a:cubicBezTo>
                  <a:cubicBezTo>
                    <a:pt x="261" y="101"/>
                    <a:pt x="260" y="101"/>
                    <a:pt x="258" y="103"/>
                  </a:cubicBezTo>
                  <a:cubicBezTo>
                    <a:pt x="248" y="103"/>
                    <a:pt x="239" y="103"/>
                    <a:pt x="230" y="108"/>
                  </a:cubicBezTo>
                  <a:cubicBezTo>
                    <a:pt x="188" y="112"/>
                    <a:pt x="142" y="117"/>
                    <a:pt x="101" y="122"/>
                  </a:cubicBezTo>
                  <a:cubicBezTo>
                    <a:pt x="42" y="126"/>
                    <a:pt x="0" y="172"/>
                    <a:pt x="0" y="228"/>
                  </a:cubicBezTo>
                  <a:cubicBezTo>
                    <a:pt x="0" y="284"/>
                    <a:pt x="50" y="328"/>
                    <a:pt x="103" y="328"/>
                  </a:cubicBezTo>
                  <a:cubicBezTo>
                    <a:pt x="105" y="328"/>
                    <a:pt x="108" y="328"/>
                    <a:pt x="110" y="328"/>
                  </a:cubicBezTo>
                  <a:cubicBezTo>
                    <a:pt x="294" y="314"/>
                    <a:pt x="478" y="273"/>
                    <a:pt x="652" y="204"/>
                  </a:cubicBezTo>
                  <a:cubicBezTo>
                    <a:pt x="702" y="181"/>
                    <a:pt x="734" y="131"/>
                    <a:pt x="715" y="71"/>
                  </a:cubicBezTo>
                  <a:cubicBezTo>
                    <a:pt x="705" y="31"/>
                    <a:pt x="662" y="0"/>
                    <a:pt x="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9"/>
            <p:cNvSpPr/>
            <p:nvPr/>
          </p:nvSpPr>
          <p:spPr>
            <a:xfrm>
              <a:off x="8784137" y="3734647"/>
              <a:ext cx="21559" cy="12871"/>
            </a:xfrm>
            <a:custGeom>
              <a:rect b="b" l="l" r="r" t="t"/>
              <a:pathLst>
                <a:path extrusionOk="0" h="400" w="670">
                  <a:moveTo>
                    <a:pt x="555" y="1"/>
                  </a:moveTo>
                  <a:cubicBezTo>
                    <a:pt x="544" y="1"/>
                    <a:pt x="533" y="3"/>
                    <a:pt x="524" y="8"/>
                  </a:cubicBezTo>
                  <a:cubicBezTo>
                    <a:pt x="376" y="71"/>
                    <a:pt x="230" y="131"/>
                    <a:pt x="83" y="196"/>
                  </a:cubicBezTo>
                  <a:cubicBezTo>
                    <a:pt x="28" y="218"/>
                    <a:pt x="1" y="264"/>
                    <a:pt x="14" y="323"/>
                  </a:cubicBezTo>
                  <a:cubicBezTo>
                    <a:pt x="25" y="364"/>
                    <a:pt x="72" y="399"/>
                    <a:pt x="116" y="399"/>
                  </a:cubicBezTo>
                  <a:cubicBezTo>
                    <a:pt x="127" y="399"/>
                    <a:pt x="137" y="397"/>
                    <a:pt x="147" y="393"/>
                  </a:cubicBezTo>
                  <a:cubicBezTo>
                    <a:pt x="294" y="328"/>
                    <a:pt x="441" y="268"/>
                    <a:pt x="587" y="205"/>
                  </a:cubicBezTo>
                  <a:cubicBezTo>
                    <a:pt x="642" y="182"/>
                    <a:pt x="670" y="135"/>
                    <a:pt x="656" y="76"/>
                  </a:cubicBezTo>
                  <a:cubicBezTo>
                    <a:pt x="645" y="35"/>
                    <a:pt x="598" y="1"/>
                    <a:pt x="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9"/>
            <p:cNvSpPr/>
            <p:nvPr/>
          </p:nvSpPr>
          <p:spPr>
            <a:xfrm>
              <a:off x="8752280" y="3652785"/>
              <a:ext cx="20401" cy="14416"/>
            </a:xfrm>
            <a:custGeom>
              <a:rect b="b" l="l" r="r" t="t"/>
              <a:pathLst>
                <a:path extrusionOk="0" h="448" w="634">
                  <a:moveTo>
                    <a:pt x="515" y="1"/>
                  </a:moveTo>
                  <a:cubicBezTo>
                    <a:pt x="512" y="1"/>
                    <a:pt x="508" y="1"/>
                    <a:pt x="504" y="1"/>
                  </a:cubicBezTo>
                  <a:cubicBezTo>
                    <a:pt x="477" y="1"/>
                    <a:pt x="454" y="16"/>
                    <a:pt x="431" y="33"/>
                  </a:cubicBezTo>
                  <a:cubicBezTo>
                    <a:pt x="426" y="43"/>
                    <a:pt x="417" y="48"/>
                    <a:pt x="413" y="52"/>
                  </a:cubicBezTo>
                  <a:cubicBezTo>
                    <a:pt x="407" y="56"/>
                    <a:pt x="403" y="56"/>
                    <a:pt x="403" y="61"/>
                  </a:cubicBezTo>
                  <a:cubicBezTo>
                    <a:pt x="390" y="71"/>
                    <a:pt x="375" y="84"/>
                    <a:pt x="358" y="93"/>
                  </a:cubicBezTo>
                  <a:cubicBezTo>
                    <a:pt x="330" y="116"/>
                    <a:pt x="297" y="139"/>
                    <a:pt x="265" y="158"/>
                  </a:cubicBezTo>
                  <a:cubicBezTo>
                    <a:pt x="252" y="167"/>
                    <a:pt x="234" y="175"/>
                    <a:pt x="215" y="185"/>
                  </a:cubicBezTo>
                  <a:cubicBezTo>
                    <a:pt x="210" y="190"/>
                    <a:pt x="202" y="194"/>
                    <a:pt x="193" y="198"/>
                  </a:cubicBezTo>
                  <a:cubicBezTo>
                    <a:pt x="187" y="198"/>
                    <a:pt x="187" y="198"/>
                    <a:pt x="183" y="203"/>
                  </a:cubicBezTo>
                  <a:cubicBezTo>
                    <a:pt x="151" y="217"/>
                    <a:pt x="115" y="230"/>
                    <a:pt x="83" y="245"/>
                  </a:cubicBezTo>
                  <a:cubicBezTo>
                    <a:pt x="28" y="263"/>
                    <a:pt x="0" y="318"/>
                    <a:pt x="13" y="373"/>
                  </a:cubicBezTo>
                  <a:cubicBezTo>
                    <a:pt x="25" y="418"/>
                    <a:pt x="69" y="447"/>
                    <a:pt x="114" y="447"/>
                  </a:cubicBezTo>
                  <a:cubicBezTo>
                    <a:pt x="125" y="447"/>
                    <a:pt x="136" y="445"/>
                    <a:pt x="147" y="442"/>
                  </a:cubicBezTo>
                  <a:cubicBezTo>
                    <a:pt x="312" y="382"/>
                    <a:pt x="458" y="291"/>
                    <a:pt x="587" y="175"/>
                  </a:cubicBezTo>
                  <a:cubicBezTo>
                    <a:pt x="633" y="135"/>
                    <a:pt x="614" y="61"/>
                    <a:pt x="578" y="25"/>
                  </a:cubicBezTo>
                  <a:cubicBezTo>
                    <a:pt x="562" y="12"/>
                    <a:pt x="539"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9"/>
            <p:cNvSpPr/>
            <p:nvPr/>
          </p:nvSpPr>
          <p:spPr>
            <a:xfrm>
              <a:off x="8706041" y="3579578"/>
              <a:ext cx="14544" cy="15188"/>
            </a:xfrm>
            <a:custGeom>
              <a:rect b="b" l="l" r="r" t="t"/>
              <a:pathLst>
                <a:path extrusionOk="0" h="472" w="452">
                  <a:moveTo>
                    <a:pt x="333" y="1"/>
                  </a:moveTo>
                  <a:cubicBezTo>
                    <a:pt x="304" y="1"/>
                    <a:pt x="275" y="12"/>
                    <a:pt x="258" y="34"/>
                  </a:cubicBezTo>
                  <a:cubicBezTo>
                    <a:pt x="185" y="121"/>
                    <a:pt x="111" y="208"/>
                    <a:pt x="43" y="295"/>
                  </a:cubicBezTo>
                  <a:cubicBezTo>
                    <a:pt x="1" y="342"/>
                    <a:pt x="6" y="405"/>
                    <a:pt x="51" y="447"/>
                  </a:cubicBezTo>
                  <a:cubicBezTo>
                    <a:pt x="68" y="464"/>
                    <a:pt x="93" y="472"/>
                    <a:pt x="118" y="472"/>
                  </a:cubicBezTo>
                  <a:cubicBezTo>
                    <a:pt x="148" y="472"/>
                    <a:pt x="179" y="460"/>
                    <a:pt x="199" y="437"/>
                  </a:cubicBezTo>
                  <a:cubicBezTo>
                    <a:pt x="267" y="350"/>
                    <a:pt x="341" y="263"/>
                    <a:pt x="414" y="176"/>
                  </a:cubicBezTo>
                  <a:cubicBezTo>
                    <a:pt x="451" y="130"/>
                    <a:pt x="447" y="66"/>
                    <a:pt x="405" y="29"/>
                  </a:cubicBezTo>
                  <a:cubicBezTo>
                    <a:pt x="386" y="10"/>
                    <a:pt x="359" y="1"/>
                    <a:pt x="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9"/>
            <p:cNvSpPr/>
            <p:nvPr/>
          </p:nvSpPr>
          <p:spPr>
            <a:xfrm>
              <a:off x="8652496" y="3542798"/>
              <a:ext cx="14802" cy="20980"/>
            </a:xfrm>
            <a:custGeom>
              <a:rect b="b" l="l" r="r" t="t"/>
              <a:pathLst>
                <a:path extrusionOk="0" h="652" w="460">
                  <a:moveTo>
                    <a:pt x="344" y="0"/>
                  </a:moveTo>
                  <a:cubicBezTo>
                    <a:pt x="306" y="0"/>
                    <a:pt x="268" y="22"/>
                    <a:pt x="248" y="58"/>
                  </a:cubicBezTo>
                  <a:lnTo>
                    <a:pt x="28" y="498"/>
                  </a:lnTo>
                  <a:cubicBezTo>
                    <a:pt x="1" y="553"/>
                    <a:pt x="24" y="613"/>
                    <a:pt x="74" y="640"/>
                  </a:cubicBezTo>
                  <a:cubicBezTo>
                    <a:pt x="88" y="648"/>
                    <a:pt x="103" y="651"/>
                    <a:pt x="118" y="651"/>
                  </a:cubicBezTo>
                  <a:cubicBezTo>
                    <a:pt x="157" y="651"/>
                    <a:pt x="195" y="628"/>
                    <a:pt x="212" y="594"/>
                  </a:cubicBezTo>
                  <a:cubicBezTo>
                    <a:pt x="289" y="448"/>
                    <a:pt x="363" y="301"/>
                    <a:pt x="437" y="154"/>
                  </a:cubicBezTo>
                  <a:cubicBezTo>
                    <a:pt x="460" y="99"/>
                    <a:pt x="437" y="39"/>
                    <a:pt x="390" y="12"/>
                  </a:cubicBezTo>
                  <a:cubicBezTo>
                    <a:pt x="376" y="4"/>
                    <a:pt x="360"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9"/>
            <p:cNvSpPr/>
            <p:nvPr/>
          </p:nvSpPr>
          <p:spPr>
            <a:xfrm>
              <a:off x="8704882" y="3645834"/>
              <a:ext cx="14190" cy="12678"/>
            </a:xfrm>
            <a:custGeom>
              <a:rect b="b" l="l" r="r" t="t"/>
              <a:pathLst>
                <a:path extrusionOk="0" h="394" w="441">
                  <a:moveTo>
                    <a:pt x="336" y="0"/>
                  </a:moveTo>
                  <a:cubicBezTo>
                    <a:pt x="315" y="0"/>
                    <a:pt x="290" y="6"/>
                    <a:pt x="276" y="20"/>
                  </a:cubicBezTo>
                  <a:cubicBezTo>
                    <a:pt x="202" y="80"/>
                    <a:pt x="129" y="139"/>
                    <a:pt x="56" y="204"/>
                  </a:cubicBezTo>
                  <a:cubicBezTo>
                    <a:pt x="37" y="213"/>
                    <a:pt x="24" y="226"/>
                    <a:pt x="19" y="241"/>
                  </a:cubicBezTo>
                  <a:cubicBezTo>
                    <a:pt x="15" y="249"/>
                    <a:pt x="9" y="259"/>
                    <a:pt x="9" y="268"/>
                  </a:cubicBezTo>
                  <a:cubicBezTo>
                    <a:pt x="1" y="296"/>
                    <a:pt x="9" y="323"/>
                    <a:pt x="24" y="346"/>
                  </a:cubicBezTo>
                  <a:cubicBezTo>
                    <a:pt x="37" y="369"/>
                    <a:pt x="64" y="387"/>
                    <a:pt x="87" y="391"/>
                  </a:cubicBezTo>
                  <a:cubicBezTo>
                    <a:pt x="93" y="393"/>
                    <a:pt x="100" y="393"/>
                    <a:pt x="108" y="393"/>
                  </a:cubicBezTo>
                  <a:cubicBezTo>
                    <a:pt x="128" y="393"/>
                    <a:pt x="152" y="388"/>
                    <a:pt x="166" y="378"/>
                  </a:cubicBezTo>
                  <a:cubicBezTo>
                    <a:pt x="239" y="314"/>
                    <a:pt x="312" y="254"/>
                    <a:pt x="390" y="194"/>
                  </a:cubicBezTo>
                  <a:cubicBezTo>
                    <a:pt x="404" y="181"/>
                    <a:pt x="418" y="167"/>
                    <a:pt x="422" y="154"/>
                  </a:cubicBezTo>
                  <a:lnTo>
                    <a:pt x="432" y="126"/>
                  </a:lnTo>
                  <a:cubicBezTo>
                    <a:pt x="441" y="99"/>
                    <a:pt x="432" y="71"/>
                    <a:pt x="418" y="48"/>
                  </a:cubicBezTo>
                  <a:cubicBezTo>
                    <a:pt x="404" y="25"/>
                    <a:pt x="377" y="12"/>
                    <a:pt x="354" y="2"/>
                  </a:cubicBezTo>
                  <a:cubicBezTo>
                    <a:pt x="348" y="1"/>
                    <a:pt x="342"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9"/>
            <p:cNvSpPr/>
            <p:nvPr/>
          </p:nvSpPr>
          <p:spPr>
            <a:xfrm>
              <a:off x="8736610" y="3726313"/>
              <a:ext cx="15381" cy="9235"/>
            </a:xfrm>
            <a:custGeom>
              <a:rect b="b" l="l" r="r" t="t"/>
              <a:pathLst>
                <a:path extrusionOk="0" h="287" w="478">
                  <a:moveTo>
                    <a:pt x="372" y="0"/>
                  </a:moveTo>
                  <a:cubicBezTo>
                    <a:pt x="340" y="5"/>
                    <a:pt x="317" y="19"/>
                    <a:pt x="299" y="37"/>
                  </a:cubicBezTo>
                  <a:lnTo>
                    <a:pt x="312" y="23"/>
                  </a:lnTo>
                  <a:lnTo>
                    <a:pt x="312" y="23"/>
                  </a:lnTo>
                  <a:cubicBezTo>
                    <a:pt x="295" y="37"/>
                    <a:pt x="276" y="46"/>
                    <a:pt x="257" y="60"/>
                  </a:cubicBezTo>
                  <a:cubicBezTo>
                    <a:pt x="244" y="64"/>
                    <a:pt x="225" y="70"/>
                    <a:pt x="207" y="74"/>
                  </a:cubicBezTo>
                  <a:cubicBezTo>
                    <a:pt x="189" y="78"/>
                    <a:pt x="170" y="78"/>
                    <a:pt x="147" y="78"/>
                  </a:cubicBezTo>
                  <a:lnTo>
                    <a:pt x="138" y="78"/>
                  </a:lnTo>
                  <a:cubicBezTo>
                    <a:pt x="130" y="76"/>
                    <a:pt x="122" y="75"/>
                    <a:pt x="114" y="75"/>
                  </a:cubicBezTo>
                  <a:cubicBezTo>
                    <a:pt x="68" y="75"/>
                    <a:pt x="26" y="110"/>
                    <a:pt x="14" y="157"/>
                  </a:cubicBezTo>
                  <a:cubicBezTo>
                    <a:pt x="1" y="212"/>
                    <a:pt x="41" y="271"/>
                    <a:pt x="96" y="280"/>
                  </a:cubicBezTo>
                  <a:cubicBezTo>
                    <a:pt x="124" y="284"/>
                    <a:pt x="151" y="286"/>
                    <a:pt x="178" y="286"/>
                  </a:cubicBezTo>
                  <a:cubicBezTo>
                    <a:pt x="214" y="286"/>
                    <a:pt x="250" y="282"/>
                    <a:pt x="285" y="271"/>
                  </a:cubicBezTo>
                  <a:cubicBezTo>
                    <a:pt x="350" y="252"/>
                    <a:pt x="405" y="220"/>
                    <a:pt x="454" y="174"/>
                  </a:cubicBezTo>
                  <a:cubicBezTo>
                    <a:pt x="473" y="157"/>
                    <a:pt x="477" y="125"/>
                    <a:pt x="477" y="102"/>
                  </a:cubicBezTo>
                  <a:cubicBezTo>
                    <a:pt x="477" y="74"/>
                    <a:pt x="464" y="46"/>
                    <a:pt x="445" y="28"/>
                  </a:cubicBezTo>
                  <a:cubicBezTo>
                    <a:pt x="427" y="9"/>
                    <a:pt x="395"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9"/>
            <p:cNvSpPr/>
            <p:nvPr/>
          </p:nvSpPr>
          <p:spPr>
            <a:xfrm>
              <a:off x="8743689" y="3803316"/>
              <a:ext cx="16732" cy="8141"/>
            </a:xfrm>
            <a:custGeom>
              <a:rect b="b" l="l" r="r" t="t"/>
              <a:pathLst>
                <a:path extrusionOk="0" h="253" w="520">
                  <a:moveTo>
                    <a:pt x="408" y="1"/>
                  </a:moveTo>
                  <a:cubicBezTo>
                    <a:pt x="399" y="1"/>
                    <a:pt x="390" y="2"/>
                    <a:pt x="382" y="6"/>
                  </a:cubicBezTo>
                  <a:cubicBezTo>
                    <a:pt x="350" y="20"/>
                    <a:pt x="317" y="29"/>
                    <a:pt x="285" y="37"/>
                  </a:cubicBezTo>
                  <a:cubicBezTo>
                    <a:pt x="244" y="43"/>
                    <a:pt x="202" y="43"/>
                    <a:pt x="162" y="43"/>
                  </a:cubicBezTo>
                  <a:cubicBezTo>
                    <a:pt x="152" y="43"/>
                    <a:pt x="147" y="43"/>
                    <a:pt x="138" y="37"/>
                  </a:cubicBezTo>
                  <a:cubicBezTo>
                    <a:pt x="132" y="36"/>
                    <a:pt x="126" y="36"/>
                    <a:pt x="120" y="36"/>
                  </a:cubicBezTo>
                  <a:cubicBezTo>
                    <a:pt x="73" y="36"/>
                    <a:pt x="31" y="67"/>
                    <a:pt x="14" y="120"/>
                  </a:cubicBezTo>
                  <a:cubicBezTo>
                    <a:pt x="1" y="171"/>
                    <a:pt x="42" y="236"/>
                    <a:pt x="97" y="244"/>
                  </a:cubicBezTo>
                  <a:cubicBezTo>
                    <a:pt x="130" y="250"/>
                    <a:pt x="165" y="252"/>
                    <a:pt x="199" y="252"/>
                  </a:cubicBezTo>
                  <a:cubicBezTo>
                    <a:pt x="283" y="252"/>
                    <a:pt x="368" y="237"/>
                    <a:pt x="445" y="208"/>
                  </a:cubicBezTo>
                  <a:cubicBezTo>
                    <a:pt x="473" y="194"/>
                    <a:pt x="492" y="181"/>
                    <a:pt x="505" y="153"/>
                  </a:cubicBezTo>
                  <a:cubicBezTo>
                    <a:pt x="519" y="130"/>
                    <a:pt x="519" y="102"/>
                    <a:pt x="515" y="75"/>
                  </a:cubicBezTo>
                  <a:cubicBezTo>
                    <a:pt x="505" y="52"/>
                    <a:pt x="482" y="24"/>
                    <a:pt x="460" y="15"/>
                  </a:cubicBezTo>
                  <a:cubicBezTo>
                    <a:pt x="445" y="6"/>
                    <a:pt x="426"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9"/>
            <p:cNvSpPr/>
            <p:nvPr/>
          </p:nvSpPr>
          <p:spPr>
            <a:xfrm>
              <a:off x="8745330" y="3882861"/>
              <a:ext cx="13869" cy="8012"/>
            </a:xfrm>
            <a:custGeom>
              <a:rect b="b" l="l" r="r" t="t"/>
              <a:pathLst>
                <a:path extrusionOk="0" h="249" w="431">
                  <a:moveTo>
                    <a:pt x="330" y="0"/>
                  </a:moveTo>
                  <a:cubicBezTo>
                    <a:pt x="327" y="0"/>
                    <a:pt x="324" y="1"/>
                    <a:pt x="321" y="1"/>
                  </a:cubicBezTo>
                  <a:cubicBezTo>
                    <a:pt x="248" y="14"/>
                    <a:pt x="174" y="24"/>
                    <a:pt x="101" y="37"/>
                  </a:cubicBezTo>
                  <a:cubicBezTo>
                    <a:pt x="83" y="37"/>
                    <a:pt x="64" y="47"/>
                    <a:pt x="46" y="56"/>
                  </a:cubicBezTo>
                  <a:cubicBezTo>
                    <a:pt x="41" y="61"/>
                    <a:pt x="32" y="65"/>
                    <a:pt x="28" y="75"/>
                  </a:cubicBezTo>
                  <a:cubicBezTo>
                    <a:pt x="9" y="92"/>
                    <a:pt x="0" y="120"/>
                    <a:pt x="0" y="148"/>
                  </a:cubicBezTo>
                  <a:cubicBezTo>
                    <a:pt x="0" y="175"/>
                    <a:pt x="18" y="203"/>
                    <a:pt x="37" y="221"/>
                  </a:cubicBezTo>
                  <a:cubicBezTo>
                    <a:pt x="51" y="234"/>
                    <a:pt x="87" y="249"/>
                    <a:pt x="111" y="249"/>
                  </a:cubicBezTo>
                  <a:cubicBezTo>
                    <a:pt x="183" y="234"/>
                    <a:pt x="257" y="221"/>
                    <a:pt x="331" y="207"/>
                  </a:cubicBezTo>
                  <a:cubicBezTo>
                    <a:pt x="348" y="207"/>
                    <a:pt x="367" y="203"/>
                    <a:pt x="381" y="194"/>
                  </a:cubicBezTo>
                  <a:cubicBezTo>
                    <a:pt x="390" y="185"/>
                    <a:pt x="394" y="179"/>
                    <a:pt x="403" y="175"/>
                  </a:cubicBezTo>
                  <a:cubicBezTo>
                    <a:pt x="422" y="152"/>
                    <a:pt x="431" y="124"/>
                    <a:pt x="431" y="97"/>
                  </a:cubicBezTo>
                  <a:cubicBezTo>
                    <a:pt x="431" y="75"/>
                    <a:pt x="413" y="42"/>
                    <a:pt x="394" y="29"/>
                  </a:cubicBezTo>
                  <a:cubicBezTo>
                    <a:pt x="378" y="12"/>
                    <a:pt x="352" y="0"/>
                    <a:pt x="3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9"/>
            <p:cNvSpPr/>
            <p:nvPr/>
          </p:nvSpPr>
          <p:spPr>
            <a:xfrm>
              <a:off x="8633897" y="3931451"/>
              <a:ext cx="15091" cy="12549"/>
            </a:xfrm>
            <a:custGeom>
              <a:rect b="b" l="l" r="r" t="t"/>
              <a:pathLst>
                <a:path extrusionOk="0" h="390" w="469">
                  <a:moveTo>
                    <a:pt x="97" y="0"/>
                  </a:moveTo>
                  <a:cubicBezTo>
                    <a:pt x="69" y="0"/>
                    <a:pt x="47" y="13"/>
                    <a:pt x="24" y="32"/>
                  </a:cubicBezTo>
                  <a:cubicBezTo>
                    <a:pt x="10" y="51"/>
                    <a:pt x="1" y="83"/>
                    <a:pt x="1" y="106"/>
                  </a:cubicBezTo>
                  <a:cubicBezTo>
                    <a:pt x="1" y="133"/>
                    <a:pt x="14" y="165"/>
                    <a:pt x="33" y="178"/>
                  </a:cubicBezTo>
                  <a:cubicBezTo>
                    <a:pt x="120" y="243"/>
                    <a:pt x="207" y="303"/>
                    <a:pt x="295" y="362"/>
                  </a:cubicBezTo>
                  <a:cubicBezTo>
                    <a:pt x="308" y="375"/>
                    <a:pt x="322" y="381"/>
                    <a:pt x="340" y="385"/>
                  </a:cubicBezTo>
                  <a:lnTo>
                    <a:pt x="367" y="390"/>
                  </a:lnTo>
                  <a:cubicBezTo>
                    <a:pt x="395" y="390"/>
                    <a:pt x="422" y="371"/>
                    <a:pt x="441" y="353"/>
                  </a:cubicBezTo>
                  <a:cubicBezTo>
                    <a:pt x="460" y="335"/>
                    <a:pt x="469" y="303"/>
                    <a:pt x="469" y="280"/>
                  </a:cubicBezTo>
                  <a:cubicBezTo>
                    <a:pt x="469" y="257"/>
                    <a:pt x="454" y="220"/>
                    <a:pt x="432" y="206"/>
                  </a:cubicBezTo>
                  <a:cubicBezTo>
                    <a:pt x="344" y="146"/>
                    <a:pt x="257" y="87"/>
                    <a:pt x="175" y="23"/>
                  </a:cubicBezTo>
                  <a:cubicBezTo>
                    <a:pt x="162" y="13"/>
                    <a:pt x="143" y="5"/>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9"/>
            <p:cNvSpPr/>
            <p:nvPr/>
          </p:nvSpPr>
          <p:spPr>
            <a:xfrm>
              <a:off x="8635957" y="3865034"/>
              <a:ext cx="16732" cy="7980"/>
            </a:xfrm>
            <a:custGeom>
              <a:rect b="b" l="l" r="r" t="t"/>
              <a:pathLst>
                <a:path extrusionOk="0" h="248" w="520">
                  <a:moveTo>
                    <a:pt x="411" y="0"/>
                  </a:moveTo>
                  <a:cubicBezTo>
                    <a:pt x="400" y="0"/>
                    <a:pt x="390" y="1"/>
                    <a:pt x="382" y="5"/>
                  </a:cubicBezTo>
                  <a:cubicBezTo>
                    <a:pt x="350" y="14"/>
                    <a:pt x="318" y="24"/>
                    <a:pt x="280" y="32"/>
                  </a:cubicBezTo>
                  <a:cubicBezTo>
                    <a:pt x="255" y="35"/>
                    <a:pt x="227" y="39"/>
                    <a:pt x="198" y="39"/>
                  </a:cubicBezTo>
                  <a:cubicBezTo>
                    <a:pt x="186" y="39"/>
                    <a:pt x="174" y="38"/>
                    <a:pt x="161" y="37"/>
                  </a:cubicBezTo>
                  <a:lnTo>
                    <a:pt x="138" y="37"/>
                  </a:lnTo>
                  <a:cubicBezTo>
                    <a:pt x="132" y="36"/>
                    <a:pt x="125" y="35"/>
                    <a:pt x="119" y="35"/>
                  </a:cubicBezTo>
                  <a:cubicBezTo>
                    <a:pt x="68" y="35"/>
                    <a:pt x="27" y="66"/>
                    <a:pt x="15" y="115"/>
                  </a:cubicBezTo>
                  <a:cubicBezTo>
                    <a:pt x="1" y="170"/>
                    <a:pt x="43" y="229"/>
                    <a:pt x="93" y="238"/>
                  </a:cubicBezTo>
                  <a:cubicBezTo>
                    <a:pt x="131" y="244"/>
                    <a:pt x="170" y="247"/>
                    <a:pt x="207" y="247"/>
                  </a:cubicBezTo>
                  <a:cubicBezTo>
                    <a:pt x="288" y="247"/>
                    <a:pt x="366" y="233"/>
                    <a:pt x="441" y="202"/>
                  </a:cubicBezTo>
                  <a:cubicBezTo>
                    <a:pt x="468" y="193"/>
                    <a:pt x="492" y="174"/>
                    <a:pt x="506" y="151"/>
                  </a:cubicBezTo>
                  <a:cubicBezTo>
                    <a:pt x="519" y="124"/>
                    <a:pt x="519" y="96"/>
                    <a:pt x="510" y="69"/>
                  </a:cubicBezTo>
                  <a:cubicBezTo>
                    <a:pt x="506" y="46"/>
                    <a:pt x="483" y="24"/>
                    <a:pt x="460" y="9"/>
                  </a:cubicBezTo>
                  <a:cubicBezTo>
                    <a:pt x="445" y="4"/>
                    <a:pt x="428" y="0"/>
                    <a:pt x="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9"/>
            <p:cNvSpPr/>
            <p:nvPr/>
          </p:nvSpPr>
          <p:spPr>
            <a:xfrm>
              <a:off x="8629199" y="3777219"/>
              <a:ext cx="16250" cy="6822"/>
            </a:xfrm>
            <a:custGeom>
              <a:rect b="b" l="l" r="r" t="t"/>
              <a:pathLst>
                <a:path extrusionOk="0" h="212" w="505">
                  <a:moveTo>
                    <a:pt x="101" y="1"/>
                  </a:moveTo>
                  <a:cubicBezTo>
                    <a:pt x="41" y="1"/>
                    <a:pt x="0" y="56"/>
                    <a:pt x="0" y="111"/>
                  </a:cubicBezTo>
                  <a:cubicBezTo>
                    <a:pt x="0" y="139"/>
                    <a:pt x="18" y="166"/>
                    <a:pt x="37" y="184"/>
                  </a:cubicBezTo>
                  <a:cubicBezTo>
                    <a:pt x="56" y="202"/>
                    <a:pt x="83" y="211"/>
                    <a:pt x="111" y="211"/>
                  </a:cubicBezTo>
                  <a:lnTo>
                    <a:pt x="403" y="211"/>
                  </a:lnTo>
                  <a:cubicBezTo>
                    <a:pt x="463" y="211"/>
                    <a:pt x="505" y="156"/>
                    <a:pt x="505" y="101"/>
                  </a:cubicBezTo>
                  <a:cubicBezTo>
                    <a:pt x="505" y="74"/>
                    <a:pt x="490" y="46"/>
                    <a:pt x="468" y="28"/>
                  </a:cubicBezTo>
                  <a:cubicBezTo>
                    <a:pt x="450" y="10"/>
                    <a:pt x="422"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9"/>
            <p:cNvSpPr/>
            <p:nvPr/>
          </p:nvSpPr>
          <p:spPr>
            <a:xfrm>
              <a:off x="8620769" y="3691045"/>
              <a:ext cx="12903" cy="7883"/>
            </a:xfrm>
            <a:custGeom>
              <a:rect b="b" l="l" r="r" t="t"/>
              <a:pathLst>
                <a:path extrusionOk="0" h="245" w="401">
                  <a:moveTo>
                    <a:pt x="107" y="1"/>
                  </a:moveTo>
                  <a:cubicBezTo>
                    <a:pt x="87" y="1"/>
                    <a:pt x="68" y="8"/>
                    <a:pt x="51" y="19"/>
                  </a:cubicBezTo>
                  <a:cubicBezTo>
                    <a:pt x="28" y="32"/>
                    <a:pt x="15" y="55"/>
                    <a:pt x="5" y="83"/>
                  </a:cubicBezTo>
                  <a:cubicBezTo>
                    <a:pt x="1" y="110"/>
                    <a:pt x="5" y="142"/>
                    <a:pt x="19" y="161"/>
                  </a:cubicBezTo>
                  <a:cubicBezTo>
                    <a:pt x="37" y="184"/>
                    <a:pt x="60" y="203"/>
                    <a:pt x="87" y="207"/>
                  </a:cubicBezTo>
                  <a:cubicBezTo>
                    <a:pt x="147" y="220"/>
                    <a:pt x="212" y="230"/>
                    <a:pt x="271" y="243"/>
                  </a:cubicBezTo>
                  <a:cubicBezTo>
                    <a:pt x="278" y="244"/>
                    <a:pt x="285" y="245"/>
                    <a:pt x="292" y="245"/>
                  </a:cubicBezTo>
                  <a:cubicBezTo>
                    <a:pt x="312" y="245"/>
                    <a:pt x="332" y="240"/>
                    <a:pt x="349" y="230"/>
                  </a:cubicBezTo>
                  <a:cubicBezTo>
                    <a:pt x="373" y="216"/>
                    <a:pt x="386" y="188"/>
                    <a:pt x="395" y="165"/>
                  </a:cubicBezTo>
                  <a:cubicBezTo>
                    <a:pt x="400" y="138"/>
                    <a:pt x="395" y="106"/>
                    <a:pt x="381" y="83"/>
                  </a:cubicBezTo>
                  <a:cubicBezTo>
                    <a:pt x="367" y="65"/>
                    <a:pt x="340" y="46"/>
                    <a:pt x="312" y="42"/>
                  </a:cubicBezTo>
                  <a:cubicBezTo>
                    <a:pt x="253" y="28"/>
                    <a:pt x="193" y="14"/>
                    <a:pt x="129" y="4"/>
                  </a:cubicBezTo>
                  <a:cubicBezTo>
                    <a:pt x="122" y="2"/>
                    <a:pt x="114" y="1"/>
                    <a:pt x="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9"/>
            <p:cNvSpPr/>
            <p:nvPr/>
          </p:nvSpPr>
          <p:spPr>
            <a:xfrm>
              <a:off x="8600850" y="3618708"/>
              <a:ext cx="13740" cy="7883"/>
            </a:xfrm>
            <a:custGeom>
              <a:rect b="b" l="l" r="r" t="t"/>
              <a:pathLst>
                <a:path extrusionOk="0" h="245" w="427">
                  <a:moveTo>
                    <a:pt x="332" y="0"/>
                  </a:moveTo>
                  <a:cubicBezTo>
                    <a:pt x="328" y="0"/>
                    <a:pt x="325" y="1"/>
                    <a:pt x="321" y="2"/>
                  </a:cubicBezTo>
                  <a:cubicBezTo>
                    <a:pt x="249" y="10"/>
                    <a:pt x="175" y="24"/>
                    <a:pt x="101" y="38"/>
                  </a:cubicBezTo>
                  <a:cubicBezTo>
                    <a:pt x="78" y="38"/>
                    <a:pt x="65" y="42"/>
                    <a:pt x="46" y="57"/>
                  </a:cubicBezTo>
                  <a:cubicBezTo>
                    <a:pt x="42" y="61"/>
                    <a:pt x="33" y="65"/>
                    <a:pt x="29" y="74"/>
                  </a:cubicBezTo>
                  <a:cubicBezTo>
                    <a:pt x="5" y="93"/>
                    <a:pt x="1" y="121"/>
                    <a:pt x="1" y="148"/>
                  </a:cubicBezTo>
                  <a:cubicBezTo>
                    <a:pt x="1" y="176"/>
                    <a:pt x="14" y="203"/>
                    <a:pt x="33" y="222"/>
                  </a:cubicBezTo>
                  <a:cubicBezTo>
                    <a:pt x="48" y="233"/>
                    <a:pt x="74" y="245"/>
                    <a:pt x="98" y="245"/>
                  </a:cubicBezTo>
                  <a:cubicBezTo>
                    <a:pt x="103" y="245"/>
                    <a:pt x="107" y="245"/>
                    <a:pt x="111" y="244"/>
                  </a:cubicBezTo>
                  <a:cubicBezTo>
                    <a:pt x="184" y="235"/>
                    <a:pt x="257" y="222"/>
                    <a:pt x="331" y="207"/>
                  </a:cubicBezTo>
                  <a:cubicBezTo>
                    <a:pt x="349" y="207"/>
                    <a:pt x="367" y="203"/>
                    <a:pt x="381" y="189"/>
                  </a:cubicBezTo>
                  <a:cubicBezTo>
                    <a:pt x="391" y="184"/>
                    <a:pt x="395" y="180"/>
                    <a:pt x="404" y="176"/>
                  </a:cubicBezTo>
                  <a:cubicBezTo>
                    <a:pt x="423" y="152"/>
                    <a:pt x="427" y="125"/>
                    <a:pt x="427" y="97"/>
                  </a:cubicBezTo>
                  <a:cubicBezTo>
                    <a:pt x="427" y="74"/>
                    <a:pt x="414" y="42"/>
                    <a:pt x="395" y="24"/>
                  </a:cubicBezTo>
                  <a:cubicBezTo>
                    <a:pt x="379" y="12"/>
                    <a:pt x="354" y="0"/>
                    <a:pt x="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9"/>
            <p:cNvSpPr/>
            <p:nvPr/>
          </p:nvSpPr>
          <p:spPr>
            <a:xfrm>
              <a:off x="8488420" y="3590101"/>
              <a:ext cx="13869" cy="12839"/>
            </a:xfrm>
            <a:custGeom>
              <a:rect b="b" l="l" r="r" t="t"/>
              <a:pathLst>
                <a:path extrusionOk="0" h="399" w="431">
                  <a:moveTo>
                    <a:pt x="111" y="0"/>
                  </a:moveTo>
                  <a:cubicBezTo>
                    <a:pt x="87" y="0"/>
                    <a:pt x="56" y="10"/>
                    <a:pt x="37" y="28"/>
                  </a:cubicBezTo>
                  <a:cubicBezTo>
                    <a:pt x="18" y="46"/>
                    <a:pt x="0" y="74"/>
                    <a:pt x="0" y="101"/>
                  </a:cubicBezTo>
                  <a:cubicBezTo>
                    <a:pt x="0" y="129"/>
                    <a:pt x="9" y="152"/>
                    <a:pt x="28" y="175"/>
                  </a:cubicBezTo>
                  <a:cubicBezTo>
                    <a:pt x="92" y="258"/>
                    <a:pt x="174" y="330"/>
                    <a:pt x="266" y="381"/>
                  </a:cubicBezTo>
                  <a:cubicBezTo>
                    <a:pt x="282" y="391"/>
                    <a:pt x="302" y="399"/>
                    <a:pt x="321" y="399"/>
                  </a:cubicBezTo>
                  <a:cubicBezTo>
                    <a:pt x="329" y="399"/>
                    <a:pt x="336" y="398"/>
                    <a:pt x="344" y="395"/>
                  </a:cubicBezTo>
                  <a:cubicBezTo>
                    <a:pt x="367" y="390"/>
                    <a:pt x="395" y="372"/>
                    <a:pt x="408" y="354"/>
                  </a:cubicBezTo>
                  <a:cubicBezTo>
                    <a:pt x="422" y="330"/>
                    <a:pt x="431" y="299"/>
                    <a:pt x="422" y="275"/>
                  </a:cubicBezTo>
                  <a:cubicBezTo>
                    <a:pt x="418" y="248"/>
                    <a:pt x="403" y="220"/>
                    <a:pt x="380" y="207"/>
                  </a:cubicBezTo>
                  <a:cubicBezTo>
                    <a:pt x="344" y="188"/>
                    <a:pt x="308" y="165"/>
                    <a:pt x="280" y="138"/>
                  </a:cubicBezTo>
                  <a:cubicBezTo>
                    <a:pt x="243" y="106"/>
                    <a:pt x="211" y="74"/>
                    <a:pt x="183" y="38"/>
                  </a:cubicBezTo>
                  <a:cubicBezTo>
                    <a:pt x="170" y="15"/>
                    <a:pt x="133" y="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9"/>
            <p:cNvSpPr/>
            <p:nvPr/>
          </p:nvSpPr>
          <p:spPr>
            <a:xfrm>
              <a:off x="8517638" y="3629359"/>
              <a:ext cx="14769" cy="16217"/>
            </a:xfrm>
            <a:custGeom>
              <a:rect b="b" l="l" r="r" t="t"/>
              <a:pathLst>
                <a:path extrusionOk="0" h="504" w="459">
                  <a:moveTo>
                    <a:pt x="342" y="0"/>
                  </a:moveTo>
                  <a:cubicBezTo>
                    <a:pt x="308" y="0"/>
                    <a:pt x="276" y="16"/>
                    <a:pt x="253" y="46"/>
                  </a:cubicBezTo>
                  <a:lnTo>
                    <a:pt x="37" y="344"/>
                  </a:lnTo>
                  <a:cubicBezTo>
                    <a:pt x="1" y="386"/>
                    <a:pt x="18" y="459"/>
                    <a:pt x="64" y="486"/>
                  </a:cubicBezTo>
                  <a:cubicBezTo>
                    <a:pt x="83" y="498"/>
                    <a:pt x="102" y="504"/>
                    <a:pt x="122" y="504"/>
                  </a:cubicBezTo>
                  <a:cubicBezTo>
                    <a:pt x="155" y="504"/>
                    <a:pt x="188" y="486"/>
                    <a:pt x="211" y="454"/>
                  </a:cubicBezTo>
                  <a:lnTo>
                    <a:pt x="426" y="160"/>
                  </a:lnTo>
                  <a:cubicBezTo>
                    <a:pt x="458" y="115"/>
                    <a:pt x="445" y="42"/>
                    <a:pt x="395" y="14"/>
                  </a:cubicBezTo>
                  <a:cubicBezTo>
                    <a:pt x="377" y="5"/>
                    <a:pt x="359" y="0"/>
                    <a:pt x="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9"/>
            <p:cNvSpPr/>
            <p:nvPr/>
          </p:nvSpPr>
          <p:spPr>
            <a:xfrm>
              <a:off x="8478831" y="3728823"/>
              <a:ext cx="15220" cy="10232"/>
            </a:xfrm>
            <a:custGeom>
              <a:rect b="b" l="l" r="r" t="t"/>
              <a:pathLst>
                <a:path extrusionOk="0" h="318" w="473">
                  <a:moveTo>
                    <a:pt x="108" y="0"/>
                  </a:moveTo>
                  <a:cubicBezTo>
                    <a:pt x="92" y="0"/>
                    <a:pt x="74" y="4"/>
                    <a:pt x="60" y="9"/>
                  </a:cubicBezTo>
                  <a:cubicBezTo>
                    <a:pt x="37" y="24"/>
                    <a:pt x="13" y="47"/>
                    <a:pt x="9" y="69"/>
                  </a:cubicBezTo>
                  <a:cubicBezTo>
                    <a:pt x="0" y="96"/>
                    <a:pt x="0" y="124"/>
                    <a:pt x="13" y="151"/>
                  </a:cubicBezTo>
                  <a:cubicBezTo>
                    <a:pt x="28" y="174"/>
                    <a:pt x="51" y="189"/>
                    <a:pt x="73" y="202"/>
                  </a:cubicBezTo>
                  <a:cubicBezTo>
                    <a:pt x="161" y="239"/>
                    <a:pt x="248" y="276"/>
                    <a:pt x="335" y="312"/>
                  </a:cubicBezTo>
                  <a:cubicBezTo>
                    <a:pt x="344" y="316"/>
                    <a:pt x="354" y="317"/>
                    <a:pt x="364" y="317"/>
                  </a:cubicBezTo>
                  <a:cubicBezTo>
                    <a:pt x="381" y="317"/>
                    <a:pt x="399" y="313"/>
                    <a:pt x="413" y="307"/>
                  </a:cubicBezTo>
                  <a:cubicBezTo>
                    <a:pt x="436" y="294"/>
                    <a:pt x="458" y="271"/>
                    <a:pt x="464" y="244"/>
                  </a:cubicBezTo>
                  <a:cubicBezTo>
                    <a:pt x="472" y="221"/>
                    <a:pt x="472" y="189"/>
                    <a:pt x="458" y="165"/>
                  </a:cubicBezTo>
                  <a:cubicBezTo>
                    <a:pt x="445" y="138"/>
                    <a:pt x="422" y="124"/>
                    <a:pt x="394" y="115"/>
                  </a:cubicBezTo>
                  <a:cubicBezTo>
                    <a:pt x="312" y="79"/>
                    <a:pt x="225" y="41"/>
                    <a:pt x="138" y="5"/>
                  </a:cubicBezTo>
                  <a:cubicBezTo>
                    <a:pt x="129" y="1"/>
                    <a:pt x="119"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9"/>
            <p:cNvSpPr/>
            <p:nvPr/>
          </p:nvSpPr>
          <p:spPr>
            <a:xfrm>
              <a:off x="8523848" y="3757236"/>
              <a:ext cx="13997" cy="10232"/>
            </a:xfrm>
            <a:custGeom>
              <a:rect b="b" l="l" r="r" t="t"/>
              <a:pathLst>
                <a:path extrusionOk="0" h="318" w="435">
                  <a:moveTo>
                    <a:pt x="326" y="1"/>
                  </a:moveTo>
                  <a:cubicBezTo>
                    <a:pt x="311" y="1"/>
                    <a:pt x="297" y="4"/>
                    <a:pt x="284" y="11"/>
                  </a:cubicBezTo>
                  <a:cubicBezTo>
                    <a:pt x="210" y="49"/>
                    <a:pt x="138" y="85"/>
                    <a:pt x="60" y="121"/>
                  </a:cubicBezTo>
                  <a:cubicBezTo>
                    <a:pt x="36" y="135"/>
                    <a:pt x="18" y="159"/>
                    <a:pt x="9" y="182"/>
                  </a:cubicBezTo>
                  <a:cubicBezTo>
                    <a:pt x="0" y="209"/>
                    <a:pt x="5" y="241"/>
                    <a:pt x="13" y="259"/>
                  </a:cubicBezTo>
                  <a:cubicBezTo>
                    <a:pt x="28" y="286"/>
                    <a:pt x="50" y="305"/>
                    <a:pt x="77" y="314"/>
                  </a:cubicBezTo>
                  <a:cubicBezTo>
                    <a:pt x="89" y="316"/>
                    <a:pt x="100" y="317"/>
                    <a:pt x="111" y="317"/>
                  </a:cubicBezTo>
                  <a:cubicBezTo>
                    <a:pt x="125" y="317"/>
                    <a:pt x="140" y="315"/>
                    <a:pt x="155" y="309"/>
                  </a:cubicBezTo>
                  <a:cubicBezTo>
                    <a:pt x="229" y="273"/>
                    <a:pt x="303" y="237"/>
                    <a:pt x="375" y="199"/>
                  </a:cubicBezTo>
                  <a:cubicBezTo>
                    <a:pt x="399" y="186"/>
                    <a:pt x="422" y="163"/>
                    <a:pt x="430" y="135"/>
                  </a:cubicBezTo>
                  <a:cubicBezTo>
                    <a:pt x="435" y="112"/>
                    <a:pt x="435" y="80"/>
                    <a:pt x="422" y="57"/>
                  </a:cubicBezTo>
                  <a:cubicBezTo>
                    <a:pt x="407" y="34"/>
                    <a:pt x="390" y="11"/>
                    <a:pt x="362" y="7"/>
                  </a:cubicBezTo>
                  <a:cubicBezTo>
                    <a:pt x="350" y="3"/>
                    <a:pt x="337" y="1"/>
                    <a:pt x="3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9"/>
            <p:cNvSpPr/>
            <p:nvPr/>
          </p:nvSpPr>
          <p:spPr>
            <a:xfrm>
              <a:off x="8471591" y="3831730"/>
              <a:ext cx="15670" cy="8913"/>
            </a:xfrm>
            <a:custGeom>
              <a:rect b="b" l="l" r="r" t="t"/>
              <a:pathLst>
                <a:path extrusionOk="0" h="277" w="487">
                  <a:moveTo>
                    <a:pt x="116" y="0"/>
                  </a:moveTo>
                  <a:cubicBezTo>
                    <a:pt x="100" y="0"/>
                    <a:pt x="82" y="4"/>
                    <a:pt x="65" y="13"/>
                  </a:cubicBezTo>
                  <a:cubicBezTo>
                    <a:pt x="41" y="22"/>
                    <a:pt x="18" y="49"/>
                    <a:pt x="14" y="72"/>
                  </a:cubicBezTo>
                  <a:cubicBezTo>
                    <a:pt x="1" y="127"/>
                    <a:pt x="23" y="187"/>
                    <a:pt x="83" y="206"/>
                  </a:cubicBezTo>
                  <a:cubicBezTo>
                    <a:pt x="166" y="228"/>
                    <a:pt x="253" y="251"/>
                    <a:pt x="340" y="274"/>
                  </a:cubicBezTo>
                  <a:cubicBezTo>
                    <a:pt x="350" y="275"/>
                    <a:pt x="360" y="276"/>
                    <a:pt x="370" y="276"/>
                  </a:cubicBezTo>
                  <a:cubicBezTo>
                    <a:pt x="387" y="276"/>
                    <a:pt x="403" y="273"/>
                    <a:pt x="418" y="265"/>
                  </a:cubicBezTo>
                  <a:cubicBezTo>
                    <a:pt x="441" y="255"/>
                    <a:pt x="463" y="233"/>
                    <a:pt x="468" y="206"/>
                  </a:cubicBezTo>
                  <a:cubicBezTo>
                    <a:pt x="486" y="155"/>
                    <a:pt x="459" y="90"/>
                    <a:pt x="404" y="72"/>
                  </a:cubicBezTo>
                  <a:cubicBezTo>
                    <a:pt x="317" y="49"/>
                    <a:pt x="230" y="26"/>
                    <a:pt x="143" y="3"/>
                  </a:cubicBezTo>
                  <a:cubicBezTo>
                    <a:pt x="134" y="1"/>
                    <a:pt x="126" y="0"/>
                    <a:pt x="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9"/>
            <p:cNvSpPr/>
            <p:nvPr/>
          </p:nvSpPr>
          <p:spPr>
            <a:xfrm>
              <a:off x="8518957" y="3877198"/>
              <a:ext cx="17118" cy="14769"/>
            </a:xfrm>
            <a:custGeom>
              <a:rect b="b" l="l" r="r" t="t"/>
              <a:pathLst>
                <a:path extrusionOk="0" h="459" w="532">
                  <a:moveTo>
                    <a:pt x="414" y="1"/>
                  </a:moveTo>
                  <a:cubicBezTo>
                    <a:pt x="390" y="1"/>
                    <a:pt x="365" y="9"/>
                    <a:pt x="345" y="25"/>
                  </a:cubicBezTo>
                  <a:cubicBezTo>
                    <a:pt x="248" y="108"/>
                    <a:pt x="147" y="190"/>
                    <a:pt x="46" y="278"/>
                  </a:cubicBezTo>
                  <a:cubicBezTo>
                    <a:pt x="5" y="310"/>
                    <a:pt x="0" y="383"/>
                    <a:pt x="37" y="425"/>
                  </a:cubicBezTo>
                  <a:cubicBezTo>
                    <a:pt x="59" y="447"/>
                    <a:pt x="89" y="459"/>
                    <a:pt x="118" y="459"/>
                  </a:cubicBezTo>
                  <a:cubicBezTo>
                    <a:pt x="141" y="459"/>
                    <a:pt x="165" y="451"/>
                    <a:pt x="184" y="434"/>
                  </a:cubicBezTo>
                  <a:cubicBezTo>
                    <a:pt x="284" y="347"/>
                    <a:pt x="385" y="264"/>
                    <a:pt x="487" y="182"/>
                  </a:cubicBezTo>
                  <a:cubicBezTo>
                    <a:pt x="527" y="145"/>
                    <a:pt x="532" y="71"/>
                    <a:pt x="496" y="35"/>
                  </a:cubicBezTo>
                  <a:cubicBezTo>
                    <a:pt x="473" y="12"/>
                    <a:pt x="444" y="1"/>
                    <a:pt x="4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9"/>
            <p:cNvSpPr/>
            <p:nvPr/>
          </p:nvSpPr>
          <p:spPr>
            <a:xfrm>
              <a:off x="8478831" y="3932609"/>
              <a:ext cx="15059" cy="8012"/>
            </a:xfrm>
            <a:custGeom>
              <a:rect b="b" l="l" r="r" t="t"/>
              <a:pathLst>
                <a:path extrusionOk="0" h="249" w="468">
                  <a:moveTo>
                    <a:pt x="110" y="0"/>
                  </a:moveTo>
                  <a:cubicBezTo>
                    <a:pt x="87" y="0"/>
                    <a:pt x="55" y="15"/>
                    <a:pt x="37" y="28"/>
                  </a:cubicBezTo>
                  <a:cubicBezTo>
                    <a:pt x="18" y="47"/>
                    <a:pt x="5" y="74"/>
                    <a:pt x="5" y="102"/>
                  </a:cubicBezTo>
                  <a:cubicBezTo>
                    <a:pt x="0" y="129"/>
                    <a:pt x="9" y="157"/>
                    <a:pt x="28" y="174"/>
                  </a:cubicBezTo>
                  <a:cubicBezTo>
                    <a:pt x="51" y="197"/>
                    <a:pt x="73" y="207"/>
                    <a:pt x="100" y="212"/>
                  </a:cubicBezTo>
                  <a:lnTo>
                    <a:pt x="358" y="248"/>
                  </a:lnTo>
                  <a:cubicBezTo>
                    <a:pt x="385" y="248"/>
                    <a:pt x="417" y="235"/>
                    <a:pt x="431" y="221"/>
                  </a:cubicBezTo>
                  <a:cubicBezTo>
                    <a:pt x="454" y="202"/>
                    <a:pt x="468" y="174"/>
                    <a:pt x="468" y="147"/>
                  </a:cubicBezTo>
                  <a:cubicBezTo>
                    <a:pt x="468" y="119"/>
                    <a:pt x="464" y="92"/>
                    <a:pt x="440" y="74"/>
                  </a:cubicBezTo>
                  <a:cubicBezTo>
                    <a:pt x="422" y="51"/>
                    <a:pt x="399" y="42"/>
                    <a:pt x="367" y="37"/>
                  </a:cubicBezTo>
                  <a:cubicBezTo>
                    <a:pt x="284" y="28"/>
                    <a:pt x="197" y="15"/>
                    <a:pt x="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2">
                                  <p:stCondLst>
                                    <p:cond delay="0"/>
                                  </p:stCondLst>
                                  <p:childTnLst>
                                    <p:set>
                                      <p:cBhvr>
                                        <p:cTn dur="1" fill="hold">
                                          <p:stCondLst>
                                            <p:cond delay="0"/>
                                          </p:stCondLst>
                                        </p:cTn>
                                        <p:tgtEl>
                                          <p:spTgt spid="5080"/>
                                        </p:tgtEl>
                                        <p:attrNameLst>
                                          <p:attrName>style.visibility</p:attrName>
                                        </p:attrNameLst>
                                      </p:cBhvr>
                                      <p:to>
                                        <p:strVal val="visible"/>
                                      </p:to>
                                    </p:set>
                                    <p:anim calcmode="lin" valueType="num">
                                      <p:cBhvr additive="base">
                                        <p:cTn dur="700"/>
                                        <p:tgtEl>
                                          <p:spTgt spid="5080"/>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3" name="Shape 5143"/>
        <p:cNvGrpSpPr/>
        <p:nvPr/>
      </p:nvGrpSpPr>
      <p:grpSpPr>
        <a:xfrm>
          <a:off x="0" y="0"/>
          <a:ext cx="0" cy="0"/>
          <a:chOff x="0" y="0"/>
          <a:chExt cx="0" cy="0"/>
        </a:xfrm>
      </p:grpSpPr>
      <p:sp>
        <p:nvSpPr>
          <p:cNvPr id="5144" name="Google Shape;5144;p90"/>
          <p:cNvSpPr/>
          <p:nvPr/>
        </p:nvSpPr>
        <p:spPr>
          <a:xfrm rot="864275">
            <a:off x="776341" y="1890639"/>
            <a:ext cx="3844614" cy="3035573"/>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145" name="Google Shape;5145;p90"/>
          <p:cNvSpPr/>
          <p:nvPr/>
        </p:nvSpPr>
        <p:spPr>
          <a:xfrm flipH="1" rot="-9899897">
            <a:off x="4779696" y="1645341"/>
            <a:ext cx="3880734" cy="3159195"/>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6" name="Google Shape;5146;p90"/>
          <p:cNvGrpSpPr/>
          <p:nvPr/>
        </p:nvGrpSpPr>
        <p:grpSpPr>
          <a:xfrm>
            <a:off x="1032655" y="2233509"/>
            <a:ext cx="885541" cy="1736915"/>
            <a:chOff x="1833675" y="2704350"/>
            <a:chExt cx="820325" cy="1609000"/>
          </a:xfrm>
        </p:grpSpPr>
        <p:sp>
          <p:nvSpPr>
            <p:cNvPr id="5147" name="Google Shape;5147;p90"/>
            <p:cNvSpPr/>
            <p:nvPr/>
          </p:nvSpPr>
          <p:spPr>
            <a:xfrm>
              <a:off x="1845075" y="3455925"/>
              <a:ext cx="808925" cy="164050"/>
            </a:xfrm>
            <a:custGeom>
              <a:rect b="b" l="l" r="r" t="t"/>
              <a:pathLst>
                <a:path extrusionOk="0" h="6562" w="32357">
                  <a:moveTo>
                    <a:pt x="17614" y="0"/>
                  </a:moveTo>
                  <a:cubicBezTo>
                    <a:pt x="16710" y="0"/>
                    <a:pt x="15806" y="14"/>
                    <a:pt x="14906" y="41"/>
                  </a:cubicBezTo>
                  <a:cubicBezTo>
                    <a:pt x="12482" y="89"/>
                    <a:pt x="10082" y="257"/>
                    <a:pt x="7682" y="497"/>
                  </a:cubicBezTo>
                  <a:cubicBezTo>
                    <a:pt x="6553" y="617"/>
                    <a:pt x="5425" y="737"/>
                    <a:pt x="4297" y="905"/>
                  </a:cubicBezTo>
                  <a:cubicBezTo>
                    <a:pt x="3289" y="1073"/>
                    <a:pt x="2305" y="1337"/>
                    <a:pt x="1369" y="1769"/>
                  </a:cubicBezTo>
                  <a:cubicBezTo>
                    <a:pt x="1057" y="1913"/>
                    <a:pt x="745" y="2105"/>
                    <a:pt x="457" y="2297"/>
                  </a:cubicBezTo>
                  <a:cubicBezTo>
                    <a:pt x="337" y="2297"/>
                    <a:pt x="193" y="2369"/>
                    <a:pt x="169" y="2513"/>
                  </a:cubicBezTo>
                  <a:cubicBezTo>
                    <a:pt x="145" y="2537"/>
                    <a:pt x="121" y="2537"/>
                    <a:pt x="121" y="2561"/>
                  </a:cubicBezTo>
                  <a:cubicBezTo>
                    <a:pt x="1" y="2657"/>
                    <a:pt x="25" y="2849"/>
                    <a:pt x="121" y="2945"/>
                  </a:cubicBezTo>
                  <a:cubicBezTo>
                    <a:pt x="121" y="2969"/>
                    <a:pt x="145" y="2993"/>
                    <a:pt x="169" y="2993"/>
                  </a:cubicBezTo>
                  <a:cubicBezTo>
                    <a:pt x="265" y="3641"/>
                    <a:pt x="793" y="4121"/>
                    <a:pt x="1393" y="4433"/>
                  </a:cubicBezTo>
                  <a:cubicBezTo>
                    <a:pt x="1777" y="4649"/>
                    <a:pt x="2185" y="4793"/>
                    <a:pt x="2593" y="4889"/>
                  </a:cubicBezTo>
                  <a:cubicBezTo>
                    <a:pt x="3145" y="5033"/>
                    <a:pt x="3721" y="5177"/>
                    <a:pt x="4297" y="5297"/>
                  </a:cubicBezTo>
                  <a:cubicBezTo>
                    <a:pt x="6577" y="5801"/>
                    <a:pt x="8906" y="6162"/>
                    <a:pt x="11234" y="6354"/>
                  </a:cubicBezTo>
                  <a:cubicBezTo>
                    <a:pt x="12731" y="6492"/>
                    <a:pt x="14237" y="6562"/>
                    <a:pt x="15741" y="6562"/>
                  </a:cubicBezTo>
                  <a:cubicBezTo>
                    <a:pt x="16577" y="6562"/>
                    <a:pt x="17411" y="6540"/>
                    <a:pt x="18243" y="6498"/>
                  </a:cubicBezTo>
                  <a:cubicBezTo>
                    <a:pt x="20571" y="6402"/>
                    <a:pt x="22899" y="6162"/>
                    <a:pt x="25203" y="5753"/>
                  </a:cubicBezTo>
                  <a:cubicBezTo>
                    <a:pt x="27292" y="5369"/>
                    <a:pt x="29428" y="4841"/>
                    <a:pt x="31252" y="3689"/>
                  </a:cubicBezTo>
                  <a:cubicBezTo>
                    <a:pt x="31660" y="3425"/>
                    <a:pt x="32140" y="3137"/>
                    <a:pt x="32260" y="2633"/>
                  </a:cubicBezTo>
                  <a:cubicBezTo>
                    <a:pt x="32356" y="2249"/>
                    <a:pt x="32212" y="1865"/>
                    <a:pt x="31924" y="1601"/>
                  </a:cubicBezTo>
                  <a:cubicBezTo>
                    <a:pt x="31252" y="905"/>
                    <a:pt x="30220" y="857"/>
                    <a:pt x="29308" y="737"/>
                  </a:cubicBezTo>
                  <a:cubicBezTo>
                    <a:pt x="26932" y="449"/>
                    <a:pt x="24531" y="233"/>
                    <a:pt x="22131" y="113"/>
                  </a:cubicBezTo>
                  <a:cubicBezTo>
                    <a:pt x="20631" y="38"/>
                    <a:pt x="19121" y="0"/>
                    <a:pt x="176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0"/>
            <p:cNvSpPr/>
            <p:nvPr/>
          </p:nvSpPr>
          <p:spPr>
            <a:xfrm>
              <a:off x="1900275" y="2704350"/>
              <a:ext cx="331875" cy="923725"/>
            </a:xfrm>
            <a:custGeom>
              <a:rect b="b" l="l" r="r" t="t"/>
              <a:pathLst>
                <a:path extrusionOk="0" h="36949" w="13275">
                  <a:moveTo>
                    <a:pt x="6511" y="0"/>
                  </a:moveTo>
                  <a:cubicBezTo>
                    <a:pt x="6011" y="0"/>
                    <a:pt x="5508" y="89"/>
                    <a:pt x="5018" y="269"/>
                  </a:cubicBezTo>
                  <a:cubicBezTo>
                    <a:pt x="3865" y="677"/>
                    <a:pt x="2857" y="1493"/>
                    <a:pt x="2137" y="2501"/>
                  </a:cubicBezTo>
                  <a:cubicBezTo>
                    <a:pt x="1345" y="3629"/>
                    <a:pt x="913" y="4949"/>
                    <a:pt x="649" y="6294"/>
                  </a:cubicBezTo>
                  <a:cubicBezTo>
                    <a:pt x="385" y="7686"/>
                    <a:pt x="265" y="9126"/>
                    <a:pt x="169" y="10566"/>
                  </a:cubicBezTo>
                  <a:cubicBezTo>
                    <a:pt x="49" y="12030"/>
                    <a:pt x="1" y="13518"/>
                    <a:pt x="25" y="15006"/>
                  </a:cubicBezTo>
                  <a:cubicBezTo>
                    <a:pt x="49" y="18007"/>
                    <a:pt x="265" y="20983"/>
                    <a:pt x="721" y="23911"/>
                  </a:cubicBezTo>
                  <a:cubicBezTo>
                    <a:pt x="1177" y="26864"/>
                    <a:pt x="1849" y="29768"/>
                    <a:pt x="2737" y="32624"/>
                  </a:cubicBezTo>
                  <a:cubicBezTo>
                    <a:pt x="2905" y="33176"/>
                    <a:pt x="3097" y="33752"/>
                    <a:pt x="3289" y="34304"/>
                  </a:cubicBezTo>
                  <a:cubicBezTo>
                    <a:pt x="3217" y="34424"/>
                    <a:pt x="3241" y="34568"/>
                    <a:pt x="3313" y="34664"/>
                  </a:cubicBezTo>
                  <a:cubicBezTo>
                    <a:pt x="4557" y="36153"/>
                    <a:pt x="6459" y="36948"/>
                    <a:pt x="8371" y="36948"/>
                  </a:cubicBezTo>
                  <a:cubicBezTo>
                    <a:pt x="8710" y="36948"/>
                    <a:pt x="9050" y="36923"/>
                    <a:pt x="9386" y="36873"/>
                  </a:cubicBezTo>
                  <a:cubicBezTo>
                    <a:pt x="9938" y="36801"/>
                    <a:pt x="10490" y="36633"/>
                    <a:pt x="11018" y="36393"/>
                  </a:cubicBezTo>
                  <a:cubicBezTo>
                    <a:pt x="11546" y="36152"/>
                    <a:pt x="12122" y="35792"/>
                    <a:pt x="12386" y="35240"/>
                  </a:cubicBezTo>
                  <a:cubicBezTo>
                    <a:pt x="12530" y="34904"/>
                    <a:pt x="12554" y="34568"/>
                    <a:pt x="12602" y="34232"/>
                  </a:cubicBezTo>
                  <a:cubicBezTo>
                    <a:pt x="12650" y="33824"/>
                    <a:pt x="12674" y="33440"/>
                    <a:pt x="12722" y="33032"/>
                  </a:cubicBezTo>
                  <a:cubicBezTo>
                    <a:pt x="12794" y="32264"/>
                    <a:pt x="12866" y="31496"/>
                    <a:pt x="12938" y="30704"/>
                  </a:cubicBezTo>
                  <a:cubicBezTo>
                    <a:pt x="13178" y="27608"/>
                    <a:pt x="13274" y="24487"/>
                    <a:pt x="13226" y="21367"/>
                  </a:cubicBezTo>
                  <a:cubicBezTo>
                    <a:pt x="13178" y="18247"/>
                    <a:pt x="13010" y="15126"/>
                    <a:pt x="12674" y="12030"/>
                  </a:cubicBezTo>
                  <a:cubicBezTo>
                    <a:pt x="12506" y="10446"/>
                    <a:pt x="12314" y="8886"/>
                    <a:pt x="12074" y="7350"/>
                  </a:cubicBezTo>
                  <a:cubicBezTo>
                    <a:pt x="11858" y="5909"/>
                    <a:pt x="11594" y="4493"/>
                    <a:pt x="10970" y="3173"/>
                  </a:cubicBezTo>
                  <a:cubicBezTo>
                    <a:pt x="10442" y="2093"/>
                    <a:pt x="9626" y="1085"/>
                    <a:pt x="8546" y="509"/>
                  </a:cubicBezTo>
                  <a:cubicBezTo>
                    <a:pt x="7902" y="173"/>
                    <a:pt x="7210" y="0"/>
                    <a:pt x="6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0"/>
            <p:cNvSpPr/>
            <p:nvPr/>
          </p:nvSpPr>
          <p:spPr>
            <a:xfrm>
              <a:off x="2387550" y="2952200"/>
              <a:ext cx="202225" cy="666525"/>
            </a:xfrm>
            <a:custGeom>
              <a:rect b="b" l="l" r="r" t="t"/>
              <a:pathLst>
                <a:path extrusionOk="0" h="26661" w="8089">
                  <a:moveTo>
                    <a:pt x="4693" y="0"/>
                  </a:moveTo>
                  <a:cubicBezTo>
                    <a:pt x="4131" y="0"/>
                    <a:pt x="3565" y="193"/>
                    <a:pt x="3096" y="484"/>
                  </a:cubicBezTo>
                  <a:cubicBezTo>
                    <a:pt x="2328" y="988"/>
                    <a:pt x="1824" y="1756"/>
                    <a:pt x="1464" y="2572"/>
                  </a:cubicBezTo>
                  <a:cubicBezTo>
                    <a:pt x="1272" y="3004"/>
                    <a:pt x="1128" y="3436"/>
                    <a:pt x="984" y="3868"/>
                  </a:cubicBezTo>
                  <a:cubicBezTo>
                    <a:pt x="936" y="4060"/>
                    <a:pt x="1080" y="4204"/>
                    <a:pt x="1248" y="4204"/>
                  </a:cubicBezTo>
                  <a:cubicBezTo>
                    <a:pt x="1080" y="6052"/>
                    <a:pt x="936" y="7901"/>
                    <a:pt x="792" y="9749"/>
                  </a:cubicBezTo>
                  <a:cubicBezTo>
                    <a:pt x="648" y="11933"/>
                    <a:pt x="504" y="14117"/>
                    <a:pt x="384" y="16326"/>
                  </a:cubicBezTo>
                  <a:cubicBezTo>
                    <a:pt x="288" y="18510"/>
                    <a:pt x="192" y="20694"/>
                    <a:pt x="144" y="22878"/>
                  </a:cubicBezTo>
                  <a:cubicBezTo>
                    <a:pt x="120" y="23430"/>
                    <a:pt x="96" y="23958"/>
                    <a:pt x="96" y="24510"/>
                  </a:cubicBezTo>
                  <a:cubicBezTo>
                    <a:pt x="72" y="24990"/>
                    <a:pt x="0" y="25518"/>
                    <a:pt x="288" y="25950"/>
                  </a:cubicBezTo>
                  <a:cubicBezTo>
                    <a:pt x="648" y="26465"/>
                    <a:pt x="1302" y="26661"/>
                    <a:pt x="1935" y="26661"/>
                  </a:cubicBezTo>
                  <a:cubicBezTo>
                    <a:pt x="2188" y="26661"/>
                    <a:pt x="2438" y="26629"/>
                    <a:pt x="2664" y="26575"/>
                  </a:cubicBezTo>
                  <a:cubicBezTo>
                    <a:pt x="3552" y="26359"/>
                    <a:pt x="4272" y="25782"/>
                    <a:pt x="4801" y="25086"/>
                  </a:cubicBezTo>
                  <a:cubicBezTo>
                    <a:pt x="5353" y="24342"/>
                    <a:pt x="5689" y="23478"/>
                    <a:pt x="6001" y="22590"/>
                  </a:cubicBezTo>
                  <a:cubicBezTo>
                    <a:pt x="6673" y="20670"/>
                    <a:pt x="7177" y="18702"/>
                    <a:pt x="7513" y="16686"/>
                  </a:cubicBezTo>
                  <a:cubicBezTo>
                    <a:pt x="7849" y="14669"/>
                    <a:pt x="8041" y="12653"/>
                    <a:pt x="8065" y="10613"/>
                  </a:cubicBezTo>
                  <a:cubicBezTo>
                    <a:pt x="8089" y="8573"/>
                    <a:pt x="7945" y="6533"/>
                    <a:pt x="7633" y="4516"/>
                  </a:cubicBezTo>
                  <a:cubicBezTo>
                    <a:pt x="7489" y="3652"/>
                    <a:pt x="7369" y="2740"/>
                    <a:pt x="7057" y="1924"/>
                  </a:cubicBezTo>
                  <a:cubicBezTo>
                    <a:pt x="6769" y="1156"/>
                    <a:pt x="6289" y="460"/>
                    <a:pt x="5497" y="148"/>
                  </a:cubicBezTo>
                  <a:cubicBezTo>
                    <a:pt x="5238" y="46"/>
                    <a:pt x="4966" y="0"/>
                    <a:pt x="46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0"/>
            <p:cNvSpPr/>
            <p:nvPr/>
          </p:nvSpPr>
          <p:spPr>
            <a:xfrm>
              <a:off x="2098300" y="2825800"/>
              <a:ext cx="385275" cy="801100"/>
            </a:xfrm>
            <a:custGeom>
              <a:rect b="b" l="l" r="r" t="t"/>
              <a:pathLst>
                <a:path extrusionOk="0" h="32044" w="15411">
                  <a:moveTo>
                    <a:pt x="8885" y="1"/>
                  </a:moveTo>
                  <a:cubicBezTo>
                    <a:pt x="8387" y="1"/>
                    <a:pt x="7883" y="73"/>
                    <a:pt x="7394" y="211"/>
                  </a:cubicBezTo>
                  <a:cubicBezTo>
                    <a:pt x="6289" y="499"/>
                    <a:pt x="5281" y="1123"/>
                    <a:pt x="4441" y="1892"/>
                  </a:cubicBezTo>
                  <a:cubicBezTo>
                    <a:pt x="3553" y="2708"/>
                    <a:pt x="2905" y="3764"/>
                    <a:pt x="2401" y="4844"/>
                  </a:cubicBezTo>
                  <a:cubicBezTo>
                    <a:pt x="1873" y="5996"/>
                    <a:pt x="1513" y="7196"/>
                    <a:pt x="1249" y="8420"/>
                  </a:cubicBezTo>
                  <a:cubicBezTo>
                    <a:pt x="937" y="9764"/>
                    <a:pt x="697" y="11108"/>
                    <a:pt x="529" y="12453"/>
                  </a:cubicBezTo>
                  <a:cubicBezTo>
                    <a:pt x="145" y="15237"/>
                    <a:pt x="1" y="18021"/>
                    <a:pt x="97" y="20829"/>
                  </a:cubicBezTo>
                  <a:cubicBezTo>
                    <a:pt x="193" y="23638"/>
                    <a:pt x="505" y="26422"/>
                    <a:pt x="1081" y="29134"/>
                  </a:cubicBezTo>
                  <a:cubicBezTo>
                    <a:pt x="1201" y="29710"/>
                    <a:pt x="1321" y="30262"/>
                    <a:pt x="1465" y="30838"/>
                  </a:cubicBezTo>
                  <a:cubicBezTo>
                    <a:pt x="1321" y="30958"/>
                    <a:pt x="1321" y="31246"/>
                    <a:pt x="1561" y="31318"/>
                  </a:cubicBezTo>
                  <a:cubicBezTo>
                    <a:pt x="3522" y="31796"/>
                    <a:pt x="5543" y="32043"/>
                    <a:pt x="7556" y="32043"/>
                  </a:cubicBezTo>
                  <a:cubicBezTo>
                    <a:pt x="8377" y="32043"/>
                    <a:pt x="9196" y="32002"/>
                    <a:pt x="10010" y="31919"/>
                  </a:cubicBezTo>
                  <a:cubicBezTo>
                    <a:pt x="10634" y="31847"/>
                    <a:pt x="11234" y="31751"/>
                    <a:pt x="11810" y="31511"/>
                  </a:cubicBezTo>
                  <a:cubicBezTo>
                    <a:pt x="12362" y="31270"/>
                    <a:pt x="12794" y="30886"/>
                    <a:pt x="13130" y="30382"/>
                  </a:cubicBezTo>
                  <a:cubicBezTo>
                    <a:pt x="13802" y="29422"/>
                    <a:pt x="13970" y="28174"/>
                    <a:pt x="14186" y="27046"/>
                  </a:cubicBezTo>
                  <a:cubicBezTo>
                    <a:pt x="14714" y="24238"/>
                    <a:pt x="15050" y="21382"/>
                    <a:pt x="15242" y="18525"/>
                  </a:cubicBezTo>
                  <a:cubicBezTo>
                    <a:pt x="15410" y="15669"/>
                    <a:pt x="15410" y="12789"/>
                    <a:pt x="15242" y="9932"/>
                  </a:cubicBezTo>
                  <a:cubicBezTo>
                    <a:pt x="15074" y="7364"/>
                    <a:pt x="14858" y="4580"/>
                    <a:pt x="13298" y="2444"/>
                  </a:cubicBezTo>
                  <a:cubicBezTo>
                    <a:pt x="12626" y="1532"/>
                    <a:pt x="11762" y="787"/>
                    <a:pt x="10706" y="355"/>
                  </a:cubicBezTo>
                  <a:cubicBezTo>
                    <a:pt x="10131" y="115"/>
                    <a:pt x="9512"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0"/>
            <p:cNvSpPr/>
            <p:nvPr/>
          </p:nvSpPr>
          <p:spPr>
            <a:xfrm>
              <a:off x="2043700" y="3524425"/>
              <a:ext cx="24625" cy="42050"/>
            </a:xfrm>
            <a:custGeom>
              <a:rect b="b" l="l" r="r" t="t"/>
              <a:pathLst>
                <a:path extrusionOk="0" h="1682" w="985">
                  <a:moveTo>
                    <a:pt x="327" y="1"/>
                  </a:moveTo>
                  <a:cubicBezTo>
                    <a:pt x="299" y="1"/>
                    <a:pt x="270" y="5"/>
                    <a:pt x="241" y="13"/>
                  </a:cubicBezTo>
                  <a:cubicBezTo>
                    <a:pt x="121" y="61"/>
                    <a:pt x="1" y="205"/>
                    <a:pt x="49" y="349"/>
                  </a:cubicBezTo>
                  <a:lnTo>
                    <a:pt x="385" y="1477"/>
                  </a:lnTo>
                  <a:cubicBezTo>
                    <a:pt x="424" y="1596"/>
                    <a:pt x="545" y="1682"/>
                    <a:pt x="667" y="1682"/>
                  </a:cubicBezTo>
                  <a:cubicBezTo>
                    <a:pt x="693" y="1682"/>
                    <a:pt x="719" y="1678"/>
                    <a:pt x="745" y="1669"/>
                  </a:cubicBezTo>
                  <a:cubicBezTo>
                    <a:pt x="889" y="1621"/>
                    <a:pt x="985" y="1477"/>
                    <a:pt x="937" y="1333"/>
                  </a:cubicBezTo>
                  <a:lnTo>
                    <a:pt x="601" y="205"/>
                  </a:lnTo>
                  <a:cubicBezTo>
                    <a:pt x="561" y="87"/>
                    <a:pt x="457" y="1"/>
                    <a:pt x="3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0"/>
            <p:cNvSpPr/>
            <p:nvPr/>
          </p:nvSpPr>
          <p:spPr>
            <a:xfrm>
              <a:off x="2022100" y="3438025"/>
              <a:ext cx="21625" cy="33600"/>
            </a:xfrm>
            <a:custGeom>
              <a:rect b="b" l="l" r="r" t="t"/>
              <a:pathLst>
                <a:path extrusionOk="0" h="1344" w="865">
                  <a:moveTo>
                    <a:pt x="318" y="0"/>
                  </a:moveTo>
                  <a:cubicBezTo>
                    <a:pt x="292" y="0"/>
                    <a:pt x="266" y="4"/>
                    <a:pt x="241" y="13"/>
                  </a:cubicBezTo>
                  <a:cubicBezTo>
                    <a:pt x="97" y="61"/>
                    <a:pt x="0" y="205"/>
                    <a:pt x="49" y="349"/>
                  </a:cubicBezTo>
                  <a:cubicBezTo>
                    <a:pt x="121" y="613"/>
                    <a:pt x="193" y="877"/>
                    <a:pt x="265" y="1141"/>
                  </a:cubicBezTo>
                  <a:cubicBezTo>
                    <a:pt x="305" y="1242"/>
                    <a:pt x="431" y="1344"/>
                    <a:pt x="556" y="1344"/>
                  </a:cubicBezTo>
                  <a:cubicBezTo>
                    <a:pt x="579" y="1344"/>
                    <a:pt x="602" y="1340"/>
                    <a:pt x="625" y="1333"/>
                  </a:cubicBezTo>
                  <a:cubicBezTo>
                    <a:pt x="769" y="1285"/>
                    <a:pt x="865" y="1141"/>
                    <a:pt x="817" y="973"/>
                  </a:cubicBezTo>
                  <a:lnTo>
                    <a:pt x="577" y="205"/>
                  </a:lnTo>
                  <a:cubicBezTo>
                    <a:pt x="557" y="86"/>
                    <a:pt x="440"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0"/>
            <p:cNvSpPr/>
            <p:nvPr/>
          </p:nvSpPr>
          <p:spPr>
            <a:xfrm>
              <a:off x="1999900" y="3326400"/>
              <a:ext cx="22825" cy="47475"/>
            </a:xfrm>
            <a:custGeom>
              <a:rect b="b" l="l" r="r" t="t"/>
              <a:pathLst>
                <a:path extrusionOk="0" h="1899" w="913">
                  <a:moveTo>
                    <a:pt x="318" y="1"/>
                  </a:moveTo>
                  <a:cubicBezTo>
                    <a:pt x="292" y="1"/>
                    <a:pt x="266" y="5"/>
                    <a:pt x="240" y="13"/>
                  </a:cubicBezTo>
                  <a:cubicBezTo>
                    <a:pt x="72" y="61"/>
                    <a:pt x="0" y="205"/>
                    <a:pt x="48" y="349"/>
                  </a:cubicBezTo>
                  <a:cubicBezTo>
                    <a:pt x="144" y="805"/>
                    <a:pt x="240" y="1261"/>
                    <a:pt x="336" y="1694"/>
                  </a:cubicBezTo>
                  <a:cubicBezTo>
                    <a:pt x="356" y="1812"/>
                    <a:pt x="473" y="1898"/>
                    <a:pt x="595" y="1898"/>
                  </a:cubicBezTo>
                  <a:cubicBezTo>
                    <a:pt x="621" y="1898"/>
                    <a:pt x="647" y="1894"/>
                    <a:pt x="672" y="1886"/>
                  </a:cubicBezTo>
                  <a:cubicBezTo>
                    <a:pt x="816" y="1838"/>
                    <a:pt x="912" y="1718"/>
                    <a:pt x="864" y="1550"/>
                  </a:cubicBezTo>
                  <a:cubicBezTo>
                    <a:pt x="768" y="1093"/>
                    <a:pt x="672" y="661"/>
                    <a:pt x="576" y="205"/>
                  </a:cubicBezTo>
                  <a:cubicBezTo>
                    <a:pt x="557" y="87"/>
                    <a:pt x="439" y="1"/>
                    <a:pt x="3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0"/>
            <p:cNvSpPr/>
            <p:nvPr/>
          </p:nvSpPr>
          <p:spPr>
            <a:xfrm>
              <a:off x="1984900" y="3240075"/>
              <a:ext cx="21025" cy="39275"/>
            </a:xfrm>
            <a:custGeom>
              <a:rect b="b" l="l" r="r" t="t"/>
              <a:pathLst>
                <a:path extrusionOk="0" h="1571" w="841">
                  <a:moveTo>
                    <a:pt x="324" y="0"/>
                  </a:moveTo>
                  <a:cubicBezTo>
                    <a:pt x="277" y="0"/>
                    <a:pt x="231" y="11"/>
                    <a:pt x="192" y="34"/>
                  </a:cubicBezTo>
                  <a:cubicBezTo>
                    <a:pt x="48" y="130"/>
                    <a:pt x="0" y="274"/>
                    <a:pt x="72" y="418"/>
                  </a:cubicBezTo>
                  <a:cubicBezTo>
                    <a:pt x="96" y="442"/>
                    <a:pt x="120" y="466"/>
                    <a:pt x="120" y="514"/>
                  </a:cubicBezTo>
                  <a:cubicBezTo>
                    <a:pt x="120" y="514"/>
                    <a:pt x="120" y="514"/>
                    <a:pt x="144" y="538"/>
                  </a:cubicBezTo>
                  <a:cubicBezTo>
                    <a:pt x="168" y="586"/>
                    <a:pt x="168" y="634"/>
                    <a:pt x="192" y="706"/>
                  </a:cubicBezTo>
                  <a:cubicBezTo>
                    <a:pt x="216" y="802"/>
                    <a:pt x="240" y="898"/>
                    <a:pt x="264" y="1018"/>
                  </a:cubicBezTo>
                  <a:cubicBezTo>
                    <a:pt x="264" y="1114"/>
                    <a:pt x="288" y="1186"/>
                    <a:pt x="288" y="1282"/>
                  </a:cubicBezTo>
                  <a:cubicBezTo>
                    <a:pt x="288" y="1426"/>
                    <a:pt x="408" y="1570"/>
                    <a:pt x="552" y="1570"/>
                  </a:cubicBezTo>
                  <a:cubicBezTo>
                    <a:pt x="720" y="1546"/>
                    <a:pt x="840" y="1450"/>
                    <a:pt x="840" y="1282"/>
                  </a:cubicBezTo>
                  <a:cubicBezTo>
                    <a:pt x="840" y="874"/>
                    <a:pt x="744" y="490"/>
                    <a:pt x="576" y="130"/>
                  </a:cubicBezTo>
                  <a:cubicBezTo>
                    <a:pt x="527" y="48"/>
                    <a:pt x="423" y="0"/>
                    <a:pt x="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0"/>
            <p:cNvSpPr/>
            <p:nvPr/>
          </p:nvSpPr>
          <p:spPr>
            <a:xfrm>
              <a:off x="1981900" y="3131325"/>
              <a:ext cx="18025" cy="45075"/>
            </a:xfrm>
            <a:custGeom>
              <a:rect b="b" l="l" r="r" t="t"/>
              <a:pathLst>
                <a:path extrusionOk="0" h="1803" w="721">
                  <a:moveTo>
                    <a:pt x="328" y="1"/>
                  </a:moveTo>
                  <a:cubicBezTo>
                    <a:pt x="217" y="1"/>
                    <a:pt x="91" y="74"/>
                    <a:pt x="72" y="208"/>
                  </a:cubicBezTo>
                  <a:cubicBezTo>
                    <a:pt x="0" y="664"/>
                    <a:pt x="24" y="1144"/>
                    <a:pt x="144" y="1576"/>
                  </a:cubicBezTo>
                  <a:cubicBezTo>
                    <a:pt x="185" y="1698"/>
                    <a:pt x="312" y="1803"/>
                    <a:pt x="423" y="1803"/>
                  </a:cubicBezTo>
                  <a:cubicBezTo>
                    <a:pt x="443" y="1803"/>
                    <a:pt x="462" y="1799"/>
                    <a:pt x="480" y="1792"/>
                  </a:cubicBezTo>
                  <a:cubicBezTo>
                    <a:pt x="648" y="1744"/>
                    <a:pt x="720" y="1600"/>
                    <a:pt x="696" y="1432"/>
                  </a:cubicBezTo>
                  <a:cubicBezTo>
                    <a:pt x="672" y="1336"/>
                    <a:pt x="648" y="1240"/>
                    <a:pt x="624" y="1144"/>
                  </a:cubicBezTo>
                  <a:cubicBezTo>
                    <a:pt x="624" y="1120"/>
                    <a:pt x="624" y="1096"/>
                    <a:pt x="624" y="1072"/>
                  </a:cubicBezTo>
                  <a:cubicBezTo>
                    <a:pt x="624" y="1095"/>
                    <a:pt x="622" y="1103"/>
                    <a:pt x="619" y="1103"/>
                  </a:cubicBezTo>
                  <a:cubicBezTo>
                    <a:pt x="612" y="1103"/>
                    <a:pt x="600" y="1064"/>
                    <a:pt x="600" y="1048"/>
                  </a:cubicBezTo>
                  <a:cubicBezTo>
                    <a:pt x="600" y="1000"/>
                    <a:pt x="600" y="952"/>
                    <a:pt x="600" y="904"/>
                  </a:cubicBezTo>
                  <a:cubicBezTo>
                    <a:pt x="600" y="808"/>
                    <a:pt x="600" y="688"/>
                    <a:pt x="600" y="592"/>
                  </a:cubicBezTo>
                  <a:cubicBezTo>
                    <a:pt x="600" y="544"/>
                    <a:pt x="600" y="496"/>
                    <a:pt x="600" y="472"/>
                  </a:cubicBezTo>
                  <a:cubicBezTo>
                    <a:pt x="600" y="448"/>
                    <a:pt x="600" y="424"/>
                    <a:pt x="600" y="400"/>
                  </a:cubicBezTo>
                  <a:cubicBezTo>
                    <a:pt x="600" y="376"/>
                    <a:pt x="624" y="352"/>
                    <a:pt x="624" y="352"/>
                  </a:cubicBezTo>
                  <a:cubicBezTo>
                    <a:pt x="624" y="280"/>
                    <a:pt x="624" y="208"/>
                    <a:pt x="576" y="136"/>
                  </a:cubicBezTo>
                  <a:cubicBezTo>
                    <a:pt x="552" y="88"/>
                    <a:pt x="480" y="16"/>
                    <a:pt x="408" y="16"/>
                  </a:cubicBezTo>
                  <a:cubicBezTo>
                    <a:pt x="384" y="6"/>
                    <a:pt x="356"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0"/>
            <p:cNvSpPr/>
            <p:nvPr/>
          </p:nvSpPr>
          <p:spPr>
            <a:xfrm>
              <a:off x="1980100" y="3047450"/>
              <a:ext cx="17425" cy="36525"/>
            </a:xfrm>
            <a:custGeom>
              <a:rect b="b" l="l" r="r" t="t"/>
              <a:pathLst>
                <a:path extrusionOk="0" h="1461" w="697">
                  <a:moveTo>
                    <a:pt x="280" y="0"/>
                  </a:moveTo>
                  <a:cubicBezTo>
                    <a:pt x="259" y="0"/>
                    <a:pt x="237" y="3"/>
                    <a:pt x="216" y="10"/>
                  </a:cubicBezTo>
                  <a:cubicBezTo>
                    <a:pt x="144" y="34"/>
                    <a:pt x="72" y="82"/>
                    <a:pt x="48" y="154"/>
                  </a:cubicBezTo>
                  <a:cubicBezTo>
                    <a:pt x="0" y="226"/>
                    <a:pt x="0" y="274"/>
                    <a:pt x="24" y="370"/>
                  </a:cubicBezTo>
                  <a:cubicBezTo>
                    <a:pt x="72" y="658"/>
                    <a:pt x="120" y="946"/>
                    <a:pt x="144" y="1258"/>
                  </a:cubicBezTo>
                  <a:cubicBezTo>
                    <a:pt x="168" y="1306"/>
                    <a:pt x="240" y="1378"/>
                    <a:pt x="288" y="1426"/>
                  </a:cubicBezTo>
                  <a:cubicBezTo>
                    <a:pt x="322" y="1443"/>
                    <a:pt x="380" y="1460"/>
                    <a:pt x="437" y="1460"/>
                  </a:cubicBezTo>
                  <a:cubicBezTo>
                    <a:pt x="460" y="1460"/>
                    <a:pt x="483" y="1457"/>
                    <a:pt x="504" y="1450"/>
                  </a:cubicBezTo>
                  <a:cubicBezTo>
                    <a:pt x="576" y="1426"/>
                    <a:pt x="624" y="1378"/>
                    <a:pt x="672" y="1306"/>
                  </a:cubicBezTo>
                  <a:cubicBezTo>
                    <a:pt x="696" y="1234"/>
                    <a:pt x="696" y="1186"/>
                    <a:pt x="696" y="1090"/>
                  </a:cubicBezTo>
                  <a:cubicBezTo>
                    <a:pt x="648" y="802"/>
                    <a:pt x="600" y="514"/>
                    <a:pt x="552" y="202"/>
                  </a:cubicBezTo>
                  <a:cubicBezTo>
                    <a:pt x="552" y="154"/>
                    <a:pt x="480" y="82"/>
                    <a:pt x="432" y="34"/>
                  </a:cubicBezTo>
                  <a:cubicBezTo>
                    <a:pt x="381" y="17"/>
                    <a:pt x="331"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0"/>
            <p:cNvSpPr/>
            <p:nvPr/>
          </p:nvSpPr>
          <p:spPr>
            <a:xfrm>
              <a:off x="1980700" y="2966675"/>
              <a:ext cx="13825" cy="33650"/>
            </a:xfrm>
            <a:custGeom>
              <a:rect b="b" l="l" r="r" t="t"/>
              <a:pathLst>
                <a:path extrusionOk="0" h="1346" w="553">
                  <a:moveTo>
                    <a:pt x="264" y="1"/>
                  </a:moveTo>
                  <a:cubicBezTo>
                    <a:pt x="120" y="1"/>
                    <a:pt x="0" y="121"/>
                    <a:pt x="0" y="289"/>
                  </a:cubicBezTo>
                  <a:lnTo>
                    <a:pt x="0" y="1057"/>
                  </a:lnTo>
                  <a:cubicBezTo>
                    <a:pt x="0" y="1201"/>
                    <a:pt x="120" y="1345"/>
                    <a:pt x="264" y="1345"/>
                  </a:cubicBezTo>
                  <a:cubicBezTo>
                    <a:pt x="432" y="1321"/>
                    <a:pt x="552" y="1225"/>
                    <a:pt x="552" y="1057"/>
                  </a:cubicBezTo>
                  <a:lnTo>
                    <a:pt x="552" y="289"/>
                  </a:lnTo>
                  <a:cubicBezTo>
                    <a:pt x="552" y="121"/>
                    <a:pt x="432" y="1"/>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0"/>
            <p:cNvSpPr/>
            <p:nvPr/>
          </p:nvSpPr>
          <p:spPr>
            <a:xfrm>
              <a:off x="1989100" y="2874275"/>
              <a:ext cx="13825" cy="33700"/>
            </a:xfrm>
            <a:custGeom>
              <a:rect b="b" l="l" r="r" t="t"/>
              <a:pathLst>
                <a:path extrusionOk="0" h="1348" w="553">
                  <a:moveTo>
                    <a:pt x="264" y="1"/>
                  </a:moveTo>
                  <a:cubicBezTo>
                    <a:pt x="120" y="25"/>
                    <a:pt x="0" y="145"/>
                    <a:pt x="0" y="289"/>
                  </a:cubicBezTo>
                  <a:lnTo>
                    <a:pt x="0" y="1081"/>
                  </a:lnTo>
                  <a:cubicBezTo>
                    <a:pt x="0" y="1214"/>
                    <a:pt x="103" y="1347"/>
                    <a:pt x="233" y="1347"/>
                  </a:cubicBezTo>
                  <a:cubicBezTo>
                    <a:pt x="243" y="1347"/>
                    <a:pt x="254" y="1346"/>
                    <a:pt x="264" y="1345"/>
                  </a:cubicBezTo>
                  <a:cubicBezTo>
                    <a:pt x="432" y="1345"/>
                    <a:pt x="552" y="1225"/>
                    <a:pt x="552" y="1081"/>
                  </a:cubicBezTo>
                  <a:lnTo>
                    <a:pt x="552" y="289"/>
                  </a:lnTo>
                  <a:cubicBezTo>
                    <a:pt x="552" y="145"/>
                    <a:pt x="432" y="1"/>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0"/>
            <p:cNvSpPr/>
            <p:nvPr/>
          </p:nvSpPr>
          <p:spPr>
            <a:xfrm>
              <a:off x="1997500" y="2779700"/>
              <a:ext cx="19225" cy="39150"/>
            </a:xfrm>
            <a:custGeom>
              <a:rect b="b" l="l" r="r" t="t"/>
              <a:pathLst>
                <a:path extrusionOk="0" h="1566" w="769">
                  <a:moveTo>
                    <a:pt x="463" y="1"/>
                  </a:moveTo>
                  <a:cubicBezTo>
                    <a:pt x="346" y="1"/>
                    <a:pt x="236" y="74"/>
                    <a:pt x="216" y="207"/>
                  </a:cubicBezTo>
                  <a:cubicBezTo>
                    <a:pt x="144" y="543"/>
                    <a:pt x="96" y="879"/>
                    <a:pt x="24" y="1215"/>
                  </a:cubicBezTo>
                  <a:cubicBezTo>
                    <a:pt x="0" y="1287"/>
                    <a:pt x="0" y="1359"/>
                    <a:pt x="48" y="1431"/>
                  </a:cubicBezTo>
                  <a:cubicBezTo>
                    <a:pt x="96" y="1479"/>
                    <a:pt x="144" y="1551"/>
                    <a:pt x="216" y="1551"/>
                  </a:cubicBezTo>
                  <a:cubicBezTo>
                    <a:pt x="246" y="1561"/>
                    <a:pt x="276" y="1566"/>
                    <a:pt x="306" y="1566"/>
                  </a:cubicBezTo>
                  <a:cubicBezTo>
                    <a:pt x="423" y="1566"/>
                    <a:pt x="533" y="1493"/>
                    <a:pt x="552" y="1359"/>
                  </a:cubicBezTo>
                  <a:cubicBezTo>
                    <a:pt x="624" y="1023"/>
                    <a:pt x="696" y="687"/>
                    <a:pt x="744" y="351"/>
                  </a:cubicBezTo>
                  <a:cubicBezTo>
                    <a:pt x="768" y="279"/>
                    <a:pt x="768" y="207"/>
                    <a:pt x="720" y="135"/>
                  </a:cubicBezTo>
                  <a:cubicBezTo>
                    <a:pt x="696" y="87"/>
                    <a:pt x="624" y="15"/>
                    <a:pt x="552" y="15"/>
                  </a:cubicBezTo>
                  <a:cubicBezTo>
                    <a:pt x="523" y="5"/>
                    <a:pt x="493"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0"/>
            <p:cNvSpPr/>
            <p:nvPr/>
          </p:nvSpPr>
          <p:spPr>
            <a:xfrm>
              <a:off x="2025100" y="2707300"/>
              <a:ext cx="19825" cy="27800"/>
            </a:xfrm>
            <a:custGeom>
              <a:rect b="b" l="l" r="r" t="t"/>
              <a:pathLst>
                <a:path extrusionOk="0" h="1112" w="793">
                  <a:moveTo>
                    <a:pt x="544" y="1"/>
                  </a:moveTo>
                  <a:cubicBezTo>
                    <a:pt x="531" y="1"/>
                    <a:pt x="518" y="3"/>
                    <a:pt x="505" y="7"/>
                  </a:cubicBezTo>
                  <a:cubicBezTo>
                    <a:pt x="361" y="7"/>
                    <a:pt x="241" y="127"/>
                    <a:pt x="241" y="271"/>
                  </a:cubicBezTo>
                  <a:cubicBezTo>
                    <a:pt x="241" y="295"/>
                    <a:pt x="217" y="319"/>
                    <a:pt x="217" y="343"/>
                  </a:cubicBezTo>
                  <a:cubicBezTo>
                    <a:pt x="217" y="391"/>
                    <a:pt x="217" y="439"/>
                    <a:pt x="193" y="463"/>
                  </a:cubicBezTo>
                  <a:cubicBezTo>
                    <a:pt x="169" y="511"/>
                    <a:pt x="145" y="559"/>
                    <a:pt x="121" y="583"/>
                  </a:cubicBezTo>
                  <a:cubicBezTo>
                    <a:pt x="97" y="607"/>
                    <a:pt x="97" y="631"/>
                    <a:pt x="73" y="631"/>
                  </a:cubicBezTo>
                  <a:cubicBezTo>
                    <a:pt x="25" y="679"/>
                    <a:pt x="1" y="751"/>
                    <a:pt x="1" y="823"/>
                  </a:cubicBezTo>
                  <a:cubicBezTo>
                    <a:pt x="1" y="895"/>
                    <a:pt x="25" y="991"/>
                    <a:pt x="73" y="1039"/>
                  </a:cubicBezTo>
                  <a:cubicBezTo>
                    <a:pt x="145" y="1087"/>
                    <a:pt x="217" y="1111"/>
                    <a:pt x="289" y="1111"/>
                  </a:cubicBezTo>
                  <a:cubicBezTo>
                    <a:pt x="361" y="1111"/>
                    <a:pt x="433" y="1087"/>
                    <a:pt x="481" y="1039"/>
                  </a:cubicBezTo>
                  <a:cubicBezTo>
                    <a:pt x="673" y="823"/>
                    <a:pt x="793" y="559"/>
                    <a:pt x="793" y="271"/>
                  </a:cubicBezTo>
                  <a:cubicBezTo>
                    <a:pt x="793" y="199"/>
                    <a:pt x="769" y="127"/>
                    <a:pt x="697" y="79"/>
                  </a:cubicBezTo>
                  <a:cubicBezTo>
                    <a:pt x="657" y="40"/>
                    <a:pt x="602"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0"/>
            <p:cNvSpPr/>
            <p:nvPr/>
          </p:nvSpPr>
          <p:spPr>
            <a:xfrm>
              <a:off x="1953100" y="2743675"/>
              <a:ext cx="16825" cy="27800"/>
            </a:xfrm>
            <a:custGeom>
              <a:rect b="b" l="l" r="r" t="t"/>
              <a:pathLst>
                <a:path extrusionOk="0" h="1112" w="673">
                  <a:moveTo>
                    <a:pt x="384" y="0"/>
                  </a:moveTo>
                  <a:cubicBezTo>
                    <a:pt x="337" y="0"/>
                    <a:pt x="292" y="12"/>
                    <a:pt x="264" y="40"/>
                  </a:cubicBezTo>
                  <a:cubicBezTo>
                    <a:pt x="192" y="64"/>
                    <a:pt x="144" y="136"/>
                    <a:pt x="120" y="208"/>
                  </a:cubicBezTo>
                  <a:cubicBezTo>
                    <a:pt x="96" y="376"/>
                    <a:pt x="48" y="568"/>
                    <a:pt x="24" y="760"/>
                  </a:cubicBezTo>
                  <a:cubicBezTo>
                    <a:pt x="0" y="832"/>
                    <a:pt x="0" y="904"/>
                    <a:pt x="48" y="976"/>
                  </a:cubicBezTo>
                  <a:cubicBezTo>
                    <a:pt x="72" y="1024"/>
                    <a:pt x="144" y="1096"/>
                    <a:pt x="216" y="1096"/>
                  </a:cubicBezTo>
                  <a:cubicBezTo>
                    <a:pt x="246" y="1106"/>
                    <a:pt x="276" y="1112"/>
                    <a:pt x="306" y="1112"/>
                  </a:cubicBezTo>
                  <a:cubicBezTo>
                    <a:pt x="348" y="1112"/>
                    <a:pt x="390" y="1100"/>
                    <a:pt x="432" y="1072"/>
                  </a:cubicBezTo>
                  <a:cubicBezTo>
                    <a:pt x="480" y="1048"/>
                    <a:pt x="528" y="976"/>
                    <a:pt x="552" y="904"/>
                  </a:cubicBezTo>
                  <a:cubicBezTo>
                    <a:pt x="600" y="712"/>
                    <a:pt x="624" y="544"/>
                    <a:pt x="672" y="352"/>
                  </a:cubicBezTo>
                  <a:cubicBezTo>
                    <a:pt x="672" y="280"/>
                    <a:pt x="672" y="208"/>
                    <a:pt x="648" y="136"/>
                  </a:cubicBezTo>
                  <a:cubicBezTo>
                    <a:pt x="600" y="88"/>
                    <a:pt x="528" y="16"/>
                    <a:pt x="480" y="16"/>
                  </a:cubicBezTo>
                  <a:cubicBezTo>
                    <a:pt x="450" y="6"/>
                    <a:pt x="416" y="0"/>
                    <a:pt x="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0"/>
            <p:cNvSpPr/>
            <p:nvPr/>
          </p:nvSpPr>
          <p:spPr>
            <a:xfrm>
              <a:off x="1944100" y="2821475"/>
              <a:ext cx="14425" cy="39100"/>
            </a:xfrm>
            <a:custGeom>
              <a:rect b="b" l="l" r="r" t="t"/>
              <a:pathLst>
                <a:path extrusionOk="0" h="1564" w="577">
                  <a:moveTo>
                    <a:pt x="288" y="0"/>
                  </a:moveTo>
                  <a:cubicBezTo>
                    <a:pt x="144" y="0"/>
                    <a:pt x="0" y="120"/>
                    <a:pt x="0" y="288"/>
                  </a:cubicBezTo>
                  <a:lnTo>
                    <a:pt x="0" y="1296"/>
                  </a:lnTo>
                  <a:cubicBezTo>
                    <a:pt x="0" y="1430"/>
                    <a:pt x="124" y="1563"/>
                    <a:pt x="256" y="1563"/>
                  </a:cubicBezTo>
                  <a:cubicBezTo>
                    <a:pt x="267" y="1563"/>
                    <a:pt x="278" y="1562"/>
                    <a:pt x="288" y="1561"/>
                  </a:cubicBezTo>
                  <a:cubicBezTo>
                    <a:pt x="432" y="1561"/>
                    <a:pt x="576" y="1441"/>
                    <a:pt x="576" y="1296"/>
                  </a:cubicBezTo>
                  <a:lnTo>
                    <a:pt x="576" y="288"/>
                  </a:lnTo>
                  <a:cubicBezTo>
                    <a:pt x="576" y="144"/>
                    <a:pt x="432"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0"/>
            <p:cNvSpPr/>
            <p:nvPr/>
          </p:nvSpPr>
          <p:spPr>
            <a:xfrm>
              <a:off x="1938700" y="2905425"/>
              <a:ext cx="13825" cy="36075"/>
            </a:xfrm>
            <a:custGeom>
              <a:rect b="b" l="l" r="r" t="t"/>
              <a:pathLst>
                <a:path extrusionOk="0" h="1443" w="553">
                  <a:moveTo>
                    <a:pt x="320" y="0"/>
                  </a:moveTo>
                  <a:cubicBezTo>
                    <a:pt x="309" y="0"/>
                    <a:pt x="299" y="1"/>
                    <a:pt x="288" y="3"/>
                  </a:cubicBezTo>
                  <a:cubicBezTo>
                    <a:pt x="120" y="3"/>
                    <a:pt x="0" y="123"/>
                    <a:pt x="0" y="267"/>
                  </a:cubicBezTo>
                  <a:lnTo>
                    <a:pt x="0" y="1155"/>
                  </a:lnTo>
                  <a:cubicBezTo>
                    <a:pt x="0" y="1323"/>
                    <a:pt x="120" y="1443"/>
                    <a:pt x="288" y="1443"/>
                  </a:cubicBezTo>
                  <a:cubicBezTo>
                    <a:pt x="432" y="1443"/>
                    <a:pt x="552" y="1323"/>
                    <a:pt x="552" y="1155"/>
                  </a:cubicBezTo>
                  <a:lnTo>
                    <a:pt x="552" y="267"/>
                  </a:lnTo>
                  <a:cubicBezTo>
                    <a:pt x="552" y="133"/>
                    <a:pt x="449" y="0"/>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0"/>
            <p:cNvSpPr/>
            <p:nvPr/>
          </p:nvSpPr>
          <p:spPr>
            <a:xfrm>
              <a:off x="1935700" y="2983250"/>
              <a:ext cx="18025" cy="36375"/>
            </a:xfrm>
            <a:custGeom>
              <a:rect b="b" l="l" r="r" t="t"/>
              <a:pathLst>
                <a:path extrusionOk="0" h="1455" w="721">
                  <a:moveTo>
                    <a:pt x="293" y="0"/>
                  </a:moveTo>
                  <a:cubicBezTo>
                    <a:pt x="272" y="0"/>
                    <a:pt x="254" y="3"/>
                    <a:pt x="240" y="10"/>
                  </a:cubicBezTo>
                  <a:cubicBezTo>
                    <a:pt x="168" y="34"/>
                    <a:pt x="96" y="82"/>
                    <a:pt x="72" y="130"/>
                  </a:cubicBezTo>
                  <a:cubicBezTo>
                    <a:pt x="24" y="202"/>
                    <a:pt x="0" y="274"/>
                    <a:pt x="48" y="346"/>
                  </a:cubicBezTo>
                  <a:cubicBezTo>
                    <a:pt x="72" y="466"/>
                    <a:pt x="120" y="586"/>
                    <a:pt x="120" y="706"/>
                  </a:cubicBezTo>
                  <a:cubicBezTo>
                    <a:pt x="144" y="826"/>
                    <a:pt x="144" y="922"/>
                    <a:pt x="120" y="1042"/>
                  </a:cubicBezTo>
                  <a:cubicBezTo>
                    <a:pt x="120" y="1066"/>
                    <a:pt x="120" y="1090"/>
                    <a:pt x="120" y="1090"/>
                  </a:cubicBezTo>
                  <a:cubicBezTo>
                    <a:pt x="96" y="1186"/>
                    <a:pt x="120" y="1258"/>
                    <a:pt x="144" y="1306"/>
                  </a:cubicBezTo>
                  <a:cubicBezTo>
                    <a:pt x="192" y="1378"/>
                    <a:pt x="240" y="1426"/>
                    <a:pt x="312" y="1450"/>
                  </a:cubicBezTo>
                  <a:cubicBezTo>
                    <a:pt x="330" y="1453"/>
                    <a:pt x="349" y="1455"/>
                    <a:pt x="368" y="1455"/>
                  </a:cubicBezTo>
                  <a:cubicBezTo>
                    <a:pt x="497" y="1455"/>
                    <a:pt x="630" y="1384"/>
                    <a:pt x="672" y="1258"/>
                  </a:cubicBezTo>
                  <a:cubicBezTo>
                    <a:pt x="720" y="898"/>
                    <a:pt x="720" y="538"/>
                    <a:pt x="576" y="202"/>
                  </a:cubicBezTo>
                  <a:cubicBezTo>
                    <a:pt x="552" y="130"/>
                    <a:pt x="504" y="82"/>
                    <a:pt x="456" y="34"/>
                  </a:cubicBezTo>
                  <a:cubicBezTo>
                    <a:pt x="405" y="17"/>
                    <a:pt x="342" y="0"/>
                    <a:pt x="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0"/>
            <p:cNvSpPr/>
            <p:nvPr/>
          </p:nvSpPr>
          <p:spPr>
            <a:xfrm>
              <a:off x="1938700" y="3081225"/>
              <a:ext cx="13825" cy="39100"/>
            </a:xfrm>
            <a:custGeom>
              <a:rect b="b" l="l" r="r" t="t"/>
              <a:pathLst>
                <a:path extrusionOk="0" h="1564" w="553">
                  <a:moveTo>
                    <a:pt x="320" y="1"/>
                  </a:moveTo>
                  <a:cubicBezTo>
                    <a:pt x="309" y="1"/>
                    <a:pt x="299" y="2"/>
                    <a:pt x="288" y="3"/>
                  </a:cubicBezTo>
                  <a:cubicBezTo>
                    <a:pt x="120" y="3"/>
                    <a:pt x="0" y="123"/>
                    <a:pt x="0" y="267"/>
                  </a:cubicBezTo>
                  <a:lnTo>
                    <a:pt x="0" y="1276"/>
                  </a:lnTo>
                  <a:cubicBezTo>
                    <a:pt x="0" y="1420"/>
                    <a:pt x="120" y="1564"/>
                    <a:pt x="288" y="1564"/>
                  </a:cubicBezTo>
                  <a:cubicBezTo>
                    <a:pt x="432" y="1540"/>
                    <a:pt x="552" y="1444"/>
                    <a:pt x="552" y="1276"/>
                  </a:cubicBezTo>
                  <a:lnTo>
                    <a:pt x="552" y="267"/>
                  </a:lnTo>
                  <a:cubicBezTo>
                    <a:pt x="552" y="134"/>
                    <a:pt x="449"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0"/>
            <p:cNvSpPr/>
            <p:nvPr/>
          </p:nvSpPr>
          <p:spPr>
            <a:xfrm>
              <a:off x="1938700" y="3173100"/>
              <a:ext cx="17425" cy="33425"/>
            </a:xfrm>
            <a:custGeom>
              <a:rect b="b" l="l" r="r" t="t"/>
              <a:pathLst>
                <a:path extrusionOk="0" h="1337" w="697">
                  <a:moveTo>
                    <a:pt x="360" y="1"/>
                  </a:moveTo>
                  <a:cubicBezTo>
                    <a:pt x="288" y="1"/>
                    <a:pt x="192" y="1"/>
                    <a:pt x="144" y="25"/>
                  </a:cubicBezTo>
                  <a:cubicBezTo>
                    <a:pt x="72" y="73"/>
                    <a:pt x="24" y="121"/>
                    <a:pt x="24" y="193"/>
                  </a:cubicBezTo>
                  <a:cubicBezTo>
                    <a:pt x="0" y="265"/>
                    <a:pt x="0" y="337"/>
                    <a:pt x="24" y="385"/>
                  </a:cubicBezTo>
                  <a:cubicBezTo>
                    <a:pt x="72" y="481"/>
                    <a:pt x="96" y="601"/>
                    <a:pt x="120" y="697"/>
                  </a:cubicBezTo>
                  <a:cubicBezTo>
                    <a:pt x="120" y="793"/>
                    <a:pt x="120" y="913"/>
                    <a:pt x="120" y="1009"/>
                  </a:cubicBezTo>
                  <a:cubicBezTo>
                    <a:pt x="96" y="1081"/>
                    <a:pt x="120" y="1129"/>
                    <a:pt x="144" y="1201"/>
                  </a:cubicBezTo>
                  <a:cubicBezTo>
                    <a:pt x="168" y="1249"/>
                    <a:pt x="240" y="1321"/>
                    <a:pt x="312" y="1321"/>
                  </a:cubicBezTo>
                  <a:cubicBezTo>
                    <a:pt x="342" y="1331"/>
                    <a:pt x="372" y="1337"/>
                    <a:pt x="402" y="1337"/>
                  </a:cubicBezTo>
                  <a:cubicBezTo>
                    <a:pt x="444" y="1337"/>
                    <a:pt x="486" y="1325"/>
                    <a:pt x="528" y="1297"/>
                  </a:cubicBezTo>
                  <a:cubicBezTo>
                    <a:pt x="576" y="1273"/>
                    <a:pt x="648" y="1201"/>
                    <a:pt x="648" y="1129"/>
                  </a:cubicBezTo>
                  <a:cubicBezTo>
                    <a:pt x="696" y="961"/>
                    <a:pt x="696" y="793"/>
                    <a:pt x="672" y="625"/>
                  </a:cubicBezTo>
                  <a:cubicBezTo>
                    <a:pt x="648" y="457"/>
                    <a:pt x="600" y="289"/>
                    <a:pt x="528" y="145"/>
                  </a:cubicBezTo>
                  <a:cubicBezTo>
                    <a:pt x="504" y="73"/>
                    <a:pt x="408" y="25"/>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0"/>
            <p:cNvSpPr/>
            <p:nvPr/>
          </p:nvSpPr>
          <p:spPr>
            <a:xfrm>
              <a:off x="1945900" y="3270675"/>
              <a:ext cx="23425" cy="41725"/>
            </a:xfrm>
            <a:custGeom>
              <a:rect b="b" l="l" r="r" t="t"/>
              <a:pathLst>
                <a:path extrusionOk="0" h="1669" w="937">
                  <a:moveTo>
                    <a:pt x="362" y="1122"/>
                  </a:moveTo>
                  <a:cubicBezTo>
                    <a:pt x="360" y="1122"/>
                    <a:pt x="360" y="1128"/>
                    <a:pt x="360" y="1138"/>
                  </a:cubicBezTo>
                  <a:cubicBezTo>
                    <a:pt x="360" y="1162"/>
                    <a:pt x="360" y="1162"/>
                    <a:pt x="384" y="1162"/>
                  </a:cubicBezTo>
                  <a:cubicBezTo>
                    <a:pt x="370" y="1134"/>
                    <a:pt x="364" y="1122"/>
                    <a:pt x="362" y="1122"/>
                  </a:cubicBezTo>
                  <a:close/>
                  <a:moveTo>
                    <a:pt x="318" y="0"/>
                  </a:moveTo>
                  <a:cubicBezTo>
                    <a:pt x="274" y="0"/>
                    <a:pt x="231" y="11"/>
                    <a:pt x="192" y="34"/>
                  </a:cubicBezTo>
                  <a:cubicBezTo>
                    <a:pt x="72" y="106"/>
                    <a:pt x="0" y="298"/>
                    <a:pt x="96" y="418"/>
                  </a:cubicBezTo>
                  <a:cubicBezTo>
                    <a:pt x="144" y="490"/>
                    <a:pt x="192" y="586"/>
                    <a:pt x="240" y="682"/>
                  </a:cubicBezTo>
                  <a:cubicBezTo>
                    <a:pt x="240" y="682"/>
                    <a:pt x="264" y="706"/>
                    <a:pt x="264" y="730"/>
                  </a:cubicBezTo>
                  <a:cubicBezTo>
                    <a:pt x="264" y="730"/>
                    <a:pt x="264" y="754"/>
                    <a:pt x="264" y="754"/>
                  </a:cubicBezTo>
                  <a:cubicBezTo>
                    <a:pt x="288" y="802"/>
                    <a:pt x="288" y="850"/>
                    <a:pt x="312" y="898"/>
                  </a:cubicBezTo>
                  <a:cubicBezTo>
                    <a:pt x="312" y="922"/>
                    <a:pt x="336" y="970"/>
                    <a:pt x="336" y="1018"/>
                  </a:cubicBezTo>
                  <a:cubicBezTo>
                    <a:pt x="360" y="1042"/>
                    <a:pt x="360" y="1066"/>
                    <a:pt x="360" y="1090"/>
                  </a:cubicBezTo>
                  <a:cubicBezTo>
                    <a:pt x="360" y="1114"/>
                    <a:pt x="384" y="1162"/>
                    <a:pt x="384" y="1162"/>
                  </a:cubicBezTo>
                  <a:cubicBezTo>
                    <a:pt x="384" y="1186"/>
                    <a:pt x="384" y="1210"/>
                    <a:pt x="384" y="1234"/>
                  </a:cubicBezTo>
                  <a:cubicBezTo>
                    <a:pt x="384" y="1306"/>
                    <a:pt x="384" y="1354"/>
                    <a:pt x="384" y="1402"/>
                  </a:cubicBezTo>
                  <a:cubicBezTo>
                    <a:pt x="384" y="1536"/>
                    <a:pt x="487" y="1669"/>
                    <a:pt x="636" y="1669"/>
                  </a:cubicBezTo>
                  <a:cubicBezTo>
                    <a:pt x="648" y="1669"/>
                    <a:pt x="660" y="1668"/>
                    <a:pt x="672" y="1666"/>
                  </a:cubicBezTo>
                  <a:cubicBezTo>
                    <a:pt x="816" y="1666"/>
                    <a:pt x="936" y="1546"/>
                    <a:pt x="936" y="1402"/>
                  </a:cubicBezTo>
                  <a:cubicBezTo>
                    <a:pt x="936" y="946"/>
                    <a:pt x="816" y="514"/>
                    <a:pt x="576" y="130"/>
                  </a:cubicBezTo>
                  <a:cubicBezTo>
                    <a:pt x="511" y="49"/>
                    <a:pt x="413"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0"/>
            <p:cNvSpPr/>
            <p:nvPr/>
          </p:nvSpPr>
          <p:spPr>
            <a:xfrm>
              <a:off x="1960900" y="3354600"/>
              <a:ext cx="19825" cy="50250"/>
            </a:xfrm>
            <a:custGeom>
              <a:rect b="b" l="l" r="r" t="t"/>
              <a:pathLst>
                <a:path extrusionOk="0" h="2010" w="793">
                  <a:moveTo>
                    <a:pt x="285" y="1"/>
                  </a:moveTo>
                  <a:cubicBezTo>
                    <a:pt x="261" y="1"/>
                    <a:pt x="238" y="5"/>
                    <a:pt x="216" y="13"/>
                  </a:cubicBezTo>
                  <a:cubicBezTo>
                    <a:pt x="48" y="61"/>
                    <a:pt x="0" y="182"/>
                    <a:pt x="24" y="350"/>
                  </a:cubicBezTo>
                  <a:lnTo>
                    <a:pt x="216" y="1790"/>
                  </a:lnTo>
                  <a:cubicBezTo>
                    <a:pt x="238" y="1919"/>
                    <a:pt x="394" y="2009"/>
                    <a:pt x="530" y="2009"/>
                  </a:cubicBezTo>
                  <a:cubicBezTo>
                    <a:pt x="546" y="2009"/>
                    <a:pt x="561" y="2008"/>
                    <a:pt x="576" y="2006"/>
                  </a:cubicBezTo>
                  <a:cubicBezTo>
                    <a:pt x="720" y="1934"/>
                    <a:pt x="792" y="1814"/>
                    <a:pt x="768" y="1646"/>
                  </a:cubicBezTo>
                  <a:cubicBezTo>
                    <a:pt x="696" y="1166"/>
                    <a:pt x="624" y="686"/>
                    <a:pt x="552" y="206"/>
                  </a:cubicBezTo>
                  <a:cubicBezTo>
                    <a:pt x="533" y="87"/>
                    <a:pt x="399" y="1"/>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0"/>
            <p:cNvSpPr/>
            <p:nvPr/>
          </p:nvSpPr>
          <p:spPr>
            <a:xfrm>
              <a:off x="1974100" y="3446500"/>
              <a:ext cx="26425" cy="44675"/>
            </a:xfrm>
            <a:custGeom>
              <a:rect b="b" l="l" r="r" t="t"/>
              <a:pathLst>
                <a:path extrusionOk="0" h="1787" w="1057">
                  <a:moveTo>
                    <a:pt x="310" y="0"/>
                  </a:moveTo>
                  <a:cubicBezTo>
                    <a:pt x="263" y="0"/>
                    <a:pt x="214" y="11"/>
                    <a:pt x="168" y="34"/>
                  </a:cubicBezTo>
                  <a:cubicBezTo>
                    <a:pt x="48" y="106"/>
                    <a:pt x="0" y="274"/>
                    <a:pt x="72" y="418"/>
                  </a:cubicBezTo>
                  <a:cubicBezTo>
                    <a:pt x="144" y="514"/>
                    <a:pt x="192" y="610"/>
                    <a:pt x="240" y="706"/>
                  </a:cubicBezTo>
                  <a:cubicBezTo>
                    <a:pt x="240" y="730"/>
                    <a:pt x="264" y="754"/>
                    <a:pt x="264" y="778"/>
                  </a:cubicBezTo>
                  <a:cubicBezTo>
                    <a:pt x="264" y="778"/>
                    <a:pt x="264" y="802"/>
                    <a:pt x="288" y="802"/>
                  </a:cubicBezTo>
                  <a:cubicBezTo>
                    <a:pt x="288" y="850"/>
                    <a:pt x="312" y="898"/>
                    <a:pt x="336" y="946"/>
                  </a:cubicBezTo>
                  <a:cubicBezTo>
                    <a:pt x="360" y="1042"/>
                    <a:pt x="408" y="1138"/>
                    <a:pt x="432" y="1234"/>
                  </a:cubicBezTo>
                  <a:cubicBezTo>
                    <a:pt x="432" y="1282"/>
                    <a:pt x="456" y="1330"/>
                    <a:pt x="456" y="1378"/>
                  </a:cubicBezTo>
                  <a:cubicBezTo>
                    <a:pt x="456" y="1426"/>
                    <a:pt x="456" y="1450"/>
                    <a:pt x="480" y="1474"/>
                  </a:cubicBezTo>
                  <a:cubicBezTo>
                    <a:pt x="480" y="1479"/>
                    <a:pt x="480" y="1488"/>
                    <a:pt x="480" y="1498"/>
                  </a:cubicBezTo>
                  <a:cubicBezTo>
                    <a:pt x="480" y="1594"/>
                    <a:pt x="504" y="1642"/>
                    <a:pt x="552" y="1714"/>
                  </a:cubicBezTo>
                  <a:cubicBezTo>
                    <a:pt x="600" y="1762"/>
                    <a:pt x="696" y="1786"/>
                    <a:pt x="768" y="1786"/>
                  </a:cubicBezTo>
                  <a:cubicBezTo>
                    <a:pt x="888" y="1786"/>
                    <a:pt x="1056" y="1666"/>
                    <a:pt x="1032" y="1498"/>
                  </a:cubicBezTo>
                  <a:cubicBezTo>
                    <a:pt x="960" y="1018"/>
                    <a:pt x="816" y="562"/>
                    <a:pt x="552" y="130"/>
                  </a:cubicBezTo>
                  <a:cubicBezTo>
                    <a:pt x="503" y="48"/>
                    <a:pt x="410"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0"/>
            <p:cNvSpPr/>
            <p:nvPr/>
          </p:nvSpPr>
          <p:spPr>
            <a:xfrm>
              <a:off x="2002900" y="3538550"/>
              <a:ext cx="25825" cy="36325"/>
            </a:xfrm>
            <a:custGeom>
              <a:rect b="b" l="l" r="r" t="t"/>
              <a:pathLst>
                <a:path extrusionOk="0" h="1453" w="1033">
                  <a:moveTo>
                    <a:pt x="288" y="0"/>
                  </a:moveTo>
                  <a:cubicBezTo>
                    <a:pt x="216" y="0"/>
                    <a:pt x="144" y="24"/>
                    <a:pt x="96" y="72"/>
                  </a:cubicBezTo>
                  <a:cubicBezTo>
                    <a:pt x="48" y="120"/>
                    <a:pt x="0" y="192"/>
                    <a:pt x="0" y="264"/>
                  </a:cubicBezTo>
                  <a:cubicBezTo>
                    <a:pt x="0" y="360"/>
                    <a:pt x="48" y="408"/>
                    <a:pt x="96" y="480"/>
                  </a:cubicBezTo>
                  <a:cubicBezTo>
                    <a:pt x="96" y="480"/>
                    <a:pt x="96" y="504"/>
                    <a:pt x="120" y="504"/>
                  </a:cubicBezTo>
                  <a:cubicBezTo>
                    <a:pt x="216" y="648"/>
                    <a:pt x="288" y="792"/>
                    <a:pt x="360" y="936"/>
                  </a:cubicBezTo>
                  <a:cubicBezTo>
                    <a:pt x="408" y="1032"/>
                    <a:pt x="432" y="1128"/>
                    <a:pt x="456" y="1248"/>
                  </a:cubicBezTo>
                  <a:cubicBezTo>
                    <a:pt x="496" y="1367"/>
                    <a:pt x="617" y="1453"/>
                    <a:pt x="739" y="1453"/>
                  </a:cubicBezTo>
                  <a:cubicBezTo>
                    <a:pt x="765" y="1453"/>
                    <a:pt x="791" y="1449"/>
                    <a:pt x="817" y="1440"/>
                  </a:cubicBezTo>
                  <a:cubicBezTo>
                    <a:pt x="961" y="1392"/>
                    <a:pt x="1033" y="1248"/>
                    <a:pt x="1009" y="1104"/>
                  </a:cubicBezTo>
                  <a:cubicBezTo>
                    <a:pt x="913" y="720"/>
                    <a:pt x="720" y="384"/>
                    <a:pt x="480" y="72"/>
                  </a:cubicBezTo>
                  <a:cubicBezTo>
                    <a:pt x="432" y="24"/>
                    <a:pt x="360"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0"/>
            <p:cNvSpPr/>
            <p:nvPr/>
          </p:nvSpPr>
          <p:spPr>
            <a:xfrm>
              <a:off x="1957300" y="3510950"/>
              <a:ext cx="24025" cy="30325"/>
            </a:xfrm>
            <a:custGeom>
              <a:rect b="b" l="l" r="r" t="t"/>
              <a:pathLst>
                <a:path extrusionOk="0" h="1213" w="961">
                  <a:moveTo>
                    <a:pt x="312" y="0"/>
                  </a:moveTo>
                  <a:cubicBezTo>
                    <a:pt x="240" y="0"/>
                    <a:pt x="168" y="24"/>
                    <a:pt x="120" y="72"/>
                  </a:cubicBezTo>
                  <a:cubicBezTo>
                    <a:pt x="0" y="192"/>
                    <a:pt x="0" y="360"/>
                    <a:pt x="120" y="480"/>
                  </a:cubicBezTo>
                  <a:cubicBezTo>
                    <a:pt x="144" y="504"/>
                    <a:pt x="168" y="528"/>
                    <a:pt x="192" y="576"/>
                  </a:cubicBezTo>
                  <a:cubicBezTo>
                    <a:pt x="240" y="648"/>
                    <a:pt x="288" y="720"/>
                    <a:pt x="336" y="816"/>
                  </a:cubicBezTo>
                  <a:cubicBezTo>
                    <a:pt x="360" y="864"/>
                    <a:pt x="384" y="936"/>
                    <a:pt x="408" y="1008"/>
                  </a:cubicBezTo>
                  <a:cubicBezTo>
                    <a:pt x="428" y="1127"/>
                    <a:pt x="545" y="1213"/>
                    <a:pt x="666" y="1213"/>
                  </a:cubicBezTo>
                  <a:cubicBezTo>
                    <a:pt x="693" y="1213"/>
                    <a:pt x="719" y="1209"/>
                    <a:pt x="744" y="1200"/>
                  </a:cubicBezTo>
                  <a:cubicBezTo>
                    <a:pt x="888" y="1152"/>
                    <a:pt x="960" y="1008"/>
                    <a:pt x="936" y="864"/>
                  </a:cubicBezTo>
                  <a:cubicBezTo>
                    <a:pt x="864" y="576"/>
                    <a:pt x="720" y="288"/>
                    <a:pt x="504" y="72"/>
                  </a:cubicBezTo>
                  <a:cubicBezTo>
                    <a:pt x="456" y="24"/>
                    <a:pt x="384" y="0"/>
                    <a:pt x="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0"/>
            <p:cNvSpPr/>
            <p:nvPr/>
          </p:nvSpPr>
          <p:spPr>
            <a:xfrm>
              <a:off x="1929700" y="3421525"/>
              <a:ext cx="25825" cy="30875"/>
            </a:xfrm>
            <a:custGeom>
              <a:rect b="b" l="l" r="r" t="t"/>
              <a:pathLst>
                <a:path extrusionOk="0" h="1235" w="1033">
                  <a:moveTo>
                    <a:pt x="288" y="1"/>
                  </a:moveTo>
                  <a:cubicBezTo>
                    <a:pt x="240" y="1"/>
                    <a:pt x="144" y="25"/>
                    <a:pt x="96" y="73"/>
                  </a:cubicBezTo>
                  <a:cubicBezTo>
                    <a:pt x="0" y="193"/>
                    <a:pt x="0" y="361"/>
                    <a:pt x="96" y="481"/>
                  </a:cubicBezTo>
                  <a:cubicBezTo>
                    <a:pt x="168" y="529"/>
                    <a:pt x="216" y="601"/>
                    <a:pt x="264" y="649"/>
                  </a:cubicBezTo>
                  <a:cubicBezTo>
                    <a:pt x="336" y="769"/>
                    <a:pt x="408" y="889"/>
                    <a:pt x="480" y="1009"/>
                  </a:cubicBezTo>
                  <a:cubicBezTo>
                    <a:pt x="480" y="1009"/>
                    <a:pt x="480" y="1009"/>
                    <a:pt x="480" y="1033"/>
                  </a:cubicBezTo>
                  <a:cubicBezTo>
                    <a:pt x="504" y="1081"/>
                    <a:pt x="528" y="1153"/>
                    <a:pt x="600" y="1177"/>
                  </a:cubicBezTo>
                  <a:cubicBezTo>
                    <a:pt x="635" y="1212"/>
                    <a:pt x="696" y="1234"/>
                    <a:pt x="755" y="1234"/>
                  </a:cubicBezTo>
                  <a:cubicBezTo>
                    <a:pt x="776" y="1234"/>
                    <a:pt x="797" y="1231"/>
                    <a:pt x="816" y="1225"/>
                  </a:cubicBezTo>
                  <a:cubicBezTo>
                    <a:pt x="888" y="1201"/>
                    <a:pt x="936" y="1153"/>
                    <a:pt x="984" y="1081"/>
                  </a:cubicBezTo>
                  <a:cubicBezTo>
                    <a:pt x="1008" y="1033"/>
                    <a:pt x="1032" y="937"/>
                    <a:pt x="1008" y="865"/>
                  </a:cubicBezTo>
                  <a:cubicBezTo>
                    <a:pt x="888" y="577"/>
                    <a:pt x="720" y="313"/>
                    <a:pt x="504" y="73"/>
                  </a:cubicBezTo>
                  <a:cubicBezTo>
                    <a:pt x="456" y="25"/>
                    <a:pt x="360"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0"/>
            <p:cNvSpPr/>
            <p:nvPr/>
          </p:nvSpPr>
          <p:spPr>
            <a:xfrm>
              <a:off x="1915900" y="3363325"/>
              <a:ext cx="25225" cy="25225"/>
            </a:xfrm>
            <a:custGeom>
              <a:rect b="b" l="l" r="r" t="t"/>
              <a:pathLst>
                <a:path extrusionOk="0" h="1009" w="1009">
                  <a:moveTo>
                    <a:pt x="288" y="1"/>
                  </a:moveTo>
                  <a:cubicBezTo>
                    <a:pt x="216" y="1"/>
                    <a:pt x="144" y="25"/>
                    <a:pt x="96" y="73"/>
                  </a:cubicBezTo>
                  <a:cubicBezTo>
                    <a:pt x="48" y="121"/>
                    <a:pt x="0" y="193"/>
                    <a:pt x="0" y="265"/>
                  </a:cubicBezTo>
                  <a:cubicBezTo>
                    <a:pt x="0" y="337"/>
                    <a:pt x="24" y="409"/>
                    <a:pt x="96" y="481"/>
                  </a:cubicBezTo>
                  <a:cubicBezTo>
                    <a:pt x="240" y="625"/>
                    <a:pt x="384" y="769"/>
                    <a:pt x="528" y="913"/>
                  </a:cubicBezTo>
                  <a:cubicBezTo>
                    <a:pt x="576" y="961"/>
                    <a:pt x="648" y="1009"/>
                    <a:pt x="720" y="1009"/>
                  </a:cubicBezTo>
                  <a:cubicBezTo>
                    <a:pt x="792" y="1009"/>
                    <a:pt x="888" y="961"/>
                    <a:pt x="936" y="913"/>
                  </a:cubicBezTo>
                  <a:cubicBezTo>
                    <a:pt x="984" y="865"/>
                    <a:pt x="1008" y="793"/>
                    <a:pt x="1008" y="721"/>
                  </a:cubicBezTo>
                  <a:cubicBezTo>
                    <a:pt x="1008" y="649"/>
                    <a:pt x="984" y="577"/>
                    <a:pt x="936" y="529"/>
                  </a:cubicBezTo>
                  <a:cubicBezTo>
                    <a:pt x="768" y="385"/>
                    <a:pt x="624" y="217"/>
                    <a:pt x="480" y="73"/>
                  </a:cubicBezTo>
                  <a:cubicBezTo>
                    <a:pt x="432" y="25"/>
                    <a:pt x="360"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0"/>
            <p:cNvSpPr/>
            <p:nvPr/>
          </p:nvSpPr>
          <p:spPr>
            <a:xfrm>
              <a:off x="1905100" y="3298525"/>
              <a:ext cx="22825" cy="22225"/>
            </a:xfrm>
            <a:custGeom>
              <a:rect b="b" l="l" r="r" t="t"/>
              <a:pathLst>
                <a:path extrusionOk="0" h="889" w="913">
                  <a:moveTo>
                    <a:pt x="288" y="0"/>
                  </a:moveTo>
                  <a:cubicBezTo>
                    <a:pt x="240" y="0"/>
                    <a:pt x="216" y="0"/>
                    <a:pt x="168" y="24"/>
                  </a:cubicBezTo>
                  <a:cubicBezTo>
                    <a:pt x="144" y="48"/>
                    <a:pt x="120" y="48"/>
                    <a:pt x="96" y="96"/>
                  </a:cubicBezTo>
                  <a:cubicBezTo>
                    <a:pt x="48" y="144"/>
                    <a:pt x="0" y="216"/>
                    <a:pt x="0" y="288"/>
                  </a:cubicBezTo>
                  <a:cubicBezTo>
                    <a:pt x="0" y="360"/>
                    <a:pt x="24" y="432"/>
                    <a:pt x="96" y="480"/>
                  </a:cubicBezTo>
                  <a:lnTo>
                    <a:pt x="432" y="816"/>
                  </a:lnTo>
                  <a:cubicBezTo>
                    <a:pt x="480" y="864"/>
                    <a:pt x="552" y="888"/>
                    <a:pt x="624" y="888"/>
                  </a:cubicBezTo>
                  <a:cubicBezTo>
                    <a:pt x="648" y="888"/>
                    <a:pt x="696" y="888"/>
                    <a:pt x="720" y="864"/>
                  </a:cubicBezTo>
                  <a:cubicBezTo>
                    <a:pt x="768" y="864"/>
                    <a:pt x="792" y="840"/>
                    <a:pt x="816" y="816"/>
                  </a:cubicBezTo>
                  <a:cubicBezTo>
                    <a:pt x="864" y="768"/>
                    <a:pt x="912" y="696"/>
                    <a:pt x="888" y="624"/>
                  </a:cubicBezTo>
                  <a:cubicBezTo>
                    <a:pt x="888" y="552"/>
                    <a:pt x="864" y="480"/>
                    <a:pt x="816" y="432"/>
                  </a:cubicBezTo>
                  <a:lnTo>
                    <a:pt x="480" y="96"/>
                  </a:lnTo>
                  <a:cubicBezTo>
                    <a:pt x="432" y="24"/>
                    <a:pt x="360"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0"/>
            <p:cNvSpPr/>
            <p:nvPr/>
          </p:nvSpPr>
          <p:spPr>
            <a:xfrm>
              <a:off x="1893675" y="3215100"/>
              <a:ext cx="25850" cy="22250"/>
            </a:xfrm>
            <a:custGeom>
              <a:rect b="b" l="l" r="r" t="t"/>
              <a:pathLst>
                <a:path extrusionOk="0" h="890" w="1034">
                  <a:moveTo>
                    <a:pt x="217" y="1"/>
                  </a:moveTo>
                  <a:cubicBezTo>
                    <a:pt x="145" y="25"/>
                    <a:pt x="73" y="73"/>
                    <a:pt x="49" y="145"/>
                  </a:cubicBezTo>
                  <a:cubicBezTo>
                    <a:pt x="25" y="193"/>
                    <a:pt x="1" y="289"/>
                    <a:pt x="25" y="361"/>
                  </a:cubicBezTo>
                  <a:cubicBezTo>
                    <a:pt x="25" y="385"/>
                    <a:pt x="49" y="409"/>
                    <a:pt x="49" y="433"/>
                  </a:cubicBezTo>
                  <a:cubicBezTo>
                    <a:pt x="73" y="457"/>
                    <a:pt x="97" y="505"/>
                    <a:pt x="145" y="529"/>
                  </a:cubicBezTo>
                  <a:lnTo>
                    <a:pt x="601" y="865"/>
                  </a:lnTo>
                  <a:cubicBezTo>
                    <a:pt x="625" y="865"/>
                    <a:pt x="673" y="889"/>
                    <a:pt x="697" y="889"/>
                  </a:cubicBezTo>
                  <a:lnTo>
                    <a:pt x="817" y="889"/>
                  </a:lnTo>
                  <a:cubicBezTo>
                    <a:pt x="865" y="865"/>
                    <a:pt x="937" y="817"/>
                    <a:pt x="985" y="745"/>
                  </a:cubicBezTo>
                  <a:cubicBezTo>
                    <a:pt x="1009" y="697"/>
                    <a:pt x="1033" y="601"/>
                    <a:pt x="1009" y="529"/>
                  </a:cubicBezTo>
                  <a:cubicBezTo>
                    <a:pt x="985" y="529"/>
                    <a:pt x="985" y="505"/>
                    <a:pt x="985" y="481"/>
                  </a:cubicBezTo>
                  <a:cubicBezTo>
                    <a:pt x="961" y="433"/>
                    <a:pt x="913" y="409"/>
                    <a:pt x="889" y="361"/>
                  </a:cubicBezTo>
                  <a:lnTo>
                    <a:pt x="433" y="49"/>
                  </a:lnTo>
                  <a:cubicBezTo>
                    <a:pt x="409" y="25"/>
                    <a:pt x="361" y="1"/>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0"/>
            <p:cNvSpPr/>
            <p:nvPr/>
          </p:nvSpPr>
          <p:spPr>
            <a:xfrm>
              <a:off x="1894275" y="3161700"/>
              <a:ext cx="22250" cy="22225"/>
            </a:xfrm>
            <a:custGeom>
              <a:rect b="b" l="l" r="r" t="t"/>
              <a:pathLst>
                <a:path extrusionOk="0" h="889" w="890">
                  <a:moveTo>
                    <a:pt x="265" y="1"/>
                  </a:moveTo>
                  <a:cubicBezTo>
                    <a:pt x="241" y="1"/>
                    <a:pt x="193" y="1"/>
                    <a:pt x="169" y="25"/>
                  </a:cubicBezTo>
                  <a:cubicBezTo>
                    <a:pt x="121" y="49"/>
                    <a:pt x="97" y="49"/>
                    <a:pt x="73" y="97"/>
                  </a:cubicBezTo>
                  <a:cubicBezTo>
                    <a:pt x="25" y="145"/>
                    <a:pt x="1" y="217"/>
                    <a:pt x="1" y="289"/>
                  </a:cubicBezTo>
                  <a:cubicBezTo>
                    <a:pt x="1" y="361"/>
                    <a:pt x="25" y="433"/>
                    <a:pt x="73" y="481"/>
                  </a:cubicBezTo>
                  <a:cubicBezTo>
                    <a:pt x="193" y="601"/>
                    <a:pt x="313" y="697"/>
                    <a:pt x="409" y="817"/>
                  </a:cubicBezTo>
                  <a:cubicBezTo>
                    <a:pt x="457" y="865"/>
                    <a:pt x="529" y="889"/>
                    <a:pt x="601" y="889"/>
                  </a:cubicBezTo>
                  <a:cubicBezTo>
                    <a:pt x="649" y="889"/>
                    <a:pt x="697" y="889"/>
                    <a:pt x="721" y="865"/>
                  </a:cubicBezTo>
                  <a:cubicBezTo>
                    <a:pt x="745" y="865"/>
                    <a:pt x="793" y="841"/>
                    <a:pt x="817" y="817"/>
                  </a:cubicBezTo>
                  <a:cubicBezTo>
                    <a:pt x="865" y="769"/>
                    <a:pt x="889" y="697"/>
                    <a:pt x="889" y="625"/>
                  </a:cubicBezTo>
                  <a:cubicBezTo>
                    <a:pt x="889" y="553"/>
                    <a:pt x="865" y="481"/>
                    <a:pt x="817" y="409"/>
                  </a:cubicBezTo>
                  <a:cubicBezTo>
                    <a:pt x="697" y="313"/>
                    <a:pt x="577" y="193"/>
                    <a:pt x="481" y="97"/>
                  </a:cubicBezTo>
                  <a:cubicBezTo>
                    <a:pt x="409" y="49"/>
                    <a:pt x="337"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0"/>
            <p:cNvSpPr/>
            <p:nvPr/>
          </p:nvSpPr>
          <p:spPr>
            <a:xfrm>
              <a:off x="1885275" y="3105650"/>
              <a:ext cx="25850" cy="19725"/>
            </a:xfrm>
            <a:custGeom>
              <a:rect b="b" l="l" r="r" t="t"/>
              <a:pathLst>
                <a:path extrusionOk="0" h="789" w="1034">
                  <a:moveTo>
                    <a:pt x="304" y="1"/>
                  </a:moveTo>
                  <a:cubicBezTo>
                    <a:pt x="283" y="1"/>
                    <a:pt x="262" y="3"/>
                    <a:pt x="241" y="10"/>
                  </a:cubicBezTo>
                  <a:cubicBezTo>
                    <a:pt x="169" y="34"/>
                    <a:pt x="97" y="82"/>
                    <a:pt x="73" y="131"/>
                  </a:cubicBezTo>
                  <a:cubicBezTo>
                    <a:pt x="25" y="203"/>
                    <a:pt x="1" y="275"/>
                    <a:pt x="25" y="347"/>
                  </a:cubicBezTo>
                  <a:cubicBezTo>
                    <a:pt x="49" y="419"/>
                    <a:pt x="97" y="491"/>
                    <a:pt x="169" y="515"/>
                  </a:cubicBezTo>
                  <a:cubicBezTo>
                    <a:pt x="313" y="587"/>
                    <a:pt x="457" y="683"/>
                    <a:pt x="601" y="755"/>
                  </a:cubicBezTo>
                  <a:cubicBezTo>
                    <a:pt x="652" y="772"/>
                    <a:pt x="703" y="789"/>
                    <a:pt x="754" y="789"/>
                  </a:cubicBezTo>
                  <a:cubicBezTo>
                    <a:pt x="775" y="789"/>
                    <a:pt x="796" y="786"/>
                    <a:pt x="817" y="779"/>
                  </a:cubicBezTo>
                  <a:cubicBezTo>
                    <a:pt x="889" y="755"/>
                    <a:pt x="961" y="707"/>
                    <a:pt x="985" y="635"/>
                  </a:cubicBezTo>
                  <a:cubicBezTo>
                    <a:pt x="1033" y="587"/>
                    <a:pt x="1033" y="491"/>
                    <a:pt x="1009" y="419"/>
                  </a:cubicBezTo>
                  <a:cubicBezTo>
                    <a:pt x="1009" y="371"/>
                    <a:pt x="961" y="299"/>
                    <a:pt x="889" y="275"/>
                  </a:cubicBezTo>
                  <a:cubicBezTo>
                    <a:pt x="745" y="179"/>
                    <a:pt x="601" y="107"/>
                    <a:pt x="457" y="34"/>
                  </a:cubicBezTo>
                  <a:cubicBezTo>
                    <a:pt x="406" y="18"/>
                    <a:pt x="355" y="1"/>
                    <a:pt x="3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0"/>
            <p:cNvSpPr/>
            <p:nvPr/>
          </p:nvSpPr>
          <p:spPr>
            <a:xfrm>
              <a:off x="1885275" y="3025500"/>
              <a:ext cx="22850" cy="19825"/>
            </a:xfrm>
            <a:custGeom>
              <a:rect b="b" l="l" r="r" t="t"/>
              <a:pathLst>
                <a:path extrusionOk="0" h="793" w="914">
                  <a:moveTo>
                    <a:pt x="313" y="0"/>
                  </a:moveTo>
                  <a:cubicBezTo>
                    <a:pt x="289" y="0"/>
                    <a:pt x="241" y="0"/>
                    <a:pt x="217" y="24"/>
                  </a:cubicBezTo>
                  <a:cubicBezTo>
                    <a:pt x="169" y="24"/>
                    <a:pt x="145" y="48"/>
                    <a:pt x="121" y="72"/>
                  </a:cubicBezTo>
                  <a:cubicBezTo>
                    <a:pt x="97" y="96"/>
                    <a:pt x="73" y="120"/>
                    <a:pt x="49" y="144"/>
                  </a:cubicBezTo>
                  <a:cubicBezTo>
                    <a:pt x="1" y="216"/>
                    <a:pt x="1" y="288"/>
                    <a:pt x="25" y="360"/>
                  </a:cubicBezTo>
                  <a:cubicBezTo>
                    <a:pt x="25" y="384"/>
                    <a:pt x="25" y="408"/>
                    <a:pt x="49" y="432"/>
                  </a:cubicBezTo>
                  <a:cubicBezTo>
                    <a:pt x="73" y="456"/>
                    <a:pt x="97" y="504"/>
                    <a:pt x="145" y="528"/>
                  </a:cubicBezTo>
                  <a:cubicBezTo>
                    <a:pt x="265" y="600"/>
                    <a:pt x="361" y="672"/>
                    <a:pt x="481" y="744"/>
                  </a:cubicBezTo>
                  <a:cubicBezTo>
                    <a:pt x="505" y="768"/>
                    <a:pt x="553" y="792"/>
                    <a:pt x="577" y="792"/>
                  </a:cubicBezTo>
                  <a:lnTo>
                    <a:pt x="697" y="792"/>
                  </a:lnTo>
                  <a:cubicBezTo>
                    <a:pt x="721" y="768"/>
                    <a:pt x="769" y="768"/>
                    <a:pt x="793" y="720"/>
                  </a:cubicBezTo>
                  <a:cubicBezTo>
                    <a:pt x="817" y="720"/>
                    <a:pt x="841" y="696"/>
                    <a:pt x="865" y="648"/>
                  </a:cubicBezTo>
                  <a:cubicBezTo>
                    <a:pt x="889" y="600"/>
                    <a:pt x="913" y="504"/>
                    <a:pt x="889" y="432"/>
                  </a:cubicBezTo>
                  <a:cubicBezTo>
                    <a:pt x="889" y="408"/>
                    <a:pt x="865" y="384"/>
                    <a:pt x="865" y="360"/>
                  </a:cubicBezTo>
                  <a:cubicBezTo>
                    <a:pt x="841" y="336"/>
                    <a:pt x="793" y="288"/>
                    <a:pt x="769" y="264"/>
                  </a:cubicBezTo>
                  <a:lnTo>
                    <a:pt x="433" y="48"/>
                  </a:lnTo>
                  <a:cubicBezTo>
                    <a:pt x="385" y="24"/>
                    <a:pt x="361"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0"/>
            <p:cNvSpPr/>
            <p:nvPr/>
          </p:nvSpPr>
          <p:spPr>
            <a:xfrm>
              <a:off x="1885275" y="2975300"/>
              <a:ext cx="25850" cy="16850"/>
            </a:xfrm>
            <a:custGeom>
              <a:rect b="b" l="l" r="r" t="t"/>
              <a:pathLst>
                <a:path extrusionOk="0" h="674" w="1034">
                  <a:moveTo>
                    <a:pt x="271" y="0"/>
                  </a:moveTo>
                  <a:cubicBezTo>
                    <a:pt x="229" y="0"/>
                    <a:pt x="187" y="12"/>
                    <a:pt x="145" y="40"/>
                  </a:cubicBezTo>
                  <a:cubicBezTo>
                    <a:pt x="97" y="64"/>
                    <a:pt x="49" y="136"/>
                    <a:pt x="25" y="208"/>
                  </a:cubicBezTo>
                  <a:cubicBezTo>
                    <a:pt x="1" y="280"/>
                    <a:pt x="1" y="352"/>
                    <a:pt x="49" y="424"/>
                  </a:cubicBezTo>
                  <a:cubicBezTo>
                    <a:pt x="97" y="472"/>
                    <a:pt x="145" y="520"/>
                    <a:pt x="217" y="544"/>
                  </a:cubicBezTo>
                  <a:cubicBezTo>
                    <a:pt x="361" y="592"/>
                    <a:pt x="505" y="616"/>
                    <a:pt x="673" y="664"/>
                  </a:cubicBezTo>
                  <a:cubicBezTo>
                    <a:pt x="694" y="671"/>
                    <a:pt x="715" y="674"/>
                    <a:pt x="736" y="674"/>
                  </a:cubicBezTo>
                  <a:cubicBezTo>
                    <a:pt x="787" y="674"/>
                    <a:pt x="838" y="657"/>
                    <a:pt x="889" y="640"/>
                  </a:cubicBezTo>
                  <a:cubicBezTo>
                    <a:pt x="937" y="592"/>
                    <a:pt x="985" y="544"/>
                    <a:pt x="1009" y="472"/>
                  </a:cubicBezTo>
                  <a:cubicBezTo>
                    <a:pt x="1033" y="400"/>
                    <a:pt x="1009" y="328"/>
                    <a:pt x="985" y="256"/>
                  </a:cubicBezTo>
                  <a:cubicBezTo>
                    <a:pt x="937" y="184"/>
                    <a:pt x="889" y="136"/>
                    <a:pt x="817" y="136"/>
                  </a:cubicBezTo>
                  <a:cubicBezTo>
                    <a:pt x="673" y="88"/>
                    <a:pt x="505" y="40"/>
                    <a:pt x="361" y="16"/>
                  </a:cubicBezTo>
                  <a:cubicBezTo>
                    <a:pt x="331" y="6"/>
                    <a:pt x="301"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0"/>
            <p:cNvSpPr/>
            <p:nvPr/>
          </p:nvSpPr>
          <p:spPr>
            <a:xfrm>
              <a:off x="1894275" y="2907875"/>
              <a:ext cx="19250" cy="19825"/>
            </a:xfrm>
            <a:custGeom>
              <a:rect b="b" l="l" r="r" t="t"/>
              <a:pathLst>
                <a:path extrusionOk="0" h="793" w="770">
                  <a:moveTo>
                    <a:pt x="265" y="1"/>
                  </a:moveTo>
                  <a:cubicBezTo>
                    <a:pt x="241" y="1"/>
                    <a:pt x="193" y="25"/>
                    <a:pt x="169" y="25"/>
                  </a:cubicBezTo>
                  <a:cubicBezTo>
                    <a:pt x="121" y="49"/>
                    <a:pt x="97" y="73"/>
                    <a:pt x="73" y="97"/>
                  </a:cubicBezTo>
                  <a:cubicBezTo>
                    <a:pt x="49" y="97"/>
                    <a:pt x="49" y="121"/>
                    <a:pt x="25" y="145"/>
                  </a:cubicBezTo>
                  <a:cubicBezTo>
                    <a:pt x="1" y="193"/>
                    <a:pt x="1" y="241"/>
                    <a:pt x="1" y="289"/>
                  </a:cubicBezTo>
                  <a:cubicBezTo>
                    <a:pt x="1" y="313"/>
                    <a:pt x="1" y="337"/>
                    <a:pt x="1" y="361"/>
                  </a:cubicBezTo>
                  <a:cubicBezTo>
                    <a:pt x="25" y="409"/>
                    <a:pt x="49" y="457"/>
                    <a:pt x="73" y="481"/>
                  </a:cubicBezTo>
                  <a:lnTo>
                    <a:pt x="289" y="697"/>
                  </a:lnTo>
                  <a:cubicBezTo>
                    <a:pt x="313" y="745"/>
                    <a:pt x="361" y="745"/>
                    <a:pt x="385" y="769"/>
                  </a:cubicBezTo>
                  <a:cubicBezTo>
                    <a:pt x="409" y="793"/>
                    <a:pt x="457" y="793"/>
                    <a:pt x="505" y="793"/>
                  </a:cubicBezTo>
                  <a:cubicBezTo>
                    <a:pt x="529" y="793"/>
                    <a:pt x="577" y="793"/>
                    <a:pt x="601" y="769"/>
                  </a:cubicBezTo>
                  <a:cubicBezTo>
                    <a:pt x="625" y="745"/>
                    <a:pt x="673" y="745"/>
                    <a:pt x="697" y="697"/>
                  </a:cubicBezTo>
                  <a:cubicBezTo>
                    <a:pt x="697" y="697"/>
                    <a:pt x="721" y="673"/>
                    <a:pt x="745" y="649"/>
                  </a:cubicBezTo>
                  <a:cubicBezTo>
                    <a:pt x="769" y="601"/>
                    <a:pt x="769" y="553"/>
                    <a:pt x="769" y="505"/>
                  </a:cubicBezTo>
                  <a:cubicBezTo>
                    <a:pt x="769" y="481"/>
                    <a:pt x="769" y="457"/>
                    <a:pt x="769" y="433"/>
                  </a:cubicBezTo>
                  <a:cubicBezTo>
                    <a:pt x="745" y="385"/>
                    <a:pt x="721" y="337"/>
                    <a:pt x="697" y="313"/>
                  </a:cubicBezTo>
                  <a:lnTo>
                    <a:pt x="457" y="97"/>
                  </a:lnTo>
                  <a:cubicBezTo>
                    <a:pt x="433" y="73"/>
                    <a:pt x="409" y="49"/>
                    <a:pt x="385" y="25"/>
                  </a:cubicBezTo>
                  <a:cubicBezTo>
                    <a:pt x="337" y="25"/>
                    <a:pt x="313"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0"/>
            <p:cNvSpPr/>
            <p:nvPr/>
          </p:nvSpPr>
          <p:spPr>
            <a:xfrm>
              <a:off x="1899075" y="2849825"/>
              <a:ext cx="22850" cy="19675"/>
            </a:xfrm>
            <a:custGeom>
              <a:rect b="b" l="l" r="r" t="t"/>
              <a:pathLst>
                <a:path extrusionOk="0" h="787" w="914">
                  <a:moveTo>
                    <a:pt x="277" y="0"/>
                  </a:moveTo>
                  <a:cubicBezTo>
                    <a:pt x="259" y="0"/>
                    <a:pt x="241" y="6"/>
                    <a:pt x="217" y="18"/>
                  </a:cubicBezTo>
                  <a:cubicBezTo>
                    <a:pt x="169" y="18"/>
                    <a:pt x="145" y="42"/>
                    <a:pt x="121" y="66"/>
                  </a:cubicBezTo>
                  <a:cubicBezTo>
                    <a:pt x="97" y="90"/>
                    <a:pt x="73" y="114"/>
                    <a:pt x="49" y="138"/>
                  </a:cubicBezTo>
                  <a:cubicBezTo>
                    <a:pt x="25" y="210"/>
                    <a:pt x="1" y="283"/>
                    <a:pt x="25" y="355"/>
                  </a:cubicBezTo>
                  <a:cubicBezTo>
                    <a:pt x="25" y="379"/>
                    <a:pt x="49" y="403"/>
                    <a:pt x="49" y="427"/>
                  </a:cubicBezTo>
                  <a:cubicBezTo>
                    <a:pt x="73" y="475"/>
                    <a:pt x="97" y="499"/>
                    <a:pt x="145" y="523"/>
                  </a:cubicBezTo>
                  <a:lnTo>
                    <a:pt x="481" y="763"/>
                  </a:lnTo>
                  <a:cubicBezTo>
                    <a:pt x="505" y="763"/>
                    <a:pt x="553" y="787"/>
                    <a:pt x="577" y="787"/>
                  </a:cubicBezTo>
                  <a:lnTo>
                    <a:pt x="697" y="787"/>
                  </a:lnTo>
                  <a:cubicBezTo>
                    <a:pt x="745" y="763"/>
                    <a:pt x="769" y="763"/>
                    <a:pt x="793" y="739"/>
                  </a:cubicBezTo>
                  <a:cubicBezTo>
                    <a:pt x="817" y="715"/>
                    <a:pt x="841" y="691"/>
                    <a:pt x="865" y="643"/>
                  </a:cubicBezTo>
                  <a:cubicBezTo>
                    <a:pt x="889" y="595"/>
                    <a:pt x="913" y="499"/>
                    <a:pt x="889" y="427"/>
                  </a:cubicBezTo>
                  <a:cubicBezTo>
                    <a:pt x="889" y="403"/>
                    <a:pt x="865" y="403"/>
                    <a:pt x="865" y="379"/>
                  </a:cubicBezTo>
                  <a:cubicBezTo>
                    <a:pt x="841" y="331"/>
                    <a:pt x="817" y="283"/>
                    <a:pt x="769" y="258"/>
                  </a:cubicBezTo>
                  <a:cubicBezTo>
                    <a:pt x="649" y="186"/>
                    <a:pt x="553" y="114"/>
                    <a:pt x="433" y="42"/>
                  </a:cubicBezTo>
                  <a:cubicBezTo>
                    <a:pt x="409" y="18"/>
                    <a:pt x="361" y="18"/>
                    <a:pt x="337" y="18"/>
                  </a:cubicBezTo>
                  <a:cubicBezTo>
                    <a:pt x="313" y="6"/>
                    <a:pt x="295" y="0"/>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0"/>
            <p:cNvSpPr/>
            <p:nvPr/>
          </p:nvSpPr>
          <p:spPr>
            <a:xfrm>
              <a:off x="1913500" y="2801675"/>
              <a:ext cx="22825" cy="16825"/>
            </a:xfrm>
            <a:custGeom>
              <a:rect b="b" l="l" r="r" t="t"/>
              <a:pathLst>
                <a:path extrusionOk="0" h="673" w="913">
                  <a:moveTo>
                    <a:pt x="240" y="0"/>
                  </a:moveTo>
                  <a:cubicBezTo>
                    <a:pt x="216" y="24"/>
                    <a:pt x="168" y="24"/>
                    <a:pt x="144" y="48"/>
                  </a:cubicBezTo>
                  <a:cubicBezTo>
                    <a:pt x="120" y="72"/>
                    <a:pt x="96" y="96"/>
                    <a:pt x="72" y="120"/>
                  </a:cubicBezTo>
                  <a:cubicBezTo>
                    <a:pt x="48" y="144"/>
                    <a:pt x="24" y="168"/>
                    <a:pt x="24" y="216"/>
                  </a:cubicBezTo>
                  <a:cubicBezTo>
                    <a:pt x="0" y="288"/>
                    <a:pt x="0" y="360"/>
                    <a:pt x="48" y="432"/>
                  </a:cubicBezTo>
                  <a:cubicBezTo>
                    <a:pt x="48" y="456"/>
                    <a:pt x="72" y="456"/>
                    <a:pt x="96" y="480"/>
                  </a:cubicBezTo>
                  <a:cubicBezTo>
                    <a:pt x="120" y="528"/>
                    <a:pt x="168" y="552"/>
                    <a:pt x="216" y="552"/>
                  </a:cubicBezTo>
                  <a:cubicBezTo>
                    <a:pt x="312" y="600"/>
                    <a:pt x="432" y="624"/>
                    <a:pt x="552" y="672"/>
                  </a:cubicBezTo>
                  <a:lnTo>
                    <a:pt x="648" y="672"/>
                  </a:lnTo>
                  <a:cubicBezTo>
                    <a:pt x="696" y="672"/>
                    <a:pt x="720" y="672"/>
                    <a:pt x="768" y="648"/>
                  </a:cubicBezTo>
                  <a:cubicBezTo>
                    <a:pt x="792" y="624"/>
                    <a:pt x="816" y="600"/>
                    <a:pt x="840" y="576"/>
                  </a:cubicBezTo>
                  <a:cubicBezTo>
                    <a:pt x="864" y="552"/>
                    <a:pt x="888" y="504"/>
                    <a:pt x="888" y="480"/>
                  </a:cubicBezTo>
                  <a:cubicBezTo>
                    <a:pt x="912" y="408"/>
                    <a:pt x="912" y="312"/>
                    <a:pt x="864" y="264"/>
                  </a:cubicBezTo>
                  <a:cubicBezTo>
                    <a:pt x="840" y="240"/>
                    <a:pt x="840" y="216"/>
                    <a:pt x="816" y="192"/>
                  </a:cubicBezTo>
                  <a:cubicBezTo>
                    <a:pt x="792" y="168"/>
                    <a:pt x="744" y="144"/>
                    <a:pt x="696" y="120"/>
                  </a:cubicBezTo>
                  <a:cubicBezTo>
                    <a:pt x="576" y="96"/>
                    <a:pt x="480" y="48"/>
                    <a:pt x="360" y="24"/>
                  </a:cubicBezTo>
                  <a:cubicBezTo>
                    <a:pt x="312" y="0"/>
                    <a:pt x="288" y="0"/>
                    <a:pt x="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0"/>
            <p:cNvSpPr/>
            <p:nvPr/>
          </p:nvSpPr>
          <p:spPr>
            <a:xfrm>
              <a:off x="2083300" y="3532500"/>
              <a:ext cx="20425" cy="33725"/>
            </a:xfrm>
            <a:custGeom>
              <a:rect b="b" l="l" r="r" t="t"/>
              <a:pathLst>
                <a:path extrusionOk="0" h="1349" w="817">
                  <a:moveTo>
                    <a:pt x="339" y="0"/>
                  </a:moveTo>
                  <a:cubicBezTo>
                    <a:pt x="287" y="0"/>
                    <a:pt x="235" y="16"/>
                    <a:pt x="193" y="50"/>
                  </a:cubicBezTo>
                  <a:cubicBezTo>
                    <a:pt x="49" y="122"/>
                    <a:pt x="1" y="290"/>
                    <a:pt x="73" y="434"/>
                  </a:cubicBezTo>
                  <a:cubicBezTo>
                    <a:pt x="121" y="458"/>
                    <a:pt x="121" y="506"/>
                    <a:pt x="145" y="554"/>
                  </a:cubicBezTo>
                  <a:cubicBezTo>
                    <a:pt x="193" y="650"/>
                    <a:pt x="217" y="746"/>
                    <a:pt x="241" y="866"/>
                  </a:cubicBezTo>
                  <a:cubicBezTo>
                    <a:pt x="241" y="938"/>
                    <a:pt x="241" y="1010"/>
                    <a:pt x="241" y="1082"/>
                  </a:cubicBezTo>
                  <a:cubicBezTo>
                    <a:pt x="241" y="1216"/>
                    <a:pt x="364" y="1349"/>
                    <a:pt x="497" y="1349"/>
                  </a:cubicBezTo>
                  <a:cubicBezTo>
                    <a:pt x="507" y="1349"/>
                    <a:pt x="518" y="1348"/>
                    <a:pt x="529" y="1346"/>
                  </a:cubicBezTo>
                  <a:cubicBezTo>
                    <a:pt x="673" y="1346"/>
                    <a:pt x="793" y="1226"/>
                    <a:pt x="793" y="1082"/>
                  </a:cubicBezTo>
                  <a:cubicBezTo>
                    <a:pt x="817" y="746"/>
                    <a:pt x="721" y="434"/>
                    <a:pt x="577" y="146"/>
                  </a:cubicBezTo>
                  <a:cubicBezTo>
                    <a:pt x="530" y="53"/>
                    <a:pt x="434" y="0"/>
                    <a:pt x="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0"/>
            <p:cNvSpPr/>
            <p:nvPr/>
          </p:nvSpPr>
          <p:spPr>
            <a:xfrm>
              <a:off x="2074900" y="3457750"/>
              <a:ext cx="18025" cy="30425"/>
            </a:xfrm>
            <a:custGeom>
              <a:rect b="b" l="l" r="r" t="t"/>
              <a:pathLst>
                <a:path extrusionOk="0" h="1217" w="721">
                  <a:moveTo>
                    <a:pt x="282" y="0"/>
                  </a:moveTo>
                  <a:cubicBezTo>
                    <a:pt x="237" y="0"/>
                    <a:pt x="187" y="12"/>
                    <a:pt x="145" y="40"/>
                  </a:cubicBezTo>
                  <a:cubicBezTo>
                    <a:pt x="97" y="64"/>
                    <a:pt x="49" y="136"/>
                    <a:pt x="25" y="208"/>
                  </a:cubicBezTo>
                  <a:cubicBezTo>
                    <a:pt x="1" y="280"/>
                    <a:pt x="25" y="352"/>
                    <a:pt x="49" y="424"/>
                  </a:cubicBezTo>
                  <a:cubicBezTo>
                    <a:pt x="49" y="424"/>
                    <a:pt x="73" y="448"/>
                    <a:pt x="73" y="448"/>
                  </a:cubicBezTo>
                  <a:cubicBezTo>
                    <a:pt x="97" y="520"/>
                    <a:pt x="121" y="616"/>
                    <a:pt x="121" y="688"/>
                  </a:cubicBezTo>
                  <a:cubicBezTo>
                    <a:pt x="145" y="784"/>
                    <a:pt x="145" y="856"/>
                    <a:pt x="121" y="952"/>
                  </a:cubicBezTo>
                  <a:cubicBezTo>
                    <a:pt x="121" y="1000"/>
                    <a:pt x="169" y="1096"/>
                    <a:pt x="217" y="1144"/>
                  </a:cubicBezTo>
                  <a:cubicBezTo>
                    <a:pt x="265" y="1192"/>
                    <a:pt x="337" y="1216"/>
                    <a:pt x="409" y="1216"/>
                  </a:cubicBezTo>
                  <a:cubicBezTo>
                    <a:pt x="481" y="1216"/>
                    <a:pt x="553" y="1192"/>
                    <a:pt x="601" y="1144"/>
                  </a:cubicBezTo>
                  <a:lnTo>
                    <a:pt x="649" y="1096"/>
                  </a:lnTo>
                  <a:cubicBezTo>
                    <a:pt x="673" y="1048"/>
                    <a:pt x="697" y="1000"/>
                    <a:pt x="697" y="952"/>
                  </a:cubicBezTo>
                  <a:cubicBezTo>
                    <a:pt x="721" y="664"/>
                    <a:pt x="649" y="376"/>
                    <a:pt x="529" y="136"/>
                  </a:cubicBezTo>
                  <a:cubicBezTo>
                    <a:pt x="505" y="88"/>
                    <a:pt x="433" y="16"/>
                    <a:pt x="361" y="16"/>
                  </a:cubicBezTo>
                  <a:cubicBezTo>
                    <a:pt x="341" y="6"/>
                    <a:pt x="313" y="0"/>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0"/>
            <p:cNvSpPr/>
            <p:nvPr/>
          </p:nvSpPr>
          <p:spPr>
            <a:xfrm>
              <a:off x="2061100" y="3340200"/>
              <a:ext cx="18625" cy="44750"/>
            </a:xfrm>
            <a:custGeom>
              <a:rect b="b" l="l" r="r" t="t"/>
              <a:pathLst>
                <a:path extrusionOk="0" h="1790" w="745">
                  <a:moveTo>
                    <a:pt x="317" y="1"/>
                  </a:moveTo>
                  <a:cubicBezTo>
                    <a:pt x="292" y="1"/>
                    <a:pt x="266" y="5"/>
                    <a:pt x="241" y="13"/>
                  </a:cubicBezTo>
                  <a:cubicBezTo>
                    <a:pt x="97" y="61"/>
                    <a:pt x="1" y="205"/>
                    <a:pt x="25" y="349"/>
                  </a:cubicBezTo>
                  <a:cubicBezTo>
                    <a:pt x="73" y="445"/>
                    <a:pt x="97" y="565"/>
                    <a:pt x="97" y="661"/>
                  </a:cubicBezTo>
                  <a:cubicBezTo>
                    <a:pt x="121" y="685"/>
                    <a:pt x="121" y="709"/>
                    <a:pt x="121" y="734"/>
                  </a:cubicBezTo>
                  <a:cubicBezTo>
                    <a:pt x="121" y="743"/>
                    <a:pt x="124" y="760"/>
                    <a:pt x="128" y="773"/>
                  </a:cubicBezTo>
                  <a:lnTo>
                    <a:pt x="128" y="773"/>
                  </a:lnTo>
                  <a:cubicBezTo>
                    <a:pt x="125" y="768"/>
                    <a:pt x="123" y="763"/>
                    <a:pt x="121" y="758"/>
                  </a:cubicBezTo>
                  <a:lnTo>
                    <a:pt x="121" y="758"/>
                  </a:lnTo>
                  <a:cubicBezTo>
                    <a:pt x="128" y="780"/>
                    <a:pt x="131" y="789"/>
                    <a:pt x="131" y="789"/>
                  </a:cubicBezTo>
                  <a:cubicBezTo>
                    <a:pt x="132" y="789"/>
                    <a:pt x="130" y="782"/>
                    <a:pt x="128" y="773"/>
                  </a:cubicBezTo>
                  <a:lnTo>
                    <a:pt x="128" y="773"/>
                  </a:lnTo>
                  <a:cubicBezTo>
                    <a:pt x="145" y="816"/>
                    <a:pt x="145" y="859"/>
                    <a:pt x="145" y="902"/>
                  </a:cubicBezTo>
                  <a:cubicBezTo>
                    <a:pt x="145" y="1118"/>
                    <a:pt x="145" y="1310"/>
                    <a:pt x="121" y="1526"/>
                  </a:cubicBezTo>
                  <a:cubicBezTo>
                    <a:pt x="121" y="1574"/>
                    <a:pt x="145" y="1670"/>
                    <a:pt x="193" y="1718"/>
                  </a:cubicBezTo>
                  <a:cubicBezTo>
                    <a:pt x="241" y="1766"/>
                    <a:pt x="337" y="1790"/>
                    <a:pt x="409" y="1790"/>
                  </a:cubicBezTo>
                  <a:cubicBezTo>
                    <a:pt x="481" y="1790"/>
                    <a:pt x="553" y="1766"/>
                    <a:pt x="601" y="1718"/>
                  </a:cubicBezTo>
                  <a:cubicBezTo>
                    <a:pt x="649" y="1646"/>
                    <a:pt x="673" y="1598"/>
                    <a:pt x="673" y="1526"/>
                  </a:cubicBezTo>
                  <a:cubicBezTo>
                    <a:pt x="745" y="1094"/>
                    <a:pt x="697" y="637"/>
                    <a:pt x="577" y="205"/>
                  </a:cubicBezTo>
                  <a:cubicBezTo>
                    <a:pt x="537" y="87"/>
                    <a:pt x="433" y="1"/>
                    <a:pt x="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0"/>
            <p:cNvSpPr/>
            <p:nvPr/>
          </p:nvSpPr>
          <p:spPr>
            <a:xfrm>
              <a:off x="2041900" y="3225650"/>
              <a:ext cx="18025" cy="39400"/>
            </a:xfrm>
            <a:custGeom>
              <a:rect b="b" l="l" r="r" t="t"/>
              <a:pathLst>
                <a:path extrusionOk="0" h="1576" w="721">
                  <a:moveTo>
                    <a:pt x="309" y="0"/>
                  </a:moveTo>
                  <a:cubicBezTo>
                    <a:pt x="286" y="0"/>
                    <a:pt x="263" y="4"/>
                    <a:pt x="241" y="11"/>
                  </a:cubicBezTo>
                  <a:cubicBezTo>
                    <a:pt x="97" y="59"/>
                    <a:pt x="1" y="203"/>
                    <a:pt x="49" y="371"/>
                  </a:cubicBezTo>
                  <a:cubicBezTo>
                    <a:pt x="73" y="443"/>
                    <a:pt x="97" y="515"/>
                    <a:pt x="97" y="587"/>
                  </a:cubicBezTo>
                  <a:cubicBezTo>
                    <a:pt x="121" y="611"/>
                    <a:pt x="121" y="635"/>
                    <a:pt x="121" y="659"/>
                  </a:cubicBezTo>
                  <a:cubicBezTo>
                    <a:pt x="121" y="707"/>
                    <a:pt x="121" y="755"/>
                    <a:pt x="121" y="779"/>
                  </a:cubicBezTo>
                  <a:cubicBezTo>
                    <a:pt x="145" y="875"/>
                    <a:pt x="145" y="947"/>
                    <a:pt x="121" y="1019"/>
                  </a:cubicBezTo>
                  <a:cubicBezTo>
                    <a:pt x="121" y="1067"/>
                    <a:pt x="121" y="1115"/>
                    <a:pt x="121" y="1163"/>
                  </a:cubicBezTo>
                  <a:cubicBezTo>
                    <a:pt x="121" y="1163"/>
                    <a:pt x="121" y="1211"/>
                    <a:pt x="121" y="1235"/>
                  </a:cubicBezTo>
                  <a:cubicBezTo>
                    <a:pt x="97" y="1307"/>
                    <a:pt x="97" y="1379"/>
                    <a:pt x="145" y="1451"/>
                  </a:cubicBezTo>
                  <a:cubicBezTo>
                    <a:pt x="169" y="1499"/>
                    <a:pt x="241" y="1547"/>
                    <a:pt x="313" y="1571"/>
                  </a:cubicBezTo>
                  <a:cubicBezTo>
                    <a:pt x="328" y="1574"/>
                    <a:pt x="344" y="1576"/>
                    <a:pt x="361" y="1576"/>
                  </a:cubicBezTo>
                  <a:cubicBezTo>
                    <a:pt x="479" y="1576"/>
                    <a:pt x="628" y="1505"/>
                    <a:pt x="649" y="1379"/>
                  </a:cubicBezTo>
                  <a:cubicBezTo>
                    <a:pt x="721" y="995"/>
                    <a:pt x="697" y="587"/>
                    <a:pt x="577" y="203"/>
                  </a:cubicBezTo>
                  <a:cubicBezTo>
                    <a:pt x="556" y="102"/>
                    <a:pt x="433"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0"/>
            <p:cNvSpPr/>
            <p:nvPr/>
          </p:nvSpPr>
          <p:spPr>
            <a:xfrm>
              <a:off x="2030500" y="3103175"/>
              <a:ext cx="18025" cy="56150"/>
            </a:xfrm>
            <a:custGeom>
              <a:rect b="b" l="l" r="r" t="t"/>
              <a:pathLst>
                <a:path extrusionOk="0" h="2246" w="721">
                  <a:moveTo>
                    <a:pt x="318" y="1"/>
                  </a:moveTo>
                  <a:cubicBezTo>
                    <a:pt x="292" y="1"/>
                    <a:pt x="266" y="5"/>
                    <a:pt x="241" y="13"/>
                  </a:cubicBezTo>
                  <a:cubicBezTo>
                    <a:pt x="73" y="61"/>
                    <a:pt x="1" y="206"/>
                    <a:pt x="49" y="350"/>
                  </a:cubicBezTo>
                  <a:cubicBezTo>
                    <a:pt x="145" y="878"/>
                    <a:pt x="169" y="1406"/>
                    <a:pt x="121" y="1958"/>
                  </a:cubicBezTo>
                  <a:cubicBezTo>
                    <a:pt x="97" y="2102"/>
                    <a:pt x="241" y="2246"/>
                    <a:pt x="385" y="2246"/>
                  </a:cubicBezTo>
                  <a:cubicBezTo>
                    <a:pt x="553" y="2222"/>
                    <a:pt x="649" y="2126"/>
                    <a:pt x="673" y="1958"/>
                  </a:cubicBezTo>
                  <a:cubicBezTo>
                    <a:pt x="721" y="1382"/>
                    <a:pt x="697" y="782"/>
                    <a:pt x="577" y="206"/>
                  </a:cubicBezTo>
                  <a:cubicBezTo>
                    <a:pt x="557" y="87"/>
                    <a:pt x="440" y="1"/>
                    <a:pt x="3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0"/>
            <p:cNvSpPr/>
            <p:nvPr/>
          </p:nvSpPr>
          <p:spPr>
            <a:xfrm>
              <a:off x="2028100" y="2983500"/>
              <a:ext cx="18025" cy="50175"/>
            </a:xfrm>
            <a:custGeom>
              <a:rect b="b" l="l" r="r" t="t"/>
              <a:pathLst>
                <a:path extrusionOk="0" h="2007" w="721">
                  <a:moveTo>
                    <a:pt x="385" y="0"/>
                  </a:moveTo>
                  <a:cubicBezTo>
                    <a:pt x="241" y="0"/>
                    <a:pt x="73" y="120"/>
                    <a:pt x="97" y="288"/>
                  </a:cubicBezTo>
                  <a:cubicBezTo>
                    <a:pt x="121" y="504"/>
                    <a:pt x="145" y="744"/>
                    <a:pt x="121" y="984"/>
                  </a:cubicBezTo>
                  <a:cubicBezTo>
                    <a:pt x="121" y="1056"/>
                    <a:pt x="121" y="1104"/>
                    <a:pt x="121" y="1152"/>
                  </a:cubicBezTo>
                  <a:cubicBezTo>
                    <a:pt x="97" y="1200"/>
                    <a:pt x="97" y="1224"/>
                    <a:pt x="97" y="1248"/>
                  </a:cubicBezTo>
                  <a:cubicBezTo>
                    <a:pt x="97" y="1272"/>
                    <a:pt x="97" y="1272"/>
                    <a:pt x="97" y="1296"/>
                  </a:cubicBezTo>
                  <a:cubicBezTo>
                    <a:pt x="73" y="1416"/>
                    <a:pt x="49" y="1536"/>
                    <a:pt x="25" y="1656"/>
                  </a:cubicBezTo>
                  <a:cubicBezTo>
                    <a:pt x="1" y="1800"/>
                    <a:pt x="73" y="1968"/>
                    <a:pt x="217" y="1992"/>
                  </a:cubicBezTo>
                  <a:cubicBezTo>
                    <a:pt x="246" y="2002"/>
                    <a:pt x="276" y="2007"/>
                    <a:pt x="307" y="2007"/>
                  </a:cubicBezTo>
                  <a:cubicBezTo>
                    <a:pt x="424" y="2007"/>
                    <a:pt x="538" y="1934"/>
                    <a:pt x="577" y="1800"/>
                  </a:cubicBezTo>
                  <a:cubicBezTo>
                    <a:pt x="673" y="1296"/>
                    <a:pt x="721" y="792"/>
                    <a:pt x="649" y="288"/>
                  </a:cubicBezTo>
                  <a:cubicBezTo>
                    <a:pt x="649" y="120"/>
                    <a:pt x="553" y="0"/>
                    <a:pt x="3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0"/>
            <p:cNvSpPr/>
            <p:nvPr/>
          </p:nvSpPr>
          <p:spPr>
            <a:xfrm>
              <a:off x="2036500" y="2883175"/>
              <a:ext cx="20425" cy="41650"/>
            </a:xfrm>
            <a:custGeom>
              <a:rect b="b" l="l" r="r" t="t"/>
              <a:pathLst>
                <a:path extrusionOk="0" h="1666" w="817">
                  <a:moveTo>
                    <a:pt x="545" y="0"/>
                  </a:moveTo>
                  <a:cubicBezTo>
                    <a:pt x="416" y="0"/>
                    <a:pt x="286" y="71"/>
                    <a:pt x="265" y="197"/>
                  </a:cubicBezTo>
                  <a:lnTo>
                    <a:pt x="25" y="1325"/>
                  </a:lnTo>
                  <a:cubicBezTo>
                    <a:pt x="1" y="1469"/>
                    <a:pt x="73" y="1637"/>
                    <a:pt x="241" y="1661"/>
                  </a:cubicBezTo>
                  <a:cubicBezTo>
                    <a:pt x="256" y="1664"/>
                    <a:pt x="272" y="1665"/>
                    <a:pt x="289" y="1665"/>
                  </a:cubicBezTo>
                  <a:cubicBezTo>
                    <a:pt x="407" y="1665"/>
                    <a:pt x="556" y="1594"/>
                    <a:pt x="577" y="1469"/>
                  </a:cubicBezTo>
                  <a:cubicBezTo>
                    <a:pt x="649" y="1085"/>
                    <a:pt x="721" y="725"/>
                    <a:pt x="793" y="341"/>
                  </a:cubicBezTo>
                  <a:cubicBezTo>
                    <a:pt x="817" y="197"/>
                    <a:pt x="745" y="53"/>
                    <a:pt x="601" y="5"/>
                  </a:cubicBezTo>
                  <a:cubicBezTo>
                    <a:pt x="582" y="2"/>
                    <a:pt x="564" y="0"/>
                    <a:pt x="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0"/>
            <p:cNvSpPr/>
            <p:nvPr/>
          </p:nvSpPr>
          <p:spPr>
            <a:xfrm>
              <a:off x="2052700" y="2791150"/>
              <a:ext cx="21025" cy="36050"/>
            </a:xfrm>
            <a:custGeom>
              <a:rect b="b" l="l" r="r" t="t"/>
              <a:pathLst>
                <a:path extrusionOk="0" h="1442" w="841">
                  <a:moveTo>
                    <a:pt x="547" y="1"/>
                  </a:moveTo>
                  <a:cubicBezTo>
                    <a:pt x="425" y="1"/>
                    <a:pt x="304" y="87"/>
                    <a:pt x="265" y="205"/>
                  </a:cubicBezTo>
                  <a:lnTo>
                    <a:pt x="49" y="1093"/>
                  </a:lnTo>
                  <a:cubicBezTo>
                    <a:pt x="1" y="1237"/>
                    <a:pt x="97" y="1405"/>
                    <a:pt x="241" y="1429"/>
                  </a:cubicBezTo>
                  <a:cubicBezTo>
                    <a:pt x="266" y="1438"/>
                    <a:pt x="292" y="1442"/>
                    <a:pt x="317" y="1442"/>
                  </a:cubicBezTo>
                  <a:cubicBezTo>
                    <a:pt x="433" y="1442"/>
                    <a:pt x="537" y="1356"/>
                    <a:pt x="577" y="1237"/>
                  </a:cubicBezTo>
                  <a:lnTo>
                    <a:pt x="817" y="349"/>
                  </a:lnTo>
                  <a:cubicBezTo>
                    <a:pt x="841" y="205"/>
                    <a:pt x="769" y="37"/>
                    <a:pt x="625" y="13"/>
                  </a:cubicBezTo>
                  <a:cubicBezTo>
                    <a:pt x="599" y="5"/>
                    <a:pt x="573" y="1"/>
                    <a:pt x="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0"/>
            <p:cNvSpPr/>
            <p:nvPr/>
          </p:nvSpPr>
          <p:spPr>
            <a:xfrm>
              <a:off x="2069500" y="2712850"/>
              <a:ext cx="14425" cy="27800"/>
            </a:xfrm>
            <a:custGeom>
              <a:rect b="b" l="l" r="r" t="t"/>
              <a:pathLst>
                <a:path extrusionOk="0" h="1112" w="577">
                  <a:moveTo>
                    <a:pt x="289" y="1"/>
                  </a:moveTo>
                  <a:cubicBezTo>
                    <a:pt x="217" y="1"/>
                    <a:pt x="145" y="25"/>
                    <a:pt x="97" y="73"/>
                  </a:cubicBezTo>
                  <a:cubicBezTo>
                    <a:pt x="49" y="145"/>
                    <a:pt x="1" y="193"/>
                    <a:pt x="1" y="289"/>
                  </a:cubicBezTo>
                  <a:lnTo>
                    <a:pt x="1" y="841"/>
                  </a:lnTo>
                  <a:cubicBezTo>
                    <a:pt x="1" y="913"/>
                    <a:pt x="49" y="985"/>
                    <a:pt x="97" y="1033"/>
                  </a:cubicBezTo>
                  <a:cubicBezTo>
                    <a:pt x="136" y="1072"/>
                    <a:pt x="191" y="1111"/>
                    <a:pt x="249" y="1111"/>
                  </a:cubicBezTo>
                  <a:cubicBezTo>
                    <a:pt x="262" y="1111"/>
                    <a:pt x="276" y="1109"/>
                    <a:pt x="289" y="1105"/>
                  </a:cubicBezTo>
                  <a:cubicBezTo>
                    <a:pt x="361" y="1105"/>
                    <a:pt x="433" y="1081"/>
                    <a:pt x="481" y="1033"/>
                  </a:cubicBezTo>
                  <a:cubicBezTo>
                    <a:pt x="529" y="985"/>
                    <a:pt x="577" y="913"/>
                    <a:pt x="577" y="841"/>
                  </a:cubicBezTo>
                  <a:lnTo>
                    <a:pt x="577" y="289"/>
                  </a:lnTo>
                  <a:cubicBezTo>
                    <a:pt x="577" y="217"/>
                    <a:pt x="529" y="121"/>
                    <a:pt x="481" y="73"/>
                  </a:cubicBezTo>
                  <a:cubicBezTo>
                    <a:pt x="433" y="25"/>
                    <a:pt x="36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0"/>
            <p:cNvSpPr/>
            <p:nvPr/>
          </p:nvSpPr>
          <p:spPr>
            <a:xfrm>
              <a:off x="2075500" y="3159250"/>
              <a:ext cx="13825" cy="44475"/>
            </a:xfrm>
            <a:custGeom>
              <a:rect b="b" l="l" r="r" t="t"/>
              <a:pathLst>
                <a:path extrusionOk="0" h="1779" w="553">
                  <a:moveTo>
                    <a:pt x="301" y="0"/>
                  </a:moveTo>
                  <a:cubicBezTo>
                    <a:pt x="289" y="0"/>
                    <a:pt x="277" y="1"/>
                    <a:pt x="265" y="3"/>
                  </a:cubicBezTo>
                  <a:cubicBezTo>
                    <a:pt x="121" y="3"/>
                    <a:pt x="1" y="123"/>
                    <a:pt x="1" y="267"/>
                  </a:cubicBezTo>
                  <a:lnTo>
                    <a:pt x="1" y="1491"/>
                  </a:lnTo>
                  <a:cubicBezTo>
                    <a:pt x="1" y="1659"/>
                    <a:pt x="121" y="1779"/>
                    <a:pt x="265" y="1779"/>
                  </a:cubicBezTo>
                  <a:cubicBezTo>
                    <a:pt x="433" y="1779"/>
                    <a:pt x="553" y="1659"/>
                    <a:pt x="553" y="1491"/>
                  </a:cubicBezTo>
                  <a:lnTo>
                    <a:pt x="553" y="267"/>
                  </a:lnTo>
                  <a:cubicBezTo>
                    <a:pt x="553" y="133"/>
                    <a:pt x="450" y="0"/>
                    <a:pt x="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0"/>
            <p:cNvSpPr/>
            <p:nvPr/>
          </p:nvSpPr>
          <p:spPr>
            <a:xfrm>
              <a:off x="2069500" y="3075300"/>
              <a:ext cx="14425" cy="47500"/>
            </a:xfrm>
            <a:custGeom>
              <a:rect b="b" l="l" r="r" t="t"/>
              <a:pathLst>
                <a:path extrusionOk="0" h="1900" w="577">
                  <a:moveTo>
                    <a:pt x="289" y="0"/>
                  </a:moveTo>
                  <a:cubicBezTo>
                    <a:pt x="145" y="24"/>
                    <a:pt x="1" y="120"/>
                    <a:pt x="1" y="288"/>
                  </a:cubicBezTo>
                  <a:lnTo>
                    <a:pt x="1" y="1633"/>
                  </a:lnTo>
                  <a:cubicBezTo>
                    <a:pt x="1" y="1766"/>
                    <a:pt x="124" y="1899"/>
                    <a:pt x="257" y="1899"/>
                  </a:cubicBezTo>
                  <a:cubicBezTo>
                    <a:pt x="267" y="1899"/>
                    <a:pt x="278" y="1898"/>
                    <a:pt x="289" y="1897"/>
                  </a:cubicBezTo>
                  <a:cubicBezTo>
                    <a:pt x="433" y="1897"/>
                    <a:pt x="577" y="1777"/>
                    <a:pt x="577" y="1633"/>
                  </a:cubicBezTo>
                  <a:lnTo>
                    <a:pt x="577" y="288"/>
                  </a:lnTo>
                  <a:cubicBezTo>
                    <a:pt x="577" y="144"/>
                    <a:pt x="433"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0"/>
            <p:cNvSpPr/>
            <p:nvPr/>
          </p:nvSpPr>
          <p:spPr>
            <a:xfrm>
              <a:off x="2072500" y="2975075"/>
              <a:ext cx="13825" cy="50450"/>
            </a:xfrm>
            <a:custGeom>
              <a:rect b="b" l="l" r="r" t="t"/>
              <a:pathLst>
                <a:path extrusionOk="0" h="2018" w="553">
                  <a:moveTo>
                    <a:pt x="289" y="1"/>
                  </a:moveTo>
                  <a:cubicBezTo>
                    <a:pt x="121" y="1"/>
                    <a:pt x="1" y="121"/>
                    <a:pt x="1" y="289"/>
                  </a:cubicBezTo>
                  <a:lnTo>
                    <a:pt x="1" y="1729"/>
                  </a:lnTo>
                  <a:cubicBezTo>
                    <a:pt x="1" y="1873"/>
                    <a:pt x="121" y="2017"/>
                    <a:pt x="289" y="2017"/>
                  </a:cubicBezTo>
                  <a:cubicBezTo>
                    <a:pt x="433" y="1993"/>
                    <a:pt x="553" y="1873"/>
                    <a:pt x="553" y="1729"/>
                  </a:cubicBezTo>
                  <a:lnTo>
                    <a:pt x="553" y="289"/>
                  </a:lnTo>
                  <a:cubicBezTo>
                    <a:pt x="553" y="121"/>
                    <a:pt x="433"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0"/>
            <p:cNvSpPr/>
            <p:nvPr/>
          </p:nvSpPr>
          <p:spPr>
            <a:xfrm>
              <a:off x="2080900" y="2880025"/>
              <a:ext cx="18025" cy="44800"/>
            </a:xfrm>
            <a:custGeom>
              <a:rect b="b" l="l" r="r" t="t"/>
              <a:pathLst>
                <a:path extrusionOk="0" h="1792" w="721">
                  <a:moveTo>
                    <a:pt x="376" y="1"/>
                  </a:moveTo>
                  <a:cubicBezTo>
                    <a:pt x="355" y="1"/>
                    <a:pt x="334" y="4"/>
                    <a:pt x="313" y="11"/>
                  </a:cubicBezTo>
                  <a:cubicBezTo>
                    <a:pt x="241" y="35"/>
                    <a:pt x="169" y="83"/>
                    <a:pt x="145" y="155"/>
                  </a:cubicBezTo>
                  <a:cubicBezTo>
                    <a:pt x="97" y="227"/>
                    <a:pt x="97" y="275"/>
                    <a:pt x="121" y="371"/>
                  </a:cubicBezTo>
                  <a:cubicBezTo>
                    <a:pt x="113" y="348"/>
                    <a:pt x="110" y="339"/>
                    <a:pt x="110" y="339"/>
                  </a:cubicBezTo>
                  <a:lnTo>
                    <a:pt x="110" y="339"/>
                  </a:lnTo>
                  <a:cubicBezTo>
                    <a:pt x="110" y="339"/>
                    <a:pt x="121" y="378"/>
                    <a:pt x="121" y="395"/>
                  </a:cubicBezTo>
                  <a:cubicBezTo>
                    <a:pt x="121" y="419"/>
                    <a:pt x="121" y="443"/>
                    <a:pt x="121" y="467"/>
                  </a:cubicBezTo>
                  <a:cubicBezTo>
                    <a:pt x="121" y="515"/>
                    <a:pt x="121" y="563"/>
                    <a:pt x="145" y="611"/>
                  </a:cubicBezTo>
                  <a:cubicBezTo>
                    <a:pt x="145" y="707"/>
                    <a:pt x="145" y="803"/>
                    <a:pt x="121" y="899"/>
                  </a:cubicBezTo>
                  <a:cubicBezTo>
                    <a:pt x="121" y="947"/>
                    <a:pt x="121" y="995"/>
                    <a:pt x="121" y="1043"/>
                  </a:cubicBezTo>
                  <a:lnTo>
                    <a:pt x="121" y="1067"/>
                  </a:lnTo>
                  <a:cubicBezTo>
                    <a:pt x="97" y="1091"/>
                    <a:pt x="97" y="1115"/>
                    <a:pt x="97" y="1163"/>
                  </a:cubicBezTo>
                  <a:cubicBezTo>
                    <a:pt x="73" y="1259"/>
                    <a:pt x="49" y="1355"/>
                    <a:pt x="25" y="1451"/>
                  </a:cubicBezTo>
                  <a:cubicBezTo>
                    <a:pt x="1" y="1595"/>
                    <a:pt x="73" y="1763"/>
                    <a:pt x="217" y="1787"/>
                  </a:cubicBezTo>
                  <a:cubicBezTo>
                    <a:pt x="238" y="1790"/>
                    <a:pt x="259" y="1791"/>
                    <a:pt x="279" y="1791"/>
                  </a:cubicBezTo>
                  <a:cubicBezTo>
                    <a:pt x="420" y="1791"/>
                    <a:pt x="535" y="1720"/>
                    <a:pt x="577" y="1595"/>
                  </a:cubicBezTo>
                  <a:cubicBezTo>
                    <a:pt x="697" y="1139"/>
                    <a:pt x="721" y="683"/>
                    <a:pt x="649" y="203"/>
                  </a:cubicBezTo>
                  <a:cubicBezTo>
                    <a:pt x="649" y="155"/>
                    <a:pt x="577" y="83"/>
                    <a:pt x="529" y="35"/>
                  </a:cubicBezTo>
                  <a:cubicBezTo>
                    <a:pt x="478" y="18"/>
                    <a:pt x="427"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0"/>
            <p:cNvSpPr/>
            <p:nvPr/>
          </p:nvSpPr>
          <p:spPr>
            <a:xfrm>
              <a:off x="2094100" y="2787875"/>
              <a:ext cx="18025" cy="42025"/>
            </a:xfrm>
            <a:custGeom>
              <a:rect b="b" l="l" r="r" t="t"/>
              <a:pathLst>
                <a:path extrusionOk="0" h="1681" w="721">
                  <a:moveTo>
                    <a:pt x="433" y="0"/>
                  </a:moveTo>
                  <a:cubicBezTo>
                    <a:pt x="361" y="24"/>
                    <a:pt x="289" y="48"/>
                    <a:pt x="241" y="96"/>
                  </a:cubicBezTo>
                  <a:cubicBezTo>
                    <a:pt x="169" y="144"/>
                    <a:pt x="169" y="216"/>
                    <a:pt x="145" y="288"/>
                  </a:cubicBezTo>
                  <a:cubicBezTo>
                    <a:pt x="97" y="672"/>
                    <a:pt x="49" y="1032"/>
                    <a:pt x="25" y="1392"/>
                  </a:cubicBezTo>
                  <a:cubicBezTo>
                    <a:pt x="1" y="1464"/>
                    <a:pt x="49" y="1560"/>
                    <a:pt x="97" y="1608"/>
                  </a:cubicBezTo>
                  <a:cubicBezTo>
                    <a:pt x="145" y="1656"/>
                    <a:pt x="217" y="1680"/>
                    <a:pt x="289" y="1680"/>
                  </a:cubicBezTo>
                  <a:cubicBezTo>
                    <a:pt x="361" y="1680"/>
                    <a:pt x="433" y="1656"/>
                    <a:pt x="481" y="1608"/>
                  </a:cubicBezTo>
                  <a:cubicBezTo>
                    <a:pt x="553" y="1536"/>
                    <a:pt x="553" y="1488"/>
                    <a:pt x="577" y="1392"/>
                  </a:cubicBezTo>
                  <a:cubicBezTo>
                    <a:pt x="625" y="1032"/>
                    <a:pt x="673" y="672"/>
                    <a:pt x="721" y="288"/>
                  </a:cubicBezTo>
                  <a:cubicBezTo>
                    <a:pt x="721" y="216"/>
                    <a:pt x="673" y="144"/>
                    <a:pt x="625" y="96"/>
                  </a:cubicBezTo>
                  <a:cubicBezTo>
                    <a:pt x="577" y="48"/>
                    <a:pt x="505" y="0"/>
                    <a:pt x="4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0"/>
            <p:cNvSpPr/>
            <p:nvPr/>
          </p:nvSpPr>
          <p:spPr>
            <a:xfrm>
              <a:off x="2103100" y="2729650"/>
              <a:ext cx="14425" cy="25250"/>
            </a:xfrm>
            <a:custGeom>
              <a:rect b="b" l="l" r="r" t="t"/>
              <a:pathLst>
                <a:path extrusionOk="0" h="1010" w="577">
                  <a:moveTo>
                    <a:pt x="289" y="1"/>
                  </a:moveTo>
                  <a:cubicBezTo>
                    <a:pt x="217" y="1"/>
                    <a:pt x="145" y="25"/>
                    <a:pt x="97" y="73"/>
                  </a:cubicBezTo>
                  <a:cubicBezTo>
                    <a:pt x="49" y="121"/>
                    <a:pt x="1" y="193"/>
                    <a:pt x="1" y="265"/>
                  </a:cubicBezTo>
                  <a:lnTo>
                    <a:pt x="1" y="721"/>
                  </a:lnTo>
                  <a:cubicBezTo>
                    <a:pt x="1" y="793"/>
                    <a:pt x="49" y="865"/>
                    <a:pt x="97" y="913"/>
                  </a:cubicBezTo>
                  <a:cubicBezTo>
                    <a:pt x="145" y="961"/>
                    <a:pt x="217" y="1009"/>
                    <a:pt x="289" y="1009"/>
                  </a:cubicBezTo>
                  <a:cubicBezTo>
                    <a:pt x="361" y="985"/>
                    <a:pt x="433" y="985"/>
                    <a:pt x="481" y="913"/>
                  </a:cubicBezTo>
                  <a:cubicBezTo>
                    <a:pt x="529" y="865"/>
                    <a:pt x="577" y="793"/>
                    <a:pt x="577" y="721"/>
                  </a:cubicBezTo>
                  <a:lnTo>
                    <a:pt x="577" y="265"/>
                  </a:lnTo>
                  <a:cubicBezTo>
                    <a:pt x="577" y="193"/>
                    <a:pt x="529" y="121"/>
                    <a:pt x="481" y="73"/>
                  </a:cubicBezTo>
                  <a:cubicBezTo>
                    <a:pt x="433" y="25"/>
                    <a:pt x="36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0"/>
            <p:cNvSpPr/>
            <p:nvPr/>
          </p:nvSpPr>
          <p:spPr>
            <a:xfrm>
              <a:off x="2116900" y="2933075"/>
              <a:ext cx="18025" cy="47425"/>
            </a:xfrm>
            <a:custGeom>
              <a:rect b="b" l="l" r="r" t="t"/>
              <a:pathLst>
                <a:path extrusionOk="0" h="1897" w="721">
                  <a:moveTo>
                    <a:pt x="433" y="1"/>
                  </a:moveTo>
                  <a:cubicBezTo>
                    <a:pt x="265" y="25"/>
                    <a:pt x="169" y="121"/>
                    <a:pt x="145" y="289"/>
                  </a:cubicBezTo>
                  <a:cubicBezTo>
                    <a:pt x="97" y="721"/>
                    <a:pt x="49" y="1177"/>
                    <a:pt x="1" y="1633"/>
                  </a:cubicBezTo>
                  <a:cubicBezTo>
                    <a:pt x="1" y="1777"/>
                    <a:pt x="145" y="1897"/>
                    <a:pt x="289" y="1897"/>
                  </a:cubicBezTo>
                  <a:cubicBezTo>
                    <a:pt x="457" y="1897"/>
                    <a:pt x="553" y="1777"/>
                    <a:pt x="577" y="1633"/>
                  </a:cubicBezTo>
                  <a:cubicBezTo>
                    <a:pt x="625" y="1177"/>
                    <a:pt x="649" y="721"/>
                    <a:pt x="697" y="289"/>
                  </a:cubicBezTo>
                  <a:cubicBezTo>
                    <a:pt x="721" y="145"/>
                    <a:pt x="553" y="1"/>
                    <a:pt x="4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0"/>
            <p:cNvSpPr/>
            <p:nvPr/>
          </p:nvSpPr>
          <p:spPr>
            <a:xfrm>
              <a:off x="2124100" y="2835000"/>
              <a:ext cx="19825" cy="48025"/>
            </a:xfrm>
            <a:custGeom>
              <a:rect b="b" l="l" r="r" t="t"/>
              <a:pathLst>
                <a:path extrusionOk="0" h="1921" w="793">
                  <a:moveTo>
                    <a:pt x="356" y="1"/>
                  </a:moveTo>
                  <a:cubicBezTo>
                    <a:pt x="334" y="1"/>
                    <a:pt x="311" y="4"/>
                    <a:pt x="289" y="11"/>
                  </a:cubicBezTo>
                  <a:cubicBezTo>
                    <a:pt x="145" y="59"/>
                    <a:pt x="49" y="227"/>
                    <a:pt x="97" y="371"/>
                  </a:cubicBezTo>
                  <a:cubicBezTo>
                    <a:pt x="121" y="467"/>
                    <a:pt x="145" y="587"/>
                    <a:pt x="169" y="683"/>
                  </a:cubicBezTo>
                  <a:cubicBezTo>
                    <a:pt x="169" y="707"/>
                    <a:pt x="169" y="707"/>
                    <a:pt x="193" y="731"/>
                  </a:cubicBezTo>
                  <a:cubicBezTo>
                    <a:pt x="193" y="755"/>
                    <a:pt x="193" y="779"/>
                    <a:pt x="193" y="803"/>
                  </a:cubicBezTo>
                  <a:cubicBezTo>
                    <a:pt x="193" y="851"/>
                    <a:pt x="193" y="924"/>
                    <a:pt x="193" y="972"/>
                  </a:cubicBezTo>
                  <a:cubicBezTo>
                    <a:pt x="193" y="1020"/>
                    <a:pt x="193" y="1068"/>
                    <a:pt x="169" y="1140"/>
                  </a:cubicBezTo>
                  <a:cubicBezTo>
                    <a:pt x="169" y="1140"/>
                    <a:pt x="169" y="1140"/>
                    <a:pt x="169" y="1164"/>
                  </a:cubicBezTo>
                  <a:cubicBezTo>
                    <a:pt x="169" y="1188"/>
                    <a:pt x="169" y="1212"/>
                    <a:pt x="169" y="1236"/>
                  </a:cubicBezTo>
                  <a:cubicBezTo>
                    <a:pt x="145" y="1356"/>
                    <a:pt x="97" y="1452"/>
                    <a:pt x="73" y="1572"/>
                  </a:cubicBezTo>
                  <a:cubicBezTo>
                    <a:pt x="1" y="1692"/>
                    <a:pt x="121" y="1884"/>
                    <a:pt x="265" y="1908"/>
                  </a:cubicBezTo>
                  <a:cubicBezTo>
                    <a:pt x="290" y="1916"/>
                    <a:pt x="316" y="1920"/>
                    <a:pt x="341" y="1920"/>
                  </a:cubicBezTo>
                  <a:cubicBezTo>
                    <a:pt x="457" y="1920"/>
                    <a:pt x="561" y="1834"/>
                    <a:pt x="601" y="1716"/>
                  </a:cubicBezTo>
                  <a:cubicBezTo>
                    <a:pt x="793" y="1236"/>
                    <a:pt x="793" y="707"/>
                    <a:pt x="625" y="227"/>
                  </a:cubicBezTo>
                  <a:cubicBezTo>
                    <a:pt x="605" y="105"/>
                    <a:pt x="481" y="1"/>
                    <a:pt x="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0"/>
            <p:cNvSpPr/>
            <p:nvPr/>
          </p:nvSpPr>
          <p:spPr>
            <a:xfrm>
              <a:off x="2131300" y="2751875"/>
              <a:ext cx="13850" cy="36075"/>
            </a:xfrm>
            <a:custGeom>
              <a:rect b="b" l="l" r="r" t="t"/>
              <a:pathLst>
                <a:path extrusionOk="0" h="1443" w="554">
                  <a:moveTo>
                    <a:pt x="265" y="0"/>
                  </a:moveTo>
                  <a:cubicBezTo>
                    <a:pt x="121" y="0"/>
                    <a:pt x="1" y="120"/>
                    <a:pt x="1" y="288"/>
                  </a:cubicBezTo>
                  <a:lnTo>
                    <a:pt x="1" y="1176"/>
                  </a:lnTo>
                  <a:cubicBezTo>
                    <a:pt x="1" y="1310"/>
                    <a:pt x="104" y="1443"/>
                    <a:pt x="233" y="1443"/>
                  </a:cubicBezTo>
                  <a:cubicBezTo>
                    <a:pt x="244" y="1443"/>
                    <a:pt x="254" y="1442"/>
                    <a:pt x="265" y="1440"/>
                  </a:cubicBezTo>
                  <a:cubicBezTo>
                    <a:pt x="433" y="1440"/>
                    <a:pt x="553" y="1320"/>
                    <a:pt x="553" y="1176"/>
                  </a:cubicBezTo>
                  <a:lnTo>
                    <a:pt x="553" y="288"/>
                  </a:lnTo>
                  <a:cubicBezTo>
                    <a:pt x="553" y="120"/>
                    <a:pt x="433" y="0"/>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0"/>
            <p:cNvSpPr/>
            <p:nvPr/>
          </p:nvSpPr>
          <p:spPr>
            <a:xfrm>
              <a:off x="2173325" y="2843750"/>
              <a:ext cx="33625" cy="26275"/>
            </a:xfrm>
            <a:custGeom>
              <a:rect b="b" l="l" r="r" t="t"/>
              <a:pathLst>
                <a:path extrusionOk="0" h="1051" w="1345">
                  <a:moveTo>
                    <a:pt x="1039" y="1"/>
                  </a:moveTo>
                  <a:cubicBezTo>
                    <a:pt x="995" y="1"/>
                    <a:pt x="951" y="14"/>
                    <a:pt x="912" y="45"/>
                  </a:cubicBezTo>
                  <a:cubicBezTo>
                    <a:pt x="648" y="189"/>
                    <a:pt x="408" y="357"/>
                    <a:pt x="144" y="526"/>
                  </a:cubicBezTo>
                  <a:cubicBezTo>
                    <a:pt x="96" y="574"/>
                    <a:pt x="48" y="622"/>
                    <a:pt x="24" y="694"/>
                  </a:cubicBezTo>
                  <a:cubicBezTo>
                    <a:pt x="0" y="766"/>
                    <a:pt x="0" y="838"/>
                    <a:pt x="48" y="910"/>
                  </a:cubicBezTo>
                  <a:cubicBezTo>
                    <a:pt x="97" y="991"/>
                    <a:pt x="190" y="1050"/>
                    <a:pt x="289" y="1050"/>
                  </a:cubicBezTo>
                  <a:cubicBezTo>
                    <a:pt x="337" y="1050"/>
                    <a:pt x="386" y="1037"/>
                    <a:pt x="432" y="1006"/>
                  </a:cubicBezTo>
                  <a:cubicBezTo>
                    <a:pt x="672" y="838"/>
                    <a:pt x="936" y="694"/>
                    <a:pt x="1176" y="526"/>
                  </a:cubicBezTo>
                  <a:cubicBezTo>
                    <a:pt x="1248" y="477"/>
                    <a:pt x="1296" y="429"/>
                    <a:pt x="1320" y="357"/>
                  </a:cubicBezTo>
                  <a:cubicBezTo>
                    <a:pt x="1344" y="285"/>
                    <a:pt x="1320" y="189"/>
                    <a:pt x="1296" y="141"/>
                  </a:cubicBezTo>
                  <a:cubicBezTo>
                    <a:pt x="1231" y="60"/>
                    <a:pt x="1133" y="1"/>
                    <a:pt x="1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0"/>
            <p:cNvSpPr/>
            <p:nvPr/>
          </p:nvSpPr>
          <p:spPr>
            <a:xfrm>
              <a:off x="2181725" y="2796475"/>
              <a:ext cx="19825" cy="28025"/>
            </a:xfrm>
            <a:custGeom>
              <a:rect b="b" l="l" r="r" t="t"/>
              <a:pathLst>
                <a:path extrusionOk="0" h="1121" w="793">
                  <a:moveTo>
                    <a:pt x="487" y="0"/>
                  </a:moveTo>
                  <a:cubicBezTo>
                    <a:pt x="445" y="0"/>
                    <a:pt x="402" y="12"/>
                    <a:pt x="360" y="40"/>
                  </a:cubicBezTo>
                  <a:cubicBezTo>
                    <a:pt x="336" y="64"/>
                    <a:pt x="336" y="64"/>
                    <a:pt x="312" y="88"/>
                  </a:cubicBezTo>
                  <a:cubicBezTo>
                    <a:pt x="264" y="112"/>
                    <a:pt x="240" y="160"/>
                    <a:pt x="240" y="208"/>
                  </a:cubicBezTo>
                  <a:cubicBezTo>
                    <a:pt x="168" y="400"/>
                    <a:pt x="96" y="592"/>
                    <a:pt x="24" y="760"/>
                  </a:cubicBezTo>
                  <a:cubicBezTo>
                    <a:pt x="0" y="832"/>
                    <a:pt x="0" y="928"/>
                    <a:pt x="48" y="976"/>
                  </a:cubicBezTo>
                  <a:cubicBezTo>
                    <a:pt x="72" y="1048"/>
                    <a:pt x="144" y="1096"/>
                    <a:pt x="216" y="1120"/>
                  </a:cubicBezTo>
                  <a:cubicBezTo>
                    <a:pt x="288" y="1120"/>
                    <a:pt x="360" y="1120"/>
                    <a:pt x="432" y="1096"/>
                  </a:cubicBezTo>
                  <a:cubicBezTo>
                    <a:pt x="456" y="1072"/>
                    <a:pt x="456" y="1048"/>
                    <a:pt x="480" y="1048"/>
                  </a:cubicBezTo>
                  <a:cubicBezTo>
                    <a:pt x="528" y="1000"/>
                    <a:pt x="552" y="976"/>
                    <a:pt x="552" y="928"/>
                  </a:cubicBezTo>
                  <a:cubicBezTo>
                    <a:pt x="624" y="736"/>
                    <a:pt x="696" y="544"/>
                    <a:pt x="768" y="352"/>
                  </a:cubicBezTo>
                  <a:cubicBezTo>
                    <a:pt x="792" y="304"/>
                    <a:pt x="768" y="208"/>
                    <a:pt x="744" y="136"/>
                  </a:cubicBezTo>
                  <a:cubicBezTo>
                    <a:pt x="720" y="88"/>
                    <a:pt x="648" y="40"/>
                    <a:pt x="576" y="16"/>
                  </a:cubicBezTo>
                  <a:cubicBezTo>
                    <a:pt x="546" y="6"/>
                    <a:pt x="517"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0"/>
            <p:cNvSpPr/>
            <p:nvPr/>
          </p:nvSpPr>
          <p:spPr>
            <a:xfrm>
              <a:off x="2167925" y="2749225"/>
              <a:ext cx="16825" cy="22250"/>
            </a:xfrm>
            <a:custGeom>
              <a:rect b="b" l="l" r="r" t="t"/>
              <a:pathLst>
                <a:path extrusionOk="0" h="890" w="673">
                  <a:moveTo>
                    <a:pt x="413" y="0"/>
                  </a:moveTo>
                  <a:cubicBezTo>
                    <a:pt x="356" y="0"/>
                    <a:pt x="298" y="17"/>
                    <a:pt x="264" y="34"/>
                  </a:cubicBezTo>
                  <a:cubicBezTo>
                    <a:pt x="240" y="58"/>
                    <a:pt x="216" y="58"/>
                    <a:pt x="192" y="82"/>
                  </a:cubicBezTo>
                  <a:cubicBezTo>
                    <a:pt x="168" y="130"/>
                    <a:pt x="144" y="154"/>
                    <a:pt x="120" y="202"/>
                  </a:cubicBezTo>
                  <a:cubicBezTo>
                    <a:pt x="96" y="322"/>
                    <a:pt x="48" y="418"/>
                    <a:pt x="24" y="538"/>
                  </a:cubicBezTo>
                  <a:cubicBezTo>
                    <a:pt x="0" y="586"/>
                    <a:pt x="0" y="610"/>
                    <a:pt x="0" y="658"/>
                  </a:cubicBezTo>
                  <a:cubicBezTo>
                    <a:pt x="24" y="682"/>
                    <a:pt x="24" y="730"/>
                    <a:pt x="48" y="754"/>
                  </a:cubicBezTo>
                  <a:cubicBezTo>
                    <a:pt x="72" y="778"/>
                    <a:pt x="96" y="826"/>
                    <a:pt x="120" y="826"/>
                  </a:cubicBezTo>
                  <a:cubicBezTo>
                    <a:pt x="144" y="850"/>
                    <a:pt x="168" y="874"/>
                    <a:pt x="216" y="874"/>
                  </a:cubicBezTo>
                  <a:cubicBezTo>
                    <a:pt x="246" y="884"/>
                    <a:pt x="276" y="890"/>
                    <a:pt x="306" y="890"/>
                  </a:cubicBezTo>
                  <a:cubicBezTo>
                    <a:pt x="348" y="890"/>
                    <a:pt x="390" y="878"/>
                    <a:pt x="432" y="850"/>
                  </a:cubicBezTo>
                  <a:cubicBezTo>
                    <a:pt x="456" y="850"/>
                    <a:pt x="456" y="826"/>
                    <a:pt x="480" y="802"/>
                  </a:cubicBezTo>
                  <a:cubicBezTo>
                    <a:pt x="528" y="778"/>
                    <a:pt x="552" y="730"/>
                    <a:pt x="552" y="682"/>
                  </a:cubicBezTo>
                  <a:cubicBezTo>
                    <a:pt x="600" y="586"/>
                    <a:pt x="624" y="466"/>
                    <a:pt x="672" y="346"/>
                  </a:cubicBezTo>
                  <a:cubicBezTo>
                    <a:pt x="672" y="322"/>
                    <a:pt x="672" y="274"/>
                    <a:pt x="672" y="250"/>
                  </a:cubicBezTo>
                  <a:cubicBezTo>
                    <a:pt x="672" y="202"/>
                    <a:pt x="648" y="178"/>
                    <a:pt x="648" y="130"/>
                  </a:cubicBezTo>
                  <a:cubicBezTo>
                    <a:pt x="624" y="106"/>
                    <a:pt x="600" y="82"/>
                    <a:pt x="576" y="58"/>
                  </a:cubicBezTo>
                  <a:cubicBezTo>
                    <a:pt x="528" y="34"/>
                    <a:pt x="504" y="10"/>
                    <a:pt x="480" y="10"/>
                  </a:cubicBezTo>
                  <a:cubicBezTo>
                    <a:pt x="459" y="3"/>
                    <a:pt x="436"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0"/>
            <p:cNvSpPr/>
            <p:nvPr/>
          </p:nvSpPr>
          <p:spPr>
            <a:xfrm>
              <a:off x="2259725" y="3563500"/>
              <a:ext cx="17425" cy="33675"/>
            </a:xfrm>
            <a:custGeom>
              <a:rect b="b" l="l" r="r" t="t"/>
              <a:pathLst>
                <a:path extrusionOk="0" h="1347" w="697">
                  <a:moveTo>
                    <a:pt x="365" y="0"/>
                  </a:moveTo>
                  <a:cubicBezTo>
                    <a:pt x="345" y="0"/>
                    <a:pt x="327" y="3"/>
                    <a:pt x="313" y="10"/>
                  </a:cubicBezTo>
                  <a:cubicBezTo>
                    <a:pt x="145" y="58"/>
                    <a:pt x="73" y="202"/>
                    <a:pt x="97" y="370"/>
                  </a:cubicBezTo>
                  <a:cubicBezTo>
                    <a:pt x="121" y="370"/>
                    <a:pt x="121" y="370"/>
                    <a:pt x="121" y="394"/>
                  </a:cubicBezTo>
                  <a:cubicBezTo>
                    <a:pt x="121" y="490"/>
                    <a:pt x="121" y="562"/>
                    <a:pt x="121" y="658"/>
                  </a:cubicBezTo>
                  <a:cubicBezTo>
                    <a:pt x="97" y="754"/>
                    <a:pt x="73" y="850"/>
                    <a:pt x="48" y="922"/>
                  </a:cubicBezTo>
                  <a:cubicBezTo>
                    <a:pt x="0" y="994"/>
                    <a:pt x="0" y="1066"/>
                    <a:pt x="0" y="1138"/>
                  </a:cubicBezTo>
                  <a:cubicBezTo>
                    <a:pt x="24" y="1210"/>
                    <a:pt x="73" y="1282"/>
                    <a:pt x="145" y="1306"/>
                  </a:cubicBezTo>
                  <a:cubicBezTo>
                    <a:pt x="173" y="1335"/>
                    <a:pt x="217" y="1346"/>
                    <a:pt x="264" y="1346"/>
                  </a:cubicBezTo>
                  <a:cubicBezTo>
                    <a:pt x="297" y="1346"/>
                    <a:pt x="331" y="1340"/>
                    <a:pt x="361" y="1330"/>
                  </a:cubicBezTo>
                  <a:cubicBezTo>
                    <a:pt x="433" y="1330"/>
                    <a:pt x="481" y="1282"/>
                    <a:pt x="529" y="1210"/>
                  </a:cubicBezTo>
                  <a:cubicBezTo>
                    <a:pt x="601" y="1042"/>
                    <a:pt x="649" y="874"/>
                    <a:pt x="673" y="682"/>
                  </a:cubicBezTo>
                  <a:cubicBezTo>
                    <a:pt x="697" y="538"/>
                    <a:pt x="673" y="370"/>
                    <a:pt x="649" y="202"/>
                  </a:cubicBezTo>
                  <a:cubicBezTo>
                    <a:pt x="625" y="154"/>
                    <a:pt x="577" y="82"/>
                    <a:pt x="529" y="34"/>
                  </a:cubicBezTo>
                  <a:cubicBezTo>
                    <a:pt x="478" y="17"/>
                    <a:pt x="415"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0"/>
            <p:cNvSpPr/>
            <p:nvPr/>
          </p:nvSpPr>
          <p:spPr>
            <a:xfrm>
              <a:off x="2265125" y="3479725"/>
              <a:ext cx="13825" cy="33650"/>
            </a:xfrm>
            <a:custGeom>
              <a:rect b="b" l="l" r="r" t="t"/>
              <a:pathLst>
                <a:path extrusionOk="0" h="1346" w="553">
                  <a:moveTo>
                    <a:pt x="289" y="1"/>
                  </a:moveTo>
                  <a:cubicBezTo>
                    <a:pt x="121" y="25"/>
                    <a:pt x="1" y="121"/>
                    <a:pt x="1" y="289"/>
                  </a:cubicBezTo>
                  <a:lnTo>
                    <a:pt x="1" y="1081"/>
                  </a:lnTo>
                  <a:cubicBezTo>
                    <a:pt x="1" y="1225"/>
                    <a:pt x="121" y="1345"/>
                    <a:pt x="289" y="1345"/>
                  </a:cubicBezTo>
                  <a:cubicBezTo>
                    <a:pt x="433" y="1345"/>
                    <a:pt x="553" y="1225"/>
                    <a:pt x="553" y="1081"/>
                  </a:cubicBezTo>
                  <a:lnTo>
                    <a:pt x="553" y="289"/>
                  </a:lnTo>
                  <a:cubicBezTo>
                    <a:pt x="553" y="145"/>
                    <a:pt x="433"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0"/>
            <p:cNvSpPr/>
            <p:nvPr/>
          </p:nvSpPr>
          <p:spPr>
            <a:xfrm>
              <a:off x="2268125" y="3379525"/>
              <a:ext cx="13825" cy="39025"/>
            </a:xfrm>
            <a:custGeom>
              <a:rect b="b" l="l" r="r" t="t"/>
              <a:pathLst>
                <a:path extrusionOk="0" h="1561" w="553">
                  <a:moveTo>
                    <a:pt x="265" y="1"/>
                  </a:moveTo>
                  <a:cubicBezTo>
                    <a:pt x="121" y="1"/>
                    <a:pt x="1" y="121"/>
                    <a:pt x="1" y="289"/>
                  </a:cubicBezTo>
                  <a:lnTo>
                    <a:pt x="1" y="1273"/>
                  </a:lnTo>
                  <a:cubicBezTo>
                    <a:pt x="1" y="1441"/>
                    <a:pt x="121" y="1561"/>
                    <a:pt x="265" y="1561"/>
                  </a:cubicBezTo>
                  <a:cubicBezTo>
                    <a:pt x="433" y="1561"/>
                    <a:pt x="553" y="1441"/>
                    <a:pt x="553" y="1273"/>
                  </a:cubicBezTo>
                  <a:lnTo>
                    <a:pt x="553" y="289"/>
                  </a:lnTo>
                  <a:cubicBezTo>
                    <a:pt x="553" y="145"/>
                    <a:pt x="433"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0"/>
            <p:cNvSpPr/>
            <p:nvPr/>
          </p:nvSpPr>
          <p:spPr>
            <a:xfrm>
              <a:off x="2268125" y="3287650"/>
              <a:ext cx="13825" cy="33150"/>
            </a:xfrm>
            <a:custGeom>
              <a:rect b="b" l="l" r="r" t="t"/>
              <a:pathLst>
                <a:path extrusionOk="0" h="1326" w="553">
                  <a:moveTo>
                    <a:pt x="301" y="1"/>
                  </a:moveTo>
                  <a:cubicBezTo>
                    <a:pt x="289" y="1"/>
                    <a:pt x="277" y="1"/>
                    <a:pt x="265" y="3"/>
                  </a:cubicBezTo>
                  <a:cubicBezTo>
                    <a:pt x="121" y="3"/>
                    <a:pt x="1" y="123"/>
                    <a:pt x="1" y="267"/>
                  </a:cubicBezTo>
                  <a:lnTo>
                    <a:pt x="1" y="1059"/>
                  </a:lnTo>
                  <a:cubicBezTo>
                    <a:pt x="1" y="1193"/>
                    <a:pt x="103" y="1326"/>
                    <a:pt x="233" y="1326"/>
                  </a:cubicBezTo>
                  <a:cubicBezTo>
                    <a:pt x="243" y="1326"/>
                    <a:pt x="254" y="1325"/>
                    <a:pt x="265" y="1323"/>
                  </a:cubicBezTo>
                  <a:cubicBezTo>
                    <a:pt x="433" y="1323"/>
                    <a:pt x="553" y="1203"/>
                    <a:pt x="553" y="1059"/>
                  </a:cubicBezTo>
                  <a:lnTo>
                    <a:pt x="553" y="267"/>
                  </a:lnTo>
                  <a:cubicBezTo>
                    <a:pt x="553" y="134"/>
                    <a:pt x="450"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0"/>
            <p:cNvSpPr/>
            <p:nvPr/>
          </p:nvSpPr>
          <p:spPr>
            <a:xfrm>
              <a:off x="2273525" y="3209100"/>
              <a:ext cx="13825" cy="33700"/>
            </a:xfrm>
            <a:custGeom>
              <a:rect b="b" l="l" r="r" t="t"/>
              <a:pathLst>
                <a:path extrusionOk="0" h="1348" w="553">
                  <a:moveTo>
                    <a:pt x="265" y="1"/>
                  </a:moveTo>
                  <a:cubicBezTo>
                    <a:pt x="121" y="25"/>
                    <a:pt x="1" y="145"/>
                    <a:pt x="1" y="289"/>
                  </a:cubicBezTo>
                  <a:lnTo>
                    <a:pt x="1" y="1081"/>
                  </a:lnTo>
                  <a:cubicBezTo>
                    <a:pt x="1" y="1214"/>
                    <a:pt x="103" y="1348"/>
                    <a:pt x="233" y="1348"/>
                  </a:cubicBezTo>
                  <a:cubicBezTo>
                    <a:pt x="243" y="1348"/>
                    <a:pt x="254" y="1347"/>
                    <a:pt x="265" y="1345"/>
                  </a:cubicBezTo>
                  <a:cubicBezTo>
                    <a:pt x="433" y="1345"/>
                    <a:pt x="553" y="1225"/>
                    <a:pt x="553" y="1081"/>
                  </a:cubicBezTo>
                  <a:lnTo>
                    <a:pt x="553" y="289"/>
                  </a:lnTo>
                  <a:cubicBezTo>
                    <a:pt x="553" y="145"/>
                    <a:pt x="433"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0"/>
            <p:cNvSpPr/>
            <p:nvPr/>
          </p:nvSpPr>
          <p:spPr>
            <a:xfrm>
              <a:off x="2278925" y="3124450"/>
              <a:ext cx="13825" cy="36100"/>
            </a:xfrm>
            <a:custGeom>
              <a:rect b="b" l="l" r="r" t="t"/>
              <a:pathLst>
                <a:path extrusionOk="0" h="1444" w="553">
                  <a:moveTo>
                    <a:pt x="320" y="1"/>
                  </a:moveTo>
                  <a:cubicBezTo>
                    <a:pt x="310" y="1"/>
                    <a:pt x="299" y="2"/>
                    <a:pt x="289" y="4"/>
                  </a:cubicBezTo>
                  <a:cubicBezTo>
                    <a:pt x="121" y="4"/>
                    <a:pt x="1" y="124"/>
                    <a:pt x="1" y="268"/>
                  </a:cubicBezTo>
                  <a:lnTo>
                    <a:pt x="1" y="1156"/>
                  </a:lnTo>
                  <a:cubicBezTo>
                    <a:pt x="1" y="1300"/>
                    <a:pt x="145" y="1444"/>
                    <a:pt x="289" y="1444"/>
                  </a:cubicBezTo>
                  <a:cubicBezTo>
                    <a:pt x="433" y="1444"/>
                    <a:pt x="553" y="1324"/>
                    <a:pt x="553" y="1156"/>
                  </a:cubicBezTo>
                  <a:lnTo>
                    <a:pt x="553" y="268"/>
                  </a:lnTo>
                  <a:cubicBezTo>
                    <a:pt x="553" y="134"/>
                    <a:pt x="450"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0"/>
            <p:cNvSpPr/>
            <p:nvPr/>
          </p:nvSpPr>
          <p:spPr>
            <a:xfrm>
              <a:off x="2284325" y="3053100"/>
              <a:ext cx="14425" cy="42025"/>
            </a:xfrm>
            <a:custGeom>
              <a:rect b="b" l="l" r="r" t="t"/>
              <a:pathLst>
                <a:path extrusionOk="0" h="1681" w="577">
                  <a:moveTo>
                    <a:pt x="289" y="0"/>
                  </a:moveTo>
                  <a:cubicBezTo>
                    <a:pt x="145" y="0"/>
                    <a:pt x="1" y="120"/>
                    <a:pt x="1" y="288"/>
                  </a:cubicBezTo>
                  <a:lnTo>
                    <a:pt x="1" y="1392"/>
                  </a:lnTo>
                  <a:cubicBezTo>
                    <a:pt x="1" y="1536"/>
                    <a:pt x="145" y="1680"/>
                    <a:pt x="289" y="1680"/>
                  </a:cubicBezTo>
                  <a:cubicBezTo>
                    <a:pt x="433" y="1680"/>
                    <a:pt x="577" y="1560"/>
                    <a:pt x="577" y="1392"/>
                  </a:cubicBezTo>
                  <a:lnTo>
                    <a:pt x="577" y="288"/>
                  </a:lnTo>
                  <a:cubicBezTo>
                    <a:pt x="577" y="144"/>
                    <a:pt x="433"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0"/>
            <p:cNvSpPr/>
            <p:nvPr/>
          </p:nvSpPr>
          <p:spPr>
            <a:xfrm>
              <a:off x="2284925" y="2970800"/>
              <a:ext cx="18625" cy="33850"/>
            </a:xfrm>
            <a:custGeom>
              <a:rect b="b" l="l" r="r" t="t"/>
              <a:pathLst>
                <a:path extrusionOk="0" h="1354" w="745">
                  <a:moveTo>
                    <a:pt x="473" y="0"/>
                  </a:moveTo>
                  <a:cubicBezTo>
                    <a:pt x="344" y="0"/>
                    <a:pt x="214" y="71"/>
                    <a:pt x="193" y="197"/>
                  </a:cubicBezTo>
                  <a:cubicBezTo>
                    <a:pt x="145" y="461"/>
                    <a:pt x="73" y="725"/>
                    <a:pt x="25" y="989"/>
                  </a:cubicBezTo>
                  <a:cubicBezTo>
                    <a:pt x="1" y="1061"/>
                    <a:pt x="25" y="1133"/>
                    <a:pt x="49" y="1205"/>
                  </a:cubicBezTo>
                  <a:cubicBezTo>
                    <a:pt x="97" y="1277"/>
                    <a:pt x="145" y="1325"/>
                    <a:pt x="217" y="1349"/>
                  </a:cubicBezTo>
                  <a:cubicBezTo>
                    <a:pt x="235" y="1352"/>
                    <a:pt x="253" y="1354"/>
                    <a:pt x="271" y="1354"/>
                  </a:cubicBezTo>
                  <a:cubicBezTo>
                    <a:pt x="401" y="1354"/>
                    <a:pt x="535" y="1280"/>
                    <a:pt x="577" y="1133"/>
                  </a:cubicBezTo>
                  <a:cubicBezTo>
                    <a:pt x="625" y="869"/>
                    <a:pt x="673" y="605"/>
                    <a:pt x="721" y="341"/>
                  </a:cubicBezTo>
                  <a:cubicBezTo>
                    <a:pt x="745" y="269"/>
                    <a:pt x="745" y="197"/>
                    <a:pt x="697" y="125"/>
                  </a:cubicBezTo>
                  <a:cubicBezTo>
                    <a:pt x="673" y="77"/>
                    <a:pt x="601" y="29"/>
                    <a:pt x="529" y="5"/>
                  </a:cubicBezTo>
                  <a:cubicBezTo>
                    <a:pt x="510" y="2"/>
                    <a:pt x="492" y="0"/>
                    <a:pt x="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0"/>
            <p:cNvSpPr/>
            <p:nvPr/>
          </p:nvSpPr>
          <p:spPr>
            <a:xfrm>
              <a:off x="2295125" y="2883175"/>
              <a:ext cx="21025" cy="52700"/>
            </a:xfrm>
            <a:custGeom>
              <a:rect b="b" l="l" r="r" t="t"/>
              <a:pathLst>
                <a:path extrusionOk="0" h="2108" w="841">
                  <a:moveTo>
                    <a:pt x="569" y="0"/>
                  </a:moveTo>
                  <a:cubicBezTo>
                    <a:pt x="440" y="0"/>
                    <a:pt x="310" y="71"/>
                    <a:pt x="289" y="197"/>
                  </a:cubicBezTo>
                  <a:cubicBezTo>
                    <a:pt x="193" y="725"/>
                    <a:pt x="121" y="1229"/>
                    <a:pt x="25" y="1757"/>
                  </a:cubicBezTo>
                  <a:cubicBezTo>
                    <a:pt x="1" y="1901"/>
                    <a:pt x="49" y="2069"/>
                    <a:pt x="217" y="2093"/>
                  </a:cubicBezTo>
                  <a:cubicBezTo>
                    <a:pt x="246" y="2103"/>
                    <a:pt x="276" y="2107"/>
                    <a:pt x="306" y="2107"/>
                  </a:cubicBezTo>
                  <a:cubicBezTo>
                    <a:pt x="423" y="2107"/>
                    <a:pt x="534" y="2035"/>
                    <a:pt x="553" y="1901"/>
                  </a:cubicBezTo>
                  <a:cubicBezTo>
                    <a:pt x="649" y="1397"/>
                    <a:pt x="745" y="869"/>
                    <a:pt x="817" y="341"/>
                  </a:cubicBezTo>
                  <a:cubicBezTo>
                    <a:pt x="841" y="197"/>
                    <a:pt x="793" y="53"/>
                    <a:pt x="625" y="5"/>
                  </a:cubicBezTo>
                  <a:cubicBezTo>
                    <a:pt x="606" y="2"/>
                    <a:pt x="588" y="0"/>
                    <a:pt x="5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0"/>
            <p:cNvSpPr/>
            <p:nvPr/>
          </p:nvSpPr>
          <p:spPr>
            <a:xfrm>
              <a:off x="2310125" y="2805025"/>
              <a:ext cx="25225" cy="39075"/>
            </a:xfrm>
            <a:custGeom>
              <a:rect b="b" l="l" r="r" t="t"/>
              <a:pathLst>
                <a:path extrusionOk="0" h="1563" w="1009">
                  <a:moveTo>
                    <a:pt x="712" y="0"/>
                  </a:moveTo>
                  <a:cubicBezTo>
                    <a:pt x="691" y="0"/>
                    <a:pt x="670" y="3"/>
                    <a:pt x="649" y="10"/>
                  </a:cubicBezTo>
                  <a:cubicBezTo>
                    <a:pt x="577" y="34"/>
                    <a:pt x="505" y="58"/>
                    <a:pt x="481" y="130"/>
                  </a:cubicBezTo>
                  <a:cubicBezTo>
                    <a:pt x="337" y="466"/>
                    <a:pt x="193" y="802"/>
                    <a:pt x="49" y="1138"/>
                  </a:cubicBezTo>
                  <a:cubicBezTo>
                    <a:pt x="1" y="1210"/>
                    <a:pt x="1" y="1282"/>
                    <a:pt x="1" y="1354"/>
                  </a:cubicBezTo>
                  <a:cubicBezTo>
                    <a:pt x="25" y="1426"/>
                    <a:pt x="73" y="1498"/>
                    <a:pt x="145" y="1522"/>
                  </a:cubicBezTo>
                  <a:cubicBezTo>
                    <a:pt x="173" y="1551"/>
                    <a:pt x="217" y="1562"/>
                    <a:pt x="264" y="1562"/>
                  </a:cubicBezTo>
                  <a:cubicBezTo>
                    <a:pt x="297" y="1562"/>
                    <a:pt x="331" y="1556"/>
                    <a:pt x="361" y="1546"/>
                  </a:cubicBezTo>
                  <a:cubicBezTo>
                    <a:pt x="409" y="1522"/>
                    <a:pt x="505" y="1498"/>
                    <a:pt x="529" y="1426"/>
                  </a:cubicBezTo>
                  <a:cubicBezTo>
                    <a:pt x="673" y="1090"/>
                    <a:pt x="817" y="754"/>
                    <a:pt x="961" y="418"/>
                  </a:cubicBezTo>
                  <a:cubicBezTo>
                    <a:pt x="985" y="346"/>
                    <a:pt x="1009" y="274"/>
                    <a:pt x="985" y="202"/>
                  </a:cubicBezTo>
                  <a:cubicBezTo>
                    <a:pt x="961" y="130"/>
                    <a:pt x="913" y="58"/>
                    <a:pt x="865" y="34"/>
                  </a:cubicBezTo>
                  <a:cubicBezTo>
                    <a:pt x="814" y="17"/>
                    <a:pt x="763" y="0"/>
                    <a:pt x="7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0"/>
            <p:cNvSpPr/>
            <p:nvPr/>
          </p:nvSpPr>
          <p:spPr>
            <a:xfrm>
              <a:off x="2262725" y="2821225"/>
              <a:ext cx="21625" cy="31275"/>
            </a:xfrm>
            <a:custGeom>
              <a:rect b="b" l="l" r="r" t="t"/>
              <a:pathLst>
                <a:path extrusionOk="0" h="1251" w="865">
                  <a:moveTo>
                    <a:pt x="566" y="1"/>
                  </a:moveTo>
                  <a:cubicBezTo>
                    <a:pt x="545" y="1"/>
                    <a:pt x="524" y="4"/>
                    <a:pt x="505" y="10"/>
                  </a:cubicBezTo>
                  <a:cubicBezTo>
                    <a:pt x="457" y="34"/>
                    <a:pt x="385" y="82"/>
                    <a:pt x="337" y="154"/>
                  </a:cubicBezTo>
                  <a:cubicBezTo>
                    <a:pt x="241" y="370"/>
                    <a:pt x="145" y="610"/>
                    <a:pt x="49" y="826"/>
                  </a:cubicBezTo>
                  <a:cubicBezTo>
                    <a:pt x="25" y="874"/>
                    <a:pt x="25" y="898"/>
                    <a:pt x="25" y="946"/>
                  </a:cubicBezTo>
                  <a:cubicBezTo>
                    <a:pt x="1" y="970"/>
                    <a:pt x="1" y="1018"/>
                    <a:pt x="25" y="1042"/>
                  </a:cubicBezTo>
                  <a:cubicBezTo>
                    <a:pt x="49" y="1114"/>
                    <a:pt x="97" y="1186"/>
                    <a:pt x="145" y="1210"/>
                  </a:cubicBezTo>
                  <a:cubicBezTo>
                    <a:pt x="187" y="1239"/>
                    <a:pt x="229" y="1250"/>
                    <a:pt x="271" y="1250"/>
                  </a:cubicBezTo>
                  <a:cubicBezTo>
                    <a:pt x="301" y="1250"/>
                    <a:pt x="331" y="1244"/>
                    <a:pt x="361" y="1234"/>
                  </a:cubicBezTo>
                  <a:cubicBezTo>
                    <a:pt x="433" y="1234"/>
                    <a:pt x="505" y="1186"/>
                    <a:pt x="529" y="1114"/>
                  </a:cubicBezTo>
                  <a:lnTo>
                    <a:pt x="817" y="442"/>
                  </a:lnTo>
                  <a:cubicBezTo>
                    <a:pt x="841" y="394"/>
                    <a:pt x="865" y="370"/>
                    <a:pt x="865" y="322"/>
                  </a:cubicBezTo>
                  <a:cubicBezTo>
                    <a:pt x="865" y="298"/>
                    <a:pt x="865" y="250"/>
                    <a:pt x="865" y="226"/>
                  </a:cubicBezTo>
                  <a:cubicBezTo>
                    <a:pt x="841" y="154"/>
                    <a:pt x="793" y="82"/>
                    <a:pt x="721" y="58"/>
                  </a:cubicBezTo>
                  <a:cubicBezTo>
                    <a:pt x="685" y="23"/>
                    <a:pt x="625" y="1"/>
                    <a:pt x="5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0"/>
            <p:cNvSpPr/>
            <p:nvPr/>
          </p:nvSpPr>
          <p:spPr>
            <a:xfrm>
              <a:off x="2251325" y="2894275"/>
              <a:ext cx="16825" cy="30675"/>
            </a:xfrm>
            <a:custGeom>
              <a:rect b="b" l="l" r="r" t="t"/>
              <a:pathLst>
                <a:path extrusionOk="0" h="1227" w="673">
                  <a:moveTo>
                    <a:pt x="384" y="1"/>
                  </a:moveTo>
                  <a:cubicBezTo>
                    <a:pt x="337" y="1"/>
                    <a:pt x="293" y="13"/>
                    <a:pt x="264" y="41"/>
                  </a:cubicBezTo>
                  <a:cubicBezTo>
                    <a:pt x="192" y="65"/>
                    <a:pt x="144" y="137"/>
                    <a:pt x="120" y="209"/>
                  </a:cubicBezTo>
                  <a:cubicBezTo>
                    <a:pt x="96" y="425"/>
                    <a:pt x="48" y="641"/>
                    <a:pt x="0" y="881"/>
                  </a:cubicBezTo>
                  <a:cubicBezTo>
                    <a:pt x="0" y="953"/>
                    <a:pt x="0" y="1025"/>
                    <a:pt x="48" y="1097"/>
                  </a:cubicBezTo>
                  <a:cubicBezTo>
                    <a:pt x="72" y="1145"/>
                    <a:pt x="144" y="1193"/>
                    <a:pt x="216" y="1217"/>
                  </a:cubicBezTo>
                  <a:cubicBezTo>
                    <a:pt x="238" y="1224"/>
                    <a:pt x="259" y="1227"/>
                    <a:pt x="280" y="1227"/>
                  </a:cubicBezTo>
                  <a:cubicBezTo>
                    <a:pt x="331" y="1227"/>
                    <a:pt x="382" y="1210"/>
                    <a:pt x="433" y="1193"/>
                  </a:cubicBezTo>
                  <a:cubicBezTo>
                    <a:pt x="481" y="1145"/>
                    <a:pt x="529" y="1097"/>
                    <a:pt x="553" y="1025"/>
                  </a:cubicBezTo>
                  <a:cubicBezTo>
                    <a:pt x="601" y="785"/>
                    <a:pt x="625" y="569"/>
                    <a:pt x="673" y="353"/>
                  </a:cubicBezTo>
                  <a:cubicBezTo>
                    <a:pt x="673" y="281"/>
                    <a:pt x="673" y="209"/>
                    <a:pt x="649" y="137"/>
                  </a:cubicBezTo>
                  <a:cubicBezTo>
                    <a:pt x="601" y="89"/>
                    <a:pt x="529" y="17"/>
                    <a:pt x="481" y="17"/>
                  </a:cubicBezTo>
                  <a:cubicBezTo>
                    <a:pt x="451" y="7"/>
                    <a:pt x="417" y="1"/>
                    <a:pt x="3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0"/>
            <p:cNvSpPr/>
            <p:nvPr/>
          </p:nvSpPr>
          <p:spPr>
            <a:xfrm>
              <a:off x="2236325" y="2966575"/>
              <a:ext cx="20425" cy="44650"/>
            </a:xfrm>
            <a:custGeom>
              <a:rect b="b" l="l" r="r" t="t"/>
              <a:pathLst>
                <a:path extrusionOk="0" h="1786" w="817">
                  <a:moveTo>
                    <a:pt x="545" y="0"/>
                  </a:moveTo>
                  <a:cubicBezTo>
                    <a:pt x="416" y="0"/>
                    <a:pt x="285" y="71"/>
                    <a:pt x="264" y="197"/>
                  </a:cubicBezTo>
                  <a:cubicBezTo>
                    <a:pt x="192" y="605"/>
                    <a:pt x="96" y="1013"/>
                    <a:pt x="24" y="1421"/>
                  </a:cubicBezTo>
                  <a:cubicBezTo>
                    <a:pt x="0" y="1565"/>
                    <a:pt x="72" y="1733"/>
                    <a:pt x="216" y="1781"/>
                  </a:cubicBezTo>
                  <a:cubicBezTo>
                    <a:pt x="235" y="1784"/>
                    <a:pt x="253" y="1786"/>
                    <a:pt x="272" y="1786"/>
                  </a:cubicBezTo>
                  <a:cubicBezTo>
                    <a:pt x="401" y="1786"/>
                    <a:pt x="535" y="1715"/>
                    <a:pt x="576" y="1589"/>
                  </a:cubicBezTo>
                  <a:lnTo>
                    <a:pt x="792" y="365"/>
                  </a:lnTo>
                  <a:cubicBezTo>
                    <a:pt x="816" y="221"/>
                    <a:pt x="768" y="53"/>
                    <a:pt x="600" y="5"/>
                  </a:cubicBezTo>
                  <a:cubicBezTo>
                    <a:pt x="582" y="2"/>
                    <a:pt x="563" y="0"/>
                    <a:pt x="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0"/>
            <p:cNvSpPr/>
            <p:nvPr/>
          </p:nvSpPr>
          <p:spPr>
            <a:xfrm>
              <a:off x="2231525" y="3027900"/>
              <a:ext cx="13825" cy="36625"/>
            </a:xfrm>
            <a:custGeom>
              <a:rect b="b" l="l" r="r" t="t"/>
              <a:pathLst>
                <a:path extrusionOk="0" h="1465" w="553">
                  <a:moveTo>
                    <a:pt x="288" y="0"/>
                  </a:moveTo>
                  <a:cubicBezTo>
                    <a:pt x="120" y="0"/>
                    <a:pt x="0" y="120"/>
                    <a:pt x="0" y="288"/>
                  </a:cubicBezTo>
                  <a:lnTo>
                    <a:pt x="0" y="1176"/>
                  </a:lnTo>
                  <a:cubicBezTo>
                    <a:pt x="0" y="1320"/>
                    <a:pt x="120" y="1464"/>
                    <a:pt x="288" y="1464"/>
                  </a:cubicBezTo>
                  <a:cubicBezTo>
                    <a:pt x="432" y="1440"/>
                    <a:pt x="552" y="1344"/>
                    <a:pt x="552" y="1176"/>
                  </a:cubicBezTo>
                  <a:lnTo>
                    <a:pt x="552" y="288"/>
                  </a:lnTo>
                  <a:cubicBezTo>
                    <a:pt x="552" y="144"/>
                    <a:pt x="432"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0"/>
            <p:cNvSpPr/>
            <p:nvPr/>
          </p:nvSpPr>
          <p:spPr>
            <a:xfrm>
              <a:off x="2222525" y="3087925"/>
              <a:ext cx="18025" cy="42025"/>
            </a:xfrm>
            <a:custGeom>
              <a:rect b="b" l="l" r="r" t="t"/>
              <a:pathLst>
                <a:path extrusionOk="0" h="1681" w="721">
                  <a:moveTo>
                    <a:pt x="432" y="0"/>
                  </a:moveTo>
                  <a:cubicBezTo>
                    <a:pt x="360" y="0"/>
                    <a:pt x="288" y="24"/>
                    <a:pt x="240" y="96"/>
                  </a:cubicBezTo>
                  <a:cubicBezTo>
                    <a:pt x="168" y="144"/>
                    <a:pt x="168" y="216"/>
                    <a:pt x="144" y="288"/>
                  </a:cubicBezTo>
                  <a:cubicBezTo>
                    <a:pt x="96" y="649"/>
                    <a:pt x="48" y="1033"/>
                    <a:pt x="24" y="1393"/>
                  </a:cubicBezTo>
                  <a:cubicBezTo>
                    <a:pt x="0" y="1465"/>
                    <a:pt x="48" y="1561"/>
                    <a:pt x="96" y="1585"/>
                  </a:cubicBezTo>
                  <a:cubicBezTo>
                    <a:pt x="144" y="1633"/>
                    <a:pt x="216" y="1681"/>
                    <a:pt x="288" y="1681"/>
                  </a:cubicBezTo>
                  <a:cubicBezTo>
                    <a:pt x="360" y="1681"/>
                    <a:pt x="432" y="1657"/>
                    <a:pt x="480" y="1585"/>
                  </a:cubicBezTo>
                  <a:cubicBezTo>
                    <a:pt x="552" y="1537"/>
                    <a:pt x="576" y="1465"/>
                    <a:pt x="576" y="1393"/>
                  </a:cubicBezTo>
                  <a:cubicBezTo>
                    <a:pt x="624" y="1033"/>
                    <a:pt x="672" y="649"/>
                    <a:pt x="720" y="288"/>
                  </a:cubicBezTo>
                  <a:cubicBezTo>
                    <a:pt x="720" y="216"/>
                    <a:pt x="672" y="120"/>
                    <a:pt x="624" y="96"/>
                  </a:cubicBezTo>
                  <a:cubicBezTo>
                    <a:pt x="576" y="48"/>
                    <a:pt x="504" y="0"/>
                    <a:pt x="4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0"/>
            <p:cNvSpPr/>
            <p:nvPr/>
          </p:nvSpPr>
          <p:spPr>
            <a:xfrm>
              <a:off x="2214725" y="3180175"/>
              <a:ext cx="17425" cy="39175"/>
            </a:xfrm>
            <a:custGeom>
              <a:rect b="b" l="l" r="r" t="t"/>
              <a:pathLst>
                <a:path extrusionOk="0" h="1567" w="697">
                  <a:moveTo>
                    <a:pt x="448" y="0"/>
                  </a:moveTo>
                  <a:cubicBezTo>
                    <a:pt x="435" y="0"/>
                    <a:pt x="422" y="2"/>
                    <a:pt x="408" y="7"/>
                  </a:cubicBezTo>
                  <a:cubicBezTo>
                    <a:pt x="336" y="7"/>
                    <a:pt x="264" y="31"/>
                    <a:pt x="216" y="79"/>
                  </a:cubicBezTo>
                  <a:cubicBezTo>
                    <a:pt x="168" y="127"/>
                    <a:pt x="144" y="199"/>
                    <a:pt x="144" y="271"/>
                  </a:cubicBezTo>
                  <a:cubicBezTo>
                    <a:pt x="96" y="607"/>
                    <a:pt x="48" y="943"/>
                    <a:pt x="24" y="1279"/>
                  </a:cubicBezTo>
                  <a:cubicBezTo>
                    <a:pt x="0" y="1351"/>
                    <a:pt x="48" y="1423"/>
                    <a:pt x="96" y="1471"/>
                  </a:cubicBezTo>
                  <a:cubicBezTo>
                    <a:pt x="144" y="1519"/>
                    <a:pt x="216" y="1567"/>
                    <a:pt x="288" y="1567"/>
                  </a:cubicBezTo>
                  <a:cubicBezTo>
                    <a:pt x="360" y="1567"/>
                    <a:pt x="432" y="1543"/>
                    <a:pt x="480" y="1471"/>
                  </a:cubicBezTo>
                  <a:cubicBezTo>
                    <a:pt x="552" y="1423"/>
                    <a:pt x="552" y="1351"/>
                    <a:pt x="576" y="1279"/>
                  </a:cubicBezTo>
                  <a:cubicBezTo>
                    <a:pt x="624" y="943"/>
                    <a:pt x="648" y="607"/>
                    <a:pt x="696" y="271"/>
                  </a:cubicBezTo>
                  <a:cubicBezTo>
                    <a:pt x="696" y="223"/>
                    <a:pt x="648" y="127"/>
                    <a:pt x="600" y="79"/>
                  </a:cubicBezTo>
                  <a:cubicBezTo>
                    <a:pt x="561" y="40"/>
                    <a:pt x="506" y="0"/>
                    <a:pt x="4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0"/>
            <p:cNvSpPr/>
            <p:nvPr/>
          </p:nvSpPr>
          <p:spPr>
            <a:xfrm>
              <a:off x="2210525" y="3265200"/>
              <a:ext cx="19225" cy="47250"/>
            </a:xfrm>
            <a:custGeom>
              <a:rect b="b" l="l" r="r" t="t"/>
              <a:pathLst>
                <a:path extrusionOk="0" h="1890" w="769">
                  <a:moveTo>
                    <a:pt x="351" y="1"/>
                  </a:moveTo>
                  <a:cubicBezTo>
                    <a:pt x="323" y="1"/>
                    <a:pt x="294" y="5"/>
                    <a:pt x="264" y="13"/>
                  </a:cubicBezTo>
                  <a:cubicBezTo>
                    <a:pt x="144" y="61"/>
                    <a:pt x="24" y="205"/>
                    <a:pt x="72" y="349"/>
                  </a:cubicBezTo>
                  <a:cubicBezTo>
                    <a:pt x="120" y="445"/>
                    <a:pt x="144" y="565"/>
                    <a:pt x="144" y="685"/>
                  </a:cubicBezTo>
                  <a:cubicBezTo>
                    <a:pt x="144" y="661"/>
                    <a:pt x="144" y="653"/>
                    <a:pt x="145" y="653"/>
                  </a:cubicBezTo>
                  <a:cubicBezTo>
                    <a:pt x="147" y="653"/>
                    <a:pt x="152" y="685"/>
                    <a:pt x="168" y="685"/>
                  </a:cubicBezTo>
                  <a:cubicBezTo>
                    <a:pt x="168" y="733"/>
                    <a:pt x="168" y="757"/>
                    <a:pt x="168" y="781"/>
                  </a:cubicBezTo>
                  <a:cubicBezTo>
                    <a:pt x="168" y="829"/>
                    <a:pt x="168" y="901"/>
                    <a:pt x="168" y="949"/>
                  </a:cubicBezTo>
                  <a:cubicBezTo>
                    <a:pt x="168" y="997"/>
                    <a:pt x="168" y="1045"/>
                    <a:pt x="168" y="1093"/>
                  </a:cubicBezTo>
                  <a:cubicBezTo>
                    <a:pt x="168" y="1117"/>
                    <a:pt x="168" y="1117"/>
                    <a:pt x="144" y="1141"/>
                  </a:cubicBezTo>
                  <a:cubicBezTo>
                    <a:pt x="144" y="1165"/>
                    <a:pt x="144" y="1189"/>
                    <a:pt x="144" y="1213"/>
                  </a:cubicBezTo>
                  <a:cubicBezTo>
                    <a:pt x="120" y="1333"/>
                    <a:pt x="96" y="1429"/>
                    <a:pt x="48" y="1525"/>
                  </a:cubicBezTo>
                  <a:cubicBezTo>
                    <a:pt x="0" y="1669"/>
                    <a:pt x="120" y="1837"/>
                    <a:pt x="240" y="1885"/>
                  </a:cubicBezTo>
                  <a:cubicBezTo>
                    <a:pt x="262" y="1888"/>
                    <a:pt x="282" y="1890"/>
                    <a:pt x="302" y="1890"/>
                  </a:cubicBezTo>
                  <a:cubicBezTo>
                    <a:pt x="438" y="1890"/>
                    <a:pt x="537" y="1819"/>
                    <a:pt x="600" y="1693"/>
                  </a:cubicBezTo>
                  <a:cubicBezTo>
                    <a:pt x="768" y="1213"/>
                    <a:pt x="768" y="685"/>
                    <a:pt x="624" y="205"/>
                  </a:cubicBezTo>
                  <a:cubicBezTo>
                    <a:pt x="585" y="87"/>
                    <a:pt x="480" y="1"/>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0"/>
            <p:cNvSpPr/>
            <p:nvPr/>
          </p:nvSpPr>
          <p:spPr>
            <a:xfrm>
              <a:off x="2212325" y="3365650"/>
              <a:ext cx="13825" cy="42100"/>
            </a:xfrm>
            <a:custGeom>
              <a:rect b="b" l="l" r="r" t="t"/>
              <a:pathLst>
                <a:path extrusionOk="0" h="1684" w="553">
                  <a:moveTo>
                    <a:pt x="301" y="1"/>
                  </a:moveTo>
                  <a:cubicBezTo>
                    <a:pt x="289" y="1"/>
                    <a:pt x="277" y="2"/>
                    <a:pt x="264" y="4"/>
                  </a:cubicBezTo>
                  <a:cubicBezTo>
                    <a:pt x="120" y="4"/>
                    <a:pt x="0" y="124"/>
                    <a:pt x="0" y="268"/>
                  </a:cubicBezTo>
                  <a:lnTo>
                    <a:pt x="0" y="1396"/>
                  </a:lnTo>
                  <a:cubicBezTo>
                    <a:pt x="0" y="1540"/>
                    <a:pt x="120" y="1684"/>
                    <a:pt x="264" y="1684"/>
                  </a:cubicBezTo>
                  <a:cubicBezTo>
                    <a:pt x="432" y="1660"/>
                    <a:pt x="552" y="1540"/>
                    <a:pt x="552" y="1396"/>
                  </a:cubicBezTo>
                  <a:lnTo>
                    <a:pt x="552" y="268"/>
                  </a:lnTo>
                  <a:cubicBezTo>
                    <a:pt x="552" y="134"/>
                    <a:pt x="449"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0"/>
            <p:cNvSpPr/>
            <p:nvPr/>
          </p:nvSpPr>
          <p:spPr>
            <a:xfrm>
              <a:off x="2209325" y="3454525"/>
              <a:ext cx="13825" cy="28225"/>
            </a:xfrm>
            <a:custGeom>
              <a:rect b="b" l="l" r="r" t="t"/>
              <a:pathLst>
                <a:path extrusionOk="0" h="1129" w="553">
                  <a:moveTo>
                    <a:pt x="288" y="1"/>
                  </a:moveTo>
                  <a:cubicBezTo>
                    <a:pt x="216" y="25"/>
                    <a:pt x="120" y="49"/>
                    <a:pt x="72" y="97"/>
                  </a:cubicBezTo>
                  <a:cubicBezTo>
                    <a:pt x="24" y="145"/>
                    <a:pt x="0" y="217"/>
                    <a:pt x="0" y="289"/>
                  </a:cubicBezTo>
                  <a:lnTo>
                    <a:pt x="0" y="841"/>
                  </a:lnTo>
                  <a:cubicBezTo>
                    <a:pt x="0" y="913"/>
                    <a:pt x="24" y="1009"/>
                    <a:pt x="72" y="1057"/>
                  </a:cubicBezTo>
                  <a:cubicBezTo>
                    <a:pt x="120" y="1105"/>
                    <a:pt x="216" y="1129"/>
                    <a:pt x="288" y="1129"/>
                  </a:cubicBezTo>
                  <a:cubicBezTo>
                    <a:pt x="360" y="1129"/>
                    <a:pt x="432" y="1105"/>
                    <a:pt x="480" y="1057"/>
                  </a:cubicBezTo>
                  <a:cubicBezTo>
                    <a:pt x="528" y="985"/>
                    <a:pt x="552" y="937"/>
                    <a:pt x="552" y="841"/>
                  </a:cubicBezTo>
                  <a:lnTo>
                    <a:pt x="552" y="289"/>
                  </a:lnTo>
                  <a:cubicBezTo>
                    <a:pt x="552" y="217"/>
                    <a:pt x="528" y="145"/>
                    <a:pt x="480" y="97"/>
                  </a:cubicBezTo>
                  <a:cubicBezTo>
                    <a:pt x="432" y="49"/>
                    <a:pt x="336"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0"/>
            <p:cNvSpPr/>
            <p:nvPr/>
          </p:nvSpPr>
          <p:spPr>
            <a:xfrm>
              <a:off x="2208725" y="3510625"/>
              <a:ext cx="18625" cy="38850"/>
            </a:xfrm>
            <a:custGeom>
              <a:rect b="b" l="l" r="r" t="t"/>
              <a:pathLst>
                <a:path extrusionOk="0" h="1554" w="745">
                  <a:moveTo>
                    <a:pt x="327" y="1"/>
                  </a:moveTo>
                  <a:cubicBezTo>
                    <a:pt x="299" y="1"/>
                    <a:pt x="270" y="5"/>
                    <a:pt x="240" y="13"/>
                  </a:cubicBezTo>
                  <a:cubicBezTo>
                    <a:pt x="120" y="37"/>
                    <a:pt x="0" y="205"/>
                    <a:pt x="48" y="349"/>
                  </a:cubicBezTo>
                  <a:cubicBezTo>
                    <a:pt x="72" y="421"/>
                    <a:pt x="96" y="493"/>
                    <a:pt x="120" y="589"/>
                  </a:cubicBezTo>
                  <a:cubicBezTo>
                    <a:pt x="120" y="613"/>
                    <a:pt x="144" y="661"/>
                    <a:pt x="144" y="709"/>
                  </a:cubicBezTo>
                  <a:cubicBezTo>
                    <a:pt x="144" y="733"/>
                    <a:pt x="144" y="757"/>
                    <a:pt x="144" y="781"/>
                  </a:cubicBezTo>
                  <a:cubicBezTo>
                    <a:pt x="168" y="853"/>
                    <a:pt x="168" y="925"/>
                    <a:pt x="144" y="1021"/>
                  </a:cubicBezTo>
                  <a:cubicBezTo>
                    <a:pt x="144" y="1045"/>
                    <a:pt x="144" y="1093"/>
                    <a:pt x="144" y="1141"/>
                  </a:cubicBezTo>
                  <a:cubicBezTo>
                    <a:pt x="144" y="1141"/>
                    <a:pt x="144" y="1189"/>
                    <a:pt x="144" y="1213"/>
                  </a:cubicBezTo>
                  <a:cubicBezTo>
                    <a:pt x="120" y="1285"/>
                    <a:pt x="120" y="1357"/>
                    <a:pt x="168" y="1429"/>
                  </a:cubicBezTo>
                  <a:cubicBezTo>
                    <a:pt x="192" y="1477"/>
                    <a:pt x="264" y="1549"/>
                    <a:pt x="336" y="1549"/>
                  </a:cubicBezTo>
                  <a:cubicBezTo>
                    <a:pt x="352" y="1552"/>
                    <a:pt x="368" y="1554"/>
                    <a:pt x="385" y="1554"/>
                  </a:cubicBezTo>
                  <a:cubicBezTo>
                    <a:pt x="502" y="1554"/>
                    <a:pt x="651" y="1483"/>
                    <a:pt x="672" y="1357"/>
                  </a:cubicBezTo>
                  <a:cubicBezTo>
                    <a:pt x="744" y="973"/>
                    <a:pt x="720" y="565"/>
                    <a:pt x="600" y="205"/>
                  </a:cubicBezTo>
                  <a:cubicBezTo>
                    <a:pt x="561" y="87"/>
                    <a:pt x="456" y="1"/>
                    <a:pt x="3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0"/>
            <p:cNvSpPr/>
            <p:nvPr/>
          </p:nvSpPr>
          <p:spPr>
            <a:xfrm>
              <a:off x="2214725" y="3572150"/>
              <a:ext cx="14425" cy="25225"/>
            </a:xfrm>
            <a:custGeom>
              <a:rect b="b" l="l" r="r" t="t"/>
              <a:pathLst>
                <a:path extrusionOk="0" h="1009" w="577">
                  <a:moveTo>
                    <a:pt x="288" y="0"/>
                  </a:moveTo>
                  <a:cubicBezTo>
                    <a:pt x="216" y="0"/>
                    <a:pt x="144" y="24"/>
                    <a:pt x="96" y="72"/>
                  </a:cubicBezTo>
                  <a:cubicBezTo>
                    <a:pt x="48" y="120"/>
                    <a:pt x="0" y="192"/>
                    <a:pt x="0" y="264"/>
                  </a:cubicBezTo>
                  <a:lnTo>
                    <a:pt x="0" y="720"/>
                  </a:lnTo>
                  <a:cubicBezTo>
                    <a:pt x="0" y="792"/>
                    <a:pt x="48" y="864"/>
                    <a:pt x="96" y="912"/>
                  </a:cubicBezTo>
                  <a:cubicBezTo>
                    <a:pt x="144" y="960"/>
                    <a:pt x="216" y="1008"/>
                    <a:pt x="288" y="1008"/>
                  </a:cubicBezTo>
                  <a:cubicBezTo>
                    <a:pt x="360" y="1008"/>
                    <a:pt x="432" y="984"/>
                    <a:pt x="480" y="912"/>
                  </a:cubicBezTo>
                  <a:cubicBezTo>
                    <a:pt x="528" y="864"/>
                    <a:pt x="576" y="792"/>
                    <a:pt x="576" y="720"/>
                  </a:cubicBezTo>
                  <a:lnTo>
                    <a:pt x="576" y="264"/>
                  </a:lnTo>
                  <a:cubicBezTo>
                    <a:pt x="576" y="192"/>
                    <a:pt x="528" y="120"/>
                    <a:pt x="480" y="72"/>
                  </a:cubicBezTo>
                  <a:cubicBezTo>
                    <a:pt x="432" y="24"/>
                    <a:pt x="360"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0"/>
            <p:cNvSpPr/>
            <p:nvPr/>
          </p:nvSpPr>
          <p:spPr>
            <a:xfrm>
              <a:off x="2163725" y="3519025"/>
              <a:ext cx="24625" cy="61250"/>
            </a:xfrm>
            <a:custGeom>
              <a:rect b="b" l="l" r="r" t="t"/>
              <a:pathLst>
                <a:path extrusionOk="0" h="2450" w="985">
                  <a:moveTo>
                    <a:pt x="296" y="1"/>
                  </a:moveTo>
                  <a:cubicBezTo>
                    <a:pt x="269" y="1"/>
                    <a:pt x="242" y="5"/>
                    <a:pt x="216" y="13"/>
                  </a:cubicBezTo>
                  <a:cubicBezTo>
                    <a:pt x="72" y="61"/>
                    <a:pt x="0" y="205"/>
                    <a:pt x="24" y="349"/>
                  </a:cubicBezTo>
                  <a:cubicBezTo>
                    <a:pt x="168" y="997"/>
                    <a:pt x="288" y="1621"/>
                    <a:pt x="408" y="2245"/>
                  </a:cubicBezTo>
                  <a:cubicBezTo>
                    <a:pt x="428" y="2364"/>
                    <a:pt x="561" y="2450"/>
                    <a:pt x="688" y="2450"/>
                  </a:cubicBezTo>
                  <a:cubicBezTo>
                    <a:pt x="716" y="2450"/>
                    <a:pt x="743" y="2446"/>
                    <a:pt x="768" y="2437"/>
                  </a:cubicBezTo>
                  <a:cubicBezTo>
                    <a:pt x="912" y="2389"/>
                    <a:pt x="984" y="2245"/>
                    <a:pt x="960" y="2101"/>
                  </a:cubicBezTo>
                  <a:cubicBezTo>
                    <a:pt x="816" y="1477"/>
                    <a:pt x="696" y="829"/>
                    <a:pt x="576" y="205"/>
                  </a:cubicBezTo>
                  <a:cubicBezTo>
                    <a:pt x="556" y="87"/>
                    <a:pt x="423"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0"/>
            <p:cNvSpPr/>
            <p:nvPr/>
          </p:nvSpPr>
          <p:spPr>
            <a:xfrm>
              <a:off x="2155925" y="3440475"/>
              <a:ext cx="18625" cy="36600"/>
            </a:xfrm>
            <a:custGeom>
              <a:rect b="b" l="l" r="r" t="t"/>
              <a:pathLst>
                <a:path extrusionOk="0" h="1464" w="745">
                  <a:moveTo>
                    <a:pt x="308" y="1"/>
                  </a:moveTo>
                  <a:cubicBezTo>
                    <a:pt x="284" y="1"/>
                    <a:pt x="261" y="4"/>
                    <a:pt x="240" y="11"/>
                  </a:cubicBezTo>
                  <a:cubicBezTo>
                    <a:pt x="120" y="59"/>
                    <a:pt x="0" y="203"/>
                    <a:pt x="48" y="371"/>
                  </a:cubicBezTo>
                  <a:cubicBezTo>
                    <a:pt x="96" y="467"/>
                    <a:pt x="120" y="563"/>
                    <a:pt x="144" y="683"/>
                  </a:cubicBezTo>
                  <a:cubicBezTo>
                    <a:pt x="144" y="803"/>
                    <a:pt x="144" y="923"/>
                    <a:pt x="144" y="1043"/>
                  </a:cubicBezTo>
                  <a:cubicBezTo>
                    <a:pt x="144" y="1067"/>
                    <a:pt x="120" y="1091"/>
                    <a:pt x="120" y="1115"/>
                  </a:cubicBezTo>
                  <a:cubicBezTo>
                    <a:pt x="96" y="1259"/>
                    <a:pt x="168" y="1427"/>
                    <a:pt x="312" y="1451"/>
                  </a:cubicBezTo>
                  <a:cubicBezTo>
                    <a:pt x="338" y="1459"/>
                    <a:pt x="364" y="1463"/>
                    <a:pt x="390" y="1463"/>
                  </a:cubicBezTo>
                  <a:cubicBezTo>
                    <a:pt x="512" y="1463"/>
                    <a:pt x="633" y="1377"/>
                    <a:pt x="672" y="1259"/>
                  </a:cubicBezTo>
                  <a:cubicBezTo>
                    <a:pt x="744" y="923"/>
                    <a:pt x="720" y="539"/>
                    <a:pt x="600" y="203"/>
                  </a:cubicBezTo>
                  <a:cubicBezTo>
                    <a:pt x="576" y="131"/>
                    <a:pt x="528" y="83"/>
                    <a:pt x="456" y="35"/>
                  </a:cubicBezTo>
                  <a:cubicBezTo>
                    <a:pt x="422" y="18"/>
                    <a:pt x="364" y="1"/>
                    <a:pt x="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0"/>
            <p:cNvSpPr/>
            <p:nvPr/>
          </p:nvSpPr>
          <p:spPr>
            <a:xfrm>
              <a:off x="2152925" y="3370875"/>
              <a:ext cx="19225" cy="31000"/>
            </a:xfrm>
            <a:custGeom>
              <a:rect b="b" l="l" r="r" t="t"/>
              <a:pathLst>
                <a:path extrusionOk="0" h="1240" w="769">
                  <a:moveTo>
                    <a:pt x="340" y="1"/>
                  </a:moveTo>
                  <a:cubicBezTo>
                    <a:pt x="284" y="1"/>
                    <a:pt x="226" y="18"/>
                    <a:pt x="192" y="35"/>
                  </a:cubicBezTo>
                  <a:cubicBezTo>
                    <a:pt x="48" y="131"/>
                    <a:pt x="0" y="275"/>
                    <a:pt x="72" y="419"/>
                  </a:cubicBezTo>
                  <a:cubicBezTo>
                    <a:pt x="96" y="443"/>
                    <a:pt x="96" y="467"/>
                    <a:pt x="120" y="491"/>
                  </a:cubicBezTo>
                  <a:cubicBezTo>
                    <a:pt x="120" y="539"/>
                    <a:pt x="144" y="587"/>
                    <a:pt x="144" y="635"/>
                  </a:cubicBezTo>
                  <a:cubicBezTo>
                    <a:pt x="168" y="683"/>
                    <a:pt x="168" y="731"/>
                    <a:pt x="144" y="779"/>
                  </a:cubicBezTo>
                  <a:cubicBezTo>
                    <a:pt x="144" y="827"/>
                    <a:pt x="144" y="851"/>
                    <a:pt x="144" y="875"/>
                  </a:cubicBezTo>
                  <a:cubicBezTo>
                    <a:pt x="96" y="1019"/>
                    <a:pt x="192" y="1187"/>
                    <a:pt x="336" y="1235"/>
                  </a:cubicBezTo>
                  <a:cubicBezTo>
                    <a:pt x="354" y="1238"/>
                    <a:pt x="373" y="1239"/>
                    <a:pt x="391" y="1239"/>
                  </a:cubicBezTo>
                  <a:cubicBezTo>
                    <a:pt x="515" y="1239"/>
                    <a:pt x="630" y="1168"/>
                    <a:pt x="672" y="1043"/>
                  </a:cubicBezTo>
                  <a:cubicBezTo>
                    <a:pt x="768" y="731"/>
                    <a:pt x="720" y="395"/>
                    <a:pt x="552" y="131"/>
                  </a:cubicBezTo>
                  <a:cubicBezTo>
                    <a:pt x="528" y="83"/>
                    <a:pt x="456" y="35"/>
                    <a:pt x="408" y="11"/>
                  </a:cubicBezTo>
                  <a:cubicBezTo>
                    <a:pt x="387" y="4"/>
                    <a:pt x="364" y="1"/>
                    <a:pt x="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0"/>
            <p:cNvSpPr/>
            <p:nvPr/>
          </p:nvSpPr>
          <p:spPr>
            <a:xfrm>
              <a:off x="2155925" y="3284725"/>
              <a:ext cx="18025" cy="42025"/>
            </a:xfrm>
            <a:custGeom>
              <a:rect b="b" l="l" r="r" t="t"/>
              <a:pathLst>
                <a:path extrusionOk="0" h="1681" w="721">
                  <a:moveTo>
                    <a:pt x="312" y="0"/>
                  </a:moveTo>
                  <a:cubicBezTo>
                    <a:pt x="168" y="0"/>
                    <a:pt x="0" y="120"/>
                    <a:pt x="24" y="288"/>
                  </a:cubicBezTo>
                  <a:cubicBezTo>
                    <a:pt x="72" y="648"/>
                    <a:pt x="96" y="1008"/>
                    <a:pt x="144" y="1392"/>
                  </a:cubicBezTo>
                  <a:cubicBezTo>
                    <a:pt x="144" y="1464"/>
                    <a:pt x="168" y="1536"/>
                    <a:pt x="216" y="1584"/>
                  </a:cubicBezTo>
                  <a:cubicBezTo>
                    <a:pt x="264" y="1632"/>
                    <a:pt x="360" y="1680"/>
                    <a:pt x="432" y="1680"/>
                  </a:cubicBezTo>
                  <a:cubicBezTo>
                    <a:pt x="552" y="1656"/>
                    <a:pt x="720" y="1536"/>
                    <a:pt x="696" y="1392"/>
                  </a:cubicBezTo>
                  <a:cubicBezTo>
                    <a:pt x="672" y="1008"/>
                    <a:pt x="624" y="648"/>
                    <a:pt x="576" y="288"/>
                  </a:cubicBezTo>
                  <a:cubicBezTo>
                    <a:pt x="576" y="192"/>
                    <a:pt x="552" y="144"/>
                    <a:pt x="504" y="72"/>
                  </a:cubicBezTo>
                  <a:cubicBezTo>
                    <a:pt x="456" y="24"/>
                    <a:pt x="384" y="0"/>
                    <a:pt x="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0"/>
            <p:cNvSpPr/>
            <p:nvPr/>
          </p:nvSpPr>
          <p:spPr>
            <a:xfrm>
              <a:off x="2161925" y="3192300"/>
              <a:ext cx="13825" cy="39625"/>
            </a:xfrm>
            <a:custGeom>
              <a:rect b="b" l="l" r="r" t="t"/>
              <a:pathLst>
                <a:path extrusionOk="0" h="1585" w="553">
                  <a:moveTo>
                    <a:pt x="288" y="1"/>
                  </a:moveTo>
                  <a:cubicBezTo>
                    <a:pt x="120" y="25"/>
                    <a:pt x="0" y="145"/>
                    <a:pt x="0" y="289"/>
                  </a:cubicBezTo>
                  <a:lnTo>
                    <a:pt x="0" y="1297"/>
                  </a:lnTo>
                  <a:cubicBezTo>
                    <a:pt x="0" y="1441"/>
                    <a:pt x="120" y="1585"/>
                    <a:pt x="288" y="1585"/>
                  </a:cubicBezTo>
                  <a:cubicBezTo>
                    <a:pt x="432" y="1561"/>
                    <a:pt x="552" y="1465"/>
                    <a:pt x="552" y="1297"/>
                  </a:cubicBezTo>
                  <a:lnTo>
                    <a:pt x="552" y="289"/>
                  </a:lnTo>
                  <a:cubicBezTo>
                    <a:pt x="552" y="145"/>
                    <a:pt x="43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0"/>
            <p:cNvSpPr/>
            <p:nvPr/>
          </p:nvSpPr>
          <p:spPr>
            <a:xfrm>
              <a:off x="2167325" y="3097500"/>
              <a:ext cx="14425" cy="36625"/>
            </a:xfrm>
            <a:custGeom>
              <a:rect b="b" l="l" r="r" t="t"/>
              <a:pathLst>
                <a:path extrusionOk="0" h="1465" w="577">
                  <a:moveTo>
                    <a:pt x="288" y="0"/>
                  </a:moveTo>
                  <a:cubicBezTo>
                    <a:pt x="144" y="24"/>
                    <a:pt x="0" y="144"/>
                    <a:pt x="0" y="288"/>
                  </a:cubicBezTo>
                  <a:cubicBezTo>
                    <a:pt x="0" y="577"/>
                    <a:pt x="0" y="889"/>
                    <a:pt x="0" y="1177"/>
                  </a:cubicBezTo>
                  <a:cubicBezTo>
                    <a:pt x="0" y="1321"/>
                    <a:pt x="144" y="1465"/>
                    <a:pt x="288" y="1465"/>
                  </a:cubicBezTo>
                  <a:cubicBezTo>
                    <a:pt x="432" y="1465"/>
                    <a:pt x="576" y="1345"/>
                    <a:pt x="576" y="1177"/>
                  </a:cubicBezTo>
                  <a:cubicBezTo>
                    <a:pt x="576" y="889"/>
                    <a:pt x="576" y="577"/>
                    <a:pt x="576" y="288"/>
                  </a:cubicBezTo>
                  <a:cubicBezTo>
                    <a:pt x="576" y="144"/>
                    <a:pt x="432"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0"/>
            <p:cNvSpPr/>
            <p:nvPr/>
          </p:nvSpPr>
          <p:spPr>
            <a:xfrm>
              <a:off x="2175725" y="3014100"/>
              <a:ext cx="15625" cy="36075"/>
            </a:xfrm>
            <a:custGeom>
              <a:rect b="b" l="l" r="r" t="t"/>
              <a:pathLst>
                <a:path extrusionOk="0" h="1443" w="625">
                  <a:moveTo>
                    <a:pt x="336" y="0"/>
                  </a:moveTo>
                  <a:cubicBezTo>
                    <a:pt x="168" y="0"/>
                    <a:pt x="72" y="120"/>
                    <a:pt x="48" y="288"/>
                  </a:cubicBezTo>
                  <a:cubicBezTo>
                    <a:pt x="48" y="576"/>
                    <a:pt x="24" y="864"/>
                    <a:pt x="0" y="1176"/>
                  </a:cubicBezTo>
                  <a:cubicBezTo>
                    <a:pt x="0" y="1310"/>
                    <a:pt x="124" y="1443"/>
                    <a:pt x="256" y="1443"/>
                  </a:cubicBezTo>
                  <a:cubicBezTo>
                    <a:pt x="267" y="1443"/>
                    <a:pt x="277" y="1442"/>
                    <a:pt x="288" y="1440"/>
                  </a:cubicBezTo>
                  <a:cubicBezTo>
                    <a:pt x="432" y="1440"/>
                    <a:pt x="552" y="1320"/>
                    <a:pt x="552" y="1176"/>
                  </a:cubicBezTo>
                  <a:cubicBezTo>
                    <a:pt x="576" y="864"/>
                    <a:pt x="600" y="576"/>
                    <a:pt x="624" y="288"/>
                  </a:cubicBezTo>
                  <a:cubicBezTo>
                    <a:pt x="624" y="144"/>
                    <a:pt x="480" y="0"/>
                    <a:pt x="3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0"/>
            <p:cNvSpPr/>
            <p:nvPr/>
          </p:nvSpPr>
          <p:spPr>
            <a:xfrm>
              <a:off x="2181725" y="2930575"/>
              <a:ext cx="20425" cy="41650"/>
            </a:xfrm>
            <a:custGeom>
              <a:rect b="b" l="l" r="r" t="t"/>
              <a:pathLst>
                <a:path extrusionOk="0" h="1666" w="817">
                  <a:moveTo>
                    <a:pt x="528" y="0"/>
                  </a:moveTo>
                  <a:cubicBezTo>
                    <a:pt x="410" y="0"/>
                    <a:pt x="261" y="71"/>
                    <a:pt x="240" y="197"/>
                  </a:cubicBezTo>
                  <a:lnTo>
                    <a:pt x="24" y="1325"/>
                  </a:lnTo>
                  <a:cubicBezTo>
                    <a:pt x="0" y="1469"/>
                    <a:pt x="72" y="1637"/>
                    <a:pt x="216" y="1661"/>
                  </a:cubicBezTo>
                  <a:cubicBezTo>
                    <a:pt x="234" y="1664"/>
                    <a:pt x="253" y="1666"/>
                    <a:pt x="272" y="1666"/>
                  </a:cubicBezTo>
                  <a:cubicBezTo>
                    <a:pt x="401" y="1666"/>
                    <a:pt x="534" y="1595"/>
                    <a:pt x="576" y="1469"/>
                  </a:cubicBezTo>
                  <a:lnTo>
                    <a:pt x="768" y="341"/>
                  </a:lnTo>
                  <a:cubicBezTo>
                    <a:pt x="816" y="197"/>
                    <a:pt x="744" y="53"/>
                    <a:pt x="576" y="5"/>
                  </a:cubicBezTo>
                  <a:cubicBezTo>
                    <a:pt x="561" y="2"/>
                    <a:pt x="545" y="0"/>
                    <a:pt x="5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0"/>
            <p:cNvSpPr/>
            <p:nvPr/>
          </p:nvSpPr>
          <p:spPr>
            <a:xfrm>
              <a:off x="2209325" y="2855075"/>
              <a:ext cx="20425" cy="30625"/>
            </a:xfrm>
            <a:custGeom>
              <a:rect b="b" l="l" r="r" t="t"/>
              <a:pathLst>
                <a:path extrusionOk="0" h="1225" w="817">
                  <a:moveTo>
                    <a:pt x="504" y="0"/>
                  </a:moveTo>
                  <a:cubicBezTo>
                    <a:pt x="432" y="0"/>
                    <a:pt x="360" y="24"/>
                    <a:pt x="312" y="73"/>
                  </a:cubicBezTo>
                  <a:cubicBezTo>
                    <a:pt x="264" y="145"/>
                    <a:pt x="216" y="217"/>
                    <a:pt x="216" y="289"/>
                  </a:cubicBezTo>
                  <a:cubicBezTo>
                    <a:pt x="240" y="337"/>
                    <a:pt x="240" y="361"/>
                    <a:pt x="216" y="409"/>
                  </a:cubicBezTo>
                  <a:cubicBezTo>
                    <a:pt x="216" y="481"/>
                    <a:pt x="192" y="529"/>
                    <a:pt x="192" y="577"/>
                  </a:cubicBezTo>
                  <a:cubicBezTo>
                    <a:pt x="168" y="625"/>
                    <a:pt x="144" y="673"/>
                    <a:pt x="96" y="721"/>
                  </a:cubicBezTo>
                  <a:cubicBezTo>
                    <a:pt x="96" y="721"/>
                    <a:pt x="96" y="745"/>
                    <a:pt x="72" y="745"/>
                  </a:cubicBezTo>
                  <a:cubicBezTo>
                    <a:pt x="24" y="793"/>
                    <a:pt x="0" y="865"/>
                    <a:pt x="0" y="937"/>
                  </a:cubicBezTo>
                  <a:cubicBezTo>
                    <a:pt x="0" y="1009"/>
                    <a:pt x="24" y="1105"/>
                    <a:pt x="72" y="1153"/>
                  </a:cubicBezTo>
                  <a:cubicBezTo>
                    <a:pt x="120" y="1201"/>
                    <a:pt x="192" y="1225"/>
                    <a:pt x="264" y="1225"/>
                  </a:cubicBezTo>
                  <a:cubicBezTo>
                    <a:pt x="336" y="1225"/>
                    <a:pt x="432" y="1201"/>
                    <a:pt x="480" y="1153"/>
                  </a:cubicBezTo>
                  <a:cubicBezTo>
                    <a:pt x="696" y="913"/>
                    <a:pt x="816" y="601"/>
                    <a:pt x="792" y="289"/>
                  </a:cubicBezTo>
                  <a:cubicBezTo>
                    <a:pt x="768" y="193"/>
                    <a:pt x="768" y="145"/>
                    <a:pt x="696" y="73"/>
                  </a:cubicBezTo>
                  <a:cubicBezTo>
                    <a:pt x="648" y="24"/>
                    <a:pt x="576" y="0"/>
                    <a:pt x="5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0"/>
            <p:cNvSpPr/>
            <p:nvPr/>
          </p:nvSpPr>
          <p:spPr>
            <a:xfrm>
              <a:off x="2146925" y="2916575"/>
              <a:ext cx="21625" cy="47450"/>
            </a:xfrm>
            <a:custGeom>
              <a:rect b="b" l="l" r="r" t="t"/>
              <a:pathLst>
                <a:path extrusionOk="0" h="1898" w="865">
                  <a:moveTo>
                    <a:pt x="309" y="0"/>
                  </a:moveTo>
                  <a:cubicBezTo>
                    <a:pt x="285" y="0"/>
                    <a:pt x="261" y="4"/>
                    <a:pt x="240" y="13"/>
                  </a:cubicBezTo>
                  <a:cubicBezTo>
                    <a:pt x="72" y="61"/>
                    <a:pt x="0" y="205"/>
                    <a:pt x="48" y="349"/>
                  </a:cubicBezTo>
                  <a:cubicBezTo>
                    <a:pt x="120" y="805"/>
                    <a:pt x="216" y="1237"/>
                    <a:pt x="288" y="1693"/>
                  </a:cubicBezTo>
                  <a:cubicBezTo>
                    <a:pt x="308" y="1811"/>
                    <a:pt x="441" y="1897"/>
                    <a:pt x="568" y="1897"/>
                  </a:cubicBezTo>
                  <a:cubicBezTo>
                    <a:pt x="596" y="1897"/>
                    <a:pt x="623" y="1893"/>
                    <a:pt x="648" y="1885"/>
                  </a:cubicBezTo>
                  <a:cubicBezTo>
                    <a:pt x="792" y="1837"/>
                    <a:pt x="864" y="1693"/>
                    <a:pt x="840" y="1525"/>
                  </a:cubicBezTo>
                  <a:cubicBezTo>
                    <a:pt x="744" y="1093"/>
                    <a:pt x="672" y="637"/>
                    <a:pt x="576" y="205"/>
                  </a:cubicBezTo>
                  <a:cubicBezTo>
                    <a:pt x="556" y="86"/>
                    <a:pt x="423"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0"/>
            <p:cNvSpPr/>
            <p:nvPr/>
          </p:nvSpPr>
          <p:spPr>
            <a:xfrm>
              <a:off x="2125300" y="2997500"/>
              <a:ext cx="25850" cy="30425"/>
            </a:xfrm>
            <a:custGeom>
              <a:rect b="b" l="l" r="r" t="t"/>
              <a:pathLst>
                <a:path extrusionOk="0" h="1217" w="1034">
                  <a:moveTo>
                    <a:pt x="306" y="0"/>
                  </a:moveTo>
                  <a:cubicBezTo>
                    <a:pt x="277" y="0"/>
                    <a:pt x="247" y="6"/>
                    <a:pt x="217" y="16"/>
                  </a:cubicBezTo>
                  <a:cubicBezTo>
                    <a:pt x="145" y="16"/>
                    <a:pt x="73" y="64"/>
                    <a:pt x="49" y="136"/>
                  </a:cubicBezTo>
                  <a:cubicBezTo>
                    <a:pt x="25" y="208"/>
                    <a:pt x="1" y="280"/>
                    <a:pt x="25" y="352"/>
                  </a:cubicBezTo>
                  <a:cubicBezTo>
                    <a:pt x="49" y="424"/>
                    <a:pt x="73" y="496"/>
                    <a:pt x="145" y="520"/>
                  </a:cubicBezTo>
                  <a:cubicBezTo>
                    <a:pt x="193" y="544"/>
                    <a:pt x="217" y="568"/>
                    <a:pt x="265" y="592"/>
                  </a:cubicBezTo>
                  <a:cubicBezTo>
                    <a:pt x="289" y="616"/>
                    <a:pt x="313" y="640"/>
                    <a:pt x="361" y="688"/>
                  </a:cubicBezTo>
                  <a:cubicBezTo>
                    <a:pt x="385" y="736"/>
                    <a:pt x="409" y="784"/>
                    <a:pt x="433" y="832"/>
                  </a:cubicBezTo>
                  <a:cubicBezTo>
                    <a:pt x="457" y="880"/>
                    <a:pt x="481" y="928"/>
                    <a:pt x="481" y="1000"/>
                  </a:cubicBezTo>
                  <a:lnTo>
                    <a:pt x="481" y="952"/>
                  </a:lnTo>
                  <a:cubicBezTo>
                    <a:pt x="481" y="1024"/>
                    <a:pt x="505" y="1072"/>
                    <a:pt x="553" y="1144"/>
                  </a:cubicBezTo>
                  <a:cubicBezTo>
                    <a:pt x="601" y="1192"/>
                    <a:pt x="673" y="1216"/>
                    <a:pt x="745" y="1216"/>
                  </a:cubicBezTo>
                  <a:cubicBezTo>
                    <a:pt x="817" y="1216"/>
                    <a:pt x="889" y="1192"/>
                    <a:pt x="937" y="1144"/>
                  </a:cubicBezTo>
                  <a:cubicBezTo>
                    <a:pt x="985" y="1096"/>
                    <a:pt x="1033" y="1024"/>
                    <a:pt x="1033" y="952"/>
                  </a:cubicBezTo>
                  <a:cubicBezTo>
                    <a:pt x="1009" y="856"/>
                    <a:pt x="1009" y="760"/>
                    <a:pt x="961" y="664"/>
                  </a:cubicBezTo>
                  <a:cubicBezTo>
                    <a:pt x="937" y="568"/>
                    <a:pt x="889" y="496"/>
                    <a:pt x="841" y="400"/>
                  </a:cubicBezTo>
                  <a:cubicBezTo>
                    <a:pt x="745" y="256"/>
                    <a:pt x="601" y="112"/>
                    <a:pt x="433" y="40"/>
                  </a:cubicBezTo>
                  <a:cubicBezTo>
                    <a:pt x="391" y="12"/>
                    <a:pt x="349" y="0"/>
                    <a:pt x="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0"/>
            <p:cNvSpPr/>
            <p:nvPr/>
          </p:nvSpPr>
          <p:spPr>
            <a:xfrm>
              <a:off x="2111500" y="3069650"/>
              <a:ext cx="25825" cy="30875"/>
            </a:xfrm>
            <a:custGeom>
              <a:rect b="b" l="l" r="r" t="t"/>
              <a:pathLst>
                <a:path extrusionOk="0" h="1235" w="1033">
                  <a:moveTo>
                    <a:pt x="298" y="0"/>
                  </a:moveTo>
                  <a:cubicBezTo>
                    <a:pt x="247" y="0"/>
                    <a:pt x="196" y="17"/>
                    <a:pt x="145" y="34"/>
                  </a:cubicBezTo>
                  <a:cubicBezTo>
                    <a:pt x="97" y="82"/>
                    <a:pt x="49" y="130"/>
                    <a:pt x="25" y="202"/>
                  </a:cubicBezTo>
                  <a:cubicBezTo>
                    <a:pt x="1" y="274"/>
                    <a:pt x="1" y="370"/>
                    <a:pt x="49" y="418"/>
                  </a:cubicBezTo>
                  <a:cubicBezTo>
                    <a:pt x="193" y="658"/>
                    <a:pt x="337" y="874"/>
                    <a:pt x="505" y="1090"/>
                  </a:cubicBezTo>
                  <a:cubicBezTo>
                    <a:pt x="529" y="1162"/>
                    <a:pt x="601" y="1210"/>
                    <a:pt x="673" y="1234"/>
                  </a:cubicBezTo>
                  <a:cubicBezTo>
                    <a:pt x="721" y="1234"/>
                    <a:pt x="817" y="1234"/>
                    <a:pt x="889" y="1186"/>
                  </a:cubicBezTo>
                  <a:cubicBezTo>
                    <a:pt x="937" y="1162"/>
                    <a:pt x="985" y="1090"/>
                    <a:pt x="1009" y="1018"/>
                  </a:cubicBezTo>
                  <a:cubicBezTo>
                    <a:pt x="1033" y="946"/>
                    <a:pt x="1009" y="874"/>
                    <a:pt x="985" y="802"/>
                  </a:cubicBezTo>
                  <a:cubicBezTo>
                    <a:pt x="841" y="586"/>
                    <a:pt x="673" y="370"/>
                    <a:pt x="529" y="154"/>
                  </a:cubicBezTo>
                  <a:cubicBezTo>
                    <a:pt x="481" y="82"/>
                    <a:pt x="433" y="34"/>
                    <a:pt x="361" y="10"/>
                  </a:cubicBezTo>
                  <a:cubicBezTo>
                    <a:pt x="340" y="3"/>
                    <a:pt x="319" y="0"/>
                    <a:pt x="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0"/>
            <p:cNvSpPr/>
            <p:nvPr/>
          </p:nvSpPr>
          <p:spPr>
            <a:xfrm>
              <a:off x="2097700" y="3153300"/>
              <a:ext cx="25225" cy="25225"/>
            </a:xfrm>
            <a:custGeom>
              <a:rect b="b" l="l" r="r" t="t"/>
              <a:pathLst>
                <a:path extrusionOk="0" h="1009" w="1009">
                  <a:moveTo>
                    <a:pt x="289" y="1"/>
                  </a:moveTo>
                  <a:cubicBezTo>
                    <a:pt x="217" y="1"/>
                    <a:pt x="121" y="49"/>
                    <a:pt x="73" y="97"/>
                  </a:cubicBezTo>
                  <a:cubicBezTo>
                    <a:pt x="25" y="145"/>
                    <a:pt x="1" y="217"/>
                    <a:pt x="1" y="289"/>
                  </a:cubicBezTo>
                  <a:cubicBezTo>
                    <a:pt x="1" y="361"/>
                    <a:pt x="25" y="433"/>
                    <a:pt x="73" y="481"/>
                  </a:cubicBezTo>
                  <a:lnTo>
                    <a:pt x="529" y="937"/>
                  </a:lnTo>
                  <a:cubicBezTo>
                    <a:pt x="577" y="985"/>
                    <a:pt x="649" y="1009"/>
                    <a:pt x="721" y="1009"/>
                  </a:cubicBezTo>
                  <a:cubicBezTo>
                    <a:pt x="793" y="1009"/>
                    <a:pt x="865" y="985"/>
                    <a:pt x="913" y="937"/>
                  </a:cubicBezTo>
                  <a:cubicBezTo>
                    <a:pt x="961" y="889"/>
                    <a:pt x="1009" y="817"/>
                    <a:pt x="1009" y="745"/>
                  </a:cubicBezTo>
                  <a:cubicBezTo>
                    <a:pt x="1009" y="673"/>
                    <a:pt x="985" y="601"/>
                    <a:pt x="913" y="529"/>
                  </a:cubicBezTo>
                  <a:lnTo>
                    <a:pt x="481" y="97"/>
                  </a:lnTo>
                  <a:cubicBezTo>
                    <a:pt x="433" y="49"/>
                    <a:pt x="36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0"/>
            <p:cNvSpPr/>
            <p:nvPr/>
          </p:nvSpPr>
          <p:spPr>
            <a:xfrm>
              <a:off x="2086300" y="3251125"/>
              <a:ext cx="22825" cy="27875"/>
            </a:xfrm>
            <a:custGeom>
              <a:rect b="b" l="l" r="r" t="t"/>
              <a:pathLst>
                <a:path extrusionOk="0" h="1115" w="913">
                  <a:moveTo>
                    <a:pt x="361" y="0"/>
                  </a:moveTo>
                  <a:cubicBezTo>
                    <a:pt x="313" y="0"/>
                    <a:pt x="217" y="0"/>
                    <a:pt x="145" y="48"/>
                  </a:cubicBezTo>
                  <a:cubicBezTo>
                    <a:pt x="97" y="72"/>
                    <a:pt x="49" y="144"/>
                    <a:pt x="25" y="216"/>
                  </a:cubicBezTo>
                  <a:cubicBezTo>
                    <a:pt x="1" y="288"/>
                    <a:pt x="25" y="360"/>
                    <a:pt x="49" y="432"/>
                  </a:cubicBezTo>
                  <a:cubicBezTo>
                    <a:pt x="169" y="600"/>
                    <a:pt x="289" y="792"/>
                    <a:pt x="385" y="984"/>
                  </a:cubicBezTo>
                  <a:cubicBezTo>
                    <a:pt x="433" y="1032"/>
                    <a:pt x="481" y="1080"/>
                    <a:pt x="553" y="1104"/>
                  </a:cubicBezTo>
                  <a:cubicBezTo>
                    <a:pt x="574" y="1111"/>
                    <a:pt x="597" y="1114"/>
                    <a:pt x="620" y="1114"/>
                  </a:cubicBezTo>
                  <a:cubicBezTo>
                    <a:pt x="677" y="1114"/>
                    <a:pt x="735" y="1097"/>
                    <a:pt x="769" y="1080"/>
                  </a:cubicBezTo>
                  <a:cubicBezTo>
                    <a:pt x="841" y="1032"/>
                    <a:pt x="889" y="984"/>
                    <a:pt x="913" y="912"/>
                  </a:cubicBezTo>
                  <a:cubicBezTo>
                    <a:pt x="913" y="840"/>
                    <a:pt x="913" y="768"/>
                    <a:pt x="865" y="696"/>
                  </a:cubicBezTo>
                  <a:cubicBezTo>
                    <a:pt x="769" y="504"/>
                    <a:pt x="649" y="312"/>
                    <a:pt x="529" y="144"/>
                  </a:cubicBezTo>
                  <a:cubicBezTo>
                    <a:pt x="505" y="72"/>
                    <a:pt x="433" y="24"/>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0"/>
            <p:cNvSpPr/>
            <p:nvPr/>
          </p:nvSpPr>
          <p:spPr>
            <a:xfrm>
              <a:off x="2086300" y="3301275"/>
              <a:ext cx="25825" cy="25325"/>
            </a:xfrm>
            <a:custGeom>
              <a:rect b="b" l="l" r="r" t="t"/>
              <a:pathLst>
                <a:path extrusionOk="0" h="1013" w="1033">
                  <a:moveTo>
                    <a:pt x="280" y="0"/>
                  </a:moveTo>
                  <a:cubicBezTo>
                    <a:pt x="259" y="0"/>
                    <a:pt x="238" y="3"/>
                    <a:pt x="217" y="10"/>
                  </a:cubicBezTo>
                  <a:cubicBezTo>
                    <a:pt x="145" y="34"/>
                    <a:pt x="73" y="82"/>
                    <a:pt x="49" y="154"/>
                  </a:cubicBezTo>
                  <a:cubicBezTo>
                    <a:pt x="49" y="154"/>
                    <a:pt x="25" y="178"/>
                    <a:pt x="25" y="202"/>
                  </a:cubicBezTo>
                  <a:cubicBezTo>
                    <a:pt x="1" y="250"/>
                    <a:pt x="1" y="298"/>
                    <a:pt x="25" y="370"/>
                  </a:cubicBezTo>
                  <a:cubicBezTo>
                    <a:pt x="49" y="442"/>
                    <a:pt x="73" y="514"/>
                    <a:pt x="121" y="562"/>
                  </a:cubicBezTo>
                  <a:cubicBezTo>
                    <a:pt x="169" y="634"/>
                    <a:pt x="217" y="706"/>
                    <a:pt x="265" y="754"/>
                  </a:cubicBezTo>
                  <a:cubicBezTo>
                    <a:pt x="313" y="802"/>
                    <a:pt x="385" y="850"/>
                    <a:pt x="457" y="898"/>
                  </a:cubicBezTo>
                  <a:cubicBezTo>
                    <a:pt x="529" y="946"/>
                    <a:pt x="577" y="970"/>
                    <a:pt x="673" y="994"/>
                  </a:cubicBezTo>
                  <a:cubicBezTo>
                    <a:pt x="685" y="1006"/>
                    <a:pt x="703" y="1012"/>
                    <a:pt x="721" y="1012"/>
                  </a:cubicBezTo>
                  <a:cubicBezTo>
                    <a:pt x="739" y="1012"/>
                    <a:pt x="757" y="1006"/>
                    <a:pt x="769" y="994"/>
                  </a:cubicBezTo>
                  <a:cubicBezTo>
                    <a:pt x="817" y="994"/>
                    <a:pt x="841" y="994"/>
                    <a:pt x="865" y="970"/>
                  </a:cubicBezTo>
                  <a:cubicBezTo>
                    <a:pt x="937" y="946"/>
                    <a:pt x="985" y="874"/>
                    <a:pt x="1009" y="802"/>
                  </a:cubicBezTo>
                  <a:cubicBezTo>
                    <a:pt x="1033" y="730"/>
                    <a:pt x="1009" y="658"/>
                    <a:pt x="985" y="586"/>
                  </a:cubicBezTo>
                  <a:cubicBezTo>
                    <a:pt x="961" y="562"/>
                    <a:pt x="937" y="562"/>
                    <a:pt x="937" y="538"/>
                  </a:cubicBezTo>
                  <a:cubicBezTo>
                    <a:pt x="913" y="514"/>
                    <a:pt x="889" y="490"/>
                    <a:pt x="865" y="490"/>
                  </a:cubicBezTo>
                  <a:cubicBezTo>
                    <a:pt x="817" y="466"/>
                    <a:pt x="769" y="442"/>
                    <a:pt x="721" y="394"/>
                  </a:cubicBezTo>
                  <a:cubicBezTo>
                    <a:pt x="673" y="370"/>
                    <a:pt x="649" y="346"/>
                    <a:pt x="625" y="298"/>
                  </a:cubicBezTo>
                  <a:cubicBezTo>
                    <a:pt x="601" y="274"/>
                    <a:pt x="577" y="226"/>
                    <a:pt x="553" y="178"/>
                  </a:cubicBezTo>
                  <a:cubicBezTo>
                    <a:pt x="529" y="154"/>
                    <a:pt x="529" y="130"/>
                    <a:pt x="505" y="106"/>
                  </a:cubicBezTo>
                  <a:cubicBezTo>
                    <a:pt x="481" y="82"/>
                    <a:pt x="457" y="58"/>
                    <a:pt x="433" y="34"/>
                  </a:cubicBezTo>
                  <a:cubicBezTo>
                    <a:pt x="382" y="17"/>
                    <a:pt x="331"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0"/>
            <p:cNvSpPr/>
            <p:nvPr/>
          </p:nvSpPr>
          <p:spPr>
            <a:xfrm>
              <a:off x="2100100" y="3404725"/>
              <a:ext cx="22825" cy="19225"/>
            </a:xfrm>
            <a:custGeom>
              <a:rect b="b" l="l" r="r" t="t"/>
              <a:pathLst>
                <a:path extrusionOk="0" h="769" w="913">
                  <a:moveTo>
                    <a:pt x="217" y="1"/>
                  </a:moveTo>
                  <a:cubicBezTo>
                    <a:pt x="193" y="1"/>
                    <a:pt x="145" y="25"/>
                    <a:pt x="121" y="49"/>
                  </a:cubicBezTo>
                  <a:cubicBezTo>
                    <a:pt x="97" y="73"/>
                    <a:pt x="73" y="97"/>
                    <a:pt x="49" y="121"/>
                  </a:cubicBezTo>
                  <a:cubicBezTo>
                    <a:pt x="25" y="193"/>
                    <a:pt x="1" y="265"/>
                    <a:pt x="25" y="337"/>
                  </a:cubicBezTo>
                  <a:cubicBezTo>
                    <a:pt x="25" y="361"/>
                    <a:pt x="49" y="385"/>
                    <a:pt x="49" y="409"/>
                  </a:cubicBezTo>
                  <a:cubicBezTo>
                    <a:pt x="73" y="457"/>
                    <a:pt x="121" y="481"/>
                    <a:pt x="145" y="505"/>
                  </a:cubicBezTo>
                  <a:cubicBezTo>
                    <a:pt x="265" y="601"/>
                    <a:pt x="385" y="673"/>
                    <a:pt x="481" y="745"/>
                  </a:cubicBezTo>
                  <a:cubicBezTo>
                    <a:pt x="529" y="769"/>
                    <a:pt x="553" y="769"/>
                    <a:pt x="601" y="769"/>
                  </a:cubicBezTo>
                  <a:lnTo>
                    <a:pt x="697" y="769"/>
                  </a:lnTo>
                  <a:cubicBezTo>
                    <a:pt x="745" y="769"/>
                    <a:pt x="769" y="745"/>
                    <a:pt x="793" y="721"/>
                  </a:cubicBezTo>
                  <a:cubicBezTo>
                    <a:pt x="841" y="697"/>
                    <a:pt x="865" y="673"/>
                    <a:pt x="865" y="649"/>
                  </a:cubicBezTo>
                  <a:cubicBezTo>
                    <a:pt x="913" y="577"/>
                    <a:pt x="913" y="505"/>
                    <a:pt x="889" y="433"/>
                  </a:cubicBezTo>
                  <a:cubicBezTo>
                    <a:pt x="889" y="409"/>
                    <a:pt x="889" y="385"/>
                    <a:pt x="865" y="361"/>
                  </a:cubicBezTo>
                  <a:cubicBezTo>
                    <a:pt x="841" y="313"/>
                    <a:pt x="817" y="289"/>
                    <a:pt x="769" y="265"/>
                  </a:cubicBezTo>
                  <a:cubicBezTo>
                    <a:pt x="649" y="193"/>
                    <a:pt x="553" y="97"/>
                    <a:pt x="433" y="25"/>
                  </a:cubicBezTo>
                  <a:cubicBezTo>
                    <a:pt x="409" y="1"/>
                    <a:pt x="361" y="1"/>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0"/>
            <p:cNvSpPr/>
            <p:nvPr/>
          </p:nvSpPr>
          <p:spPr>
            <a:xfrm>
              <a:off x="2108500" y="3452125"/>
              <a:ext cx="25825" cy="19825"/>
            </a:xfrm>
            <a:custGeom>
              <a:rect b="b" l="l" r="r" t="t"/>
              <a:pathLst>
                <a:path extrusionOk="0" h="793" w="1033">
                  <a:moveTo>
                    <a:pt x="337" y="1"/>
                  </a:moveTo>
                  <a:cubicBezTo>
                    <a:pt x="289" y="1"/>
                    <a:pt x="241" y="1"/>
                    <a:pt x="217" y="25"/>
                  </a:cubicBezTo>
                  <a:cubicBezTo>
                    <a:pt x="145" y="25"/>
                    <a:pt x="73" y="97"/>
                    <a:pt x="49" y="145"/>
                  </a:cubicBezTo>
                  <a:cubicBezTo>
                    <a:pt x="25" y="217"/>
                    <a:pt x="1" y="289"/>
                    <a:pt x="25" y="361"/>
                  </a:cubicBezTo>
                  <a:cubicBezTo>
                    <a:pt x="49" y="433"/>
                    <a:pt x="73" y="505"/>
                    <a:pt x="145" y="529"/>
                  </a:cubicBezTo>
                  <a:cubicBezTo>
                    <a:pt x="289" y="601"/>
                    <a:pt x="457" y="673"/>
                    <a:pt x="601" y="745"/>
                  </a:cubicBezTo>
                  <a:cubicBezTo>
                    <a:pt x="625" y="769"/>
                    <a:pt x="673" y="769"/>
                    <a:pt x="697" y="793"/>
                  </a:cubicBezTo>
                  <a:cubicBezTo>
                    <a:pt x="745" y="793"/>
                    <a:pt x="769" y="793"/>
                    <a:pt x="817" y="769"/>
                  </a:cubicBezTo>
                  <a:cubicBezTo>
                    <a:pt x="865" y="769"/>
                    <a:pt x="937" y="697"/>
                    <a:pt x="985" y="649"/>
                  </a:cubicBezTo>
                  <a:cubicBezTo>
                    <a:pt x="1009" y="577"/>
                    <a:pt x="1033" y="505"/>
                    <a:pt x="1009" y="433"/>
                  </a:cubicBezTo>
                  <a:cubicBezTo>
                    <a:pt x="985" y="361"/>
                    <a:pt x="937" y="289"/>
                    <a:pt x="889" y="265"/>
                  </a:cubicBezTo>
                  <a:cubicBezTo>
                    <a:pt x="721" y="193"/>
                    <a:pt x="577" y="121"/>
                    <a:pt x="433" y="49"/>
                  </a:cubicBezTo>
                  <a:cubicBezTo>
                    <a:pt x="409" y="25"/>
                    <a:pt x="361" y="25"/>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0"/>
            <p:cNvSpPr/>
            <p:nvPr/>
          </p:nvSpPr>
          <p:spPr>
            <a:xfrm>
              <a:off x="2344325" y="2826200"/>
              <a:ext cx="13825" cy="33100"/>
            </a:xfrm>
            <a:custGeom>
              <a:rect b="b" l="l" r="r" t="t"/>
              <a:pathLst>
                <a:path extrusionOk="0" h="1324" w="553">
                  <a:moveTo>
                    <a:pt x="301" y="1"/>
                  </a:moveTo>
                  <a:cubicBezTo>
                    <a:pt x="290" y="1"/>
                    <a:pt x="277" y="2"/>
                    <a:pt x="265" y="3"/>
                  </a:cubicBezTo>
                  <a:cubicBezTo>
                    <a:pt x="121" y="3"/>
                    <a:pt x="1" y="123"/>
                    <a:pt x="1" y="267"/>
                  </a:cubicBezTo>
                  <a:lnTo>
                    <a:pt x="1" y="1035"/>
                  </a:lnTo>
                  <a:cubicBezTo>
                    <a:pt x="1" y="1179"/>
                    <a:pt x="121" y="1324"/>
                    <a:pt x="265" y="1324"/>
                  </a:cubicBezTo>
                  <a:cubicBezTo>
                    <a:pt x="433" y="1300"/>
                    <a:pt x="553" y="1203"/>
                    <a:pt x="553" y="1035"/>
                  </a:cubicBezTo>
                  <a:lnTo>
                    <a:pt x="553" y="267"/>
                  </a:lnTo>
                  <a:cubicBezTo>
                    <a:pt x="553" y="134"/>
                    <a:pt x="450" y="1"/>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0"/>
            <p:cNvSpPr/>
            <p:nvPr/>
          </p:nvSpPr>
          <p:spPr>
            <a:xfrm>
              <a:off x="2344325" y="2901875"/>
              <a:ext cx="13825" cy="30625"/>
            </a:xfrm>
            <a:custGeom>
              <a:rect b="b" l="l" r="r" t="t"/>
              <a:pathLst>
                <a:path extrusionOk="0" h="1225" w="553">
                  <a:moveTo>
                    <a:pt x="265" y="1"/>
                  </a:moveTo>
                  <a:cubicBezTo>
                    <a:pt x="121" y="25"/>
                    <a:pt x="1" y="145"/>
                    <a:pt x="1" y="289"/>
                  </a:cubicBezTo>
                  <a:lnTo>
                    <a:pt x="1" y="937"/>
                  </a:lnTo>
                  <a:cubicBezTo>
                    <a:pt x="1" y="1009"/>
                    <a:pt x="25" y="1081"/>
                    <a:pt x="73" y="1153"/>
                  </a:cubicBezTo>
                  <a:cubicBezTo>
                    <a:pt x="121" y="1201"/>
                    <a:pt x="193" y="1225"/>
                    <a:pt x="265" y="1225"/>
                  </a:cubicBezTo>
                  <a:cubicBezTo>
                    <a:pt x="433" y="1225"/>
                    <a:pt x="553" y="1105"/>
                    <a:pt x="553" y="937"/>
                  </a:cubicBezTo>
                  <a:lnTo>
                    <a:pt x="553" y="289"/>
                  </a:lnTo>
                  <a:cubicBezTo>
                    <a:pt x="553" y="217"/>
                    <a:pt x="529" y="145"/>
                    <a:pt x="481" y="97"/>
                  </a:cubicBezTo>
                  <a:cubicBezTo>
                    <a:pt x="433" y="49"/>
                    <a:pt x="337"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0"/>
            <p:cNvSpPr/>
            <p:nvPr/>
          </p:nvSpPr>
          <p:spPr>
            <a:xfrm>
              <a:off x="2335325" y="2959425"/>
              <a:ext cx="17425" cy="59850"/>
            </a:xfrm>
            <a:custGeom>
              <a:rect b="b" l="l" r="r" t="t"/>
              <a:pathLst>
                <a:path extrusionOk="0" h="2394" w="697">
                  <a:moveTo>
                    <a:pt x="464" y="0"/>
                  </a:moveTo>
                  <a:cubicBezTo>
                    <a:pt x="454" y="0"/>
                    <a:pt x="444" y="1"/>
                    <a:pt x="433" y="3"/>
                  </a:cubicBezTo>
                  <a:cubicBezTo>
                    <a:pt x="265" y="3"/>
                    <a:pt x="145" y="123"/>
                    <a:pt x="145" y="267"/>
                  </a:cubicBezTo>
                  <a:cubicBezTo>
                    <a:pt x="145" y="867"/>
                    <a:pt x="97" y="1467"/>
                    <a:pt x="25" y="2043"/>
                  </a:cubicBezTo>
                  <a:cubicBezTo>
                    <a:pt x="1" y="2187"/>
                    <a:pt x="49" y="2355"/>
                    <a:pt x="217" y="2379"/>
                  </a:cubicBezTo>
                  <a:cubicBezTo>
                    <a:pt x="241" y="2389"/>
                    <a:pt x="269" y="2394"/>
                    <a:pt x="297" y="2394"/>
                  </a:cubicBezTo>
                  <a:cubicBezTo>
                    <a:pt x="408" y="2394"/>
                    <a:pt x="534" y="2321"/>
                    <a:pt x="553" y="2187"/>
                  </a:cubicBezTo>
                  <a:cubicBezTo>
                    <a:pt x="649" y="1563"/>
                    <a:pt x="697" y="915"/>
                    <a:pt x="697" y="267"/>
                  </a:cubicBezTo>
                  <a:cubicBezTo>
                    <a:pt x="697" y="134"/>
                    <a:pt x="594" y="0"/>
                    <a:pt x="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0"/>
            <p:cNvSpPr/>
            <p:nvPr/>
          </p:nvSpPr>
          <p:spPr>
            <a:xfrm>
              <a:off x="2335925" y="3043500"/>
              <a:ext cx="13825" cy="40900"/>
            </a:xfrm>
            <a:custGeom>
              <a:rect b="b" l="l" r="r" t="t"/>
              <a:pathLst>
                <a:path extrusionOk="0" h="1636" w="553">
                  <a:moveTo>
                    <a:pt x="289" y="0"/>
                  </a:moveTo>
                  <a:cubicBezTo>
                    <a:pt x="121" y="0"/>
                    <a:pt x="1" y="120"/>
                    <a:pt x="1" y="288"/>
                  </a:cubicBezTo>
                  <a:lnTo>
                    <a:pt x="1" y="1368"/>
                  </a:lnTo>
                  <a:cubicBezTo>
                    <a:pt x="1" y="1502"/>
                    <a:pt x="104" y="1635"/>
                    <a:pt x="252" y="1635"/>
                  </a:cubicBezTo>
                  <a:cubicBezTo>
                    <a:pt x="264" y="1635"/>
                    <a:pt x="276" y="1634"/>
                    <a:pt x="289" y="1632"/>
                  </a:cubicBezTo>
                  <a:cubicBezTo>
                    <a:pt x="433" y="1632"/>
                    <a:pt x="553" y="1512"/>
                    <a:pt x="553" y="1368"/>
                  </a:cubicBezTo>
                  <a:lnTo>
                    <a:pt x="553" y="288"/>
                  </a:lnTo>
                  <a:cubicBezTo>
                    <a:pt x="553" y="120"/>
                    <a:pt x="433"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0"/>
            <p:cNvSpPr/>
            <p:nvPr/>
          </p:nvSpPr>
          <p:spPr>
            <a:xfrm>
              <a:off x="2333525" y="3132900"/>
              <a:ext cx="13825" cy="38500"/>
            </a:xfrm>
            <a:custGeom>
              <a:rect b="b" l="l" r="r" t="t"/>
              <a:pathLst>
                <a:path extrusionOk="0" h="1540" w="553">
                  <a:moveTo>
                    <a:pt x="265" y="1"/>
                  </a:moveTo>
                  <a:cubicBezTo>
                    <a:pt x="121" y="25"/>
                    <a:pt x="1" y="121"/>
                    <a:pt x="1" y="289"/>
                  </a:cubicBezTo>
                  <a:lnTo>
                    <a:pt x="1" y="1273"/>
                  </a:lnTo>
                  <a:cubicBezTo>
                    <a:pt x="1" y="1406"/>
                    <a:pt x="104" y="1539"/>
                    <a:pt x="233" y="1539"/>
                  </a:cubicBezTo>
                  <a:cubicBezTo>
                    <a:pt x="244" y="1539"/>
                    <a:pt x="254" y="1539"/>
                    <a:pt x="265" y="1537"/>
                  </a:cubicBezTo>
                  <a:cubicBezTo>
                    <a:pt x="433" y="1537"/>
                    <a:pt x="553" y="1417"/>
                    <a:pt x="553" y="1273"/>
                  </a:cubicBezTo>
                  <a:lnTo>
                    <a:pt x="553" y="289"/>
                  </a:lnTo>
                  <a:cubicBezTo>
                    <a:pt x="553" y="145"/>
                    <a:pt x="433"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0"/>
            <p:cNvSpPr/>
            <p:nvPr/>
          </p:nvSpPr>
          <p:spPr>
            <a:xfrm>
              <a:off x="2326925" y="3209325"/>
              <a:ext cx="18625" cy="38325"/>
            </a:xfrm>
            <a:custGeom>
              <a:rect b="b" l="l" r="r" t="t"/>
              <a:pathLst>
                <a:path extrusionOk="0" h="1533" w="745">
                  <a:moveTo>
                    <a:pt x="434" y="0"/>
                  </a:moveTo>
                  <a:cubicBezTo>
                    <a:pt x="401" y="0"/>
                    <a:pt x="367" y="6"/>
                    <a:pt x="337" y="16"/>
                  </a:cubicBezTo>
                  <a:cubicBezTo>
                    <a:pt x="193" y="64"/>
                    <a:pt x="121" y="184"/>
                    <a:pt x="145" y="352"/>
                  </a:cubicBezTo>
                  <a:cubicBezTo>
                    <a:pt x="145" y="352"/>
                    <a:pt x="145" y="352"/>
                    <a:pt x="145" y="376"/>
                  </a:cubicBezTo>
                  <a:cubicBezTo>
                    <a:pt x="169" y="520"/>
                    <a:pt x="169" y="664"/>
                    <a:pt x="145" y="808"/>
                  </a:cubicBezTo>
                  <a:cubicBezTo>
                    <a:pt x="145" y="928"/>
                    <a:pt x="97" y="1072"/>
                    <a:pt x="73" y="1192"/>
                  </a:cubicBezTo>
                  <a:cubicBezTo>
                    <a:pt x="1" y="1312"/>
                    <a:pt x="121" y="1504"/>
                    <a:pt x="265" y="1528"/>
                  </a:cubicBezTo>
                  <a:cubicBezTo>
                    <a:pt x="283" y="1531"/>
                    <a:pt x="301" y="1533"/>
                    <a:pt x="319" y="1533"/>
                  </a:cubicBezTo>
                  <a:cubicBezTo>
                    <a:pt x="444" y="1533"/>
                    <a:pt x="559" y="1462"/>
                    <a:pt x="601" y="1336"/>
                  </a:cubicBezTo>
                  <a:cubicBezTo>
                    <a:pt x="721" y="976"/>
                    <a:pt x="745" y="568"/>
                    <a:pt x="697" y="208"/>
                  </a:cubicBezTo>
                  <a:cubicBezTo>
                    <a:pt x="673" y="136"/>
                    <a:pt x="625" y="64"/>
                    <a:pt x="553" y="40"/>
                  </a:cubicBezTo>
                  <a:cubicBezTo>
                    <a:pt x="525" y="12"/>
                    <a:pt x="480"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0"/>
            <p:cNvSpPr/>
            <p:nvPr/>
          </p:nvSpPr>
          <p:spPr>
            <a:xfrm>
              <a:off x="2325125" y="3287725"/>
              <a:ext cx="13825" cy="30625"/>
            </a:xfrm>
            <a:custGeom>
              <a:rect b="b" l="l" r="r" t="t"/>
              <a:pathLst>
                <a:path extrusionOk="0" h="1225" w="553">
                  <a:moveTo>
                    <a:pt x="289" y="0"/>
                  </a:moveTo>
                  <a:cubicBezTo>
                    <a:pt x="121" y="24"/>
                    <a:pt x="1" y="144"/>
                    <a:pt x="1" y="288"/>
                  </a:cubicBezTo>
                  <a:lnTo>
                    <a:pt x="1" y="936"/>
                  </a:lnTo>
                  <a:cubicBezTo>
                    <a:pt x="1" y="1008"/>
                    <a:pt x="25" y="1080"/>
                    <a:pt x="73" y="1128"/>
                  </a:cubicBezTo>
                  <a:cubicBezTo>
                    <a:pt x="121" y="1176"/>
                    <a:pt x="217" y="1224"/>
                    <a:pt x="289" y="1224"/>
                  </a:cubicBezTo>
                  <a:cubicBezTo>
                    <a:pt x="433" y="1224"/>
                    <a:pt x="553" y="1104"/>
                    <a:pt x="553" y="936"/>
                  </a:cubicBezTo>
                  <a:lnTo>
                    <a:pt x="553" y="288"/>
                  </a:lnTo>
                  <a:cubicBezTo>
                    <a:pt x="553"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0"/>
            <p:cNvSpPr/>
            <p:nvPr/>
          </p:nvSpPr>
          <p:spPr>
            <a:xfrm>
              <a:off x="2317925" y="3355825"/>
              <a:ext cx="18625" cy="46300"/>
            </a:xfrm>
            <a:custGeom>
              <a:rect b="b" l="l" r="r" t="t"/>
              <a:pathLst>
                <a:path extrusionOk="0" h="1852" w="745">
                  <a:moveTo>
                    <a:pt x="393" y="0"/>
                  </a:moveTo>
                  <a:cubicBezTo>
                    <a:pt x="365" y="0"/>
                    <a:pt x="338" y="4"/>
                    <a:pt x="313" y="12"/>
                  </a:cubicBezTo>
                  <a:cubicBezTo>
                    <a:pt x="169" y="60"/>
                    <a:pt x="97" y="205"/>
                    <a:pt x="121" y="349"/>
                  </a:cubicBezTo>
                  <a:cubicBezTo>
                    <a:pt x="121" y="373"/>
                    <a:pt x="145" y="397"/>
                    <a:pt x="145" y="445"/>
                  </a:cubicBezTo>
                  <a:lnTo>
                    <a:pt x="145" y="469"/>
                  </a:lnTo>
                  <a:cubicBezTo>
                    <a:pt x="145" y="517"/>
                    <a:pt x="145" y="565"/>
                    <a:pt x="145" y="613"/>
                  </a:cubicBezTo>
                  <a:cubicBezTo>
                    <a:pt x="169" y="709"/>
                    <a:pt x="169" y="829"/>
                    <a:pt x="145" y="925"/>
                  </a:cubicBezTo>
                  <a:cubicBezTo>
                    <a:pt x="145" y="973"/>
                    <a:pt x="145" y="1021"/>
                    <a:pt x="145" y="1069"/>
                  </a:cubicBezTo>
                  <a:cubicBezTo>
                    <a:pt x="145" y="1093"/>
                    <a:pt x="145" y="1093"/>
                    <a:pt x="145" y="1117"/>
                  </a:cubicBezTo>
                  <a:cubicBezTo>
                    <a:pt x="145" y="1141"/>
                    <a:pt x="121" y="1165"/>
                    <a:pt x="121" y="1189"/>
                  </a:cubicBezTo>
                  <a:cubicBezTo>
                    <a:pt x="97" y="1309"/>
                    <a:pt x="73" y="1405"/>
                    <a:pt x="49" y="1501"/>
                  </a:cubicBezTo>
                  <a:cubicBezTo>
                    <a:pt x="1" y="1645"/>
                    <a:pt x="97" y="1813"/>
                    <a:pt x="241" y="1837"/>
                  </a:cubicBezTo>
                  <a:cubicBezTo>
                    <a:pt x="270" y="1846"/>
                    <a:pt x="301" y="1851"/>
                    <a:pt x="331" y="1851"/>
                  </a:cubicBezTo>
                  <a:cubicBezTo>
                    <a:pt x="448" y="1851"/>
                    <a:pt x="563" y="1778"/>
                    <a:pt x="601" y="1645"/>
                  </a:cubicBezTo>
                  <a:cubicBezTo>
                    <a:pt x="721" y="1189"/>
                    <a:pt x="745" y="685"/>
                    <a:pt x="673" y="205"/>
                  </a:cubicBezTo>
                  <a:cubicBezTo>
                    <a:pt x="653" y="86"/>
                    <a:pt x="520" y="0"/>
                    <a:pt x="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0"/>
            <p:cNvSpPr/>
            <p:nvPr/>
          </p:nvSpPr>
          <p:spPr>
            <a:xfrm>
              <a:off x="2320325" y="3453825"/>
              <a:ext cx="19825" cy="51850"/>
            </a:xfrm>
            <a:custGeom>
              <a:rect b="b" l="l" r="r" t="t"/>
              <a:pathLst>
                <a:path extrusionOk="0" h="2074" w="793">
                  <a:moveTo>
                    <a:pt x="528" y="0"/>
                  </a:moveTo>
                  <a:cubicBezTo>
                    <a:pt x="411" y="0"/>
                    <a:pt x="262" y="71"/>
                    <a:pt x="241" y="197"/>
                  </a:cubicBezTo>
                  <a:cubicBezTo>
                    <a:pt x="169" y="701"/>
                    <a:pt x="97" y="1229"/>
                    <a:pt x="25" y="1733"/>
                  </a:cubicBezTo>
                  <a:cubicBezTo>
                    <a:pt x="1" y="1877"/>
                    <a:pt x="73" y="2045"/>
                    <a:pt x="217" y="2069"/>
                  </a:cubicBezTo>
                  <a:cubicBezTo>
                    <a:pt x="235" y="2072"/>
                    <a:pt x="254" y="2074"/>
                    <a:pt x="274" y="2074"/>
                  </a:cubicBezTo>
                  <a:cubicBezTo>
                    <a:pt x="407" y="2074"/>
                    <a:pt x="556" y="2003"/>
                    <a:pt x="577" y="1877"/>
                  </a:cubicBezTo>
                  <a:cubicBezTo>
                    <a:pt x="625" y="1373"/>
                    <a:pt x="697" y="869"/>
                    <a:pt x="769" y="365"/>
                  </a:cubicBezTo>
                  <a:cubicBezTo>
                    <a:pt x="793" y="221"/>
                    <a:pt x="745" y="53"/>
                    <a:pt x="577" y="5"/>
                  </a:cubicBezTo>
                  <a:cubicBezTo>
                    <a:pt x="562" y="2"/>
                    <a:pt x="545" y="0"/>
                    <a:pt x="5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0"/>
            <p:cNvSpPr/>
            <p:nvPr/>
          </p:nvSpPr>
          <p:spPr>
            <a:xfrm>
              <a:off x="2308925" y="3567950"/>
              <a:ext cx="17425" cy="40975"/>
            </a:xfrm>
            <a:custGeom>
              <a:rect b="b" l="l" r="r" t="t"/>
              <a:pathLst>
                <a:path extrusionOk="0" h="1639" w="697">
                  <a:moveTo>
                    <a:pt x="409" y="0"/>
                  </a:moveTo>
                  <a:cubicBezTo>
                    <a:pt x="241" y="0"/>
                    <a:pt x="145" y="120"/>
                    <a:pt x="121" y="288"/>
                  </a:cubicBezTo>
                  <a:cubicBezTo>
                    <a:pt x="97" y="648"/>
                    <a:pt x="49" y="1008"/>
                    <a:pt x="1" y="1368"/>
                  </a:cubicBezTo>
                  <a:cubicBezTo>
                    <a:pt x="1" y="1440"/>
                    <a:pt x="49" y="1512"/>
                    <a:pt x="97" y="1560"/>
                  </a:cubicBezTo>
                  <a:cubicBezTo>
                    <a:pt x="136" y="1600"/>
                    <a:pt x="191" y="1639"/>
                    <a:pt x="249" y="1639"/>
                  </a:cubicBezTo>
                  <a:cubicBezTo>
                    <a:pt x="262" y="1639"/>
                    <a:pt x="276" y="1637"/>
                    <a:pt x="289" y="1632"/>
                  </a:cubicBezTo>
                  <a:cubicBezTo>
                    <a:pt x="457" y="1632"/>
                    <a:pt x="553" y="1512"/>
                    <a:pt x="577" y="1368"/>
                  </a:cubicBezTo>
                  <a:cubicBezTo>
                    <a:pt x="601" y="1008"/>
                    <a:pt x="649" y="648"/>
                    <a:pt x="673" y="288"/>
                  </a:cubicBezTo>
                  <a:cubicBezTo>
                    <a:pt x="697" y="216"/>
                    <a:pt x="649" y="120"/>
                    <a:pt x="601" y="72"/>
                  </a:cubicBezTo>
                  <a:cubicBezTo>
                    <a:pt x="553" y="24"/>
                    <a:pt x="481" y="0"/>
                    <a:pt x="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0"/>
            <p:cNvSpPr/>
            <p:nvPr/>
          </p:nvSpPr>
          <p:spPr>
            <a:xfrm>
              <a:off x="2341325" y="3567950"/>
              <a:ext cx="19825" cy="30025"/>
            </a:xfrm>
            <a:custGeom>
              <a:rect b="b" l="l" r="r" t="t"/>
              <a:pathLst>
                <a:path extrusionOk="0" h="1201" w="793">
                  <a:moveTo>
                    <a:pt x="505" y="0"/>
                  </a:moveTo>
                  <a:cubicBezTo>
                    <a:pt x="433" y="0"/>
                    <a:pt x="361" y="24"/>
                    <a:pt x="313" y="72"/>
                  </a:cubicBezTo>
                  <a:cubicBezTo>
                    <a:pt x="265" y="120"/>
                    <a:pt x="217" y="192"/>
                    <a:pt x="217" y="264"/>
                  </a:cubicBezTo>
                  <a:cubicBezTo>
                    <a:pt x="217" y="312"/>
                    <a:pt x="217" y="384"/>
                    <a:pt x="217" y="432"/>
                  </a:cubicBezTo>
                  <a:cubicBezTo>
                    <a:pt x="217" y="480"/>
                    <a:pt x="193" y="528"/>
                    <a:pt x="169" y="576"/>
                  </a:cubicBezTo>
                  <a:cubicBezTo>
                    <a:pt x="145" y="624"/>
                    <a:pt x="121" y="672"/>
                    <a:pt x="97" y="720"/>
                  </a:cubicBezTo>
                  <a:cubicBezTo>
                    <a:pt x="49" y="792"/>
                    <a:pt x="1" y="840"/>
                    <a:pt x="1" y="936"/>
                  </a:cubicBezTo>
                  <a:cubicBezTo>
                    <a:pt x="1" y="984"/>
                    <a:pt x="25" y="1080"/>
                    <a:pt x="97" y="1128"/>
                  </a:cubicBezTo>
                  <a:cubicBezTo>
                    <a:pt x="145" y="1176"/>
                    <a:pt x="217" y="1200"/>
                    <a:pt x="289" y="1200"/>
                  </a:cubicBezTo>
                  <a:cubicBezTo>
                    <a:pt x="361" y="1200"/>
                    <a:pt x="433" y="1176"/>
                    <a:pt x="481" y="1128"/>
                  </a:cubicBezTo>
                  <a:cubicBezTo>
                    <a:pt x="601" y="1008"/>
                    <a:pt x="673" y="864"/>
                    <a:pt x="721" y="696"/>
                  </a:cubicBezTo>
                  <a:cubicBezTo>
                    <a:pt x="745" y="624"/>
                    <a:pt x="769" y="552"/>
                    <a:pt x="769" y="456"/>
                  </a:cubicBezTo>
                  <a:cubicBezTo>
                    <a:pt x="793" y="408"/>
                    <a:pt x="793" y="336"/>
                    <a:pt x="793" y="264"/>
                  </a:cubicBezTo>
                  <a:cubicBezTo>
                    <a:pt x="769" y="192"/>
                    <a:pt x="745" y="120"/>
                    <a:pt x="697" y="72"/>
                  </a:cubicBezTo>
                  <a:cubicBezTo>
                    <a:pt x="649" y="24"/>
                    <a:pt x="577" y="0"/>
                    <a:pt x="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0"/>
            <p:cNvSpPr/>
            <p:nvPr/>
          </p:nvSpPr>
          <p:spPr>
            <a:xfrm>
              <a:off x="2354525" y="3497150"/>
              <a:ext cx="18025" cy="46825"/>
            </a:xfrm>
            <a:custGeom>
              <a:rect b="b" l="l" r="r" t="t"/>
              <a:pathLst>
                <a:path extrusionOk="0" h="1873" w="721">
                  <a:moveTo>
                    <a:pt x="433" y="0"/>
                  </a:moveTo>
                  <a:cubicBezTo>
                    <a:pt x="265" y="0"/>
                    <a:pt x="169" y="120"/>
                    <a:pt x="145" y="288"/>
                  </a:cubicBezTo>
                  <a:cubicBezTo>
                    <a:pt x="97" y="720"/>
                    <a:pt x="49" y="1152"/>
                    <a:pt x="25" y="1584"/>
                  </a:cubicBezTo>
                  <a:cubicBezTo>
                    <a:pt x="1" y="1728"/>
                    <a:pt x="145" y="1872"/>
                    <a:pt x="289" y="1872"/>
                  </a:cubicBezTo>
                  <a:cubicBezTo>
                    <a:pt x="457" y="1848"/>
                    <a:pt x="553" y="1752"/>
                    <a:pt x="577" y="1584"/>
                  </a:cubicBezTo>
                  <a:cubicBezTo>
                    <a:pt x="625" y="1152"/>
                    <a:pt x="673" y="720"/>
                    <a:pt x="721" y="288"/>
                  </a:cubicBezTo>
                  <a:cubicBezTo>
                    <a:pt x="721" y="144"/>
                    <a:pt x="577" y="0"/>
                    <a:pt x="4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0"/>
            <p:cNvSpPr/>
            <p:nvPr/>
          </p:nvSpPr>
          <p:spPr>
            <a:xfrm>
              <a:off x="2364725" y="3421125"/>
              <a:ext cx="19250" cy="43950"/>
            </a:xfrm>
            <a:custGeom>
              <a:rect b="b" l="l" r="r" t="t"/>
              <a:pathLst>
                <a:path extrusionOk="0" h="1758" w="770">
                  <a:moveTo>
                    <a:pt x="338" y="1"/>
                  </a:moveTo>
                  <a:cubicBezTo>
                    <a:pt x="305" y="1"/>
                    <a:pt x="271" y="7"/>
                    <a:pt x="241" y="17"/>
                  </a:cubicBezTo>
                  <a:cubicBezTo>
                    <a:pt x="121" y="65"/>
                    <a:pt x="1" y="209"/>
                    <a:pt x="49" y="353"/>
                  </a:cubicBezTo>
                  <a:cubicBezTo>
                    <a:pt x="97" y="449"/>
                    <a:pt x="121" y="545"/>
                    <a:pt x="145" y="641"/>
                  </a:cubicBezTo>
                  <a:cubicBezTo>
                    <a:pt x="145" y="665"/>
                    <a:pt x="145" y="689"/>
                    <a:pt x="169" y="713"/>
                  </a:cubicBezTo>
                  <a:cubicBezTo>
                    <a:pt x="169" y="761"/>
                    <a:pt x="169" y="833"/>
                    <a:pt x="169" y="881"/>
                  </a:cubicBezTo>
                  <a:cubicBezTo>
                    <a:pt x="169" y="929"/>
                    <a:pt x="169" y="977"/>
                    <a:pt x="169" y="1025"/>
                  </a:cubicBezTo>
                  <a:cubicBezTo>
                    <a:pt x="169" y="1049"/>
                    <a:pt x="169" y="1073"/>
                    <a:pt x="169" y="1097"/>
                  </a:cubicBezTo>
                  <a:cubicBezTo>
                    <a:pt x="169" y="1097"/>
                    <a:pt x="169" y="1121"/>
                    <a:pt x="169" y="1121"/>
                  </a:cubicBezTo>
                  <a:cubicBezTo>
                    <a:pt x="145" y="1217"/>
                    <a:pt x="121" y="1313"/>
                    <a:pt x="73" y="1409"/>
                  </a:cubicBezTo>
                  <a:cubicBezTo>
                    <a:pt x="25" y="1553"/>
                    <a:pt x="145" y="1721"/>
                    <a:pt x="265" y="1745"/>
                  </a:cubicBezTo>
                  <a:cubicBezTo>
                    <a:pt x="295" y="1753"/>
                    <a:pt x="324" y="1757"/>
                    <a:pt x="352" y="1757"/>
                  </a:cubicBezTo>
                  <a:cubicBezTo>
                    <a:pt x="481" y="1757"/>
                    <a:pt x="585" y="1671"/>
                    <a:pt x="625" y="1553"/>
                  </a:cubicBezTo>
                  <a:cubicBezTo>
                    <a:pt x="769" y="1121"/>
                    <a:pt x="769" y="617"/>
                    <a:pt x="601" y="209"/>
                  </a:cubicBezTo>
                  <a:cubicBezTo>
                    <a:pt x="553" y="137"/>
                    <a:pt x="529" y="89"/>
                    <a:pt x="457" y="41"/>
                  </a:cubicBezTo>
                  <a:cubicBezTo>
                    <a:pt x="429" y="13"/>
                    <a:pt x="384" y="1"/>
                    <a:pt x="3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0"/>
            <p:cNvSpPr/>
            <p:nvPr/>
          </p:nvSpPr>
          <p:spPr>
            <a:xfrm>
              <a:off x="2374325" y="3323125"/>
              <a:ext cx="13850" cy="41425"/>
            </a:xfrm>
            <a:custGeom>
              <a:rect b="b" l="l" r="r" t="t"/>
              <a:pathLst>
                <a:path extrusionOk="0" h="1657" w="554">
                  <a:moveTo>
                    <a:pt x="265" y="0"/>
                  </a:moveTo>
                  <a:cubicBezTo>
                    <a:pt x="121" y="24"/>
                    <a:pt x="1" y="120"/>
                    <a:pt x="1" y="288"/>
                  </a:cubicBezTo>
                  <a:lnTo>
                    <a:pt x="1" y="1368"/>
                  </a:lnTo>
                  <a:cubicBezTo>
                    <a:pt x="1" y="1513"/>
                    <a:pt x="121" y="1657"/>
                    <a:pt x="265" y="1657"/>
                  </a:cubicBezTo>
                  <a:cubicBezTo>
                    <a:pt x="409" y="1657"/>
                    <a:pt x="553" y="1537"/>
                    <a:pt x="553" y="1368"/>
                  </a:cubicBezTo>
                  <a:lnTo>
                    <a:pt x="553" y="288"/>
                  </a:lnTo>
                  <a:cubicBezTo>
                    <a:pt x="553" y="144"/>
                    <a:pt x="409" y="0"/>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0"/>
            <p:cNvSpPr/>
            <p:nvPr/>
          </p:nvSpPr>
          <p:spPr>
            <a:xfrm>
              <a:off x="2371325" y="3214725"/>
              <a:ext cx="18050" cy="43925"/>
            </a:xfrm>
            <a:custGeom>
              <a:rect b="b" l="l" r="r" t="t"/>
              <a:pathLst>
                <a:path extrusionOk="0" h="1757" w="722">
                  <a:moveTo>
                    <a:pt x="402" y="0"/>
                  </a:moveTo>
                  <a:cubicBezTo>
                    <a:pt x="373" y="0"/>
                    <a:pt x="343" y="6"/>
                    <a:pt x="313" y="16"/>
                  </a:cubicBezTo>
                  <a:cubicBezTo>
                    <a:pt x="241" y="40"/>
                    <a:pt x="169" y="64"/>
                    <a:pt x="145" y="136"/>
                  </a:cubicBezTo>
                  <a:cubicBezTo>
                    <a:pt x="97" y="208"/>
                    <a:pt x="97" y="280"/>
                    <a:pt x="121" y="352"/>
                  </a:cubicBezTo>
                  <a:cubicBezTo>
                    <a:pt x="121" y="352"/>
                    <a:pt x="121" y="376"/>
                    <a:pt x="121" y="376"/>
                  </a:cubicBezTo>
                  <a:cubicBezTo>
                    <a:pt x="121" y="400"/>
                    <a:pt x="121" y="424"/>
                    <a:pt x="121" y="448"/>
                  </a:cubicBezTo>
                  <a:cubicBezTo>
                    <a:pt x="121" y="496"/>
                    <a:pt x="121" y="544"/>
                    <a:pt x="121" y="592"/>
                  </a:cubicBezTo>
                  <a:cubicBezTo>
                    <a:pt x="145" y="688"/>
                    <a:pt x="145" y="784"/>
                    <a:pt x="121" y="880"/>
                  </a:cubicBezTo>
                  <a:cubicBezTo>
                    <a:pt x="121" y="928"/>
                    <a:pt x="121" y="976"/>
                    <a:pt x="121" y="1024"/>
                  </a:cubicBezTo>
                  <a:cubicBezTo>
                    <a:pt x="121" y="1024"/>
                    <a:pt x="121" y="1048"/>
                    <a:pt x="121" y="1072"/>
                  </a:cubicBezTo>
                  <a:cubicBezTo>
                    <a:pt x="97" y="1096"/>
                    <a:pt x="97" y="1120"/>
                    <a:pt x="97" y="1120"/>
                  </a:cubicBezTo>
                  <a:cubicBezTo>
                    <a:pt x="97" y="1216"/>
                    <a:pt x="73" y="1312"/>
                    <a:pt x="49" y="1408"/>
                  </a:cubicBezTo>
                  <a:cubicBezTo>
                    <a:pt x="1" y="1552"/>
                    <a:pt x="97" y="1720"/>
                    <a:pt x="241" y="1744"/>
                  </a:cubicBezTo>
                  <a:cubicBezTo>
                    <a:pt x="266" y="1753"/>
                    <a:pt x="292" y="1757"/>
                    <a:pt x="317" y="1757"/>
                  </a:cubicBezTo>
                  <a:cubicBezTo>
                    <a:pt x="433" y="1757"/>
                    <a:pt x="538" y="1671"/>
                    <a:pt x="577" y="1552"/>
                  </a:cubicBezTo>
                  <a:cubicBezTo>
                    <a:pt x="697" y="1120"/>
                    <a:pt x="721" y="664"/>
                    <a:pt x="649" y="208"/>
                  </a:cubicBezTo>
                  <a:cubicBezTo>
                    <a:pt x="649" y="136"/>
                    <a:pt x="577" y="64"/>
                    <a:pt x="529" y="40"/>
                  </a:cubicBezTo>
                  <a:cubicBezTo>
                    <a:pt x="487" y="12"/>
                    <a:pt x="445"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0"/>
            <p:cNvSpPr/>
            <p:nvPr/>
          </p:nvSpPr>
          <p:spPr>
            <a:xfrm>
              <a:off x="2372525" y="3136500"/>
              <a:ext cx="550" cy="975"/>
            </a:xfrm>
            <a:custGeom>
              <a:rect b="b" l="l" r="r" t="t"/>
              <a:pathLst>
                <a:path extrusionOk="0" h="39" w="22">
                  <a:moveTo>
                    <a:pt x="1" y="1"/>
                  </a:moveTo>
                  <a:lnTo>
                    <a:pt x="1" y="1"/>
                  </a:lnTo>
                  <a:cubicBezTo>
                    <a:pt x="10" y="29"/>
                    <a:pt x="16" y="39"/>
                    <a:pt x="18" y="39"/>
                  </a:cubicBezTo>
                  <a:cubicBezTo>
                    <a:pt x="21" y="39"/>
                    <a:pt x="16" y="15"/>
                    <a:pt x="1" y="1"/>
                  </a:cubicBezTo>
                  <a:close/>
                </a:path>
              </a:pathLst>
            </a:custGeom>
            <a:solidFill>
              <a:srgbClr val="9BD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0"/>
            <p:cNvSpPr/>
            <p:nvPr/>
          </p:nvSpPr>
          <p:spPr>
            <a:xfrm>
              <a:off x="2370125" y="3125050"/>
              <a:ext cx="19250" cy="38450"/>
            </a:xfrm>
            <a:custGeom>
              <a:rect b="b" l="l" r="r" t="t"/>
              <a:pathLst>
                <a:path extrusionOk="0" h="1538" w="770">
                  <a:moveTo>
                    <a:pt x="326" y="1"/>
                  </a:moveTo>
                  <a:cubicBezTo>
                    <a:pt x="274" y="1"/>
                    <a:pt x="220" y="17"/>
                    <a:pt x="169" y="51"/>
                  </a:cubicBezTo>
                  <a:cubicBezTo>
                    <a:pt x="49" y="123"/>
                    <a:pt x="1" y="291"/>
                    <a:pt x="73" y="411"/>
                  </a:cubicBezTo>
                  <a:cubicBezTo>
                    <a:pt x="97" y="435"/>
                    <a:pt x="97" y="459"/>
                    <a:pt x="97" y="459"/>
                  </a:cubicBezTo>
                  <a:cubicBezTo>
                    <a:pt x="97" y="483"/>
                    <a:pt x="121" y="507"/>
                    <a:pt x="121" y="531"/>
                  </a:cubicBezTo>
                  <a:cubicBezTo>
                    <a:pt x="145" y="579"/>
                    <a:pt x="145" y="627"/>
                    <a:pt x="169" y="675"/>
                  </a:cubicBezTo>
                  <a:cubicBezTo>
                    <a:pt x="169" y="747"/>
                    <a:pt x="169" y="843"/>
                    <a:pt x="169" y="915"/>
                  </a:cubicBezTo>
                  <a:cubicBezTo>
                    <a:pt x="145" y="939"/>
                    <a:pt x="145" y="987"/>
                    <a:pt x="145" y="1011"/>
                  </a:cubicBezTo>
                  <a:cubicBezTo>
                    <a:pt x="121" y="1035"/>
                    <a:pt x="121" y="1059"/>
                    <a:pt x="121" y="1083"/>
                  </a:cubicBezTo>
                  <a:cubicBezTo>
                    <a:pt x="121" y="1107"/>
                    <a:pt x="121" y="1107"/>
                    <a:pt x="97" y="1107"/>
                  </a:cubicBezTo>
                  <a:cubicBezTo>
                    <a:pt x="97" y="1107"/>
                    <a:pt x="97" y="1107"/>
                    <a:pt x="97" y="1131"/>
                  </a:cubicBezTo>
                  <a:cubicBezTo>
                    <a:pt x="73" y="1179"/>
                    <a:pt x="49" y="1251"/>
                    <a:pt x="73" y="1347"/>
                  </a:cubicBezTo>
                  <a:cubicBezTo>
                    <a:pt x="97" y="1395"/>
                    <a:pt x="145" y="1467"/>
                    <a:pt x="193" y="1515"/>
                  </a:cubicBezTo>
                  <a:cubicBezTo>
                    <a:pt x="237" y="1529"/>
                    <a:pt x="285" y="1537"/>
                    <a:pt x="332" y="1537"/>
                  </a:cubicBezTo>
                  <a:cubicBezTo>
                    <a:pt x="440" y="1537"/>
                    <a:pt x="544" y="1495"/>
                    <a:pt x="577" y="1395"/>
                  </a:cubicBezTo>
                  <a:cubicBezTo>
                    <a:pt x="769" y="987"/>
                    <a:pt x="769" y="531"/>
                    <a:pt x="553" y="147"/>
                  </a:cubicBezTo>
                  <a:cubicBezTo>
                    <a:pt x="507" y="54"/>
                    <a:pt x="420" y="1"/>
                    <a:pt x="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0"/>
            <p:cNvSpPr/>
            <p:nvPr/>
          </p:nvSpPr>
          <p:spPr>
            <a:xfrm>
              <a:off x="2371325" y="3018900"/>
              <a:ext cx="17450" cy="41425"/>
            </a:xfrm>
            <a:custGeom>
              <a:rect b="b" l="l" r="r" t="t"/>
              <a:pathLst>
                <a:path extrusionOk="0" h="1657" w="698">
                  <a:moveTo>
                    <a:pt x="313" y="0"/>
                  </a:moveTo>
                  <a:cubicBezTo>
                    <a:pt x="169" y="0"/>
                    <a:pt x="1" y="120"/>
                    <a:pt x="25" y="288"/>
                  </a:cubicBezTo>
                  <a:cubicBezTo>
                    <a:pt x="49" y="648"/>
                    <a:pt x="97" y="1008"/>
                    <a:pt x="121" y="1368"/>
                  </a:cubicBezTo>
                  <a:cubicBezTo>
                    <a:pt x="145" y="1440"/>
                    <a:pt x="145" y="1512"/>
                    <a:pt x="217" y="1560"/>
                  </a:cubicBezTo>
                  <a:cubicBezTo>
                    <a:pt x="265" y="1608"/>
                    <a:pt x="337" y="1656"/>
                    <a:pt x="409" y="1656"/>
                  </a:cubicBezTo>
                  <a:cubicBezTo>
                    <a:pt x="553" y="1632"/>
                    <a:pt x="697" y="1512"/>
                    <a:pt x="697" y="1368"/>
                  </a:cubicBezTo>
                  <a:cubicBezTo>
                    <a:pt x="649" y="1008"/>
                    <a:pt x="625" y="648"/>
                    <a:pt x="577" y="288"/>
                  </a:cubicBezTo>
                  <a:cubicBezTo>
                    <a:pt x="577" y="216"/>
                    <a:pt x="553" y="144"/>
                    <a:pt x="505" y="72"/>
                  </a:cubicBezTo>
                  <a:cubicBezTo>
                    <a:pt x="457" y="24"/>
                    <a:pt x="38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0"/>
            <p:cNvSpPr/>
            <p:nvPr/>
          </p:nvSpPr>
          <p:spPr>
            <a:xfrm>
              <a:off x="2374325" y="2951075"/>
              <a:ext cx="13850" cy="27625"/>
            </a:xfrm>
            <a:custGeom>
              <a:rect b="b" l="l" r="r" t="t"/>
              <a:pathLst>
                <a:path extrusionOk="0" h="1105" w="554">
                  <a:moveTo>
                    <a:pt x="265" y="1"/>
                  </a:moveTo>
                  <a:cubicBezTo>
                    <a:pt x="193" y="1"/>
                    <a:pt x="121" y="25"/>
                    <a:pt x="73" y="73"/>
                  </a:cubicBezTo>
                  <a:cubicBezTo>
                    <a:pt x="25" y="145"/>
                    <a:pt x="1" y="193"/>
                    <a:pt x="1" y="289"/>
                  </a:cubicBezTo>
                  <a:lnTo>
                    <a:pt x="1" y="817"/>
                  </a:lnTo>
                  <a:cubicBezTo>
                    <a:pt x="1" y="889"/>
                    <a:pt x="25" y="961"/>
                    <a:pt x="73" y="1009"/>
                  </a:cubicBezTo>
                  <a:cubicBezTo>
                    <a:pt x="121" y="1057"/>
                    <a:pt x="193" y="1105"/>
                    <a:pt x="265" y="1105"/>
                  </a:cubicBezTo>
                  <a:cubicBezTo>
                    <a:pt x="337" y="1105"/>
                    <a:pt x="409" y="1081"/>
                    <a:pt x="457" y="1009"/>
                  </a:cubicBezTo>
                  <a:cubicBezTo>
                    <a:pt x="505" y="961"/>
                    <a:pt x="553" y="889"/>
                    <a:pt x="553" y="817"/>
                  </a:cubicBezTo>
                  <a:lnTo>
                    <a:pt x="553" y="289"/>
                  </a:lnTo>
                  <a:cubicBezTo>
                    <a:pt x="553" y="217"/>
                    <a:pt x="529" y="121"/>
                    <a:pt x="457" y="73"/>
                  </a:cubicBezTo>
                  <a:cubicBezTo>
                    <a:pt x="409" y="25"/>
                    <a:pt x="337"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0"/>
            <p:cNvSpPr/>
            <p:nvPr/>
          </p:nvSpPr>
          <p:spPr>
            <a:xfrm>
              <a:off x="2376725" y="2861275"/>
              <a:ext cx="16850" cy="33225"/>
            </a:xfrm>
            <a:custGeom>
              <a:rect b="b" l="l" r="r" t="t"/>
              <a:pathLst>
                <a:path extrusionOk="0" h="1329" w="674">
                  <a:moveTo>
                    <a:pt x="272" y="1"/>
                  </a:moveTo>
                  <a:cubicBezTo>
                    <a:pt x="229" y="1"/>
                    <a:pt x="187" y="12"/>
                    <a:pt x="145" y="41"/>
                  </a:cubicBezTo>
                  <a:cubicBezTo>
                    <a:pt x="97" y="89"/>
                    <a:pt x="25" y="137"/>
                    <a:pt x="25" y="209"/>
                  </a:cubicBezTo>
                  <a:cubicBezTo>
                    <a:pt x="1" y="305"/>
                    <a:pt x="1" y="377"/>
                    <a:pt x="1" y="473"/>
                  </a:cubicBezTo>
                  <a:cubicBezTo>
                    <a:pt x="1" y="569"/>
                    <a:pt x="1" y="641"/>
                    <a:pt x="1" y="737"/>
                  </a:cubicBezTo>
                  <a:cubicBezTo>
                    <a:pt x="25" y="905"/>
                    <a:pt x="73" y="1049"/>
                    <a:pt x="145" y="1193"/>
                  </a:cubicBezTo>
                  <a:cubicBezTo>
                    <a:pt x="169" y="1241"/>
                    <a:pt x="265" y="1289"/>
                    <a:pt x="313" y="1313"/>
                  </a:cubicBezTo>
                  <a:cubicBezTo>
                    <a:pt x="343" y="1323"/>
                    <a:pt x="377" y="1328"/>
                    <a:pt x="410" y="1328"/>
                  </a:cubicBezTo>
                  <a:cubicBezTo>
                    <a:pt x="456" y="1328"/>
                    <a:pt x="501" y="1317"/>
                    <a:pt x="529" y="1289"/>
                  </a:cubicBezTo>
                  <a:cubicBezTo>
                    <a:pt x="601" y="1241"/>
                    <a:pt x="649" y="1193"/>
                    <a:pt x="649" y="1121"/>
                  </a:cubicBezTo>
                  <a:cubicBezTo>
                    <a:pt x="673" y="1097"/>
                    <a:pt x="673" y="1073"/>
                    <a:pt x="673" y="1049"/>
                  </a:cubicBezTo>
                  <a:cubicBezTo>
                    <a:pt x="673" y="1001"/>
                    <a:pt x="649" y="977"/>
                    <a:pt x="649" y="929"/>
                  </a:cubicBezTo>
                  <a:cubicBezTo>
                    <a:pt x="601" y="833"/>
                    <a:pt x="577" y="737"/>
                    <a:pt x="553" y="641"/>
                  </a:cubicBezTo>
                  <a:cubicBezTo>
                    <a:pt x="553" y="537"/>
                    <a:pt x="553" y="451"/>
                    <a:pt x="553" y="353"/>
                  </a:cubicBezTo>
                  <a:cubicBezTo>
                    <a:pt x="577" y="281"/>
                    <a:pt x="577" y="209"/>
                    <a:pt x="529" y="137"/>
                  </a:cubicBezTo>
                  <a:cubicBezTo>
                    <a:pt x="481" y="89"/>
                    <a:pt x="433" y="41"/>
                    <a:pt x="361" y="17"/>
                  </a:cubicBezTo>
                  <a:cubicBezTo>
                    <a:pt x="331" y="7"/>
                    <a:pt x="301" y="1"/>
                    <a:pt x="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0"/>
            <p:cNvSpPr/>
            <p:nvPr/>
          </p:nvSpPr>
          <p:spPr>
            <a:xfrm>
              <a:off x="2416950" y="2864300"/>
              <a:ext cx="20425" cy="43600"/>
            </a:xfrm>
            <a:custGeom>
              <a:rect b="b" l="l" r="r" t="t"/>
              <a:pathLst>
                <a:path extrusionOk="0" h="1744" w="817">
                  <a:moveTo>
                    <a:pt x="518" y="0"/>
                  </a:moveTo>
                  <a:cubicBezTo>
                    <a:pt x="419" y="0"/>
                    <a:pt x="319" y="43"/>
                    <a:pt x="288" y="136"/>
                  </a:cubicBezTo>
                  <a:cubicBezTo>
                    <a:pt x="96" y="544"/>
                    <a:pt x="0" y="1000"/>
                    <a:pt x="24" y="1480"/>
                  </a:cubicBezTo>
                  <a:cubicBezTo>
                    <a:pt x="24" y="1624"/>
                    <a:pt x="144" y="1744"/>
                    <a:pt x="312" y="1744"/>
                  </a:cubicBezTo>
                  <a:cubicBezTo>
                    <a:pt x="456" y="1744"/>
                    <a:pt x="576" y="1624"/>
                    <a:pt x="576" y="1480"/>
                  </a:cubicBezTo>
                  <a:cubicBezTo>
                    <a:pt x="576" y="1360"/>
                    <a:pt x="576" y="1264"/>
                    <a:pt x="576" y="1168"/>
                  </a:cubicBezTo>
                  <a:cubicBezTo>
                    <a:pt x="576" y="1120"/>
                    <a:pt x="600" y="1072"/>
                    <a:pt x="600" y="1024"/>
                  </a:cubicBezTo>
                  <a:cubicBezTo>
                    <a:pt x="600" y="1024"/>
                    <a:pt x="600" y="1000"/>
                    <a:pt x="600" y="1000"/>
                  </a:cubicBezTo>
                  <a:cubicBezTo>
                    <a:pt x="600" y="976"/>
                    <a:pt x="600" y="952"/>
                    <a:pt x="600" y="928"/>
                  </a:cubicBezTo>
                  <a:cubicBezTo>
                    <a:pt x="624" y="832"/>
                    <a:pt x="648" y="736"/>
                    <a:pt x="672" y="664"/>
                  </a:cubicBezTo>
                  <a:cubicBezTo>
                    <a:pt x="696" y="616"/>
                    <a:pt x="720" y="568"/>
                    <a:pt x="720" y="520"/>
                  </a:cubicBezTo>
                  <a:cubicBezTo>
                    <a:pt x="744" y="496"/>
                    <a:pt x="744" y="472"/>
                    <a:pt x="744" y="448"/>
                  </a:cubicBezTo>
                  <a:cubicBezTo>
                    <a:pt x="744" y="424"/>
                    <a:pt x="768" y="424"/>
                    <a:pt x="768" y="400"/>
                  </a:cubicBezTo>
                  <a:cubicBezTo>
                    <a:pt x="768" y="400"/>
                    <a:pt x="768" y="400"/>
                    <a:pt x="768" y="424"/>
                  </a:cubicBezTo>
                  <a:cubicBezTo>
                    <a:pt x="792" y="352"/>
                    <a:pt x="816" y="280"/>
                    <a:pt x="792" y="208"/>
                  </a:cubicBezTo>
                  <a:cubicBezTo>
                    <a:pt x="768" y="136"/>
                    <a:pt x="720" y="64"/>
                    <a:pt x="672" y="40"/>
                  </a:cubicBezTo>
                  <a:cubicBezTo>
                    <a:pt x="629" y="14"/>
                    <a:pt x="574" y="0"/>
                    <a:pt x="5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0"/>
            <p:cNvSpPr/>
            <p:nvPr/>
          </p:nvSpPr>
          <p:spPr>
            <a:xfrm>
              <a:off x="2420550" y="2978075"/>
              <a:ext cx="17425" cy="41450"/>
            </a:xfrm>
            <a:custGeom>
              <a:rect b="b" l="l" r="r" t="t"/>
              <a:pathLst>
                <a:path extrusionOk="0" h="1658" w="697">
                  <a:moveTo>
                    <a:pt x="288" y="1"/>
                  </a:moveTo>
                  <a:cubicBezTo>
                    <a:pt x="144" y="1"/>
                    <a:pt x="0" y="121"/>
                    <a:pt x="24" y="289"/>
                  </a:cubicBezTo>
                  <a:cubicBezTo>
                    <a:pt x="48" y="649"/>
                    <a:pt x="72" y="1009"/>
                    <a:pt x="120" y="1369"/>
                  </a:cubicBezTo>
                  <a:cubicBezTo>
                    <a:pt x="120" y="1441"/>
                    <a:pt x="144" y="1513"/>
                    <a:pt x="192" y="1561"/>
                  </a:cubicBezTo>
                  <a:cubicBezTo>
                    <a:pt x="240" y="1609"/>
                    <a:pt x="336" y="1657"/>
                    <a:pt x="408" y="1657"/>
                  </a:cubicBezTo>
                  <a:cubicBezTo>
                    <a:pt x="528" y="1633"/>
                    <a:pt x="696" y="1537"/>
                    <a:pt x="672" y="1369"/>
                  </a:cubicBezTo>
                  <a:cubicBezTo>
                    <a:pt x="648" y="1009"/>
                    <a:pt x="600" y="649"/>
                    <a:pt x="576" y="289"/>
                  </a:cubicBezTo>
                  <a:cubicBezTo>
                    <a:pt x="576" y="217"/>
                    <a:pt x="552" y="145"/>
                    <a:pt x="504" y="97"/>
                  </a:cubicBezTo>
                  <a:cubicBezTo>
                    <a:pt x="456" y="49"/>
                    <a:pt x="360"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0"/>
            <p:cNvSpPr/>
            <p:nvPr/>
          </p:nvSpPr>
          <p:spPr>
            <a:xfrm>
              <a:off x="2422350" y="3062625"/>
              <a:ext cx="18025" cy="57175"/>
            </a:xfrm>
            <a:custGeom>
              <a:rect b="b" l="l" r="r" t="t"/>
              <a:pathLst>
                <a:path extrusionOk="0" h="2287" w="721">
                  <a:moveTo>
                    <a:pt x="320" y="1"/>
                  </a:moveTo>
                  <a:cubicBezTo>
                    <a:pt x="309" y="1"/>
                    <a:pt x="299" y="2"/>
                    <a:pt x="288" y="3"/>
                  </a:cubicBezTo>
                  <a:cubicBezTo>
                    <a:pt x="144" y="3"/>
                    <a:pt x="0" y="123"/>
                    <a:pt x="0" y="267"/>
                  </a:cubicBezTo>
                  <a:cubicBezTo>
                    <a:pt x="48" y="843"/>
                    <a:pt x="96" y="1443"/>
                    <a:pt x="144" y="2020"/>
                  </a:cubicBezTo>
                  <a:cubicBezTo>
                    <a:pt x="144" y="2153"/>
                    <a:pt x="247" y="2286"/>
                    <a:pt x="377" y="2286"/>
                  </a:cubicBezTo>
                  <a:cubicBezTo>
                    <a:pt x="387" y="2286"/>
                    <a:pt x="398" y="2285"/>
                    <a:pt x="408" y="2284"/>
                  </a:cubicBezTo>
                  <a:cubicBezTo>
                    <a:pt x="552" y="2284"/>
                    <a:pt x="720" y="2164"/>
                    <a:pt x="696" y="2020"/>
                  </a:cubicBezTo>
                  <a:cubicBezTo>
                    <a:pt x="648" y="1443"/>
                    <a:pt x="600" y="843"/>
                    <a:pt x="552" y="267"/>
                  </a:cubicBezTo>
                  <a:cubicBezTo>
                    <a:pt x="552" y="134"/>
                    <a:pt x="449"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0"/>
            <p:cNvSpPr/>
            <p:nvPr/>
          </p:nvSpPr>
          <p:spPr>
            <a:xfrm>
              <a:off x="2422950" y="3179325"/>
              <a:ext cx="18025" cy="43975"/>
            </a:xfrm>
            <a:custGeom>
              <a:rect b="b" l="l" r="r" t="t"/>
              <a:pathLst>
                <a:path extrusionOk="0" h="1759" w="721">
                  <a:moveTo>
                    <a:pt x="391" y="0"/>
                  </a:moveTo>
                  <a:cubicBezTo>
                    <a:pt x="360" y="0"/>
                    <a:pt x="332" y="6"/>
                    <a:pt x="312" y="16"/>
                  </a:cubicBezTo>
                  <a:cubicBezTo>
                    <a:pt x="144" y="64"/>
                    <a:pt x="96" y="208"/>
                    <a:pt x="120" y="352"/>
                  </a:cubicBezTo>
                  <a:cubicBezTo>
                    <a:pt x="120" y="352"/>
                    <a:pt x="120" y="376"/>
                    <a:pt x="120" y="376"/>
                  </a:cubicBezTo>
                  <a:cubicBezTo>
                    <a:pt x="120" y="400"/>
                    <a:pt x="120" y="424"/>
                    <a:pt x="120" y="448"/>
                  </a:cubicBezTo>
                  <a:cubicBezTo>
                    <a:pt x="120" y="496"/>
                    <a:pt x="120" y="544"/>
                    <a:pt x="120" y="592"/>
                  </a:cubicBezTo>
                  <a:cubicBezTo>
                    <a:pt x="144" y="688"/>
                    <a:pt x="144" y="784"/>
                    <a:pt x="120" y="880"/>
                  </a:cubicBezTo>
                  <a:cubicBezTo>
                    <a:pt x="120" y="928"/>
                    <a:pt x="120" y="976"/>
                    <a:pt x="120" y="1024"/>
                  </a:cubicBezTo>
                  <a:cubicBezTo>
                    <a:pt x="120" y="1024"/>
                    <a:pt x="120" y="1048"/>
                    <a:pt x="120" y="1072"/>
                  </a:cubicBezTo>
                  <a:cubicBezTo>
                    <a:pt x="120" y="1072"/>
                    <a:pt x="96" y="1120"/>
                    <a:pt x="96" y="1120"/>
                  </a:cubicBezTo>
                  <a:cubicBezTo>
                    <a:pt x="96" y="1216"/>
                    <a:pt x="72" y="1312"/>
                    <a:pt x="48" y="1408"/>
                  </a:cubicBezTo>
                  <a:cubicBezTo>
                    <a:pt x="0" y="1552"/>
                    <a:pt x="96" y="1720"/>
                    <a:pt x="240" y="1744"/>
                  </a:cubicBezTo>
                  <a:cubicBezTo>
                    <a:pt x="270" y="1754"/>
                    <a:pt x="300" y="1759"/>
                    <a:pt x="330" y="1759"/>
                  </a:cubicBezTo>
                  <a:cubicBezTo>
                    <a:pt x="447" y="1759"/>
                    <a:pt x="557" y="1686"/>
                    <a:pt x="576" y="1552"/>
                  </a:cubicBezTo>
                  <a:cubicBezTo>
                    <a:pt x="696" y="1120"/>
                    <a:pt x="720" y="664"/>
                    <a:pt x="648" y="208"/>
                  </a:cubicBezTo>
                  <a:cubicBezTo>
                    <a:pt x="648" y="136"/>
                    <a:pt x="576" y="64"/>
                    <a:pt x="528" y="40"/>
                  </a:cubicBezTo>
                  <a:cubicBezTo>
                    <a:pt x="486" y="12"/>
                    <a:pt x="436"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0"/>
            <p:cNvSpPr/>
            <p:nvPr/>
          </p:nvSpPr>
          <p:spPr>
            <a:xfrm>
              <a:off x="2419350" y="3258250"/>
              <a:ext cx="18575" cy="46300"/>
            </a:xfrm>
            <a:custGeom>
              <a:rect b="b" l="l" r="r" t="t"/>
              <a:pathLst>
                <a:path extrusionOk="0" h="1852" w="743">
                  <a:moveTo>
                    <a:pt x="465" y="0"/>
                  </a:moveTo>
                  <a:cubicBezTo>
                    <a:pt x="454" y="0"/>
                    <a:pt x="443" y="1"/>
                    <a:pt x="432" y="3"/>
                  </a:cubicBezTo>
                  <a:cubicBezTo>
                    <a:pt x="264" y="3"/>
                    <a:pt x="168" y="123"/>
                    <a:pt x="168" y="267"/>
                  </a:cubicBezTo>
                  <a:lnTo>
                    <a:pt x="24" y="1587"/>
                  </a:lnTo>
                  <a:cubicBezTo>
                    <a:pt x="0" y="1731"/>
                    <a:pt x="168" y="1851"/>
                    <a:pt x="312" y="1851"/>
                  </a:cubicBezTo>
                  <a:cubicBezTo>
                    <a:pt x="480" y="1851"/>
                    <a:pt x="576" y="1731"/>
                    <a:pt x="576" y="1587"/>
                  </a:cubicBezTo>
                  <a:lnTo>
                    <a:pt x="720" y="267"/>
                  </a:lnTo>
                  <a:cubicBezTo>
                    <a:pt x="742" y="134"/>
                    <a:pt x="600" y="0"/>
                    <a:pt x="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0"/>
            <p:cNvSpPr/>
            <p:nvPr/>
          </p:nvSpPr>
          <p:spPr>
            <a:xfrm>
              <a:off x="2417550" y="3358525"/>
              <a:ext cx="13825" cy="41425"/>
            </a:xfrm>
            <a:custGeom>
              <a:rect b="b" l="l" r="r" t="t"/>
              <a:pathLst>
                <a:path extrusionOk="0" h="1657" w="553">
                  <a:moveTo>
                    <a:pt x="288" y="1"/>
                  </a:moveTo>
                  <a:cubicBezTo>
                    <a:pt x="120" y="1"/>
                    <a:pt x="0" y="121"/>
                    <a:pt x="0" y="289"/>
                  </a:cubicBezTo>
                  <a:lnTo>
                    <a:pt x="0" y="1369"/>
                  </a:lnTo>
                  <a:cubicBezTo>
                    <a:pt x="0" y="1513"/>
                    <a:pt x="120" y="1657"/>
                    <a:pt x="288" y="1657"/>
                  </a:cubicBezTo>
                  <a:cubicBezTo>
                    <a:pt x="432" y="1633"/>
                    <a:pt x="552" y="1537"/>
                    <a:pt x="552" y="1369"/>
                  </a:cubicBezTo>
                  <a:lnTo>
                    <a:pt x="552" y="289"/>
                  </a:lnTo>
                  <a:cubicBezTo>
                    <a:pt x="552" y="145"/>
                    <a:pt x="432"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0"/>
            <p:cNvSpPr/>
            <p:nvPr/>
          </p:nvSpPr>
          <p:spPr>
            <a:xfrm>
              <a:off x="2412150" y="3443075"/>
              <a:ext cx="13825" cy="43875"/>
            </a:xfrm>
            <a:custGeom>
              <a:rect b="b" l="l" r="r" t="t"/>
              <a:pathLst>
                <a:path extrusionOk="0" h="1755" w="553">
                  <a:moveTo>
                    <a:pt x="320" y="0"/>
                  </a:moveTo>
                  <a:cubicBezTo>
                    <a:pt x="309" y="0"/>
                    <a:pt x="299" y="1"/>
                    <a:pt x="288" y="3"/>
                  </a:cubicBezTo>
                  <a:cubicBezTo>
                    <a:pt x="120" y="3"/>
                    <a:pt x="0" y="123"/>
                    <a:pt x="0" y="267"/>
                  </a:cubicBezTo>
                  <a:lnTo>
                    <a:pt x="0" y="1467"/>
                  </a:lnTo>
                  <a:cubicBezTo>
                    <a:pt x="0" y="1611"/>
                    <a:pt x="120" y="1755"/>
                    <a:pt x="288" y="1755"/>
                  </a:cubicBezTo>
                  <a:cubicBezTo>
                    <a:pt x="432" y="1731"/>
                    <a:pt x="552" y="1611"/>
                    <a:pt x="552" y="1467"/>
                  </a:cubicBezTo>
                  <a:lnTo>
                    <a:pt x="552" y="267"/>
                  </a:lnTo>
                  <a:cubicBezTo>
                    <a:pt x="552" y="134"/>
                    <a:pt x="449" y="0"/>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0"/>
            <p:cNvSpPr/>
            <p:nvPr/>
          </p:nvSpPr>
          <p:spPr>
            <a:xfrm>
              <a:off x="2403750" y="3516100"/>
              <a:ext cx="16825" cy="30275"/>
            </a:xfrm>
            <a:custGeom>
              <a:rect b="b" l="l" r="r" t="t"/>
              <a:pathLst>
                <a:path extrusionOk="0" h="1211" w="673">
                  <a:moveTo>
                    <a:pt x="404" y="0"/>
                  </a:moveTo>
                  <a:cubicBezTo>
                    <a:pt x="356" y="0"/>
                    <a:pt x="298" y="17"/>
                    <a:pt x="264" y="34"/>
                  </a:cubicBezTo>
                  <a:cubicBezTo>
                    <a:pt x="192" y="82"/>
                    <a:pt x="144" y="130"/>
                    <a:pt x="120" y="202"/>
                  </a:cubicBezTo>
                  <a:cubicBezTo>
                    <a:pt x="96" y="418"/>
                    <a:pt x="48" y="634"/>
                    <a:pt x="24" y="850"/>
                  </a:cubicBezTo>
                  <a:cubicBezTo>
                    <a:pt x="0" y="946"/>
                    <a:pt x="0" y="1018"/>
                    <a:pt x="48" y="1066"/>
                  </a:cubicBezTo>
                  <a:cubicBezTo>
                    <a:pt x="72" y="1138"/>
                    <a:pt x="144" y="1186"/>
                    <a:pt x="216" y="1210"/>
                  </a:cubicBezTo>
                  <a:cubicBezTo>
                    <a:pt x="288" y="1210"/>
                    <a:pt x="360" y="1210"/>
                    <a:pt x="432" y="1186"/>
                  </a:cubicBezTo>
                  <a:cubicBezTo>
                    <a:pt x="480" y="1138"/>
                    <a:pt x="552" y="1090"/>
                    <a:pt x="552" y="1018"/>
                  </a:cubicBezTo>
                  <a:lnTo>
                    <a:pt x="672" y="346"/>
                  </a:lnTo>
                  <a:cubicBezTo>
                    <a:pt x="672" y="274"/>
                    <a:pt x="672" y="202"/>
                    <a:pt x="624" y="154"/>
                  </a:cubicBezTo>
                  <a:cubicBezTo>
                    <a:pt x="600" y="82"/>
                    <a:pt x="528" y="34"/>
                    <a:pt x="456" y="10"/>
                  </a:cubicBezTo>
                  <a:cubicBezTo>
                    <a:pt x="442" y="3"/>
                    <a:pt x="424"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0"/>
            <p:cNvSpPr/>
            <p:nvPr/>
          </p:nvSpPr>
          <p:spPr>
            <a:xfrm>
              <a:off x="2391150" y="3570350"/>
              <a:ext cx="18025" cy="14425"/>
            </a:xfrm>
            <a:custGeom>
              <a:rect b="b" l="l" r="r" t="t"/>
              <a:pathLst>
                <a:path extrusionOk="0" h="577" w="721">
                  <a:moveTo>
                    <a:pt x="360" y="0"/>
                  </a:moveTo>
                  <a:cubicBezTo>
                    <a:pt x="0" y="0"/>
                    <a:pt x="0" y="576"/>
                    <a:pt x="360" y="576"/>
                  </a:cubicBezTo>
                  <a:cubicBezTo>
                    <a:pt x="720" y="576"/>
                    <a:pt x="720" y="0"/>
                    <a:pt x="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0"/>
            <p:cNvSpPr/>
            <p:nvPr/>
          </p:nvSpPr>
          <p:spPr>
            <a:xfrm>
              <a:off x="2439750" y="3491625"/>
              <a:ext cx="24625" cy="35775"/>
            </a:xfrm>
            <a:custGeom>
              <a:rect b="b" l="l" r="r" t="t"/>
              <a:pathLst>
                <a:path extrusionOk="0" h="1431" w="985">
                  <a:moveTo>
                    <a:pt x="713" y="1"/>
                  </a:moveTo>
                  <a:cubicBezTo>
                    <a:pt x="584" y="1"/>
                    <a:pt x="450" y="74"/>
                    <a:pt x="408" y="221"/>
                  </a:cubicBezTo>
                  <a:cubicBezTo>
                    <a:pt x="384" y="341"/>
                    <a:pt x="360" y="437"/>
                    <a:pt x="312" y="557"/>
                  </a:cubicBezTo>
                  <a:cubicBezTo>
                    <a:pt x="240" y="701"/>
                    <a:pt x="168" y="845"/>
                    <a:pt x="72" y="965"/>
                  </a:cubicBezTo>
                  <a:cubicBezTo>
                    <a:pt x="24" y="1013"/>
                    <a:pt x="0" y="1085"/>
                    <a:pt x="0" y="1157"/>
                  </a:cubicBezTo>
                  <a:cubicBezTo>
                    <a:pt x="0" y="1229"/>
                    <a:pt x="24" y="1301"/>
                    <a:pt x="72" y="1349"/>
                  </a:cubicBezTo>
                  <a:cubicBezTo>
                    <a:pt x="123" y="1400"/>
                    <a:pt x="200" y="1430"/>
                    <a:pt x="276" y="1430"/>
                  </a:cubicBezTo>
                  <a:cubicBezTo>
                    <a:pt x="344" y="1430"/>
                    <a:pt x="411" y="1406"/>
                    <a:pt x="456" y="1349"/>
                  </a:cubicBezTo>
                  <a:cubicBezTo>
                    <a:pt x="696" y="1061"/>
                    <a:pt x="888" y="725"/>
                    <a:pt x="960" y="365"/>
                  </a:cubicBezTo>
                  <a:cubicBezTo>
                    <a:pt x="984" y="293"/>
                    <a:pt x="960" y="197"/>
                    <a:pt x="936" y="149"/>
                  </a:cubicBezTo>
                  <a:cubicBezTo>
                    <a:pt x="888" y="77"/>
                    <a:pt x="840" y="29"/>
                    <a:pt x="768" y="5"/>
                  </a:cubicBezTo>
                  <a:cubicBezTo>
                    <a:pt x="750" y="2"/>
                    <a:pt x="732" y="1"/>
                    <a:pt x="7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0"/>
            <p:cNvSpPr/>
            <p:nvPr/>
          </p:nvSpPr>
          <p:spPr>
            <a:xfrm>
              <a:off x="2455350" y="3413125"/>
              <a:ext cx="19825" cy="27625"/>
            </a:xfrm>
            <a:custGeom>
              <a:rect b="b" l="l" r="r" t="t"/>
              <a:pathLst>
                <a:path extrusionOk="0" h="1105" w="793">
                  <a:moveTo>
                    <a:pt x="504" y="1"/>
                  </a:moveTo>
                  <a:cubicBezTo>
                    <a:pt x="360" y="1"/>
                    <a:pt x="240" y="121"/>
                    <a:pt x="240" y="265"/>
                  </a:cubicBezTo>
                  <a:cubicBezTo>
                    <a:pt x="240" y="289"/>
                    <a:pt x="216" y="313"/>
                    <a:pt x="216" y="337"/>
                  </a:cubicBezTo>
                  <a:cubicBezTo>
                    <a:pt x="216" y="385"/>
                    <a:pt x="216" y="409"/>
                    <a:pt x="192" y="457"/>
                  </a:cubicBezTo>
                  <a:cubicBezTo>
                    <a:pt x="168" y="505"/>
                    <a:pt x="144" y="553"/>
                    <a:pt x="120" y="577"/>
                  </a:cubicBezTo>
                  <a:cubicBezTo>
                    <a:pt x="120" y="601"/>
                    <a:pt x="96" y="601"/>
                    <a:pt x="96" y="625"/>
                  </a:cubicBezTo>
                  <a:cubicBezTo>
                    <a:pt x="48" y="673"/>
                    <a:pt x="0" y="745"/>
                    <a:pt x="0" y="817"/>
                  </a:cubicBezTo>
                  <a:cubicBezTo>
                    <a:pt x="0" y="889"/>
                    <a:pt x="48" y="961"/>
                    <a:pt x="96" y="1009"/>
                  </a:cubicBezTo>
                  <a:cubicBezTo>
                    <a:pt x="144" y="1057"/>
                    <a:pt x="216" y="1105"/>
                    <a:pt x="288" y="1105"/>
                  </a:cubicBezTo>
                  <a:cubicBezTo>
                    <a:pt x="360" y="1081"/>
                    <a:pt x="432" y="1057"/>
                    <a:pt x="480" y="1009"/>
                  </a:cubicBezTo>
                  <a:cubicBezTo>
                    <a:pt x="672" y="817"/>
                    <a:pt x="792" y="553"/>
                    <a:pt x="792" y="265"/>
                  </a:cubicBezTo>
                  <a:cubicBezTo>
                    <a:pt x="792" y="193"/>
                    <a:pt x="768" y="121"/>
                    <a:pt x="696" y="73"/>
                  </a:cubicBezTo>
                  <a:cubicBezTo>
                    <a:pt x="648" y="25"/>
                    <a:pt x="576" y="1"/>
                    <a:pt x="5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0"/>
            <p:cNvSpPr/>
            <p:nvPr/>
          </p:nvSpPr>
          <p:spPr>
            <a:xfrm>
              <a:off x="2463750" y="3309800"/>
              <a:ext cx="22225" cy="43725"/>
            </a:xfrm>
            <a:custGeom>
              <a:rect b="b" l="l" r="r" t="t"/>
              <a:pathLst>
                <a:path extrusionOk="0" h="1749" w="889">
                  <a:moveTo>
                    <a:pt x="617" y="1"/>
                  </a:moveTo>
                  <a:cubicBezTo>
                    <a:pt x="488" y="1"/>
                    <a:pt x="354" y="72"/>
                    <a:pt x="312" y="197"/>
                  </a:cubicBezTo>
                  <a:cubicBezTo>
                    <a:pt x="216" y="605"/>
                    <a:pt x="120" y="989"/>
                    <a:pt x="24" y="1397"/>
                  </a:cubicBezTo>
                  <a:cubicBezTo>
                    <a:pt x="0" y="1541"/>
                    <a:pt x="72" y="1709"/>
                    <a:pt x="216" y="1733"/>
                  </a:cubicBezTo>
                  <a:cubicBezTo>
                    <a:pt x="246" y="1743"/>
                    <a:pt x="276" y="1748"/>
                    <a:pt x="306" y="1748"/>
                  </a:cubicBezTo>
                  <a:cubicBezTo>
                    <a:pt x="424" y="1748"/>
                    <a:pt x="538" y="1675"/>
                    <a:pt x="576" y="1541"/>
                  </a:cubicBezTo>
                  <a:cubicBezTo>
                    <a:pt x="672" y="1157"/>
                    <a:pt x="768" y="749"/>
                    <a:pt x="864" y="341"/>
                  </a:cubicBezTo>
                  <a:cubicBezTo>
                    <a:pt x="888" y="197"/>
                    <a:pt x="816" y="29"/>
                    <a:pt x="672" y="5"/>
                  </a:cubicBezTo>
                  <a:cubicBezTo>
                    <a:pt x="654" y="2"/>
                    <a:pt x="635" y="1"/>
                    <a:pt x="6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0"/>
            <p:cNvSpPr/>
            <p:nvPr/>
          </p:nvSpPr>
          <p:spPr>
            <a:xfrm>
              <a:off x="2472150" y="3239125"/>
              <a:ext cx="13825" cy="30175"/>
            </a:xfrm>
            <a:custGeom>
              <a:rect b="b" l="l" r="r" t="t"/>
              <a:pathLst>
                <a:path extrusionOk="0" h="1207" w="553">
                  <a:moveTo>
                    <a:pt x="264" y="0"/>
                  </a:moveTo>
                  <a:cubicBezTo>
                    <a:pt x="120" y="0"/>
                    <a:pt x="0" y="120"/>
                    <a:pt x="0" y="288"/>
                  </a:cubicBezTo>
                  <a:lnTo>
                    <a:pt x="0" y="936"/>
                  </a:lnTo>
                  <a:cubicBezTo>
                    <a:pt x="0" y="1008"/>
                    <a:pt x="24" y="1080"/>
                    <a:pt x="72" y="1128"/>
                  </a:cubicBezTo>
                  <a:cubicBezTo>
                    <a:pt x="112" y="1167"/>
                    <a:pt x="167" y="1207"/>
                    <a:pt x="225" y="1207"/>
                  </a:cubicBezTo>
                  <a:cubicBezTo>
                    <a:pt x="238" y="1207"/>
                    <a:pt x="251" y="1205"/>
                    <a:pt x="264" y="1200"/>
                  </a:cubicBezTo>
                  <a:cubicBezTo>
                    <a:pt x="408" y="1200"/>
                    <a:pt x="552" y="1080"/>
                    <a:pt x="552" y="936"/>
                  </a:cubicBezTo>
                  <a:lnTo>
                    <a:pt x="552" y="288"/>
                  </a:lnTo>
                  <a:cubicBezTo>
                    <a:pt x="552" y="216"/>
                    <a:pt x="528" y="120"/>
                    <a:pt x="456" y="72"/>
                  </a:cubicBezTo>
                  <a:cubicBezTo>
                    <a:pt x="408" y="24"/>
                    <a:pt x="336"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0"/>
            <p:cNvSpPr/>
            <p:nvPr/>
          </p:nvSpPr>
          <p:spPr>
            <a:xfrm>
              <a:off x="2471550" y="3157700"/>
              <a:ext cx="17425" cy="35625"/>
            </a:xfrm>
            <a:custGeom>
              <a:rect b="b" l="l" r="r" t="t"/>
              <a:pathLst>
                <a:path extrusionOk="0" h="1425" w="697">
                  <a:moveTo>
                    <a:pt x="391" y="1"/>
                  </a:moveTo>
                  <a:cubicBezTo>
                    <a:pt x="349" y="1"/>
                    <a:pt x="307" y="13"/>
                    <a:pt x="264" y="41"/>
                  </a:cubicBezTo>
                  <a:cubicBezTo>
                    <a:pt x="216" y="65"/>
                    <a:pt x="168" y="137"/>
                    <a:pt x="144" y="209"/>
                  </a:cubicBezTo>
                  <a:cubicBezTo>
                    <a:pt x="96" y="497"/>
                    <a:pt x="72" y="785"/>
                    <a:pt x="24" y="1073"/>
                  </a:cubicBezTo>
                  <a:cubicBezTo>
                    <a:pt x="0" y="1145"/>
                    <a:pt x="0" y="1217"/>
                    <a:pt x="48" y="1289"/>
                  </a:cubicBezTo>
                  <a:cubicBezTo>
                    <a:pt x="72" y="1337"/>
                    <a:pt x="144" y="1409"/>
                    <a:pt x="216" y="1409"/>
                  </a:cubicBezTo>
                  <a:cubicBezTo>
                    <a:pt x="246" y="1419"/>
                    <a:pt x="276" y="1425"/>
                    <a:pt x="306" y="1425"/>
                  </a:cubicBezTo>
                  <a:cubicBezTo>
                    <a:pt x="348" y="1425"/>
                    <a:pt x="390" y="1413"/>
                    <a:pt x="432" y="1385"/>
                  </a:cubicBezTo>
                  <a:cubicBezTo>
                    <a:pt x="480" y="1337"/>
                    <a:pt x="552" y="1289"/>
                    <a:pt x="552" y="1217"/>
                  </a:cubicBezTo>
                  <a:cubicBezTo>
                    <a:pt x="600" y="929"/>
                    <a:pt x="648" y="641"/>
                    <a:pt x="696" y="353"/>
                  </a:cubicBezTo>
                  <a:cubicBezTo>
                    <a:pt x="696" y="281"/>
                    <a:pt x="696" y="209"/>
                    <a:pt x="648" y="137"/>
                  </a:cubicBezTo>
                  <a:cubicBezTo>
                    <a:pt x="624" y="89"/>
                    <a:pt x="552" y="17"/>
                    <a:pt x="480" y="17"/>
                  </a:cubicBezTo>
                  <a:cubicBezTo>
                    <a:pt x="451" y="7"/>
                    <a:pt x="421"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0"/>
            <p:cNvSpPr/>
            <p:nvPr/>
          </p:nvSpPr>
          <p:spPr>
            <a:xfrm>
              <a:off x="2472150" y="3097500"/>
              <a:ext cx="13825" cy="30625"/>
            </a:xfrm>
            <a:custGeom>
              <a:rect b="b" l="l" r="r" t="t"/>
              <a:pathLst>
                <a:path extrusionOk="0" h="1225" w="553">
                  <a:moveTo>
                    <a:pt x="264" y="0"/>
                  </a:moveTo>
                  <a:cubicBezTo>
                    <a:pt x="120" y="24"/>
                    <a:pt x="0" y="144"/>
                    <a:pt x="0" y="288"/>
                  </a:cubicBezTo>
                  <a:lnTo>
                    <a:pt x="0" y="937"/>
                  </a:lnTo>
                  <a:cubicBezTo>
                    <a:pt x="0" y="1009"/>
                    <a:pt x="24" y="1081"/>
                    <a:pt x="72" y="1153"/>
                  </a:cubicBezTo>
                  <a:cubicBezTo>
                    <a:pt x="120" y="1201"/>
                    <a:pt x="192" y="1225"/>
                    <a:pt x="264" y="1225"/>
                  </a:cubicBezTo>
                  <a:cubicBezTo>
                    <a:pt x="408" y="1225"/>
                    <a:pt x="552" y="1105"/>
                    <a:pt x="552" y="937"/>
                  </a:cubicBezTo>
                  <a:lnTo>
                    <a:pt x="552" y="288"/>
                  </a:lnTo>
                  <a:cubicBezTo>
                    <a:pt x="552" y="216"/>
                    <a:pt x="528" y="144"/>
                    <a:pt x="456" y="96"/>
                  </a:cubicBezTo>
                  <a:cubicBezTo>
                    <a:pt x="408" y="48"/>
                    <a:pt x="336"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0"/>
            <p:cNvSpPr/>
            <p:nvPr/>
          </p:nvSpPr>
          <p:spPr>
            <a:xfrm>
              <a:off x="2469750" y="3043700"/>
              <a:ext cx="16825" cy="24825"/>
            </a:xfrm>
            <a:custGeom>
              <a:rect b="b" l="l" r="r" t="t"/>
              <a:pathLst>
                <a:path extrusionOk="0" h="993" w="673">
                  <a:moveTo>
                    <a:pt x="367" y="0"/>
                  </a:moveTo>
                  <a:cubicBezTo>
                    <a:pt x="325" y="0"/>
                    <a:pt x="283" y="12"/>
                    <a:pt x="240" y="40"/>
                  </a:cubicBezTo>
                  <a:cubicBezTo>
                    <a:pt x="192" y="64"/>
                    <a:pt x="144" y="136"/>
                    <a:pt x="120" y="208"/>
                  </a:cubicBezTo>
                  <a:cubicBezTo>
                    <a:pt x="72" y="352"/>
                    <a:pt x="48" y="496"/>
                    <a:pt x="24" y="640"/>
                  </a:cubicBezTo>
                  <a:cubicBezTo>
                    <a:pt x="0" y="712"/>
                    <a:pt x="0" y="784"/>
                    <a:pt x="48" y="856"/>
                  </a:cubicBezTo>
                  <a:cubicBezTo>
                    <a:pt x="72" y="904"/>
                    <a:pt x="144" y="976"/>
                    <a:pt x="216" y="976"/>
                  </a:cubicBezTo>
                  <a:cubicBezTo>
                    <a:pt x="246" y="986"/>
                    <a:pt x="276" y="992"/>
                    <a:pt x="306" y="992"/>
                  </a:cubicBezTo>
                  <a:cubicBezTo>
                    <a:pt x="348" y="992"/>
                    <a:pt x="390" y="980"/>
                    <a:pt x="432" y="952"/>
                  </a:cubicBezTo>
                  <a:cubicBezTo>
                    <a:pt x="480" y="904"/>
                    <a:pt x="528" y="856"/>
                    <a:pt x="552" y="784"/>
                  </a:cubicBezTo>
                  <a:cubicBezTo>
                    <a:pt x="576" y="640"/>
                    <a:pt x="624" y="496"/>
                    <a:pt x="648" y="352"/>
                  </a:cubicBezTo>
                  <a:cubicBezTo>
                    <a:pt x="672" y="280"/>
                    <a:pt x="672" y="208"/>
                    <a:pt x="624" y="136"/>
                  </a:cubicBezTo>
                  <a:cubicBezTo>
                    <a:pt x="600" y="88"/>
                    <a:pt x="528" y="16"/>
                    <a:pt x="456" y="16"/>
                  </a:cubicBezTo>
                  <a:cubicBezTo>
                    <a:pt x="427" y="6"/>
                    <a:pt x="397"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0"/>
            <p:cNvSpPr/>
            <p:nvPr/>
          </p:nvSpPr>
          <p:spPr>
            <a:xfrm>
              <a:off x="2466150" y="2999700"/>
              <a:ext cx="14425" cy="19825"/>
            </a:xfrm>
            <a:custGeom>
              <a:rect b="b" l="l" r="r" t="t"/>
              <a:pathLst>
                <a:path extrusionOk="0" h="793" w="577">
                  <a:moveTo>
                    <a:pt x="288" y="0"/>
                  </a:moveTo>
                  <a:cubicBezTo>
                    <a:pt x="264" y="24"/>
                    <a:pt x="240" y="24"/>
                    <a:pt x="216" y="24"/>
                  </a:cubicBezTo>
                  <a:cubicBezTo>
                    <a:pt x="168" y="24"/>
                    <a:pt x="120" y="48"/>
                    <a:pt x="96" y="96"/>
                  </a:cubicBezTo>
                  <a:cubicBezTo>
                    <a:pt x="72" y="120"/>
                    <a:pt x="72" y="120"/>
                    <a:pt x="48" y="144"/>
                  </a:cubicBezTo>
                  <a:cubicBezTo>
                    <a:pt x="24" y="192"/>
                    <a:pt x="0" y="240"/>
                    <a:pt x="0" y="288"/>
                  </a:cubicBezTo>
                  <a:lnTo>
                    <a:pt x="0" y="504"/>
                  </a:lnTo>
                  <a:cubicBezTo>
                    <a:pt x="0" y="552"/>
                    <a:pt x="24" y="576"/>
                    <a:pt x="24" y="624"/>
                  </a:cubicBezTo>
                  <a:cubicBezTo>
                    <a:pt x="48" y="648"/>
                    <a:pt x="72" y="672"/>
                    <a:pt x="96" y="696"/>
                  </a:cubicBezTo>
                  <a:cubicBezTo>
                    <a:pt x="120" y="744"/>
                    <a:pt x="144" y="744"/>
                    <a:pt x="192" y="768"/>
                  </a:cubicBezTo>
                  <a:cubicBezTo>
                    <a:pt x="216" y="792"/>
                    <a:pt x="264" y="792"/>
                    <a:pt x="288" y="792"/>
                  </a:cubicBezTo>
                  <a:cubicBezTo>
                    <a:pt x="312" y="792"/>
                    <a:pt x="336" y="792"/>
                    <a:pt x="360" y="768"/>
                  </a:cubicBezTo>
                  <a:cubicBezTo>
                    <a:pt x="408" y="768"/>
                    <a:pt x="456" y="744"/>
                    <a:pt x="480" y="696"/>
                  </a:cubicBezTo>
                  <a:lnTo>
                    <a:pt x="528" y="648"/>
                  </a:lnTo>
                  <a:cubicBezTo>
                    <a:pt x="552" y="600"/>
                    <a:pt x="576" y="552"/>
                    <a:pt x="576" y="504"/>
                  </a:cubicBezTo>
                  <a:lnTo>
                    <a:pt x="576" y="288"/>
                  </a:lnTo>
                  <a:cubicBezTo>
                    <a:pt x="576" y="264"/>
                    <a:pt x="552" y="216"/>
                    <a:pt x="552" y="192"/>
                  </a:cubicBezTo>
                  <a:cubicBezTo>
                    <a:pt x="528" y="144"/>
                    <a:pt x="504" y="120"/>
                    <a:pt x="480" y="96"/>
                  </a:cubicBezTo>
                  <a:cubicBezTo>
                    <a:pt x="456" y="72"/>
                    <a:pt x="432" y="48"/>
                    <a:pt x="408" y="24"/>
                  </a:cubicBezTo>
                  <a:cubicBezTo>
                    <a:pt x="360" y="24"/>
                    <a:pt x="336"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0"/>
            <p:cNvSpPr/>
            <p:nvPr/>
          </p:nvSpPr>
          <p:spPr>
            <a:xfrm>
              <a:off x="2452950" y="2945675"/>
              <a:ext cx="13825" cy="24625"/>
            </a:xfrm>
            <a:custGeom>
              <a:rect b="b" l="l" r="r" t="t"/>
              <a:pathLst>
                <a:path extrusionOk="0" h="985" w="553">
                  <a:moveTo>
                    <a:pt x="264" y="1"/>
                  </a:moveTo>
                  <a:cubicBezTo>
                    <a:pt x="192" y="1"/>
                    <a:pt x="120" y="25"/>
                    <a:pt x="72" y="73"/>
                  </a:cubicBezTo>
                  <a:cubicBezTo>
                    <a:pt x="24" y="145"/>
                    <a:pt x="0" y="193"/>
                    <a:pt x="0" y="289"/>
                  </a:cubicBezTo>
                  <a:lnTo>
                    <a:pt x="0" y="721"/>
                  </a:lnTo>
                  <a:cubicBezTo>
                    <a:pt x="0" y="793"/>
                    <a:pt x="24" y="865"/>
                    <a:pt x="72" y="913"/>
                  </a:cubicBezTo>
                  <a:cubicBezTo>
                    <a:pt x="120" y="961"/>
                    <a:pt x="216" y="985"/>
                    <a:pt x="264" y="985"/>
                  </a:cubicBezTo>
                  <a:cubicBezTo>
                    <a:pt x="336" y="985"/>
                    <a:pt x="432" y="961"/>
                    <a:pt x="480" y="913"/>
                  </a:cubicBezTo>
                  <a:cubicBezTo>
                    <a:pt x="528" y="865"/>
                    <a:pt x="552" y="793"/>
                    <a:pt x="552" y="721"/>
                  </a:cubicBezTo>
                  <a:lnTo>
                    <a:pt x="552" y="289"/>
                  </a:lnTo>
                  <a:cubicBezTo>
                    <a:pt x="552" y="217"/>
                    <a:pt x="528" y="121"/>
                    <a:pt x="480" y="73"/>
                  </a:cubicBezTo>
                  <a:cubicBezTo>
                    <a:pt x="432" y="25"/>
                    <a:pt x="336" y="1"/>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0"/>
            <p:cNvSpPr/>
            <p:nvPr/>
          </p:nvSpPr>
          <p:spPr>
            <a:xfrm>
              <a:off x="2466750" y="3562550"/>
              <a:ext cx="24625" cy="27625"/>
            </a:xfrm>
            <a:custGeom>
              <a:rect b="b" l="l" r="r" t="t"/>
              <a:pathLst>
                <a:path extrusionOk="0" h="1105" w="985">
                  <a:moveTo>
                    <a:pt x="720" y="0"/>
                  </a:moveTo>
                  <a:cubicBezTo>
                    <a:pt x="648" y="0"/>
                    <a:pt x="552" y="24"/>
                    <a:pt x="504" y="72"/>
                  </a:cubicBezTo>
                  <a:cubicBezTo>
                    <a:pt x="360" y="264"/>
                    <a:pt x="216" y="456"/>
                    <a:pt x="72" y="624"/>
                  </a:cubicBezTo>
                  <a:cubicBezTo>
                    <a:pt x="48" y="648"/>
                    <a:pt x="24" y="672"/>
                    <a:pt x="24" y="720"/>
                  </a:cubicBezTo>
                  <a:cubicBezTo>
                    <a:pt x="0" y="744"/>
                    <a:pt x="0" y="792"/>
                    <a:pt x="0" y="816"/>
                  </a:cubicBezTo>
                  <a:cubicBezTo>
                    <a:pt x="0" y="888"/>
                    <a:pt x="24" y="984"/>
                    <a:pt x="72" y="1032"/>
                  </a:cubicBezTo>
                  <a:cubicBezTo>
                    <a:pt x="120" y="1080"/>
                    <a:pt x="192" y="1104"/>
                    <a:pt x="264" y="1104"/>
                  </a:cubicBezTo>
                  <a:cubicBezTo>
                    <a:pt x="336" y="1104"/>
                    <a:pt x="432" y="1080"/>
                    <a:pt x="480" y="1032"/>
                  </a:cubicBezTo>
                  <a:cubicBezTo>
                    <a:pt x="624" y="840"/>
                    <a:pt x="768" y="648"/>
                    <a:pt x="912" y="480"/>
                  </a:cubicBezTo>
                  <a:cubicBezTo>
                    <a:pt x="936" y="456"/>
                    <a:pt x="960" y="432"/>
                    <a:pt x="960" y="384"/>
                  </a:cubicBezTo>
                  <a:cubicBezTo>
                    <a:pt x="984" y="360"/>
                    <a:pt x="984" y="312"/>
                    <a:pt x="984" y="288"/>
                  </a:cubicBezTo>
                  <a:cubicBezTo>
                    <a:pt x="984" y="216"/>
                    <a:pt x="960" y="120"/>
                    <a:pt x="912" y="72"/>
                  </a:cubicBezTo>
                  <a:cubicBezTo>
                    <a:pt x="864" y="24"/>
                    <a:pt x="792" y="0"/>
                    <a:pt x="7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0"/>
            <p:cNvSpPr/>
            <p:nvPr/>
          </p:nvSpPr>
          <p:spPr>
            <a:xfrm>
              <a:off x="2488350" y="3489225"/>
              <a:ext cx="19825" cy="35650"/>
            </a:xfrm>
            <a:custGeom>
              <a:rect b="b" l="l" r="r" t="t"/>
              <a:pathLst>
                <a:path extrusionOk="0" h="1426" w="793">
                  <a:moveTo>
                    <a:pt x="521" y="0"/>
                  </a:moveTo>
                  <a:cubicBezTo>
                    <a:pt x="392" y="0"/>
                    <a:pt x="261" y="71"/>
                    <a:pt x="240" y="197"/>
                  </a:cubicBezTo>
                  <a:lnTo>
                    <a:pt x="24" y="1085"/>
                  </a:lnTo>
                  <a:cubicBezTo>
                    <a:pt x="0" y="1205"/>
                    <a:pt x="72" y="1373"/>
                    <a:pt x="240" y="1421"/>
                  </a:cubicBezTo>
                  <a:cubicBezTo>
                    <a:pt x="256" y="1424"/>
                    <a:pt x="272" y="1426"/>
                    <a:pt x="289" y="1426"/>
                  </a:cubicBezTo>
                  <a:cubicBezTo>
                    <a:pt x="407" y="1426"/>
                    <a:pt x="556" y="1355"/>
                    <a:pt x="577" y="1229"/>
                  </a:cubicBezTo>
                  <a:lnTo>
                    <a:pt x="769" y="341"/>
                  </a:lnTo>
                  <a:cubicBezTo>
                    <a:pt x="793" y="197"/>
                    <a:pt x="721" y="29"/>
                    <a:pt x="577" y="5"/>
                  </a:cubicBezTo>
                  <a:cubicBezTo>
                    <a:pt x="558" y="2"/>
                    <a:pt x="540" y="0"/>
                    <a:pt x="5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0"/>
            <p:cNvSpPr/>
            <p:nvPr/>
          </p:nvSpPr>
          <p:spPr>
            <a:xfrm>
              <a:off x="2498550" y="3415775"/>
              <a:ext cx="20425" cy="38300"/>
            </a:xfrm>
            <a:custGeom>
              <a:rect b="b" l="l" r="r" t="t"/>
              <a:pathLst>
                <a:path extrusionOk="0" h="1532" w="817">
                  <a:moveTo>
                    <a:pt x="487" y="0"/>
                  </a:moveTo>
                  <a:cubicBezTo>
                    <a:pt x="370" y="0"/>
                    <a:pt x="260" y="73"/>
                    <a:pt x="241" y="207"/>
                  </a:cubicBezTo>
                  <a:cubicBezTo>
                    <a:pt x="169" y="519"/>
                    <a:pt x="97" y="855"/>
                    <a:pt x="24" y="1191"/>
                  </a:cubicBezTo>
                  <a:cubicBezTo>
                    <a:pt x="0" y="1311"/>
                    <a:pt x="73" y="1479"/>
                    <a:pt x="217" y="1527"/>
                  </a:cubicBezTo>
                  <a:cubicBezTo>
                    <a:pt x="235" y="1530"/>
                    <a:pt x="253" y="1531"/>
                    <a:pt x="272" y="1531"/>
                  </a:cubicBezTo>
                  <a:cubicBezTo>
                    <a:pt x="401" y="1531"/>
                    <a:pt x="535" y="1461"/>
                    <a:pt x="577" y="1335"/>
                  </a:cubicBezTo>
                  <a:cubicBezTo>
                    <a:pt x="649" y="999"/>
                    <a:pt x="697" y="687"/>
                    <a:pt x="769" y="351"/>
                  </a:cubicBezTo>
                  <a:cubicBezTo>
                    <a:pt x="817" y="207"/>
                    <a:pt x="745" y="39"/>
                    <a:pt x="577" y="15"/>
                  </a:cubicBezTo>
                  <a:cubicBezTo>
                    <a:pt x="547" y="5"/>
                    <a:pt x="517"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0"/>
            <p:cNvSpPr/>
            <p:nvPr/>
          </p:nvSpPr>
          <p:spPr>
            <a:xfrm>
              <a:off x="2506950" y="3353125"/>
              <a:ext cx="14425" cy="30625"/>
            </a:xfrm>
            <a:custGeom>
              <a:rect b="b" l="l" r="r" t="t"/>
              <a:pathLst>
                <a:path extrusionOk="0" h="1225" w="577">
                  <a:moveTo>
                    <a:pt x="289" y="0"/>
                  </a:moveTo>
                  <a:cubicBezTo>
                    <a:pt x="145" y="0"/>
                    <a:pt x="1" y="120"/>
                    <a:pt x="1" y="289"/>
                  </a:cubicBezTo>
                  <a:lnTo>
                    <a:pt x="1" y="937"/>
                  </a:lnTo>
                  <a:cubicBezTo>
                    <a:pt x="1" y="1009"/>
                    <a:pt x="49" y="1081"/>
                    <a:pt x="97" y="1129"/>
                  </a:cubicBezTo>
                  <a:cubicBezTo>
                    <a:pt x="145" y="1177"/>
                    <a:pt x="217" y="1225"/>
                    <a:pt x="289" y="1225"/>
                  </a:cubicBezTo>
                  <a:cubicBezTo>
                    <a:pt x="433" y="1201"/>
                    <a:pt x="577" y="1081"/>
                    <a:pt x="577" y="937"/>
                  </a:cubicBezTo>
                  <a:lnTo>
                    <a:pt x="577" y="289"/>
                  </a:lnTo>
                  <a:cubicBezTo>
                    <a:pt x="577" y="217"/>
                    <a:pt x="529" y="144"/>
                    <a:pt x="481" y="72"/>
                  </a:cubicBezTo>
                  <a:cubicBezTo>
                    <a:pt x="433" y="24"/>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0"/>
            <p:cNvSpPr/>
            <p:nvPr/>
          </p:nvSpPr>
          <p:spPr>
            <a:xfrm>
              <a:off x="2501550" y="3285325"/>
              <a:ext cx="17425" cy="27425"/>
            </a:xfrm>
            <a:custGeom>
              <a:rect b="b" l="l" r="r" t="t"/>
              <a:pathLst>
                <a:path extrusionOk="0" h="1097" w="697">
                  <a:moveTo>
                    <a:pt x="481" y="0"/>
                  </a:moveTo>
                  <a:cubicBezTo>
                    <a:pt x="409" y="0"/>
                    <a:pt x="337" y="0"/>
                    <a:pt x="265" y="48"/>
                  </a:cubicBezTo>
                  <a:cubicBezTo>
                    <a:pt x="217" y="72"/>
                    <a:pt x="145" y="144"/>
                    <a:pt x="145" y="216"/>
                  </a:cubicBezTo>
                  <a:cubicBezTo>
                    <a:pt x="97" y="384"/>
                    <a:pt x="73" y="576"/>
                    <a:pt x="25" y="744"/>
                  </a:cubicBezTo>
                  <a:cubicBezTo>
                    <a:pt x="1" y="816"/>
                    <a:pt x="25" y="888"/>
                    <a:pt x="49" y="960"/>
                  </a:cubicBezTo>
                  <a:cubicBezTo>
                    <a:pt x="97" y="1032"/>
                    <a:pt x="145" y="1080"/>
                    <a:pt x="217" y="1080"/>
                  </a:cubicBezTo>
                  <a:cubicBezTo>
                    <a:pt x="246" y="1090"/>
                    <a:pt x="276" y="1096"/>
                    <a:pt x="306" y="1096"/>
                  </a:cubicBezTo>
                  <a:cubicBezTo>
                    <a:pt x="348" y="1096"/>
                    <a:pt x="390" y="1084"/>
                    <a:pt x="433" y="1056"/>
                  </a:cubicBezTo>
                  <a:cubicBezTo>
                    <a:pt x="505" y="1032"/>
                    <a:pt x="553" y="960"/>
                    <a:pt x="553" y="888"/>
                  </a:cubicBezTo>
                  <a:lnTo>
                    <a:pt x="673" y="360"/>
                  </a:lnTo>
                  <a:cubicBezTo>
                    <a:pt x="697" y="288"/>
                    <a:pt x="697" y="216"/>
                    <a:pt x="649" y="144"/>
                  </a:cubicBezTo>
                  <a:cubicBezTo>
                    <a:pt x="625" y="72"/>
                    <a:pt x="553" y="24"/>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0"/>
            <p:cNvSpPr/>
            <p:nvPr/>
          </p:nvSpPr>
          <p:spPr>
            <a:xfrm>
              <a:off x="2506350" y="3214500"/>
              <a:ext cx="19225" cy="30350"/>
            </a:xfrm>
            <a:custGeom>
              <a:rect b="b" l="l" r="r" t="t"/>
              <a:pathLst>
                <a:path extrusionOk="0" h="1214" w="769">
                  <a:moveTo>
                    <a:pt x="409" y="1"/>
                  </a:moveTo>
                  <a:cubicBezTo>
                    <a:pt x="337" y="1"/>
                    <a:pt x="241" y="1"/>
                    <a:pt x="193" y="49"/>
                  </a:cubicBezTo>
                  <a:cubicBezTo>
                    <a:pt x="49" y="121"/>
                    <a:pt x="1" y="289"/>
                    <a:pt x="73" y="409"/>
                  </a:cubicBezTo>
                  <a:cubicBezTo>
                    <a:pt x="97" y="433"/>
                    <a:pt x="97" y="457"/>
                    <a:pt x="121" y="481"/>
                  </a:cubicBezTo>
                  <a:cubicBezTo>
                    <a:pt x="145" y="529"/>
                    <a:pt x="145" y="577"/>
                    <a:pt x="169" y="625"/>
                  </a:cubicBezTo>
                  <a:cubicBezTo>
                    <a:pt x="169" y="697"/>
                    <a:pt x="169" y="745"/>
                    <a:pt x="169" y="793"/>
                  </a:cubicBezTo>
                  <a:cubicBezTo>
                    <a:pt x="145" y="817"/>
                    <a:pt x="145" y="841"/>
                    <a:pt x="145" y="865"/>
                  </a:cubicBezTo>
                  <a:cubicBezTo>
                    <a:pt x="121" y="937"/>
                    <a:pt x="145" y="1009"/>
                    <a:pt x="169" y="1081"/>
                  </a:cubicBezTo>
                  <a:cubicBezTo>
                    <a:pt x="217" y="1129"/>
                    <a:pt x="265" y="1177"/>
                    <a:pt x="337" y="1201"/>
                  </a:cubicBezTo>
                  <a:cubicBezTo>
                    <a:pt x="362" y="1210"/>
                    <a:pt x="388" y="1214"/>
                    <a:pt x="414" y="1214"/>
                  </a:cubicBezTo>
                  <a:cubicBezTo>
                    <a:pt x="536" y="1214"/>
                    <a:pt x="653" y="1128"/>
                    <a:pt x="673" y="1009"/>
                  </a:cubicBezTo>
                  <a:cubicBezTo>
                    <a:pt x="769" y="721"/>
                    <a:pt x="721" y="409"/>
                    <a:pt x="577" y="145"/>
                  </a:cubicBezTo>
                  <a:cubicBezTo>
                    <a:pt x="529" y="73"/>
                    <a:pt x="457" y="25"/>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0"/>
            <p:cNvSpPr/>
            <p:nvPr/>
          </p:nvSpPr>
          <p:spPr>
            <a:xfrm>
              <a:off x="2508750" y="3135600"/>
              <a:ext cx="16825" cy="35850"/>
            </a:xfrm>
            <a:custGeom>
              <a:rect b="b" l="l" r="r" t="t"/>
              <a:pathLst>
                <a:path extrusionOk="0" h="1434" w="673">
                  <a:moveTo>
                    <a:pt x="342" y="0"/>
                  </a:moveTo>
                  <a:cubicBezTo>
                    <a:pt x="316" y="0"/>
                    <a:pt x="290" y="4"/>
                    <a:pt x="265" y="13"/>
                  </a:cubicBezTo>
                  <a:cubicBezTo>
                    <a:pt x="121" y="61"/>
                    <a:pt x="49" y="205"/>
                    <a:pt x="73" y="349"/>
                  </a:cubicBezTo>
                  <a:cubicBezTo>
                    <a:pt x="73" y="397"/>
                    <a:pt x="73" y="421"/>
                    <a:pt x="97" y="445"/>
                  </a:cubicBezTo>
                  <a:cubicBezTo>
                    <a:pt x="97" y="589"/>
                    <a:pt x="97" y="709"/>
                    <a:pt x="97" y="853"/>
                  </a:cubicBezTo>
                  <a:cubicBezTo>
                    <a:pt x="73" y="925"/>
                    <a:pt x="49" y="997"/>
                    <a:pt x="25" y="1069"/>
                  </a:cubicBezTo>
                  <a:cubicBezTo>
                    <a:pt x="1" y="1213"/>
                    <a:pt x="97" y="1381"/>
                    <a:pt x="241" y="1429"/>
                  </a:cubicBezTo>
                  <a:cubicBezTo>
                    <a:pt x="259" y="1432"/>
                    <a:pt x="277" y="1433"/>
                    <a:pt x="295" y="1433"/>
                  </a:cubicBezTo>
                  <a:cubicBezTo>
                    <a:pt x="420" y="1433"/>
                    <a:pt x="535" y="1362"/>
                    <a:pt x="577" y="1237"/>
                  </a:cubicBezTo>
                  <a:cubicBezTo>
                    <a:pt x="673" y="901"/>
                    <a:pt x="673" y="541"/>
                    <a:pt x="601" y="205"/>
                  </a:cubicBezTo>
                  <a:cubicBezTo>
                    <a:pt x="581" y="86"/>
                    <a:pt x="464" y="0"/>
                    <a:pt x="3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0"/>
            <p:cNvSpPr/>
            <p:nvPr/>
          </p:nvSpPr>
          <p:spPr>
            <a:xfrm>
              <a:off x="2509950" y="3062625"/>
              <a:ext cx="13825" cy="38500"/>
            </a:xfrm>
            <a:custGeom>
              <a:rect b="b" l="l" r="r" t="t"/>
              <a:pathLst>
                <a:path extrusionOk="0" h="1540" w="553">
                  <a:moveTo>
                    <a:pt x="320" y="1"/>
                  </a:moveTo>
                  <a:cubicBezTo>
                    <a:pt x="310" y="1"/>
                    <a:pt x="299" y="2"/>
                    <a:pt x="289" y="3"/>
                  </a:cubicBezTo>
                  <a:cubicBezTo>
                    <a:pt x="121" y="3"/>
                    <a:pt x="1" y="123"/>
                    <a:pt x="1" y="267"/>
                  </a:cubicBezTo>
                  <a:lnTo>
                    <a:pt x="1" y="1251"/>
                  </a:lnTo>
                  <a:cubicBezTo>
                    <a:pt x="1" y="1395"/>
                    <a:pt x="121" y="1539"/>
                    <a:pt x="289" y="1539"/>
                  </a:cubicBezTo>
                  <a:cubicBezTo>
                    <a:pt x="433" y="1515"/>
                    <a:pt x="553" y="1419"/>
                    <a:pt x="553" y="1251"/>
                  </a:cubicBezTo>
                  <a:lnTo>
                    <a:pt x="553" y="267"/>
                  </a:lnTo>
                  <a:cubicBezTo>
                    <a:pt x="553" y="134"/>
                    <a:pt x="450" y="1"/>
                    <a:pt x="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0"/>
            <p:cNvSpPr/>
            <p:nvPr/>
          </p:nvSpPr>
          <p:spPr>
            <a:xfrm>
              <a:off x="2501550" y="2991650"/>
              <a:ext cx="17425" cy="33050"/>
            </a:xfrm>
            <a:custGeom>
              <a:rect b="b" l="l" r="r" t="t"/>
              <a:pathLst>
                <a:path extrusionOk="0" h="1322" w="697">
                  <a:moveTo>
                    <a:pt x="254" y="1"/>
                  </a:moveTo>
                  <a:cubicBezTo>
                    <a:pt x="233" y="1"/>
                    <a:pt x="212" y="4"/>
                    <a:pt x="193" y="10"/>
                  </a:cubicBezTo>
                  <a:cubicBezTo>
                    <a:pt x="121" y="34"/>
                    <a:pt x="73" y="82"/>
                    <a:pt x="25" y="154"/>
                  </a:cubicBezTo>
                  <a:cubicBezTo>
                    <a:pt x="1" y="226"/>
                    <a:pt x="1" y="274"/>
                    <a:pt x="1" y="370"/>
                  </a:cubicBezTo>
                  <a:cubicBezTo>
                    <a:pt x="49" y="610"/>
                    <a:pt x="97" y="874"/>
                    <a:pt x="145" y="1114"/>
                  </a:cubicBezTo>
                  <a:cubicBezTo>
                    <a:pt x="145" y="1186"/>
                    <a:pt x="217" y="1258"/>
                    <a:pt x="265" y="1282"/>
                  </a:cubicBezTo>
                  <a:cubicBezTo>
                    <a:pt x="307" y="1310"/>
                    <a:pt x="349" y="1322"/>
                    <a:pt x="391" y="1322"/>
                  </a:cubicBezTo>
                  <a:cubicBezTo>
                    <a:pt x="421" y="1322"/>
                    <a:pt x="451" y="1316"/>
                    <a:pt x="481" y="1306"/>
                  </a:cubicBezTo>
                  <a:cubicBezTo>
                    <a:pt x="553" y="1282"/>
                    <a:pt x="625" y="1258"/>
                    <a:pt x="649" y="1186"/>
                  </a:cubicBezTo>
                  <a:cubicBezTo>
                    <a:pt x="697" y="1114"/>
                    <a:pt x="697" y="1042"/>
                    <a:pt x="673" y="970"/>
                  </a:cubicBezTo>
                  <a:cubicBezTo>
                    <a:pt x="625" y="730"/>
                    <a:pt x="577" y="466"/>
                    <a:pt x="553" y="226"/>
                  </a:cubicBezTo>
                  <a:cubicBezTo>
                    <a:pt x="529" y="154"/>
                    <a:pt x="481" y="82"/>
                    <a:pt x="409" y="58"/>
                  </a:cubicBezTo>
                  <a:cubicBezTo>
                    <a:pt x="373" y="23"/>
                    <a:pt x="313"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0"/>
            <p:cNvSpPr/>
            <p:nvPr/>
          </p:nvSpPr>
          <p:spPr>
            <a:xfrm>
              <a:off x="2528550" y="2969975"/>
              <a:ext cx="18025" cy="38500"/>
            </a:xfrm>
            <a:custGeom>
              <a:rect b="b" l="l" r="r" t="t"/>
              <a:pathLst>
                <a:path extrusionOk="0" h="1540" w="721">
                  <a:moveTo>
                    <a:pt x="317" y="0"/>
                  </a:moveTo>
                  <a:cubicBezTo>
                    <a:pt x="292" y="0"/>
                    <a:pt x="266" y="4"/>
                    <a:pt x="241" y="13"/>
                  </a:cubicBezTo>
                  <a:cubicBezTo>
                    <a:pt x="97" y="61"/>
                    <a:pt x="1" y="205"/>
                    <a:pt x="49" y="349"/>
                  </a:cubicBezTo>
                  <a:cubicBezTo>
                    <a:pt x="97" y="469"/>
                    <a:pt x="121" y="589"/>
                    <a:pt x="145" y="709"/>
                  </a:cubicBezTo>
                  <a:cubicBezTo>
                    <a:pt x="145" y="853"/>
                    <a:pt x="145" y="997"/>
                    <a:pt x="121" y="1141"/>
                  </a:cubicBezTo>
                  <a:cubicBezTo>
                    <a:pt x="121" y="1165"/>
                    <a:pt x="121" y="1165"/>
                    <a:pt x="121" y="1189"/>
                  </a:cubicBezTo>
                  <a:cubicBezTo>
                    <a:pt x="121" y="1261"/>
                    <a:pt x="121" y="1333"/>
                    <a:pt x="145" y="1405"/>
                  </a:cubicBezTo>
                  <a:cubicBezTo>
                    <a:pt x="193" y="1453"/>
                    <a:pt x="265" y="1525"/>
                    <a:pt x="313" y="1525"/>
                  </a:cubicBezTo>
                  <a:cubicBezTo>
                    <a:pt x="342" y="1535"/>
                    <a:pt x="373" y="1540"/>
                    <a:pt x="405" y="1540"/>
                  </a:cubicBezTo>
                  <a:cubicBezTo>
                    <a:pt x="528" y="1540"/>
                    <a:pt x="654" y="1467"/>
                    <a:pt x="673" y="1333"/>
                  </a:cubicBezTo>
                  <a:cubicBezTo>
                    <a:pt x="721" y="949"/>
                    <a:pt x="721" y="565"/>
                    <a:pt x="577" y="205"/>
                  </a:cubicBezTo>
                  <a:cubicBezTo>
                    <a:pt x="537" y="86"/>
                    <a:pt x="433" y="0"/>
                    <a:pt x="3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0"/>
            <p:cNvSpPr/>
            <p:nvPr/>
          </p:nvSpPr>
          <p:spPr>
            <a:xfrm>
              <a:off x="2541750" y="3059425"/>
              <a:ext cx="18625" cy="41250"/>
            </a:xfrm>
            <a:custGeom>
              <a:rect b="b" l="l" r="r" t="t"/>
              <a:pathLst>
                <a:path extrusionOk="0" h="1650" w="745">
                  <a:moveTo>
                    <a:pt x="309" y="0"/>
                  </a:moveTo>
                  <a:cubicBezTo>
                    <a:pt x="286" y="0"/>
                    <a:pt x="263" y="4"/>
                    <a:pt x="241" y="11"/>
                  </a:cubicBezTo>
                  <a:cubicBezTo>
                    <a:pt x="97" y="59"/>
                    <a:pt x="1" y="203"/>
                    <a:pt x="49" y="371"/>
                  </a:cubicBezTo>
                  <a:cubicBezTo>
                    <a:pt x="73" y="443"/>
                    <a:pt x="97" y="539"/>
                    <a:pt x="121" y="611"/>
                  </a:cubicBezTo>
                  <a:cubicBezTo>
                    <a:pt x="121" y="659"/>
                    <a:pt x="145" y="707"/>
                    <a:pt x="145" y="755"/>
                  </a:cubicBezTo>
                  <a:cubicBezTo>
                    <a:pt x="145" y="779"/>
                    <a:pt x="145" y="803"/>
                    <a:pt x="145" y="827"/>
                  </a:cubicBezTo>
                  <a:cubicBezTo>
                    <a:pt x="169" y="923"/>
                    <a:pt x="169" y="995"/>
                    <a:pt x="169" y="1091"/>
                  </a:cubicBezTo>
                  <a:cubicBezTo>
                    <a:pt x="169" y="1139"/>
                    <a:pt x="145" y="1187"/>
                    <a:pt x="145" y="1211"/>
                  </a:cubicBezTo>
                  <a:cubicBezTo>
                    <a:pt x="145" y="1235"/>
                    <a:pt x="145" y="1259"/>
                    <a:pt x="145" y="1283"/>
                  </a:cubicBezTo>
                  <a:cubicBezTo>
                    <a:pt x="145" y="1283"/>
                    <a:pt x="145" y="1283"/>
                    <a:pt x="145" y="1307"/>
                  </a:cubicBezTo>
                  <a:cubicBezTo>
                    <a:pt x="121" y="1379"/>
                    <a:pt x="121" y="1451"/>
                    <a:pt x="169" y="1523"/>
                  </a:cubicBezTo>
                  <a:cubicBezTo>
                    <a:pt x="217" y="1571"/>
                    <a:pt x="265" y="1643"/>
                    <a:pt x="337" y="1643"/>
                  </a:cubicBezTo>
                  <a:cubicBezTo>
                    <a:pt x="360" y="1647"/>
                    <a:pt x="383" y="1649"/>
                    <a:pt x="406" y="1649"/>
                  </a:cubicBezTo>
                  <a:cubicBezTo>
                    <a:pt x="530" y="1649"/>
                    <a:pt x="653" y="1593"/>
                    <a:pt x="673" y="1451"/>
                  </a:cubicBezTo>
                  <a:cubicBezTo>
                    <a:pt x="745" y="1043"/>
                    <a:pt x="721" y="611"/>
                    <a:pt x="601" y="203"/>
                  </a:cubicBezTo>
                  <a:cubicBezTo>
                    <a:pt x="560" y="102"/>
                    <a:pt x="434"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0"/>
            <p:cNvSpPr/>
            <p:nvPr/>
          </p:nvSpPr>
          <p:spPr>
            <a:xfrm>
              <a:off x="2550750" y="3122100"/>
              <a:ext cx="13825" cy="30625"/>
            </a:xfrm>
            <a:custGeom>
              <a:rect b="b" l="l" r="r" t="t"/>
              <a:pathLst>
                <a:path extrusionOk="0" h="1225" w="553">
                  <a:moveTo>
                    <a:pt x="265" y="1"/>
                  </a:moveTo>
                  <a:cubicBezTo>
                    <a:pt x="121" y="25"/>
                    <a:pt x="1" y="121"/>
                    <a:pt x="1" y="289"/>
                  </a:cubicBezTo>
                  <a:lnTo>
                    <a:pt x="1" y="937"/>
                  </a:lnTo>
                  <a:cubicBezTo>
                    <a:pt x="1" y="1009"/>
                    <a:pt x="25" y="1081"/>
                    <a:pt x="73" y="1129"/>
                  </a:cubicBezTo>
                  <a:cubicBezTo>
                    <a:pt x="121" y="1177"/>
                    <a:pt x="217" y="1225"/>
                    <a:pt x="265" y="1225"/>
                  </a:cubicBezTo>
                  <a:cubicBezTo>
                    <a:pt x="433" y="1201"/>
                    <a:pt x="553" y="1105"/>
                    <a:pt x="553" y="937"/>
                  </a:cubicBezTo>
                  <a:lnTo>
                    <a:pt x="553" y="289"/>
                  </a:lnTo>
                  <a:cubicBezTo>
                    <a:pt x="553" y="217"/>
                    <a:pt x="529" y="145"/>
                    <a:pt x="481" y="97"/>
                  </a:cubicBezTo>
                  <a:cubicBezTo>
                    <a:pt x="433" y="49"/>
                    <a:pt x="337"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0"/>
            <p:cNvSpPr/>
            <p:nvPr/>
          </p:nvSpPr>
          <p:spPr>
            <a:xfrm>
              <a:off x="2547750" y="3209100"/>
              <a:ext cx="17425" cy="35750"/>
            </a:xfrm>
            <a:custGeom>
              <a:rect b="b" l="l" r="r" t="t"/>
              <a:pathLst>
                <a:path extrusionOk="0" h="1430" w="697">
                  <a:moveTo>
                    <a:pt x="385" y="1"/>
                  </a:moveTo>
                  <a:cubicBezTo>
                    <a:pt x="313" y="1"/>
                    <a:pt x="241" y="25"/>
                    <a:pt x="193" y="97"/>
                  </a:cubicBezTo>
                  <a:cubicBezTo>
                    <a:pt x="145" y="145"/>
                    <a:pt x="97" y="217"/>
                    <a:pt x="121" y="289"/>
                  </a:cubicBezTo>
                  <a:cubicBezTo>
                    <a:pt x="121" y="433"/>
                    <a:pt x="121" y="553"/>
                    <a:pt x="121" y="697"/>
                  </a:cubicBezTo>
                  <a:cubicBezTo>
                    <a:pt x="97" y="841"/>
                    <a:pt x="73" y="961"/>
                    <a:pt x="25" y="1081"/>
                  </a:cubicBezTo>
                  <a:cubicBezTo>
                    <a:pt x="1" y="1153"/>
                    <a:pt x="25" y="1225"/>
                    <a:pt x="49" y="1297"/>
                  </a:cubicBezTo>
                  <a:cubicBezTo>
                    <a:pt x="73" y="1345"/>
                    <a:pt x="145" y="1417"/>
                    <a:pt x="217" y="1417"/>
                  </a:cubicBezTo>
                  <a:cubicBezTo>
                    <a:pt x="242" y="1426"/>
                    <a:pt x="268" y="1430"/>
                    <a:pt x="293" y="1430"/>
                  </a:cubicBezTo>
                  <a:cubicBezTo>
                    <a:pt x="409" y="1430"/>
                    <a:pt x="513" y="1344"/>
                    <a:pt x="553" y="1225"/>
                  </a:cubicBezTo>
                  <a:cubicBezTo>
                    <a:pt x="673" y="937"/>
                    <a:pt x="697" y="601"/>
                    <a:pt x="673" y="289"/>
                  </a:cubicBezTo>
                  <a:cubicBezTo>
                    <a:pt x="673" y="217"/>
                    <a:pt x="649" y="145"/>
                    <a:pt x="601" y="97"/>
                  </a:cubicBezTo>
                  <a:cubicBezTo>
                    <a:pt x="553" y="49"/>
                    <a:pt x="457" y="1"/>
                    <a:pt x="3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0"/>
            <p:cNvSpPr/>
            <p:nvPr/>
          </p:nvSpPr>
          <p:spPr>
            <a:xfrm>
              <a:off x="2547750" y="3276925"/>
              <a:ext cx="14425" cy="27625"/>
            </a:xfrm>
            <a:custGeom>
              <a:rect b="b" l="l" r="r" t="t"/>
              <a:pathLst>
                <a:path extrusionOk="0" h="1105" w="577">
                  <a:moveTo>
                    <a:pt x="289" y="0"/>
                  </a:moveTo>
                  <a:cubicBezTo>
                    <a:pt x="217" y="0"/>
                    <a:pt x="145" y="24"/>
                    <a:pt x="97" y="96"/>
                  </a:cubicBezTo>
                  <a:cubicBezTo>
                    <a:pt x="49" y="144"/>
                    <a:pt x="1" y="216"/>
                    <a:pt x="1" y="288"/>
                  </a:cubicBezTo>
                  <a:lnTo>
                    <a:pt x="1" y="840"/>
                  </a:lnTo>
                  <a:cubicBezTo>
                    <a:pt x="1" y="912"/>
                    <a:pt x="49" y="984"/>
                    <a:pt x="97" y="1032"/>
                  </a:cubicBezTo>
                  <a:cubicBezTo>
                    <a:pt x="145" y="1080"/>
                    <a:pt x="217" y="1104"/>
                    <a:pt x="289" y="1104"/>
                  </a:cubicBezTo>
                  <a:cubicBezTo>
                    <a:pt x="361" y="1104"/>
                    <a:pt x="433" y="1080"/>
                    <a:pt x="481" y="1032"/>
                  </a:cubicBezTo>
                  <a:cubicBezTo>
                    <a:pt x="529" y="984"/>
                    <a:pt x="577" y="912"/>
                    <a:pt x="577" y="840"/>
                  </a:cubicBezTo>
                  <a:lnTo>
                    <a:pt x="577" y="288"/>
                  </a:lnTo>
                  <a:cubicBezTo>
                    <a:pt x="577"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0"/>
            <p:cNvSpPr/>
            <p:nvPr/>
          </p:nvSpPr>
          <p:spPr>
            <a:xfrm>
              <a:off x="2542350" y="3328525"/>
              <a:ext cx="14425" cy="33100"/>
            </a:xfrm>
            <a:custGeom>
              <a:rect b="b" l="l" r="r" t="t"/>
              <a:pathLst>
                <a:path extrusionOk="0" h="1324" w="577">
                  <a:moveTo>
                    <a:pt x="289" y="0"/>
                  </a:moveTo>
                  <a:cubicBezTo>
                    <a:pt x="145" y="24"/>
                    <a:pt x="1" y="120"/>
                    <a:pt x="1" y="288"/>
                  </a:cubicBezTo>
                  <a:lnTo>
                    <a:pt x="1" y="1056"/>
                  </a:lnTo>
                  <a:cubicBezTo>
                    <a:pt x="1" y="1190"/>
                    <a:pt x="124" y="1323"/>
                    <a:pt x="257" y="1323"/>
                  </a:cubicBezTo>
                  <a:cubicBezTo>
                    <a:pt x="267" y="1323"/>
                    <a:pt x="278" y="1322"/>
                    <a:pt x="289" y="1321"/>
                  </a:cubicBezTo>
                  <a:cubicBezTo>
                    <a:pt x="433" y="1321"/>
                    <a:pt x="577" y="1201"/>
                    <a:pt x="577" y="1056"/>
                  </a:cubicBezTo>
                  <a:lnTo>
                    <a:pt x="577" y="288"/>
                  </a:lnTo>
                  <a:cubicBezTo>
                    <a:pt x="577" y="144"/>
                    <a:pt x="433"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0"/>
            <p:cNvSpPr/>
            <p:nvPr/>
          </p:nvSpPr>
          <p:spPr>
            <a:xfrm>
              <a:off x="2536950" y="3388525"/>
              <a:ext cx="13825" cy="24625"/>
            </a:xfrm>
            <a:custGeom>
              <a:rect b="b" l="l" r="r" t="t"/>
              <a:pathLst>
                <a:path extrusionOk="0" h="985" w="553">
                  <a:moveTo>
                    <a:pt x="289" y="1"/>
                  </a:moveTo>
                  <a:cubicBezTo>
                    <a:pt x="217" y="1"/>
                    <a:pt x="145" y="25"/>
                    <a:pt x="97" y="73"/>
                  </a:cubicBezTo>
                  <a:cubicBezTo>
                    <a:pt x="49" y="145"/>
                    <a:pt x="1" y="193"/>
                    <a:pt x="1" y="289"/>
                  </a:cubicBezTo>
                  <a:lnTo>
                    <a:pt x="1" y="721"/>
                  </a:lnTo>
                  <a:cubicBezTo>
                    <a:pt x="1" y="793"/>
                    <a:pt x="25" y="865"/>
                    <a:pt x="97" y="913"/>
                  </a:cubicBezTo>
                  <a:cubicBezTo>
                    <a:pt x="145" y="961"/>
                    <a:pt x="217" y="985"/>
                    <a:pt x="289" y="985"/>
                  </a:cubicBezTo>
                  <a:cubicBezTo>
                    <a:pt x="361" y="985"/>
                    <a:pt x="433" y="961"/>
                    <a:pt x="481" y="913"/>
                  </a:cubicBezTo>
                  <a:cubicBezTo>
                    <a:pt x="529" y="865"/>
                    <a:pt x="553" y="793"/>
                    <a:pt x="553" y="721"/>
                  </a:cubicBezTo>
                  <a:lnTo>
                    <a:pt x="553" y="289"/>
                  </a:lnTo>
                  <a:cubicBezTo>
                    <a:pt x="553" y="217"/>
                    <a:pt x="529" y="121"/>
                    <a:pt x="481" y="73"/>
                  </a:cubicBezTo>
                  <a:cubicBezTo>
                    <a:pt x="433" y="25"/>
                    <a:pt x="36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0"/>
            <p:cNvSpPr/>
            <p:nvPr/>
          </p:nvSpPr>
          <p:spPr>
            <a:xfrm>
              <a:off x="2525550" y="3445525"/>
              <a:ext cx="17425" cy="24875"/>
            </a:xfrm>
            <a:custGeom>
              <a:rect b="b" l="l" r="r" t="t"/>
              <a:pathLst>
                <a:path extrusionOk="0" h="995" w="697">
                  <a:moveTo>
                    <a:pt x="481" y="1"/>
                  </a:moveTo>
                  <a:cubicBezTo>
                    <a:pt x="409" y="1"/>
                    <a:pt x="313" y="1"/>
                    <a:pt x="265" y="25"/>
                  </a:cubicBezTo>
                  <a:cubicBezTo>
                    <a:pt x="193" y="73"/>
                    <a:pt x="145" y="121"/>
                    <a:pt x="121" y="193"/>
                  </a:cubicBezTo>
                  <a:cubicBezTo>
                    <a:pt x="97" y="337"/>
                    <a:pt x="49" y="481"/>
                    <a:pt x="25" y="649"/>
                  </a:cubicBezTo>
                  <a:cubicBezTo>
                    <a:pt x="1" y="697"/>
                    <a:pt x="1" y="793"/>
                    <a:pt x="49" y="841"/>
                  </a:cubicBezTo>
                  <a:cubicBezTo>
                    <a:pt x="73" y="913"/>
                    <a:pt x="145" y="961"/>
                    <a:pt x="217" y="985"/>
                  </a:cubicBezTo>
                  <a:cubicBezTo>
                    <a:pt x="238" y="992"/>
                    <a:pt x="259" y="995"/>
                    <a:pt x="280" y="995"/>
                  </a:cubicBezTo>
                  <a:cubicBezTo>
                    <a:pt x="331" y="995"/>
                    <a:pt x="382" y="978"/>
                    <a:pt x="433" y="961"/>
                  </a:cubicBezTo>
                  <a:cubicBezTo>
                    <a:pt x="481" y="913"/>
                    <a:pt x="553" y="865"/>
                    <a:pt x="553" y="793"/>
                  </a:cubicBezTo>
                  <a:lnTo>
                    <a:pt x="673" y="361"/>
                  </a:lnTo>
                  <a:cubicBezTo>
                    <a:pt x="697" y="289"/>
                    <a:pt x="673" y="193"/>
                    <a:pt x="649" y="145"/>
                  </a:cubicBezTo>
                  <a:cubicBezTo>
                    <a:pt x="601" y="73"/>
                    <a:pt x="553" y="25"/>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0"/>
            <p:cNvSpPr/>
            <p:nvPr/>
          </p:nvSpPr>
          <p:spPr>
            <a:xfrm>
              <a:off x="2519550" y="3491500"/>
              <a:ext cx="26425" cy="33050"/>
            </a:xfrm>
            <a:custGeom>
              <a:rect b="b" l="l" r="r" t="t"/>
              <a:pathLst>
                <a:path extrusionOk="0" h="1322" w="1057">
                  <a:moveTo>
                    <a:pt x="767" y="1"/>
                  </a:moveTo>
                  <a:cubicBezTo>
                    <a:pt x="672" y="1"/>
                    <a:pt x="571" y="55"/>
                    <a:pt x="505" y="154"/>
                  </a:cubicBezTo>
                  <a:cubicBezTo>
                    <a:pt x="361" y="394"/>
                    <a:pt x="217" y="658"/>
                    <a:pt x="73" y="898"/>
                  </a:cubicBezTo>
                  <a:cubicBezTo>
                    <a:pt x="1" y="1042"/>
                    <a:pt x="49" y="1210"/>
                    <a:pt x="193" y="1282"/>
                  </a:cubicBezTo>
                  <a:cubicBezTo>
                    <a:pt x="236" y="1308"/>
                    <a:pt x="285" y="1321"/>
                    <a:pt x="335" y="1321"/>
                  </a:cubicBezTo>
                  <a:cubicBezTo>
                    <a:pt x="424" y="1321"/>
                    <a:pt x="515" y="1278"/>
                    <a:pt x="577" y="1186"/>
                  </a:cubicBezTo>
                  <a:cubicBezTo>
                    <a:pt x="721" y="946"/>
                    <a:pt x="865" y="682"/>
                    <a:pt x="985" y="418"/>
                  </a:cubicBezTo>
                  <a:cubicBezTo>
                    <a:pt x="1057" y="298"/>
                    <a:pt x="1033" y="106"/>
                    <a:pt x="889" y="34"/>
                  </a:cubicBezTo>
                  <a:cubicBezTo>
                    <a:pt x="852" y="12"/>
                    <a:pt x="810" y="1"/>
                    <a:pt x="7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0"/>
            <p:cNvSpPr/>
            <p:nvPr/>
          </p:nvSpPr>
          <p:spPr>
            <a:xfrm>
              <a:off x="2550750" y="3393925"/>
              <a:ext cx="19225" cy="27625"/>
            </a:xfrm>
            <a:custGeom>
              <a:rect b="b" l="l" r="r" t="t"/>
              <a:pathLst>
                <a:path extrusionOk="0" h="1105" w="769">
                  <a:moveTo>
                    <a:pt x="505" y="1"/>
                  </a:moveTo>
                  <a:cubicBezTo>
                    <a:pt x="337" y="1"/>
                    <a:pt x="217" y="121"/>
                    <a:pt x="217" y="289"/>
                  </a:cubicBezTo>
                  <a:cubicBezTo>
                    <a:pt x="217" y="289"/>
                    <a:pt x="217" y="313"/>
                    <a:pt x="217" y="337"/>
                  </a:cubicBezTo>
                  <a:cubicBezTo>
                    <a:pt x="217" y="385"/>
                    <a:pt x="193" y="433"/>
                    <a:pt x="169" y="481"/>
                  </a:cubicBezTo>
                  <a:cubicBezTo>
                    <a:pt x="169" y="505"/>
                    <a:pt x="145" y="553"/>
                    <a:pt x="121" y="577"/>
                  </a:cubicBezTo>
                  <a:cubicBezTo>
                    <a:pt x="97" y="601"/>
                    <a:pt x="97" y="601"/>
                    <a:pt x="73" y="625"/>
                  </a:cubicBezTo>
                  <a:cubicBezTo>
                    <a:pt x="25" y="673"/>
                    <a:pt x="1" y="745"/>
                    <a:pt x="1" y="817"/>
                  </a:cubicBezTo>
                  <a:cubicBezTo>
                    <a:pt x="1" y="889"/>
                    <a:pt x="25" y="961"/>
                    <a:pt x="73" y="1009"/>
                  </a:cubicBezTo>
                  <a:cubicBezTo>
                    <a:pt x="121" y="1057"/>
                    <a:pt x="193" y="1105"/>
                    <a:pt x="265" y="1105"/>
                  </a:cubicBezTo>
                  <a:cubicBezTo>
                    <a:pt x="337" y="1105"/>
                    <a:pt x="409" y="1081"/>
                    <a:pt x="481" y="1009"/>
                  </a:cubicBezTo>
                  <a:cubicBezTo>
                    <a:pt x="673" y="817"/>
                    <a:pt x="769" y="553"/>
                    <a:pt x="769" y="289"/>
                  </a:cubicBezTo>
                  <a:cubicBezTo>
                    <a:pt x="769" y="217"/>
                    <a:pt x="745" y="121"/>
                    <a:pt x="697" y="73"/>
                  </a:cubicBezTo>
                  <a:cubicBezTo>
                    <a:pt x="649" y="25"/>
                    <a:pt x="577" y="1"/>
                    <a:pt x="5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0"/>
            <p:cNvSpPr/>
            <p:nvPr/>
          </p:nvSpPr>
          <p:spPr>
            <a:xfrm>
              <a:off x="2566950" y="3317925"/>
              <a:ext cx="21025" cy="27425"/>
            </a:xfrm>
            <a:custGeom>
              <a:rect b="b" l="l" r="r" t="t"/>
              <a:pathLst>
                <a:path extrusionOk="0" h="1097" w="841">
                  <a:moveTo>
                    <a:pt x="506" y="1"/>
                  </a:moveTo>
                  <a:cubicBezTo>
                    <a:pt x="473" y="1"/>
                    <a:pt x="439" y="6"/>
                    <a:pt x="409" y="16"/>
                  </a:cubicBezTo>
                  <a:cubicBezTo>
                    <a:pt x="361" y="40"/>
                    <a:pt x="289" y="64"/>
                    <a:pt x="241" y="136"/>
                  </a:cubicBezTo>
                  <a:cubicBezTo>
                    <a:pt x="217" y="208"/>
                    <a:pt x="193" y="280"/>
                    <a:pt x="217" y="352"/>
                  </a:cubicBezTo>
                  <a:cubicBezTo>
                    <a:pt x="217" y="352"/>
                    <a:pt x="217" y="376"/>
                    <a:pt x="217" y="376"/>
                  </a:cubicBezTo>
                  <a:cubicBezTo>
                    <a:pt x="217" y="400"/>
                    <a:pt x="217" y="400"/>
                    <a:pt x="217" y="424"/>
                  </a:cubicBezTo>
                  <a:cubicBezTo>
                    <a:pt x="217" y="448"/>
                    <a:pt x="217" y="472"/>
                    <a:pt x="217" y="496"/>
                  </a:cubicBezTo>
                  <a:cubicBezTo>
                    <a:pt x="193" y="496"/>
                    <a:pt x="193" y="520"/>
                    <a:pt x="193" y="520"/>
                  </a:cubicBezTo>
                  <a:cubicBezTo>
                    <a:pt x="169" y="544"/>
                    <a:pt x="145" y="568"/>
                    <a:pt x="121" y="568"/>
                  </a:cubicBezTo>
                  <a:cubicBezTo>
                    <a:pt x="73" y="616"/>
                    <a:pt x="25" y="664"/>
                    <a:pt x="1" y="736"/>
                  </a:cubicBezTo>
                  <a:cubicBezTo>
                    <a:pt x="1" y="808"/>
                    <a:pt x="1" y="904"/>
                    <a:pt x="25" y="952"/>
                  </a:cubicBezTo>
                  <a:cubicBezTo>
                    <a:pt x="73" y="1024"/>
                    <a:pt x="121" y="1072"/>
                    <a:pt x="193" y="1096"/>
                  </a:cubicBezTo>
                  <a:cubicBezTo>
                    <a:pt x="265" y="1096"/>
                    <a:pt x="361" y="1096"/>
                    <a:pt x="409" y="1048"/>
                  </a:cubicBezTo>
                  <a:cubicBezTo>
                    <a:pt x="697" y="880"/>
                    <a:pt x="841" y="520"/>
                    <a:pt x="769" y="208"/>
                  </a:cubicBezTo>
                  <a:cubicBezTo>
                    <a:pt x="745" y="136"/>
                    <a:pt x="697" y="64"/>
                    <a:pt x="625" y="40"/>
                  </a:cubicBezTo>
                  <a:cubicBezTo>
                    <a:pt x="597" y="12"/>
                    <a:pt x="552" y="1"/>
                    <a:pt x="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0"/>
            <p:cNvSpPr/>
            <p:nvPr/>
          </p:nvSpPr>
          <p:spPr>
            <a:xfrm>
              <a:off x="2577150" y="3225600"/>
              <a:ext cx="21025" cy="32850"/>
            </a:xfrm>
            <a:custGeom>
              <a:rect b="b" l="l" r="r" t="t"/>
              <a:pathLst>
                <a:path extrusionOk="0" h="1314" w="841">
                  <a:moveTo>
                    <a:pt x="523" y="0"/>
                  </a:moveTo>
                  <a:cubicBezTo>
                    <a:pt x="402" y="0"/>
                    <a:pt x="285" y="86"/>
                    <a:pt x="265" y="205"/>
                  </a:cubicBezTo>
                  <a:cubicBezTo>
                    <a:pt x="193" y="445"/>
                    <a:pt x="121" y="709"/>
                    <a:pt x="49" y="973"/>
                  </a:cubicBezTo>
                  <a:cubicBezTo>
                    <a:pt x="1" y="1117"/>
                    <a:pt x="97" y="1285"/>
                    <a:pt x="241" y="1309"/>
                  </a:cubicBezTo>
                  <a:cubicBezTo>
                    <a:pt x="259" y="1312"/>
                    <a:pt x="278" y="1314"/>
                    <a:pt x="297" y="1314"/>
                  </a:cubicBezTo>
                  <a:cubicBezTo>
                    <a:pt x="425" y="1314"/>
                    <a:pt x="556" y="1243"/>
                    <a:pt x="577" y="1117"/>
                  </a:cubicBezTo>
                  <a:cubicBezTo>
                    <a:pt x="649" y="853"/>
                    <a:pt x="721" y="613"/>
                    <a:pt x="793" y="349"/>
                  </a:cubicBezTo>
                  <a:cubicBezTo>
                    <a:pt x="841" y="205"/>
                    <a:pt x="745" y="37"/>
                    <a:pt x="601" y="13"/>
                  </a:cubicBezTo>
                  <a:cubicBezTo>
                    <a:pt x="575" y="4"/>
                    <a:pt x="549" y="0"/>
                    <a:pt x="5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0"/>
            <p:cNvSpPr/>
            <p:nvPr/>
          </p:nvSpPr>
          <p:spPr>
            <a:xfrm>
              <a:off x="2575350" y="3154850"/>
              <a:ext cx="16825" cy="27675"/>
            </a:xfrm>
            <a:custGeom>
              <a:rect b="b" l="l" r="r" t="t"/>
              <a:pathLst>
                <a:path extrusionOk="0" h="1107" w="673">
                  <a:moveTo>
                    <a:pt x="413" y="1"/>
                  </a:moveTo>
                  <a:cubicBezTo>
                    <a:pt x="357" y="1"/>
                    <a:pt x="299" y="18"/>
                    <a:pt x="265" y="35"/>
                  </a:cubicBezTo>
                  <a:cubicBezTo>
                    <a:pt x="193" y="83"/>
                    <a:pt x="145" y="131"/>
                    <a:pt x="121" y="203"/>
                  </a:cubicBezTo>
                  <a:lnTo>
                    <a:pt x="25" y="755"/>
                  </a:lnTo>
                  <a:cubicBezTo>
                    <a:pt x="1" y="827"/>
                    <a:pt x="1" y="899"/>
                    <a:pt x="49" y="971"/>
                  </a:cubicBezTo>
                  <a:cubicBezTo>
                    <a:pt x="73" y="1019"/>
                    <a:pt x="145" y="1091"/>
                    <a:pt x="217" y="1091"/>
                  </a:cubicBezTo>
                  <a:cubicBezTo>
                    <a:pt x="247" y="1101"/>
                    <a:pt x="276" y="1107"/>
                    <a:pt x="306" y="1107"/>
                  </a:cubicBezTo>
                  <a:cubicBezTo>
                    <a:pt x="349" y="1107"/>
                    <a:pt x="391" y="1095"/>
                    <a:pt x="433" y="1067"/>
                  </a:cubicBezTo>
                  <a:cubicBezTo>
                    <a:pt x="481" y="1043"/>
                    <a:pt x="553" y="971"/>
                    <a:pt x="553" y="899"/>
                  </a:cubicBezTo>
                  <a:lnTo>
                    <a:pt x="673" y="347"/>
                  </a:lnTo>
                  <a:cubicBezTo>
                    <a:pt x="673" y="275"/>
                    <a:pt x="673" y="203"/>
                    <a:pt x="649" y="131"/>
                  </a:cubicBezTo>
                  <a:cubicBezTo>
                    <a:pt x="601" y="83"/>
                    <a:pt x="553" y="35"/>
                    <a:pt x="481" y="11"/>
                  </a:cubicBezTo>
                  <a:cubicBezTo>
                    <a:pt x="460" y="4"/>
                    <a:pt x="437"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0"/>
            <p:cNvSpPr/>
            <p:nvPr/>
          </p:nvSpPr>
          <p:spPr>
            <a:xfrm>
              <a:off x="2572350" y="3086900"/>
              <a:ext cx="17425" cy="24825"/>
            </a:xfrm>
            <a:custGeom>
              <a:rect b="b" l="l" r="r" t="t"/>
              <a:pathLst>
                <a:path extrusionOk="0" h="993" w="697">
                  <a:moveTo>
                    <a:pt x="391" y="1"/>
                  </a:moveTo>
                  <a:cubicBezTo>
                    <a:pt x="349" y="1"/>
                    <a:pt x="307" y="12"/>
                    <a:pt x="265" y="40"/>
                  </a:cubicBezTo>
                  <a:cubicBezTo>
                    <a:pt x="193" y="88"/>
                    <a:pt x="145" y="136"/>
                    <a:pt x="145" y="208"/>
                  </a:cubicBezTo>
                  <a:cubicBezTo>
                    <a:pt x="97" y="352"/>
                    <a:pt x="49" y="496"/>
                    <a:pt x="25" y="640"/>
                  </a:cubicBezTo>
                  <a:cubicBezTo>
                    <a:pt x="1" y="712"/>
                    <a:pt x="1" y="784"/>
                    <a:pt x="49" y="857"/>
                  </a:cubicBezTo>
                  <a:cubicBezTo>
                    <a:pt x="73" y="905"/>
                    <a:pt x="145" y="977"/>
                    <a:pt x="217" y="977"/>
                  </a:cubicBezTo>
                  <a:cubicBezTo>
                    <a:pt x="247" y="986"/>
                    <a:pt x="276" y="992"/>
                    <a:pt x="306" y="992"/>
                  </a:cubicBezTo>
                  <a:cubicBezTo>
                    <a:pt x="348" y="992"/>
                    <a:pt x="391" y="981"/>
                    <a:pt x="433" y="953"/>
                  </a:cubicBezTo>
                  <a:cubicBezTo>
                    <a:pt x="481" y="929"/>
                    <a:pt x="529" y="857"/>
                    <a:pt x="553" y="784"/>
                  </a:cubicBezTo>
                  <a:cubicBezTo>
                    <a:pt x="601" y="640"/>
                    <a:pt x="625" y="496"/>
                    <a:pt x="673" y="352"/>
                  </a:cubicBezTo>
                  <a:cubicBezTo>
                    <a:pt x="697" y="280"/>
                    <a:pt x="673" y="208"/>
                    <a:pt x="649" y="136"/>
                  </a:cubicBezTo>
                  <a:cubicBezTo>
                    <a:pt x="601" y="88"/>
                    <a:pt x="553" y="40"/>
                    <a:pt x="481" y="16"/>
                  </a:cubicBezTo>
                  <a:cubicBezTo>
                    <a:pt x="451" y="6"/>
                    <a:pt x="421"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0"/>
            <p:cNvSpPr/>
            <p:nvPr/>
          </p:nvSpPr>
          <p:spPr>
            <a:xfrm>
              <a:off x="1833675" y="3511200"/>
              <a:ext cx="820325" cy="802150"/>
            </a:xfrm>
            <a:custGeom>
              <a:rect b="b" l="l" r="r" t="t"/>
              <a:pathLst>
                <a:path extrusionOk="0" h="32086" w="32813">
                  <a:moveTo>
                    <a:pt x="997" y="1"/>
                  </a:moveTo>
                  <a:cubicBezTo>
                    <a:pt x="935" y="1"/>
                    <a:pt x="872" y="26"/>
                    <a:pt x="817" y="86"/>
                  </a:cubicBezTo>
                  <a:cubicBezTo>
                    <a:pt x="1" y="998"/>
                    <a:pt x="49" y="2270"/>
                    <a:pt x="241" y="3398"/>
                  </a:cubicBezTo>
                  <a:cubicBezTo>
                    <a:pt x="457" y="4599"/>
                    <a:pt x="721" y="5823"/>
                    <a:pt x="1225" y="6927"/>
                  </a:cubicBezTo>
                  <a:cubicBezTo>
                    <a:pt x="1537" y="7623"/>
                    <a:pt x="1969" y="8223"/>
                    <a:pt x="2497" y="8727"/>
                  </a:cubicBezTo>
                  <a:lnTo>
                    <a:pt x="5977" y="28337"/>
                  </a:lnTo>
                  <a:cubicBezTo>
                    <a:pt x="5977" y="28337"/>
                    <a:pt x="10026" y="32085"/>
                    <a:pt x="17466" y="32085"/>
                  </a:cubicBezTo>
                  <a:cubicBezTo>
                    <a:pt x="17604" y="32085"/>
                    <a:pt x="17742" y="32084"/>
                    <a:pt x="17883" y="32081"/>
                  </a:cubicBezTo>
                  <a:cubicBezTo>
                    <a:pt x="25563" y="31961"/>
                    <a:pt x="28132" y="28697"/>
                    <a:pt x="28132" y="28697"/>
                  </a:cubicBezTo>
                  <a:lnTo>
                    <a:pt x="30388" y="9735"/>
                  </a:lnTo>
                  <a:cubicBezTo>
                    <a:pt x="30988" y="9399"/>
                    <a:pt x="31492" y="8919"/>
                    <a:pt x="31756" y="8247"/>
                  </a:cubicBezTo>
                  <a:cubicBezTo>
                    <a:pt x="32236" y="7791"/>
                    <a:pt x="32452" y="7095"/>
                    <a:pt x="32308" y="6471"/>
                  </a:cubicBezTo>
                  <a:cubicBezTo>
                    <a:pt x="32596" y="4551"/>
                    <a:pt x="32764" y="2606"/>
                    <a:pt x="32812" y="662"/>
                  </a:cubicBezTo>
                  <a:cubicBezTo>
                    <a:pt x="32812" y="484"/>
                    <a:pt x="32680" y="385"/>
                    <a:pt x="32534" y="385"/>
                  </a:cubicBezTo>
                  <a:cubicBezTo>
                    <a:pt x="32483" y="385"/>
                    <a:pt x="32430" y="397"/>
                    <a:pt x="32380" y="422"/>
                  </a:cubicBezTo>
                  <a:cubicBezTo>
                    <a:pt x="30484" y="1286"/>
                    <a:pt x="28468" y="1934"/>
                    <a:pt x="26427" y="2390"/>
                  </a:cubicBezTo>
                  <a:cubicBezTo>
                    <a:pt x="24387" y="2846"/>
                    <a:pt x="22299" y="3086"/>
                    <a:pt x="20211" y="3206"/>
                  </a:cubicBezTo>
                  <a:cubicBezTo>
                    <a:pt x="19478" y="3239"/>
                    <a:pt x="18748" y="3255"/>
                    <a:pt x="18019" y="3255"/>
                  </a:cubicBezTo>
                  <a:cubicBezTo>
                    <a:pt x="16625" y="3255"/>
                    <a:pt x="15238" y="3197"/>
                    <a:pt x="13850" y="3086"/>
                  </a:cubicBezTo>
                  <a:cubicBezTo>
                    <a:pt x="11714" y="2942"/>
                    <a:pt x="9602" y="2654"/>
                    <a:pt x="7489" y="2294"/>
                  </a:cubicBezTo>
                  <a:cubicBezTo>
                    <a:pt x="6457" y="2102"/>
                    <a:pt x="5401" y="1910"/>
                    <a:pt x="4369" y="1694"/>
                  </a:cubicBezTo>
                  <a:cubicBezTo>
                    <a:pt x="3865" y="1574"/>
                    <a:pt x="3385" y="1478"/>
                    <a:pt x="2905" y="1358"/>
                  </a:cubicBezTo>
                  <a:cubicBezTo>
                    <a:pt x="2449" y="1238"/>
                    <a:pt x="2017" y="1094"/>
                    <a:pt x="1633" y="830"/>
                  </a:cubicBezTo>
                  <a:cubicBezTo>
                    <a:pt x="1465" y="734"/>
                    <a:pt x="1345" y="614"/>
                    <a:pt x="1225" y="494"/>
                  </a:cubicBezTo>
                  <a:cubicBezTo>
                    <a:pt x="1410" y="290"/>
                    <a:pt x="1209" y="1"/>
                    <a:pt x="9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0"/>
            <p:cNvSpPr/>
            <p:nvPr/>
          </p:nvSpPr>
          <p:spPr>
            <a:xfrm>
              <a:off x="1890025" y="3721275"/>
              <a:ext cx="727350" cy="68400"/>
            </a:xfrm>
            <a:custGeom>
              <a:rect b="b" l="l" r="r" t="t"/>
              <a:pathLst>
                <a:path extrusionOk="0" h="2736" w="29094">
                  <a:moveTo>
                    <a:pt x="422" y="1"/>
                  </a:moveTo>
                  <a:cubicBezTo>
                    <a:pt x="172" y="1"/>
                    <a:pt x="0" y="372"/>
                    <a:pt x="267" y="516"/>
                  </a:cubicBezTo>
                  <a:cubicBezTo>
                    <a:pt x="1947" y="1356"/>
                    <a:pt x="3819" y="1596"/>
                    <a:pt x="5644" y="1860"/>
                  </a:cubicBezTo>
                  <a:cubicBezTo>
                    <a:pt x="7612" y="2124"/>
                    <a:pt x="9604" y="2340"/>
                    <a:pt x="11596" y="2484"/>
                  </a:cubicBezTo>
                  <a:cubicBezTo>
                    <a:pt x="13588" y="2628"/>
                    <a:pt x="15581" y="2724"/>
                    <a:pt x="17573" y="2724"/>
                  </a:cubicBezTo>
                  <a:cubicBezTo>
                    <a:pt x="18056" y="2730"/>
                    <a:pt x="18540" y="2735"/>
                    <a:pt x="19025" y="2735"/>
                  </a:cubicBezTo>
                  <a:cubicBezTo>
                    <a:pt x="20396" y="2735"/>
                    <a:pt x="21770" y="2698"/>
                    <a:pt x="23117" y="2556"/>
                  </a:cubicBezTo>
                  <a:cubicBezTo>
                    <a:pt x="24870" y="2364"/>
                    <a:pt x="26622" y="1980"/>
                    <a:pt x="28230" y="1236"/>
                  </a:cubicBezTo>
                  <a:cubicBezTo>
                    <a:pt x="28422" y="1140"/>
                    <a:pt x="28614" y="1020"/>
                    <a:pt x="28806" y="924"/>
                  </a:cubicBezTo>
                  <a:cubicBezTo>
                    <a:pt x="29093" y="780"/>
                    <a:pt x="28924" y="409"/>
                    <a:pt x="28675" y="409"/>
                  </a:cubicBezTo>
                  <a:cubicBezTo>
                    <a:pt x="28632" y="409"/>
                    <a:pt x="28587" y="420"/>
                    <a:pt x="28542" y="444"/>
                  </a:cubicBezTo>
                  <a:cubicBezTo>
                    <a:pt x="27030" y="1260"/>
                    <a:pt x="25326" y="1716"/>
                    <a:pt x="23645" y="1932"/>
                  </a:cubicBezTo>
                  <a:cubicBezTo>
                    <a:pt x="21869" y="2148"/>
                    <a:pt x="20069" y="2172"/>
                    <a:pt x="18269" y="2172"/>
                  </a:cubicBezTo>
                  <a:cubicBezTo>
                    <a:pt x="16301" y="2172"/>
                    <a:pt x="14332" y="2100"/>
                    <a:pt x="12364" y="1980"/>
                  </a:cubicBezTo>
                  <a:cubicBezTo>
                    <a:pt x="10420" y="1860"/>
                    <a:pt x="8452" y="1668"/>
                    <a:pt x="6508" y="1404"/>
                  </a:cubicBezTo>
                  <a:cubicBezTo>
                    <a:pt x="5596" y="1284"/>
                    <a:pt x="4659" y="1164"/>
                    <a:pt x="3723" y="996"/>
                  </a:cubicBezTo>
                  <a:cubicBezTo>
                    <a:pt x="2835" y="852"/>
                    <a:pt x="1971" y="636"/>
                    <a:pt x="1131" y="300"/>
                  </a:cubicBezTo>
                  <a:cubicBezTo>
                    <a:pt x="939" y="204"/>
                    <a:pt x="747" y="132"/>
                    <a:pt x="555" y="36"/>
                  </a:cubicBezTo>
                  <a:cubicBezTo>
                    <a:pt x="510" y="12"/>
                    <a:pt x="465" y="1"/>
                    <a:pt x="4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90"/>
          <p:cNvGrpSpPr/>
          <p:nvPr/>
        </p:nvGrpSpPr>
        <p:grpSpPr>
          <a:xfrm>
            <a:off x="4623127" y="2008625"/>
            <a:ext cx="1135350" cy="2024125"/>
            <a:chOff x="3917700" y="2289125"/>
            <a:chExt cx="1135350" cy="2024125"/>
          </a:xfrm>
        </p:grpSpPr>
        <p:sp>
          <p:nvSpPr>
            <p:cNvPr id="5306" name="Google Shape;5306;p90"/>
            <p:cNvSpPr/>
            <p:nvPr/>
          </p:nvSpPr>
          <p:spPr>
            <a:xfrm>
              <a:off x="4140325" y="3460450"/>
              <a:ext cx="846100" cy="182825"/>
            </a:xfrm>
            <a:custGeom>
              <a:rect b="b" l="l" r="r" t="t"/>
              <a:pathLst>
                <a:path extrusionOk="0" h="7313" w="33844">
                  <a:moveTo>
                    <a:pt x="14940" y="0"/>
                  </a:moveTo>
                  <a:cubicBezTo>
                    <a:pt x="14705" y="0"/>
                    <a:pt x="14469" y="2"/>
                    <a:pt x="14234" y="4"/>
                  </a:cubicBezTo>
                  <a:cubicBezTo>
                    <a:pt x="11858" y="28"/>
                    <a:pt x="9457" y="220"/>
                    <a:pt x="7105" y="580"/>
                  </a:cubicBezTo>
                  <a:cubicBezTo>
                    <a:pt x="5929" y="748"/>
                    <a:pt x="4753" y="988"/>
                    <a:pt x="3577" y="1252"/>
                  </a:cubicBezTo>
                  <a:cubicBezTo>
                    <a:pt x="2665" y="1468"/>
                    <a:pt x="1729" y="1732"/>
                    <a:pt x="936" y="2284"/>
                  </a:cubicBezTo>
                  <a:cubicBezTo>
                    <a:pt x="576" y="2548"/>
                    <a:pt x="288" y="2884"/>
                    <a:pt x="72" y="3268"/>
                  </a:cubicBezTo>
                  <a:cubicBezTo>
                    <a:pt x="0" y="3364"/>
                    <a:pt x="0" y="3484"/>
                    <a:pt x="72" y="3580"/>
                  </a:cubicBezTo>
                  <a:cubicBezTo>
                    <a:pt x="72" y="3580"/>
                    <a:pt x="72" y="3580"/>
                    <a:pt x="72" y="3604"/>
                  </a:cubicBezTo>
                  <a:cubicBezTo>
                    <a:pt x="528" y="4444"/>
                    <a:pt x="1369" y="4924"/>
                    <a:pt x="2233" y="5212"/>
                  </a:cubicBezTo>
                  <a:cubicBezTo>
                    <a:pt x="3265" y="5572"/>
                    <a:pt x="4369" y="5764"/>
                    <a:pt x="5425" y="5981"/>
                  </a:cubicBezTo>
                  <a:cubicBezTo>
                    <a:pt x="7825" y="6461"/>
                    <a:pt x="10225" y="6821"/>
                    <a:pt x="12650" y="7037"/>
                  </a:cubicBezTo>
                  <a:cubicBezTo>
                    <a:pt x="14684" y="7216"/>
                    <a:pt x="16718" y="7313"/>
                    <a:pt x="18753" y="7313"/>
                  </a:cubicBezTo>
                  <a:cubicBezTo>
                    <a:pt x="19167" y="7313"/>
                    <a:pt x="19581" y="7309"/>
                    <a:pt x="19994" y="7301"/>
                  </a:cubicBezTo>
                  <a:cubicBezTo>
                    <a:pt x="22419" y="7253"/>
                    <a:pt x="24867" y="7085"/>
                    <a:pt x="27267" y="6773"/>
                  </a:cubicBezTo>
                  <a:cubicBezTo>
                    <a:pt x="28467" y="6629"/>
                    <a:pt x="29644" y="6461"/>
                    <a:pt x="30796" y="6197"/>
                  </a:cubicBezTo>
                  <a:cubicBezTo>
                    <a:pt x="31372" y="6077"/>
                    <a:pt x="31948" y="5908"/>
                    <a:pt x="32500" y="5716"/>
                  </a:cubicBezTo>
                  <a:cubicBezTo>
                    <a:pt x="32956" y="5524"/>
                    <a:pt x="33436" y="5236"/>
                    <a:pt x="33556" y="4708"/>
                  </a:cubicBezTo>
                  <a:cubicBezTo>
                    <a:pt x="33844" y="3532"/>
                    <a:pt x="32620" y="2836"/>
                    <a:pt x="31732" y="2404"/>
                  </a:cubicBezTo>
                  <a:cubicBezTo>
                    <a:pt x="30676" y="1900"/>
                    <a:pt x="29547" y="1588"/>
                    <a:pt x="28419" y="1348"/>
                  </a:cubicBezTo>
                  <a:cubicBezTo>
                    <a:pt x="26115" y="844"/>
                    <a:pt x="23739" y="532"/>
                    <a:pt x="21387" y="316"/>
                  </a:cubicBezTo>
                  <a:cubicBezTo>
                    <a:pt x="19246" y="100"/>
                    <a:pt x="17085" y="0"/>
                    <a:pt x="149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0"/>
            <p:cNvSpPr/>
            <p:nvPr/>
          </p:nvSpPr>
          <p:spPr>
            <a:xfrm>
              <a:off x="4120525" y="2289125"/>
              <a:ext cx="397250" cy="1377350"/>
            </a:xfrm>
            <a:custGeom>
              <a:rect b="b" l="l" r="r" t="t"/>
              <a:pathLst>
                <a:path extrusionOk="0" h="55094" w="15890">
                  <a:moveTo>
                    <a:pt x="309" y="1"/>
                  </a:moveTo>
                  <a:cubicBezTo>
                    <a:pt x="156" y="1"/>
                    <a:pt x="0" y="98"/>
                    <a:pt x="0" y="292"/>
                  </a:cubicBezTo>
                  <a:cubicBezTo>
                    <a:pt x="240" y="3965"/>
                    <a:pt x="1104" y="7565"/>
                    <a:pt x="2209" y="11069"/>
                  </a:cubicBezTo>
                  <a:cubicBezTo>
                    <a:pt x="3289" y="14622"/>
                    <a:pt x="4609" y="18102"/>
                    <a:pt x="5689" y="21654"/>
                  </a:cubicBezTo>
                  <a:cubicBezTo>
                    <a:pt x="6793" y="25255"/>
                    <a:pt x="7609" y="28927"/>
                    <a:pt x="7873" y="32719"/>
                  </a:cubicBezTo>
                  <a:cubicBezTo>
                    <a:pt x="8113" y="36728"/>
                    <a:pt x="7993" y="40784"/>
                    <a:pt x="8953" y="44721"/>
                  </a:cubicBezTo>
                  <a:cubicBezTo>
                    <a:pt x="9793" y="48153"/>
                    <a:pt x="11474" y="51345"/>
                    <a:pt x="13754" y="54034"/>
                  </a:cubicBezTo>
                  <a:cubicBezTo>
                    <a:pt x="13778" y="54058"/>
                    <a:pt x="13802" y="54082"/>
                    <a:pt x="13826" y="54106"/>
                  </a:cubicBezTo>
                  <a:cubicBezTo>
                    <a:pt x="13706" y="54250"/>
                    <a:pt x="13778" y="54562"/>
                    <a:pt x="14042" y="54586"/>
                  </a:cubicBezTo>
                  <a:cubicBezTo>
                    <a:pt x="14114" y="54610"/>
                    <a:pt x="14210" y="54610"/>
                    <a:pt x="14282" y="54610"/>
                  </a:cubicBezTo>
                  <a:cubicBezTo>
                    <a:pt x="14402" y="54754"/>
                    <a:pt x="14522" y="54874"/>
                    <a:pt x="14642" y="55018"/>
                  </a:cubicBezTo>
                  <a:cubicBezTo>
                    <a:pt x="14701" y="55071"/>
                    <a:pt x="14767" y="55094"/>
                    <a:pt x="14830" y="55094"/>
                  </a:cubicBezTo>
                  <a:cubicBezTo>
                    <a:pt x="15020" y="55094"/>
                    <a:pt x="15188" y="54886"/>
                    <a:pt x="15098" y="54706"/>
                  </a:cubicBezTo>
                  <a:lnTo>
                    <a:pt x="15242" y="54706"/>
                  </a:lnTo>
                  <a:cubicBezTo>
                    <a:pt x="15255" y="54709"/>
                    <a:pt x="15268" y="54710"/>
                    <a:pt x="15281" y="54710"/>
                  </a:cubicBezTo>
                  <a:cubicBezTo>
                    <a:pt x="15368" y="54710"/>
                    <a:pt x="15461" y="54645"/>
                    <a:pt x="15482" y="54562"/>
                  </a:cubicBezTo>
                  <a:cubicBezTo>
                    <a:pt x="15866" y="53842"/>
                    <a:pt x="15890" y="53026"/>
                    <a:pt x="15794" y="52233"/>
                  </a:cubicBezTo>
                  <a:cubicBezTo>
                    <a:pt x="15698" y="51273"/>
                    <a:pt x="15554" y="50313"/>
                    <a:pt x="15410" y="49353"/>
                  </a:cubicBezTo>
                  <a:cubicBezTo>
                    <a:pt x="15170" y="47385"/>
                    <a:pt x="14906" y="45441"/>
                    <a:pt x="14642" y="43473"/>
                  </a:cubicBezTo>
                  <a:cubicBezTo>
                    <a:pt x="14114" y="39560"/>
                    <a:pt x="13610" y="35624"/>
                    <a:pt x="13082" y="31711"/>
                  </a:cubicBezTo>
                  <a:cubicBezTo>
                    <a:pt x="12842" y="29839"/>
                    <a:pt x="12602" y="27967"/>
                    <a:pt x="12242" y="26095"/>
                  </a:cubicBezTo>
                  <a:cubicBezTo>
                    <a:pt x="11906" y="24247"/>
                    <a:pt x="11402" y="22422"/>
                    <a:pt x="10753" y="20622"/>
                  </a:cubicBezTo>
                  <a:cubicBezTo>
                    <a:pt x="9433" y="17046"/>
                    <a:pt x="7729" y="13614"/>
                    <a:pt x="6121" y="10157"/>
                  </a:cubicBezTo>
                  <a:cubicBezTo>
                    <a:pt x="5305" y="8357"/>
                    <a:pt x="4465" y="6557"/>
                    <a:pt x="3649" y="4757"/>
                  </a:cubicBezTo>
                  <a:cubicBezTo>
                    <a:pt x="3241" y="3893"/>
                    <a:pt x="2833" y="3005"/>
                    <a:pt x="2425" y="2116"/>
                  </a:cubicBezTo>
                  <a:cubicBezTo>
                    <a:pt x="2137" y="1492"/>
                    <a:pt x="1801" y="844"/>
                    <a:pt x="1248" y="412"/>
                  </a:cubicBezTo>
                  <a:cubicBezTo>
                    <a:pt x="984" y="220"/>
                    <a:pt x="696" y="76"/>
                    <a:pt x="360" y="4"/>
                  </a:cubicBezTo>
                  <a:cubicBezTo>
                    <a:pt x="344" y="2"/>
                    <a:pt x="327" y="1"/>
                    <a:pt x="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0"/>
            <p:cNvSpPr/>
            <p:nvPr/>
          </p:nvSpPr>
          <p:spPr>
            <a:xfrm>
              <a:off x="4416950" y="2791000"/>
              <a:ext cx="171650" cy="879775"/>
            </a:xfrm>
            <a:custGeom>
              <a:rect b="b" l="l" r="r" t="t"/>
              <a:pathLst>
                <a:path extrusionOk="0" h="35191" w="6866">
                  <a:moveTo>
                    <a:pt x="2110" y="0"/>
                  </a:moveTo>
                  <a:cubicBezTo>
                    <a:pt x="1810" y="0"/>
                    <a:pt x="1509" y="134"/>
                    <a:pt x="1297" y="379"/>
                  </a:cubicBezTo>
                  <a:cubicBezTo>
                    <a:pt x="985" y="715"/>
                    <a:pt x="889" y="1219"/>
                    <a:pt x="841" y="1675"/>
                  </a:cubicBezTo>
                  <a:cubicBezTo>
                    <a:pt x="697" y="2972"/>
                    <a:pt x="577" y="4268"/>
                    <a:pt x="457" y="5564"/>
                  </a:cubicBezTo>
                  <a:cubicBezTo>
                    <a:pt x="361" y="6884"/>
                    <a:pt x="241" y="8204"/>
                    <a:pt x="169" y="9524"/>
                  </a:cubicBezTo>
                  <a:cubicBezTo>
                    <a:pt x="25" y="12140"/>
                    <a:pt x="1" y="14781"/>
                    <a:pt x="193" y="17421"/>
                  </a:cubicBezTo>
                  <a:cubicBezTo>
                    <a:pt x="385" y="19989"/>
                    <a:pt x="745" y="22557"/>
                    <a:pt x="1201" y="25102"/>
                  </a:cubicBezTo>
                  <a:cubicBezTo>
                    <a:pt x="1681" y="27646"/>
                    <a:pt x="2233" y="30166"/>
                    <a:pt x="2809" y="32686"/>
                  </a:cubicBezTo>
                  <a:cubicBezTo>
                    <a:pt x="2881" y="33023"/>
                    <a:pt x="2953" y="33359"/>
                    <a:pt x="3049" y="33671"/>
                  </a:cubicBezTo>
                  <a:cubicBezTo>
                    <a:pt x="2905" y="33671"/>
                    <a:pt x="2761" y="33767"/>
                    <a:pt x="2785" y="33935"/>
                  </a:cubicBezTo>
                  <a:cubicBezTo>
                    <a:pt x="2852" y="34739"/>
                    <a:pt x="3606" y="35190"/>
                    <a:pt x="4349" y="35190"/>
                  </a:cubicBezTo>
                  <a:cubicBezTo>
                    <a:pt x="4404" y="35190"/>
                    <a:pt x="4459" y="35188"/>
                    <a:pt x="4513" y="35183"/>
                  </a:cubicBezTo>
                  <a:cubicBezTo>
                    <a:pt x="5497" y="35087"/>
                    <a:pt x="6097" y="34247"/>
                    <a:pt x="6385" y="33359"/>
                  </a:cubicBezTo>
                  <a:cubicBezTo>
                    <a:pt x="6553" y="32855"/>
                    <a:pt x="6601" y="32302"/>
                    <a:pt x="6673" y="31774"/>
                  </a:cubicBezTo>
                  <a:cubicBezTo>
                    <a:pt x="6745" y="31126"/>
                    <a:pt x="6793" y="30454"/>
                    <a:pt x="6817" y="29806"/>
                  </a:cubicBezTo>
                  <a:cubicBezTo>
                    <a:pt x="6865" y="28486"/>
                    <a:pt x="6817" y="27190"/>
                    <a:pt x="6721" y="25870"/>
                  </a:cubicBezTo>
                  <a:cubicBezTo>
                    <a:pt x="6553" y="23254"/>
                    <a:pt x="6241" y="20661"/>
                    <a:pt x="5977" y="18045"/>
                  </a:cubicBezTo>
                  <a:cubicBezTo>
                    <a:pt x="5713" y="15453"/>
                    <a:pt x="5449" y="12885"/>
                    <a:pt x="5137" y="10292"/>
                  </a:cubicBezTo>
                  <a:cubicBezTo>
                    <a:pt x="4801" y="7724"/>
                    <a:pt x="4417" y="5132"/>
                    <a:pt x="3841" y="2587"/>
                  </a:cubicBezTo>
                  <a:cubicBezTo>
                    <a:pt x="3745" y="2059"/>
                    <a:pt x="3625" y="1531"/>
                    <a:pt x="3385" y="1051"/>
                  </a:cubicBezTo>
                  <a:cubicBezTo>
                    <a:pt x="3217" y="667"/>
                    <a:pt x="2929" y="259"/>
                    <a:pt x="2521" y="91"/>
                  </a:cubicBezTo>
                  <a:cubicBezTo>
                    <a:pt x="2390" y="30"/>
                    <a:pt x="2250" y="0"/>
                    <a:pt x="21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0"/>
            <p:cNvSpPr/>
            <p:nvPr/>
          </p:nvSpPr>
          <p:spPr>
            <a:xfrm>
              <a:off x="4728975" y="2614350"/>
              <a:ext cx="324075" cy="1057325"/>
            </a:xfrm>
            <a:custGeom>
              <a:rect b="b" l="l" r="r" t="t"/>
              <a:pathLst>
                <a:path extrusionOk="0" h="42293" w="12963">
                  <a:moveTo>
                    <a:pt x="11439" y="0"/>
                  </a:moveTo>
                  <a:cubicBezTo>
                    <a:pt x="10799" y="0"/>
                    <a:pt x="10479" y="793"/>
                    <a:pt x="10226" y="1277"/>
                  </a:cubicBezTo>
                  <a:cubicBezTo>
                    <a:pt x="8786" y="3989"/>
                    <a:pt x="7778" y="6893"/>
                    <a:pt x="6962" y="9846"/>
                  </a:cubicBezTo>
                  <a:cubicBezTo>
                    <a:pt x="6122" y="12966"/>
                    <a:pt x="5497" y="16134"/>
                    <a:pt x="4945" y="19326"/>
                  </a:cubicBezTo>
                  <a:cubicBezTo>
                    <a:pt x="4417" y="22471"/>
                    <a:pt x="3913" y="25639"/>
                    <a:pt x="3337" y="28807"/>
                  </a:cubicBezTo>
                  <a:cubicBezTo>
                    <a:pt x="2761" y="31904"/>
                    <a:pt x="2065" y="35024"/>
                    <a:pt x="1129" y="38048"/>
                  </a:cubicBezTo>
                  <a:cubicBezTo>
                    <a:pt x="889" y="38792"/>
                    <a:pt x="649" y="39536"/>
                    <a:pt x="385" y="40281"/>
                  </a:cubicBezTo>
                  <a:cubicBezTo>
                    <a:pt x="385" y="40305"/>
                    <a:pt x="385" y="40305"/>
                    <a:pt x="385" y="40329"/>
                  </a:cubicBezTo>
                  <a:cubicBezTo>
                    <a:pt x="365" y="40326"/>
                    <a:pt x="344" y="40324"/>
                    <a:pt x="324" y="40324"/>
                  </a:cubicBezTo>
                  <a:cubicBezTo>
                    <a:pt x="178" y="40324"/>
                    <a:pt x="46" y="40403"/>
                    <a:pt x="25" y="40593"/>
                  </a:cubicBezTo>
                  <a:cubicBezTo>
                    <a:pt x="1" y="41217"/>
                    <a:pt x="361" y="41841"/>
                    <a:pt x="937" y="42129"/>
                  </a:cubicBezTo>
                  <a:cubicBezTo>
                    <a:pt x="1166" y="42238"/>
                    <a:pt x="1415" y="42292"/>
                    <a:pt x="1664" y="42292"/>
                  </a:cubicBezTo>
                  <a:cubicBezTo>
                    <a:pt x="1962" y="42292"/>
                    <a:pt x="2259" y="42214"/>
                    <a:pt x="2521" y="42057"/>
                  </a:cubicBezTo>
                  <a:cubicBezTo>
                    <a:pt x="2545" y="42057"/>
                    <a:pt x="2593" y="42033"/>
                    <a:pt x="2617" y="42009"/>
                  </a:cubicBezTo>
                  <a:cubicBezTo>
                    <a:pt x="2665" y="41985"/>
                    <a:pt x="2713" y="41937"/>
                    <a:pt x="2761" y="41913"/>
                  </a:cubicBezTo>
                  <a:cubicBezTo>
                    <a:pt x="2761" y="41913"/>
                    <a:pt x="2761" y="41889"/>
                    <a:pt x="2785" y="41889"/>
                  </a:cubicBezTo>
                  <a:cubicBezTo>
                    <a:pt x="2785" y="41889"/>
                    <a:pt x="2809" y="41865"/>
                    <a:pt x="2809" y="41865"/>
                  </a:cubicBezTo>
                  <a:cubicBezTo>
                    <a:pt x="2809" y="41841"/>
                    <a:pt x="2809" y="41841"/>
                    <a:pt x="2809" y="41841"/>
                  </a:cubicBezTo>
                  <a:cubicBezTo>
                    <a:pt x="2857" y="41793"/>
                    <a:pt x="2905" y="41721"/>
                    <a:pt x="2929" y="41649"/>
                  </a:cubicBezTo>
                  <a:cubicBezTo>
                    <a:pt x="3361" y="41505"/>
                    <a:pt x="3745" y="41145"/>
                    <a:pt x="4009" y="40785"/>
                  </a:cubicBezTo>
                  <a:cubicBezTo>
                    <a:pt x="4417" y="40257"/>
                    <a:pt x="4681" y="39608"/>
                    <a:pt x="4969" y="39008"/>
                  </a:cubicBezTo>
                  <a:cubicBezTo>
                    <a:pt x="6170" y="36512"/>
                    <a:pt x="6986" y="33824"/>
                    <a:pt x="7586" y="31112"/>
                  </a:cubicBezTo>
                  <a:cubicBezTo>
                    <a:pt x="8210" y="28351"/>
                    <a:pt x="8594" y="25567"/>
                    <a:pt x="8978" y="22759"/>
                  </a:cubicBezTo>
                  <a:cubicBezTo>
                    <a:pt x="9338" y="19927"/>
                    <a:pt x="9698" y="17118"/>
                    <a:pt x="10226" y="14310"/>
                  </a:cubicBezTo>
                  <a:cubicBezTo>
                    <a:pt x="10490" y="12918"/>
                    <a:pt x="10802" y="11526"/>
                    <a:pt x="11162" y="10158"/>
                  </a:cubicBezTo>
                  <a:cubicBezTo>
                    <a:pt x="11570" y="8693"/>
                    <a:pt x="12098" y="7253"/>
                    <a:pt x="12434" y="5765"/>
                  </a:cubicBezTo>
                  <a:cubicBezTo>
                    <a:pt x="12794" y="4277"/>
                    <a:pt x="12962" y="2741"/>
                    <a:pt x="12602" y="1253"/>
                  </a:cubicBezTo>
                  <a:cubicBezTo>
                    <a:pt x="12482" y="725"/>
                    <a:pt x="12146" y="53"/>
                    <a:pt x="11522" y="5"/>
                  </a:cubicBezTo>
                  <a:cubicBezTo>
                    <a:pt x="11494" y="2"/>
                    <a:pt x="11466" y="0"/>
                    <a:pt x="114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0"/>
            <p:cNvSpPr/>
            <p:nvPr/>
          </p:nvSpPr>
          <p:spPr>
            <a:xfrm>
              <a:off x="3917700" y="2745625"/>
              <a:ext cx="588675" cy="933800"/>
            </a:xfrm>
            <a:custGeom>
              <a:rect b="b" l="l" r="r" t="t"/>
              <a:pathLst>
                <a:path extrusionOk="0" h="37352" w="23547">
                  <a:moveTo>
                    <a:pt x="987" y="0"/>
                  </a:moveTo>
                  <a:cubicBezTo>
                    <a:pt x="887" y="0"/>
                    <a:pt x="793" y="49"/>
                    <a:pt x="745" y="130"/>
                  </a:cubicBezTo>
                  <a:cubicBezTo>
                    <a:pt x="0" y="1570"/>
                    <a:pt x="409" y="3226"/>
                    <a:pt x="889" y="4691"/>
                  </a:cubicBezTo>
                  <a:cubicBezTo>
                    <a:pt x="1465" y="6419"/>
                    <a:pt x="2041" y="8123"/>
                    <a:pt x="2593" y="9851"/>
                  </a:cubicBezTo>
                  <a:cubicBezTo>
                    <a:pt x="3673" y="13091"/>
                    <a:pt x="4681" y="16380"/>
                    <a:pt x="5953" y="19548"/>
                  </a:cubicBezTo>
                  <a:cubicBezTo>
                    <a:pt x="6553" y="21084"/>
                    <a:pt x="7249" y="22572"/>
                    <a:pt x="8065" y="24012"/>
                  </a:cubicBezTo>
                  <a:cubicBezTo>
                    <a:pt x="8881" y="25477"/>
                    <a:pt x="9938" y="26797"/>
                    <a:pt x="10802" y="28237"/>
                  </a:cubicBezTo>
                  <a:cubicBezTo>
                    <a:pt x="11690" y="29653"/>
                    <a:pt x="12314" y="31237"/>
                    <a:pt x="13226" y="32629"/>
                  </a:cubicBezTo>
                  <a:cubicBezTo>
                    <a:pt x="13994" y="33805"/>
                    <a:pt x="14978" y="34838"/>
                    <a:pt x="16106" y="35654"/>
                  </a:cubicBezTo>
                  <a:cubicBezTo>
                    <a:pt x="17186" y="36446"/>
                    <a:pt x="18458" y="37046"/>
                    <a:pt x="19803" y="37262"/>
                  </a:cubicBezTo>
                  <a:cubicBezTo>
                    <a:pt x="20195" y="37320"/>
                    <a:pt x="20587" y="37352"/>
                    <a:pt x="20985" y="37352"/>
                  </a:cubicBezTo>
                  <a:cubicBezTo>
                    <a:pt x="21244" y="37352"/>
                    <a:pt x="21506" y="37338"/>
                    <a:pt x="21771" y="37310"/>
                  </a:cubicBezTo>
                  <a:cubicBezTo>
                    <a:pt x="22347" y="37214"/>
                    <a:pt x="23163" y="37142"/>
                    <a:pt x="23427" y="36518"/>
                  </a:cubicBezTo>
                  <a:cubicBezTo>
                    <a:pt x="23547" y="36254"/>
                    <a:pt x="23427" y="35942"/>
                    <a:pt x="23115" y="35870"/>
                  </a:cubicBezTo>
                  <a:cubicBezTo>
                    <a:pt x="22563" y="34742"/>
                    <a:pt x="21867" y="33685"/>
                    <a:pt x="21051" y="32725"/>
                  </a:cubicBezTo>
                  <a:cubicBezTo>
                    <a:pt x="20595" y="32221"/>
                    <a:pt x="20115" y="31741"/>
                    <a:pt x="19611" y="31285"/>
                  </a:cubicBezTo>
                  <a:cubicBezTo>
                    <a:pt x="19082" y="30829"/>
                    <a:pt x="18530" y="30421"/>
                    <a:pt x="17978" y="29989"/>
                  </a:cubicBezTo>
                  <a:cubicBezTo>
                    <a:pt x="17450" y="29533"/>
                    <a:pt x="16922" y="29077"/>
                    <a:pt x="16466" y="28525"/>
                  </a:cubicBezTo>
                  <a:cubicBezTo>
                    <a:pt x="16010" y="27997"/>
                    <a:pt x="15650" y="27397"/>
                    <a:pt x="15314" y="26773"/>
                  </a:cubicBezTo>
                  <a:cubicBezTo>
                    <a:pt x="14642" y="25453"/>
                    <a:pt x="14042" y="24084"/>
                    <a:pt x="13418" y="22740"/>
                  </a:cubicBezTo>
                  <a:cubicBezTo>
                    <a:pt x="12770" y="21324"/>
                    <a:pt x="12146" y="19908"/>
                    <a:pt x="11594" y="18468"/>
                  </a:cubicBezTo>
                  <a:cubicBezTo>
                    <a:pt x="11018" y="17052"/>
                    <a:pt x="10538" y="15612"/>
                    <a:pt x="10058" y="14171"/>
                  </a:cubicBezTo>
                  <a:cubicBezTo>
                    <a:pt x="9169" y="11435"/>
                    <a:pt x="8305" y="8651"/>
                    <a:pt x="6913" y="6107"/>
                  </a:cubicBezTo>
                  <a:cubicBezTo>
                    <a:pt x="5689" y="3898"/>
                    <a:pt x="4057" y="1858"/>
                    <a:pt x="1921" y="490"/>
                  </a:cubicBezTo>
                  <a:cubicBezTo>
                    <a:pt x="1657" y="322"/>
                    <a:pt x="1393" y="178"/>
                    <a:pt x="1129" y="34"/>
                  </a:cubicBezTo>
                  <a:cubicBezTo>
                    <a:pt x="1082" y="11"/>
                    <a:pt x="1034" y="0"/>
                    <a:pt x="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0"/>
            <p:cNvSpPr/>
            <p:nvPr/>
          </p:nvSpPr>
          <p:spPr>
            <a:xfrm>
              <a:off x="4551375" y="2714325"/>
              <a:ext cx="217250" cy="965700"/>
            </a:xfrm>
            <a:custGeom>
              <a:rect b="b" l="l" r="r" t="t"/>
              <a:pathLst>
                <a:path extrusionOk="0" h="38628" w="8690">
                  <a:moveTo>
                    <a:pt x="3808" y="1"/>
                  </a:moveTo>
                  <a:cubicBezTo>
                    <a:pt x="3707" y="1"/>
                    <a:pt x="3606" y="13"/>
                    <a:pt x="3504" y="38"/>
                  </a:cubicBezTo>
                  <a:cubicBezTo>
                    <a:pt x="2928" y="182"/>
                    <a:pt x="2640" y="758"/>
                    <a:pt x="2568" y="1310"/>
                  </a:cubicBezTo>
                  <a:cubicBezTo>
                    <a:pt x="2448" y="1958"/>
                    <a:pt x="2472" y="2678"/>
                    <a:pt x="2496" y="3350"/>
                  </a:cubicBezTo>
                  <a:cubicBezTo>
                    <a:pt x="2592" y="6279"/>
                    <a:pt x="3216" y="9159"/>
                    <a:pt x="3721" y="12039"/>
                  </a:cubicBezTo>
                  <a:cubicBezTo>
                    <a:pt x="3961" y="13479"/>
                    <a:pt x="4153" y="14919"/>
                    <a:pt x="4225" y="16360"/>
                  </a:cubicBezTo>
                  <a:cubicBezTo>
                    <a:pt x="4297" y="17800"/>
                    <a:pt x="4273" y="19264"/>
                    <a:pt x="4129" y="20680"/>
                  </a:cubicBezTo>
                  <a:cubicBezTo>
                    <a:pt x="3841" y="23560"/>
                    <a:pt x="3120" y="26321"/>
                    <a:pt x="2040" y="28985"/>
                  </a:cubicBezTo>
                  <a:cubicBezTo>
                    <a:pt x="1080" y="31457"/>
                    <a:pt x="0" y="34121"/>
                    <a:pt x="768" y="36786"/>
                  </a:cubicBezTo>
                  <a:cubicBezTo>
                    <a:pt x="792" y="36906"/>
                    <a:pt x="840" y="37002"/>
                    <a:pt x="864" y="37098"/>
                  </a:cubicBezTo>
                  <a:cubicBezTo>
                    <a:pt x="854" y="37096"/>
                    <a:pt x="844" y="37096"/>
                    <a:pt x="835" y="37096"/>
                  </a:cubicBezTo>
                  <a:cubicBezTo>
                    <a:pt x="651" y="37096"/>
                    <a:pt x="462" y="37302"/>
                    <a:pt x="576" y="37530"/>
                  </a:cubicBezTo>
                  <a:cubicBezTo>
                    <a:pt x="792" y="37938"/>
                    <a:pt x="1128" y="38226"/>
                    <a:pt x="1536" y="38418"/>
                  </a:cubicBezTo>
                  <a:cubicBezTo>
                    <a:pt x="1536" y="38418"/>
                    <a:pt x="1536" y="38418"/>
                    <a:pt x="1536" y="38442"/>
                  </a:cubicBezTo>
                  <a:cubicBezTo>
                    <a:pt x="1603" y="38525"/>
                    <a:pt x="1692" y="38550"/>
                    <a:pt x="1772" y="38550"/>
                  </a:cubicBezTo>
                  <a:cubicBezTo>
                    <a:pt x="1808" y="38550"/>
                    <a:pt x="1843" y="38545"/>
                    <a:pt x="1872" y="38538"/>
                  </a:cubicBezTo>
                  <a:cubicBezTo>
                    <a:pt x="2119" y="38596"/>
                    <a:pt x="2375" y="38628"/>
                    <a:pt x="2629" y="38628"/>
                  </a:cubicBezTo>
                  <a:cubicBezTo>
                    <a:pt x="2795" y="38628"/>
                    <a:pt x="2959" y="38614"/>
                    <a:pt x="3120" y="38586"/>
                  </a:cubicBezTo>
                  <a:cubicBezTo>
                    <a:pt x="4297" y="38394"/>
                    <a:pt x="5137" y="37434"/>
                    <a:pt x="5665" y="36426"/>
                  </a:cubicBezTo>
                  <a:cubicBezTo>
                    <a:pt x="6313" y="35273"/>
                    <a:pt x="6745" y="33977"/>
                    <a:pt x="7153" y="32705"/>
                  </a:cubicBezTo>
                  <a:cubicBezTo>
                    <a:pt x="7561" y="31361"/>
                    <a:pt x="7873" y="29993"/>
                    <a:pt x="8089" y="28601"/>
                  </a:cubicBezTo>
                  <a:cubicBezTo>
                    <a:pt x="8569" y="25817"/>
                    <a:pt x="8689" y="22960"/>
                    <a:pt x="8569" y="20152"/>
                  </a:cubicBezTo>
                  <a:cubicBezTo>
                    <a:pt x="8449" y="17176"/>
                    <a:pt x="8065" y="14223"/>
                    <a:pt x="7537" y="11295"/>
                  </a:cubicBezTo>
                  <a:cubicBezTo>
                    <a:pt x="7009" y="8319"/>
                    <a:pt x="6337" y="5390"/>
                    <a:pt x="5665" y="2438"/>
                  </a:cubicBezTo>
                  <a:cubicBezTo>
                    <a:pt x="5521" y="1814"/>
                    <a:pt x="5401" y="1142"/>
                    <a:pt x="5017" y="638"/>
                  </a:cubicBezTo>
                  <a:cubicBezTo>
                    <a:pt x="4720" y="262"/>
                    <a:pt x="4277" y="1"/>
                    <a:pt x="38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0"/>
            <p:cNvSpPr/>
            <p:nvPr/>
          </p:nvSpPr>
          <p:spPr>
            <a:xfrm>
              <a:off x="4158925" y="2307225"/>
              <a:ext cx="22225" cy="32425"/>
            </a:xfrm>
            <a:custGeom>
              <a:rect b="b" l="l" r="r" t="t"/>
              <a:pathLst>
                <a:path extrusionOk="0" h="1297" w="889">
                  <a:moveTo>
                    <a:pt x="313" y="0"/>
                  </a:moveTo>
                  <a:cubicBezTo>
                    <a:pt x="240" y="0"/>
                    <a:pt x="168" y="24"/>
                    <a:pt x="120" y="72"/>
                  </a:cubicBezTo>
                  <a:cubicBezTo>
                    <a:pt x="0" y="192"/>
                    <a:pt x="0" y="360"/>
                    <a:pt x="120" y="480"/>
                  </a:cubicBezTo>
                  <a:cubicBezTo>
                    <a:pt x="120" y="480"/>
                    <a:pt x="144" y="504"/>
                    <a:pt x="144" y="504"/>
                  </a:cubicBezTo>
                  <a:cubicBezTo>
                    <a:pt x="192" y="552"/>
                    <a:pt x="216" y="600"/>
                    <a:pt x="240" y="672"/>
                  </a:cubicBezTo>
                  <a:cubicBezTo>
                    <a:pt x="265" y="720"/>
                    <a:pt x="289" y="792"/>
                    <a:pt x="289" y="864"/>
                  </a:cubicBezTo>
                  <a:cubicBezTo>
                    <a:pt x="289" y="912"/>
                    <a:pt x="289" y="960"/>
                    <a:pt x="289" y="1008"/>
                  </a:cubicBezTo>
                  <a:cubicBezTo>
                    <a:pt x="289" y="1080"/>
                    <a:pt x="337" y="1176"/>
                    <a:pt x="385" y="1224"/>
                  </a:cubicBezTo>
                  <a:cubicBezTo>
                    <a:pt x="433" y="1272"/>
                    <a:pt x="505" y="1296"/>
                    <a:pt x="577" y="1296"/>
                  </a:cubicBezTo>
                  <a:cubicBezTo>
                    <a:pt x="649" y="1296"/>
                    <a:pt x="721" y="1272"/>
                    <a:pt x="769" y="1224"/>
                  </a:cubicBezTo>
                  <a:cubicBezTo>
                    <a:pt x="817" y="1152"/>
                    <a:pt x="841" y="1104"/>
                    <a:pt x="865" y="1008"/>
                  </a:cubicBezTo>
                  <a:cubicBezTo>
                    <a:pt x="889" y="672"/>
                    <a:pt x="745" y="336"/>
                    <a:pt x="505" y="72"/>
                  </a:cubicBezTo>
                  <a:cubicBezTo>
                    <a:pt x="457" y="24"/>
                    <a:pt x="38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0"/>
            <p:cNvSpPr/>
            <p:nvPr/>
          </p:nvSpPr>
          <p:spPr>
            <a:xfrm>
              <a:off x="4184725" y="2384975"/>
              <a:ext cx="17425" cy="35925"/>
            </a:xfrm>
            <a:custGeom>
              <a:rect b="b" l="l" r="r" t="t"/>
              <a:pathLst>
                <a:path extrusionOk="0" h="1437" w="697">
                  <a:moveTo>
                    <a:pt x="260" y="1"/>
                  </a:moveTo>
                  <a:cubicBezTo>
                    <a:pt x="237" y="1"/>
                    <a:pt x="214" y="4"/>
                    <a:pt x="193" y="11"/>
                  </a:cubicBezTo>
                  <a:cubicBezTo>
                    <a:pt x="145" y="35"/>
                    <a:pt x="73" y="83"/>
                    <a:pt x="25" y="131"/>
                  </a:cubicBezTo>
                  <a:cubicBezTo>
                    <a:pt x="1" y="203"/>
                    <a:pt x="1" y="275"/>
                    <a:pt x="1" y="347"/>
                  </a:cubicBezTo>
                  <a:lnTo>
                    <a:pt x="145" y="1211"/>
                  </a:lnTo>
                  <a:cubicBezTo>
                    <a:pt x="169" y="1283"/>
                    <a:pt x="217" y="1355"/>
                    <a:pt x="289" y="1379"/>
                  </a:cubicBezTo>
                  <a:cubicBezTo>
                    <a:pt x="324" y="1414"/>
                    <a:pt x="385" y="1436"/>
                    <a:pt x="443" y="1436"/>
                  </a:cubicBezTo>
                  <a:cubicBezTo>
                    <a:pt x="464" y="1436"/>
                    <a:pt x="485" y="1433"/>
                    <a:pt x="505" y="1427"/>
                  </a:cubicBezTo>
                  <a:cubicBezTo>
                    <a:pt x="577" y="1403"/>
                    <a:pt x="625" y="1355"/>
                    <a:pt x="673" y="1283"/>
                  </a:cubicBezTo>
                  <a:cubicBezTo>
                    <a:pt x="697" y="1211"/>
                    <a:pt x="697" y="1163"/>
                    <a:pt x="697" y="1067"/>
                  </a:cubicBezTo>
                  <a:lnTo>
                    <a:pt x="553" y="203"/>
                  </a:lnTo>
                  <a:cubicBezTo>
                    <a:pt x="529" y="131"/>
                    <a:pt x="481" y="59"/>
                    <a:pt x="409" y="35"/>
                  </a:cubicBezTo>
                  <a:cubicBezTo>
                    <a:pt x="375" y="18"/>
                    <a:pt x="317"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0"/>
            <p:cNvSpPr/>
            <p:nvPr/>
          </p:nvSpPr>
          <p:spPr>
            <a:xfrm>
              <a:off x="4212925" y="2481600"/>
              <a:ext cx="21025" cy="29450"/>
            </a:xfrm>
            <a:custGeom>
              <a:rect b="b" l="l" r="r" t="t"/>
              <a:pathLst>
                <a:path extrusionOk="0" h="1178" w="841">
                  <a:moveTo>
                    <a:pt x="280" y="0"/>
                  </a:moveTo>
                  <a:cubicBezTo>
                    <a:pt x="259" y="0"/>
                    <a:pt x="238" y="3"/>
                    <a:pt x="217" y="10"/>
                  </a:cubicBezTo>
                  <a:cubicBezTo>
                    <a:pt x="145" y="34"/>
                    <a:pt x="73" y="82"/>
                    <a:pt x="49" y="130"/>
                  </a:cubicBezTo>
                  <a:cubicBezTo>
                    <a:pt x="25" y="202"/>
                    <a:pt x="1" y="274"/>
                    <a:pt x="25" y="346"/>
                  </a:cubicBezTo>
                  <a:cubicBezTo>
                    <a:pt x="97" y="562"/>
                    <a:pt x="193" y="778"/>
                    <a:pt x="265" y="970"/>
                  </a:cubicBezTo>
                  <a:cubicBezTo>
                    <a:pt x="289" y="1042"/>
                    <a:pt x="337" y="1114"/>
                    <a:pt x="385" y="1138"/>
                  </a:cubicBezTo>
                  <a:cubicBezTo>
                    <a:pt x="427" y="1166"/>
                    <a:pt x="477" y="1178"/>
                    <a:pt x="522" y="1178"/>
                  </a:cubicBezTo>
                  <a:cubicBezTo>
                    <a:pt x="553" y="1178"/>
                    <a:pt x="581" y="1172"/>
                    <a:pt x="601" y="1162"/>
                  </a:cubicBezTo>
                  <a:cubicBezTo>
                    <a:pt x="673" y="1138"/>
                    <a:pt x="745" y="1114"/>
                    <a:pt x="769" y="1042"/>
                  </a:cubicBezTo>
                  <a:cubicBezTo>
                    <a:pt x="817" y="970"/>
                    <a:pt x="841" y="898"/>
                    <a:pt x="817" y="826"/>
                  </a:cubicBezTo>
                  <a:cubicBezTo>
                    <a:pt x="721" y="610"/>
                    <a:pt x="649" y="418"/>
                    <a:pt x="553" y="202"/>
                  </a:cubicBezTo>
                  <a:cubicBezTo>
                    <a:pt x="529" y="130"/>
                    <a:pt x="505" y="82"/>
                    <a:pt x="433" y="34"/>
                  </a:cubicBezTo>
                  <a:cubicBezTo>
                    <a:pt x="382" y="17"/>
                    <a:pt x="331"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0"/>
            <p:cNvSpPr/>
            <p:nvPr/>
          </p:nvSpPr>
          <p:spPr>
            <a:xfrm>
              <a:off x="4239925" y="2556325"/>
              <a:ext cx="24025" cy="39200"/>
            </a:xfrm>
            <a:custGeom>
              <a:rect b="b" l="l" r="r" t="t"/>
              <a:pathLst>
                <a:path extrusionOk="0" h="1568" w="961">
                  <a:moveTo>
                    <a:pt x="325" y="1"/>
                  </a:moveTo>
                  <a:cubicBezTo>
                    <a:pt x="278" y="1"/>
                    <a:pt x="232" y="14"/>
                    <a:pt x="193" y="45"/>
                  </a:cubicBezTo>
                  <a:cubicBezTo>
                    <a:pt x="73" y="117"/>
                    <a:pt x="1" y="285"/>
                    <a:pt x="97" y="429"/>
                  </a:cubicBezTo>
                  <a:cubicBezTo>
                    <a:pt x="145" y="501"/>
                    <a:pt x="169" y="573"/>
                    <a:pt x="217" y="669"/>
                  </a:cubicBezTo>
                  <a:cubicBezTo>
                    <a:pt x="217" y="693"/>
                    <a:pt x="241" y="693"/>
                    <a:pt x="241" y="717"/>
                  </a:cubicBezTo>
                  <a:cubicBezTo>
                    <a:pt x="265" y="765"/>
                    <a:pt x="265" y="813"/>
                    <a:pt x="289" y="861"/>
                  </a:cubicBezTo>
                  <a:cubicBezTo>
                    <a:pt x="361" y="1005"/>
                    <a:pt x="385" y="1197"/>
                    <a:pt x="409" y="1365"/>
                  </a:cubicBezTo>
                  <a:cubicBezTo>
                    <a:pt x="433" y="1437"/>
                    <a:pt x="481" y="1509"/>
                    <a:pt x="553" y="1533"/>
                  </a:cubicBezTo>
                  <a:cubicBezTo>
                    <a:pt x="587" y="1550"/>
                    <a:pt x="645" y="1567"/>
                    <a:pt x="701" y="1567"/>
                  </a:cubicBezTo>
                  <a:cubicBezTo>
                    <a:pt x="725" y="1567"/>
                    <a:pt x="748" y="1564"/>
                    <a:pt x="769" y="1557"/>
                  </a:cubicBezTo>
                  <a:cubicBezTo>
                    <a:pt x="817" y="1533"/>
                    <a:pt x="889" y="1485"/>
                    <a:pt x="937" y="1437"/>
                  </a:cubicBezTo>
                  <a:cubicBezTo>
                    <a:pt x="961" y="1365"/>
                    <a:pt x="961" y="1293"/>
                    <a:pt x="961" y="1221"/>
                  </a:cubicBezTo>
                  <a:cubicBezTo>
                    <a:pt x="913" y="837"/>
                    <a:pt x="769" y="477"/>
                    <a:pt x="577" y="141"/>
                  </a:cubicBezTo>
                  <a:cubicBezTo>
                    <a:pt x="528" y="60"/>
                    <a:pt x="424" y="1"/>
                    <a:pt x="3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0"/>
            <p:cNvSpPr/>
            <p:nvPr/>
          </p:nvSpPr>
          <p:spPr>
            <a:xfrm>
              <a:off x="4269325" y="2630975"/>
              <a:ext cx="20450" cy="36400"/>
            </a:xfrm>
            <a:custGeom>
              <a:rect b="b" l="l" r="r" t="t"/>
              <a:pathLst>
                <a:path extrusionOk="0" h="1456" w="818">
                  <a:moveTo>
                    <a:pt x="285" y="1"/>
                  </a:moveTo>
                  <a:cubicBezTo>
                    <a:pt x="262" y="1"/>
                    <a:pt x="239" y="4"/>
                    <a:pt x="217" y="12"/>
                  </a:cubicBezTo>
                  <a:cubicBezTo>
                    <a:pt x="73" y="60"/>
                    <a:pt x="1" y="204"/>
                    <a:pt x="25" y="372"/>
                  </a:cubicBezTo>
                  <a:cubicBezTo>
                    <a:pt x="97" y="660"/>
                    <a:pt x="169" y="948"/>
                    <a:pt x="241" y="1236"/>
                  </a:cubicBezTo>
                  <a:cubicBezTo>
                    <a:pt x="284" y="1365"/>
                    <a:pt x="424" y="1455"/>
                    <a:pt x="556" y="1455"/>
                  </a:cubicBezTo>
                  <a:cubicBezTo>
                    <a:pt x="571" y="1455"/>
                    <a:pt x="586" y="1454"/>
                    <a:pt x="601" y="1452"/>
                  </a:cubicBezTo>
                  <a:cubicBezTo>
                    <a:pt x="745" y="1404"/>
                    <a:pt x="817" y="1260"/>
                    <a:pt x="793" y="1092"/>
                  </a:cubicBezTo>
                  <a:cubicBezTo>
                    <a:pt x="721" y="804"/>
                    <a:pt x="649" y="516"/>
                    <a:pt x="577" y="204"/>
                  </a:cubicBezTo>
                  <a:cubicBezTo>
                    <a:pt x="536" y="102"/>
                    <a:pt x="410" y="1"/>
                    <a:pt x="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0"/>
            <p:cNvSpPr/>
            <p:nvPr/>
          </p:nvSpPr>
          <p:spPr>
            <a:xfrm>
              <a:off x="4299950" y="2705950"/>
              <a:ext cx="24025" cy="45650"/>
            </a:xfrm>
            <a:custGeom>
              <a:rect b="b" l="l" r="r" t="t"/>
              <a:pathLst>
                <a:path extrusionOk="0" h="1826" w="961">
                  <a:moveTo>
                    <a:pt x="318" y="0"/>
                  </a:moveTo>
                  <a:cubicBezTo>
                    <a:pt x="292" y="0"/>
                    <a:pt x="266" y="4"/>
                    <a:pt x="240" y="13"/>
                  </a:cubicBezTo>
                  <a:cubicBezTo>
                    <a:pt x="96" y="61"/>
                    <a:pt x="0" y="205"/>
                    <a:pt x="48" y="349"/>
                  </a:cubicBezTo>
                  <a:cubicBezTo>
                    <a:pt x="168" y="781"/>
                    <a:pt x="264" y="1189"/>
                    <a:pt x="384" y="1621"/>
                  </a:cubicBezTo>
                  <a:cubicBezTo>
                    <a:pt x="424" y="1740"/>
                    <a:pt x="528" y="1826"/>
                    <a:pt x="644" y="1826"/>
                  </a:cubicBezTo>
                  <a:cubicBezTo>
                    <a:pt x="669" y="1826"/>
                    <a:pt x="695" y="1822"/>
                    <a:pt x="720" y="1813"/>
                  </a:cubicBezTo>
                  <a:cubicBezTo>
                    <a:pt x="864" y="1765"/>
                    <a:pt x="960" y="1621"/>
                    <a:pt x="936" y="1477"/>
                  </a:cubicBezTo>
                  <a:lnTo>
                    <a:pt x="600" y="205"/>
                  </a:lnTo>
                  <a:cubicBezTo>
                    <a:pt x="561" y="86"/>
                    <a:pt x="440"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0"/>
            <p:cNvSpPr/>
            <p:nvPr/>
          </p:nvSpPr>
          <p:spPr>
            <a:xfrm>
              <a:off x="4322750" y="2771550"/>
              <a:ext cx="19825" cy="42450"/>
            </a:xfrm>
            <a:custGeom>
              <a:rect b="b" l="l" r="r" t="t"/>
              <a:pathLst>
                <a:path extrusionOk="0" h="1698" w="793">
                  <a:moveTo>
                    <a:pt x="272" y="1"/>
                  </a:moveTo>
                  <a:cubicBezTo>
                    <a:pt x="253" y="1"/>
                    <a:pt x="234" y="2"/>
                    <a:pt x="216" y="5"/>
                  </a:cubicBezTo>
                  <a:cubicBezTo>
                    <a:pt x="72" y="53"/>
                    <a:pt x="0" y="197"/>
                    <a:pt x="24" y="365"/>
                  </a:cubicBezTo>
                  <a:cubicBezTo>
                    <a:pt x="96" y="725"/>
                    <a:pt x="168" y="1109"/>
                    <a:pt x="240" y="1493"/>
                  </a:cubicBezTo>
                  <a:cubicBezTo>
                    <a:pt x="260" y="1612"/>
                    <a:pt x="377" y="1698"/>
                    <a:pt x="498" y="1698"/>
                  </a:cubicBezTo>
                  <a:cubicBezTo>
                    <a:pt x="524" y="1698"/>
                    <a:pt x="551" y="1694"/>
                    <a:pt x="576" y="1685"/>
                  </a:cubicBezTo>
                  <a:cubicBezTo>
                    <a:pt x="720" y="1637"/>
                    <a:pt x="792" y="1493"/>
                    <a:pt x="768" y="1349"/>
                  </a:cubicBezTo>
                  <a:cubicBezTo>
                    <a:pt x="696" y="965"/>
                    <a:pt x="624" y="581"/>
                    <a:pt x="576" y="197"/>
                  </a:cubicBezTo>
                  <a:cubicBezTo>
                    <a:pt x="534" y="71"/>
                    <a:pt x="401" y="1"/>
                    <a:pt x="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0"/>
            <p:cNvSpPr/>
            <p:nvPr/>
          </p:nvSpPr>
          <p:spPr>
            <a:xfrm>
              <a:off x="4339550" y="2849675"/>
              <a:ext cx="24025" cy="36025"/>
            </a:xfrm>
            <a:custGeom>
              <a:rect b="b" l="l" r="r" t="t"/>
              <a:pathLst>
                <a:path extrusionOk="0" h="1441" w="961">
                  <a:moveTo>
                    <a:pt x="408" y="0"/>
                  </a:moveTo>
                  <a:cubicBezTo>
                    <a:pt x="336" y="0"/>
                    <a:pt x="264" y="0"/>
                    <a:pt x="192" y="48"/>
                  </a:cubicBezTo>
                  <a:cubicBezTo>
                    <a:pt x="72" y="120"/>
                    <a:pt x="0" y="289"/>
                    <a:pt x="96" y="433"/>
                  </a:cubicBezTo>
                  <a:cubicBezTo>
                    <a:pt x="168" y="529"/>
                    <a:pt x="216" y="625"/>
                    <a:pt x="264" y="721"/>
                  </a:cubicBezTo>
                  <a:cubicBezTo>
                    <a:pt x="312" y="841"/>
                    <a:pt x="360" y="961"/>
                    <a:pt x="360" y="1105"/>
                  </a:cubicBezTo>
                  <a:cubicBezTo>
                    <a:pt x="384" y="1129"/>
                    <a:pt x="384" y="1129"/>
                    <a:pt x="384" y="1153"/>
                  </a:cubicBezTo>
                  <a:cubicBezTo>
                    <a:pt x="384" y="1249"/>
                    <a:pt x="408" y="1297"/>
                    <a:pt x="456" y="1369"/>
                  </a:cubicBezTo>
                  <a:cubicBezTo>
                    <a:pt x="504" y="1417"/>
                    <a:pt x="576" y="1441"/>
                    <a:pt x="648" y="1441"/>
                  </a:cubicBezTo>
                  <a:cubicBezTo>
                    <a:pt x="792" y="1441"/>
                    <a:pt x="960" y="1321"/>
                    <a:pt x="936" y="1153"/>
                  </a:cubicBezTo>
                  <a:cubicBezTo>
                    <a:pt x="912" y="793"/>
                    <a:pt x="792" y="433"/>
                    <a:pt x="576" y="144"/>
                  </a:cubicBezTo>
                  <a:cubicBezTo>
                    <a:pt x="528" y="72"/>
                    <a:pt x="480" y="24"/>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0"/>
            <p:cNvSpPr/>
            <p:nvPr/>
          </p:nvSpPr>
          <p:spPr>
            <a:xfrm>
              <a:off x="4375550" y="2933675"/>
              <a:ext cx="18025" cy="23425"/>
            </a:xfrm>
            <a:custGeom>
              <a:rect b="b" l="l" r="r" t="t"/>
              <a:pathLst>
                <a:path extrusionOk="0" h="937" w="721">
                  <a:moveTo>
                    <a:pt x="336" y="1"/>
                  </a:moveTo>
                  <a:cubicBezTo>
                    <a:pt x="288" y="1"/>
                    <a:pt x="264" y="1"/>
                    <a:pt x="216" y="25"/>
                  </a:cubicBezTo>
                  <a:cubicBezTo>
                    <a:pt x="144" y="49"/>
                    <a:pt x="96" y="73"/>
                    <a:pt x="48" y="145"/>
                  </a:cubicBezTo>
                  <a:cubicBezTo>
                    <a:pt x="24" y="217"/>
                    <a:pt x="0" y="289"/>
                    <a:pt x="24" y="361"/>
                  </a:cubicBezTo>
                  <a:cubicBezTo>
                    <a:pt x="72" y="481"/>
                    <a:pt x="96" y="601"/>
                    <a:pt x="144" y="745"/>
                  </a:cubicBezTo>
                  <a:cubicBezTo>
                    <a:pt x="168" y="793"/>
                    <a:pt x="216" y="865"/>
                    <a:pt x="288" y="913"/>
                  </a:cubicBezTo>
                  <a:cubicBezTo>
                    <a:pt x="312" y="913"/>
                    <a:pt x="336" y="937"/>
                    <a:pt x="384" y="937"/>
                  </a:cubicBezTo>
                  <a:lnTo>
                    <a:pt x="504" y="937"/>
                  </a:lnTo>
                  <a:cubicBezTo>
                    <a:pt x="552" y="913"/>
                    <a:pt x="624" y="865"/>
                    <a:pt x="648" y="793"/>
                  </a:cubicBezTo>
                  <a:cubicBezTo>
                    <a:pt x="696" y="745"/>
                    <a:pt x="720" y="649"/>
                    <a:pt x="696" y="577"/>
                  </a:cubicBezTo>
                  <a:cubicBezTo>
                    <a:pt x="648" y="457"/>
                    <a:pt x="600" y="337"/>
                    <a:pt x="552" y="217"/>
                  </a:cubicBezTo>
                  <a:cubicBezTo>
                    <a:pt x="528" y="145"/>
                    <a:pt x="504" y="73"/>
                    <a:pt x="432" y="49"/>
                  </a:cubicBezTo>
                  <a:cubicBezTo>
                    <a:pt x="408" y="25"/>
                    <a:pt x="360" y="1"/>
                    <a:pt x="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0"/>
            <p:cNvSpPr/>
            <p:nvPr/>
          </p:nvSpPr>
          <p:spPr>
            <a:xfrm>
              <a:off x="4136725" y="2472450"/>
              <a:ext cx="25825" cy="38600"/>
            </a:xfrm>
            <a:custGeom>
              <a:rect b="b" l="l" r="r" t="t"/>
              <a:pathLst>
                <a:path extrusionOk="0" h="1544" w="1033">
                  <a:moveTo>
                    <a:pt x="344" y="0"/>
                  </a:moveTo>
                  <a:cubicBezTo>
                    <a:pt x="312" y="0"/>
                    <a:pt x="284" y="6"/>
                    <a:pt x="264" y="16"/>
                  </a:cubicBezTo>
                  <a:cubicBezTo>
                    <a:pt x="120" y="40"/>
                    <a:pt x="0" y="208"/>
                    <a:pt x="48" y="352"/>
                  </a:cubicBezTo>
                  <a:cubicBezTo>
                    <a:pt x="192" y="688"/>
                    <a:pt x="312" y="1000"/>
                    <a:pt x="456" y="1336"/>
                  </a:cubicBezTo>
                  <a:cubicBezTo>
                    <a:pt x="480" y="1408"/>
                    <a:pt x="504" y="1480"/>
                    <a:pt x="576" y="1504"/>
                  </a:cubicBezTo>
                  <a:cubicBezTo>
                    <a:pt x="605" y="1532"/>
                    <a:pt x="649" y="1544"/>
                    <a:pt x="696" y="1544"/>
                  </a:cubicBezTo>
                  <a:cubicBezTo>
                    <a:pt x="729" y="1544"/>
                    <a:pt x="763" y="1538"/>
                    <a:pt x="792" y="1528"/>
                  </a:cubicBezTo>
                  <a:cubicBezTo>
                    <a:pt x="912" y="1504"/>
                    <a:pt x="1032" y="1336"/>
                    <a:pt x="984" y="1192"/>
                  </a:cubicBezTo>
                  <a:cubicBezTo>
                    <a:pt x="864" y="856"/>
                    <a:pt x="720" y="520"/>
                    <a:pt x="600" y="208"/>
                  </a:cubicBezTo>
                  <a:cubicBezTo>
                    <a:pt x="576" y="136"/>
                    <a:pt x="528" y="64"/>
                    <a:pt x="480" y="40"/>
                  </a:cubicBezTo>
                  <a:cubicBezTo>
                    <a:pt x="438" y="12"/>
                    <a:pt x="388" y="0"/>
                    <a:pt x="3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0"/>
            <p:cNvSpPr/>
            <p:nvPr/>
          </p:nvSpPr>
          <p:spPr>
            <a:xfrm>
              <a:off x="4175125" y="2562600"/>
              <a:ext cx="24025" cy="36075"/>
            </a:xfrm>
            <a:custGeom>
              <a:rect b="b" l="l" r="r" t="t"/>
              <a:pathLst>
                <a:path extrusionOk="0" h="1443" w="961">
                  <a:moveTo>
                    <a:pt x="308" y="0"/>
                  </a:moveTo>
                  <a:cubicBezTo>
                    <a:pt x="258" y="0"/>
                    <a:pt x="195" y="17"/>
                    <a:pt x="145" y="34"/>
                  </a:cubicBezTo>
                  <a:cubicBezTo>
                    <a:pt x="97" y="82"/>
                    <a:pt x="49" y="130"/>
                    <a:pt x="25" y="202"/>
                  </a:cubicBezTo>
                  <a:cubicBezTo>
                    <a:pt x="1" y="298"/>
                    <a:pt x="25" y="346"/>
                    <a:pt x="49" y="418"/>
                  </a:cubicBezTo>
                  <a:cubicBezTo>
                    <a:pt x="169" y="706"/>
                    <a:pt x="313" y="1018"/>
                    <a:pt x="433" y="1306"/>
                  </a:cubicBezTo>
                  <a:cubicBezTo>
                    <a:pt x="457" y="1354"/>
                    <a:pt x="529" y="1402"/>
                    <a:pt x="601" y="1426"/>
                  </a:cubicBezTo>
                  <a:cubicBezTo>
                    <a:pt x="630" y="1436"/>
                    <a:pt x="660" y="1442"/>
                    <a:pt x="690" y="1442"/>
                  </a:cubicBezTo>
                  <a:cubicBezTo>
                    <a:pt x="732" y="1442"/>
                    <a:pt x="774" y="1431"/>
                    <a:pt x="817" y="1402"/>
                  </a:cubicBezTo>
                  <a:cubicBezTo>
                    <a:pt x="865" y="1354"/>
                    <a:pt x="913" y="1306"/>
                    <a:pt x="937" y="1234"/>
                  </a:cubicBezTo>
                  <a:cubicBezTo>
                    <a:pt x="961" y="1162"/>
                    <a:pt x="937" y="1090"/>
                    <a:pt x="913" y="1018"/>
                  </a:cubicBezTo>
                  <a:cubicBezTo>
                    <a:pt x="793" y="730"/>
                    <a:pt x="673" y="442"/>
                    <a:pt x="529" y="154"/>
                  </a:cubicBezTo>
                  <a:cubicBezTo>
                    <a:pt x="505" y="82"/>
                    <a:pt x="433" y="34"/>
                    <a:pt x="361" y="10"/>
                  </a:cubicBezTo>
                  <a:cubicBezTo>
                    <a:pt x="347" y="3"/>
                    <a:pt x="328" y="0"/>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0"/>
            <p:cNvSpPr/>
            <p:nvPr/>
          </p:nvSpPr>
          <p:spPr>
            <a:xfrm>
              <a:off x="4209325" y="2653200"/>
              <a:ext cx="27025" cy="42075"/>
            </a:xfrm>
            <a:custGeom>
              <a:rect b="b" l="l" r="r" t="t"/>
              <a:pathLst>
                <a:path extrusionOk="0" h="1683" w="1081">
                  <a:moveTo>
                    <a:pt x="308" y="1"/>
                  </a:moveTo>
                  <a:cubicBezTo>
                    <a:pt x="259" y="1"/>
                    <a:pt x="196" y="18"/>
                    <a:pt x="145" y="35"/>
                  </a:cubicBezTo>
                  <a:cubicBezTo>
                    <a:pt x="97" y="83"/>
                    <a:pt x="49" y="131"/>
                    <a:pt x="25" y="203"/>
                  </a:cubicBezTo>
                  <a:cubicBezTo>
                    <a:pt x="1" y="299"/>
                    <a:pt x="25" y="347"/>
                    <a:pt x="49" y="419"/>
                  </a:cubicBezTo>
                  <a:cubicBezTo>
                    <a:pt x="217" y="803"/>
                    <a:pt x="385" y="1163"/>
                    <a:pt x="553" y="1547"/>
                  </a:cubicBezTo>
                  <a:cubicBezTo>
                    <a:pt x="577" y="1619"/>
                    <a:pt x="649" y="1667"/>
                    <a:pt x="721" y="1667"/>
                  </a:cubicBezTo>
                  <a:cubicBezTo>
                    <a:pt x="751" y="1677"/>
                    <a:pt x="780" y="1683"/>
                    <a:pt x="810" y="1683"/>
                  </a:cubicBezTo>
                  <a:cubicBezTo>
                    <a:pt x="852" y="1683"/>
                    <a:pt x="895" y="1671"/>
                    <a:pt x="937" y="1643"/>
                  </a:cubicBezTo>
                  <a:cubicBezTo>
                    <a:pt x="985" y="1619"/>
                    <a:pt x="1033" y="1547"/>
                    <a:pt x="1057" y="1475"/>
                  </a:cubicBezTo>
                  <a:cubicBezTo>
                    <a:pt x="1081" y="1403"/>
                    <a:pt x="1057" y="1331"/>
                    <a:pt x="1033" y="1259"/>
                  </a:cubicBezTo>
                  <a:cubicBezTo>
                    <a:pt x="865" y="899"/>
                    <a:pt x="697" y="515"/>
                    <a:pt x="529" y="155"/>
                  </a:cubicBezTo>
                  <a:cubicBezTo>
                    <a:pt x="505" y="83"/>
                    <a:pt x="433" y="35"/>
                    <a:pt x="361" y="11"/>
                  </a:cubicBezTo>
                  <a:cubicBezTo>
                    <a:pt x="347" y="4"/>
                    <a:pt x="328" y="1"/>
                    <a:pt x="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0"/>
            <p:cNvSpPr/>
            <p:nvPr/>
          </p:nvSpPr>
          <p:spPr>
            <a:xfrm>
              <a:off x="4237525" y="2746750"/>
              <a:ext cx="28225" cy="48050"/>
            </a:xfrm>
            <a:custGeom>
              <a:rect b="b" l="l" r="r" t="t"/>
              <a:pathLst>
                <a:path extrusionOk="0" h="1922" w="1129">
                  <a:moveTo>
                    <a:pt x="317" y="1"/>
                  </a:moveTo>
                  <a:cubicBezTo>
                    <a:pt x="292" y="1"/>
                    <a:pt x="266" y="5"/>
                    <a:pt x="241" y="13"/>
                  </a:cubicBezTo>
                  <a:cubicBezTo>
                    <a:pt x="97" y="61"/>
                    <a:pt x="1" y="205"/>
                    <a:pt x="49" y="349"/>
                  </a:cubicBezTo>
                  <a:cubicBezTo>
                    <a:pt x="217" y="805"/>
                    <a:pt x="385" y="1261"/>
                    <a:pt x="553" y="1717"/>
                  </a:cubicBezTo>
                  <a:cubicBezTo>
                    <a:pt x="592" y="1836"/>
                    <a:pt x="697" y="1922"/>
                    <a:pt x="813" y="1922"/>
                  </a:cubicBezTo>
                  <a:cubicBezTo>
                    <a:pt x="838" y="1922"/>
                    <a:pt x="863" y="1918"/>
                    <a:pt x="889" y="1909"/>
                  </a:cubicBezTo>
                  <a:cubicBezTo>
                    <a:pt x="1033" y="1885"/>
                    <a:pt x="1129" y="1717"/>
                    <a:pt x="1081" y="1573"/>
                  </a:cubicBezTo>
                  <a:lnTo>
                    <a:pt x="577" y="205"/>
                  </a:lnTo>
                  <a:cubicBezTo>
                    <a:pt x="537" y="87"/>
                    <a:pt x="433" y="1"/>
                    <a:pt x="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0"/>
            <p:cNvSpPr/>
            <p:nvPr/>
          </p:nvSpPr>
          <p:spPr>
            <a:xfrm>
              <a:off x="4261525" y="2824750"/>
              <a:ext cx="25225" cy="42625"/>
            </a:xfrm>
            <a:custGeom>
              <a:rect b="b" l="l" r="r" t="t"/>
              <a:pathLst>
                <a:path extrusionOk="0" h="1705" w="1009">
                  <a:moveTo>
                    <a:pt x="328" y="1"/>
                  </a:moveTo>
                  <a:cubicBezTo>
                    <a:pt x="300" y="1"/>
                    <a:pt x="271" y="5"/>
                    <a:pt x="241" y="13"/>
                  </a:cubicBezTo>
                  <a:cubicBezTo>
                    <a:pt x="121" y="61"/>
                    <a:pt x="1" y="205"/>
                    <a:pt x="49" y="349"/>
                  </a:cubicBezTo>
                  <a:lnTo>
                    <a:pt x="409" y="1478"/>
                  </a:lnTo>
                  <a:cubicBezTo>
                    <a:pt x="450" y="1600"/>
                    <a:pt x="576" y="1704"/>
                    <a:pt x="702" y="1704"/>
                  </a:cubicBezTo>
                  <a:cubicBezTo>
                    <a:pt x="724" y="1704"/>
                    <a:pt x="747" y="1701"/>
                    <a:pt x="769" y="1694"/>
                  </a:cubicBezTo>
                  <a:cubicBezTo>
                    <a:pt x="913" y="1646"/>
                    <a:pt x="1009" y="1478"/>
                    <a:pt x="961" y="1334"/>
                  </a:cubicBezTo>
                  <a:cubicBezTo>
                    <a:pt x="841" y="973"/>
                    <a:pt x="721" y="589"/>
                    <a:pt x="601" y="205"/>
                  </a:cubicBezTo>
                  <a:cubicBezTo>
                    <a:pt x="561" y="87"/>
                    <a:pt x="457"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0"/>
            <p:cNvSpPr/>
            <p:nvPr/>
          </p:nvSpPr>
          <p:spPr>
            <a:xfrm>
              <a:off x="4287350" y="2918425"/>
              <a:ext cx="28225" cy="35600"/>
            </a:xfrm>
            <a:custGeom>
              <a:rect b="b" l="l" r="r" t="t"/>
              <a:pathLst>
                <a:path extrusionOk="0" h="1424" w="1129">
                  <a:moveTo>
                    <a:pt x="299" y="1"/>
                  </a:moveTo>
                  <a:cubicBezTo>
                    <a:pt x="252" y="1"/>
                    <a:pt x="207" y="12"/>
                    <a:pt x="168" y="35"/>
                  </a:cubicBezTo>
                  <a:cubicBezTo>
                    <a:pt x="48" y="107"/>
                    <a:pt x="0" y="275"/>
                    <a:pt x="72" y="419"/>
                  </a:cubicBezTo>
                  <a:cubicBezTo>
                    <a:pt x="240" y="707"/>
                    <a:pt x="408" y="995"/>
                    <a:pt x="576" y="1283"/>
                  </a:cubicBezTo>
                  <a:cubicBezTo>
                    <a:pt x="625" y="1364"/>
                    <a:pt x="729" y="1423"/>
                    <a:pt x="828" y="1423"/>
                  </a:cubicBezTo>
                  <a:cubicBezTo>
                    <a:pt x="875" y="1423"/>
                    <a:pt x="921" y="1410"/>
                    <a:pt x="960" y="1379"/>
                  </a:cubicBezTo>
                  <a:cubicBezTo>
                    <a:pt x="1080" y="1307"/>
                    <a:pt x="1128" y="1139"/>
                    <a:pt x="1056" y="995"/>
                  </a:cubicBezTo>
                  <a:cubicBezTo>
                    <a:pt x="888" y="707"/>
                    <a:pt x="720" y="419"/>
                    <a:pt x="552" y="131"/>
                  </a:cubicBezTo>
                  <a:cubicBezTo>
                    <a:pt x="503" y="49"/>
                    <a:pt x="399"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0"/>
            <p:cNvSpPr/>
            <p:nvPr/>
          </p:nvSpPr>
          <p:spPr>
            <a:xfrm>
              <a:off x="4313150" y="2996375"/>
              <a:ext cx="20425" cy="39050"/>
            </a:xfrm>
            <a:custGeom>
              <a:rect b="b" l="l" r="r" t="t"/>
              <a:pathLst>
                <a:path extrusionOk="0" h="1562" w="817">
                  <a:moveTo>
                    <a:pt x="294" y="1"/>
                  </a:moveTo>
                  <a:cubicBezTo>
                    <a:pt x="268" y="1"/>
                    <a:pt x="242" y="5"/>
                    <a:pt x="216" y="13"/>
                  </a:cubicBezTo>
                  <a:cubicBezTo>
                    <a:pt x="72" y="61"/>
                    <a:pt x="0" y="205"/>
                    <a:pt x="24" y="349"/>
                  </a:cubicBezTo>
                  <a:cubicBezTo>
                    <a:pt x="96" y="685"/>
                    <a:pt x="168" y="1021"/>
                    <a:pt x="240" y="1357"/>
                  </a:cubicBezTo>
                  <a:cubicBezTo>
                    <a:pt x="280" y="1476"/>
                    <a:pt x="400" y="1562"/>
                    <a:pt x="522" y="1562"/>
                  </a:cubicBezTo>
                  <a:cubicBezTo>
                    <a:pt x="548" y="1562"/>
                    <a:pt x="575" y="1558"/>
                    <a:pt x="600" y="1549"/>
                  </a:cubicBezTo>
                  <a:cubicBezTo>
                    <a:pt x="744" y="1501"/>
                    <a:pt x="816" y="1357"/>
                    <a:pt x="792" y="1213"/>
                  </a:cubicBezTo>
                  <a:cubicBezTo>
                    <a:pt x="720" y="877"/>
                    <a:pt x="648" y="541"/>
                    <a:pt x="576" y="205"/>
                  </a:cubicBezTo>
                  <a:cubicBezTo>
                    <a:pt x="537" y="87"/>
                    <a:pt x="416" y="1"/>
                    <a:pt x="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0"/>
            <p:cNvSpPr/>
            <p:nvPr/>
          </p:nvSpPr>
          <p:spPr>
            <a:xfrm>
              <a:off x="4327550" y="3099500"/>
              <a:ext cx="22225" cy="32625"/>
            </a:xfrm>
            <a:custGeom>
              <a:rect b="b" l="l" r="r" t="t"/>
              <a:pathLst>
                <a:path extrusionOk="0" h="1305" w="889">
                  <a:moveTo>
                    <a:pt x="337" y="1"/>
                  </a:moveTo>
                  <a:cubicBezTo>
                    <a:pt x="304" y="1"/>
                    <a:pt x="270" y="7"/>
                    <a:pt x="240" y="16"/>
                  </a:cubicBezTo>
                  <a:cubicBezTo>
                    <a:pt x="96" y="40"/>
                    <a:pt x="0" y="208"/>
                    <a:pt x="48" y="353"/>
                  </a:cubicBezTo>
                  <a:cubicBezTo>
                    <a:pt x="120" y="593"/>
                    <a:pt x="216" y="857"/>
                    <a:pt x="288" y="1097"/>
                  </a:cubicBezTo>
                  <a:cubicBezTo>
                    <a:pt x="312" y="1169"/>
                    <a:pt x="360" y="1241"/>
                    <a:pt x="432" y="1265"/>
                  </a:cubicBezTo>
                  <a:cubicBezTo>
                    <a:pt x="460" y="1293"/>
                    <a:pt x="505" y="1304"/>
                    <a:pt x="552" y="1304"/>
                  </a:cubicBezTo>
                  <a:cubicBezTo>
                    <a:pt x="584" y="1304"/>
                    <a:pt x="618" y="1299"/>
                    <a:pt x="648" y="1289"/>
                  </a:cubicBezTo>
                  <a:cubicBezTo>
                    <a:pt x="768" y="1241"/>
                    <a:pt x="888" y="1097"/>
                    <a:pt x="840" y="953"/>
                  </a:cubicBezTo>
                  <a:cubicBezTo>
                    <a:pt x="744" y="713"/>
                    <a:pt x="672" y="449"/>
                    <a:pt x="576" y="208"/>
                  </a:cubicBezTo>
                  <a:cubicBezTo>
                    <a:pt x="552" y="136"/>
                    <a:pt x="528" y="64"/>
                    <a:pt x="456" y="40"/>
                  </a:cubicBezTo>
                  <a:cubicBezTo>
                    <a:pt x="428" y="12"/>
                    <a:pt x="384" y="1"/>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0"/>
            <p:cNvSpPr/>
            <p:nvPr/>
          </p:nvSpPr>
          <p:spPr>
            <a:xfrm>
              <a:off x="4340150" y="3180650"/>
              <a:ext cx="17425" cy="32675"/>
            </a:xfrm>
            <a:custGeom>
              <a:rect b="b" l="l" r="r" t="t"/>
              <a:pathLst>
                <a:path extrusionOk="0" h="1307" w="697">
                  <a:moveTo>
                    <a:pt x="280" y="1"/>
                  </a:moveTo>
                  <a:cubicBezTo>
                    <a:pt x="258" y="1"/>
                    <a:pt x="237" y="4"/>
                    <a:pt x="216" y="11"/>
                  </a:cubicBezTo>
                  <a:cubicBezTo>
                    <a:pt x="144" y="35"/>
                    <a:pt x="72" y="83"/>
                    <a:pt x="48" y="131"/>
                  </a:cubicBezTo>
                  <a:cubicBezTo>
                    <a:pt x="0" y="203"/>
                    <a:pt x="0" y="275"/>
                    <a:pt x="24" y="347"/>
                  </a:cubicBezTo>
                  <a:lnTo>
                    <a:pt x="144" y="1091"/>
                  </a:lnTo>
                  <a:cubicBezTo>
                    <a:pt x="168" y="1163"/>
                    <a:pt x="216" y="1235"/>
                    <a:pt x="288" y="1259"/>
                  </a:cubicBezTo>
                  <a:cubicBezTo>
                    <a:pt x="336" y="1307"/>
                    <a:pt x="432" y="1307"/>
                    <a:pt x="504" y="1307"/>
                  </a:cubicBezTo>
                  <a:cubicBezTo>
                    <a:pt x="552" y="1283"/>
                    <a:pt x="624" y="1235"/>
                    <a:pt x="672" y="1163"/>
                  </a:cubicBezTo>
                  <a:cubicBezTo>
                    <a:pt x="696" y="1091"/>
                    <a:pt x="696" y="1019"/>
                    <a:pt x="696" y="947"/>
                  </a:cubicBezTo>
                  <a:lnTo>
                    <a:pt x="552" y="203"/>
                  </a:lnTo>
                  <a:cubicBezTo>
                    <a:pt x="552" y="131"/>
                    <a:pt x="480" y="59"/>
                    <a:pt x="432" y="35"/>
                  </a:cubicBezTo>
                  <a:cubicBezTo>
                    <a:pt x="381" y="18"/>
                    <a:pt x="330"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0"/>
            <p:cNvSpPr/>
            <p:nvPr/>
          </p:nvSpPr>
          <p:spPr>
            <a:xfrm>
              <a:off x="4343750" y="3233725"/>
              <a:ext cx="14425" cy="42025"/>
            </a:xfrm>
            <a:custGeom>
              <a:rect b="b" l="l" r="r" t="t"/>
              <a:pathLst>
                <a:path extrusionOk="0" h="1681" w="577">
                  <a:moveTo>
                    <a:pt x="288" y="0"/>
                  </a:moveTo>
                  <a:cubicBezTo>
                    <a:pt x="144" y="0"/>
                    <a:pt x="0" y="120"/>
                    <a:pt x="0" y="264"/>
                  </a:cubicBezTo>
                  <a:lnTo>
                    <a:pt x="0" y="1392"/>
                  </a:lnTo>
                  <a:cubicBezTo>
                    <a:pt x="0" y="1536"/>
                    <a:pt x="144" y="1680"/>
                    <a:pt x="288" y="1680"/>
                  </a:cubicBezTo>
                  <a:cubicBezTo>
                    <a:pt x="432" y="1680"/>
                    <a:pt x="576" y="1560"/>
                    <a:pt x="576" y="1392"/>
                  </a:cubicBezTo>
                  <a:lnTo>
                    <a:pt x="576" y="264"/>
                  </a:lnTo>
                  <a:cubicBezTo>
                    <a:pt x="576" y="120"/>
                    <a:pt x="432"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0"/>
            <p:cNvSpPr/>
            <p:nvPr/>
          </p:nvSpPr>
          <p:spPr>
            <a:xfrm>
              <a:off x="4346750" y="3296125"/>
              <a:ext cx="18025" cy="35675"/>
            </a:xfrm>
            <a:custGeom>
              <a:rect b="b" l="l" r="r" t="t"/>
              <a:pathLst>
                <a:path extrusionOk="0" h="1427" w="721">
                  <a:moveTo>
                    <a:pt x="288" y="0"/>
                  </a:moveTo>
                  <a:cubicBezTo>
                    <a:pt x="144" y="0"/>
                    <a:pt x="24" y="120"/>
                    <a:pt x="24" y="264"/>
                  </a:cubicBezTo>
                  <a:cubicBezTo>
                    <a:pt x="0" y="600"/>
                    <a:pt x="48" y="912"/>
                    <a:pt x="144" y="1224"/>
                  </a:cubicBezTo>
                  <a:cubicBezTo>
                    <a:pt x="168" y="1296"/>
                    <a:pt x="216" y="1344"/>
                    <a:pt x="288" y="1392"/>
                  </a:cubicBezTo>
                  <a:cubicBezTo>
                    <a:pt x="322" y="1409"/>
                    <a:pt x="380" y="1426"/>
                    <a:pt x="437" y="1426"/>
                  </a:cubicBezTo>
                  <a:cubicBezTo>
                    <a:pt x="460" y="1426"/>
                    <a:pt x="483" y="1423"/>
                    <a:pt x="504" y="1416"/>
                  </a:cubicBezTo>
                  <a:cubicBezTo>
                    <a:pt x="576" y="1392"/>
                    <a:pt x="624" y="1344"/>
                    <a:pt x="672" y="1296"/>
                  </a:cubicBezTo>
                  <a:cubicBezTo>
                    <a:pt x="696" y="1224"/>
                    <a:pt x="720" y="1152"/>
                    <a:pt x="696" y="1080"/>
                  </a:cubicBezTo>
                  <a:cubicBezTo>
                    <a:pt x="648" y="936"/>
                    <a:pt x="600" y="792"/>
                    <a:pt x="576" y="672"/>
                  </a:cubicBezTo>
                  <a:cubicBezTo>
                    <a:pt x="576" y="528"/>
                    <a:pt x="552" y="408"/>
                    <a:pt x="576" y="264"/>
                  </a:cubicBezTo>
                  <a:cubicBezTo>
                    <a:pt x="576" y="216"/>
                    <a:pt x="528" y="120"/>
                    <a:pt x="480" y="72"/>
                  </a:cubicBezTo>
                  <a:cubicBezTo>
                    <a:pt x="432" y="24"/>
                    <a:pt x="360"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0"/>
            <p:cNvSpPr/>
            <p:nvPr/>
          </p:nvSpPr>
          <p:spPr>
            <a:xfrm>
              <a:off x="4356950" y="3361275"/>
              <a:ext cx="19825" cy="29925"/>
            </a:xfrm>
            <a:custGeom>
              <a:rect b="b" l="l" r="r" t="t"/>
              <a:pathLst>
                <a:path extrusionOk="0" h="1197" w="793">
                  <a:moveTo>
                    <a:pt x="284" y="1"/>
                  </a:moveTo>
                  <a:cubicBezTo>
                    <a:pt x="261" y="1"/>
                    <a:pt x="237" y="3"/>
                    <a:pt x="216" y="11"/>
                  </a:cubicBezTo>
                  <a:cubicBezTo>
                    <a:pt x="168" y="35"/>
                    <a:pt x="96" y="83"/>
                    <a:pt x="48" y="131"/>
                  </a:cubicBezTo>
                  <a:cubicBezTo>
                    <a:pt x="24" y="203"/>
                    <a:pt x="0" y="275"/>
                    <a:pt x="24" y="347"/>
                  </a:cubicBezTo>
                  <a:cubicBezTo>
                    <a:pt x="96" y="563"/>
                    <a:pt x="168" y="779"/>
                    <a:pt x="216" y="995"/>
                  </a:cubicBezTo>
                  <a:cubicBezTo>
                    <a:pt x="240" y="1067"/>
                    <a:pt x="288" y="1115"/>
                    <a:pt x="360" y="1163"/>
                  </a:cubicBezTo>
                  <a:cubicBezTo>
                    <a:pt x="394" y="1180"/>
                    <a:pt x="452" y="1197"/>
                    <a:pt x="509" y="1197"/>
                  </a:cubicBezTo>
                  <a:cubicBezTo>
                    <a:pt x="532" y="1197"/>
                    <a:pt x="555" y="1194"/>
                    <a:pt x="576" y="1187"/>
                  </a:cubicBezTo>
                  <a:cubicBezTo>
                    <a:pt x="648" y="1163"/>
                    <a:pt x="696" y="1115"/>
                    <a:pt x="744" y="1067"/>
                  </a:cubicBezTo>
                  <a:cubicBezTo>
                    <a:pt x="768" y="995"/>
                    <a:pt x="792" y="923"/>
                    <a:pt x="768" y="851"/>
                  </a:cubicBezTo>
                  <a:cubicBezTo>
                    <a:pt x="696" y="635"/>
                    <a:pt x="624" y="419"/>
                    <a:pt x="576" y="203"/>
                  </a:cubicBezTo>
                  <a:cubicBezTo>
                    <a:pt x="552" y="131"/>
                    <a:pt x="504" y="83"/>
                    <a:pt x="432" y="35"/>
                  </a:cubicBezTo>
                  <a:cubicBezTo>
                    <a:pt x="398" y="18"/>
                    <a:pt x="340" y="1"/>
                    <a:pt x="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0"/>
            <p:cNvSpPr/>
            <p:nvPr/>
          </p:nvSpPr>
          <p:spPr>
            <a:xfrm>
              <a:off x="4364750" y="3402075"/>
              <a:ext cx="25825" cy="38925"/>
            </a:xfrm>
            <a:custGeom>
              <a:rect b="b" l="l" r="r" t="t"/>
              <a:pathLst>
                <a:path extrusionOk="0" h="1557" w="1033">
                  <a:moveTo>
                    <a:pt x="316" y="1"/>
                  </a:moveTo>
                  <a:cubicBezTo>
                    <a:pt x="297" y="1"/>
                    <a:pt x="278" y="4"/>
                    <a:pt x="264" y="11"/>
                  </a:cubicBezTo>
                  <a:cubicBezTo>
                    <a:pt x="120" y="59"/>
                    <a:pt x="0" y="203"/>
                    <a:pt x="48" y="347"/>
                  </a:cubicBezTo>
                  <a:lnTo>
                    <a:pt x="432" y="1355"/>
                  </a:lnTo>
                  <a:cubicBezTo>
                    <a:pt x="480" y="1427"/>
                    <a:pt x="504" y="1475"/>
                    <a:pt x="576" y="1523"/>
                  </a:cubicBezTo>
                  <a:cubicBezTo>
                    <a:pt x="610" y="1540"/>
                    <a:pt x="668" y="1557"/>
                    <a:pt x="725" y="1557"/>
                  </a:cubicBezTo>
                  <a:cubicBezTo>
                    <a:pt x="748" y="1557"/>
                    <a:pt x="771" y="1554"/>
                    <a:pt x="792" y="1547"/>
                  </a:cubicBezTo>
                  <a:cubicBezTo>
                    <a:pt x="912" y="1499"/>
                    <a:pt x="1032" y="1355"/>
                    <a:pt x="984" y="1211"/>
                  </a:cubicBezTo>
                  <a:lnTo>
                    <a:pt x="600" y="203"/>
                  </a:lnTo>
                  <a:cubicBezTo>
                    <a:pt x="576" y="131"/>
                    <a:pt x="528" y="83"/>
                    <a:pt x="456" y="35"/>
                  </a:cubicBezTo>
                  <a:cubicBezTo>
                    <a:pt x="422" y="18"/>
                    <a:pt x="364" y="1"/>
                    <a:pt x="3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0"/>
            <p:cNvSpPr/>
            <p:nvPr/>
          </p:nvSpPr>
          <p:spPr>
            <a:xfrm>
              <a:off x="4390550" y="3470725"/>
              <a:ext cx="23425" cy="35825"/>
            </a:xfrm>
            <a:custGeom>
              <a:rect b="b" l="l" r="r" t="t"/>
              <a:pathLst>
                <a:path extrusionOk="0" h="1433" w="937">
                  <a:moveTo>
                    <a:pt x="360" y="1"/>
                  </a:moveTo>
                  <a:cubicBezTo>
                    <a:pt x="288" y="1"/>
                    <a:pt x="216" y="1"/>
                    <a:pt x="144" y="49"/>
                  </a:cubicBezTo>
                  <a:cubicBezTo>
                    <a:pt x="96" y="73"/>
                    <a:pt x="24" y="145"/>
                    <a:pt x="24" y="217"/>
                  </a:cubicBezTo>
                  <a:cubicBezTo>
                    <a:pt x="0" y="265"/>
                    <a:pt x="0" y="361"/>
                    <a:pt x="48" y="433"/>
                  </a:cubicBezTo>
                  <a:cubicBezTo>
                    <a:pt x="144" y="553"/>
                    <a:pt x="216" y="673"/>
                    <a:pt x="288" y="817"/>
                  </a:cubicBezTo>
                  <a:cubicBezTo>
                    <a:pt x="336" y="937"/>
                    <a:pt x="360" y="1081"/>
                    <a:pt x="384" y="1225"/>
                  </a:cubicBezTo>
                  <a:cubicBezTo>
                    <a:pt x="408" y="1297"/>
                    <a:pt x="480" y="1369"/>
                    <a:pt x="529" y="1393"/>
                  </a:cubicBezTo>
                  <a:cubicBezTo>
                    <a:pt x="557" y="1421"/>
                    <a:pt x="601" y="1433"/>
                    <a:pt x="648" y="1433"/>
                  </a:cubicBezTo>
                  <a:cubicBezTo>
                    <a:pt x="681" y="1433"/>
                    <a:pt x="715" y="1427"/>
                    <a:pt x="745" y="1417"/>
                  </a:cubicBezTo>
                  <a:cubicBezTo>
                    <a:pt x="817" y="1393"/>
                    <a:pt x="865" y="1369"/>
                    <a:pt x="913" y="1297"/>
                  </a:cubicBezTo>
                  <a:cubicBezTo>
                    <a:pt x="937" y="1225"/>
                    <a:pt x="937" y="1153"/>
                    <a:pt x="937" y="1081"/>
                  </a:cubicBezTo>
                  <a:cubicBezTo>
                    <a:pt x="889" y="745"/>
                    <a:pt x="745" y="409"/>
                    <a:pt x="529" y="145"/>
                  </a:cubicBezTo>
                  <a:cubicBezTo>
                    <a:pt x="480" y="73"/>
                    <a:pt x="432" y="25"/>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0"/>
            <p:cNvSpPr/>
            <p:nvPr/>
          </p:nvSpPr>
          <p:spPr>
            <a:xfrm>
              <a:off x="3933900" y="2768875"/>
              <a:ext cx="32425" cy="35625"/>
            </a:xfrm>
            <a:custGeom>
              <a:rect b="b" l="l" r="r" t="t"/>
              <a:pathLst>
                <a:path extrusionOk="0" h="1425" w="1297">
                  <a:moveTo>
                    <a:pt x="312" y="0"/>
                  </a:moveTo>
                  <a:cubicBezTo>
                    <a:pt x="265" y="0"/>
                    <a:pt x="221" y="12"/>
                    <a:pt x="193" y="40"/>
                  </a:cubicBezTo>
                  <a:cubicBezTo>
                    <a:pt x="73" y="112"/>
                    <a:pt x="1" y="280"/>
                    <a:pt x="97" y="424"/>
                  </a:cubicBezTo>
                  <a:cubicBezTo>
                    <a:pt x="289" y="712"/>
                    <a:pt x="505" y="1000"/>
                    <a:pt x="721" y="1288"/>
                  </a:cubicBezTo>
                  <a:cubicBezTo>
                    <a:pt x="745" y="1360"/>
                    <a:pt x="817" y="1408"/>
                    <a:pt x="889" y="1408"/>
                  </a:cubicBezTo>
                  <a:cubicBezTo>
                    <a:pt x="909" y="1418"/>
                    <a:pt x="937" y="1424"/>
                    <a:pt x="968" y="1424"/>
                  </a:cubicBezTo>
                  <a:cubicBezTo>
                    <a:pt x="1012" y="1424"/>
                    <a:pt x="1062" y="1412"/>
                    <a:pt x="1105" y="1384"/>
                  </a:cubicBezTo>
                  <a:cubicBezTo>
                    <a:pt x="1201" y="1312"/>
                    <a:pt x="1297" y="1144"/>
                    <a:pt x="1201" y="1000"/>
                  </a:cubicBezTo>
                  <a:cubicBezTo>
                    <a:pt x="985" y="712"/>
                    <a:pt x="769" y="424"/>
                    <a:pt x="577" y="136"/>
                  </a:cubicBezTo>
                  <a:cubicBezTo>
                    <a:pt x="529" y="64"/>
                    <a:pt x="481" y="16"/>
                    <a:pt x="409" y="16"/>
                  </a:cubicBezTo>
                  <a:cubicBezTo>
                    <a:pt x="379" y="6"/>
                    <a:pt x="345" y="0"/>
                    <a:pt x="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0"/>
            <p:cNvSpPr/>
            <p:nvPr/>
          </p:nvSpPr>
          <p:spPr>
            <a:xfrm>
              <a:off x="3977700" y="2824675"/>
              <a:ext cx="32425" cy="36075"/>
            </a:xfrm>
            <a:custGeom>
              <a:rect b="b" l="l" r="r" t="t"/>
              <a:pathLst>
                <a:path extrusionOk="0" h="1443" w="1297">
                  <a:moveTo>
                    <a:pt x="330" y="1"/>
                  </a:moveTo>
                  <a:cubicBezTo>
                    <a:pt x="285" y="1"/>
                    <a:pt x="235" y="12"/>
                    <a:pt x="193" y="40"/>
                  </a:cubicBezTo>
                  <a:cubicBezTo>
                    <a:pt x="73" y="112"/>
                    <a:pt x="1" y="280"/>
                    <a:pt x="97" y="424"/>
                  </a:cubicBezTo>
                  <a:cubicBezTo>
                    <a:pt x="313" y="712"/>
                    <a:pt x="505" y="1000"/>
                    <a:pt x="721" y="1289"/>
                  </a:cubicBezTo>
                  <a:cubicBezTo>
                    <a:pt x="769" y="1361"/>
                    <a:pt x="817" y="1409"/>
                    <a:pt x="889" y="1433"/>
                  </a:cubicBezTo>
                  <a:cubicBezTo>
                    <a:pt x="910" y="1440"/>
                    <a:pt x="931" y="1442"/>
                    <a:pt x="952" y="1442"/>
                  </a:cubicBezTo>
                  <a:cubicBezTo>
                    <a:pt x="1003" y="1442"/>
                    <a:pt x="1054" y="1425"/>
                    <a:pt x="1105" y="1409"/>
                  </a:cubicBezTo>
                  <a:cubicBezTo>
                    <a:pt x="1225" y="1313"/>
                    <a:pt x="1297" y="1144"/>
                    <a:pt x="1201" y="1024"/>
                  </a:cubicBezTo>
                  <a:lnTo>
                    <a:pt x="577" y="136"/>
                  </a:lnTo>
                  <a:cubicBezTo>
                    <a:pt x="553" y="64"/>
                    <a:pt x="481" y="16"/>
                    <a:pt x="409" y="16"/>
                  </a:cubicBezTo>
                  <a:cubicBezTo>
                    <a:pt x="389" y="6"/>
                    <a:pt x="361" y="1"/>
                    <a:pt x="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0"/>
            <p:cNvSpPr/>
            <p:nvPr/>
          </p:nvSpPr>
          <p:spPr>
            <a:xfrm>
              <a:off x="4018500" y="2877625"/>
              <a:ext cx="34850" cy="45200"/>
            </a:xfrm>
            <a:custGeom>
              <a:rect b="b" l="l" r="r" t="t"/>
              <a:pathLst>
                <a:path extrusionOk="0" h="1808" w="1394">
                  <a:moveTo>
                    <a:pt x="324" y="1"/>
                  </a:moveTo>
                  <a:cubicBezTo>
                    <a:pt x="277" y="1"/>
                    <a:pt x="231" y="12"/>
                    <a:pt x="193" y="35"/>
                  </a:cubicBezTo>
                  <a:cubicBezTo>
                    <a:pt x="73" y="131"/>
                    <a:pt x="1" y="299"/>
                    <a:pt x="97" y="419"/>
                  </a:cubicBezTo>
                  <a:cubicBezTo>
                    <a:pt x="337" y="851"/>
                    <a:pt x="577" y="1259"/>
                    <a:pt x="841" y="1667"/>
                  </a:cubicBezTo>
                  <a:cubicBezTo>
                    <a:pt x="890" y="1748"/>
                    <a:pt x="982" y="1807"/>
                    <a:pt x="1082" y="1807"/>
                  </a:cubicBezTo>
                  <a:cubicBezTo>
                    <a:pt x="1129" y="1807"/>
                    <a:pt x="1178" y="1794"/>
                    <a:pt x="1225" y="1763"/>
                  </a:cubicBezTo>
                  <a:cubicBezTo>
                    <a:pt x="1345" y="1691"/>
                    <a:pt x="1393" y="1523"/>
                    <a:pt x="1321" y="1403"/>
                  </a:cubicBezTo>
                  <a:lnTo>
                    <a:pt x="577" y="131"/>
                  </a:lnTo>
                  <a:cubicBezTo>
                    <a:pt x="528" y="49"/>
                    <a:pt x="424" y="1"/>
                    <a:pt x="3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0"/>
            <p:cNvSpPr/>
            <p:nvPr/>
          </p:nvSpPr>
          <p:spPr>
            <a:xfrm>
              <a:off x="4056325" y="2952625"/>
              <a:ext cx="24625" cy="36300"/>
            </a:xfrm>
            <a:custGeom>
              <a:rect b="b" l="l" r="r" t="t"/>
              <a:pathLst>
                <a:path extrusionOk="0" h="1452" w="985">
                  <a:moveTo>
                    <a:pt x="303" y="1"/>
                  </a:moveTo>
                  <a:cubicBezTo>
                    <a:pt x="282" y="1"/>
                    <a:pt x="261" y="4"/>
                    <a:pt x="240" y="11"/>
                  </a:cubicBezTo>
                  <a:cubicBezTo>
                    <a:pt x="96" y="59"/>
                    <a:pt x="0" y="203"/>
                    <a:pt x="48" y="347"/>
                  </a:cubicBezTo>
                  <a:cubicBezTo>
                    <a:pt x="168" y="659"/>
                    <a:pt x="264" y="947"/>
                    <a:pt x="384" y="1235"/>
                  </a:cubicBezTo>
                  <a:cubicBezTo>
                    <a:pt x="408" y="1307"/>
                    <a:pt x="456" y="1379"/>
                    <a:pt x="504" y="1403"/>
                  </a:cubicBezTo>
                  <a:cubicBezTo>
                    <a:pt x="576" y="1451"/>
                    <a:pt x="648" y="1451"/>
                    <a:pt x="720" y="1451"/>
                  </a:cubicBezTo>
                  <a:cubicBezTo>
                    <a:pt x="864" y="1403"/>
                    <a:pt x="984" y="1235"/>
                    <a:pt x="912" y="1091"/>
                  </a:cubicBezTo>
                  <a:cubicBezTo>
                    <a:pt x="816" y="803"/>
                    <a:pt x="696" y="515"/>
                    <a:pt x="576" y="203"/>
                  </a:cubicBezTo>
                  <a:cubicBezTo>
                    <a:pt x="552" y="131"/>
                    <a:pt x="528" y="83"/>
                    <a:pt x="456" y="35"/>
                  </a:cubicBezTo>
                  <a:cubicBezTo>
                    <a:pt x="405" y="18"/>
                    <a:pt x="354" y="1"/>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0"/>
            <p:cNvSpPr/>
            <p:nvPr/>
          </p:nvSpPr>
          <p:spPr>
            <a:xfrm>
              <a:off x="4081525" y="3030650"/>
              <a:ext cx="27025" cy="48575"/>
            </a:xfrm>
            <a:custGeom>
              <a:rect b="b" l="l" r="r" t="t"/>
              <a:pathLst>
                <a:path extrusionOk="0" h="1943" w="1081">
                  <a:moveTo>
                    <a:pt x="304" y="0"/>
                  </a:moveTo>
                  <a:cubicBezTo>
                    <a:pt x="255" y="0"/>
                    <a:pt x="207" y="11"/>
                    <a:pt x="168" y="34"/>
                  </a:cubicBezTo>
                  <a:cubicBezTo>
                    <a:pt x="48" y="130"/>
                    <a:pt x="0" y="274"/>
                    <a:pt x="72" y="418"/>
                  </a:cubicBezTo>
                  <a:cubicBezTo>
                    <a:pt x="96" y="466"/>
                    <a:pt x="120" y="514"/>
                    <a:pt x="144" y="586"/>
                  </a:cubicBezTo>
                  <a:cubicBezTo>
                    <a:pt x="168" y="610"/>
                    <a:pt x="168" y="634"/>
                    <a:pt x="192" y="658"/>
                  </a:cubicBezTo>
                  <a:cubicBezTo>
                    <a:pt x="192" y="658"/>
                    <a:pt x="216" y="682"/>
                    <a:pt x="216" y="706"/>
                  </a:cubicBezTo>
                  <a:cubicBezTo>
                    <a:pt x="264" y="802"/>
                    <a:pt x="288" y="922"/>
                    <a:pt x="336" y="1042"/>
                  </a:cubicBezTo>
                  <a:cubicBezTo>
                    <a:pt x="408" y="1258"/>
                    <a:pt x="480" y="1498"/>
                    <a:pt x="504" y="1738"/>
                  </a:cubicBezTo>
                  <a:cubicBezTo>
                    <a:pt x="544" y="1857"/>
                    <a:pt x="664" y="1943"/>
                    <a:pt x="786" y="1943"/>
                  </a:cubicBezTo>
                  <a:cubicBezTo>
                    <a:pt x="812" y="1943"/>
                    <a:pt x="839" y="1939"/>
                    <a:pt x="864" y="1930"/>
                  </a:cubicBezTo>
                  <a:cubicBezTo>
                    <a:pt x="1008" y="1882"/>
                    <a:pt x="1080" y="1738"/>
                    <a:pt x="1056" y="1594"/>
                  </a:cubicBezTo>
                  <a:cubicBezTo>
                    <a:pt x="960" y="1090"/>
                    <a:pt x="792" y="586"/>
                    <a:pt x="552" y="130"/>
                  </a:cubicBezTo>
                  <a:cubicBezTo>
                    <a:pt x="520" y="49"/>
                    <a:pt x="409" y="0"/>
                    <a:pt x="3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0"/>
            <p:cNvSpPr/>
            <p:nvPr/>
          </p:nvSpPr>
          <p:spPr>
            <a:xfrm>
              <a:off x="4106125" y="3111675"/>
              <a:ext cx="24025" cy="39250"/>
            </a:xfrm>
            <a:custGeom>
              <a:rect b="b" l="l" r="r" t="t"/>
              <a:pathLst>
                <a:path extrusionOk="0" h="1570" w="961">
                  <a:moveTo>
                    <a:pt x="305" y="0"/>
                  </a:moveTo>
                  <a:cubicBezTo>
                    <a:pt x="260" y="0"/>
                    <a:pt x="213" y="11"/>
                    <a:pt x="168" y="34"/>
                  </a:cubicBezTo>
                  <a:cubicBezTo>
                    <a:pt x="48" y="130"/>
                    <a:pt x="0" y="298"/>
                    <a:pt x="72" y="418"/>
                  </a:cubicBezTo>
                  <a:cubicBezTo>
                    <a:pt x="120" y="490"/>
                    <a:pt x="168" y="586"/>
                    <a:pt x="216" y="658"/>
                  </a:cubicBezTo>
                  <a:cubicBezTo>
                    <a:pt x="216" y="682"/>
                    <a:pt x="240" y="730"/>
                    <a:pt x="240" y="754"/>
                  </a:cubicBezTo>
                  <a:cubicBezTo>
                    <a:pt x="264" y="778"/>
                    <a:pt x="264" y="778"/>
                    <a:pt x="264" y="778"/>
                  </a:cubicBezTo>
                  <a:cubicBezTo>
                    <a:pt x="264" y="802"/>
                    <a:pt x="264" y="826"/>
                    <a:pt x="288" y="850"/>
                  </a:cubicBezTo>
                  <a:cubicBezTo>
                    <a:pt x="336" y="994"/>
                    <a:pt x="384" y="1162"/>
                    <a:pt x="408" y="1354"/>
                  </a:cubicBezTo>
                  <a:lnTo>
                    <a:pt x="408" y="1282"/>
                  </a:lnTo>
                  <a:cubicBezTo>
                    <a:pt x="408" y="1378"/>
                    <a:pt x="432" y="1426"/>
                    <a:pt x="480" y="1498"/>
                  </a:cubicBezTo>
                  <a:cubicBezTo>
                    <a:pt x="528" y="1546"/>
                    <a:pt x="600" y="1570"/>
                    <a:pt x="672" y="1570"/>
                  </a:cubicBezTo>
                  <a:cubicBezTo>
                    <a:pt x="744" y="1570"/>
                    <a:pt x="816" y="1546"/>
                    <a:pt x="864" y="1498"/>
                  </a:cubicBezTo>
                  <a:cubicBezTo>
                    <a:pt x="912" y="1426"/>
                    <a:pt x="960" y="1354"/>
                    <a:pt x="960" y="1282"/>
                  </a:cubicBezTo>
                  <a:cubicBezTo>
                    <a:pt x="912" y="874"/>
                    <a:pt x="768" y="490"/>
                    <a:pt x="552" y="154"/>
                  </a:cubicBezTo>
                  <a:cubicBezTo>
                    <a:pt x="503" y="54"/>
                    <a:pt x="407" y="0"/>
                    <a:pt x="3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0"/>
            <p:cNvSpPr/>
            <p:nvPr/>
          </p:nvSpPr>
          <p:spPr>
            <a:xfrm>
              <a:off x="4131325" y="3186650"/>
              <a:ext cx="24625" cy="32675"/>
            </a:xfrm>
            <a:custGeom>
              <a:rect b="b" l="l" r="r" t="t"/>
              <a:pathLst>
                <a:path extrusionOk="0" h="1307" w="985">
                  <a:moveTo>
                    <a:pt x="317" y="1"/>
                  </a:moveTo>
                  <a:cubicBezTo>
                    <a:pt x="260" y="1"/>
                    <a:pt x="202" y="18"/>
                    <a:pt x="168" y="35"/>
                  </a:cubicBezTo>
                  <a:cubicBezTo>
                    <a:pt x="24" y="131"/>
                    <a:pt x="0" y="275"/>
                    <a:pt x="72" y="419"/>
                  </a:cubicBezTo>
                  <a:cubicBezTo>
                    <a:pt x="192" y="683"/>
                    <a:pt x="312" y="923"/>
                    <a:pt x="432" y="1163"/>
                  </a:cubicBezTo>
                  <a:cubicBezTo>
                    <a:pt x="480" y="1235"/>
                    <a:pt x="552" y="1283"/>
                    <a:pt x="600" y="1307"/>
                  </a:cubicBezTo>
                  <a:cubicBezTo>
                    <a:pt x="672" y="1307"/>
                    <a:pt x="768" y="1307"/>
                    <a:pt x="816" y="1259"/>
                  </a:cubicBezTo>
                  <a:cubicBezTo>
                    <a:pt x="960" y="1187"/>
                    <a:pt x="984" y="1019"/>
                    <a:pt x="936" y="899"/>
                  </a:cubicBezTo>
                  <a:cubicBezTo>
                    <a:pt x="792" y="635"/>
                    <a:pt x="672" y="395"/>
                    <a:pt x="552" y="131"/>
                  </a:cubicBezTo>
                  <a:cubicBezTo>
                    <a:pt x="528" y="83"/>
                    <a:pt x="456" y="35"/>
                    <a:pt x="384" y="11"/>
                  </a:cubicBezTo>
                  <a:cubicBezTo>
                    <a:pt x="363" y="4"/>
                    <a:pt x="340" y="1"/>
                    <a:pt x="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0"/>
            <p:cNvSpPr/>
            <p:nvPr/>
          </p:nvSpPr>
          <p:spPr>
            <a:xfrm>
              <a:off x="4164925" y="3261875"/>
              <a:ext cx="28225" cy="41850"/>
            </a:xfrm>
            <a:custGeom>
              <a:rect b="b" l="l" r="r" t="t"/>
              <a:pathLst>
                <a:path extrusionOk="0" h="1674" w="1129">
                  <a:moveTo>
                    <a:pt x="315" y="0"/>
                  </a:moveTo>
                  <a:cubicBezTo>
                    <a:pt x="263" y="0"/>
                    <a:pt x="211" y="16"/>
                    <a:pt x="169" y="50"/>
                  </a:cubicBezTo>
                  <a:cubicBezTo>
                    <a:pt x="25" y="122"/>
                    <a:pt x="0" y="290"/>
                    <a:pt x="73" y="434"/>
                  </a:cubicBezTo>
                  <a:lnTo>
                    <a:pt x="577" y="1538"/>
                  </a:lnTo>
                  <a:cubicBezTo>
                    <a:pt x="623" y="1631"/>
                    <a:pt x="718" y="1674"/>
                    <a:pt x="812" y="1674"/>
                  </a:cubicBezTo>
                  <a:cubicBezTo>
                    <a:pt x="865" y="1674"/>
                    <a:pt x="918" y="1660"/>
                    <a:pt x="961" y="1634"/>
                  </a:cubicBezTo>
                  <a:cubicBezTo>
                    <a:pt x="1105" y="1562"/>
                    <a:pt x="1129" y="1394"/>
                    <a:pt x="1057" y="1250"/>
                  </a:cubicBezTo>
                  <a:lnTo>
                    <a:pt x="553" y="146"/>
                  </a:lnTo>
                  <a:cubicBezTo>
                    <a:pt x="506" y="53"/>
                    <a:pt x="410" y="0"/>
                    <a:pt x="3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0"/>
            <p:cNvSpPr/>
            <p:nvPr/>
          </p:nvSpPr>
          <p:spPr>
            <a:xfrm>
              <a:off x="4197325" y="3327325"/>
              <a:ext cx="23425" cy="29675"/>
            </a:xfrm>
            <a:custGeom>
              <a:rect b="b" l="l" r="r" t="t"/>
              <a:pathLst>
                <a:path extrusionOk="0" h="1187" w="937">
                  <a:moveTo>
                    <a:pt x="289" y="0"/>
                  </a:moveTo>
                  <a:cubicBezTo>
                    <a:pt x="217" y="0"/>
                    <a:pt x="145" y="24"/>
                    <a:pt x="97" y="72"/>
                  </a:cubicBezTo>
                  <a:cubicBezTo>
                    <a:pt x="49" y="120"/>
                    <a:pt x="1" y="192"/>
                    <a:pt x="1" y="264"/>
                  </a:cubicBezTo>
                  <a:cubicBezTo>
                    <a:pt x="25" y="456"/>
                    <a:pt x="73" y="624"/>
                    <a:pt x="145" y="768"/>
                  </a:cubicBezTo>
                  <a:cubicBezTo>
                    <a:pt x="241" y="912"/>
                    <a:pt x="361" y="1056"/>
                    <a:pt x="505" y="1152"/>
                  </a:cubicBezTo>
                  <a:cubicBezTo>
                    <a:pt x="556" y="1169"/>
                    <a:pt x="619" y="1186"/>
                    <a:pt x="668" y="1186"/>
                  </a:cubicBezTo>
                  <a:cubicBezTo>
                    <a:pt x="688" y="1186"/>
                    <a:pt x="707" y="1184"/>
                    <a:pt x="721" y="1176"/>
                  </a:cubicBezTo>
                  <a:cubicBezTo>
                    <a:pt x="793" y="1152"/>
                    <a:pt x="865" y="1104"/>
                    <a:pt x="889" y="1032"/>
                  </a:cubicBezTo>
                  <a:cubicBezTo>
                    <a:pt x="937" y="984"/>
                    <a:pt x="937" y="912"/>
                    <a:pt x="913" y="840"/>
                  </a:cubicBezTo>
                  <a:cubicBezTo>
                    <a:pt x="889" y="768"/>
                    <a:pt x="865" y="696"/>
                    <a:pt x="793" y="672"/>
                  </a:cubicBezTo>
                  <a:cubicBezTo>
                    <a:pt x="793" y="672"/>
                    <a:pt x="793" y="672"/>
                    <a:pt x="793" y="648"/>
                  </a:cubicBezTo>
                  <a:cubicBezTo>
                    <a:pt x="745" y="624"/>
                    <a:pt x="721" y="600"/>
                    <a:pt x="673" y="552"/>
                  </a:cubicBezTo>
                  <a:cubicBezTo>
                    <a:pt x="649" y="504"/>
                    <a:pt x="625" y="456"/>
                    <a:pt x="601" y="408"/>
                  </a:cubicBezTo>
                  <a:cubicBezTo>
                    <a:pt x="577" y="360"/>
                    <a:pt x="577" y="312"/>
                    <a:pt x="553" y="240"/>
                  </a:cubicBezTo>
                  <a:cubicBezTo>
                    <a:pt x="553" y="192"/>
                    <a:pt x="529" y="120"/>
                    <a:pt x="481" y="72"/>
                  </a:cubicBezTo>
                  <a:cubicBezTo>
                    <a:pt x="433" y="24"/>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0"/>
            <p:cNvSpPr/>
            <p:nvPr/>
          </p:nvSpPr>
          <p:spPr>
            <a:xfrm>
              <a:off x="4221925" y="3377325"/>
              <a:ext cx="24025" cy="26475"/>
            </a:xfrm>
            <a:custGeom>
              <a:rect b="b" l="l" r="r" t="t"/>
              <a:pathLst>
                <a:path extrusionOk="0" h="1059" w="961">
                  <a:moveTo>
                    <a:pt x="313" y="1"/>
                  </a:moveTo>
                  <a:cubicBezTo>
                    <a:pt x="281" y="1"/>
                    <a:pt x="247" y="7"/>
                    <a:pt x="217" y="17"/>
                  </a:cubicBezTo>
                  <a:cubicBezTo>
                    <a:pt x="145" y="17"/>
                    <a:pt x="73" y="65"/>
                    <a:pt x="49" y="137"/>
                  </a:cubicBezTo>
                  <a:cubicBezTo>
                    <a:pt x="25" y="209"/>
                    <a:pt x="1" y="281"/>
                    <a:pt x="25" y="353"/>
                  </a:cubicBezTo>
                  <a:cubicBezTo>
                    <a:pt x="25" y="377"/>
                    <a:pt x="49" y="401"/>
                    <a:pt x="49" y="425"/>
                  </a:cubicBezTo>
                  <a:cubicBezTo>
                    <a:pt x="73" y="449"/>
                    <a:pt x="121" y="497"/>
                    <a:pt x="145" y="521"/>
                  </a:cubicBezTo>
                  <a:lnTo>
                    <a:pt x="169" y="521"/>
                  </a:lnTo>
                  <a:cubicBezTo>
                    <a:pt x="217" y="569"/>
                    <a:pt x="265" y="617"/>
                    <a:pt x="289" y="665"/>
                  </a:cubicBezTo>
                  <a:cubicBezTo>
                    <a:pt x="337" y="713"/>
                    <a:pt x="361" y="761"/>
                    <a:pt x="409" y="833"/>
                  </a:cubicBezTo>
                  <a:cubicBezTo>
                    <a:pt x="433" y="905"/>
                    <a:pt x="457" y="977"/>
                    <a:pt x="529" y="1001"/>
                  </a:cubicBezTo>
                  <a:cubicBezTo>
                    <a:pt x="582" y="1036"/>
                    <a:pt x="634" y="1058"/>
                    <a:pt x="687" y="1058"/>
                  </a:cubicBezTo>
                  <a:cubicBezTo>
                    <a:pt x="706" y="1058"/>
                    <a:pt x="726" y="1055"/>
                    <a:pt x="745" y="1049"/>
                  </a:cubicBezTo>
                  <a:cubicBezTo>
                    <a:pt x="817" y="1025"/>
                    <a:pt x="889" y="977"/>
                    <a:pt x="913" y="905"/>
                  </a:cubicBezTo>
                  <a:cubicBezTo>
                    <a:pt x="937" y="857"/>
                    <a:pt x="961" y="761"/>
                    <a:pt x="937" y="689"/>
                  </a:cubicBezTo>
                  <a:cubicBezTo>
                    <a:pt x="889" y="569"/>
                    <a:pt x="841" y="449"/>
                    <a:pt x="769" y="353"/>
                  </a:cubicBezTo>
                  <a:cubicBezTo>
                    <a:pt x="721" y="281"/>
                    <a:pt x="673" y="233"/>
                    <a:pt x="625" y="185"/>
                  </a:cubicBezTo>
                  <a:cubicBezTo>
                    <a:pt x="553" y="137"/>
                    <a:pt x="505" y="89"/>
                    <a:pt x="433" y="41"/>
                  </a:cubicBezTo>
                  <a:cubicBezTo>
                    <a:pt x="405" y="12"/>
                    <a:pt x="360"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0"/>
            <p:cNvSpPr/>
            <p:nvPr/>
          </p:nvSpPr>
          <p:spPr>
            <a:xfrm>
              <a:off x="4255525" y="3433525"/>
              <a:ext cx="24625" cy="29675"/>
            </a:xfrm>
            <a:custGeom>
              <a:rect b="b" l="l" r="r" t="t"/>
              <a:pathLst>
                <a:path extrusionOk="0" h="1187" w="985">
                  <a:moveTo>
                    <a:pt x="385" y="1"/>
                  </a:moveTo>
                  <a:cubicBezTo>
                    <a:pt x="313" y="1"/>
                    <a:pt x="241" y="1"/>
                    <a:pt x="169" y="25"/>
                  </a:cubicBezTo>
                  <a:cubicBezTo>
                    <a:pt x="49" y="121"/>
                    <a:pt x="1" y="289"/>
                    <a:pt x="73" y="409"/>
                  </a:cubicBezTo>
                  <a:cubicBezTo>
                    <a:pt x="193" y="625"/>
                    <a:pt x="313" y="841"/>
                    <a:pt x="433" y="1057"/>
                  </a:cubicBezTo>
                  <a:cubicBezTo>
                    <a:pt x="481" y="1105"/>
                    <a:pt x="529" y="1153"/>
                    <a:pt x="601" y="1177"/>
                  </a:cubicBezTo>
                  <a:cubicBezTo>
                    <a:pt x="622" y="1184"/>
                    <a:pt x="645" y="1187"/>
                    <a:pt x="669" y="1187"/>
                  </a:cubicBezTo>
                  <a:cubicBezTo>
                    <a:pt x="725" y="1187"/>
                    <a:pt x="783" y="1170"/>
                    <a:pt x="817" y="1153"/>
                  </a:cubicBezTo>
                  <a:cubicBezTo>
                    <a:pt x="937" y="1057"/>
                    <a:pt x="985" y="913"/>
                    <a:pt x="913" y="769"/>
                  </a:cubicBezTo>
                  <a:cubicBezTo>
                    <a:pt x="793" y="553"/>
                    <a:pt x="673" y="337"/>
                    <a:pt x="553" y="145"/>
                  </a:cubicBezTo>
                  <a:cubicBezTo>
                    <a:pt x="529" y="73"/>
                    <a:pt x="457" y="25"/>
                    <a:pt x="3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0"/>
            <p:cNvSpPr/>
            <p:nvPr/>
          </p:nvSpPr>
          <p:spPr>
            <a:xfrm>
              <a:off x="4290950" y="3486350"/>
              <a:ext cx="29425" cy="33025"/>
            </a:xfrm>
            <a:custGeom>
              <a:rect b="b" l="l" r="r" t="t"/>
              <a:pathLst>
                <a:path extrusionOk="0" h="1321" w="1177">
                  <a:moveTo>
                    <a:pt x="264" y="0"/>
                  </a:moveTo>
                  <a:cubicBezTo>
                    <a:pt x="216" y="0"/>
                    <a:pt x="120" y="24"/>
                    <a:pt x="72" y="96"/>
                  </a:cubicBezTo>
                  <a:cubicBezTo>
                    <a:pt x="24" y="144"/>
                    <a:pt x="0" y="216"/>
                    <a:pt x="0" y="288"/>
                  </a:cubicBezTo>
                  <a:cubicBezTo>
                    <a:pt x="0" y="360"/>
                    <a:pt x="24" y="432"/>
                    <a:pt x="72" y="480"/>
                  </a:cubicBezTo>
                  <a:lnTo>
                    <a:pt x="696" y="1224"/>
                  </a:lnTo>
                  <a:cubicBezTo>
                    <a:pt x="744" y="1296"/>
                    <a:pt x="840" y="1320"/>
                    <a:pt x="888" y="1320"/>
                  </a:cubicBezTo>
                  <a:cubicBezTo>
                    <a:pt x="960" y="1320"/>
                    <a:pt x="1056" y="1296"/>
                    <a:pt x="1080" y="1224"/>
                  </a:cubicBezTo>
                  <a:cubicBezTo>
                    <a:pt x="1152" y="1176"/>
                    <a:pt x="1176" y="1104"/>
                    <a:pt x="1176" y="1032"/>
                  </a:cubicBezTo>
                  <a:cubicBezTo>
                    <a:pt x="1176" y="960"/>
                    <a:pt x="1152" y="888"/>
                    <a:pt x="1080" y="840"/>
                  </a:cubicBezTo>
                  <a:lnTo>
                    <a:pt x="480" y="96"/>
                  </a:lnTo>
                  <a:cubicBezTo>
                    <a:pt x="432" y="24"/>
                    <a:pt x="336" y="0"/>
                    <a:pt x="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0"/>
            <p:cNvSpPr/>
            <p:nvPr/>
          </p:nvSpPr>
          <p:spPr>
            <a:xfrm>
              <a:off x="4325150" y="3529900"/>
              <a:ext cx="20425" cy="26475"/>
            </a:xfrm>
            <a:custGeom>
              <a:rect b="b" l="l" r="r" t="t"/>
              <a:pathLst>
                <a:path extrusionOk="0" h="1059" w="817">
                  <a:moveTo>
                    <a:pt x="293" y="0"/>
                  </a:moveTo>
                  <a:cubicBezTo>
                    <a:pt x="236" y="0"/>
                    <a:pt x="178" y="17"/>
                    <a:pt x="144" y="34"/>
                  </a:cubicBezTo>
                  <a:cubicBezTo>
                    <a:pt x="72" y="82"/>
                    <a:pt x="24" y="130"/>
                    <a:pt x="24" y="202"/>
                  </a:cubicBezTo>
                  <a:cubicBezTo>
                    <a:pt x="0" y="298"/>
                    <a:pt x="0" y="346"/>
                    <a:pt x="48" y="418"/>
                  </a:cubicBezTo>
                  <a:cubicBezTo>
                    <a:pt x="120" y="586"/>
                    <a:pt x="216" y="754"/>
                    <a:pt x="288" y="922"/>
                  </a:cubicBezTo>
                  <a:cubicBezTo>
                    <a:pt x="312" y="994"/>
                    <a:pt x="408" y="1042"/>
                    <a:pt x="456" y="1042"/>
                  </a:cubicBezTo>
                  <a:cubicBezTo>
                    <a:pt x="486" y="1052"/>
                    <a:pt x="520" y="1058"/>
                    <a:pt x="553" y="1058"/>
                  </a:cubicBezTo>
                  <a:cubicBezTo>
                    <a:pt x="600" y="1058"/>
                    <a:pt x="644" y="1046"/>
                    <a:pt x="672" y="1018"/>
                  </a:cubicBezTo>
                  <a:cubicBezTo>
                    <a:pt x="744" y="994"/>
                    <a:pt x="792" y="922"/>
                    <a:pt x="792" y="850"/>
                  </a:cubicBezTo>
                  <a:cubicBezTo>
                    <a:pt x="816" y="778"/>
                    <a:pt x="816" y="706"/>
                    <a:pt x="768" y="634"/>
                  </a:cubicBezTo>
                  <a:cubicBezTo>
                    <a:pt x="696" y="466"/>
                    <a:pt x="600" y="298"/>
                    <a:pt x="528" y="154"/>
                  </a:cubicBezTo>
                  <a:cubicBezTo>
                    <a:pt x="504" y="82"/>
                    <a:pt x="432" y="34"/>
                    <a:pt x="360" y="10"/>
                  </a:cubicBezTo>
                  <a:cubicBezTo>
                    <a:pt x="339" y="3"/>
                    <a:pt x="316" y="0"/>
                    <a:pt x="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0"/>
            <p:cNvSpPr/>
            <p:nvPr/>
          </p:nvSpPr>
          <p:spPr>
            <a:xfrm>
              <a:off x="4356350" y="3586150"/>
              <a:ext cx="24025" cy="26475"/>
            </a:xfrm>
            <a:custGeom>
              <a:rect b="b" l="l" r="r" t="t"/>
              <a:pathLst>
                <a:path extrusionOk="0" h="1059" w="961">
                  <a:moveTo>
                    <a:pt x="271" y="1"/>
                  </a:moveTo>
                  <a:cubicBezTo>
                    <a:pt x="229" y="1"/>
                    <a:pt x="186" y="12"/>
                    <a:pt x="144" y="40"/>
                  </a:cubicBezTo>
                  <a:cubicBezTo>
                    <a:pt x="96" y="64"/>
                    <a:pt x="48" y="136"/>
                    <a:pt x="24" y="208"/>
                  </a:cubicBezTo>
                  <a:cubicBezTo>
                    <a:pt x="0" y="280"/>
                    <a:pt x="0" y="352"/>
                    <a:pt x="48" y="424"/>
                  </a:cubicBezTo>
                  <a:lnTo>
                    <a:pt x="432" y="904"/>
                  </a:lnTo>
                  <a:cubicBezTo>
                    <a:pt x="432" y="953"/>
                    <a:pt x="456" y="977"/>
                    <a:pt x="504" y="1001"/>
                  </a:cubicBezTo>
                  <a:cubicBezTo>
                    <a:pt x="528" y="1025"/>
                    <a:pt x="552" y="1025"/>
                    <a:pt x="600" y="1049"/>
                  </a:cubicBezTo>
                  <a:cubicBezTo>
                    <a:pt x="614" y="1056"/>
                    <a:pt x="633" y="1058"/>
                    <a:pt x="653" y="1058"/>
                  </a:cubicBezTo>
                  <a:cubicBezTo>
                    <a:pt x="703" y="1058"/>
                    <a:pt x="765" y="1041"/>
                    <a:pt x="816" y="1025"/>
                  </a:cubicBezTo>
                  <a:cubicBezTo>
                    <a:pt x="864" y="977"/>
                    <a:pt x="912" y="928"/>
                    <a:pt x="936" y="856"/>
                  </a:cubicBezTo>
                  <a:cubicBezTo>
                    <a:pt x="960" y="784"/>
                    <a:pt x="960" y="688"/>
                    <a:pt x="912" y="640"/>
                  </a:cubicBezTo>
                  <a:cubicBezTo>
                    <a:pt x="792" y="472"/>
                    <a:pt x="648" y="304"/>
                    <a:pt x="528" y="136"/>
                  </a:cubicBezTo>
                  <a:cubicBezTo>
                    <a:pt x="504" y="112"/>
                    <a:pt x="480" y="64"/>
                    <a:pt x="456" y="64"/>
                  </a:cubicBezTo>
                  <a:cubicBezTo>
                    <a:pt x="432" y="40"/>
                    <a:pt x="408" y="16"/>
                    <a:pt x="360" y="16"/>
                  </a:cubicBezTo>
                  <a:cubicBezTo>
                    <a:pt x="331" y="6"/>
                    <a:pt x="301" y="1"/>
                    <a:pt x="2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0"/>
            <p:cNvSpPr/>
            <p:nvPr/>
          </p:nvSpPr>
          <p:spPr>
            <a:xfrm>
              <a:off x="4275925" y="3568025"/>
              <a:ext cx="33050" cy="38475"/>
            </a:xfrm>
            <a:custGeom>
              <a:rect b="b" l="l" r="r" t="t"/>
              <a:pathLst>
                <a:path extrusionOk="0" h="1539" w="1322">
                  <a:moveTo>
                    <a:pt x="336" y="1"/>
                  </a:moveTo>
                  <a:cubicBezTo>
                    <a:pt x="289" y="1"/>
                    <a:pt x="239" y="14"/>
                    <a:pt x="193" y="45"/>
                  </a:cubicBezTo>
                  <a:cubicBezTo>
                    <a:pt x="73" y="117"/>
                    <a:pt x="1" y="309"/>
                    <a:pt x="97" y="429"/>
                  </a:cubicBezTo>
                  <a:cubicBezTo>
                    <a:pt x="313" y="741"/>
                    <a:pt x="529" y="1077"/>
                    <a:pt x="769" y="1389"/>
                  </a:cubicBezTo>
                  <a:cubicBezTo>
                    <a:pt x="821" y="1476"/>
                    <a:pt x="924" y="1538"/>
                    <a:pt x="1031" y="1538"/>
                  </a:cubicBezTo>
                  <a:cubicBezTo>
                    <a:pt x="1072" y="1538"/>
                    <a:pt x="1113" y="1529"/>
                    <a:pt x="1153" y="1509"/>
                  </a:cubicBezTo>
                  <a:cubicBezTo>
                    <a:pt x="1273" y="1413"/>
                    <a:pt x="1321" y="1245"/>
                    <a:pt x="1249" y="1125"/>
                  </a:cubicBezTo>
                  <a:cubicBezTo>
                    <a:pt x="1033" y="789"/>
                    <a:pt x="793" y="477"/>
                    <a:pt x="577" y="141"/>
                  </a:cubicBezTo>
                  <a:cubicBezTo>
                    <a:pt x="528" y="60"/>
                    <a:pt x="436" y="1"/>
                    <a:pt x="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0"/>
            <p:cNvSpPr/>
            <p:nvPr/>
          </p:nvSpPr>
          <p:spPr>
            <a:xfrm>
              <a:off x="4214725" y="3461725"/>
              <a:ext cx="18025" cy="23275"/>
            </a:xfrm>
            <a:custGeom>
              <a:rect b="b" l="l" r="r" t="t"/>
              <a:pathLst>
                <a:path extrusionOk="0" h="931" w="721">
                  <a:moveTo>
                    <a:pt x="241" y="1"/>
                  </a:moveTo>
                  <a:cubicBezTo>
                    <a:pt x="169" y="25"/>
                    <a:pt x="97" y="73"/>
                    <a:pt x="73" y="145"/>
                  </a:cubicBezTo>
                  <a:cubicBezTo>
                    <a:pt x="25" y="193"/>
                    <a:pt x="1" y="289"/>
                    <a:pt x="25" y="361"/>
                  </a:cubicBezTo>
                  <a:cubicBezTo>
                    <a:pt x="73" y="481"/>
                    <a:pt x="121" y="601"/>
                    <a:pt x="169" y="721"/>
                  </a:cubicBezTo>
                  <a:cubicBezTo>
                    <a:pt x="193" y="793"/>
                    <a:pt x="217" y="865"/>
                    <a:pt x="289" y="889"/>
                  </a:cubicBezTo>
                  <a:cubicBezTo>
                    <a:pt x="313" y="913"/>
                    <a:pt x="361" y="913"/>
                    <a:pt x="385" y="913"/>
                  </a:cubicBezTo>
                  <a:cubicBezTo>
                    <a:pt x="409" y="925"/>
                    <a:pt x="427" y="931"/>
                    <a:pt x="445" y="931"/>
                  </a:cubicBezTo>
                  <a:cubicBezTo>
                    <a:pt x="463" y="931"/>
                    <a:pt x="481" y="925"/>
                    <a:pt x="505" y="913"/>
                  </a:cubicBezTo>
                  <a:cubicBezTo>
                    <a:pt x="577" y="889"/>
                    <a:pt x="649" y="865"/>
                    <a:pt x="673" y="793"/>
                  </a:cubicBezTo>
                  <a:cubicBezTo>
                    <a:pt x="697" y="721"/>
                    <a:pt x="721" y="649"/>
                    <a:pt x="697" y="577"/>
                  </a:cubicBezTo>
                  <a:cubicBezTo>
                    <a:pt x="649" y="457"/>
                    <a:pt x="625" y="337"/>
                    <a:pt x="577" y="193"/>
                  </a:cubicBezTo>
                  <a:cubicBezTo>
                    <a:pt x="553" y="121"/>
                    <a:pt x="505" y="73"/>
                    <a:pt x="457" y="25"/>
                  </a:cubicBezTo>
                  <a:cubicBezTo>
                    <a:pt x="409" y="25"/>
                    <a:pt x="385" y="1"/>
                    <a:pt x="3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0"/>
            <p:cNvSpPr/>
            <p:nvPr/>
          </p:nvSpPr>
          <p:spPr>
            <a:xfrm>
              <a:off x="4187725" y="3411525"/>
              <a:ext cx="23425" cy="35825"/>
            </a:xfrm>
            <a:custGeom>
              <a:rect b="b" l="l" r="r" t="t"/>
              <a:pathLst>
                <a:path extrusionOk="0" h="1433" w="937">
                  <a:moveTo>
                    <a:pt x="264" y="1"/>
                  </a:moveTo>
                  <a:cubicBezTo>
                    <a:pt x="217" y="1"/>
                    <a:pt x="173" y="13"/>
                    <a:pt x="145" y="41"/>
                  </a:cubicBezTo>
                  <a:cubicBezTo>
                    <a:pt x="97" y="65"/>
                    <a:pt x="25" y="137"/>
                    <a:pt x="25" y="209"/>
                  </a:cubicBezTo>
                  <a:cubicBezTo>
                    <a:pt x="1" y="281"/>
                    <a:pt x="25" y="353"/>
                    <a:pt x="49" y="425"/>
                  </a:cubicBezTo>
                  <a:cubicBezTo>
                    <a:pt x="169" y="713"/>
                    <a:pt x="289" y="1001"/>
                    <a:pt x="409" y="1289"/>
                  </a:cubicBezTo>
                  <a:cubicBezTo>
                    <a:pt x="433" y="1361"/>
                    <a:pt x="529" y="1409"/>
                    <a:pt x="577" y="1433"/>
                  </a:cubicBezTo>
                  <a:cubicBezTo>
                    <a:pt x="649" y="1433"/>
                    <a:pt x="745" y="1433"/>
                    <a:pt x="793" y="1385"/>
                  </a:cubicBezTo>
                  <a:cubicBezTo>
                    <a:pt x="865" y="1361"/>
                    <a:pt x="913" y="1289"/>
                    <a:pt x="937" y="1217"/>
                  </a:cubicBezTo>
                  <a:cubicBezTo>
                    <a:pt x="937" y="1145"/>
                    <a:pt x="937" y="1073"/>
                    <a:pt x="913" y="1001"/>
                  </a:cubicBezTo>
                  <a:cubicBezTo>
                    <a:pt x="769" y="713"/>
                    <a:pt x="649" y="425"/>
                    <a:pt x="529" y="137"/>
                  </a:cubicBezTo>
                  <a:cubicBezTo>
                    <a:pt x="505" y="89"/>
                    <a:pt x="409" y="17"/>
                    <a:pt x="361" y="17"/>
                  </a:cubicBezTo>
                  <a:cubicBezTo>
                    <a:pt x="331" y="7"/>
                    <a:pt x="297" y="1"/>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0"/>
            <p:cNvSpPr/>
            <p:nvPr/>
          </p:nvSpPr>
          <p:spPr>
            <a:xfrm>
              <a:off x="4143925" y="3336325"/>
              <a:ext cx="27025" cy="30025"/>
            </a:xfrm>
            <a:custGeom>
              <a:rect b="b" l="l" r="r" t="t"/>
              <a:pathLst>
                <a:path extrusionOk="0" h="1201" w="1081">
                  <a:moveTo>
                    <a:pt x="288" y="0"/>
                  </a:moveTo>
                  <a:cubicBezTo>
                    <a:pt x="216" y="0"/>
                    <a:pt x="144" y="48"/>
                    <a:pt x="96" y="96"/>
                  </a:cubicBezTo>
                  <a:cubicBezTo>
                    <a:pt x="48" y="144"/>
                    <a:pt x="0" y="216"/>
                    <a:pt x="0" y="288"/>
                  </a:cubicBezTo>
                  <a:cubicBezTo>
                    <a:pt x="24" y="312"/>
                    <a:pt x="24" y="336"/>
                    <a:pt x="24" y="360"/>
                  </a:cubicBezTo>
                  <a:cubicBezTo>
                    <a:pt x="24" y="408"/>
                    <a:pt x="48" y="456"/>
                    <a:pt x="96" y="480"/>
                  </a:cubicBezTo>
                  <a:cubicBezTo>
                    <a:pt x="264" y="696"/>
                    <a:pt x="432" y="913"/>
                    <a:pt x="600" y="1105"/>
                  </a:cubicBezTo>
                  <a:cubicBezTo>
                    <a:pt x="624" y="1177"/>
                    <a:pt x="720" y="1201"/>
                    <a:pt x="792" y="1201"/>
                  </a:cubicBezTo>
                  <a:cubicBezTo>
                    <a:pt x="865" y="1201"/>
                    <a:pt x="937" y="1177"/>
                    <a:pt x="985" y="1105"/>
                  </a:cubicBezTo>
                  <a:cubicBezTo>
                    <a:pt x="1033" y="1057"/>
                    <a:pt x="1081" y="985"/>
                    <a:pt x="1081" y="913"/>
                  </a:cubicBezTo>
                  <a:cubicBezTo>
                    <a:pt x="1057" y="889"/>
                    <a:pt x="1057" y="864"/>
                    <a:pt x="1057" y="840"/>
                  </a:cubicBezTo>
                  <a:cubicBezTo>
                    <a:pt x="1057" y="792"/>
                    <a:pt x="1033" y="744"/>
                    <a:pt x="985" y="720"/>
                  </a:cubicBezTo>
                  <a:cubicBezTo>
                    <a:pt x="816" y="504"/>
                    <a:pt x="648" y="312"/>
                    <a:pt x="480" y="96"/>
                  </a:cubicBezTo>
                  <a:cubicBezTo>
                    <a:pt x="456" y="48"/>
                    <a:pt x="360"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0"/>
            <p:cNvSpPr/>
            <p:nvPr/>
          </p:nvSpPr>
          <p:spPr>
            <a:xfrm>
              <a:off x="4114525" y="3280725"/>
              <a:ext cx="28825" cy="32625"/>
            </a:xfrm>
            <a:custGeom>
              <a:rect b="b" l="l" r="r" t="t"/>
              <a:pathLst>
                <a:path extrusionOk="0" h="1305" w="1153">
                  <a:moveTo>
                    <a:pt x="319" y="0"/>
                  </a:moveTo>
                  <a:cubicBezTo>
                    <a:pt x="277" y="0"/>
                    <a:pt x="234" y="12"/>
                    <a:pt x="192" y="40"/>
                  </a:cubicBezTo>
                  <a:cubicBezTo>
                    <a:pt x="72" y="112"/>
                    <a:pt x="0" y="280"/>
                    <a:pt x="96" y="424"/>
                  </a:cubicBezTo>
                  <a:cubicBezTo>
                    <a:pt x="264" y="664"/>
                    <a:pt x="432" y="904"/>
                    <a:pt x="600" y="1168"/>
                  </a:cubicBezTo>
                  <a:cubicBezTo>
                    <a:pt x="624" y="1216"/>
                    <a:pt x="696" y="1264"/>
                    <a:pt x="768" y="1288"/>
                  </a:cubicBezTo>
                  <a:cubicBezTo>
                    <a:pt x="788" y="1298"/>
                    <a:pt x="816" y="1304"/>
                    <a:pt x="848" y="1304"/>
                  </a:cubicBezTo>
                  <a:cubicBezTo>
                    <a:pt x="892" y="1304"/>
                    <a:pt x="942" y="1292"/>
                    <a:pt x="984" y="1264"/>
                  </a:cubicBezTo>
                  <a:cubicBezTo>
                    <a:pt x="1104" y="1192"/>
                    <a:pt x="1152" y="1000"/>
                    <a:pt x="1080" y="880"/>
                  </a:cubicBezTo>
                  <a:cubicBezTo>
                    <a:pt x="912" y="640"/>
                    <a:pt x="744" y="376"/>
                    <a:pt x="576" y="136"/>
                  </a:cubicBezTo>
                  <a:cubicBezTo>
                    <a:pt x="528" y="64"/>
                    <a:pt x="480" y="16"/>
                    <a:pt x="408" y="16"/>
                  </a:cubicBezTo>
                  <a:cubicBezTo>
                    <a:pt x="379" y="6"/>
                    <a:pt x="349" y="0"/>
                    <a:pt x="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0"/>
            <p:cNvSpPr/>
            <p:nvPr/>
          </p:nvSpPr>
          <p:spPr>
            <a:xfrm>
              <a:off x="4091125" y="3230475"/>
              <a:ext cx="23425" cy="26675"/>
            </a:xfrm>
            <a:custGeom>
              <a:rect b="b" l="l" r="r" t="t"/>
              <a:pathLst>
                <a:path extrusionOk="0" h="1067" w="937">
                  <a:moveTo>
                    <a:pt x="293" y="0"/>
                  </a:moveTo>
                  <a:cubicBezTo>
                    <a:pt x="236" y="0"/>
                    <a:pt x="178" y="17"/>
                    <a:pt x="144" y="34"/>
                  </a:cubicBezTo>
                  <a:cubicBezTo>
                    <a:pt x="72" y="82"/>
                    <a:pt x="24" y="130"/>
                    <a:pt x="0" y="202"/>
                  </a:cubicBezTo>
                  <a:cubicBezTo>
                    <a:pt x="0" y="274"/>
                    <a:pt x="0" y="370"/>
                    <a:pt x="48" y="418"/>
                  </a:cubicBezTo>
                  <a:cubicBezTo>
                    <a:pt x="168" y="586"/>
                    <a:pt x="288" y="754"/>
                    <a:pt x="408" y="922"/>
                  </a:cubicBezTo>
                  <a:cubicBezTo>
                    <a:pt x="432" y="970"/>
                    <a:pt x="456" y="994"/>
                    <a:pt x="480" y="994"/>
                  </a:cubicBezTo>
                  <a:cubicBezTo>
                    <a:pt x="504" y="1018"/>
                    <a:pt x="552" y="1042"/>
                    <a:pt x="576" y="1066"/>
                  </a:cubicBezTo>
                  <a:cubicBezTo>
                    <a:pt x="648" y="1066"/>
                    <a:pt x="744" y="1066"/>
                    <a:pt x="792" y="1018"/>
                  </a:cubicBezTo>
                  <a:cubicBezTo>
                    <a:pt x="840" y="994"/>
                    <a:pt x="912" y="922"/>
                    <a:pt x="912" y="850"/>
                  </a:cubicBezTo>
                  <a:cubicBezTo>
                    <a:pt x="936" y="802"/>
                    <a:pt x="936" y="706"/>
                    <a:pt x="888" y="634"/>
                  </a:cubicBezTo>
                  <a:cubicBezTo>
                    <a:pt x="768" y="466"/>
                    <a:pt x="648" y="322"/>
                    <a:pt x="528" y="154"/>
                  </a:cubicBezTo>
                  <a:cubicBezTo>
                    <a:pt x="504" y="106"/>
                    <a:pt x="480" y="82"/>
                    <a:pt x="456" y="58"/>
                  </a:cubicBezTo>
                  <a:cubicBezTo>
                    <a:pt x="408" y="34"/>
                    <a:pt x="384" y="34"/>
                    <a:pt x="360" y="10"/>
                  </a:cubicBezTo>
                  <a:cubicBezTo>
                    <a:pt x="339" y="3"/>
                    <a:pt x="316" y="0"/>
                    <a:pt x="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0"/>
            <p:cNvSpPr/>
            <p:nvPr/>
          </p:nvSpPr>
          <p:spPr>
            <a:xfrm>
              <a:off x="4069525" y="3183525"/>
              <a:ext cx="23425" cy="26450"/>
            </a:xfrm>
            <a:custGeom>
              <a:rect b="b" l="l" r="r" t="t"/>
              <a:pathLst>
                <a:path extrusionOk="0" h="1058" w="937">
                  <a:moveTo>
                    <a:pt x="263" y="0"/>
                  </a:moveTo>
                  <a:cubicBezTo>
                    <a:pt x="217" y="0"/>
                    <a:pt x="172" y="12"/>
                    <a:pt x="144" y="40"/>
                  </a:cubicBezTo>
                  <a:cubicBezTo>
                    <a:pt x="72" y="88"/>
                    <a:pt x="24" y="136"/>
                    <a:pt x="24" y="208"/>
                  </a:cubicBezTo>
                  <a:cubicBezTo>
                    <a:pt x="0" y="280"/>
                    <a:pt x="0" y="352"/>
                    <a:pt x="48" y="424"/>
                  </a:cubicBezTo>
                  <a:cubicBezTo>
                    <a:pt x="168" y="592"/>
                    <a:pt x="288" y="760"/>
                    <a:pt x="408" y="928"/>
                  </a:cubicBezTo>
                  <a:cubicBezTo>
                    <a:pt x="432" y="952"/>
                    <a:pt x="456" y="976"/>
                    <a:pt x="480" y="1000"/>
                  </a:cubicBezTo>
                  <a:cubicBezTo>
                    <a:pt x="504" y="1024"/>
                    <a:pt x="552" y="1048"/>
                    <a:pt x="576" y="1048"/>
                  </a:cubicBezTo>
                  <a:cubicBezTo>
                    <a:pt x="597" y="1055"/>
                    <a:pt x="620" y="1058"/>
                    <a:pt x="644" y="1058"/>
                  </a:cubicBezTo>
                  <a:cubicBezTo>
                    <a:pt x="700" y="1058"/>
                    <a:pt x="758" y="1041"/>
                    <a:pt x="792" y="1024"/>
                  </a:cubicBezTo>
                  <a:cubicBezTo>
                    <a:pt x="864" y="976"/>
                    <a:pt x="912" y="928"/>
                    <a:pt x="936" y="856"/>
                  </a:cubicBezTo>
                  <a:cubicBezTo>
                    <a:pt x="936" y="784"/>
                    <a:pt x="936" y="688"/>
                    <a:pt x="888" y="640"/>
                  </a:cubicBezTo>
                  <a:cubicBezTo>
                    <a:pt x="768" y="472"/>
                    <a:pt x="648" y="304"/>
                    <a:pt x="528" y="136"/>
                  </a:cubicBezTo>
                  <a:cubicBezTo>
                    <a:pt x="504" y="112"/>
                    <a:pt x="480" y="88"/>
                    <a:pt x="456" y="64"/>
                  </a:cubicBezTo>
                  <a:cubicBezTo>
                    <a:pt x="432" y="40"/>
                    <a:pt x="384" y="16"/>
                    <a:pt x="360" y="16"/>
                  </a:cubicBezTo>
                  <a:cubicBezTo>
                    <a:pt x="330" y="6"/>
                    <a:pt x="296" y="0"/>
                    <a:pt x="2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0"/>
            <p:cNvSpPr/>
            <p:nvPr/>
          </p:nvSpPr>
          <p:spPr>
            <a:xfrm>
              <a:off x="4043700" y="3112100"/>
              <a:ext cx="24050" cy="35825"/>
            </a:xfrm>
            <a:custGeom>
              <a:rect b="b" l="l" r="r" t="t"/>
              <a:pathLst>
                <a:path extrusionOk="0" h="1433" w="962">
                  <a:moveTo>
                    <a:pt x="319" y="1"/>
                  </a:moveTo>
                  <a:cubicBezTo>
                    <a:pt x="289" y="1"/>
                    <a:pt x="261" y="7"/>
                    <a:pt x="241" y="17"/>
                  </a:cubicBezTo>
                  <a:cubicBezTo>
                    <a:pt x="169" y="17"/>
                    <a:pt x="97" y="65"/>
                    <a:pt x="73" y="137"/>
                  </a:cubicBezTo>
                  <a:cubicBezTo>
                    <a:pt x="25" y="185"/>
                    <a:pt x="1" y="281"/>
                    <a:pt x="25" y="353"/>
                  </a:cubicBezTo>
                  <a:lnTo>
                    <a:pt x="385" y="1217"/>
                  </a:lnTo>
                  <a:cubicBezTo>
                    <a:pt x="433" y="1289"/>
                    <a:pt x="457" y="1361"/>
                    <a:pt x="529" y="1385"/>
                  </a:cubicBezTo>
                  <a:cubicBezTo>
                    <a:pt x="577" y="1433"/>
                    <a:pt x="673" y="1433"/>
                    <a:pt x="745" y="1433"/>
                  </a:cubicBezTo>
                  <a:cubicBezTo>
                    <a:pt x="817" y="1409"/>
                    <a:pt x="865" y="1361"/>
                    <a:pt x="913" y="1289"/>
                  </a:cubicBezTo>
                  <a:cubicBezTo>
                    <a:pt x="937" y="1241"/>
                    <a:pt x="961" y="1145"/>
                    <a:pt x="937" y="1073"/>
                  </a:cubicBezTo>
                  <a:lnTo>
                    <a:pt x="577" y="209"/>
                  </a:lnTo>
                  <a:cubicBezTo>
                    <a:pt x="553" y="137"/>
                    <a:pt x="505" y="65"/>
                    <a:pt x="433" y="41"/>
                  </a:cubicBezTo>
                  <a:cubicBezTo>
                    <a:pt x="405" y="12"/>
                    <a:pt x="360" y="1"/>
                    <a:pt x="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0"/>
            <p:cNvSpPr/>
            <p:nvPr/>
          </p:nvSpPr>
          <p:spPr>
            <a:xfrm>
              <a:off x="4025700" y="3071100"/>
              <a:ext cx="17425" cy="17425"/>
            </a:xfrm>
            <a:custGeom>
              <a:rect b="b" l="l" r="r" t="t"/>
              <a:pathLst>
                <a:path extrusionOk="0" h="697" w="697">
                  <a:moveTo>
                    <a:pt x="289" y="0"/>
                  </a:moveTo>
                  <a:cubicBezTo>
                    <a:pt x="241" y="0"/>
                    <a:pt x="217" y="24"/>
                    <a:pt x="169" y="24"/>
                  </a:cubicBezTo>
                  <a:cubicBezTo>
                    <a:pt x="145" y="48"/>
                    <a:pt x="97" y="72"/>
                    <a:pt x="73" y="96"/>
                  </a:cubicBezTo>
                  <a:cubicBezTo>
                    <a:pt x="73" y="120"/>
                    <a:pt x="49" y="120"/>
                    <a:pt x="49" y="144"/>
                  </a:cubicBezTo>
                  <a:cubicBezTo>
                    <a:pt x="25" y="192"/>
                    <a:pt x="1" y="240"/>
                    <a:pt x="1" y="288"/>
                  </a:cubicBezTo>
                  <a:cubicBezTo>
                    <a:pt x="1" y="312"/>
                    <a:pt x="1" y="336"/>
                    <a:pt x="1" y="360"/>
                  </a:cubicBezTo>
                  <a:cubicBezTo>
                    <a:pt x="25" y="408"/>
                    <a:pt x="49" y="456"/>
                    <a:pt x="73" y="480"/>
                  </a:cubicBezTo>
                  <a:lnTo>
                    <a:pt x="217" y="600"/>
                  </a:lnTo>
                  <a:cubicBezTo>
                    <a:pt x="241" y="648"/>
                    <a:pt x="265" y="648"/>
                    <a:pt x="289" y="672"/>
                  </a:cubicBezTo>
                  <a:cubicBezTo>
                    <a:pt x="337" y="696"/>
                    <a:pt x="361" y="696"/>
                    <a:pt x="409" y="696"/>
                  </a:cubicBezTo>
                  <a:cubicBezTo>
                    <a:pt x="433" y="696"/>
                    <a:pt x="481" y="696"/>
                    <a:pt x="505" y="672"/>
                  </a:cubicBezTo>
                  <a:cubicBezTo>
                    <a:pt x="553" y="648"/>
                    <a:pt x="577" y="648"/>
                    <a:pt x="601" y="600"/>
                  </a:cubicBezTo>
                  <a:cubicBezTo>
                    <a:pt x="625" y="600"/>
                    <a:pt x="625" y="576"/>
                    <a:pt x="649" y="552"/>
                  </a:cubicBezTo>
                  <a:cubicBezTo>
                    <a:pt x="673" y="504"/>
                    <a:pt x="697" y="456"/>
                    <a:pt x="697" y="408"/>
                  </a:cubicBezTo>
                  <a:cubicBezTo>
                    <a:pt x="673" y="384"/>
                    <a:pt x="673" y="360"/>
                    <a:pt x="673" y="336"/>
                  </a:cubicBezTo>
                  <a:cubicBezTo>
                    <a:pt x="673" y="288"/>
                    <a:pt x="649" y="240"/>
                    <a:pt x="601" y="216"/>
                  </a:cubicBezTo>
                  <a:lnTo>
                    <a:pt x="481" y="96"/>
                  </a:lnTo>
                  <a:cubicBezTo>
                    <a:pt x="457" y="72"/>
                    <a:pt x="433" y="48"/>
                    <a:pt x="385" y="24"/>
                  </a:cubicBezTo>
                  <a:cubicBezTo>
                    <a:pt x="361" y="24"/>
                    <a:pt x="313"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0"/>
            <p:cNvSpPr/>
            <p:nvPr/>
          </p:nvSpPr>
          <p:spPr>
            <a:xfrm>
              <a:off x="4004700" y="3027900"/>
              <a:ext cx="18025" cy="13825"/>
            </a:xfrm>
            <a:custGeom>
              <a:rect b="b" l="l" r="r" t="t"/>
              <a:pathLst>
                <a:path extrusionOk="0" h="553" w="721">
                  <a:moveTo>
                    <a:pt x="361" y="0"/>
                  </a:moveTo>
                  <a:cubicBezTo>
                    <a:pt x="1" y="0"/>
                    <a:pt x="1" y="552"/>
                    <a:pt x="361" y="552"/>
                  </a:cubicBezTo>
                  <a:cubicBezTo>
                    <a:pt x="721" y="552"/>
                    <a:pt x="721" y="0"/>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0"/>
            <p:cNvSpPr/>
            <p:nvPr/>
          </p:nvSpPr>
          <p:spPr>
            <a:xfrm>
              <a:off x="3984900" y="2968475"/>
              <a:ext cx="16825" cy="20450"/>
            </a:xfrm>
            <a:custGeom>
              <a:rect b="b" l="l" r="r" t="t"/>
              <a:pathLst>
                <a:path extrusionOk="0" h="818" w="673">
                  <a:moveTo>
                    <a:pt x="241" y="1"/>
                  </a:moveTo>
                  <a:cubicBezTo>
                    <a:pt x="193" y="1"/>
                    <a:pt x="169" y="25"/>
                    <a:pt x="145" y="49"/>
                  </a:cubicBezTo>
                  <a:cubicBezTo>
                    <a:pt x="121" y="49"/>
                    <a:pt x="97" y="73"/>
                    <a:pt x="73" y="73"/>
                  </a:cubicBezTo>
                  <a:cubicBezTo>
                    <a:pt x="49" y="121"/>
                    <a:pt x="25" y="169"/>
                    <a:pt x="1" y="217"/>
                  </a:cubicBezTo>
                  <a:cubicBezTo>
                    <a:pt x="1" y="241"/>
                    <a:pt x="1" y="265"/>
                    <a:pt x="1" y="289"/>
                  </a:cubicBezTo>
                  <a:cubicBezTo>
                    <a:pt x="1" y="337"/>
                    <a:pt x="1" y="385"/>
                    <a:pt x="25" y="433"/>
                  </a:cubicBezTo>
                  <a:cubicBezTo>
                    <a:pt x="73" y="505"/>
                    <a:pt x="121" y="601"/>
                    <a:pt x="169" y="673"/>
                  </a:cubicBezTo>
                  <a:cubicBezTo>
                    <a:pt x="169" y="697"/>
                    <a:pt x="193" y="721"/>
                    <a:pt x="241" y="745"/>
                  </a:cubicBezTo>
                  <a:cubicBezTo>
                    <a:pt x="265" y="769"/>
                    <a:pt x="289" y="793"/>
                    <a:pt x="337" y="793"/>
                  </a:cubicBezTo>
                  <a:cubicBezTo>
                    <a:pt x="361" y="817"/>
                    <a:pt x="409" y="817"/>
                    <a:pt x="433" y="817"/>
                  </a:cubicBezTo>
                  <a:cubicBezTo>
                    <a:pt x="481" y="793"/>
                    <a:pt x="505" y="793"/>
                    <a:pt x="553" y="769"/>
                  </a:cubicBezTo>
                  <a:cubicBezTo>
                    <a:pt x="553" y="769"/>
                    <a:pt x="577" y="745"/>
                    <a:pt x="601" y="721"/>
                  </a:cubicBezTo>
                  <a:cubicBezTo>
                    <a:pt x="625" y="697"/>
                    <a:pt x="649" y="649"/>
                    <a:pt x="673" y="601"/>
                  </a:cubicBezTo>
                  <a:cubicBezTo>
                    <a:pt x="673" y="577"/>
                    <a:pt x="673" y="553"/>
                    <a:pt x="673" y="529"/>
                  </a:cubicBezTo>
                  <a:cubicBezTo>
                    <a:pt x="673" y="481"/>
                    <a:pt x="673" y="433"/>
                    <a:pt x="649" y="385"/>
                  </a:cubicBezTo>
                  <a:cubicBezTo>
                    <a:pt x="601" y="313"/>
                    <a:pt x="553" y="217"/>
                    <a:pt x="529" y="145"/>
                  </a:cubicBezTo>
                  <a:cubicBezTo>
                    <a:pt x="505" y="97"/>
                    <a:pt x="481" y="73"/>
                    <a:pt x="457" y="73"/>
                  </a:cubicBezTo>
                  <a:cubicBezTo>
                    <a:pt x="409" y="49"/>
                    <a:pt x="385" y="25"/>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0"/>
            <p:cNvSpPr/>
            <p:nvPr/>
          </p:nvSpPr>
          <p:spPr>
            <a:xfrm>
              <a:off x="3967500" y="2918675"/>
              <a:ext cx="18025" cy="13825"/>
            </a:xfrm>
            <a:custGeom>
              <a:rect b="b" l="l" r="r" t="t"/>
              <a:pathLst>
                <a:path extrusionOk="0" h="553" w="721">
                  <a:moveTo>
                    <a:pt x="361" y="1"/>
                  </a:moveTo>
                  <a:cubicBezTo>
                    <a:pt x="1" y="1"/>
                    <a:pt x="1" y="553"/>
                    <a:pt x="361" y="553"/>
                  </a:cubicBezTo>
                  <a:cubicBezTo>
                    <a:pt x="721" y="553"/>
                    <a:pt x="721"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0"/>
            <p:cNvSpPr/>
            <p:nvPr/>
          </p:nvSpPr>
          <p:spPr>
            <a:xfrm>
              <a:off x="3947700" y="2849875"/>
              <a:ext cx="23425" cy="29475"/>
            </a:xfrm>
            <a:custGeom>
              <a:rect b="b" l="l" r="r" t="t"/>
              <a:pathLst>
                <a:path extrusionOk="0" h="1179" w="937">
                  <a:moveTo>
                    <a:pt x="264" y="1"/>
                  </a:moveTo>
                  <a:cubicBezTo>
                    <a:pt x="217" y="1"/>
                    <a:pt x="173" y="12"/>
                    <a:pt x="145" y="40"/>
                  </a:cubicBezTo>
                  <a:cubicBezTo>
                    <a:pt x="73" y="64"/>
                    <a:pt x="25" y="136"/>
                    <a:pt x="1" y="208"/>
                  </a:cubicBezTo>
                  <a:cubicBezTo>
                    <a:pt x="1" y="281"/>
                    <a:pt x="1" y="353"/>
                    <a:pt x="49" y="425"/>
                  </a:cubicBezTo>
                  <a:cubicBezTo>
                    <a:pt x="169" y="617"/>
                    <a:pt x="289" y="833"/>
                    <a:pt x="409" y="1049"/>
                  </a:cubicBezTo>
                  <a:cubicBezTo>
                    <a:pt x="457" y="1097"/>
                    <a:pt x="505" y="1145"/>
                    <a:pt x="577" y="1169"/>
                  </a:cubicBezTo>
                  <a:cubicBezTo>
                    <a:pt x="598" y="1176"/>
                    <a:pt x="621" y="1179"/>
                    <a:pt x="644" y="1179"/>
                  </a:cubicBezTo>
                  <a:cubicBezTo>
                    <a:pt x="701" y="1179"/>
                    <a:pt x="759" y="1162"/>
                    <a:pt x="793" y="1145"/>
                  </a:cubicBezTo>
                  <a:cubicBezTo>
                    <a:pt x="865" y="1097"/>
                    <a:pt x="913" y="1049"/>
                    <a:pt x="937" y="977"/>
                  </a:cubicBezTo>
                  <a:cubicBezTo>
                    <a:pt x="937" y="905"/>
                    <a:pt x="937" y="833"/>
                    <a:pt x="889" y="761"/>
                  </a:cubicBezTo>
                  <a:cubicBezTo>
                    <a:pt x="769" y="545"/>
                    <a:pt x="649" y="353"/>
                    <a:pt x="529" y="136"/>
                  </a:cubicBezTo>
                  <a:cubicBezTo>
                    <a:pt x="481" y="64"/>
                    <a:pt x="433" y="16"/>
                    <a:pt x="361" y="16"/>
                  </a:cubicBezTo>
                  <a:cubicBezTo>
                    <a:pt x="331" y="7"/>
                    <a:pt x="297" y="1"/>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0"/>
            <p:cNvSpPr/>
            <p:nvPr/>
          </p:nvSpPr>
          <p:spPr>
            <a:xfrm>
              <a:off x="4521350" y="3592225"/>
              <a:ext cx="19250" cy="42125"/>
            </a:xfrm>
            <a:custGeom>
              <a:rect b="b" l="l" r="r" t="t"/>
              <a:pathLst>
                <a:path extrusionOk="0" h="1685" w="770">
                  <a:moveTo>
                    <a:pt x="328" y="1"/>
                  </a:moveTo>
                  <a:cubicBezTo>
                    <a:pt x="300" y="1"/>
                    <a:pt x="271" y="5"/>
                    <a:pt x="241" y="13"/>
                  </a:cubicBezTo>
                  <a:cubicBezTo>
                    <a:pt x="121" y="61"/>
                    <a:pt x="1" y="205"/>
                    <a:pt x="49" y="349"/>
                  </a:cubicBezTo>
                  <a:cubicBezTo>
                    <a:pt x="73" y="445"/>
                    <a:pt x="121" y="517"/>
                    <a:pt x="121" y="613"/>
                  </a:cubicBezTo>
                  <a:cubicBezTo>
                    <a:pt x="145" y="661"/>
                    <a:pt x="145" y="710"/>
                    <a:pt x="145" y="758"/>
                  </a:cubicBezTo>
                  <a:cubicBezTo>
                    <a:pt x="169" y="782"/>
                    <a:pt x="169" y="806"/>
                    <a:pt x="169" y="830"/>
                  </a:cubicBezTo>
                  <a:cubicBezTo>
                    <a:pt x="169" y="926"/>
                    <a:pt x="169" y="1022"/>
                    <a:pt x="169" y="1118"/>
                  </a:cubicBezTo>
                  <a:cubicBezTo>
                    <a:pt x="169" y="1166"/>
                    <a:pt x="169" y="1190"/>
                    <a:pt x="169" y="1238"/>
                  </a:cubicBezTo>
                  <a:cubicBezTo>
                    <a:pt x="145" y="1262"/>
                    <a:pt x="145" y="1262"/>
                    <a:pt x="145" y="1286"/>
                  </a:cubicBezTo>
                  <a:cubicBezTo>
                    <a:pt x="145" y="1286"/>
                    <a:pt x="145" y="1262"/>
                    <a:pt x="169" y="1262"/>
                  </a:cubicBezTo>
                  <a:cubicBezTo>
                    <a:pt x="169" y="1286"/>
                    <a:pt x="145" y="1310"/>
                    <a:pt x="145" y="1334"/>
                  </a:cubicBezTo>
                  <a:cubicBezTo>
                    <a:pt x="121" y="1406"/>
                    <a:pt x="121" y="1478"/>
                    <a:pt x="169" y="1550"/>
                  </a:cubicBezTo>
                  <a:cubicBezTo>
                    <a:pt x="217" y="1598"/>
                    <a:pt x="265" y="1670"/>
                    <a:pt x="337" y="1670"/>
                  </a:cubicBezTo>
                  <a:cubicBezTo>
                    <a:pt x="366" y="1679"/>
                    <a:pt x="397" y="1684"/>
                    <a:pt x="427" y="1684"/>
                  </a:cubicBezTo>
                  <a:cubicBezTo>
                    <a:pt x="544" y="1684"/>
                    <a:pt x="654" y="1611"/>
                    <a:pt x="673" y="1478"/>
                  </a:cubicBezTo>
                  <a:cubicBezTo>
                    <a:pt x="769" y="1046"/>
                    <a:pt x="745" y="613"/>
                    <a:pt x="601" y="205"/>
                  </a:cubicBezTo>
                  <a:cubicBezTo>
                    <a:pt x="562" y="87"/>
                    <a:pt x="457"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0"/>
            <p:cNvSpPr/>
            <p:nvPr/>
          </p:nvSpPr>
          <p:spPr>
            <a:xfrm>
              <a:off x="4518350" y="3504950"/>
              <a:ext cx="17450" cy="39025"/>
            </a:xfrm>
            <a:custGeom>
              <a:rect b="b" l="l" r="r" t="t"/>
              <a:pathLst>
                <a:path extrusionOk="0" h="1561" w="698">
                  <a:moveTo>
                    <a:pt x="289" y="0"/>
                  </a:moveTo>
                  <a:cubicBezTo>
                    <a:pt x="217" y="0"/>
                    <a:pt x="145" y="24"/>
                    <a:pt x="97" y="96"/>
                  </a:cubicBezTo>
                  <a:cubicBezTo>
                    <a:pt x="49" y="144"/>
                    <a:pt x="1" y="216"/>
                    <a:pt x="1" y="288"/>
                  </a:cubicBezTo>
                  <a:cubicBezTo>
                    <a:pt x="49" y="624"/>
                    <a:pt x="97" y="960"/>
                    <a:pt x="121" y="1272"/>
                  </a:cubicBezTo>
                  <a:cubicBezTo>
                    <a:pt x="145" y="1368"/>
                    <a:pt x="145" y="1416"/>
                    <a:pt x="217" y="1488"/>
                  </a:cubicBezTo>
                  <a:cubicBezTo>
                    <a:pt x="265" y="1536"/>
                    <a:pt x="337" y="1560"/>
                    <a:pt x="409" y="1560"/>
                  </a:cubicBezTo>
                  <a:cubicBezTo>
                    <a:pt x="481" y="1560"/>
                    <a:pt x="553" y="1536"/>
                    <a:pt x="601" y="1488"/>
                  </a:cubicBezTo>
                  <a:cubicBezTo>
                    <a:pt x="649" y="1440"/>
                    <a:pt x="697" y="1344"/>
                    <a:pt x="697" y="1272"/>
                  </a:cubicBezTo>
                  <a:cubicBezTo>
                    <a:pt x="649" y="960"/>
                    <a:pt x="601" y="624"/>
                    <a:pt x="553" y="288"/>
                  </a:cubicBezTo>
                  <a:cubicBezTo>
                    <a:pt x="553"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0"/>
            <p:cNvSpPr/>
            <p:nvPr/>
          </p:nvSpPr>
          <p:spPr>
            <a:xfrm>
              <a:off x="4511750" y="3408575"/>
              <a:ext cx="18650" cy="66975"/>
            </a:xfrm>
            <a:custGeom>
              <a:rect b="b" l="l" r="r" t="t"/>
              <a:pathLst>
                <a:path extrusionOk="0" h="2679" w="746">
                  <a:moveTo>
                    <a:pt x="307" y="0"/>
                  </a:moveTo>
                  <a:cubicBezTo>
                    <a:pt x="277" y="0"/>
                    <a:pt x="246" y="5"/>
                    <a:pt x="217" y="15"/>
                  </a:cubicBezTo>
                  <a:cubicBezTo>
                    <a:pt x="73" y="39"/>
                    <a:pt x="1" y="207"/>
                    <a:pt x="25" y="351"/>
                  </a:cubicBezTo>
                  <a:cubicBezTo>
                    <a:pt x="145" y="1023"/>
                    <a:pt x="193" y="1719"/>
                    <a:pt x="145" y="2391"/>
                  </a:cubicBezTo>
                  <a:cubicBezTo>
                    <a:pt x="145" y="2535"/>
                    <a:pt x="289" y="2679"/>
                    <a:pt x="433" y="2679"/>
                  </a:cubicBezTo>
                  <a:cubicBezTo>
                    <a:pt x="601" y="2679"/>
                    <a:pt x="697" y="2535"/>
                    <a:pt x="721" y="2391"/>
                  </a:cubicBezTo>
                  <a:cubicBezTo>
                    <a:pt x="745" y="1647"/>
                    <a:pt x="697" y="927"/>
                    <a:pt x="553" y="207"/>
                  </a:cubicBezTo>
                  <a:cubicBezTo>
                    <a:pt x="534" y="73"/>
                    <a:pt x="424"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0"/>
            <p:cNvSpPr/>
            <p:nvPr/>
          </p:nvSpPr>
          <p:spPr>
            <a:xfrm>
              <a:off x="4506950" y="3339325"/>
              <a:ext cx="17425" cy="39025"/>
            </a:xfrm>
            <a:custGeom>
              <a:rect b="b" l="l" r="r" t="t"/>
              <a:pathLst>
                <a:path extrusionOk="0" h="1561" w="697">
                  <a:moveTo>
                    <a:pt x="289" y="0"/>
                  </a:moveTo>
                  <a:cubicBezTo>
                    <a:pt x="217" y="24"/>
                    <a:pt x="145" y="48"/>
                    <a:pt x="97" y="96"/>
                  </a:cubicBezTo>
                  <a:cubicBezTo>
                    <a:pt x="49" y="144"/>
                    <a:pt x="1" y="216"/>
                    <a:pt x="1" y="288"/>
                  </a:cubicBezTo>
                  <a:cubicBezTo>
                    <a:pt x="49" y="624"/>
                    <a:pt x="73" y="961"/>
                    <a:pt x="121" y="1297"/>
                  </a:cubicBezTo>
                  <a:cubicBezTo>
                    <a:pt x="121" y="1369"/>
                    <a:pt x="145" y="1441"/>
                    <a:pt x="193" y="1489"/>
                  </a:cubicBezTo>
                  <a:cubicBezTo>
                    <a:pt x="241" y="1537"/>
                    <a:pt x="337" y="1561"/>
                    <a:pt x="409" y="1561"/>
                  </a:cubicBezTo>
                  <a:cubicBezTo>
                    <a:pt x="481" y="1561"/>
                    <a:pt x="553" y="1537"/>
                    <a:pt x="601" y="1489"/>
                  </a:cubicBezTo>
                  <a:cubicBezTo>
                    <a:pt x="649" y="1441"/>
                    <a:pt x="697" y="1369"/>
                    <a:pt x="673" y="1297"/>
                  </a:cubicBezTo>
                  <a:cubicBezTo>
                    <a:pt x="649" y="961"/>
                    <a:pt x="601" y="624"/>
                    <a:pt x="553" y="288"/>
                  </a:cubicBezTo>
                  <a:cubicBezTo>
                    <a:pt x="553"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0"/>
            <p:cNvSpPr/>
            <p:nvPr/>
          </p:nvSpPr>
          <p:spPr>
            <a:xfrm>
              <a:off x="4500350" y="3252075"/>
              <a:ext cx="17425" cy="39050"/>
            </a:xfrm>
            <a:custGeom>
              <a:rect b="b" l="l" r="r" t="t"/>
              <a:pathLst>
                <a:path extrusionOk="0" h="1562" w="697">
                  <a:moveTo>
                    <a:pt x="255" y="1"/>
                  </a:moveTo>
                  <a:cubicBezTo>
                    <a:pt x="233" y="1"/>
                    <a:pt x="212" y="4"/>
                    <a:pt x="193" y="10"/>
                  </a:cubicBezTo>
                  <a:cubicBezTo>
                    <a:pt x="121" y="34"/>
                    <a:pt x="73" y="82"/>
                    <a:pt x="25" y="154"/>
                  </a:cubicBezTo>
                  <a:cubicBezTo>
                    <a:pt x="1" y="226"/>
                    <a:pt x="1" y="274"/>
                    <a:pt x="1" y="370"/>
                  </a:cubicBezTo>
                  <a:cubicBezTo>
                    <a:pt x="49" y="706"/>
                    <a:pt x="97" y="1018"/>
                    <a:pt x="145" y="1354"/>
                  </a:cubicBezTo>
                  <a:cubicBezTo>
                    <a:pt x="145" y="1426"/>
                    <a:pt x="217" y="1498"/>
                    <a:pt x="265" y="1522"/>
                  </a:cubicBezTo>
                  <a:cubicBezTo>
                    <a:pt x="307" y="1550"/>
                    <a:pt x="349" y="1562"/>
                    <a:pt x="391" y="1562"/>
                  </a:cubicBezTo>
                  <a:cubicBezTo>
                    <a:pt x="421" y="1562"/>
                    <a:pt x="451" y="1556"/>
                    <a:pt x="481" y="1546"/>
                  </a:cubicBezTo>
                  <a:cubicBezTo>
                    <a:pt x="553" y="1522"/>
                    <a:pt x="625" y="1498"/>
                    <a:pt x="649" y="1426"/>
                  </a:cubicBezTo>
                  <a:cubicBezTo>
                    <a:pt x="697" y="1354"/>
                    <a:pt x="697" y="1282"/>
                    <a:pt x="673" y="1210"/>
                  </a:cubicBezTo>
                  <a:cubicBezTo>
                    <a:pt x="625" y="874"/>
                    <a:pt x="577" y="538"/>
                    <a:pt x="529" y="226"/>
                  </a:cubicBezTo>
                  <a:cubicBezTo>
                    <a:pt x="529" y="154"/>
                    <a:pt x="457" y="82"/>
                    <a:pt x="409" y="58"/>
                  </a:cubicBezTo>
                  <a:cubicBezTo>
                    <a:pt x="374" y="23"/>
                    <a:pt x="313" y="1"/>
                    <a:pt x="2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0"/>
            <p:cNvSpPr/>
            <p:nvPr/>
          </p:nvSpPr>
          <p:spPr>
            <a:xfrm>
              <a:off x="4492550" y="3174300"/>
              <a:ext cx="19225" cy="32675"/>
            </a:xfrm>
            <a:custGeom>
              <a:rect b="b" l="l" r="r" t="t"/>
              <a:pathLst>
                <a:path extrusionOk="0" h="1307" w="769">
                  <a:moveTo>
                    <a:pt x="409" y="1"/>
                  </a:moveTo>
                  <a:cubicBezTo>
                    <a:pt x="337" y="1"/>
                    <a:pt x="265" y="1"/>
                    <a:pt x="193" y="49"/>
                  </a:cubicBezTo>
                  <a:cubicBezTo>
                    <a:pt x="145" y="73"/>
                    <a:pt x="73" y="145"/>
                    <a:pt x="73" y="217"/>
                  </a:cubicBezTo>
                  <a:cubicBezTo>
                    <a:pt x="1" y="529"/>
                    <a:pt x="49" y="889"/>
                    <a:pt x="193" y="1177"/>
                  </a:cubicBezTo>
                  <a:cubicBezTo>
                    <a:pt x="242" y="1258"/>
                    <a:pt x="346" y="1307"/>
                    <a:pt x="446" y="1307"/>
                  </a:cubicBezTo>
                  <a:cubicBezTo>
                    <a:pt x="493" y="1307"/>
                    <a:pt x="538" y="1296"/>
                    <a:pt x="577" y="1273"/>
                  </a:cubicBezTo>
                  <a:cubicBezTo>
                    <a:pt x="721" y="1201"/>
                    <a:pt x="769" y="1033"/>
                    <a:pt x="697" y="889"/>
                  </a:cubicBezTo>
                  <a:cubicBezTo>
                    <a:pt x="673" y="865"/>
                    <a:pt x="673" y="841"/>
                    <a:pt x="649" y="817"/>
                  </a:cubicBezTo>
                  <a:cubicBezTo>
                    <a:pt x="625" y="769"/>
                    <a:pt x="601" y="697"/>
                    <a:pt x="601" y="625"/>
                  </a:cubicBezTo>
                  <a:cubicBezTo>
                    <a:pt x="601" y="529"/>
                    <a:pt x="601" y="457"/>
                    <a:pt x="601" y="385"/>
                  </a:cubicBezTo>
                  <a:cubicBezTo>
                    <a:pt x="601" y="385"/>
                    <a:pt x="601" y="361"/>
                    <a:pt x="601" y="361"/>
                  </a:cubicBezTo>
                  <a:cubicBezTo>
                    <a:pt x="625" y="289"/>
                    <a:pt x="625" y="217"/>
                    <a:pt x="577" y="145"/>
                  </a:cubicBezTo>
                  <a:cubicBezTo>
                    <a:pt x="529" y="73"/>
                    <a:pt x="481" y="25"/>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0"/>
            <p:cNvSpPr/>
            <p:nvPr/>
          </p:nvSpPr>
          <p:spPr>
            <a:xfrm>
              <a:off x="4490750" y="3121350"/>
              <a:ext cx="13825" cy="29575"/>
            </a:xfrm>
            <a:custGeom>
              <a:rect b="b" l="l" r="r" t="t"/>
              <a:pathLst>
                <a:path extrusionOk="0" h="1183" w="553">
                  <a:moveTo>
                    <a:pt x="307" y="0"/>
                  </a:moveTo>
                  <a:cubicBezTo>
                    <a:pt x="292" y="0"/>
                    <a:pt x="278" y="2"/>
                    <a:pt x="265" y="7"/>
                  </a:cubicBezTo>
                  <a:cubicBezTo>
                    <a:pt x="121" y="7"/>
                    <a:pt x="1" y="127"/>
                    <a:pt x="1" y="271"/>
                  </a:cubicBezTo>
                  <a:lnTo>
                    <a:pt x="1" y="895"/>
                  </a:lnTo>
                  <a:cubicBezTo>
                    <a:pt x="1" y="967"/>
                    <a:pt x="25" y="1039"/>
                    <a:pt x="73" y="1087"/>
                  </a:cubicBezTo>
                  <a:cubicBezTo>
                    <a:pt x="121" y="1159"/>
                    <a:pt x="217" y="1183"/>
                    <a:pt x="265" y="1183"/>
                  </a:cubicBezTo>
                  <a:cubicBezTo>
                    <a:pt x="433" y="1183"/>
                    <a:pt x="553" y="1063"/>
                    <a:pt x="553" y="895"/>
                  </a:cubicBezTo>
                  <a:lnTo>
                    <a:pt x="553" y="271"/>
                  </a:lnTo>
                  <a:cubicBezTo>
                    <a:pt x="553" y="199"/>
                    <a:pt x="529" y="127"/>
                    <a:pt x="481" y="79"/>
                  </a:cubicBezTo>
                  <a:cubicBezTo>
                    <a:pt x="442" y="39"/>
                    <a:pt x="371"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0"/>
            <p:cNvSpPr/>
            <p:nvPr/>
          </p:nvSpPr>
          <p:spPr>
            <a:xfrm>
              <a:off x="4488350" y="3083700"/>
              <a:ext cx="18025" cy="14425"/>
            </a:xfrm>
            <a:custGeom>
              <a:rect b="b" l="l" r="r" t="t"/>
              <a:pathLst>
                <a:path extrusionOk="0" h="577" w="721">
                  <a:moveTo>
                    <a:pt x="361" y="0"/>
                  </a:moveTo>
                  <a:cubicBezTo>
                    <a:pt x="1" y="0"/>
                    <a:pt x="1" y="576"/>
                    <a:pt x="361" y="576"/>
                  </a:cubicBezTo>
                  <a:cubicBezTo>
                    <a:pt x="721" y="576"/>
                    <a:pt x="721" y="0"/>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0"/>
            <p:cNvSpPr/>
            <p:nvPr/>
          </p:nvSpPr>
          <p:spPr>
            <a:xfrm>
              <a:off x="4490150" y="3027900"/>
              <a:ext cx="17425" cy="20275"/>
            </a:xfrm>
            <a:custGeom>
              <a:rect b="b" l="l" r="r" t="t"/>
              <a:pathLst>
                <a:path extrusionOk="0" h="811" w="697">
                  <a:moveTo>
                    <a:pt x="241" y="0"/>
                  </a:moveTo>
                  <a:cubicBezTo>
                    <a:pt x="217" y="0"/>
                    <a:pt x="169" y="24"/>
                    <a:pt x="145" y="24"/>
                  </a:cubicBezTo>
                  <a:cubicBezTo>
                    <a:pt x="121" y="48"/>
                    <a:pt x="97" y="72"/>
                    <a:pt x="97" y="72"/>
                  </a:cubicBezTo>
                  <a:cubicBezTo>
                    <a:pt x="49" y="120"/>
                    <a:pt x="25" y="144"/>
                    <a:pt x="25" y="192"/>
                  </a:cubicBezTo>
                  <a:cubicBezTo>
                    <a:pt x="25" y="216"/>
                    <a:pt x="1" y="240"/>
                    <a:pt x="1" y="288"/>
                  </a:cubicBezTo>
                  <a:cubicBezTo>
                    <a:pt x="1" y="336"/>
                    <a:pt x="25" y="384"/>
                    <a:pt x="49" y="408"/>
                  </a:cubicBezTo>
                  <a:cubicBezTo>
                    <a:pt x="97" y="504"/>
                    <a:pt x="121" y="576"/>
                    <a:pt x="169" y="672"/>
                  </a:cubicBezTo>
                  <a:cubicBezTo>
                    <a:pt x="193" y="696"/>
                    <a:pt x="217" y="720"/>
                    <a:pt x="241" y="744"/>
                  </a:cubicBezTo>
                  <a:cubicBezTo>
                    <a:pt x="265" y="768"/>
                    <a:pt x="313" y="792"/>
                    <a:pt x="337" y="792"/>
                  </a:cubicBezTo>
                  <a:cubicBezTo>
                    <a:pt x="361" y="804"/>
                    <a:pt x="379" y="810"/>
                    <a:pt x="397" y="810"/>
                  </a:cubicBezTo>
                  <a:cubicBezTo>
                    <a:pt x="415" y="810"/>
                    <a:pt x="433" y="804"/>
                    <a:pt x="457" y="792"/>
                  </a:cubicBezTo>
                  <a:cubicBezTo>
                    <a:pt x="481" y="792"/>
                    <a:pt x="529" y="792"/>
                    <a:pt x="553" y="768"/>
                  </a:cubicBezTo>
                  <a:cubicBezTo>
                    <a:pt x="577" y="744"/>
                    <a:pt x="601" y="744"/>
                    <a:pt x="601" y="720"/>
                  </a:cubicBezTo>
                  <a:cubicBezTo>
                    <a:pt x="649" y="696"/>
                    <a:pt x="673" y="648"/>
                    <a:pt x="673" y="600"/>
                  </a:cubicBezTo>
                  <a:cubicBezTo>
                    <a:pt x="697" y="576"/>
                    <a:pt x="697" y="552"/>
                    <a:pt x="697" y="528"/>
                  </a:cubicBezTo>
                  <a:cubicBezTo>
                    <a:pt x="697" y="480"/>
                    <a:pt x="673" y="432"/>
                    <a:pt x="649" y="384"/>
                  </a:cubicBezTo>
                  <a:cubicBezTo>
                    <a:pt x="601" y="312"/>
                    <a:pt x="577" y="216"/>
                    <a:pt x="529" y="144"/>
                  </a:cubicBezTo>
                  <a:cubicBezTo>
                    <a:pt x="505" y="96"/>
                    <a:pt x="481" y="72"/>
                    <a:pt x="457" y="48"/>
                  </a:cubicBezTo>
                  <a:cubicBezTo>
                    <a:pt x="433" y="24"/>
                    <a:pt x="409" y="24"/>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0"/>
            <p:cNvSpPr/>
            <p:nvPr/>
          </p:nvSpPr>
          <p:spPr>
            <a:xfrm>
              <a:off x="4472150" y="2930900"/>
              <a:ext cx="17425" cy="35800"/>
            </a:xfrm>
            <a:custGeom>
              <a:rect b="b" l="l" r="r" t="t"/>
              <a:pathLst>
                <a:path extrusionOk="0" h="1432" w="697">
                  <a:moveTo>
                    <a:pt x="306" y="0"/>
                  </a:moveTo>
                  <a:cubicBezTo>
                    <a:pt x="276" y="0"/>
                    <a:pt x="247" y="6"/>
                    <a:pt x="217" y="16"/>
                  </a:cubicBezTo>
                  <a:cubicBezTo>
                    <a:pt x="145" y="40"/>
                    <a:pt x="73" y="64"/>
                    <a:pt x="49" y="136"/>
                  </a:cubicBezTo>
                  <a:cubicBezTo>
                    <a:pt x="1" y="208"/>
                    <a:pt x="1" y="280"/>
                    <a:pt x="25" y="352"/>
                  </a:cubicBezTo>
                  <a:lnTo>
                    <a:pt x="145" y="1216"/>
                  </a:lnTo>
                  <a:cubicBezTo>
                    <a:pt x="169" y="1288"/>
                    <a:pt x="217" y="1360"/>
                    <a:pt x="289" y="1384"/>
                  </a:cubicBezTo>
                  <a:cubicBezTo>
                    <a:pt x="337" y="1432"/>
                    <a:pt x="433" y="1432"/>
                    <a:pt x="481" y="1432"/>
                  </a:cubicBezTo>
                  <a:cubicBezTo>
                    <a:pt x="553" y="1408"/>
                    <a:pt x="625" y="1360"/>
                    <a:pt x="649" y="1288"/>
                  </a:cubicBezTo>
                  <a:cubicBezTo>
                    <a:pt x="697" y="1216"/>
                    <a:pt x="697" y="1144"/>
                    <a:pt x="697" y="1072"/>
                  </a:cubicBezTo>
                  <a:cubicBezTo>
                    <a:pt x="649" y="784"/>
                    <a:pt x="601" y="496"/>
                    <a:pt x="553" y="208"/>
                  </a:cubicBezTo>
                  <a:cubicBezTo>
                    <a:pt x="553" y="136"/>
                    <a:pt x="481" y="64"/>
                    <a:pt x="433" y="40"/>
                  </a:cubicBezTo>
                  <a:cubicBezTo>
                    <a:pt x="391" y="12"/>
                    <a:pt x="348" y="0"/>
                    <a:pt x="3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0"/>
            <p:cNvSpPr/>
            <p:nvPr/>
          </p:nvSpPr>
          <p:spPr>
            <a:xfrm>
              <a:off x="4468550" y="2849675"/>
              <a:ext cx="14425" cy="26425"/>
            </a:xfrm>
            <a:custGeom>
              <a:rect b="b" l="l" r="r" t="t"/>
              <a:pathLst>
                <a:path extrusionOk="0" h="1057" w="577">
                  <a:moveTo>
                    <a:pt x="289" y="0"/>
                  </a:moveTo>
                  <a:cubicBezTo>
                    <a:pt x="217" y="0"/>
                    <a:pt x="145" y="24"/>
                    <a:pt x="97" y="96"/>
                  </a:cubicBezTo>
                  <a:cubicBezTo>
                    <a:pt x="49" y="144"/>
                    <a:pt x="1" y="216"/>
                    <a:pt x="1" y="289"/>
                  </a:cubicBezTo>
                  <a:lnTo>
                    <a:pt x="1" y="793"/>
                  </a:lnTo>
                  <a:cubicBezTo>
                    <a:pt x="1" y="865"/>
                    <a:pt x="49" y="937"/>
                    <a:pt x="97" y="985"/>
                  </a:cubicBezTo>
                  <a:cubicBezTo>
                    <a:pt x="145" y="1033"/>
                    <a:pt x="217" y="1057"/>
                    <a:pt x="289" y="1057"/>
                  </a:cubicBezTo>
                  <a:cubicBezTo>
                    <a:pt x="361" y="1057"/>
                    <a:pt x="433" y="1033"/>
                    <a:pt x="481" y="985"/>
                  </a:cubicBezTo>
                  <a:cubicBezTo>
                    <a:pt x="529" y="937"/>
                    <a:pt x="577" y="865"/>
                    <a:pt x="577" y="793"/>
                  </a:cubicBezTo>
                  <a:lnTo>
                    <a:pt x="577" y="289"/>
                  </a:lnTo>
                  <a:cubicBezTo>
                    <a:pt x="577"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0"/>
            <p:cNvSpPr/>
            <p:nvPr/>
          </p:nvSpPr>
          <p:spPr>
            <a:xfrm>
              <a:off x="4468550" y="2802875"/>
              <a:ext cx="14425" cy="30025"/>
            </a:xfrm>
            <a:custGeom>
              <a:rect b="b" l="l" r="r" t="t"/>
              <a:pathLst>
                <a:path extrusionOk="0" h="1201" w="577">
                  <a:moveTo>
                    <a:pt x="289" y="0"/>
                  </a:moveTo>
                  <a:cubicBezTo>
                    <a:pt x="145" y="24"/>
                    <a:pt x="1" y="120"/>
                    <a:pt x="1" y="288"/>
                  </a:cubicBezTo>
                  <a:lnTo>
                    <a:pt x="1" y="912"/>
                  </a:lnTo>
                  <a:cubicBezTo>
                    <a:pt x="1" y="984"/>
                    <a:pt x="49" y="1056"/>
                    <a:pt x="97" y="1104"/>
                  </a:cubicBezTo>
                  <a:cubicBezTo>
                    <a:pt x="145" y="1152"/>
                    <a:pt x="217" y="1200"/>
                    <a:pt x="289" y="1200"/>
                  </a:cubicBezTo>
                  <a:cubicBezTo>
                    <a:pt x="433" y="1176"/>
                    <a:pt x="577" y="1056"/>
                    <a:pt x="577" y="912"/>
                  </a:cubicBezTo>
                  <a:lnTo>
                    <a:pt x="577" y="288"/>
                  </a:lnTo>
                  <a:cubicBezTo>
                    <a:pt x="577" y="216"/>
                    <a:pt x="529" y="144"/>
                    <a:pt x="481" y="96"/>
                  </a:cubicBezTo>
                  <a:cubicBezTo>
                    <a:pt x="433" y="48"/>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0"/>
            <p:cNvSpPr/>
            <p:nvPr/>
          </p:nvSpPr>
          <p:spPr>
            <a:xfrm>
              <a:off x="4443350" y="2834075"/>
              <a:ext cx="18025" cy="45175"/>
            </a:xfrm>
            <a:custGeom>
              <a:rect b="b" l="l" r="r" t="t"/>
              <a:pathLst>
                <a:path extrusionOk="0" h="1807" w="721">
                  <a:moveTo>
                    <a:pt x="457" y="0"/>
                  </a:moveTo>
                  <a:cubicBezTo>
                    <a:pt x="361" y="0"/>
                    <a:pt x="289" y="24"/>
                    <a:pt x="241" y="96"/>
                  </a:cubicBezTo>
                  <a:cubicBezTo>
                    <a:pt x="193" y="144"/>
                    <a:pt x="169" y="216"/>
                    <a:pt x="169" y="288"/>
                  </a:cubicBezTo>
                  <a:cubicBezTo>
                    <a:pt x="121" y="696"/>
                    <a:pt x="73" y="1129"/>
                    <a:pt x="1" y="1537"/>
                  </a:cubicBezTo>
                  <a:cubicBezTo>
                    <a:pt x="1" y="1609"/>
                    <a:pt x="49" y="1681"/>
                    <a:pt x="97" y="1729"/>
                  </a:cubicBezTo>
                  <a:cubicBezTo>
                    <a:pt x="136" y="1768"/>
                    <a:pt x="191" y="1807"/>
                    <a:pt x="249" y="1807"/>
                  </a:cubicBezTo>
                  <a:cubicBezTo>
                    <a:pt x="262" y="1807"/>
                    <a:pt x="275" y="1805"/>
                    <a:pt x="289" y="1801"/>
                  </a:cubicBezTo>
                  <a:cubicBezTo>
                    <a:pt x="361" y="1801"/>
                    <a:pt x="433" y="1777"/>
                    <a:pt x="481" y="1729"/>
                  </a:cubicBezTo>
                  <a:cubicBezTo>
                    <a:pt x="553" y="1681"/>
                    <a:pt x="553" y="1609"/>
                    <a:pt x="577" y="1537"/>
                  </a:cubicBezTo>
                  <a:cubicBezTo>
                    <a:pt x="625" y="1129"/>
                    <a:pt x="673" y="696"/>
                    <a:pt x="721" y="288"/>
                  </a:cubicBezTo>
                  <a:cubicBezTo>
                    <a:pt x="721" y="216"/>
                    <a:pt x="697" y="144"/>
                    <a:pt x="649" y="96"/>
                  </a:cubicBezTo>
                  <a:cubicBezTo>
                    <a:pt x="601" y="48"/>
                    <a:pt x="505" y="0"/>
                    <a:pt x="4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0"/>
            <p:cNvSpPr/>
            <p:nvPr/>
          </p:nvSpPr>
          <p:spPr>
            <a:xfrm>
              <a:off x="4440950" y="2924675"/>
              <a:ext cx="13825" cy="29425"/>
            </a:xfrm>
            <a:custGeom>
              <a:rect b="b" l="l" r="r" t="t"/>
              <a:pathLst>
                <a:path extrusionOk="0" h="1177" w="553">
                  <a:moveTo>
                    <a:pt x="265" y="1"/>
                  </a:moveTo>
                  <a:cubicBezTo>
                    <a:pt x="121" y="1"/>
                    <a:pt x="1" y="121"/>
                    <a:pt x="1" y="289"/>
                  </a:cubicBezTo>
                  <a:lnTo>
                    <a:pt x="1" y="913"/>
                  </a:lnTo>
                  <a:cubicBezTo>
                    <a:pt x="1" y="985"/>
                    <a:pt x="25" y="1057"/>
                    <a:pt x="73" y="1105"/>
                  </a:cubicBezTo>
                  <a:cubicBezTo>
                    <a:pt x="121" y="1153"/>
                    <a:pt x="193" y="1177"/>
                    <a:pt x="265" y="1177"/>
                  </a:cubicBezTo>
                  <a:cubicBezTo>
                    <a:pt x="433" y="1177"/>
                    <a:pt x="553" y="1057"/>
                    <a:pt x="553" y="913"/>
                  </a:cubicBezTo>
                  <a:lnTo>
                    <a:pt x="553" y="289"/>
                  </a:lnTo>
                  <a:cubicBezTo>
                    <a:pt x="553" y="217"/>
                    <a:pt x="529" y="145"/>
                    <a:pt x="457" y="73"/>
                  </a:cubicBezTo>
                  <a:cubicBezTo>
                    <a:pt x="409" y="25"/>
                    <a:pt x="337"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0"/>
            <p:cNvSpPr/>
            <p:nvPr/>
          </p:nvSpPr>
          <p:spPr>
            <a:xfrm>
              <a:off x="4440950" y="2987100"/>
              <a:ext cx="13825" cy="23425"/>
            </a:xfrm>
            <a:custGeom>
              <a:rect b="b" l="l" r="r" t="t"/>
              <a:pathLst>
                <a:path extrusionOk="0" h="937" w="553">
                  <a:moveTo>
                    <a:pt x="265" y="0"/>
                  </a:moveTo>
                  <a:cubicBezTo>
                    <a:pt x="193" y="0"/>
                    <a:pt x="121" y="24"/>
                    <a:pt x="73" y="72"/>
                  </a:cubicBezTo>
                  <a:cubicBezTo>
                    <a:pt x="25" y="144"/>
                    <a:pt x="1" y="192"/>
                    <a:pt x="1" y="288"/>
                  </a:cubicBezTo>
                  <a:lnTo>
                    <a:pt x="1" y="648"/>
                  </a:lnTo>
                  <a:cubicBezTo>
                    <a:pt x="1" y="720"/>
                    <a:pt x="25" y="792"/>
                    <a:pt x="73" y="840"/>
                  </a:cubicBezTo>
                  <a:cubicBezTo>
                    <a:pt x="97" y="888"/>
                    <a:pt x="121" y="888"/>
                    <a:pt x="169" y="912"/>
                  </a:cubicBezTo>
                  <a:cubicBezTo>
                    <a:pt x="193" y="936"/>
                    <a:pt x="241" y="936"/>
                    <a:pt x="265" y="936"/>
                  </a:cubicBezTo>
                  <a:cubicBezTo>
                    <a:pt x="337" y="936"/>
                    <a:pt x="409" y="912"/>
                    <a:pt x="457" y="840"/>
                  </a:cubicBezTo>
                  <a:cubicBezTo>
                    <a:pt x="529" y="792"/>
                    <a:pt x="553" y="720"/>
                    <a:pt x="553" y="648"/>
                  </a:cubicBezTo>
                  <a:lnTo>
                    <a:pt x="553" y="288"/>
                  </a:lnTo>
                  <a:cubicBezTo>
                    <a:pt x="553" y="216"/>
                    <a:pt x="529" y="144"/>
                    <a:pt x="457" y="72"/>
                  </a:cubicBezTo>
                  <a:cubicBezTo>
                    <a:pt x="433" y="48"/>
                    <a:pt x="409" y="24"/>
                    <a:pt x="385" y="24"/>
                  </a:cubicBezTo>
                  <a:cubicBezTo>
                    <a:pt x="337" y="0"/>
                    <a:pt x="313" y="0"/>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0"/>
            <p:cNvSpPr/>
            <p:nvPr/>
          </p:nvSpPr>
          <p:spPr>
            <a:xfrm>
              <a:off x="4437950" y="3071100"/>
              <a:ext cx="18025" cy="23425"/>
            </a:xfrm>
            <a:custGeom>
              <a:rect b="b" l="l" r="r" t="t"/>
              <a:pathLst>
                <a:path extrusionOk="0" h="937" w="721">
                  <a:moveTo>
                    <a:pt x="217" y="0"/>
                  </a:moveTo>
                  <a:cubicBezTo>
                    <a:pt x="145" y="24"/>
                    <a:pt x="97" y="72"/>
                    <a:pt x="49" y="144"/>
                  </a:cubicBezTo>
                  <a:cubicBezTo>
                    <a:pt x="25" y="192"/>
                    <a:pt x="1" y="288"/>
                    <a:pt x="25" y="360"/>
                  </a:cubicBezTo>
                  <a:cubicBezTo>
                    <a:pt x="73" y="480"/>
                    <a:pt x="97" y="600"/>
                    <a:pt x="145" y="720"/>
                  </a:cubicBezTo>
                  <a:cubicBezTo>
                    <a:pt x="169" y="792"/>
                    <a:pt x="217" y="864"/>
                    <a:pt x="289" y="888"/>
                  </a:cubicBezTo>
                  <a:cubicBezTo>
                    <a:pt x="313" y="912"/>
                    <a:pt x="337" y="936"/>
                    <a:pt x="385" y="936"/>
                  </a:cubicBezTo>
                  <a:cubicBezTo>
                    <a:pt x="409" y="936"/>
                    <a:pt x="457" y="936"/>
                    <a:pt x="505" y="912"/>
                  </a:cubicBezTo>
                  <a:cubicBezTo>
                    <a:pt x="553" y="912"/>
                    <a:pt x="625" y="864"/>
                    <a:pt x="649" y="792"/>
                  </a:cubicBezTo>
                  <a:cubicBezTo>
                    <a:pt x="697" y="720"/>
                    <a:pt x="721" y="648"/>
                    <a:pt x="697" y="576"/>
                  </a:cubicBezTo>
                  <a:cubicBezTo>
                    <a:pt x="649" y="456"/>
                    <a:pt x="601" y="336"/>
                    <a:pt x="553" y="216"/>
                  </a:cubicBezTo>
                  <a:cubicBezTo>
                    <a:pt x="529" y="144"/>
                    <a:pt x="505" y="72"/>
                    <a:pt x="433" y="48"/>
                  </a:cubicBezTo>
                  <a:cubicBezTo>
                    <a:pt x="409" y="24"/>
                    <a:pt x="361" y="0"/>
                    <a:pt x="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0"/>
            <p:cNvSpPr/>
            <p:nvPr/>
          </p:nvSpPr>
          <p:spPr>
            <a:xfrm>
              <a:off x="4440950" y="3152450"/>
              <a:ext cx="17425" cy="26325"/>
            </a:xfrm>
            <a:custGeom>
              <a:rect b="b" l="l" r="r" t="t"/>
              <a:pathLst>
                <a:path extrusionOk="0" h="1053" w="697">
                  <a:moveTo>
                    <a:pt x="280" y="1"/>
                  </a:moveTo>
                  <a:cubicBezTo>
                    <a:pt x="259" y="1"/>
                    <a:pt x="238" y="4"/>
                    <a:pt x="217" y="11"/>
                  </a:cubicBezTo>
                  <a:cubicBezTo>
                    <a:pt x="145" y="35"/>
                    <a:pt x="73" y="83"/>
                    <a:pt x="49" y="131"/>
                  </a:cubicBezTo>
                  <a:cubicBezTo>
                    <a:pt x="1" y="203"/>
                    <a:pt x="1" y="275"/>
                    <a:pt x="25" y="347"/>
                  </a:cubicBezTo>
                  <a:lnTo>
                    <a:pt x="145" y="851"/>
                  </a:lnTo>
                  <a:cubicBezTo>
                    <a:pt x="169" y="923"/>
                    <a:pt x="217" y="971"/>
                    <a:pt x="265" y="1019"/>
                  </a:cubicBezTo>
                  <a:cubicBezTo>
                    <a:pt x="316" y="1036"/>
                    <a:pt x="379" y="1053"/>
                    <a:pt x="428" y="1053"/>
                  </a:cubicBezTo>
                  <a:cubicBezTo>
                    <a:pt x="448" y="1053"/>
                    <a:pt x="467" y="1050"/>
                    <a:pt x="481" y="1043"/>
                  </a:cubicBezTo>
                  <a:cubicBezTo>
                    <a:pt x="553" y="1019"/>
                    <a:pt x="625" y="971"/>
                    <a:pt x="649" y="923"/>
                  </a:cubicBezTo>
                  <a:cubicBezTo>
                    <a:pt x="697" y="851"/>
                    <a:pt x="697" y="779"/>
                    <a:pt x="673" y="707"/>
                  </a:cubicBezTo>
                  <a:lnTo>
                    <a:pt x="553" y="203"/>
                  </a:lnTo>
                  <a:cubicBezTo>
                    <a:pt x="529" y="131"/>
                    <a:pt x="481" y="59"/>
                    <a:pt x="433" y="35"/>
                  </a:cubicBezTo>
                  <a:cubicBezTo>
                    <a:pt x="382" y="18"/>
                    <a:pt x="331"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0"/>
            <p:cNvSpPr/>
            <p:nvPr/>
          </p:nvSpPr>
          <p:spPr>
            <a:xfrm>
              <a:off x="4443950" y="3208500"/>
              <a:ext cx="13825" cy="39050"/>
            </a:xfrm>
            <a:custGeom>
              <a:rect b="b" l="l" r="r" t="t"/>
              <a:pathLst>
                <a:path extrusionOk="0" h="1562" w="553">
                  <a:moveTo>
                    <a:pt x="265" y="1"/>
                  </a:moveTo>
                  <a:cubicBezTo>
                    <a:pt x="121" y="1"/>
                    <a:pt x="1" y="121"/>
                    <a:pt x="1" y="289"/>
                  </a:cubicBezTo>
                  <a:lnTo>
                    <a:pt x="1" y="1273"/>
                  </a:lnTo>
                  <a:cubicBezTo>
                    <a:pt x="1" y="1441"/>
                    <a:pt x="121" y="1561"/>
                    <a:pt x="265" y="1561"/>
                  </a:cubicBezTo>
                  <a:cubicBezTo>
                    <a:pt x="433" y="1561"/>
                    <a:pt x="553" y="1441"/>
                    <a:pt x="553" y="1273"/>
                  </a:cubicBezTo>
                  <a:lnTo>
                    <a:pt x="553" y="289"/>
                  </a:lnTo>
                  <a:cubicBezTo>
                    <a:pt x="553" y="145"/>
                    <a:pt x="433" y="1"/>
                    <a:pt x="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0"/>
            <p:cNvSpPr/>
            <p:nvPr/>
          </p:nvSpPr>
          <p:spPr>
            <a:xfrm>
              <a:off x="4443950" y="3267675"/>
              <a:ext cx="18625" cy="39025"/>
            </a:xfrm>
            <a:custGeom>
              <a:rect b="b" l="l" r="r" t="t"/>
              <a:pathLst>
                <a:path extrusionOk="0" h="1561" w="745">
                  <a:moveTo>
                    <a:pt x="280" y="0"/>
                  </a:moveTo>
                  <a:cubicBezTo>
                    <a:pt x="259" y="0"/>
                    <a:pt x="238" y="3"/>
                    <a:pt x="217" y="10"/>
                  </a:cubicBezTo>
                  <a:cubicBezTo>
                    <a:pt x="145" y="34"/>
                    <a:pt x="73" y="82"/>
                    <a:pt x="49" y="154"/>
                  </a:cubicBezTo>
                  <a:cubicBezTo>
                    <a:pt x="25" y="202"/>
                    <a:pt x="1" y="298"/>
                    <a:pt x="25" y="346"/>
                  </a:cubicBezTo>
                  <a:cubicBezTo>
                    <a:pt x="73" y="490"/>
                    <a:pt x="121" y="634"/>
                    <a:pt x="145" y="754"/>
                  </a:cubicBezTo>
                  <a:cubicBezTo>
                    <a:pt x="145" y="898"/>
                    <a:pt x="145" y="1018"/>
                    <a:pt x="145" y="1162"/>
                  </a:cubicBezTo>
                  <a:cubicBezTo>
                    <a:pt x="121" y="1162"/>
                    <a:pt x="121" y="1186"/>
                    <a:pt x="121" y="1210"/>
                  </a:cubicBezTo>
                  <a:cubicBezTo>
                    <a:pt x="121" y="1282"/>
                    <a:pt x="121" y="1354"/>
                    <a:pt x="145" y="1426"/>
                  </a:cubicBezTo>
                  <a:cubicBezTo>
                    <a:pt x="193" y="1474"/>
                    <a:pt x="265" y="1546"/>
                    <a:pt x="313" y="1546"/>
                  </a:cubicBezTo>
                  <a:cubicBezTo>
                    <a:pt x="342" y="1556"/>
                    <a:pt x="373" y="1561"/>
                    <a:pt x="403" y="1561"/>
                  </a:cubicBezTo>
                  <a:cubicBezTo>
                    <a:pt x="520" y="1561"/>
                    <a:pt x="635" y="1488"/>
                    <a:pt x="673" y="1354"/>
                  </a:cubicBezTo>
                  <a:cubicBezTo>
                    <a:pt x="745" y="970"/>
                    <a:pt x="721" y="562"/>
                    <a:pt x="553" y="202"/>
                  </a:cubicBezTo>
                  <a:cubicBezTo>
                    <a:pt x="529" y="130"/>
                    <a:pt x="505" y="82"/>
                    <a:pt x="433" y="34"/>
                  </a:cubicBezTo>
                  <a:cubicBezTo>
                    <a:pt x="382" y="17"/>
                    <a:pt x="331"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0"/>
            <p:cNvSpPr/>
            <p:nvPr/>
          </p:nvSpPr>
          <p:spPr>
            <a:xfrm>
              <a:off x="4452350" y="3345875"/>
              <a:ext cx="18025" cy="32875"/>
            </a:xfrm>
            <a:custGeom>
              <a:rect b="b" l="l" r="r" t="t"/>
              <a:pathLst>
                <a:path extrusionOk="0" h="1315" w="721">
                  <a:moveTo>
                    <a:pt x="315" y="1"/>
                  </a:moveTo>
                  <a:cubicBezTo>
                    <a:pt x="263" y="1"/>
                    <a:pt x="211" y="16"/>
                    <a:pt x="169" y="50"/>
                  </a:cubicBezTo>
                  <a:cubicBezTo>
                    <a:pt x="49" y="122"/>
                    <a:pt x="1" y="290"/>
                    <a:pt x="73" y="410"/>
                  </a:cubicBezTo>
                  <a:cubicBezTo>
                    <a:pt x="73" y="434"/>
                    <a:pt x="97" y="458"/>
                    <a:pt x="97" y="458"/>
                  </a:cubicBezTo>
                  <a:cubicBezTo>
                    <a:pt x="121" y="555"/>
                    <a:pt x="145" y="627"/>
                    <a:pt x="169" y="723"/>
                  </a:cubicBezTo>
                  <a:cubicBezTo>
                    <a:pt x="169" y="819"/>
                    <a:pt x="169" y="891"/>
                    <a:pt x="169" y="987"/>
                  </a:cubicBezTo>
                  <a:cubicBezTo>
                    <a:pt x="145" y="1059"/>
                    <a:pt x="169" y="1107"/>
                    <a:pt x="193" y="1179"/>
                  </a:cubicBezTo>
                  <a:cubicBezTo>
                    <a:pt x="217" y="1227"/>
                    <a:pt x="289" y="1275"/>
                    <a:pt x="361" y="1299"/>
                  </a:cubicBezTo>
                  <a:cubicBezTo>
                    <a:pt x="391" y="1309"/>
                    <a:pt x="420" y="1314"/>
                    <a:pt x="450" y="1314"/>
                  </a:cubicBezTo>
                  <a:cubicBezTo>
                    <a:pt x="492" y="1314"/>
                    <a:pt x="535" y="1303"/>
                    <a:pt x="577" y="1275"/>
                  </a:cubicBezTo>
                  <a:cubicBezTo>
                    <a:pt x="625" y="1227"/>
                    <a:pt x="697" y="1179"/>
                    <a:pt x="697" y="1107"/>
                  </a:cubicBezTo>
                  <a:cubicBezTo>
                    <a:pt x="721" y="1011"/>
                    <a:pt x="721" y="915"/>
                    <a:pt x="721" y="843"/>
                  </a:cubicBezTo>
                  <a:cubicBezTo>
                    <a:pt x="721" y="747"/>
                    <a:pt x="721" y="675"/>
                    <a:pt x="697" y="579"/>
                  </a:cubicBezTo>
                  <a:cubicBezTo>
                    <a:pt x="673" y="434"/>
                    <a:pt x="625" y="266"/>
                    <a:pt x="553" y="146"/>
                  </a:cubicBezTo>
                  <a:cubicBezTo>
                    <a:pt x="506" y="53"/>
                    <a:pt x="410"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0"/>
            <p:cNvSpPr/>
            <p:nvPr/>
          </p:nvSpPr>
          <p:spPr>
            <a:xfrm>
              <a:off x="4461350" y="3395725"/>
              <a:ext cx="18025" cy="42200"/>
            </a:xfrm>
            <a:custGeom>
              <a:rect b="b" l="l" r="r" t="t"/>
              <a:pathLst>
                <a:path extrusionOk="0" h="1688" w="721">
                  <a:moveTo>
                    <a:pt x="313" y="1"/>
                  </a:moveTo>
                  <a:cubicBezTo>
                    <a:pt x="169" y="25"/>
                    <a:pt x="1" y="121"/>
                    <a:pt x="25" y="289"/>
                  </a:cubicBezTo>
                  <a:cubicBezTo>
                    <a:pt x="73" y="673"/>
                    <a:pt x="97" y="1033"/>
                    <a:pt x="145" y="1417"/>
                  </a:cubicBezTo>
                  <a:cubicBezTo>
                    <a:pt x="145" y="1489"/>
                    <a:pt x="169" y="1561"/>
                    <a:pt x="217" y="1609"/>
                  </a:cubicBezTo>
                  <a:cubicBezTo>
                    <a:pt x="256" y="1648"/>
                    <a:pt x="327" y="1687"/>
                    <a:pt x="391" y="1687"/>
                  </a:cubicBezTo>
                  <a:cubicBezTo>
                    <a:pt x="406" y="1687"/>
                    <a:pt x="420" y="1685"/>
                    <a:pt x="433" y="1681"/>
                  </a:cubicBezTo>
                  <a:cubicBezTo>
                    <a:pt x="553" y="1681"/>
                    <a:pt x="721" y="1561"/>
                    <a:pt x="697" y="1417"/>
                  </a:cubicBezTo>
                  <a:cubicBezTo>
                    <a:pt x="673" y="1033"/>
                    <a:pt x="625" y="673"/>
                    <a:pt x="577" y="289"/>
                  </a:cubicBezTo>
                  <a:cubicBezTo>
                    <a:pt x="577" y="217"/>
                    <a:pt x="553" y="145"/>
                    <a:pt x="505" y="97"/>
                  </a:cubicBezTo>
                  <a:cubicBezTo>
                    <a:pt x="457" y="49"/>
                    <a:pt x="385"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0"/>
            <p:cNvSpPr/>
            <p:nvPr/>
          </p:nvSpPr>
          <p:spPr>
            <a:xfrm>
              <a:off x="4475750" y="3479950"/>
              <a:ext cx="17425" cy="26475"/>
            </a:xfrm>
            <a:custGeom>
              <a:rect b="b" l="l" r="r" t="t"/>
              <a:pathLst>
                <a:path extrusionOk="0" h="1059" w="697">
                  <a:moveTo>
                    <a:pt x="296" y="0"/>
                  </a:moveTo>
                  <a:cubicBezTo>
                    <a:pt x="265" y="0"/>
                    <a:pt x="237" y="6"/>
                    <a:pt x="217" y="16"/>
                  </a:cubicBezTo>
                  <a:cubicBezTo>
                    <a:pt x="145" y="40"/>
                    <a:pt x="73" y="64"/>
                    <a:pt x="49" y="136"/>
                  </a:cubicBezTo>
                  <a:cubicBezTo>
                    <a:pt x="1" y="208"/>
                    <a:pt x="1" y="280"/>
                    <a:pt x="25" y="352"/>
                  </a:cubicBezTo>
                  <a:cubicBezTo>
                    <a:pt x="49" y="520"/>
                    <a:pt x="97" y="688"/>
                    <a:pt x="145" y="856"/>
                  </a:cubicBezTo>
                  <a:cubicBezTo>
                    <a:pt x="145" y="928"/>
                    <a:pt x="193" y="976"/>
                    <a:pt x="265" y="1024"/>
                  </a:cubicBezTo>
                  <a:cubicBezTo>
                    <a:pt x="299" y="1041"/>
                    <a:pt x="357" y="1058"/>
                    <a:pt x="413" y="1058"/>
                  </a:cubicBezTo>
                  <a:cubicBezTo>
                    <a:pt x="437" y="1058"/>
                    <a:pt x="460" y="1055"/>
                    <a:pt x="481" y="1048"/>
                  </a:cubicBezTo>
                  <a:cubicBezTo>
                    <a:pt x="553" y="1024"/>
                    <a:pt x="601" y="976"/>
                    <a:pt x="649" y="928"/>
                  </a:cubicBezTo>
                  <a:cubicBezTo>
                    <a:pt x="673" y="856"/>
                    <a:pt x="697" y="784"/>
                    <a:pt x="673" y="712"/>
                  </a:cubicBezTo>
                  <a:cubicBezTo>
                    <a:pt x="625" y="544"/>
                    <a:pt x="601" y="376"/>
                    <a:pt x="553" y="208"/>
                  </a:cubicBezTo>
                  <a:cubicBezTo>
                    <a:pt x="529" y="136"/>
                    <a:pt x="481" y="64"/>
                    <a:pt x="433" y="40"/>
                  </a:cubicBezTo>
                  <a:cubicBezTo>
                    <a:pt x="391" y="12"/>
                    <a:pt x="340"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0"/>
            <p:cNvSpPr/>
            <p:nvPr/>
          </p:nvSpPr>
          <p:spPr>
            <a:xfrm>
              <a:off x="4589775" y="3579825"/>
              <a:ext cx="21025" cy="38925"/>
            </a:xfrm>
            <a:custGeom>
              <a:rect b="b" l="l" r="r" t="t"/>
              <a:pathLst>
                <a:path extrusionOk="0" h="1557" w="841">
                  <a:moveTo>
                    <a:pt x="569" y="1"/>
                  </a:moveTo>
                  <a:cubicBezTo>
                    <a:pt x="440" y="1"/>
                    <a:pt x="306" y="72"/>
                    <a:pt x="264" y="197"/>
                  </a:cubicBezTo>
                  <a:cubicBezTo>
                    <a:pt x="192" y="533"/>
                    <a:pt x="120" y="869"/>
                    <a:pt x="24" y="1206"/>
                  </a:cubicBezTo>
                  <a:cubicBezTo>
                    <a:pt x="0" y="1350"/>
                    <a:pt x="72" y="1518"/>
                    <a:pt x="240" y="1542"/>
                  </a:cubicBezTo>
                  <a:cubicBezTo>
                    <a:pt x="270" y="1551"/>
                    <a:pt x="299" y="1556"/>
                    <a:pt x="328" y="1556"/>
                  </a:cubicBezTo>
                  <a:cubicBezTo>
                    <a:pt x="439" y="1556"/>
                    <a:pt x="538" y="1483"/>
                    <a:pt x="576" y="1350"/>
                  </a:cubicBezTo>
                  <a:cubicBezTo>
                    <a:pt x="648" y="1013"/>
                    <a:pt x="720" y="677"/>
                    <a:pt x="816" y="365"/>
                  </a:cubicBezTo>
                  <a:cubicBezTo>
                    <a:pt x="840" y="221"/>
                    <a:pt x="768" y="53"/>
                    <a:pt x="624" y="5"/>
                  </a:cubicBezTo>
                  <a:cubicBezTo>
                    <a:pt x="606" y="2"/>
                    <a:pt x="587" y="1"/>
                    <a:pt x="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0"/>
            <p:cNvSpPr/>
            <p:nvPr/>
          </p:nvSpPr>
          <p:spPr>
            <a:xfrm>
              <a:off x="4611975" y="3517300"/>
              <a:ext cx="20425" cy="23450"/>
            </a:xfrm>
            <a:custGeom>
              <a:rect b="b" l="l" r="r" t="t"/>
              <a:pathLst>
                <a:path extrusionOk="0" h="938" w="817">
                  <a:moveTo>
                    <a:pt x="518" y="1"/>
                  </a:moveTo>
                  <a:cubicBezTo>
                    <a:pt x="497" y="1"/>
                    <a:pt x="476" y="4"/>
                    <a:pt x="456" y="10"/>
                  </a:cubicBezTo>
                  <a:cubicBezTo>
                    <a:pt x="456" y="34"/>
                    <a:pt x="432" y="34"/>
                    <a:pt x="408" y="58"/>
                  </a:cubicBezTo>
                  <a:cubicBezTo>
                    <a:pt x="360" y="82"/>
                    <a:pt x="336" y="106"/>
                    <a:pt x="288" y="154"/>
                  </a:cubicBezTo>
                  <a:cubicBezTo>
                    <a:pt x="216" y="274"/>
                    <a:pt x="144" y="394"/>
                    <a:pt x="48" y="514"/>
                  </a:cubicBezTo>
                  <a:cubicBezTo>
                    <a:pt x="24" y="562"/>
                    <a:pt x="24" y="586"/>
                    <a:pt x="24" y="634"/>
                  </a:cubicBezTo>
                  <a:cubicBezTo>
                    <a:pt x="0" y="658"/>
                    <a:pt x="0" y="706"/>
                    <a:pt x="24" y="730"/>
                  </a:cubicBezTo>
                  <a:cubicBezTo>
                    <a:pt x="24" y="778"/>
                    <a:pt x="48" y="802"/>
                    <a:pt x="72" y="826"/>
                  </a:cubicBezTo>
                  <a:cubicBezTo>
                    <a:pt x="96" y="850"/>
                    <a:pt x="120" y="874"/>
                    <a:pt x="144" y="898"/>
                  </a:cubicBezTo>
                  <a:cubicBezTo>
                    <a:pt x="187" y="926"/>
                    <a:pt x="229" y="938"/>
                    <a:pt x="271" y="938"/>
                  </a:cubicBezTo>
                  <a:cubicBezTo>
                    <a:pt x="301" y="938"/>
                    <a:pt x="331" y="932"/>
                    <a:pt x="360" y="922"/>
                  </a:cubicBezTo>
                  <a:cubicBezTo>
                    <a:pt x="384" y="922"/>
                    <a:pt x="408" y="922"/>
                    <a:pt x="432" y="898"/>
                  </a:cubicBezTo>
                  <a:cubicBezTo>
                    <a:pt x="480" y="874"/>
                    <a:pt x="504" y="850"/>
                    <a:pt x="528" y="802"/>
                  </a:cubicBezTo>
                  <a:lnTo>
                    <a:pt x="792" y="418"/>
                  </a:lnTo>
                  <a:cubicBezTo>
                    <a:pt x="792" y="394"/>
                    <a:pt x="816" y="370"/>
                    <a:pt x="816" y="322"/>
                  </a:cubicBezTo>
                  <a:cubicBezTo>
                    <a:pt x="816" y="298"/>
                    <a:pt x="816" y="250"/>
                    <a:pt x="816" y="202"/>
                  </a:cubicBezTo>
                  <a:cubicBezTo>
                    <a:pt x="792" y="178"/>
                    <a:pt x="792" y="154"/>
                    <a:pt x="768" y="130"/>
                  </a:cubicBezTo>
                  <a:cubicBezTo>
                    <a:pt x="744" y="82"/>
                    <a:pt x="720" y="58"/>
                    <a:pt x="672" y="58"/>
                  </a:cubicBezTo>
                  <a:cubicBezTo>
                    <a:pt x="637" y="23"/>
                    <a:pt x="576" y="1"/>
                    <a:pt x="5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0"/>
            <p:cNvSpPr/>
            <p:nvPr/>
          </p:nvSpPr>
          <p:spPr>
            <a:xfrm>
              <a:off x="4631175" y="3445825"/>
              <a:ext cx="27025" cy="38725"/>
            </a:xfrm>
            <a:custGeom>
              <a:rect b="b" l="l" r="r" t="t"/>
              <a:pathLst>
                <a:path extrusionOk="0" h="1549" w="1081">
                  <a:moveTo>
                    <a:pt x="763" y="0"/>
                  </a:moveTo>
                  <a:cubicBezTo>
                    <a:pt x="642" y="0"/>
                    <a:pt x="524" y="86"/>
                    <a:pt x="505" y="205"/>
                  </a:cubicBezTo>
                  <a:cubicBezTo>
                    <a:pt x="481" y="301"/>
                    <a:pt x="433" y="373"/>
                    <a:pt x="408" y="469"/>
                  </a:cubicBezTo>
                  <a:cubicBezTo>
                    <a:pt x="408" y="493"/>
                    <a:pt x="408" y="517"/>
                    <a:pt x="384" y="541"/>
                  </a:cubicBezTo>
                  <a:cubicBezTo>
                    <a:pt x="360" y="589"/>
                    <a:pt x="336" y="613"/>
                    <a:pt x="336" y="661"/>
                  </a:cubicBezTo>
                  <a:cubicBezTo>
                    <a:pt x="288" y="733"/>
                    <a:pt x="240" y="829"/>
                    <a:pt x="192" y="901"/>
                  </a:cubicBezTo>
                  <a:cubicBezTo>
                    <a:pt x="168" y="925"/>
                    <a:pt x="144" y="973"/>
                    <a:pt x="120" y="1021"/>
                  </a:cubicBezTo>
                  <a:cubicBezTo>
                    <a:pt x="120" y="1021"/>
                    <a:pt x="96" y="1045"/>
                    <a:pt x="72" y="1069"/>
                  </a:cubicBezTo>
                  <a:cubicBezTo>
                    <a:pt x="24" y="1141"/>
                    <a:pt x="0" y="1189"/>
                    <a:pt x="0" y="1285"/>
                  </a:cubicBezTo>
                  <a:cubicBezTo>
                    <a:pt x="0" y="1333"/>
                    <a:pt x="24" y="1429"/>
                    <a:pt x="72" y="1477"/>
                  </a:cubicBezTo>
                  <a:cubicBezTo>
                    <a:pt x="120" y="1525"/>
                    <a:pt x="192" y="1549"/>
                    <a:pt x="264" y="1549"/>
                  </a:cubicBezTo>
                  <a:cubicBezTo>
                    <a:pt x="336" y="1549"/>
                    <a:pt x="433" y="1525"/>
                    <a:pt x="481" y="1477"/>
                  </a:cubicBezTo>
                  <a:cubicBezTo>
                    <a:pt x="721" y="1141"/>
                    <a:pt x="937" y="757"/>
                    <a:pt x="1033" y="349"/>
                  </a:cubicBezTo>
                  <a:cubicBezTo>
                    <a:pt x="1081" y="205"/>
                    <a:pt x="985" y="37"/>
                    <a:pt x="841" y="13"/>
                  </a:cubicBezTo>
                  <a:cubicBezTo>
                    <a:pt x="815" y="4"/>
                    <a:pt x="789" y="0"/>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0"/>
            <p:cNvSpPr/>
            <p:nvPr/>
          </p:nvSpPr>
          <p:spPr>
            <a:xfrm>
              <a:off x="4655775" y="3358225"/>
              <a:ext cx="27025" cy="48650"/>
            </a:xfrm>
            <a:custGeom>
              <a:rect b="b" l="l" r="r" t="t"/>
              <a:pathLst>
                <a:path extrusionOk="0" h="1946" w="1081">
                  <a:moveTo>
                    <a:pt x="765" y="0"/>
                  </a:moveTo>
                  <a:cubicBezTo>
                    <a:pt x="649" y="0"/>
                    <a:pt x="544" y="86"/>
                    <a:pt x="505" y="205"/>
                  </a:cubicBezTo>
                  <a:cubicBezTo>
                    <a:pt x="337" y="661"/>
                    <a:pt x="193" y="1141"/>
                    <a:pt x="49" y="1597"/>
                  </a:cubicBezTo>
                  <a:cubicBezTo>
                    <a:pt x="1" y="1741"/>
                    <a:pt x="97" y="1909"/>
                    <a:pt x="241" y="1933"/>
                  </a:cubicBezTo>
                  <a:cubicBezTo>
                    <a:pt x="266" y="1941"/>
                    <a:pt x="292" y="1945"/>
                    <a:pt x="317" y="1945"/>
                  </a:cubicBezTo>
                  <a:cubicBezTo>
                    <a:pt x="433" y="1945"/>
                    <a:pt x="537" y="1859"/>
                    <a:pt x="577" y="1741"/>
                  </a:cubicBezTo>
                  <a:lnTo>
                    <a:pt x="1033" y="349"/>
                  </a:lnTo>
                  <a:cubicBezTo>
                    <a:pt x="1081" y="205"/>
                    <a:pt x="985" y="37"/>
                    <a:pt x="841" y="13"/>
                  </a:cubicBezTo>
                  <a:cubicBezTo>
                    <a:pt x="815" y="4"/>
                    <a:pt x="790" y="0"/>
                    <a:pt x="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0"/>
            <p:cNvSpPr/>
            <p:nvPr/>
          </p:nvSpPr>
          <p:spPr>
            <a:xfrm>
              <a:off x="4675575" y="3273800"/>
              <a:ext cx="18025" cy="39250"/>
            </a:xfrm>
            <a:custGeom>
              <a:rect b="b" l="l" r="r" t="t"/>
              <a:pathLst>
                <a:path extrusionOk="0" h="1570" w="721">
                  <a:moveTo>
                    <a:pt x="473" y="1"/>
                  </a:moveTo>
                  <a:cubicBezTo>
                    <a:pt x="339" y="1"/>
                    <a:pt x="190" y="74"/>
                    <a:pt x="169" y="221"/>
                  </a:cubicBezTo>
                  <a:cubicBezTo>
                    <a:pt x="121" y="557"/>
                    <a:pt x="73" y="893"/>
                    <a:pt x="25" y="1229"/>
                  </a:cubicBezTo>
                  <a:cubicBezTo>
                    <a:pt x="1" y="1301"/>
                    <a:pt x="1" y="1373"/>
                    <a:pt x="49" y="1445"/>
                  </a:cubicBezTo>
                  <a:cubicBezTo>
                    <a:pt x="73" y="1493"/>
                    <a:pt x="145" y="1565"/>
                    <a:pt x="217" y="1565"/>
                  </a:cubicBezTo>
                  <a:cubicBezTo>
                    <a:pt x="232" y="1568"/>
                    <a:pt x="248" y="1570"/>
                    <a:pt x="265" y="1570"/>
                  </a:cubicBezTo>
                  <a:cubicBezTo>
                    <a:pt x="383" y="1570"/>
                    <a:pt x="532" y="1499"/>
                    <a:pt x="553" y="1373"/>
                  </a:cubicBezTo>
                  <a:cubicBezTo>
                    <a:pt x="601" y="1037"/>
                    <a:pt x="673" y="701"/>
                    <a:pt x="721" y="365"/>
                  </a:cubicBezTo>
                  <a:cubicBezTo>
                    <a:pt x="721" y="293"/>
                    <a:pt x="721" y="221"/>
                    <a:pt x="697" y="149"/>
                  </a:cubicBezTo>
                  <a:cubicBezTo>
                    <a:pt x="649" y="77"/>
                    <a:pt x="577" y="29"/>
                    <a:pt x="529" y="5"/>
                  </a:cubicBezTo>
                  <a:cubicBezTo>
                    <a:pt x="511" y="2"/>
                    <a:pt x="492" y="1"/>
                    <a:pt x="4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0"/>
            <p:cNvSpPr/>
            <p:nvPr/>
          </p:nvSpPr>
          <p:spPr>
            <a:xfrm>
              <a:off x="4683975" y="3180300"/>
              <a:ext cx="13825" cy="36025"/>
            </a:xfrm>
            <a:custGeom>
              <a:rect b="b" l="l" r="r" t="t"/>
              <a:pathLst>
                <a:path extrusionOk="0" h="1441" w="553">
                  <a:moveTo>
                    <a:pt x="289" y="1"/>
                  </a:moveTo>
                  <a:cubicBezTo>
                    <a:pt x="145" y="25"/>
                    <a:pt x="1" y="145"/>
                    <a:pt x="1" y="289"/>
                  </a:cubicBezTo>
                  <a:lnTo>
                    <a:pt x="1" y="1153"/>
                  </a:lnTo>
                  <a:cubicBezTo>
                    <a:pt x="1" y="1321"/>
                    <a:pt x="145" y="1441"/>
                    <a:pt x="289" y="1441"/>
                  </a:cubicBezTo>
                  <a:cubicBezTo>
                    <a:pt x="433" y="1441"/>
                    <a:pt x="553" y="1321"/>
                    <a:pt x="553" y="1153"/>
                  </a:cubicBezTo>
                  <a:lnTo>
                    <a:pt x="553" y="289"/>
                  </a:lnTo>
                  <a:cubicBezTo>
                    <a:pt x="553" y="145"/>
                    <a:pt x="433"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0"/>
            <p:cNvSpPr/>
            <p:nvPr/>
          </p:nvSpPr>
          <p:spPr>
            <a:xfrm>
              <a:off x="4680975" y="3108650"/>
              <a:ext cx="17425" cy="32925"/>
            </a:xfrm>
            <a:custGeom>
              <a:rect b="b" l="l" r="r" t="t"/>
              <a:pathLst>
                <a:path extrusionOk="0" h="1317" w="697">
                  <a:moveTo>
                    <a:pt x="280" y="1"/>
                  </a:moveTo>
                  <a:cubicBezTo>
                    <a:pt x="259" y="1"/>
                    <a:pt x="238" y="3"/>
                    <a:pt x="217" y="11"/>
                  </a:cubicBezTo>
                  <a:cubicBezTo>
                    <a:pt x="145" y="35"/>
                    <a:pt x="73" y="83"/>
                    <a:pt x="49" y="131"/>
                  </a:cubicBezTo>
                  <a:cubicBezTo>
                    <a:pt x="1" y="203"/>
                    <a:pt x="1" y="275"/>
                    <a:pt x="25" y="347"/>
                  </a:cubicBezTo>
                  <a:lnTo>
                    <a:pt x="145" y="1115"/>
                  </a:lnTo>
                  <a:cubicBezTo>
                    <a:pt x="169" y="1163"/>
                    <a:pt x="217" y="1235"/>
                    <a:pt x="289" y="1283"/>
                  </a:cubicBezTo>
                  <a:cubicBezTo>
                    <a:pt x="323" y="1300"/>
                    <a:pt x="381" y="1317"/>
                    <a:pt x="437" y="1317"/>
                  </a:cubicBezTo>
                  <a:cubicBezTo>
                    <a:pt x="460" y="1317"/>
                    <a:pt x="484" y="1314"/>
                    <a:pt x="505" y="1307"/>
                  </a:cubicBezTo>
                  <a:cubicBezTo>
                    <a:pt x="553" y="1283"/>
                    <a:pt x="625" y="1235"/>
                    <a:pt x="673" y="1163"/>
                  </a:cubicBezTo>
                  <a:cubicBezTo>
                    <a:pt x="697" y="1091"/>
                    <a:pt x="697" y="1043"/>
                    <a:pt x="697" y="947"/>
                  </a:cubicBezTo>
                  <a:lnTo>
                    <a:pt x="553" y="203"/>
                  </a:lnTo>
                  <a:cubicBezTo>
                    <a:pt x="553" y="155"/>
                    <a:pt x="481" y="83"/>
                    <a:pt x="433" y="35"/>
                  </a:cubicBezTo>
                  <a:cubicBezTo>
                    <a:pt x="382" y="18"/>
                    <a:pt x="331"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0"/>
            <p:cNvSpPr/>
            <p:nvPr/>
          </p:nvSpPr>
          <p:spPr>
            <a:xfrm>
              <a:off x="4668375" y="3043250"/>
              <a:ext cx="17425" cy="38925"/>
            </a:xfrm>
            <a:custGeom>
              <a:rect b="b" l="l" r="r" t="t"/>
              <a:pathLst>
                <a:path extrusionOk="0" h="1557" w="697">
                  <a:moveTo>
                    <a:pt x="260" y="0"/>
                  </a:moveTo>
                  <a:cubicBezTo>
                    <a:pt x="237" y="0"/>
                    <a:pt x="214" y="3"/>
                    <a:pt x="193" y="10"/>
                  </a:cubicBezTo>
                  <a:cubicBezTo>
                    <a:pt x="121" y="34"/>
                    <a:pt x="73" y="82"/>
                    <a:pt x="25" y="130"/>
                  </a:cubicBezTo>
                  <a:cubicBezTo>
                    <a:pt x="1" y="202"/>
                    <a:pt x="1" y="274"/>
                    <a:pt x="1" y="346"/>
                  </a:cubicBezTo>
                  <a:cubicBezTo>
                    <a:pt x="49" y="682"/>
                    <a:pt x="97" y="1018"/>
                    <a:pt x="145" y="1354"/>
                  </a:cubicBezTo>
                  <a:cubicBezTo>
                    <a:pt x="169" y="1426"/>
                    <a:pt x="217" y="1498"/>
                    <a:pt x="289" y="1522"/>
                  </a:cubicBezTo>
                  <a:cubicBezTo>
                    <a:pt x="323" y="1539"/>
                    <a:pt x="381" y="1556"/>
                    <a:pt x="437" y="1556"/>
                  </a:cubicBezTo>
                  <a:cubicBezTo>
                    <a:pt x="460" y="1556"/>
                    <a:pt x="484" y="1553"/>
                    <a:pt x="505" y="1546"/>
                  </a:cubicBezTo>
                  <a:cubicBezTo>
                    <a:pt x="553" y="1522"/>
                    <a:pt x="625" y="1474"/>
                    <a:pt x="673" y="1426"/>
                  </a:cubicBezTo>
                  <a:cubicBezTo>
                    <a:pt x="697" y="1354"/>
                    <a:pt x="697" y="1282"/>
                    <a:pt x="697" y="1210"/>
                  </a:cubicBezTo>
                  <a:cubicBezTo>
                    <a:pt x="649" y="874"/>
                    <a:pt x="601" y="538"/>
                    <a:pt x="553" y="202"/>
                  </a:cubicBezTo>
                  <a:cubicBezTo>
                    <a:pt x="529" y="154"/>
                    <a:pt x="457" y="82"/>
                    <a:pt x="409" y="34"/>
                  </a:cubicBezTo>
                  <a:cubicBezTo>
                    <a:pt x="375" y="17"/>
                    <a:pt x="317" y="0"/>
                    <a:pt x="2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0"/>
            <p:cNvSpPr/>
            <p:nvPr/>
          </p:nvSpPr>
          <p:spPr>
            <a:xfrm>
              <a:off x="4655775" y="2980775"/>
              <a:ext cx="21625" cy="39050"/>
            </a:xfrm>
            <a:custGeom>
              <a:rect b="b" l="l" r="r" t="t"/>
              <a:pathLst>
                <a:path extrusionOk="0" h="1562" w="865">
                  <a:moveTo>
                    <a:pt x="295" y="1"/>
                  </a:moveTo>
                  <a:cubicBezTo>
                    <a:pt x="268" y="1"/>
                    <a:pt x="242" y="4"/>
                    <a:pt x="217" y="13"/>
                  </a:cubicBezTo>
                  <a:cubicBezTo>
                    <a:pt x="73" y="61"/>
                    <a:pt x="1" y="205"/>
                    <a:pt x="25" y="349"/>
                  </a:cubicBezTo>
                  <a:cubicBezTo>
                    <a:pt x="121" y="685"/>
                    <a:pt x="217" y="1021"/>
                    <a:pt x="289" y="1357"/>
                  </a:cubicBezTo>
                  <a:cubicBezTo>
                    <a:pt x="328" y="1476"/>
                    <a:pt x="449" y="1562"/>
                    <a:pt x="571" y="1562"/>
                  </a:cubicBezTo>
                  <a:cubicBezTo>
                    <a:pt x="597" y="1562"/>
                    <a:pt x="623" y="1558"/>
                    <a:pt x="649" y="1549"/>
                  </a:cubicBezTo>
                  <a:cubicBezTo>
                    <a:pt x="793" y="1501"/>
                    <a:pt x="865" y="1357"/>
                    <a:pt x="841" y="1189"/>
                  </a:cubicBezTo>
                  <a:cubicBezTo>
                    <a:pt x="745" y="877"/>
                    <a:pt x="649" y="541"/>
                    <a:pt x="577" y="205"/>
                  </a:cubicBezTo>
                  <a:cubicBezTo>
                    <a:pt x="537" y="87"/>
                    <a:pt x="416"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0"/>
            <p:cNvSpPr/>
            <p:nvPr/>
          </p:nvSpPr>
          <p:spPr>
            <a:xfrm>
              <a:off x="4644975" y="2905975"/>
              <a:ext cx="19825" cy="32775"/>
            </a:xfrm>
            <a:custGeom>
              <a:rect b="b" l="l" r="r" t="t"/>
              <a:pathLst>
                <a:path extrusionOk="0" h="1311" w="793">
                  <a:moveTo>
                    <a:pt x="377" y="0"/>
                  </a:moveTo>
                  <a:cubicBezTo>
                    <a:pt x="248" y="0"/>
                    <a:pt x="114" y="71"/>
                    <a:pt x="73" y="197"/>
                  </a:cubicBezTo>
                  <a:cubicBezTo>
                    <a:pt x="1" y="533"/>
                    <a:pt x="49" y="893"/>
                    <a:pt x="217" y="1181"/>
                  </a:cubicBezTo>
                  <a:cubicBezTo>
                    <a:pt x="265" y="1262"/>
                    <a:pt x="370" y="1311"/>
                    <a:pt x="469" y="1311"/>
                  </a:cubicBezTo>
                  <a:cubicBezTo>
                    <a:pt x="516" y="1311"/>
                    <a:pt x="562" y="1300"/>
                    <a:pt x="601" y="1277"/>
                  </a:cubicBezTo>
                  <a:cubicBezTo>
                    <a:pt x="721" y="1205"/>
                    <a:pt x="793" y="1037"/>
                    <a:pt x="697" y="893"/>
                  </a:cubicBezTo>
                  <a:cubicBezTo>
                    <a:pt x="697" y="869"/>
                    <a:pt x="673" y="845"/>
                    <a:pt x="673" y="821"/>
                  </a:cubicBezTo>
                  <a:cubicBezTo>
                    <a:pt x="649" y="749"/>
                    <a:pt x="625" y="677"/>
                    <a:pt x="601" y="629"/>
                  </a:cubicBezTo>
                  <a:cubicBezTo>
                    <a:pt x="601" y="557"/>
                    <a:pt x="601" y="485"/>
                    <a:pt x="601" y="437"/>
                  </a:cubicBezTo>
                  <a:cubicBezTo>
                    <a:pt x="625" y="413"/>
                    <a:pt x="625" y="389"/>
                    <a:pt x="625" y="365"/>
                  </a:cubicBezTo>
                  <a:cubicBezTo>
                    <a:pt x="649" y="293"/>
                    <a:pt x="625" y="197"/>
                    <a:pt x="601" y="149"/>
                  </a:cubicBezTo>
                  <a:cubicBezTo>
                    <a:pt x="553" y="77"/>
                    <a:pt x="505" y="29"/>
                    <a:pt x="433" y="5"/>
                  </a:cubicBezTo>
                  <a:cubicBezTo>
                    <a:pt x="414" y="2"/>
                    <a:pt x="396"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0"/>
            <p:cNvSpPr/>
            <p:nvPr/>
          </p:nvSpPr>
          <p:spPr>
            <a:xfrm>
              <a:off x="4637175" y="2855825"/>
              <a:ext cx="18025" cy="23275"/>
            </a:xfrm>
            <a:custGeom>
              <a:rect b="b" l="l" r="r" t="t"/>
              <a:pathLst>
                <a:path extrusionOk="0" h="931" w="721">
                  <a:moveTo>
                    <a:pt x="277" y="0"/>
                  </a:moveTo>
                  <a:cubicBezTo>
                    <a:pt x="259" y="0"/>
                    <a:pt x="241" y="6"/>
                    <a:pt x="217" y="18"/>
                  </a:cubicBezTo>
                  <a:cubicBezTo>
                    <a:pt x="168" y="43"/>
                    <a:pt x="96" y="67"/>
                    <a:pt x="48" y="139"/>
                  </a:cubicBezTo>
                  <a:cubicBezTo>
                    <a:pt x="24" y="211"/>
                    <a:pt x="0" y="283"/>
                    <a:pt x="24" y="355"/>
                  </a:cubicBezTo>
                  <a:cubicBezTo>
                    <a:pt x="72" y="475"/>
                    <a:pt x="120" y="595"/>
                    <a:pt x="168" y="739"/>
                  </a:cubicBezTo>
                  <a:cubicBezTo>
                    <a:pt x="168" y="763"/>
                    <a:pt x="193" y="787"/>
                    <a:pt x="217" y="835"/>
                  </a:cubicBezTo>
                  <a:cubicBezTo>
                    <a:pt x="241" y="859"/>
                    <a:pt x="265" y="883"/>
                    <a:pt x="289" y="907"/>
                  </a:cubicBezTo>
                  <a:cubicBezTo>
                    <a:pt x="313" y="907"/>
                    <a:pt x="361" y="931"/>
                    <a:pt x="385" y="931"/>
                  </a:cubicBezTo>
                  <a:lnTo>
                    <a:pt x="505" y="931"/>
                  </a:lnTo>
                  <a:cubicBezTo>
                    <a:pt x="577" y="907"/>
                    <a:pt x="649" y="859"/>
                    <a:pt x="673" y="787"/>
                  </a:cubicBezTo>
                  <a:cubicBezTo>
                    <a:pt x="697" y="739"/>
                    <a:pt x="721" y="643"/>
                    <a:pt x="697" y="571"/>
                  </a:cubicBezTo>
                  <a:cubicBezTo>
                    <a:pt x="649" y="451"/>
                    <a:pt x="601" y="331"/>
                    <a:pt x="577" y="211"/>
                  </a:cubicBezTo>
                  <a:cubicBezTo>
                    <a:pt x="553" y="163"/>
                    <a:pt x="553" y="139"/>
                    <a:pt x="529" y="115"/>
                  </a:cubicBezTo>
                  <a:cubicBezTo>
                    <a:pt x="505" y="91"/>
                    <a:pt x="481" y="67"/>
                    <a:pt x="433" y="43"/>
                  </a:cubicBezTo>
                  <a:cubicBezTo>
                    <a:pt x="409" y="18"/>
                    <a:pt x="385" y="18"/>
                    <a:pt x="337" y="18"/>
                  </a:cubicBezTo>
                  <a:cubicBezTo>
                    <a:pt x="313" y="6"/>
                    <a:pt x="295" y="0"/>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0"/>
            <p:cNvSpPr/>
            <p:nvPr/>
          </p:nvSpPr>
          <p:spPr>
            <a:xfrm>
              <a:off x="4629375" y="2784500"/>
              <a:ext cx="19825" cy="32700"/>
            </a:xfrm>
            <a:custGeom>
              <a:rect b="b" l="l" r="r" t="t"/>
              <a:pathLst>
                <a:path extrusionOk="0" h="1308" w="793">
                  <a:moveTo>
                    <a:pt x="343" y="1"/>
                  </a:moveTo>
                  <a:cubicBezTo>
                    <a:pt x="225" y="1"/>
                    <a:pt x="111" y="74"/>
                    <a:pt x="72" y="207"/>
                  </a:cubicBezTo>
                  <a:cubicBezTo>
                    <a:pt x="0" y="519"/>
                    <a:pt x="48" y="879"/>
                    <a:pt x="216" y="1167"/>
                  </a:cubicBezTo>
                  <a:cubicBezTo>
                    <a:pt x="265" y="1249"/>
                    <a:pt x="369" y="1308"/>
                    <a:pt x="468" y="1308"/>
                  </a:cubicBezTo>
                  <a:cubicBezTo>
                    <a:pt x="515" y="1308"/>
                    <a:pt x="562" y="1294"/>
                    <a:pt x="601" y="1263"/>
                  </a:cubicBezTo>
                  <a:cubicBezTo>
                    <a:pt x="721" y="1191"/>
                    <a:pt x="793" y="1023"/>
                    <a:pt x="697" y="879"/>
                  </a:cubicBezTo>
                  <a:cubicBezTo>
                    <a:pt x="697" y="855"/>
                    <a:pt x="673" y="831"/>
                    <a:pt x="673" y="807"/>
                  </a:cubicBezTo>
                  <a:cubicBezTo>
                    <a:pt x="649" y="735"/>
                    <a:pt x="625" y="687"/>
                    <a:pt x="601" y="615"/>
                  </a:cubicBezTo>
                  <a:cubicBezTo>
                    <a:pt x="601" y="543"/>
                    <a:pt x="601" y="495"/>
                    <a:pt x="601" y="423"/>
                  </a:cubicBezTo>
                  <a:cubicBezTo>
                    <a:pt x="625" y="399"/>
                    <a:pt x="625" y="375"/>
                    <a:pt x="625" y="351"/>
                  </a:cubicBezTo>
                  <a:cubicBezTo>
                    <a:pt x="649" y="279"/>
                    <a:pt x="625" y="207"/>
                    <a:pt x="601" y="135"/>
                  </a:cubicBezTo>
                  <a:cubicBezTo>
                    <a:pt x="553" y="63"/>
                    <a:pt x="505" y="15"/>
                    <a:pt x="432" y="15"/>
                  </a:cubicBezTo>
                  <a:cubicBezTo>
                    <a:pt x="403" y="5"/>
                    <a:pt x="373"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0"/>
            <p:cNvSpPr/>
            <p:nvPr/>
          </p:nvSpPr>
          <p:spPr>
            <a:xfrm>
              <a:off x="4638375" y="2727850"/>
              <a:ext cx="18025" cy="14450"/>
            </a:xfrm>
            <a:custGeom>
              <a:rect b="b" l="l" r="r" t="t"/>
              <a:pathLst>
                <a:path extrusionOk="0" h="578" w="721">
                  <a:moveTo>
                    <a:pt x="361" y="1"/>
                  </a:moveTo>
                  <a:cubicBezTo>
                    <a:pt x="0" y="1"/>
                    <a:pt x="0" y="577"/>
                    <a:pt x="361" y="577"/>
                  </a:cubicBezTo>
                  <a:cubicBezTo>
                    <a:pt x="721" y="577"/>
                    <a:pt x="721"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0"/>
            <p:cNvSpPr/>
            <p:nvPr/>
          </p:nvSpPr>
          <p:spPr>
            <a:xfrm>
              <a:off x="4657575" y="2762350"/>
              <a:ext cx="24625" cy="55050"/>
            </a:xfrm>
            <a:custGeom>
              <a:rect b="b" l="l" r="r" t="t"/>
              <a:pathLst>
                <a:path extrusionOk="0" h="2202" w="985">
                  <a:moveTo>
                    <a:pt x="318" y="1"/>
                  </a:moveTo>
                  <a:cubicBezTo>
                    <a:pt x="292" y="1"/>
                    <a:pt x="266" y="5"/>
                    <a:pt x="241" y="13"/>
                  </a:cubicBezTo>
                  <a:cubicBezTo>
                    <a:pt x="97" y="61"/>
                    <a:pt x="1" y="205"/>
                    <a:pt x="49" y="373"/>
                  </a:cubicBezTo>
                  <a:cubicBezTo>
                    <a:pt x="169" y="901"/>
                    <a:pt x="289" y="1453"/>
                    <a:pt x="409" y="1981"/>
                  </a:cubicBezTo>
                  <a:cubicBezTo>
                    <a:pt x="430" y="2110"/>
                    <a:pt x="567" y="2201"/>
                    <a:pt x="699" y="2201"/>
                  </a:cubicBezTo>
                  <a:cubicBezTo>
                    <a:pt x="715" y="2201"/>
                    <a:pt x="730" y="2200"/>
                    <a:pt x="745" y="2197"/>
                  </a:cubicBezTo>
                  <a:cubicBezTo>
                    <a:pt x="889" y="2125"/>
                    <a:pt x="985" y="2005"/>
                    <a:pt x="937" y="1837"/>
                  </a:cubicBezTo>
                  <a:lnTo>
                    <a:pt x="577" y="205"/>
                  </a:lnTo>
                  <a:cubicBezTo>
                    <a:pt x="557" y="87"/>
                    <a:pt x="440" y="1"/>
                    <a:pt x="3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0"/>
            <p:cNvSpPr/>
            <p:nvPr/>
          </p:nvSpPr>
          <p:spPr>
            <a:xfrm>
              <a:off x="4674975" y="2846425"/>
              <a:ext cx="21025" cy="29900"/>
            </a:xfrm>
            <a:custGeom>
              <a:rect b="b" l="l" r="r" t="t"/>
              <a:pathLst>
                <a:path extrusionOk="0" h="1196" w="841">
                  <a:moveTo>
                    <a:pt x="284" y="1"/>
                  </a:moveTo>
                  <a:cubicBezTo>
                    <a:pt x="261" y="1"/>
                    <a:pt x="238" y="3"/>
                    <a:pt x="217" y="10"/>
                  </a:cubicBezTo>
                  <a:cubicBezTo>
                    <a:pt x="145" y="34"/>
                    <a:pt x="97" y="82"/>
                    <a:pt x="49" y="130"/>
                  </a:cubicBezTo>
                  <a:cubicBezTo>
                    <a:pt x="25" y="202"/>
                    <a:pt x="1" y="298"/>
                    <a:pt x="25" y="346"/>
                  </a:cubicBezTo>
                  <a:cubicBezTo>
                    <a:pt x="97" y="563"/>
                    <a:pt x="193" y="779"/>
                    <a:pt x="265" y="971"/>
                  </a:cubicBezTo>
                  <a:cubicBezTo>
                    <a:pt x="289" y="1043"/>
                    <a:pt x="337" y="1115"/>
                    <a:pt x="385" y="1139"/>
                  </a:cubicBezTo>
                  <a:cubicBezTo>
                    <a:pt x="437" y="1174"/>
                    <a:pt x="503" y="1196"/>
                    <a:pt x="553" y="1196"/>
                  </a:cubicBezTo>
                  <a:cubicBezTo>
                    <a:pt x="572" y="1196"/>
                    <a:pt x="588" y="1193"/>
                    <a:pt x="601" y="1187"/>
                  </a:cubicBezTo>
                  <a:cubicBezTo>
                    <a:pt x="673" y="1163"/>
                    <a:pt x="745" y="1115"/>
                    <a:pt x="769" y="1043"/>
                  </a:cubicBezTo>
                  <a:cubicBezTo>
                    <a:pt x="817" y="995"/>
                    <a:pt x="841" y="899"/>
                    <a:pt x="817" y="827"/>
                  </a:cubicBezTo>
                  <a:cubicBezTo>
                    <a:pt x="721" y="635"/>
                    <a:pt x="649" y="419"/>
                    <a:pt x="553" y="202"/>
                  </a:cubicBezTo>
                  <a:cubicBezTo>
                    <a:pt x="529" y="130"/>
                    <a:pt x="505" y="82"/>
                    <a:pt x="433" y="34"/>
                  </a:cubicBezTo>
                  <a:cubicBezTo>
                    <a:pt x="399" y="17"/>
                    <a:pt x="341" y="1"/>
                    <a:pt x="2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0"/>
            <p:cNvSpPr/>
            <p:nvPr/>
          </p:nvSpPr>
          <p:spPr>
            <a:xfrm>
              <a:off x="4689375" y="2902775"/>
              <a:ext cx="22225" cy="36050"/>
            </a:xfrm>
            <a:custGeom>
              <a:rect b="b" l="l" r="r" t="t"/>
              <a:pathLst>
                <a:path extrusionOk="0" h="1442" w="889">
                  <a:moveTo>
                    <a:pt x="319" y="0"/>
                  </a:moveTo>
                  <a:cubicBezTo>
                    <a:pt x="292" y="0"/>
                    <a:pt x="266" y="4"/>
                    <a:pt x="241" y="13"/>
                  </a:cubicBezTo>
                  <a:cubicBezTo>
                    <a:pt x="97" y="61"/>
                    <a:pt x="1" y="205"/>
                    <a:pt x="49" y="349"/>
                  </a:cubicBezTo>
                  <a:lnTo>
                    <a:pt x="313" y="1237"/>
                  </a:lnTo>
                  <a:cubicBezTo>
                    <a:pt x="332" y="1355"/>
                    <a:pt x="450" y="1441"/>
                    <a:pt x="571" y="1441"/>
                  </a:cubicBezTo>
                  <a:cubicBezTo>
                    <a:pt x="597" y="1441"/>
                    <a:pt x="623" y="1437"/>
                    <a:pt x="649" y="1429"/>
                  </a:cubicBezTo>
                  <a:cubicBezTo>
                    <a:pt x="793" y="1381"/>
                    <a:pt x="889" y="1237"/>
                    <a:pt x="841" y="1093"/>
                  </a:cubicBezTo>
                  <a:lnTo>
                    <a:pt x="601" y="205"/>
                  </a:lnTo>
                  <a:cubicBezTo>
                    <a:pt x="561" y="86"/>
                    <a:pt x="440" y="0"/>
                    <a:pt x="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0"/>
            <p:cNvSpPr/>
            <p:nvPr/>
          </p:nvSpPr>
          <p:spPr>
            <a:xfrm>
              <a:off x="4705575" y="2968175"/>
              <a:ext cx="24025" cy="48650"/>
            </a:xfrm>
            <a:custGeom>
              <a:rect b="b" l="l" r="r" t="t"/>
              <a:pathLst>
                <a:path extrusionOk="0" h="1946" w="961">
                  <a:moveTo>
                    <a:pt x="319" y="0"/>
                  </a:moveTo>
                  <a:cubicBezTo>
                    <a:pt x="293" y="0"/>
                    <a:pt x="266" y="4"/>
                    <a:pt x="241" y="13"/>
                  </a:cubicBezTo>
                  <a:cubicBezTo>
                    <a:pt x="97" y="61"/>
                    <a:pt x="1" y="205"/>
                    <a:pt x="49" y="349"/>
                  </a:cubicBezTo>
                  <a:cubicBezTo>
                    <a:pt x="145" y="829"/>
                    <a:pt x="265" y="1285"/>
                    <a:pt x="385" y="1741"/>
                  </a:cubicBezTo>
                  <a:cubicBezTo>
                    <a:pt x="405" y="1860"/>
                    <a:pt x="522" y="1946"/>
                    <a:pt x="643" y="1946"/>
                  </a:cubicBezTo>
                  <a:cubicBezTo>
                    <a:pt x="669" y="1946"/>
                    <a:pt x="695" y="1942"/>
                    <a:pt x="721" y="1933"/>
                  </a:cubicBezTo>
                  <a:cubicBezTo>
                    <a:pt x="865" y="1885"/>
                    <a:pt x="961" y="1741"/>
                    <a:pt x="913" y="1597"/>
                  </a:cubicBezTo>
                  <a:cubicBezTo>
                    <a:pt x="793" y="1141"/>
                    <a:pt x="697" y="661"/>
                    <a:pt x="577" y="205"/>
                  </a:cubicBezTo>
                  <a:cubicBezTo>
                    <a:pt x="557" y="86"/>
                    <a:pt x="440" y="0"/>
                    <a:pt x="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0"/>
            <p:cNvSpPr/>
            <p:nvPr/>
          </p:nvSpPr>
          <p:spPr>
            <a:xfrm>
              <a:off x="4715175" y="3068100"/>
              <a:ext cx="18025" cy="26425"/>
            </a:xfrm>
            <a:custGeom>
              <a:rect b="b" l="l" r="r" t="t"/>
              <a:pathLst>
                <a:path extrusionOk="0" h="1057" w="721">
                  <a:moveTo>
                    <a:pt x="289" y="0"/>
                  </a:moveTo>
                  <a:cubicBezTo>
                    <a:pt x="217" y="0"/>
                    <a:pt x="145" y="24"/>
                    <a:pt x="97" y="96"/>
                  </a:cubicBezTo>
                  <a:cubicBezTo>
                    <a:pt x="49" y="144"/>
                    <a:pt x="1" y="216"/>
                    <a:pt x="1" y="288"/>
                  </a:cubicBezTo>
                  <a:cubicBezTo>
                    <a:pt x="1" y="360"/>
                    <a:pt x="25" y="408"/>
                    <a:pt x="73" y="480"/>
                  </a:cubicBezTo>
                  <a:cubicBezTo>
                    <a:pt x="97" y="504"/>
                    <a:pt x="121" y="504"/>
                    <a:pt x="121" y="528"/>
                  </a:cubicBezTo>
                  <a:cubicBezTo>
                    <a:pt x="121" y="552"/>
                    <a:pt x="145" y="576"/>
                    <a:pt x="145" y="600"/>
                  </a:cubicBezTo>
                  <a:cubicBezTo>
                    <a:pt x="145" y="624"/>
                    <a:pt x="145" y="648"/>
                    <a:pt x="145" y="672"/>
                  </a:cubicBezTo>
                  <a:cubicBezTo>
                    <a:pt x="145" y="672"/>
                    <a:pt x="145" y="696"/>
                    <a:pt x="145" y="696"/>
                  </a:cubicBezTo>
                  <a:cubicBezTo>
                    <a:pt x="121" y="768"/>
                    <a:pt x="121" y="864"/>
                    <a:pt x="169" y="912"/>
                  </a:cubicBezTo>
                  <a:cubicBezTo>
                    <a:pt x="193" y="984"/>
                    <a:pt x="265" y="1032"/>
                    <a:pt x="337" y="1056"/>
                  </a:cubicBezTo>
                  <a:cubicBezTo>
                    <a:pt x="409" y="1056"/>
                    <a:pt x="481" y="1056"/>
                    <a:pt x="553" y="1032"/>
                  </a:cubicBezTo>
                  <a:cubicBezTo>
                    <a:pt x="601" y="984"/>
                    <a:pt x="649" y="936"/>
                    <a:pt x="673" y="864"/>
                  </a:cubicBezTo>
                  <a:cubicBezTo>
                    <a:pt x="721" y="720"/>
                    <a:pt x="721" y="576"/>
                    <a:pt x="673" y="432"/>
                  </a:cubicBezTo>
                  <a:cubicBezTo>
                    <a:pt x="649" y="312"/>
                    <a:pt x="577" y="192"/>
                    <a:pt x="481" y="96"/>
                  </a:cubicBezTo>
                  <a:cubicBezTo>
                    <a:pt x="433" y="24"/>
                    <a:pt x="361" y="0"/>
                    <a:pt x="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0"/>
            <p:cNvSpPr/>
            <p:nvPr/>
          </p:nvSpPr>
          <p:spPr>
            <a:xfrm>
              <a:off x="4727775" y="3133500"/>
              <a:ext cx="13825" cy="30025"/>
            </a:xfrm>
            <a:custGeom>
              <a:rect b="b" l="l" r="r" t="t"/>
              <a:pathLst>
                <a:path extrusionOk="0" h="1201" w="553">
                  <a:moveTo>
                    <a:pt x="289" y="1"/>
                  </a:moveTo>
                  <a:cubicBezTo>
                    <a:pt x="121" y="25"/>
                    <a:pt x="1" y="145"/>
                    <a:pt x="1" y="289"/>
                  </a:cubicBezTo>
                  <a:lnTo>
                    <a:pt x="1" y="913"/>
                  </a:lnTo>
                  <a:cubicBezTo>
                    <a:pt x="1" y="985"/>
                    <a:pt x="25" y="1057"/>
                    <a:pt x="73" y="1105"/>
                  </a:cubicBezTo>
                  <a:cubicBezTo>
                    <a:pt x="121" y="1153"/>
                    <a:pt x="217" y="1201"/>
                    <a:pt x="289" y="1201"/>
                  </a:cubicBezTo>
                  <a:cubicBezTo>
                    <a:pt x="433" y="1177"/>
                    <a:pt x="553" y="1081"/>
                    <a:pt x="553" y="913"/>
                  </a:cubicBezTo>
                  <a:lnTo>
                    <a:pt x="553" y="289"/>
                  </a:lnTo>
                  <a:cubicBezTo>
                    <a:pt x="553" y="217"/>
                    <a:pt x="529" y="145"/>
                    <a:pt x="481" y="97"/>
                  </a:cubicBezTo>
                  <a:cubicBezTo>
                    <a:pt x="433" y="49"/>
                    <a:pt x="361"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0"/>
            <p:cNvSpPr/>
            <p:nvPr/>
          </p:nvSpPr>
          <p:spPr>
            <a:xfrm>
              <a:off x="4730775" y="3195900"/>
              <a:ext cx="13825" cy="45650"/>
            </a:xfrm>
            <a:custGeom>
              <a:rect b="b" l="l" r="r" t="t"/>
              <a:pathLst>
                <a:path extrusionOk="0" h="1826" w="553">
                  <a:moveTo>
                    <a:pt x="289" y="1"/>
                  </a:moveTo>
                  <a:cubicBezTo>
                    <a:pt x="145" y="25"/>
                    <a:pt x="1" y="145"/>
                    <a:pt x="1" y="289"/>
                  </a:cubicBezTo>
                  <a:lnTo>
                    <a:pt x="1" y="1537"/>
                  </a:lnTo>
                  <a:cubicBezTo>
                    <a:pt x="1" y="1681"/>
                    <a:pt x="145" y="1825"/>
                    <a:pt x="289" y="1825"/>
                  </a:cubicBezTo>
                  <a:cubicBezTo>
                    <a:pt x="433" y="1801"/>
                    <a:pt x="553" y="1705"/>
                    <a:pt x="553" y="1537"/>
                  </a:cubicBezTo>
                  <a:lnTo>
                    <a:pt x="553" y="289"/>
                  </a:lnTo>
                  <a:cubicBezTo>
                    <a:pt x="553" y="145"/>
                    <a:pt x="433"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0"/>
            <p:cNvSpPr/>
            <p:nvPr/>
          </p:nvSpPr>
          <p:spPr>
            <a:xfrm>
              <a:off x="4727175" y="3267925"/>
              <a:ext cx="17425" cy="29425"/>
            </a:xfrm>
            <a:custGeom>
              <a:rect b="b" l="l" r="r" t="t"/>
              <a:pathLst>
                <a:path extrusionOk="0" h="1177" w="697">
                  <a:moveTo>
                    <a:pt x="481" y="0"/>
                  </a:moveTo>
                  <a:cubicBezTo>
                    <a:pt x="409" y="0"/>
                    <a:pt x="337" y="0"/>
                    <a:pt x="265" y="24"/>
                  </a:cubicBezTo>
                  <a:cubicBezTo>
                    <a:pt x="217" y="72"/>
                    <a:pt x="145" y="120"/>
                    <a:pt x="145" y="192"/>
                  </a:cubicBezTo>
                  <a:cubicBezTo>
                    <a:pt x="97" y="408"/>
                    <a:pt x="49" y="624"/>
                    <a:pt x="25" y="816"/>
                  </a:cubicBezTo>
                  <a:cubicBezTo>
                    <a:pt x="1" y="888"/>
                    <a:pt x="1" y="984"/>
                    <a:pt x="49" y="1032"/>
                  </a:cubicBezTo>
                  <a:cubicBezTo>
                    <a:pt x="73" y="1104"/>
                    <a:pt x="145" y="1152"/>
                    <a:pt x="217" y="1176"/>
                  </a:cubicBezTo>
                  <a:cubicBezTo>
                    <a:pt x="289" y="1176"/>
                    <a:pt x="361" y="1176"/>
                    <a:pt x="433" y="1152"/>
                  </a:cubicBezTo>
                  <a:cubicBezTo>
                    <a:pt x="481" y="1104"/>
                    <a:pt x="529" y="1056"/>
                    <a:pt x="553" y="984"/>
                  </a:cubicBezTo>
                  <a:cubicBezTo>
                    <a:pt x="601" y="768"/>
                    <a:pt x="625" y="552"/>
                    <a:pt x="673" y="360"/>
                  </a:cubicBezTo>
                  <a:cubicBezTo>
                    <a:pt x="697" y="264"/>
                    <a:pt x="697" y="192"/>
                    <a:pt x="649" y="144"/>
                  </a:cubicBezTo>
                  <a:cubicBezTo>
                    <a:pt x="625" y="72"/>
                    <a:pt x="553" y="24"/>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0"/>
            <p:cNvSpPr/>
            <p:nvPr/>
          </p:nvSpPr>
          <p:spPr>
            <a:xfrm>
              <a:off x="4704975" y="3358525"/>
              <a:ext cx="21625" cy="41800"/>
            </a:xfrm>
            <a:custGeom>
              <a:rect b="b" l="l" r="r" t="t"/>
              <a:pathLst>
                <a:path extrusionOk="0" h="1672" w="865">
                  <a:moveTo>
                    <a:pt x="577" y="1"/>
                  </a:moveTo>
                  <a:cubicBezTo>
                    <a:pt x="433" y="1"/>
                    <a:pt x="289" y="121"/>
                    <a:pt x="289" y="265"/>
                  </a:cubicBezTo>
                  <a:cubicBezTo>
                    <a:pt x="289" y="361"/>
                    <a:pt x="289" y="457"/>
                    <a:pt x="289" y="553"/>
                  </a:cubicBezTo>
                  <a:cubicBezTo>
                    <a:pt x="289" y="558"/>
                    <a:pt x="289" y="567"/>
                    <a:pt x="289" y="577"/>
                  </a:cubicBezTo>
                  <a:cubicBezTo>
                    <a:pt x="289" y="601"/>
                    <a:pt x="265" y="625"/>
                    <a:pt x="265" y="649"/>
                  </a:cubicBezTo>
                  <a:cubicBezTo>
                    <a:pt x="265" y="697"/>
                    <a:pt x="265" y="721"/>
                    <a:pt x="241" y="769"/>
                  </a:cubicBezTo>
                  <a:cubicBezTo>
                    <a:pt x="217" y="865"/>
                    <a:pt x="193" y="961"/>
                    <a:pt x="169" y="1057"/>
                  </a:cubicBezTo>
                  <a:cubicBezTo>
                    <a:pt x="169" y="1057"/>
                    <a:pt x="145" y="1081"/>
                    <a:pt x="145" y="1105"/>
                  </a:cubicBezTo>
                  <a:cubicBezTo>
                    <a:pt x="145" y="1113"/>
                    <a:pt x="142" y="1129"/>
                    <a:pt x="139" y="1141"/>
                  </a:cubicBezTo>
                  <a:lnTo>
                    <a:pt x="139" y="1141"/>
                  </a:lnTo>
                  <a:cubicBezTo>
                    <a:pt x="117" y="1185"/>
                    <a:pt x="95" y="1227"/>
                    <a:pt x="73" y="1249"/>
                  </a:cubicBezTo>
                  <a:cubicBezTo>
                    <a:pt x="1" y="1393"/>
                    <a:pt x="49" y="1561"/>
                    <a:pt x="169" y="1633"/>
                  </a:cubicBezTo>
                  <a:cubicBezTo>
                    <a:pt x="220" y="1659"/>
                    <a:pt x="275" y="1672"/>
                    <a:pt x="328" y="1672"/>
                  </a:cubicBezTo>
                  <a:cubicBezTo>
                    <a:pt x="421" y="1672"/>
                    <a:pt x="507" y="1629"/>
                    <a:pt x="553" y="1537"/>
                  </a:cubicBezTo>
                  <a:cubicBezTo>
                    <a:pt x="745" y="1153"/>
                    <a:pt x="865" y="721"/>
                    <a:pt x="841" y="265"/>
                  </a:cubicBezTo>
                  <a:cubicBezTo>
                    <a:pt x="841" y="121"/>
                    <a:pt x="721" y="1"/>
                    <a:pt x="5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0"/>
            <p:cNvSpPr/>
            <p:nvPr/>
          </p:nvSpPr>
          <p:spPr>
            <a:xfrm>
              <a:off x="4686975" y="3458350"/>
              <a:ext cx="17425" cy="23200"/>
            </a:xfrm>
            <a:custGeom>
              <a:rect b="b" l="l" r="r" t="t"/>
              <a:pathLst>
                <a:path extrusionOk="0" h="928" w="697">
                  <a:moveTo>
                    <a:pt x="391" y="0"/>
                  </a:moveTo>
                  <a:cubicBezTo>
                    <a:pt x="349" y="0"/>
                    <a:pt x="307" y="12"/>
                    <a:pt x="265" y="40"/>
                  </a:cubicBezTo>
                  <a:cubicBezTo>
                    <a:pt x="265" y="40"/>
                    <a:pt x="241" y="64"/>
                    <a:pt x="217" y="88"/>
                  </a:cubicBezTo>
                  <a:cubicBezTo>
                    <a:pt x="193" y="112"/>
                    <a:pt x="169" y="160"/>
                    <a:pt x="145" y="208"/>
                  </a:cubicBezTo>
                  <a:cubicBezTo>
                    <a:pt x="97" y="328"/>
                    <a:pt x="73" y="448"/>
                    <a:pt x="25" y="568"/>
                  </a:cubicBezTo>
                  <a:cubicBezTo>
                    <a:pt x="1" y="616"/>
                    <a:pt x="1" y="640"/>
                    <a:pt x="25" y="688"/>
                  </a:cubicBezTo>
                  <a:cubicBezTo>
                    <a:pt x="25" y="736"/>
                    <a:pt x="25" y="760"/>
                    <a:pt x="49" y="784"/>
                  </a:cubicBezTo>
                  <a:cubicBezTo>
                    <a:pt x="73" y="832"/>
                    <a:pt x="97" y="856"/>
                    <a:pt x="121" y="880"/>
                  </a:cubicBezTo>
                  <a:cubicBezTo>
                    <a:pt x="145" y="904"/>
                    <a:pt x="169" y="904"/>
                    <a:pt x="217" y="928"/>
                  </a:cubicBezTo>
                  <a:cubicBezTo>
                    <a:pt x="289" y="928"/>
                    <a:pt x="361" y="928"/>
                    <a:pt x="433" y="904"/>
                  </a:cubicBezTo>
                  <a:cubicBezTo>
                    <a:pt x="457" y="880"/>
                    <a:pt x="457" y="856"/>
                    <a:pt x="481" y="856"/>
                  </a:cubicBezTo>
                  <a:cubicBezTo>
                    <a:pt x="529" y="808"/>
                    <a:pt x="553" y="784"/>
                    <a:pt x="553" y="736"/>
                  </a:cubicBezTo>
                  <a:cubicBezTo>
                    <a:pt x="601" y="592"/>
                    <a:pt x="649" y="472"/>
                    <a:pt x="673" y="352"/>
                  </a:cubicBezTo>
                  <a:cubicBezTo>
                    <a:pt x="697" y="304"/>
                    <a:pt x="697" y="280"/>
                    <a:pt x="697" y="232"/>
                  </a:cubicBezTo>
                  <a:cubicBezTo>
                    <a:pt x="697" y="208"/>
                    <a:pt x="673" y="160"/>
                    <a:pt x="649" y="136"/>
                  </a:cubicBezTo>
                  <a:cubicBezTo>
                    <a:pt x="649" y="112"/>
                    <a:pt x="625" y="88"/>
                    <a:pt x="577" y="64"/>
                  </a:cubicBezTo>
                  <a:cubicBezTo>
                    <a:pt x="553" y="40"/>
                    <a:pt x="529" y="16"/>
                    <a:pt x="481" y="16"/>
                  </a:cubicBezTo>
                  <a:cubicBezTo>
                    <a:pt x="451" y="6"/>
                    <a:pt x="421"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0"/>
            <p:cNvSpPr/>
            <p:nvPr/>
          </p:nvSpPr>
          <p:spPr>
            <a:xfrm>
              <a:off x="4670775" y="3507825"/>
              <a:ext cx="21025" cy="32900"/>
            </a:xfrm>
            <a:custGeom>
              <a:rect b="b" l="l" r="r" t="t"/>
              <a:pathLst>
                <a:path extrusionOk="0" h="1316" w="841">
                  <a:moveTo>
                    <a:pt x="547" y="1"/>
                  </a:moveTo>
                  <a:cubicBezTo>
                    <a:pt x="422" y="1"/>
                    <a:pt x="307" y="74"/>
                    <a:pt x="265" y="221"/>
                  </a:cubicBezTo>
                  <a:cubicBezTo>
                    <a:pt x="193" y="461"/>
                    <a:pt x="121" y="725"/>
                    <a:pt x="49" y="965"/>
                  </a:cubicBezTo>
                  <a:cubicBezTo>
                    <a:pt x="1" y="1109"/>
                    <a:pt x="97" y="1277"/>
                    <a:pt x="241" y="1301"/>
                  </a:cubicBezTo>
                  <a:cubicBezTo>
                    <a:pt x="270" y="1311"/>
                    <a:pt x="299" y="1316"/>
                    <a:pt x="328" y="1316"/>
                  </a:cubicBezTo>
                  <a:cubicBezTo>
                    <a:pt x="439" y="1316"/>
                    <a:pt x="538" y="1243"/>
                    <a:pt x="577" y="1109"/>
                  </a:cubicBezTo>
                  <a:cubicBezTo>
                    <a:pt x="649" y="869"/>
                    <a:pt x="721" y="605"/>
                    <a:pt x="817" y="365"/>
                  </a:cubicBezTo>
                  <a:cubicBezTo>
                    <a:pt x="841" y="221"/>
                    <a:pt x="745" y="53"/>
                    <a:pt x="601" y="5"/>
                  </a:cubicBezTo>
                  <a:cubicBezTo>
                    <a:pt x="583" y="2"/>
                    <a:pt x="565" y="1"/>
                    <a:pt x="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0"/>
            <p:cNvSpPr/>
            <p:nvPr/>
          </p:nvSpPr>
          <p:spPr>
            <a:xfrm>
              <a:off x="4649175" y="3564350"/>
              <a:ext cx="21025" cy="29675"/>
            </a:xfrm>
            <a:custGeom>
              <a:rect b="b" l="l" r="r" t="t"/>
              <a:pathLst>
                <a:path extrusionOk="0" h="1187" w="841">
                  <a:moveTo>
                    <a:pt x="625" y="0"/>
                  </a:moveTo>
                  <a:cubicBezTo>
                    <a:pt x="553" y="0"/>
                    <a:pt x="481" y="0"/>
                    <a:pt x="409" y="48"/>
                  </a:cubicBezTo>
                  <a:cubicBezTo>
                    <a:pt x="337" y="96"/>
                    <a:pt x="289" y="144"/>
                    <a:pt x="217" y="216"/>
                  </a:cubicBezTo>
                  <a:cubicBezTo>
                    <a:pt x="193" y="240"/>
                    <a:pt x="169" y="288"/>
                    <a:pt x="145" y="336"/>
                  </a:cubicBezTo>
                  <a:cubicBezTo>
                    <a:pt x="121" y="384"/>
                    <a:pt x="97" y="432"/>
                    <a:pt x="73" y="480"/>
                  </a:cubicBezTo>
                  <a:cubicBezTo>
                    <a:pt x="1" y="624"/>
                    <a:pt x="1" y="816"/>
                    <a:pt x="49" y="984"/>
                  </a:cubicBezTo>
                  <a:cubicBezTo>
                    <a:pt x="49" y="1032"/>
                    <a:pt x="97" y="1104"/>
                    <a:pt x="169" y="1152"/>
                  </a:cubicBezTo>
                  <a:cubicBezTo>
                    <a:pt x="202" y="1169"/>
                    <a:pt x="260" y="1186"/>
                    <a:pt x="317" y="1186"/>
                  </a:cubicBezTo>
                  <a:cubicBezTo>
                    <a:pt x="340" y="1186"/>
                    <a:pt x="363" y="1183"/>
                    <a:pt x="385" y="1176"/>
                  </a:cubicBezTo>
                  <a:cubicBezTo>
                    <a:pt x="457" y="1152"/>
                    <a:pt x="505" y="1104"/>
                    <a:pt x="553" y="1056"/>
                  </a:cubicBezTo>
                  <a:cubicBezTo>
                    <a:pt x="577" y="984"/>
                    <a:pt x="601" y="912"/>
                    <a:pt x="577" y="840"/>
                  </a:cubicBezTo>
                  <a:cubicBezTo>
                    <a:pt x="577" y="792"/>
                    <a:pt x="577" y="768"/>
                    <a:pt x="577" y="744"/>
                  </a:cubicBezTo>
                  <a:cubicBezTo>
                    <a:pt x="577" y="720"/>
                    <a:pt x="601" y="672"/>
                    <a:pt x="601" y="648"/>
                  </a:cubicBezTo>
                  <a:cubicBezTo>
                    <a:pt x="601" y="624"/>
                    <a:pt x="625" y="600"/>
                    <a:pt x="649" y="576"/>
                  </a:cubicBezTo>
                  <a:cubicBezTo>
                    <a:pt x="673" y="552"/>
                    <a:pt x="697" y="528"/>
                    <a:pt x="721" y="504"/>
                  </a:cubicBezTo>
                  <a:cubicBezTo>
                    <a:pt x="769" y="456"/>
                    <a:pt x="817" y="408"/>
                    <a:pt x="817" y="360"/>
                  </a:cubicBezTo>
                  <a:cubicBezTo>
                    <a:pt x="841" y="288"/>
                    <a:pt x="841" y="192"/>
                    <a:pt x="793" y="144"/>
                  </a:cubicBezTo>
                  <a:cubicBezTo>
                    <a:pt x="745" y="72"/>
                    <a:pt x="697" y="24"/>
                    <a:pt x="6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0"/>
            <p:cNvSpPr/>
            <p:nvPr/>
          </p:nvSpPr>
          <p:spPr>
            <a:xfrm>
              <a:off x="4624575" y="3620750"/>
              <a:ext cx="21025" cy="26425"/>
            </a:xfrm>
            <a:custGeom>
              <a:rect b="b" l="l" r="r" t="t"/>
              <a:pathLst>
                <a:path extrusionOk="0" h="1057" w="841">
                  <a:moveTo>
                    <a:pt x="624" y="1"/>
                  </a:moveTo>
                  <a:cubicBezTo>
                    <a:pt x="552" y="1"/>
                    <a:pt x="480" y="1"/>
                    <a:pt x="408" y="25"/>
                  </a:cubicBezTo>
                  <a:cubicBezTo>
                    <a:pt x="384" y="49"/>
                    <a:pt x="360" y="73"/>
                    <a:pt x="336" y="73"/>
                  </a:cubicBezTo>
                  <a:cubicBezTo>
                    <a:pt x="288" y="97"/>
                    <a:pt x="264" y="145"/>
                    <a:pt x="216" y="169"/>
                  </a:cubicBezTo>
                  <a:cubicBezTo>
                    <a:pt x="168" y="217"/>
                    <a:pt x="120" y="289"/>
                    <a:pt x="96" y="337"/>
                  </a:cubicBezTo>
                  <a:cubicBezTo>
                    <a:pt x="72" y="409"/>
                    <a:pt x="24" y="481"/>
                    <a:pt x="24" y="553"/>
                  </a:cubicBezTo>
                  <a:cubicBezTo>
                    <a:pt x="0" y="625"/>
                    <a:pt x="0" y="697"/>
                    <a:pt x="0" y="769"/>
                  </a:cubicBezTo>
                  <a:cubicBezTo>
                    <a:pt x="0" y="817"/>
                    <a:pt x="0" y="841"/>
                    <a:pt x="24" y="889"/>
                  </a:cubicBezTo>
                  <a:cubicBezTo>
                    <a:pt x="48" y="913"/>
                    <a:pt x="48" y="937"/>
                    <a:pt x="96" y="961"/>
                  </a:cubicBezTo>
                  <a:cubicBezTo>
                    <a:pt x="144" y="1009"/>
                    <a:pt x="216" y="1057"/>
                    <a:pt x="288" y="1057"/>
                  </a:cubicBezTo>
                  <a:cubicBezTo>
                    <a:pt x="360" y="1057"/>
                    <a:pt x="432" y="1033"/>
                    <a:pt x="480" y="961"/>
                  </a:cubicBezTo>
                  <a:cubicBezTo>
                    <a:pt x="528" y="913"/>
                    <a:pt x="576" y="841"/>
                    <a:pt x="552" y="769"/>
                  </a:cubicBezTo>
                  <a:cubicBezTo>
                    <a:pt x="552" y="745"/>
                    <a:pt x="552" y="721"/>
                    <a:pt x="552" y="697"/>
                  </a:cubicBezTo>
                  <a:cubicBezTo>
                    <a:pt x="576" y="673"/>
                    <a:pt x="576" y="649"/>
                    <a:pt x="576" y="625"/>
                  </a:cubicBezTo>
                  <a:cubicBezTo>
                    <a:pt x="576" y="625"/>
                    <a:pt x="600" y="601"/>
                    <a:pt x="600" y="577"/>
                  </a:cubicBezTo>
                  <a:cubicBezTo>
                    <a:pt x="624" y="577"/>
                    <a:pt x="648" y="553"/>
                    <a:pt x="648" y="529"/>
                  </a:cubicBezTo>
                  <a:lnTo>
                    <a:pt x="672" y="529"/>
                  </a:lnTo>
                  <a:cubicBezTo>
                    <a:pt x="745" y="481"/>
                    <a:pt x="793" y="409"/>
                    <a:pt x="817" y="361"/>
                  </a:cubicBezTo>
                  <a:cubicBezTo>
                    <a:pt x="841" y="289"/>
                    <a:pt x="817" y="193"/>
                    <a:pt x="793" y="145"/>
                  </a:cubicBezTo>
                  <a:cubicBezTo>
                    <a:pt x="745" y="73"/>
                    <a:pt x="697" y="25"/>
                    <a:pt x="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0"/>
            <p:cNvSpPr/>
            <p:nvPr/>
          </p:nvSpPr>
          <p:spPr>
            <a:xfrm>
              <a:off x="4752975" y="3617150"/>
              <a:ext cx="19850" cy="33025"/>
            </a:xfrm>
            <a:custGeom>
              <a:rect b="b" l="l" r="r" t="t"/>
              <a:pathLst>
                <a:path extrusionOk="0" h="1321" w="794">
                  <a:moveTo>
                    <a:pt x="73" y="841"/>
                  </a:moveTo>
                  <a:lnTo>
                    <a:pt x="73" y="841"/>
                  </a:lnTo>
                  <a:cubicBezTo>
                    <a:pt x="53" y="860"/>
                    <a:pt x="50" y="864"/>
                    <a:pt x="49" y="878"/>
                  </a:cubicBezTo>
                  <a:lnTo>
                    <a:pt x="49" y="878"/>
                  </a:lnTo>
                  <a:cubicBezTo>
                    <a:pt x="56" y="866"/>
                    <a:pt x="64" y="854"/>
                    <a:pt x="73" y="841"/>
                  </a:cubicBezTo>
                  <a:close/>
                  <a:moveTo>
                    <a:pt x="529" y="1"/>
                  </a:moveTo>
                  <a:cubicBezTo>
                    <a:pt x="361" y="25"/>
                    <a:pt x="241" y="145"/>
                    <a:pt x="241" y="289"/>
                  </a:cubicBezTo>
                  <a:cubicBezTo>
                    <a:pt x="241" y="337"/>
                    <a:pt x="241" y="385"/>
                    <a:pt x="241" y="433"/>
                  </a:cubicBezTo>
                  <a:cubicBezTo>
                    <a:pt x="217" y="505"/>
                    <a:pt x="193" y="577"/>
                    <a:pt x="169" y="673"/>
                  </a:cubicBezTo>
                  <a:cubicBezTo>
                    <a:pt x="145" y="745"/>
                    <a:pt x="97" y="817"/>
                    <a:pt x="49" y="889"/>
                  </a:cubicBezTo>
                  <a:cubicBezTo>
                    <a:pt x="49" y="884"/>
                    <a:pt x="49" y="881"/>
                    <a:pt x="49" y="878"/>
                  </a:cubicBezTo>
                  <a:lnTo>
                    <a:pt x="49" y="878"/>
                  </a:lnTo>
                  <a:cubicBezTo>
                    <a:pt x="17" y="931"/>
                    <a:pt x="1" y="974"/>
                    <a:pt x="1" y="1033"/>
                  </a:cubicBezTo>
                  <a:cubicBezTo>
                    <a:pt x="1" y="1105"/>
                    <a:pt x="25" y="1201"/>
                    <a:pt x="73" y="1225"/>
                  </a:cubicBezTo>
                  <a:cubicBezTo>
                    <a:pt x="121" y="1297"/>
                    <a:pt x="193" y="1321"/>
                    <a:pt x="265" y="1321"/>
                  </a:cubicBezTo>
                  <a:cubicBezTo>
                    <a:pt x="337" y="1321"/>
                    <a:pt x="433" y="1297"/>
                    <a:pt x="481" y="1225"/>
                  </a:cubicBezTo>
                  <a:cubicBezTo>
                    <a:pt x="529" y="1177"/>
                    <a:pt x="577" y="1105"/>
                    <a:pt x="625" y="1009"/>
                  </a:cubicBezTo>
                  <a:cubicBezTo>
                    <a:pt x="673" y="937"/>
                    <a:pt x="697" y="841"/>
                    <a:pt x="721" y="769"/>
                  </a:cubicBezTo>
                  <a:cubicBezTo>
                    <a:pt x="769" y="625"/>
                    <a:pt x="793" y="457"/>
                    <a:pt x="793" y="289"/>
                  </a:cubicBezTo>
                  <a:cubicBezTo>
                    <a:pt x="793" y="145"/>
                    <a:pt x="673" y="1"/>
                    <a:pt x="5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0"/>
            <p:cNvSpPr/>
            <p:nvPr/>
          </p:nvSpPr>
          <p:spPr>
            <a:xfrm>
              <a:off x="4799200" y="3517300"/>
              <a:ext cx="21025" cy="26900"/>
            </a:xfrm>
            <a:custGeom>
              <a:rect b="b" l="l" r="r" t="t"/>
              <a:pathLst>
                <a:path extrusionOk="0" h="1076" w="841">
                  <a:moveTo>
                    <a:pt x="538" y="1"/>
                  </a:moveTo>
                  <a:cubicBezTo>
                    <a:pt x="519" y="1"/>
                    <a:pt x="500" y="4"/>
                    <a:pt x="480" y="10"/>
                  </a:cubicBezTo>
                  <a:cubicBezTo>
                    <a:pt x="408" y="34"/>
                    <a:pt x="336" y="82"/>
                    <a:pt x="312" y="154"/>
                  </a:cubicBezTo>
                  <a:cubicBezTo>
                    <a:pt x="216" y="322"/>
                    <a:pt x="144" y="490"/>
                    <a:pt x="48" y="658"/>
                  </a:cubicBezTo>
                  <a:cubicBezTo>
                    <a:pt x="24" y="706"/>
                    <a:pt x="0" y="778"/>
                    <a:pt x="24" y="874"/>
                  </a:cubicBezTo>
                  <a:cubicBezTo>
                    <a:pt x="48" y="922"/>
                    <a:pt x="96" y="994"/>
                    <a:pt x="144" y="1018"/>
                  </a:cubicBezTo>
                  <a:cubicBezTo>
                    <a:pt x="197" y="1053"/>
                    <a:pt x="250" y="1076"/>
                    <a:pt x="302" y="1076"/>
                  </a:cubicBezTo>
                  <a:cubicBezTo>
                    <a:pt x="322" y="1076"/>
                    <a:pt x="341" y="1073"/>
                    <a:pt x="360" y="1066"/>
                  </a:cubicBezTo>
                  <a:cubicBezTo>
                    <a:pt x="432" y="1042"/>
                    <a:pt x="504" y="994"/>
                    <a:pt x="528" y="922"/>
                  </a:cubicBezTo>
                  <a:cubicBezTo>
                    <a:pt x="624" y="754"/>
                    <a:pt x="696" y="586"/>
                    <a:pt x="792" y="442"/>
                  </a:cubicBezTo>
                  <a:cubicBezTo>
                    <a:pt x="816" y="370"/>
                    <a:pt x="840" y="298"/>
                    <a:pt x="816" y="226"/>
                  </a:cubicBezTo>
                  <a:cubicBezTo>
                    <a:pt x="792" y="154"/>
                    <a:pt x="744" y="82"/>
                    <a:pt x="696" y="58"/>
                  </a:cubicBezTo>
                  <a:cubicBezTo>
                    <a:pt x="644" y="23"/>
                    <a:pt x="591" y="1"/>
                    <a:pt x="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0"/>
            <p:cNvSpPr/>
            <p:nvPr/>
          </p:nvSpPr>
          <p:spPr>
            <a:xfrm>
              <a:off x="4814800" y="3458425"/>
              <a:ext cx="21625" cy="35850"/>
            </a:xfrm>
            <a:custGeom>
              <a:rect b="b" l="l" r="r" t="t"/>
              <a:pathLst>
                <a:path extrusionOk="0" h="1434" w="865">
                  <a:moveTo>
                    <a:pt x="546" y="0"/>
                  </a:moveTo>
                  <a:cubicBezTo>
                    <a:pt x="425" y="0"/>
                    <a:pt x="308" y="86"/>
                    <a:pt x="288" y="205"/>
                  </a:cubicBezTo>
                  <a:cubicBezTo>
                    <a:pt x="192" y="493"/>
                    <a:pt x="120" y="781"/>
                    <a:pt x="48" y="1069"/>
                  </a:cubicBezTo>
                  <a:cubicBezTo>
                    <a:pt x="0" y="1213"/>
                    <a:pt x="96" y="1381"/>
                    <a:pt x="240" y="1429"/>
                  </a:cubicBezTo>
                  <a:cubicBezTo>
                    <a:pt x="259" y="1432"/>
                    <a:pt x="277" y="1434"/>
                    <a:pt x="296" y="1434"/>
                  </a:cubicBezTo>
                  <a:cubicBezTo>
                    <a:pt x="425" y="1434"/>
                    <a:pt x="555" y="1363"/>
                    <a:pt x="576" y="1237"/>
                  </a:cubicBezTo>
                  <a:cubicBezTo>
                    <a:pt x="672" y="925"/>
                    <a:pt x="744" y="637"/>
                    <a:pt x="816" y="349"/>
                  </a:cubicBezTo>
                  <a:cubicBezTo>
                    <a:pt x="864" y="205"/>
                    <a:pt x="768" y="37"/>
                    <a:pt x="624" y="13"/>
                  </a:cubicBezTo>
                  <a:cubicBezTo>
                    <a:pt x="599" y="4"/>
                    <a:pt x="573" y="0"/>
                    <a:pt x="5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0"/>
            <p:cNvSpPr/>
            <p:nvPr/>
          </p:nvSpPr>
          <p:spPr>
            <a:xfrm>
              <a:off x="4828600" y="3380025"/>
              <a:ext cx="18625" cy="39250"/>
            </a:xfrm>
            <a:custGeom>
              <a:rect b="b" l="l" r="r" t="t"/>
              <a:pathLst>
                <a:path extrusionOk="0" h="1570" w="745">
                  <a:moveTo>
                    <a:pt x="480" y="0"/>
                  </a:moveTo>
                  <a:cubicBezTo>
                    <a:pt x="363" y="0"/>
                    <a:pt x="213" y="74"/>
                    <a:pt x="192" y="221"/>
                  </a:cubicBezTo>
                  <a:cubicBezTo>
                    <a:pt x="120" y="557"/>
                    <a:pt x="72" y="893"/>
                    <a:pt x="0" y="1229"/>
                  </a:cubicBezTo>
                  <a:cubicBezTo>
                    <a:pt x="0" y="1301"/>
                    <a:pt x="0" y="1373"/>
                    <a:pt x="48" y="1445"/>
                  </a:cubicBezTo>
                  <a:cubicBezTo>
                    <a:pt x="72" y="1493"/>
                    <a:pt x="144" y="1541"/>
                    <a:pt x="216" y="1565"/>
                  </a:cubicBezTo>
                  <a:cubicBezTo>
                    <a:pt x="232" y="1568"/>
                    <a:pt x="248" y="1569"/>
                    <a:pt x="265" y="1569"/>
                  </a:cubicBezTo>
                  <a:cubicBezTo>
                    <a:pt x="382" y="1569"/>
                    <a:pt x="531" y="1498"/>
                    <a:pt x="552" y="1373"/>
                  </a:cubicBezTo>
                  <a:cubicBezTo>
                    <a:pt x="600" y="1037"/>
                    <a:pt x="672" y="701"/>
                    <a:pt x="720" y="365"/>
                  </a:cubicBezTo>
                  <a:cubicBezTo>
                    <a:pt x="744" y="293"/>
                    <a:pt x="744" y="221"/>
                    <a:pt x="696" y="149"/>
                  </a:cubicBezTo>
                  <a:cubicBezTo>
                    <a:pt x="672" y="77"/>
                    <a:pt x="600" y="29"/>
                    <a:pt x="528" y="5"/>
                  </a:cubicBezTo>
                  <a:cubicBezTo>
                    <a:pt x="513" y="2"/>
                    <a:pt x="497" y="0"/>
                    <a:pt x="4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0"/>
            <p:cNvSpPr/>
            <p:nvPr/>
          </p:nvSpPr>
          <p:spPr>
            <a:xfrm>
              <a:off x="4837000" y="3330525"/>
              <a:ext cx="18025" cy="26225"/>
            </a:xfrm>
            <a:custGeom>
              <a:rect b="b" l="l" r="r" t="t"/>
              <a:pathLst>
                <a:path extrusionOk="0" h="1049" w="721">
                  <a:moveTo>
                    <a:pt x="408" y="1"/>
                  </a:moveTo>
                  <a:cubicBezTo>
                    <a:pt x="361" y="1"/>
                    <a:pt x="316" y="12"/>
                    <a:pt x="288" y="40"/>
                  </a:cubicBezTo>
                  <a:cubicBezTo>
                    <a:pt x="216" y="64"/>
                    <a:pt x="168" y="136"/>
                    <a:pt x="144" y="208"/>
                  </a:cubicBezTo>
                  <a:lnTo>
                    <a:pt x="24" y="688"/>
                  </a:lnTo>
                  <a:cubicBezTo>
                    <a:pt x="0" y="760"/>
                    <a:pt x="0" y="856"/>
                    <a:pt x="48" y="904"/>
                  </a:cubicBezTo>
                  <a:cubicBezTo>
                    <a:pt x="72" y="976"/>
                    <a:pt x="144" y="1024"/>
                    <a:pt x="216" y="1048"/>
                  </a:cubicBezTo>
                  <a:cubicBezTo>
                    <a:pt x="288" y="1048"/>
                    <a:pt x="360" y="1048"/>
                    <a:pt x="432" y="1024"/>
                  </a:cubicBezTo>
                  <a:cubicBezTo>
                    <a:pt x="480" y="976"/>
                    <a:pt x="528" y="928"/>
                    <a:pt x="552" y="856"/>
                  </a:cubicBezTo>
                  <a:cubicBezTo>
                    <a:pt x="600" y="688"/>
                    <a:pt x="648" y="520"/>
                    <a:pt x="696" y="352"/>
                  </a:cubicBezTo>
                  <a:cubicBezTo>
                    <a:pt x="720" y="280"/>
                    <a:pt x="696" y="208"/>
                    <a:pt x="672" y="136"/>
                  </a:cubicBezTo>
                  <a:cubicBezTo>
                    <a:pt x="624" y="88"/>
                    <a:pt x="552" y="16"/>
                    <a:pt x="504" y="16"/>
                  </a:cubicBezTo>
                  <a:cubicBezTo>
                    <a:pt x="475" y="6"/>
                    <a:pt x="441" y="1"/>
                    <a:pt x="4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0"/>
            <p:cNvSpPr/>
            <p:nvPr/>
          </p:nvSpPr>
          <p:spPr>
            <a:xfrm>
              <a:off x="4842400" y="3255600"/>
              <a:ext cx="18625" cy="38750"/>
            </a:xfrm>
            <a:custGeom>
              <a:rect b="b" l="l" r="r" t="t"/>
              <a:pathLst>
                <a:path extrusionOk="0" h="1550" w="745">
                  <a:moveTo>
                    <a:pt x="428" y="1"/>
                  </a:moveTo>
                  <a:cubicBezTo>
                    <a:pt x="312" y="1"/>
                    <a:pt x="208" y="87"/>
                    <a:pt x="168" y="205"/>
                  </a:cubicBezTo>
                  <a:cubicBezTo>
                    <a:pt x="48" y="541"/>
                    <a:pt x="0" y="901"/>
                    <a:pt x="48" y="1261"/>
                  </a:cubicBezTo>
                  <a:cubicBezTo>
                    <a:pt x="48" y="1357"/>
                    <a:pt x="72" y="1405"/>
                    <a:pt x="120" y="1477"/>
                  </a:cubicBezTo>
                  <a:cubicBezTo>
                    <a:pt x="168" y="1525"/>
                    <a:pt x="240" y="1549"/>
                    <a:pt x="312" y="1549"/>
                  </a:cubicBezTo>
                  <a:cubicBezTo>
                    <a:pt x="456" y="1549"/>
                    <a:pt x="624" y="1429"/>
                    <a:pt x="600" y="1261"/>
                  </a:cubicBezTo>
                  <a:cubicBezTo>
                    <a:pt x="576" y="1117"/>
                    <a:pt x="576" y="949"/>
                    <a:pt x="600" y="781"/>
                  </a:cubicBezTo>
                  <a:cubicBezTo>
                    <a:pt x="624" y="637"/>
                    <a:pt x="648" y="493"/>
                    <a:pt x="696" y="349"/>
                  </a:cubicBezTo>
                  <a:cubicBezTo>
                    <a:pt x="744" y="205"/>
                    <a:pt x="648" y="37"/>
                    <a:pt x="504" y="13"/>
                  </a:cubicBezTo>
                  <a:cubicBezTo>
                    <a:pt x="479" y="5"/>
                    <a:pt x="453" y="1"/>
                    <a:pt x="4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0"/>
            <p:cNvSpPr/>
            <p:nvPr/>
          </p:nvSpPr>
          <p:spPr>
            <a:xfrm>
              <a:off x="4853200" y="3161950"/>
              <a:ext cx="20425" cy="48150"/>
            </a:xfrm>
            <a:custGeom>
              <a:rect b="b" l="l" r="r" t="t"/>
              <a:pathLst>
                <a:path extrusionOk="0" h="1926" w="817">
                  <a:moveTo>
                    <a:pt x="511" y="0"/>
                  </a:moveTo>
                  <a:cubicBezTo>
                    <a:pt x="394" y="0"/>
                    <a:pt x="284" y="73"/>
                    <a:pt x="264" y="207"/>
                  </a:cubicBezTo>
                  <a:cubicBezTo>
                    <a:pt x="168" y="663"/>
                    <a:pt x="96" y="1119"/>
                    <a:pt x="24" y="1575"/>
                  </a:cubicBezTo>
                  <a:cubicBezTo>
                    <a:pt x="0" y="1719"/>
                    <a:pt x="48" y="1887"/>
                    <a:pt x="216" y="1911"/>
                  </a:cubicBezTo>
                  <a:cubicBezTo>
                    <a:pt x="241" y="1921"/>
                    <a:pt x="268" y="1926"/>
                    <a:pt x="297" y="1926"/>
                  </a:cubicBezTo>
                  <a:cubicBezTo>
                    <a:pt x="408" y="1926"/>
                    <a:pt x="533" y="1853"/>
                    <a:pt x="552" y="1719"/>
                  </a:cubicBezTo>
                  <a:lnTo>
                    <a:pt x="792" y="351"/>
                  </a:lnTo>
                  <a:cubicBezTo>
                    <a:pt x="816" y="207"/>
                    <a:pt x="744" y="39"/>
                    <a:pt x="600" y="15"/>
                  </a:cubicBezTo>
                  <a:cubicBezTo>
                    <a:pt x="571" y="5"/>
                    <a:pt x="541" y="0"/>
                    <a:pt x="5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0"/>
            <p:cNvSpPr/>
            <p:nvPr/>
          </p:nvSpPr>
          <p:spPr>
            <a:xfrm>
              <a:off x="4874200" y="3049375"/>
              <a:ext cx="21025" cy="35925"/>
            </a:xfrm>
            <a:custGeom>
              <a:rect b="b" l="l" r="r" t="t"/>
              <a:pathLst>
                <a:path extrusionOk="0" h="1437" w="841">
                  <a:moveTo>
                    <a:pt x="563" y="1"/>
                  </a:moveTo>
                  <a:cubicBezTo>
                    <a:pt x="422" y="1"/>
                    <a:pt x="307" y="74"/>
                    <a:pt x="265" y="221"/>
                  </a:cubicBezTo>
                  <a:cubicBezTo>
                    <a:pt x="192" y="509"/>
                    <a:pt x="120" y="797"/>
                    <a:pt x="24" y="1085"/>
                  </a:cubicBezTo>
                  <a:cubicBezTo>
                    <a:pt x="0" y="1229"/>
                    <a:pt x="72" y="1397"/>
                    <a:pt x="216" y="1421"/>
                  </a:cubicBezTo>
                  <a:cubicBezTo>
                    <a:pt x="251" y="1431"/>
                    <a:pt x="284" y="1436"/>
                    <a:pt x="316" y="1436"/>
                  </a:cubicBezTo>
                  <a:cubicBezTo>
                    <a:pt x="439" y="1436"/>
                    <a:pt x="538" y="1363"/>
                    <a:pt x="577" y="1229"/>
                  </a:cubicBezTo>
                  <a:cubicBezTo>
                    <a:pt x="649" y="941"/>
                    <a:pt x="721" y="653"/>
                    <a:pt x="817" y="365"/>
                  </a:cubicBezTo>
                  <a:cubicBezTo>
                    <a:pt x="841" y="221"/>
                    <a:pt x="769" y="53"/>
                    <a:pt x="625" y="5"/>
                  </a:cubicBezTo>
                  <a:cubicBezTo>
                    <a:pt x="604" y="2"/>
                    <a:pt x="583" y="1"/>
                    <a:pt x="5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0"/>
            <p:cNvSpPr/>
            <p:nvPr/>
          </p:nvSpPr>
          <p:spPr>
            <a:xfrm>
              <a:off x="4894000" y="2977375"/>
              <a:ext cx="18625" cy="33250"/>
            </a:xfrm>
            <a:custGeom>
              <a:rect b="b" l="l" r="r" t="t"/>
              <a:pathLst>
                <a:path extrusionOk="0" h="1330" w="745">
                  <a:moveTo>
                    <a:pt x="474" y="0"/>
                  </a:moveTo>
                  <a:cubicBezTo>
                    <a:pt x="345" y="0"/>
                    <a:pt x="214" y="74"/>
                    <a:pt x="193" y="221"/>
                  </a:cubicBezTo>
                  <a:cubicBezTo>
                    <a:pt x="121" y="461"/>
                    <a:pt x="73" y="725"/>
                    <a:pt x="1" y="965"/>
                  </a:cubicBezTo>
                  <a:cubicBezTo>
                    <a:pt x="1" y="1037"/>
                    <a:pt x="1" y="1133"/>
                    <a:pt x="25" y="1181"/>
                  </a:cubicBezTo>
                  <a:cubicBezTo>
                    <a:pt x="73" y="1253"/>
                    <a:pt x="145" y="1301"/>
                    <a:pt x="193" y="1325"/>
                  </a:cubicBezTo>
                  <a:cubicBezTo>
                    <a:pt x="211" y="1328"/>
                    <a:pt x="230" y="1330"/>
                    <a:pt x="248" y="1330"/>
                  </a:cubicBezTo>
                  <a:cubicBezTo>
                    <a:pt x="377" y="1330"/>
                    <a:pt x="511" y="1259"/>
                    <a:pt x="553" y="1133"/>
                  </a:cubicBezTo>
                  <a:cubicBezTo>
                    <a:pt x="601" y="869"/>
                    <a:pt x="673" y="605"/>
                    <a:pt x="721" y="365"/>
                  </a:cubicBezTo>
                  <a:cubicBezTo>
                    <a:pt x="745" y="293"/>
                    <a:pt x="745" y="197"/>
                    <a:pt x="697" y="149"/>
                  </a:cubicBezTo>
                  <a:cubicBezTo>
                    <a:pt x="673" y="77"/>
                    <a:pt x="601" y="29"/>
                    <a:pt x="529" y="5"/>
                  </a:cubicBezTo>
                  <a:cubicBezTo>
                    <a:pt x="511" y="2"/>
                    <a:pt x="492" y="0"/>
                    <a:pt x="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0"/>
            <p:cNvSpPr/>
            <p:nvPr/>
          </p:nvSpPr>
          <p:spPr>
            <a:xfrm>
              <a:off x="4916200" y="2883775"/>
              <a:ext cx="25225" cy="38850"/>
            </a:xfrm>
            <a:custGeom>
              <a:rect b="b" l="l" r="r" t="t"/>
              <a:pathLst>
                <a:path extrusionOk="0" h="1554" w="1009">
                  <a:moveTo>
                    <a:pt x="707" y="0"/>
                  </a:moveTo>
                  <a:cubicBezTo>
                    <a:pt x="571" y="0"/>
                    <a:pt x="475" y="71"/>
                    <a:pt x="433" y="197"/>
                  </a:cubicBezTo>
                  <a:cubicBezTo>
                    <a:pt x="313" y="533"/>
                    <a:pt x="169" y="869"/>
                    <a:pt x="49" y="1205"/>
                  </a:cubicBezTo>
                  <a:cubicBezTo>
                    <a:pt x="1" y="1349"/>
                    <a:pt x="121" y="1517"/>
                    <a:pt x="265" y="1541"/>
                  </a:cubicBezTo>
                  <a:cubicBezTo>
                    <a:pt x="290" y="1549"/>
                    <a:pt x="316" y="1553"/>
                    <a:pt x="341" y="1553"/>
                  </a:cubicBezTo>
                  <a:cubicBezTo>
                    <a:pt x="457" y="1553"/>
                    <a:pt x="561" y="1467"/>
                    <a:pt x="601" y="1349"/>
                  </a:cubicBezTo>
                  <a:cubicBezTo>
                    <a:pt x="721" y="1013"/>
                    <a:pt x="841" y="701"/>
                    <a:pt x="961" y="365"/>
                  </a:cubicBezTo>
                  <a:cubicBezTo>
                    <a:pt x="1009" y="221"/>
                    <a:pt x="913" y="53"/>
                    <a:pt x="769" y="5"/>
                  </a:cubicBezTo>
                  <a:cubicBezTo>
                    <a:pt x="747" y="2"/>
                    <a:pt x="727" y="0"/>
                    <a:pt x="7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0"/>
            <p:cNvSpPr/>
            <p:nvPr/>
          </p:nvSpPr>
          <p:spPr>
            <a:xfrm>
              <a:off x="4936600" y="2809225"/>
              <a:ext cx="24025" cy="35675"/>
            </a:xfrm>
            <a:custGeom>
              <a:rect b="b" l="l" r="r" t="t"/>
              <a:pathLst>
                <a:path extrusionOk="0" h="1427" w="961">
                  <a:moveTo>
                    <a:pt x="682" y="0"/>
                  </a:moveTo>
                  <a:cubicBezTo>
                    <a:pt x="631" y="0"/>
                    <a:pt x="580" y="17"/>
                    <a:pt x="529" y="34"/>
                  </a:cubicBezTo>
                  <a:cubicBezTo>
                    <a:pt x="481" y="82"/>
                    <a:pt x="409" y="130"/>
                    <a:pt x="409" y="202"/>
                  </a:cubicBezTo>
                  <a:cubicBezTo>
                    <a:pt x="385" y="346"/>
                    <a:pt x="337" y="466"/>
                    <a:pt x="289" y="610"/>
                  </a:cubicBezTo>
                  <a:cubicBezTo>
                    <a:pt x="241" y="730"/>
                    <a:pt x="169" y="850"/>
                    <a:pt x="73" y="970"/>
                  </a:cubicBezTo>
                  <a:cubicBezTo>
                    <a:pt x="25" y="1018"/>
                    <a:pt x="1" y="1090"/>
                    <a:pt x="1" y="1162"/>
                  </a:cubicBezTo>
                  <a:cubicBezTo>
                    <a:pt x="1" y="1210"/>
                    <a:pt x="49" y="1306"/>
                    <a:pt x="97" y="1354"/>
                  </a:cubicBezTo>
                  <a:cubicBezTo>
                    <a:pt x="145" y="1402"/>
                    <a:pt x="217" y="1426"/>
                    <a:pt x="289" y="1426"/>
                  </a:cubicBezTo>
                  <a:cubicBezTo>
                    <a:pt x="361" y="1426"/>
                    <a:pt x="433" y="1402"/>
                    <a:pt x="481" y="1354"/>
                  </a:cubicBezTo>
                  <a:cubicBezTo>
                    <a:pt x="721" y="1066"/>
                    <a:pt x="889" y="730"/>
                    <a:pt x="937" y="346"/>
                  </a:cubicBezTo>
                  <a:cubicBezTo>
                    <a:pt x="961" y="274"/>
                    <a:pt x="961" y="202"/>
                    <a:pt x="913" y="130"/>
                  </a:cubicBezTo>
                  <a:cubicBezTo>
                    <a:pt x="865" y="82"/>
                    <a:pt x="817" y="34"/>
                    <a:pt x="745" y="10"/>
                  </a:cubicBezTo>
                  <a:cubicBezTo>
                    <a:pt x="724" y="3"/>
                    <a:pt x="703" y="0"/>
                    <a:pt x="6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0"/>
            <p:cNvSpPr/>
            <p:nvPr/>
          </p:nvSpPr>
          <p:spPr>
            <a:xfrm>
              <a:off x="4951600" y="2759425"/>
              <a:ext cx="28225" cy="35625"/>
            </a:xfrm>
            <a:custGeom>
              <a:rect b="b" l="l" r="r" t="t"/>
              <a:pathLst>
                <a:path extrusionOk="0" h="1425" w="1129">
                  <a:moveTo>
                    <a:pt x="819" y="0"/>
                  </a:moveTo>
                  <a:cubicBezTo>
                    <a:pt x="719" y="0"/>
                    <a:pt x="626" y="49"/>
                    <a:pt x="577" y="130"/>
                  </a:cubicBezTo>
                  <a:cubicBezTo>
                    <a:pt x="409" y="418"/>
                    <a:pt x="241" y="706"/>
                    <a:pt x="73" y="1018"/>
                  </a:cubicBezTo>
                  <a:cubicBezTo>
                    <a:pt x="1" y="1138"/>
                    <a:pt x="25" y="1330"/>
                    <a:pt x="169" y="1402"/>
                  </a:cubicBezTo>
                  <a:cubicBezTo>
                    <a:pt x="212" y="1417"/>
                    <a:pt x="258" y="1425"/>
                    <a:pt x="303" y="1425"/>
                  </a:cubicBezTo>
                  <a:cubicBezTo>
                    <a:pt x="406" y="1425"/>
                    <a:pt x="503" y="1383"/>
                    <a:pt x="553" y="1282"/>
                  </a:cubicBezTo>
                  <a:cubicBezTo>
                    <a:pt x="721" y="994"/>
                    <a:pt x="889" y="706"/>
                    <a:pt x="1057" y="418"/>
                  </a:cubicBezTo>
                  <a:cubicBezTo>
                    <a:pt x="1129" y="298"/>
                    <a:pt x="1081" y="106"/>
                    <a:pt x="961" y="34"/>
                  </a:cubicBezTo>
                  <a:cubicBezTo>
                    <a:pt x="915" y="11"/>
                    <a:pt x="866" y="0"/>
                    <a:pt x="8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0"/>
            <p:cNvSpPr/>
            <p:nvPr/>
          </p:nvSpPr>
          <p:spPr>
            <a:xfrm>
              <a:off x="4974400" y="2697025"/>
              <a:ext cx="23425" cy="32450"/>
            </a:xfrm>
            <a:custGeom>
              <a:rect b="b" l="l" r="r" t="t"/>
              <a:pathLst>
                <a:path extrusionOk="0" h="1298" w="937">
                  <a:moveTo>
                    <a:pt x="662" y="0"/>
                  </a:moveTo>
                  <a:cubicBezTo>
                    <a:pt x="562" y="0"/>
                    <a:pt x="458" y="48"/>
                    <a:pt x="409" y="130"/>
                  </a:cubicBezTo>
                  <a:lnTo>
                    <a:pt x="49" y="898"/>
                  </a:lnTo>
                  <a:cubicBezTo>
                    <a:pt x="1" y="946"/>
                    <a:pt x="1" y="1018"/>
                    <a:pt x="25" y="1114"/>
                  </a:cubicBezTo>
                  <a:cubicBezTo>
                    <a:pt x="25" y="1162"/>
                    <a:pt x="73" y="1234"/>
                    <a:pt x="145" y="1258"/>
                  </a:cubicBezTo>
                  <a:cubicBezTo>
                    <a:pt x="188" y="1284"/>
                    <a:pt x="240" y="1297"/>
                    <a:pt x="293" y="1297"/>
                  </a:cubicBezTo>
                  <a:cubicBezTo>
                    <a:pt x="387" y="1297"/>
                    <a:pt x="483" y="1254"/>
                    <a:pt x="529" y="1162"/>
                  </a:cubicBezTo>
                  <a:lnTo>
                    <a:pt x="889" y="418"/>
                  </a:lnTo>
                  <a:cubicBezTo>
                    <a:pt x="937" y="346"/>
                    <a:pt x="937" y="274"/>
                    <a:pt x="937" y="202"/>
                  </a:cubicBezTo>
                  <a:cubicBezTo>
                    <a:pt x="913" y="130"/>
                    <a:pt x="865" y="82"/>
                    <a:pt x="793" y="34"/>
                  </a:cubicBezTo>
                  <a:cubicBezTo>
                    <a:pt x="755" y="11"/>
                    <a:pt x="709" y="0"/>
                    <a:pt x="6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0"/>
            <p:cNvSpPr/>
            <p:nvPr/>
          </p:nvSpPr>
          <p:spPr>
            <a:xfrm>
              <a:off x="4996000" y="2643625"/>
              <a:ext cx="20450" cy="26900"/>
            </a:xfrm>
            <a:custGeom>
              <a:rect b="b" l="l" r="r" t="t"/>
              <a:pathLst>
                <a:path extrusionOk="0" h="1076" w="818">
                  <a:moveTo>
                    <a:pt x="515" y="0"/>
                  </a:moveTo>
                  <a:cubicBezTo>
                    <a:pt x="496" y="0"/>
                    <a:pt x="476" y="3"/>
                    <a:pt x="457" y="10"/>
                  </a:cubicBezTo>
                  <a:cubicBezTo>
                    <a:pt x="385" y="34"/>
                    <a:pt x="337" y="82"/>
                    <a:pt x="289" y="154"/>
                  </a:cubicBezTo>
                  <a:cubicBezTo>
                    <a:pt x="217" y="322"/>
                    <a:pt x="121" y="490"/>
                    <a:pt x="49" y="658"/>
                  </a:cubicBezTo>
                  <a:cubicBezTo>
                    <a:pt x="1" y="706"/>
                    <a:pt x="1" y="778"/>
                    <a:pt x="25" y="874"/>
                  </a:cubicBezTo>
                  <a:cubicBezTo>
                    <a:pt x="25" y="922"/>
                    <a:pt x="73" y="994"/>
                    <a:pt x="145" y="1042"/>
                  </a:cubicBezTo>
                  <a:cubicBezTo>
                    <a:pt x="196" y="1059"/>
                    <a:pt x="247" y="1076"/>
                    <a:pt x="298" y="1076"/>
                  </a:cubicBezTo>
                  <a:cubicBezTo>
                    <a:pt x="319" y="1076"/>
                    <a:pt x="340" y="1073"/>
                    <a:pt x="361" y="1066"/>
                  </a:cubicBezTo>
                  <a:cubicBezTo>
                    <a:pt x="433" y="1042"/>
                    <a:pt x="505" y="994"/>
                    <a:pt x="529" y="922"/>
                  </a:cubicBezTo>
                  <a:cubicBezTo>
                    <a:pt x="601" y="754"/>
                    <a:pt x="697" y="586"/>
                    <a:pt x="769" y="442"/>
                  </a:cubicBezTo>
                  <a:cubicBezTo>
                    <a:pt x="817" y="370"/>
                    <a:pt x="817" y="298"/>
                    <a:pt x="793" y="226"/>
                  </a:cubicBezTo>
                  <a:cubicBezTo>
                    <a:pt x="793" y="154"/>
                    <a:pt x="745" y="82"/>
                    <a:pt x="673" y="58"/>
                  </a:cubicBezTo>
                  <a:cubicBezTo>
                    <a:pt x="620" y="23"/>
                    <a:pt x="568" y="0"/>
                    <a:pt x="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0"/>
            <p:cNvSpPr/>
            <p:nvPr/>
          </p:nvSpPr>
          <p:spPr>
            <a:xfrm>
              <a:off x="4827400" y="3545150"/>
              <a:ext cx="22825" cy="33275"/>
            </a:xfrm>
            <a:custGeom>
              <a:rect b="b" l="l" r="r" t="t"/>
              <a:pathLst>
                <a:path extrusionOk="0" h="1331" w="913">
                  <a:moveTo>
                    <a:pt x="552" y="0"/>
                  </a:moveTo>
                  <a:cubicBezTo>
                    <a:pt x="480" y="24"/>
                    <a:pt x="408" y="72"/>
                    <a:pt x="384" y="144"/>
                  </a:cubicBezTo>
                  <a:lnTo>
                    <a:pt x="48" y="912"/>
                  </a:lnTo>
                  <a:cubicBezTo>
                    <a:pt x="24" y="984"/>
                    <a:pt x="0" y="1032"/>
                    <a:pt x="24" y="1128"/>
                  </a:cubicBezTo>
                  <a:cubicBezTo>
                    <a:pt x="48" y="1176"/>
                    <a:pt x="96" y="1248"/>
                    <a:pt x="144" y="1296"/>
                  </a:cubicBezTo>
                  <a:cubicBezTo>
                    <a:pt x="195" y="1313"/>
                    <a:pt x="246" y="1330"/>
                    <a:pt x="297" y="1330"/>
                  </a:cubicBezTo>
                  <a:cubicBezTo>
                    <a:pt x="318" y="1330"/>
                    <a:pt x="339" y="1327"/>
                    <a:pt x="360" y="1320"/>
                  </a:cubicBezTo>
                  <a:cubicBezTo>
                    <a:pt x="432" y="1296"/>
                    <a:pt x="504" y="1248"/>
                    <a:pt x="528" y="1200"/>
                  </a:cubicBezTo>
                  <a:lnTo>
                    <a:pt x="864" y="432"/>
                  </a:lnTo>
                  <a:cubicBezTo>
                    <a:pt x="888" y="360"/>
                    <a:pt x="912" y="288"/>
                    <a:pt x="888" y="216"/>
                  </a:cubicBezTo>
                  <a:cubicBezTo>
                    <a:pt x="864" y="144"/>
                    <a:pt x="816" y="72"/>
                    <a:pt x="768" y="48"/>
                  </a:cubicBezTo>
                  <a:cubicBezTo>
                    <a:pt x="696" y="0"/>
                    <a:pt x="624" y="0"/>
                    <a:pt x="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0"/>
            <p:cNvSpPr/>
            <p:nvPr/>
          </p:nvSpPr>
          <p:spPr>
            <a:xfrm>
              <a:off x="4849000" y="3486225"/>
              <a:ext cx="21625" cy="32850"/>
            </a:xfrm>
            <a:custGeom>
              <a:rect b="b" l="l" r="r" t="t"/>
              <a:pathLst>
                <a:path extrusionOk="0" h="1314" w="865">
                  <a:moveTo>
                    <a:pt x="571" y="1"/>
                  </a:moveTo>
                  <a:cubicBezTo>
                    <a:pt x="446" y="1"/>
                    <a:pt x="330" y="74"/>
                    <a:pt x="288" y="221"/>
                  </a:cubicBezTo>
                  <a:cubicBezTo>
                    <a:pt x="216" y="461"/>
                    <a:pt x="120" y="725"/>
                    <a:pt x="48" y="965"/>
                  </a:cubicBezTo>
                  <a:cubicBezTo>
                    <a:pt x="0" y="1109"/>
                    <a:pt x="96" y="1277"/>
                    <a:pt x="240" y="1301"/>
                  </a:cubicBezTo>
                  <a:cubicBezTo>
                    <a:pt x="270" y="1310"/>
                    <a:pt x="299" y="1314"/>
                    <a:pt x="327" y="1314"/>
                  </a:cubicBezTo>
                  <a:cubicBezTo>
                    <a:pt x="456" y="1314"/>
                    <a:pt x="561" y="1228"/>
                    <a:pt x="600" y="1109"/>
                  </a:cubicBezTo>
                  <a:cubicBezTo>
                    <a:pt x="672" y="869"/>
                    <a:pt x="744" y="605"/>
                    <a:pt x="816" y="365"/>
                  </a:cubicBezTo>
                  <a:cubicBezTo>
                    <a:pt x="864" y="221"/>
                    <a:pt x="768" y="53"/>
                    <a:pt x="624" y="5"/>
                  </a:cubicBezTo>
                  <a:cubicBezTo>
                    <a:pt x="606" y="2"/>
                    <a:pt x="588" y="1"/>
                    <a:pt x="5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0"/>
            <p:cNvSpPr/>
            <p:nvPr/>
          </p:nvSpPr>
          <p:spPr>
            <a:xfrm>
              <a:off x="4868200" y="3411525"/>
              <a:ext cx="23425" cy="35625"/>
            </a:xfrm>
            <a:custGeom>
              <a:rect b="b" l="l" r="r" t="t"/>
              <a:pathLst>
                <a:path extrusionOk="0" h="1425" w="937">
                  <a:moveTo>
                    <a:pt x="631" y="1"/>
                  </a:moveTo>
                  <a:cubicBezTo>
                    <a:pt x="589" y="1"/>
                    <a:pt x="547" y="13"/>
                    <a:pt x="505" y="41"/>
                  </a:cubicBezTo>
                  <a:cubicBezTo>
                    <a:pt x="456" y="65"/>
                    <a:pt x="384" y="137"/>
                    <a:pt x="384" y="209"/>
                  </a:cubicBezTo>
                  <a:cubicBezTo>
                    <a:pt x="360" y="353"/>
                    <a:pt x="312" y="473"/>
                    <a:pt x="264" y="617"/>
                  </a:cubicBezTo>
                  <a:cubicBezTo>
                    <a:pt x="216" y="761"/>
                    <a:pt x="120" y="881"/>
                    <a:pt x="48" y="1001"/>
                  </a:cubicBezTo>
                  <a:cubicBezTo>
                    <a:pt x="0" y="1073"/>
                    <a:pt x="0" y="1169"/>
                    <a:pt x="0" y="1217"/>
                  </a:cubicBezTo>
                  <a:cubicBezTo>
                    <a:pt x="24" y="1289"/>
                    <a:pt x="72" y="1361"/>
                    <a:pt x="144" y="1385"/>
                  </a:cubicBezTo>
                  <a:cubicBezTo>
                    <a:pt x="173" y="1413"/>
                    <a:pt x="217" y="1425"/>
                    <a:pt x="264" y="1425"/>
                  </a:cubicBezTo>
                  <a:cubicBezTo>
                    <a:pt x="297" y="1425"/>
                    <a:pt x="331" y="1419"/>
                    <a:pt x="360" y="1409"/>
                  </a:cubicBezTo>
                  <a:cubicBezTo>
                    <a:pt x="432" y="1385"/>
                    <a:pt x="481" y="1361"/>
                    <a:pt x="529" y="1289"/>
                  </a:cubicBezTo>
                  <a:cubicBezTo>
                    <a:pt x="721" y="1025"/>
                    <a:pt x="865" y="689"/>
                    <a:pt x="913" y="353"/>
                  </a:cubicBezTo>
                  <a:cubicBezTo>
                    <a:pt x="937" y="281"/>
                    <a:pt x="937" y="209"/>
                    <a:pt x="889" y="137"/>
                  </a:cubicBezTo>
                  <a:cubicBezTo>
                    <a:pt x="865" y="89"/>
                    <a:pt x="793" y="17"/>
                    <a:pt x="721" y="17"/>
                  </a:cubicBezTo>
                  <a:cubicBezTo>
                    <a:pt x="691" y="7"/>
                    <a:pt x="661"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0"/>
            <p:cNvSpPr/>
            <p:nvPr/>
          </p:nvSpPr>
          <p:spPr>
            <a:xfrm>
              <a:off x="4889800" y="3317925"/>
              <a:ext cx="17425" cy="29625"/>
            </a:xfrm>
            <a:custGeom>
              <a:rect b="b" l="l" r="r" t="t"/>
              <a:pathLst>
                <a:path extrusionOk="0" h="1185" w="697">
                  <a:moveTo>
                    <a:pt x="391" y="1"/>
                  </a:moveTo>
                  <a:cubicBezTo>
                    <a:pt x="349" y="1"/>
                    <a:pt x="307" y="12"/>
                    <a:pt x="265" y="40"/>
                  </a:cubicBezTo>
                  <a:cubicBezTo>
                    <a:pt x="217" y="64"/>
                    <a:pt x="145" y="136"/>
                    <a:pt x="145" y="208"/>
                  </a:cubicBezTo>
                  <a:cubicBezTo>
                    <a:pt x="97" y="400"/>
                    <a:pt x="49" y="616"/>
                    <a:pt x="25" y="832"/>
                  </a:cubicBezTo>
                  <a:cubicBezTo>
                    <a:pt x="1" y="904"/>
                    <a:pt x="1" y="976"/>
                    <a:pt x="49" y="1048"/>
                  </a:cubicBezTo>
                  <a:cubicBezTo>
                    <a:pt x="73" y="1096"/>
                    <a:pt x="145" y="1144"/>
                    <a:pt x="217" y="1168"/>
                  </a:cubicBezTo>
                  <a:cubicBezTo>
                    <a:pt x="246" y="1178"/>
                    <a:pt x="276" y="1184"/>
                    <a:pt x="306" y="1184"/>
                  </a:cubicBezTo>
                  <a:cubicBezTo>
                    <a:pt x="348" y="1184"/>
                    <a:pt x="390" y="1173"/>
                    <a:pt x="433" y="1144"/>
                  </a:cubicBezTo>
                  <a:cubicBezTo>
                    <a:pt x="481" y="1096"/>
                    <a:pt x="529" y="1048"/>
                    <a:pt x="553" y="976"/>
                  </a:cubicBezTo>
                  <a:cubicBezTo>
                    <a:pt x="601" y="760"/>
                    <a:pt x="649" y="568"/>
                    <a:pt x="673" y="352"/>
                  </a:cubicBezTo>
                  <a:cubicBezTo>
                    <a:pt x="697" y="280"/>
                    <a:pt x="697" y="208"/>
                    <a:pt x="649" y="136"/>
                  </a:cubicBezTo>
                  <a:cubicBezTo>
                    <a:pt x="625" y="88"/>
                    <a:pt x="553" y="16"/>
                    <a:pt x="481" y="16"/>
                  </a:cubicBezTo>
                  <a:cubicBezTo>
                    <a:pt x="451" y="6"/>
                    <a:pt x="421"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0"/>
            <p:cNvSpPr/>
            <p:nvPr/>
          </p:nvSpPr>
          <p:spPr>
            <a:xfrm>
              <a:off x="4896400" y="3249325"/>
              <a:ext cx="17425" cy="38800"/>
            </a:xfrm>
            <a:custGeom>
              <a:rect b="b" l="l" r="r" t="t"/>
              <a:pathLst>
                <a:path extrusionOk="0" h="1552" w="697">
                  <a:moveTo>
                    <a:pt x="481" y="0"/>
                  </a:moveTo>
                  <a:cubicBezTo>
                    <a:pt x="409" y="0"/>
                    <a:pt x="337" y="0"/>
                    <a:pt x="265" y="24"/>
                  </a:cubicBezTo>
                  <a:cubicBezTo>
                    <a:pt x="217" y="72"/>
                    <a:pt x="145" y="144"/>
                    <a:pt x="145" y="192"/>
                  </a:cubicBezTo>
                  <a:cubicBezTo>
                    <a:pt x="97" y="528"/>
                    <a:pt x="49" y="864"/>
                    <a:pt x="1" y="1200"/>
                  </a:cubicBezTo>
                  <a:cubicBezTo>
                    <a:pt x="1" y="1272"/>
                    <a:pt x="1" y="1344"/>
                    <a:pt x="49" y="1416"/>
                  </a:cubicBezTo>
                  <a:cubicBezTo>
                    <a:pt x="73" y="1464"/>
                    <a:pt x="145" y="1536"/>
                    <a:pt x="217" y="1536"/>
                  </a:cubicBezTo>
                  <a:cubicBezTo>
                    <a:pt x="246" y="1546"/>
                    <a:pt x="276" y="1552"/>
                    <a:pt x="304" y="1552"/>
                  </a:cubicBezTo>
                  <a:cubicBezTo>
                    <a:pt x="344" y="1552"/>
                    <a:pt x="380" y="1540"/>
                    <a:pt x="409" y="1512"/>
                  </a:cubicBezTo>
                  <a:cubicBezTo>
                    <a:pt x="481" y="1488"/>
                    <a:pt x="529" y="1416"/>
                    <a:pt x="553" y="1344"/>
                  </a:cubicBezTo>
                  <a:cubicBezTo>
                    <a:pt x="601" y="1008"/>
                    <a:pt x="649" y="672"/>
                    <a:pt x="697" y="360"/>
                  </a:cubicBezTo>
                  <a:cubicBezTo>
                    <a:pt x="697" y="264"/>
                    <a:pt x="697" y="216"/>
                    <a:pt x="649" y="144"/>
                  </a:cubicBezTo>
                  <a:cubicBezTo>
                    <a:pt x="625" y="72"/>
                    <a:pt x="553" y="24"/>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0"/>
            <p:cNvSpPr/>
            <p:nvPr/>
          </p:nvSpPr>
          <p:spPr>
            <a:xfrm>
              <a:off x="4911400" y="3139850"/>
              <a:ext cx="18025" cy="35925"/>
            </a:xfrm>
            <a:custGeom>
              <a:rect b="b" l="l" r="r" t="t"/>
              <a:pathLst>
                <a:path extrusionOk="0" h="1437" w="721">
                  <a:moveTo>
                    <a:pt x="404" y="1"/>
                  </a:moveTo>
                  <a:cubicBezTo>
                    <a:pt x="381" y="1"/>
                    <a:pt x="358" y="4"/>
                    <a:pt x="337" y="11"/>
                  </a:cubicBezTo>
                  <a:cubicBezTo>
                    <a:pt x="289" y="35"/>
                    <a:pt x="217" y="83"/>
                    <a:pt x="169" y="155"/>
                  </a:cubicBezTo>
                  <a:cubicBezTo>
                    <a:pt x="150" y="210"/>
                    <a:pt x="146" y="251"/>
                    <a:pt x="145" y="300"/>
                  </a:cubicBezTo>
                  <a:lnTo>
                    <a:pt x="145" y="300"/>
                  </a:lnTo>
                  <a:cubicBezTo>
                    <a:pt x="145" y="300"/>
                    <a:pt x="145" y="299"/>
                    <a:pt x="145" y="299"/>
                  </a:cubicBezTo>
                  <a:cubicBezTo>
                    <a:pt x="145" y="323"/>
                    <a:pt x="145" y="347"/>
                    <a:pt x="145" y="347"/>
                  </a:cubicBezTo>
                  <a:cubicBezTo>
                    <a:pt x="145" y="330"/>
                    <a:pt x="145" y="315"/>
                    <a:pt x="145" y="300"/>
                  </a:cubicBezTo>
                  <a:lnTo>
                    <a:pt x="145" y="300"/>
                  </a:lnTo>
                  <a:cubicBezTo>
                    <a:pt x="169" y="420"/>
                    <a:pt x="169" y="563"/>
                    <a:pt x="145" y="683"/>
                  </a:cubicBezTo>
                  <a:cubicBezTo>
                    <a:pt x="121" y="803"/>
                    <a:pt x="97" y="947"/>
                    <a:pt x="49" y="1067"/>
                  </a:cubicBezTo>
                  <a:cubicBezTo>
                    <a:pt x="49" y="1043"/>
                    <a:pt x="49" y="1043"/>
                    <a:pt x="49" y="1043"/>
                  </a:cubicBezTo>
                  <a:cubicBezTo>
                    <a:pt x="25" y="1091"/>
                    <a:pt x="1" y="1163"/>
                    <a:pt x="25" y="1235"/>
                  </a:cubicBezTo>
                  <a:cubicBezTo>
                    <a:pt x="49" y="1307"/>
                    <a:pt x="97" y="1379"/>
                    <a:pt x="169" y="1403"/>
                  </a:cubicBezTo>
                  <a:cubicBezTo>
                    <a:pt x="203" y="1420"/>
                    <a:pt x="261" y="1437"/>
                    <a:pt x="317" y="1437"/>
                  </a:cubicBezTo>
                  <a:cubicBezTo>
                    <a:pt x="340" y="1437"/>
                    <a:pt x="364" y="1434"/>
                    <a:pt x="385" y="1427"/>
                  </a:cubicBezTo>
                  <a:cubicBezTo>
                    <a:pt x="433" y="1403"/>
                    <a:pt x="505" y="1355"/>
                    <a:pt x="529" y="1307"/>
                  </a:cubicBezTo>
                  <a:cubicBezTo>
                    <a:pt x="601" y="1139"/>
                    <a:pt x="673" y="971"/>
                    <a:pt x="697" y="803"/>
                  </a:cubicBezTo>
                  <a:cubicBezTo>
                    <a:pt x="697" y="707"/>
                    <a:pt x="721" y="611"/>
                    <a:pt x="721" y="515"/>
                  </a:cubicBezTo>
                  <a:cubicBezTo>
                    <a:pt x="721" y="395"/>
                    <a:pt x="697" y="299"/>
                    <a:pt x="697" y="203"/>
                  </a:cubicBezTo>
                  <a:cubicBezTo>
                    <a:pt x="673" y="155"/>
                    <a:pt x="625" y="83"/>
                    <a:pt x="553" y="35"/>
                  </a:cubicBezTo>
                  <a:cubicBezTo>
                    <a:pt x="519" y="18"/>
                    <a:pt x="461" y="1"/>
                    <a:pt x="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0"/>
            <p:cNvSpPr/>
            <p:nvPr/>
          </p:nvSpPr>
          <p:spPr>
            <a:xfrm>
              <a:off x="4927600" y="3062450"/>
              <a:ext cx="21025" cy="23325"/>
            </a:xfrm>
            <a:custGeom>
              <a:rect b="b" l="l" r="r" t="t"/>
              <a:pathLst>
                <a:path extrusionOk="0" h="933" w="841">
                  <a:moveTo>
                    <a:pt x="544" y="0"/>
                  </a:moveTo>
                  <a:cubicBezTo>
                    <a:pt x="523" y="0"/>
                    <a:pt x="502" y="3"/>
                    <a:pt x="481" y="10"/>
                  </a:cubicBezTo>
                  <a:cubicBezTo>
                    <a:pt x="457" y="10"/>
                    <a:pt x="433" y="34"/>
                    <a:pt x="409" y="34"/>
                  </a:cubicBezTo>
                  <a:cubicBezTo>
                    <a:pt x="361" y="58"/>
                    <a:pt x="337" y="82"/>
                    <a:pt x="313" y="130"/>
                  </a:cubicBezTo>
                  <a:lnTo>
                    <a:pt x="49" y="514"/>
                  </a:lnTo>
                  <a:cubicBezTo>
                    <a:pt x="25" y="538"/>
                    <a:pt x="25" y="562"/>
                    <a:pt x="25" y="610"/>
                  </a:cubicBezTo>
                  <a:cubicBezTo>
                    <a:pt x="1" y="658"/>
                    <a:pt x="1" y="682"/>
                    <a:pt x="25" y="730"/>
                  </a:cubicBezTo>
                  <a:cubicBezTo>
                    <a:pt x="25" y="754"/>
                    <a:pt x="49" y="778"/>
                    <a:pt x="73" y="826"/>
                  </a:cubicBezTo>
                  <a:cubicBezTo>
                    <a:pt x="97" y="850"/>
                    <a:pt x="121" y="874"/>
                    <a:pt x="145" y="898"/>
                  </a:cubicBezTo>
                  <a:cubicBezTo>
                    <a:pt x="196" y="915"/>
                    <a:pt x="247" y="932"/>
                    <a:pt x="297" y="932"/>
                  </a:cubicBezTo>
                  <a:cubicBezTo>
                    <a:pt x="319" y="932"/>
                    <a:pt x="340" y="929"/>
                    <a:pt x="361" y="922"/>
                  </a:cubicBezTo>
                  <a:cubicBezTo>
                    <a:pt x="385" y="898"/>
                    <a:pt x="409" y="898"/>
                    <a:pt x="433" y="898"/>
                  </a:cubicBezTo>
                  <a:cubicBezTo>
                    <a:pt x="481" y="874"/>
                    <a:pt x="505" y="826"/>
                    <a:pt x="529" y="778"/>
                  </a:cubicBezTo>
                  <a:cubicBezTo>
                    <a:pt x="625" y="658"/>
                    <a:pt x="697" y="538"/>
                    <a:pt x="793" y="418"/>
                  </a:cubicBezTo>
                  <a:cubicBezTo>
                    <a:pt x="817" y="394"/>
                    <a:pt x="817" y="346"/>
                    <a:pt x="817" y="322"/>
                  </a:cubicBezTo>
                  <a:cubicBezTo>
                    <a:pt x="841" y="274"/>
                    <a:pt x="817" y="250"/>
                    <a:pt x="817" y="202"/>
                  </a:cubicBezTo>
                  <a:cubicBezTo>
                    <a:pt x="817" y="154"/>
                    <a:pt x="793" y="130"/>
                    <a:pt x="769" y="106"/>
                  </a:cubicBezTo>
                  <a:cubicBezTo>
                    <a:pt x="745" y="82"/>
                    <a:pt x="721" y="58"/>
                    <a:pt x="697" y="34"/>
                  </a:cubicBezTo>
                  <a:cubicBezTo>
                    <a:pt x="646" y="17"/>
                    <a:pt x="595" y="0"/>
                    <a:pt x="5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0"/>
            <p:cNvSpPr/>
            <p:nvPr/>
          </p:nvSpPr>
          <p:spPr>
            <a:xfrm>
              <a:off x="4942600" y="2990375"/>
              <a:ext cx="19225" cy="32525"/>
            </a:xfrm>
            <a:custGeom>
              <a:rect b="b" l="l" r="r" t="t"/>
              <a:pathLst>
                <a:path extrusionOk="0" h="1301" w="769">
                  <a:moveTo>
                    <a:pt x="415" y="1"/>
                  </a:moveTo>
                  <a:cubicBezTo>
                    <a:pt x="389" y="1"/>
                    <a:pt x="362" y="5"/>
                    <a:pt x="337" y="13"/>
                  </a:cubicBezTo>
                  <a:cubicBezTo>
                    <a:pt x="193" y="61"/>
                    <a:pt x="97" y="205"/>
                    <a:pt x="145" y="349"/>
                  </a:cubicBezTo>
                  <a:cubicBezTo>
                    <a:pt x="145" y="373"/>
                    <a:pt x="145" y="397"/>
                    <a:pt x="169" y="421"/>
                  </a:cubicBezTo>
                  <a:cubicBezTo>
                    <a:pt x="169" y="493"/>
                    <a:pt x="169" y="565"/>
                    <a:pt x="169" y="613"/>
                  </a:cubicBezTo>
                  <a:cubicBezTo>
                    <a:pt x="145" y="685"/>
                    <a:pt x="121" y="757"/>
                    <a:pt x="97" y="829"/>
                  </a:cubicBezTo>
                  <a:cubicBezTo>
                    <a:pt x="97" y="853"/>
                    <a:pt x="73" y="877"/>
                    <a:pt x="73" y="877"/>
                  </a:cubicBezTo>
                  <a:cubicBezTo>
                    <a:pt x="1" y="1021"/>
                    <a:pt x="25" y="1189"/>
                    <a:pt x="169" y="1261"/>
                  </a:cubicBezTo>
                  <a:cubicBezTo>
                    <a:pt x="220" y="1287"/>
                    <a:pt x="275" y="1300"/>
                    <a:pt x="328" y="1300"/>
                  </a:cubicBezTo>
                  <a:cubicBezTo>
                    <a:pt x="421" y="1300"/>
                    <a:pt x="507" y="1257"/>
                    <a:pt x="553" y="1165"/>
                  </a:cubicBezTo>
                  <a:cubicBezTo>
                    <a:pt x="721" y="877"/>
                    <a:pt x="769" y="541"/>
                    <a:pt x="673" y="205"/>
                  </a:cubicBezTo>
                  <a:cubicBezTo>
                    <a:pt x="653" y="87"/>
                    <a:pt x="536" y="1"/>
                    <a:pt x="4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0"/>
            <p:cNvSpPr/>
            <p:nvPr/>
          </p:nvSpPr>
          <p:spPr>
            <a:xfrm>
              <a:off x="4967800" y="2893475"/>
              <a:ext cx="17425" cy="32825"/>
            </a:xfrm>
            <a:custGeom>
              <a:rect b="b" l="l" r="r" t="t"/>
              <a:pathLst>
                <a:path extrusionOk="0" h="1313" w="697">
                  <a:moveTo>
                    <a:pt x="481" y="1"/>
                  </a:moveTo>
                  <a:cubicBezTo>
                    <a:pt x="409" y="1"/>
                    <a:pt x="337" y="1"/>
                    <a:pt x="265" y="49"/>
                  </a:cubicBezTo>
                  <a:cubicBezTo>
                    <a:pt x="217" y="73"/>
                    <a:pt x="145" y="145"/>
                    <a:pt x="145" y="217"/>
                  </a:cubicBezTo>
                  <a:cubicBezTo>
                    <a:pt x="97" y="457"/>
                    <a:pt x="49" y="697"/>
                    <a:pt x="1" y="961"/>
                  </a:cubicBezTo>
                  <a:cubicBezTo>
                    <a:pt x="1" y="1033"/>
                    <a:pt x="1" y="1105"/>
                    <a:pt x="49" y="1177"/>
                  </a:cubicBezTo>
                  <a:cubicBezTo>
                    <a:pt x="73" y="1225"/>
                    <a:pt x="145" y="1273"/>
                    <a:pt x="217" y="1297"/>
                  </a:cubicBezTo>
                  <a:cubicBezTo>
                    <a:pt x="247" y="1307"/>
                    <a:pt x="277" y="1313"/>
                    <a:pt x="306" y="1313"/>
                  </a:cubicBezTo>
                  <a:cubicBezTo>
                    <a:pt x="349" y="1313"/>
                    <a:pt x="391" y="1301"/>
                    <a:pt x="433" y="1273"/>
                  </a:cubicBezTo>
                  <a:cubicBezTo>
                    <a:pt x="481" y="1225"/>
                    <a:pt x="529" y="1177"/>
                    <a:pt x="553" y="1105"/>
                  </a:cubicBezTo>
                  <a:cubicBezTo>
                    <a:pt x="601" y="865"/>
                    <a:pt x="625" y="601"/>
                    <a:pt x="673" y="361"/>
                  </a:cubicBezTo>
                  <a:cubicBezTo>
                    <a:pt x="697" y="289"/>
                    <a:pt x="697" y="217"/>
                    <a:pt x="649" y="145"/>
                  </a:cubicBezTo>
                  <a:cubicBezTo>
                    <a:pt x="625" y="73"/>
                    <a:pt x="553" y="25"/>
                    <a:pt x="4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0"/>
            <p:cNvSpPr/>
            <p:nvPr/>
          </p:nvSpPr>
          <p:spPr>
            <a:xfrm>
              <a:off x="4981000" y="2840675"/>
              <a:ext cx="16825" cy="20275"/>
            </a:xfrm>
            <a:custGeom>
              <a:rect b="b" l="l" r="r" t="t"/>
              <a:pathLst>
                <a:path extrusionOk="0" h="811" w="673">
                  <a:moveTo>
                    <a:pt x="313" y="0"/>
                  </a:moveTo>
                  <a:cubicBezTo>
                    <a:pt x="313" y="24"/>
                    <a:pt x="289" y="24"/>
                    <a:pt x="265" y="24"/>
                  </a:cubicBezTo>
                  <a:cubicBezTo>
                    <a:pt x="217" y="48"/>
                    <a:pt x="193" y="96"/>
                    <a:pt x="145" y="144"/>
                  </a:cubicBezTo>
                  <a:cubicBezTo>
                    <a:pt x="121" y="216"/>
                    <a:pt x="73" y="312"/>
                    <a:pt x="25" y="384"/>
                  </a:cubicBezTo>
                  <a:cubicBezTo>
                    <a:pt x="1" y="408"/>
                    <a:pt x="1" y="456"/>
                    <a:pt x="1" y="480"/>
                  </a:cubicBezTo>
                  <a:cubicBezTo>
                    <a:pt x="1" y="528"/>
                    <a:pt x="1" y="552"/>
                    <a:pt x="1" y="600"/>
                  </a:cubicBezTo>
                  <a:cubicBezTo>
                    <a:pt x="1" y="649"/>
                    <a:pt x="25" y="673"/>
                    <a:pt x="49" y="697"/>
                  </a:cubicBezTo>
                  <a:cubicBezTo>
                    <a:pt x="73" y="721"/>
                    <a:pt x="97" y="745"/>
                    <a:pt x="121" y="769"/>
                  </a:cubicBezTo>
                  <a:cubicBezTo>
                    <a:pt x="145" y="769"/>
                    <a:pt x="169" y="793"/>
                    <a:pt x="193" y="793"/>
                  </a:cubicBezTo>
                  <a:cubicBezTo>
                    <a:pt x="217" y="805"/>
                    <a:pt x="241" y="811"/>
                    <a:pt x="265" y="811"/>
                  </a:cubicBezTo>
                  <a:cubicBezTo>
                    <a:pt x="289" y="811"/>
                    <a:pt x="313" y="805"/>
                    <a:pt x="337" y="793"/>
                  </a:cubicBezTo>
                  <a:cubicBezTo>
                    <a:pt x="361" y="793"/>
                    <a:pt x="385" y="769"/>
                    <a:pt x="409" y="769"/>
                  </a:cubicBezTo>
                  <a:cubicBezTo>
                    <a:pt x="457" y="745"/>
                    <a:pt x="481" y="721"/>
                    <a:pt x="505" y="673"/>
                  </a:cubicBezTo>
                  <a:lnTo>
                    <a:pt x="649" y="408"/>
                  </a:lnTo>
                  <a:cubicBezTo>
                    <a:pt x="649" y="384"/>
                    <a:pt x="673" y="360"/>
                    <a:pt x="673" y="312"/>
                  </a:cubicBezTo>
                  <a:cubicBezTo>
                    <a:pt x="673" y="288"/>
                    <a:pt x="673" y="240"/>
                    <a:pt x="673" y="192"/>
                  </a:cubicBezTo>
                  <a:cubicBezTo>
                    <a:pt x="649" y="168"/>
                    <a:pt x="649" y="144"/>
                    <a:pt x="625" y="96"/>
                  </a:cubicBezTo>
                  <a:cubicBezTo>
                    <a:pt x="601" y="72"/>
                    <a:pt x="577" y="48"/>
                    <a:pt x="529" y="24"/>
                  </a:cubicBezTo>
                  <a:cubicBezTo>
                    <a:pt x="505" y="24"/>
                    <a:pt x="505" y="24"/>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0"/>
            <p:cNvSpPr/>
            <p:nvPr/>
          </p:nvSpPr>
          <p:spPr>
            <a:xfrm>
              <a:off x="4993000" y="2765550"/>
              <a:ext cx="23450" cy="42250"/>
            </a:xfrm>
            <a:custGeom>
              <a:rect b="b" l="l" r="r" t="t"/>
              <a:pathLst>
                <a:path extrusionOk="0" h="1690" w="938">
                  <a:moveTo>
                    <a:pt x="658" y="1"/>
                  </a:moveTo>
                  <a:cubicBezTo>
                    <a:pt x="518" y="1"/>
                    <a:pt x="403" y="71"/>
                    <a:pt x="361" y="197"/>
                  </a:cubicBezTo>
                  <a:lnTo>
                    <a:pt x="49" y="1325"/>
                  </a:lnTo>
                  <a:cubicBezTo>
                    <a:pt x="1" y="1469"/>
                    <a:pt x="97" y="1637"/>
                    <a:pt x="241" y="1685"/>
                  </a:cubicBezTo>
                  <a:cubicBezTo>
                    <a:pt x="259" y="1688"/>
                    <a:pt x="278" y="1690"/>
                    <a:pt x="296" y="1690"/>
                  </a:cubicBezTo>
                  <a:cubicBezTo>
                    <a:pt x="420" y="1690"/>
                    <a:pt x="535" y="1619"/>
                    <a:pt x="577" y="1493"/>
                  </a:cubicBezTo>
                  <a:lnTo>
                    <a:pt x="913" y="341"/>
                  </a:lnTo>
                  <a:cubicBezTo>
                    <a:pt x="937" y="221"/>
                    <a:pt x="865" y="29"/>
                    <a:pt x="721" y="5"/>
                  </a:cubicBezTo>
                  <a:cubicBezTo>
                    <a:pt x="700" y="2"/>
                    <a:pt x="679" y="1"/>
                    <a:pt x="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0"/>
            <p:cNvSpPr/>
            <p:nvPr/>
          </p:nvSpPr>
          <p:spPr>
            <a:xfrm>
              <a:off x="5008625" y="2731475"/>
              <a:ext cx="13825" cy="16825"/>
            </a:xfrm>
            <a:custGeom>
              <a:rect b="b" l="l" r="r" t="t"/>
              <a:pathLst>
                <a:path extrusionOk="0" h="673" w="553">
                  <a:moveTo>
                    <a:pt x="216" y="0"/>
                  </a:moveTo>
                  <a:cubicBezTo>
                    <a:pt x="168" y="24"/>
                    <a:pt x="120" y="48"/>
                    <a:pt x="72" y="72"/>
                  </a:cubicBezTo>
                  <a:cubicBezTo>
                    <a:pt x="72" y="96"/>
                    <a:pt x="48" y="120"/>
                    <a:pt x="48" y="120"/>
                  </a:cubicBezTo>
                  <a:cubicBezTo>
                    <a:pt x="24" y="168"/>
                    <a:pt x="0" y="216"/>
                    <a:pt x="0" y="264"/>
                  </a:cubicBezTo>
                  <a:lnTo>
                    <a:pt x="0" y="384"/>
                  </a:lnTo>
                  <a:cubicBezTo>
                    <a:pt x="0" y="432"/>
                    <a:pt x="0" y="480"/>
                    <a:pt x="24" y="504"/>
                  </a:cubicBezTo>
                  <a:cubicBezTo>
                    <a:pt x="24" y="528"/>
                    <a:pt x="48" y="576"/>
                    <a:pt x="72" y="600"/>
                  </a:cubicBezTo>
                  <a:cubicBezTo>
                    <a:pt x="96" y="624"/>
                    <a:pt x="144" y="648"/>
                    <a:pt x="168" y="648"/>
                  </a:cubicBezTo>
                  <a:cubicBezTo>
                    <a:pt x="216" y="672"/>
                    <a:pt x="240" y="672"/>
                    <a:pt x="288" y="672"/>
                  </a:cubicBezTo>
                  <a:lnTo>
                    <a:pt x="360" y="672"/>
                  </a:lnTo>
                  <a:cubicBezTo>
                    <a:pt x="408" y="648"/>
                    <a:pt x="432" y="624"/>
                    <a:pt x="480" y="600"/>
                  </a:cubicBezTo>
                  <a:cubicBezTo>
                    <a:pt x="480" y="576"/>
                    <a:pt x="504" y="552"/>
                    <a:pt x="528" y="528"/>
                  </a:cubicBezTo>
                  <a:cubicBezTo>
                    <a:pt x="552" y="504"/>
                    <a:pt x="552" y="456"/>
                    <a:pt x="552" y="384"/>
                  </a:cubicBezTo>
                  <a:lnTo>
                    <a:pt x="552" y="264"/>
                  </a:lnTo>
                  <a:cubicBezTo>
                    <a:pt x="552" y="240"/>
                    <a:pt x="552" y="192"/>
                    <a:pt x="528" y="168"/>
                  </a:cubicBezTo>
                  <a:cubicBezTo>
                    <a:pt x="528" y="120"/>
                    <a:pt x="504" y="96"/>
                    <a:pt x="480" y="72"/>
                  </a:cubicBezTo>
                  <a:cubicBezTo>
                    <a:pt x="456" y="48"/>
                    <a:pt x="432" y="24"/>
                    <a:pt x="384" y="24"/>
                  </a:cubicBezTo>
                  <a:cubicBezTo>
                    <a:pt x="360" y="0"/>
                    <a:pt x="312" y="0"/>
                    <a:pt x="2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0"/>
            <p:cNvSpPr/>
            <p:nvPr/>
          </p:nvSpPr>
          <p:spPr>
            <a:xfrm>
              <a:off x="5015225" y="2675275"/>
              <a:ext cx="17425" cy="32600"/>
            </a:xfrm>
            <a:custGeom>
              <a:rect b="b" l="l" r="r" t="t"/>
              <a:pathLst>
                <a:path extrusionOk="0" h="1304" w="697">
                  <a:moveTo>
                    <a:pt x="391" y="0"/>
                  </a:moveTo>
                  <a:cubicBezTo>
                    <a:pt x="348" y="0"/>
                    <a:pt x="306" y="12"/>
                    <a:pt x="264" y="40"/>
                  </a:cubicBezTo>
                  <a:cubicBezTo>
                    <a:pt x="216" y="64"/>
                    <a:pt x="144" y="136"/>
                    <a:pt x="144" y="208"/>
                  </a:cubicBezTo>
                  <a:cubicBezTo>
                    <a:pt x="96" y="448"/>
                    <a:pt x="48" y="688"/>
                    <a:pt x="0" y="952"/>
                  </a:cubicBezTo>
                  <a:cubicBezTo>
                    <a:pt x="0" y="1024"/>
                    <a:pt x="0" y="1096"/>
                    <a:pt x="24" y="1168"/>
                  </a:cubicBezTo>
                  <a:cubicBezTo>
                    <a:pt x="72" y="1216"/>
                    <a:pt x="120" y="1288"/>
                    <a:pt x="192" y="1288"/>
                  </a:cubicBezTo>
                  <a:cubicBezTo>
                    <a:pt x="222" y="1298"/>
                    <a:pt x="256" y="1304"/>
                    <a:pt x="289" y="1304"/>
                  </a:cubicBezTo>
                  <a:cubicBezTo>
                    <a:pt x="335" y="1304"/>
                    <a:pt x="380" y="1292"/>
                    <a:pt x="408" y="1264"/>
                  </a:cubicBezTo>
                  <a:cubicBezTo>
                    <a:pt x="480" y="1216"/>
                    <a:pt x="528" y="1168"/>
                    <a:pt x="552" y="1096"/>
                  </a:cubicBezTo>
                  <a:cubicBezTo>
                    <a:pt x="576" y="856"/>
                    <a:pt x="624" y="592"/>
                    <a:pt x="672" y="352"/>
                  </a:cubicBezTo>
                  <a:cubicBezTo>
                    <a:pt x="696" y="280"/>
                    <a:pt x="696" y="208"/>
                    <a:pt x="648" y="136"/>
                  </a:cubicBezTo>
                  <a:cubicBezTo>
                    <a:pt x="624" y="64"/>
                    <a:pt x="552" y="16"/>
                    <a:pt x="480" y="16"/>
                  </a:cubicBezTo>
                  <a:cubicBezTo>
                    <a:pt x="450" y="6"/>
                    <a:pt x="420"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0"/>
            <p:cNvSpPr/>
            <p:nvPr/>
          </p:nvSpPr>
          <p:spPr>
            <a:xfrm>
              <a:off x="4139125" y="3546950"/>
              <a:ext cx="846100" cy="766300"/>
            </a:xfrm>
            <a:custGeom>
              <a:rect b="b" l="l" r="r" t="t"/>
              <a:pathLst>
                <a:path extrusionOk="0" h="30652" w="33844">
                  <a:moveTo>
                    <a:pt x="168" y="0"/>
                  </a:moveTo>
                  <a:cubicBezTo>
                    <a:pt x="144" y="24"/>
                    <a:pt x="96" y="48"/>
                    <a:pt x="72" y="72"/>
                  </a:cubicBezTo>
                  <a:cubicBezTo>
                    <a:pt x="24" y="120"/>
                    <a:pt x="0" y="168"/>
                    <a:pt x="0" y="264"/>
                  </a:cubicBezTo>
                  <a:cubicBezTo>
                    <a:pt x="0" y="648"/>
                    <a:pt x="0" y="1032"/>
                    <a:pt x="0" y="1416"/>
                  </a:cubicBezTo>
                  <a:cubicBezTo>
                    <a:pt x="0" y="1464"/>
                    <a:pt x="0" y="1512"/>
                    <a:pt x="0" y="1584"/>
                  </a:cubicBezTo>
                  <a:cubicBezTo>
                    <a:pt x="24" y="1920"/>
                    <a:pt x="24" y="2256"/>
                    <a:pt x="24" y="2617"/>
                  </a:cubicBezTo>
                  <a:lnTo>
                    <a:pt x="24" y="2713"/>
                  </a:lnTo>
                  <a:cubicBezTo>
                    <a:pt x="48" y="3073"/>
                    <a:pt x="48" y="3457"/>
                    <a:pt x="72" y="3817"/>
                  </a:cubicBezTo>
                  <a:lnTo>
                    <a:pt x="72" y="3865"/>
                  </a:lnTo>
                  <a:cubicBezTo>
                    <a:pt x="72" y="4249"/>
                    <a:pt x="96" y="4633"/>
                    <a:pt x="120" y="5041"/>
                  </a:cubicBezTo>
                  <a:cubicBezTo>
                    <a:pt x="168" y="5857"/>
                    <a:pt x="216" y="6673"/>
                    <a:pt x="288" y="7489"/>
                  </a:cubicBezTo>
                  <a:cubicBezTo>
                    <a:pt x="288" y="7705"/>
                    <a:pt x="312" y="7897"/>
                    <a:pt x="336" y="8089"/>
                  </a:cubicBezTo>
                  <a:cubicBezTo>
                    <a:pt x="360" y="8281"/>
                    <a:pt x="360" y="8473"/>
                    <a:pt x="384" y="8665"/>
                  </a:cubicBezTo>
                  <a:cubicBezTo>
                    <a:pt x="408" y="8905"/>
                    <a:pt x="432" y="9145"/>
                    <a:pt x="480" y="9409"/>
                  </a:cubicBezTo>
                  <a:cubicBezTo>
                    <a:pt x="480" y="9433"/>
                    <a:pt x="480" y="9481"/>
                    <a:pt x="480" y="9529"/>
                  </a:cubicBezTo>
                  <a:cubicBezTo>
                    <a:pt x="504" y="9793"/>
                    <a:pt x="552" y="10033"/>
                    <a:pt x="576" y="10297"/>
                  </a:cubicBezTo>
                  <a:cubicBezTo>
                    <a:pt x="576" y="10297"/>
                    <a:pt x="576" y="10297"/>
                    <a:pt x="576" y="10321"/>
                  </a:cubicBezTo>
                  <a:cubicBezTo>
                    <a:pt x="720" y="11377"/>
                    <a:pt x="888" y="12457"/>
                    <a:pt x="1105" y="13514"/>
                  </a:cubicBezTo>
                  <a:cubicBezTo>
                    <a:pt x="1105" y="13514"/>
                    <a:pt x="1105" y="13514"/>
                    <a:pt x="1105" y="13538"/>
                  </a:cubicBezTo>
                  <a:cubicBezTo>
                    <a:pt x="1177" y="13850"/>
                    <a:pt x="1249" y="14186"/>
                    <a:pt x="1321" y="14498"/>
                  </a:cubicBezTo>
                  <a:cubicBezTo>
                    <a:pt x="1369" y="14714"/>
                    <a:pt x="1393" y="14906"/>
                    <a:pt x="1441" y="15122"/>
                  </a:cubicBezTo>
                  <a:cubicBezTo>
                    <a:pt x="1513" y="15410"/>
                    <a:pt x="1585" y="15698"/>
                    <a:pt x="1657" y="15986"/>
                  </a:cubicBezTo>
                  <a:cubicBezTo>
                    <a:pt x="1681" y="15986"/>
                    <a:pt x="1681" y="16010"/>
                    <a:pt x="1681" y="16034"/>
                  </a:cubicBezTo>
                  <a:cubicBezTo>
                    <a:pt x="1753" y="16322"/>
                    <a:pt x="1825" y="16586"/>
                    <a:pt x="1921" y="16874"/>
                  </a:cubicBezTo>
                  <a:cubicBezTo>
                    <a:pt x="1969" y="17066"/>
                    <a:pt x="2017" y="17258"/>
                    <a:pt x="2065" y="17426"/>
                  </a:cubicBezTo>
                  <a:cubicBezTo>
                    <a:pt x="2089" y="17450"/>
                    <a:pt x="2089" y="17474"/>
                    <a:pt x="2089" y="17498"/>
                  </a:cubicBezTo>
                  <a:cubicBezTo>
                    <a:pt x="2209" y="17882"/>
                    <a:pt x="2329" y="18290"/>
                    <a:pt x="2449" y="18674"/>
                  </a:cubicBezTo>
                  <a:lnTo>
                    <a:pt x="2473" y="18674"/>
                  </a:lnTo>
                  <a:cubicBezTo>
                    <a:pt x="2521" y="18842"/>
                    <a:pt x="2569" y="18986"/>
                    <a:pt x="2641" y="19154"/>
                  </a:cubicBezTo>
                  <a:cubicBezTo>
                    <a:pt x="2641" y="19178"/>
                    <a:pt x="2641" y="19226"/>
                    <a:pt x="2665" y="19250"/>
                  </a:cubicBezTo>
                  <a:cubicBezTo>
                    <a:pt x="2713" y="19370"/>
                    <a:pt x="2761" y="19514"/>
                    <a:pt x="2809" y="19658"/>
                  </a:cubicBezTo>
                  <a:lnTo>
                    <a:pt x="2833" y="19730"/>
                  </a:lnTo>
                  <a:cubicBezTo>
                    <a:pt x="2905" y="19874"/>
                    <a:pt x="2953" y="20018"/>
                    <a:pt x="3001" y="20162"/>
                  </a:cubicBezTo>
                  <a:cubicBezTo>
                    <a:pt x="3025" y="20186"/>
                    <a:pt x="3025" y="20186"/>
                    <a:pt x="3025" y="20210"/>
                  </a:cubicBezTo>
                  <a:cubicBezTo>
                    <a:pt x="3097" y="20378"/>
                    <a:pt x="3145" y="20522"/>
                    <a:pt x="3217" y="20690"/>
                  </a:cubicBezTo>
                  <a:cubicBezTo>
                    <a:pt x="3385" y="21098"/>
                    <a:pt x="3577" y="21506"/>
                    <a:pt x="3769" y="21890"/>
                  </a:cubicBezTo>
                  <a:cubicBezTo>
                    <a:pt x="3769" y="21914"/>
                    <a:pt x="3793" y="21938"/>
                    <a:pt x="3793" y="21962"/>
                  </a:cubicBezTo>
                  <a:cubicBezTo>
                    <a:pt x="3889" y="22154"/>
                    <a:pt x="3985" y="22346"/>
                    <a:pt x="4081" y="22538"/>
                  </a:cubicBezTo>
                  <a:cubicBezTo>
                    <a:pt x="4081" y="22538"/>
                    <a:pt x="4105" y="22538"/>
                    <a:pt x="4105" y="22562"/>
                  </a:cubicBezTo>
                  <a:cubicBezTo>
                    <a:pt x="4177" y="22731"/>
                    <a:pt x="4273" y="22899"/>
                    <a:pt x="4369" y="23067"/>
                  </a:cubicBezTo>
                  <a:cubicBezTo>
                    <a:pt x="4393" y="23115"/>
                    <a:pt x="4417" y="23163"/>
                    <a:pt x="4441" y="23211"/>
                  </a:cubicBezTo>
                  <a:cubicBezTo>
                    <a:pt x="4561" y="23379"/>
                    <a:pt x="4657" y="23547"/>
                    <a:pt x="4753" y="23739"/>
                  </a:cubicBezTo>
                  <a:cubicBezTo>
                    <a:pt x="4897" y="23979"/>
                    <a:pt x="5065" y="24195"/>
                    <a:pt x="5209" y="24435"/>
                  </a:cubicBezTo>
                  <a:lnTo>
                    <a:pt x="5233" y="24435"/>
                  </a:lnTo>
                  <a:cubicBezTo>
                    <a:pt x="5305" y="24555"/>
                    <a:pt x="5377" y="24651"/>
                    <a:pt x="5449" y="24771"/>
                  </a:cubicBezTo>
                  <a:cubicBezTo>
                    <a:pt x="5665" y="25059"/>
                    <a:pt x="5881" y="25347"/>
                    <a:pt x="6097" y="25635"/>
                  </a:cubicBezTo>
                  <a:lnTo>
                    <a:pt x="6145" y="25683"/>
                  </a:lnTo>
                  <a:cubicBezTo>
                    <a:pt x="6409" y="26019"/>
                    <a:pt x="6697" y="26331"/>
                    <a:pt x="6985" y="26643"/>
                  </a:cubicBezTo>
                  <a:cubicBezTo>
                    <a:pt x="7009" y="26667"/>
                    <a:pt x="7033" y="26691"/>
                    <a:pt x="7057" y="26691"/>
                  </a:cubicBezTo>
                  <a:cubicBezTo>
                    <a:pt x="7297" y="26979"/>
                    <a:pt x="7585" y="27243"/>
                    <a:pt x="7873" y="27483"/>
                  </a:cubicBezTo>
                  <a:cubicBezTo>
                    <a:pt x="7993" y="27603"/>
                    <a:pt x="8113" y="27699"/>
                    <a:pt x="8257" y="27795"/>
                  </a:cubicBezTo>
                  <a:cubicBezTo>
                    <a:pt x="8353" y="27891"/>
                    <a:pt x="8449" y="27963"/>
                    <a:pt x="8569" y="28035"/>
                  </a:cubicBezTo>
                  <a:cubicBezTo>
                    <a:pt x="8569" y="28035"/>
                    <a:pt x="8569" y="28059"/>
                    <a:pt x="8569" y="28059"/>
                  </a:cubicBezTo>
                  <a:cubicBezTo>
                    <a:pt x="8665" y="28131"/>
                    <a:pt x="8761" y="28203"/>
                    <a:pt x="8857" y="28275"/>
                  </a:cubicBezTo>
                  <a:cubicBezTo>
                    <a:pt x="8905" y="28299"/>
                    <a:pt x="8929" y="28299"/>
                    <a:pt x="8953" y="28323"/>
                  </a:cubicBezTo>
                  <a:cubicBezTo>
                    <a:pt x="9025" y="28395"/>
                    <a:pt x="9121" y="28443"/>
                    <a:pt x="9193" y="28491"/>
                  </a:cubicBezTo>
                  <a:cubicBezTo>
                    <a:pt x="9313" y="28563"/>
                    <a:pt x="9409" y="28635"/>
                    <a:pt x="9529" y="28707"/>
                  </a:cubicBezTo>
                  <a:cubicBezTo>
                    <a:pt x="9865" y="28923"/>
                    <a:pt x="10225" y="29115"/>
                    <a:pt x="10561" y="29283"/>
                  </a:cubicBezTo>
                  <a:cubicBezTo>
                    <a:pt x="10922" y="29451"/>
                    <a:pt x="11282" y="29595"/>
                    <a:pt x="11642" y="29739"/>
                  </a:cubicBezTo>
                  <a:cubicBezTo>
                    <a:pt x="12842" y="30219"/>
                    <a:pt x="14138" y="30507"/>
                    <a:pt x="15434" y="30603"/>
                  </a:cubicBezTo>
                  <a:cubicBezTo>
                    <a:pt x="15818" y="30651"/>
                    <a:pt x="16226" y="30651"/>
                    <a:pt x="16610" y="30651"/>
                  </a:cubicBezTo>
                  <a:lnTo>
                    <a:pt x="16994" y="30651"/>
                  </a:lnTo>
                  <a:cubicBezTo>
                    <a:pt x="17642" y="30651"/>
                    <a:pt x="18314" y="30579"/>
                    <a:pt x="18938" y="30483"/>
                  </a:cubicBezTo>
                  <a:cubicBezTo>
                    <a:pt x="19202" y="30435"/>
                    <a:pt x="19466" y="30387"/>
                    <a:pt x="19706" y="30339"/>
                  </a:cubicBezTo>
                  <a:cubicBezTo>
                    <a:pt x="20355" y="30195"/>
                    <a:pt x="20979" y="30027"/>
                    <a:pt x="21603" y="29787"/>
                  </a:cubicBezTo>
                  <a:cubicBezTo>
                    <a:pt x="21723" y="29763"/>
                    <a:pt x="21843" y="29715"/>
                    <a:pt x="21963" y="29667"/>
                  </a:cubicBezTo>
                  <a:cubicBezTo>
                    <a:pt x="22011" y="29643"/>
                    <a:pt x="22059" y="29619"/>
                    <a:pt x="22107" y="29595"/>
                  </a:cubicBezTo>
                  <a:cubicBezTo>
                    <a:pt x="22179" y="29571"/>
                    <a:pt x="22251" y="29547"/>
                    <a:pt x="22323" y="29523"/>
                  </a:cubicBezTo>
                  <a:cubicBezTo>
                    <a:pt x="22371" y="29475"/>
                    <a:pt x="22443" y="29451"/>
                    <a:pt x="22515" y="29427"/>
                  </a:cubicBezTo>
                  <a:cubicBezTo>
                    <a:pt x="22563" y="29403"/>
                    <a:pt x="22611" y="29379"/>
                    <a:pt x="22659" y="29355"/>
                  </a:cubicBezTo>
                  <a:cubicBezTo>
                    <a:pt x="22731" y="29331"/>
                    <a:pt x="22803" y="29283"/>
                    <a:pt x="22875" y="29259"/>
                  </a:cubicBezTo>
                  <a:cubicBezTo>
                    <a:pt x="22923" y="29235"/>
                    <a:pt x="22947" y="29211"/>
                    <a:pt x="22995" y="29187"/>
                  </a:cubicBezTo>
                  <a:cubicBezTo>
                    <a:pt x="23067" y="29163"/>
                    <a:pt x="23163" y="29115"/>
                    <a:pt x="23235" y="29067"/>
                  </a:cubicBezTo>
                  <a:cubicBezTo>
                    <a:pt x="23259" y="29043"/>
                    <a:pt x="23307" y="29043"/>
                    <a:pt x="23331" y="29019"/>
                  </a:cubicBezTo>
                  <a:cubicBezTo>
                    <a:pt x="23403" y="28971"/>
                    <a:pt x="23499" y="28923"/>
                    <a:pt x="23595" y="28875"/>
                  </a:cubicBezTo>
                  <a:cubicBezTo>
                    <a:pt x="23595" y="28875"/>
                    <a:pt x="23619" y="28851"/>
                    <a:pt x="23643" y="28851"/>
                  </a:cubicBezTo>
                  <a:cubicBezTo>
                    <a:pt x="23739" y="28803"/>
                    <a:pt x="23835" y="28731"/>
                    <a:pt x="23931" y="28683"/>
                  </a:cubicBezTo>
                  <a:cubicBezTo>
                    <a:pt x="23931" y="28683"/>
                    <a:pt x="23931" y="28659"/>
                    <a:pt x="23955" y="28659"/>
                  </a:cubicBezTo>
                  <a:cubicBezTo>
                    <a:pt x="24171" y="28515"/>
                    <a:pt x="24411" y="28371"/>
                    <a:pt x="24627" y="28203"/>
                  </a:cubicBezTo>
                  <a:cubicBezTo>
                    <a:pt x="24651" y="28203"/>
                    <a:pt x="24651" y="28203"/>
                    <a:pt x="24651" y="28179"/>
                  </a:cubicBezTo>
                  <a:cubicBezTo>
                    <a:pt x="25443" y="27627"/>
                    <a:pt x="26163" y="26979"/>
                    <a:pt x="26811" y="26259"/>
                  </a:cubicBezTo>
                  <a:cubicBezTo>
                    <a:pt x="26835" y="26235"/>
                    <a:pt x="26859" y="26211"/>
                    <a:pt x="26883" y="26187"/>
                  </a:cubicBezTo>
                  <a:cubicBezTo>
                    <a:pt x="26955" y="26091"/>
                    <a:pt x="27051" y="25995"/>
                    <a:pt x="27123" y="25899"/>
                  </a:cubicBezTo>
                  <a:cubicBezTo>
                    <a:pt x="27987" y="24867"/>
                    <a:pt x="28731" y="23739"/>
                    <a:pt x="29379" y="22562"/>
                  </a:cubicBezTo>
                  <a:cubicBezTo>
                    <a:pt x="29379" y="22538"/>
                    <a:pt x="29379" y="22538"/>
                    <a:pt x="29379" y="22538"/>
                  </a:cubicBezTo>
                  <a:cubicBezTo>
                    <a:pt x="29571" y="22202"/>
                    <a:pt x="29764" y="21842"/>
                    <a:pt x="29932" y="21506"/>
                  </a:cubicBezTo>
                  <a:cubicBezTo>
                    <a:pt x="30004" y="21338"/>
                    <a:pt x="30076" y="21194"/>
                    <a:pt x="30148" y="21050"/>
                  </a:cubicBezTo>
                  <a:cubicBezTo>
                    <a:pt x="30148" y="21050"/>
                    <a:pt x="30148" y="21050"/>
                    <a:pt x="30148" y="21026"/>
                  </a:cubicBezTo>
                  <a:cubicBezTo>
                    <a:pt x="30220" y="20882"/>
                    <a:pt x="30292" y="20738"/>
                    <a:pt x="30364" y="20570"/>
                  </a:cubicBezTo>
                  <a:cubicBezTo>
                    <a:pt x="30532" y="20234"/>
                    <a:pt x="30700" y="19874"/>
                    <a:pt x="30844" y="19514"/>
                  </a:cubicBezTo>
                  <a:cubicBezTo>
                    <a:pt x="30868" y="19466"/>
                    <a:pt x="30868" y="19442"/>
                    <a:pt x="30892" y="19394"/>
                  </a:cubicBezTo>
                  <a:cubicBezTo>
                    <a:pt x="30988" y="19178"/>
                    <a:pt x="31084" y="18962"/>
                    <a:pt x="31156" y="18770"/>
                  </a:cubicBezTo>
                  <a:cubicBezTo>
                    <a:pt x="31180" y="18698"/>
                    <a:pt x="31204" y="18650"/>
                    <a:pt x="31228" y="18602"/>
                  </a:cubicBezTo>
                  <a:cubicBezTo>
                    <a:pt x="31300" y="18386"/>
                    <a:pt x="31396" y="18170"/>
                    <a:pt x="31468" y="17978"/>
                  </a:cubicBezTo>
                  <a:cubicBezTo>
                    <a:pt x="31468" y="17978"/>
                    <a:pt x="31468" y="17954"/>
                    <a:pt x="31468" y="17954"/>
                  </a:cubicBezTo>
                  <a:cubicBezTo>
                    <a:pt x="31540" y="17738"/>
                    <a:pt x="31636" y="17522"/>
                    <a:pt x="31708" y="17306"/>
                  </a:cubicBezTo>
                  <a:cubicBezTo>
                    <a:pt x="31732" y="17282"/>
                    <a:pt x="31732" y="17234"/>
                    <a:pt x="31756" y="17186"/>
                  </a:cubicBezTo>
                  <a:cubicBezTo>
                    <a:pt x="31828" y="16970"/>
                    <a:pt x="31900" y="16730"/>
                    <a:pt x="31972" y="16514"/>
                  </a:cubicBezTo>
                  <a:cubicBezTo>
                    <a:pt x="32044" y="16322"/>
                    <a:pt x="32116" y="16130"/>
                    <a:pt x="32164" y="15914"/>
                  </a:cubicBezTo>
                  <a:cubicBezTo>
                    <a:pt x="32260" y="15626"/>
                    <a:pt x="32356" y="15314"/>
                    <a:pt x="32452" y="15002"/>
                  </a:cubicBezTo>
                  <a:cubicBezTo>
                    <a:pt x="32524" y="14690"/>
                    <a:pt x="32620" y="14378"/>
                    <a:pt x="32692" y="14066"/>
                  </a:cubicBezTo>
                  <a:cubicBezTo>
                    <a:pt x="32740" y="13874"/>
                    <a:pt x="32788" y="13682"/>
                    <a:pt x="32836" y="13490"/>
                  </a:cubicBezTo>
                  <a:cubicBezTo>
                    <a:pt x="32908" y="13178"/>
                    <a:pt x="32980" y="12866"/>
                    <a:pt x="33052" y="12554"/>
                  </a:cubicBezTo>
                  <a:cubicBezTo>
                    <a:pt x="33100" y="12241"/>
                    <a:pt x="33172" y="11929"/>
                    <a:pt x="33220" y="11617"/>
                  </a:cubicBezTo>
                  <a:cubicBezTo>
                    <a:pt x="33268" y="11449"/>
                    <a:pt x="33292" y="11281"/>
                    <a:pt x="33316" y="11113"/>
                  </a:cubicBezTo>
                  <a:cubicBezTo>
                    <a:pt x="33316" y="11089"/>
                    <a:pt x="33316" y="11065"/>
                    <a:pt x="33340" y="11041"/>
                  </a:cubicBezTo>
                  <a:cubicBezTo>
                    <a:pt x="33364" y="10897"/>
                    <a:pt x="33388" y="10729"/>
                    <a:pt x="33412" y="10585"/>
                  </a:cubicBezTo>
                  <a:cubicBezTo>
                    <a:pt x="33412" y="10585"/>
                    <a:pt x="33412" y="10561"/>
                    <a:pt x="33412" y="10561"/>
                  </a:cubicBezTo>
                  <a:cubicBezTo>
                    <a:pt x="33484" y="10033"/>
                    <a:pt x="33556" y="9505"/>
                    <a:pt x="33628" y="8953"/>
                  </a:cubicBezTo>
                  <a:cubicBezTo>
                    <a:pt x="33700" y="8161"/>
                    <a:pt x="33772" y="7393"/>
                    <a:pt x="33820" y="6601"/>
                  </a:cubicBezTo>
                  <a:cubicBezTo>
                    <a:pt x="33820" y="6385"/>
                    <a:pt x="33820" y="6145"/>
                    <a:pt x="33844" y="5929"/>
                  </a:cubicBezTo>
                  <a:cubicBezTo>
                    <a:pt x="33844" y="5857"/>
                    <a:pt x="33844" y="5809"/>
                    <a:pt x="33844" y="5761"/>
                  </a:cubicBezTo>
                  <a:cubicBezTo>
                    <a:pt x="33844" y="5545"/>
                    <a:pt x="33844" y="5305"/>
                    <a:pt x="33844" y="5089"/>
                  </a:cubicBezTo>
                  <a:cubicBezTo>
                    <a:pt x="33844" y="4849"/>
                    <a:pt x="33844" y="4633"/>
                    <a:pt x="33844" y="4393"/>
                  </a:cubicBezTo>
                  <a:cubicBezTo>
                    <a:pt x="33844" y="4345"/>
                    <a:pt x="33844" y="4297"/>
                    <a:pt x="33844" y="4225"/>
                  </a:cubicBezTo>
                  <a:cubicBezTo>
                    <a:pt x="33844" y="4009"/>
                    <a:pt x="33844" y="3793"/>
                    <a:pt x="33820" y="3553"/>
                  </a:cubicBezTo>
                  <a:cubicBezTo>
                    <a:pt x="33796" y="3025"/>
                    <a:pt x="33772" y="2496"/>
                    <a:pt x="33724" y="1968"/>
                  </a:cubicBezTo>
                  <a:cubicBezTo>
                    <a:pt x="33772" y="1944"/>
                    <a:pt x="33772" y="1896"/>
                    <a:pt x="33772" y="1824"/>
                  </a:cubicBezTo>
                  <a:cubicBezTo>
                    <a:pt x="33772" y="1800"/>
                    <a:pt x="33772" y="1776"/>
                    <a:pt x="33772" y="1776"/>
                  </a:cubicBezTo>
                  <a:cubicBezTo>
                    <a:pt x="33772" y="1728"/>
                    <a:pt x="33748" y="1704"/>
                    <a:pt x="33724" y="1680"/>
                  </a:cubicBezTo>
                  <a:cubicBezTo>
                    <a:pt x="33724" y="1656"/>
                    <a:pt x="33724" y="1656"/>
                    <a:pt x="33700" y="1632"/>
                  </a:cubicBezTo>
                  <a:cubicBezTo>
                    <a:pt x="33700" y="1632"/>
                    <a:pt x="33700" y="1608"/>
                    <a:pt x="33700" y="1608"/>
                  </a:cubicBezTo>
                  <a:lnTo>
                    <a:pt x="33700" y="1560"/>
                  </a:lnTo>
                  <a:cubicBezTo>
                    <a:pt x="33700" y="1560"/>
                    <a:pt x="33700" y="1536"/>
                    <a:pt x="33676" y="1512"/>
                  </a:cubicBezTo>
                  <a:cubicBezTo>
                    <a:pt x="33676" y="1488"/>
                    <a:pt x="33676" y="1488"/>
                    <a:pt x="33652" y="1464"/>
                  </a:cubicBezTo>
                  <a:cubicBezTo>
                    <a:pt x="33604" y="1392"/>
                    <a:pt x="33508" y="1344"/>
                    <a:pt x="33412" y="1344"/>
                  </a:cubicBezTo>
                  <a:lnTo>
                    <a:pt x="33364" y="1344"/>
                  </a:lnTo>
                  <a:cubicBezTo>
                    <a:pt x="33220" y="1368"/>
                    <a:pt x="33172" y="1488"/>
                    <a:pt x="33148" y="1608"/>
                  </a:cubicBezTo>
                  <a:lnTo>
                    <a:pt x="33004" y="1608"/>
                  </a:lnTo>
                  <a:cubicBezTo>
                    <a:pt x="32668" y="1704"/>
                    <a:pt x="32332" y="1800"/>
                    <a:pt x="31996" y="1896"/>
                  </a:cubicBezTo>
                  <a:lnTo>
                    <a:pt x="31276" y="2064"/>
                  </a:lnTo>
                  <a:cubicBezTo>
                    <a:pt x="31252" y="2088"/>
                    <a:pt x="31204" y="2088"/>
                    <a:pt x="31180" y="2112"/>
                  </a:cubicBezTo>
                  <a:cubicBezTo>
                    <a:pt x="31180" y="2112"/>
                    <a:pt x="31156" y="2136"/>
                    <a:pt x="31156" y="2136"/>
                  </a:cubicBezTo>
                  <a:lnTo>
                    <a:pt x="30844" y="2232"/>
                  </a:lnTo>
                  <a:cubicBezTo>
                    <a:pt x="30532" y="2304"/>
                    <a:pt x="30220" y="2400"/>
                    <a:pt x="29908" y="2496"/>
                  </a:cubicBezTo>
                  <a:cubicBezTo>
                    <a:pt x="29860" y="2496"/>
                    <a:pt x="29812" y="2521"/>
                    <a:pt x="29764" y="2521"/>
                  </a:cubicBezTo>
                  <a:cubicBezTo>
                    <a:pt x="29692" y="2545"/>
                    <a:pt x="29619" y="2569"/>
                    <a:pt x="29547" y="2593"/>
                  </a:cubicBezTo>
                  <a:cubicBezTo>
                    <a:pt x="29379" y="2617"/>
                    <a:pt x="29211" y="2641"/>
                    <a:pt x="29019" y="2641"/>
                  </a:cubicBezTo>
                  <a:cubicBezTo>
                    <a:pt x="28803" y="2665"/>
                    <a:pt x="28587" y="2689"/>
                    <a:pt x="28371" y="2713"/>
                  </a:cubicBezTo>
                  <a:cubicBezTo>
                    <a:pt x="28179" y="2737"/>
                    <a:pt x="27963" y="2737"/>
                    <a:pt x="27771" y="2761"/>
                  </a:cubicBezTo>
                  <a:cubicBezTo>
                    <a:pt x="27579" y="2785"/>
                    <a:pt x="27363" y="2785"/>
                    <a:pt x="27171" y="2785"/>
                  </a:cubicBezTo>
                  <a:cubicBezTo>
                    <a:pt x="26379" y="2833"/>
                    <a:pt x="25587" y="2857"/>
                    <a:pt x="24771" y="2857"/>
                  </a:cubicBezTo>
                  <a:lnTo>
                    <a:pt x="23979" y="2857"/>
                  </a:lnTo>
                  <a:cubicBezTo>
                    <a:pt x="22899" y="2833"/>
                    <a:pt x="21843" y="2809"/>
                    <a:pt x="20787" y="2785"/>
                  </a:cubicBezTo>
                  <a:cubicBezTo>
                    <a:pt x="20042" y="2761"/>
                    <a:pt x="19298" y="2737"/>
                    <a:pt x="18554" y="2713"/>
                  </a:cubicBezTo>
                  <a:cubicBezTo>
                    <a:pt x="18170" y="2713"/>
                    <a:pt x="17810" y="2689"/>
                    <a:pt x="17426" y="2665"/>
                  </a:cubicBezTo>
                  <a:cubicBezTo>
                    <a:pt x="17066" y="2665"/>
                    <a:pt x="16682" y="2641"/>
                    <a:pt x="16322" y="2641"/>
                  </a:cubicBezTo>
                  <a:cubicBezTo>
                    <a:pt x="15602" y="2569"/>
                    <a:pt x="14882" y="2521"/>
                    <a:pt x="14138" y="2448"/>
                  </a:cubicBezTo>
                  <a:cubicBezTo>
                    <a:pt x="14114" y="2448"/>
                    <a:pt x="14090" y="2448"/>
                    <a:pt x="14066" y="2424"/>
                  </a:cubicBezTo>
                  <a:cubicBezTo>
                    <a:pt x="12986" y="2328"/>
                    <a:pt x="11930" y="2208"/>
                    <a:pt x="10850" y="2088"/>
                  </a:cubicBezTo>
                  <a:cubicBezTo>
                    <a:pt x="10586" y="2040"/>
                    <a:pt x="10321" y="2016"/>
                    <a:pt x="10057" y="1968"/>
                  </a:cubicBezTo>
                  <a:cubicBezTo>
                    <a:pt x="9265" y="1872"/>
                    <a:pt x="8473" y="1752"/>
                    <a:pt x="7681" y="1632"/>
                  </a:cubicBezTo>
                  <a:cubicBezTo>
                    <a:pt x="6361" y="1416"/>
                    <a:pt x="5041" y="1176"/>
                    <a:pt x="3745" y="912"/>
                  </a:cubicBezTo>
                  <a:cubicBezTo>
                    <a:pt x="2977" y="744"/>
                    <a:pt x="2185" y="552"/>
                    <a:pt x="1417" y="360"/>
                  </a:cubicBezTo>
                  <a:cubicBezTo>
                    <a:pt x="1153" y="312"/>
                    <a:pt x="912" y="240"/>
                    <a:pt x="648" y="168"/>
                  </a:cubicBezTo>
                  <a:lnTo>
                    <a:pt x="528" y="168"/>
                  </a:lnTo>
                  <a:cubicBezTo>
                    <a:pt x="528" y="144"/>
                    <a:pt x="504" y="144"/>
                    <a:pt x="504" y="120"/>
                  </a:cubicBezTo>
                  <a:cubicBezTo>
                    <a:pt x="480" y="96"/>
                    <a:pt x="456" y="72"/>
                    <a:pt x="432" y="48"/>
                  </a:cubicBezTo>
                  <a:cubicBezTo>
                    <a:pt x="432" y="48"/>
                    <a:pt x="408" y="48"/>
                    <a:pt x="408" y="24"/>
                  </a:cubicBezTo>
                  <a:cubicBezTo>
                    <a:pt x="360" y="24"/>
                    <a:pt x="312" y="0"/>
                    <a:pt x="2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438" name="Google Shape;5438;p90"/>
          <p:cNvPicPr preferRelativeResize="0"/>
          <p:nvPr/>
        </p:nvPicPr>
        <p:blipFill>
          <a:blip r:embed="rId3">
            <a:alphaModFix/>
          </a:blip>
          <a:stretch>
            <a:fillRect/>
          </a:stretch>
        </p:blipFill>
        <p:spPr>
          <a:xfrm>
            <a:off x="850226" y="1378993"/>
            <a:ext cx="3852000" cy="3445953"/>
          </a:xfrm>
          <a:prstGeom prst="rect">
            <a:avLst/>
          </a:prstGeom>
          <a:noFill/>
          <a:ln>
            <a:noFill/>
          </a:ln>
        </p:spPr>
      </p:pic>
      <p:pic>
        <p:nvPicPr>
          <p:cNvPr id="5439" name="Google Shape;5439;p90"/>
          <p:cNvPicPr preferRelativeResize="0"/>
          <p:nvPr/>
        </p:nvPicPr>
        <p:blipFill>
          <a:blip r:embed="rId3">
            <a:alphaModFix/>
          </a:blip>
          <a:stretch>
            <a:fillRect/>
          </a:stretch>
        </p:blipFill>
        <p:spPr>
          <a:xfrm>
            <a:off x="4711101" y="1378993"/>
            <a:ext cx="3852000" cy="3445953"/>
          </a:xfrm>
          <a:prstGeom prst="rect">
            <a:avLst/>
          </a:prstGeom>
          <a:noFill/>
          <a:ln>
            <a:noFill/>
          </a:ln>
        </p:spPr>
      </p:pic>
      <p:sp>
        <p:nvSpPr>
          <p:cNvPr id="5440" name="Google Shape;5440;p90"/>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REMEMBER THESE </a:t>
            </a:r>
            <a:r>
              <a:rPr lang="en">
                <a:solidFill>
                  <a:schemeClr val="dk2"/>
                </a:solidFill>
              </a:rPr>
              <a:t>CONCEPTS</a:t>
            </a:r>
            <a:endParaRPr>
              <a:solidFill>
                <a:schemeClr val="dk2"/>
              </a:solidFill>
            </a:endParaRPr>
          </a:p>
        </p:txBody>
      </p:sp>
      <p:sp>
        <p:nvSpPr>
          <p:cNvPr id="5441" name="Google Shape;5441;p90"/>
          <p:cNvSpPr txBox="1"/>
          <p:nvPr>
            <p:ph idx="1" type="subTitle"/>
          </p:nvPr>
        </p:nvSpPr>
        <p:spPr>
          <a:xfrm>
            <a:off x="2020447" y="3087225"/>
            <a:ext cx="2178000" cy="891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Words that have de same (or nearly the same) meaning. For example: large → big</a:t>
            </a:r>
            <a:endParaRPr/>
          </a:p>
        </p:txBody>
      </p:sp>
      <p:sp>
        <p:nvSpPr>
          <p:cNvPr id="5442" name="Google Shape;5442;p90"/>
          <p:cNvSpPr txBox="1"/>
          <p:nvPr>
            <p:ph idx="3" type="subTitle"/>
          </p:nvPr>
        </p:nvSpPr>
        <p:spPr>
          <a:xfrm>
            <a:off x="2020447" y="2473200"/>
            <a:ext cx="2178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SYNONYMS</a:t>
            </a:r>
            <a:endParaRPr/>
          </a:p>
        </p:txBody>
      </p:sp>
      <p:sp>
        <p:nvSpPr>
          <p:cNvPr id="5443" name="Google Shape;5443;p90"/>
          <p:cNvSpPr txBox="1"/>
          <p:nvPr>
            <p:ph idx="2" type="subTitle"/>
          </p:nvPr>
        </p:nvSpPr>
        <p:spPr>
          <a:xfrm>
            <a:off x="5924447" y="3087225"/>
            <a:ext cx="2178000" cy="891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Words that means the opposite of another words. For example: hot → cold</a:t>
            </a:r>
            <a:endParaRPr/>
          </a:p>
        </p:txBody>
      </p:sp>
      <p:sp>
        <p:nvSpPr>
          <p:cNvPr id="5444" name="Google Shape;5444;p90"/>
          <p:cNvSpPr txBox="1"/>
          <p:nvPr>
            <p:ph idx="4" type="subTitle"/>
          </p:nvPr>
        </p:nvSpPr>
        <p:spPr>
          <a:xfrm>
            <a:off x="5924447" y="2473200"/>
            <a:ext cx="2178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ANTONYMS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144"/>
                                        </p:tgtEl>
                                        <p:attrNameLst>
                                          <p:attrName>style.visibility</p:attrName>
                                        </p:attrNameLst>
                                      </p:cBhvr>
                                      <p:to>
                                        <p:strVal val="visible"/>
                                      </p:to>
                                    </p:set>
                                    <p:animEffect filter="fade" transition="in">
                                      <p:cBhvr>
                                        <p:cTn dur="600"/>
                                        <p:tgtEl>
                                          <p:spTgt spid="5144"/>
                                        </p:tgtEl>
                                      </p:cBhvr>
                                    </p:animEffect>
                                  </p:childTnLst>
                                </p:cTn>
                              </p:par>
                              <p:par>
                                <p:cTn fill="hold" nodeType="withEffect" presetClass="entr" presetID="10" presetSubtype="0">
                                  <p:stCondLst>
                                    <p:cond delay="0"/>
                                  </p:stCondLst>
                                  <p:childTnLst>
                                    <p:set>
                                      <p:cBhvr>
                                        <p:cTn dur="1" fill="hold">
                                          <p:stCondLst>
                                            <p:cond delay="0"/>
                                          </p:stCondLst>
                                        </p:cTn>
                                        <p:tgtEl>
                                          <p:spTgt spid="5145"/>
                                        </p:tgtEl>
                                        <p:attrNameLst>
                                          <p:attrName>style.visibility</p:attrName>
                                        </p:attrNameLst>
                                      </p:cBhvr>
                                      <p:to>
                                        <p:strVal val="visible"/>
                                      </p:to>
                                    </p:set>
                                    <p:animEffect filter="fade" transition="in">
                                      <p:cBhvr>
                                        <p:cTn dur="600"/>
                                        <p:tgtEl>
                                          <p:spTgt spid="514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8" name="Shape 5448"/>
        <p:cNvGrpSpPr/>
        <p:nvPr/>
      </p:nvGrpSpPr>
      <p:grpSpPr>
        <a:xfrm>
          <a:off x="0" y="0"/>
          <a:ext cx="0" cy="0"/>
          <a:chOff x="0" y="0"/>
          <a:chExt cx="0" cy="0"/>
        </a:xfrm>
      </p:grpSpPr>
      <p:sp>
        <p:nvSpPr>
          <p:cNvPr id="5449" name="Google Shape;5449;p91"/>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SAME AND </a:t>
            </a:r>
            <a:r>
              <a:rPr lang="en">
                <a:solidFill>
                  <a:schemeClr val="dk2"/>
                </a:solidFill>
              </a:rPr>
              <a:t>OPPOSITE</a:t>
            </a:r>
            <a:endParaRPr>
              <a:solidFill>
                <a:schemeClr val="dk2"/>
              </a:solidFill>
            </a:endParaRPr>
          </a:p>
        </p:txBody>
      </p:sp>
      <p:sp>
        <p:nvSpPr>
          <p:cNvPr id="5450" name="Google Shape;5450;p91"/>
          <p:cNvSpPr txBox="1"/>
          <p:nvPr/>
        </p:nvSpPr>
        <p:spPr>
          <a:xfrm>
            <a:off x="2468325" y="1307400"/>
            <a:ext cx="4203300" cy="484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1200"/>
              </a:spcBef>
              <a:spcAft>
                <a:spcPts val="1200"/>
              </a:spcAft>
              <a:buNone/>
            </a:pPr>
            <a:r>
              <a:rPr lang="en">
                <a:solidFill>
                  <a:schemeClr val="lt2"/>
                </a:solidFill>
                <a:latin typeface="Poppins"/>
                <a:ea typeface="Poppins"/>
                <a:cs typeface="Poppins"/>
                <a:sym typeface="Poppins"/>
              </a:rPr>
              <a:t>Write a </a:t>
            </a:r>
            <a:r>
              <a:rPr lang="en">
                <a:solidFill>
                  <a:schemeClr val="lt2"/>
                </a:solidFill>
                <a:latin typeface="Poppins"/>
                <a:ea typeface="Poppins"/>
                <a:cs typeface="Poppins"/>
                <a:sym typeface="Poppins"/>
              </a:rPr>
              <a:t>synonym</a:t>
            </a:r>
            <a:r>
              <a:rPr lang="en">
                <a:solidFill>
                  <a:schemeClr val="lt2"/>
                </a:solidFill>
                <a:latin typeface="Poppins"/>
                <a:ea typeface="Poppins"/>
                <a:cs typeface="Poppins"/>
                <a:sym typeface="Poppins"/>
              </a:rPr>
              <a:t> and an antonym for each </a:t>
            </a:r>
            <a:r>
              <a:rPr lang="en">
                <a:solidFill>
                  <a:schemeClr val="lt2"/>
                </a:solidFill>
                <a:latin typeface="Poppins"/>
                <a:ea typeface="Poppins"/>
                <a:cs typeface="Poppins"/>
                <a:sym typeface="Poppins"/>
              </a:rPr>
              <a:t>words. Use the words from the boxes</a:t>
            </a:r>
            <a:endParaRPr>
              <a:solidFill>
                <a:schemeClr val="lt2"/>
              </a:solidFill>
              <a:latin typeface="Poppins"/>
              <a:ea typeface="Poppins"/>
              <a:cs typeface="Poppins"/>
              <a:sym typeface="Poppins"/>
            </a:endParaRPr>
          </a:p>
        </p:txBody>
      </p:sp>
      <p:graphicFrame>
        <p:nvGraphicFramePr>
          <p:cNvPr id="5451" name="Google Shape;5451;p91"/>
          <p:cNvGraphicFramePr/>
          <p:nvPr/>
        </p:nvGraphicFramePr>
        <p:xfrm>
          <a:off x="2281675" y="2161100"/>
          <a:ext cx="3000000" cy="3000000"/>
        </p:xfrm>
        <a:graphic>
          <a:graphicData uri="http://schemas.openxmlformats.org/drawingml/2006/table">
            <a:tbl>
              <a:tblPr>
                <a:noFill/>
                <a:tableStyleId>{C47DCAD6-0A2C-48E7-8A8B-108EFCD81B75}</a:tableStyleId>
              </a:tblPr>
              <a:tblGrid>
                <a:gridCol w="1139525"/>
                <a:gridCol w="1720550"/>
                <a:gridCol w="1720550"/>
              </a:tblGrid>
              <a:tr h="558225">
                <a:tc>
                  <a:txBody>
                    <a:bodyPr/>
                    <a:lstStyle/>
                    <a:p>
                      <a:pPr indent="0" lvl="0" marL="0" rtl="0" algn="ctr">
                        <a:spcBef>
                          <a:spcPts val="0"/>
                        </a:spcBef>
                        <a:spcAft>
                          <a:spcPts val="0"/>
                        </a:spcAft>
                        <a:buNone/>
                      </a:pPr>
                      <a:r>
                        <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SYNONYM</a:t>
                      </a:r>
                      <a:endParaRPr sz="16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ANTONYM</a:t>
                      </a:r>
                      <a:endParaRPr sz="16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55822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true</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822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sick</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822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alike</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5452" name="Google Shape;5452;p91"/>
          <p:cNvSpPr/>
          <p:nvPr/>
        </p:nvSpPr>
        <p:spPr>
          <a:xfrm>
            <a:off x="748575" y="2589650"/>
            <a:ext cx="11526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different</a:t>
            </a:r>
            <a:endParaRPr>
              <a:solidFill>
                <a:schemeClr val="lt2"/>
              </a:solidFill>
              <a:latin typeface="Poppins"/>
              <a:ea typeface="Poppins"/>
              <a:cs typeface="Poppins"/>
              <a:sym typeface="Poppins"/>
            </a:endParaRPr>
          </a:p>
        </p:txBody>
      </p:sp>
      <p:sp>
        <p:nvSpPr>
          <p:cNvPr id="5453" name="Google Shape;5453;p91"/>
          <p:cNvSpPr/>
          <p:nvPr/>
        </p:nvSpPr>
        <p:spPr>
          <a:xfrm>
            <a:off x="7242800" y="2583025"/>
            <a:ext cx="11526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veritable</a:t>
            </a:r>
            <a:endParaRPr>
              <a:solidFill>
                <a:schemeClr val="lt2"/>
              </a:solidFill>
              <a:latin typeface="Poppins"/>
              <a:ea typeface="Poppins"/>
              <a:cs typeface="Poppins"/>
              <a:sym typeface="Poppins"/>
            </a:endParaRPr>
          </a:p>
        </p:txBody>
      </p:sp>
      <p:sp>
        <p:nvSpPr>
          <p:cNvPr id="5454" name="Google Shape;5454;p91"/>
          <p:cNvSpPr/>
          <p:nvPr/>
        </p:nvSpPr>
        <p:spPr>
          <a:xfrm>
            <a:off x="7242800" y="3155750"/>
            <a:ext cx="11526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similar</a:t>
            </a:r>
            <a:endParaRPr>
              <a:solidFill>
                <a:schemeClr val="lt2"/>
              </a:solidFill>
              <a:latin typeface="Poppins"/>
              <a:ea typeface="Poppins"/>
              <a:cs typeface="Poppins"/>
              <a:sym typeface="Poppins"/>
            </a:endParaRPr>
          </a:p>
        </p:txBody>
      </p:sp>
      <p:sp>
        <p:nvSpPr>
          <p:cNvPr id="5455" name="Google Shape;5455;p91"/>
          <p:cNvSpPr/>
          <p:nvPr/>
        </p:nvSpPr>
        <p:spPr>
          <a:xfrm>
            <a:off x="748575" y="3116500"/>
            <a:ext cx="1152600" cy="352500"/>
          </a:xfrm>
          <a:prstGeom prst="roundRect">
            <a:avLst>
              <a:gd fmla="val 43234"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ill</a:t>
            </a:r>
            <a:endParaRPr>
              <a:solidFill>
                <a:schemeClr val="lt2"/>
              </a:solidFill>
              <a:latin typeface="Poppins"/>
              <a:ea typeface="Poppins"/>
              <a:cs typeface="Poppins"/>
              <a:sym typeface="Poppins"/>
            </a:endParaRPr>
          </a:p>
        </p:txBody>
      </p:sp>
      <p:sp>
        <p:nvSpPr>
          <p:cNvPr id="5456" name="Google Shape;5456;p91"/>
          <p:cNvSpPr/>
          <p:nvPr/>
        </p:nvSpPr>
        <p:spPr>
          <a:xfrm>
            <a:off x="748575" y="3643350"/>
            <a:ext cx="11526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false</a:t>
            </a:r>
            <a:endParaRPr>
              <a:solidFill>
                <a:schemeClr val="lt2"/>
              </a:solidFill>
              <a:latin typeface="Poppins"/>
              <a:ea typeface="Poppins"/>
              <a:cs typeface="Poppins"/>
              <a:sym typeface="Poppins"/>
            </a:endParaRPr>
          </a:p>
        </p:txBody>
      </p:sp>
      <p:sp>
        <p:nvSpPr>
          <p:cNvPr id="5457" name="Google Shape;5457;p91"/>
          <p:cNvSpPr/>
          <p:nvPr/>
        </p:nvSpPr>
        <p:spPr>
          <a:xfrm>
            <a:off x="7242800" y="3728475"/>
            <a:ext cx="1152600" cy="352500"/>
          </a:xfrm>
          <a:prstGeom prst="roundRect">
            <a:avLst>
              <a:gd fmla="val 43234"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healthy</a:t>
            </a:r>
            <a:endParaRPr>
              <a:solidFill>
                <a:schemeClr val="lt2"/>
              </a:solidFill>
              <a:latin typeface="Poppins"/>
              <a:ea typeface="Poppins"/>
              <a:cs typeface="Poppins"/>
              <a:sym typeface="Poppins"/>
            </a:endParaRPr>
          </a:p>
        </p:txBody>
      </p:sp>
      <p:sp>
        <p:nvSpPr>
          <p:cNvPr id="5458" name="Google Shape;5458;p91"/>
          <p:cNvSpPr/>
          <p:nvPr/>
        </p:nvSpPr>
        <p:spPr>
          <a:xfrm>
            <a:off x="7379625" y="1838300"/>
            <a:ext cx="442874" cy="410900"/>
          </a:xfrm>
          <a:custGeom>
            <a:rect b="b" l="l" r="r" t="t"/>
            <a:pathLst>
              <a:path extrusionOk="0" h="16436" w="22105">
                <a:moveTo>
                  <a:pt x="0" y="0"/>
                </a:moveTo>
                <a:cubicBezTo>
                  <a:pt x="5431" y="0"/>
                  <a:pt x="11352" y="670"/>
                  <a:pt x="15870" y="3684"/>
                </a:cubicBezTo>
                <a:cubicBezTo>
                  <a:pt x="19806" y="6310"/>
                  <a:pt x="20955" y="11846"/>
                  <a:pt x="22105" y="16436"/>
                </a:cubicBezTo>
              </a:path>
            </a:pathLst>
          </a:custGeom>
          <a:noFill/>
          <a:ln cap="flat" cmpd="sng" w="28575">
            <a:solidFill>
              <a:schemeClr val="dk2"/>
            </a:solidFill>
            <a:prstDash val="solid"/>
            <a:round/>
            <a:headEnd len="med" w="med" type="none"/>
            <a:tailEnd len="med" w="med" type="stealth"/>
          </a:ln>
        </p:spPr>
      </p:sp>
      <p:sp>
        <p:nvSpPr>
          <p:cNvPr id="5459" name="Google Shape;5459;p91"/>
          <p:cNvSpPr/>
          <p:nvPr/>
        </p:nvSpPr>
        <p:spPr>
          <a:xfrm flipH="1">
            <a:off x="1183963" y="1838300"/>
            <a:ext cx="442874" cy="410900"/>
          </a:xfrm>
          <a:custGeom>
            <a:rect b="b" l="l" r="r" t="t"/>
            <a:pathLst>
              <a:path extrusionOk="0" h="16436" w="22105">
                <a:moveTo>
                  <a:pt x="0" y="0"/>
                </a:moveTo>
                <a:cubicBezTo>
                  <a:pt x="5431" y="0"/>
                  <a:pt x="11352" y="670"/>
                  <a:pt x="15870" y="3684"/>
                </a:cubicBezTo>
                <a:cubicBezTo>
                  <a:pt x="19806" y="6310"/>
                  <a:pt x="20955" y="11846"/>
                  <a:pt x="22105" y="16436"/>
                </a:cubicBezTo>
              </a:path>
            </a:pathLst>
          </a:custGeom>
          <a:noFill/>
          <a:ln cap="flat" cmpd="sng" w="28575">
            <a:solidFill>
              <a:schemeClr val="dk2"/>
            </a:solidFill>
            <a:prstDash val="solid"/>
            <a:round/>
            <a:headEnd len="med" w="med" type="none"/>
            <a:tailEnd len="med" w="med" type="stealth"/>
          </a:ln>
        </p:spPr>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59"/>
                                        </p:tgtEl>
                                        <p:attrNameLst>
                                          <p:attrName>style.visibility</p:attrName>
                                        </p:attrNameLst>
                                      </p:cBhvr>
                                      <p:to>
                                        <p:strVal val="visible"/>
                                      </p:to>
                                    </p:set>
                                    <p:animEffect filter="fade" transition="in">
                                      <p:cBhvr>
                                        <p:cTn dur="700"/>
                                        <p:tgtEl>
                                          <p:spTgt spid="5459"/>
                                        </p:tgtEl>
                                      </p:cBhvr>
                                    </p:animEffect>
                                  </p:childTnLst>
                                </p:cTn>
                              </p:par>
                              <p:par>
                                <p:cTn fill="hold" nodeType="withEffect" presetClass="entr" presetID="10" presetSubtype="0">
                                  <p:stCondLst>
                                    <p:cond delay="0"/>
                                  </p:stCondLst>
                                  <p:childTnLst>
                                    <p:set>
                                      <p:cBhvr>
                                        <p:cTn dur="1" fill="hold">
                                          <p:stCondLst>
                                            <p:cond delay="0"/>
                                          </p:stCondLst>
                                        </p:cTn>
                                        <p:tgtEl>
                                          <p:spTgt spid="5458"/>
                                        </p:tgtEl>
                                        <p:attrNameLst>
                                          <p:attrName>style.visibility</p:attrName>
                                        </p:attrNameLst>
                                      </p:cBhvr>
                                      <p:to>
                                        <p:strVal val="visible"/>
                                      </p:to>
                                    </p:set>
                                    <p:animEffect filter="fade" transition="in">
                                      <p:cBhvr>
                                        <p:cTn dur="700"/>
                                        <p:tgtEl>
                                          <p:spTgt spid="545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3" name="Shape 5463"/>
        <p:cNvGrpSpPr/>
        <p:nvPr/>
      </p:nvGrpSpPr>
      <p:grpSpPr>
        <a:xfrm>
          <a:off x="0" y="0"/>
          <a:ext cx="0" cy="0"/>
          <a:chOff x="0" y="0"/>
          <a:chExt cx="0" cy="0"/>
        </a:xfrm>
      </p:grpSpPr>
      <p:sp>
        <p:nvSpPr>
          <p:cNvPr id="5464" name="Google Shape;5464;p92"/>
          <p:cNvSpPr txBox="1"/>
          <p:nvPr>
            <p:ph type="title"/>
          </p:nvPr>
        </p:nvSpPr>
        <p:spPr>
          <a:xfrm>
            <a:off x="715750" y="2332025"/>
            <a:ext cx="40647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PREFIXES</a:t>
            </a:r>
            <a:endParaRPr/>
          </a:p>
        </p:txBody>
      </p:sp>
      <p:sp>
        <p:nvSpPr>
          <p:cNvPr id="5465" name="Google Shape;5465;p92"/>
          <p:cNvSpPr txBox="1"/>
          <p:nvPr>
            <p:ph idx="1" type="subTitle"/>
          </p:nvPr>
        </p:nvSpPr>
        <p:spPr>
          <a:xfrm>
            <a:off x="715750" y="3132175"/>
            <a:ext cx="4064700" cy="7134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You can enter a subtitle here if you need it</a:t>
            </a:r>
            <a:endParaRPr/>
          </a:p>
        </p:txBody>
      </p:sp>
      <p:sp>
        <p:nvSpPr>
          <p:cNvPr id="5466" name="Google Shape;5466;p92"/>
          <p:cNvSpPr txBox="1"/>
          <p:nvPr>
            <p:ph idx="2" type="title"/>
          </p:nvPr>
        </p:nvSpPr>
        <p:spPr>
          <a:xfrm>
            <a:off x="3538750" y="1337825"/>
            <a:ext cx="12417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0" name="Shape 5470"/>
        <p:cNvGrpSpPr/>
        <p:nvPr/>
      </p:nvGrpSpPr>
      <p:grpSpPr>
        <a:xfrm>
          <a:off x="0" y="0"/>
          <a:ext cx="0" cy="0"/>
          <a:chOff x="0" y="0"/>
          <a:chExt cx="0" cy="0"/>
        </a:xfrm>
      </p:grpSpPr>
      <p:sp>
        <p:nvSpPr>
          <p:cNvPr id="5471" name="Google Shape;5471;p93"/>
          <p:cNvSpPr/>
          <p:nvPr/>
        </p:nvSpPr>
        <p:spPr>
          <a:xfrm rot="5400000">
            <a:off x="2403533" y="-408495"/>
            <a:ext cx="4355647" cy="7706037"/>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3"/>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500"/>
              </a:spcBef>
              <a:spcAft>
                <a:spcPts val="500"/>
              </a:spcAft>
              <a:buNone/>
            </a:pPr>
            <a:r>
              <a:rPr lang="en"/>
              <a:t>PREFIXES AND </a:t>
            </a:r>
            <a:r>
              <a:rPr lang="en">
                <a:solidFill>
                  <a:schemeClr val="dk2"/>
                </a:solidFill>
              </a:rPr>
              <a:t>THEIR MEANINGS</a:t>
            </a:r>
            <a:endParaRPr>
              <a:solidFill>
                <a:schemeClr val="dk2"/>
              </a:solidFill>
            </a:endParaRPr>
          </a:p>
        </p:txBody>
      </p:sp>
      <p:sp>
        <p:nvSpPr>
          <p:cNvPr id="5473" name="Google Shape;5473;p93"/>
          <p:cNvSpPr txBox="1"/>
          <p:nvPr/>
        </p:nvSpPr>
        <p:spPr>
          <a:xfrm>
            <a:off x="2468325" y="1307400"/>
            <a:ext cx="4203300" cy="4848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1200"/>
              </a:spcBef>
              <a:spcAft>
                <a:spcPts val="1200"/>
              </a:spcAft>
              <a:buNone/>
            </a:pPr>
            <a:r>
              <a:rPr lang="en">
                <a:solidFill>
                  <a:schemeClr val="lt2"/>
                </a:solidFill>
                <a:latin typeface="Poppins"/>
                <a:ea typeface="Poppins"/>
                <a:cs typeface="Poppins"/>
                <a:sym typeface="Poppins"/>
              </a:rPr>
              <a:t>Generate examples of words that can be created using the provided prefix</a:t>
            </a:r>
            <a:endParaRPr>
              <a:solidFill>
                <a:schemeClr val="lt2"/>
              </a:solidFill>
              <a:latin typeface="Poppins"/>
              <a:ea typeface="Poppins"/>
              <a:cs typeface="Poppins"/>
              <a:sym typeface="Poppins"/>
            </a:endParaRPr>
          </a:p>
        </p:txBody>
      </p:sp>
      <p:graphicFrame>
        <p:nvGraphicFramePr>
          <p:cNvPr id="5474" name="Google Shape;5474;p93"/>
          <p:cNvGraphicFramePr/>
          <p:nvPr/>
        </p:nvGraphicFramePr>
        <p:xfrm>
          <a:off x="1488850" y="2161100"/>
          <a:ext cx="3000000" cy="3000000"/>
        </p:xfrm>
        <a:graphic>
          <a:graphicData uri="http://schemas.openxmlformats.org/drawingml/2006/table">
            <a:tbl>
              <a:tblPr>
                <a:noFill/>
                <a:tableStyleId>{C47DCAD6-0A2C-48E7-8A8B-108EFCD81B75}</a:tableStyleId>
              </a:tblPr>
              <a:tblGrid>
                <a:gridCol w="1533000"/>
                <a:gridCol w="2314625"/>
                <a:gridCol w="2314625"/>
              </a:tblGrid>
              <a:tr h="426700">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PREFIX</a:t>
                      </a:r>
                      <a:endParaRPr sz="1600">
                        <a:solidFill>
                          <a:schemeClr val="dk1"/>
                        </a:solidFill>
                        <a:latin typeface="Denk One"/>
                        <a:ea typeface="Denk One"/>
                        <a:cs typeface="Denk One"/>
                        <a:sym typeface="Denk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MEANING</a:t>
                      </a:r>
                      <a:endParaRPr sz="16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EXAMPLES</a:t>
                      </a:r>
                      <a:endParaRPr sz="16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a-, an-</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without</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amoral,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circum-</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around</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c</a:t>
                      </a:r>
                      <a:r>
                        <a:rPr lang="en">
                          <a:solidFill>
                            <a:schemeClr val="dk1"/>
                          </a:solidFill>
                          <a:latin typeface="Poppins"/>
                          <a:ea typeface="Poppins"/>
                          <a:cs typeface="Poppins"/>
                          <a:sym typeface="Poppins"/>
                        </a:rPr>
                        <a:t>ircumvent,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co-</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with</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copilot,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extra-</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beyond, more than</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e</a:t>
                      </a:r>
                      <a:r>
                        <a:rPr lang="en">
                          <a:solidFill>
                            <a:schemeClr val="dk1"/>
                          </a:solidFill>
                          <a:latin typeface="Poppins"/>
                          <a:ea typeface="Poppins"/>
                          <a:cs typeface="Poppins"/>
                          <a:sym typeface="Poppins"/>
                        </a:rPr>
                        <a:t>xtracurricular,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il-, im-, in-</a:t>
                      </a:r>
                      <a:endParaRPr>
                        <a:solidFill>
                          <a:schemeClr val="lt2"/>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not, without</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Poppins"/>
                          <a:ea typeface="Poppins"/>
                          <a:cs typeface="Poppins"/>
                          <a:sym typeface="Poppins"/>
                        </a:rPr>
                        <a:t>i</a:t>
                      </a:r>
                      <a:r>
                        <a:rPr lang="en">
                          <a:solidFill>
                            <a:schemeClr val="dk1"/>
                          </a:solidFill>
                          <a:latin typeface="Poppins"/>
                          <a:ea typeface="Poppins"/>
                          <a:cs typeface="Poppins"/>
                          <a:sym typeface="Poppins"/>
                        </a:rPr>
                        <a:t>llegal, ...</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471"/>
                                        </p:tgtEl>
                                        <p:attrNameLst>
                                          <p:attrName>style.visibility</p:attrName>
                                        </p:attrNameLst>
                                      </p:cBhvr>
                                      <p:to>
                                        <p:strVal val="visible"/>
                                      </p:to>
                                    </p:set>
                                    <p:animEffect filter="fade" transition="in">
                                      <p:cBhvr>
                                        <p:cTn dur="500"/>
                                        <p:tgtEl>
                                          <p:spTgt spid="54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8" name="Shape 5478"/>
        <p:cNvGrpSpPr/>
        <p:nvPr/>
      </p:nvGrpSpPr>
      <p:grpSpPr>
        <a:xfrm>
          <a:off x="0" y="0"/>
          <a:ext cx="0" cy="0"/>
          <a:chOff x="0" y="0"/>
          <a:chExt cx="0" cy="0"/>
        </a:xfrm>
      </p:grpSpPr>
      <p:sp>
        <p:nvSpPr>
          <p:cNvPr id="5479" name="Google Shape;5479;p9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ORIGINS OF THE ENGLISH </a:t>
            </a:r>
            <a:r>
              <a:rPr lang="en">
                <a:solidFill>
                  <a:schemeClr val="dk2"/>
                </a:solidFill>
              </a:rPr>
              <a:t>LANGUAGE</a:t>
            </a:r>
            <a:endParaRPr>
              <a:solidFill>
                <a:schemeClr val="dk2"/>
              </a:solidFill>
            </a:endParaRPr>
          </a:p>
        </p:txBody>
      </p:sp>
      <p:pic>
        <p:nvPicPr>
          <p:cNvPr id="5480" name="Google Shape;5480;p94" title="Gráfico">
            <a:hlinkClick r:id="rId3"/>
          </p:cNvPr>
          <p:cNvPicPr preferRelativeResize="0"/>
          <p:nvPr/>
        </p:nvPicPr>
        <p:blipFill>
          <a:blip r:embed="rId4">
            <a:alphaModFix/>
          </a:blip>
          <a:stretch>
            <a:fillRect/>
          </a:stretch>
        </p:blipFill>
        <p:spPr>
          <a:xfrm>
            <a:off x="3046037" y="1242413"/>
            <a:ext cx="3033735" cy="2977600"/>
          </a:xfrm>
          <a:prstGeom prst="rect">
            <a:avLst/>
          </a:prstGeom>
          <a:noFill/>
          <a:ln>
            <a:noFill/>
          </a:ln>
        </p:spPr>
      </p:pic>
      <p:sp>
        <p:nvSpPr>
          <p:cNvPr id="5481" name="Google Shape;5481;p94"/>
          <p:cNvSpPr txBox="1"/>
          <p:nvPr/>
        </p:nvSpPr>
        <p:spPr>
          <a:xfrm>
            <a:off x="713225" y="4377378"/>
            <a:ext cx="7704000" cy="24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Poppins"/>
                <a:ea typeface="Poppins"/>
                <a:cs typeface="Poppins"/>
                <a:sym typeface="Poppins"/>
              </a:rPr>
              <a:t>Follow the link in the graph to modify its data and then paste the new one here. </a:t>
            </a:r>
            <a:r>
              <a:rPr b="1" lang="en" sz="1100">
                <a:solidFill>
                  <a:schemeClr val="dk1"/>
                </a:solidFill>
                <a:uFill>
                  <a:noFill/>
                </a:uFill>
                <a:latin typeface="Poppins"/>
                <a:ea typeface="Poppins"/>
                <a:cs typeface="Poppins"/>
                <a:sym typeface="Poppins"/>
                <a:hlinkClick r:id="rId5">
                  <a:extLst>
                    <a:ext uri="{A12FA001-AC4F-418D-AE19-62706E023703}">
                      <ahyp:hlinkClr val="tx"/>
                    </a:ext>
                  </a:extLst>
                </a:hlinkClick>
              </a:rPr>
              <a:t>For more info, click here</a:t>
            </a:r>
            <a:endParaRPr b="1" sz="1100">
              <a:solidFill>
                <a:schemeClr val="dk1"/>
              </a:solidFill>
              <a:latin typeface="Poppins"/>
              <a:ea typeface="Poppins"/>
              <a:cs typeface="Poppins"/>
              <a:sym typeface="Poppins"/>
            </a:endParaRPr>
          </a:p>
          <a:p>
            <a:pPr indent="0" lvl="0" marL="0" rtl="0" algn="ctr">
              <a:spcBef>
                <a:spcPts val="0"/>
              </a:spcBef>
              <a:spcAft>
                <a:spcPts val="0"/>
              </a:spcAft>
              <a:buNone/>
            </a:pPr>
            <a:r>
              <a:t/>
            </a:r>
            <a:endParaRPr sz="1100">
              <a:solidFill>
                <a:schemeClr val="dk1"/>
              </a:solidFill>
              <a:latin typeface="Poppins"/>
              <a:ea typeface="Poppins"/>
              <a:cs typeface="Poppins"/>
              <a:sym typeface="Poppins"/>
            </a:endParaRPr>
          </a:p>
        </p:txBody>
      </p:sp>
      <p:sp>
        <p:nvSpPr>
          <p:cNvPr id="5482" name="Google Shape;5482;p94"/>
          <p:cNvSpPr txBox="1"/>
          <p:nvPr>
            <p:ph idx="4294967295" type="subTitle"/>
          </p:nvPr>
        </p:nvSpPr>
        <p:spPr>
          <a:xfrm>
            <a:off x="6419400" y="3379938"/>
            <a:ext cx="1614600" cy="3864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Mars is red and a cold place</a:t>
            </a:r>
            <a:endParaRPr/>
          </a:p>
        </p:txBody>
      </p:sp>
      <p:sp>
        <p:nvSpPr>
          <p:cNvPr id="5483" name="Google Shape;5483;p94"/>
          <p:cNvSpPr txBox="1"/>
          <p:nvPr>
            <p:ph idx="4294967295" type="subTitle"/>
          </p:nvPr>
        </p:nvSpPr>
        <p:spPr>
          <a:xfrm>
            <a:off x="6351663" y="1969425"/>
            <a:ext cx="1614600" cy="3864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Jupiter is</a:t>
            </a:r>
            <a:r>
              <a:rPr lang="en"/>
              <a:t> the biggest planet</a:t>
            </a:r>
            <a:endParaRPr/>
          </a:p>
        </p:txBody>
      </p:sp>
      <p:sp>
        <p:nvSpPr>
          <p:cNvPr id="5484" name="Google Shape;5484;p94"/>
          <p:cNvSpPr/>
          <p:nvPr/>
        </p:nvSpPr>
        <p:spPr>
          <a:xfrm>
            <a:off x="6143520" y="1690702"/>
            <a:ext cx="172500" cy="172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4"/>
          <p:cNvSpPr/>
          <p:nvPr/>
        </p:nvSpPr>
        <p:spPr>
          <a:xfrm>
            <a:off x="6213107" y="3101202"/>
            <a:ext cx="172500" cy="172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4"/>
          <p:cNvSpPr txBox="1"/>
          <p:nvPr/>
        </p:nvSpPr>
        <p:spPr>
          <a:xfrm>
            <a:off x="6419423" y="2939213"/>
            <a:ext cx="1605900" cy="386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LATIN</a:t>
            </a:r>
            <a:endParaRPr sz="2000">
              <a:solidFill>
                <a:schemeClr val="dk1"/>
              </a:solidFill>
              <a:latin typeface="Denk One"/>
              <a:ea typeface="Denk One"/>
              <a:cs typeface="Denk One"/>
              <a:sym typeface="Denk One"/>
            </a:endParaRPr>
          </a:p>
        </p:txBody>
      </p:sp>
      <p:sp>
        <p:nvSpPr>
          <p:cNvPr id="5487" name="Google Shape;5487;p94"/>
          <p:cNvSpPr txBox="1"/>
          <p:nvPr/>
        </p:nvSpPr>
        <p:spPr>
          <a:xfrm>
            <a:off x="6358439" y="1528700"/>
            <a:ext cx="1605900" cy="386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GREEK</a:t>
            </a:r>
            <a:endParaRPr sz="2000">
              <a:solidFill>
                <a:schemeClr val="dk1"/>
              </a:solidFill>
              <a:latin typeface="Denk One"/>
              <a:ea typeface="Denk One"/>
              <a:cs typeface="Denk One"/>
              <a:sym typeface="Denk One"/>
            </a:endParaRPr>
          </a:p>
        </p:txBody>
      </p:sp>
      <p:sp>
        <p:nvSpPr>
          <p:cNvPr id="5488" name="Google Shape;5488;p94"/>
          <p:cNvSpPr txBox="1"/>
          <p:nvPr>
            <p:ph idx="4294967295" type="subTitle"/>
          </p:nvPr>
        </p:nvSpPr>
        <p:spPr>
          <a:xfrm>
            <a:off x="1118050" y="2018600"/>
            <a:ext cx="1616400" cy="3864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Venus has a beautiful name</a:t>
            </a:r>
            <a:endParaRPr/>
          </a:p>
        </p:txBody>
      </p:sp>
      <p:sp>
        <p:nvSpPr>
          <p:cNvPr id="5489" name="Google Shape;5489;p94"/>
          <p:cNvSpPr/>
          <p:nvPr/>
        </p:nvSpPr>
        <p:spPr>
          <a:xfrm>
            <a:off x="2750357" y="1739865"/>
            <a:ext cx="172500" cy="172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4"/>
          <p:cNvSpPr txBox="1"/>
          <p:nvPr/>
        </p:nvSpPr>
        <p:spPr>
          <a:xfrm>
            <a:off x="1118100" y="1577875"/>
            <a:ext cx="1616400" cy="386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FRENCH</a:t>
            </a:r>
            <a:endParaRPr sz="2000">
              <a:solidFill>
                <a:schemeClr val="dk1"/>
              </a:solidFill>
              <a:latin typeface="Denk One"/>
              <a:ea typeface="Denk One"/>
              <a:cs typeface="Denk One"/>
              <a:sym typeface="Denk One"/>
            </a:endParaRPr>
          </a:p>
        </p:txBody>
      </p:sp>
      <p:sp>
        <p:nvSpPr>
          <p:cNvPr id="5491" name="Google Shape;5491;p94"/>
          <p:cNvSpPr txBox="1"/>
          <p:nvPr>
            <p:ph idx="4294967295" type="subTitle"/>
          </p:nvPr>
        </p:nvSpPr>
        <p:spPr>
          <a:xfrm>
            <a:off x="1414750" y="3894475"/>
            <a:ext cx="1616400" cy="3864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Saturn is the ringed planet</a:t>
            </a:r>
            <a:endParaRPr/>
          </a:p>
        </p:txBody>
      </p:sp>
      <p:sp>
        <p:nvSpPr>
          <p:cNvPr id="5492" name="Google Shape;5492;p94"/>
          <p:cNvSpPr/>
          <p:nvPr/>
        </p:nvSpPr>
        <p:spPr>
          <a:xfrm>
            <a:off x="3047057" y="3615740"/>
            <a:ext cx="172500" cy="172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4"/>
          <p:cNvSpPr txBox="1"/>
          <p:nvPr/>
        </p:nvSpPr>
        <p:spPr>
          <a:xfrm>
            <a:off x="1414800" y="3453750"/>
            <a:ext cx="1616400" cy="386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GERMANY</a:t>
            </a:r>
            <a:endParaRPr sz="2000">
              <a:solidFill>
                <a:schemeClr val="dk1"/>
              </a:solidFill>
              <a:latin typeface="Denk One"/>
              <a:ea typeface="Denk One"/>
              <a:cs typeface="Denk One"/>
              <a:sym typeface="Denk One"/>
            </a:endParaRPr>
          </a:p>
        </p:txBody>
      </p:sp>
      <p:sp>
        <p:nvSpPr>
          <p:cNvPr id="5494" name="Google Shape;5494;p94"/>
          <p:cNvSpPr txBox="1"/>
          <p:nvPr/>
        </p:nvSpPr>
        <p:spPr>
          <a:xfrm>
            <a:off x="4682675" y="1196225"/>
            <a:ext cx="685800" cy="4443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sz="2100">
                <a:solidFill>
                  <a:schemeClr val="dk1"/>
                </a:solidFill>
                <a:latin typeface="Denk One"/>
                <a:ea typeface="Denk One"/>
                <a:cs typeface="Denk One"/>
                <a:sym typeface="Denk One"/>
              </a:rPr>
              <a:t>5.8%</a:t>
            </a:r>
            <a:endParaRPr sz="2100">
              <a:solidFill>
                <a:schemeClr val="dk1"/>
              </a:solidFill>
              <a:latin typeface="Denk One"/>
              <a:ea typeface="Denk One"/>
              <a:cs typeface="Denk One"/>
              <a:sym typeface="Denk One"/>
            </a:endParaRPr>
          </a:p>
        </p:txBody>
      </p:sp>
      <p:sp>
        <p:nvSpPr>
          <p:cNvPr id="5495" name="Google Shape;5495;p94"/>
          <p:cNvSpPr txBox="1"/>
          <p:nvPr/>
        </p:nvSpPr>
        <p:spPr>
          <a:xfrm>
            <a:off x="5527300" y="2509075"/>
            <a:ext cx="824400" cy="4443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sz="2100">
                <a:solidFill>
                  <a:schemeClr val="dk1"/>
                </a:solidFill>
                <a:latin typeface="Denk One"/>
                <a:ea typeface="Denk One"/>
                <a:cs typeface="Denk One"/>
                <a:sym typeface="Denk One"/>
              </a:rPr>
              <a:t>32.6</a:t>
            </a:r>
            <a:r>
              <a:rPr lang="en" sz="2100">
                <a:solidFill>
                  <a:schemeClr val="dk1"/>
                </a:solidFill>
                <a:latin typeface="Denk One"/>
                <a:ea typeface="Denk One"/>
                <a:cs typeface="Denk One"/>
                <a:sym typeface="Denk One"/>
              </a:rPr>
              <a:t>%</a:t>
            </a:r>
            <a:endParaRPr sz="2100">
              <a:solidFill>
                <a:schemeClr val="dk1"/>
              </a:solidFill>
              <a:latin typeface="Denk One"/>
              <a:ea typeface="Denk One"/>
              <a:cs typeface="Denk One"/>
              <a:sym typeface="Denk One"/>
            </a:endParaRPr>
          </a:p>
        </p:txBody>
      </p:sp>
      <p:sp>
        <p:nvSpPr>
          <p:cNvPr id="5496" name="Google Shape;5496;p94"/>
          <p:cNvSpPr txBox="1"/>
          <p:nvPr/>
        </p:nvSpPr>
        <p:spPr>
          <a:xfrm>
            <a:off x="3753275" y="3690175"/>
            <a:ext cx="929400" cy="4443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sz="2100">
                <a:solidFill>
                  <a:schemeClr val="dk1"/>
                </a:solidFill>
                <a:latin typeface="Denk One"/>
                <a:ea typeface="Denk One"/>
                <a:cs typeface="Denk One"/>
                <a:sym typeface="Denk One"/>
              </a:rPr>
              <a:t>29.1%</a:t>
            </a:r>
            <a:endParaRPr sz="2100">
              <a:solidFill>
                <a:schemeClr val="dk1"/>
              </a:solidFill>
              <a:latin typeface="Denk One"/>
              <a:ea typeface="Denk One"/>
              <a:cs typeface="Denk One"/>
              <a:sym typeface="Denk One"/>
            </a:endParaRPr>
          </a:p>
        </p:txBody>
      </p:sp>
      <p:sp>
        <p:nvSpPr>
          <p:cNvPr id="5497" name="Google Shape;5497;p94"/>
          <p:cNvSpPr txBox="1"/>
          <p:nvPr/>
        </p:nvSpPr>
        <p:spPr>
          <a:xfrm>
            <a:off x="2978875" y="2061075"/>
            <a:ext cx="824400" cy="4443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0"/>
              </a:spcAft>
              <a:buNone/>
            </a:pPr>
            <a:r>
              <a:rPr lang="en" sz="2100">
                <a:solidFill>
                  <a:schemeClr val="dk1"/>
                </a:solidFill>
                <a:latin typeface="Denk One"/>
                <a:ea typeface="Denk One"/>
                <a:cs typeface="Denk One"/>
                <a:sym typeface="Denk One"/>
              </a:rPr>
              <a:t>32.</a:t>
            </a:r>
            <a:r>
              <a:rPr lang="en" sz="2100">
                <a:solidFill>
                  <a:schemeClr val="dk1"/>
                </a:solidFill>
                <a:latin typeface="Denk One"/>
                <a:ea typeface="Denk One"/>
                <a:cs typeface="Denk One"/>
                <a:sym typeface="Denk One"/>
              </a:rPr>
              <a:t>6%</a:t>
            </a:r>
            <a:endParaRPr sz="2100">
              <a:solidFill>
                <a:schemeClr val="dk1"/>
              </a:solidFill>
              <a:latin typeface="Denk One"/>
              <a:ea typeface="Denk One"/>
              <a:cs typeface="Denk One"/>
              <a:sym typeface="Denk One"/>
            </a:endParaRPr>
          </a:p>
        </p:txBody>
      </p:sp>
      <p:grpSp>
        <p:nvGrpSpPr>
          <p:cNvPr id="5498" name="Google Shape;5498;p94"/>
          <p:cNvGrpSpPr/>
          <p:nvPr/>
        </p:nvGrpSpPr>
        <p:grpSpPr>
          <a:xfrm>
            <a:off x="4117338" y="2049838"/>
            <a:ext cx="1011575" cy="1362750"/>
            <a:chOff x="2486125" y="1266275"/>
            <a:chExt cx="1011575" cy="1362750"/>
          </a:xfrm>
        </p:grpSpPr>
        <p:sp>
          <p:nvSpPr>
            <p:cNvPr id="5499" name="Google Shape;5499;p94"/>
            <p:cNvSpPr/>
            <p:nvPr/>
          </p:nvSpPr>
          <p:spPr>
            <a:xfrm>
              <a:off x="2512800" y="1576225"/>
              <a:ext cx="427850" cy="504900"/>
            </a:xfrm>
            <a:custGeom>
              <a:rect b="b" l="l" r="r" t="t"/>
              <a:pathLst>
                <a:path extrusionOk="0" h="20196" w="17114">
                  <a:moveTo>
                    <a:pt x="475" y="0"/>
                  </a:moveTo>
                  <a:cubicBezTo>
                    <a:pt x="456" y="0"/>
                    <a:pt x="443" y="5"/>
                    <a:pt x="435" y="14"/>
                  </a:cubicBezTo>
                  <a:cubicBezTo>
                    <a:pt x="1" y="481"/>
                    <a:pt x="1435" y="6486"/>
                    <a:pt x="3503" y="10989"/>
                  </a:cubicBezTo>
                  <a:cubicBezTo>
                    <a:pt x="5605" y="15492"/>
                    <a:pt x="12510" y="20129"/>
                    <a:pt x="12510" y="20129"/>
                  </a:cubicBezTo>
                  <a:lnTo>
                    <a:pt x="17113" y="20195"/>
                  </a:lnTo>
                  <a:cubicBezTo>
                    <a:pt x="14042" y="10786"/>
                    <a:pt x="1370" y="0"/>
                    <a:pt x="4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4"/>
            <p:cNvSpPr/>
            <p:nvPr/>
          </p:nvSpPr>
          <p:spPr>
            <a:xfrm>
              <a:off x="2545325" y="1614100"/>
              <a:ext cx="337775" cy="449500"/>
            </a:xfrm>
            <a:custGeom>
              <a:rect b="b" l="l" r="r" t="t"/>
              <a:pathLst>
                <a:path extrusionOk="0" h="17980" w="13511">
                  <a:moveTo>
                    <a:pt x="1" y="0"/>
                  </a:moveTo>
                  <a:cubicBezTo>
                    <a:pt x="801" y="1702"/>
                    <a:pt x="1702" y="3369"/>
                    <a:pt x="2636" y="4971"/>
                  </a:cubicBezTo>
                  <a:cubicBezTo>
                    <a:pt x="3570" y="6605"/>
                    <a:pt x="4637" y="8173"/>
                    <a:pt x="5705" y="9707"/>
                  </a:cubicBezTo>
                  <a:cubicBezTo>
                    <a:pt x="6239" y="10508"/>
                    <a:pt x="6839" y="11275"/>
                    <a:pt x="7406" y="12009"/>
                  </a:cubicBezTo>
                  <a:cubicBezTo>
                    <a:pt x="8007" y="12709"/>
                    <a:pt x="8574" y="13477"/>
                    <a:pt x="9241" y="14177"/>
                  </a:cubicBezTo>
                  <a:cubicBezTo>
                    <a:pt x="10542" y="15612"/>
                    <a:pt x="11909" y="16979"/>
                    <a:pt x="13510" y="17980"/>
                  </a:cubicBezTo>
                  <a:cubicBezTo>
                    <a:pt x="12176" y="16646"/>
                    <a:pt x="11009" y="15178"/>
                    <a:pt x="9841" y="13710"/>
                  </a:cubicBezTo>
                  <a:cubicBezTo>
                    <a:pt x="8707" y="12276"/>
                    <a:pt x="7573" y="10741"/>
                    <a:pt x="6505" y="9207"/>
                  </a:cubicBezTo>
                  <a:cubicBezTo>
                    <a:pt x="4304" y="6171"/>
                    <a:pt x="2202" y="30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4"/>
            <p:cNvSpPr/>
            <p:nvPr/>
          </p:nvSpPr>
          <p:spPr>
            <a:xfrm>
              <a:off x="2860550" y="1266275"/>
              <a:ext cx="363900" cy="811525"/>
            </a:xfrm>
            <a:custGeom>
              <a:rect b="b" l="l" r="r" t="t"/>
              <a:pathLst>
                <a:path extrusionOk="0" h="32461" w="14556">
                  <a:moveTo>
                    <a:pt x="2490" y="1"/>
                  </a:moveTo>
                  <a:cubicBezTo>
                    <a:pt x="2482" y="1"/>
                    <a:pt x="2476" y="2"/>
                    <a:pt x="2469" y="3"/>
                  </a:cubicBezTo>
                  <a:cubicBezTo>
                    <a:pt x="1502" y="237"/>
                    <a:pt x="1" y="8510"/>
                    <a:pt x="434" y="15014"/>
                  </a:cubicBezTo>
                  <a:cubicBezTo>
                    <a:pt x="835" y="21552"/>
                    <a:pt x="4537" y="32460"/>
                    <a:pt x="4537" y="32460"/>
                  </a:cubicBezTo>
                  <a:lnTo>
                    <a:pt x="6105" y="32460"/>
                  </a:lnTo>
                  <a:cubicBezTo>
                    <a:pt x="14555" y="19967"/>
                    <a:pt x="3582" y="1"/>
                    <a:pt x="2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4"/>
            <p:cNvSpPr/>
            <p:nvPr/>
          </p:nvSpPr>
          <p:spPr>
            <a:xfrm>
              <a:off x="2932275" y="1303875"/>
              <a:ext cx="79250" cy="753900"/>
            </a:xfrm>
            <a:custGeom>
              <a:rect b="b" l="l" r="r" t="t"/>
              <a:pathLst>
                <a:path extrusionOk="0" h="30156" w="3170">
                  <a:moveTo>
                    <a:pt x="1" y="1"/>
                  </a:moveTo>
                  <a:lnTo>
                    <a:pt x="935" y="7473"/>
                  </a:lnTo>
                  <a:cubicBezTo>
                    <a:pt x="1268" y="10041"/>
                    <a:pt x="1568" y="12543"/>
                    <a:pt x="1835" y="15045"/>
                  </a:cubicBezTo>
                  <a:cubicBezTo>
                    <a:pt x="2069" y="17546"/>
                    <a:pt x="2336" y="20082"/>
                    <a:pt x="2436" y="22583"/>
                  </a:cubicBezTo>
                  <a:lnTo>
                    <a:pt x="2502" y="23551"/>
                  </a:lnTo>
                  <a:lnTo>
                    <a:pt x="2536" y="24485"/>
                  </a:lnTo>
                  <a:cubicBezTo>
                    <a:pt x="2536" y="25118"/>
                    <a:pt x="2569" y="25752"/>
                    <a:pt x="2569" y="26386"/>
                  </a:cubicBezTo>
                  <a:lnTo>
                    <a:pt x="2569" y="28254"/>
                  </a:lnTo>
                  <a:cubicBezTo>
                    <a:pt x="2536" y="28921"/>
                    <a:pt x="2536" y="29555"/>
                    <a:pt x="2502" y="30155"/>
                  </a:cubicBezTo>
                  <a:cubicBezTo>
                    <a:pt x="3036" y="27720"/>
                    <a:pt x="3169" y="25118"/>
                    <a:pt x="3169" y="22583"/>
                  </a:cubicBezTo>
                  <a:cubicBezTo>
                    <a:pt x="3169" y="21282"/>
                    <a:pt x="3069" y="20048"/>
                    <a:pt x="3036" y="18747"/>
                  </a:cubicBezTo>
                  <a:cubicBezTo>
                    <a:pt x="2903" y="17480"/>
                    <a:pt x="2836" y="16212"/>
                    <a:pt x="2702" y="14945"/>
                  </a:cubicBezTo>
                  <a:cubicBezTo>
                    <a:pt x="2569" y="13677"/>
                    <a:pt x="2402" y="12409"/>
                    <a:pt x="2235" y="11175"/>
                  </a:cubicBezTo>
                  <a:cubicBezTo>
                    <a:pt x="2035" y="9908"/>
                    <a:pt x="1869" y="8673"/>
                    <a:pt x="1602" y="7406"/>
                  </a:cubicBezTo>
                  <a:cubicBezTo>
                    <a:pt x="1201" y="4904"/>
                    <a:pt x="668" y="2436"/>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4"/>
            <p:cNvSpPr/>
            <p:nvPr/>
          </p:nvSpPr>
          <p:spPr>
            <a:xfrm>
              <a:off x="2921425" y="1410600"/>
              <a:ext cx="352775" cy="667200"/>
            </a:xfrm>
            <a:custGeom>
              <a:rect b="b" l="l" r="r" t="t"/>
              <a:pathLst>
                <a:path extrusionOk="0" h="26688" w="14111">
                  <a:moveTo>
                    <a:pt x="13531" y="0"/>
                  </a:moveTo>
                  <a:cubicBezTo>
                    <a:pt x="12932" y="0"/>
                    <a:pt x="7810" y="6519"/>
                    <a:pt x="3937" y="12644"/>
                  </a:cubicBezTo>
                  <a:cubicBezTo>
                    <a:pt x="1" y="18815"/>
                    <a:pt x="2102" y="26687"/>
                    <a:pt x="2102" y="26687"/>
                  </a:cubicBezTo>
                  <a:lnTo>
                    <a:pt x="3670" y="26687"/>
                  </a:lnTo>
                  <a:cubicBezTo>
                    <a:pt x="11843" y="19782"/>
                    <a:pt x="14111" y="135"/>
                    <a:pt x="13544" y="1"/>
                  </a:cubicBezTo>
                  <a:cubicBezTo>
                    <a:pt x="13540" y="0"/>
                    <a:pt x="13536" y="0"/>
                    <a:pt x="135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4"/>
            <p:cNvSpPr/>
            <p:nvPr/>
          </p:nvSpPr>
          <p:spPr>
            <a:xfrm>
              <a:off x="2994825" y="1441475"/>
              <a:ext cx="254375" cy="622125"/>
            </a:xfrm>
            <a:custGeom>
              <a:rect b="b" l="l" r="r" t="t"/>
              <a:pathLst>
                <a:path extrusionOk="0" h="24885" w="10175">
                  <a:moveTo>
                    <a:pt x="10174" y="0"/>
                  </a:moveTo>
                  <a:lnTo>
                    <a:pt x="10174" y="0"/>
                  </a:lnTo>
                  <a:cubicBezTo>
                    <a:pt x="9007" y="1935"/>
                    <a:pt x="8006" y="3937"/>
                    <a:pt x="7039" y="6005"/>
                  </a:cubicBezTo>
                  <a:cubicBezTo>
                    <a:pt x="6071" y="8006"/>
                    <a:pt x="5171" y="10041"/>
                    <a:pt x="4270" y="12109"/>
                  </a:cubicBezTo>
                  <a:cubicBezTo>
                    <a:pt x="3436" y="14211"/>
                    <a:pt x="2669" y="16279"/>
                    <a:pt x="1902" y="18414"/>
                  </a:cubicBezTo>
                  <a:cubicBezTo>
                    <a:pt x="1168" y="20549"/>
                    <a:pt x="534" y="22717"/>
                    <a:pt x="0" y="24885"/>
                  </a:cubicBezTo>
                  <a:cubicBezTo>
                    <a:pt x="868" y="22783"/>
                    <a:pt x="1735" y="20749"/>
                    <a:pt x="2569" y="18680"/>
                  </a:cubicBezTo>
                  <a:lnTo>
                    <a:pt x="5171" y="12443"/>
                  </a:lnTo>
                  <a:lnTo>
                    <a:pt x="7706" y="6238"/>
                  </a:lnTo>
                  <a:cubicBezTo>
                    <a:pt x="8540" y="4170"/>
                    <a:pt x="9374" y="2069"/>
                    <a:pt x="10174"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4"/>
            <p:cNvSpPr/>
            <p:nvPr/>
          </p:nvSpPr>
          <p:spPr>
            <a:xfrm>
              <a:off x="2991475" y="1670350"/>
              <a:ext cx="506225" cy="407450"/>
            </a:xfrm>
            <a:custGeom>
              <a:rect b="b" l="l" r="r" t="t"/>
              <a:pathLst>
                <a:path extrusionOk="0" h="16298" w="20249">
                  <a:moveTo>
                    <a:pt x="19246" y="1"/>
                  </a:moveTo>
                  <a:cubicBezTo>
                    <a:pt x="17896" y="1"/>
                    <a:pt x="12992" y="2224"/>
                    <a:pt x="8173" y="4956"/>
                  </a:cubicBezTo>
                  <a:cubicBezTo>
                    <a:pt x="2903" y="7924"/>
                    <a:pt x="1" y="15963"/>
                    <a:pt x="1" y="15963"/>
                  </a:cubicBezTo>
                  <a:lnTo>
                    <a:pt x="1569" y="16297"/>
                  </a:lnTo>
                  <a:cubicBezTo>
                    <a:pt x="16746" y="10293"/>
                    <a:pt x="20249" y="486"/>
                    <a:pt x="19515" y="52"/>
                  </a:cubicBezTo>
                  <a:cubicBezTo>
                    <a:pt x="19454" y="17"/>
                    <a:pt x="19363" y="1"/>
                    <a:pt x="19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4"/>
            <p:cNvSpPr/>
            <p:nvPr/>
          </p:nvSpPr>
          <p:spPr>
            <a:xfrm>
              <a:off x="3022350" y="1699150"/>
              <a:ext cx="426975" cy="360300"/>
            </a:xfrm>
            <a:custGeom>
              <a:rect b="b" l="l" r="r" t="t"/>
              <a:pathLst>
                <a:path extrusionOk="0" h="14412" w="17079">
                  <a:moveTo>
                    <a:pt x="17079" y="1"/>
                  </a:moveTo>
                  <a:lnTo>
                    <a:pt x="17079" y="1"/>
                  </a:lnTo>
                  <a:cubicBezTo>
                    <a:pt x="15411" y="901"/>
                    <a:pt x="13843" y="1936"/>
                    <a:pt x="12342" y="3003"/>
                  </a:cubicBezTo>
                  <a:cubicBezTo>
                    <a:pt x="10808" y="4104"/>
                    <a:pt x="9340" y="5271"/>
                    <a:pt x="7939" y="6472"/>
                  </a:cubicBezTo>
                  <a:cubicBezTo>
                    <a:pt x="6505" y="7740"/>
                    <a:pt x="5137" y="8941"/>
                    <a:pt x="3803" y="10275"/>
                  </a:cubicBezTo>
                  <a:cubicBezTo>
                    <a:pt x="2469" y="11576"/>
                    <a:pt x="1234" y="12943"/>
                    <a:pt x="0" y="14411"/>
                  </a:cubicBezTo>
                  <a:cubicBezTo>
                    <a:pt x="1468" y="13244"/>
                    <a:pt x="2902" y="12009"/>
                    <a:pt x="4303" y="10809"/>
                  </a:cubicBezTo>
                  <a:lnTo>
                    <a:pt x="8573" y="7239"/>
                  </a:lnTo>
                  <a:cubicBezTo>
                    <a:pt x="9974" y="6005"/>
                    <a:pt x="11408" y="4838"/>
                    <a:pt x="12809" y="3637"/>
                  </a:cubicBezTo>
                  <a:lnTo>
                    <a:pt x="170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4"/>
            <p:cNvSpPr/>
            <p:nvPr/>
          </p:nvSpPr>
          <p:spPr>
            <a:xfrm>
              <a:off x="3059875" y="1904200"/>
              <a:ext cx="408650" cy="182350"/>
            </a:xfrm>
            <a:custGeom>
              <a:rect b="b" l="l" r="r" t="t"/>
              <a:pathLst>
                <a:path extrusionOk="0" h="7294" w="16346">
                  <a:moveTo>
                    <a:pt x="15841" y="1"/>
                  </a:moveTo>
                  <a:cubicBezTo>
                    <a:pt x="14953" y="1"/>
                    <a:pt x="12360" y="670"/>
                    <a:pt x="8173" y="1272"/>
                  </a:cubicBezTo>
                  <a:cubicBezTo>
                    <a:pt x="3102" y="2040"/>
                    <a:pt x="0" y="6743"/>
                    <a:pt x="0" y="6743"/>
                  </a:cubicBezTo>
                  <a:cubicBezTo>
                    <a:pt x="0" y="6743"/>
                    <a:pt x="479" y="7293"/>
                    <a:pt x="2655" y="7293"/>
                  </a:cubicBezTo>
                  <a:cubicBezTo>
                    <a:pt x="3462" y="7293"/>
                    <a:pt x="4502" y="7217"/>
                    <a:pt x="5838" y="7010"/>
                  </a:cubicBezTo>
                  <a:cubicBezTo>
                    <a:pt x="10775" y="6176"/>
                    <a:pt x="16345" y="538"/>
                    <a:pt x="16178" y="105"/>
                  </a:cubicBezTo>
                  <a:cubicBezTo>
                    <a:pt x="16148" y="33"/>
                    <a:pt x="16036" y="1"/>
                    <a:pt x="15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4"/>
            <p:cNvSpPr/>
            <p:nvPr/>
          </p:nvSpPr>
          <p:spPr>
            <a:xfrm>
              <a:off x="3091550" y="1931825"/>
              <a:ext cx="326100" cy="137625"/>
            </a:xfrm>
            <a:custGeom>
              <a:rect b="b" l="l" r="r" t="t"/>
              <a:pathLst>
                <a:path extrusionOk="0" h="5505" w="13044">
                  <a:moveTo>
                    <a:pt x="13043" y="0"/>
                  </a:moveTo>
                  <a:lnTo>
                    <a:pt x="13043" y="0"/>
                  </a:lnTo>
                  <a:cubicBezTo>
                    <a:pt x="11909" y="434"/>
                    <a:pt x="10809" y="801"/>
                    <a:pt x="9708" y="1201"/>
                  </a:cubicBezTo>
                  <a:cubicBezTo>
                    <a:pt x="8574" y="1635"/>
                    <a:pt x="7506" y="2035"/>
                    <a:pt x="6405" y="2502"/>
                  </a:cubicBezTo>
                  <a:cubicBezTo>
                    <a:pt x="5338" y="2969"/>
                    <a:pt x="4237" y="3436"/>
                    <a:pt x="3170" y="3937"/>
                  </a:cubicBezTo>
                  <a:cubicBezTo>
                    <a:pt x="2069" y="4404"/>
                    <a:pt x="1035" y="4937"/>
                    <a:pt x="1" y="5504"/>
                  </a:cubicBezTo>
                  <a:cubicBezTo>
                    <a:pt x="1168" y="5304"/>
                    <a:pt x="2302" y="4971"/>
                    <a:pt x="3470" y="4537"/>
                  </a:cubicBezTo>
                  <a:cubicBezTo>
                    <a:pt x="4571" y="4204"/>
                    <a:pt x="5705" y="3803"/>
                    <a:pt x="6806" y="3336"/>
                  </a:cubicBezTo>
                  <a:cubicBezTo>
                    <a:pt x="7873" y="2869"/>
                    <a:pt x="8974" y="2402"/>
                    <a:pt x="10008" y="1835"/>
                  </a:cubicBezTo>
                  <a:cubicBezTo>
                    <a:pt x="11042" y="1301"/>
                    <a:pt x="12076" y="701"/>
                    <a:pt x="13043"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4"/>
            <p:cNvSpPr/>
            <p:nvPr/>
          </p:nvSpPr>
          <p:spPr>
            <a:xfrm>
              <a:off x="2678025" y="1396450"/>
              <a:ext cx="306825" cy="673000"/>
            </a:xfrm>
            <a:custGeom>
              <a:rect b="b" l="l" r="r" t="t"/>
              <a:pathLst>
                <a:path extrusionOk="0" h="26920" w="12273">
                  <a:moveTo>
                    <a:pt x="560" y="0"/>
                  </a:moveTo>
                  <a:cubicBezTo>
                    <a:pt x="0" y="0"/>
                    <a:pt x="735" y="6990"/>
                    <a:pt x="2565" y="14511"/>
                  </a:cubicBezTo>
                  <a:cubicBezTo>
                    <a:pt x="4400" y="22049"/>
                    <a:pt x="10004" y="26853"/>
                    <a:pt x="10004" y="26853"/>
                  </a:cubicBezTo>
                  <a:lnTo>
                    <a:pt x="12105" y="26919"/>
                  </a:lnTo>
                  <a:cubicBezTo>
                    <a:pt x="12272" y="12743"/>
                    <a:pt x="1164" y="34"/>
                    <a:pt x="564" y="0"/>
                  </a:cubicBezTo>
                  <a:cubicBezTo>
                    <a:pt x="562" y="0"/>
                    <a:pt x="561" y="0"/>
                    <a:pt x="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4"/>
            <p:cNvSpPr/>
            <p:nvPr/>
          </p:nvSpPr>
          <p:spPr>
            <a:xfrm>
              <a:off x="2707950" y="1441475"/>
              <a:ext cx="241875" cy="608800"/>
            </a:xfrm>
            <a:custGeom>
              <a:rect b="b" l="l" r="r" t="t"/>
              <a:pathLst>
                <a:path extrusionOk="0" h="24352" w="9675">
                  <a:moveTo>
                    <a:pt x="0" y="0"/>
                  </a:moveTo>
                  <a:lnTo>
                    <a:pt x="0" y="0"/>
                  </a:lnTo>
                  <a:cubicBezTo>
                    <a:pt x="501" y="2169"/>
                    <a:pt x="1068" y="4237"/>
                    <a:pt x="1735" y="6305"/>
                  </a:cubicBezTo>
                  <a:cubicBezTo>
                    <a:pt x="2402" y="8406"/>
                    <a:pt x="3136" y="10475"/>
                    <a:pt x="3903" y="12543"/>
                  </a:cubicBezTo>
                  <a:cubicBezTo>
                    <a:pt x="4704" y="14578"/>
                    <a:pt x="5538" y="16579"/>
                    <a:pt x="6505" y="18580"/>
                  </a:cubicBezTo>
                  <a:cubicBezTo>
                    <a:pt x="7406" y="20549"/>
                    <a:pt x="8406" y="22483"/>
                    <a:pt x="9674" y="24351"/>
                  </a:cubicBezTo>
                  <a:cubicBezTo>
                    <a:pt x="8740" y="22316"/>
                    <a:pt x="7973" y="20348"/>
                    <a:pt x="7139" y="18280"/>
                  </a:cubicBezTo>
                  <a:cubicBezTo>
                    <a:pt x="6305" y="16279"/>
                    <a:pt x="5538" y="14244"/>
                    <a:pt x="4737" y="12209"/>
                  </a:cubicBezTo>
                  <a:lnTo>
                    <a:pt x="2402" y="6071"/>
                  </a:lnTo>
                  <a:cubicBezTo>
                    <a:pt x="1635" y="4037"/>
                    <a:pt x="834" y="2035"/>
                    <a:pt x="0"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4"/>
            <p:cNvSpPr/>
            <p:nvPr/>
          </p:nvSpPr>
          <p:spPr>
            <a:xfrm>
              <a:off x="2486125" y="1904200"/>
              <a:ext cx="408650" cy="182350"/>
            </a:xfrm>
            <a:custGeom>
              <a:rect b="b" l="l" r="r" t="t"/>
              <a:pathLst>
                <a:path extrusionOk="0" h="7294" w="16346">
                  <a:moveTo>
                    <a:pt x="504" y="1"/>
                  </a:moveTo>
                  <a:cubicBezTo>
                    <a:pt x="310" y="1"/>
                    <a:pt x="197" y="33"/>
                    <a:pt x="167" y="105"/>
                  </a:cubicBezTo>
                  <a:cubicBezTo>
                    <a:pt x="0" y="538"/>
                    <a:pt x="5571" y="6176"/>
                    <a:pt x="10508" y="7010"/>
                  </a:cubicBezTo>
                  <a:cubicBezTo>
                    <a:pt x="11844" y="7217"/>
                    <a:pt x="12884" y="7293"/>
                    <a:pt x="13691" y="7293"/>
                  </a:cubicBezTo>
                  <a:cubicBezTo>
                    <a:pt x="15866" y="7293"/>
                    <a:pt x="16345" y="6743"/>
                    <a:pt x="16345" y="6743"/>
                  </a:cubicBezTo>
                  <a:cubicBezTo>
                    <a:pt x="16345" y="6743"/>
                    <a:pt x="13243" y="2040"/>
                    <a:pt x="8173" y="1272"/>
                  </a:cubicBezTo>
                  <a:cubicBezTo>
                    <a:pt x="3986" y="670"/>
                    <a:pt x="1393" y="1"/>
                    <a:pt x="5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4"/>
            <p:cNvSpPr/>
            <p:nvPr/>
          </p:nvSpPr>
          <p:spPr>
            <a:xfrm>
              <a:off x="2537825" y="1931825"/>
              <a:ext cx="326100" cy="137625"/>
            </a:xfrm>
            <a:custGeom>
              <a:rect b="b" l="l" r="r" t="t"/>
              <a:pathLst>
                <a:path extrusionOk="0" h="5505" w="13044">
                  <a:moveTo>
                    <a:pt x="1" y="0"/>
                  </a:moveTo>
                  <a:cubicBezTo>
                    <a:pt x="968" y="701"/>
                    <a:pt x="2002" y="1301"/>
                    <a:pt x="3036" y="1835"/>
                  </a:cubicBezTo>
                  <a:cubicBezTo>
                    <a:pt x="4104" y="2402"/>
                    <a:pt x="5171" y="2869"/>
                    <a:pt x="6238" y="3336"/>
                  </a:cubicBezTo>
                  <a:cubicBezTo>
                    <a:pt x="7339" y="3803"/>
                    <a:pt x="8473" y="4204"/>
                    <a:pt x="9574" y="4537"/>
                  </a:cubicBezTo>
                  <a:cubicBezTo>
                    <a:pt x="10708" y="4971"/>
                    <a:pt x="11876" y="5304"/>
                    <a:pt x="13043" y="5504"/>
                  </a:cubicBezTo>
                  <a:cubicBezTo>
                    <a:pt x="12009" y="4937"/>
                    <a:pt x="10975" y="4404"/>
                    <a:pt x="9874" y="3937"/>
                  </a:cubicBezTo>
                  <a:cubicBezTo>
                    <a:pt x="8807" y="3436"/>
                    <a:pt x="7706" y="2969"/>
                    <a:pt x="6639" y="2502"/>
                  </a:cubicBezTo>
                  <a:cubicBezTo>
                    <a:pt x="5538" y="2035"/>
                    <a:pt x="4470" y="1635"/>
                    <a:pt x="3336" y="1201"/>
                  </a:cubicBezTo>
                  <a:cubicBezTo>
                    <a:pt x="2269" y="801"/>
                    <a:pt x="1135" y="434"/>
                    <a:pt x="1" y="0"/>
                  </a:cubicBezTo>
                  <a:close/>
                </a:path>
              </a:pathLst>
            </a:custGeom>
            <a:solidFill>
              <a:srgbClr val="5C8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4"/>
            <p:cNvSpPr/>
            <p:nvPr/>
          </p:nvSpPr>
          <p:spPr>
            <a:xfrm>
              <a:off x="2669600" y="2101125"/>
              <a:ext cx="584600" cy="527900"/>
            </a:xfrm>
            <a:custGeom>
              <a:rect b="b" l="l" r="r" t="t"/>
              <a:pathLst>
                <a:path extrusionOk="0" h="21116" w="23384">
                  <a:moveTo>
                    <a:pt x="0" y="0"/>
                  </a:moveTo>
                  <a:lnTo>
                    <a:pt x="0" y="13576"/>
                  </a:lnTo>
                  <a:cubicBezTo>
                    <a:pt x="0" y="17713"/>
                    <a:pt x="3369" y="21115"/>
                    <a:pt x="7539" y="21115"/>
                  </a:cubicBezTo>
                  <a:lnTo>
                    <a:pt x="15845" y="21115"/>
                  </a:lnTo>
                  <a:cubicBezTo>
                    <a:pt x="19948" y="21115"/>
                    <a:pt x="23383" y="17746"/>
                    <a:pt x="23383" y="13576"/>
                  </a:cubicBezTo>
                  <a:lnTo>
                    <a:pt x="233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4"/>
            <p:cNvSpPr/>
            <p:nvPr/>
          </p:nvSpPr>
          <p:spPr>
            <a:xfrm>
              <a:off x="2655431" y="2237875"/>
              <a:ext cx="609653" cy="106775"/>
            </a:xfrm>
            <a:custGeom>
              <a:rect b="b" l="l" r="r" t="t"/>
              <a:pathLst>
                <a:path extrusionOk="0" h="4271" w="28639">
                  <a:moveTo>
                    <a:pt x="6239" y="1"/>
                  </a:moveTo>
                  <a:cubicBezTo>
                    <a:pt x="6073" y="1"/>
                    <a:pt x="5906" y="67"/>
                    <a:pt x="5806" y="201"/>
                  </a:cubicBezTo>
                  <a:lnTo>
                    <a:pt x="3537" y="2703"/>
                  </a:lnTo>
                  <a:lnTo>
                    <a:pt x="1302" y="201"/>
                  </a:lnTo>
                  <a:cubicBezTo>
                    <a:pt x="1178" y="61"/>
                    <a:pt x="1034" y="2"/>
                    <a:pt x="892" y="2"/>
                  </a:cubicBezTo>
                  <a:cubicBezTo>
                    <a:pt x="428" y="2"/>
                    <a:pt x="0" y="633"/>
                    <a:pt x="435" y="1068"/>
                  </a:cubicBezTo>
                  <a:cubicBezTo>
                    <a:pt x="1336" y="2069"/>
                    <a:pt x="2236" y="3069"/>
                    <a:pt x="3137" y="4070"/>
                  </a:cubicBezTo>
                  <a:cubicBezTo>
                    <a:pt x="3237" y="4204"/>
                    <a:pt x="3404" y="4270"/>
                    <a:pt x="3571" y="4270"/>
                  </a:cubicBezTo>
                  <a:cubicBezTo>
                    <a:pt x="3738" y="4270"/>
                    <a:pt x="3904" y="4204"/>
                    <a:pt x="4004" y="4070"/>
                  </a:cubicBezTo>
                  <a:lnTo>
                    <a:pt x="6273" y="1568"/>
                  </a:lnTo>
                  <a:lnTo>
                    <a:pt x="8508" y="4070"/>
                  </a:lnTo>
                  <a:cubicBezTo>
                    <a:pt x="8624" y="4204"/>
                    <a:pt x="8791" y="4270"/>
                    <a:pt x="8954" y="4270"/>
                  </a:cubicBezTo>
                  <a:cubicBezTo>
                    <a:pt x="9116" y="4270"/>
                    <a:pt x="9275" y="4204"/>
                    <a:pt x="9375" y="4070"/>
                  </a:cubicBezTo>
                  <a:lnTo>
                    <a:pt x="11643" y="1568"/>
                  </a:lnTo>
                  <a:lnTo>
                    <a:pt x="13911" y="4070"/>
                  </a:lnTo>
                  <a:cubicBezTo>
                    <a:pt x="14012" y="4204"/>
                    <a:pt x="14178" y="4270"/>
                    <a:pt x="14345" y="4270"/>
                  </a:cubicBezTo>
                  <a:cubicBezTo>
                    <a:pt x="14512" y="4270"/>
                    <a:pt x="14679" y="4204"/>
                    <a:pt x="14779" y="4070"/>
                  </a:cubicBezTo>
                  <a:lnTo>
                    <a:pt x="17014" y="1568"/>
                  </a:lnTo>
                  <a:lnTo>
                    <a:pt x="19282" y="4070"/>
                  </a:lnTo>
                  <a:cubicBezTo>
                    <a:pt x="19382" y="4204"/>
                    <a:pt x="19549" y="4270"/>
                    <a:pt x="19716" y="4270"/>
                  </a:cubicBezTo>
                  <a:cubicBezTo>
                    <a:pt x="19882" y="4270"/>
                    <a:pt x="20049" y="4204"/>
                    <a:pt x="20149" y="4070"/>
                  </a:cubicBezTo>
                  <a:lnTo>
                    <a:pt x="22418" y="1568"/>
                  </a:lnTo>
                  <a:lnTo>
                    <a:pt x="24652" y="4070"/>
                  </a:lnTo>
                  <a:cubicBezTo>
                    <a:pt x="24753" y="4204"/>
                    <a:pt x="24919" y="4270"/>
                    <a:pt x="25086" y="4270"/>
                  </a:cubicBezTo>
                  <a:cubicBezTo>
                    <a:pt x="25253" y="4270"/>
                    <a:pt x="25420" y="4204"/>
                    <a:pt x="25520" y="4070"/>
                  </a:cubicBezTo>
                  <a:cubicBezTo>
                    <a:pt x="26454" y="3069"/>
                    <a:pt x="27321" y="2069"/>
                    <a:pt x="28255" y="1068"/>
                  </a:cubicBezTo>
                  <a:cubicBezTo>
                    <a:pt x="28639" y="633"/>
                    <a:pt x="28199" y="2"/>
                    <a:pt x="27732" y="2"/>
                  </a:cubicBezTo>
                  <a:cubicBezTo>
                    <a:pt x="27590" y="2"/>
                    <a:pt x="27446" y="61"/>
                    <a:pt x="27321" y="201"/>
                  </a:cubicBezTo>
                  <a:lnTo>
                    <a:pt x="25086" y="2703"/>
                  </a:lnTo>
                  <a:lnTo>
                    <a:pt x="22818" y="201"/>
                  </a:lnTo>
                  <a:cubicBezTo>
                    <a:pt x="22718" y="67"/>
                    <a:pt x="22551" y="1"/>
                    <a:pt x="22384" y="1"/>
                  </a:cubicBezTo>
                  <a:cubicBezTo>
                    <a:pt x="22217" y="1"/>
                    <a:pt x="22051" y="67"/>
                    <a:pt x="21951" y="201"/>
                  </a:cubicBezTo>
                  <a:lnTo>
                    <a:pt x="19682" y="2703"/>
                  </a:lnTo>
                  <a:lnTo>
                    <a:pt x="17447" y="201"/>
                  </a:lnTo>
                  <a:cubicBezTo>
                    <a:pt x="17347" y="67"/>
                    <a:pt x="17180" y="1"/>
                    <a:pt x="17014" y="1"/>
                  </a:cubicBezTo>
                  <a:cubicBezTo>
                    <a:pt x="16847" y="1"/>
                    <a:pt x="16680" y="67"/>
                    <a:pt x="16580" y="201"/>
                  </a:cubicBezTo>
                  <a:lnTo>
                    <a:pt x="14312" y="2703"/>
                  </a:lnTo>
                  <a:lnTo>
                    <a:pt x="12077" y="201"/>
                  </a:lnTo>
                  <a:cubicBezTo>
                    <a:pt x="11960" y="67"/>
                    <a:pt x="11793" y="1"/>
                    <a:pt x="11627" y="1"/>
                  </a:cubicBezTo>
                  <a:cubicBezTo>
                    <a:pt x="11460" y="1"/>
                    <a:pt x="11293" y="67"/>
                    <a:pt x="11176" y="201"/>
                  </a:cubicBezTo>
                  <a:lnTo>
                    <a:pt x="8941" y="2703"/>
                  </a:lnTo>
                  <a:lnTo>
                    <a:pt x="6673" y="201"/>
                  </a:lnTo>
                  <a:cubicBezTo>
                    <a:pt x="6573" y="67"/>
                    <a:pt x="6406" y="1"/>
                    <a:pt x="6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4"/>
            <p:cNvSpPr/>
            <p:nvPr/>
          </p:nvSpPr>
          <p:spPr>
            <a:xfrm>
              <a:off x="2932275" y="2101125"/>
              <a:ext cx="321925" cy="527900"/>
            </a:xfrm>
            <a:custGeom>
              <a:rect b="b" l="l" r="r" t="t"/>
              <a:pathLst>
                <a:path extrusionOk="0" h="21116" w="12877">
                  <a:moveTo>
                    <a:pt x="7539" y="0"/>
                  </a:moveTo>
                  <a:lnTo>
                    <a:pt x="7539" y="13576"/>
                  </a:lnTo>
                  <a:cubicBezTo>
                    <a:pt x="7539" y="17713"/>
                    <a:pt x="4170" y="21115"/>
                    <a:pt x="1" y="21115"/>
                  </a:cubicBezTo>
                  <a:lnTo>
                    <a:pt x="5338" y="21115"/>
                  </a:lnTo>
                  <a:cubicBezTo>
                    <a:pt x="9441" y="21115"/>
                    <a:pt x="12876" y="17746"/>
                    <a:pt x="12876" y="13576"/>
                  </a:cubicBezTo>
                  <a:lnTo>
                    <a:pt x="12876" y="0"/>
                  </a:lnTo>
                  <a:close/>
                </a:path>
              </a:pathLst>
            </a:custGeom>
            <a:solidFill>
              <a:schemeClr val="accent4">
                <a:alpha val="607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4"/>
            <p:cNvSpPr/>
            <p:nvPr/>
          </p:nvSpPr>
          <p:spPr>
            <a:xfrm>
              <a:off x="2624550" y="2065250"/>
              <a:ext cx="673850" cy="70925"/>
            </a:xfrm>
            <a:custGeom>
              <a:rect b="b" l="l" r="r" t="t"/>
              <a:pathLst>
                <a:path extrusionOk="0" h="2837" w="26954">
                  <a:moveTo>
                    <a:pt x="1" y="1"/>
                  </a:moveTo>
                  <a:lnTo>
                    <a:pt x="1" y="2836"/>
                  </a:lnTo>
                  <a:lnTo>
                    <a:pt x="26953" y="2836"/>
                  </a:lnTo>
                  <a:lnTo>
                    <a:pt x="269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0" name="Shape 5520"/>
        <p:cNvGrpSpPr/>
        <p:nvPr/>
      </p:nvGrpSpPr>
      <p:grpSpPr>
        <a:xfrm>
          <a:off x="0" y="0"/>
          <a:ext cx="0" cy="0"/>
          <a:chOff x="0" y="0"/>
          <a:chExt cx="0" cy="0"/>
        </a:xfrm>
      </p:grpSpPr>
      <p:grpSp>
        <p:nvGrpSpPr>
          <p:cNvPr id="5521" name="Google Shape;5521;p95"/>
          <p:cNvGrpSpPr/>
          <p:nvPr/>
        </p:nvGrpSpPr>
        <p:grpSpPr>
          <a:xfrm>
            <a:off x="5177550" y="929275"/>
            <a:ext cx="3246461" cy="2819752"/>
            <a:chOff x="5177550" y="929275"/>
            <a:chExt cx="3246461" cy="2819752"/>
          </a:xfrm>
        </p:grpSpPr>
        <p:sp>
          <p:nvSpPr>
            <p:cNvPr id="5522" name="Google Shape;5522;p95"/>
            <p:cNvSpPr/>
            <p:nvPr/>
          </p:nvSpPr>
          <p:spPr>
            <a:xfrm>
              <a:off x="5177550" y="929275"/>
              <a:ext cx="3246461" cy="2819752"/>
            </a:xfrm>
            <a:custGeom>
              <a:rect b="b" l="l" r="r" t="t"/>
              <a:pathLst>
                <a:path extrusionOk="0" h="146139" w="168254">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5"/>
            <p:cNvSpPr/>
            <p:nvPr/>
          </p:nvSpPr>
          <p:spPr>
            <a:xfrm>
              <a:off x="5295986" y="1371475"/>
              <a:ext cx="3004463" cy="1813113"/>
            </a:xfrm>
            <a:custGeom>
              <a:rect b="b" l="l" r="r" t="t"/>
              <a:pathLst>
                <a:path extrusionOk="0" h="93968" w="155712">
                  <a:moveTo>
                    <a:pt x="0" y="0"/>
                  </a:moveTo>
                  <a:lnTo>
                    <a:pt x="0" y="93968"/>
                  </a:lnTo>
                  <a:lnTo>
                    <a:pt x="155711" y="93968"/>
                  </a:lnTo>
                  <a:lnTo>
                    <a:pt x="155711" y="0"/>
                  </a:ln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5"/>
            <p:cNvSpPr/>
            <p:nvPr/>
          </p:nvSpPr>
          <p:spPr>
            <a:xfrm>
              <a:off x="5295986" y="3168542"/>
              <a:ext cx="3004463" cy="16111"/>
            </a:xfrm>
            <a:custGeom>
              <a:rect b="b" l="l" r="r" t="t"/>
              <a:pathLst>
                <a:path extrusionOk="0" h="835" w="155712">
                  <a:moveTo>
                    <a:pt x="0" y="1"/>
                  </a:moveTo>
                  <a:lnTo>
                    <a:pt x="0" y="835"/>
                  </a:lnTo>
                  <a:lnTo>
                    <a:pt x="155711" y="835"/>
                  </a:lnTo>
                  <a:lnTo>
                    <a:pt x="1557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5"/>
            <p:cNvSpPr/>
            <p:nvPr/>
          </p:nvSpPr>
          <p:spPr>
            <a:xfrm>
              <a:off x="5295986" y="1371475"/>
              <a:ext cx="3004463" cy="16111"/>
            </a:xfrm>
            <a:custGeom>
              <a:rect b="b" l="l" r="r" t="t"/>
              <a:pathLst>
                <a:path extrusionOk="0" h="835" w="155712">
                  <a:moveTo>
                    <a:pt x="0" y="0"/>
                  </a:moveTo>
                  <a:lnTo>
                    <a:pt x="0" y="834"/>
                  </a:lnTo>
                  <a:lnTo>
                    <a:pt x="155711" y="834"/>
                  </a:lnTo>
                  <a:lnTo>
                    <a:pt x="1557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5"/>
            <p:cNvSpPr/>
            <p:nvPr/>
          </p:nvSpPr>
          <p:spPr>
            <a:xfrm>
              <a:off x="6654719" y="2134832"/>
              <a:ext cx="287071" cy="286434"/>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5"/>
            <p:cNvSpPr/>
            <p:nvPr/>
          </p:nvSpPr>
          <p:spPr>
            <a:xfrm>
              <a:off x="5368711" y="3011495"/>
              <a:ext cx="2858998" cy="16111"/>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5"/>
            <p:cNvSpPr/>
            <p:nvPr/>
          </p:nvSpPr>
          <p:spPr>
            <a:xfrm>
              <a:off x="5368711" y="3011495"/>
              <a:ext cx="1369656" cy="16111"/>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5"/>
            <p:cNvSpPr/>
            <p:nvPr/>
          </p:nvSpPr>
          <p:spPr>
            <a:xfrm>
              <a:off x="6726151" y="2996039"/>
              <a:ext cx="47003" cy="47003"/>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5"/>
            <p:cNvSpPr/>
            <p:nvPr/>
          </p:nvSpPr>
          <p:spPr>
            <a:xfrm>
              <a:off x="6738384" y="3007635"/>
              <a:ext cx="23193" cy="23829"/>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5"/>
            <p:cNvSpPr/>
            <p:nvPr/>
          </p:nvSpPr>
          <p:spPr>
            <a:xfrm>
              <a:off x="5601067" y="3057592"/>
              <a:ext cx="64387" cy="71334"/>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5"/>
            <p:cNvSpPr/>
            <p:nvPr/>
          </p:nvSpPr>
          <p:spPr>
            <a:xfrm>
              <a:off x="5679581" y="3052691"/>
              <a:ext cx="14182" cy="81116"/>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5"/>
            <p:cNvSpPr/>
            <p:nvPr/>
          </p:nvSpPr>
          <p:spPr>
            <a:xfrm>
              <a:off x="5447880" y="3052691"/>
              <a:ext cx="13526" cy="81116"/>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5"/>
            <p:cNvSpPr/>
            <p:nvPr/>
          </p:nvSpPr>
          <p:spPr>
            <a:xfrm>
              <a:off x="5412473" y="3052691"/>
              <a:ext cx="13545" cy="81116"/>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5"/>
            <p:cNvSpPr/>
            <p:nvPr/>
          </p:nvSpPr>
          <p:spPr>
            <a:xfrm>
              <a:off x="8091328" y="3052691"/>
              <a:ext cx="40558" cy="81116"/>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5"/>
            <p:cNvSpPr/>
            <p:nvPr/>
          </p:nvSpPr>
          <p:spPr>
            <a:xfrm>
              <a:off x="8142809" y="3052691"/>
              <a:ext cx="41214" cy="81116"/>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5"/>
            <p:cNvSpPr/>
            <p:nvPr/>
          </p:nvSpPr>
          <p:spPr>
            <a:xfrm>
              <a:off x="5295986" y="1059945"/>
              <a:ext cx="177649" cy="177649"/>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5"/>
            <p:cNvSpPr/>
            <p:nvPr/>
          </p:nvSpPr>
          <p:spPr>
            <a:xfrm>
              <a:off x="5363559" y="1106294"/>
              <a:ext cx="39285" cy="39265"/>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5"/>
            <p:cNvSpPr/>
            <p:nvPr/>
          </p:nvSpPr>
          <p:spPr>
            <a:xfrm>
              <a:off x="5350689" y="1148764"/>
              <a:ext cx="68246" cy="39921"/>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5"/>
            <p:cNvSpPr/>
            <p:nvPr/>
          </p:nvSpPr>
          <p:spPr>
            <a:xfrm>
              <a:off x="5591420" y="1105638"/>
              <a:ext cx="724083" cy="86268"/>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1" name="Google Shape;5541;p95"/>
            <p:cNvGrpSpPr/>
            <p:nvPr/>
          </p:nvGrpSpPr>
          <p:grpSpPr>
            <a:xfrm>
              <a:off x="5295986" y="3275383"/>
              <a:ext cx="3004463" cy="345663"/>
              <a:chOff x="5295986" y="3275383"/>
              <a:chExt cx="3004463" cy="345663"/>
            </a:xfrm>
          </p:grpSpPr>
          <p:sp>
            <p:nvSpPr>
              <p:cNvPr id="5542" name="Google Shape;5542;p95"/>
              <p:cNvSpPr/>
              <p:nvPr/>
            </p:nvSpPr>
            <p:spPr>
              <a:xfrm>
                <a:off x="5347466" y="3275383"/>
                <a:ext cx="97845" cy="106219"/>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5"/>
              <p:cNvSpPr/>
              <p:nvPr/>
            </p:nvSpPr>
            <p:spPr>
              <a:xfrm>
                <a:off x="5308856" y="3312083"/>
                <a:ext cx="34770" cy="69520"/>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5"/>
              <p:cNvSpPr/>
              <p:nvPr/>
            </p:nvSpPr>
            <p:spPr>
              <a:xfrm>
                <a:off x="5536061" y="3312083"/>
                <a:ext cx="97845" cy="106219"/>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5"/>
              <p:cNvSpPr/>
              <p:nvPr/>
            </p:nvSpPr>
            <p:spPr>
              <a:xfrm>
                <a:off x="5637111" y="3312083"/>
                <a:ext cx="35426" cy="69520"/>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5"/>
              <p:cNvSpPr/>
              <p:nvPr/>
            </p:nvSpPr>
            <p:spPr>
              <a:xfrm>
                <a:off x="5768417" y="3306410"/>
                <a:ext cx="127443" cy="75193"/>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5"/>
              <p:cNvSpPr/>
              <p:nvPr/>
            </p:nvSpPr>
            <p:spPr>
              <a:xfrm>
                <a:off x="6005926" y="3312083"/>
                <a:ext cx="105563" cy="8374"/>
              </a:xfrm>
              <a:custGeom>
                <a:rect b="b" l="l" r="r" t="t"/>
                <a:pathLst>
                  <a:path extrusionOk="0" h="434" w="5471">
                    <a:moveTo>
                      <a:pt x="0" y="0"/>
                    </a:moveTo>
                    <a:lnTo>
                      <a:pt x="0" y="434"/>
                    </a:lnTo>
                    <a:lnTo>
                      <a:pt x="5471" y="434"/>
                    </a:lnTo>
                    <a:lnTo>
                      <a:pt x="54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5"/>
              <p:cNvSpPr/>
              <p:nvPr/>
            </p:nvSpPr>
            <p:spPr>
              <a:xfrm>
                <a:off x="6005926" y="3324953"/>
                <a:ext cx="105563" cy="7737"/>
              </a:xfrm>
              <a:custGeom>
                <a:rect b="b" l="l" r="r" t="t"/>
                <a:pathLst>
                  <a:path extrusionOk="0" h="401" w="5471">
                    <a:moveTo>
                      <a:pt x="0" y="0"/>
                    </a:moveTo>
                    <a:lnTo>
                      <a:pt x="0" y="401"/>
                    </a:lnTo>
                    <a:lnTo>
                      <a:pt x="5471" y="401"/>
                    </a:lnTo>
                    <a:lnTo>
                      <a:pt x="54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5"/>
              <p:cNvSpPr/>
              <p:nvPr/>
            </p:nvSpPr>
            <p:spPr>
              <a:xfrm>
                <a:off x="6005926" y="3337187"/>
                <a:ext cx="32840" cy="8374"/>
              </a:xfrm>
              <a:custGeom>
                <a:rect b="b" l="l" r="r" t="t"/>
                <a:pathLst>
                  <a:path extrusionOk="0" h="434" w="1702">
                    <a:moveTo>
                      <a:pt x="0" y="0"/>
                    </a:moveTo>
                    <a:lnTo>
                      <a:pt x="0" y="434"/>
                    </a:lnTo>
                    <a:lnTo>
                      <a:pt x="1701" y="434"/>
                    </a:lnTo>
                    <a:lnTo>
                      <a:pt x="17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5"/>
              <p:cNvSpPr/>
              <p:nvPr/>
            </p:nvSpPr>
            <p:spPr>
              <a:xfrm>
                <a:off x="6005926" y="3349401"/>
                <a:ext cx="32840" cy="8393"/>
              </a:xfrm>
              <a:custGeom>
                <a:rect b="b" l="l" r="r" t="t"/>
                <a:pathLst>
                  <a:path extrusionOk="0" h="435" w="1702">
                    <a:moveTo>
                      <a:pt x="0" y="1"/>
                    </a:moveTo>
                    <a:lnTo>
                      <a:pt x="0" y="435"/>
                    </a:lnTo>
                    <a:lnTo>
                      <a:pt x="1701" y="435"/>
                    </a:lnTo>
                    <a:lnTo>
                      <a:pt x="17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5"/>
              <p:cNvSpPr/>
              <p:nvPr/>
            </p:nvSpPr>
            <p:spPr>
              <a:xfrm>
                <a:off x="6005926" y="3362291"/>
                <a:ext cx="32840" cy="7737"/>
              </a:xfrm>
              <a:custGeom>
                <a:rect b="b" l="l" r="r" t="t"/>
                <a:pathLst>
                  <a:path extrusionOk="0" h="401" w="1702">
                    <a:moveTo>
                      <a:pt x="0" y="0"/>
                    </a:moveTo>
                    <a:lnTo>
                      <a:pt x="0" y="400"/>
                    </a:lnTo>
                    <a:lnTo>
                      <a:pt x="1701" y="400"/>
                    </a:lnTo>
                    <a:lnTo>
                      <a:pt x="17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5"/>
              <p:cNvSpPr/>
              <p:nvPr/>
            </p:nvSpPr>
            <p:spPr>
              <a:xfrm>
                <a:off x="6005926" y="3374505"/>
                <a:ext cx="32840" cy="8393"/>
              </a:xfrm>
              <a:custGeom>
                <a:rect b="b" l="l" r="r" t="t"/>
                <a:pathLst>
                  <a:path extrusionOk="0" h="435" w="1702">
                    <a:moveTo>
                      <a:pt x="0" y="1"/>
                    </a:moveTo>
                    <a:lnTo>
                      <a:pt x="0" y="435"/>
                    </a:lnTo>
                    <a:lnTo>
                      <a:pt x="1701" y="435"/>
                    </a:lnTo>
                    <a:lnTo>
                      <a:pt x="17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5"/>
              <p:cNvSpPr/>
              <p:nvPr/>
            </p:nvSpPr>
            <p:spPr>
              <a:xfrm>
                <a:off x="6058043" y="3337187"/>
                <a:ext cx="44436" cy="44417"/>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5"/>
              <p:cNvSpPr/>
              <p:nvPr/>
            </p:nvSpPr>
            <p:spPr>
              <a:xfrm>
                <a:off x="6244708" y="3339753"/>
                <a:ext cx="16111" cy="16111"/>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5"/>
              <p:cNvSpPr/>
              <p:nvPr/>
            </p:nvSpPr>
            <p:spPr>
              <a:xfrm>
                <a:off x="6278186" y="3339753"/>
                <a:ext cx="16111" cy="16111"/>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5"/>
              <p:cNvSpPr/>
              <p:nvPr/>
            </p:nvSpPr>
            <p:spPr>
              <a:xfrm>
                <a:off x="6311007" y="3339753"/>
                <a:ext cx="16111" cy="16111"/>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5"/>
              <p:cNvSpPr/>
              <p:nvPr/>
            </p:nvSpPr>
            <p:spPr>
              <a:xfrm>
                <a:off x="5295986" y="3603661"/>
                <a:ext cx="3004463" cy="17385"/>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5558" name="Google Shape;5558;p95"/>
          <p:cNvPicPr preferRelativeResize="0"/>
          <p:nvPr/>
        </p:nvPicPr>
        <p:blipFill rotWithShape="1">
          <a:blip r:embed="rId3">
            <a:alphaModFix/>
          </a:blip>
          <a:srcRect b="4669" l="0" r="0" t="4660"/>
          <a:stretch/>
        </p:blipFill>
        <p:spPr>
          <a:xfrm>
            <a:off x="5298513" y="1385375"/>
            <a:ext cx="3004477" cy="1813100"/>
          </a:xfrm>
          <a:prstGeom prst="rect">
            <a:avLst/>
          </a:prstGeom>
          <a:noFill/>
          <a:ln>
            <a:noFill/>
          </a:ln>
        </p:spPr>
      </p:pic>
      <p:sp>
        <p:nvSpPr>
          <p:cNvPr id="5559" name="Google Shape;5559;p95"/>
          <p:cNvSpPr txBox="1"/>
          <p:nvPr>
            <p:ph type="title"/>
          </p:nvPr>
        </p:nvSpPr>
        <p:spPr>
          <a:xfrm>
            <a:off x="726425" y="2293494"/>
            <a:ext cx="3840000" cy="694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MULTIMEDIA </a:t>
            </a:r>
            <a:r>
              <a:rPr lang="en">
                <a:solidFill>
                  <a:schemeClr val="dk2"/>
                </a:solidFill>
              </a:rPr>
              <a:t>CONTENT</a:t>
            </a:r>
            <a:endParaRPr>
              <a:solidFill>
                <a:schemeClr val="dk2"/>
              </a:solidFill>
            </a:endParaRPr>
          </a:p>
        </p:txBody>
      </p:sp>
      <p:sp>
        <p:nvSpPr>
          <p:cNvPr id="5560" name="Google Shape;5560;p95"/>
          <p:cNvSpPr txBox="1"/>
          <p:nvPr>
            <p:ph idx="1" type="subTitle"/>
          </p:nvPr>
        </p:nvSpPr>
        <p:spPr>
          <a:xfrm>
            <a:off x="726425" y="2911493"/>
            <a:ext cx="3840000" cy="11478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Despite being red, Mars is a cold place. It’s full of iron oxide dust, which gives the planet its reddish cast</a:t>
            </a:r>
            <a:endParaRPr/>
          </a:p>
        </p:txBody>
      </p:sp>
      <p:sp>
        <p:nvSpPr>
          <p:cNvPr id="5561" name="Google Shape;5561;p95"/>
          <p:cNvSpPr txBox="1"/>
          <p:nvPr/>
        </p:nvSpPr>
        <p:spPr>
          <a:xfrm flipH="1">
            <a:off x="5100700" y="3884825"/>
            <a:ext cx="3405300" cy="405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Insert your multimedia content here</a:t>
            </a:r>
            <a:endParaRPr>
              <a:solidFill>
                <a:schemeClr val="lt2"/>
              </a:solidFill>
              <a:latin typeface="Poppins"/>
              <a:ea typeface="Poppins"/>
              <a:cs typeface="Poppins"/>
              <a:sym typeface="Poppins"/>
            </a:endParaRPr>
          </a:p>
        </p:txBody>
      </p:sp>
      <p:grpSp>
        <p:nvGrpSpPr>
          <p:cNvPr id="5562" name="Google Shape;5562;p95"/>
          <p:cNvGrpSpPr/>
          <p:nvPr/>
        </p:nvGrpSpPr>
        <p:grpSpPr>
          <a:xfrm>
            <a:off x="5371261" y="2255257"/>
            <a:ext cx="2858998" cy="892773"/>
            <a:chOff x="2159336" y="4040607"/>
            <a:chExt cx="2858998" cy="892773"/>
          </a:xfrm>
        </p:grpSpPr>
        <p:sp>
          <p:nvSpPr>
            <p:cNvPr id="5563" name="Google Shape;5563;p95"/>
            <p:cNvSpPr/>
            <p:nvPr/>
          </p:nvSpPr>
          <p:spPr>
            <a:xfrm>
              <a:off x="3445344" y="4040607"/>
              <a:ext cx="287071" cy="286434"/>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5"/>
            <p:cNvSpPr/>
            <p:nvPr/>
          </p:nvSpPr>
          <p:spPr>
            <a:xfrm>
              <a:off x="2159336" y="4917270"/>
              <a:ext cx="2858998" cy="16111"/>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5"/>
            <p:cNvSpPr/>
            <p:nvPr/>
          </p:nvSpPr>
          <p:spPr>
            <a:xfrm>
              <a:off x="2159336" y="4917270"/>
              <a:ext cx="1369656" cy="16111"/>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9" name="Shape 5569"/>
        <p:cNvGrpSpPr/>
        <p:nvPr/>
      </p:nvGrpSpPr>
      <p:grpSpPr>
        <a:xfrm>
          <a:off x="0" y="0"/>
          <a:ext cx="0" cy="0"/>
          <a:chOff x="0" y="0"/>
          <a:chExt cx="0" cy="0"/>
        </a:xfrm>
      </p:grpSpPr>
      <p:sp>
        <p:nvSpPr>
          <p:cNvPr id="5570" name="Google Shape;5570;p96"/>
          <p:cNvSpPr/>
          <p:nvPr/>
        </p:nvSpPr>
        <p:spPr>
          <a:xfrm rot="9899884">
            <a:off x="3769381" y="923518"/>
            <a:ext cx="1623424" cy="1401426"/>
          </a:xfrm>
          <a:custGeom>
            <a:rect b="b" l="l" r="r" t="t"/>
            <a:pathLst>
              <a:path extrusionOk="0" h="41838" w="48469">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6"/>
          <p:cNvSpPr txBox="1"/>
          <p:nvPr>
            <p:ph type="title"/>
          </p:nvPr>
        </p:nvSpPr>
        <p:spPr>
          <a:xfrm>
            <a:off x="2020450" y="2332025"/>
            <a:ext cx="5103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SUFFIXES</a:t>
            </a:r>
            <a:endParaRPr/>
          </a:p>
        </p:txBody>
      </p:sp>
      <p:sp>
        <p:nvSpPr>
          <p:cNvPr id="5572" name="Google Shape;5572;p96"/>
          <p:cNvSpPr txBox="1"/>
          <p:nvPr>
            <p:ph idx="1" type="subTitle"/>
          </p:nvPr>
        </p:nvSpPr>
        <p:spPr>
          <a:xfrm>
            <a:off x="2391925" y="3132175"/>
            <a:ext cx="43602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You can enter a subtitle here if you need it</a:t>
            </a:r>
            <a:endParaRPr/>
          </a:p>
        </p:txBody>
      </p:sp>
      <p:sp>
        <p:nvSpPr>
          <p:cNvPr id="5573" name="Google Shape;5573;p96"/>
          <p:cNvSpPr txBox="1"/>
          <p:nvPr>
            <p:ph idx="2" type="title"/>
          </p:nvPr>
        </p:nvSpPr>
        <p:spPr>
          <a:xfrm>
            <a:off x="3903525" y="1337825"/>
            <a:ext cx="1332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570"/>
                                        </p:tgtEl>
                                        <p:attrNameLst>
                                          <p:attrName>style.visibility</p:attrName>
                                        </p:attrNameLst>
                                      </p:cBhvr>
                                      <p:to>
                                        <p:strVal val="visible"/>
                                      </p:to>
                                    </p:set>
                                    <p:animEffect filter="fade" transition="in">
                                      <p:cBhvr>
                                        <p:cTn dur="700"/>
                                        <p:tgtEl>
                                          <p:spTgt spid="557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3" name="Shape 4143"/>
        <p:cNvGrpSpPr/>
        <p:nvPr/>
      </p:nvGrpSpPr>
      <p:grpSpPr>
        <a:xfrm>
          <a:off x="0" y="0"/>
          <a:ext cx="0" cy="0"/>
          <a:chOff x="0" y="0"/>
          <a:chExt cx="0" cy="0"/>
        </a:xfrm>
      </p:grpSpPr>
      <p:sp>
        <p:nvSpPr>
          <p:cNvPr id="4144" name="Google Shape;4144;p61"/>
          <p:cNvSpPr txBox="1"/>
          <p:nvPr>
            <p:ph type="title"/>
          </p:nvPr>
        </p:nvSpPr>
        <p:spPr>
          <a:xfrm>
            <a:off x="2775925" y="976025"/>
            <a:ext cx="5648100" cy="1261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000"/>
              <a:t>Introductions</a:t>
            </a:r>
            <a:endParaRPr sz="6000">
              <a:solidFill>
                <a:schemeClr val="dk2"/>
              </a:solidFill>
            </a:endParaRPr>
          </a:p>
        </p:txBody>
      </p:sp>
      <p:grpSp>
        <p:nvGrpSpPr>
          <p:cNvPr id="4145" name="Google Shape;4145;p61"/>
          <p:cNvGrpSpPr/>
          <p:nvPr/>
        </p:nvGrpSpPr>
        <p:grpSpPr>
          <a:xfrm>
            <a:off x="719954" y="539980"/>
            <a:ext cx="3584828" cy="4001242"/>
            <a:chOff x="1877250" y="786550"/>
            <a:chExt cx="3799500" cy="4240850"/>
          </a:xfrm>
        </p:grpSpPr>
        <p:sp>
          <p:nvSpPr>
            <p:cNvPr id="4146" name="Google Shape;4146;p61"/>
            <p:cNvSpPr/>
            <p:nvPr/>
          </p:nvSpPr>
          <p:spPr>
            <a:xfrm>
              <a:off x="3265825" y="4100875"/>
              <a:ext cx="1035775" cy="926525"/>
            </a:xfrm>
            <a:custGeom>
              <a:rect b="b" l="l" r="r" t="t"/>
              <a:pathLst>
                <a:path extrusionOk="0" h="37061" w="41431">
                  <a:moveTo>
                    <a:pt x="1" y="1"/>
                  </a:moveTo>
                  <a:lnTo>
                    <a:pt x="6772" y="34325"/>
                  </a:lnTo>
                  <a:cubicBezTo>
                    <a:pt x="6772" y="35860"/>
                    <a:pt x="13010" y="37060"/>
                    <a:pt x="20716" y="37060"/>
                  </a:cubicBezTo>
                  <a:cubicBezTo>
                    <a:pt x="28421" y="37060"/>
                    <a:pt x="34659" y="35860"/>
                    <a:pt x="34659" y="34325"/>
                  </a:cubicBezTo>
                  <a:lnTo>
                    <a:pt x="414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3265825" y="4100875"/>
              <a:ext cx="1035775" cy="244375"/>
            </a:xfrm>
            <a:custGeom>
              <a:rect b="b" l="l" r="r" t="t"/>
              <a:pathLst>
                <a:path extrusionOk="0" h="9775" w="41431">
                  <a:moveTo>
                    <a:pt x="1" y="1"/>
                  </a:moveTo>
                  <a:lnTo>
                    <a:pt x="802" y="5871"/>
                  </a:lnTo>
                  <a:cubicBezTo>
                    <a:pt x="802" y="8040"/>
                    <a:pt x="9708" y="9774"/>
                    <a:pt x="20716" y="9774"/>
                  </a:cubicBezTo>
                  <a:cubicBezTo>
                    <a:pt x="31724" y="9774"/>
                    <a:pt x="40630" y="8040"/>
                    <a:pt x="40630" y="5871"/>
                  </a:cubicBezTo>
                  <a:lnTo>
                    <a:pt x="41431" y="1"/>
                  </a:lnTo>
                  <a:close/>
                </a:path>
              </a:pathLst>
            </a:custGeom>
            <a:solidFill>
              <a:srgbClr val="FFF0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3265825" y="3999150"/>
              <a:ext cx="1035775" cy="203500"/>
            </a:xfrm>
            <a:custGeom>
              <a:rect b="b" l="l" r="r" t="t"/>
              <a:pathLst>
                <a:path extrusionOk="0" h="8140" w="41431">
                  <a:moveTo>
                    <a:pt x="20716" y="0"/>
                  </a:moveTo>
                  <a:cubicBezTo>
                    <a:pt x="9274" y="0"/>
                    <a:pt x="1" y="1835"/>
                    <a:pt x="1" y="4070"/>
                  </a:cubicBezTo>
                  <a:cubicBezTo>
                    <a:pt x="1" y="6338"/>
                    <a:pt x="9274" y="8139"/>
                    <a:pt x="20716" y="8139"/>
                  </a:cubicBezTo>
                  <a:cubicBezTo>
                    <a:pt x="32157" y="8139"/>
                    <a:pt x="41431" y="6338"/>
                    <a:pt x="41431" y="4070"/>
                  </a:cubicBezTo>
                  <a:cubicBezTo>
                    <a:pt x="41431" y="1835"/>
                    <a:pt x="32157" y="0"/>
                    <a:pt x="207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3294200" y="4082840"/>
              <a:ext cx="995587" cy="203500"/>
            </a:xfrm>
            <a:custGeom>
              <a:rect b="b" l="l" r="r" t="t"/>
              <a:pathLst>
                <a:path extrusionOk="0" h="8140" w="41431">
                  <a:moveTo>
                    <a:pt x="20716" y="1"/>
                  </a:moveTo>
                  <a:cubicBezTo>
                    <a:pt x="9274" y="1"/>
                    <a:pt x="1" y="1835"/>
                    <a:pt x="1" y="4070"/>
                  </a:cubicBezTo>
                  <a:cubicBezTo>
                    <a:pt x="1" y="6338"/>
                    <a:pt x="9274" y="8140"/>
                    <a:pt x="20716" y="8140"/>
                  </a:cubicBezTo>
                  <a:cubicBezTo>
                    <a:pt x="32157" y="8140"/>
                    <a:pt x="41431" y="6338"/>
                    <a:pt x="41431" y="4070"/>
                  </a:cubicBezTo>
                  <a:cubicBezTo>
                    <a:pt x="41431" y="1835"/>
                    <a:pt x="32157" y="1"/>
                    <a:pt x="20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2747975" y="786550"/>
              <a:ext cx="1576975" cy="2190650"/>
            </a:xfrm>
            <a:custGeom>
              <a:rect b="b" l="l" r="r" t="t"/>
              <a:pathLst>
                <a:path extrusionOk="0" h="87626" w="63079">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3137150" y="2423000"/>
              <a:ext cx="1023959" cy="429780"/>
            </a:xfrm>
            <a:custGeom>
              <a:rect b="b" l="l" r="r" t="t"/>
              <a:pathLst>
                <a:path extrusionOk="0" fill="none" h="19849" w="45333">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3010570" y="2304600"/>
              <a:ext cx="1232668" cy="335250"/>
            </a:xfrm>
            <a:custGeom>
              <a:rect b="b" l="l" r="r" t="t"/>
              <a:pathLst>
                <a:path extrusionOk="0" fill="none" h="13410" w="54573">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2929956" y="2155325"/>
              <a:ext cx="1271089" cy="251875"/>
            </a:xfrm>
            <a:custGeom>
              <a:rect b="b" l="l" r="r" t="t"/>
              <a:pathLst>
                <a:path extrusionOk="0" fill="none" h="10075" w="56274">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2825219" y="1900975"/>
              <a:ext cx="1334402" cy="276050"/>
            </a:xfrm>
            <a:custGeom>
              <a:rect b="b" l="l" r="r" t="t"/>
              <a:pathLst>
                <a:path extrusionOk="0" fill="none" h="11042" w="59077">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2776250" y="1637450"/>
              <a:ext cx="1275991" cy="311075"/>
            </a:xfrm>
            <a:custGeom>
              <a:rect b="b" l="l" r="r" t="t"/>
              <a:pathLst>
                <a:path extrusionOk="0" fill="none" h="12443" w="56875">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2776250" y="1414800"/>
              <a:ext cx="1138674" cy="387800"/>
            </a:xfrm>
            <a:custGeom>
              <a:rect b="b" l="l" r="r" t="t"/>
              <a:pathLst>
                <a:path extrusionOk="0" fill="none" h="15512" w="51805">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2844825" y="1197125"/>
              <a:ext cx="934864" cy="405325"/>
            </a:xfrm>
            <a:custGeom>
              <a:rect b="b" l="l" r="r" t="t"/>
              <a:pathLst>
                <a:path extrusionOk="0" fill="none" h="16213" w="43131">
                  <a:moveTo>
                    <a:pt x="43131" y="1"/>
                  </a:moveTo>
                  <a:cubicBezTo>
                    <a:pt x="43131" y="1"/>
                    <a:pt x="37060" y="1035"/>
                    <a:pt x="32356" y="8640"/>
                  </a:cubicBezTo>
                  <a:cubicBezTo>
                    <a:pt x="27653" y="16212"/>
                    <a:pt x="14444" y="10942"/>
                    <a:pt x="0" y="520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2931075" y="1055375"/>
              <a:ext cx="721381" cy="302725"/>
            </a:xfrm>
            <a:custGeom>
              <a:rect b="b" l="l" r="r" t="t"/>
              <a:pathLst>
                <a:path extrusionOk="0" fill="none" h="12109" w="33324">
                  <a:moveTo>
                    <a:pt x="0" y="934"/>
                  </a:moveTo>
                  <a:cubicBezTo>
                    <a:pt x="0" y="934"/>
                    <a:pt x="14244" y="6004"/>
                    <a:pt x="19447" y="12109"/>
                  </a:cubicBezTo>
                  <a:cubicBezTo>
                    <a:pt x="23584" y="5170"/>
                    <a:pt x="33324" y="0"/>
                    <a:pt x="33324" y="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3016175" y="918600"/>
              <a:ext cx="548726" cy="200989"/>
            </a:xfrm>
            <a:custGeom>
              <a:rect b="b" l="l" r="r" t="t"/>
              <a:pathLst>
                <a:path extrusionOk="0" fill="none" h="9074" w="25319">
                  <a:moveTo>
                    <a:pt x="1" y="0"/>
                  </a:moveTo>
                  <a:cubicBezTo>
                    <a:pt x="1" y="0"/>
                    <a:pt x="8006" y="3436"/>
                    <a:pt x="13343" y="9074"/>
                  </a:cubicBezTo>
                  <a:cubicBezTo>
                    <a:pt x="17947" y="834"/>
                    <a:pt x="25319" y="501"/>
                    <a:pt x="25319" y="50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3294200" y="3081825"/>
              <a:ext cx="548750" cy="868125"/>
            </a:xfrm>
            <a:custGeom>
              <a:rect b="b" l="l" r="r" t="t"/>
              <a:pathLst>
                <a:path extrusionOk="0" h="34725" w="21950">
                  <a:moveTo>
                    <a:pt x="2002" y="0"/>
                  </a:moveTo>
                  <a:lnTo>
                    <a:pt x="0" y="834"/>
                  </a:lnTo>
                  <a:cubicBezTo>
                    <a:pt x="16045" y="14911"/>
                    <a:pt x="18747" y="34725"/>
                    <a:pt x="18747" y="34725"/>
                  </a:cubicBezTo>
                  <a:lnTo>
                    <a:pt x="21949" y="34725"/>
                  </a:lnTo>
                  <a:cubicBezTo>
                    <a:pt x="16612" y="6571"/>
                    <a:pt x="2002" y="0"/>
                    <a:pt x="20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3291700" y="1025350"/>
              <a:ext cx="572100" cy="3203150"/>
            </a:xfrm>
            <a:custGeom>
              <a:rect b="b" l="l" r="r" t="t"/>
              <a:pathLst>
                <a:path extrusionOk="0" h="128126" w="22884">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3817900" y="2919200"/>
              <a:ext cx="524575" cy="1282600"/>
            </a:xfrm>
            <a:custGeom>
              <a:rect b="b" l="l" r="r" t="t"/>
              <a:pathLst>
                <a:path extrusionOk="0" h="51304" w="20983">
                  <a:moveTo>
                    <a:pt x="20982" y="0"/>
                  </a:moveTo>
                  <a:cubicBezTo>
                    <a:pt x="20982" y="0"/>
                    <a:pt x="0" y="16145"/>
                    <a:pt x="0" y="51304"/>
                  </a:cubicBezTo>
                  <a:lnTo>
                    <a:pt x="4704" y="51304"/>
                  </a:lnTo>
                  <a:cubicBezTo>
                    <a:pt x="4704" y="51304"/>
                    <a:pt x="1135" y="27553"/>
                    <a:pt x="20982" y="1735"/>
                  </a:cubicBezTo>
                  <a:lnTo>
                    <a:pt x="209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3906300" y="2708950"/>
              <a:ext cx="1770450" cy="346200"/>
            </a:xfrm>
            <a:custGeom>
              <a:rect b="b" l="l" r="r" t="t"/>
              <a:pathLst>
                <a:path extrusionOk="0" h="13848" w="70818">
                  <a:moveTo>
                    <a:pt x="49746" y="1"/>
                  </a:moveTo>
                  <a:cubicBezTo>
                    <a:pt x="46444" y="1"/>
                    <a:pt x="42985" y="647"/>
                    <a:pt x="41296" y="1606"/>
                  </a:cubicBezTo>
                  <a:cubicBezTo>
                    <a:pt x="40827" y="1878"/>
                    <a:pt x="40388" y="1965"/>
                    <a:pt x="39922" y="1965"/>
                  </a:cubicBezTo>
                  <a:cubicBezTo>
                    <a:pt x="39090" y="1965"/>
                    <a:pt x="38175" y="1687"/>
                    <a:pt x="36863" y="1687"/>
                  </a:cubicBezTo>
                  <a:cubicBezTo>
                    <a:pt x="34678" y="1687"/>
                    <a:pt x="31391" y="2459"/>
                    <a:pt x="25552" y="6576"/>
                  </a:cubicBezTo>
                  <a:cubicBezTo>
                    <a:pt x="25552" y="6576"/>
                    <a:pt x="12342" y="6943"/>
                    <a:pt x="8807" y="8410"/>
                  </a:cubicBezTo>
                  <a:cubicBezTo>
                    <a:pt x="5237" y="9845"/>
                    <a:pt x="0" y="13381"/>
                    <a:pt x="4103" y="13814"/>
                  </a:cubicBezTo>
                  <a:cubicBezTo>
                    <a:pt x="4316" y="13837"/>
                    <a:pt x="4534" y="13847"/>
                    <a:pt x="4757" y="13847"/>
                  </a:cubicBezTo>
                  <a:cubicBezTo>
                    <a:pt x="7757" y="13847"/>
                    <a:pt x="11616" y="11961"/>
                    <a:pt x="15589" y="11961"/>
                  </a:cubicBezTo>
                  <a:cubicBezTo>
                    <a:pt x="17050" y="11961"/>
                    <a:pt x="18527" y="12216"/>
                    <a:pt x="19981" y="12914"/>
                  </a:cubicBezTo>
                  <a:cubicBezTo>
                    <a:pt x="21102" y="13458"/>
                    <a:pt x="22228" y="13664"/>
                    <a:pt x="23343" y="13664"/>
                  </a:cubicBezTo>
                  <a:cubicBezTo>
                    <a:pt x="26864" y="13664"/>
                    <a:pt x="30275" y="11604"/>
                    <a:pt x="33066" y="11604"/>
                  </a:cubicBezTo>
                  <a:cubicBezTo>
                    <a:pt x="33888" y="11604"/>
                    <a:pt x="34657" y="11783"/>
                    <a:pt x="35359" y="12247"/>
                  </a:cubicBezTo>
                  <a:cubicBezTo>
                    <a:pt x="36275" y="12865"/>
                    <a:pt x="37490" y="13099"/>
                    <a:pt x="38856" y="13099"/>
                  </a:cubicBezTo>
                  <a:cubicBezTo>
                    <a:pt x="43068" y="13099"/>
                    <a:pt x="48707" y="10876"/>
                    <a:pt x="51367" y="10876"/>
                  </a:cubicBezTo>
                  <a:cubicBezTo>
                    <a:pt x="51425" y="10876"/>
                    <a:pt x="51482" y="10877"/>
                    <a:pt x="51537" y="10879"/>
                  </a:cubicBezTo>
                  <a:cubicBezTo>
                    <a:pt x="52520" y="10908"/>
                    <a:pt x="53609" y="10970"/>
                    <a:pt x="54774" y="10970"/>
                  </a:cubicBezTo>
                  <a:cubicBezTo>
                    <a:pt x="57641" y="10970"/>
                    <a:pt x="60968" y="10593"/>
                    <a:pt x="64313" y="8410"/>
                  </a:cubicBezTo>
                  <a:cubicBezTo>
                    <a:pt x="68983" y="5308"/>
                    <a:pt x="70817" y="7543"/>
                    <a:pt x="68116" y="3874"/>
                  </a:cubicBezTo>
                  <a:cubicBezTo>
                    <a:pt x="65447" y="205"/>
                    <a:pt x="58976" y="2173"/>
                    <a:pt x="55106" y="772"/>
                  </a:cubicBezTo>
                  <a:cubicBezTo>
                    <a:pt x="53655" y="234"/>
                    <a:pt x="51729" y="1"/>
                    <a:pt x="497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4600525" y="2834624"/>
              <a:ext cx="951585" cy="66279"/>
            </a:xfrm>
            <a:custGeom>
              <a:rect b="b" l="l" r="r" t="t"/>
              <a:pathLst>
                <a:path extrusionOk="0" fill="none" h="5605" w="51037">
                  <a:moveTo>
                    <a:pt x="51036" y="4371"/>
                  </a:moveTo>
                  <a:cubicBezTo>
                    <a:pt x="51036" y="4371"/>
                    <a:pt x="39528" y="1"/>
                    <a:pt x="28654" y="2803"/>
                  </a:cubicBezTo>
                  <a:cubicBezTo>
                    <a:pt x="17813" y="5605"/>
                    <a:pt x="5004" y="2870"/>
                    <a:pt x="0" y="23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5328135" y="2776413"/>
              <a:ext cx="203494" cy="75449"/>
            </a:xfrm>
            <a:custGeom>
              <a:rect b="b" l="l" r="r" t="t"/>
              <a:pathLst>
                <a:path extrusionOk="0" fill="none" h="4137" w="10942">
                  <a:moveTo>
                    <a:pt x="10942" y="0"/>
                  </a:moveTo>
                  <a:cubicBezTo>
                    <a:pt x="10942" y="0"/>
                    <a:pt x="4203" y="2435"/>
                    <a:pt x="0" y="4137"/>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5152200" y="2749798"/>
              <a:ext cx="170966" cy="213504"/>
            </a:xfrm>
            <a:custGeom>
              <a:rect b="b" l="l" r="r" t="t"/>
              <a:pathLst>
                <a:path extrusionOk="0" fill="none" h="14044" w="13945">
                  <a:moveTo>
                    <a:pt x="13944" y="0"/>
                  </a:moveTo>
                  <a:cubicBezTo>
                    <a:pt x="13944" y="0"/>
                    <a:pt x="5738" y="5170"/>
                    <a:pt x="1" y="7706"/>
                  </a:cubicBezTo>
                  <a:cubicBezTo>
                    <a:pt x="6105" y="9240"/>
                    <a:pt x="8707" y="14044"/>
                    <a:pt x="8707" y="1404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4935350" y="2725622"/>
              <a:ext cx="228525" cy="261635"/>
            </a:xfrm>
            <a:custGeom>
              <a:rect b="b" l="l" r="r" t="t"/>
              <a:pathLst>
                <a:path extrusionOk="0" fill="none" h="14344" w="9141">
                  <a:moveTo>
                    <a:pt x="9141" y="0"/>
                  </a:moveTo>
                  <a:cubicBezTo>
                    <a:pt x="9141" y="0"/>
                    <a:pt x="1" y="5704"/>
                    <a:pt x="534" y="8273"/>
                  </a:cubicBezTo>
                  <a:cubicBezTo>
                    <a:pt x="1068" y="10841"/>
                    <a:pt x="6639" y="14344"/>
                    <a:pt x="6639" y="1434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4661825" y="2759575"/>
              <a:ext cx="248550" cy="239370"/>
            </a:xfrm>
            <a:custGeom>
              <a:rect b="b" l="l" r="r" t="t"/>
              <a:pathLst>
                <a:path extrusionOk="0" fill="none" h="15546" w="9942">
                  <a:moveTo>
                    <a:pt x="9941" y="1"/>
                  </a:moveTo>
                  <a:cubicBezTo>
                    <a:pt x="9941" y="1"/>
                    <a:pt x="2603" y="4237"/>
                    <a:pt x="3337" y="7173"/>
                  </a:cubicBezTo>
                  <a:cubicBezTo>
                    <a:pt x="1" y="11676"/>
                    <a:pt x="3570" y="15545"/>
                    <a:pt x="3570" y="15545"/>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4546138" y="2780256"/>
              <a:ext cx="221025" cy="250070"/>
            </a:xfrm>
            <a:custGeom>
              <a:rect b="b" l="l" r="r" t="t"/>
              <a:pathLst>
                <a:path extrusionOk="0" fill="none" h="13710" w="8841">
                  <a:moveTo>
                    <a:pt x="1268" y="13710"/>
                  </a:moveTo>
                  <a:cubicBezTo>
                    <a:pt x="1268" y="13710"/>
                    <a:pt x="1" y="6605"/>
                    <a:pt x="5938" y="3836"/>
                  </a:cubicBezTo>
                  <a:cubicBezTo>
                    <a:pt x="8840" y="0"/>
                    <a:pt x="6239" y="134"/>
                    <a:pt x="6239" y="134"/>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4071400" y="2865000"/>
              <a:ext cx="486225" cy="178475"/>
            </a:xfrm>
            <a:custGeom>
              <a:rect b="b" l="l" r="r" t="t"/>
              <a:pathLst>
                <a:path extrusionOk="0" fill="none" h="7139" w="19449">
                  <a:moveTo>
                    <a:pt x="19448" y="0"/>
                  </a:moveTo>
                  <a:cubicBezTo>
                    <a:pt x="19448" y="0"/>
                    <a:pt x="4037" y="3603"/>
                    <a:pt x="1" y="7139"/>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1877250" y="2936625"/>
              <a:ext cx="1681325" cy="323525"/>
            </a:xfrm>
            <a:custGeom>
              <a:rect b="b" l="l" r="r" t="t"/>
              <a:pathLst>
                <a:path extrusionOk="0" h="12941" w="67253">
                  <a:moveTo>
                    <a:pt x="33531" y="0"/>
                  </a:moveTo>
                  <a:cubicBezTo>
                    <a:pt x="32648" y="0"/>
                    <a:pt x="31749" y="135"/>
                    <a:pt x="30860" y="504"/>
                  </a:cubicBezTo>
                  <a:cubicBezTo>
                    <a:pt x="27324" y="1972"/>
                    <a:pt x="22053" y="571"/>
                    <a:pt x="14948" y="3240"/>
                  </a:cubicBezTo>
                  <a:cubicBezTo>
                    <a:pt x="7877" y="5942"/>
                    <a:pt x="6309" y="7976"/>
                    <a:pt x="3040" y="9744"/>
                  </a:cubicBezTo>
                  <a:cubicBezTo>
                    <a:pt x="0" y="11357"/>
                    <a:pt x="5814" y="12941"/>
                    <a:pt x="13482" y="12941"/>
                  </a:cubicBezTo>
                  <a:cubicBezTo>
                    <a:pt x="14061" y="12941"/>
                    <a:pt x="14651" y="12932"/>
                    <a:pt x="15249" y="12913"/>
                  </a:cubicBezTo>
                  <a:cubicBezTo>
                    <a:pt x="23755" y="12613"/>
                    <a:pt x="27457" y="11612"/>
                    <a:pt x="31427" y="11212"/>
                  </a:cubicBezTo>
                  <a:cubicBezTo>
                    <a:pt x="31702" y="11182"/>
                    <a:pt x="31973" y="11168"/>
                    <a:pt x="32239" y="11168"/>
                  </a:cubicBezTo>
                  <a:cubicBezTo>
                    <a:pt x="34942" y="11168"/>
                    <a:pt x="37273" y="12577"/>
                    <a:pt x="41165" y="12577"/>
                  </a:cubicBezTo>
                  <a:cubicBezTo>
                    <a:pt x="42417" y="12577"/>
                    <a:pt x="43831" y="12431"/>
                    <a:pt x="45470" y="12046"/>
                  </a:cubicBezTo>
                  <a:cubicBezTo>
                    <a:pt x="52181" y="10469"/>
                    <a:pt x="52068" y="7315"/>
                    <a:pt x="58128" y="7315"/>
                  </a:cubicBezTo>
                  <a:cubicBezTo>
                    <a:pt x="58605" y="7315"/>
                    <a:pt x="59121" y="7335"/>
                    <a:pt x="59680" y="7376"/>
                  </a:cubicBezTo>
                  <a:cubicBezTo>
                    <a:pt x="60302" y="7422"/>
                    <a:pt x="60872" y="7444"/>
                    <a:pt x="61392" y="7444"/>
                  </a:cubicBezTo>
                  <a:cubicBezTo>
                    <a:pt x="67253" y="7444"/>
                    <a:pt x="66751" y="4693"/>
                    <a:pt x="63350" y="3406"/>
                  </a:cubicBezTo>
                  <a:cubicBezTo>
                    <a:pt x="62318" y="3003"/>
                    <a:pt x="61071" y="2858"/>
                    <a:pt x="59811" y="2858"/>
                  </a:cubicBezTo>
                  <a:cubicBezTo>
                    <a:pt x="56586" y="2858"/>
                    <a:pt x="53276" y="3807"/>
                    <a:pt x="53276" y="3807"/>
                  </a:cubicBezTo>
                  <a:cubicBezTo>
                    <a:pt x="53276" y="3807"/>
                    <a:pt x="53226" y="3810"/>
                    <a:pt x="53135" y="3810"/>
                  </a:cubicBezTo>
                  <a:cubicBezTo>
                    <a:pt x="52551" y="3810"/>
                    <a:pt x="50249" y="3685"/>
                    <a:pt x="48172" y="1839"/>
                  </a:cubicBezTo>
                  <a:cubicBezTo>
                    <a:pt x="47004" y="800"/>
                    <a:pt x="45599" y="504"/>
                    <a:pt x="44218" y="504"/>
                  </a:cubicBezTo>
                  <a:cubicBezTo>
                    <a:pt x="42760" y="504"/>
                    <a:pt x="41329" y="834"/>
                    <a:pt x="40233" y="971"/>
                  </a:cubicBezTo>
                  <a:cubicBezTo>
                    <a:pt x="40096" y="991"/>
                    <a:pt x="39952" y="999"/>
                    <a:pt x="39802" y="999"/>
                  </a:cubicBezTo>
                  <a:cubicBezTo>
                    <a:pt x="38208" y="999"/>
                    <a:pt x="35933" y="0"/>
                    <a:pt x="33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1960058" y="3026040"/>
              <a:ext cx="1205913" cy="196835"/>
            </a:xfrm>
            <a:custGeom>
              <a:rect b="b" l="l" r="r" t="t"/>
              <a:pathLst>
                <a:path extrusionOk="0" fill="none" h="10175" w="52706">
                  <a:moveTo>
                    <a:pt x="1" y="10175"/>
                  </a:moveTo>
                  <a:cubicBezTo>
                    <a:pt x="1" y="10175"/>
                    <a:pt x="10575" y="3904"/>
                    <a:pt x="21750" y="4804"/>
                  </a:cubicBezTo>
                  <a:cubicBezTo>
                    <a:pt x="32924" y="5705"/>
                    <a:pt x="48235" y="3437"/>
                    <a:pt x="52705" y="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2062475" y="3100649"/>
              <a:ext cx="201850" cy="24225"/>
            </a:xfrm>
            <a:custGeom>
              <a:rect b="b" l="l" r="r" t="t"/>
              <a:pathLst>
                <a:path extrusionOk="0" fill="none" h="969" w="8074">
                  <a:moveTo>
                    <a:pt x="1" y="468"/>
                  </a:moveTo>
                  <a:cubicBezTo>
                    <a:pt x="1" y="468"/>
                    <a:pt x="3603" y="1"/>
                    <a:pt x="8073" y="968"/>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2211775" y="3036675"/>
              <a:ext cx="269386" cy="213511"/>
            </a:xfrm>
            <a:custGeom>
              <a:rect b="b" l="l" r="r" t="t"/>
              <a:pathLst>
                <a:path extrusionOk="0" fill="none" h="12944" w="15079">
                  <a:moveTo>
                    <a:pt x="1" y="1"/>
                  </a:moveTo>
                  <a:cubicBezTo>
                    <a:pt x="1" y="1"/>
                    <a:pt x="8940" y="3670"/>
                    <a:pt x="15078" y="5205"/>
                  </a:cubicBezTo>
                  <a:cubicBezTo>
                    <a:pt x="9307" y="7740"/>
                    <a:pt x="7573" y="12943"/>
                    <a:pt x="7573" y="12943"/>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2441208" y="3000464"/>
              <a:ext cx="250200" cy="226029"/>
            </a:xfrm>
            <a:custGeom>
              <a:rect b="b" l="l" r="r" t="t"/>
              <a:pathLst>
                <a:path extrusionOk="0" fill="none" h="13678" w="10008">
                  <a:moveTo>
                    <a:pt x="0" y="1"/>
                  </a:moveTo>
                  <a:cubicBezTo>
                    <a:pt x="0" y="1"/>
                    <a:pt x="10007" y="4037"/>
                    <a:pt x="9907" y="6672"/>
                  </a:cubicBezTo>
                  <a:cubicBezTo>
                    <a:pt x="9840" y="9274"/>
                    <a:pt x="4970" y="13677"/>
                    <a:pt x="4970" y="13677"/>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2655050" y="2960109"/>
              <a:ext cx="326075" cy="286885"/>
            </a:xfrm>
            <a:custGeom>
              <a:rect b="b" l="l" r="r" t="t"/>
              <a:pathLst>
                <a:path extrusionOk="0" fill="none" h="14211" w="13043">
                  <a:moveTo>
                    <a:pt x="0" y="0"/>
                  </a:moveTo>
                  <a:cubicBezTo>
                    <a:pt x="0" y="0"/>
                    <a:pt x="9173" y="3936"/>
                    <a:pt x="8973" y="7005"/>
                  </a:cubicBezTo>
                  <a:cubicBezTo>
                    <a:pt x="13043" y="10841"/>
                    <a:pt x="8973" y="14210"/>
                    <a:pt x="8973" y="14210"/>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2876807" y="2965030"/>
              <a:ext cx="246025" cy="259176"/>
            </a:xfrm>
            <a:custGeom>
              <a:rect b="b" l="l" r="r" t="t"/>
              <a:pathLst>
                <a:path extrusionOk="0" fill="none" h="12510" w="9841">
                  <a:moveTo>
                    <a:pt x="7572" y="12510"/>
                  </a:moveTo>
                  <a:cubicBezTo>
                    <a:pt x="7572" y="12510"/>
                    <a:pt x="9840" y="7173"/>
                    <a:pt x="3503" y="5472"/>
                  </a:cubicBezTo>
                  <a:cubicBezTo>
                    <a:pt x="0" y="2169"/>
                    <a:pt x="334" y="1"/>
                    <a:pt x="334" y="1"/>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3106550" y="3038450"/>
              <a:ext cx="365388" cy="69250"/>
            </a:xfrm>
            <a:custGeom>
              <a:rect b="b" l="l" r="r" t="t"/>
              <a:pathLst>
                <a:path extrusionOk="0" fill="none" h="2770" w="16713">
                  <a:moveTo>
                    <a:pt x="1" y="568"/>
                  </a:moveTo>
                  <a:cubicBezTo>
                    <a:pt x="1" y="568"/>
                    <a:pt x="12143" y="1"/>
                    <a:pt x="16713" y="2769"/>
                  </a:cubicBezTo>
                </a:path>
              </a:pathLst>
            </a:custGeom>
            <a:noFill/>
            <a:ln cap="rnd" cmpd="sng" w="100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3266675" y="4106725"/>
              <a:ext cx="1034100" cy="238525"/>
            </a:xfrm>
            <a:custGeom>
              <a:rect b="b" l="l" r="r" t="t"/>
              <a:pathLst>
                <a:path extrusionOk="0" h="9541" w="41364">
                  <a:moveTo>
                    <a:pt x="0" y="0"/>
                  </a:moveTo>
                  <a:lnTo>
                    <a:pt x="768" y="5637"/>
                  </a:lnTo>
                  <a:cubicBezTo>
                    <a:pt x="768" y="7806"/>
                    <a:pt x="9674" y="9540"/>
                    <a:pt x="20682" y="9540"/>
                  </a:cubicBezTo>
                  <a:cubicBezTo>
                    <a:pt x="31690" y="9540"/>
                    <a:pt x="40596" y="7806"/>
                    <a:pt x="40596" y="5637"/>
                  </a:cubicBezTo>
                  <a:lnTo>
                    <a:pt x="41363" y="0"/>
                  </a:lnTo>
                  <a:lnTo>
                    <a:pt x="41363" y="0"/>
                  </a:lnTo>
                  <a:cubicBezTo>
                    <a:pt x="40796" y="2135"/>
                    <a:pt x="31756" y="3836"/>
                    <a:pt x="20682" y="3836"/>
                  </a:cubicBezTo>
                  <a:cubicBezTo>
                    <a:pt x="9607" y="3836"/>
                    <a:pt x="567" y="213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3265825" y="4100875"/>
              <a:ext cx="875" cy="5875"/>
            </a:xfrm>
            <a:custGeom>
              <a:rect b="b" l="l" r="r" t="t"/>
              <a:pathLst>
                <a:path extrusionOk="0" h="235" w="35">
                  <a:moveTo>
                    <a:pt x="1" y="1"/>
                  </a:moveTo>
                  <a:cubicBezTo>
                    <a:pt x="1" y="67"/>
                    <a:pt x="1" y="134"/>
                    <a:pt x="34" y="234"/>
                  </a:cubicBezTo>
                  <a:lnTo>
                    <a:pt x="1" y="1"/>
                  </a:lnTo>
                  <a:close/>
                </a:path>
              </a:pathLst>
            </a:custGeom>
            <a:solidFill>
              <a:srgbClr val="FFF0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4300750" y="4100875"/>
              <a:ext cx="850" cy="5875"/>
            </a:xfrm>
            <a:custGeom>
              <a:rect b="b" l="l" r="r" t="t"/>
              <a:pathLst>
                <a:path extrusionOk="0" h="235" w="34">
                  <a:moveTo>
                    <a:pt x="34" y="1"/>
                  </a:moveTo>
                  <a:lnTo>
                    <a:pt x="0" y="234"/>
                  </a:lnTo>
                  <a:cubicBezTo>
                    <a:pt x="34" y="134"/>
                    <a:pt x="34" y="67"/>
                    <a:pt x="34" y="1"/>
                  </a:cubicBezTo>
                  <a:close/>
                </a:path>
              </a:pathLst>
            </a:custGeom>
            <a:solidFill>
              <a:srgbClr val="FFF0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2" name="Google Shape;4182;p61"/>
          <p:cNvSpPr/>
          <p:nvPr/>
        </p:nvSpPr>
        <p:spPr>
          <a:xfrm rot="7011835">
            <a:off x="-1371822" y="749328"/>
            <a:ext cx="5442761" cy="4754382"/>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4145"/>
                                        </p:tgtEl>
                                        <p:attrNameLst>
                                          <p:attrName>style.visibility</p:attrName>
                                        </p:attrNameLst>
                                      </p:cBhvr>
                                      <p:to>
                                        <p:strVal val="visible"/>
                                      </p:to>
                                    </p:set>
                                    <p:anim calcmode="lin" valueType="num">
                                      <p:cBhvr additive="base">
                                        <p:cTn dur="400"/>
                                        <p:tgtEl>
                                          <p:spTgt spid="4145"/>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7" name="Shape 5577"/>
        <p:cNvGrpSpPr/>
        <p:nvPr/>
      </p:nvGrpSpPr>
      <p:grpSpPr>
        <a:xfrm>
          <a:off x="0" y="0"/>
          <a:ext cx="0" cy="0"/>
          <a:chOff x="0" y="0"/>
          <a:chExt cx="0" cy="0"/>
        </a:xfrm>
      </p:grpSpPr>
      <p:sp>
        <p:nvSpPr>
          <p:cNvPr id="5578" name="Google Shape;5578;p97"/>
          <p:cNvSpPr/>
          <p:nvPr/>
        </p:nvSpPr>
        <p:spPr>
          <a:xfrm>
            <a:off x="980125" y="2703625"/>
            <a:ext cx="2252100" cy="18999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b" bIns="91425" lIns="91425" spcFirstLastPara="1" rIns="91425" wrap="square" tIns="91425">
            <a:noAutofit/>
          </a:bodyPr>
          <a:lstStyle/>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Venus has a beautiful name</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It has very high temperatures</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Venus is close to the Sun</a:t>
            </a:r>
            <a:endParaRPr>
              <a:solidFill>
                <a:schemeClr val="lt2"/>
              </a:solidFill>
              <a:latin typeface="Poppins"/>
              <a:ea typeface="Poppins"/>
              <a:cs typeface="Poppins"/>
              <a:sym typeface="Poppins"/>
            </a:endParaRPr>
          </a:p>
        </p:txBody>
      </p:sp>
      <p:sp>
        <p:nvSpPr>
          <p:cNvPr id="5579" name="Google Shape;5579;p97"/>
          <p:cNvSpPr/>
          <p:nvPr/>
        </p:nvSpPr>
        <p:spPr>
          <a:xfrm>
            <a:off x="3445950" y="2703625"/>
            <a:ext cx="2252100" cy="18999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b" bIns="91425" lIns="91425" spcFirstLastPara="1" rIns="91425" wrap="square" tIns="91425">
            <a:noAutofit/>
          </a:bodyPr>
          <a:lstStyle/>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Despite being red, Mars is cold </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It’s full of iron oxide dust</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It was named after a god</a:t>
            </a:r>
            <a:endParaRPr>
              <a:solidFill>
                <a:schemeClr val="lt2"/>
              </a:solidFill>
              <a:latin typeface="Poppins"/>
              <a:ea typeface="Poppins"/>
              <a:cs typeface="Poppins"/>
              <a:sym typeface="Poppins"/>
            </a:endParaRPr>
          </a:p>
        </p:txBody>
      </p:sp>
      <p:sp>
        <p:nvSpPr>
          <p:cNvPr id="5580" name="Google Shape;5580;p97"/>
          <p:cNvSpPr/>
          <p:nvPr/>
        </p:nvSpPr>
        <p:spPr>
          <a:xfrm>
            <a:off x="5911775" y="2703625"/>
            <a:ext cx="2252100" cy="18999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b" bIns="91425" lIns="91425" spcFirstLastPara="1" rIns="91425" wrap="square" tIns="91425">
            <a:noAutofit/>
          </a:bodyPr>
          <a:lstStyle/>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Mercury is close to the Sun</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It’s quite a small planet, indeed</a:t>
            </a:r>
            <a:endParaRPr>
              <a:solidFill>
                <a:schemeClr val="lt2"/>
              </a:solidFill>
              <a:latin typeface="Poppins"/>
              <a:ea typeface="Poppins"/>
              <a:cs typeface="Poppins"/>
              <a:sym typeface="Poppins"/>
            </a:endParaRPr>
          </a:p>
          <a:p>
            <a:pPr indent="-317500" lvl="0" marL="457200" rtl="0" algn="l">
              <a:spcBef>
                <a:spcPts val="0"/>
              </a:spcBef>
              <a:spcAft>
                <a:spcPts val="0"/>
              </a:spcAft>
              <a:buClr>
                <a:schemeClr val="lt2"/>
              </a:buClr>
              <a:buSzPts val="1400"/>
              <a:buFont typeface="Poppins"/>
              <a:buChar char="●"/>
            </a:pPr>
            <a:r>
              <a:rPr lang="en">
                <a:solidFill>
                  <a:schemeClr val="lt2"/>
                </a:solidFill>
                <a:latin typeface="Poppins"/>
                <a:ea typeface="Poppins"/>
                <a:cs typeface="Poppins"/>
                <a:sym typeface="Poppins"/>
              </a:rPr>
              <a:t>It was named after a god</a:t>
            </a:r>
            <a:endParaRPr>
              <a:solidFill>
                <a:schemeClr val="lt2"/>
              </a:solidFill>
              <a:latin typeface="Poppins"/>
              <a:ea typeface="Poppins"/>
              <a:cs typeface="Poppins"/>
              <a:sym typeface="Poppins"/>
            </a:endParaRPr>
          </a:p>
        </p:txBody>
      </p:sp>
      <p:sp>
        <p:nvSpPr>
          <p:cNvPr id="5581" name="Google Shape;5581;p97"/>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ORGANIZED </a:t>
            </a:r>
            <a:r>
              <a:rPr lang="en">
                <a:solidFill>
                  <a:schemeClr val="dk2"/>
                </a:solidFill>
              </a:rPr>
              <a:t>SUMMARY</a:t>
            </a:r>
            <a:endParaRPr>
              <a:solidFill>
                <a:schemeClr val="dk2"/>
              </a:solidFill>
            </a:endParaRPr>
          </a:p>
        </p:txBody>
      </p:sp>
      <p:sp>
        <p:nvSpPr>
          <p:cNvPr id="5582" name="Google Shape;5582;p97"/>
          <p:cNvSpPr txBox="1"/>
          <p:nvPr/>
        </p:nvSpPr>
        <p:spPr>
          <a:xfrm>
            <a:off x="980125" y="1221700"/>
            <a:ext cx="22521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Denk One"/>
                <a:ea typeface="Denk One"/>
                <a:cs typeface="Denk One"/>
                <a:sym typeface="Denk One"/>
              </a:rPr>
              <a:t>MAIN IDEA</a:t>
            </a:r>
            <a:endParaRPr b="1" sz="2000">
              <a:solidFill>
                <a:schemeClr val="dk1"/>
              </a:solidFill>
              <a:latin typeface="Denk One"/>
              <a:ea typeface="Denk One"/>
              <a:cs typeface="Denk One"/>
              <a:sym typeface="Denk One"/>
            </a:endParaRPr>
          </a:p>
        </p:txBody>
      </p:sp>
      <p:sp>
        <p:nvSpPr>
          <p:cNvPr id="5583" name="Google Shape;5583;p97"/>
          <p:cNvSpPr/>
          <p:nvPr/>
        </p:nvSpPr>
        <p:spPr>
          <a:xfrm>
            <a:off x="980125" y="2703625"/>
            <a:ext cx="22521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details</a:t>
            </a:r>
            <a:endParaRPr>
              <a:solidFill>
                <a:schemeClr val="lt2"/>
              </a:solidFill>
              <a:latin typeface="Poppins"/>
              <a:ea typeface="Poppins"/>
              <a:cs typeface="Poppins"/>
              <a:sym typeface="Poppins"/>
            </a:endParaRPr>
          </a:p>
        </p:txBody>
      </p:sp>
      <p:sp>
        <p:nvSpPr>
          <p:cNvPr id="5584" name="Google Shape;5584;p97"/>
          <p:cNvSpPr/>
          <p:nvPr/>
        </p:nvSpPr>
        <p:spPr>
          <a:xfrm>
            <a:off x="980125" y="1645900"/>
            <a:ext cx="2252100" cy="9462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Write here an idea</a:t>
            </a:r>
            <a:endParaRPr>
              <a:solidFill>
                <a:schemeClr val="lt2"/>
              </a:solidFill>
              <a:latin typeface="Poppins"/>
              <a:ea typeface="Poppins"/>
              <a:cs typeface="Poppins"/>
              <a:sym typeface="Poppins"/>
            </a:endParaRPr>
          </a:p>
        </p:txBody>
      </p:sp>
      <p:sp>
        <p:nvSpPr>
          <p:cNvPr id="5585" name="Google Shape;5585;p97"/>
          <p:cNvSpPr txBox="1"/>
          <p:nvPr/>
        </p:nvSpPr>
        <p:spPr>
          <a:xfrm>
            <a:off x="3445950" y="1221700"/>
            <a:ext cx="22521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Denk One"/>
                <a:ea typeface="Denk One"/>
                <a:cs typeface="Denk One"/>
                <a:sym typeface="Denk One"/>
              </a:rPr>
              <a:t>IDEA 2</a:t>
            </a:r>
            <a:endParaRPr b="1" sz="2000">
              <a:solidFill>
                <a:schemeClr val="dk1"/>
              </a:solidFill>
              <a:latin typeface="Denk One"/>
              <a:ea typeface="Denk One"/>
              <a:cs typeface="Denk One"/>
              <a:sym typeface="Denk One"/>
            </a:endParaRPr>
          </a:p>
        </p:txBody>
      </p:sp>
      <p:sp>
        <p:nvSpPr>
          <p:cNvPr id="5586" name="Google Shape;5586;p97"/>
          <p:cNvSpPr/>
          <p:nvPr/>
        </p:nvSpPr>
        <p:spPr>
          <a:xfrm>
            <a:off x="3445950" y="2703625"/>
            <a:ext cx="22521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details</a:t>
            </a:r>
            <a:endParaRPr>
              <a:solidFill>
                <a:schemeClr val="lt2"/>
              </a:solidFill>
              <a:latin typeface="Poppins"/>
              <a:ea typeface="Poppins"/>
              <a:cs typeface="Poppins"/>
              <a:sym typeface="Poppins"/>
            </a:endParaRPr>
          </a:p>
        </p:txBody>
      </p:sp>
      <p:sp>
        <p:nvSpPr>
          <p:cNvPr id="5587" name="Google Shape;5587;p97"/>
          <p:cNvSpPr/>
          <p:nvPr/>
        </p:nvSpPr>
        <p:spPr>
          <a:xfrm>
            <a:off x="3445950" y="1645900"/>
            <a:ext cx="2252100" cy="9462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Write here an idea</a:t>
            </a:r>
            <a:endParaRPr>
              <a:solidFill>
                <a:schemeClr val="lt2"/>
              </a:solidFill>
              <a:latin typeface="Poppins"/>
              <a:ea typeface="Poppins"/>
              <a:cs typeface="Poppins"/>
              <a:sym typeface="Poppins"/>
            </a:endParaRPr>
          </a:p>
        </p:txBody>
      </p:sp>
      <p:sp>
        <p:nvSpPr>
          <p:cNvPr id="5588" name="Google Shape;5588;p97"/>
          <p:cNvSpPr txBox="1"/>
          <p:nvPr/>
        </p:nvSpPr>
        <p:spPr>
          <a:xfrm>
            <a:off x="5911775" y="1221700"/>
            <a:ext cx="22521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Denk One"/>
                <a:ea typeface="Denk One"/>
                <a:cs typeface="Denk One"/>
                <a:sym typeface="Denk One"/>
              </a:rPr>
              <a:t>IDEA 3</a:t>
            </a:r>
            <a:endParaRPr b="1" sz="2000">
              <a:solidFill>
                <a:schemeClr val="dk1"/>
              </a:solidFill>
              <a:latin typeface="Denk One"/>
              <a:ea typeface="Denk One"/>
              <a:cs typeface="Denk One"/>
              <a:sym typeface="Denk One"/>
            </a:endParaRPr>
          </a:p>
        </p:txBody>
      </p:sp>
      <p:sp>
        <p:nvSpPr>
          <p:cNvPr id="5589" name="Google Shape;5589;p97"/>
          <p:cNvSpPr/>
          <p:nvPr/>
        </p:nvSpPr>
        <p:spPr>
          <a:xfrm>
            <a:off x="5911775" y="2703625"/>
            <a:ext cx="22521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details</a:t>
            </a:r>
            <a:endParaRPr>
              <a:solidFill>
                <a:schemeClr val="lt2"/>
              </a:solidFill>
              <a:latin typeface="Poppins"/>
              <a:ea typeface="Poppins"/>
              <a:cs typeface="Poppins"/>
              <a:sym typeface="Poppins"/>
            </a:endParaRPr>
          </a:p>
        </p:txBody>
      </p:sp>
      <p:sp>
        <p:nvSpPr>
          <p:cNvPr id="5590" name="Google Shape;5590;p97"/>
          <p:cNvSpPr/>
          <p:nvPr/>
        </p:nvSpPr>
        <p:spPr>
          <a:xfrm>
            <a:off x="5911775" y="1645900"/>
            <a:ext cx="2252100" cy="946200"/>
          </a:xfrm>
          <a:prstGeom prst="roundRect">
            <a:avLst>
              <a:gd fmla="val 6521" name="adj"/>
            </a:avLst>
          </a:prstGeom>
          <a:noFill/>
          <a:ln cap="flat" cmpd="sng" w="9525">
            <a:solidFill>
              <a:schemeClr val="accent6"/>
            </a:solidFill>
            <a:prstDash val="solid"/>
            <a:round/>
            <a:headEnd len="sm" w="sm" type="none"/>
            <a:tailEnd len="sm" w="sm" type="none"/>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Write here an idea</a:t>
            </a:r>
            <a:endParaRPr>
              <a:solidFill>
                <a:schemeClr val="lt2"/>
              </a:solidFill>
              <a:latin typeface="Poppins"/>
              <a:ea typeface="Poppins"/>
              <a:cs typeface="Poppins"/>
              <a:sym typeface="Poppins"/>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4" name="Shape 5594"/>
        <p:cNvGrpSpPr/>
        <p:nvPr/>
      </p:nvGrpSpPr>
      <p:grpSpPr>
        <a:xfrm>
          <a:off x="0" y="0"/>
          <a:ext cx="0" cy="0"/>
          <a:chOff x="0" y="0"/>
          <a:chExt cx="0" cy="0"/>
        </a:xfrm>
      </p:grpSpPr>
      <p:sp>
        <p:nvSpPr>
          <p:cNvPr id="5595" name="Google Shape;5595;p98"/>
          <p:cNvSpPr txBox="1"/>
          <p:nvPr>
            <p:ph idx="6" type="title"/>
          </p:nvPr>
        </p:nvSpPr>
        <p:spPr>
          <a:xfrm>
            <a:off x="720000" y="526266"/>
            <a:ext cx="7704000" cy="594000"/>
          </a:xfrm>
          <a:prstGeom prst="rect">
            <a:avLst/>
          </a:prstGeom>
        </p:spPr>
        <p:txBody>
          <a:bodyPr anchorCtr="0" anchor="ctr" bIns="91425" lIns="91425" spcFirstLastPara="1" rIns="91425" wrap="square" tIns="91425">
            <a:noAutofit/>
          </a:bodyPr>
          <a:lstStyle/>
          <a:p>
            <a:pPr indent="0" lvl="0" marL="0" rtl="0" algn="ctr">
              <a:spcBef>
                <a:spcPts val="1200"/>
              </a:spcBef>
              <a:spcAft>
                <a:spcPts val="1200"/>
              </a:spcAft>
              <a:buNone/>
            </a:pPr>
            <a:r>
              <a:rPr lang="en"/>
              <a:t>ROOT WORD, SUFFIX, AND PREFIX: </a:t>
            </a:r>
            <a:r>
              <a:rPr lang="en">
                <a:solidFill>
                  <a:schemeClr val="dk2"/>
                </a:solidFill>
              </a:rPr>
              <a:t>REVIEW</a:t>
            </a:r>
            <a:endParaRPr>
              <a:solidFill>
                <a:schemeClr val="dk2"/>
              </a:solidFill>
            </a:endParaRPr>
          </a:p>
        </p:txBody>
      </p:sp>
      <p:sp>
        <p:nvSpPr>
          <p:cNvPr id="5596" name="Google Shape;5596;p98"/>
          <p:cNvSpPr txBox="1"/>
          <p:nvPr>
            <p:ph type="title"/>
          </p:nvPr>
        </p:nvSpPr>
        <p:spPr>
          <a:xfrm>
            <a:off x="720000" y="2617772"/>
            <a:ext cx="2336400" cy="38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REARRANGE</a:t>
            </a:r>
            <a:endParaRPr b="0"/>
          </a:p>
        </p:txBody>
      </p:sp>
      <p:sp>
        <p:nvSpPr>
          <p:cNvPr id="5597" name="Google Shape;5597;p98"/>
          <p:cNvSpPr txBox="1"/>
          <p:nvPr>
            <p:ph idx="1" type="subTitle"/>
          </p:nvPr>
        </p:nvSpPr>
        <p:spPr>
          <a:xfrm>
            <a:off x="720000" y="3136575"/>
            <a:ext cx="2336400" cy="146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solidFill>
                  <a:schemeClr val="dk2"/>
                </a:solidFill>
              </a:rPr>
              <a:t>Your text</a:t>
            </a:r>
            <a:endParaRPr i="1">
              <a:solidFill>
                <a:schemeClr val="dk2"/>
              </a:solidFill>
            </a:endParaRPr>
          </a:p>
          <a:p>
            <a:pPr indent="0" lvl="0" marL="0" rtl="0" algn="ctr">
              <a:spcBef>
                <a:spcPts val="0"/>
              </a:spcBef>
              <a:spcAft>
                <a:spcPts val="0"/>
              </a:spcAft>
              <a:buNone/>
            </a:pPr>
            <a:r>
              <a:rPr lang="en"/>
              <a:t>Comm</a:t>
            </a:r>
            <a:r>
              <a:rPr lang="en"/>
              <a:t>on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Type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Word part meaning</a:t>
            </a:r>
            <a:endParaRPr/>
          </a:p>
        </p:txBody>
      </p:sp>
      <p:sp>
        <p:nvSpPr>
          <p:cNvPr id="5598" name="Google Shape;5598;p98"/>
          <p:cNvSpPr txBox="1"/>
          <p:nvPr>
            <p:ph idx="2" type="title"/>
          </p:nvPr>
        </p:nvSpPr>
        <p:spPr>
          <a:xfrm>
            <a:off x="3403796" y="2617772"/>
            <a:ext cx="2336400" cy="38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CALLIGRAPHY</a:t>
            </a:r>
            <a:endParaRPr b="0"/>
          </a:p>
        </p:txBody>
      </p:sp>
      <p:sp>
        <p:nvSpPr>
          <p:cNvPr id="5599" name="Google Shape;5599;p98"/>
          <p:cNvSpPr txBox="1"/>
          <p:nvPr>
            <p:ph idx="3" type="subTitle"/>
          </p:nvPr>
        </p:nvSpPr>
        <p:spPr>
          <a:xfrm>
            <a:off x="3403796" y="3136501"/>
            <a:ext cx="2336400" cy="146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Common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Type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Word part meaning</a:t>
            </a:r>
            <a:endParaRPr/>
          </a:p>
        </p:txBody>
      </p:sp>
      <p:sp>
        <p:nvSpPr>
          <p:cNvPr id="5600" name="Google Shape;5600;p98"/>
          <p:cNvSpPr txBox="1"/>
          <p:nvPr>
            <p:ph idx="4" type="title"/>
          </p:nvPr>
        </p:nvSpPr>
        <p:spPr>
          <a:xfrm>
            <a:off x="6087592" y="2617772"/>
            <a:ext cx="2336400" cy="383700"/>
          </a:xfrm>
          <a:prstGeom prst="rect">
            <a:avLst/>
          </a:prstGeom>
        </p:spPr>
        <p:txBody>
          <a:bodyPr anchorCtr="0" anchor="ctr" bIns="91425" lIns="91425" spcFirstLastPara="1" rIns="91425" wrap="square" tIns="91425">
            <a:noAutofit/>
          </a:bodyPr>
          <a:lstStyle/>
          <a:p>
            <a:pPr indent="0" lvl="0" marL="0" rtl="0" algn="ctr">
              <a:spcBef>
                <a:spcPts val="1200"/>
              </a:spcBef>
              <a:spcAft>
                <a:spcPts val="1200"/>
              </a:spcAft>
              <a:buNone/>
            </a:pPr>
            <a:r>
              <a:rPr b="0" lang="en"/>
              <a:t>CENTIPEDE</a:t>
            </a:r>
            <a:endParaRPr b="0"/>
          </a:p>
        </p:txBody>
      </p:sp>
      <p:sp>
        <p:nvSpPr>
          <p:cNvPr id="5601" name="Google Shape;5601;p98"/>
          <p:cNvSpPr txBox="1"/>
          <p:nvPr>
            <p:ph idx="5" type="subTitle"/>
          </p:nvPr>
        </p:nvSpPr>
        <p:spPr>
          <a:xfrm>
            <a:off x="6087592" y="3136501"/>
            <a:ext cx="2336400" cy="146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Common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T</a:t>
            </a:r>
            <a:r>
              <a:rPr lang="en"/>
              <a:t>ype word part</a:t>
            </a:r>
            <a:endParaRPr/>
          </a:p>
          <a:p>
            <a:pPr indent="0" lvl="0" marL="0" rtl="0" algn="ctr">
              <a:spcBef>
                <a:spcPts val="0"/>
              </a:spcBef>
              <a:spcAft>
                <a:spcPts val="0"/>
              </a:spcAft>
              <a:buNone/>
            </a:pPr>
            <a:r>
              <a:rPr i="1" lang="en">
                <a:solidFill>
                  <a:schemeClr val="dk2"/>
                </a:solidFill>
              </a:rPr>
              <a:t>Your text</a:t>
            </a:r>
            <a:endParaRPr/>
          </a:p>
          <a:p>
            <a:pPr indent="0" lvl="0" marL="0" rtl="0" algn="ctr">
              <a:spcBef>
                <a:spcPts val="0"/>
              </a:spcBef>
              <a:spcAft>
                <a:spcPts val="0"/>
              </a:spcAft>
              <a:buNone/>
            </a:pPr>
            <a:r>
              <a:rPr lang="en"/>
              <a:t>Word part meaning</a:t>
            </a:r>
            <a:endParaRPr/>
          </a:p>
        </p:txBody>
      </p:sp>
      <p:sp>
        <p:nvSpPr>
          <p:cNvPr id="5602" name="Google Shape;5602;p98"/>
          <p:cNvSpPr txBox="1"/>
          <p:nvPr/>
        </p:nvSpPr>
        <p:spPr>
          <a:xfrm>
            <a:off x="2557390" y="1307400"/>
            <a:ext cx="4023600" cy="347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2"/>
                </a:solidFill>
                <a:latin typeface="Poppins"/>
                <a:ea typeface="Poppins"/>
                <a:cs typeface="Poppins"/>
                <a:sym typeface="Poppins"/>
              </a:rPr>
              <a:t>Look at each group of words. Use what you know about the words to write</a:t>
            </a:r>
            <a:endParaRPr>
              <a:solidFill>
                <a:schemeClr val="lt2"/>
              </a:solidFill>
              <a:latin typeface="Poppins"/>
              <a:ea typeface="Poppins"/>
              <a:cs typeface="Poppins"/>
              <a:sym typeface="Poppins"/>
            </a:endParaRPr>
          </a:p>
        </p:txBody>
      </p:sp>
      <p:cxnSp>
        <p:nvCxnSpPr>
          <p:cNvPr id="5603" name="Google Shape;5603;p98"/>
          <p:cNvCxnSpPr/>
          <p:nvPr/>
        </p:nvCxnSpPr>
        <p:spPr>
          <a:xfrm>
            <a:off x="927150" y="3450076"/>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4" name="Google Shape;5604;p98"/>
          <p:cNvCxnSpPr/>
          <p:nvPr/>
        </p:nvCxnSpPr>
        <p:spPr>
          <a:xfrm>
            <a:off x="927150" y="3869988"/>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5" name="Google Shape;5605;p98"/>
          <p:cNvCxnSpPr/>
          <p:nvPr/>
        </p:nvCxnSpPr>
        <p:spPr>
          <a:xfrm>
            <a:off x="927150" y="4287988"/>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6" name="Google Shape;5606;p98"/>
          <p:cNvCxnSpPr/>
          <p:nvPr/>
        </p:nvCxnSpPr>
        <p:spPr>
          <a:xfrm>
            <a:off x="3610946" y="3450076"/>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7" name="Google Shape;5607;p98"/>
          <p:cNvCxnSpPr/>
          <p:nvPr/>
        </p:nvCxnSpPr>
        <p:spPr>
          <a:xfrm>
            <a:off x="3610946" y="3869988"/>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8" name="Google Shape;5608;p98"/>
          <p:cNvCxnSpPr/>
          <p:nvPr/>
        </p:nvCxnSpPr>
        <p:spPr>
          <a:xfrm>
            <a:off x="3610946" y="4287988"/>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09" name="Google Shape;5609;p98"/>
          <p:cNvCxnSpPr/>
          <p:nvPr/>
        </p:nvCxnSpPr>
        <p:spPr>
          <a:xfrm>
            <a:off x="6294742" y="3451114"/>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10" name="Google Shape;5610;p98"/>
          <p:cNvCxnSpPr/>
          <p:nvPr/>
        </p:nvCxnSpPr>
        <p:spPr>
          <a:xfrm>
            <a:off x="6294742" y="3871025"/>
            <a:ext cx="1922100" cy="0"/>
          </a:xfrm>
          <a:prstGeom prst="straightConnector1">
            <a:avLst/>
          </a:prstGeom>
          <a:noFill/>
          <a:ln cap="flat" cmpd="sng" w="9525">
            <a:solidFill>
              <a:schemeClr val="dk1"/>
            </a:solidFill>
            <a:prstDash val="solid"/>
            <a:round/>
            <a:headEnd len="med" w="med" type="none"/>
            <a:tailEnd len="med" w="med" type="none"/>
          </a:ln>
        </p:spPr>
      </p:cxnSp>
      <p:cxnSp>
        <p:nvCxnSpPr>
          <p:cNvPr id="5611" name="Google Shape;5611;p98"/>
          <p:cNvCxnSpPr/>
          <p:nvPr/>
        </p:nvCxnSpPr>
        <p:spPr>
          <a:xfrm>
            <a:off x="6294742" y="4289025"/>
            <a:ext cx="19221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5" name="Shape 5615"/>
        <p:cNvGrpSpPr/>
        <p:nvPr/>
      </p:nvGrpSpPr>
      <p:grpSpPr>
        <a:xfrm>
          <a:off x="0" y="0"/>
          <a:ext cx="0" cy="0"/>
          <a:chOff x="0" y="0"/>
          <a:chExt cx="0" cy="0"/>
        </a:xfrm>
      </p:grpSpPr>
      <p:sp>
        <p:nvSpPr>
          <p:cNvPr id="5616" name="Google Shape;5616;p99"/>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PROGRESS IN THE </a:t>
            </a:r>
            <a:r>
              <a:rPr lang="en">
                <a:solidFill>
                  <a:schemeClr val="dk2"/>
                </a:solidFill>
              </a:rPr>
              <a:t>SUBJECT</a:t>
            </a:r>
            <a:endParaRPr>
              <a:solidFill>
                <a:schemeClr val="dk2"/>
              </a:solidFill>
            </a:endParaRPr>
          </a:p>
        </p:txBody>
      </p:sp>
      <p:sp>
        <p:nvSpPr>
          <p:cNvPr id="5617" name="Google Shape;5617;p99"/>
          <p:cNvSpPr txBox="1"/>
          <p:nvPr>
            <p:ph idx="1" type="subTitle"/>
          </p:nvPr>
        </p:nvSpPr>
        <p:spPr>
          <a:xfrm>
            <a:off x="1383300" y="3518000"/>
            <a:ext cx="3036300" cy="102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5618" name="Google Shape;5618;p99"/>
          <p:cNvSpPr txBox="1"/>
          <p:nvPr>
            <p:ph idx="2" type="subTitle"/>
          </p:nvPr>
        </p:nvSpPr>
        <p:spPr>
          <a:xfrm>
            <a:off x="4724400" y="3518000"/>
            <a:ext cx="3036300" cy="102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5619" name="Google Shape;5619;p99"/>
          <p:cNvSpPr txBox="1"/>
          <p:nvPr>
            <p:ph idx="3" type="subTitle"/>
          </p:nvPr>
        </p:nvSpPr>
        <p:spPr>
          <a:xfrm>
            <a:off x="1383300" y="3117200"/>
            <a:ext cx="3036300" cy="400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THEORY</a:t>
            </a:r>
            <a:endParaRPr/>
          </a:p>
        </p:txBody>
      </p:sp>
      <p:sp>
        <p:nvSpPr>
          <p:cNvPr id="5620" name="Google Shape;5620;p99"/>
          <p:cNvSpPr txBox="1"/>
          <p:nvPr>
            <p:ph idx="4" type="subTitle"/>
          </p:nvPr>
        </p:nvSpPr>
        <p:spPr>
          <a:xfrm>
            <a:off x="4724400" y="3117200"/>
            <a:ext cx="3036300" cy="4008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PRACTICE</a:t>
            </a:r>
            <a:endParaRPr/>
          </a:p>
        </p:txBody>
      </p:sp>
      <p:sp>
        <p:nvSpPr>
          <p:cNvPr id="5621" name="Google Shape;5621;p99"/>
          <p:cNvSpPr/>
          <p:nvPr/>
        </p:nvSpPr>
        <p:spPr>
          <a:xfrm>
            <a:off x="2068651" y="1238374"/>
            <a:ext cx="1665600" cy="1665600"/>
          </a:xfrm>
          <a:prstGeom prst="pie">
            <a:avLst>
              <a:gd fmla="val 16218832" name="adj1"/>
              <a:gd fmla="val 6602474"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9"/>
          <p:cNvSpPr/>
          <p:nvPr/>
        </p:nvSpPr>
        <p:spPr>
          <a:xfrm>
            <a:off x="2255850" y="1425574"/>
            <a:ext cx="1291200" cy="1291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dk1"/>
                </a:solidFill>
                <a:latin typeface="Denk One"/>
                <a:ea typeface="Denk One"/>
                <a:cs typeface="Denk One"/>
                <a:sym typeface="Denk One"/>
              </a:rPr>
              <a:t>56%</a:t>
            </a:r>
            <a:endParaRPr sz="2800">
              <a:solidFill>
                <a:schemeClr val="dk1"/>
              </a:solidFill>
              <a:latin typeface="Denk One"/>
              <a:ea typeface="Denk One"/>
              <a:cs typeface="Denk One"/>
              <a:sym typeface="Denk One"/>
            </a:endParaRPr>
          </a:p>
        </p:txBody>
      </p:sp>
      <p:sp>
        <p:nvSpPr>
          <p:cNvPr id="5623" name="Google Shape;5623;p99"/>
          <p:cNvSpPr/>
          <p:nvPr/>
        </p:nvSpPr>
        <p:spPr>
          <a:xfrm>
            <a:off x="5409750" y="1238374"/>
            <a:ext cx="1665600" cy="1665600"/>
          </a:xfrm>
          <a:prstGeom prst="pie">
            <a:avLst>
              <a:gd fmla="val 16218832" name="adj1"/>
              <a:gd fmla="val 2270525"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9"/>
          <p:cNvSpPr/>
          <p:nvPr/>
        </p:nvSpPr>
        <p:spPr>
          <a:xfrm>
            <a:off x="5596950" y="1425574"/>
            <a:ext cx="1291200" cy="12912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800">
                <a:solidFill>
                  <a:schemeClr val="dk1"/>
                </a:solidFill>
                <a:latin typeface="Denk One"/>
                <a:ea typeface="Denk One"/>
                <a:cs typeface="Denk One"/>
                <a:sym typeface="Denk One"/>
              </a:rPr>
              <a:t>34</a:t>
            </a:r>
            <a:r>
              <a:rPr lang="en" sz="2800">
                <a:solidFill>
                  <a:schemeClr val="dk1"/>
                </a:solidFill>
                <a:latin typeface="Denk One"/>
                <a:ea typeface="Denk One"/>
                <a:cs typeface="Denk One"/>
                <a:sym typeface="Denk One"/>
              </a:rPr>
              <a:t>%</a:t>
            </a:r>
            <a:endParaRPr sz="2800">
              <a:solidFill>
                <a:schemeClr val="dk1"/>
              </a:solidFill>
              <a:latin typeface="Denk One"/>
              <a:ea typeface="Denk One"/>
              <a:cs typeface="Denk One"/>
              <a:sym typeface="Denk One"/>
            </a:endParaRPr>
          </a:p>
        </p:txBody>
      </p:sp>
      <p:grpSp>
        <p:nvGrpSpPr>
          <p:cNvPr id="5625" name="Google Shape;5625;p99"/>
          <p:cNvGrpSpPr/>
          <p:nvPr/>
        </p:nvGrpSpPr>
        <p:grpSpPr>
          <a:xfrm flipH="1" rot="8100000">
            <a:off x="4347960" y="2352957"/>
            <a:ext cx="448091" cy="437576"/>
            <a:chOff x="3151425" y="238225"/>
            <a:chExt cx="190700" cy="186225"/>
          </a:xfrm>
        </p:grpSpPr>
        <p:sp>
          <p:nvSpPr>
            <p:cNvPr id="5626" name="Google Shape;5626;p99"/>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9"/>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000" fill="hold"/>
                                        <p:tgtEl>
                                          <p:spTgt spid="5625"/>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631" name="Shape 5631"/>
        <p:cNvGrpSpPr/>
        <p:nvPr/>
      </p:nvGrpSpPr>
      <p:grpSpPr>
        <a:xfrm>
          <a:off x="0" y="0"/>
          <a:ext cx="0" cy="0"/>
          <a:chOff x="0" y="0"/>
          <a:chExt cx="0" cy="0"/>
        </a:xfrm>
      </p:grpSpPr>
      <p:sp>
        <p:nvSpPr>
          <p:cNvPr id="5632" name="Google Shape;5632;p100"/>
          <p:cNvSpPr/>
          <p:nvPr/>
        </p:nvSpPr>
        <p:spPr>
          <a:xfrm rot="-5400000">
            <a:off x="5662146" y="-1598535"/>
            <a:ext cx="3793994" cy="4866642"/>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00"/>
          <p:cNvSpPr txBox="1"/>
          <p:nvPr>
            <p:ph type="title"/>
          </p:nvPr>
        </p:nvSpPr>
        <p:spPr>
          <a:xfrm>
            <a:off x="5438800" y="478450"/>
            <a:ext cx="2683200" cy="188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a:t>
            </a:r>
            <a:r>
              <a:rPr lang="en">
                <a:solidFill>
                  <a:schemeClr val="dk2"/>
                </a:solidFill>
              </a:rPr>
              <a:t>THOUSAND WORDS</a:t>
            </a:r>
            <a:endParaRPr>
              <a:solidFill>
                <a:schemeClr val="dk2"/>
              </a:solidFill>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632"/>
                                        </p:tgtEl>
                                        <p:attrNameLst>
                                          <p:attrName>style.visibility</p:attrName>
                                        </p:attrNameLst>
                                      </p:cBhvr>
                                      <p:to>
                                        <p:strVal val="visible"/>
                                      </p:to>
                                    </p:set>
                                    <p:animEffect filter="fade" transition="in">
                                      <p:cBhvr>
                                        <p:cTn dur="600"/>
                                        <p:tgtEl>
                                          <p:spTgt spid="563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7" name="Shape 5637"/>
        <p:cNvGrpSpPr/>
        <p:nvPr/>
      </p:nvGrpSpPr>
      <p:grpSpPr>
        <a:xfrm>
          <a:off x="0" y="0"/>
          <a:ext cx="0" cy="0"/>
          <a:chOff x="0" y="0"/>
          <a:chExt cx="0" cy="0"/>
        </a:xfrm>
      </p:grpSpPr>
      <p:sp>
        <p:nvSpPr>
          <p:cNvPr id="5638" name="Google Shape;5638;p101"/>
          <p:cNvSpPr/>
          <p:nvPr/>
        </p:nvSpPr>
        <p:spPr>
          <a:xfrm>
            <a:off x="2894700" y="1465100"/>
            <a:ext cx="55293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39" name="Google Shape;5639;p101"/>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YEARLY </a:t>
            </a:r>
            <a:r>
              <a:rPr lang="en">
                <a:solidFill>
                  <a:schemeClr val="dk2"/>
                </a:solidFill>
              </a:rPr>
              <a:t>KNOWLEDGE</a:t>
            </a:r>
            <a:endParaRPr>
              <a:solidFill>
                <a:schemeClr val="dk2"/>
              </a:solidFill>
            </a:endParaRPr>
          </a:p>
        </p:txBody>
      </p:sp>
      <p:sp>
        <p:nvSpPr>
          <p:cNvPr id="5640" name="Google Shape;5640;p101"/>
          <p:cNvSpPr txBox="1"/>
          <p:nvPr/>
        </p:nvSpPr>
        <p:spPr>
          <a:xfrm>
            <a:off x="720001" y="1389650"/>
            <a:ext cx="20715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TOPIC 1</a:t>
            </a:r>
            <a:endParaRPr sz="2000">
              <a:solidFill>
                <a:schemeClr val="dk1"/>
              </a:solidFill>
              <a:latin typeface="Denk One"/>
              <a:ea typeface="Denk One"/>
              <a:cs typeface="Denk One"/>
              <a:sym typeface="Denk One"/>
            </a:endParaRPr>
          </a:p>
        </p:txBody>
      </p:sp>
      <p:sp>
        <p:nvSpPr>
          <p:cNvPr id="5641" name="Google Shape;5641;p101"/>
          <p:cNvSpPr txBox="1"/>
          <p:nvPr/>
        </p:nvSpPr>
        <p:spPr>
          <a:xfrm>
            <a:off x="720000" y="1867850"/>
            <a:ext cx="20715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Venus is terribly hot</a:t>
            </a:r>
            <a:endParaRPr>
              <a:solidFill>
                <a:schemeClr val="lt2"/>
              </a:solidFill>
              <a:latin typeface="Poppins"/>
              <a:ea typeface="Poppins"/>
              <a:cs typeface="Poppins"/>
              <a:sym typeface="Poppins"/>
            </a:endParaRPr>
          </a:p>
        </p:txBody>
      </p:sp>
      <p:sp>
        <p:nvSpPr>
          <p:cNvPr id="5642" name="Google Shape;5642;p101"/>
          <p:cNvSpPr txBox="1"/>
          <p:nvPr/>
        </p:nvSpPr>
        <p:spPr>
          <a:xfrm>
            <a:off x="720001" y="2430775"/>
            <a:ext cx="20715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TOPIC 2</a:t>
            </a:r>
            <a:endParaRPr sz="2000">
              <a:solidFill>
                <a:schemeClr val="dk1"/>
              </a:solidFill>
              <a:latin typeface="Denk One"/>
              <a:ea typeface="Denk One"/>
              <a:cs typeface="Denk One"/>
              <a:sym typeface="Denk One"/>
            </a:endParaRPr>
          </a:p>
        </p:txBody>
      </p:sp>
      <p:sp>
        <p:nvSpPr>
          <p:cNvPr id="5643" name="Google Shape;5643;p101"/>
          <p:cNvSpPr txBox="1"/>
          <p:nvPr/>
        </p:nvSpPr>
        <p:spPr>
          <a:xfrm>
            <a:off x="720000" y="2908975"/>
            <a:ext cx="20715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Jupiter is quite big</a:t>
            </a:r>
            <a:endParaRPr>
              <a:solidFill>
                <a:schemeClr val="lt2"/>
              </a:solidFill>
              <a:latin typeface="Poppins"/>
              <a:ea typeface="Poppins"/>
              <a:cs typeface="Poppins"/>
              <a:sym typeface="Poppins"/>
            </a:endParaRPr>
          </a:p>
        </p:txBody>
      </p:sp>
      <p:sp>
        <p:nvSpPr>
          <p:cNvPr id="5644" name="Google Shape;5644;p101"/>
          <p:cNvSpPr txBox="1"/>
          <p:nvPr/>
        </p:nvSpPr>
        <p:spPr>
          <a:xfrm>
            <a:off x="720001" y="3463300"/>
            <a:ext cx="20715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TOPIC 3</a:t>
            </a:r>
            <a:endParaRPr sz="2000">
              <a:solidFill>
                <a:schemeClr val="dk1"/>
              </a:solidFill>
              <a:latin typeface="Denk One"/>
              <a:ea typeface="Denk One"/>
              <a:cs typeface="Denk One"/>
              <a:sym typeface="Denk One"/>
            </a:endParaRPr>
          </a:p>
        </p:txBody>
      </p:sp>
      <p:sp>
        <p:nvSpPr>
          <p:cNvPr id="5645" name="Google Shape;5645;p101"/>
          <p:cNvSpPr txBox="1"/>
          <p:nvPr/>
        </p:nvSpPr>
        <p:spPr>
          <a:xfrm>
            <a:off x="720000" y="3941500"/>
            <a:ext cx="20715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Mars is a cold place</a:t>
            </a:r>
            <a:endParaRPr>
              <a:solidFill>
                <a:schemeClr val="lt2"/>
              </a:solidFill>
              <a:latin typeface="Poppins"/>
              <a:ea typeface="Poppins"/>
              <a:cs typeface="Poppins"/>
              <a:sym typeface="Poppins"/>
            </a:endParaRPr>
          </a:p>
        </p:txBody>
      </p:sp>
      <p:sp>
        <p:nvSpPr>
          <p:cNvPr id="5646" name="Google Shape;5646;p101"/>
          <p:cNvSpPr/>
          <p:nvPr/>
        </p:nvSpPr>
        <p:spPr>
          <a:xfrm>
            <a:off x="2894700" y="1465100"/>
            <a:ext cx="22041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47" name="Google Shape;5647;p101"/>
          <p:cNvSpPr txBox="1"/>
          <p:nvPr/>
        </p:nvSpPr>
        <p:spPr>
          <a:xfrm>
            <a:off x="2894700" y="1867850"/>
            <a:ext cx="865200" cy="32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1st qtr</a:t>
            </a:r>
            <a:endParaRPr>
              <a:solidFill>
                <a:schemeClr val="lt2"/>
              </a:solidFill>
              <a:latin typeface="Poppins"/>
              <a:ea typeface="Poppins"/>
              <a:cs typeface="Poppins"/>
              <a:sym typeface="Poppins"/>
            </a:endParaRPr>
          </a:p>
        </p:txBody>
      </p:sp>
      <p:sp>
        <p:nvSpPr>
          <p:cNvPr id="5648" name="Google Shape;5648;p101"/>
          <p:cNvSpPr txBox="1"/>
          <p:nvPr/>
        </p:nvSpPr>
        <p:spPr>
          <a:xfrm>
            <a:off x="4449400" y="1867850"/>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2nd</a:t>
            </a:r>
            <a:r>
              <a:rPr lang="en">
                <a:solidFill>
                  <a:schemeClr val="lt2"/>
                </a:solidFill>
                <a:latin typeface="Poppins"/>
                <a:ea typeface="Poppins"/>
                <a:cs typeface="Poppins"/>
                <a:sym typeface="Poppins"/>
              </a:rPr>
              <a:t> qtr</a:t>
            </a:r>
            <a:endParaRPr>
              <a:solidFill>
                <a:schemeClr val="lt2"/>
              </a:solidFill>
              <a:latin typeface="Poppins"/>
              <a:ea typeface="Poppins"/>
              <a:cs typeface="Poppins"/>
              <a:sym typeface="Poppins"/>
            </a:endParaRPr>
          </a:p>
        </p:txBody>
      </p:sp>
      <p:sp>
        <p:nvSpPr>
          <p:cNvPr id="5649" name="Google Shape;5649;p101"/>
          <p:cNvSpPr txBox="1"/>
          <p:nvPr/>
        </p:nvSpPr>
        <p:spPr>
          <a:xfrm>
            <a:off x="6004100" y="1867850"/>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3rd</a:t>
            </a:r>
            <a:r>
              <a:rPr lang="en">
                <a:solidFill>
                  <a:schemeClr val="lt2"/>
                </a:solidFill>
                <a:latin typeface="Poppins"/>
                <a:ea typeface="Poppins"/>
                <a:cs typeface="Poppins"/>
                <a:sym typeface="Poppins"/>
              </a:rPr>
              <a:t> qtr</a:t>
            </a:r>
            <a:endParaRPr>
              <a:solidFill>
                <a:schemeClr val="lt2"/>
              </a:solidFill>
              <a:latin typeface="Poppins"/>
              <a:ea typeface="Poppins"/>
              <a:cs typeface="Poppins"/>
              <a:sym typeface="Poppins"/>
            </a:endParaRPr>
          </a:p>
        </p:txBody>
      </p:sp>
      <p:sp>
        <p:nvSpPr>
          <p:cNvPr id="5650" name="Google Shape;5650;p101"/>
          <p:cNvSpPr txBox="1"/>
          <p:nvPr/>
        </p:nvSpPr>
        <p:spPr>
          <a:xfrm>
            <a:off x="7558800" y="1867850"/>
            <a:ext cx="8652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4th qtr</a:t>
            </a:r>
            <a:endParaRPr>
              <a:solidFill>
                <a:schemeClr val="lt2"/>
              </a:solidFill>
              <a:latin typeface="Poppins"/>
              <a:ea typeface="Poppins"/>
              <a:cs typeface="Poppins"/>
              <a:sym typeface="Poppins"/>
            </a:endParaRPr>
          </a:p>
        </p:txBody>
      </p:sp>
      <p:sp>
        <p:nvSpPr>
          <p:cNvPr id="5651" name="Google Shape;5651;p101"/>
          <p:cNvSpPr/>
          <p:nvPr/>
        </p:nvSpPr>
        <p:spPr>
          <a:xfrm>
            <a:off x="2894700" y="2506225"/>
            <a:ext cx="55293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52" name="Google Shape;5652;p101"/>
          <p:cNvSpPr/>
          <p:nvPr/>
        </p:nvSpPr>
        <p:spPr>
          <a:xfrm>
            <a:off x="3995050" y="2506225"/>
            <a:ext cx="31128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53" name="Google Shape;5653;p101"/>
          <p:cNvSpPr/>
          <p:nvPr/>
        </p:nvSpPr>
        <p:spPr>
          <a:xfrm>
            <a:off x="2894700" y="3547350"/>
            <a:ext cx="55293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54" name="Google Shape;5654;p101"/>
          <p:cNvSpPr/>
          <p:nvPr/>
        </p:nvSpPr>
        <p:spPr>
          <a:xfrm>
            <a:off x="6219900" y="3547350"/>
            <a:ext cx="22041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5655" name="Google Shape;5655;p101"/>
          <p:cNvSpPr txBox="1"/>
          <p:nvPr/>
        </p:nvSpPr>
        <p:spPr>
          <a:xfrm>
            <a:off x="2894700" y="2904675"/>
            <a:ext cx="865200" cy="32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1st qtr</a:t>
            </a:r>
            <a:endParaRPr>
              <a:solidFill>
                <a:schemeClr val="lt2"/>
              </a:solidFill>
              <a:latin typeface="Poppins"/>
              <a:ea typeface="Poppins"/>
              <a:cs typeface="Poppins"/>
              <a:sym typeface="Poppins"/>
            </a:endParaRPr>
          </a:p>
        </p:txBody>
      </p:sp>
      <p:sp>
        <p:nvSpPr>
          <p:cNvPr id="5656" name="Google Shape;5656;p101"/>
          <p:cNvSpPr txBox="1"/>
          <p:nvPr/>
        </p:nvSpPr>
        <p:spPr>
          <a:xfrm>
            <a:off x="4449400" y="2904675"/>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2nd qtr</a:t>
            </a:r>
            <a:endParaRPr>
              <a:solidFill>
                <a:schemeClr val="lt2"/>
              </a:solidFill>
              <a:latin typeface="Poppins"/>
              <a:ea typeface="Poppins"/>
              <a:cs typeface="Poppins"/>
              <a:sym typeface="Poppins"/>
            </a:endParaRPr>
          </a:p>
        </p:txBody>
      </p:sp>
      <p:sp>
        <p:nvSpPr>
          <p:cNvPr id="5657" name="Google Shape;5657;p101"/>
          <p:cNvSpPr txBox="1"/>
          <p:nvPr/>
        </p:nvSpPr>
        <p:spPr>
          <a:xfrm>
            <a:off x="6004100" y="2904675"/>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3rd qtr</a:t>
            </a:r>
            <a:endParaRPr>
              <a:solidFill>
                <a:schemeClr val="lt2"/>
              </a:solidFill>
              <a:latin typeface="Poppins"/>
              <a:ea typeface="Poppins"/>
              <a:cs typeface="Poppins"/>
              <a:sym typeface="Poppins"/>
            </a:endParaRPr>
          </a:p>
        </p:txBody>
      </p:sp>
      <p:sp>
        <p:nvSpPr>
          <p:cNvPr id="5658" name="Google Shape;5658;p101"/>
          <p:cNvSpPr txBox="1"/>
          <p:nvPr/>
        </p:nvSpPr>
        <p:spPr>
          <a:xfrm>
            <a:off x="7558800" y="2904675"/>
            <a:ext cx="8652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4th qtr</a:t>
            </a:r>
            <a:endParaRPr>
              <a:solidFill>
                <a:schemeClr val="lt2"/>
              </a:solidFill>
              <a:latin typeface="Poppins"/>
              <a:ea typeface="Poppins"/>
              <a:cs typeface="Poppins"/>
              <a:sym typeface="Poppins"/>
            </a:endParaRPr>
          </a:p>
        </p:txBody>
      </p:sp>
      <p:sp>
        <p:nvSpPr>
          <p:cNvPr id="5659" name="Google Shape;5659;p101"/>
          <p:cNvSpPr txBox="1"/>
          <p:nvPr/>
        </p:nvSpPr>
        <p:spPr>
          <a:xfrm>
            <a:off x="2894700" y="3941500"/>
            <a:ext cx="865200" cy="327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1st qtr</a:t>
            </a:r>
            <a:endParaRPr>
              <a:solidFill>
                <a:schemeClr val="lt2"/>
              </a:solidFill>
              <a:latin typeface="Poppins"/>
              <a:ea typeface="Poppins"/>
              <a:cs typeface="Poppins"/>
              <a:sym typeface="Poppins"/>
            </a:endParaRPr>
          </a:p>
        </p:txBody>
      </p:sp>
      <p:sp>
        <p:nvSpPr>
          <p:cNvPr id="5660" name="Google Shape;5660;p101"/>
          <p:cNvSpPr txBox="1"/>
          <p:nvPr/>
        </p:nvSpPr>
        <p:spPr>
          <a:xfrm>
            <a:off x="4449400" y="3941500"/>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2nd qtr</a:t>
            </a:r>
            <a:endParaRPr>
              <a:solidFill>
                <a:schemeClr val="lt2"/>
              </a:solidFill>
              <a:latin typeface="Poppins"/>
              <a:ea typeface="Poppins"/>
              <a:cs typeface="Poppins"/>
              <a:sym typeface="Poppins"/>
            </a:endParaRPr>
          </a:p>
        </p:txBody>
      </p:sp>
      <p:sp>
        <p:nvSpPr>
          <p:cNvPr id="5661" name="Google Shape;5661;p101"/>
          <p:cNvSpPr txBox="1"/>
          <p:nvPr/>
        </p:nvSpPr>
        <p:spPr>
          <a:xfrm>
            <a:off x="6004100" y="3941500"/>
            <a:ext cx="865200" cy="327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3rd qtr</a:t>
            </a:r>
            <a:endParaRPr>
              <a:solidFill>
                <a:schemeClr val="lt2"/>
              </a:solidFill>
              <a:latin typeface="Poppins"/>
              <a:ea typeface="Poppins"/>
              <a:cs typeface="Poppins"/>
              <a:sym typeface="Poppins"/>
            </a:endParaRPr>
          </a:p>
        </p:txBody>
      </p:sp>
      <p:sp>
        <p:nvSpPr>
          <p:cNvPr id="5662" name="Google Shape;5662;p101"/>
          <p:cNvSpPr txBox="1"/>
          <p:nvPr/>
        </p:nvSpPr>
        <p:spPr>
          <a:xfrm>
            <a:off x="7558800" y="3941500"/>
            <a:ext cx="865200" cy="327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4th qtr</a:t>
            </a:r>
            <a:endParaRPr>
              <a:solidFill>
                <a:schemeClr val="lt2"/>
              </a:solidFill>
              <a:latin typeface="Poppins"/>
              <a:ea typeface="Poppins"/>
              <a:cs typeface="Poppins"/>
              <a:sym typeface="Poppins"/>
            </a:endParaRPr>
          </a:p>
        </p:txBody>
      </p:sp>
      <p:grpSp>
        <p:nvGrpSpPr>
          <p:cNvPr id="5663" name="Google Shape;5663;p101"/>
          <p:cNvGrpSpPr/>
          <p:nvPr/>
        </p:nvGrpSpPr>
        <p:grpSpPr>
          <a:xfrm rot="-4224921">
            <a:off x="7504123" y="3982780"/>
            <a:ext cx="1301169" cy="2099121"/>
            <a:chOff x="6553750" y="3179075"/>
            <a:chExt cx="397875" cy="641875"/>
          </a:xfrm>
        </p:grpSpPr>
        <p:sp>
          <p:nvSpPr>
            <p:cNvPr id="5664" name="Google Shape;5664;p101"/>
            <p:cNvSpPr/>
            <p:nvPr/>
          </p:nvSpPr>
          <p:spPr>
            <a:xfrm>
              <a:off x="6697175" y="3296275"/>
              <a:ext cx="87625" cy="524675"/>
            </a:xfrm>
            <a:custGeom>
              <a:rect b="b" l="l" r="r" t="t"/>
              <a:pathLst>
                <a:path extrusionOk="0" h="20987" w="3505">
                  <a:moveTo>
                    <a:pt x="2321" y="1"/>
                  </a:moveTo>
                  <a:cubicBezTo>
                    <a:pt x="2300" y="1"/>
                    <a:pt x="2280" y="6"/>
                    <a:pt x="2262" y="18"/>
                  </a:cubicBezTo>
                  <a:cubicBezTo>
                    <a:pt x="1863" y="275"/>
                    <a:pt x="1533" y="629"/>
                    <a:pt x="1280" y="1027"/>
                  </a:cubicBezTo>
                  <a:cubicBezTo>
                    <a:pt x="1028" y="1431"/>
                    <a:pt x="858" y="1871"/>
                    <a:pt x="740" y="2325"/>
                  </a:cubicBezTo>
                  <a:cubicBezTo>
                    <a:pt x="505" y="3233"/>
                    <a:pt x="492" y="4183"/>
                    <a:pt x="570" y="5099"/>
                  </a:cubicBezTo>
                  <a:cubicBezTo>
                    <a:pt x="647" y="6026"/>
                    <a:pt x="831" y="6943"/>
                    <a:pt x="1125" y="7828"/>
                  </a:cubicBezTo>
                  <a:cubicBezTo>
                    <a:pt x="1417" y="8713"/>
                    <a:pt x="1813" y="9544"/>
                    <a:pt x="2147" y="10378"/>
                  </a:cubicBezTo>
                  <a:cubicBezTo>
                    <a:pt x="2486" y="11212"/>
                    <a:pt x="2771" y="12061"/>
                    <a:pt x="2808" y="12914"/>
                  </a:cubicBezTo>
                  <a:cubicBezTo>
                    <a:pt x="2831" y="13335"/>
                    <a:pt x="2780" y="13754"/>
                    <a:pt x="2674" y="14161"/>
                  </a:cubicBezTo>
                  <a:cubicBezTo>
                    <a:pt x="2560" y="14569"/>
                    <a:pt x="2390" y="14964"/>
                    <a:pt x="2193" y="15354"/>
                  </a:cubicBezTo>
                  <a:cubicBezTo>
                    <a:pt x="1785" y="16133"/>
                    <a:pt x="1262" y="16881"/>
                    <a:pt x="803" y="17706"/>
                  </a:cubicBezTo>
                  <a:cubicBezTo>
                    <a:pt x="579" y="18123"/>
                    <a:pt x="367" y="18559"/>
                    <a:pt x="221" y="19031"/>
                  </a:cubicBezTo>
                  <a:cubicBezTo>
                    <a:pt x="75" y="19513"/>
                    <a:pt x="1" y="20022"/>
                    <a:pt x="24" y="20545"/>
                  </a:cubicBezTo>
                  <a:lnTo>
                    <a:pt x="24" y="20554"/>
                  </a:lnTo>
                  <a:cubicBezTo>
                    <a:pt x="41" y="20799"/>
                    <a:pt x="242" y="20986"/>
                    <a:pt x="481" y="20986"/>
                  </a:cubicBezTo>
                  <a:cubicBezTo>
                    <a:pt x="492" y="20986"/>
                    <a:pt x="504" y="20986"/>
                    <a:pt x="515" y="20985"/>
                  </a:cubicBezTo>
                  <a:cubicBezTo>
                    <a:pt x="771" y="20967"/>
                    <a:pt x="964" y="20747"/>
                    <a:pt x="945" y="20490"/>
                  </a:cubicBezTo>
                  <a:lnTo>
                    <a:pt x="945" y="20476"/>
                  </a:lnTo>
                  <a:cubicBezTo>
                    <a:pt x="918" y="20082"/>
                    <a:pt x="960" y="19678"/>
                    <a:pt x="1065" y="19279"/>
                  </a:cubicBezTo>
                  <a:cubicBezTo>
                    <a:pt x="1175" y="18880"/>
                    <a:pt x="1349" y="18486"/>
                    <a:pt x="1542" y="18096"/>
                  </a:cubicBezTo>
                  <a:cubicBezTo>
                    <a:pt x="1946" y="17312"/>
                    <a:pt x="2445" y="16542"/>
                    <a:pt x="2863" y="15689"/>
                  </a:cubicBezTo>
                  <a:cubicBezTo>
                    <a:pt x="3064" y="15262"/>
                    <a:pt x="3239" y="14808"/>
                    <a:pt x="3358" y="14336"/>
                  </a:cubicBezTo>
                  <a:cubicBezTo>
                    <a:pt x="3464" y="13854"/>
                    <a:pt x="3504" y="13354"/>
                    <a:pt x="3464" y="12873"/>
                  </a:cubicBezTo>
                  <a:cubicBezTo>
                    <a:pt x="3390" y="11896"/>
                    <a:pt x="3046" y="10997"/>
                    <a:pt x="2674" y="10158"/>
                  </a:cubicBezTo>
                  <a:cubicBezTo>
                    <a:pt x="2304" y="9314"/>
                    <a:pt x="1891" y="8503"/>
                    <a:pt x="1578" y="7667"/>
                  </a:cubicBezTo>
                  <a:cubicBezTo>
                    <a:pt x="1276" y="6829"/>
                    <a:pt x="1065" y="5952"/>
                    <a:pt x="960" y="5063"/>
                  </a:cubicBezTo>
                  <a:cubicBezTo>
                    <a:pt x="858" y="4173"/>
                    <a:pt x="845" y="3265"/>
                    <a:pt x="1038" y="2398"/>
                  </a:cubicBezTo>
                  <a:cubicBezTo>
                    <a:pt x="1138" y="1967"/>
                    <a:pt x="1285" y="1545"/>
                    <a:pt x="1506" y="1165"/>
                  </a:cubicBezTo>
                  <a:cubicBezTo>
                    <a:pt x="1726" y="784"/>
                    <a:pt x="2023" y="449"/>
                    <a:pt x="2381" y="202"/>
                  </a:cubicBezTo>
                  <a:lnTo>
                    <a:pt x="2386" y="197"/>
                  </a:lnTo>
                  <a:cubicBezTo>
                    <a:pt x="2431" y="165"/>
                    <a:pt x="2445" y="100"/>
                    <a:pt x="2414" y="51"/>
                  </a:cubicBezTo>
                  <a:cubicBezTo>
                    <a:pt x="2392" y="18"/>
                    <a:pt x="2357" y="1"/>
                    <a:pt x="2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01"/>
            <p:cNvSpPr/>
            <p:nvPr/>
          </p:nvSpPr>
          <p:spPr>
            <a:xfrm>
              <a:off x="6792800" y="3507350"/>
              <a:ext cx="158825" cy="172925"/>
            </a:xfrm>
            <a:custGeom>
              <a:rect b="b" l="l" r="r" t="t"/>
              <a:pathLst>
                <a:path extrusionOk="0" h="6917" w="6353">
                  <a:moveTo>
                    <a:pt x="5650" y="0"/>
                  </a:moveTo>
                  <a:cubicBezTo>
                    <a:pt x="5650" y="0"/>
                    <a:pt x="4945" y="320"/>
                    <a:pt x="4279" y="422"/>
                  </a:cubicBezTo>
                  <a:cubicBezTo>
                    <a:pt x="4045" y="454"/>
                    <a:pt x="3802" y="458"/>
                    <a:pt x="3541" y="477"/>
                  </a:cubicBezTo>
                  <a:cubicBezTo>
                    <a:pt x="3091" y="513"/>
                    <a:pt x="2596" y="582"/>
                    <a:pt x="2041" y="908"/>
                  </a:cubicBezTo>
                  <a:cubicBezTo>
                    <a:pt x="1798" y="1046"/>
                    <a:pt x="1546" y="1238"/>
                    <a:pt x="1280" y="1490"/>
                  </a:cubicBezTo>
                  <a:cubicBezTo>
                    <a:pt x="1258" y="1508"/>
                    <a:pt x="1239" y="1531"/>
                    <a:pt x="1216" y="1550"/>
                  </a:cubicBezTo>
                  <a:cubicBezTo>
                    <a:pt x="647" y="2109"/>
                    <a:pt x="295" y="2701"/>
                    <a:pt x="138" y="3251"/>
                  </a:cubicBezTo>
                  <a:cubicBezTo>
                    <a:pt x="1" y="3747"/>
                    <a:pt x="28" y="4210"/>
                    <a:pt x="206" y="4590"/>
                  </a:cubicBezTo>
                  <a:cubicBezTo>
                    <a:pt x="303" y="4797"/>
                    <a:pt x="445" y="4980"/>
                    <a:pt x="634" y="5127"/>
                  </a:cubicBezTo>
                  <a:cubicBezTo>
                    <a:pt x="834" y="5288"/>
                    <a:pt x="1053" y="5339"/>
                    <a:pt x="1250" y="5339"/>
                  </a:cubicBezTo>
                  <a:cubicBezTo>
                    <a:pt x="1586" y="5339"/>
                    <a:pt x="1857" y="5191"/>
                    <a:pt x="1857" y="5191"/>
                  </a:cubicBezTo>
                  <a:lnTo>
                    <a:pt x="1857" y="5191"/>
                  </a:lnTo>
                  <a:cubicBezTo>
                    <a:pt x="1857" y="5191"/>
                    <a:pt x="1747" y="5493"/>
                    <a:pt x="1885" y="5984"/>
                  </a:cubicBezTo>
                  <a:cubicBezTo>
                    <a:pt x="2026" y="6489"/>
                    <a:pt x="2844" y="6916"/>
                    <a:pt x="3474" y="6916"/>
                  </a:cubicBezTo>
                  <a:cubicBezTo>
                    <a:pt x="3542" y="6916"/>
                    <a:pt x="3607" y="6911"/>
                    <a:pt x="3669" y="6901"/>
                  </a:cubicBezTo>
                  <a:cubicBezTo>
                    <a:pt x="4050" y="6842"/>
                    <a:pt x="4384" y="6686"/>
                    <a:pt x="4674" y="6456"/>
                  </a:cubicBezTo>
                  <a:cubicBezTo>
                    <a:pt x="4857" y="6314"/>
                    <a:pt x="5017" y="6149"/>
                    <a:pt x="5169" y="5961"/>
                  </a:cubicBezTo>
                  <a:cubicBezTo>
                    <a:pt x="5550" y="5489"/>
                    <a:pt x="5838" y="4884"/>
                    <a:pt x="6077" y="4238"/>
                  </a:cubicBezTo>
                  <a:cubicBezTo>
                    <a:pt x="6095" y="4191"/>
                    <a:pt x="6109" y="4145"/>
                    <a:pt x="6122" y="4100"/>
                  </a:cubicBezTo>
                  <a:cubicBezTo>
                    <a:pt x="6201" y="3861"/>
                    <a:pt x="6251" y="3622"/>
                    <a:pt x="6283" y="3389"/>
                  </a:cubicBezTo>
                  <a:cubicBezTo>
                    <a:pt x="6352" y="2898"/>
                    <a:pt x="6334" y="2422"/>
                    <a:pt x="6270" y="1990"/>
                  </a:cubicBezTo>
                  <a:cubicBezTo>
                    <a:pt x="6109" y="853"/>
                    <a:pt x="5650"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01"/>
            <p:cNvSpPr/>
            <p:nvPr/>
          </p:nvSpPr>
          <p:spPr>
            <a:xfrm>
              <a:off x="6843825" y="3519250"/>
              <a:ext cx="107800" cy="72825"/>
            </a:xfrm>
            <a:custGeom>
              <a:rect b="b" l="l" r="r" t="t"/>
              <a:pathLst>
                <a:path extrusionOk="0" h="2913" w="4312">
                  <a:moveTo>
                    <a:pt x="1500" y="1"/>
                  </a:moveTo>
                  <a:cubicBezTo>
                    <a:pt x="1050" y="37"/>
                    <a:pt x="555" y="106"/>
                    <a:pt x="0" y="432"/>
                  </a:cubicBezTo>
                  <a:cubicBezTo>
                    <a:pt x="1363" y="1225"/>
                    <a:pt x="2720" y="2023"/>
                    <a:pt x="4087" y="2816"/>
                  </a:cubicBezTo>
                  <a:cubicBezTo>
                    <a:pt x="4136" y="2848"/>
                    <a:pt x="4191" y="2881"/>
                    <a:pt x="4242" y="2913"/>
                  </a:cubicBezTo>
                  <a:cubicBezTo>
                    <a:pt x="4311" y="2422"/>
                    <a:pt x="4293" y="1946"/>
                    <a:pt x="4229" y="1514"/>
                  </a:cubicBezTo>
                  <a:cubicBezTo>
                    <a:pt x="4059" y="1459"/>
                    <a:pt x="3889" y="1408"/>
                    <a:pt x="3724" y="1353"/>
                  </a:cubicBezTo>
                  <a:cubicBezTo>
                    <a:pt x="2894" y="1078"/>
                    <a:pt x="2133" y="606"/>
                    <a:pt x="15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01"/>
            <p:cNvSpPr/>
            <p:nvPr/>
          </p:nvSpPr>
          <p:spPr>
            <a:xfrm>
              <a:off x="6796250" y="3544600"/>
              <a:ext cx="149625" cy="111800"/>
            </a:xfrm>
            <a:custGeom>
              <a:rect b="b" l="l" r="r" t="t"/>
              <a:pathLst>
                <a:path extrusionOk="0" h="4472" w="5985">
                  <a:moveTo>
                    <a:pt x="1142" y="0"/>
                  </a:moveTo>
                  <a:cubicBezTo>
                    <a:pt x="1120" y="18"/>
                    <a:pt x="1101" y="41"/>
                    <a:pt x="1078" y="60"/>
                  </a:cubicBezTo>
                  <a:cubicBezTo>
                    <a:pt x="509" y="619"/>
                    <a:pt x="157" y="1211"/>
                    <a:pt x="0" y="1761"/>
                  </a:cubicBezTo>
                  <a:cubicBezTo>
                    <a:pt x="417" y="2215"/>
                    <a:pt x="940" y="2568"/>
                    <a:pt x="1518" y="2775"/>
                  </a:cubicBezTo>
                  <a:cubicBezTo>
                    <a:pt x="2151" y="3004"/>
                    <a:pt x="2834" y="3059"/>
                    <a:pt x="3440" y="3347"/>
                  </a:cubicBezTo>
                  <a:cubicBezTo>
                    <a:pt x="4026" y="3628"/>
                    <a:pt x="4494" y="4109"/>
                    <a:pt x="5031" y="4471"/>
                  </a:cubicBezTo>
                  <a:cubicBezTo>
                    <a:pt x="5412" y="3999"/>
                    <a:pt x="5700" y="3394"/>
                    <a:pt x="5939" y="2748"/>
                  </a:cubicBezTo>
                  <a:cubicBezTo>
                    <a:pt x="5957" y="2701"/>
                    <a:pt x="5971" y="2655"/>
                    <a:pt x="5984" y="2610"/>
                  </a:cubicBezTo>
                  <a:cubicBezTo>
                    <a:pt x="5866" y="2564"/>
                    <a:pt x="5747" y="2527"/>
                    <a:pt x="5622" y="2500"/>
                  </a:cubicBezTo>
                  <a:cubicBezTo>
                    <a:pt x="4944" y="2362"/>
                    <a:pt x="4191" y="2518"/>
                    <a:pt x="3582" y="2192"/>
                  </a:cubicBezTo>
                  <a:cubicBezTo>
                    <a:pt x="3196" y="1990"/>
                    <a:pt x="2921" y="1628"/>
                    <a:pt x="2633" y="1307"/>
                  </a:cubicBezTo>
                  <a:cubicBezTo>
                    <a:pt x="2187" y="812"/>
                    <a:pt x="1679" y="394"/>
                    <a:pt x="1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01"/>
            <p:cNvSpPr/>
            <p:nvPr/>
          </p:nvSpPr>
          <p:spPr>
            <a:xfrm>
              <a:off x="6797950" y="3622075"/>
              <a:ext cx="111700" cy="58200"/>
            </a:xfrm>
            <a:custGeom>
              <a:rect b="b" l="l" r="r" t="t"/>
              <a:pathLst>
                <a:path extrusionOk="0" h="2328" w="4468">
                  <a:moveTo>
                    <a:pt x="0" y="1"/>
                  </a:moveTo>
                  <a:cubicBezTo>
                    <a:pt x="97" y="208"/>
                    <a:pt x="239" y="391"/>
                    <a:pt x="428" y="538"/>
                  </a:cubicBezTo>
                  <a:cubicBezTo>
                    <a:pt x="628" y="699"/>
                    <a:pt x="847" y="750"/>
                    <a:pt x="1044" y="750"/>
                  </a:cubicBezTo>
                  <a:cubicBezTo>
                    <a:pt x="1380" y="750"/>
                    <a:pt x="1651" y="602"/>
                    <a:pt x="1651" y="602"/>
                  </a:cubicBezTo>
                  <a:lnTo>
                    <a:pt x="1651" y="602"/>
                  </a:lnTo>
                  <a:cubicBezTo>
                    <a:pt x="1651" y="602"/>
                    <a:pt x="1541" y="904"/>
                    <a:pt x="1679" y="1395"/>
                  </a:cubicBezTo>
                  <a:cubicBezTo>
                    <a:pt x="1820" y="1900"/>
                    <a:pt x="2638" y="2327"/>
                    <a:pt x="3268" y="2327"/>
                  </a:cubicBezTo>
                  <a:cubicBezTo>
                    <a:pt x="3336" y="2327"/>
                    <a:pt x="3401" y="2322"/>
                    <a:pt x="3463" y="2312"/>
                  </a:cubicBezTo>
                  <a:cubicBezTo>
                    <a:pt x="3844" y="2253"/>
                    <a:pt x="4178" y="2097"/>
                    <a:pt x="4468" y="1867"/>
                  </a:cubicBezTo>
                  <a:cubicBezTo>
                    <a:pt x="4161" y="1725"/>
                    <a:pt x="3798" y="1638"/>
                    <a:pt x="3500" y="1478"/>
                  </a:cubicBezTo>
                  <a:cubicBezTo>
                    <a:pt x="3120" y="1272"/>
                    <a:pt x="2826" y="927"/>
                    <a:pt x="2510" y="629"/>
                  </a:cubicBezTo>
                  <a:cubicBezTo>
                    <a:pt x="2422" y="547"/>
                    <a:pt x="2335" y="469"/>
                    <a:pt x="2225" y="423"/>
                  </a:cubicBezTo>
                  <a:cubicBezTo>
                    <a:pt x="2129" y="385"/>
                    <a:pt x="2027" y="375"/>
                    <a:pt x="1923" y="375"/>
                  </a:cubicBezTo>
                  <a:cubicBezTo>
                    <a:pt x="1837" y="375"/>
                    <a:pt x="1751" y="382"/>
                    <a:pt x="1666" y="386"/>
                  </a:cubicBezTo>
                  <a:cubicBezTo>
                    <a:pt x="1609" y="389"/>
                    <a:pt x="1553" y="391"/>
                    <a:pt x="1497" y="391"/>
                  </a:cubicBezTo>
                  <a:cubicBezTo>
                    <a:pt x="975" y="391"/>
                    <a:pt x="456" y="25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01"/>
            <p:cNvSpPr/>
            <p:nvPr/>
          </p:nvSpPr>
          <p:spPr>
            <a:xfrm>
              <a:off x="6752325" y="3632175"/>
              <a:ext cx="91050" cy="67550"/>
            </a:xfrm>
            <a:custGeom>
              <a:rect b="b" l="l" r="r" t="t"/>
              <a:pathLst>
                <a:path extrusionOk="0" h="2702" w="3642">
                  <a:moveTo>
                    <a:pt x="3569" y="0"/>
                  </a:moveTo>
                  <a:cubicBezTo>
                    <a:pt x="3550" y="0"/>
                    <a:pt x="3531" y="8"/>
                    <a:pt x="3518" y="24"/>
                  </a:cubicBezTo>
                  <a:lnTo>
                    <a:pt x="3514" y="28"/>
                  </a:lnTo>
                  <a:lnTo>
                    <a:pt x="2844" y="877"/>
                  </a:lnTo>
                  <a:cubicBezTo>
                    <a:pt x="2610" y="1156"/>
                    <a:pt x="2371" y="1423"/>
                    <a:pt x="2106" y="1652"/>
                  </a:cubicBezTo>
                  <a:cubicBezTo>
                    <a:pt x="1840" y="1881"/>
                    <a:pt x="1546" y="2069"/>
                    <a:pt x="1230" y="2183"/>
                  </a:cubicBezTo>
                  <a:cubicBezTo>
                    <a:pt x="1017" y="2264"/>
                    <a:pt x="794" y="2307"/>
                    <a:pt x="576" y="2307"/>
                  </a:cubicBezTo>
                  <a:cubicBezTo>
                    <a:pt x="470" y="2307"/>
                    <a:pt x="365" y="2297"/>
                    <a:pt x="263" y="2276"/>
                  </a:cubicBezTo>
                  <a:cubicBezTo>
                    <a:pt x="257" y="2276"/>
                    <a:pt x="253" y="2276"/>
                    <a:pt x="248" y="2271"/>
                  </a:cubicBezTo>
                  <a:cubicBezTo>
                    <a:pt x="240" y="2270"/>
                    <a:pt x="231" y="2270"/>
                    <a:pt x="222" y="2270"/>
                  </a:cubicBezTo>
                  <a:cubicBezTo>
                    <a:pt x="122" y="2270"/>
                    <a:pt x="32" y="2344"/>
                    <a:pt x="19" y="2450"/>
                  </a:cubicBezTo>
                  <a:cubicBezTo>
                    <a:pt x="1" y="2564"/>
                    <a:pt x="79" y="2665"/>
                    <a:pt x="193" y="2684"/>
                  </a:cubicBezTo>
                  <a:cubicBezTo>
                    <a:pt x="282" y="2696"/>
                    <a:pt x="370" y="2702"/>
                    <a:pt x="457" y="2702"/>
                  </a:cubicBezTo>
                  <a:cubicBezTo>
                    <a:pt x="774" y="2702"/>
                    <a:pt x="1082" y="2627"/>
                    <a:pt x="1358" y="2505"/>
                  </a:cubicBezTo>
                  <a:cubicBezTo>
                    <a:pt x="1715" y="2348"/>
                    <a:pt x="2024" y="2115"/>
                    <a:pt x="2289" y="1849"/>
                  </a:cubicBezTo>
                  <a:cubicBezTo>
                    <a:pt x="2555" y="1588"/>
                    <a:pt x="2784" y="1298"/>
                    <a:pt x="3000" y="1006"/>
                  </a:cubicBezTo>
                  <a:lnTo>
                    <a:pt x="3624" y="106"/>
                  </a:lnTo>
                  <a:cubicBezTo>
                    <a:pt x="3642" y="74"/>
                    <a:pt x="3637" y="37"/>
                    <a:pt x="3610" y="15"/>
                  </a:cubicBezTo>
                  <a:cubicBezTo>
                    <a:pt x="3598" y="5"/>
                    <a:pt x="3583" y="0"/>
                    <a:pt x="35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01"/>
            <p:cNvSpPr/>
            <p:nvPr/>
          </p:nvSpPr>
          <p:spPr>
            <a:xfrm>
              <a:off x="6767575" y="3349825"/>
              <a:ext cx="127975" cy="139475"/>
            </a:xfrm>
            <a:custGeom>
              <a:rect b="b" l="l" r="r" t="t"/>
              <a:pathLst>
                <a:path extrusionOk="0" h="5579" w="5119">
                  <a:moveTo>
                    <a:pt x="4555" y="0"/>
                  </a:moveTo>
                  <a:cubicBezTo>
                    <a:pt x="4555" y="0"/>
                    <a:pt x="3981" y="261"/>
                    <a:pt x="3450" y="339"/>
                  </a:cubicBezTo>
                  <a:cubicBezTo>
                    <a:pt x="3262" y="367"/>
                    <a:pt x="3065" y="371"/>
                    <a:pt x="2853" y="385"/>
                  </a:cubicBezTo>
                  <a:cubicBezTo>
                    <a:pt x="2491" y="413"/>
                    <a:pt x="2092" y="468"/>
                    <a:pt x="1643" y="729"/>
                  </a:cubicBezTo>
                  <a:cubicBezTo>
                    <a:pt x="1446" y="843"/>
                    <a:pt x="1243" y="995"/>
                    <a:pt x="1028" y="1201"/>
                  </a:cubicBezTo>
                  <a:cubicBezTo>
                    <a:pt x="1010" y="1220"/>
                    <a:pt x="995" y="1233"/>
                    <a:pt x="978" y="1251"/>
                  </a:cubicBezTo>
                  <a:cubicBezTo>
                    <a:pt x="519" y="1700"/>
                    <a:pt x="235" y="2178"/>
                    <a:pt x="110" y="2623"/>
                  </a:cubicBezTo>
                  <a:cubicBezTo>
                    <a:pt x="0" y="3021"/>
                    <a:pt x="19" y="3393"/>
                    <a:pt x="161" y="3700"/>
                  </a:cubicBezTo>
                  <a:cubicBezTo>
                    <a:pt x="244" y="3865"/>
                    <a:pt x="358" y="4012"/>
                    <a:pt x="510" y="4136"/>
                  </a:cubicBezTo>
                  <a:cubicBezTo>
                    <a:pt x="669" y="4265"/>
                    <a:pt x="845" y="4306"/>
                    <a:pt x="1003" y="4306"/>
                  </a:cubicBezTo>
                  <a:cubicBezTo>
                    <a:pt x="1275" y="4306"/>
                    <a:pt x="1496" y="4187"/>
                    <a:pt x="1496" y="4187"/>
                  </a:cubicBezTo>
                  <a:lnTo>
                    <a:pt x="1496" y="4187"/>
                  </a:lnTo>
                  <a:cubicBezTo>
                    <a:pt x="1496" y="4187"/>
                    <a:pt x="1408" y="4430"/>
                    <a:pt x="1518" y="4824"/>
                  </a:cubicBezTo>
                  <a:cubicBezTo>
                    <a:pt x="1631" y="5235"/>
                    <a:pt x="2292" y="5579"/>
                    <a:pt x="2801" y="5579"/>
                  </a:cubicBezTo>
                  <a:cubicBezTo>
                    <a:pt x="2854" y="5579"/>
                    <a:pt x="2906" y="5575"/>
                    <a:pt x="2954" y="5567"/>
                  </a:cubicBezTo>
                  <a:cubicBezTo>
                    <a:pt x="3266" y="5516"/>
                    <a:pt x="3532" y="5388"/>
                    <a:pt x="3766" y="5209"/>
                  </a:cubicBezTo>
                  <a:cubicBezTo>
                    <a:pt x="3912" y="5095"/>
                    <a:pt x="4045" y="4962"/>
                    <a:pt x="4165" y="4805"/>
                  </a:cubicBezTo>
                  <a:cubicBezTo>
                    <a:pt x="4472" y="4425"/>
                    <a:pt x="4706" y="3939"/>
                    <a:pt x="4898" y="3416"/>
                  </a:cubicBezTo>
                  <a:cubicBezTo>
                    <a:pt x="4913" y="3379"/>
                    <a:pt x="4921" y="3343"/>
                    <a:pt x="4936" y="3306"/>
                  </a:cubicBezTo>
                  <a:cubicBezTo>
                    <a:pt x="4999" y="3114"/>
                    <a:pt x="5040" y="2921"/>
                    <a:pt x="5063" y="2733"/>
                  </a:cubicBezTo>
                  <a:cubicBezTo>
                    <a:pt x="5118" y="2339"/>
                    <a:pt x="5105" y="1954"/>
                    <a:pt x="5054" y="1605"/>
                  </a:cubicBezTo>
                  <a:cubicBezTo>
                    <a:pt x="4921" y="688"/>
                    <a:pt x="4555"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01"/>
            <p:cNvSpPr/>
            <p:nvPr/>
          </p:nvSpPr>
          <p:spPr>
            <a:xfrm>
              <a:off x="6808625" y="3359450"/>
              <a:ext cx="86925" cy="58700"/>
            </a:xfrm>
            <a:custGeom>
              <a:rect b="b" l="l" r="r" t="t"/>
              <a:pathLst>
                <a:path extrusionOk="0" h="2348" w="3477">
                  <a:moveTo>
                    <a:pt x="1211" y="0"/>
                  </a:moveTo>
                  <a:cubicBezTo>
                    <a:pt x="849" y="28"/>
                    <a:pt x="450" y="83"/>
                    <a:pt x="1" y="344"/>
                  </a:cubicBezTo>
                  <a:cubicBezTo>
                    <a:pt x="1097" y="985"/>
                    <a:pt x="2197" y="1628"/>
                    <a:pt x="3294" y="2270"/>
                  </a:cubicBezTo>
                  <a:cubicBezTo>
                    <a:pt x="3339" y="2297"/>
                    <a:pt x="3381" y="2320"/>
                    <a:pt x="3421" y="2348"/>
                  </a:cubicBezTo>
                  <a:cubicBezTo>
                    <a:pt x="3476" y="1954"/>
                    <a:pt x="3463" y="1569"/>
                    <a:pt x="3412" y="1220"/>
                  </a:cubicBezTo>
                  <a:cubicBezTo>
                    <a:pt x="3275" y="1174"/>
                    <a:pt x="3137" y="1137"/>
                    <a:pt x="3004" y="1091"/>
                  </a:cubicBezTo>
                  <a:cubicBezTo>
                    <a:pt x="2335" y="866"/>
                    <a:pt x="1720" y="490"/>
                    <a:pt x="1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01"/>
            <p:cNvSpPr/>
            <p:nvPr/>
          </p:nvSpPr>
          <p:spPr>
            <a:xfrm>
              <a:off x="6770325" y="3379825"/>
              <a:ext cx="120650" cy="90150"/>
            </a:xfrm>
            <a:custGeom>
              <a:rect b="b" l="l" r="r" t="t"/>
              <a:pathLst>
                <a:path extrusionOk="0" h="3606" w="4826">
                  <a:moveTo>
                    <a:pt x="918" y="1"/>
                  </a:moveTo>
                  <a:cubicBezTo>
                    <a:pt x="900" y="20"/>
                    <a:pt x="885" y="33"/>
                    <a:pt x="868" y="51"/>
                  </a:cubicBezTo>
                  <a:cubicBezTo>
                    <a:pt x="409" y="500"/>
                    <a:pt x="125" y="978"/>
                    <a:pt x="0" y="1423"/>
                  </a:cubicBezTo>
                  <a:cubicBezTo>
                    <a:pt x="335" y="1789"/>
                    <a:pt x="758" y="2074"/>
                    <a:pt x="1225" y="2239"/>
                  </a:cubicBezTo>
                  <a:cubicBezTo>
                    <a:pt x="1730" y="2422"/>
                    <a:pt x="2284" y="2468"/>
                    <a:pt x="2771" y="2702"/>
                  </a:cubicBezTo>
                  <a:cubicBezTo>
                    <a:pt x="3243" y="2927"/>
                    <a:pt x="3624" y="3313"/>
                    <a:pt x="4055" y="3605"/>
                  </a:cubicBezTo>
                  <a:cubicBezTo>
                    <a:pt x="4362" y="3225"/>
                    <a:pt x="4596" y="2739"/>
                    <a:pt x="4788" y="2216"/>
                  </a:cubicBezTo>
                  <a:cubicBezTo>
                    <a:pt x="4803" y="2179"/>
                    <a:pt x="4811" y="2143"/>
                    <a:pt x="4826" y="2106"/>
                  </a:cubicBezTo>
                  <a:cubicBezTo>
                    <a:pt x="4729" y="2069"/>
                    <a:pt x="4633" y="2037"/>
                    <a:pt x="4532" y="2019"/>
                  </a:cubicBezTo>
                  <a:cubicBezTo>
                    <a:pt x="3986" y="1904"/>
                    <a:pt x="3380" y="2028"/>
                    <a:pt x="2885" y="1772"/>
                  </a:cubicBezTo>
                  <a:cubicBezTo>
                    <a:pt x="2574" y="1607"/>
                    <a:pt x="2358" y="1317"/>
                    <a:pt x="2119" y="1056"/>
                  </a:cubicBezTo>
                  <a:cubicBezTo>
                    <a:pt x="1761" y="657"/>
                    <a:pt x="1349" y="318"/>
                    <a:pt x="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01"/>
            <p:cNvSpPr/>
            <p:nvPr/>
          </p:nvSpPr>
          <p:spPr>
            <a:xfrm>
              <a:off x="6771600" y="3442325"/>
              <a:ext cx="90125" cy="46975"/>
            </a:xfrm>
            <a:custGeom>
              <a:rect b="b" l="l" r="r" t="t"/>
              <a:pathLst>
                <a:path extrusionOk="0" h="1879" w="3605">
                  <a:moveTo>
                    <a:pt x="0" y="0"/>
                  </a:moveTo>
                  <a:lnTo>
                    <a:pt x="0" y="0"/>
                  </a:lnTo>
                  <a:cubicBezTo>
                    <a:pt x="83" y="165"/>
                    <a:pt x="197" y="312"/>
                    <a:pt x="349" y="436"/>
                  </a:cubicBezTo>
                  <a:cubicBezTo>
                    <a:pt x="508" y="565"/>
                    <a:pt x="684" y="606"/>
                    <a:pt x="842" y="606"/>
                  </a:cubicBezTo>
                  <a:cubicBezTo>
                    <a:pt x="1114" y="606"/>
                    <a:pt x="1335" y="487"/>
                    <a:pt x="1335" y="487"/>
                  </a:cubicBezTo>
                  <a:lnTo>
                    <a:pt x="1335" y="487"/>
                  </a:lnTo>
                  <a:cubicBezTo>
                    <a:pt x="1335" y="487"/>
                    <a:pt x="1247" y="730"/>
                    <a:pt x="1357" y="1124"/>
                  </a:cubicBezTo>
                  <a:cubicBezTo>
                    <a:pt x="1470" y="1535"/>
                    <a:pt x="2131" y="1879"/>
                    <a:pt x="2640" y="1879"/>
                  </a:cubicBezTo>
                  <a:cubicBezTo>
                    <a:pt x="2693" y="1879"/>
                    <a:pt x="2745" y="1875"/>
                    <a:pt x="2793" y="1867"/>
                  </a:cubicBezTo>
                  <a:cubicBezTo>
                    <a:pt x="3105" y="1816"/>
                    <a:pt x="3371" y="1688"/>
                    <a:pt x="3605" y="1509"/>
                  </a:cubicBezTo>
                  <a:cubicBezTo>
                    <a:pt x="3357" y="1395"/>
                    <a:pt x="3063" y="1321"/>
                    <a:pt x="2825" y="1192"/>
                  </a:cubicBezTo>
                  <a:cubicBezTo>
                    <a:pt x="2518" y="1023"/>
                    <a:pt x="2284" y="748"/>
                    <a:pt x="2027" y="510"/>
                  </a:cubicBezTo>
                  <a:cubicBezTo>
                    <a:pt x="1958" y="441"/>
                    <a:pt x="1885" y="377"/>
                    <a:pt x="1793" y="345"/>
                  </a:cubicBezTo>
                  <a:cubicBezTo>
                    <a:pt x="1717" y="311"/>
                    <a:pt x="1633" y="302"/>
                    <a:pt x="1548" y="302"/>
                  </a:cubicBezTo>
                  <a:cubicBezTo>
                    <a:pt x="1480" y="302"/>
                    <a:pt x="1411" y="308"/>
                    <a:pt x="1344" y="312"/>
                  </a:cubicBezTo>
                  <a:cubicBezTo>
                    <a:pt x="1299" y="315"/>
                    <a:pt x="1253" y="316"/>
                    <a:pt x="1208" y="316"/>
                  </a:cubicBezTo>
                  <a:cubicBezTo>
                    <a:pt x="789" y="316"/>
                    <a:pt x="368" y="20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01"/>
            <p:cNvSpPr/>
            <p:nvPr/>
          </p:nvSpPr>
          <p:spPr>
            <a:xfrm>
              <a:off x="6734900" y="3450525"/>
              <a:ext cx="73400" cy="54450"/>
            </a:xfrm>
            <a:custGeom>
              <a:rect b="b" l="l" r="r" t="t"/>
              <a:pathLst>
                <a:path extrusionOk="0" h="2178" w="2936">
                  <a:moveTo>
                    <a:pt x="2877" y="1"/>
                  </a:moveTo>
                  <a:cubicBezTo>
                    <a:pt x="2861" y="1"/>
                    <a:pt x="2845" y="8"/>
                    <a:pt x="2835" y="21"/>
                  </a:cubicBezTo>
                  <a:lnTo>
                    <a:pt x="2831" y="21"/>
                  </a:lnTo>
                  <a:lnTo>
                    <a:pt x="2289" y="705"/>
                  </a:lnTo>
                  <a:cubicBezTo>
                    <a:pt x="2105" y="929"/>
                    <a:pt x="1908" y="1145"/>
                    <a:pt x="1697" y="1328"/>
                  </a:cubicBezTo>
                  <a:cubicBezTo>
                    <a:pt x="1482" y="1516"/>
                    <a:pt x="1248" y="1668"/>
                    <a:pt x="992" y="1759"/>
                  </a:cubicBezTo>
                  <a:cubicBezTo>
                    <a:pt x="818" y="1823"/>
                    <a:pt x="637" y="1860"/>
                    <a:pt x="462" y="1860"/>
                  </a:cubicBezTo>
                  <a:cubicBezTo>
                    <a:pt x="377" y="1860"/>
                    <a:pt x="292" y="1851"/>
                    <a:pt x="211" y="1833"/>
                  </a:cubicBezTo>
                  <a:lnTo>
                    <a:pt x="198" y="1833"/>
                  </a:lnTo>
                  <a:cubicBezTo>
                    <a:pt x="189" y="1832"/>
                    <a:pt x="181" y="1831"/>
                    <a:pt x="172" y="1831"/>
                  </a:cubicBezTo>
                  <a:cubicBezTo>
                    <a:pt x="92" y="1831"/>
                    <a:pt x="23" y="1891"/>
                    <a:pt x="10" y="1975"/>
                  </a:cubicBezTo>
                  <a:cubicBezTo>
                    <a:pt x="1" y="2066"/>
                    <a:pt x="65" y="2149"/>
                    <a:pt x="152" y="2163"/>
                  </a:cubicBezTo>
                  <a:cubicBezTo>
                    <a:pt x="223" y="2173"/>
                    <a:pt x="295" y="2178"/>
                    <a:pt x="365" y="2178"/>
                  </a:cubicBezTo>
                  <a:cubicBezTo>
                    <a:pt x="621" y="2178"/>
                    <a:pt x="869" y="2116"/>
                    <a:pt x="1092" y="2016"/>
                  </a:cubicBezTo>
                  <a:cubicBezTo>
                    <a:pt x="1381" y="1892"/>
                    <a:pt x="1633" y="1704"/>
                    <a:pt x="1845" y="1493"/>
                  </a:cubicBezTo>
                  <a:cubicBezTo>
                    <a:pt x="2060" y="1277"/>
                    <a:pt x="2243" y="1044"/>
                    <a:pt x="2418" y="805"/>
                  </a:cubicBezTo>
                  <a:lnTo>
                    <a:pt x="2922" y="81"/>
                  </a:lnTo>
                  <a:cubicBezTo>
                    <a:pt x="2935" y="58"/>
                    <a:pt x="2931" y="26"/>
                    <a:pt x="2908" y="11"/>
                  </a:cubicBezTo>
                  <a:cubicBezTo>
                    <a:pt x="2899" y="4"/>
                    <a:pt x="2888" y="1"/>
                    <a:pt x="2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01"/>
            <p:cNvSpPr/>
            <p:nvPr/>
          </p:nvSpPr>
          <p:spPr>
            <a:xfrm>
              <a:off x="6772400" y="3255725"/>
              <a:ext cx="101825" cy="91650"/>
            </a:xfrm>
            <a:custGeom>
              <a:rect b="b" l="l" r="r" t="t"/>
              <a:pathLst>
                <a:path extrusionOk="0" h="3666" w="4073">
                  <a:moveTo>
                    <a:pt x="2074" y="1"/>
                  </a:moveTo>
                  <a:cubicBezTo>
                    <a:pt x="2010" y="1"/>
                    <a:pt x="1942" y="4"/>
                    <a:pt x="1871" y="12"/>
                  </a:cubicBezTo>
                  <a:cubicBezTo>
                    <a:pt x="1710" y="31"/>
                    <a:pt x="1528" y="71"/>
                    <a:pt x="1325" y="141"/>
                  </a:cubicBezTo>
                  <a:cubicBezTo>
                    <a:pt x="1308" y="150"/>
                    <a:pt x="1293" y="154"/>
                    <a:pt x="1276" y="159"/>
                  </a:cubicBezTo>
                  <a:cubicBezTo>
                    <a:pt x="835" y="325"/>
                    <a:pt x="505" y="558"/>
                    <a:pt x="289" y="820"/>
                  </a:cubicBezTo>
                  <a:cubicBezTo>
                    <a:pt x="97" y="1049"/>
                    <a:pt x="0" y="1305"/>
                    <a:pt x="4" y="1553"/>
                  </a:cubicBezTo>
                  <a:cubicBezTo>
                    <a:pt x="10" y="1686"/>
                    <a:pt x="42" y="1819"/>
                    <a:pt x="106" y="1942"/>
                  </a:cubicBezTo>
                  <a:cubicBezTo>
                    <a:pt x="265" y="2250"/>
                    <a:pt x="618" y="2273"/>
                    <a:pt x="723" y="2273"/>
                  </a:cubicBezTo>
                  <a:cubicBezTo>
                    <a:pt x="742" y="2273"/>
                    <a:pt x="753" y="2273"/>
                    <a:pt x="753" y="2273"/>
                  </a:cubicBezTo>
                  <a:lnTo>
                    <a:pt x="753" y="2273"/>
                  </a:lnTo>
                  <a:cubicBezTo>
                    <a:pt x="753" y="2273"/>
                    <a:pt x="620" y="2406"/>
                    <a:pt x="573" y="2704"/>
                  </a:cubicBezTo>
                  <a:cubicBezTo>
                    <a:pt x="523" y="3043"/>
                    <a:pt x="945" y="3530"/>
                    <a:pt x="1312" y="3626"/>
                  </a:cubicBezTo>
                  <a:cubicBezTo>
                    <a:pt x="1419" y="3653"/>
                    <a:pt x="1526" y="3666"/>
                    <a:pt x="1632" y="3666"/>
                  </a:cubicBezTo>
                  <a:cubicBezTo>
                    <a:pt x="1743" y="3666"/>
                    <a:pt x="1852" y="3652"/>
                    <a:pt x="1958" y="3626"/>
                  </a:cubicBezTo>
                  <a:cubicBezTo>
                    <a:pt x="2091" y="3593"/>
                    <a:pt x="2220" y="3544"/>
                    <a:pt x="2343" y="3479"/>
                  </a:cubicBezTo>
                  <a:cubicBezTo>
                    <a:pt x="2665" y="3314"/>
                    <a:pt x="2963" y="3057"/>
                    <a:pt x="3247" y="2768"/>
                  </a:cubicBezTo>
                  <a:cubicBezTo>
                    <a:pt x="3266" y="2746"/>
                    <a:pt x="3284" y="2727"/>
                    <a:pt x="3302" y="2704"/>
                  </a:cubicBezTo>
                  <a:cubicBezTo>
                    <a:pt x="3403" y="2594"/>
                    <a:pt x="3486" y="2480"/>
                    <a:pt x="3564" y="2361"/>
                  </a:cubicBezTo>
                  <a:cubicBezTo>
                    <a:pt x="3715" y="2117"/>
                    <a:pt x="3820" y="1856"/>
                    <a:pt x="3890" y="1603"/>
                  </a:cubicBezTo>
                  <a:cubicBezTo>
                    <a:pt x="4072" y="957"/>
                    <a:pt x="4032" y="388"/>
                    <a:pt x="4032" y="388"/>
                  </a:cubicBezTo>
                  <a:lnTo>
                    <a:pt x="4032" y="388"/>
                  </a:lnTo>
                  <a:cubicBezTo>
                    <a:pt x="4032" y="388"/>
                    <a:pt x="4029" y="388"/>
                    <a:pt x="4024" y="388"/>
                  </a:cubicBezTo>
                  <a:cubicBezTo>
                    <a:pt x="3961" y="388"/>
                    <a:pt x="3543" y="385"/>
                    <a:pt x="3192" y="287"/>
                  </a:cubicBezTo>
                  <a:cubicBezTo>
                    <a:pt x="3059" y="246"/>
                    <a:pt x="2927" y="191"/>
                    <a:pt x="2783" y="141"/>
                  </a:cubicBezTo>
                  <a:cubicBezTo>
                    <a:pt x="2579" y="66"/>
                    <a:pt x="2355" y="1"/>
                    <a:pt x="20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01"/>
            <p:cNvSpPr/>
            <p:nvPr/>
          </p:nvSpPr>
          <p:spPr>
            <a:xfrm>
              <a:off x="6819175" y="3255725"/>
              <a:ext cx="50475" cy="59025"/>
            </a:xfrm>
            <a:custGeom>
              <a:rect b="b" l="l" r="r" t="t"/>
              <a:pathLst>
                <a:path extrusionOk="0" h="2361" w="2019">
                  <a:moveTo>
                    <a:pt x="203" y="1"/>
                  </a:moveTo>
                  <a:cubicBezTo>
                    <a:pt x="139" y="1"/>
                    <a:pt x="71" y="4"/>
                    <a:pt x="0" y="12"/>
                  </a:cubicBezTo>
                  <a:cubicBezTo>
                    <a:pt x="542" y="765"/>
                    <a:pt x="1083" y="1517"/>
                    <a:pt x="1628" y="2273"/>
                  </a:cubicBezTo>
                  <a:cubicBezTo>
                    <a:pt x="1647" y="2300"/>
                    <a:pt x="1670" y="2333"/>
                    <a:pt x="1693" y="2361"/>
                  </a:cubicBezTo>
                  <a:cubicBezTo>
                    <a:pt x="1844" y="2117"/>
                    <a:pt x="1949" y="1856"/>
                    <a:pt x="2019" y="1603"/>
                  </a:cubicBezTo>
                  <a:cubicBezTo>
                    <a:pt x="1940" y="1535"/>
                    <a:pt x="1858" y="1470"/>
                    <a:pt x="1784" y="1402"/>
                  </a:cubicBezTo>
                  <a:cubicBezTo>
                    <a:pt x="1403" y="1053"/>
                    <a:pt x="1105" y="617"/>
                    <a:pt x="912" y="141"/>
                  </a:cubicBezTo>
                  <a:cubicBezTo>
                    <a:pt x="708" y="66"/>
                    <a:pt x="484" y="1"/>
                    <a:pt x="2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01"/>
            <p:cNvSpPr/>
            <p:nvPr/>
          </p:nvSpPr>
          <p:spPr>
            <a:xfrm>
              <a:off x="6779625" y="3259225"/>
              <a:ext cx="75325" cy="83475"/>
            </a:xfrm>
            <a:custGeom>
              <a:rect b="b" l="l" r="r" t="t"/>
              <a:pathLst>
                <a:path extrusionOk="0" h="3339" w="3013">
                  <a:moveTo>
                    <a:pt x="1036" y="1"/>
                  </a:moveTo>
                  <a:cubicBezTo>
                    <a:pt x="1019" y="10"/>
                    <a:pt x="1004" y="14"/>
                    <a:pt x="987" y="19"/>
                  </a:cubicBezTo>
                  <a:cubicBezTo>
                    <a:pt x="546" y="185"/>
                    <a:pt x="216" y="418"/>
                    <a:pt x="0" y="680"/>
                  </a:cubicBezTo>
                  <a:cubicBezTo>
                    <a:pt x="115" y="1019"/>
                    <a:pt x="312" y="1335"/>
                    <a:pt x="574" y="1588"/>
                  </a:cubicBezTo>
                  <a:cubicBezTo>
                    <a:pt x="858" y="1858"/>
                    <a:pt x="1216" y="2056"/>
                    <a:pt x="1468" y="2353"/>
                  </a:cubicBezTo>
                  <a:cubicBezTo>
                    <a:pt x="1715" y="2642"/>
                    <a:pt x="1853" y="3013"/>
                    <a:pt x="2054" y="3339"/>
                  </a:cubicBezTo>
                  <a:cubicBezTo>
                    <a:pt x="2376" y="3174"/>
                    <a:pt x="2674" y="2917"/>
                    <a:pt x="2958" y="2628"/>
                  </a:cubicBezTo>
                  <a:cubicBezTo>
                    <a:pt x="2977" y="2606"/>
                    <a:pt x="2995" y="2587"/>
                    <a:pt x="3013" y="2564"/>
                  </a:cubicBezTo>
                  <a:cubicBezTo>
                    <a:pt x="2962" y="2509"/>
                    <a:pt x="2907" y="2463"/>
                    <a:pt x="2848" y="2418"/>
                  </a:cubicBezTo>
                  <a:cubicBezTo>
                    <a:pt x="2513" y="2183"/>
                    <a:pt x="2073" y="2088"/>
                    <a:pt x="1821" y="1766"/>
                  </a:cubicBezTo>
                  <a:cubicBezTo>
                    <a:pt x="1660" y="1565"/>
                    <a:pt x="1605" y="1307"/>
                    <a:pt x="1523" y="1060"/>
                  </a:cubicBezTo>
                  <a:cubicBezTo>
                    <a:pt x="1404" y="693"/>
                    <a:pt x="1229" y="344"/>
                    <a:pt x="10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01"/>
            <p:cNvSpPr/>
            <p:nvPr/>
          </p:nvSpPr>
          <p:spPr>
            <a:xfrm>
              <a:off x="6772500" y="3294525"/>
              <a:ext cx="48850" cy="52850"/>
            </a:xfrm>
            <a:custGeom>
              <a:rect b="b" l="l" r="r" t="t"/>
              <a:pathLst>
                <a:path extrusionOk="0" h="2114" w="1954">
                  <a:moveTo>
                    <a:pt x="0" y="1"/>
                  </a:moveTo>
                  <a:lnTo>
                    <a:pt x="0" y="1"/>
                  </a:lnTo>
                  <a:cubicBezTo>
                    <a:pt x="6" y="134"/>
                    <a:pt x="38" y="267"/>
                    <a:pt x="102" y="390"/>
                  </a:cubicBezTo>
                  <a:cubicBezTo>
                    <a:pt x="261" y="698"/>
                    <a:pt x="614" y="721"/>
                    <a:pt x="719" y="721"/>
                  </a:cubicBezTo>
                  <a:cubicBezTo>
                    <a:pt x="738" y="721"/>
                    <a:pt x="749" y="721"/>
                    <a:pt x="749" y="721"/>
                  </a:cubicBezTo>
                  <a:lnTo>
                    <a:pt x="749" y="721"/>
                  </a:lnTo>
                  <a:cubicBezTo>
                    <a:pt x="749" y="721"/>
                    <a:pt x="616" y="854"/>
                    <a:pt x="569" y="1152"/>
                  </a:cubicBezTo>
                  <a:cubicBezTo>
                    <a:pt x="519" y="1491"/>
                    <a:pt x="941" y="1978"/>
                    <a:pt x="1308" y="2074"/>
                  </a:cubicBezTo>
                  <a:cubicBezTo>
                    <a:pt x="1415" y="2101"/>
                    <a:pt x="1522" y="2114"/>
                    <a:pt x="1628" y="2114"/>
                  </a:cubicBezTo>
                  <a:cubicBezTo>
                    <a:pt x="1739" y="2114"/>
                    <a:pt x="1848" y="2100"/>
                    <a:pt x="1954" y="2074"/>
                  </a:cubicBezTo>
                  <a:cubicBezTo>
                    <a:pt x="1826" y="1923"/>
                    <a:pt x="1651" y="1789"/>
                    <a:pt x="1528" y="1634"/>
                  </a:cubicBezTo>
                  <a:cubicBezTo>
                    <a:pt x="1372" y="1427"/>
                    <a:pt x="1299" y="1175"/>
                    <a:pt x="1198" y="941"/>
                  </a:cubicBezTo>
                  <a:cubicBezTo>
                    <a:pt x="1175" y="873"/>
                    <a:pt x="1143" y="809"/>
                    <a:pt x="1097" y="762"/>
                  </a:cubicBezTo>
                  <a:cubicBezTo>
                    <a:pt x="1018" y="680"/>
                    <a:pt x="908" y="648"/>
                    <a:pt x="804" y="606"/>
                  </a:cubicBezTo>
                  <a:cubicBezTo>
                    <a:pt x="487" y="487"/>
                    <a:pt x="207" y="272"/>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01"/>
            <p:cNvSpPr/>
            <p:nvPr/>
          </p:nvSpPr>
          <p:spPr>
            <a:xfrm>
              <a:off x="6730325" y="3310275"/>
              <a:ext cx="64000" cy="20525"/>
            </a:xfrm>
            <a:custGeom>
              <a:rect b="b" l="l" r="r" t="t"/>
              <a:pathLst>
                <a:path extrusionOk="0" h="821" w="2560">
                  <a:moveTo>
                    <a:pt x="2510" y="0"/>
                  </a:moveTo>
                  <a:cubicBezTo>
                    <a:pt x="2505" y="0"/>
                    <a:pt x="2500" y="1"/>
                    <a:pt x="2495" y="4"/>
                  </a:cubicBezTo>
                  <a:lnTo>
                    <a:pt x="2495" y="8"/>
                  </a:lnTo>
                  <a:lnTo>
                    <a:pt x="1926" y="302"/>
                  </a:lnTo>
                  <a:cubicBezTo>
                    <a:pt x="1738" y="399"/>
                    <a:pt x="1545" y="481"/>
                    <a:pt x="1348" y="541"/>
                  </a:cubicBezTo>
                  <a:cubicBezTo>
                    <a:pt x="1181" y="591"/>
                    <a:pt x="1007" y="622"/>
                    <a:pt x="837" y="622"/>
                  </a:cubicBezTo>
                  <a:cubicBezTo>
                    <a:pt x="807" y="622"/>
                    <a:pt x="777" y="621"/>
                    <a:pt x="747" y="619"/>
                  </a:cubicBezTo>
                  <a:cubicBezTo>
                    <a:pt x="550" y="605"/>
                    <a:pt x="358" y="545"/>
                    <a:pt x="207" y="435"/>
                  </a:cubicBezTo>
                  <a:cubicBezTo>
                    <a:pt x="207" y="435"/>
                    <a:pt x="202" y="435"/>
                    <a:pt x="202" y="431"/>
                  </a:cubicBezTo>
                  <a:cubicBezTo>
                    <a:pt x="181" y="420"/>
                    <a:pt x="158" y="414"/>
                    <a:pt x="136" y="414"/>
                  </a:cubicBezTo>
                  <a:cubicBezTo>
                    <a:pt x="95" y="414"/>
                    <a:pt x="56" y="433"/>
                    <a:pt x="32" y="471"/>
                  </a:cubicBezTo>
                  <a:cubicBezTo>
                    <a:pt x="0" y="527"/>
                    <a:pt x="14" y="605"/>
                    <a:pt x="74" y="637"/>
                  </a:cubicBezTo>
                  <a:cubicBezTo>
                    <a:pt x="275" y="765"/>
                    <a:pt x="514" y="820"/>
                    <a:pt x="743" y="820"/>
                  </a:cubicBezTo>
                  <a:cubicBezTo>
                    <a:pt x="972" y="820"/>
                    <a:pt x="1192" y="770"/>
                    <a:pt x="1399" y="692"/>
                  </a:cubicBezTo>
                  <a:cubicBezTo>
                    <a:pt x="1605" y="613"/>
                    <a:pt x="1797" y="513"/>
                    <a:pt x="1986" y="408"/>
                  </a:cubicBezTo>
                  <a:lnTo>
                    <a:pt x="2532" y="73"/>
                  </a:lnTo>
                  <a:cubicBezTo>
                    <a:pt x="2550" y="63"/>
                    <a:pt x="2559" y="41"/>
                    <a:pt x="2550" y="22"/>
                  </a:cubicBezTo>
                  <a:cubicBezTo>
                    <a:pt x="2540" y="9"/>
                    <a:pt x="2525" y="0"/>
                    <a:pt x="25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01"/>
            <p:cNvSpPr/>
            <p:nvPr/>
          </p:nvSpPr>
          <p:spPr>
            <a:xfrm>
              <a:off x="6652800" y="3179075"/>
              <a:ext cx="87525" cy="108250"/>
            </a:xfrm>
            <a:custGeom>
              <a:rect b="b" l="l" r="r" t="t"/>
              <a:pathLst>
                <a:path extrusionOk="0" h="4330" w="3501">
                  <a:moveTo>
                    <a:pt x="1331" y="1"/>
                  </a:moveTo>
                  <a:cubicBezTo>
                    <a:pt x="1331" y="1"/>
                    <a:pt x="872" y="336"/>
                    <a:pt x="501" y="900"/>
                  </a:cubicBezTo>
                  <a:cubicBezTo>
                    <a:pt x="358" y="1116"/>
                    <a:pt x="231" y="1368"/>
                    <a:pt x="144" y="1643"/>
                  </a:cubicBezTo>
                  <a:cubicBezTo>
                    <a:pt x="98" y="1776"/>
                    <a:pt x="66" y="1914"/>
                    <a:pt x="47" y="2060"/>
                  </a:cubicBezTo>
                  <a:cubicBezTo>
                    <a:pt x="47" y="2087"/>
                    <a:pt x="42" y="2119"/>
                    <a:pt x="38" y="2147"/>
                  </a:cubicBezTo>
                  <a:cubicBezTo>
                    <a:pt x="1" y="2551"/>
                    <a:pt x="6" y="2945"/>
                    <a:pt x="89" y="3294"/>
                  </a:cubicBezTo>
                  <a:cubicBezTo>
                    <a:pt x="121" y="3431"/>
                    <a:pt x="166" y="3560"/>
                    <a:pt x="226" y="3679"/>
                  </a:cubicBezTo>
                  <a:cubicBezTo>
                    <a:pt x="322" y="3876"/>
                    <a:pt x="460" y="4041"/>
                    <a:pt x="648" y="4170"/>
                  </a:cubicBezTo>
                  <a:cubicBezTo>
                    <a:pt x="799" y="4275"/>
                    <a:pt x="1025" y="4330"/>
                    <a:pt x="1244" y="4330"/>
                  </a:cubicBezTo>
                  <a:cubicBezTo>
                    <a:pt x="1483" y="4330"/>
                    <a:pt x="1714" y="4265"/>
                    <a:pt x="1831" y="4128"/>
                  </a:cubicBezTo>
                  <a:cubicBezTo>
                    <a:pt x="2024" y="3903"/>
                    <a:pt x="2042" y="3715"/>
                    <a:pt x="2042" y="3715"/>
                  </a:cubicBezTo>
                  <a:cubicBezTo>
                    <a:pt x="2042" y="3715"/>
                    <a:pt x="2253" y="4006"/>
                    <a:pt x="2579" y="4006"/>
                  </a:cubicBezTo>
                  <a:cubicBezTo>
                    <a:pt x="2621" y="4006"/>
                    <a:pt x="2666" y="4002"/>
                    <a:pt x="2712" y="3990"/>
                  </a:cubicBezTo>
                  <a:cubicBezTo>
                    <a:pt x="2849" y="3958"/>
                    <a:pt x="2968" y="3895"/>
                    <a:pt x="3074" y="3812"/>
                  </a:cubicBezTo>
                  <a:cubicBezTo>
                    <a:pt x="3266" y="3651"/>
                    <a:pt x="3395" y="3413"/>
                    <a:pt x="3446" y="3115"/>
                  </a:cubicBezTo>
                  <a:cubicBezTo>
                    <a:pt x="3501" y="2785"/>
                    <a:pt x="3459" y="2381"/>
                    <a:pt x="3298" y="1941"/>
                  </a:cubicBezTo>
                  <a:cubicBezTo>
                    <a:pt x="3294" y="1922"/>
                    <a:pt x="3289" y="1909"/>
                    <a:pt x="3281" y="1890"/>
                  </a:cubicBezTo>
                  <a:cubicBezTo>
                    <a:pt x="3202" y="1689"/>
                    <a:pt x="3115" y="1524"/>
                    <a:pt x="3023" y="1391"/>
                  </a:cubicBezTo>
                  <a:cubicBezTo>
                    <a:pt x="2807" y="1079"/>
                    <a:pt x="2565" y="914"/>
                    <a:pt x="2331" y="785"/>
                  </a:cubicBezTo>
                  <a:cubicBezTo>
                    <a:pt x="2198" y="707"/>
                    <a:pt x="2070" y="643"/>
                    <a:pt x="1954" y="570"/>
                  </a:cubicBezTo>
                  <a:cubicBezTo>
                    <a:pt x="1624" y="350"/>
                    <a:pt x="1331" y="1"/>
                    <a:pt x="1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01"/>
            <p:cNvSpPr/>
            <p:nvPr/>
          </p:nvSpPr>
          <p:spPr>
            <a:xfrm>
              <a:off x="6656375" y="3198700"/>
              <a:ext cx="72000" cy="21450"/>
            </a:xfrm>
            <a:custGeom>
              <a:rect b="b" l="l" r="r" t="t"/>
              <a:pathLst>
                <a:path extrusionOk="0" h="858" w="2880">
                  <a:moveTo>
                    <a:pt x="2188" y="0"/>
                  </a:moveTo>
                  <a:cubicBezTo>
                    <a:pt x="1828" y="122"/>
                    <a:pt x="1449" y="184"/>
                    <a:pt x="1068" y="184"/>
                  </a:cubicBezTo>
                  <a:cubicBezTo>
                    <a:pt x="934" y="184"/>
                    <a:pt x="799" y="177"/>
                    <a:pt x="666" y="161"/>
                  </a:cubicBezTo>
                  <a:cubicBezTo>
                    <a:pt x="564" y="147"/>
                    <a:pt x="463" y="134"/>
                    <a:pt x="358" y="115"/>
                  </a:cubicBezTo>
                  <a:cubicBezTo>
                    <a:pt x="215" y="331"/>
                    <a:pt x="88" y="583"/>
                    <a:pt x="1" y="858"/>
                  </a:cubicBezTo>
                  <a:cubicBezTo>
                    <a:pt x="33" y="853"/>
                    <a:pt x="69" y="853"/>
                    <a:pt x="105" y="849"/>
                  </a:cubicBezTo>
                  <a:cubicBezTo>
                    <a:pt x="1032" y="766"/>
                    <a:pt x="1954" y="688"/>
                    <a:pt x="2880" y="606"/>
                  </a:cubicBezTo>
                  <a:cubicBezTo>
                    <a:pt x="2664" y="294"/>
                    <a:pt x="2422" y="129"/>
                    <a:pt x="21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01"/>
            <p:cNvSpPr/>
            <p:nvPr/>
          </p:nvSpPr>
          <p:spPr>
            <a:xfrm>
              <a:off x="6652800" y="3226325"/>
              <a:ext cx="87525" cy="35100"/>
            </a:xfrm>
            <a:custGeom>
              <a:rect b="b" l="l" r="r" t="t"/>
              <a:pathLst>
                <a:path extrusionOk="0" h="1404" w="3501">
                  <a:moveTo>
                    <a:pt x="3281" y="0"/>
                  </a:moveTo>
                  <a:cubicBezTo>
                    <a:pt x="2900" y="79"/>
                    <a:pt x="2519" y="170"/>
                    <a:pt x="2161" y="322"/>
                  </a:cubicBezTo>
                  <a:cubicBezTo>
                    <a:pt x="1922" y="422"/>
                    <a:pt x="1689" y="546"/>
                    <a:pt x="1431" y="555"/>
                  </a:cubicBezTo>
                  <a:cubicBezTo>
                    <a:pt x="1418" y="556"/>
                    <a:pt x="1405" y="556"/>
                    <a:pt x="1391" y="556"/>
                  </a:cubicBezTo>
                  <a:cubicBezTo>
                    <a:pt x="1000" y="556"/>
                    <a:pt x="653" y="300"/>
                    <a:pt x="267" y="207"/>
                  </a:cubicBezTo>
                  <a:cubicBezTo>
                    <a:pt x="199" y="189"/>
                    <a:pt x="125" y="174"/>
                    <a:pt x="47" y="170"/>
                  </a:cubicBezTo>
                  <a:cubicBezTo>
                    <a:pt x="47" y="197"/>
                    <a:pt x="42" y="229"/>
                    <a:pt x="38" y="257"/>
                  </a:cubicBezTo>
                  <a:cubicBezTo>
                    <a:pt x="1" y="661"/>
                    <a:pt x="6" y="1055"/>
                    <a:pt x="89" y="1404"/>
                  </a:cubicBezTo>
                  <a:cubicBezTo>
                    <a:pt x="464" y="1344"/>
                    <a:pt x="836" y="1207"/>
                    <a:pt x="1217" y="1207"/>
                  </a:cubicBezTo>
                  <a:cubicBezTo>
                    <a:pt x="1223" y="1207"/>
                    <a:pt x="1229" y="1207"/>
                    <a:pt x="1235" y="1207"/>
                  </a:cubicBezTo>
                  <a:cubicBezTo>
                    <a:pt x="1622" y="1207"/>
                    <a:pt x="1998" y="1345"/>
                    <a:pt x="2381" y="1385"/>
                  </a:cubicBezTo>
                  <a:cubicBezTo>
                    <a:pt x="2450" y="1391"/>
                    <a:pt x="2518" y="1394"/>
                    <a:pt x="2586" y="1394"/>
                  </a:cubicBezTo>
                  <a:cubicBezTo>
                    <a:pt x="2881" y="1394"/>
                    <a:pt x="3173" y="1337"/>
                    <a:pt x="3446" y="1225"/>
                  </a:cubicBezTo>
                  <a:cubicBezTo>
                    <a:pt x="3501" y="895"/>
                    <a:pt x="3459" y="491"/>
                    <a:pt x="3298" y="51"/>
                  </a:cubicBezTo>
                  <a:cubicBezTo>
                    <a:pt x="3294" y="32"/>
                    <a:pt x="3289" y="19"/>
                    <a:pt x="3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01"/>
            <p:cNvSpPr/>
            <p:nvPr/>
          </p:nvSpPr>
          <p:spPr>
            <a:xfrm>
              <a:off x="6658450" y="3265975"/>
              <a:ext cx="71200" cy="21350"/>
            </a:xfrm>
            <a:custGeom>
              <a:rect b="b" l="l" r="r" t="t"/>
              <a:pathLst>
                <a:path extrusionOk="0" h="854" w="2848">
                  <a:moveTo>
                    <a:pt x="1537" y="1"/>
                  </a:moveTo>
                  <a:cubicBezTo>
                    <a:pt x="1476" y="1"/>
                    <a:pt x="1414" y="17"/>
                    <a:pt x="1353" y="38"/>
                  </a:cubicBezTo>
                  <a:cubicBezTo>
                    <a:pt x="1110" y="116"/>
                    <a:pt x="871" y="226"/>
                    <a:pt x="614" y="239"/>
                  </a:cubicBezTo>
                  <a:cubicBezTo>
                    <a:pt x="593" y="240"/>
                    <a:pt x="572" y="241"/>
                    <a:pt x="551" y="241"/>
                  </a:cubicBezTo>
                  <a:cubicBezTo>
                    <a:pt x="369" y="241"/>
                    <a:pt x="181" y="207"/>
                    <a:pt x="0" y="203"/>
                  </a:cubicBezTo>
                  <a:lnTo>
                    <a:pt x="0" y="203"/>
                  </a:lnTo>
                  <a:cubicBezTo>
                    <a:pt x="96" y="400"/>
                    <a:pt x="234" y="565"/>
                    <a:pt x="422" y="694"/>
                  </a:cubicBezTo>
                  <a:cubicBezTo>
                    <a:pt x="573" y="799"/>
                    <a:pt x="799" y="854"/>
                    <a:pt x="1018" y="854"/>
                  </a:cubicBezTo>
                  <a:cubicBezTo>
                    <a:pt x="1257" y="854"/>
                    <a:pt x="1488" y="789"/>
                    <a:pt x="1605" y="652"/>
                  </a:cubicBezTo>
                  <a:cubicBezTo>
                    <a:pt x="1798" y="427"/>
                    <a:pt x="1816" y="239"/>
                    <a:pt x="1816" y="239"/>
                  </a:cubicBezTo>
                  <a:cubicBezTo>
                    <a:pt x="1816" y="239"/>
                    <a:pt x="2027" y="530"/>
                    <a:pt x="2353" y="530"/>
                  </a:cubicBezTo>
                  <a:cubicBezTo>
                    <a:pt x="2395" y="530"/>
                    <a:pt x="2440" y="526"/>
                    <a:pt x="2486" y="514"/>
                  </a:cubicBezTo>
                  <a:cubicBezTo>
                    <a:pt x="2623" y="482"/>
                    <a:pt x="2742" y="419"/>
                    <a:pt x="2848" y="336"/>
                  </a:cubicBezTo>
                  <a:lnTo>
                    <a:pt x="2848" y="336"/>
                  </a:lnTo>
                  <a:cubicBezTo>
                    <a:pt x="2812" y="338"/>
                    <a:pt x="2776" y="339"/>
                    <a:pt x="2740" y="339"/>
                  </a:cubicBezTo>
                  <a:cubicBezTo>
                    <a:pt x="2436" y="339"/>
                    <a:pt x="2133" y="268"/>
                    <a:pt x="1866" y="120"/>
                  </a:cubicBezTo>
                  <a:cubicBezTo>
                    <a:pt x="1766" y="70"/>
                    <a:pt x="1669" y="6"/>
                    <a:pt x="1559" y="2"/>
                  </a:cubicBezTo>
                  <a:cubicBezTo>
                    <a:pt x="1552" y="1"/>
                    <a:pt x="1545" y="1"/>
                    <a:pt x="15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01"/>
            <p:cNvSpPr/>
            <p:nvPr/>
          </p:nvSpPr>
          <p:spPr>
            <a:xfrm>
              <a:off x="6702475" y="3268600"/>
              <a:ext cx="33825" cy="57200"/>
            </a:xfrm>
            <a:custGeom>
              <a:rect b="b" l="l" r="r" t="t"/>
              <a:pathLst>
                <a:path extrusionOk="0" h="2288" w="1353">
                  <a:moveTo>
                    <a:pt x="42" y="1"/>
                  </a:moveTo>
                  <a:cubicBezTo>
                    <a:pt x="39" y="1"/>
                    <a:pt x="36" y="1"/>
                    <a:pt x="32" y="2"/>
                  </a:cubicBezTo>
                  <a:cubicBezTo>
                    <a:pt x="14" y="7"/>
                    <a:pt x="0" y="30"/>
                    <a:pt x="5" y="47"/>
                  </a:cubicBezTo>
                  <a:lnTo>
                    <a:pt x="105" y="680"/>
                  </a:lnTo>
                  <a:cubicBezTo>
                    <a:pt x="147" y="891"/>
                    <a:pt x="197" y="1107"/>
                    <a:pt x="270" y="1313"/>
                  </a:cubicBezTo>
                  <a:cubicBezTo>
                    <a:pt x="348" y="1520"/>
                    <a:pt x="454" y="1721"/>
                    <a:pt x="606" y="1891"/>
                  </a:cubicBezTo>
                  <a:cubicBezTo>
                    <a:pt x="752" y="2066"/>
                    <a:pt x="949" y="2208"/>
                    <a:pt x="1178" y="2280"/>
                  </a:cubicBezTo>
                  <a:cubicBezTo>
                    <a:pt x="1191" y="2285"/>
                    <a:pt x="1205" y="2287"/>
                    <a:pt x="1218" y="2287"/>
                  </a:cubicBezTo>
                  <a:cubicBezTo>
                    <a:pt x="1269" y="2287"/>
                    <a:pt x="1315" y="2254"/>
                    <a:pt x="1330" y="2203"/>
                  </a:cubicBezTo>
                  <a:cubicBezTo>
                    <a:pt x="1353" y="2138"/>
                    <a:pt x="1316" y="2070"/>
                    <a:pt x="1252" y="2052"/>
                  </a:cubicBezTo>
                  <a:cubicBezTo>
                    <a:pt x="1247" y="2047"/>
                    <a:pt x="1247" y="2047"/>
                    <a:pt x="1243" y="2047"/>
                  </a:cubicBezTo>
                  <a:cubicBezTo>
                    <a:pt x="1064" y="2005"/>
                    <a:pt x="890" y="1895"/>
                    <a:pt x="752" y="1758"/>
                  </a:cubicBezTo>
                  <a:cubicBezTo>
                    <a:pt x="614" y="1616"/>
                    <a:pt x="504" y="1442"/>
                    <a:pt x="422" y="1254"/>
                  </a:cubicBezTo>
                  <a:cubicBezTo>
                    <a:pt x="339" y="1061"/>
                    <a:pt x="275" y="860"/>
                    <a:pt x="225" y="657"/>
                  </a:cubicBezTo>
                  <a:lnTo>
                    <a:pt x="77" y="34"/>
                  </a:lnTo>
                  <a:cubicBezTo>
                    <a:pt x="74" y="14"/>
                    <a:pt x="60"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01"/>
            <p:cNvSpPr/>
            <p:nvPr/>
          </p:nvSpPr>
          <p:spPr>
            <a:xfrm>
              <a:off x="6571075" y="3347400"/>
              <a:ext cx="128100" cy="139475"/>
            </a:xfrm>
            <a:custGeom>
              <a:rect b="b" l="l" r="r" t="t"/>
              <a:pathLst>
                <a:path extrusionOk="0" h="5579" w="5124">
                  <a:moveTo>
                    <a:pt x="569" y="0"/>
                  </a:moveTo>
                  <a:cubicBezTo>
                    <a:pt x="569" y="0"/>
                    <a:pt x="198" y="684"/>
                    <a:pt x="69" y="1600"/>
                  </a:cubicBezTo>
                  <a:cubicBezTo>
                    <a:pt x="18" y="1954"/>
                    <a:pt x="1" y="2339"/>
                    <a:pt x="56" y="2729"/>
                  </a:cubicBezTo>
                  <a:cubicBezTo>
                    <a:pt x="83" y="2921"/>
                    <a:pt x="124" y="3114"/>
                    <a:pt x="188" y="3302"/>
                  </a:cubicBezTo>
                  <a:cubicBezTo>
                    <a:pt x="198" y="3338"/>
                    <a:pt x="211" y="3380"/>
                    <a:pt x="225" y="3417"/>
                  </a:cubicBezTo>
                  <a:cubicBezTo>
                    <a:pt x="414" y="3935"/>
                    <a:pt x="651" y="4426"/>
                    <a:pt x="954" y="4807"/>
                  </a:cubicBezTo>
                  <a:cubicBezTo>
                    <a:pt x="1078" y="4957"/>
                    <a:pt x="1211" y="5095"/>
                    <a:pt x="1353" y="5205"/>
                  </a:cubicBezTo>
                  <a:cubicBezTo>
                    <a:pt x="1591" y="5389"/>
                    <a:pt x="1858" y="5518"/>
                    <a:pt x="2165" y="5567"/>
                  </a:cubicBezTo>
                  <a:cubicBezTo>
                    <a:pt x="2213" y="5575"/>
                    <a:pt x="2264" y="5579"/>
                    <a:pt x="2317" y="5579"/>
                  </a:cubicBezTo>
                  <a:cubicBezTo>
                    <a:pt x="2827" y="5579"/>
                    <a:pt x="3493" y="5232"/>
                    <a:pt x="3605" y="4824"/>
                  </a:cubicBezTo>
                  <a:cubicBezTo>
                    <a:pt x="3715" y="4430"/>
                    <a:pt x="3623" y="4187"/>
                    <a:pt x="3623" y="4187"/>
                  </a:cubicBezTo>
                  <a:lnTo>
                    <a:pt x="3623" y="4187"/>
                  </a:lnTo>
                  <a:cubicBezTo>
                    <a:pt x="3623" y="4187"/>
                    <a:pt x="3844" y="4306"/>
                    <a:pt x="4116" y="4306"/>
                  </a:cubicBezTo>
                  <a:cubicBezTo>
                    <a:pt x="4276" y="4306"/>
                    <a:pt x="4453" y="4265"/>
                    <a:pt x="4614" y="4136"/>
                  </a:cubicBezTo>
                  <a:cubicBezTo>
                    <a:pt x="4765" y="4013"/>
                    <a:pt x="4880" y="3867"/>
                    <a:pt x="4958" y="3702"/>
                  </a:cubicBezTo>
                  <a:cubicBezTo>
                    <a:pt x="5104" y="3393"/>
                    <a:pt x="5123" y="3018"/>
                    <a:pt x="5013" y="2623"/>
                  </a:cubicBezTo>
                  <a:cubicBezTo>
                    <a:pt x="4889" y="2178"/>
                    <a:pt x="4600" y="1702"/>
                    <a:pt x="4146" y="1253"/>
                  </a:cubicBezTo>
                  <a:cubicBezTo>
                    <a:pt x="4128" y="1234"/>
                    <a:pt x="4109" y="1215"/>
                    <a:pt x="4091" y="1202"/>
                  </a:cubicBezTo>
                  <a:cubicBezTo>
                    <a:pt x="3881" y="995"/>
                    <a:pt x="3674" y="844"/>
                    <a:pt x="3481" y="730"/>
                  </a:cubicBezTo>
                  <a:cubicBezTo>
                    <a:pt x="3032" y="468"/>
                    <a:pt x="2632" y="413"/>
                    <a:pt x="2270" y="385"/>
                  </a:cubicBezTo>
                  <a:cubicBezTo>
                    <a:pt x="2059" y="372"/>
                    <a:pt x="1862" y="367"/>
                    <a:pt x="1674" y="339"/>
                  </a:cubicBezTo>
                  <a:cubicBezTo>
                    <a:pt x="1138" y="257"/>
                    <a:pt x="569" y="0"/>
                    <a:pt x="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01"/>
            <p:cNvSpPr/>
            <p:nvPr/>
          </p:nvSpPr>
          <p:spPr>
            <a:xfrm>
              <a:off x="6571075" y="3357025"/>
              <a:ext cx="87025" cy="58600"/>
            </a:xfrm>
            <a:custGeom>
              <a:rect b="b" l="l" r="r" t="t"/>
              <a:pathLst>
                <a:path extrusionOk="0" h="2344" w="3481">
                  <a:moveTo>
                    <a:pt x="2270" y="0"/>
                  </a:moveTo>
                  <a:cubicBezTo>
                    <a:pt x="1762" y="487"/>
                    <a:pt x="1147" y="868"/>
                    <a:pt x="473" y="1092"/>
                  </a:cubicBezTo>
                  <a:cubicBezTo>
                    <a:pt x="340" y="1133"/>
                    <a:pt x="202" y="1175"/>
                    <a:pt x="69" y="1215"/>
                  </a:cubicBezTo>
                  <a:cubicBezTo>
                    <a:pt x="18" y="1569"/>
                    <a:pt x="1" y="1954"/>
                    <a:pt x="56" y="2344"/>
                  </a:cubicBezTo>
                  <a:cubicBezTo>
                    <a:pt x="97" y="2321"/>
                    <a:pt x="143" y="2299"/>
                    <a:pt x="184" y="2271"/>
                  </a:cubicBezTo>
                  <a:cubicBezTo>
                    <a:pt x="1284" y="1628"/>
                    <a:pt x="2380" y="987"/>
                    <a:pt x="3481" y="345"/>
                  </a:cubicBezTo>
                  <a:cubicBezTo>
                    <a:pt x="3032" y="83"/>
                    <a:pt x="2632" y="28"/>
                    <a:pt x="2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01"/>
            <p:cNvSpPr/>
            <p:nvPr/>
          </p:nvSpPr>
          <p:spPr>
            <a:xfrm>
              <a:off x="6575750" y="3377450"/>
              <a:ext cx="120675" cy="90125"/>
            </a:xfrm>
            <a:custGeom>
              <a:rect b="b" l="l" r="r" t="t"/>
              <a:pathLst>
                <a:path extrusionOk="0" h="3605" w="4827">
                  <a:moveTo>
                    <a:pt x="3904" y="0"/>
                  </a:moveTo>
                  <a:cubicBezTo>
                    <a:pt x="3473" y="316"/>
                    <a:pt x="3061" y="656"/>
                    <a:pt x="2703" y="1050"/>
                  </a:cubicBezTo>
                  <a:cubicBezTo>
                    <a:pt x="2469" y="1311"/>
                    <a:pt x="2248" y="1605"/>
                    <a:pt x="1941" y="1765"/>
                  </a:cubicBezTo>
                  <a:cubicBezTo>
                    <a:pt x="1446" y="2026"/>
                    <a:pt x="841" y="1903"/>
                    <a:pt x="290" y="2013"/>
                  </a:cubicBezTo>
                  <a:cubicBezTo>
                    <a:pt x="194" y="2036"/>
                    <a:pt x="93" y="2064"/>
                    <a:pt x="1" y="2100"/>
                  </a:cubicBezTo>
                  <a:cubicBezTo>
                    <a:pt x="11" y="2136"/>
                    <a:pt x="24" y="2178"/>
                    <a:pt x="38" y="2215"/>
                  </a:cubicBezTo>
                  <a:cubicBezTo>
                    <a:pt x="227" y="2733"/>
                    <a:pt x="464" y="3224"/>
                    <a:pt x="767" y="3605"/>
                  </a:cubicBezTo>
                  <a:cubicBezTo>
                    <a:pt x="1203" y="3311"/>
                    <a:pt x="1579" y="2926"/>
                    <a:pt x="2051" y="2697"/>
                  </a:cubicBezTo>
                  <a:cubicBezTo>
                    <a:pt x="2542" y="2467"/>
                    <a:pt x="3093" y="2421"/>
                    <a:pt x="3601" y="2238"/>
                  </a:cubicBezTo>
                  <a:cubicBezTo>
                    <a:pt x="4069" y="2068"/>
                    <a:pt x="4491" y="1784"/>
                    <a:pt x="4826" y="1421"/>
                  </a:cubicBezTo>
                  <a:cubicBezTo>
                    <a:pt x="4702" y="976"/>
                    <a:pt x="4413" y="500"/>
                    <a:pt x="3959" y="51"/>
                  </a:cubicBezTo>
                  <a:cubicBezTo>
                    <a:pt x="3941" y="32"/>
                    <a:pt x="3922" y="13"/>
                    <a:pt x="3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01"/>
            <p:cNvSpPr/>
            <p:nvPr/>
          </p:nvSpPr>
          <p:spPr>
            <a:xfrm>
              <a:off x="6604900" y="3439925"/>
              <a:ext cx="90150" cy="46950"/>
            </a:xfrm>
            <a:custGeom>
              <a:rect b="b" l="l" r="r" t="t"/>
              <a:pathLst>
                <a:path extrusionOk="0" h="1878" w="3606">
                  <a:moveTo>
                    <a:pt x="3605" y="1"/>
                  </a:moveTo>
                  <a:cubicBezTo>
                    <a:pt x="3232" y="206"/>
                    <a:pt x="2810" y="315"/>
                    <a:pt x="2387" y="315"/>
                  </a:cubicBezTo>
                  <a:cubicBezTo>
                    <a:pt x="2347" y="315"/>
                    <a:pt x="2306" y="314"/>
                    <a:pt x="2266" y="312"/>
                  </a:cubicBezTo>
                  <a:cubicBezTo>
                    <a:pt x="2193" y="308"/>
                    <a:pt x="2121" y="302"/>
                    <a:pt x="2050" y="302"/>
                  </a:cubicBezTo>
                  <a:cubicBezTo>
                    <a:pt x="1968" y="302"/>
                    <a:pt x="1888" y="310"/>
                    <a:pt x="1812" y="340"/>
                  </a:cubicBezTo>
                  <a:cubicBezTo>
                    <a:pt x="1724" y="376"/>
                    <a:pt x="1651" y="441"/>
                    <a:pt x="1582" y="509"/>
                  </a:cubicBezTo>
                  <a:cubicBezTo>
                    <a:pt x="1326" y="748"/>
                    <a:pt x="1091" y="1023"/>
                    <a:pt x="780" y="1193"/>
                  </a:cubicBezTo>
                  <a:cubicBezTo>
                    <a:pt x="541" y="1321"/>
                    <a:pt x="253" y="1390"/>
                    <a:pt x="0" y="1504"/>
                  </a:cubicBezTo>
                  <a:cubicBezTo>
                    <a:pt x="238" y="1688"/>
                    <a:pt x="505" y="1817"/>
                    <a:pt x="812" y="1866"/>
                  </a:cubicBezTo>
                  <a:cubicBezTo>
                    <a:pt x="860" y="1874"/>
                    <a:pt x="911" y="1878"/>
                    <a:pt x="964" y="1878"/>
                  </a:cubicBezTo>
                  <a:cubicBezTo>
                    <a:pt x="1474" y="1878"/>
                    <a:pt x="2140" y="1531"/>
                    <a:pt x="2252" y="1123"/>
                  </a:cubicBezTo>
                  <a:cubicBezTo>
                    <a:pt x="2362" y="729"/>
                    <a:pt x="2270" y="486"/>
                    <a:pt x="2270" y="486"/>
                  </a:cubicBezTo>
                  <a:lnTo>
                    <a:pt x="2270" y="486"/>
                  </a:lnTo>
                  <a:cubicBezTo>
                    <a:pt x="2270" y="486"/>
                    <a:pt x="2491" y="605"/>
                    <a:pt x="2763" y="605"/>
                  </a:cubicBezTo>
                  <a:cubicBezTo>
                    <a:pt x="2923" y="605"/>
                    <a:pt x="3100" y="564"/>
                    <a:pt x="3261" y="435"/>
                  </a:cubicBezTo>
                  <a:cubicBezTo>
                    <a:pt x="3412" y="312"/>
                    <a:pt x="3527" y="166"/>
                    <a:pt x="36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01"/>
            <p:cNvSpPr/>
            <p:nvPr/>
          </p:nvSpPr>
          <p:spPr>
            <a:xfrm>
              <a:off x="6658450" y="3448000"/>
              <a:ext cx="73375" cy="54450"/>
            </a:xfrm>
            <a:custGeom>
              <a:rect b="b" l="l" r="r" t="t"/>
              <a:pathLst>
                <a:path extrusionOk="0" h="2178" w="2935">
                  <a:moveTo>
                    <a:pt x="57" y="1"/>
                  </a:moveTo>
                  <a:cubicBezTo>
                    <a:pt x="44" y="1"/>
                    <a:pt x="32" y="4"/>
                    <a:pt x="22" y="12"/>
                  </a:cubicBezTo>
                  <a:cubicBezTo>
                    <a:pt x="5" y="30"/>
                    <a:pt x="0" y="63"/>
                    <a:pt x="14" y="85"/>
                  </a:cubicBezTo>
                  <a:lnTo>
                    <a:pt x="513" y="810"/>
                  </a:lnTo>
                  <a:cubicBezTo>
                    <a:pt x="688" y="1048"/>
                    <a:pt x="871" y="1282"/>
                    <a:pt x="1087" y="1494"/>
                  </a:cubicBezTo>
                  <a:cubicBezTo>
                    <a:pt x="1302" y="1704"/>
                    <a:pt x="1554" y="1892"/>
                    <a:pt x="1838" y="2021"/>
                  </a:cubicBezTo>
                  <a:cubicBezTo>
                    <a:pt x="2064" y="2117"/>
                    <a:pt x="2312" y="2178"/>
                    <a:pt x="2565" y="2178"/>
                  </a:cubicBezTo>
                  <a:cubicBezTo>
                    <a:pt x="2636" y="2178"/>
                    <a:pt x="2708" y="2173"/>
                    <a:pt x="2779" y="2163"/>
                  </a:cubicBezTo>
                  <a:cubicBezTo>
                    <a:pt x="2871" y="2154"/>
                    <a:pt x="2935" y="2066"/>
                    <a:pt x="2921" y="1979"/>
                  </a:cubicBezTo>
                  <a:cubicBezTo>
                    <a:pt x="2908" y="1893"/>
                    <a:pt x="2834" y="1832"/>
                    <a:pt x="2750" y="1832"/>
                  </a:cubicBezTo>
                  <a:cubicBezTo>
                    <a:pt x="2744" y="1832"/>
                    <a:pt x="2739" y="1832"/>
                    <a:pt x="2733" y="1833"/>
                  </a:cubicBezTo>
                  <a:cubicBezTo>
                    <a:pt x="2729" y="1837"/>
                    <a:pt x="2729" y="1837"/>
                    <a:pt x="2724" y="1837"/>
                  </a:cubicBezTo>
                  <a:cubicBezTo>
                    <a:pt x="2643" y="1853"/>
                    <a:pt x="2560" y="1861"/>
                    <a:pt x="2477" y="1861"/>
                  </a:cubicBezTo>
                  <a:cubicBezTo>
                    <a:pt x="2300" y="1861"/>
                    <a:pt x="2119" y="1826"/>
                    <a:pt x="1944" y="1763"/>
                  </a:cubicBezTo>
                  <a:cubicBezTo>
                    <a:pt x="1688" y="1672"/>
                    <a:pt x="1453" y="1516"/>
                    <a:pt x="1239" y="1333"/>
                  </a:cubicBezTo>
                  <a:cubicBezTo>
                    <a:pt x="1023" y="1149"/>
                    <a:pt x="830" y="933"/>
                    <a:pt x="642" y="709"/>
                  </a:cubicBezTo>
                  <a:lnTo>
                    <a:pt x="100" y="25"/>
                  </a:lnTo>
                  <a:lnTo>
                    <a:pt x="100" y="21"/>
                  </a:lnTo>
                  <a:cubicBezTo>
                    <a:pt x="90" y="8"/>
                    <a:pt x="73" y="1"/>
                    <a:pt x="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01"/>
            <p:cNvSpPr/>
            <p:nvPr/>
          </p:nvSpPr>
          <p:spPr>
            <a:xfrm>
              <a:off x="6553750" y="3507350"/>
              <a:ext cx="158825" cy="172925"/>
            </a:xfrm>
            <a:custGeom>
              <a:rect b="b" l="l" r="r" t="t"/>
              <a:pathLst>
                <a:path extrusionOk="0" h="6917" w="6353">
                  <a:moveTo>
                    <a:pt x="703" y="0"/>
                  </a:moveTo>
                  <a:cubicBezTo>
                    <a:pt x="703" y="0"/>
                    <a:pt x="244" y="853"/>
                    <a:pt x="83" y="1990"/>
                  </a:cubicBezTo>
                  <a:cubicBezTo>
                    <a:pt x="19" y="2422"/>
                    <a:pt x="0" y="2898"/>
                    <a:pt x="70" y="3389"/>
                  </a:cubicBezTo>
                  <a:cubicBezTo>
                    <a:pt x="102" y="3622"/>
                    <a:pt x="152" y="3861"/>
                    <a:pt x="230" y="4100"/>
                  </a:cubicBezTo>
                  <a:cubicBezTo>
                    <a:pt x="244" y="4145"/>
                    <a:pt x="262" y="4191"/>
                    <a:pt x="276" y="4238"/>
                  </a:cubicBezTo>
                  <a:cubicBezTo>
                    <a:pt x="514" y="4884"/>
                    <a:pt x="804" y="5489"/>
                    <a:pt x="1184" y="5961"/>
                  </a:cubicBezTo>
                  <a:cubicBezTo>
                    <a:pt x="1335" y="6149"/>
                    <a:pt x="1496" y="6314"/>
                    <a:pt x="1679" y="6456"/>
                  </a:cubicBezTo>
                  <a:cubicBezTo>
                    <a:pt x="1968" y="6686"/>
                    <a:pt x="2303" y="6842"/>
                    <a:pt x="2684" y="6901"/>
                  </a:cubicBezTo>
                  <a:cubicBezTo>
                    <a:pt x="2746" y="6911"/>
                    <a:pt x="2811" y="6916"/>
                    <a:pt x="2879" y="6916"/>
                  </a:cubicBezTo>
                  <a:cubicBezTo>
                    <a:pt x="3508" y="6916"/>
                    <a:pt x="4327" y="6489"/>
                    <a:pt x="4468" y="5984"/>
                  </a:cubicBezTo>
                  <a:cubicBezTo>
                    <a:pt x="4605" y="5493"/>
                    <a:pt x="4495" y="5191"/>
                    <a:pt x="4495" y="5191"/>
                  </a:cubicBezTo>
                  <a:lnTo>
                    <a:pt x="4495" y="5191"/>
                  </a:lnTo>
                  <a:cubicBezTo>
                    <a:pt x="4495" y="5191"/>
                    <a:pt x="4769" y="5339"/>
                    <a:pt x="5105" y="5339"/>
                  </a:cubicBezTo>
                  <a:cubicBezTo>
                    <a:pt x="5303" y="5339"/>
                    <a:pt x="5521" y="5288"/>
                    <a:pt x="5719" y="5127"/>
                  </a:cubicBezTo>
                  <a:cubicBezTo>
                    <a:pt x="5907" y="4980"/>
                    <a:pt x="6049" y="4797"/>
                    <a:pt x="6146" y="4590"/>
                  </a:cubicBezTo>
                  <a:cubicBezTo>
                    <a:pt x="6329" y="4210"/>
                    <a:pt x="6352" y="3747"/>
                    <a:pt x="6215" y="3251"/>
                  </a:cubicBezTo>
                  <a:cubicBezTo>
                    <a:pt x="6059" y="2701"/>
                    <a:pt x="5706" y="2109"/>
                    <a:pt x="5137" y="1550"/>
                  </a:cubicBezTo>
                  <a:cubicBezTo>
                    <a:pt x="5118" y="1531"/>
                    <a:pt x="5096" y="1508"/>
                    <a:pt x="5073" y="1490"/>
                  </a:cubicBezTo>
                  <a:cubicBezTo>
                    <a:pt x="4807" y="1238"/>
                    <a:pt x="4555" y="1046"/>
                    <a:pt x="4316" y="908"/>
                  </a:cubicBezTo>
                  <a:cubicBezTo>
                    <a:pt x="3757" y="582"/>
                    <a:pt x="3262" y="513"/>
                    <a:pt x="2813" y="477"/>
                  </a:cubicBezTo>
                  <a:cubicBezTo>
                    <a:pt x="2551" y="458"/>
                    <a:pt x="2307" y="454"/>
                    <a:pt x="2074" y="422"/>
                  </a:cubicBezTo>
                  <a:cubicBezTo>
                    <a:pt x="1409" y="320"/>
                    <a:pt x="703" y="0"/>
                    <a:pt x="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01"/>
            <p:cNvSpPr/>
            <p:nvPr/>
          </p:nvSpPr>
          <p:spPr>
            <a:xfrm>
              <a:off x="6553750" y="3519250"/>
              <a:ext cx="107900" cy="72825"/>
            </a:xfrm>
            <a:custGeom>
              <a:rect b="b" l="l" r="r" t="t"/>
              <a:pathLst>
                <a:path extrusionOk="0" h="2913" w="4316">
                  <a:moveTo>
                    <a:pt x="2813" y="1"/>
                  </a:moveTo>
                  <a:cubicBezTo>
                    <a:pt x="2184" y="606"/>
                    <a:pt x="1418" y="1078"/>
                    <a:pt x="588" y="1353"/>
                  </a:cubicBezTo>
                  <a:cubicBezTo>
                    <a:pt x="423" y="1408"/>
                    <a:pt x="254" y="1459"/>
                    <a:pt x="83" y="1514"/>
                  </a:cubicBezTo>
                  <a:cubicBezTo>
                    <a:pt x="19" y="1946"/>
                    <a:pt x="0" y="2422"/>
                    <a:pt x="70" y="2913"/>
                  </a:cubicBezTo>
                  <a:cubicBezTo>
                    <a:pt x="120" y="2881"/>
                    <a:pt x="175" y="2848"/>
                    <a:pt x="226" y="2816"/>
                  </a:cubicBezTo>
                  <a:cubicBezTo>
                    <a:pt x="1592" y="2023"/>
                    <a:pt x="2950" y="1225"/>
                    <a:pt x="4316" y="432"/>
                  </a:cubicBezTo>
                  <a:cubicBezTo>
                    <a:pt x="3757" y="106"/>
                    <a:pt x="3262" y="37"/>
                    <a:pt x="28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01"/>
            <p:cNvSpPr/>
            <p:nvPr/>
          </p:nvSpPr>
          <p:spPr>
            <a:xfrm>
              <a:off x="6559500" y="3544600"/>
              <a:ext cx="149625" cy="111800"/>
            </a:xfrm>
            <a:custGeom>
              <a:rect b="b" l="l" r="r" t="t"/>
              <a:pathLst>
                <a:path extrusionOk="0" h="4472" w="5985">
                  <a:moveTo>
                    <a:pt x="4843" y="0"/>
                  </a:moveTo>
                  <a:cubicBezTo>
                    <a:pt x="4311" y="394"/>
                    <a:pt x="3798" y="812"/>
                    <a:pt x="3353" y="1307"/>
                  </a:cubicBezTo>
                  <a:cubicBezTo>
                    <a:pt x="3063" y="1628"/>
                    <a:pt x="2793" y="1990"/>
                    <a:pt x="2408" y="2192"/>
                  </a:cubicBezTo>
                  <a:cubicBezTo>
                    <a:pt x="1793" y="2518"/>
                    <a:pt x="1042" y="2362"/>
                    <a:pt x="363" y="2500"/>
                  </a:cubicBezTo>
                  <a:cubicBezTo>
                    <a:pt x="238" y="2527"/>
                    <a:pt x="119" y="2564"/>
                    <a:pt x="0" y="2610"/>
                  </a:cubicBezTo>
                  <a:cubicBezTo>
                    <a:pt x="14" y="2655"/>
                    <a:pt x="32" y="2701"/>
                    <a:pt x="46" y="2748"/>
                  </a:cubicBezTo>
                  <a:cubicBezTo>
                    <a:pt x="284" y="3394"/>
                    <a:pt x="574" y="3999"/>
                    <a:pt x="954" y="4471"/>
                  </a:cubicBezTo>
                  <a:cubicBezTo>
                    <a:pt x="1491" y="4109"/>
                    <a:pt x="1958" y="3628"/>
                    <a:pt x="2545" y="3347"/>
                  </a:cubicBezTo>
                  <a:cubicBezTo>
                    <a:pt x="3150" y="3059"/>
                    <a:pt x="3838" y="3004"/>
                    <a:pt x="4467" y="2775"/>
                  </a:cubicBezTo>
                  <a:cubicBezTo>
                    <a:pt x="5045" y="2568"/>
                    <a:pt x="5567" y="2215"/>
                    <a:pt x="5985" y="1761"/>
                  </a:cubicBezTo>
                  <a:cubicBezTo>
                    <a:pt x="5829" y="1211"/>
                    <a:pt x="5476" y="619"/>
                    <a:pt x="4907" y="60"/>
                  </a:cubicBezTo>
                  <a:cubicBezTo>
                    <a:pt x="4888" y="41"/>
                    <a:pt x="4866" y="18"/>
                    <a:pt x="4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01"/>
            <p:cNvSpPr/>
            <p:nvPr/>
          </p:nvSpPr>
          <p:spPr>
            <a:xfrm>
              <a:off x="6595700" y="3622075"/>
              <a:ext cx="111725" cy="58200"/>
            </a:xfrm>
            <a:custGeom>
              <a:rect b="b" l="l" r="r" t="t"/>
              <a:pathLst>
                <a:path extrusionOk="0" h="2328" w="4469">
                  <a:moveTo>
                    <a:pt x="4468" y="1"/>
                  </a:moveTo>
                  <a:cubicBezTo>
                    <a:pt x="4012" y="254"/>
                    <a:pt x="3494" y="391"/>
                    <a:pt x="2972" y="391"/>
                  </a:cubicBezTo>
                  <a:cubicBezTo>
                    <a:pt x="2916" y="391"/>
                    <a:pt x="2859" y="389"/>
                    <a:pt x="2803" y="386"/>
                  </a:cubicBezTo>
                  <a:cubicBezTo>
                    <a:pt x="2718" y="382"/>
                    <a:pt x="2632" y="375"/>
                    <a:pt x="2546" y="375"/>
                  </a:cubicBezTo>
                  <a:cubicBezTo>
                    <a:pt x="2442" y="375"/>
                    <a:pt x="2339" y="385"/>
                    <a:pt x="2244" y="423"/>
                  </a:cubicBezTo>
                  <a:cubicBezTo>
                    <a:pt x="2138" y="469"/>
                    <a:pt x="2047" y="547"/>
                    <a:pt x="1960" y="629"/>
                  </a:cubicBezTo>
                  <a:cubicBezTo>
                    <a:pt x="1643" y="927"/>
                    <a:pt x="1355" y="1272"/>
                    <a:pt x="969" y="1478"/>
                  </a:cubicBezTo>
                  <a:cubicBezTo>
                    <a:pt x="671" y="1638"/>
                    <a:pt x="309" y="1725"/>
                    <a:pt x="1" y="1867"/>
                  </a:cubicBezTo>
                  <a:cubicBezTo>
                    <a:pt x="290" y="2097"/>
                    <a:pt x="625" y="2253"/>
                    <a:pt x="1006" y="2312"/>
                  </a:cubicBezTo>
                  <a:cubicBezTo>
                    <a:pt x="1068" y="2322"/>
                    <a:pt x="1133" y="2327"/>
                    <a:pt x="1201" y="2327"/>
                  </a:cubicBezTo>
                  <a:cubicBezTo>
                    <a:pt x="1830" y="2327"/>
                    <a:pt x="2649" y="1900"/>
                    <a:pt x="2790" y="1395"/>
                  </a:cubicBezTo>
                  <a:cubicBezTo>
                    <a:pt x="2927" y="904"/>
                    <a:pt x="2817" y="602"/>
                    <a:pt x="2817" y="602"/>
                  </a:cubicBezTo>
                  <a:lnTo>
                    <a:pt x="2817" y="602"/>
                  </a:lnTo>
                  <a:cubicBezTo>
                    <a:pt x="2817" y="602"/>
                    <a:pt x="3091" y="750"/>
                    <a:pt x="3427" y="750"/>
                  </a:cubicBezTo>
                  <a:cubicBezTo>
                    <a:pt x="3625" y="750"/>
                    <a:pt x="3843" y="699"/>
                    <a:pt x="4041" y="538"/>
                  </a:cubicBezTo>
                  <a:cubicBezTo>
                    <a:pt x="4229" y="391"/>
                    <a:pt x="4371" y="208"/>
                    <a:pt x="4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01"/>
            <p:cNvSpPr/>
            <p:nvPr/>
          </p:nvSpPr>
          <p:spPr>
            <a:xfrm>
              <a:off x="6662000" y="3632175"/>
              <a:ext cx="91050" cy="67550"/>
            </a:xfrm>
            <a:custGeom>
              <a:rect b="b" l="l" r="r" t="t"/>
              <a:pathLst>
                <a:path extrusionOk="0" h="2702" w="3642">
                  <a:moveTo>
                    <a:pt x="75" y="0"/>
                  </a:moveTo>
                  <a:cubicBezTo>
                    <a:pt x="60" y="0"/>
                    <a:pt x="44" y="5"/>
                    <a:pt x="32" y="15"/>
                  </a:cubicBezTo>
                  <a:cubicBezTo>
                    <a:pt x="5" y="37"/>
                    <a:pt x="0" y="74"/>
                    <a:pt x="18" y="106"/>
                  </a:cubicBezTo>
                  <a:lnTo>
                    <a:pt x="642" y="1006"/>
                  </a:lnTo>
                  <a:cubicBezTo>
                    <a:pt x="858" y="1298"/>
                    <a:pt x="1087" y="1588"/>
                    <a:pt x="1353" y="1849"/>
                  </a:cubicBezTo>
                  <a:cubicBezTo>
                    <a:pt x="1619" y="2115"/>
                    <a:pt x="1931" y="2348"/>
                    <a:pt x="2284" y="2505"/>
                  </a:cubicBezTo>
                  <a:cubicBezTo>
                    <a:pt x="2561" y="2627"/>
                    <a:pt x="2871" y="2702"/>
                    <a:pt x="3187" y="2702"/>
                  </a:cubicBezTo>
                  <a:cubicBezTo>
                    <a:pt x="3274" y="2702"/>
                    <a:pt x="3361" y="2696"/>
                    <a:pt x="3449" y="2684"/>
                  </a:cubicBezTo>
                  <a:cubicBezTo>
                    <a:pt x="3563" y="2665"/>
                    <a:pt x="3641" y="2564"/>
                    <a:pt x="3628" y="2450"/>
                  </a:cubicBezTo>
                  <a:cubicBezTo>
                    <a:pt x="3611" y="2344"/>
                    <a:pt x="3524" y="2270"/>
                    <a:pt x="3420" y="2270"/>
                  </a:cubicBezTo>
                  <a:cubicBezTo>
                    <a:pt x="3412" y="2270"/>
                    <a:pt x="3403" y="2270"/>
                    <a:pt x="3394" y="2271"/>
                  </a:cubicBezTo>
                  <a:cubicBezTo>
                    <a:pt x="3389" y="2276"/>
                    <a:pt x="3385" y="2276"/>
                    <a:pt x="3380" y="2276"/>
                  </a:cubicBezTo>
                  <a:cubicBezTo>
                    <a:pt x="3278" y="2297"/>
                    <a:pt x="3173" y="2307"/>
                    <a:pt x="3066" y="2307"/>
                  </a:cubicBezTo>
                  <a:cubicBezTo>
                    <a:pt x="2848" y="2307"/>
                    <a:pt x="2625" y="2264"/>
                    <a:pt x="2412" y="2183"/>
                  </a:cubicBezTo>
                  <a:cubicBezTo>
                    <a:pt x="2096" y="2069"/>
                    <a:pt x="1802" y="1881"/>
                    <a:pt x="1537" y="1652"/>
                  </a:cubicBezTo>
                  <a:cubicBezTo>
                    <a:pt x="1270" y="1423"/>
                    <a:pt x="1032" y="1156"/>
                    <a:pt x="803" y="877"/>
                  </a:cubicBezTo>
                  <a:lnTo>
                    <a:pt x="128" y="28"/>
                  </a:lnTo>
                  <a:lnTo>
                    <a:pt x="124" y="24"/>
                  </a:lnTo>
                  <a:cubicBezTo>
                    <a:pt x="114" y="8"/>
                    <a:pt x="95" y="0"/>
                    <a:pt x="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663"/>
                                        </p:tgtEl>
                                        <p:attrNameLst>
                                          <p:attrName>style.visibility</p:attrName>
                                        </p:attrNameLst>
                                      </p:cBhvr>
                                      <p:to>
                                        <p:strVal val="visible"/>
                                      </p:to>
                                    </p:set>
                                    <p:anim calcmode="lin" valueType="num">
                                      <p:cBhvr additive="base">
                                        <p:cTn dur="600"/>
                                        <p:tgtEl>
                                          <p:spTgt spid="5663"/>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8" name="Shape 5698"/>
        <p:cNvGrpSpPr/>
        <p:nvPr/>
      </p:nvGrpSpPr>
      <p:grpSpPr>
        <a:xfrm>
          <a:off x="0" y="0"/>
          <a:ext cx="0" cy="0"/>
          <a:chOff x="0" y="0"/>
          <a:chExt cx="0" cy="0"/>
        </a:xfrm>
      </p:grpSpPr>
      <p:sp>
        <p:nvSpPr>
          <p:cNvPr id="5699" name="Google Shape;5699;p102"/>
          <p:cNvSpPr txBox="1"/>
          <p:nvPr>
            <p:ph type="title"/>
          </p:nvPr>
        </p:nvSpPr>
        <p:spPr>
          <a:xfrm>
            <a:off x="4373350" y="2332025"/>
            <a:ext cx="4064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HOMOPHONES</a:t>
            </a:r>
            <a:endParaRPr/>
          </a:p>
        </p:txBody>
      </p:sp>
      <p:sp>
        <p:nvSpPr>
          <p:cNvPr id="5700" name="Google Shape;5700;p102"/>
          <p:cNvSpPr txBox="1"/>
          <p:nvPr>
            <p:ph idx="2" type="title"/>
          </p:nvPr>
        </p:nvSpPr>
        <p:spPr>
          <a:xfrm>
            <a:off x="4373350" y="1337825"/>
            <a:ext cx="1241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5701" name="Google Shape;5701;p102"/>
          <p:cNvSpPr txBox="1"/>
          <p:nvPr>
            <p:ph idx="1" type="subTitle"/>
          </p:nvPr>
        </p:nvSpPr>
        <p:spPr>
          <a:xfrm>
            <a:off x="4373350" y="3132175"/>
            <a:ext cx="4064700" cy="7134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You can enter a subtitle here if you need it</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5" name="Shape 5705"/>
        <p:cNvGrpSpPr/>
        <p:nvPr/>
      </p:nvGrpSpPr>
      <p:grpSpPr>
        <a:xfrm>
          <a:off x="0" y="0"/>
          <a:ext cx="0" cy="0"/>
          <a:chOff x="0" y="0"/>
          <a:chExt cx="0" cy="0"/>
        </a:xfrm>
      </p:grpSpPr>
      <p:sp>
        <p:nvSpPr>
          <p:cNvPr id="5706" name="Google Shape;5706;p103"/>
          <p:cNvSpPr txBox="1"/>
          <p:nvPr>
            <p:ph type="title"/>
          </p:nvPr>
        </p:nvSpPr>
        <p:spPr>
          <a:xfrm>
            <a:off x="720000" y="1879610"/>
            <a:ext cx="7704000" cy="1381800"/>
          </a:xfrm>
          <a:prstGeom prst="rect">
            <a:avLst/>
          </a:prstGeom>
        </p:spPr>
        <p:txBody>
          <a:bodyPr anchorCtr="0" anchor="ctr" bIns="0"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HOMOPHONES</a:t>
            </a:r>
            <a:endParaRPr>
              <a:solidFill>
                <a:schemeClr val="dk2"/>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0" name="Shape 5710"/>
        <p:cNvGrpSpPr/>
        <p:nvPr/>
      </p:nvGrpSpPr>
      <p:grpSpPr>
        <a:xfrm>
          <a:off x="0" y="0"/>
          <a:ext cx="0" cy="0"/>
          <a:chOff x="0" y="0"/>
          <a:chExt cx="0" cy="0"/>
        </a:xfrm>
      </p:grpSpPr>
      <p:sp>
        <p:nvSpPr>
          <p:cNvPr id="5711" name="Google Shape;5711;p104"/>
          <p:cNvSpPr txBox="1"/>
          <p:nvPr>
            <p:ph type="title"/>
          </p:nvPr>
        </p:nvSpPr>
        <p:spPr>
          <a:xfrm>
            <a:off x="769650" y="540000"/>
            <a:ext cx="7604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 OF </a:t>
            </a:r>
            <a:r>
              <a:rPr lang="en">
                <a:solidFill>
                  <a:schemeClr val="dk2"/>
                </a:solidFill>
              </a:rPr>
              <a:t>PREPOSITIONS</a:t>
            </a:r>
            <a:endParaRPr>
              <a:solidFill>
                <a:schemeClr val="dk2"/>
              </a:solidFill>
            </a:endParaRPr>
          </a:p>
        </p:txBody>
      </p:sp>
      <p:sp>
        <p:nvSpPr>
          <p:cNvPr id="5712" name="Google Shape;5712;p104"/>
          <p:cNvSpPr txBox="1"/>
          <p:nvPr>
            <p:ph idx="2" type="title"/>
          </p:nvPr>
        </p:nvSpPr>
        <p:spPr>
          <a:xfrm>
            <a:off x="3357069" y="16308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a:t>
            </a:r>
            <a:endParaRPr/>
          </a:p>
        </p:txBody>
      </p:sp>
      <p:sp>
        <p:nvSpPr>
          <p:cNvPr id="5713" name="Google Shape;5713;p104"/>
          <p:cNvSpPr txBox="1"/>
          <p:nvPr>
            <p:ph idx="1" type="subTitle"/>
          </p:nvPr>
        </p:nvSpPr>
        <p:spPr>
          <a:xfrm>
            <a:off x="3357058" y="21585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5714" name="Google Shape;5714;p104"/>
          <p:cNvSpPr txBox="1"/>
          <p:nvPr>
            <p:ph idx="3" type="title"/>
          </p:nvPr>
        </p:nvSpPr>
        <p:spPr>
          <a:xfrm>
            <a:off x="5994137" y="16308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MOVEMENT</a:t>
            </a:r>
            <a:endParaRPr/>
          </a:p>
        </p:txBody>
      </p:sp>
      <p:sp>
        <p:nvSpPr>
          <p:cNvPr id="5715" name="Google Shape;5715;p104"/>
          <p:cNvSpPr txBox="1"/>
          <p:nvPr>
            <p:ph idx="4" type="subTitle"/>
          </p:nvPr>
        </p:nvSpPr>
        <p:spPr>
          <a:xfrm>
            <a:off x="5994125" y="21585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5716" name="Google Shape;5716;p104"/>
          <p:cNvSpPr txBox="1"/>
          <p:nvPr>
            <p:ph idx="5" type="title"/>
          </p:nvPr>
        </p:nvSpPr>
        <p:spPr>
          <a:xfrm>
            <a:off x="720001" y="16308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PLACE</a:t>
            </a:r>
            <a:endParaRPr/>
          </a:p>
        </p:txBody>
      </p:sp>
      <p:sp>
        <p:nvSpPr>
          <p:cNvPr id="5717" name="Google Shape;5717;p104"/>
          <p:cNvSpPr txBox="1"/>
          <p:nvPr>
            <p:ph idx="6" type="subTitle"/>
          </p:nvPr>
        </p:nvSpPr>
        <p:spPr>
          <a:xfrm>
            <a:off x="720000" y="21585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718" name="Google Shape;5718;p104"/>
          <p:cNvSpPr txBox="1"/>
          <p:nvPr>
            <p:ph idx="7" type="title"/>
          </p:nvPr>
        </p:nvSpPr>
        <p:spPr>
          <a:xfrm>
            <a:off x="2038535" y="2933538"/>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LOCATION</a:t>
            </a:r>
            <a:endParaRPr/>
          </a:p>
        </p:txBody>
      </p:sp>
      <p:sp>
        <p:nvSpPr>
          <p:cNvPr id="5719" name="Google Shape;5719;p104"/>
          <p:cNvSpPr txBox="1"/>
          <p:nvPr>
            <p:ph idx="8" type="subTitle"/>
          </p:nvPr>
        </p:nvSpPr>
        <p:spPr>
          <a:xfrm>
            <a:off x="2038525" y="34627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5720" name="Google Shape;5720;p104"/>
          <p:cNvSpPr txBox="1"/>
          <p:nvPr>
            <p:ph idx="9" type="title"/>
          </p:nvPr>
        </p:nvSpPr>
        <p:spPr>
          <a:xfrm>
            <a:off x="4675603" y="2933538"/>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OTHERS</a:t>
            </a:r>
            <a:endParaRPr/>
          </a:p>
        </p:txBody>
      </p:sp>
      <p:sp>
        <p:nvSpPr>
          <p:cNvPr id="5721" name="Google Shape;5721;p104"/>
          <p:cNvSpPr txBox="1"/>
          <p:nvPr>
            <p:ph idx="13" type="subTitle"/>
          </p:nvPr>
        </p:nvSpPr>
        <p:spPr>
          <a:xfrm>
            <a:off x="4675478" y="3462700"/>
            <a:ext cx="24300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t>
            </a:r>
            <a:r>
              <a:rPr lang="en"/>
              <a:t>composed of hydrogen and helium</a:t>
            </a:r>
            <a:endParaRPr/>
          </a:p>
        </p:txBody>
      </p:sp>
      <p:grpSp>
        <p:nvGrpSpPr>
          <p:cNvPr id="5722" name="Google Shape;5722;p104"/>
          <p:cNvGrpSpPr/>
          <p:nvPr/>
        </p:nvGrpSpPr>
        <p:grpSpPr>
          <a:xfrm rot="-7392117">
            <a:off x="8366232" y="3334216"/>
            <a:ext cx="140610" cy="103949"/>
            <a:chOff x="2492675" y="1830125"/>
            <a:chExt cx="29725" cy="21975"/>
          </a:xfrm>
        </p:grpSpPr>
        <p:sp>
          <p:nvSpPr>
            <p:cNvPr id="5723" name="Google Shape;5723;p104"/>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04"/>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104"/>
          <p:cNvGrpSpPr/>
          <p:nvPr/>
        </p:nvGrpSpPr>
        <p:grpSpPr>
          <a:xfrm rot="8100000">
            <a:off x="7832668" y="3639041"/>
            <a:ext cx="140611" cy="103951"/>
            <a:chOff x="2492675" y="1830125"/>
            <a:chExt cx="29725" cy="21975"/>
          </a:xfrm>
        </p:grpSpPr>
        <p:sp>
          <p:nvSpPr>
            <p:cNvPr id="5726" name="Google Shape;5726;p104"/>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04"/>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104"/>
          <p:cNvGrpSpPr/>
          <p:nvPr/>
        </p:nvGrpSpPr>
        <p:grpSpPr>
          <a:xfrm rot="-1800017">
            <a:off x="8442471" y="3943747"/>
            <a:ext cx="140610" cy="103950"/>
            <a:chOff x="2492675" y="1830125"/>
            <a:chExt cx="29725" cy="21975"/>
          </a:xfrm>
        </p:grpSpPr>
        <p:sp>
          <p:nvSpPr>
            <p:cNvPr id="5729" name="Google Shape;5729;p104"/>
            <p:cNvSpPr/>
            <p:nvPr/>
          </p:nvSpPr>
          <p:spPr>
            <a:xfrm>
              <a:off x="2492675" y="1830125"/>
              <a:ext cx="29725" cy="21975"/>
            </a:xfrm>
            <a:custGeom>
              <a:rect b="b" l="l" r="r" t="t"/>
              <a:pathLst>
                <a:path extrusionOk="0" h="879" w="1189">
                  <a:moveTo>
                    <a:pt x="811" y="1"/>
                  </a:moveTo>
                  <a:cubicBezTo>
                    <a:pt x="691" y="1"/>
                    <a:pt x="563" y="46"/>
                    <a:pt x="464" y="93"/>
                  </a:cubicBezTo>
                  <a:cubicBezTo>
                    <a:pt x="376" y="129"/>
                    <a:pt x="299" y="180"/>
                    <a:pt x="225" y="239"/>
                  </a:cubicBezTo>
                  <a:cubicBezTo>
                    <a:pt x="147" y="303"/>
                    <a:pt x="87" y="381"/>
                    <a:pt x="28" y="459"/>
                  </a:cubicBezTo>
                  <a:cubicBezTo>
                    <a:pt x="0" y="496"/>
                    <a:pt x="9" y="537"/>
                    <a:pt x="32" y="569"/>
                  </a:cubicBezTo>
                  <a:cubicBezTo>
                    <a:pt x="24" y="611"/>
                    <a:pt x="37" y="652"/>
                    <a:pt x="69" y="684"/>
                  </a:cubicBezTo>
                  <a:cubicBezTo>
                    <a:pt x="182" y="809"/>
                    <a:pt x="349" y="878"/>
                    <a:pt x="517" y="878"/>
                  </a:cubicBezTo>
                  <a:cubicBezTo>
                    <a:pt x="532" y="878"/>
                    <a:pt x="548" y="878"/>
                    <a:pt x="564" y="876"/>
                  </a:cubicBezTo>
                  <a:cubicBezTo>
                    <a:pt x="670" y="868"/>
                    <a:pt x="766" y="840"/>
                    <a:pt x="862" y="794"/>
                  </a:cubicBezTo>
                  <a:cubicBezTo>
                    <a:pt x="945" y="753"/>
                    <a:pt x="1027" y="694"/>
                    <a:pt x="1069" y="611"/>
                  </a:cubicBezTo>
                  <a:cubicBezTo>
                    <a:pt x="1160" y="436"/>
                    <a:pt x="1188" y="171"/>
                    <a:pt x="1000" y="51"/>
                  </a:cubicBezTo>
                  <a:cubicBezTo>
                    <a:pt x="944" y="15"/>
                    <a:pt x="878" y="1"/>
                    <a:pt x="8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04"/>
            <p:cNvSpPr/>
            <p:nvPr/>
          </p:nvSpPr>
          <p:spPr>
            <a:xfrm>
              <a:off x="2512375" y="1834200"/>
              <a:ext cx="6575" cy="7650"/>
            </a:xfrm>
            <a:custGeom>
              <a:rect b="b" l="l" r="r" t="t"/>
              <a:pathLst>
                <a:path extrusionOk="0" h="306" w="263">
                  <a:moveTo>
                    <a:pt x="124" y="1"/>
                  </a:moveTo>
                  <a:cubicBezTo>
                    <a:pt x="112" y="1"/>
                    <a:pt x="101" y="4"/>
                    <a:pt x="89" y="8"/>
                  </a:cubicBezTo>
                  <a:cubicBezTo>
                    <a:pt x="79" y="8"/>
                    <a:pt x="70" y="12"/>
                    <a:pt x="61" y="17"/>
                  </a:cubicBezTo>
                  <a:cubicBezTo>
                    <a:pt x="42" y="25"/>
                    <a:pt x="28" y="44"/>
                    <a:pt x="19" y="57"/>
                  </a:cubicBezTo>
                  <a:cubicBezTo>
                    <a:pt x="15" y="67"/>
                    <a:pt x="10" y="80"/>
                    <a:pt x="6" y="90"/>
                  </a:cubicBezTo>
                  <a:cubicBezTo>
                    <a:pt x="0" y="108"/>
                    <a:pt x="0" y="131"/>
                    <a:pt x="6" y="150"/>
                  </a:cubicBezTo>
                  <a:cubicBezTo>
                    <a:pt x="15" y="177"/>
                    <a:pt x="24" y="200"/>
                    <a:pt x="38" y="222"/>
                  </a:cubicBezTo>
                  <a:cubicBezTo>
                    <a:pt x="42" y="232"/>
                    <a:pt x="47" y="237"/>
                    <a:pt x="51" y="241"/>
                  </a:cubicBezTo>
                  <a:cubicBezTo>
                    <a:pt x="51" y="246"/>
                    <a:pt x="51" y="246"/>
                    <a:pt x="56" y="250"/>
                  </a:cubicBezTo>
                  <a:lnTo>
                    <a:pt x="74" y="273"/>
                  </a:lnTo>
                  <a:cubicBezTo>
                    <a:pt x="89" y="287"/>
                    <a:pt x="106" y="301"/>
                    <a:pt x="129" y="301"/>
                  </a:cubicBezTo>
                  <a:cubicBezTo>
                    <a:pt x="138" y="305"/>
                    <a:pt x="148" y="305"/>
                    <a:pt x="152" y="305"/>
                  </a:cubicBezTo>
                  <a:cubicBezTo>
                    <a:pt x="171" y="305"/>
                    <a:pt x="180" y="305"/>
                    <a:pt x="193" y="296"/>
                  </a:cubicBezTo>
                  <a:cubicBezTo>
                    <a:pt x="203" y="296"/>
                    <a:pt x="207" y="292"/>
                    <a:pt x="216" y="287"/>
                  </a:cubicBezTo>
                  <a:cubicBezTo>
                    <a:pt x="226" y="277"/>
                    <a:pt x="235" y="269"/>
                    <a:pt x="239" y="255"/>
                  </a:cubicBezTo>
                  <a:lnTo>
                    <a:pt x="244" y="255"/>
                  </a:lnTo>
                  <a:lnTo>
                    <a:pt x="244" y="250"/>
                  </a:lnTo>
                  <a:cubicBezTo>
                    <a:pt x="248" y="241"/>
                    <a:pt x="254" y="232"/>
                    <a:pt x="258" y="228"/>
                  </a:cubicBezTo>
                  <a:cubicBezTo>
                    <a:pt x="262" y="209"/>
                    <a:pt x="262" y="200"/>
                    <a:pt x="258" y="186"/>
                  </a:cubicBezTo>
                  <a:cubicBezTo>
                    <a:pt x="258" y="167"/>
                    <a:pt x="254" y="150"/>
                    <a:pt x="248" y="136"/>
                  </a:cubicBezTo>
                  <a:lnTo>
                    <a:pt x="248" y="122"/>
                  </a:lnTo>
                  <a:cubicBezTo>
                    <a:pt x="248" y="118"/>
                    <a:pt x="244" y="112"/>
                    <a:pt x="244" y="112"/>
                  </a:cubicBezTo>
                  <a:cubicBezTo>
                    <a:pt x="239" y="104"/>
                    <a:pt x="239" y="95"/>
                    <a:pt x="235" y="90"/>
                  </a:cubicBezTo>
                  <a:cubicBezTo>
                    <a:pt x="231" y="72"/>
                    <a:pt x="226" y="57"/>
                    <a:pt x="212" y="49"/>
                  </a:cubicBezTo>
                  <a:cubicBezTo>
                    <a:pt x="207" y="35"/>
                    <a:pt x="193" y="25"/>
                    <a:pt x="180" y="17"/>
                  </a:cubicBezTo>
                  <a:cubicBezTo>
                    <a:pt x="166" y="8"/>
                    <a:pt x="152" y="2"/>
                    <a:pt x="138" y="2"/>
                  </a:cubicBezTo>
                  <a:cubicBezTo>
                    <a:pt x="133" y="1"/>
                    <a:pt x="128"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000" fill="hold"/>
                                        <p:tgtEl>
                                          <p:spTgt spid="5722"/>
                                        </p:tgtEl>
                                        <p:attrNameLst>
                                          <p:attrName>r</p:attrName>
                                        </p:attrNameLst>
                                      </p:cBhvr>
                                    </p:animRot>
                                  </p:childTnLst>
                                </p:cTn>
                              </p:par>
                              <p:par>
                                <p:cTn fill="hold" nodeType="withEffect" presetClass="emph" presetID="8" presetSubtype="0">
                                  <p:stCondLst>
                                    <p:cond delay="0"/>
                                  </p:stCondLst>
                                  <p:childTnLst>
                                    <p:animRot by="-21600000">
                                      <p:cBhvr>
                                        <p:cTn dur="1000" fill="hold"/>
                                        <p:tgtEl>
                                          <p:spTgt spid="5725"/>
                                        </p:tgtEl>
                                        <p:attrNameLst>
                                          <p:attrName>r</p:attrName>
                                        </p:attrNameLst>
                                      </p:cBhvr>
                                    </p:animRot>
                                  </p:childTnLst>
                                </p:cTn>
                              </p:par>
                              <p:par>
                                <p:cTn fill="hold" nodeType="withEffect" presetClass="emph" presetID="8" presetSubtype="0">
                                  <p:stCondLst>
                                    <p:cond delay="0"/>
                                  </p:stCondLst>
                                  <p:childTnLst>
                                    <p:animRot by="-21600000">
                                      <p:cBhvr>
                                        <p:cTn dur="1000" fill="hold"/>
                                        <p:tgtEl>
                                          <p:spTgt spid="5728"/>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4" name="Shape 5734"/>
        <p:cNvGrpSpPr/>
        <p:nvPr/>
      </p:nvGrpSpPr>
      <p:grpSpPr>
        <a:xfrm>
          <a:off x="0" y="0"/>
          <a:ext cx="0" cy="0"/>
          <a:chOff x="0" y="0"/>
          <a:chExt cx="0" cy="0"/>
        </a:xfrm>
      </p:grpSpPr>
      <p:sp>
        <p:nvSpPr>
          <p:cNvPr id="5735" name="Google Shape;5735;p105"/>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PUNS WITH </a:t>
            </a:r>
            <a:r>
              <a:rPr lang="en">
                <a:solidFill>
                  <a:schemeClr val="dk2"/>
                </a:solidFill>
              </a:rPr>
              <a:t>HOMOPHONES</a:t>
            </a:r>
            <a:endParaRPr/>
          </a:p>
        </p:txBody>
      </p:sp>
      <p:sp>
        <p:nvSpPr>
          <p:cNvPr id="5736" name="Google Shape;5736;p105"/>
          <p:cNvSpPr txBox="1"/>
          <p:nvPr>
            <p:ph idx="4294967295" type="title"/>
          </p:nvPr>
        </p:nvSpPr>
        <p:spPr>
          <a:xfrm>
            <a:off x="914625" y="2522225"/>
            <a:ext cx="646200" cy="43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0" lang="en" sz="2000"/>
              <a:t>1st.</a:t>
            </a:r>
            <a:endParaRPr b="0" sz="2000"/>
          </a:p>
        </p:txBody>
      </p:sp>
      <p:sp>
        <p:nvSpPr>
          <p:cNvPr id="5737" name="Google Shape;5737;p105"/>
          <p:cNvSpPr txBox="1"/>
          <p:nvPr>
            <p:ph idx="4294967295" type="subTitle"/>
          </p:nvPr>
        </p:nvSpPr>
        <p:spPr>
          <a:xfrm>
            <a:off x="1582300" y="2539931"/>
            <a:ext cx="5367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When a clock is hungry, it goes back four seconds</a:t>
            </a:r>
            <a:endParaRPr/>
          </a:p>
        </p:txBody>
      </p:sp>
      <p:sp>
        <p:nvSpPr>
          <p:cNvPr id="5738" name="Google Shape;5738;p105"/>
          <p:cNvSpPr txBox="1"/>
          <p:nvPr>
            <p:ph idx="4294967295" type="title"/>
          </p:nvPr>
        </p:nvSpPr>
        <p:spPr>
          <a:xfrm>
            <a:off x="876250" y="3053425"/>
            <a:ext cx="684600" cy="43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0" lang="en" sz="2000"/>
              <a:t>2nd.</a:t>
            </a:r>
            <a:endParaRPr b="0" sz="2000"/>
          </a:p>
        </p:txBody>
      </p:sp>
      <p:sp>
        <p:nvSpPr>
          <p:cNvPr id="5739" name="Google Shape;5739;p105"/>
          <p:cNvSpPr txBox="1"/>
          <p:nvPr>
            <p:ph idx="4294967295" type="subTitle"/>
          </p:nvPr>
        </p:nvSpPr>
        <p:spPr>
          <a:xfrm>
            <a:off x="1582300" y="3071128"/>
            <a:ext cx="5367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When Kelly got married, she got a new name and a dress</a:t>
            </a:r>
            <a:endParaRPr/>
          </a:p>
        </p:txBody>
      </p:sp>
      <p:sp>
        <p:nvSpPr>
          <p:cNvPr id="5740" name="Google Shape;5740;p105"/>
          <p:cNvSpPr txBox="1"/>
          <p:nvPr>
            <p:ph idx="4294967295" type="title"/>
          </p:nvPr>
        </p:nvSpPr>
        <p:spPr>
          <a:xfrm>
            <a:off x="914625" y="3584625"/>
            <a:ext cx="646200" cy="43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b="0" lang="en" sz="2000"/>
              <a:t>3th.</a:t>
            </a:r>
            <a:endParaRPr b="0" sz="2000"/>
          </a:p>
        </p:txBody>
      </p:sp>
      <p:sp>
        <p:nvSpPr>
          <p:cNvPr id="5741" name="Google Shape;5741;p105"/>
          <p:cNvSpPr txBox="1"/>
          <p:nvPr>
            <p:ph idx="4294967295" type="subTitle"/>
          </p:nvPr>
        </p:nvSpPr>
        <p:spPr>
          <a:xfrm>
            <a:off x="1582300" y="3602325"/>
            <a:ext cx="5367900" cy="402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My bicycle can’t stand on its own. It’s two tired</a:t>
            </a:r>
            <a:endParaRPr/>
          </a:p>
        </p:txBody>
      </p:sp>
      <p:sp>
        <p:nvSpPr>
          <p:cNvPr id="5742" name="Google Shape;5742;p105"/>
          <p:cNvSpPr txBox="1"/>
          <p:nvPr/>
        </p:nvSpPr>
        <p:spPr>
          <a:xfrm>
            <a:off x="1918225" y="1307400"/>
            <a:ext cx="5307600" cy="718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2"/>
                </a:solidFill>
                <a:latin typeface="Poppins"/>
                <a:ea typeface="Poppins"/>
                <a:cs typeface="Poppins"/>
                <a:sym typeface="Poppins"/>
              </a:rPr>
              <a:t>Circle the homophone in each pun.</a:t>
            </a:r>
            <a:endParaRPr>
              <a:solidFill>
                <a:schemeClr val="lt2"/>
              </a:solidFill>
              <a:latin typeface="Poppins"/>
              <a:ea typeface="Poppins"/>
              <a:cs typeface="Poppins"/>
              <a:sym typeface="Poppins"/>
            </a:endParaRPr>
          </a:p>
          <a:p>
            <a:pPr indent="0" lvl="0" marL="0" rtl="0" algn="ctr">
              <a:lnSpc>
                <a:spcPct val="100000"/>
              </a:lnSpc>
              <a:spcBef>
                <a:spcPts val="0"/>
              </a:spcBef>
              <a:spcAft>
                <a:spcPts val="0"/>
              </a:spcAft>
              <a:buNone/>
            </a:pPr>
            <a:r>
              <a:rPr lang="en">
                <a:solidFill>
                  <a:schemeClr val="dk1"/>
                </a:solidFill>
                <a:latin typeface="Poppins"/>
                <a:ea typeface="Poppins"/>
                <a:cs typeface="Poppins"/>
                <a:sym typeface="Poppins"/>
              </a:rPr>
              <a:t>Example:</a:t>
            </a:r>
            <a:r>
              <a:rPr lang="en">
                <a:solidFill>
                  <a:schemeClr val="lt2"/>
                </a:solidFill>
                <a:latin typeface="Poppins"/>
                <a:ea typeface="Poppins"/>
                <a:cs typeface="Poppins"/>
                <a:sym typeface="Poppins"/>
              </a:rPr>
              <a:t> This bread recipe is a family secret. I can only share it on a knead to know basis. </a:t>
            </a:r>
            <a:r>
              <a:rPr lang="en">
                <a:solidFill>
                  <a:schemeClr val="dk1"/>
                </a:solidFill>
                <a:latin typeface="Poppins"/>
                <a:ea typeface="Poppins"/>
                <a:cs typeface="Poppins"/>
                <a:sym typeface="Poppins"/>
              </a:rPr>
              <a:t>need</a:t>
            </a:r>
            <a:endParaRPr>
              <a:solidFill>
                <a:schemeClr val="dk1"/>
              </a:solidFill>
              <a:latin typeface="Poppins"/>
              <a:ea typeface="Poppins"/>
              <a:cs typeface="Poppins"/>
              <a:sym typeface="Poppins"/>
            </a:endParaRPr>
          </a:p>
        </p:txBody>
      </p:sp>
      <p:sp>
        <p:nvSpPr>
          <p:cNvPr id="5743" name="Google Shape;5743;p105"/>
          <p:cNvSpPr/>
          <p:nvPr/>
        </p:nvSpPr>
        <p:spPr>
          <a:xfrm>
            <a:off x="3925650" y="1761200"/>
            <a:ext cx="646200" cy="279000"/>
          </a:xfrm>
          <a:prstGeom prst="roundRect">
            <a:avLst>
              <a:gd fmla="val 50000" name="adj"/>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05"/>
          <p:cNvSpPr/>
          <p:nvPr/>
        </p:nvSpPr>
        <p:spPr>
          <a:xfrm>
            <a:off x="6966575" y="2565131"/>
            <a:ext cx="12738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5745" name="Google Shape;5745;p105"/>
          <p:cNvSpPr/>
          <p:nvPr/>
        </p:nvSpPr>
        <p:spPr>
          <a:xfrm>
            <a:off x="6966575" y="3096328"/>
            <a:ext cx="12738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5746" name="Google Shape;5746;p105"/>
          <p:cNvSpPr/>
          <p:nvPr/>
        </p:nvSpPr>
        <p:spPr>
          <a:xfrm>
            <a:off x="6966575" y="3627525"/>
            <a:ext cx="1273800" cy="352500"/>
          </a:xfrm>
          <a:prstGeom prst="roundRect">
            <a:avLst>
              <a:gd fmla="val 43234" name="adj"/>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5747" name="Google Shape;5747;p105"/>
          <p:cNvSpPr/>
          <p:nvPr/>
        </p:nvSpPr>
        <p:spPr>
          <a:xfrm>
            <a:off x="3321775" y="4332025"/>
            <a:ext cx="983700" cy="279000"/>
          </a:xfrm>
          <a:prstGeom prst="roundRect">
            <a:avLst>
              <a:gd fmla="val 50000" name="adj"/>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05"/>
          <p:cNvSpPr txBox="1"/>
          <p:nvPr/>
        </p:nvSpPr>
        <p:spPr>
          <a:xfrm>
            <a:off x="4631175" y="4377625"/>
            <a:ext cx="1560300" cy="225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Use this circle</a:t>
            </a:r>
            <a:endParaRPr>
              <a:solidFill>
                <a:schemeClr val="lt2"/>
              </a:solidFill>
              <a:latin typeface="Poppins"/>
              <a:ea typeface="Poppins"/>
              <a:cs typeface="Poppins"/>
              <a:sym typeface="Poppins"/>
            </a:endParaRPr>
          </a:p>
        </p:txBody>
      </p:sp>
      <p:sp>
        <p:nvSpPr>
          <p:cNvPr id="5749" name="Google Shape;5749;p105"/>
          <p:cNvSpPr/>
          <p:nvPr/>
        </p:nvSpPr>
        <p:spPr>
          <a:xfrm flipH="1" rot="1407913">
            <a:off x="4350566" y="4100465"/>
            <a:ext cx="442858" cy="257125"/>
          </a:xfrm>
          <a:custGeom>
            <a:rect b="b" l="l" r="r" t="t"/>
            <a:pathLst>
              <a:path extrusionOk="0" h="16436" w="22105">
                <a:moveTo>
                  <a:pt x="0" y="0"/>
                </a:moveTo>
                <a:cubicBezTo>
                  <a:pt x="5431" y="0"/>
                  <a:pt x="11352" y="670"/>
                  <a:pt x="15870" y="3684"/>
                </a:cubicBezTo>
                <a:cubicBezTo>
                  <a:pt x="19806" y="6310"/>
                  <a:pt x="20955" y="11846"/>
                  <a:pt x="22105" y="16436"/>
                </a:cubicBezTo>
              </a:path>
            </a:pathLst>
          </a:custGeom>
          <a:noFill/>
          <a:ln cap="flat" cmpd="sng" w="28575">
            <a:solidFill>
              <a:schemeClr val="dk2"/>
            </a:solidFill>
            <a:prstDash val="solid"/>
            <a:round/>
            <a:headEnd len="med" w="med" type="none"/>
            <a:tailEnd len="med" w="med" type="stealth"/>
          </a:ln>
        </p:spPr>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53" name="Shape 5753"/>
        <p:cNvGrpSpPr/>
        <p:nvPr/>
      </p:nvGrpSpPr>
      <p:grpSpPr>
        <a:xfrm>
          <a:off x="0" y="0"/>
          <a:ext cx="0" cy="0"/>
          <a:chOff x="0" y="0"/>
          <a:chExt cx="0" cy="0"/>
        </a:xfrm>
      </p:grpSpPr>
      <p:sp>
        <p:nvSpPr>
          <p:cNvPr id="5754" name="Google Shape;5754;p106"/>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MATCH THESE </a:t>
            </a:r>
            <a:r>
              <a:rPr lang="en">
                <a:solidFill>
                  <a:schemeClr val="dk2"/>
                </a:solidFill>
              </a:rPr>
              <a:t>PREPOSITIONS</a:t>
            </a:r>
            <a:endParaRPr>
              <a:solidFill>
                <a:schemeClr val="dk2"/>
              </a:solidFill>
            </a:endParaRPr>
          </a:p>
        </p:txBody>
      </p:sp>
      <p:sp>
        <p:nvSpPr>
          <p:cNvPr id="5755" name="Google Shape;5755;p106"/>
          <p:cNvSpPr txBox="1"/>
          <p:nvPr/>
        </p:nvSpPr>
        <p:spPr>
          <a:xfrm>
            <a:off x="5364464" y="3977250"/>
            <a:ext cx="21936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Mercury is the closest planet to the Sun</a:t>
            </a:r>
            <a:endParaRPr>
              <a:solidFill>
                <a:schemeClr val="lt2"/>
              </a:solidFill>
              <a:latin typeface="Poppins"/>
              <a:ea typeface="Poppins"/>
              <a:cs typeface="Poppins"/>
              <a:sym typeface="Poppins"/>
            </a:endParaRPr>
          </a:p>
        </p:txBody>
      </p:sp>
      <p:sp>
        <p:nvSpPr>
          <p:cNvPr id="5756" name="Google Shape;5756;p106"/>
          <p:cNvSpPr txBox="1"/>
          <p:nvPr/>
        </p:nvSpPr>
        <p:spPr>
          <a:xfrm>
            <a:off x="5364457" y="1889072"/>
            <a:ext cx="21936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Venus is the second planet from the Sun</a:t>
            </a:r>
            <a:endParaRPr>
              <a:solidFill>
                <a:schemeClr val="lt2"/>
              </a:solidFill>
              <a:latin typeface="Poppins"/>
              <a:ea typeface="Poppins"/>
              <a:cs typeface="Poppins"/>
              <a:sym typeface="Poppins"/>
            </a:endParaRPr>
          </a:p>
        </p:txBody>
      </p:sp>
      <p:sp>
        <p:nvSpPr>
          <p:cNvPr id="5757" name="Google Shape;5757;p106"/>
          <p:cNvSpPr txBox="1"/>
          <p:nvPr/>
        </p:nvSpPr>
        <p:spPr>
          <a:xfrm>
            <a:off x="5364457" y="2933818"/>
            <a:ext cx="21936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Jupiter is the biggest planet of them all</a:t>
            </a:r>
            <a:endParaRPr>
              <a:solidFill>
                <a:schemeClr val="lt2"/>
              </a:solidFill>
              <a:latin typeface="Poppins"/>
              <a:ea typeface="Poppins"/>
              <a:cs typeface="Poppins"/>
              <a:sym typeface="Poppins"/>
            </a:endParaRPr>
          </a:p>
        </p:txBody>
      </p:sp>
      <p:sp>
        <p:nvSpPr>
          <p:cNvPr id="5758" name="Google Shape;5758;p106"/>
          <p:cNvSpPr txBox="1"/>
          <p:nvPr/>
        </p:nvSpPr>
        <p:spPr>
          <a:xfrm>
            <a:off x="1585925" y="3499304"/>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AT</a:t>
            </a:r>
            <a:endParaRPr sz="2000">
              <a:solidFill>
                <a:schemeClr val="dk1"/>
              </a:solidFill>
              <a:latin typeface="Denk One"/>
              <a:ea typeface="Denk One"/>
              <a:cs typeface="Denk One"/>
              <a:sym typeface="Denk One"/>
            </a:endParaRPr>
          </a:p>
        </p:txBody>
      </p:sp>
      <p:sp>
        <p:nvSpPr>
          <p:cNvPr id="5759" name="Google Shape;5759;p106"/>
          <p:cNvSpPr txBox="1"/>
          <p:nvPr/>
        </p:nvSpPr>
        <p:spPr>
          <a:xfrm>
            <a:off x="1585938" y="3977252"/>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I’ll see you at the school today</a:t>
            </a:r>
            <a:endParaRPr>
              <a:solidFill>
                <a:schemeClr val="lt2"/>
              </a:solidFill>
              <a:latin typeface="Poppins"/>
              <a:ea typeface="Poppins"/>
              <a:cs typeface="Poppins"/>
              <a:sym typeface="Poppins"/>
            </a:endParaRPr>
          </a:p>
        </p:txBody>
      </p:sp>
      <p:sp>
        <p:nvSpPr>
          <p:cNvPr id="5760" name="Google Shape;5760;p106"/>
          <p:cNvSpPr txBox="1"/>
          <p:nvPr/>
        </p:nvSpPr>
        <p:spPr>
          <a:xfrm>
            <a:off x="1585932" y="1411125"/>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AFTER</a:t>
            </a:r>
            <a:endParaRPr sz="2000">
              <a:solidFill>
                <a:schemeClr val="dk1"/>
              </a:solidFill>
              <a:latin typeface="Denk One"/>
              <a:ea typeface="Denk One"/>
              <a:cs typeface="Denk One"/>
              <a:sym typeface="Denk One"/>
            </a:endParaRPr>
          </a:p>
        </p:txBody>
      </p:sp>
      <p:sp>
        <p:nvSpPr>
          <p:cNvPr id="5761" name="Google Shape;5761;p106"/>
          <p:cNvSpPr txBox="1"/>
          <p:nvPr/>
        </p:nvSpPr>
        <p:spPr>
          <a:xfrm>
            <a:off x="1585931" y="1889073"/>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We will eat after the Super Bowl</a:t>
            </a:r>
            <a:endParaRPr>
              <a:solidFill>
                <a:schemeClr val="lt2"/>
              </a:solidFill>
              <a:latin typeface="Poppins"/>
              <a:ea typeface="Poppins"/>
              <a:cs typeface="Poppins"/>
              <a:sym typeface="Poppins"/>
            </a:endParaRPr>
          </a:p>
        </p:txBody>
      </p:sp>
      <p:sp>
        <p:nvSpPr>
          <p:cNvPr id="5762" name="Google Shape;5762;p106"/>
          <p:cNvSpPr txBox="1"/>
          <p:nvPr/>
        </p:nvSpPr>
        <p:spPr>
          <a:xfrm>
            <a:off x="1585924" y="2454547"/>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BETWEEN</a:t>
            </a:r>
            <a:endParaRPr sz="2000">
              <a:solidFill>
                <a:schemeClr val="dk1"/>
              </a:solidFill>
              <a:latin typeface="Denk One"/>
              <a:ea typeface="Denk One"/>
              <a:cs typeface="Denk One"/>
              <a:sym typeface="Denk One"/>
            </a:endParaRPr>
          </a:p>
        </p:txBody>
      </p:sp>
      <p:sp>
        <p:nvSpPr>
          <p:cNvPr id="5763" name="Google Shape;5763;p106"/>
          <p:cNvSpPr txBox="1"/>
          <p:nvPr/>
        </p:nvSpPr>
        <p:spPr>
          <a:xfrm>
            <a:off x="1585931" y="2933819"/>
            <a:ext cx="21936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My car is between the tree and the rock</a:t>
            </a:r>
            <a:endParaRPr>
              <a:solidFill>
                <a:schemeClr val="lt2"/>
              </a:solidFill>
              <a:latin typeface="Poppins"/>
              <a:ea typeface="Poppins"/>
              <a:cs typeface="Poppins"/>
              <a:sym typeface="Poppins"/>
            </a:endParaRPr>
          </a:p>
        </p:txBody>
      </p:sp>
      <p:sp>
        <p:nvSpPr>
          <p:cNvPr id="5764" name="Google Shape;5764;p106"/>
          <p:cNvSpPr/>
          <p:nvPr/>
        </p:nvSpPr>
        <p:spPr>
          <a:xfrm>
            <a:off x="5364476" y="1486575"/>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place</a:t>
            </a:r>
            <a:endParaRPr>
              <a:solidFill>
                <a:schemeClr val="lt2"/>
              </a:solidFill>
              <a:latin typeface="Poppins"/>
              <a:ea typeface="Poppins"/>
              <a:cs typeface="Poppins"/>
              <a:sym typeface="Poppins"/>
            </a:endParaRPr>
          </a:p>
        </p:txBody>
      </p:sp>
      <p:sp>
        <p:nvSpPr>
          <p:cNvPr id="5765" name="Google Shape;5765;p106"/>
          <p:cNvSpPr/>
          <p:nvPr/>
        </p:nvSpPr>
        <p:spPr>
          <a:xfrm>
            <a:off x="5364476" y="2530000"/>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location</a:t>
            </a:r>
            <a:endParaRPr>
              <a:solidFill>
                <a:schemeClr val="lt2"/>
              </a:solidFill>
              <a:latin typeface="Poppins"/>
              <a:ea typeface="Poppins"/>
              <a:cs typeface="Poppins"/>
              <a:sym typeface="Poppins"/>
            </a:endParaRPr>
          </a:p>
        </p:txBody>
      </p:sp>
      <p:sp>
        <p:nvSpPr>
          <p:cNvPr id="5766" name="Google Shape;5766;p106"/>
          <p:cNvSpPr/>
          <p:nvPr/>
        </p:nvSpPr>
        <p:spPr>
          <a:xfrm>
            <a:off x="5364476" y="3573425"/>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time</a:t>
            </a:r>
            <a:endParaRPr>
              <a:solidFill>
                <a:schemeClr val="lt2"/>
              </a:solidFill>
              <a:latin typeface="Poppins"/>
              <a:ea typeface="Poppins"/>
              <a:cs typeface="Poppins"/>
              <a:sym typeface="Poppins"/>
            </a:endParaRPr>
          </a:p>
        </p:txBody>
      </p:sp>
      <p:cxnSp>
        <p:nvCxnSpPr>
          <p:cNvPr id="5767" name="Google Shape;5767;p106"/>
          <p:cNvCxnSpPr>
            <a:stCxn id="5760" idx="3"/>
            <a:endCxn id="5766" idx="1"/>
          </p:cNvCxnSpPr>
          <p:nvPr/>
        </p:nvCxnSpPr>
        <p:spPr>
          <a:xfrm>
            <a:off x="3779532" y="1650225"/>
            <a:ext cx="1584900" cy="2086800"/>
          </a:xfrm>
          <a:prstGeom prst="curvedConnector3">
            <a:avLst>
              <a:gd fmla="val 50001" name="adj1"/>
            </a:avLst>
          </a:prstGeom>
          <a:noFill/>
          <a:ln cap="flat" cmpd="sng" w="19050">
            <a:solidFill>
              <a:schemeClr val="accent6"/>
            </a:solidFill>
            <a:prstDash val="solid"/>
            <a:round/>
            <a:headEnd len="med" w="med" type="none"/>
            <a:tailEnd len="med" w="med" type="none"/>
          </a:ln>
        </p:spPr>
      </p:cxnSp>
      <p:cxnSp>
        <p:nvCxnSpPr>
          <p:cNvPr id="5768" name="Google Shape;5768;p106"/>
          <p:cNvCxnSpPr>
            <a:stCxn id="5762" idx="3"/>
            <a:endCxn id="5764" idx="1"/>
          </p:cNvCxnSpPr>
          <p:nvPr/>
        </p:nvCxnSpPr>
        <p:spPr>
          <a:xfrm flipH="1" rot="10800000">
            <a:off x="3779524" y="1650247"/>
            <a:ext cx="1584900" cy="1043400"/>
          </a:xfrm>
          <a:prstGeom prst="curvedConnector3">
            <a:avLst>
              <a:gd fmla="val 50002" name="adj1"/>
            </a:avLst>
          </a:prstGeom>
          <a:noFill/>
          <a:ln cap="flat" cmpd="sng" w="19050">
            <a:solidFill>
              <a:schemeClr val="accent6"/>
            </a:solidFill>
            <a:prstDash val="solid"/>
            <a:round/>
            <a:headEnd len="med" w="med" type="none"/>
            <a:tailEnd len="med" w="med" type="none"/>
          </a:ln>
        </p:spPr>
      </p:cxnSp>
      <p:cxnSp>
        <p:nvCxnSpPr>
          <p:cNvPr id="5769" name="Google Shape;5769;p106"/>
          <p:cNvCxnSpPr>
            <a:stCxn id="5758" idx="3"/>
            <a:endCxn id="5765" idx="1"/>
          </p:cNvCxnSpPr>
          <p:nvPr/>
        </p:nvCxnSpPr>
        <p:spPr>
          <a:xfrm flipH="1" rot="10800000">
            <a:off x="3779525" y="2693504"/>
            <a:ext cx="1584900" cy="1044900"/>
          </a:xfrm>
          <a:prstGeom prst="curvedConnector3">
            <a:avLst>
              <a:gd fmla="val 50002" name="adj1"/>
            </a:avLst>
          </a:prstGeom>
          <a:noFill/>
          <a:ln cap="flat" cmpd="sng" w="19050">
            <a:solidFill>
              <a:schemeClr val="accent6"/>
            </a:solidFill>
            <a:prstDash val="solid"/>
            <a:round/>
            <a:headEnd len="med" w="med" type="none"/>
            <a:tailEnd len="med" w="med" type="none"/>
          </a:ln>
        </p:spPr>
      </p:cxnSp>
      <p:grpSp>
        <p:nvGrpSpPr>
          <p:cNvPr id="5770" name="Google Shape;5770;p106"/>
          <p:cNvGrpSpPr/>
          <p:nvPr/>
        </p:nvGrpSpPr>
        <p:grpSpPr>
          <a:xfrm>
            <a:off x="272408" y="3366939"/>
            <a:ext cx="1172182" cy="1827694"/>
            <a:chOff x="376338" y="3647600"/>
            <a:chExt cx="992113" cy="1546796"/>
          </a:xfrm>
        </p:grpSpPr>
        <p:sp>
          <p:nvSpPr>
            <p:cNvPr id="5771" name="Google Shape;5771;p106"/>
            <p:cNvSpPr/>
            <p:nvPr/>
          </p:nvSpPr>
          <p:spPr>
            <a:xfrm>
              <a:off x="782823" y="4159970"/>
              <a:ext cx="262536" cy="373413"/>
            </a:xfrm>
            <a:custGeom>
              <a:rect b="b" l="l" r="r" t="t"/>
              <a:pathLst>
                <a:path extrusionOk="0" h="7554" w="5311">
                  <a:moveTo>
                    <a:pt x="5018" y="0"/>
                  </a:moveTo>
                  <a:cubicBezTo>
                    <a:pt x="4304" y="0"/>
                    <a:pt x="3764" y="691"/>
                    <a:pt x="3330" y="1170"/>
                  </a:cubicBezTo>
                  <a:cubicBezTo>
                    <a:pt x="2811" y="1744"/>
                    <a:pt x="2335" y="2362"/>
                    <a:pt x="1913" y="3010"/>
                  </a:cubicBezTo>
                  <a:cubicBezTo>
                    <a:pt x="1065" y="4303"/>
                    <a:pt x="427" y="5725"/>
                    <a:pt x="15" y="7215"/>
                  </a:cubicBezTo>
                  <a:cubicBezTo>
                    <a:pt x="0" y="7256"/>
                    <a:pt x="5" y="7298"/>
                    <a:pt x="15" y="7330"/>
                  </a:cubicBezTo>
                  <a:cubicBezTo>
                    <a:pt x="2" y="7451"/>
                    <a:pt x="117" y="7553"/>
                    <a:pt x="222" y="7553"/>
                  </a:cubicBezTo>
                  <a:cubicBezTo>
                    <a:pt x="277" y="7553"/>
                    <a:pt x="328" y="7526"/>
                    <a:pt x="358" y="7458"/>
                  </a:cubicBezTo>
                  <a:cubicBezTo>
                    <a:pt x="932" y="6114"/>
                    <a:pt x="1638" y="4830"/>
                    <a:pt x="2468" y="3628"/>
                  </a:cubicBezTo>
                  <a:cubicBezTo>
                    <a:pt x="2885" y="3023"/>
                    <a:pt x="3334" y="2441"/>
                    <a:pt x="3812" y="1886"/>
                  </a:cubicBezTo>
                  <a:cubicBezTo>
                    <a:pt x="4274" y="1350"/>
                    <a:pt x="4834" y="868"/>
                    <a:pt x="5228" y="277"/>
                  </a:cubicBezTo>
                  <a:cubicBezTo>
                    <a:pt x="5311" y="157"/>
                    <a:pt x="5201" y="6"/>
                    <a:pt x="5068" y="2"/>
                  </a:cubicBezTo>
                  <a:cubicBezTo>
                    <a:pt x="5051" y="1"/>
                    <a:pt x="5035" y="0"/>
                    <a:pt x="5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06"/>
            <p:cNvSpPr/>
            <p:nvPr/>
          </p:nvSpPr>
          <p:spPr>
            <a:xfrm>
              <a:off x="633635" y="4308071"/>
              <a:ext cx="136088" cy="436291"/>
            </a:xfrm>
            <a:custGeom>
              <a:rect b="b" l="l" r="r" t="t"/>
              <a:pathLst>
                <a:path extrusionOk="0" h="8826" w="2753">
                  <a:moveTo>
                    <a:pt x="341" y="1"/>
                  </a:moveTo>
                  <a:cubicBezTo>
                    <a:pt x="301" y="1"/>
                    <a:pt x="261" y="9"/>
                    <a:pt x="221" y="27"/>
                  </a:cubicBezTo>
                  <a:cubicBezTo>
                    <a:pt x="34" y="109"/>
                    <a:pt x="1" y="316"/>
                    <a:pt x="70" y="490"/>
                  </a:cubicBezTo>
                  <a:cubicBezTo>
                    <a:pt x="171" y="742"/>
                    <a:pt x="354" y="981"/>
                    <a:pt x="487" y="1224"/>
                  </a:cubicBezTo>
                  <a:cubicBezTo>
                    <a:pt x="776" y="1743"/>
                    <a:pt x="1065" y="2261"/>
                    <a:pt x="1266" y="2825"/>
                  </a:cubicBezTo>
                  <a:cubicBezTo>
                    <a:pt x="1464" y="3379"/>
                    <a:pt x="1615" y="3944"/>
                    <a:pt x="1762" y="4512"/>
                  </a:cubicBezTo>
                  <a:cubicBezTo>
                    <a:pt x="1863" y="4893"/>
                    <a:pt x="1950" y="5273"/>
                    <a:pt x="2023" y="5654"/>
                  </a:cubicBezTo>
                  <a:cubicBezTo>
                    <a:pt x="2023" y="5673"/>
                    <a:pt x="2028" y="5695"/>
                    <a:pt x="2028" y="5714"/>
                  </a:cubicBezTo>
                  <a:cubicBezTo>
                    <a:pt x="2106" y="6351"/>
                    <a:pt x="2202" y="6994"/>
                    <a:pt x="2252" y="7635"/>
                  </a:cubicBezTo>
                  <a:cubicBezTo>
                    <a:pt x="2252" y="7644"/>
                    <a:pt x="2252" y="7649"/>
                    <a:pt x="2257" y="7654"/>
                  </a:cubicBezTo>
                  <a:cubicBezTo>
                    <a:pt x="2267" y="7915"/>
                    <a:pt x="2262" y="8171"/>
                    <a:pt x="2252" y="8433"/>
                  </a:cubicBezTo>
                  <a:cubicBezTo>
                    <a:pt x="2235" y="8470"/>
                    <a:pt x="2229" y="8512"/>
                    <a:pt x="2235" y="8557"/>
                  </a:cubicBezTo>
                  <a:cubicBezTo>
                    <a:pt x="2239" y="8598"/>
                    <a:pt x="2248" y="8635"/>
                    <a:pt x="2252" y="8677"/>
                  </a:cubicBezTo>
                  <a:cubicBezTo>
                    <a:pt x="2268" y="8781"/>
                    <a:pt x="2339" y="8825"/>
                    <a:pt x="2418" y="8825"/>
                  </a:cubicBezTo>
                  <a:cubicBezTo>
                    <a:pt x="2526" y="8825"/>
                    <a:pt x="2647" y="8743"/>
                    <a:pt x="2661" y="8622"/>
                  </a:cubicBezTo>
                  <a:cubicBezTo>
                    <a:pt x="2752" y="7792"/>
                    <a:pt x="2684" y="6952"/>
                    <a:pt x="2551" y="6122"/>
                  </a:cubicBezTo>
                  <a:cubicBezTo>
                    <a:pt x="2542" y="6040"/>
                    <a:pt x="2532" y="5961"/>
                    <a:pt x="2523" y="5879"/>
                  </a:cubicBezTo>
                  <a:cubicBezTo>
                    <a:pt x="2455" y="5329"/>
                    <a:pt x="2349" y="4792"/>
                    <a:pt x="2229" y="4251"/>
                  </a:cubicBezTo>
                  <a:cubicBezTo>
                    <a:pt x="1977" y="3132"/>
                    <a:pt x="1647" y="2027"/>
                    <a:pt x="1152" y="990"/>
                  </a:cubicBezTo>
                  <a:cubicBezTo>
                    <a:pt x="1031" y="741"/>
                    <a:pt x="716" y="1"/>
                    <a:pt x="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06"/>
            <p:cNvSpPr/>
            <p:nvPr/>
          </p:nvSpPr>
          <p:spPr>
            <a:xfrm>
              <a:off x="705510" y="4046918"/>
              <a:ext cx="88435" cy="384387"/>
            </a:xfrm>
            <a:custGeom>
              <a:rect b="b" l="l" r="r" t="t"/>
              <a:pathLst>
                <a:path extrusionOk="0" h="7776" w="1789">
                  <a:moveTo>
                    <a:pt x="1193" y="1"/>
                  </a:moveTo>
                  <a:cubicBezTo>
                    <a:pt x="1154" y="1"/>
                    <a:pt x="1112" y="9"/>
                    <a:pt x="1065" y="27"/>
                  </a:cubicBezTo>
                  <a:cubicBezTo>
                    <a:pt x="904" y="92"/>
                    <a:pt x="845" y="225"/>
                    <a:pt x="836" y="380"/>
                  </a:cubicBezTo>
                  <a:cubicBezTo>
                    <a:pt x="758" y="329"/>
                    <a:pt x="671" y="293"/>
                    <a:pt x="574" y="270"/>
                  </a:cubicBezTo>
                  <a:cubicBezTo>
                    <a:pt x="524" y="257"/>
                    <a:pt x="477" y="252"/>
                    <a:pt x="434" y="252"/>
                  </a:cubicBezTo>
                  <a:cubicBezTo>
                    <a:pt x="116" y="252"/>
                    <a:pt x="0" y="572"/>
                    <a:pt x="170" y="871"/>
                  </a:cubicBezTo>
                  <a:cubicBezTo>
                    <a:pt x="216" y="953"/>
                    <a:pt x="276" y="1017"/>
                    <a:pt x="345" y="1082"/>
                  </a:cubicBezTo>
                  <a:cubicBezTo>
                    <a:pt x="616" y="1499"/>
                    <a:pt x="703" y="1990"/>
                    <a:pt x="798" y="2471"/>
                  </a:cubicBezTo>
                  <a:cubicBezTo>
                    <a:pt x="913" y="3036"/>
                    <a:pt x="995" y="3604"/>
                    <a:pt x="1037" y="4177"/>
                  </a:cubicBezTo>
                  <a:cubicBezTo>
                    <a:pt x="1115" y="5315"/>
                    <a:pt x="1078" y="6452"/>
                    <a:pt x="1019" y="7589"/>
                  </a:cubicBezTo>
                  <a:cubicBezTo>
                    <a:pt x="1011" y="7707"/>
                    <a:pt x="1115" y="7775"/>
                    <a:pt x="1216" y="7775"/>
                  </a:cubicBezTo>
                  <a:cubicBezTo>
                    <a:pt x="1295" y="7775"/>
                    <a:pt x="1372" y="7733"/>
                    <a:pt x="1391" y="7640"/>
                  </a:cubicBezTo>
                  <a:cubicBezTo>
                    <a:pt x="1579" y="6719"/>
                    <a:pt x="1716" y="5805"/>
                    <a:pt x="1753" y="4861"/>
                  </a:cubicBezTo>
                  <a:cubicBezTo>
                    <a:pt x="1789" y="3925"/>
                    <a:pt x="1776" y="2990"/>
                    <a:pt x="1753" y="2054"/>
                  </a:cubicBezTo>
                  <a:cubicBezTo>
                    <a:pt x="1738" y="1618"/>
                    <a:pt x="1716" y="1178"/>
                    <a:pt x="1628" y="748"/>
                  </a:cubicBezTo>
                  <a:cubicBezTo>
                    <a:pt x="1579" y="511"/>
                    <a:pt x="1502" y="1"/>
                    <a:pt x="1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06"/>
            <p:cNvSpPr/>
            <p:nvPr/>
          </p:nvSpPr>
          <p:spPr>
            <a:xfrm>
              <a:off x="901808" y="4192547"/>
              <a:ext cx="157195" cy="128475"/>
            </a:xfrm>
            <a:custGeom>
              <a:rect b="b" l="l" r="r" t="t"/>
              <a:pathLst>
                <a:path extrusionOk="0" h="2599" w="3180">
                  <a:moveTo>
                    <a:pt x="2702" y="0"/>
                  </a:moveTo>
                  <a:cubicBezTo>
                    <a:pt x="2229" y="0"/>
                    <a:pt x="1604" y="552"/>
                    <a:pt x="1418" y="846"/>
                  </a:cubicBezTo>
                  <a:cubicBezTo>
                    <a:pt x="1414" y="850"/>
                    <a:pt x="1414" y="856"/>
                    <a:pt x="1409" y="860"/>
                  </a:cubicBezTo>
                  <a:cubicBezTo>
                    <a:pt x="1336" y="911"/>
                    <a:pt x="1262" y="960"/>
                    <a:pt x="1189" y="1011"/>
                  </a:cubicBezTo>
                  <a:cubicBezTo>
                    <a:pt x="703" y="1369"/>
                    <a:pt x="387" y="1813"/>
                    <a:pt x="84" y="2327"/>
                  </a:cubicBezTo>
                  <a:cubicBezTo>
                    <a:pt x="1" y="2467"/>
                    <a:pt x="126" y="2598"/>
                    <a:pt x="251" y="2598"/>
                  </a:cubicBezTo>
                  <a:cubicBezTo>
                    <a:pt x="307" y="2598"/>
                    <a:pt x="362" y="2573"/>
                    <a:pt x="400" y="2511"/>
                  </a:cubicBezTo>
                  <a:cubicBezTo>
                    <a:pt x="690" y="2048"/>
                    <a:pt x="1162" y="1608"/>
                    <a:pt x="1606" y="1301"/>
                  </a:cubicBezTo>
                  <a:cubicBezTo>
                    <a:pt x="1831" y="1140"/>
                    <a:pt x="2074" y="1011"/>
                    <a:pt x="2326" y="897"/>
                  </a:cubicBezTo>
                  <a:cubicBezTo>
                    <a:pt x="2593" y="778"/>
                    <a:pt x="2853" y="700"/>
                    <a:pt x="3078" y="507"/>
                  </a:cubicBezTo>
                  <a:cubicBezTo>
                    <a:pt x="3179" y="416"/>
                    <a:pt x="3147" y="273"/>
                    <a:pt x="3078" y="181"/>
                  </a:cubicBezTo>
                  <a:cubicBezTo>
                    <a:pt x="2979" y="53"/>
                    <a:pt x="2847" y="0"/>
                    <a:pt x="2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06"/>
            <p:cNvSpPr/>
            <p:nvPr/>
          </p:nvSpPr>
          <p:spPr>
            <a:xfrm>
              <a:off x="642088" y="3962931"/>
              <a:ext cx="324327" cy="785186"/>
            </a:xfrm>
            <a:custGeom>
              <a:rect b="b" l="l" r="r" t="t"/>
              <a:pathLst>
                <a:path extrusionOk="0" h="15884" w="6561">
                  <a:moveTo>
                    <a:pt x="5272" y="1"/>
                  </a:moveTo>
                  <a:cubicBezTo>
                    <a:pt x="5215" y="1"/>
                    <a:pt x="5160" y="20"/>
                    <a:pt x="5118" y="66"/>
                  </a:cubicBezTo>
                  <a:cubicBezTo>
                    <a:pt x="4558" y="699"/>
                    <a:pt x="4301" y="1533"/>
                    <a:pt x="4039" y="2322"/>
                  </a:cubicBezTo>
                  <a:cubicBezTo>
                    <a:pt x="3747" y="3198"/>
                    <a:pt x="3495" y="4083"/>
                    <a:pt x="3283" y="4978"/>
                  </a:cubicBezTo>
                  <a:cubicBezTo>
                    <a:pt x="3059" y="5946"/>
                    <a:pt x="2879" y="6932"/>
                    <a:pt x="2761" y="7922"/>
                  </a:cubicBezTo>
                  <a:cubicBezTo>
                    <a:pt x="2659" y="7366"/>
                    <a:pt x="2522" y="6812"/>
                    <a:pt x="2361" y="6271"/>
                  </a:cubicBezTo>
                  <a:cubicBezTo>
                    <a:pt x="2183" y="5666"/>
                    <a:pt x="1976" y="5046"/>
                    <a:pt x="1651" y="4500"/>
                  </a:cubicBezTo>
                  <a:cubicBezTo>
                    <a:pt x="1518" y="4280"/>
                    <a:pt x="1362" y="4074"/>
                    <a:pt x="1183" y="3891"/>
                  </a:cubicBezTo>
                  <a:cubicBezTo>
                    <a:pt x="999" y="3707"/>
                    <a:pt x="729" y="3446"/>
                    <a:pt x="454" y="3437"/>
                  </a:cubicBezTo>
                  <a:cubicBezTo>
                    <a:pt x="448" y="3437"/>
                    <a:pt x="442" y="3437"/>
                    <a:pt x="436" y="3437"/>
                  </a:cubicBezTo>
                  <a:cubicBezTo>
                    <a:pt x="207" y="3437"/>
                    <a:pt x="49" y="3625"/>
                    <a:pt x="28" y="3844"/>
                  </a:cubicBezTo>
                  <a:cubicBezTo>
                    <a:pt x="0" y="4143"/>
                    <a:pt x="165" y="4418"/>
                    <a:pt x="284" y="4680"/>
                  </a:cubicBezTo>
                  <a:cubicBezTo>
                    <a:pt x="568" y="5303"/>
                    <a:pt x="853" y="5931"/>
                    <a:pt x="1110" y="6574"/>
                  </a:cubicBezTo>
                  <a:cubicBezTo>
                    <a:pt x="1632" y="7872"/>
                    <a:pt x="2049" y="9224"/>
                    <a:pt x="2155" y="10623"/>
                  </a:cubicBezTo>
                  <a:cubicBezTo>
                    <a:pt x="2219" y="11444"/>
                    <a:pt x="2191" y="12274"/>
                    <a:pt x="2160" y="13095"/>
                  </a:cubicBezTo>
                  <a:cubicBezTo>
                    <a:pt x="2123" y="13953"/>
                    <a:pt x="2100" y="14806"/>
                    <a:pt x="2081" y="15659"/>
                  </a:cubicBezTo>
                  <a:cubicBezTo>
                    <a:pt x="2081" y="15806"/>
                    <a:pt x="2189" y="15879"/>
                    <a:pt x="2301" y="15879"/>
                  </a:cubicBezTo>
                  <a:cubicBezTo>
                    <a:pt x="2308" y="15879"/>
                    <a:pt x="2314" y="15879"/>
                    <a:pt x="2320" y="15879"/>
                  </a:cubicBezTo>
                  <a:cubicBezTo>
                    <a:pt x="2335" y="15882"/>
                    <a:pt x="2350" y="15884"/>
                    <a:pt x="2366" y="15884"/>
                  </a:cubicBezTo>
                  <a:cubicBezTo>
                    <a:pt x="2453" y="15884"/>
                    <a:pt x="2536" y="15827"/>
                    <a:pt x="2536" y="15714"/>
                  </a:cubicBezTo>
                  <a:cubicBezTo>
                    <a:pt x="2536" y="15686"/>
                    <a:pt x="2536" y="15654"/>
                    <a:pt x="2540" y="15627"/>
                  </a:cubicBezTo>
                  <a:cubicBezTo>
                    <a:pt x="2581" y="14933"/>
                    <a:pt x="3444" y="13769"/>
                    <a:pt x="3036" y="13085"/>
                  </a:cubicBezTo>
                  <a:cubicBezTo>
                    <a:pt x="3330" y="10192"/>
                    <a:pt x="3770" y="7817"/>
                    <a:pt x="5159" y="5258"/>
                  </a:cubicBezTo>
                  <a:cubicBezTo>
                    <a:pt x="5641" y="4377"/>
                    <a:pt x="6319" y="3514"/>
                    <a:pt x="6530" y="2524"/>
                  </a:cubicBezTo>
                  <a:cubicBezTo>
                    <a:pt x="6561" y="2392"/>
                    <a:pt x="6474" y="2230"/>
                    <a:pt x="6328" y="2230"/>
                  </a:cubicBezTo>
                  <a:cubicBezTo>
                    <a:pt x="6322" y="2230"/>
                    <a:pt x="6316" y="2230"/>
                    <a:pt x="6310" y="2231"/>
                  </a:cubicBezTo>
                  <a:cubicBezTo>
                    <a:pt x="5709" y="2282"/>
                    <a:pt x="5311" y="2722"/>
                    <a:pt x="5008" y="3207"/>
                  </a:cubicBezTo>
                  <a:cubicBezTo>
                    <a:pt x="4636" y="3808"/>
                    <a:pt x="4320" y="4445"/>
                    <a:pt x="4026" y="5088"/>
                  </a:cubicBezTo>
                  <a:cubicBezTo>
                    <a:pt x="3929" y="5303"/>
                    <a:pt x="3834" y="5523"/>
                    <a:pt x="3747" y="5743"/>
                  </a:cubicBezTo>
                  <a:cubicBezTo>
                    <a:pt x="4187" y="3882"/>
                    <a:pt x="4778" y="2061"/>
                    <a:pt x="5512" y="295"/>
                  </a:cubicBezTo>
                  <a:cubicBezTo>
                    <a:pt x="5575" y="136"/>
                    <a:pt x="5420" y="1"/>
                    <a:pt x="5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06"/>
            <p:cNvSpPr/>
            <p:nvPr/>
          </p:nvSpPr>
          <p:spPr>
            <a:xfrm>
              <a:off x="921630" y="4146574"/>
              <a:ext cx="96344" cy="128574"/>
            </a:xfrm>
            <a:custGeom>
              <a:rect b="b" l="l" r="r" t="t"/>
              <a:pathLst>
                <a:path extrusionOk="0" h="2601" w="1949">
                  <a:moveTo>
                    <a:pt x="1368" y="0"/>
                  </a:moveTo>
                  <a:cubicBezTo>
                    <a:pt x="1176" y="0"/>
                    <a:pt x="1074" y="171"/>
                    <a:pt x="1017" y="336"/>
                  </a:cubicBezTo>
                  <a:cubicBezTo>
                    <a:pt x="935" y="565"/>
                    <a:pt x="856" y="795"/>
                    <a:pt x="778" y="1020"/>
                  </a:cubicBezTo>
                  <a:cubicBezTo>
                    <a:pt x="691" y="1263"/>
                    <a:pt x="596" y="1511"/>
                    <a:pt x="481" y="1740"/>
                  </a:cubicBezTo>
                  <a:cubicBezTo>
                    <a:pt x="448" y="1799"/>
                    <a:pt x="416" y="1859"/>
                    <a:pt x="384" y="1914"/>
                  </a:cubicBezTo>
                  <a:cubicBezTo>
                    <a:pt x="357" y="1946"/>
                    <a:pt x="325" y="1983"/>
                    <a:pt x="297" y="2015"/>
                  </a:cubicBezTo>
                  <a:cubicBezTo>
                    <a:pt x="270" y="2047"/>
                    <a:pt x="256" y="2079"/>
                    <a:pt x="251" y="2116"/>
                  </a:cubicBezTo>
                  <a:cubicBezTo>
                    <a:pt x="192" y="2199"/>
                    <a:pt x="132" y="2286"/>
                    <a:pt x="77" y="2373"/>
                  </a:cubicBezTo>
                  <a:cubicBezTo>
                    <a:pt x="1" y="2486"/>
                    <a:pt x="105" y="2601"/>
                    <a:pt x="216" y="2601"/>
                  </a:cubicBezTo>
                  <a:cubicBezTo>
                    <a:pt x="252" y="2601"/>
                    <a:pt x="289" y="2589"/>
                    <a:pt x="320" y="2561"/>
                  </a:cubicBezTo>
                  <a:cubicBezTo>
                    <a:pt x="412" y="2478"/>
                    <a:pt x="494" y="2377"/>
                    <a:pt x="572" y="2276"/>
                  </a:cubicBezTo>
                  <a:cubicBezTo>
                    <a:pt x="911" y="1909"/>
                    <a:pt x="1283" y="1575"/>
                    <a:pt x="1508" y="1120"/>
                  </a:cubicBezTo>
                  <a:cubicBezTo>
                    <a:pt x="1646" y="850"/>
                    <a:pt x="1948" y="43"/>
                    <a:pt x="1398" y="2"/>
                  </a:cubicBezTo>
                  <a:cubicBezTo>
                    <a:pt x="1388" y="1"/>
                    <a:pt x="1378" y="0"/>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06"/>
            <p:cNvSpPr/>
            <p:nvPr/>
          </p:nvSpPr>
          <p:spPr>
            <a:xfrm>
              <a:off x="629631" y="4291758"/>
              <a:ext cx="69601" cy="116166"/>
            </a:xfrm>
            <a:custGeom>
              <a:rect b="b" l="l" r="r" t="t"/>
              <a:pathLst>
                <a:path extrusionOk="0" h="2350" w="1408">
                  <a:moveTo>
                    <a:pt x="624" y="0"/>
                  </a:moveTo>
                  <a:cubicBezTo>
                    <a:pt x="578" y="0"/>
                    <a:pt x="534" y="17"/>
                    <a:pt x="500" y="54"/>
                  </a:cubicBezTo>
                  <a:cubicBezTo>
                    <a:pt x="288" y="284"/>
                    <a:pt x="412" y="655"/>
                    <a:pt x="500" y="935"/>
                  </a:cubicBezTo>
                  <a:cubicBezTo>
                    <a:pt x="472" y="929"/>
                    <a:pt x="444" y="926"/>
                    <a:pt x="416" y="926"/>
                  </a:cubicBezTo>
                  <a:cubicBezTo>
                    <a:pt x="192" y="926"/>
                    <a:pt x="1" y="1119"/>
                    <a:pt x="50" y="1385"/>
                  </a:cubicBezTo>
                  <a:cubicBezTo>
                    <a:pt x="69" y="1497"/>
                    <a:pt x="156" y="1544"/>
                    <a:pt x="249" y="1544"/>
                  </a:cubicBezTo>
                  <a:cubicBezTo>
                    <a:pt x="313" y="1544"/>
                    <a:pt x="378" y="1522"/>
                    <a:pt x="426" y="1485"/>
                  </a:cubicBezTo>
                  <a:cubicBezTo>
                    <a:pt x="433" y="1480"/>
                    <a:pt x="441" y="1478"/>
                    <a:pt x="450" y="1478"/>
                  </a:cubicBezTo>
                  <a:cubicBezTo>
                    <a:pt x="482" y="1478"/>
                    <a:pt x="525" y="1506"/>
                    <a:pt x="568" y="1545"/>
                  </a:cubicBezTo>
                  <a:cubicBezTo>
                    <a:pt x="733" y="1788"/>
                    <a:pt x="976" y="2206"/>
                    <a:pt x="999" y="2251"/>
                  </a:cubicBezTo>
                  <a:cubicBezTo>
                    <a:pt x="1039" y="2321"/>
                    <a:pt x="1097" y="2350"/>
                    <a:pt x="1154" y="2350"/>
                  </a:cubicBezTo>
                  <a:cubicBezTo>
                    <a:pt x="1280" y="2350"/>
                    <a:pt x="1405" y="2208"/>
                    <a:pt x="1338" y="2054"/>
                  </a:cubicBezTo>
                  <a:cubicBezTo>
                    <a:pt x="1320" y="2018"/>
                    <a:pt x="1307" y="1976"/>
                    <a:pt x="1292" y="1939"/>
                  </a:cubicBezTo>
                  <a:cubicBezTo>
                    <a:pt x="1357" y="1916"/>
                    <a:pt x="1408" y="1853"/>
                    <a:pt x="1380" y="1774"/>
                  </a:cubicBezTo>
                  <a:cubicBezTo>
                    <a:pt x="1192" y="1228"/>
                    <a:pt x="976" y="692"/>
                    <a:pt x="816" y="137"/>
                  </a:cubicBezTo>
                  <a:cubicBezTo>
                    <a:pt x="789" y="54"/>
                    <a:pt x="706" y="0"/>
                    <a:pt x="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06"/>
            <p:cNvSpPr/>
            <p:nvPr/>
          </p:nvSpPr>
          <p:spPr>
            <a:xfrm>
              <a:off x="768339" y="4379748"/>
              <a:ext cx="453444" cy="814648"/>
            </a:xfrm>
            <a:custGeom>
              <a:rect b="b" l="l" r="r" t="t"/>
              <a:pathLst>
                <a:path extrusionOk="0" h="16480" w="9173">
                  <a:moveTo>
                    <a:pt x="325" y="16444"/>
                  </a:moveTo>
                  <a:lnTo>
                    <a:pt x="344" y="16472"/>
                  </a:lnTo>
                  <a:cubicBezTo>
                    <a:pt x="343" y="16465"/>
                    <a:pt x="343" y="16458"/>
                    <a:pt x="342" y="16451"/>
                  </a:cubicBezTo>
                  <a:lnTo>
                    <a:pt x="342" y="16451"/>
                  </a:lnTo>
                  <a:cubicBezTo>
                    <a:pt x="337" y="16449"/>
                    <a:pt x="331" y="16447"/>
                    <a:pt x="325" y="16444"/>
                  </a:cubicBezTo>
                  <a:close/>
                  <a:moveTo>
                    <a:pt x="8636" y="0"/>
                  </a:moveTo>
                  <a:cubicBezTo>
                    <a:pt x="8598" y="0"/>
                    <a:pt x="8561" y="3"/>
                    <a:pt x="8525" y="8"/>
                  </a:cubicBezTo>
                  <a:cubicBezTo>
                    <a:pt x="7897" y="81"/>
                    <a:pt x="7333" y="403"/>
                    <a:pt x="6810" y="756"/>
                  </a:cubicBezTo>
                  <a:cubicBezTo>
                    <a:pt x="4343" y="2416"/>
                    <a:pt x="2504" y="4929"/>
                    <a:pt x="1449" y="7703"/>
                  </a:cubicBezTo>
                  <a:cubicBezTo>
                    <a:pt x="393" y="10471"/>
                    <a:pt x="89" y="13499"/>
                    <a:pt x="342" y="16451"/>
                  </a:cubicBezTo>
                  <a:lnTo>
                    <a:pt x="342" y="16451"/>
                  </a:lnTo>
                  <a:cubicBezTo>
                    <a:pt x="397" y="16470"/>
                    <a:pt x="443" y="16480"/>
                    <a:pt x="481" y="16480"/>
                  </a:cubicBezTo>
                  <a:cubicBezTo>
                    <a:pt x="1050" y="16480"/>
                    <a:pt x="0" y="14307"/>
                    <a:pt x="2353" y="8689"/>
                  </a:cubicBezTo>
                  <a:cubicBezTo>
                    <a:pt x="3398" y="6199"/>
                    <a:pt x="5439" y="4245"/>
                    <a:pt x="7420" y="2407"/>
                  </a:cubicBezTo>
                  <a:cubicBezTo>
                    <a:pt x="8012" y="1851"/>
                    <a:pt x="8635" y="1306"/>
                    <a:pt x="9071" y="623"/>
                  </a:cubicBezTo>
                  <a:cubicBezTo>
                    <a:pt x="9122" y="540"/>
                    <a:pt x="9172" y="448"/>
                    <a:pt x="9172" y="352"/>
                  </a:cubicBezTo>
                  <a:cubicBezTo>
                    <a:pt x="9172" y="109"/>
                    <a:pt x="8890" y="0"/>
                    <a:pt x="8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06"/>
            <p:cNvSpPr/>
            <p:nvPr/>
          </p:nvSpPr>
          <p:spPr>
            <a:xfrm>
              <a:off x="657709" y="4440501"/>
              <a:ext cx="467088" cy="624580"/>
            </a:xfrm>
            <a:custGeom>
              <a:rect b="b" l="l" r="r" t="t"/>
              <a:pathLst>
                <a:path extrusionOk="0" h="12635" w="9449">
                  <a:moveTo>
                    <a:pt x="9261" y="1"/>
                  </a:moveTo>
                  <a:cubicBezTo>
                    <a:pt x="9238" y="1"/>
                    <a:pt x="9214" y="8"/>
                    <a:pt x="9190" y="27"/>
                  </a:cubicBezTo>
                  <a:cubicBezTo>
                    <a:pt x="7736" y="1127"/>
                    <a:pt x="6526" y="2452"/>
                    <a:pt x="5508" y="3961"/>
                  </a:cubicBezTo>
                  <a:cubicBezTo>
                    <a:pt x="4489" y="5465"/>
                    <a:pt x="3536" y="7103"/>
                    <a:pt x="2917" y="8822"/>
                  </a:cubicBezTo>
                  <a:cubicBezTo>
                    <a:pt x="2573" y="6731"/>
                    <a:pt x="2770" y="5856"/>
                    <a:pt x="3829" y="3539"/>
                  </a:cubicBezTo>
                  <a:cubicBezTo>
                    <a:pt x="3994" y="3177"/>
                    <a:pt x="4178" y="2823"/>
                    <a:pt x="4379" y="2480"/>
                  </a:cubicBezTo>
                  <a:cubicBezTo>
                    <a:pt x="4595" y="2108"/>
                    <a:pt x="4834" y="1750"/>
                    <a:pt x="5012" y="1361"/>
                  </a:cubicBezTo>
                  <a:cubicBezTo>
                    <a:pt x="5083" y="1208"/>
                    <a:pt x="4981" y="1055"/>
                    <a:pt x="4837" y="1055"/>
                  </a:cubicBezTo>
                  <a:cubicBezTo>
                    <a:pt x="4804" y="1055"/>
                    <a:pt x="4769" y="1063"/>
                    <a:pt x="4733" y="1081"/>
                  </a:cubicBezTo>
                  <a:cubicBezTo>
                    <a:pt x="3692" y="1576"/>
                    <a:pt x="2958" y="2503"/>
                    <a:pt x="2518" y="3549"/>
                  </a:cubicBezTo>
                  <a:cubicBezTo>
                    <a:pt x="2229" y="4237"/>
                    <a:pt x="2087" y="4952"/>
                    <a:pt x="2009" y="5676"/>
                  </a:cubicBezTo>
                  <a:cubicBezTo>
                    <a:pt x="1922" y="5213"/>
                    <a:pt x="1812" y="4755"/>
                    <a:pt x="1665" y="4296"/>
                  </a:cubicBezTo>
                  <a:cubicBezTo>
                    <a:pt x="1505" y="3782"/>
                    <a:pt x="1316" y="3278"/>
                    <a:pt x="1092" y="2783"/>
                  </a:cubicBezTo>
                  <a:cubicBezTo>
                    <a:pt x="927" y="2421"/>
                    <a:pt x="734" y="1792"/>
                    <a:pt x="248" y="1778"/>
                  </a:cubicBezTo>
                  <a:cubicBezTo>
                    <a:pt x="101" y="1778"/>
                    <a:pt x="0" y="1925"/>
                    <a:pt x="36" y="2063"/>
                  </a:cubicBezTo>
                  <a:cubicBezTo>
                    <a:pt x="468" y="3782"/>
                    <a:pt x="1115" y="5447"/>
                    <a:pt x="1528" y="7181"/>
                  </a:cubicBezTo>
                  <a:cubicBezTo>
                    <a:pt x="1935" y="8904"/>
                    <a:pt x="2091" y="10665"/>
                    <a:pt x="2279" y="12426"/>
                  </a:cubicBezTo>
                  <a:cubicBezTo>
                    <a:pt x="2293" y="12564"/>
                    <a:pt x="2408" y="12635"/>
                    <a:pt x="2516" y="12635"/>
                  </a:cubicBezTo>
                  <a:cubicBezTo>
                    <a:pt x="2621" y="12635"/>
                    <a:pt x="2720" y="12567"/>
                    <a:pt x="2711" y="12426"/>
                  </a:cubicBezTo>
                  <a:cubicBezTo>
                    <a:pt x="2705" y="12354"/>
                    <a:pt x="3124" y="9928"/>
                    <a:pt x="3096" y="9785"/>
                  </a:cubicBezTo>
                  <a:cubicBezTo>
                    <a:pt x="3086" y="9744"/>
                    <a:pt x="3077" y="9708"/>
                    <a:pt x="3073" y="9666"/>
                  </a:cubicBezTo>
                  <a:cubicBezTo>
                    <a:pt x="3338" y="8671"/>
                    <a:pt x="3738" y="7704"/>
                    <a:pt x="4219" y="6777"/>
                  </a:cubicBezTo>
                  <a:cubicBezTo>
                    <a:pt x="5035" y="5190"/>
                    <a:pt x="5967" y="3654"/>
                    <a:pt x="7141" y="2301"/>
                  </a:cubicBezTo>
                  <a:cubicBezTo>
                    <a:pt x="7791" y="1549"/>
                    <a:pt x="8517" y="838"/>
                    <a:pt x="9328" y="264"/>
                  </a:cubicBezTo>
                  <a:cubicBezTo>
                    <a:pt x="9449" y="182"/>
                    <a:pt x="9370" y="1"/>
                    <a:pt x="9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06"/>
            <p:cNvSpPr/>
            <p:nvPr/>
          </p:nvSpPr>
          <p:spPr>
            <a:xfrm>
              <a:off x="489044" y="4584054"/>
              <a:ext cx="304059" cy="609404"/>
            </a:xfrm>
            <a:custGeom>
              <a:rect b="b" l="l" r="r" t="t"/>
              <a:pathLst>
                <a:path extrusionOk="0" h="12328" w="6151">
                  <a:moveTo>
                    <a:pt x="674" y="0"/>
                  </a:moveTo>
                  <a:cubicBezTo>
                    <a:pt x="556" y="0"/>
                    <a:pt x="445" y="30"/>
                    <a:pt x="358" y="108"/>
                  </a:cubicBezTo>
                  <a:cubicBezTo>
                    <a:pt x="0" y="429"/>
                    <a:pt x="578" y="768"/>
                    <a:pt x="794" y="937"/>
                  </a:cubicBezTo>
                  <a:cubicBezTo>
                    <a:pt x="1143" y="1213"/>
                    <a:pt x="1490" y="1493"/>
                    <a:pt x="1825" y="1790"/>
                  </a:cubicBezTo>
                  <a:cubicBezTo>
                    <a:pt x="2481" y="2378"/>
                    <a:pt x="3118" y="3015"/>
                    <a:pt x="3596" y="3763"/>
                  </a:cubicBezTo>
                  <a:cubicBezTo>
                    <a:pt x="4054" y="4474"/>
                    <a:pt x="4403" y="5249"/>
                    <a:pt x="4646" y="6055"/>
                  </a:cubicBezTo>
                  <a:cubicBezTo>
                    <a:pt x="4930" y="6991"/>
                    <a:pt x="5118" y="7954"/>
                    <a:pt x="5306" y="8913"/>
                  </a:cubicBezTo>
                  <a:cubicBezTo>
                    <a:pt x="5512" y="9977"/>
                    <a:pt x="5810" y="11073"/>
                    <a:pt x="5778" y="12164"/>
                  </a:cubicBezTo>
                  <a:cubicBezTo>
                    <a:pt x="5776" y="12273"/>
                    <a:pt x="5858" y="12327"/>
                    <a:pt x="5942" y="12327"/>
                  </a:cubicBezTo>
                  <a:cubicBezTo>
                    <a:pt x="6028" y="12327"/>
                    <a:pt x="6116" y="12272"/>
                    <a:pt x="6123" y="12164"/>
                  </a:cubicBezTo>
                  <a:cubicBezTo>
                    <a:pt x="6150" y="11554"/>
                    <a:pt x="6100" y="10944"/>
                    <a:pt x="6017" y="10339"/>
                  </a:cubicBezTo>
                  <a:cubicBezTo>
                    <a:pt x="6072" y="10307"/>
                    <a:pt x="6109" y="10248"/>
                    <a:pt x="6090" y="10165"/>
                  </a:cubicBezTo>
                  <a:cubicBezTo>
                    <a:pt x="5903" y="9207"/>
                    <a:pt x="5673" y="8257"/>
                    <a:pt x="5480" y="7294"/>
                  </a:cubicBezTo>
                  <a:cubicBezTo>
                    <a:pt x="5297" y="6400"/>
                    <a:pt x="5160" y="5496"/>
                    <a:pt x="4870" y="4630"/>
                  </a:cubicBezTo>
                  <a:cubicBezTo>
                    <a:pt x="4398" y="3189"/>
                    <a:pt x="3536" y="1864"/>
                    <a:pt x="2366" y="897"/>
                  </a:cubicBezTo>
                  <a:cubicBezTo>
                    <a:pt x="2068" y="654"/>
                    <a:pt x="1757" y="429"/>
                    <a:pt x="1418" y="245"/>
                  </a:cubicBezTo>
                  <a:cubicBezTo>
                    <a:pt x="1235" y="145"/>
                    <a:pt x="935" y="0"/>
                    <a:pt x="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06"/>
            <p:cNvSpPr/>
            <p:nvPr/>
          </p:nvSpPr>
          <p:spPr>
            <a:xfrm>
              <a:off x="979120" y="3810481"/>
              <a:ext cx="389330" cy="412316"/>
            </a:xfrm>
            <a:custGeom>
              <a:rect b="b" l="l" r="r" t="t"/>
              <a:pathLst>
                <a:path extrusionOk="0" h="8341" w="7876">
                  <a:moveTo>
                    <a:pt x="1087" y="1"/>
                  </a:moveTo>
                  <a:cubicBezTo>
                    <a:pt x="1019" y="1"/>
                    <a:pt x="952" y="33"/>
                    <a:pt x="914" y="110"/>
                  </a:cubicBezTo>
                  <a:cubicBezTo>
                    <a:pt x="785" y="362"/>
                    <a:pt x="633" y="595"/>
                    <a:pt x="523" y="862"/>
                  </a:cubicBezTo>
                  <a:cubicBezTo>
                    <a:pt x="413" y="1128"/>
                    <a:pt x="322" y="1398"/>
                    <a:pt x="254" y="1678"/>
                  </a:cubicBezTo>
                  <a:cubicBezTo>
                    <a:pt x="111" y="2238"/>
                    <a:pt x="42" y="2815"/>
                    <a:pt x="19" y="3393"/>
                  </a:cubicBezTo>
                  <a:cubicBezTo>
                    <a:pt x="1" y="3980"/>
                    <a:pt x="38" y="4562"/>
                    <a:pt x="111" y="5145"/>
                  </a:cubicBezTo>
                  <a:cubicBezTo>
                    <a:pt x="189" y="5764"/>
                    <a:pt x="286" y="6401"/>
                    <a:pt x="161" y="7021"/>
                  </a:cubicBezTo>
                  <a:cubicBezTo>
                    <a:pt x="148" y="7085"/>
                    <a:pt x="161" y="7144"/>
                    <a:pt x="193" y="7186"/>
                  </a:cubicBezTo>
                  <a:cubicBezTo>
                    <a:pt x="193" y="7282"/>
                    <a:pt x="193" y="7379"/>
                    <a:pt x="203" y="7479"/>
                  </a:cubicBezTo>
                  <a:cubicBezTo>
                    <a:pt x="221" y="7736"/>
                    <a:pt x="212" y="8139"/>
                    <a:pt x="468" y="8291"/>
                  </a:cubicBezTo>
                  <a:cubicBezTo>
                    <a:pt x="528" y="8327"/>
                    <a:pt x="585" y="8340"/>
                    <a:pt x="642" y="8340"/>
                  </a:cubicBezTo>
                  <a:cubicBezTo>
                    <a:pt x="731" y="8340"/>
                    <a:pt x="819" y="8308"/>
                    <a:pt x="914" y="8277"/>
                  </a:cubicBezTo>
                  <a:cubicBezTo>
                    <a:pt x="1059" y="8232"/>
                    <a:pt x="1206" y="8215"/>
                    <a:pt x="1354" y="8215"/>
                  </a:cubicBezTo>
                  <a:cubicBezTo>
                    <a:pt x="1387" y="8215"/>
                    <a:pt x="1421" y="8216"/>
                    <a:pt x="1454" y="8217"/>
                  </a:cubicBezTo>
                  <a:cubicBezTo>
                    <a:pt x="1822" y="8227"/>
                    <a:pt x="2180" y="8300"/>
                    <a:pt x="2542" y="8319"/>
                  </a:cubicBezTo>
                  <a:cubicBezTo>
                    <a:pt x="2645" y="8324"/>
                    <a:pt x="2748" y="8327"/>
                    <a:pt x="2851" y="8327"/>
                  </a:cubicBezTo>
                  <a:cubicBezTo>
                    <a:pt x="4098" y="8327"/>
                    <a:pt x="5344" y="7918"/>
                    <a:pt x="6339" y="7167"/>
                  </a:cubicBezTo>
                  <a:cubicBezTo>
                    <a:pt x="6921" y="6727"/>
                    <a:pt x="7417" y="6191"/>
                    <a:pt x="7806" y="5576"/>
                  </a:cubicBezTo>
                  <a:cubicBezTo>
                    <a:pt x="7876" y="5466"/>
                    <a:pt x="7838" y="5278"/>
                    <a:pt x="7715" y="5222"/>
                  </a:cubicBezTo>
                  <a:cubicBezTo>
                    <a:pt x="7040" y="4920"/>
                    <a:pt x="6325" y="4742"/>
                    <a:pt x="5596" y="4700"/>
                  </a:cubicBezTo>
                  <a:cubicBezTo>
                    <a:pt x="6119" y="4278"/>
                    <a:pt x="6595" y="3802"/>
                    <a:pt x="6866" y="3178"/>
                  </a:cubicBezTo>
                  <a:cubicBezTo>
                    <a:pt x="6926" y="3044"/>
                    <a:pt x="6898" y="2824"/>
                    <a:pt x="6714" y="2797"/>
                  </a:cubicBezTo>
                  <a:cubicBezTo>
                    <a:pt x="6479" y="2763"/>
                    <a:pt x="6242" y="2746"/>
                    <a:pt x="6007" y="2746"/>
                  </a:cubicBezTo>
                  <a:cubicBezTo>
                    <a:pt x="5344" y="2746"/>
                    <a:pt x="4690" y="2880"/>
                    <a:pt x="4087" y="3150"/>
                  </a:cubicBezTo>
                  <a:cubicBezTo>
                    <a:pt x="4284" y="2407"/>
                    <a:pt x="4179" y="1596"/>
                    <a:pt x="3996" y="847"/>
                  </a:cubicBezTo>
                  <a:cubicBezTo>
                    <a:pt x="3972" y="742"/>
                    <a:pt x="3862" y="665"/>
                    <a:pt x="3755" y="665"/>
                  </a:cubicBezTo>
                  <a:cubicBezTo>
                    <a:pt x="3714" y="665"/>
                    <a:pt x="3673" y="676"/>
                    <a:pt x="3638" y="701"/>
                  </a:cubicBezTo>
                  <a:cubicBezTo>
                    <a:pt x="2991" y="1156"/>
                    <a:pt x="2449" y="1673"/>
                    <a:pt x="2060" y="2316"/>
                  </a:cubicBezTo>
                  <a:cubicBezTo>
                    <a:pt x="2009" y="1527"/>
                    <a:pt x="1795" y="765"/>
                    <a:pt x="1299" y="110"/>
                  </a:cubicBezTo>
                  <a:cubicBezTo>
                    <a:pt x="1250" y="44"/>
                    <a:pt x="1167"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06"/>
            <p:cNvSpPr/>
            <p:nvPr/>
          </p:nvSpPr>
          <p:spPr>
            <a:xfrm>
              <a:off x="965774" y="3867081"/>
              <a:ext cx="354134" cy="356804"/>
            </a:xfrm>
            <a:custGeom>
              <a:rect b="b" l="l" r="r" t="t"/>
              <a:pathLst>
                <a:path extrusionOk="0" h="7218" w="7164">
                  <a:moveTo>
                    <a:pt x="556" y="809"/>
                  </a:moveTo>
                  <a:cubicBezTo>
                    <a:pt x="601" y="959"/>
                    <a:pt x="643" y="1116"/>
                    <a:pt x="679" y="1271"/>
                  </a:cubicBezTo>
                  <a:cubicBezTo>
                    <a:pt x="757" y="1643"/>
                    <a:pt x="816" y="2019"/>
                    <a:pt x="886" y="2395"/>
                  </a:cubicBezTo>
                  <a:cubicBezTo>
                    <a:pt x="950" y="2784"/>
                    <a:pt x="1019" y="3175"/>
                    <a:pt x="1074" y="3565"/>
                  </a:cubicBezTo>
                  <a:cubicBezTo>
                    <a:pt x="1133" y="3973"/>
                    <a:pt x="1216" y="4390"/>
                    <a:pt x="1252" y="4803"/>
                  </a:cubicBezTo>
                  <a:cubicBezTo>
                    <a:pt x="1265" y="4923"/>
                    <a:pt x="1373" y="5022"/>
                    <a:pt x="1484" y="5022"/>
                  </a:cubicBezTo>
                  <a:cubicBezTo>
                    <a:pt x="1533" y="5022"/>
                    <a:pt x="1582" y="5003"/>
                    <a:pt x="1624" y="4958"/>
                  </a:cubicBezTo>
                  <a:cubicBezTo>
                    <a:pt x="2380" y="4147"/>
                    <a:pt x="3362" y="3652"/>
                    <a:pt x="4458" y="3573"/>
                  </a:cubicBezTo>
                  <a:lnTo>
                    <a:pt x="4458" y="3573"/>
                  </a:lnTo>
                  <a:cubicBezTo>
                    <a:pt x="4380" y="4069"/>
                    <a:pt x="4188" y="4536"/>
                    <a:pt x="3857" y="4930"/>
                  </a:cubicBezTo>
                  <a:cubicBezTo>
                    <a:pt x="3490" y="5371"/>
                    <a:pt x="3028" y="5697"/>
                    <a:pt x="2541" y="5990"/>
                  </a:cubicBezTo>
                  <a:cubicBezTo>
                    <a:pt x="2323" y="6122"/>
                    <a:pt x="2426" y="6468"/>
                    <a:pt x="2652" y="6468"/>
                  </a:cubicBezTo>
                  <a:cubicBezTo>
                    <a:pt x="2678" y="6468"/>
                    <a:pt x="2705" y="6464"/>
                    <a:pt x="2734" y="6454"/>
                  </a:cubicBezTo>
                  <a:cubicBezTo>
                    <a:pt x="3422" y="6229"/>
                    <a:pt x="4141" y="6050"/>
                    <a:pt x="4871" y="6027"/>
                  </a:cubicBezTo>
                  <a:cubicBezTo>
                    <a:pt x="4927" y="6025"/>
                    <a:pt x="4983" y="6024"/>
                    <a:pt x="5040" y="6024"/>
                  </a:cubicBezTo>
                  <a:cubicBezTo>
                    <a:pt x="5494" y="6024"/>
                    <a:pt x="5969" y="6076"/>
                    <a:pt x="6389" y="6251"/>
                  </a:cubicBezTo>
                  <a:cubicBezTo>
                    <a:pt x="5706" y="6598"/>
                    <a:pt x="4966" y="6703"/>
                    <a:pt x="4206" y="6703"/>
                  </a:cubicBezTo>
                  <a:cubicBezTo>
                    <a:pt x="4001" y="6703"/>
                    <a:pt x="3794" y="6695"/>
                    <a:pt x="3587" y="6683"/>
                  </a:cubicBezTo>
                  <a:cubicBezTo>
                    <a:pt x="2983" y="6644"/>
                    <a:pt x="2382" y="6581"/>
                    <a:pt x="1778" y="6581"/>
                  </a:cubicBezTo>
                  <a:cubicBezTo>
                    <a:pt x="1740" y="6581"/>
                    <a:pt x="1703" y="6581"/>
                    <a:pt x="1665" y="6581"/>
                  </a:cubicBezTo>
                  <a:cubicBezTo>
                    <a:pt x="1519" y="6581"/>
                    <a:pt x="1367" y="6587"/>
                    <a:pt x="1220" y="6600"/>
                  </a:cubicBezTo>
                  <a:cubicBezTo>
                    <a:pt x="1176" y="6603"/>
                    <a:pt x="986" y="6651"/>
                    <a:pt x="872" y="6651"/>
                  </a:cubicBezTo>
                  <a:cubicBezTo>
                    <a:pt x="835" y="6651"/>
                    <a:pt x="806" y="6646"/>
                    <a:pt x="793" y="6632"/>
                  </a:cubicBezTo>
                  <a:cubicBezTo>
                    <a:pt x="761" y="6596"/>
                    <a:pt x="858" y="6312"/>
                    <a:pt x="867" y="6261"/>
                  </a:cubicBezTo>
                  <a:cubicBezTo>
                    <a:pt x="899" y="6096"/>
                    <a:pt x="918" y="5931"/>
                    <a:pt x="936" y="5766"/>
                  </a:cubicBezTo>
                  <a:cubicBezTo>
                    <a:pt x="945" y="5673"/>
                    <a:pt x="903" y="5610"/>
                    <a:pt x="844" y="5573"/>
                  </a:cubicBezTo>
                  <a:cubicBezTo>
                    <a:pt x="895" y="5288"/>
                    <a:pt x="876" y="5004"/>
                    <a:pt x="821" y="4706"/>
                  </a:cubicBezTo>
                  <a:cubicBezTo>
                    <a:pt x="734" y="4221"/>
                    <a:pt x="611" y="3743"/>
                    <a:pt x="532" y="3252"/>
                  </a:cubicBezTo>
                  <a:cubicBezTo>
                    <a:pt x="454" y="2771"/>
                    <a:pt x="418" y="2276"/>
                    <a:pt x="441" y="1785"/>
                  </a:cubicBezTo>
                  <a:cubicBezTo>
                    <a:pt x="454" y="1478"/>
                    <a:pt x="477" y="1129"/>
                    <a:pt x="556" y="809"/>
                  </a:cubicBezTo>
                  <a:close/>
                  <a:moveTo>
                    <a:pt x="562" y="1"/>
                  </a:moveTo>
                  <a:cubicBezTo>
                    <a:pt x="478" y="1"/>
                    <a:pt x="397" y="48"/>
                    <a:pt x="372" y="143"/>
                  </a:cubicBezTo>
                  <a:cubicBezTo>
                    <a:pt x="253" y="602"/>
                    <a:pt x="101" y="1029"/>
                    <a:pt x="50" y="1501"/>
                  </a:cubicBezTo>
                  <a:cubicBezTo>
                    <a:pt x="1" y="1992"/>
                    <a:pt x="18" y="2491"/>
                    <a:pt x="78" y="2982"/>
                  </a:cubicBezTo>
                  <a:cubicBezTo>
                    <a:pt x="133" y="3455"/>
                    <a:pt x="225" y="3918"/>
                    <a:pt x="335" y="4380"/>
                  </a:cubicBezTo>
                  <a:cubicBezTo>
                    <a:pt x="446" y="4853"/>
                    <a:pt x="579" y="5358"/>
                    <a:pt x="390" y="5830"/>
                  </a:cubicBezTo>
                  <a:cubicBezTo>
                    <a:pt x="372" y="5880"/>
                    <a:pt x="381" y="5927"/>
                    <a:pt x="404" y="5967"/>
                  </a:cubicBezTo>
                  <a:cubicBezTo>
                    <a:pt x="287" y="6469"/>
                    <a:pt x="196" y="7138"/>
                    <a:pt x="858" y="7138"/>
                  </a:cubicBezTo>
                  <a:cubicBezTo>
                    <a:pt x="868" y="7138"/>
                    <a:pt x="879" y="7138"/>
                    <a:pt x="890" y="7137"/>
                  </a:cubicBezTo>
                  <a:cubicBezTo>
                    <a:pt x="1230" y="7124"/>
                    <a:pt x="1570" y="7090"/>
                    <a:pt x="1913" y="7090"/>
                  </a:cubicBezTo>
                  <a:cubicBezTo>
                    <a:pt x="1950" y="7090"/>
                    <a:pt x="1986" y="7090"/>
                    <a:pt x="2023" y="7091"/>
                  </a:cubicBezTo>
                  <a:cubicBezTo>
                    <a:pt x="2427" y="7104"/>
                    <a:pt x="2825" y="7137"/>
                    <a:pt x="3229" y="7169"/>
                  </a:cubicBezTo>
                  <a:cubicBezTo>
                    <a:pt x="3581" y="7195"/>
                    <a:pt x="3948" y="7218"/>
                    <a:pt x="4318" y="7218"/>
                  </a:cubicBezTo>
                  <a:cubicBezTo>
                    <a:pt x="5298" y="7218"/>
                    <a:pt x="6293" y="7062"/>
                    <a:pt x="7049" y="6412"/>
                  </a:cubicBezTo>
                  <a:cubicBezTo>
                    <a:pt x="7164" y="6312"/>
                    <a:pt x="7127" y="6105"/>
                    <a:pt x="6999" y="6037"/>
                  </a:cubicBezTo>
                  <a:cubicBezTo>
                    <a:pt x="6397" y="5707"/>
                    <a:pt x="5755" y="5525"/>
                    <a:pt x="5071" y="5525"/>
                  </a:cubicBezTo>
                  <a:cubicBezTo>
                    <a:pt x="5030" y="5525"/>
                    <a:pt x="4989" y="5526"/>
                    <a:pt x="4948" y="5527"/>
                  </a:cubicBezTo>
                  <a:cubicBezTo>
                    <a:pt x="4559" y="5536"/>
                    <a:pt x="4178" y="5601"/>
                    <a:pt x="3798" y="5683"/>
                  </a:cubicBezTo>
                  <a:cubicBezTo>
                    <a:pt x="4449" y="5055"/>
                    <a:pt x="4926" y="4234"/>
                    <a:pt x="4935" y="3335"/>
                  </a:cubicBezTo>
                  <a:cubicBezTo>
                    <a:pt x="4939" y="3224"/>
                    <a:pt x="4841" y="3110"/>
                    <a:pt x="4723" y="3110"/>
                  </a:cubicBezTo>
                  <a:cubicBezTo>
                    <a:pt x="4719" y="3110"/>
                    <a:pt x="4715" y="3110"/>
                    <a:pt x="4710" y="3110"/>
                  </a:cubicBezTo>
                  <a:cubicBezTo>
                    <a:pt x="3610" y="3197"/>
                    <a:pt x="2514" y="3624"/>
                    <a:pt x="1661" y="4335"/>
                  </a:cubicBezTo>
                  <a:cubicBezTo>
                    <a:pt x="1642" y="4077"/>
                    <a:pt x="1624" y="3821"/>
                    <a:pt x="1587" y="3565"/>
                  </a:cubicBezTo>
                  <a:cubicBezTo>
                    <a:pt x="1527" y="3142"/>
                    <a:pt x="1454" y="2725"/>
                    <a:pt x="1381" y="2308"/>
                  </a:cubicBezTo>
                  <a:cubicBezTo>
                    <a:pt x="1252" y="1569"/>
                    <a:pt x="1157" y="735"/>
                    <a:pt x="744" y="98"/>
                  </a:cubicBezTo>
                  <a:cubicBezTo>
                    <a:pt x="702" y="33"/>
                    <a:pt x="631" y="1"/>
                    <a:pt x="5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06"/>
            <p:cNvSpPr/>
            <p:nvPr/>
          </p:nvSpPr>
          <p:spPr>
            <a:xfrm>
              <a:off x="973485" y="3900102"/>
              <a:ext cx="313550" cy="308953"/>
            </a:xfrm>
            <a:custGeom>
              <a:rect b="b" l="l" r="r" t="t"/>
              <a:pathLst>
                <a:path extrusionOk="0" h="6250" w="6343">
                  <a:moveTo>
                    <a:pt x="357" y="1"/>
                  </a:moveTo>
                  <a:cubicBezTo>
                    <a:pt x="319" y="1"/>
                    <a:pt x="286" y="45"/>
                    <a:pt x="258" y="145"/>
                  </a:cubicBezTo>
                  <a:cubicBezTo>
                    <a:pt x="0" y="1071"/>
                    <a:pt x="74" y="2076"/>
                    <a:pt x="220" y="3011"/>
                  </a:cubicBezTo>
                  <a:cubicBezTo>
                    <a:pt x="381" y="4020"/>
                    <a:pt x="432" y="5024"/>
                    <a:pt x="450" y="6042"/>
                  </a:cubicBezTo>
                  <a:cubicBezTo>
                    <a:pt x="450" y="6144"/>
                    <a:pt x="535" y="6250"/>
                    <a:pt x="639" y="6250"/>
                  </a:cubicBezTo>
                  <a:cubicBezTo>
                    <a:pt x="643" y="6250"/>
                    <a:pt x="647" y="6249"/>
                    <a:pt x="652" y="6249"/>
                  </a:cubicBezTo>
                  <a:cubicBezTo>
                    <a:pt x="1269" y="6194"/>
                    <a:pt x="1880" y="6172"/>
                    <a:pt x="2492" y="6172"/>
                  </a:cubicBezTo>
                  <a:cubicBezTo>
                    <a:pt x="2861" y="6172"/>
                    <a:pt x="3232" y="6180"/>
                    <a:pt x="3605" y="6194"/>
                  </a:cubicBezTo>
                  <a:cubicBezTo>
                    <a:pt x="3772" y="6199"/>
                    <a:pt x="3941" y="6203"/>
                    <a:pt x="4109" y="6203"/>
                  </a:cubicBezTo>
                  <a:cubicBezTo>
                    <a:pt x="4402" y="6203"/>
                    <a:pt x="4694" y="6192"/>
                    <a:pt x="4985" y="6157"/>
                  </a:cubicBezTo>
                  <a:cubicBezTo>
                    <a:pt x="5183" y="6129"/>
                    <a:pt x="5384" y="6093"/>
                    <a:pt x="5577" y="6042"/>
                  </a:cubicBezTo>
                  <a:cubicBezTo>
                    <a:pt x="5801" y="5978"/>
                    <a:pt x="5990" y="5868"/>
                    <a:pt x="6205" y="5786"/>
                  </a:cubicBezTo>
                  <a:cubicBezTo>
                    <a:pt x="6324" y="5735"/>
                    <a:pt x="6343" y="5561"/>
                    <a:pt x="6205" y="5524"/>
                  </a:cubicBezTo>
                  <a:cubicBezTo>
                    <a:pt x="5880" y="5432"/>
                    <a:pt x="5549" y="5322"/>
                    <a:pt x="5210" y="5299"/>
                  </a:cubicBezTo>
                  <a:cubicBezTo>
                    <a:pt x="5057" y="5291"/>
                    <a:pt x="4903" y="5286"/>
                    <a:pt x="4750" y="5286"/>
                  </a:cubicBezTo>
                  <a:cubicBezTo>
                    <a:pt x="4564" y="5286"/>
                    <a:pt x="4378" y="5293"/>
                    <a:pt x="4192" y="5308"/>
                  </a:cubicBezTo>
                  <a:cubicBezTo>
                    <a:pt x="3706" y="5350"/>
                    <a:pt x="3215" y="5456"/>
                    <a:pt x="2724" y="5511"/>
                  </a:cubicBezTo>
                  <a:cubicBezTo>
                    <a:pt x="2821" y="5446"/>
                    <a:pt x="2917" y="5382"/>
                    <a:pt x="3014" y="5308"/>
                  </a:cubicBezTo>
                  <a:cubicBezTo>
                    <a:pt x="3251" y="5130"/>
                    <a:pt x="3444" y="4914"/>
                    <a:pt x="3632" y="4675"/>
                  </a:cubicBezTo>
                  <a:cubicBezTo>
                    <a:pt x="3812" y="4446"/>
                    <a:pt x="3994" y="4199"/>
                    <a:pt x="4123" y="3932"/>
                  </a:cubicBezTo>
                  <a:cubicBezTo>
                    <a:pt x="4256" y="3648"/>
                    <a:pt x="4320" y="3350"/>
                    <a:pt x="4440" y="3066"/>
                  </a:cubicBezTo>
                  <a:cubicBezTo>
                    <a:pt x="4484" y="2959"/>
                    <a:pt x="4373" y="2818"/>
                    <a:pt x="4262" y="2818"/>
                  </a:cubicBezTo>
                  <a:cubicBezTo>
                    <a:pt x="4258" y="2818"/>
                    <a:pt x="4255" y="2818"/>
                    <a:pt x="4252" y="2818"/>
                  </a:cubicBezTo>
                  <a:cubicBezTo>
                    <a:pt x="3532" y="2887"/>
                    <a:pt x="2857" y="3102"/>
                    <a:pt x="2233" y="3465"/>
                  </a:cubicBezTo>
                  <a:cubicBezTo>
                    <a:pt x="1839" y="3695"/>
                    <a:pt x="1463" y="3993"/>
                    <a:pt x="1211" y="4378"/>
                  </a:cubicBezTo>
                  <a:cubicBezTo>
                    <a:pt x="1160" y="3758"/>
                    <a:pt x="1128" y="3140"/>
                    <a:pt x="1064" y="2520"/>
                  </a:cubicBezTo>
                  <a:cubicBezTo>
                    <a:pt x="1018" y="2131"/>
                    <a:pt x="977" y="1731"/>
                    <a:pt x="881" y="1346"/>
                  </a:cubicBezTo>
                  <a:cubicBezTo>
                    <a:pt x="702" y="665"/>
                    <a:pt x="501" y="1"/>
                    <a:pt x="3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06"/>
            <p:cNvSpPr/>
            <p:nvPr/>
          </p:nvSpPr>
          <p:spPr>
            <a:xfrm>
              <a:off x="421717" y="3647600"/>
              <a:ext cx="399662" cy="435451"/>
            </a:xfrm>
            <a:custGeom>
              <a:rect b="b" l="l" r="r" t="t"/>
              <a:pathLst>
                <a:path extrusionOk="0" h="8809" w="8085">
                  <a:moveTo>
                    <a:pt x="6873" y="1"/>
                  </a:moveTo>
                  <a:cubicBezTo>
                    <a:pt x="6758" y="1"/>
                    <a:pt x="6634" y="83"/>
                    <a:pt x="6590" y="190"/>
                  </a:cubicBezTo>
                  <a:cubicBezTo>
                    <a:pt x="6296" y="906"/>
                    <a:pt x="6090" y="1634"/>
                    <a:pt x="5953" y="2381"/>
                  </a:cubicBezTo>
                  <a:cubicBezTo>
                    <a:pt x="5856" y="2212"/>
                    <a:pt x="5741" y="2051"/>
                    <a:pt x="5618" y="1892"/>
                  </a:cubicBezTo>
                  <a:cubicBezTo>
                    <a:pt x="5223" y="1378"/>
                    <a:pt x="4797" y="859"/>
                    <a:pt x="4297" y="442"/>
                  </a:cubicBezTo>
                  <a:cubicBezTo>
                    <a:pt x="4239" y="394"/>
                    <a:pt x="4174" y="371"/>
                    <a:pt x="4111" y="371"/>
                  </a:cubicBezTo>
                  <a:cubicBezTo>
                    <a:pt x="4006" y="371"/>
                    <a:pt x="3909" y="436"/>
                    <a:pt x="3866" y="557"/>
                  </a:cubicBezTo>
                  <a:cubicBezTo>
                    <a:pt x="3568" y="1382"/>
                    <a:pt x="3504" y="2271"/>
                    <a:pt x="3665" y="3130"/>
                  </a:cubicBezTo>
                  <a:cubicBezTo>
                    <a:pt x="2935" y="2758"/>
                    <a:pt x="2160" y="2474"/>
                    <a:pt x="1362" y="2281"/>
                  </a:cubicBezTo>
                  <a:cubicBezTo>
                    <a:pt x="1342" y="2277"/>
                    <a:pt x="1321" y="2274"/>
                    <a:pt x="1300" y="2274"/>
                  </a:cubicBezTo>
                  <a:cubicBezTo>
                    <a:pt x="1160" y="2274"/>
                    <a:pt x="1028" y="2382"/>
                    <a:pt x="1032" y="2533"/>
                  </a:cubicBezTo>
                  <a:cubicBezTo>
                    <a:pt x="1046" y="3092"/>
                    <a:pt x="1193" y="3630"/>
                    <a:pt x="1463" y="4111"/>
                  </a:cubicBezTo>
                  <a:cubicBezTo>
                    <a:pt x="1328" y="4091"/>
                    <a:pt x="1191" y="4080"/>
                    <a:pt x="1055" y="4080"/>
                  </a:cubicBezTo>
                  <a:cubicBezTo>
                    <a:pt x="784" y="4080"/>
                    <a:pt x="511" y="4120"/>
                    <a:pt x="243" y="4203"/>
                  </a:cubicBezTo>
                  <a:cubicBezTo>
                    <a:pt x="88" y="4253"/>
                    <a:pt x="1" y="4436"/>
                    <a:pt x="88" y="4583"/>
                  </a:cubicBezTo>
                  <a:cubicBezTo>
                    <a:pt x="523" y="5326"/>
                    <a:pt x="1023" y="6028"/>
                    <a:pt x="1582" y="6684"/>
                  </a:cubicBezTo>
                  <a:cubicBezTo>
                    <a:pt x="1872" y="7018"/>
                    <a:pt x="2164" y="7353"/>
                    <a:pt x="2509" y="7628"/>
                  </a:cubicBezTo>
                  <a:cubicBezTo>
                    <a:pt x="2825" y="7885"/>
                    <a:pt x="3182" y="8060"/>
                    <a:pt x="3563" y="8193"/>
                  </a:cubicBezTo>
                  <a:cubicBezTo>
                    <a:pt x="3963" y="8330"/>
                    <a:pt x="4376" y="8417"/>
                    <a:pt x="4783" y="8513"/>
                  </a:cubicBezTo>
                  <a:cubicBezTo>
                    <a:pt x="5219" y="8614"/>
                    <a:pt x="5663" y="8756"/>
                    <a:pt x="6109" y="8803"/>
                  </a:cubicBezTo>
                  <a:cubicBezTo>
                    <a:pt x="6151" y="8807"/>
                    <a:pt x="6192" y="8809"/>
                    <a:pt x="6232" y="8809"/>
                  </a:cubicBezTo>
                  <a:cubicBezTo>
                    <a:pt x="6604" y="8809"/>
                    <a:pt x="6860" y="8622"/>
                    <a:pt x="7030" y="8352"/>
                  </a:cubicBezTo>
                  <a:cubicBezTo>
                    <a:pt x="7039" y="8344"/>
                    <a:pt x="7049" y="8330"/>
                    <a:pt x="7058" y="8316"/>
                  </a:cubicBezTo>
                  <a:cubicBezTo>
                    <a:pt x="7870" y="7147"/>
                    <a:pt x="8085" y="5738"/>
                    <a:pt x="7993" y="4345"/>
                  </a:cubicBezTo>
                  <a:cubicBezTo>
                    <a:pt x="7898" y="2914"/>
                    <a:pt x="7644" y="1446"/>
                    <a:pt x="7067" y="131"/>
                  </a:cubicBezTo>
                  <a:cubicBezTo>
                    <a:pt x="7025" y="38"/>
                    <a:pt x="6951" y="1"/>
                    <a:pt x="68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06"/>
            <p:cNvSpPr/>
            <p:nvPr/>
          </p:nvSpPr>
          <p:spPr>
            <a:xfrm>
              <a:off x="515787" y="3747355"/>
              <a:ext cx="318098" cy="338514"/>
            </a:xfrm>
            <a:custGeom>
              <a:rect b="b" l="l" r="r" t="t"/>
              <a:pathLst>
                <a:path extrusionOk="0" h="6848" w="6435">
                  <a:moveTo>
                    <a:pt x="4467" y="928"/>
                  </a:moveTo>
                  <a:cubicBezTo>
                    <a:pt x="4655" y="1309"/>
                    <a:pt x="4761" y="1707"/>
                    <a:pt x="4875" y="2139"/>
                  </a:cubicBezTo>
                  <a:cubicBezTo>
                    <a:pt x="4903" y="2248"/>
                    <a:pt x="5004" y="2304"/>
                    <a:pt x="5104" y="2304"/>
                  </a:cubicBezTo>
                  <a:cubicBezTo>
                    <a:pt x="5202" y="2304"/>
                    <a:pt x="5299" y="2250"/>
                    <a:pt x="5324" y="2139"/>
                  </a:cubicBezTo>
                  <a:cubicBezTo>
                    <a:pt x="5402" y="1758"/>
                    <a:pt x="5572" y="1400"/>
                    <a:pt x="5747" y="1043"/>
                  </a:cubicBezTo>
                  <a:lnTo>
                    <a:pt x="5747" y="1043"/>
                  </a:lnTo>
                  <a:cubicBezTo>
                    <a:pt x="5885" y="1849"/>
                    <a:pt x="5861" y="2680"/>
                    <a:pt x="5669" y="3483"/>
                  </a:cubicBezTo>
                  <a:cubicBezTo>
                    <a:pt x="5444" y="4436"/>
                    <a:pt x="5063" y="5349"/>
                    <a:pt x="4871" y="6317"/>
                  </a:cubicBezTo>
                  <a:cubicBezTo>
                    <a:pt x="4865" y="6318"/>
                    <a:pt x="4858" y="6318"/>
                    <a:pt x="4851" y="6318"/>
                  </a:cubicBezTo>
                  <a:cubicBezTo>
                    <a:pt x="4705" y="6318"/>
                    <a:pt x="4302" y="6160"/>
                    <a:pt x="4210" y="6147"/>
                  </a:cubicBezTo>
                  <a:cubicBezTo>
                    <a:pt x="4050" y="6123"/>
                    <a:pt x="3889" y="6116"/>
                    <a:pt x="3728" y="6116"/>
                  </a:cubicBezTo>
                  <a:cubicBezTo>
                    <a:pt x="3609" y="6116"/>
                    <a:pt x="3490" y="6120"/>
                    <a:pt x="3371" y="6124"/>
                  </a:cubicBezTo>
                  <a:cubicBezTo>
                    <a:pt x="3252" y="6128"/>
                    <a:pt x="3131" y="6134"/>
                    <a:pt x="3010" y="6134"/>
                  </a:cubicBezTo>
                  <a:cubicBezTo>
                    <a:pt x="2861" y="6134"/>
                    <a:pt x="2711" y="6125"/>
                    <a:pt x="2564" y="6092"/>
                  </a:cubicBezTo>
                  <a:cubicBezTo>
                    <a:pt x="2280" y="6027"/>
                    <a:pt x="2054" y="5877"/>
                    <a:pt x="1849" y="5674"/>
                  </a:cubicBezTo>
                  <a:cubicBezTo>
                    <a:pt x="1152" y="4996"/>
                    <a:pt x="624" y="4069"/>
                    <a:pt x="551" y="3088"/>
                  </a:cubicBezTo>
                  <a:lnTo>
                    <a:pt x="551" y="3088"/>
                  </a:lnTo>
                  <a:cubicBezTo>
                    <a:pt x="987" y="3239"/>
                    <a:pt x="1404" y="3428"/>
                    <a:pt x="1802" y="3665"/>
                  </a:cubicBezTo>
                  <a:cubicBezTo>
                    <a:pt x="2225" y="3919"/>
                    <a:pt x="2797" y="4253"/>
                    <a:pt x="2930" y="4766"/>
                  </a:cubicBezTo>
                  <a:cubicBezTo>
                    <a:pt x="2964" y="4884"/>
                    <a:pt x="3072" y="4940"/>
                    <a:pt x="3179" y="4940"/>
                  </a:cubicBezTo>
                  <a:cubicBezTo>
                    <a:pt x="3309" y="4940"/>
                    <a:pt x="3436" y="4856"/>
                    <a:pt x="3421" y="4698"/>
                  </a:cubicBezTo>
                  <a:cubicBezTo>
                    <a:pt x="3302" y="3354"/>
                    <a:pt x="3843" y="2093"/>
                    <a:pt x="4467" y="928"/>
                  </a:cubicBezTo>
                  <a:close/>
                  <a:moveTo>
                    <a:pt x="5854" y="1"/>
                  </a:moveTo>
                  <a:cubicBezTo>
                    <a:pt x="5746" y="1"/>
                    <a:pt x="5634" y="68"/>
                    <a:pt x="5586" y="185"/>
                  </a:cubicBezTo>
                  <a:cubicBezTo>
                    <a:pt x="5439" y="543"/>
                    <a:pt x="5339" y="932"/>
                    <a:pt x="5201" y="1305"/>
                  </a:cubicBezTo>
                  <a:cubicBezTo>
                    <a:pt x="5081" y="932"/>
                    <a:pt x="4894" y="575"/>
                    <a:pt x="4683" y="272"/>
                  </a:cubicBezTo>
                  <a:cubicBezTo>
                    <a:pt x="4628" y="194"/>
                    <a:pt x="4536" y="148"/>
                    <a:pt x="4448" y="148"/>
                  </a:cubicBezTo>
                  <a:cubicBezTo>
                    <a:pt x="4366" y="148"/>
                    <a:pt x="4286" y="187"/>
                    <a:pt x="4238" y="272"/>
                  </a:cubicBezTo>
                  <a:cubicBezTo>
                    <a:pt x="3628" y="1382"/>
                    <a:pt x="3023" y="2575"/>
                    <a:pt x="2917" y="3845"/>
                  </a:cubicBezTo>
                  <a:cubicBezTo>
                    <a:pt x="2702" y="3638"/>
                    <a:pt x="2454" y="3464"/>
                    <a:pt x="2197" y="3303"/>
                  </a:cubicBezTo>
                  <a:cubicBezTo>
                    <a:pt x="1628" y="2941"/>
                    <a:pt x="1000" y="2670"/>
                    <a:pt x="348" y="2488"/>
                  </a:cubicBezTo>
                  <a:cubicBezTo>
                    <a:pt x="324" y="2480"/>
                    <a:pt x="300" y="2477"/>
                    <a:pt x="277" y="2477"/>
                  </a:cubicBezTo>
                  <a:cubicBezTo>
                    <a:pt x="141" y="2477"/>
                    <a:pt x="27" y="2594"/>
                    <a:pt x="24" y="2735"/>
                  </a:cubicBezTo>
                  <a:cubicBezTo>
                    <a:pt x="1" y="3413"/>
                    <a:pt x="174" y="4074"/>
                    <a:pt x="477" y="4675"/>
                  </a:cubicBezTo>
                  <a:cubicBezTo>
                    <a:pt x="771" y="5252"/>
                    <a:pt x="1193" y="5835"/>
                    <a:pt x="1707" y="6234"/>
                  </a:cubicBezTo>
                  <a:cubicBezTo>
                    <a:pt x="2156" y="6590"/>
                    <a:pt x="2653" y="6644"/>
                    <a:pt x="3181" y="6644"/>
                  </a:cubicBezTo>
                  <a:cubicBezTo>
                    <a:pt x="3320" y="6644"/>
                    <a:pt x="3462" y="6640"/>
                    <a:pt x="3605" y="6637"/>
                  </a:cubicBezTo>
                  <a:cubicBezTo>
                    <a:pt x="3635" y="6636"/>
                    <a:pt x="3664" y="6636"/>
                    <a:pt x="3692" y="6636"/>
                  </a:cubicBezTo>
                  <a:cubicBezTo>
                    <a:pt x="4003" y="6636"/>
                    <a:pt x="4274" y="6681"/>
                    <a:pt x="4568" y="6793"/>
                  </a:cubicBezTo>
                  <a:cubicBezTo>
                    <a:pt x="4662" y="6827"/>
                    <a:pt x="4765" y="6847"/>
                    <a:pt x="4865" y="6847"/>
                  </a:cubicBezTo>
                  <a:cubicBezTo>
                    <a:pt x="5065" y="6847"/>
                    <a:pt x="5256" y="6769"/>
                    <a:pt x="5347" y="6564"/>
                  </a:cubicBezTo>
                  <a:cubicBezTo>
                    <a:pt x="5402" y="6440"/>
                    <a:pt x="5362" y="6326"/>
                    <a:pt x="5288" y="6252"/>
                  </a:cubicBezTo>
                  <a:cubicBezTo>
                    <a:pt x="5531" y="5299"/>
                    <a:pt x="6003" y="4423"/>
                    <a:pt x="6205" y="3455"/>
                  </a:cubicBezTo>
                  <a:cubicBezTo>
                    <a:pt x="6435" y="2372"/>
                    <a:pt x="6389" y="1249"/>
                    <a:pt x="6086" y="185"/>
                  </a:cubicBezTo>
                  <a:cubicBezTo>
                    <a:pt x="6049" y="58"/>
                    <a:pt x="5953" y="1"/>
                    <a:pt x="58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06"/>
            <p:cNvSpPr/>
            <p:nvPr/>
          </p:nvSpPr>
          <p:spPr>
            <a:xfrm>
              <a:off x="533286" y="3786308"/>
              <a:ext cx="284286" cy="285473"/>
            </a:xfrm>
            <a:custGeom>
              <a:rect b="b" l="l" r="r" t="t"/>
              <a:pathLst>
                <a:path extrusionOk="0" h="5775" w="5751">
                  <a:moveTo>
                    <a:pt x="4187" y="1"/>
                  </a:moveTo>
                  <a:cubicBezTo>
                    <a:pt x="4106" y="1"/>
                    <a:pt x="4023" y="41"/>
                    <a:pt x="3980" y="113"/>
                  </a:cubicBezTo>
                  <a:cubicBezTo>
                    <a:pt x="3613" y="737"/>
                    <a:pt x="3315" y="1433"/>
                    <a:pt x="3090" y="2126"/>
                  </a:cubicBezTo>
                  <a:cubicBezTo>
                    <a:pt x="2930" y="2621"/>
                    <a:pt x="2820" y="3139"/>
                    <a:pt x="2797" y="3658"/>
                  </a:cubicBezTo>
                  <a:cubicBezTo>
                    <a:pt x="2765" y="3626"/>
                    <a:pt x="2733" y="3598"/>
                    <a:pt x="2701" y="3565"/>
                  </a:cubicBezTo>
                  <a:cubicBezTo>
                    <a:pt x="2476" y="3345"/>
                    <a:pt x="2237" y="3135"/>
                    <a:pt x="1990" y="2942"/>
                  </a:cubicBezTo>
                  <a:cubicBezTo>
                    <a:pt x="1486" y="2566"/>
                    <a:pt x="902" y="2245"/>
                    <a:pt x="316" y="2024"/>
                  </a:cubicBezTo>
                  <a:cubicBezTo>
                    <a:pt x="293" y="2016"/>
                    <a:pt x="270" y="2012"/>
                    <a:pt x="248" y="2012"/>
                  </a:cubicBezTo>
                  <a:cubicBezTo>
                    <a:pt x="119" y="2012"/>
                    <a:pt x="1" y="2135"/>
                    <a:pt x="4" y="2263"/>
                  </a:cubicBezTo>
                  <a:cubicBezTo>
                    <a:pt x="13" y="3263"/>
                    <a:pt x="623" y="4369"/>
                    <a:pt x="1366" y="5019"/>
                  </a:cubicBezTo>
                  <a:cubicBezTo>
                    <a:pt x="2068" y="5632"/>
                    <a:pt x="2951" y="5774"/>
                    <a:pt x="3839" y="5774"/>
                  </a:cubicBezTo>
                  <a:cubicBezTo>
                    <a:pt x="4083" y="5774"/>
                    <a:pt x="4327" y="5764"/>
                    <a:pt x="4567" y="5749"/>
                  </a:cubicBezTo>
                  <a:cubicBezTo>
                    <a:pt x="4792" y="5735"/>
                    <a:pt x="4856" y="5483"/>
                    <a:pt x="4755" y="5349"/>
                  </a:cubicBezTo>
                  <a:cubicBezTo>
                    <a:pt x="4938" y="4496"/>
                    <a:pt x="5319" y="3708"/>
                    <a:pt x="5525" y="2864"/>
                  </a:cubicBezTo>
                  <a:cubicBezTo>
                    <a:pt x="5751" y="1961"/>
                    <a:pt x="5745" y="1061"/>
                    <a:pt x="5576" y="153"/>
                  </a:cubicBezTo>
                  <a:cubicBezTo>
                    <a:pt x="5563" y="78"/>
                    <a:pt x="5507" y="45"/>
                    <a:pt x="5446" y="45"/>
                  </a:cubicBezTo>
                  <a:cubicBezTo>
                    <a:pt x="5379" y="45"/>
                    <a:pt x="5307" y="86"/>
                    <a:pt x="5283" y="153"/>
                  </a:cubicBezTo>
                  <a:cubicBezTo>
                    <a:pt x="5186" y="428"/>
                    <a:pt x="5090" y="704"/>
                    <a:pt x="4989" y="974"/>
                  </a:cubicBezTo>
                  <a:cubicBezTo>
                    <a:pt x="4943" y="1108"/>
                    <a:pt x="4902" y="1236"/>
                    <a:pt x="4865" y="1370"/>
                  </a:cubicBezTo>
                  <a:cubicBezTo>
                    <a:pt x="4741" y="934"/>
                    <a:pt x="4567" y="517"/>
                    <a:pt x="4369" y="113"/>
                  </a:cubicBezTo>
                  <a:cubicBezTo>
                    <a:pt x="4334" y="35"/>
                    <a:pt x="4262" y="1"/>
                    <a:pt x="41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06"/>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06"/>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06"/>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770"/>
                                        </p:tgtEl>
                                        <p:attrNameLst>
                                          <p:attrName>style.visibility</p:attrName>
                                        </p:attrNameLst>
                                      </p:cBhvr>
                                      <p:to>
                                        <p:strVal val="visible"/>
                                      </p:to>
                                    </p:set>
                                    <p:anim calcmode="lin" valueType="num">
                                      <p:cBhvr additive="base">
                                        <p:cTn dur="700"/>
                                        <p:tgtEl>
                                          <p:spTgt spid="5770"/>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86" name="Shape 4186"/>
        <p:cNvGrpSpPr/>
        <p:nvPr/>
      </p:nvGrpSpPr>
      <p:grpSpPr>
        <a:xfrm>
          <a:off x="0" y="0"/>
          <a:ext cx="0" cy="0"/>
          <a:chOff x="0" y="0"/>
          <a:chExt cx="0" cy="0"/>
        </a:xfrm>
      </p:grpSpPr>
      <p:sp>
        <p:nvSpPr>
          <p:cNvPr id="4187" name="Google Shape;4187;p62"/>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Club Info</a:t>
            </a:r>
            <a:endParaRPr>
              <a:solidFill>
                <a:schemeClr val="dk2"/>
              </a:solidFill>
            </a:endParaRPr>
          </a:p>
        </p:txBody>
      </p:sp>
      <p:sp>
        <p:nvSpPr>
          <p:cNvPr id="4188" name="Google Shape;4188;p62"/>
          <p:cNvSpPr txBox="1"/>
          <p:nvPr>
            <p:ph idx="1" type="body"/>
          </p:nvPr>
        </p:nvSpPr>
        <p:spPr>
          <a:xfrm>
            <a:off x="720000" y="973300"/>
            <a:ext cx="7704000" cy="36300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SzPts val="2000"/>
              <a:buChar char="-"/>
            </a:pPr>
            <a:r>
              <a:rPr lang="en" sz="2000"/>
              <a:t>Why?</a:t>
            </a:r>
            <a:endParaRPr sz="2000"/>
          </a:p>
          <a:p>
            <a:pPr indent="-355600" lvl="1" marL="914400" rtl="0" algn="l">
              <a:spcBef>
                <a:spcPts val="0"/>
              </a:spcBef>
              <a:spcAft>
                <a:spcPts val="0"/>
              </a:spcAft>
              <a:buSzPts val="2000"/>
              <a:buChar char="-"/>
            </a:pPr>
            <a:r>
              <a:rPr lang="en" sz="2000"/>
              <a:t>Environmental justice</a:t>
            </a:r>
            <a:endParaRPr sz="2000"/>
          </a:p>
          <a:p>
            <a:pPr indent="-355600" lvl="1" marL="914400" rtl="0" algn="l">
              <a:spcBef>
                <a:spcPts val="0"/>
              </a:spcBef>
              <a:spcAft>
                <a:spcPts val="0"/>
              </a:spcAft>
              <a:buSzPts val="2000"/>
              <a:buChar char="-"/>
            </a:pPr>
            <a:r>
              <a:rPr lang="en" sz="2000"/>
              <a:t>Creating a sustainable university</a:t>
            </a:r>
            <a:endParaRPr sz="2000"/>
          </a:p>
          <a:p>
            <a:pPr indent="-355600" lvl="0" marL="457200" rtl="0" algn="l">
              <a:spcBef>
                <a:spcPts val="0"/>
              </a:spcBef>
              <a:spcAft>
                <a:spcPts val="0"/>
              </a:spcAft>
              <a:buSzPts val="2000"/>
              <a:buChar char="-"/>
            </a:pPr>
            <a:r>
              <a:rPr lang="en" sz="2000"/>
              <a:t>Who are we?</a:t>
            </a:r>
            <a:endParaRPr sz="2000"/>
          </a:p>
          <a:p>
            <a:pPr indent="-355600" lvl="1" marL="914400" rtl="0" algn="l">
              <a:spcBef>
                <a:spcPts val="0"/>
              </a:spcBef>
              <a:spcAft>
                <a:spcPts val="0"/>
              </a:spcAft>
              <a:buSzPts val="2000"/>
              <a:buChar char="-"/>
            </a:pPr>
            <a:r>
              <a:rPr lang="en" sz="2000"/>
              <a:t>Students! backed up by faculty</a:t>
            </a:r>
            <a:endParaRPr sz="2000"/>
          </a:p>
          <a:p>
            <a:pPr indent="0" lvl="0" marL="914400" rtl="0" algn="l">
              <a:spcBef>
                <a:spcPts val="0"/>
              </a:spcBef>
              <a:spcAft>
                <a:spcPts val="0"/>
              </a:spcAft>
              <a:buNone/>
            </a:pPr>
            <a:r>
              <a:t/>
            </a:r>
            <a:endParaRPr sz="2000"/>
          </a:p>
          <a:p>
            <a:pPr indent="0" lvl="0" marL="0" rtl="0" algn="l">
              <a:spcBef>
                <a:spcPts val="0"/>
              </a:spcBef>
              <a:spcAft>
                <a:spcPts val="0"/>
              </a:spcAft>
              <a:buNone/>
            </a:pPr>
            <a:r>
              <a:t/>
            </a:r>
            <a:endParaRPr sz="2000"/>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3" name="Shape 5793"/>
        <p:cNvGrpSpPr/>
        <p:nvPr/>
      </p:nvGrpSpPr>
      <p:grpSpPr>
        <a:xfrm>
          <a:off x="0" y="0"/>
          <a:ext cx="0" cy="0"/>
          <a:chOff x="0" y="0"/>
          <a:chExt cx="0" cy="0"/>
        </a:xfrm>
      </p:grpSpPr>
      <p:sp>
        <p:nvSpPr>
          <p:cNvPr id="5794" name="Google Shape;5794;p107"/>
          <p:cNvSpPr txBox="1"/>
          <p:nvPr>
            <p:ph type="title"/>
          </p:nvPr>
        </p:nvSpPr>
        <p:spPr>
          <a:xfrm>
            <a:off x="1363225" y="786625"/>
            <a:ext cx="3801900" cy="65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333,000.00</a:t>
            </a:r>
            <a:endParaRPr/>
          </a:p>
        </p:txBody>
      </p:sp>
      <p:sp>
        <p:nvSpPr>
          <p:cNvPr id="5795" name="Google Shape;5795;p107"/>
          <p:cNvSpPr txBox="1"/>
          <p:nvPr>
            <p:ph idx="1" type="subTitle"/>
          </p:nvPr>
        </p:nvSpPr>
        <p:spPr>
          <a:xfrm>
            <a:off x="1363225" y="1406675"/>
            <a:ext cx="38019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5796" name="Google Shape;5796;p107"/>
          <p:cNvSpPr txBox="1"/>
          <p:nvPr>
            <p:ph idx="2" type="title"/>
          </p:nvPr>
        </p:nvSpPr>
        <p:spPr>
          <a:xfrm>
            <a:off x="2664325" y="2096450"/>
            <a:ext cx="3801900" cy="65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5797" name="Google Shape;5797;p107"/>
          <p:cNvSpPr txBox="1"/>
          <p:nvPr>
            <p:ph idx="3" type="subTitle"/>
          </p:nvPr>
        </p:nvSpPr>
        <p:spPr>
          <a:xfrm>
            <a:off x="2664325" y="2716775"/>
            <a:ext cx="38019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5798" name="Google Shape;5798;p107"/>
          <p:cNvSpPr txBox="1"/>
          <p:nvPr>
            <p:ph idx="4" type="title"/>
          </p:nvPr>
        </p:nvSpPr>
        <p:spPr>
          <a:xfrm>
            <a:off x="3965900" y="3406275"/>
            <a:ext cx="3801900" cy="65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5799" name="Google Shape;5799;p107"/>
          <p:cNvSpPr txBox="1"/>
          <p:nvPr>
            <p:ph idx="5" type="subTitle"/>
          </p:nvPr>
        </p:nvSpPr>
        <p:spPr>
          <a:xfrm>
            <a:off x="3965937" y="4032150"/>
            <a:ext cx="3801900" cy="33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istance from Earth to the Moon</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03" name="Shape 5803"/>
        <p:cNvGrpSpPr/>
        <p:nvPr/>
      </p:nvGrpSpPr>
      <p:grpSpPr>
        <a:xfrm>
          <a:off x="0" y="0"/>
          <a:ext cx="0" cy="0"/>
          <a:chOff x="0" y="0"/>
          <a:chExt cx="0" cy="0"/>
        </a:xfrm>
      </p:grpSpPr>
      <p:sp>
        <p:nvSpPr>
          <p:cNvPr id="5804" name="Google Shape;5804;p108"/>
          <p:cNvSpPr txBox="1"/>
          <p:nvPr>
            <p:ph type="title"/>
          </p:nvPr>
        </p:nvSpPr>
        <p:spPr>
          <a:xfrm>
            <a:off x="1863875" y="519400"/>
            <a:ext cx="5416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WEEKLY </a:t>
            </a:r>
            <a:r>
              <a:rPr lang="en">
                <a:solidFill>
                  <a:schemeClr val="dk2"/>
                </a:solidFill>
              </a:rPr>
              <a:t>SCHEDULE</a:t>
            </a:r>
            <a:endParaRPr>
              <a:solidFill>
                <a:schemeClr val="dk2"/>
              </a:solidFill>
            </a:endParaRPr>
          </a:p>
        </p:txBody>
      </p:sp>
      <p:graphicFrame>
        <p:nvGraphicFramePr>
          <p:cNvPr id="5805" name="Google Shape;5805;p108"/>
          <p:cNvGraphicFramePr/>
          <p:nvPr/>
        </p:nvGraphicFramePr>
        <p:xfrm>
          <a:off x="2360863" y="1300415"/>
          <a:ext cx="3000000" cy="3000000"/>
        </p:xfrm>
        <a:graphic>
          <a:graphicData uri="http://schemas.openxmlformats.org/drawingml/2006/table">
            <a:tbl>
              <a:tblPr>
                <a:noFill/>
                <a:tableStyleId>{C47DCAD6-0A2C-48E7-8A8B-108EFCD81B75}</a:tableStyleId>
              </a:tblPr>
              <a:tblGrid>
                <a:gridCol w="1100550"/>
                <a:gridCol w="1100550"/>
                <a:gridCol w="1100550"/>
                <a:gridCol w="1100550"/>
                <a:gridCol w="1100550"/>
              </a:tblGrid>
              <a:tr h="478550">
                <a:tc>
                  <a:txBody>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M</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TU</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W</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TH</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F</a:t>
                      </a:r>
                      <a:endParaRPr sz="2000">
                        <a:solidFill>
                          <a:schemeClr val="dk1"/>
                        </a:solidFill>
                        <a:latin typeface="Denk One"/>
                        <a:ea typeface="Denk One"/>
                        <a:cs typeface="Denk One"/>
                        <a:sym typeface="Denk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908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History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08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Math</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Music</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Math</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908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History </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Exam</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History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0875">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Math</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Math</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908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Exam</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Study</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r>
              <a:tr h="390875">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Study</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Study</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5806" name="Google Shape;5806;p108"/>
          <p:cNvSpPr/>
          <p:nvPr/>
        </p:nvSpPr>
        <p:spPr>
          <a:xfrm>
            <a:off x="1280263" y="1814950"/>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9:00 AM</a:t>
            </a:r>
            <a:endParaRPr>
              <a:solidFill>
                <a:schemeClr val="lt2"/>
              </a:solidFill>
              <a:latin typeface="Poppins"/>
              <a:ea typeface="Poppins"/>
              <a:cs typeface="Poppins"/>
              <a:sym typeface="Poppins"/>
            </a:endParaRPr>
          </a:p>
        </p:txBody>
      </p:sp>
      <p:sp>
        <p:nvSpPr>
          <p:cNvPr id="5807" name="Google Shape;5807;p108"/>
          <p:cNvSpPr/>
          <p:nvPr/>
        </p:nvSpPr>
        <p:spPr>
          <a:xfrm>
            <a:off x="1280263" y="2218038"/>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10</a:t>
            </a:r>
            <a:r>
              <a:rPr lang="en">
                <a:solidFill>
                  <a:schemeClr val="lt2"/>
                </a:solidFill>
                <a:latin typeface="Poppins"/>
                <a:ea typeface="Poppins"/>
                <a:cs typeface="Poppins"/>
                <a:sym typeface="Poppins"/>
              </a:rPr>
              <a:t>:00 AM</a:t>
            </a:r>
            <a:endParaRPr>
              <a:solidFill>
                <a:schemeClr val="lt2"/>
              </a:solidFill>
              <a:latin typeface="Poppins"/>
              <a:ea typeface="Poppins"/>
              <a:cs typeface="Poppins"/>
              <a:sym typeface="Poppins"/>
            </a:endParaRPr>
          </a:p>
        </p:txBody>
      </p:sp>
      <p:sp>
        <p:nvSpPr>
          <p:cNvPr id="5808" name="Google Shape;5808;p108"/>
          <p:cNvSpPr/>
          <p:nvPr/>
        </p:nvSpPr>
        <p:spPr>
          <a:xfrm>
            <a:off x="1280263" y="2621125"/>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11:00 AM</a:t>
            </a:r>
            <a:endParaRPr>
              <a:solidFill>
                <a:schemeClr val="lt2"/>
              </a:solidFill>
              <a:latin typeface="Poppins"/>
              <a:ea typeface="Poppins"/>
              <a:cs typeface="Poppins"/>
              <a:sym typeface="Poppins"/>
            </a:endParaRPr>
          </a:p>
        </p:txBody>
      </p:sp>
      <p:sp>
        <p:nvSpPr>
          <p:cNvPr id="5809" name="Google Shape;5809;p108"/>
          <p:cNvSpPr/>
          <p:nvPr/>
        </p:nvSpPr>
        <p:spPr>
          <a:xfrm>
            <a:off x="1280263" y="3024213"/>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11:30 AM</a:t>
            </a:r>
            <a:endParaRPr>
              <a:solidFill>
                <a:schemeClr val="lt2"/>
              </a:solidFill>
              <a:latin typeface="Poppins"/>
              <a:ea typeface="Poppins"/>
              <a:cs typeface="Poppins"/>
              <a:sym typeface="Poppins"/>
            </a:endParaRPr>
          </a:p>
        </p:txBody>
      </p:sp>
      <p:sp>
        <p:nvSpPr>
          <p:cNvPr id="5810" name="Google Shape;5810;p108"/>
          <p:cNvSpPr/>
          <p:nvPr/>
        </p:nvSpPr>
        <p:spPr>
          <a:xfrm>
            <a:off x="1280263" y="3427300"/>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12:00 PM</a:t>
            </a:r>
            <a:endParaRPr>
              <a:solidFill>
                <a:schemeClr val="lt2"/>
              </a:solidFill>
              <a:latin typeface="Poppins"/>
              <a:ea typeface="Poppins"/>
              <a:cs typeface="Poppins"/>
              <a:sym typeface="Poppins"/>
            </a:endParaRPr>
          </a:p>
        </p:txBody>
      </p:sp>
      <p:sp>
        <p:nvSpPr>
          <p:cNvPr id="5811" name="Google Shape;5811;p108"/>
          <p:cNvSpPr/>
          <p:nvPr/>
        </p:nvSpPr>
        <p:spPr>
          <a:xfrm>
            <a:off x="1280263" y="3830388"/>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13:00 PM</a:t>
            </a:r>
            <a:endParaRPr>
              <a:solidFill>
                <a:schemeClr val="lt2"/>
              </a:solidFill>
              <a:latin typeface="Poppins"/>
              <a:ea typeface="Poppins"/>
              <a:cs typeface="Poppins"/>
              <a:sym typeface="Poppins"/>
            </a:endParaRPr>
          </a:p>
        </p:txBody>
      </p:sp>
      <p:sp>
        <p:nvSpPr>
          <p:cNvPr id="5812" name="Google Shape;5812;p108"/>
          <p:cNvSpPr/>
          <p:nvPr/>
        </p:nvSpPr>
        <p:spPr>
          <a:xfrm>
            <a:off x="1280263" y="4233475"/>
            <a:ext cx="1037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14:00 PM</a:t>
            </a:r>
            <a:endParaRPr>
              <a:solidFill>
                <a:schemeClr val="lt2"/>
              </a:solidFill>
              <a:latin typeface="Poppins"/>
              <a:ea typeface="Poppins"/>
              <a:cs typeface="Poppins"/>
              <a:sym typeface="Poppins"/>
            </a:endParaRPr>
          </a:p>
        </p:txBody>
      </p:sp>
      <p:sp>
        <p:nvSpPr>
          <p:cNvPr id="5813" name="Google Shape;5813;p108"/>
          <p:cNvSpPr/>
          <p:nvPr/>
        </p:nvSpPr>
        <p:spPr>
          <a:xfrm>
            <a:off x="2347338" y="3024225"/>
            <a:ext cx="55164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SCHOOL BREAK</a:t>
            </a:r>
            <a:endParaRPr>
              <a:solidFill>
                <a:schemeClr val="lt2"/>
              </a:solidFill>
              <a:latin typeface="Poppins"/>
              <a:ea typeface="Poppins"/>
              <a:cs typeface="Poppins"/>
              <a:sym typeface="Poppins"/>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7" name="Shape 5817"/>
        <p:cNvGrpSpPr/>
        <p:nvPr/>
      </p:nvGrpSpPr>
      <p:grpSpPr>
        <a:xfrm>
          <a:off x="0" y="0"/>
          <a:ext cx="0" cy="0"/>
          <a:chOff x="0" y="0"/>
          <a:chExt cx="0" cy="0"/>
        </a:xfrm>
      </p:grpSpPr>
      <p:sp>
        <p:nvSpPr>
          <p:cNvPr id="5818" name="Google Shape;5818;p109"/>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STEPS TO SOLVE </a:t>
            </a:r>
            <a:r>
              <a:rPr lang="en">
                <a:solidFill>
                  <a:schemeClr val="dk2"/>
                </a:solidFill>
              </a:rPr>
              <a:t>AN EXERCISE</a:t>
            </a:r>
            <a:endParaRPr>
              <a:solidFill>
                <a:schemeClr val="dk2"/>
              </a:solidFill>
            </a:endParaRPr>
          </a:p>
        </p:txBody>
      </p:sp>
      <p:sp>
        <p:nvSpPr>
          <p:cNvPr id="5819" name="Google Shape;5819;p109"/>
          <p:cNvSpPr txBox="1"/>
          <p:nvPr/>
        </p:nvSpPr>
        <p:spPr>
          <a:xfrm>
            <a:off x="932490" y="3515487"/>
            <a:ext cx="1640700" cy="30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STEP 1</a:t>
            </a:r>
            <a:endParaRPr sz="2000">
              <a:solidFill>
                <a:schemeClr val="dk1"/>
              </a:solidFill>
              <a:latin typeface="Denk One"/>
              <a:ea typeface="Denk One"/>
              <a:cs typeface="Denk One"/>
              <a:sym typeface="Denk One"/>
            </a:endParaRPr>
          </a:p>
        </p:txBody>
      </p:sp>
      <p:sp>
        <p:nvSpPr>
          <p:cNvPr id="5820" name="Google Shape;5820;p109"/>
          <p:cNvSpPr txBox="1"/>
          <p:nvPr/>
        </p:nvSpPr>
        <p:spPr>
          <a:xfrm>
            <a:off x="932483" y="3832350"/>
            <a:ext cx="1559100" cy="5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Mars</a:t>
            </a:r>
            <a:r>
              <a:rPr lang="en">
                <a:solidFill>
                  <a:schemeClr val="lt2"/>
                </a:solidFill>
                <a:latin typeface="Poppins"/>
                <a:ea typeface="Poppins"/>
                <a:cs typeface="Poppins"/>
                <a:sym typeface="Poppins"/>
              </a:rPr>
              <a:t> actually a cold place</a:t>
            </a:r>
            <a:endParaRPr>
              <a:solidFill>
                <a:schemeClr val="lt2"/>
              </a:solidFill>
              <a:latin typeface="Poppins"/>
              <a:ea typeface="Poppins"/>
              <a:cs typeface="Poppins"/>
              <a:sym typeface="Poppins"/>
            </a:endParaRPr>
          </a:p>
        </p:txBody>
      </p:sp>
      <p:sp>
        <p:nvSpPr>
          <p:cNvPr id="5821" name="Google Shape;5821;p109"/>
          <p:cNvSpPr txBox="1"/>
          <p:nvPr/>
        </p:nvSpPr>
        <p:spPr>
          <a:xfrm>
            <a:off x="2720427" y="3515487"/>
            <a:ext cx="1640700" cy="30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STEP 2</a:t>
            </a:r>
            <a:endParaRPr sz="2000">
              <a:solidFill>
                <a:schemeClr val="dk1"/>
              </a:solidFill>
              <a:latin typeface="Denk One"/>
              <a:ea typeface="Denk One"/>
              <a:cs typeface="Denk One"/>
              <a:sym typeface="Denk One"/>
            </a:endParaRPr>
          </a:p>
        </p:txBody>
      </p:sp>
      <p:sp>
        <p:nvSpPr>
          <p:cNvPr id="5822" name="Google Shape;5822;p109"/>
          <p:cNvSpPr txBox="1"/>
          <p:nvPr/>
        </p:nvSpPr>
        <p:spPr>
          <a:xfrm>
            <a:off x="2679722" y="3832350"/>
            <a:ext cx="1640700" cy="5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Venus </a:t>
            </a:r>
            <a:r>
              <a:rPr lang="en">
                <a:solidFill>
                  <a:schemeClr val="lt2"/>
                </a:solidFill>
                <a:latin typeface="Poppins"/>
                <a:ea typeface="Poppins"/>
                <a:cs typeface="Poppins"/>
                <a:sym typeface="Poppins"/>
              </a:rPr>
              <a:t>has a beautiful name</a:t>
            </a:r>
            <a:endParaRPr>
              <a:solidFill>
                <a:schemeClr val="lt2"/>
              </a:solidFill>
              <a:latin typeface="Poppins"/>
              <a:ea typeface="Poppins"/>
              <a:cs typeface="Poppins"/>
              <a:sym typeface="Poppins"/>
            </a:endParaRPr>
          </a:p>
        </p:txBody>
      </p:sp>
      <p:sp>
        <p:nvSpPr>
          <p:cNvPr id="5823" name="Google Shape;5823;p109"/>
          <p:cNvSpPr txBox="1"/>
          <p:nvPr/>
        </p:nvSpPr>
        <p:spPr>
          <a:xfrm>
            <a:off x="4508363" y="3515487"/>
            <a:ext cx="1640700" cy="30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STEP 3 </a:t>
            </a:r>
            <a:endParaRPr sz="2000">
              <a:solidFill>
                <a:schemeClr val="dk1"/>
              </a:solidFill>
              <a:latin typeface="Denk One"/>
              <a:ea typeface="Denk One"/>
              <a:cs typeface="Denk One"/>
              <a:sym typeface="Denk One"/>
            </a:endParaRPr>
          </a:p>
        </p:txBody>
      </p:sp>
      <p:sp>
        <p:nvSpPr>
          <p:cNvPr id="5824" name="Google Shape;5824;p109"/>
          <p:cNvSpPr txBox="1"/>
          <p:nvPr/>
        </p:nvSpPr>
        <p:spPr>
          <a:xfrm>
            <a:off x="4508561" y="3832350"/>
            <a:ext cx="1559100" cy="5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2"/>
                </a:solidFill>
                <a:latin typeface="Poppins"/>
                <a:ea typeface="Poppins"/>
                <a:cs typeface="Poppins"/>
                <a:sym typeface="Poppins"/>
              </a:rPr>
              <a:t>Jupiter is</a:t>
            </a:r>
            <a:r>
              <a:rPr lang="en">
                <a:solidFill>
                  <a:schemeClr val="lt2"/>
                </a:solidFill>
                <a:latin typeface="Poppins"/>
                <a:ea typeface="Poppins"/>
                <a:cs typeface="Poppins"/>
                <a:sym typeface="Poppins"/>
              </a:rPr>
              <a:t> the biggest planet</a:t>
            </a:r>
            <a:endParaRPr>
              <a:solidFill>
                <a:schemeClr val="lt2"/>
              </a:solidFill>
              <a:latin typeface="Poppins"/>
              <a:ea typeface="Poppins"/>
              <a:cs typeface="Poppins"/>
              <a:sym typeface="Poppins"/>
            </a:endParaRPr>
          </a:p>
        </p:txBody>
      </p:sp>
      <p:sp>
        <p:nvSpPr>
          <p:cNvPr id="5825" name="Google Shape;5825;p109"/>
          <p:cNvSpPr txBox="1"/>
          <p:nvPr/>
        </p:nvSpPr>
        <p:spPr>
          <a:xfrm>
            <a:off x="6296300" y="3515487"/>
            <a:ext cx="1667700" cy="302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STEP 4 </a:t>
            </a:r>
            <a:endParaRPr sz="2000">
              <a:solidFill>
                <a:schemeClr val="dk1"/>
              </a:solidFill>
              <a:latin typeface="Denk One"/>
              <a:ea typeface="Denk One"/>
              <a:cs typeface="Denk One"/>
              <a:sym typeface="Denk One"/>
            </a:endParaRPr>
          </a:p>
        </p:txBody>
      </p:sp>
      <p:sp>
        <p:nvSpPr>
          <p:cNvPr id="5826" name="Google Shape;5826;p109"/>
          <p:cNvSpPr txBox="1"/>
          <p:nvPr/>
        </p:nvSpPr>
        <p:spPr>
          <a:xfrm>
            <a:off x="6255800" y="3832350"/>
            <a:ext cx="1748700" cy="53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Mercury is a small planet</a:t>
            </a:r>
            <a:endParaRPr>
              <a:solidFill>
                <a:schemeClr val="lt2"/>
              </a:solidFill>
              <a:latin typeface="Poppins"/>
              <a:ea typeface="Poppins"/>
              <a:cs typeface="Poppins"/>
              <a:sym typeface="Poppins"/>
            </a:endParaRPr>
          </a:p>
        </p:txBody>
      </p:sp>
      <p:grpSp>
        <p:nvGrpSpPr>
          <p:cNvPr id="5827" name="Google Shape;5827;p109"/>
          <p:cNvGrpSpPr/>
          <p:nvPr/>
        </p:nvGrpSpPr>
        <p:grpSpPr>
          <a:xfrm>
            <a:off x="1134899" y="1826150"/>
            <a:ext cx="6869518" cy="1500451"/>
            <a:chOff x="1487324" y="2054750"/>
            <a:chExt cx="6869518" cy="1500451"/>
          </a:xfrm>
        </p:grpSpPr>
        <p:sp>
          <p:nvSpPr>
            <p:cNvPr id="5828" name="Google Shape;5828;p109"/>
            <p:cNvSpPr/>
            <p:nvPr/>
          </p:nvSpPr>
          <p:spPr>
            <a:xfrm rot="-6147196">
              <a:off x="7927915" y="2577746"/>
              <a:ext cx="348860" cy="444216"/>
            </a:xfrm>
            <a:custGeom>
              <a:rect b="b" l="l" r="r" t="t"/>
              <a:pathLst>
                <a:path extrusionOk="0" h="8963" w="7039">
                  <a:moveTo>
                    <a:pt x="2281" y="1"/>
                  </a:moveTo>
                  <a:cubicBezTo>
                    <a:pt x="2163" y="1"/>
                    <a:pt x="2058" y="17"/>
                    <a:pt x="1968" y="51"/>
                  </a:cubicBezTo>
                  <a:cubicBezTo>
                    <a:pt x="1134" y="351"/>
                    <a:pt x="0" y="2986"/>
                    <a:pt x="867" y="5388"/>
                  </a:cubicBezTo>
                  <a:cubicBezTo>
                    <a:pt x="1590" y="7525"/>
                    <a:pt x="3137" y="8963"/>
                    <a:pt x="4471" y="8963"/>
                  </a:cubicBezTo>
                  <a:cubicBezTo>
                    <a:pt x="4677" y="8963"/>
                    <a:pt x="4878" y="8928"/>
                    <a:pt x="5070" y="8857"/>
                  </a:cubicBezTo>
                  <a:cubicBezTo>
                    <a:pt x="6538" y="8323"/>
                    <a:pt x="7038" y="5921"/>
                    <a:pt x="6171" y="3520"/>
                  </a:cubicBezTo>
                  <a:cubicBezTo>
                    <a:pt x="5390" y="1328"/>
                    <a:pt x="3340" y="1"/>
                    <a:pt x="2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09"/>
            <p:cNvSpPr/>
            <p:nvPr/>
          </p:nvSpPr>
          <p:spPr>
            <a:xfrm>
              <a:off x="1487324" y="2625575"/>
              <a:ext cx="6638536" cy="478250"/>
            </a:xfrm>
            <a:custGeom>
              <a:rect b="b" l="l" r="r" t="t"/>
              <a:pathLst>
                <a:path extrusionOk="0" h="19130" w="362712">
                  <a:moveTo>
                    <a:pt x="0" y="13495"/>
                  </a:moveTo>
                  <a:cubicBezTo>
                    <a:pt x="29959" y="9215"/>
                    <a:pt x="59957" y="-3358"/>
                    <a:pt x="89916" y="922"/>
                  </a:cubicBezTo>
                  <a:cubicBezTo>
                    <a:pt x="103596" y="2876"/>
                    <a:pt x="116430" y="8744"/>
                    <a:pt x="129540" y="13114"/>
                  </a:cubicBezTo>
                  <a:cubicBezTo>
                    <a:pt x="145293" y="18365"/>
                    <a:pt x="162566" y="20282"/>
                    <a:pt x="179070" y="18448"/>
                  </a:cubicBezTo>
                  <a:cubicBezTo>
                    <a:pt x="187435" y="17519"/>
                    <a:pt x="195935" y="17668"/>
                    <a:pt x="204216" y="16162"/>
                  </a:cubicBezTo>
                  <a:cubicBezTo>
                    <a:pt x="223157" y="12718"/>
                    <a:pt x="241120" y="4453"/>
                    <a:pt x="260223" y="2065"/>
                  </a:cubicBezTo>
                  <a:cubicBezTo>
                    <a:pt x="284446" y="-963"/>
                    <a:pt x="308295" y="10613"/>
                    <a:pt x="332232" y="15400"/>
                  </a:cubicBezTo>
                  <a:cubicBezTo>
                    <a:pt x="342598" y="17473"/>
                    <a:pt x="353257" y="11365"/>
                    <a:pt x="362712" y="6637"/>
                  </a:cubicBezTo>
                </a:path>
              </a:pathLst>
            </a:custGeom>
            <a:noFill/>
            <a:ln cap="flat" cmpd="sng" w="38100">
              <a:solidFill>
                <a:schemeClr val="dk1"/>
              </a:solidFill>
              <a:prstDash val="solid"/>
              <a:round/>
              <a:headEnd len="med" w="med" type="none"/>
              <a:tailEnd len="med" w="med" type="none"/>
            </a:ln>
          </p:spPr>
        </p:sp>
        <p:sp>
          <p:nvSpPr>
            <p:cNvPr id="5830" name="Google Shape;5830;p109"/>
            <p:cNvSpPr/>
            <p:nvPr/>
          </p:nvSpPr>
          <p:spPr>
            <a:xfrm rot="-5400000">
              <a:off x="6809052" y="2916103"/>
              <a:ext cx="606763" cy="470126"/>
            </a:xfrm>
            <a:custGeom>
              <a:rect b="b" l="l" r="r" t="t"/>
              <a:pathLst>
                <a:path extrusionOk="0" h="9486" w="12243">
                  <a:moveTo>
                    <a:pt x="8563" y="0"/>
                  </a:moveTo>
                  <a:cubicBezTo>
                    <a:pt x="7159" y="0"/>
                    <a:pt x="5454" y="616"/>
                    <a:pt x="3903" y="1803"/>
                  </a:cubicBezTo>
                  <a:cubicBezTo>
                    <a:pt x="1201" y="3838"/>
                    <a:pt x="1" y="6840"/>
                    <a:pt x="1268" y="8474"/>
                  </a:cubicBezTo>
                  <a:cubicBezTo>
                    <a:pt x="1792" y="9154"/>
                    <a:pt x="2665" y="9485"/>
                    <a:pt x="3703" y="9485"/>
                  </a:cubicBezTo>
                  <a:cubicBezTo>
                    <a:pt x="5110" y="9485"/>
                    <a:pt x="6819" y="8878"/>
                    <a:pt x="8373" y="7707"/>
                  </a:cubicBezTo>
                  <a:cubicBezTo>
                    <a:pt x="11075" y="5672"/>
                    <a:pt x="12243" y="2670"/>
                    <a:pt x="11008" y="1036"/>
                  </a:cubicBezTo>
                  <a:cubicBezTo>
                    <a:pt x="10483" y="339"/>
                    <a:pt x="9606" y="0"/>
                    <a:pt x="85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09"/>
            <p:cNvSpPr/>
            <p:nvPr/>
          </p:nvSpPr>
          <p:spPr>
            <a:xfrm rot="-6147196">
              <a:off x="3388640" y="2254584"/>
              <a:ext cx="348860" cy="444216"/>
            </a:xfrm>
            <a:custGeom>
              <a:rect b="b" l="l" r="r" t="t"/>
              <a:pathLst>
                <a:path extrusionOk="0" h="8963" w="7039">
                  <a:moveTo>
                    <a:pt x="2281" y="1"/>
                  </a:moveTo>
                  <a:cubicBezTo>
                    <a:pt x="2163" y="1"/>
                    <a:pt x="2058" y="17"/>
                    <a:pt x="1968" y="51"/>
                  </a:cubicBezTo>
                  <a:cubicBezTo>
                    <a:pt x="1134" y="351"/>
                    <a:pt x="0" y="2986"/>
                    <a:pt x="867" y="5388"/>
                  </a:cubicBezTo>
                  <a:cubicBezTo>
                    <a:pt x="1590" y="7525"/>
                    <a:pt x="3137" y="8963"/>
                    <a:pt x="4471" y="8963"/>
                  </a:cubicBezTo>
                  <a:cubicBezTo>
                    <a:pt x="4677" y="8963"/>
                    <a:pt x="4878" y="8928"/>
                    <a:pt x="5070" y="8857"/>
                  </a:cubicBezTo>
                  <a:cubicBezTo>
                    <a:pt x="6538" y="8323"/>
                    <a:pt x="7038" y="5921"/>
                    <a:pt x="6171" y="3520"/>
                  </a:cubicBezTo>
                  <a:cubicBezTo>
                    <a:pt x="5390" y="1328"/>
                    <a:pt x="3340" y="1"/>
                    <a:pt x="22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09"/>
            <p:cNvSpPr/>
            <p:nvPr/>
          </p:nvSpPr>
          <p:spPr>
            <a:xfrm rot="-5400000">
              <a:off x="4572881" y="2659892"/>
              <a:ext cx="426563" cy="389046"/>
            </a:xfrm>
            <a:custGeom>
              <a:rect b="b" l="l" r="r" t="t"/>
              <a:pathLst>
                <a:path extrusionOk="0" h="7850" w="8607">
                  <a:moveTo>
                    <a:pt x="2524" y="1"/>
                  </a:moveTo>
                  <a:cubicBezTo>
                    <a:pt x="1977" y="1"/>
                    <a:pt x="1495" y="161"/>
                    <a:pt x="1134" y="501"/>
                  </a:cubicBezTo>
                  <a:cubicBezTo>
                    <a:pt x="0" y="1535"/>
                    <a:pt x="500" y="3937"/>
                    <a:pt x="2235" y="5805"/>
                  </a:cubicBezTo>
                  <a:cubicBezTo>
                    <a:pt x="3449" y="7110"/>
                    <a:pt x="4931" y="7850"/>
                    <a:pt x="6108" y="7850"/>
                  </a:cubicBezTo>
                  <a:cubicBezTo>
                    <a:pt x="6644" y="7850"/>
                    <a:pt x="7117" y="7696"/>
                    <a:pt x="7472" y="7372"/>
                  </a:cubicBezTo>
                  <a:cubicBezTo>
                    <a:pt x="8606" y="6305"/>
                    <a:pt x="8106" y="3937"/>
                    <a:pt x="6371" y="2035"/>
                  </a:cubicBezTo>
                  <a:cubicBezTo>
                    <a:pt x="5166" y="739"/>
                    <a:pt x="3697" y="1"/>
                    <a:pt x="2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09"/>
            <p:cNvSpPr/>
            <p:nvPr/>
          </p:nvSpPr>
          <p:spPr>
            <a:xfrm rot="-3860564">
              <a:off x="3574758" y="3074271"/>
              <a:ext cx="420028" cy="363807"/>
            </a:xfrm>
            <a:custGeom>
              <a:rect b="b" l="l" r="r" t="t"/>
              <a:pathLst>
                <a:path extrusionOk="0" h="5404" w="6239">
                  <a:moveTo>
                    <a:pt x="4675" y="1"/>
                  </a:moveTo>
                  <a:cubicBezTo>
                    <a:pt x="3837" y="1"/>
                    <a:pt x="2713" y="308"/>
                    <a:pt x="1869" y="1111"/>
                  </a:cubicBezTo>
                  <a:cubicBezTo>
                    <a:pt x="501" y="2345"/>
                    <a:pt x="1" y="4113"/>
                    <a:pt x="735" y="4947"/>
                  </a:cubicBezTo>
                  <a:cubicBezTo>
                    <a:pt x="1030" y="5255"/>
                    <a:pt x="1452" y="5403"/>
                    <a:pt x="1938" y="5403"/>
                  </a:cubicBezTo>
                  <a:cubicBezTo>
                    <a:pt x="2769" y="5403"/>
                    <a:pt x="3787" y="4968"/>
                    <a:pt x="4671" y="4147"/>
                  </a:cubicBezTo>
                  <a:cubicBezTo>
                    <a:pt x="6072" y="2846"/>
                    <a:pt x="6239" y="811"/>
                    <a:pt x="5772" y="310"/>
                  </a:cubicBezTo>
                  <a:cubicBezTo>
                    <a:pt x="5606" y="119"/>
                    <a:pt x="5195" y="1"/>
                    <a:pt x="4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09"/>
            <p:cNvSpPr/>
            <p:nvPr/>
          </p:nvSpPr>
          <p:spPr>
            <a:xfrm rot="-4056268">
              <a:off x="2018256" y="2280310"/>
              <a:ext cx="383599" cy="228524"/>
            </a:xfrm>
            <a:custGeom>
              <a:rect b="b" l="l" r="r" t="t"/>
              <a:pathLst>
                <a:path extrusionOk="0" h="4611" w="7740">
                  <a:moveTo>
                    <a:pt x="4270" y="1"/>
                  </a:moveTo>
                  <a:cubicBezTo>
                    <a:pt x="4042" y="1"/>
                    <a:pt x="3808" y="13"/>
                    <a:pt x="3570" y="40"/>
                  </a:cubicBezTo>
                  <a:cubicBezTo>
                    <a:pt x="1502" y="307"/>
                    <a:pt x="1" y="1974"/>
                    <a:pt x="67" y="2742"/>
                  </a:cubicBezTo>
                  <a:cubicBezTo>
                    <a:pt x="189" y="3412"/>
                    <a:pt x="1730" y="4610"/>
                    <a:pt x="3571" y="4610"/>
                  </a:cubicBezTo>
                  <a:cubicBezTo>
                    <a:pt x="3746" y="4610"/>
                    <a:pt x="3924" y="4600"/>
                    <a:pt x="4104" y="4576"/>
                  </a:cubicBezTo>
                  <a:cubicBezTo>
                    <a:pt x="6205" y="4343"/>
                    <a:pt x="7740" y="3142"/>
                    <a:pt x="7606" y="1874"/>
                  </a:cubicBezTo>
                  <a:cubicBezTo>
                    <a:pt x="7458" y="780"/>
                    <a:pt x="6052" y="1"/>
                    <a:pt x="4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09"/>
            <p:cNvSpPr/>
            <p:nvPr/>
          </p:nvSpPr>
          <p:spPr>
            <a:xfrm rot="-3532985">
              <a:off x="2540505" y="2759645"/>
              <a:ext cx="165385" cy="241759"/>
            </a:xfrm>
            <a:custGeom>
              <a:rect b="b" l="l" r="r" t="t"/>
              <a:pathLst>
                <a:path extrusionOk="0" h="4878" w="3337">
                  <a:moveTo>
                    <a:pt x="1958" y="0"/>
                  </a:moveTo>
                  <a:cubicBezTo>
                    <a:pt x="1494" y="0"/>
                    <a:pt x="396" y="948"/>
                    <a:pt x="234" y="2239"/>
                  </a:cubicBezTo>
                  <a:cubicBezTo>
                    <a:pt x="1" y="3573"/>
                    <a:pt x="568" y="4774"/>
                    <a:pt x="1335" y="4874"/>
                  </a:cubicBezTo>
                  <a:cubicBezTo>
                    <a:pt x="1360" y="4876"/>
                    <a:pt x="1386" y="4877"/>
                    <a:pt x="1411" y="4877"/>
                  </a:cubicBezTo>
                  <a:cubicBezTo>
                    <a:pt x="2188" y="4877"/>
                    <a:pt x="2975" y="3898"/>
                    <a:pt x="3136" y="2606"/>
                  </a:cubicBezTo>
                  <a:cubicBezTo>
                    <a:pt x="3337" y="1271"/>
                    <a:pt x="2503" y="70"/>
                    <a:pt x="2002" y="4"/>
                  </a:cubicBezTo>
                  <a:cubicBezTo>
                    <a:pt x="1988" y="2"/>
                    <a:pt x="1973" y="0"/>
                    <a:pt x="19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09"/>
            <p:cNvSpPr/>
            <p:nvPr/>
          </p:nvSpPr>
          <p:spPr>
            <a:xfrm rot="-4872686">
              <a:off x="5153735" y="2592750"/>
              <a:ext cx="375332" cy="239929"/>
            </a:xfrm>
            <a:custGeom>
              <a:rect b="b" l="l" r="r" t="t"/>
              <a:pathLst>
                <a:path extrusionOk="0" h="4841" w="7573">
                  <a:moveTo>
                    <a:pt x="2626" y="1"/>
                  </a:moveTo>
                  <a:cubicBezTo>
                    <a:pt x="1582" y="1"/>
                    <a:pt x="740" y="377"/>
                    <a:pt x="467" y="1070"/>
                  </a:cubicBezTo>
                  <a:cubicBezTo>
                    <a:pt x="0" y="2204"/>
                    <a:pt x="1135" y="3672"/>
                    <a:pt x="2969" y="4439"/>
                  </a:cubicBezTo>
                  <a:cubicBezTo>
                    <a:pt x="3649" y="4710"/>
                    <a:pt x="4333" y="4840"/>
                    <a:pt x="4947" y="4840"/>
                  </a:cubicBezTo>
                  <a:cubicBezTo>
                    <a:pt x="5991" y="4840"/>
                    <a:pt x="6832" y="4465"/>
                    <a:pt x="7105" y="3772"/>
                  </a:cubicBezTo>
                  <a:cubicBezTo>
                    <a:pt x="7572" y="2637"/>
                    <a:pt x="6438" y="1136"/>
                    <a:pt x="4604" y="403"/>
                  </a:cubicBezTo>
                  <a:cubicBezTo>
                    <a:pt x="3924" y="131"/>
                    <a:pt x="3240" y="1"/>
                    <a:pt x="26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09"/>
            <p:cNvSpPr/>
            <p:nvPr/>
          </p:nvSpPr>
          <p:spPr>
            <a:xfrm rot="-6503520">
              <a:off x="5805252" y="2390432"/>
              <a:ext cx="211678" cy="197949"/>
            </a:xfrm>
            <a:custGeom>
              <a:rect b="b" l="l" r="r" t="t"/>
              <a:pathLst>
                <a:path extrusionOk="0" h="3994" w="4271">
                  <a:moveTo>
                    <a:pt x="1022" y="0"/>
                  </a:moveTo>
                  <a:cubicBezTo>
                    <a:pt x="725" y="0"/>
                    <a:pt x="487" y="63"/>
                    <a:pt x="367" y="172"/>
                  </a:cubicBezTo>
                  <a:cubicBezTo>
                    <a:pt x="0" y="439"/>
                    <a:pt x="0" y="1940"/>
                    <a:pt x="934" y="2941"/>
                  </a:cubicBezTo>
                  <a:cubicBezTo>
                    <a:pt x="1593" y="3622"/>
                    <a:pt x="2359" y="3994"/>
                    <a:pt x="2971" y="3994"/>
                  </a:cubicBezTo>
                  <a:cubicBezTo>
                    <a:pt x="3258" y="3994"/>
                    <a:pt x="3511" y="3912"/>
                    <a:pt x="3703" y="3741"/>
                  </a:cubicBezTo>
                  <a:cubicBezTo>
                    <a:pt x="4270" y="3207"/>
                    <a:pt x="4037" y="1940"/>
                    <a:pt x="3103" y="939"/>
                  </a:cubicBezTo>
                  <a:cubicBezTo>
                    <a:pt x="2497" y="266"/>
                    <a:pt x="1634" y="0"/>
                    <a:pt x="10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09"/>
            <p:cNvSpPr/>
            <p:nvPr/>
          </p:nvSpPr>
          <p:spPr>
            <a:xfrm rot="-4872650">
              <a:off x="5354563" y="3115281"/>
              <a:ext cx="389242" cy="429539"/>
            </a:xfrm>
            <a:custGeom>
              <a:rect b="b" l="l" r="r" t="t"/>
              <a:pathLst>
                <a:path extrusionOk="0" h="4382" w="3971">
                  <a:moveTo>
                    <a:pt x="2972" y="1"/>
                  </a:moveTo>
                  <a:cubicBezTo>
                    <a:pt x="2388" y="1"/>
                    <a:pt x="1331" y="444"/>
                    <a:pt x="768" y="1381"/>
                  </a:cubicBezTo>
                  <a:cubicBezTo>
                    <a:pt x="1" y="2549"/>
                    <a:pt x="1" y="3816"/>
                    <a:pt x="735" y="4250"/>
                  </a:cubicBezTo>
                  <a:cubicBezTo>
                    <a:pt x="883" y="4339"/>
                    <a:pt x="1054" y="4382"/>
                    <a:pt x="1239" y="4382"/>
                  </a:cubicBezTo>
                  <a:cubicBezTo>
                    <a:pt x="1886" y="4382"/>
                    <a:pt x="2699" y="3857"/>
                    <a:pt x="3270" y="2949"/>
                  </a:cubicBezTo>
                  <a:cubicBezTo>
                    <a:pt x="3970" y="1781"/>
                    <a:pt x="3737" y="314"/>
                    <a:pt x="3303" y="80"/>
                  </a:cubicBezTo>
                  <a:cubicBezTo>
                    <a:pt x="3231" y="28"/>
                    <a:pt x="3116" y="1"/>
                    <a:pt x="29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09"/>
            <p:cNvSpPr/>
            <p:nvPr/>
          </p:nvSpPr>
          <p:spPr>
            <a:xfrm>
              <a:off x="7855069" y="3256943"/>
              <a:ext cx="367041" cy="236599"/>
            </a:xfrm>
            <a:custGeom>
              <a:rect b="b" l="l" r="r" t="t"/>
              <a:pathLst>
                <a:path extrusionOk="0" h="4774" w="7406">
                  <a:moveTo>
                    <a:pt x="2763" y="1"/>
                  </a:moveTo>
                  <a:cubicBezTo>
                    <a:pt x="1518" y="1"/>
                    <a:pt x="477" y="490"/>
                    <a:pt x="267" y="980"/>
                  </a:cubicBezTo>
                  <a:cubicBezTo>
                    <a:pt x="1" y="1647"/>
                    <a:pt x="968" y="3615"/>
                    <a:pt x="2803" y="4349"/>
                  </a:cubicBezTo>
                  <a:cubicBezTo>
                    <a:pt x="3503" y="4636"/>
                    <a:pt x="4198" y="4774"/>
                    <a:pt x="4818" y="4774"/>
                  </a:cubicBezTo>
                  <a:cubicBezTo>
                    <a:pt x="5854" y="4774"/>
                    <a:pt x="6680" y="4391"/>
                    <a:pt x="6972" y="3682"/>
                  </a:cubicBezTo>
                  <a:cubicBezTo>
                    <a:pt x="7406" y="2548"/>
                    <a:pt x="6305" y="1046"/>
                    <a:pt x="4437" y="313"/>
                  </a:cubicBezTo>
                  <a:cubicBezTo>
                    <a:pt x="3875" y="92"/>
                    <a:pt x="3300" y="1"/>
                    <a:pt x="2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09"/>
            <p:cNvSpPr/>
            <p:nvPr/>
          </p:nvSpPr>
          <p:spPr>
            <a:xfrm rot="-4638208">
              <a:off x="6366958" y="2665983"/>
              <a:ext cx="266233" cy="350930"/>
            </a:xfrm>
            <a:custGeom>
              <a:rect b="b" l="l" r="r" t="t"/>
              <a:pathLst>
                <a:path extrusionOk="0" h="7081" w="5372">
                  <a:moveTo>
                    <a:pt x="3535" y="0"/>
                  </a:moveTo>
                  <a:cubicBezTo>
                    <a:pt x="2761" y="0"/>
                    <a:pt x="1095" y="1134"/>
                    <a:pt x="601" y="2924"/>
                  </a:cubicBezTo>
                  <a:cubicBezTo>
                    <a:pt x="1" y="4826"/>
                    <a:pt x="501" y="6660"/>
                    <a:pt x="1668" y="7027"/>
                  </a:cubicBezTo>
                  <a:cubicBezTo>
                    <a:pt x="1794" y="7063"/>
                    <a:pt x="1923" y="7081"/>
                    <a:pt x="2053" y="7081"/>
                  </a:cubicBezTo>
                  <a:cubicBezTo>
                    <a:pt x="3134" y="7081"/>
                    <a:pt x="4328" y="5885"/>
                    <a:pt x="4804" y="4159"/>
                  </a:cubicBezTo>
                  <a:cubicBezTo>
                    <a:pt x="5371" y="2191"/>
                    <a:pt x="4437" y="256"/>
                    <a:pt x="3703" y="22"/>
                  </a:cubicBezTo>
                  <a:cubicBezTo>
                    <a:pt x="3654" y="8"/>
                    <a:pt x="3597" y="0"/>
                    <a:pt x="3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09"/>
            <p:cNvSpPr/>
            <p:nvPr/>
          </p:nvSpPr>
          <p:spPr>
            <a:xfrm>
              <a:off x="2825610" y="2846562"/>
              <a:ext cx="277784" cy="277288"/>
            </a:xfrm>
            <a:custGeom>
              <a:rect b="b" l="l" r="r" t="t"/>
              <a:pathLst>
                <a:path extrusionOk="0" h="5595" w="5605">
                  <a:moveTo>
                    <a:pt x="1645" y="0"/>
                  </a:moveTo>
                  <a:cubicBezTo>
                    <a:pt x="1337" y="0"/>
                    <a:pt x="1059" y="82"/>
                    <a:pt x="835" y="252"/>
                  </a:cubicBezTo>
                  <a:cubicBezTo>
                    <a:pt x="1" y="919"/>
                    <a:pt x="201" y="2554"/>
                    <a:pt x="1302" y="3955"/>
                  </a:cubicBezTo>
                  <a:cubicBezTo>
                    <a:pt x="2074" y="4993"/>
                    <a:pt x="3109" y="5594"/>
                    <a:pt x="3938" y="5594"/>
                  </a:cubicBezTo>
                  <a:cubicBezTo>
                    <a:pt x="4254" y="5594"/>
                    <a:pt x="4540" y="5507"/>
                    <a:pt x="4771" y="5323"/>
                  </a:cubicBezTo>
                  <a:cubicBezTo>
                    <a:pt x="5605" y="4689"/>
                    <a:pt x="5404" y="3021"/>
                    <a:pt x="4337" y="1620"/>
                  </a:cubicBezTo>
                  <a:cubicBezTo>
                    <a:pt x="3533" y="597"/>
                    <a:pt x="2480" y="0"/>
                    <a:pt x="1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09"/>
            <p:cNvSpPr/>
            <p:nvPr/>
          </p:nvSpPr>
          <p:spPr>
            <a:xfrm rot="-2969397">
              <a:off x="3986765" y="2742930"/>
              <a:ext cx="325141" cy="199287"/>
            </a:xfrm>
            <a:custGeom>
              <a:rect b="b" l="l" r="r" t="t"/>
              <a:pathLst>
                <a:path extrusionOk="0" h="3088" w="5038">
                  <a:moveTo>
                    <a:pt x="2179" y="0"/>
                  </a:moveTo>
                  <a:cubicBezTo>
                    <a:pt x="1113" y="0"/>
                    <a:pt x="180" y="584"/>
                    <a:pt x="68" y="1004"/>
                  </a:cubicBezTo>
                  <a:cubicBezTo>
                    <a:pt x="1" y="1438"/>
                    <a:pt x="835" y="2705"/>
                    <a:pt x="2169" y="3006"/>
                  </a:cubicBezTo>
                  <a:cubicBezTo>
                    <a:pt x="2448" y="3061"/>
                    <a:pt x="2720" y="3088"/>
                    <a:pt x="2979" y="3088"/>
                  </a:cubicBezTo>
                  <a:cubicBezTo>
                    <a:pt x="3960" y="3088"/>
                    <a:pt x="4739" y="2705"/>
                    <a:pt x="4871" y="2072"/>
                  </a:cubicBezTo>
                  <a:cubicBezTo>
                    <a:pt x="5038" y="1238"/>
                    <a:pt x="4137" y="370"/>
                    <a:pt x="2803" y="70"/>
                  </a:cubicBezTo>
                  <a:cubicBezTo>
                    <a:pt x="2593" y="22"/>
                    <a:pt x="2384" y="0"/>
                    <a:pt x="2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09"/>
            <p:cNvSpPr/>
            <p:nvPr/>
          </p:nvSpPr>
          <p:spPr>
            <a:xfrm>
              <a:off x="6785773" y="2208159"/>
              <a:ext cx="322399" cy="275117"/>
            </a:xfrm>
            <a:custGeom>
              <a:rect b="b" l="l" r="r" t="t"/>
              <a:pathLst>
                <a:path extrusionOk="0" h="4470" w="5238">
                  <a:moveTo>
                    <a:pt x="3587" y="0"/>
                  </a:moveTo>
                  <a:cubicBezTo>
                    <a:pt x="2908" y="0"/>
                    <a:pt x="2069" y="363"/>
                    <a:pt x="1335" y="1055"/>
                  </a:cubicBezTo>
                  <a:cubicBezTo>
                    <a:pt x="201" y="2089"/>
                    <a:pt x="1" y="3790"/>
                    <a:pt x="401" y="4224"/>
                  </a:cubicBezTo>
                  <a:cubicBezTo>
                    <a:pt x="540" y="4376"/>
                    <a:pt x="877" y="4470"/>
                    <a:pt x="1305" y="4470"/>
                  </a:cubicBezTo>
                  <a:cubicBezTo>
                    <a:pt x="2004" y="4470"/>
                    <a:pt x="2946" y="4218"/>
                    <a:pt x="3670" y="3556"/>
                  </a:cubicBezTo>
                  <a:cubicBezTo>
                    <a:pt x="4837" y="2456"/>
                    <a:pt x="5238" y="1055"/>
                    <a:pt x="4571" y="387"/>
                  </a:cubicBezTo>
                  <a:cubicBezTo>
                    <a:pt x="4335" y="127"/>
                    <a:pt x="3989" y="0"/>
                    <a:pt x="3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09"/>
            <p:cNvSpPr/>
            <p:nvPr/>
          </p:nvSpPr>
          <p:spPr>
            <a:xfrm>
              <a:off x="6299661" y="2054750"/>
              <a:ext cx="322388" cy="311385"/>
            </a:xfrm>
            <a:custGeom>
              <a:rect b="b" l="l" r="r" t="t"/>
              <a:pathLst>
                <a:path extrusionOk="0" h="6283" w="6505">
                  <a:moveTo>
                    <a:pt x="4470" y="0"/>
                  </a:moveTo>
                  <a:cubicBezTo>
                    <a:pt x="3507" y="0"/>
                    <a:pt x="2317" y="622"/>
                    <a:pt x="1368" y="1711"/>
                  </a:cubicBezTo>
                  <a:cubicBezTo>
                    <a:pt x="0" y="3245"/>
                    <a:pt x="0" y="5547"/>
                    <a:pt x="567" y="6047"/>
                  </a:cubicBezTo>
                  <a:cubicBezTo>
                    <a:pt x="738" y="6198"/>
                    <a:pt x="1064" y="6282"/>
                    <a:pt x="1473" y="6282"/>
                  </a:cubicBezTo>
                  <a:cubicBezTo>
                    <a:pt x="2421" y="6282"/>
                    <a:pt x="3815" y="5831"/>
                    <a:pt x="4770" y="4713"/>
                  </a:cubicBezTo>
                  <a:cubicBezTo>
                    <a:pt x="6171" y="3178"/>
                    <a:pt x="6505" y="1210"/>
                    <a:pt x="5571" y="376"/>
                  </a:cubicBezTo>
                  <a:cubicBezTo>
                    <a:pt x="5275" y="121"/>
                    <a:pt x="4895" y="0"/>
                    <a:pt x="44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09"/>
            <p:cNvSpPr/>
            <p:nvPr/>
          </p:nvSpPr>
          <p:spPr>
            <a:xfrm rot="-5400000">
              <a:off x="6706989" y="2720425"/>
              <a:ext cx="477808" cy="445098"/>
            </a:xfrm>
            <a:custGeom>
              <a:rect b="b" l="l" r="r" t="t"/>
              <a:pathLst>
                <a:path extrusionOk="0" h="8981" w="9641">
                  <a:moveTo>
                    <a:pt x="9247" y="1"/>
                  </a:moveTo>
                  <a:cubicBezTo>
                    <a:pt x="9165" y="1"/>
                    <a:pt x="9082" y="37"/>
                    <a:pt x="9023" y="126"/>
                  </a:cubicBezTo>
                  <a:cubicBezTo>
                    <a:pt x="8022" y="1827"/>
                    <a:pt x="6554" y="3228"/>
                    <a:pt x="5086" y="4529"/>
                  </a:cubicBezTo>
                  <a:cubicBezTo>
                    <a:pt x="3819" y="5697"/>
                    <a:pt x="2485" y="6797"/>
                    <a:pt x="1084" y="7798"/>
                  </a:cubicBezTo>
                  <a:cubicBezTo>
                    <a:pt x="783" y="7998"/>
                    <a:pt x="517" y="8198"/>
                    <a:pt x="250" y="8432"/>
                  </a:cubicBezTo>
                  <a:cubicBezTo>
                    <a:pt x="0" y="8626"/>
                    <a:pt x="142" y="8981"/>
                    <a:pt x="389" y="8981"/>
                  </a:cubicBezTo>
                  <a:cubicBezTo>
                    <a:pt x="439" y="8981"/>
                    <a:pt x="493" y="8966"/>
                    <a:pt x="550" y="8932"/>
                  </a:cubicBezTo>
                  <a:cubicBezTo>
                    <a:pt x="3052" y="7164"/>
                    <a:pt x="5520" y="5196"/>
                    <a:pt x="7555" y="2961"/>
                  </a:cubicBezTo>
                  <a:cubicBezTo>
                    <a:pt x="8255" y="2161"/>
                    <a:pt x="8989" y="1327"/>
                    <a:pt x="9523" y="393"/>
                  </a:cubicBezTo>
                  <a:cubicBezTo>
                    <a:pt x="9640" y="205"/>
                    <a:pt x="9444" y="1"/>
                    <a:pt x="924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09"/>
            <p:cNvSpPr/>
            <p:nvPr/>
          </p:nvSpPr>
          <p:spPr>
            <a:xfrm rot="-6147196">
              <a:off x="3302114" y="2271161"/>
              <a:ext cx="159438" cy="576792"/>
            </a:xfrm>
            <a:custGeom>
              <a:rect b="b" l="l" r="r" t="t"/>
              <a:pathLst>
                <a:path extrusionOk="0" h="11638" w="3217">
                  <a:moveTo>
                    <a:pt x="1155" y="1"/>
                  </a:moveTo>
                  <a:cubicBezTo>
                    <a:pt x="1046" y="1"/>
                    <a:pt x="939" y="55"/>
                    <a:pt x="901" y="182"/>
                  </a:cubicBezTo>
                  <a:cubicBezTo>
                    <a:pt x="0" y="2518"/>
                    <a:pt x="434" y="5153"/>
                    <a:pt x="1101" y="7488"/>
                  </a:cubicBezTo>
                  <a:cubicBezTo>
                    <a:pt x="1468" y="8855"/>
                    <a:pt x="1969" y="10256"/>
                    <a:pt x="2636" y="11491"/>
                  </a:cubicBezTo>
                  <a:cubicBezTo>
                    <a:pt x="2688" y="11596"/>
                    <a:pt x="2771" y="11638"/>
                    <a:pt x="2854" y="11638"/>
                  </a:cubicBezTo>
                  <a:cubicBezTo>
                    <a:pt x="3034" y="11638"/>
                    <a:pt x="3217" y="11440"/>
                    <a:pt x="3103" y="11257"/>
                  </a:cubicBezTo>
                  <a:cubicBezTo>
                    <a:pt x="2502" y="10090"/>
                    <a:pt x="2002" y="8789"/>
                    <a:pt x="1668" y="7488"/>
                  </a:cubicBezTo>
                  <a:cubicBezTo>
                    <a:pt x="1001" y="5186"/>
                    <a:pt x="601" y="2651"/>
                    <a:pt x="1435" y="349"/>
                  </a:cubicBezTo>
                  <a:cubicBezTo>
                    <a:pt x="1517" y="143"/>
                    <a:pt x="1332" y="1"/>
                    <a:pt x="115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09"/>
            <p:cNvSpPr/>
            <p:nvPr/>
          </p:nvSpPr>
          <p:spPr>
            <a:xfrm rot="-3860464">
              <a:off x="3479228" y="2760782"/>
              <a:ext cx="289330" cy="456445"/>
            </a:xfrm>
            <a:custGeom>
              <a:rect b="b" l="l" r="r" t="t"/>
              <a:pathLst>
                <a:path extrusionOk="0" h="9210" w="5838">
                  <a:moveTo>
                    <a:pt x="5512" y="1"/>
                  </a:moveTo>
                  <a:cubicBezTo>
                    <a:pt x="5371" y="1"/>
                    <a:pt x="5237" y="101"/>
                    <a:pt x="5270" y="301"/>
                  </a:cubicBezTo>
                  <a:cubicBezTo>
                    <a:pt x="5371" y="2569"/>
                    <a:pt x="4303" y="4704"/>
                    <a:pt x="2802" y="6372"/>
                  </a:cubicBezTo>
                  <a:cubicBezTo>
                    <a:pt x="2035" y="7206"/>
                    <a:pt x="1168" y="8040"/>
                    <a:pt x="200" y="8674"/>
                  </a:cubicBezTo>
                  <a:cubicBezTo>
                    <a:pt x="1" y="8844"/>
                    <a:pt x="142" y="9209"/>
                    <a:pt x="374" y="9209"/>
                  </a:cubicBezTo>
                  <a:cubicBezTo>
                    <a:pt x="414" y="9209"/>
                    <a:pt x="456" y="9199"/>
                    <a:pt x="500" y="9174"/>
                  </a:cubicBezTo>
                  <a:cubicBezTo>
                    <a:pt x="2535" y="7840"/>
                    <a:pt x="4370" y="5738"/>
                    <a:pt x="5270" y="3470"/>
                  </a:cubicBezTo>
                  <a:cubicBezTo>
                    <a:pt x="5637" y="2469"/>
                    <a:pt x="5838" y="1368"/>
                    <a:pt x="5804" y="301"/>
                  </a:cubicBezTo>
                  <a:cubicBezTo>
                    <a:pt x="5804" y="101"/>
                    <a:pt x="5654" y="1"/>
                    <a:pt x="551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09"/>
            <p:cNvSpPr/>
            <p:nvPr/>
          </p:nvSpPr>
          <p:spPr>
            <a:xfrm rot="-5400000">
              <a:off x="4490270" y="2704484"/>
              <a:ext cx="321694" cy="476965"/>
            </a:xfrm>
            <a:custGeom>
              <a:rect b="b" l="l" r="r" t="t"/>
              <a:pathLst>
                <a:path extrusionOk="0" h="9624" w="6491">
                  <a:moveTo>
                    <a:pt x="329" y="1"/>
                  </a:moveTo>
                  <a:cubicBezTo>
                    <a:pt x="165" y="1"/>
                    <a:pt x="1" y="124"/>
                    <a:pt x="39" y="337"/>
                  </a:cubicBezTo>
                  <a:cubicBezTo>
                    <a:pt x="973" y="3640"/>
                    <a:pt x="2675" y="6975"/>
                    <a:pt x="5376" y="9144"/>
                  </a:cubicBezTo>
                  <a:cubicBezTo>
                    <a:pt x="5543" y="9277"/>
                    <a:pt x="5777" y="9444"/>
                    <a:pt x="5944" y="9577"/>
                  </a:cubicBezTo>
                  <a:cubicBezTo>
                    <a:pt x="5997" y="9609"/>
                    <a:pt x="6050" y="9624"/>
                    <a:pt x="6098" y="9624"/>
                  </a:cubicBezTo>
                  <a:cubicBezTo>
                    <a:pt x="6348" y="9624"/>
                    <a:pt x="6490" y="9245"/>
                    <a:pt x="6210" y="9077"/>
                  </a:cubicBezTo>
                  <a:cubicBezTo>
                    <a:pt x="5443" y="8576"/>
                    <a:pt x="4709" y="7809"/>
                    <a:pt x="4109" y="7109"/>
                  </a:cubicBezTo>
                  <a:cubicBezTo>
                    <a:pt x="2374" y="5107"/>
                    <a:pt x="1274" y="2706"/>
                    <a:pt x="606" y="204"/>
                  </a:cubicBezTo>
                  <a:cubicBezTo>
                    <a:pt x="565" y="64"/>
                    <a:pt x="447" y="1"/>
                    <a:pt x="32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09"/>
            <p:cNvSpPr/>
            <p:nvPr/>
          </p:nvSpPr>
          <p:spPr>
            <a:xfrm rot="-4638208">
              <a:off x="6283527" y="2530467"/>
              <a:ext cx="132869" cy="485483"/>
            </a:xfrm>
            <a:custGeom>
              <a:rect b="b" l="l" r="r" t="t"/>
              <a:pathLst>
                <a:path extrusionOk="0" h="9796" w="2681">
                  <a:moveTo>
                    <a:pt x="1643" y="0"/>
                  </a:moveTo>
                  <a:cubicBezTo>
                    <a:pt x="1477" y="0"/>
                    <a:pt x="1307" y="132"/>
                    <a:pt x="1347" y="368"/>
                  </a:cubicBezTo>
                  <a:cubicBezTo>
                    <a:pt x="2114" y="3303"/>
                    <a:pt x="1513" y="6739"/>
                    <a:pt x="112" y="9407"/>
                  </a:cubicBezTo>
                  <a:cubicBezTo>
                    <a:pt x="1" y="9609"/>
                    <a:pt x="189" y="9795"/>
                    <a:pt x="376" y="9795"/>
                  </a:cubicBezTo>
                  <a:cubicBezTo>
                    <a:pt x="467" y="9795"/>
                    <a:pt x="558" y="9751"/>
                    <a:pt x="613" y="9641"/>
                  </a:cubicBezTo>
                  <a:cubicBezTo>
                    <a:pt x="2081" y="6806"/>
                    <a:pt x="2681" y="3270"/>
                    <a:pt x="1914" y="201"/>
                  </a:cubicBezTo>
                  <a:cubicBezTo>
                    <a:pt x="1873" y="64"/>
                    <a:pt x="1758" y="0"/>
                    <a:pt x="1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09"/>
            <p:cNvSpPr/>
            <p:nvPr/>
          </p:nvSpPr>
          <p:spPr>
            <a:xfrm>
              <a:off x="7691422" y="3006270"/>
              <a:ext cx="434344" cy="420021"/>
            </a:xfrm>
            <a:custGeom>
              <a:rect b="b" l="l" r="r" t="t"/>
              <a:pathLst>
                <a:path extrusionOk="0" h="8475" w="8764">
                  <a:moveTo>
                    <a:pt x="275" y="0"/>
                  </a:moveTo>
                  <a:cubicBezTo>
                    <a:pt x="134" y="0"/>
                    <a:pt x="0" y="100"/>
                    <a:pt x="34" y="300"/>
                  </a:cubicBezTo>
                  <a:cubicBezTo>
                    <a:pt x="100" y="4236"/>
                    <a:pt x="3903" y="6738"/>
                    <a:pt x="7239" y="8073"/>
                  </a:cubicBezTo>
                  <a:cubicBezTo>
                    <a:pt x="7572" y="8206"/>
                    <a:pt x="7906" y="8339"/>
                    <a:pt x="8273" y="8473"/>
                  </a:cubicBezTo>
                  <a:cubicBezTo>
                    <a:pt x="8284" y="8474"/>
                    <a:pt x="8295" y="8474"/>
                    <a:pt x="8305" y="8474"/>
                  </a:cubicBezTo>
                  <a:cubicBezTo>
                    <a:pt x="8647" y="8474"/>
                    <a:pt x="8763" y="7969"/>
                    <a:pt x="8440" y="7872"/>
                  </a:cubicBezTo>
                  <a:cubicBezTo>
                    <a:pt x="7572" y="7639"/>
                    <a:pt x="6705" y="7239"/>
                    <a:pt x="5871" y="6838"/>
                  </a:cubicBezTo>
                  <a:cubicBezTo>
                    <a:pt x="4237" y="6004"/>
                    <a:pt x="2635" y="4904"/>
                    <a:pt x="1601" y="3403"/>
                  </a:cubicBezTo>
                  <a:cubicBezTo>
                    <a:pt x="968" y="2502"/>
                    <a:pt x="601" y="1401"/>
                    <a:pt x="567" y="300"/>
                  </a:cubicBezTo>
                  <a:cubicBezTo>
                    <a:pt x="567" y="100"/>
                    <a:pt x="417" y="0"/>
                    <a:pt x="2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09"/>
            <p:cNvSpPr/>
            <p:nvPr/>
          </p:nvSpPr>
          <p:spPr>
            <a:xfrm rot="-4872686">
              <a:off x="5233588" y="2973914"/>
              <a:ext cx="266891" cy="442291"/>
            </a:xfrm>
            <a:custGeom>
              <a:rect b="b" l="l" r="r" t="t"/>
              <a:pathLst>
                <a:path extrusionOk="0" h="8924" w="5385">
                  <a:moveTo>
                    <a:pt x="5050" y="0"/>
                  </a:moveTo>
                  <a:cubicBezTo>
                    <a:pt x="4941" y="0"/>
                    <a:pt x="4838" y="59"/>
                    <a:pt x="4811" y="194"/>
                  </a:cubicBezTo>
                  <a:cubicBezTo>
                    <a:pt x="4211" y="2395"/>
                    <a:pt x="3244" y="4497"/>
                    <a:pt x="1976" y="6398"/>
                  </a:cubicBezTo>
                  <a:cubicBezTo>
                    <a:pt x="1476" y="7099"/>
                    <a:pt x="909" y="7799"/>
                    <a:pt x="241" y="8399"/>
                  </a:cubicBezTo>
                  <a:cubicBezTo>
                    <a:pt x="1" y="8640"/>
                    <a:pt x="232" y="8924"/>
                    <a:pt x="470" y="8924"/>
                  </a:cubicBezTo>
                  <a:cubicBezTo>
                    <a:pt x="529" y="8924"/>
                    <a:pt x="589" y="8906"/>
                    <a:pt x="642" y="8866"/>
                  </a:cubicBezTo>
                  <a:cubicBezTo>
                    <a:pt x="1342" y="8266"/>
                    <a:pt x="1909" y="7465"/>
                    <a:pt x="2410" y="6732"/>
                  </a:cubicBezTo>
                  <a:cubicBezTo>
                    <a:pt x="3744" y="4797"/>
                    <a:pt x="4711" y="2629"/>
                    <a:pt x="5345" y="327"/>
                  </a:cubicBezTo>
                  <a:cubicBezTo>
                    <a:pt x="5385" y="128"/>
                    <a:pt x="5211" y="0"/>
                    <a:pt x="50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09"/>
            <p:cNvSpPr/>
            <p:nvPr/>
          </p:nvSpPr>
          <p:spPr>
            <a:xfrm rot="-6503520">
              <a:off x="5557651" y="2414774"/>
              <a:ext cx="338605" cy="555486"/>
            </a:xfrm>
            <a:custGeom>
              <a:rect b="b" l="l" r="r" t="t"/>
              <a:pathLst>
                <a:path extrusionOk="0" h="11208" w="6832">
                  <a:moveTo>
                    <a:pt x="338" y="1"/>
                  </a:moveTo>
                  <a:cubicBezTo>
                    <a:pt x="171" y="1"/>
                    <a:pt x="1" y="137"/>
                    <a:pt x="61" y="359"/>
                  </a:cubicBezTo>
                  <a:cubicBezTo>
                    <a:pt x="728" y="3227"/>
                    <a:pt x="1963" y="6029"/>
                    <a:pt x="3731" y="8431"/>
                  </a:cubicBezTo>
                  <a:cubicBezTo>
                    <a:pt x="4431" y="9365"/>
                    <a:pt x="5232" y="10366"/>
                    <a:pt x="6166" y="11133"/>
                  </a:cubicBezTo>
                  <a:cubicBezTo>
                    <a:pt x="6233" y="11186"/>
                    <a:pt x="6308" y="11208"/>
                    <a:pt x="6379" y="11208"/>
                  </a:cubicBezTo>
                  <a:cubicBezTo>
                    <a:pt x="6624" y="11208"/>
                    <a:pt x="6832" y="10947"/>
                    <a:pt x="6599" y="10766"/>
                  </a:cubicBezTo>
                  <a:cubicBezTo>
                    <a:pt x="5665" y="9999"/>
                    <a:pt x="4931" y="9098"/>
                    <a:pt x="4231" y="8131"/>
                  </a:cubicBezTo>
                  <a:cubicBezTo>
                    <a:pt x="2463" y="5763"/>
                    <a:pt x="1262" y="3027"/>
                    <a:pt x="595" y="192"/>
                  </a:cubicBezTo>
                  <a:cubicBezTo>
                    <a:pt x="555" y="60"/>
                    <a:pt x="448" y="1"/>
                    <a:pt x="33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09"/>
            <p:cNvSpPr/>
            <p:nvPr/>
          </p:nvSpPr>
          <p:spPr>
            <a:xfrm rot="-3532985">
              <a:off x="2341442" y="2591235"/>
              <a:ext cx="156118" cy="460869"/>
            </a:xfrm>
            <a:custGeom>
              <a:rect b="b" l="l" r="r" t="t"/>
              <a:pathLst>
                <a:path extrusionOk="0" h="9299" w="3150">
                  <a:moveTo>
                    <a:pt x="393" y="1"/>
                  </a:moveTo>
                  <a:cubicBezTo>
                    <a:pt x="179" y="1"/>
                    <a:pt x="0" y="262"/>
                    <a:pt x="181" y="442"/>
                  </a:cubicBezTo>
                  <a:cubicBezTo>
                    <a:pt x="2249" y="2677"/>
                    <a:pt x="2849" y="6113"/>
                    <a:pt x="2483" y="9049"/>
                  </a:cubicBezTo>
                  <a:cubicBezTo>
                    <a:pt x="2466" y="9215"/>
                    <a:pt x="2591" y="9299"/>
                    <a:pt x="2724" y="9299"/>
                  </a:cubicBezTo>
                  <a:cubicBezTo>
                    <a:pt x="2858" y="9299"/>
                    <a:pt x="3000" y="9215"/>
                    <a:pt x="3016" y="9049"/>
                  </a:cubicBezTo>
                  <a:cubicBezTo>
                    <a:pt x="3150" y="7948"/>
                    <a:pt x="3116" y="6847"/>
                    <a:pt x="2983" y="5746"/>
                  </a:cubicBezTo>
                  <a:cubicBezTo>
                    <a:pt x="2716" y="3678"/>
                    <a:pt x="2016" y="1610"/>
                    <a:pt x="581" y="76"/>
                  </a:cubicBezTo>
                  <a:cubicBezTo>
                    <a:pt x="521" y="23"/>
                    <a:pt x="456" y="1"/>
                    <a:pt x="39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09"/>
            <p:cNvSpPr/>
            <p:nvPr/>
          </p:nvSpPr>
          <p:spPr>
            <a:xfrm rot="-4872686">
              <a:off x="4940232" y="2707868"/>
              <a:ext cx="452104" cy="343117"/>
            </a:xfrm>
            <a:custGeom>
              <a:rect b="b" l="l" r="r" t="t"/>
              <a:pathLst>
                <a:path extrusionOk="0" h="6923" w="9122">
                  <a:moveTo>
                    <a:pt x="399" y="0"/>
                  </a:moveTo>
                  <a:cubicBezTo>
                    <a:pt x="206" y="0"/>
                    <a:pt x="1" y="200"/>
                    <a:pt x="117" y="431"/>
                  </a:cubicBezTo>
                  <a:cubicBezTo>
                    <a:pt x="1751" y="3300"/>
                    <a:pt x="4853" y="5268"/>
                    <a:pt x="7822" y="6569"/>
                  </a:cubicBezTo>
                  <a:cubicBezTo>
                    <a:pt x="8122" y="6669"/>
                    <a:pt x="8356" y="6802"/>
                    <a:pt x="8656" y="6903"/>
                  </a:cubicBezTo>
                  <a:cubicBezTo>
                    <a:pt x="8698" y="6916"/>
                    <a:pt x="8736" y="6923"/>
                    <a:pt x="8771" y="6923"/>
                  </a:cubicBezTo>
                  <a:cubicBezTo>
                    <a:pt x="9073" y="6923"/>
                    <a:pt x="9122" y="6458"/>
                    <a:pt x="8823" y="6369"/>
                  </a:cubicBezTo>
                  <a:cubicBezTo>
                    <a:pt x="6588" y="5535"/>
                    <a:pt x="4320" y="4234"/>
                    <a:pt x="2585" y="2566"/>
                  </a:cubicBezTo>
                  <a:cubicBezTo>
                    <a:pt x="1818" y="1866"/>
                    <a:pt x="1117" y="1065"/>
                    <a:pt x="617" y="131"/>
                  </a:cubicBezTo>
                  <a:cubicBezTo>
                    <a:pt x="566" y="39"/>
                    <a:pt x="484" y="0"/>
                    <a:pt x="39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09"/>
            <p:cNvSpPr/>
            <p:nvPr/>
          </p:nvSpPr>
          <p:spPr>
            <a:xfrm rot="-4056268">
              <a:off x="1844785" y="2540642"/>
              <a:ext cx="562711" cy="105366"/>
            </a:xfrm>
            <a:custGeom>
              <a:rect b="b" l="l" r="r" t="t"/>
              <a:pathLst>
                <a:path extrusionOk="0" h="2126" w="11354">
                  <a:moveTo>
                    <a:pt x="395" y="1"/>
                  </a:moveTo>
                  <a:cubicBezTo>
                    <a:pt x="115" y="1"/>
                    <a:pt x="0" y="474"/>
                    <a:pt x="323" y="603"/>
                  </a:cubicBezTo>
                  <a:cubicBezTo>
                    <a:pt x="1724" y="1103"/>
                    <a:pt x="3192" y="1503"/>
                    <a:pt x="4660" y="1770"/>
                  </a:cubicBezTo>
                  <a:cubicBezTo>
                    <a:pt x="5628" y="1948"/>
                    <a:pt x="6744" y="2125"/>
                    <a:pt x="7843" y="2125"/>
                  </a:cubicBezTo>
                  <a:cubicBezTo>
                    <a:pt x="9016" y="2125"/>
                    <a:pt x="10168" y="1923"/>
                    <a:pt x="11098" y="1303"/>
                  </a:cubicBezTo>
                  <a:cubicBezTo>
                    <a:pt x="11354" y="1132"/>
                    <a:pt x="11173" y="768"/>
                    <a:pt x="10948" y="768"/>
                  </a:cubicBezTo>
                  <a:cubicBezTo>
                    <a:pt x="10910" y="768"/>
                    <a:pt x="10870" y="778"/>
                    <a:pt x="10831" y="803"/>
                  </a:cubicBezTo>
                  <a:cubicBezTo>
                    <a:pt x="9958" y="1368"/>
                    <a:pt x="8890" y="1558"/>
                    <a:pt x="7797" y="1558"/>
                  </a:cubicBezTo>
                  <a:cubicBezTo>
                    <a:pt x="6633" y="1558"/>
                    <a:pt x="5441" y="1343"/>
                    <a:pt x="4426" y="1136"/>
                  </a:cubicBezTo>
                  <a:cubicBezTo>
                    <a:pt x="3092" y="836"/>
                    <a:pt x="1724" y="503"/>
                    <a:pt x="423" y="2"/>
                  </a:cubicBezTo>
                  <a:cubicBezTo>
                    <a:pt x="414" y="1"/>
                    <a:pt x="404" y="1"/>
                    <a:pt x="39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09"/>
            <p:cNvSpPr/>
            <p:nvPr/>
          </p:nvSpPr>
          <p:spPr>
            <a:xfrm>
              <a:off x="2753699" y="2627806"/>
              <a:ext cx="252806" cy="402774"/>
            </a:xfrm>
            <a:custGeom>
              <a:rect b="b" l="l" r="r" t="t"/>
              <a:pathLst>
                <a:path extrusionOk="0" h="8127" w="5101">
                  <a:moveTo>
                    <a:pt x="250" y="0"/>
                  </a:moveTo>
                  <a:cubicBezTo>
                    <a:pt x="120" y="0"/>
                    <a:pt x="1" y="84"/>
                    <a:pt x="17" y="263"/>
                  </a:cubicBezTo>
                  <a:cubicBezTo>
                    <a:pt x="184" y="2231"/>
                    <a:pt x="1218" y="3966"/>
                    <a:pt x="2352" y="5567"/>
                  </a:cubicBezTo>
                  <a:cubicBezTo>
                    <a:pt x="3019" y="6434"/>
                    <a:pt x="3720" y="7302"/>
                    <a:pt x="4520" y="8069"/>
                  </a:cubicBezTo>
                  <a:cubicBezTo>
                    <a:pt x="4567" y="8109"/>
                    <a:pt x="4621" y="8126"/>
                    <a:pt x="4674" y="8126"/>
                  </a:cubicBezTo>
                  <a:cubicBezTo>
                    <a:pt x="4887" y="8126"/>
                    <a:pt x="5101" y="7849"/>
                    <a:pt x="4887" y="7635"/>
                  </a:cubicBezTo>
                  <a:cubicBezTo>
                    <a:pt x="4154" y="6935"/>
                    <a:pt x="3486" y="6134"/>
                    <a:pt x="2886" y="5367"/>
                  </a:cubicBezTo>
                  <a:cubicBezTo>
                    <a:pt x="1819" y="3899"/>
                    <a:pt x="751" y="2131"/>
                    <a:pt x="551" y="263"/>
                  </a:cubicBezTo>
                  <a:cubicBezTo>
                    <a:pt x="534" y="92"/>
                    <a:pt x="386" y="0"/>
                    <a:pt x="2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09"/>
            <p:cNvSpPr/>
            <p:nvPr/>
          </p:nvSpPr>
          <p:spPr>
            <a:xfrm rot="-2969434">
              <a:off x="3849732" y="2824684"/>
              <a:ext cx="249928" cy="171823"/>
            </a:xfrm>
            <a:custGeom>
              <a:rect b="b" l="l" r="r" t="t"/>
              <a:pathLst>
                <a:path extrusionOk="0" h="3467" w="5043">
                  <a:moveTo>
                    <a:pt x="400" y="0"/>
                  </a:moveTo>
                  <a:cubicBezTo>
                    <a:pt x="199" y="0"/>
                    <a:pt x="0" y="200"/>
                    <a:pt x="139" y="431"/>
                  </a:cubicBezTo>
                  <a:cubicBezTo>
                    <a:pt x="406" y="798"/>
                    <a:pt x="673" y="1165"/>
                    <a:pt x="973" y="1499"/>
                  </a:cubicBezTo>
                  <a:cubicBezTo>
                    <a:pt x="1540" y="2166"/>
                    <a:pt x="2274" y="2800"/>
                    <a:pt x="3108" y="3133"/>
                  </a:cubicBezTo>
                  <a:cubicBezTo>
                    <a:pt x="3608" y="3333"/>
                    <a:pt x="4142" y="3467"/>
                    <a:pt x="4676" y="3467"/>
                  </a:cubicBezTo>
                  <a:cubicBezTo>
                    <a:pt x="5032" y="3467"/>
                    <a:pt x="5042" y="2932"/>
                    <a:pt x="4706" y="2932"/>
                  </a:cubicBezTo>
                  <a:cubicBezTo>
                    <a:pt x="4696" y="2932"/>
                    <a:pt x="4686" y="2932"/>
                    <a:pt x="4676" y="2933"/>
                  </a:cubicBezTo>
                  <a:cubicBezTo>
                    <a:pt x="4638" y="2935"/>
                    <a:pt x="4600" y="2935"/>
                    <a:pt x="4563" y="2935"/>
                  </a:cubicBezTo>
                  <a:cubicBezTo>
                    <a:pt x="3041" y="2935"/>
                    <a:pt x="1687" y="1637"/>
                    <a:pt x="873" y="498"/>
                  </a:cubicBezTo>
                  <a:lnTo>
                    <a:pt x="640" y="131"/>
                  </a:lnTo>
                  <a:cubicBezTo>
                    <a:pt x="578" y="39"/>
                    <a:pt x="489" y="0"/>
                    <a:pt x="4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09"/>
            <p:cNvSpPr/>
            <p:nvPr/>
          </p:nvSpPr>
          <p:spPr>
            <a:xfrm rot="10100488">
              <a:off x="6071825" y="2219654"/>
              <a:ext cx="477808" cy="445098"/>
            </a:xfrm>
            <a:custGeom>
              <a:rect b="b" l="l" r="r" t="t"/>
              <a:pathLst>
                <a:path extrusionOk="0" h="8981" w="9641">
                  <a:moveTo>
                    <a:pt x="9247" y="1"/>
                  </a:moveTo>
                  <a:cubicBezTo>
                    <a:pt x="9165" y="1"/>
                    <a:pt x="9082" y="37"/>
                    <a:pt x="9023" y="126"/>
                  </a:cubicBezTo>
                  <a:cubicBezTo>
                    <a:pt x="8022" y="1827"/>
                    <a:pt x="6554" y="3228"/>
                    <a:pt x="5086" y="4529"/>
                  </a:cubicBezTo>
                  <a:cubicBezTo>
                    <a:pt x="3819" y="5697"/>
                    <a:pt x="2485" y="6797"/>
                    <a:pt x="1084" y="7798"/>
                  </a:cubicBezTo>
                  <a:cubicBezTo>
                    <a:pt x="783" y="7998"/>
                    <a:pt x="517" y="8198"/>
                    <a:pt x="250" y="8432"/>
                  </a:cubicBezTo>
                  <a:cubicBezTo>
                    <a:pt x="0" y="8626"/>
                    <a:pt x="142" y="8981"/>
                    <a:pt x="389" y="8981"/>
                  </a:cubicBezTo>
                  <a:cubicBezTo>
                    <a:pt x="439" y="8981"/>
                    <a:pt x="493" y="8966"/>
                    <a:pt x="550" y="8932"/>
                  </a:cubicBezTo>
                  <a:cubicBezTo>
                    <a:pt x="3052" y="7164"/>
                    <a:pt x="5520" y="5196"/>
                    <a:pt x="7555" y="2961"/>
                  </a:cubicBezTo>
                  <a:cubicBezTo>
                    <a:pt x="8255" y="2161"/>
                    <a:pt x="8989" y="1327"/>
                    <a:pt x="9523" y="393"/>
                  </a:cubicBezTo>
                  <a:cubicBezTo>
                    <a:pt x="9640" y="205"/>
                    <a:pt x="9444" y="1"/>
                    <a:pt x="924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9" name="Google Shape;5859;p109"/>
            <p:cNvGrpSpPr/>
            <p:nvPr/>
          </p:nvGrpSpPr>
          <p:grpSpPr>
            <a:xfrm>
              <a:off x="7093955" y="2256297"/>
              <a:ext cx="701679" cy="635332"/>
              <a:chOff x="5409980" y="2305472"/>
              <a:chExt cx="701679" cy="635332"/>
            </a:xfrm>
          </p:grpSpPr>
          <p:sp>
            <p:nvSpPr>
              <p:cNvPr id="5860" name="Google Shape;5860;p109"/>
              <p:cNvSpPr/>
              <p:nvPr/>
            </p:nvSpPr>
            <p:spPr>
              <a:xfrm rot="-6503528">
                <a:off x="5748390" y="2356406"/>
                <a:ext cx="329815" cy="308415"/>
              </a:xfrm>
              <a:custGeom>
                <a:rect b="b" l="l" r="r" t="t"/>
                <a:pathLst>
                  <a:path extrusionOk="0" h="3994" w="4271">
                    <a:moveTo>
                      <a:pt x="1022" y="0"/>
                    </a:moveTo>
                    <a:cubicBezTo>
                      <a:pt x="725" y="0"/>
                      <a:pt x="487" y="63"/>
                      <a:pt x="367" y="172"/>
                    </a:cubicBezTo>
                    <a:cubicBezTo>
                      <a:pt x="0" y="439"/>
                      <a:pt x="0" y="1940"/>
                      <a:pt x="934" y="2941"/>
                    </a:cubicBezTo>
                    <a:cubicBezTo>
                      <a:pt x="1593" y="3622"/>
                      <a:pt x="2359" y="3994"/>
                      <a:pt x="2971" y="3994"/>
                    </a:cubicBezTo>
                    <a:cubicBezTo>
                      <a:pt x="3258" y="3994"/>
                      <a:pt x="3511" y="3912"/>
                      <a:pt x="3703" y="3741"/>
                    </a:cubicBezTo>
                    <a:cubicBezTo>
                      <a:pt x="4270" y="3207"/>
                      <a:pt x="4037" y="1940"/>
                      <a:pt x="3103" y="939"/>
                    </a:cubicBezTo>
                    <a:cubicBezTo>
                      <a:pt x="2497" y="266"/>
                      <a:pt x="1634" y="0"/>
                      <a:pt x="10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09"/>
              <p:cNvSpPr/>
              <p:nvPr/>
            </p:nvSpPr>
            <p:spPr>
              <a:xfrm rot="-6503520">
                <a:off x="5557651" y="2414774"/>
                <a:ext cx="338605" cy="555486"/>
              </a:xfrm>
              <a:custGeom>
                <a:rect b="b" l="l" r="r" t="t"/>
                <a:pathLst>
                  <a:path extrusionOk="0" h="11208" w="6832">
                    <a:moveTo>
                      <a:pt x="338" y="1"/>
                    </a:moveTo>
                    <a:cubicBezTo>
                      <a:pt x="171" y="1"/>
                      <a:pt x="1" y="137"/>
                      <a:pt x="61" y="359"/>
                    </a:cubicBezTo>
                    <a:cubicBezTo>
                      <a:pt x="728" y="3227"/>
                      <a:pt x="1963" y="6029"/>
                      <a:pt x="3731" y="8431"/>
                    </a:cubicBezTo>
                    <a:cubicBezTo>
                      <a:pt x="4431" y="9365"/>
                      <a:pt x="5232" y="10366"/>
                      <a:pt x="6166" y="11133"/>
                    </a:cubicBezTo>
                    <a:cubicBezTo>
                      <a:pt x="6233" y="11186"/>
                      <a:pt x="6308" y="11208"/>
                      <a:pt x="6379" y="11208"/>
                    </a:cubicBezTo>
                    <a:cubicBezTo>
                      <a:pt x="6624" y="11208"/>
                      <a:pt x="6832" y="10947"/>
                      <a:pt x="6599" y="10766"/>
                    </a:cubicBezTo>
                    <a:cubicBezTo>
                      <a:pt x="5665" y="9999"/>
                      <a:pt x="4931" y="9098"/>
                      <a:pt x="4231" y="8131"/>
                    </a:cubicBezTo>
                    <a:cubicBezTo>
                      <a:pt x="2463" y="5763"/>
                      <a:pt x="1262" y="3027"/>
                      <a:pt x="595" y="192"/>
                    </a:cubicBezTo>
                    <a:cubicBezTo>
                      <a:pt x="555" y="60"/>
                      <a:pt x="448" y="1"/>
                      <a:pt x="33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2" name="Google Shape;5862;p109"/>
            <p:cNvSpPr/>
            <p:nvPr/>
          </p:nvSpPr>
          <p:spPr>
            <a:xfrm rot="-4872686">
              <a:off x="6543857" y="2316747"/>
              <a:ext cx="452104" cy="343117"/>
            </a:xfrm>
            <a:custGeom>
              <a:rect b="b" l="l" r="r" t="t"/>
              <a:pathLst>
                <a:path extrusionOk="0" h="6923" w="9122">
                  <a:moveTo>
                    <a:pt x="399" y="0"/>
                  </a:moveTo>
                  <a:cubicBezTo>
                    <a:pt x="206" y="0"/>
                    <a:pt x="1" y="200"/>
                    <a:pt x="117" y="431"/>
                  </a:cubicBezTo>
                  <a:cubicBezTo>
                    <a:pt x="1751" y="3300"/>
                    <a:pt x="4853" y="5268"/>
                    <a:pt x="7822" y="6569"/>
                  </a:cubicBezTo>
                  <a:cubicBezTo>
                    <a:pt x="8122" y="6669"/>
                    <a:pt x="8356" y="6802"/>
                    <a:pt x="8656" y="6903"/>
                  </a:cubicBezTo>
                  <a:cubicBezTo>
                    <a:pt x="8698" y="6916"/>
                    <a:pt x="8736" y="6923"/>
                    <a:pt x="8771" y="6923"/>
                  </a:cubicBezTo>
                  <a:cubicBezTo>
                    <a:pt x="9073" y="6923"/>
                    <a:pt x="9122" y="6458"/>
                    <a:pt x="8823" y="6369"/>
                  </a:cubicBezTo>
                  <a:cubicBezTo>
                    <a:pt x="6588" y="5535"/>
                    <a:pt x="4320" y="4234"/>
                    <a:pt x="2585" y="2566"/>
                  </a:cubicBezTo>
                  <a:cubicBezTo>
                    <a:pt x="1818" y="1866"/>
                    <a:pt x="1117" y="1065"/>
                    <a:pt x="617" y="131"/>
                  </a:cubicBezTo>
                  <a:cubicBezTo>
                    <a:pt x="566" y="39"/>
                    <a:pt x="484" y="0"/>
                    <a:pt x="39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09"/>
            <p:cNvSpPr/>
            <p:nvPr/>
          </p:nvSpPr>
          <p:spPr>
            <a:xfrm rot="-3417305">
              <a:off x="1859728" y="2909966"/>
              <a:ext cx="337007" cy="492654"/>
            </a:xfrm>
            <a:custGeom>
              <a:rect b="b" l="l" r="r" t="t"/>
              <a:pathLst>
                <a:path extrusionOk="0" h="4878" w="3337">
                  <a:moveTo>
                    <a:pt x="1958" y="0"/>
                  </a:moveTo>
                  <a:cubicBezTo>
                    <a:pt x="1494" y="0"/>
                    <a:pt x="396" y="948"/>
                    <a:pt x="234" y="2239"/>
                  </a:cubicBezTo>
                  <a:cubicBezTo>
                    <a:pt x="1" y="3573"/>
                    <a:pt x="568" y="4774"/>
                    <a:pt x="1335" y="4874"/>
                  </a:cubicBezTo>
                  <a:cubicBezTo>
                    <a:pt x="1360" y="4876"/>
                    <a:pt x="1386" y="4877"/>
                    <a:pt x="1411" y="4877"/>
                  </a:cubicBezTo>
                  <a:cubicBezTo>
                    <a:pt x="2188" y="4877"/>
                    <a:pt x="2975" y="3898"/>
                    <a:pt x="3136" y="2606"/>
                  </a:cubicBezTo>
                  <a:cubicBezTo>
                    <a:pt x="3337" y="1271"/>
                    <a:pt x="2503" y="70"/>
                    <a:pt x="2002" y="4"/>
                  </a:cubicBezTo>
                  <a:cubicBezTo>
                    <a:pt x="1988" y="2"/>
                    <a:pt x="1973" y="0"/>
                    <a:pt x="19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09"/>
            <p:cNvSpPr/>
            <p:nvPr/>
          </p:nvSpPr>
          <p:spPr>
            <a:xfrm rot="-3417361">
              <a:off x="1676130" y="2794749"/>
              <a:ext cx="156119" cy="460872"/>
            </a:xfrm>
            <a:custGeom>
              <a:rect b="b" l="l" r="r" t="t"/>
              <a:pathLst>
                <a:path extrusionOk="0" h="9299" w="3150">
                  <a:moveTo>
                    <a:pt x="393" y="1"/>
                  </a:moveTo>
                  <a:cubicBezTo>
                    <a:pt x="179" y="1"/>
                    <a:pt x="0" y="262"/>
                    <a:pt x="181" y="442"/>
                  </a:cubicBezTo>
                  <a:cubicBezTo>
                    <a:pt x="2249" y="2677"/>
                    <a:pt x="2849" y="6113"/>
                    <a:pt x="2483" y="9049"/>
                  </a:cubicBezTo>
                  <a:cubicBezTo>
                    <a:pt x="2466" y="9215"/>
                    <a:pt x="2591" y="9299"/>
                    <a:pt x="2724" y="9299"/>
                  </a:cubicBezTo>
                  <a:cubicBezTo>
                    <a:pt x="2858" y="9299"/>
                    <a:pt x="3000" y="9215"/>
                    <a:pt x="3016" y="9049"/>
                  </a:cubicBezTo>
                  <a:cubicBezTo>
                    <a:pt x="3150" y="7948"/>
                    <a:pt x="3116" y="6847"/>
                    <a:pt x="2983" y="5746"/>
                  </a:cubicBezTo>
                  <a:cubicBezTo>
                    <a:pt x="2716" y="3678"/>
                    <a:pt x="2016" y="1610"/>
                    <a:pt x="581" y="76"/>
                  </a:cubicBezTo>
                  <a:cubicBezTo>
                    <a:pt x="521" y="23"/>
                    <a:pt x="456" y="1"/>
                    <a:pt x="39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8" name="Shape 5868"/>
        <p:cNvGrpSpPr/>
        <p:nvPr/>
      </p:nvGrpSpPr>
      <p:grpSpPr>
        <a:xfrm>
          <a:off x="0" y="0"/>
          <a:ext cx="0" cy="0"/>
          <a:chOff x="0" y="0"/>
          <a:chExt cx="0" cy="0"/>
        </a:xfrm>
      </p:grpSpPr>
      <p:graphicFrame>
        <p:nvGraphicFramePr>
          <p:cNvPr id="5869" name="Google Shape;5869;p110"/>
          <p:cNvGraphicFramePr/>
          <p:nvPr/>
        </p:nvGraphicFramePr>
        <p:xfrm>
          <a:off x="2783413" y="1238250"/>
          <a:ext cx="3000000" cy="3000000"/>
        </p:xfrm>
        <a:graphic>
          <a:graphicData uri="http://schemas.openxmlformats.org/drawingml/2006/table">
            <a:tbl>
              <a:tblPr>
                <a:noFill/>
                <a:tableStyleId>{C47DCAD6-0A2C-48E7-8A8B-108EFCD81B75}</a:tableStyleId>
              </a:tblPr>
              <a:tblGrid>
                <a:gridCol w="1192600"/>
                <a:gridCol w="1192600"/>
                <a:gridCol w="1192600"/>
              </a:tblGrid>
              <a:tr h="5550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go</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going</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went</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5550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take</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took</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taking</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50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had run</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ran</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running</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032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e</a:t>
                      </a:r>
                      <a:r>
                        <a:rPr lang="en">
                          <a:solidFill>
                            <a:schemeClr val="lt2"/>
                          </a:solidFill>
                          <a:latin typeface="Poppins"/>
                          <a:ea typeface="Poppins"/>
                          <a:cs typeface="Poppins"/>
                          <a:sym typeface="Poppins"/>
                        </a:rPr>
                        <a:t>at </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had eaten</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will eat</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r h="5550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is working</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work</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worked</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55505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thought</a:t>
                      </a:r>
                      <a:endParaRPr>
                        <a:solidFill>
                          <a:schemeClr val="lt2"/>
                        </a:solidFill>
                        <a:latin typeface="Poppins"/>
                        <a:ea typeface="Poppins"/>
                        <a:cs typeface="Poppins"/>
                        <a:sym typeface="Poppi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shall think</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think</a:t>
                      </a:r>
                      <a:endParaRPr>
                        <a:solidFill>
                          <a:schemeClr val="lt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5870" name="Google Shape;5870;p110"/>
          <p:cNvSpPr txBox="1"/>
          <p:nvPr>
            <p:ph type="title"/>
          </p:nvPr>
        </p:nvSpPr>
        <p:spPr>
          <a:xfrm>
            <a:off x="1393075" y="519400"/>
            <a:ext cx="63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LEARN TO </a:t>
            </a:r>
            <a:r>
              <a:rPr lang="en">
                <a:solidFill>
                  <a:schemeClr val="dk2"/>
                </a:solidFill>
              </a:rPr>
              <a:t>CONJUGATE</a:t>
            </a:r>
            <a:endParaRPr>
              <a:solidFill>
                <a:schemeClr val="dk2"/>
              </a:solidFill>
            </a:endParaRPr>
          </a:p>
        </p:txBody>
      </p:sp>
      <p:sp>
        <p:nvSpPr>
          <p:cNvPr id="5871" name="Google Shape;5871;p110"/>
          <p:cNvSpPr txBox="1"/>
          <p:nvPr/>
        </p:nvSpPr>
        <p:spPr>
          <a:xfrm>
            <a:off x="720000" y="1251500"/>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SIMPLE PRESENT</a:t>
            </a:r>
            <a:endParaRPr sz="2000">
              <a:solidFill>
                <a:schemeClr val="dk1"/>
              </a:solidFill>
              <a:latin typeface="Denk One"/>
              <a:ea typeface="Denk One"/>
              <a:cs typeface="Denk One"/>
              <a:sym typeface="Denk One"/>
            </a:endParaRPr>
          </a:p>
        </p:txBody>
      </p:sp>
      <p:sp>
        <p:nvSpPr>
          <p:cNvPr id="5872" name="Google Shape;5872;p110"/>
          <p:cNvSpPr/>
          <p:nvPr/>
        </p:nvSpPr>
        <p:spPr>
          <a:xfrm>
            <a:off x="6508600" y="1370300"/>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example here</a:t>
            </a:r>
            <a:endParaRPr>
              <a:solidFill>
                <a:schemeClr val="lt2"/>
              </a:solidFill>
              <a:latin typeface="Poppins"/>
              <a:ea typeface="Poppins"/>
              <a:cs typeface="Poppins"/>
              <a:sym typeface="Poppins"/>
            </a:endParaRPr>
          </a:p>
        </p:txBody>
      </p:sp>
      <p:sp>
        <p:nvSpPr>
          <p:cNvPr id="5873" name="Google Shape;5873;p110"/>
          <p:cNvSpPr txBox="1"/>
          <p:nvPr/>
        </p:nvSpPr>
        <p:spPr>
          <a:xfrm>
            <a:off x="720000" y="1811565"/>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SIMPLE PAST</a:t>
            </a:r>
            <a:endParaRPr sz="2000">
              <a:solidFill>
                <a:schemeClr val="dk1"/>
              </a:solidFill>
              <a:latin typeface="Denk One"/>
              <a:ea typeface="Denk One"/>
              <a:cs typeface="Denk One"/>
              <a:sym typeface="Denk One"/>
            </a:endParaRPr>
          </a:p>
        </p:txBody>
      </p:sp>
      <p:sp>
        <p:nvSpPr>
          <p:cNvPr id="5874" name="Google Shape;5874;p110"/>
          <p:cNvSpPr txBox="1"/>
          <p:nvPr/>
        </p:nvSpPr>
        <p:spPr>
          <a:xfrm>
            <a:off x="720000" y="2371629"/>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PAST PERFECT</a:t>
            </a:r>
            <a:endParaRPr sz="2000">
              <a:solidFill>
                <a:schemeClr val="dk1"/>
              </a:solidFill>
              <a:latin typeface="Denk One"/>
              <a:ea typeface="Denk One"/>
              <a:cs typeface="Denk One"/>
              <a:sym typeface="Denk One"/>
            </a:endParaRPr>
          </a:p>
        </p:txBody>
      </p:sp>
      <p:sp>
        <p:nvSpPr>
          <p:cNvPr id="5875" name="Google Shape;5875;p110"/>
          <p:cNvSpPr txBox="1"/>
          <p:nvPr/>
        </p:nvSpPr>
        <p:spPr>
          <a:xfrm>
            <a:off x="720000" y="2931694"/>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FUTURE</a:t>
            </a:r>
            <a:endParaRPr sz="2000">
              <a:solidFill>
                <a:schemeClr val="dk1"/>
              </a:solidFill>
              <a:latin typeface="Denk One"/>
              <a:ea typeface="Denk One"/>
              <a:cs typeface="Denk One"/>
              <a:sym typeface="Denk One"/>
            </a:endParaRPr>
          </a:p>
        </p:txBody>
      </p:sp>
      <p:sp>
        <p:nvSpPr>
          <p:cNvPr id="5876" name="Google Shape;5876;p110"/>
          <p:cNvSpPr txBox="1"/>
          <p:nvPr/>
        </p:nvSpPr>
        <p:spPr>
          <a:xfrm>
            <a:off x="720000" y="3491759"/>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P. </a:t>
            </a:r>
            <a:r>
              <a:rPr lang="en" sz="2000">
                <a:solidFill>
                  <a:schemeClr val="dk1"/>
                </a:solidFill>
                <a:latin typeface="Denk One"/>
                <a:ea typeface="Denk One"/>
                <a:cs typeface="Denk One"/>
                <a:sym typeface="Denk One"/>
              </a:rPr>
              <a:t>CONTINUOUS</a:t>
            </a:r>
            <a:endParaRPr sz="2000">
              <a:solidFill>
                <a:schemeClr val="dk1"/>
              </a:solidFill>
              <a:latin typeface="Denk One"/>
              <a:ea typeface="Denk One"/>
              <a:cs typeface="Denk One"/>
              <a:sym typeface="Denk One"/>
            </a:endParaRPr>
          </a:p>
        </p:txBody>
      </p:sp>
      <p:sp>
        <p:nvSpPr>
          <p:cNvPr id="5877" name="Google Shape;5877;p110"/>
          <p:cNvSpPr txBox="1"/>
          <p:nvPr/>
        </p:nvSpPr>
        <p:spPr>
          <a:xfrm>
            <a:off x="720000" y="4051824"/>
            <a:ext cx="1971000" cy="5649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FUTURE PERFECT</a:t>
            </a:r>
            <a:endParaRPr sz="2000">
              <a:solidFill>
                <a:schemeClr val="dk1"/>
              </a:solidFill>
              <a:latin typeface="Denk One"/>
              <a:ea typeface="Denk One"/>
              <a:cs typeface="Denk One"/>
              <a:sym typeface="Denk One"/>
            </a:endParaRPr>
          </a:p>
        </p:txBody>
      </p:sp>
      <p:sp>
        <p:nvSpPr>
          <p:cNvPr id="5878" name="Google Shape;5878;p110"/>
          <p:cNvSpPr/>
          <p:nvPr/>
        </p:nvSpPr>
        <p:spPr>
          <a:xfrm>
            <a:off x="6508623" y="1930375"/>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a:t>
            </a:r>
            <a:r>
              <a:rPr lang="en">
                <a:solidFill>
                  <a:schemeClr val="lt2"/>
                </a:solidFill>
                <a:latin typeface="Poppins"/>
                <a:ea typeface="Poppins"/>
                <a:cs typeface="Poppins"/>
                <a:sym typeface="Poppins"/>
              </a:rPr>
              <a:t>example</a:t>
            </a:r>
            <a:r>
              <a:rPr lang="en">
                <a:solidFill>
                  <a:schemeClr val="lt2"/>
                </a:solidFill>
                <a:latin typeface="Poppins"/>
                <a:ea typeface="Poppins"/>
                <a:cs typeface="Poppins"/>
                <a:sym typeface="Poppins"/>
              </a:rPr>
              <a:t> here</a:t>
            </a:r>
            <a:endParaRPr>
              <a:solidFill>
                <a:schemeClr val="lt2"/>
              </a:solidFill>
              <a:latin typeface="Poppins"/>
              <a:ea typeface="Poppins"/>
              <a:cs typeface="Poppins"/>
              <a:sym typeface="Poppins"/>
            </a:endParaRPr>
          </a:p>
        </p:txBody>
      </p:sp>
      <p:sp>
        <p:nvSpPr>
          <p:cNvPr id="5879" name="Google Shape;5879;p110"/>
          <p:cNvSpPr/>
          <p:nvPr/>
        </p:nvSpPr>
        <p:spPr>
          <a:xfrm>
            <a:off x="6508623" y="2490437"/>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a:t>
            </a:r>
            <a:r>
              <a:rPr lang="en">
                <a:solidFill>
                  <a:schemeClr val="lt2"/>
                </a:solidFill>
                <a:latin typeface="Poppins"/>
                <a:ea typeface="Poppins"/>
                <a:cs typeface="Poppins"/>
                <a:sym typeface="Poppins"/>
              </a:rPr>
              <a:t>example</a:t>
            </a:r>
            <a:r>
              <a:rPr lang="en">
                <a:solidFill>
                  <a:schemeClr val="lt2"/>
                </a:solidFill>
                <a:latin typeface="Poppins"/>
                <a:ea typeface="Poppins"/>
                <a:cs typeface="Poppins"/>
                <a:sym typeface="Poppins"/>
              </a:rPr>
              <a:t> here</a:t>
            </a:r>
            <a:endParaRPr>
              <a:solidFill>
                <a:schemeClr val="lt2"/>
              </a:solidFill>
              <a:latin typeface="Poppins"/>
              <a:ea typeface="Poppins"/>
              <a:cs typeface="Poppins"/>
              <a:sym typeface="Poppins"/>
            </a:endParaRPr>
          </a:p>
        </p:txBody>
      </p:sp>
      <p:sp>
        <p:nvSpPr>
          <p:cNvPr id="5880" name="Google Shape;5880;p110"/>
          <p:cNvSpPr/>
          <p:nvPr/>
        </p:nvSpPr>
        <p:spPr>
          <a:xfrm>
            <a:off x="6508623" y="3050500"/>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a:t>
            </a:r>
            <a:r>
              <a:rPr lang="en">
                <a:solidFill>
                  <a:schemeClr val="lt2"/>
                </a:solidFill>
                <a:latin typeface="Poppins"/>
                <a:ea typeface="Poppins"/>
                <a:cs typeface="Poppins"/>
                <a:sym typeface="Poppins"/>
              </a:rPr>
              <a:t>example</a:t>
            </a:r>
            <a:r>
              <a:rPr lang="en">
                <a:solidFill>
                  <a:schemeClr val="lt2"/>
                </a:solidFill>
                <a:latin typeface="Poppins"/>
                <a:ea typeface="Poppins"/>
                <a:cs typeface="Poppins"/>
                <a:sym typeface="Poppins"/>
              </a:rPr>
              <a:t> here</a:t>
            </a:r>
            <a:endParaRPr>
              <a:solidFill>
                <a:schemeClr val="lt2"/>
              </a:solidFill>
              <a:latin typeface="Poppins"/>
              <a:ea typeface="Poppins"/>
              <a:cs typeface="Poppins"/>
              <a:sym typeface="Poppins"/>
            </a:endParaRPr>
          </a:p>
        </p:txBody>
      </p:sp>
      <p:sp>
        <p:nvSpPr>
          <p:cNvPr id="5881" name="Google Shape;5881;p110"/>
          <p:cNvSpPr/>
          <p:nvPr/>
        </p:nvSpPr>
        <p:spPr>
          <a:xfrm>
            <a:off x="6508623" y="3610563"/>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a:t>
            </a:r>
            <a:r>
              <a:rPr lang="en">
                <a:solidFill>
                  <a:schemeClr val="lt2"/>
                </a:solidFill>
                <a:latin typeface="Poppins"/>
                <a:ea typeface="Poppins"/>
                <a:cs typeface="Poppins"/>
                <a:sym typeface="Poppins"/>
              </a:rPr>
              <a:t>example</a:t>
            </a:r>
            <a:r>
              <a:rPr lang="en">
                <a:solidFill>
                  <a:schemeClr val="lt2"/>
                </a:solidFill>
                <a:latin typeface="Poppins"/>
                <a:ea typeface="Poppins"/>
                <a:cs typeface="Poppins"/>
                <a:sym typeface="Poppins"/>
              </a:rPr>
              <a:t> here</a:t>
            </a:r>
            <a:endParaRPr>
              <a:solidFill>
                <a:schemeClr val="lt2"/>
              </a:solidFill>
              <a:latin typeface="Poppins"/>
              <a:ea typeface="Poppins"/>
              <a:cs typeface="Poppins"/>
              <a:sym typeface="Poppins"/>
            </a:endParaRPr>
          </a:p>
        </p:txBody>
      </p:sp>
      <p:sp>
        <p:nvSpPr>
          <p:cNvPr id="5882" name="Google Shape;5882;p110"/>
          <p:cNvSpPr/>
          <p:nvPr/>
        </p:nvSpPr>
        <p:spPr>
          <a:xfrm>
            <a:off x="6508623" y="4170625"/>
            <a:ext cx="19155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an </a:t>
            </a:r>
            <a:r>
              <a:rPr lang="en">
                <a:solidFill>
                  <a:schemeClr val="lt2"/>
                </a:solidFill>
                <a:latin typeface="Poppins"/>
                <a:ea typeface="Poppins"/>
                <a:cs typeface="Poppins"/>
                <a:sym typeface="Poppins"/>
              </a:rPr>
              <a:t>example</a:t>
            </a:r>
            <a:r>
              <a:rPr lang="en">
                <a:solidFill>
                  <a:schemeClr val="lt2"/>
                </a:solidFill>
                <a:latin typeface="Poppins"/>
                <a:ea typeface="Poppins"/>
                <a:cs typeface="Poppins"/>
                <a:sym typeface="Poppins"/>
              </a:rPr>
              <a:t> here</a:t>
            </a:r>
            <a:endParaRPr>
              <a:solidFill>
                <a:schemeClr val="lt2"/>
              </a:solidFill>
              <a:latin typeface="Poppins"/>
              <a:ea typeface="Poppins"/>
              <a:cs typeface="Poppins"/>
              <a:sym typeface="Poppins"/>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6" name="Shape 5886"/>
        <p:cNvGrpSpPr/>
        <p:nvPr/>
      </p:nvGrpSpPr>
      <p:grpSpPr>
        <a:xfrm>
          <a:off x="0" y="0"/>
          <a:ext cx="0" cy="0"/>
          <a:chOff x="0" y="0"/>
          <a:chExt cx="0" cy="0"/>
        </a:xfrm>
      </p:grpSpPr>
      <p:sp>
        <p:nvSpPr>
          <p:cNvPr id="5887" name="Google Shape;5887;p111"/>
          <p:cNvSpPr/>
          <p:nvPr/>
        </p:nvSpPr>
        <p:spPr>
          <a:xfrm>
            <a:off x="3736242" y="1555824"/>
            <a:ext cx="1665583" cy="1665583"/>
          </a:xfrm>
          <a:prstGeom prst="pie">
            <a:avLst>
              <a:gd fmla="val 16218832" name="adj1"/>
              <a:gd fmla="val 1171247"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11"/>
          <p:cNvSpPr/>
          <p:nvPr/>
        </p:nvSpPr>
        <p:spPr>
          <a:xfrm>
            <a:off x="3923450" y="1747918"/>
            <a:ext cx="1291168" cy="1291168"/>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11"/>
          <p:cNvSpPr/>
          <p:nvPr/>
        </p:nvSpPr>
        <p:spPr>
          <a:xfrm>
            <a:off x="6335695" y="1555824"/>
            <a:ext cx="1665583" cy="1665583"/>
          </a:xfrm>
          <a:prstGeom prst="pie">
            <a:avLst>
              <a:gd fmla="val 16218832" name="adj1"/>
              <a:gd fmla="val 5427564"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11"/>
          <p:cNvSpPr/>
          <p:nvPr/>
        </p:nvSpPr>
        <p:spPr>
          <a:xfrm>
            <a:off x="6522903" y="1747918"/>
            <a:ext cx="1291168" cy="1291168"/>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11"/>
          <p:cNvSpPr/>
          <p:nvPr/>
        </p:nvSpPr>
        <p:spPr>
          <a:xfrm>
            <a:off x="1126251" y="1555824"/>
            <a:ext cx="1665583" cy="1665583"/>
          </a:xfrm>
          <a:prstGeom prst="pie">
            <a:avLst>
              <a:gd fmla="val 16218832" name="adj1"/>
              <a:gd fmla="val 19572484" name="adj2"/>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11"/>
          <p:cNvSpPr/>
          <p:nvPr/>
        </p:nvSpPr>
        <p:spPr>
          <a:xfrm>
            <a:off x="1313459" y="1747918"/>
            <a:ext cx="1291168" cy="1291168"/>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11"/>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IS A </a:t>
            </a:r>
            <a:r>
              <a:rPr lang="en">
                <a:solidFill>
                  <a:schemeClr val="dk2"/>
                </a:solidFill>
              </a:rPr>
              <a:t>WORD RETAINED?</a:t>
            </a:r>
            <a:endParaRPr>
              <a:solidFill>
                <a:schemeClr val="dk2"/>
              </a:solidFill>
            </a:endParaRPr>
          </a:p>
        </p:txBody>
      </p:sp>
      <p:sp>
        <p:nvSpPr>
          <p:cNvPr id="5894" name="Google Shape;5894;p111"/>
          <p:cNvSpPr txBox="1"/>
          <p:nvPr>
            <p:ph idx="2" type="title"/>
          </p:nvPr>
        </p:nvSpPr>
        <p:spPr>
          <a:xfrm>
            <a:off x="720000" y="3228672"/>
            <a:ext cx="23364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THEORY</a:t>
            </a:r>
            <a:endParaRPr b="0"/>
          </a:p>
        </p:txBody>
      </p:sp>
      <p:sp>
        <p:nvSpPr>
          <p:cNvPr id="5895" name="Google Shape;5895;p111"/>
          <p:cNvSpPr txBox="1"/>
          <p:nvPr>
            <p:ph idx="1" type="subTitle"/>
          </p:nvPr>
        </p:nvSpPr>
        <p:spPr>
          <a:xfrm>
            <a:off x="720000" y="3695638"/>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of them all</a:t>
            </a:r>
            <a:endParaRPr/>
          </a:p>
        </p:txBody>
      </p:sp>
      <p:sp>
        <p:nvSpPr>
          <p:cNvPr id="5896" name="Google Shape;5896;p111"/>
          <p:cNvSpPr txBox="1"/>
          <p:nvPr>
            <p:ph idx="3" type="title"/>
          </p:nvPr>
        </p:nvSpPr>
        <p:spPr>
          <a:xfrm>
            <a:off x="3403800" y="3228672"/>
            <a:ext cx="23364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MEMORIZATION</a:t>
            </a:r>
            <a:endParaRPr b="0"/>
          </a:p>
        </p:txBody>
      </p:sp>
      <p:sp>
        <p:nvSpPr>
          <p:cNvPr id="5897" name="Google Shape;5897;p111"/>
          <p:cNvSpPr txBox="1"/>
          <p:nvPr>
            <p:ph idx="4" type="subTitle"/>
          </p:nvPr>
        </p:nvSpPr>
        <p:spPr>
          <a:xfrm>
            <a:off x="3403800" y="3695638"/>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5898" name="Google Shape;5898;p111"/>
          <p:cNvSpPr txBox="1"/>
          <p:nvPr>
            <p:ph idx="5" type="title"/>
          </p:nvPr>
        </p:nvSpPr>
        <p:spPr>
          <a:xfrm>
            <a:off x="6087600" y="3228672"/>
            <a:ext cx="23364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a:t>PRACTICE</a:t>
            </a:r>
            <a:endParaRPr b="0"/>
          </a:p>
        </p:txBody>
      </p:sp>
      <p:sp>
        <p:nvSpPr>
          <p:cNvPr id="5899" name="Google Shape;5899;p111"/>
          <p:cNvSpPr txBox="1"/>
          <p:nvPr>
            <p:ph idx="6" type="subTitle"/>
          </p:nvPr>
        </p:nvSpPr>
        <p:spPr>
          <a:xfrm>
            <a:off x="6087600" y="3695638"/>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5900" name="Google Shape;5900;p111"/>
          <p:cNvSpPr txBox="1"/>
          <p:nvPr>
            <p:ph idx="7" type="title"/>
          </p:nvPr>
        </p:nvSpPr>
        <p:spPr>
          <a:xfrm>
            <a:off x="1328550" y="2125600"/>
            <a:ext cx="1119300" cy="6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5901" name="Google Shape;5901;p111"/>
          <p:cNvSpPr txBox="1"/>
          <p:nvPr>
            <p:ph idx="8" type="title"/>
          </p:nvPr>
        </p:nvSpPr>
        <p:spPr>
          <a:xfrm>
            <a:off x="4012350" y="2125600"/>
            <a:ext cx="1119300" cy="6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5902" name="Google Shape;5902;p111"/>
          <p:cNvSpPr txBox="1"/>
          <p:nvPr>
            <p:ph idx="9" type="title"/>
          </p:nvPr>
        </p:nvSpPr>
        <p:spPr>
          <a:xfrm>
            <a:off x="6711300" y="2125600"/>
            <a:ext cx="1089000" cy="61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6" name="Shape 5906"/>
        <p:cNvGrpSpPr/>
        <p:nvPr/>
      </p:nvGrpSpPr>
      <p:grpSpPr>
        <a:xfrm>
          <a:off x="0" y="0"/>
          <a:ext cx="0" cy="0"/>
          <a:chOff x="0" y="0"/>
          <a:chExt cx="0" cy="0"/>
        </a:xfrm>
      </p:grpSpPr>
      <p:sp>
        <p:nvSpPr>
          <p:cNvPr id="5907" name="Google Shape;5907;p112"/>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YOUR </a:t>
            </a:r>
            <a:r>
              <a:rPr lang="en">
                <a:solidFill>
                  <a:schemeClr val="dk2"/>
                </a:solidFill>
              </a:rPr>
              <a:t>EVOLUTION</a:t>
            </a:r>
            <a:endParaRPr>
              <a:solidFill>
                <a:schemeClr val="dk2"/>
              </a:solidFill>
            </a:endParaRPr>
          </a:p>
        </p:txBody>
      </p:sp>
      <p:pic>
        <p:nvPicPr>
          <p:cNvPr id="5908" name="Google Shape;5908;p112" title="Gráfico">
            <a:hlinkClick r:id="rId3"/>
          </p:cNvPr>
          <p:cNvPicPr preferRelativeResize="0"/>
          <p:nvPr/>
        </p:nvPicPr>
        <p:blipFill>
          <a:blip r:embed="rId4">
            <a:alphaModFix/>
          </a:blip>
          <a:stretch>
            <a:fillRect/>
          </a:stretch>
        </p:blipFill>
        <p:spPr>
          <a:xfrm>
            <a:off x="3659775" y="1536072"/>
            <a:ext cx="4324899" cy="2674250"/>
          </a:xfrm>
          <a:prstGeom prst="rect">
            <a:avLst/>
          </a:prstGeom>
          <a:noFill/>
          <a:ln>
            <a:noFill/>
          </a:ln>
        </p:spPr>
      </p:pic>
      <p:sp>
        <p:nvSpPr>
          <p:cNvPr id="5909" name="Google Shape;5909;p112"/>
          <p:cNvSpPr txBox="1"/>
          <p:nvPr>
            <p:ph idx="4294967295" type="subTitle"/>
          </p:nvPr>
        </p:nvSpPr>
        <p:spPr>
          <a:xfrm>
            <a:off x="1095009" y="1536076"/>
            <a:ext cx="1694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sz="2000">
                <a:solidFill>
                  <a:schemeClr val="dk1"/>
                </a:solidFill>
                <a:latin typeface="Denk One"/>
                <a:ea typeface="Denk One"/>
                <a:cs typeface="Denk One"/>
                <a:sym typeface="Denk One"/>
              </a:rPr>
              <a:t>VENUS</a:t>
            </a:r>
            <a:endParaRPr sz="2000">
              <a:solidFill>
                <a:schemeClr val="dk1"/>
              </a:solidFill>
              <a:latin typeface="Denk One"/>
              <a:ea typeface="Denk One"/>
              <a:cs typeface="Denk One"/>
              <a:sym typeface="Denk One"/>
            </a:endParaRPr>
          </a:p>
        </p:txBody>
      </p:sp>
      <p:sp>
        <p:nvSpPr>
          <p:cNvPr id="5910" name="Google Shape;5910;p112"/>
          <p:cNvSpPr txBox="1"/>
          <p:nvPr>
            <p:ph idx="4294967295" type="subTitle"/>
          </p:nvPr>
        </p:nvSpPr>
        <p:spPr>
          <a:xfrm>
            <a:off x="1095009" y="2434051"/>
            <a:ext cx="1694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sz="2000">
                <a:solidFill>
                  <a:schemeClr val="dk1"/>
                </a:solidFill>
                <a:latin typeface="Denk One"/>
                <a:ea typeface="Denk One"/>
                <a:cs typeface="Denk One"/>
                <a:sym typeface="Denk One"/>
              </a:rPr>
              <a:t>MARS</a:t>
            </a:r>
            <a:endParaRPr sz="2000">
              <a:solidFill>
                <a:schemeClr val="dk1"/>
              </a:solidFill>
              <a:latin typeface="Denk One"/>
              <a:ea typeface="Denk One"/>
              <a:cs typeface="Denk One"/>
              <a:sym typeface="Denk One"/>
            </a:endParaRPr>
          </a:p>
        </p:txBody>
      </p:sp>
      <p:sp>
        <p:nvSpPr>
          <p:cNvPr id="5911" name="Google Shape;5911;p112"/>
          <p:cNvSpPr txBox="1"/>
          <p:nvPr>
            <p:ph idx="4294967295" type="subTitle"/>
          </p:nvPr>
        </p:nvSpPr>
        <p:spPr>
          <a:xfrm>
            <a:off x="1095009" y="3345826"/>
            <a:ext cx="1694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sz="2000">
                <a:solidFill>
                  <a:schemeClr val="dk1"/>
                </a:solidFill>
                <a:latin typeface="Denk One"/>
                <a:ea typeface="Denk One"/>
                <a:cs typeface="Denk One"/>
                <a:sym typeface="Denk One"/>
              </a:rPr>
              <a:t>MERCURY</a:t>
            </a:r>
            <a:endParaRPr sz="2000">
              <a:solidFill>
                <a:schemeClr val="dk1"/>
              </a:solidFill>
              <a:latin typeface="Denk One"/>
              <a:ea typeface="Denk One"/>
              <a:cs typeface="Denk One"/>
              <a:sym typeface="Denk One"/>
            </a:endParaRPr>
          </a:p>
        </p:txBody>
      </p:sp>
      <p:sp>
        <p:nvSpPr>
          <p:cNvPr id="5912" name="Google Shape;5912;p112"/>
          <p:cNvSpPr txBox="1"/>
          <p:nvPr>
            <p:ph idx="4294967295" type="subTitle"/>
          </p:nvPr>
        </p:nvSpPr>
        <p:spPr>
          <a:xfrm>
            <a:off x="720009" y="3744076"/>
            <a:ext cx="2069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a:t>It’s the closest planet to the Sun </a:t>
            </a:r>
            <a:endParaRPr/>
          </a:p>
        </p:txBody>
      </p:sp>
      <p:sp>
        <p:nvSpPr>
          <p:cNvPr id="5913" name="Google Shape;5913;p112"/>
          <p:cNvSpPr txBox="1"/>
          <p:nvPr>
            <p:ph idx="4294967295" type="subTitle"/>
          </p:nvPr>
        </p:nvSpPr>
        <p:spPr>
          <a:xfrm>
            <a:off x="720009" y="2858451"/>
            <a:ext cx="2069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a:t>Despite being red, Mars</a:t>
            </a:r>
            <a:r>
              <a:rPr b="1" lang="en"/>
              <a:t> </a:t>
            </a:r>
            <a:r>
              <a:rPr lang="en"/>
              <a:t>is a cold place</a:t>
            </a:r>
            <a:endParaRPr/>
          </a:p>
        </p:txBody>
      </p:sp>
      <p:sp>
        <p:nvSpPr>
          <p:cNvPr id="5914" name="Google Shape;5914;p112"/>
          <p:cNvSpPr txBox="1"/>
          <p:nvPr>
            <p:ph idx="4294967295" type="subTitle"/>
          </p:nvPr>
        </p:nvSpPr>
        <p:spPr>
          <a:xfrm>
            <a:off x="720009" y="1942914"/>
            <a:ext cx="2069700" cy="4122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1200"/>
              </a:spcAft>
              <a:buNone/>
            </a:pPr>
            <a:r>
              <a:rPr lang="en"/>
              <a:t>Venus is the second planet from the Sun</a:t>
            </a:r>
            <a:endParaRPr/>
          </a:p>
        </p:txBody>
      </p:sp>
      <p:sp>
        <p:nvSpPr>
          <p:cNvPr id="5915" name="Google Shape;5915;p112"/>
          <p:cNvSpPr txBox="1"/>
          <p:nvPr/>
        </p:nvSpPr>
        <p:spPr>
          <a:xfrm>
            <a:off x="713225" y="4377378"/>
            <a:ext cx="7704000" cy="24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Poppins"/>
                <a:ea typeface="Poppins"/>
                <a:cs typeface="Poppins"/>
                <a:sym typeface="Poppins"/>
              </a:rPr>
              <a:t>Follow the link in the graph to modify its data and then paste the new one here. </a:t>
            </a:r>
            <a:r>
              <a:rPr b="1" lang="en" sz="1100">
                <a:solidFill>
                  <a:schemeClr val="dk1"/>
                </a:solidFill>
                <a:uFill>
                  <a:noFill/>
                </a:uFill>
                <a:latin typeface="Poppins"/>
                <a:ea typeface="Poppins"/>
                <a:cs typeface="Poppins"/>
                <a:sym typeface="Poppins"/>
                <a:hlinkClick r:id="rId5">
                  <a:extLst>
                    <a:ext uri="{A12FA001-AC4F-418D-AE19-62706E023703}">
                      <ahyp:hlinkClr val="tx"/>
                    </a:ext>
                  </a:extLst>
                </a:hlinkClick>
              </a:rPr>
              <a:t>For more info, click here</a:t>
            </a:r>
            <a:endParaRPr b="1" sz="1100">
              <a:solidFill>
                <a:schemeClr val="dk1"/>
              </a:solidFill>
              <a:latin typeface="Poppins"/>
              <a:ea typeface="Poppins"/>
              <a:cs typeface="Poppins"/>
              <a:sym typeface="Poppins"/>
            </a:endParaRPr>
          </a:p>
          <a:p>
            <a:pPr indent="0" lvl="0" marL="0" rtl="0" algn="ctr">
              <a:spcBef>
                <a:spcPts val="0"/>
              </a:spcBef>
              <a:spcAft>
                <a:spcPts val="0"/>
              </a:spcAft>
              <a:buNone/>
            </a:pPr>
            <a:r>
              <a:t/>
            </a:r>
            <a:endParaRPr sz="1100">
              <a:solidFill>
                <a:schemeClr val="dk1"/>
              </a:solidFill>
              <a:latin typeface="Poppins"/>
              <a:ea typeface="Poppins"/>
              <a:cs typeface="Poppins"/>
              <a:sym typeface="Poppins"/>
            </a:endParaRPr>
          </a:p>
        </p:txBody>
      </p:sp>
      <p:sp>
        <p:nvSpPr>
          <p:cNvPr id="5916" name="Google Shape;5916;p112"/>
          <p:cNvSpPr/>
          <p:nvPr/>
        </p:nvSpPr>
        <p:spPr>
          <a:xfrm>
            <a:off x="2834900" y="1617225"/>
            <a:ext cx="249900" cy="24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12"/>
          <p:cNvSpPr/>
          <p:nvPr/>
        </p:nvSpPr>
        <p:spPr>
          <a:xfrm>
            <a:off x="2834900" y="2515200"/>
            <a:ext cx="249900" cy="249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12"/>
          <p:cNvSpPr/>
          <p:nvPr/>
        </p:nvSpPr>
        <p:spPr>
          <a:xfrm>
            <a:off x="2834900" y="3413175"/>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2" name="Shape 5922"/>
        <p:cNvGrpSpPr/>
        <p:nvPr/>
      </p:nvGrpSpPr>
      <p:grpSpPr>
        <a:xfrm>
          <a:off x="0" y="0"/>
          <a:ext cx="0" cy="0"/>
          <a:chOff x="0" y="0"/>
          <a:chExt cx="0" cy="0"/>
        </a:xfrm>
      </p:grpSpPr>
      <p:sp>
        <p:nvSpPr>
          <p:cNvPr id="5923" name="Google Shape;5923;p113"/>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VERB TENSES IN </a:t>
            </a:r>
            <a:r>
              <a:rPr lang="en">
                <a:solidFill>
                  <a:schemeClr val="dk2"/>
                </a:solidFill>
              </a:rPr>
              <a:t>ENGLISH</a:t>
            </a:r>
            <a:endParaRPr>
              <a:solidFill>
                <a:schemeClr val="dk2"/>
              </a:solidFill>
            </a:endParaRPr>
          </a:p>
        </p:txBody>
      </p:sp>
      <p:sp>
        <p:nvSpPr>
          <p:cNvPr id="5924" name="Google Shape;5924;p113"/>
          <p:cNvSpPr/>
          <p:nvPr/>
        </p:nvSpPr>
        <p:spPr>
          <a:xfrm>
            <a:off x="3384806" y="1476085"/>
            <a:ext cx="2373000" cy="442500"/>
          </a:xfrm>
          <a:prstGeom prst="roundRect">
            <a:avLst>
              <a:gd fmla="val 50000" name="adj"/>
            </a:avLst>
          </a:prstGeom>
          <a:solidFill>
            <a:schemeClr val="accent6"/>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PRESENT</a:t>
            </a:r>
            <a:endParaRPr sz="2000">
              <a:solidFill>
                <a:schemeClr val="dk1"/>
              </a:solidFill>
              <a:latin typeface="Denk One"/>
              <a:ea typeface="Denk One"/>
              <a:cs typeface="Denk One"/>
              <a:sym typeface="Denk One"/>
            </a:endParaRPr>
          </a:p>
        </p:txBody>
      </p:sp>
      <p:sp>
        <p:nvSpPr>
          <p:cNvPr id="5925" name="Google Shape;5925;p113"/>
          <p:cNvSpPr/>
          <p:nvPr/>
        </p:nvSpPr>
        <p:spPr>
          <a:xfrm>
            <a:off x="4702867" y="2528200"/>
            <a:ext cx="1723200" cy="442500"/>
          </a:xfrm>
          <a:prstGeom prst="roundRect">
            <a:avLst>
              <a:gd fmla="val 50000" name="adj"/>
            </a:avLst>
          </a:prstGeom>
          <a:solidFill>
            <a:schemeClr val="accent6"/>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PERFECT</a:t>
            </a:r>
            <a:endParaRPr sz="1600">
              <a:solidFill>
                <a:schemeClr val="dk1"/>
              </a:solidFill>
              <a:latin typeface="Denk One"/>
              <a:ea typeface="Denk One"/>
              <a:cs typeface="Denk One"/>
              <a:sym typeface="Denk One"/>
            </a:endParaRPr>
          </a:p>
        </p:txBody>
      </p:sp>
      <p:sp>
        <p:nvSpPr>
          <p:cNvPr id="5926" name="Google Shape;5926;p113"/>
          <p:cNvSpPr/>
          <p:nvPr/>
        </p:nvSpPr>
        <p:spPr>
          <a:xfrm>
            <a:off x="720000" y="2528200"/>
            <a:ext cx="1723200" cy="442500"/>
          </a:xfrm>
          <a:prstGeom prst="roundRect">
            <a:avLst>
              <a:gd fmla="val 50000" name="adj"/>
            </a:avLst>
          </a:prstGeom>
          <a:solidFill>
            <a:schemeClr val="accent6"/>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SIMPLE</a:t>
            </a:r>
            <a:endParaRPr sz="1600">
              <a:solidFill>
                <a:schemeClr val="dk1"/>
              </a:solidFill>
              <a:latin typeface="Denk One"/>
              <a:ea typeface="Denk One"/>
              <a:cs typeface="Denk One"/>
              <a:sym typeface="Denk One"/>
            </a:endParaRPr>
          </a:p>
        </p:txBody>
      </p:sp>
      <p:cxnSp>
        <p:nvCxnSpPr>
          <p:cNvPr id="5927" name="Google Shape;5927;p113"/>
          <p:cNvCxnSpPr>
            <a:stCxn id="5924" idx="2"/>
            <a:endCxn id="5925" idx="0"/>
          </p:cNvCxnSpPr>
          <p:nvPr/>
        </p:nvCxnSpPr>
        <p:spPr>
          <a:xfrm flipH="1" rot="-5400000">
            <a:off x="4763156" y="1726735"/>
            <a:ext cx="609600" cy="993300"/>
          </a:xfrm>
          <a:prstGeom prst="bentConnector3">
            <a:avLst>
              <a:gd fmla="val 50001" name="adj1"/>
            </a:avLst>
          </a:prstGeom>
          <a:noFill/>
          <a:ln cap="flat" cmpd="sng" w="28575">
            <a:solidFill>
              <a:schemeClr val="dk1"/>
            </a:solidFill>
            <a:prstDash val="solid"/>
            <a:round/>
            <a:headEnd len="sm" w="sm" type="none"/>
            <a:tailEnd len="sm" w="sm" type="none"/>
          </a:ln>
        </p:spPr>
      </p:cxnSp>
      <p:cxnSp>
        <p:nvCxnSpPr>
          <p:cNvPr id="5928" name="Google Shape;5928;p113"/>
          <p:cNvCxnSpPr>
            <a:stCxn id="5926" idx="0"/>
            <a:endCxn id="5924" idx="2"/>
          </p:cNvCxnSpPr>
          <p:nvPr/>
        </p:nvCxnSpPr>
        <p:spPr>
          <a:xfrm rot="-5400000">
            <a:off x="2771700" y="728500"/>
            <a:ext cx="609600" cy="2989800"/>
          </a:xfrm>
          <a:prstGeom prst="bentConnector3">
            <a:avLst>
              <a:gd fmla="val 50001" name="adj1"/>
            </a:avLst>
          </a:prstGeom>
          <a:noFill/>
          <a:ln cap="flat" cmpd="sng" w="28575">
            <a:solidFill>
              <a:schemeClr val="dk1"/>
            </a:solidFill>
            <a:prstDash val="solid"/>
            <a:round/>
            <a:headEnd len="sm" w="sm" type="none"/>
            <a:tailEnd len="sm" w="sm" type="none"/>
          </a:ln>
        </p:spPr>
      </p:cxnSp>
      <p:sp>
        <p:nvSpPr>
          <p:cNvPr id="5929" name="Google Shape;5929;p113"/>
          <p:cNvSpPr/>
          <p:nvPr/>
        </p:nvSpPr>
        <p:spPr>
          <a:xfrm>
            <a:off x="2711433" y="2528200"/>
            <a:ext cx="1723200" cy="442500"/>
          </a:xfrm>
          <a:prstGeom prst="roundRect">
            <a:avLst>
              <a:gd fmla="val 50000" name="adj"/>
            </a:avLst>
          </a:prstGeom>
          <a:solidFill>
            <a:schemeClr val="accent6"/>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CONTINUOUS</a:t>
            </a:r>
            <a:endParaRPr sz="1600">
              <a:solidFill>
                <a:schemeClr val="dk1"/>
              </a:solidFill>
              <a:latin typeface="Denk One"/>
              <a:ea typeface="Denk One"/>
              <a:cs typeface="Denk One"/>
              <a:sym typeface="Denk One"/>
            </a:endParaRPr>
          </a:p>
        </p:txBody>
      </p:sp>
      <p:sp>
        <p:nvSpPr>
          <p:cNvPr id="5930" name="Google Shape;5930;p113"/>
          <p:cNvSpPr/>
          <p:nvPr/>
        </p:nvSpPr>
        <p:spPr>
          <a:xfrm>
            <a:off x="6694300" y="2528200"/>
            <a:ext cx="1723200" cy="442500"/>
          </a:xfrm>
          <a:prstGeom prst="roundRect">
            <a:avLst>
              <a:gd fmla="val 50000" name="adj"/>
            </a:avLst>
          </a:prstGeom>
          <a:solidFill>
            <a:schemeClr val="accent6"/>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PERFECT CONT.</a:t>
            </a:r>
            <a:endParaRPr sz="1600">
              <a:solidFill>
                <a:schemeClr val="dk1"/>
              </a:solidFill>
              <a:latin typeface="Denk One"/>
              <a:ea typeface="Denk One"/>
              <a:cs typeface="Denk One"/>
              <a:sym typeface="Denk One"/>
            </a:endParaRPr>
          </a:p>
        </p:txBody>
      </p:sp>
      <p:cxnSp>
        <p:nvCxnSpPr>
          <p:cNvPr id="5931" name="Google Shape;5931;p113"/>
          <p:cNvCxnSpPr>
            <a:stCxn id="5930" idx="0"/>
            <a:endCxn id="5924" idx="2"/>
          </p:cNvCxnSpPr>
          <p:nvPr/>
        </p:nvCxnSpPr>
        <p:spPr>
          <a:xfrm flipH="1" rot="5400000">
            <a:off x="5758750" y="731050"/>
            <a:ext cx="609600" cy="2984700"/>
          </a:xfrm>
          <a:prstGeom prst="bentConnector3">
            <a:avLst>
              <a:gd fmla="val 50001" name="adj1"/>
            </a:avLst>
          </a:prstGeom>
          <a:noFill/>
          <a:ln cap="flat" cmpd="sng" w="28575">
            <a:solidFill>
              <a:schemeClr val="dk1"/>
            </a:solidFill>
            <a:prstDash val="solid"/>
            <a:round/>
            <a:headEnd len="med" w="med" type="none"/>
            <a:tailEnd len="med" w="med" type="none"/>
          </a:ln>
        </p:spPr>
      </p:cxnSp>
      <p:cxnSp>
        <p:nvCxnSpPr>
          <p:cNvPr id="5932" name="Google Shape;5932;p113"/>
          <p:cNvCxnSpPr>
            <a:stCxn id="5929" idx="0"/>
            <a:endCxn id="5924" idx="2"/>
          </p:cNvCxnSpPr>
          <p:nvPr/>
        </p:nvCxnSpPr>
        <p:spPr>
          <a:xfrm rot="-5400000">
            <a:off x="3767433" y="1724200"/>
            <a:ext cx="609600" cy="998400"/>
          </a:xfrm>
          <a:prstGeom prst="bentConnector3">
            <a:avLst>
              <a:gd fmla="val 50001" name="adj1"/>
            </a:avLst>
          </a:prstGeom>
          <a:noFill/>
          <a:ln cap="flat" cmpd="sng" w="28575">
            <a:solidFill>
              <a:schemeClr val="dk1"/>
            </a:solidFill>
            <a:prstDash val="solid"/>
            <a:round/>
            <a:headEnd len="med" w="med" type="none"/>
            <a:tailEnd len="med" w="med" type="none"/>
          </a:ln>
        </p:spPr>
      </p:cxnSp>
      <p:sp>
        <p:nvSpPr>
          <p:cNvPr id="5933" name="Google Shape;5933;p113"/>
          <p:cNvSpPr/>
          <p:nvPr/>
        </p:nvSpPr>
        <p:spPr>
          <a:xfrm>
            <a:off x="4702867" y="3270475"/>
            <a:ext cx="1723200" cy="442500"/>
          </a:xfrm>
          <a:prstGeom prst="roundRect">
            <a:avLst>
              <a:gd fmla="val 50000" name="adj"/>
            </a:avLst>
          </a:prstGeom>
          <a:solidFill>
            <a:schemeClr val="accent5"/>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TO HAVE</a:t>
            </a:r>
            <a:endParaRPr sz="1600">
              <a:solidFill>
                <a:schemeClr val="dk1"/>
              </a:solidFill>
              <a:latin typeface="Denk One"/>
              <a:ea typeface="Denk One"/>
              <a:cs typeface="Denk One"/>
              <a:sym typeface="Denk One"/>
            </a:endParaRPr>
          </a:p>
        </p:txBody>
      </p:sp>
      <p:sp>
        <p:nvSpPr>
          <p:cNvPr id="5934" name="Google Shape;5934;p113"/>
          <p:cNvSpPr/>
          <p:nvPr/>
        </p:nvSpPr>
        <p:spPr>
          <a:xfrm>
            <a:off x="720000" y="3270475"/>
            <a:ext cx="1723200" cy="442500"/>
          </a:xfrm>
          <a:prstGeom prst="roundRect">
            <a:avLst>
              <a:gd fmla="val 50000" name="adj"/>
            </a:avLst>
          </a:prstGeom>
          <a:solidFill>
            <a:schemeClr val="accent5"/>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INFINITIVE</a:t>
            </a:r>
            <a:endParaRPr sz="1600">
              <a:solidFill>
                <a:schemeClr val="dk1"/>
              </a:solidFill>
              <a:latin typeface="Denk One"/>
              <a:ea typeface="Denk One"/>
              <a:cs typeface="Denk One"/>
              <a:sym typeface="Denk One"/>
            </a:endParaRPr>
          </a:p>
        </p:txBody>
      </p:sp>
      <p:sp>
        <p:nvSpPr>
          <p:cNvPr id="5935" name="Google Shape;5935;p113"/>
          <p:cNvSpPr/>
          <p:nvPr/>
        </p:nvSpPr>
        <p:spPr>
          <a:xfrm>
            <a:off x="2711433" y="3270475"/>
            <a:ext cx="1723200" cy="442500"/>
          </a:xfrm>
          <a:prstGeom prst="roundRect">
            <a:avLst>
              <a:gd fmla="val 50000" name="adj"/>
            </a:avLst>
          </a:prstGeom>
          <a:solidFill>
            <a:schemeClr val="accent5"/>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TO BE + ING</a:t>
            </a:r>
            <a:endParaRPr sz="1600">
              <a:solidFill>
                <a:schemeClr val="dk1"/>
              </a:solidFill>
              <a:latin typeface="Denk One"/>
              <a:ea typeface="Denk One"/>
              <a:cs typeface="Denk One"/>
              <a:sym typeface="Denk One"/>
            </a:endParaRPr>
          </a:p>
        </p:txBody>
      </p:sp>
      <p:sp>
        <p:nvSpPr>
          <p:cNvPr id="5936" name="Google Shape;5936;p113"/>
          <p:cNvSpPr/>
          <p:nvPr/>
        </p:nvSpPr>
        <p:spPr>
          <a:xfrm>
            <a:off x="6694300" y="3270475"/>
            <a:ext cx="1723200" cy="442500"/>
          </a:xfrm>
          <a:prstGeom prst="roundRect">
            <a:avLst>
              <a:gd fmla="val 50000" name="adj"/>
            </a:avLst>
          </a:prstGeom>
          <a:solidFill>
            <a:schemeClr val="accent5"/>
          </a:solid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H. BEEN + ING</a:t>
            </a:r>
            <a:endParaRPr sz="1600">
              <a:solidFill>
                <a:schemeClr val="dk1"/>
              </a:solidFill>
              <a:latin typeface="Denk One"/>
              <a:ea typeface="Denk One"/>
              <a:cs typeface="Denk One"/>
              <a:sym typeface="Denk One"/>
            </a:endParaRPr>
          </a:p>
        </p:txBody>
      </p:sp>
      <p:cxnSp>
        <p:nvCxnSpPr>
          <p:cNvPr id="5937" name="Google Shape;5937;p113"/>
          <p:cNvCxnSpPr>
            <a:stCxn id="5926" idx="2"/>
            <a:endCxn id="5934" idx="0"/>
          </p:cNvCxnSpPr>
          <p:nvPr/>
        </p:nvCxnSpPr>
        <p:spPr>
          <a:xfrm>
            <a:off x="1581600" y="2970700"/>
            <a:ext cx="0" cy="299700"/>
          </a:xfrm>
          <a:prstGeom prst="straightConnector1">
            <a:avLst/>
          </a:prstGeom>
          <a:noFill/>
          <a:ln cap="flat" cmpd="sng" w="28575">
            <a:solidFill>
              <a:schemeClr val="dk1"/>
            </a:solidFill>
            <a:prstDash val="solid"/>
            <a:round/>
            <a:headEnd len="med" w="med" type="none"/>
            <a:tailEnd len="med" w="med" type="none"/>
          </a:ln>
        </p:spPr>
      </p:cxnSp>
      <p:cxnSp>
        <p:nvCxnSpPr>
          <p:cNvPr id="5938" name="Google Shape;5938;p113"/>
          <p:cNvCxnSpPr>
            <a:stCxn id="5929" idx="2"/>
            <a:endCxn id="5935" idx="0"/>
          </p:cNvCxnSpPr>
          <p:nvPr/>
        </p:nvCxnSpPr>
        <p:spPr>
          <a:xfrm>
            <a:off x="3573033" y="2970700"/>
            <a:ext cx="0" cy="299700"/>
          </a:xfrm>
          <a:prstGeom prst="straightConnector1">
            <a:avLst/>
          </a:prstGeom>
          <a:noFill/>
          <a:ln cap="flat" cmpd="sng" w="28575">
            <a:solidFill>
              <a:schemeClr val="dk1"/>
            </a:solidFill>
            <a:prstDash val="solid"/>
            <a:round/>
            <a:headEnd len="med" w="med" type="none"/>
            <a:tailEnd len="med" w="med" type="none"/>
          </a:ln>
        </p:spPr>
      </p:cxnSp>
      <p:cxnSp>
        <p:nvCxnSpPr>
          <p:cNvPr id="5939" name="Google Shape;5939;p113"/>
          <p:cNvCxnSpPr>
            <a:stCxn id="5925" idx="2"/>
            <a:endCxn id="5933" idx="0"/>
          </p:cNvCxnSpPr>
          <p:nvPr/>
        </p:nvCxnSpPr>
        <p:spPr>
          <a:xfrm>
            <a:off x="5564467" y="2970700"/>
            <a:ext cx="0" cy="299700"/>
          </a:xfrm>
          <a:prstGeom prst="straightConnector1">
            <a:avLst/>
          </a:prstGeom>
          <a:noFill/>
          <a:ln cap="flat" cmpd="sng" w="28575">
            <a:solidFill>
              <a:schemeClr val="dk1"/>
            </a:solidFill>
            <a:prstDash val="solid"/>
            <a:round/>
            <a:headEnd len="med" w="med" type="none"/>
            <a:tailEnd len="med" w="med" type="none"/>
          </a:ln>
        </p:spPr>
      </p:cxnSp>
      <p:cxnSp>
        <p:nvCxnSpPr>
          <p:cNvPr id="5940" name="Google Shape;5940;p113"/>
          <p:cNvCxnSpPr>
            <a:stCxn id="5930" idx="2"/>
            <a:endCxn id="5936" idx="0"/>
          </p:cNvCxnSpPr>
          <p:nvPr/>
        </p:nvCxnSpPr>
        <p:spPr>
          <a:xfrm>
            <a:off x="7555900" y="2970700"/>
            <a:ext cx="0" cy="299700"/>
          </a:xfrm>
          <a:prstGeom prst="straightConnector1">
            <a:avLst/>
          </a:prstGeom>
          <a:noFill/>
          <a:ln cap="flat" cmpd="sng" w="28575">
            <a:solidFill>
              <a:schemeClr val="dk1"/>
            </a:solidFill>
            <a:prstDash val="solid"/>
            <a:round/>
            <a:headEnd len="med" w="med" type="none"/>
            <a:tailEnd len="med" w="med" type="none"/>
          </a:ln>
        </p:spPr>
      </p:cxnSp>
      <p:sp>
        <p:nvSpPr>
          <p:cNvPr id="5941" name="Google Shape;5941;p113"/>
          <p:cNvSpPr txBox="1"/>
          <p:nvPr>
            <p:ph idx="4294967295" type="subTitle"/>
          </p:nvPr>
        </p:nvSpPr>
        <p:spPr>
          <a:xfrm>
            <a:off x="4702875" y="3795600"/>
            <a:ext cx="17232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closest planet to the Sun</a:t>
            </a:r>
            <a:endParaRPr/>
          </a:p>
        </p:txBody>
      </p:sp>
      <p:sp>
        <p:nvSpPr>
          <p:cNvPr id="5942" name="Google Shape;5942;p113"/>
          <p:cNvSpPr txBox="1"/>
          <p:nvPr>
            <p:ph idx="4294967295" type="subTitle"/>
          </p:nvPr>
        </p:nvSpPr>
        <p:spPr>
          <a:xfrm>
            <a:off x="6700925" y="3795600"/>
            <a:ext cx="17232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been red, M</a:t>
            </a:r>
            <a:r>
              <a:rPr lang="en"/>
              <a:t>ars is a cold place</a:t>
            </a:r>
            <a:endParaRPr/>
          </a:p>
        </p:txBody>
      </p:sp>
      <p:sp>
        <p:nvSpPr>
          <p:cNvPr id="5943" name="Google Shape;5943;p113"/>
          <p:cNvSpPr txBox="1"/>
          <p:nvPr>
            <p:ph idx="4294967295" type="subTitle"/>
          </p:nvPr>
        </p:nvSpPr>
        <p:spPr>
          <a:xfrm>
            <a:off x="720000" y="3795600"/>
            <a:ext cx="17232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is the second planet from the Sun</a:t>
            </a:r>
            <a:endParaRPr/>
          </a:p>
        </p:txBody>
      </p:sp>
      <p:sp>
        <p:nvSpPr>
          <p:cNvPr id="5944" name="Google Shape;5944;p113"/>
          <p:cNvSpPr txBox="1"/>
          <p:nvPr>
            <p:ph idx="4294967295" type="subTitle"/>
          </p:nvPr>
        </p:nvSpPr>
        <p:spPr>
          <a:xfrm>
            <a:off x="2711550" y="3795600"/>
            <a:ext cx="1723200" cy="807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the biggest planet of them all</a:t>
            </a:r>
            <a:endParaRPr/>
          </a:p>
        </p:txBody>
      </p:sp>
      <p:grpSp>
        <p:nvGrpSpPr>
          <p:cNvPr id="5945" name="Google Shape;5945;p113"/>
          <p:cNvGrpSpPr/>
          <p:nvPr/>
        </p:nvGrpSpPr>
        <p:grpSpPr>
          <a:xfrm flipH="1" rot="8100000">
            <a:off x="7139410" y="1386682"/>
            <a:ext cx="448091" cy="437576"/>
            <a:chOff x="3151425" y="238225"/>
            <a:chExt cx="190700" cy="186225"/>
          </a:xfrm>
        </p:grpSpPr>
        <p:sp>
          <p:nvSpPr>
            <p:cNvPr id="5946" name="Google Shape;5946;p113"/>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13"/>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113"/>
          <p:cNvGrpSpPr/>
          <p:nvPr/>
        </p:nvGrpSpPr>
        <p:grpSpPr>
          <a:xfrm flipH="1" rot="3599937">
            <a:off x="8101552" y="875715"/>
            <a:ext cx="448093" cy="437578"/>
            <a:chOff x="3151425" y="238225"/>
            <a:chExt cx="190700" cy="186225"/>
          </a:xfrm>
        </p:grpSpPr>
        <p:sp>
          <p:nvSpPr>
            <p:cNvPr id="5949" name="Google Shape;5949;p113"/>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13"/>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2100" fill="hold"/>
                                        <p:tgtEl>
                                          <p:spTgt spid="5945"/>
                                        </p:tgtEl>
                                        <p:attrNameLst>
                                          <p:attrName>r</p:attrName>
                                        </p:attrNameLst>
                                      </p:cBhvr>
                                    </p:animRot>
                                  </p:childTnLst>
                                </p:cTn>
                              </p:par>
                              <p:par>
                                <p:cTn fill="hold" nodeType="withEffect" presetClass="emph" presetID="8" presetSubtype="0">
                                  <p:stCondLst>
                                    <p:cond delay="0"/>
                                  </p:stCondLst>
                                  <p:childTnLst>
                                    <p:animRot by="-21600000">
                                      <p:cBhvr>
                                        <p:cTn dur="900" fill="hold"/>
                                        <p:tgtEl>
                                          <p:spTgt spid="5948"/>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4" name="Shape 5954"/>
        <p:cNvGrpSpPr/>
        <p:nvPr/>
      </p:nvGrpSpPr>
      <p:grpSpPr>
        <a:xfrm>
          <a:off x="0" y="0"/>
          <a:ext cx="0" cy="0"/>
          <a:chOff x="0" y="0"/>
          <a:chExt cx="0" cy="0"/>
        </a:xfrm>
      </p:grpSpPr>
      <p:sp>
        <p:nvSpPr>
          <p:cNvPr id="5955" name="Google Shape;5955;p114"/>
          <p:cNvSpPr txBox="1"/>
          <p:nvPr>
            <p:ph type="title"/>
          </p:nvPr>
        </p:nvSpPr>
        <p:spPr>
          <a:xfrm>
            <a:off x="715750" y="2332025"/>
            <a:ext cx="40647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LATIN &amp; GREEK</a:t>
            </a:r>
            <a:endParaRPr/>
          </a:p>
        </p:txBody>
      </p:sp>
      <p:sp>
        <p:nvSpPr>
          <p:cNvPr id="5956" name="Google Shape;5956;p114"/>
          <p:cNvSpPr txBox="1"/>
          <p:nvPr>
            <p:ph idx="2" type="title"/>
          </p:nvPr>
        </p:nvSpPr>
        <p:spPr>
          <a:xfrm>
            <a:off x="3538750" y="1337825"/>
            <a:ext cx="12417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06</a:t>
            </a:r>
            <a:endParaRPr/>
          </a:p>
        </p:txBody>
      </p:sp>
      <p:sp>
        <p:nvSpPr>
          <p:cNvPr id="5957" name="Google Shape;5957;p114"/>
          <p:cNvSpPr txBox="1"/>
          <p:nvPr>
            <p:ph idx="1" type="subTitle"/>
          </p:nvPr>
        </p:nvSpPr>
        <p:spPr>
          <a:xfrm>
            <a:off x="715750" y="3132175"/>
            <a:ext cx="4064700" cy="713400"/>
          </a:xfrm>
          <a:prstGeom prst="rect">
            <a:avLst/>
          </a:prstGeom>
        </p:spPr>
        <p:txBody>
          <a:bodyPr anchorCtr="0" anchor="ctr" bIns="91425" lIns="91425" spcFirstLastPara="1" rIns="91425" wrap="square" tIns="91425">
            <a:noAutofit/>
          </a:bodyPr>
          <a:lstStyle/>
          <a:p>
            <a:pPr indent="0" lvl="0" marL="0" rtl="0" algn="r">
              <a:spcBef>
                <a:spcPts val="0"/>
              </a:spcBef>
              <a:spcAft>
                <a:spcPts val="1200"/>
              </a:spcAft>
              <a:buNone/>
            </a:pPr>
            <a:r>
              <a:rPr lang="en"/>
              <a:t>You can enter a subtitle here if you need it</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1" name="Shape 5961"/>
        <p:cNvGrpSpPr/>
        <p:nvPr/>
      </p:nvGrpSpPr>
      <p:grpSpPr>
        <a:xfrm>
          <a:off x="0" y="0"/>
          <a:ext cx="0" cy="0"/>
          <a:chOff x="0" y="0"/>
          <a:chExt cx="0" cy="0"/>
        </a:xfrm>
      </p:grpSpPr>
      <p:sp>
        <p:nvSpPr>
          <p:cNvPr id="5962" name="Google Shape;5962;p115"/>
          <p:cNvSpPr txBox="1"/>
          <p:nvPr>
            <p:ph type="title"/>
          </p:nvPr>
        </p:nvSpPr>
        <p:spPr>
          <a:xfrm>
            <a:off x="3359600" y="540000"/>
            <a:ext cx="5064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FILL IN THE </a:t>
            </a:r>
            <a:r>
              <a:rPr lang="en">
                <a:solidFill>
                  <a:schemeClr val="dk2"/>
                </a:solidFill>
              </a:rPr>
              <a:t>GAPS</a:t>
            </a:r>
            <a:endParaRPr>
              <a:solidFill>
                <a:schemeClr val="dk2"/>
              </a:solidFill>
            </a:endParaRPr>
          </a:p>
        </p:txBody>
      </p:sp>
      <p:sp>
        <p:nvSpPr>
          <p:cNvPr id="5963" name="Google Shape;5963;p115"/>
          <p:cNvSpPr txBox="1"/>
          <p:nvPr>
            <p:ph idx="1" type="subTitle"/>
          </p:nvPr>
        </p:nvSpPr>
        <p:spPr>
          <a:xfrm>
            <a:off x="3360075" y="1209350"/>
            <a:ext cx="5064300" cy="231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even hotter than Mercury, and its                             is extremely    poisonous. It’s the second natural                            </a:t>
            </a:r>
            <a:endParaRPr/>
          </a:p>
          <a:p>
            <a:pPr indent="0" lvl="0" marL="0" rtl="0" algn="l">
              <a:spcBef>
                <a:spcPts val="1200"/>
              </a:spcBef>
              <a:spcAft>
                <a:spcPts val="0"/>
              </a:spcAft>
              <a:buNone/>
            </a:pPr>
            <a:r>
              <a:rPr lang="en"/>
              <a:t>Mercury is the closest                             to the Sun and the smallest one in the Solar System. This                        has nothing to do with the liquid metal, since Mercury was named after the Roman                              god</a:t>
            </a:r>
            <a:endParaRPr/>
          </a:p>
        </p:txBody>
      </p:sp>
      <p:grpSp>
        <p:nvGrpSpPr>
          <p:cNvPr id="5964" name="Google Shape;5964;p115"/>
          <p:cNvGrpSpPr/>
          <p:nvPr/>
        </p:nvGrpSpPr>
        <p:grpSpPr>
          <a:xfrm flipH="1" rot="-790673">
            <a:off x="2885858" y="458689"/>
            <a:ext cx="334825" cy="297721"/>
            <a:chOff x="8754261" y="3542174"/>
            <a:chExt cx="202956" cy="180465"/>
          </a:xfrm>
        </p:grpSpPr>
        <p:sp>
          <p:nvSpPr>
            <p:cNvPr id="5965" name="Google Shape;5965;p115"/>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15"/>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115"/>
          <p:cNvGrpSpPr/>
          <p:nvPr/>
        </p:nvGrpSpPr>
        <p:grpSpPr>
          <a:xfrm flipH="1" rot="-790693">
            <a:off x="8085610" y="4312484"/>
            <a:ext cx="310959" cy="276499"/>
            <a:chOff x="8754261" y="3542174"/>
            <a:chExt cx="202956" cy="180465"/>
          </a:xfrm>
        </p:grpSpPr>
        <p:sp>
          <p:nvSpPr>
            <p:cNvPr id="5968" name="Google Shape;5968;p115"/>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15"/>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0" name="Google Shape;5970;p115"/>
          <p:cNvSpPr/>
          <p:nvPr/>
        </p:nvSpPr>
        <p:spPr>
          <a:xfrm>
            <a:off x="3544288" y="3877175"/>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terribly</a:t>
            </a:r>
            <a:endParaRPr>
              <a:solidFill>
                <a:schemeClr val="lt2"/>
              </a:solidFill>
              <a:latin typeface="Poppins"/>
              <a:ea typeface="Poppins"/>
              <a:cs typeface="Poppins"/>
              <a:sym typeface="Poppins"/>
            </a:endParaRPr>
          </a:p>
        </p:txBody>
      </p:sp>
      <p:sp>
        <p:nvSpPr>
          <p:cNvPr id="5971" name="Google Shape;5971;p115"/>
          <p:cNvSpPr/>
          <p:nvPr/>
        </p:nvSpPr>
        <p:spPr>
          <a:xfrm>
            <a:off x="4908149" y="3877175"/>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poisonous</a:t>
            </a:r>
            <a:endParaRPr>
              <a:solidFill>
                <a:schemeClr val="lt2"/>
              </a:solidFill>
              <a:latin typeface="Poppins"/>
              <a:ea typeface="Poppins"/>
              <a:cs typeface="Poppins"/>
              <a:sym typeface="Poppins"/>
            </a:endParaRPr>
          </a:p>
        </p:txBody>
      </p:sp>
      <p:sp>
        <p:nvSpPr>
          <p:cNvPr id="5972" name="Google Shape;5972;p115"/>
          <p:cNvSpPr/>
          <p:nvPr/>
        </p:nvSpPr>
        <p:spPr>
          <a:xfrm>
            <a:off x="6272011" y="3877175"/>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object</a:t>
            </a:r>
            <a:endParaRPr>
              <a:solidFill>
                <a:schemeClr val="lt2"/>
              </a:solidFill>
              <a:latin typeface="Poppins"/>
              <a:ea typeface="Poppins"/>
              <a:cs typeface="Poppins"/>
              <a:sym typeface="Poppins"/>
            </a:endParaRPr>
          </a:p>
        </p:txBody>
      </p:sp>
      <p:sp>
        <p:nvSpPr>
          <p:cNvPr id="5973" name="Google Shape;5973;p115"/>
          <p:cNvSpPr/>
          <p:nvPr/>
        </p:nvSpPr>
        <p:spPr>
          <a:xfrm>
            <a:off x="3544286" y="4276200"/>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planet</a:t>
            </a:r>
            <a:endParaRPr>
              <a:solidFill>
                <a:schemeClr val="lt2"/>
              </a:solidFill>
              <a:latin typeface="Poppins"/>
              <a:ea typeface="Poppins"/>
              <a:cs typeface="Poppins"/>
              <a:sym typeface="Poppins"/>
            </a:endParaRPr>
          </a:p>
        </p:txBody>
      </p:sp>
      <p:sp>
        <p:nvSpPr>
          <p:cNvPr id="5974" name="Google Shape;5974;p115"/>
          <p:cNvSpPr/>
          <p:nvPr/>
        </p:nvSpPr>
        <p:spPr>
          <a:xfrm>
            <a:off x="4908148" y="4276200"/>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name</a:t>
            </a:r>
            <a:endParaRPr>
              <a:solidFill>
                <a:schemeClr val="lt2"/>
              </a:solidFill>
              <a:latin typeface="Poppins"/>
              <a:ea typeface="Poppins"/>
              <a:cs typeface="Poppins"/>
              <a:sym typeface="Poppins"/>
            </a:endParaRPr>
          </a:p>
        </p:txBody>
      </p:sp>
      <p:sp>
        <p:nvSpPr>
          <p:cNvPr id="5975" name="Google Shape;5975;p115"/>
          <p:cNvSpPr/>
          <p:nvPr/>
        </p:nvSpPr>
        <p:spPr>
          <a:xfrm>
            <a:off x="6272009" y="4276200"/>
            <a:ext cx="12657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messenger</a:t>
            </a:r>
            <a:endParaRPr>
              <a:solidFill>
                <a:schemeClr val="lt2"/>
              </a:solidFill>
              <a:latin typeface="Poppins"/>
              <a:ea typeface="Poppins"/>
              <a:cs typeface="Poppins"/>
              <a:sym typeface="Poppins"/>
            </a:endParaRPr>
          </a:p>
        </p:txBody>
      </p:sp>
      <p:cxnSp>
        <p:nvCxnSpPr>
          <p:cNvPr id="5976" name="Google Shape;5976;p115"/>
          <p:cNvCxnSpPr/>
          <p:nvPr/>
        </p:nvCxnSpPr>
        <p:spPr>
          <a:xfrm>
            <a:off x="7124075" y="2834425"/>
            <a:ext cx="1285200" cy="0"/>
          </a:xfrm>
          <a:prstGeom prst="straightConnector1">
            <a:avLst/>
          </a:prstGeom>
          <a:noFill/>
          <a:ln cap="flat" cmpd="sng" w="9525">
            <a:solidFill>
              <a:schemeClr val="dk1"/>
            </a:solidFill>
            <a:prstDash val="solid"/>
            <a:round/>
            <a:headEnd len="med" w="med" type="none"/>
            <a:tailEnd len="med" w="med" type="none"/>
          </a:ln>
        </p:spPr>
      </p:cxnSp>
      <p:cxnSp>
        <p:nvCxnSpPr>
          <p:cNvPr id="5977" name="Google Shape;5977;p115"/>
          <p:cNvCxnSpPr/>
          <p:nvPr/>
        </p:nvCxnSpPr>
        <p:spPr>
          <a:xfrm>
            <a:off x="4986800" y="1835000"/>
            <a:ext cx="1285200" cy="0"/>
          </a:xfrm>
          <a:prstGeom prst="straightConnector1">
            <a:avLst/>
          </a:prstGeom>
          <a:noFill/>
          <a:ln cap="flat" cmpd="sng" w="9525">
            <a:solidFill>
              <a:schemeClr val="dk1"/>
            </a:solidFill>
            <a:prstDash val="solid"/>
            <a:round/>
            <a:headEnd len="med" w="med" type="none"/>
            <a:tailEnd len="med" w="med" type="none"/>
          </a:ln>
        </p:spPr>
      </p:cxnSp>
      <p:cxnSp>
        <p:nvCxnSpPr>
          <p:cNvPr id="5978" name="Google Shape;5978;p115"/>
          <p:cNvCxnSpPr/>
          <p:nvPr/>
        </p:nvCxnSpPr>
        <p:spPr>
          <a:xfrm>
            <a:off x="4888650" y="2041725"/>
            <a:ext cx="1285200" cy="0"/>
          </a:xfrm>
          <a:prstGeom prst="straightConnector1">
            <a:avLst/>
          </a:prstGeom>
          <a:noFill/>
          <a:ln cap="flat" cmpd="sng" w="9525">
            <a:solidFill>
              <a:schemeClr val="dk1"/>
            </a:solidFill>
            <a:prstDash val="solid"/>
            <a:round/>
            <a:headEnd len="med" w="med" type="none"/>
            <a:tailEnd len="med" w="med" type="none"/>
          </a:ln>
        </p:spPr>
      </p:cxnSp>
      <p:cxnSp>
        <p:nvCxnSpPr>
          <p:cNvPr id="5979" name="Google Shape;5979;p115"/>
          <p:cNvCxnSpPr/>
          <p:nvPr/>
        </p:nvCxnSpPr>
        <p:spPr>
          <a:xfrm>
            <a:off x="6440825" y="2263513"/>
            <a:ext cx="1285200" cy="0"/>
          </a:xfrm>
          <a:prstGeom prst="straightConnector1">
            <a:avLst/>
          </a:prstGeom>
          <a:noFill/>
          <a:ln cap="flat" cmpd="sng" w="9525">
            <a:solidFill>
              <a:schemeClr val="dk1"/>
            </a:solidFill>
            <a:prstDash val="solid"/>
            <a:round/>
            <a:headEnd len="med" w="med" type="none"/>
            <a:tailEnd len="med" w="med" type="none"/>
          </a:ln>
        </p:spPr>
      </p:cxnSp>
      <p:cxnSp>
        <p:nvCxnSpPr>
          <p:cNvPr id="5980" name="Google Shape;5980;p115"/>
          <p:cNvCxnSpPr/>
          <p:nvPr/>
        </p:nvCxnSpPr>
        <p:spPr>
          <a:xfrm>
            <a:off x="5435400" y="2653500"/>
            <a:ext cx="1285200" cy="0"/>
          </a:xfrm>
          <a:prstGeom prst="straightConnector1">
            <a:avLst/>
          </a:prstGeom>
          <a:noFill/>
          <a:ln cap="flat" cmpd="sng" w="9525">
            <a:solidFill>
              <a:schemeClr val="dk1"/>
            </a:solidFill>
            <a:prstDash val="solid"/>
            <a:round/>
            <a:headEnd len="med" w="med" type="none"/>
            <a:tailEnd len="med" w="med" type="none"/>
          </a:ln>
        </p:spPr>
      </p:cxnSp>
      <p:cxnSp>
        <p:nvCxnSpPr>
          <p:cNvPr id="5981" name="Google Shape;5981;p115"/>
          <p:cNvCxnSpPr/>
          <p:nvPr/>
        </p:nvCxnSpPr>
        <p:spPr>
          <a:xfrm>
            <a:off x="6044625" y="3239350"/>
            <a:ext cx="12852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3" presetSubtype="16">
                                  <p:stCondLst>
                                    <p:cond delay="0"/>
                                  </p:stCondLst>
                                  <p:childTnLst>
                                    <p:set>
                                      <p:cBhvr>
                                        <p:cTn dur="1" fill="hold">
                                          <p:stCondLst>
                                            <p:cond delay="0"/>
                                          </p:stCondLst>
                                        </p:cTn>
                                        <p:tgtEl>
                                          <p:spTgt spid="5967"/>
                                        </p:tgtEl>
                                        <p:attrNameLst>
                                          <p:attrName>style.visibility</p:attrName>
                                        </p:attrNameLst>
                                      </p:cBhvr>
                                      <p:to>
                                        <p:strVal val="visible"/>
                                      </p:to>
                                    </p:set>
                                    <p:anim calcmode="lin" valueType="num">
                                      <p:cBhvr additive="base">
                                        <p:cTn dur="700"/>
                                        <p:tgtEl>
                                          <p:spTgt spid="5967"/>
                                        </p:tgtEl>
                                        <p:attrNameLst>
                                          <p:attrName>ppt_w</p:attrName>
                                        </p:attrNameLst>
                                      </p:cBhvr>
                                      <p:tavLst>
                                        <p:tav fmla="" tm="0">
                                          <p:val>
                                            <p:strVal val="0"/>
                                          </p:val>
                                        </p:tav>
                                        <p:tav fmla="" tm="100000">
                                          <p:val>
                                            <p:strVal val="#ppt_w"/>
                                          </p:val>
                                        </p:tav>
                                      </p:tavLst>
                                    </p:anim>
                                    <p:anim calcmode="lin" valueType="num">
                                      <p:cBhvr additive="base">
                                        <p:cTn dur="700"/>
                                        <p:tgtEl>
                                          <p:spTgt spid="5967"/>
                                        </p:tgtEl>
                                        <p:attrNameLst>
                                          <p:attrName>ppt_h</p:attrName>
                                        </p:attrNameLst>
                                      </p:cBhvr>
                                      <p:tavLst>
                                        <p:tav fmla="" tm="0">
                                          <p:val>
                                            <p:strVal val="0"/>
                                          </p:val>
                                        </p:tav>
                                        <p:tav fmla="" tm="100000">
                                          <p:val>
                                            <p:strVal val="#ppt_h"/>
                                          </p:val>
                                        </p:tav>
                                      </p:tavLst>
                                    </p:anim>
                                  </p:childTnLst>
                                </p:cTn>
                              </p:par>
                              <p:par>
                                <p:cTn fill="hold" nodeType="withEffect" presetClass="entr" presetID="23" presetSubtype="16">
                                  <p:stCondLst>
                                    <p:cond delay="0"/>
                                  </p:stCondLst>
                                  <p:childTnLst>
                                    <p:set>
                                      <p:cBhvr>
                                        <p:cTn dur="1" fill="hold">
                                          <p:stCondLst>
                                            <p:cond delay="0"/>
                                          </p:stCondLst>
                                        </p:cTn>
                                        <p:tgtEl>
                                          <p:spTgt spid="5964"/>
                                        </p:tgtEl>
                                        <p:attrNameLst>
                                          <p:attrName>style.visibility</p:attrName>
                                        </p:attrNameLst>
                                      </p:cBhvr>
                                      <p:to>
                                        <p:strVal val="visible"/>
                                      </p:to>
                                    </p:set>
                                    <p:anim calcmode="lin" valueType="num">
                                      <p:cBhvr additive="base">
                                        <p:cTn dur="600"/>
                                        <p:tgtEl>
                                          <p:spTgt spid="5964"/>
                                        </p:tgtEl>
                                        <p:attrNameLst>
                                          <p:attrName>ppt_w</p:attrName>
                                        </p:attrNameLst>
                                      </p:cBhvr>
                                      <p:tavLst>
                                        <p:tav fmla="" tm="0">
                                          <p:val>
                                            <p:strVal val="0"/>
                                          </p:val>
                                        </p:tav>
                                        <p:tav fmla="" tm="100000">
                                          <p:val>
                                            <p:strVal val="#ppt_w"/>
                                          </p:val>
                                        </p:tav>
                                      </p:tavLst>
                                    </p:anim>
                                    <p:anim calcmode="lin" valueType="num">
                                      <p:cBhvr additive="base">
                                        <p:cTn dur="600"/>
                                        <p:tgtEl>
                                          <p:spTgt spid="5964"/>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85" name="Shape 5985"/>
        <p:cNvGrpSpPr/>
        <p:nvPr/>
      </p:nvGrpSpPr>
      <p:grpSpPr>
        <a:xfrm>
          <a:off x="0" y="0"/>
          <a:ext cx="0" cy="0"/>
          <a:chOff x="0" y="0"/>
          <a:chExt cx="0" cy="0"/>
        </a:xfrm>
      </p:grpSpPr>
      <p:sp>
        <p:nvSpPr>
          <p:cNvPr id="5986" name="Google Shape;5986;p116"/>
          <p:cNvSpPr/>
          <p:nvPr/>
        </p:nvSpPr>
        <p:spPr>
          <a:xfrm>
            <a:off x="5810425" y="2052625"/>
            <a:ext cx="2727600" cy="457200"/>
          </a:xfrm>
          <a:prstGeom prst="roundRect">
            <a:avLst>
              <a:gd fmla="val 4500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16"/>
          <p:cNvSpPr/>
          <p:nvPr/>
        </p:nvSpPr>
        <p:spPr>
          <a:xfrm>
            <a:off x="605975" y="2052625"/>
            <a:ext cx="2727600" cy="457200"/>
          </a:xfrm>
          <a:prstGeom prst="roundRect">
            <a:avLst>
              <a:gd fmla="val 4500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16"/>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GREEK AND </a:t>
            </a:r>
            <a:r>
              <a:rPr lang="en"/>
              <a:t>LATIN </a:t>
            </a:r>
            <a:r>
              <a:rPr lang="en">
                <a:solidFill>
                  <a:schemeClr val="dk2"/>
                </a:solidFill>
              </a:rPr>
              <a:t>ROOTS</a:t>
            </a:r>
            <a:endParaRPr>
              <a:solidFill>
                <a:schemeClr val="dk2"/>
              </a:solidFill>
            </a:endParaRPr>
          </a:p>
        </p:txBody>
      </p:sp>
      <p:graphicFrame>
        <p:nvGraphicFramePr>
          <p:cNvPr id="5989" name="Google Shape;5989;p116"/>
          <p:cNvGraphicFramePr/>
          <p:nvPr/>
        </p:nvGraphicFramePr>
        <p:xfrm>
          <a:off x="5924450" y="2084675"/>
          <a:ext cx="3000000" cy="3000000"/>
        </p:xfrm>
        <a:graphic>
          <a:graphicData uri="http://schemas.openxmlformats.org/drawingml/2006/table">
            <a:tbl>
              <a:tblPr>
                <a:noFill/>
                <a:tableStyleId>{C47DCAD6-0A2C-48E7-8A8B-108EFCD81B75}</a:tableStyleId>
              </a:tblPr>
              <a:tblGrid>
                <a:gridCol w="1249775"/>
                <a:gridCol w="1249775"/>
              </a:tblGrid>
              <a:tr h="381000">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GREEK ROOT</a:t>
                      </a:r>
                      <a:endParaRPr sz="1600">
                        <a:solidFill>
                          <a:schemeClr val="dk1"/>
                        </a:solidFill>
                        <a:latin typeface="Denk One"/>
                        <a:ea typeface="Denk One"/>
                        <a:cs typeface="Denk One"/>
                        <a:sym typeface="Denk One"/>
                      </a:endParaRPr>
                    </a:p>
                  </a:txBody>
                  <a:tcPr marT="91425" marB="91425" marR="0" marL="0" anchor="ctr">
                    <a:lnL cap="flat" cmpd="sng" w="9525">
                      <a:solidFill>
                        <a:srgbClr val="9E9E9E">
                          <a:alpha val="0"/>
                        </a:srgb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MEANING</a:t>
                      </a:r>
                      <a:endParaRPr sz="1600">
                        <a:solidFill>
                          <a:schemeClr val="dk1"/>
                        </a:solidFill>
                        <a:latin typeface="Denk One"/>
                        <a:ea typeface="Denk One"/>
                        <a:cs typeface="Denk One"/>
                        <a:sym typeface="Denk One"/>
                      </a:endParaRPr>
                    </a:p>
                  </a:txBody>
                  <a:tcPr marT="91425" marB="91425" marR="0" marL="0" anchor="ctr">
                    <a:lnL cap="flat" cmpd="sng" w="9525">
                      <a:solidFill>
                        <a:schemeClr val="accent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mono</a:t>
                      </a:r>
                      <a:endParaRPr>
                        <a:solidFill>
                          <a:schemeClr val="lt2"/>
                        </a:solidFill>
                        <a:latin typeface="Poppins"/>
                        <a:ea typeface="Poppins"/>
                        <a:cs typeface="Poppins"/>
                        <a:sym typeface="Poppins"/>
                      </a:endParaRPr>
                    </a:p>
                  </a:txBody>
                  <a:tcPr marT="91425" marB="91425" marR="0" marL="0" anchor="ctr">
                    <a:lnL cap="flat" cmpd="sng" w="9525">
                      <a:solidFill>
                        <a:srgbClr val="9E9E9E">
                          <a:alpha val="0"/>
                        </a:srgb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one</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di</a:t>
                      </a:r>
                      <a:endParaRPr>
                        <a:solidFill>
                          <a:schemeClr val="lt2"/>
                        </a:solidFill>
                        <a:latin typeface="Poppins"/>
                        <a:ea typeface="Poppins"/>
                        <a:cs typeface="Poppins"/>
                        <a:sym typeface="Poppins"/>
                      </a:endParaRPr>
                    </a:p>
                  </a:txBody>
                  <a:tcPr marT="91425" marB="91425" marR="0" marL="0" anchor="ctr">
                    <a:lnL cap="flat" cmpd="sng" w="9525">
                      <a:solidFill>
                        <a:srgbClr val="9E9E9E">
                          <a:alpha val="0"/>
                        </a:srgb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two</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hydro</a:t>
                      </a:r>
                      <a:endParaRPr>
                        <a:solidFill>
                          <a:schemeClr val="lt2"/>
                        </a:solidFill>
                        <a:latin typeface="Poppins"/>
                        <a:ea typeface="Poppins"/>
                        <a:cs typeface="Poppins"/>
                        <a:sym typeface="Poppins"/>
                      </a:endParaRPr>
                    </a:p>
                  </a:txBody>
                  <a:tcPr marT="91425" marB="91425" marR="0" marL="0" anchor="ctr">
                    <a:lnL cap="flat" cmpd="sng" w="9525">
                      <a:solidFill>
                        <a:srgbClr val="9E9E9E">
                          <a:alpha val="0"/>
                        </a:srgb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water</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graph/gram</a:t>
                      </a:r>
                      <a:endParaRPr>
                        <a:solidFill>
                          <a:schemeClr val="lt2"/>
                        </a:solidFill>
                        <a:latin typeface="Poppins"/>
                        <a:ea typeface="Poppins"/>
                        <a:cs typeface="Poppins"/>
                        <a:sym typeface="Poppins"/>
                      </a:endParaRPr>
                    </a:p>
                  </a:txBody>
                  <a:tcPr marT="91425" marB="91425" marR="0" marL="0" anchor="ctr">
                    <a:lnL cap="flat" cmpd="sng" w="9525">
                      <a:solidFill>
                        <a:srgbClr val="9E9E9E">
                          <a:alpha val="0"/>
                        </a:srgb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a:t>
                      </a:r>
                      <a:r>
                        <a:rPr lang="en">
                          <a:solidFill>
                            <a:schemeClr val="lt2"/>
                          </a:solidFill>
                          <a:latin typeface="Poppins"/>
                          <a:ea typeface="Poppins"/>
                          <a:cs typeface="Poppins"/>
                          <a:sym typeface="Poppins"/>
                        </a:rPr>
                        <a:t>o write</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5990" name="Google Shape;5990;p116"/>
          <p:cNvGraphicFramePr/>
          <p:nvPr/>
        </p:nvGraphicFramePr>
        <p:xfrm>
          <a:off x="720000" y="2084675"/>
          <a:ext cx="3000000" cy="3000000"/>
        </p:xfrm>
        <a:graphic>
          <a:graphicData uri="http://schemas.openxmlformats.org/drawingml/2006/table">
            <a:tbl>
              <a:tblPr>
                <a:noFill/>
                <a:tableStyleId>{C47DCAD6-0A2C-48E7-8A8B-108EFCD81B75}</a:tableStyleId>
              </a:tblPr>
              <a:tblGrid>
                <a:gridCol w="1249775"/>
                <a:gridCol w="1249775"/>
              </a:tblGrid>
              <a:tr h="381000">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LATIN</a:t>
                      </a:r>
                      <a:r>
                        <a:rPr lang="en" sz="1600">
                          <a:solidFill>
                            <a:schemeClr val="dk1"/>
                          </a:solidFill>
                          <a:latin typeface="Denk One"/>
                          <a:ea typeface="Denk One"/>
                          <a:cs typeface="Denk One"/>
                          <a:sym typeface="Denk One"/>
                        </a:rPr>
                        <a:t> ROOT</a:t>
                      </a:r>
                      <a:endParaRPr sz="1600">
                        <a:solidFill>
                          <a:schemeClr val="dk1"/>
                        </a:solidFill>
                        <a:latin typeface="Denk One"/>
                        <a:ea typeface="Denk One"/>
                        <a:cs typeface="Denk One"/>
                        <a:sym typeface="Denk One"/>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Denk One"/>
                          <a:ea typeface="Denk One"/>
                          <a:cs typeface="Denk One"/>
                          <a:sym typeface="Denk One"/>
                        </a:rPr>
                        <a:t>MEANING</a:t>
                      </a:r>
                      <a:endParaRPr sz="1600">
                        <a:solidFill>
                          <a:schemeClr val="dk1"/>
                        </a:solidFill>
                        <a:latin typeface="Denk One"/>
                        <a:ea typeface="Denk One"/>
                        <a:cs typeface="Denk One"/>
                        <a:sym typeface="Denk One"/>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uni</a:t>
                      </a:r>
                      <a:endParaRPr>
                        <a:solidFill>
                          <a:schemeClr val="lt2"/>
                        </a:solidFill>
                        <a:latin typeface="Poppins"/>
                        <a:ea typeface="Poppins"/>
                        <a:cs typeface="Poppins"/>
                        <a:sym typeface="Poppins"/>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one</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alpha val="0"/>
                        </a:schemeClr>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bi</a:t>
                      </a:r>
                      <a:endParaRPr>
                        <a:solidFill>
                          <a:schemeClr val="lt2"/>
                        </a:solidFill>
                        <a:latin typeface="Poppins"/>
                        <a:ea typeface="Poppins"/>
                        <a:cs typeface="Poppins"/>
                        <a:sym typeface="Poppins"/>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two</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aqua</a:t>
                      </a:r>
                      <a:endParaRPr>
                        <a:solidFill>
                          <a:schemeClr val="lt2"/>
                        </a:solidFill>
                        <a:latin typeface="Poppins"/>
                        <a:ea typeface="Poppins"/>
                        <a:cs typeface="Poppins"/>
                        <a:sym typeface="Poppins"/>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water</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scrib</a:t>
                      </a:r>
                      <a:endParaRPr>
                        <a:solidFill>
                          <a:schemeClr val="lt2"/>
                        </a:solidFill>
                        <a:latin typeface="Poppins"/>
                        <a:ea typeface="Poppins"/>
                        <a:cs typeface="Poppins"/>
                        <a:sym typeface="Poppins"/>
                      </a:endParaRPr>
                    </a:p>
                  </a:txBody>
                  <a:tcPr marT="91425" marB="91425" marR="0" marL="0" anchor="ctr">
                    <a:lnL cap="flat" cmpd="sng" w="9525">
                      <a:solidFill>
                        <a:schemeClr val="accent6">
                          <a:alpha val="0"/>
                        </a:schemeClr>
                      </a:solidFill>
                      <a:prstDash val="solid"/>
                      <a:round/>
                      <a:headEnd len="sm" w="sm" type="none"/>
                      <a:tailEnd len="sm" w="sm" type="none"/>
                    </a:lnL>
                    <a:lnR cap="flat" cmpd="sng" w="9525">
                      <a:solidFill>
                        <a:schemeClr val="accent6"/>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t</a:t>
                      </a:r>
                      <a:r>
                        <a:rPr lang="en">
                          <a:solidFill>
                            <a:schemeClr val="lt2"/>
                          </a:solidFill>
                          <a:latin typeface="Poppins"/>
                          <a:ea typeface="Poppins"/>
                          <a:cs typeface="Poppins"/>
                          <a:sym typeface="Poppins"/>
                        </a:rPr>
                        <a:t>o write</a:t>
                      </a:r>
                      <a:endParaRPr>
                        <a:solidFill>
                          <a:schemeClr val="lt2"/>
                        </a:solidFill>
                        <a:latin typeface="Poppins"/>
                        <a:ea typeface="Poppins"/>
                        <a:cs typeface="Poppins"/>
                        <a:sym typeface="Poppins"/>
                      </a:endParaRPr>
                    </a:p>
                  </a:txBody>
                  <a:tcPr marT="91425" marB="91425" marR="0" marL="0" anchor="ctr">
                    <a:lnL cap="flat" cmpd="sng" w="9525">
                      <a:solidFill>
                        <a:schemeClr val="accent6"/>
                      </a:solidFill>
                      <a:prstDash val="solid"/>
                      <a:round/>
                      <a:headEnd len="sm" w="sm" type="none"/>
                      <a:tailEnd len="sm" w="sm" type="none"/>
                    </a:lnL>
                    <a:lnR cap="flat" cmpd="sng" w="9525">
                      <a:solidFill>
                        <a:schemeClr val="accent6">
                          <a:alpha val="0"/>
                        </a:schemeClr>
                      </a:solidFill>
                      <a:prstDash val="solid"/>
                      <a:round/>
                      <a:headEnd len="sm" w="sm" type="none"/>
                      <a:tailEnd len="sm" w="sm" type="none"/>
                    </a:lnR>
                    <a:lnT cap="flat" cmpd="sng" w="9525">
                      <a:solidFill>
                        <a:schemeClr val="accent6"/>
                      </a:solidFill>
                      <a:prstDash val="solid"/>
                      <a:round/>
                      <a:headEnd len="sm" w="sm" type="none"/>
                      <a:tailEnd len="sm" w="sm" type="none"/>
                    </a:lnT>
                    <a:lnB cap="flat" cmpd="sng" w="9525">
                      <a:solidFill>
                        <a:schemeClr val="accent6">
                          <a:alpha val="0"/>
                        </a:schemeClr>
                      </a:solidFill>
                      <a:prstDash val="solid"/>
                      <a:round/>
                      <a:headEnd len="sm" w="sm" type="none"/>
                      <a:tailEnd len="sm" w="sm" type="none"/>
                    </a:lnB>
                  </a:tcPr>
                </a:tc>
              </a:tr>
            </a:tbl>
          </a:graphicData>
        </a:graphic>
      </p:graphicFrame>
      <p:grpSp>
        <p:nvGrpSpPr>
          <p:cNvPr id="5991" name="Google Shape;5991;p116"/>
          <p:cNvGrpSpPr/>
          <p:nvPr/>
        </p:nvGrpSpPr>
        <p:grpSpPr>
          <a:xfrm>
            <a:off x="3708413" y="1380248"/>
            <a:ext cx="1727157" cy="3223256"/>
            <a:chOff x="3708413" y="1380248"/>
            <a:chExt cx="1727157" cy="3223256"/>
          </a:xfrm>
        </p:grpSpPr>
        <p:grpSp>
          <p:nvGrpSpPr>
            <p:cNvPr id="5992" name="Google Shape;5992;p116"/>
            <p:cNvGrpSpPr/>
            <p:nvPr/>
          </p:nvGrpSpPr>
          <p:grpSpPr>
            <a:xfrm>
              <a:off x="3910211" y="1380248"/>
              <a:ext cx="1114548" cy="2558362"/>
              <a:chOff x="10493627" y="2045100"/>
              <a:chExt cx="1114548" cy="2558362"/>
            </a:xfrm>
          </p:grpSpPr>
          <p:sp>
            <p:nvSpPr>
              <p:cNvPr id="5993" name="Google Shape;5993;p116"/>
              <p:cNvSpPr/>
              <p:nvPr/>
            </p:nvSpPr>
            <p:spPr>
              <a:xfrm>
                <a:off x="11044356" y="2907136"/>
                <a:ext cx="63759" cy="95624"/>
              </a:xfrm>
              <a:custGeom>
                <a:rect b="b" l="l" r="r" t="t"/>
                <a:pathLst>
                  <a:path extrusionOk="0" h="3265" w="2177">
                    <a:moveTo>
                      <a:pt x="168" y="1"/>
                    </a:moveTo>
                    <a:cubicBezTo>
                      <a:pt x="0" y="642"/>
                      <a:pt x="196" y="1396"/>
                      <a:pt x="586" y="1954"/>
                    </a:cubicBezTo>
                    <a:cubicBezTo>
                      <a:pt x="949" y="2484"/>
                      <a:pt x="1618" y="2930"/>
                      <a:pt x="2176" y="3265"/>
                    </a:cubicBezTo>
                    <a:cubicBezTo>
                      <a:pt x="2093" y="2595"/>
                      <a:pt x="1981" y="1898"/>
                      <a:pt x="1674" y="1284"/>
                    </a:cubicBezTo>
                    <a:cubicBezTo>
                      <a:pt x="1367" y="670"/>
                      <a:pt x="837" y="140"/>
                      <a:pt x="1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16"/>
              <p:cNvSpPr/>
              <p:nvPr/>
            </p:nvSpPr>
            <p:spPr>
              <a:xfrm>
                <a:off x="11050067" y="3047689"/>
                <a:ext cx="57228" cy="70290"/>
              </a:xfrm>
              <a:custGeom>
                <a:rect b="b" l="l" r="r" t="t"/>
                <a:pathLst>
                  <a:path extrusionOk="0" h="2400" w="1954">
                    <a:moveTo>
                      <a:pt x="84" y="0"/>
                    </a:moveTo>
                    <a:lnTo>
                      <a:pt x="84" y="0"/>
                    </a:lnTo>
                    <a:cubicBezTo>
                      <a:pt x="1" y="530"/>
                      <a:pt x="224" y="1116"/>
                      <a:pt x="586" y="1507"/>
                    </a:cubicBezTo>
                    <a:cubicBezTo>
                      <a:pt x="921" y="1897"/>
                      <a:pt x="1451" y="2176"/>
                      <a:pt x="1953" y="2400"/>
                    </a:cubicBezTo>
                    <a:cubicBezTo>
                      <a:pt x="1814" y="1870"/>
                      <a:pt x="1674" y="1339"/>
                      <a:pt x="1368" y="893"/>
                    </a:cubicBezTo>
                    <a:cubicBezTo>
                      <a:pt x="1089" y="447"/>
                      <a:pt x="642" y="84"/>
                      <a:pt x="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16"/>
              <p:cNvSpPr/>
              <p:nvPr/>
            </p:nvSpPr>
            <p:spPr>
              <a:xfrm>
                <a:off x="10972455" y="3117189"/>
                <a:ext cx="76001" cy="47358"/>
              </a:xfrm>
              <a:custGeom>
                <a:rect b="b" l="l" r="r" t="t"/>
                <a:pathLst>
                  <a:path extrusionOk="0" h="1617" w="2595">
                    <a:moveTo>
                      <a:pt x="2184" y="0"/>
                    </a:moveTo>
                    <a:cubicBezTo>
                      <a:pt x="1793" y="0"/>
                      <a:pt x="1389" y="135"/>
                      <a:pt x="1060" y="361"/>
                    </a:cubicBezTo>
                    <a:cubicBezTo>
                      <a:pt x="642" y="668"/>
                      <a:pt x="279" y="1170"/>
                      <a:pt x="0" y="1617"/>
                    </a:cubicBezTo>
                    <a:cubicBezTo>
                      <a:pt x="558" y="1561"/>
                      <a:pt x="1088" y="1477"/>
                      <a:pt x="1562" y="1226"/>
                    </a:cubicBezTo>
                    <a:cubicBezTo>
                      <a:pt x="2065" y="1003"/>
                      <a:pt x="2483" y="585"/>
                      <a:pt x="2595" y="82"/>
                    </a:cubicBezTo>
                    <a:cubicBezTo>
                      <a:pt x="2595" y="82"/>
                      <a:pt x="2595" y="54"/>
                      <a:pt x="2595" y="54"/>
                    </a:cubicBezTo>
                    <a:cubicBezTo>
                      <a:pt x="2462" y="18"/>
                      <a:pt x="2324" y="0"/>
                      <a:pt x="2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16"/>
              <p:cNvSpPr/>
              <p:nvPr/>
            </p:nvSpPr>
            <p:spPr>
              <a:xfrm>
                <a:off x="10944660" y="2983958"/>
                <a:ext cx="96444" cy="123388"/>
              </a:xfrm>
              <a:custGeom>
                <a:rect b="b" l="l" r="r" t="t"/>
                <a:pathLst>
                  <a:path extrusionOk="0" h="4213" w="3293">
                    <a:moveTo>
                      <a:pt x="3153" y="0"/>
                    </a:moveTo>
                    <a:lnTo>
                      <a:pt x="3153" y="0"/>
                    </a:lnTo>
                    <a:cubicBezTo>
                      <a:pt x="2232" y="84"/>
                      <a:pt x="1368" y="726"/>
                      <a:pt x="865" y="1479"/>
                    </a:cubicBezTo>
                    <a:cubicBezTo>
                      <a:pt x="363" y="2260"/>
                      <a:pt x="112" y="3292"/>
                      <a:pt x="1" y="4213"/>
                    </a:cubicBezTo>
                    <a:cubicBezTo>
                      <a:pt x="810" y="3739"/>
                      <a:pt x="1619" y="3264"/>
                      <a:pt x="2260" y="2567"/>
                    </a:cubicBezTo>
                    <a:cubicBezTo>
                      <a:pt x="2874" y="1869"/>
                      <a:pt x="3293" y="921"/>
                      <a:pt x="3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16"/>
              <p:cNvSpPr/>
              <p:nvPr/>
            </p:nvSpPr>
            <p:spPr>
              <a:xfrm>
                <a:off x="11005931" y="2603243"/>
                <a:ext cx="180616" cy="2000219"/>
              </a:xfrm>
              <a:custGeom>
                <a:rect b="b" l="l" r="r" t="t"/>
                <a:pathLst>
                  <a:path extrusionOk="0" h="68296" w="6167">
                    <a:moveTo>
                      <a:pt x="2815" y="1"/>
                    </a:moveTo>
                    <a:cubicBezTo>
                      <a:pt x="1627" y="1"/>
                      <a:pt x="575" y="11592"/>
                      <a:pt x="922" y="17184"/>
                    </a:cubicBezTo>
                    <a:cubicBezTo>
                      <a:pt x="1256" y="23071"/>
                      <a:pt x="2428" y="28874"/>
                      <a:pt x="3014" y="34705"/>
                    </a:cubicBezTo>
                    <a:cubicBezTo>
                      <a:pt x="4018" y="44916"/>
                      <a:pt x="3237" y="55266"/>
                      <a:pt x="726" y="65198"/>
                    </a:cubicBezTo>
                    <a:cubicBezTo>
                      <a:pt x="503" y="66063"/>
                      <a:pt x="113" y="67430"/>
                      <a:pt x="1" y="68295"/>
                    </a:cubicBezTo>
                    <a:cubicBezTo>
                      <a:pt x="2205" y="65645"/>
                      <a:pt x="2345" y="62213"/>
                      <a:pt x="2986" y="58837"/>
                    </a:cubicBezTo>
                    <a:cubicBezTo>
                      <a:pt x="6167" y="41847"/>
                      <a:pt x="2791" y="27423"/>
                      <a:pt x="2149" y="20699"/>
                    </a:cubicBezTo>
                    <a:cubicBezTo>
                      <a:pt x="1535" y="13948"/>
                      <a:pt x="1284" y="6610"/>
                      <a:pt x="2986" y="82"/>
                    </a:cubicBezTo>
                    <a:cubicBezTo>
                      <a:pt x="2929" y="27"/>
                      <a:pt x="2872" y="1"/>
                      <a:pt x="2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16"/>
              <p:cNvSpPr/>
              <p:nvPr/>
            </p:nvSpPr>
            <p:spPr>
              <a:xfrm>
                <a:off x="10902984" y="2045100"/>
                <a:ext cx="295833" cy="533589"/>
              </a:xfrm>
              <a:custGeom>
                <a:rect b="b" l="l" r="r" t="t"/>
                <a:pathLst>
                  <a:path extrusionOk="0" h="18219" w="10101">
                    <a:moveTo>
                      <a:pt x="10100" y="10630"/>
                    </a:moveTo>
                    <a:cubicBezTo>
                      <a:pt x="10100" y="16182"/>
                      <a:pt x="7840" y="18218"/>
                      <a:pt x="5050" y="18218"/>
                    </a:cubicBezTo>
                    <a:cubicBezTo>
                      <a:pt x="2261" y="18218"/>
                      <a:pt x="1" y="16182"/>
                      <a:pt x="1" y="10630"/>
                    </a:cubicBezTo>
                    <a:cubicBezTo>
                      <a:pt x="1" y="3599"/>
                      <a:pt x="5050" y="0"/>
                      <a:pt x="5050" y="0"/>
                    </a:cubicBezTo>
                    <a:cubicBezTo>
                      <a:pt x="5050" y="0"/>
                      <a:pt x="10100" y="3543"/>
                      <a:pt x="10100" y="1063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16"/>
              <p:cNvSpPr/>
              <p:nvPr/>
            </p:nvSpPr>
            <p:spPr>
              <a:xfrm>
                <a:off x="11008391" y="2204427"/>
                <a:ext cx="53157" cy="367997"/>
              </a:xfrm>
              <a:custGeom>
                <a:rect b="b" l="l" r="r" t="t"/>
                <a:pathLst>
                  <a:path extrusionOk="0" h="12565" w="1815">
                    <a:moveTo>
                      <a:pt x="1535" y="0"/>
                    </a:moveTo>
                    <a:lnTo>
                      <a:pt x="1535" y="0"/>
                    </a:lnTo>
                    <a:cubicBezTo>
                      <a:pt x="196" y="3795"/>
                      <a:pt x="1" y="7952"/>
                      <a:pt x="1005" y="11858"/>
                    </a:cubicBezTo>
                    <a:cubicBezTo>
                      <a:pt x="933" y="12075"/>
                      <a:pt x="1300" y="12565"/>
                      <a:pt x="1526" y="12565"/>
                    </a:cubicBezTo>
                    <a:cubicBezTo>
                      <a:pt x="1561" y="12565"/>
                      <a:pt x="1593" y="12553"/>
                      <a:pt x="1619" y="12527"/>
                    </a:cubicBezTo>
                    <a:cubicBezTo>
                      <a:pt x="1814" y="12332"/>
                      <a:pt x="1786" y="12025"/>
                      <a:pt x="1786" y="11746"/>
                    </a:cubicBezTo>
                    <a:cubicBezTo>
                      <a:pt x="1396" y="7952"/>
                      <a:pt x="1256" y="3823"/>
                      <a:pt x="15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16"/>
              <p:cNvSpPr/>
              <p:nvPr/>
            </p:nvSpPr>
            <p:spPr>
              <a:xfrm>
                <a:off x="10902984" y="2045100"/>
                <a:ext cx="230463" cy="436354"/>
              </a:xfrm>
              <a:custGeom>
                <a:rect b="b" l="l" r="r" t="t"/>
                <a:pathLst>
                  <a:path extrusionOk="0" h="14899" w="7869">
                    <a:moveTo>
                      <a:pt x="5050" y="0"/>
                    </a:moveTo>
                    <a:cubicBezTo>
                      <a:pt x="5050" y="0"/>
                      <a:pt x="1" y="3599"/>
                      <a:pt x="1" y="10630"/>
                    </a:cubicBezTo>
                    <a:cubicBezTo>
                      <a:pt x="1" y="12415"/>
                      <a:pt x="224" y="13810"/>
                      <a:pt x="642" y="14898"/>
                    </a:cubicBezTo>
                    <a:cubicBezTo>
                      <a:pt x="698" y="14898"/>
                      <a:pt x="782" y="14870"/>
                      <a:pt x="838" y="14842"/>
                    </a:cubicBezTo>
                    <a:cubicBezTo>
                      <a:pt x="2261" y="14173"/>
                      <a:pt x="2428" y="11829"/>
                      <a:pt x="2456" y="10518"/>
                    </a:cubicBezTo>
                    <a:cubicBezTo>
                      <a:pt x="2484" y="8956"/>
                      <a:pt x="2316" y="7365"/>
                      <a:pt x="2763" y="5887"/>
                    </a:cubicBezTo>
                    <a:cubicBezTo>
                      <a:pt x="3062" y="4853"/>
                      <a:pt x="3838" y="3820"/>
                      <a:pt x="4859" y="3820"/>
                    </a:cubicBezTo>
                    <a:cubicBezTo>
                      <a:pt x="4885" y="3820"/>
                      <a:pt x="4912" y="3821"/>
                      <a:pt x="4939" y="3822"/>
                    </a:cubicBezTo>
                    <a:cubicBezTo>
                      <a:pt x="5302" y="3850"/>
                      <a:pt x="5664" y="4018"/>
                      <a:pt x="6027" y="4045"/>
                    </a:cubicBezTo>
                    <a:cubicBezTo>
                      <a:pt x="6086" y="4052"/>
                      <a:pt x="6145" y="4056"/>
                      <a:pt x="6203" y="4056"/>
                    </a:cubicBezTo>
                    <a:cubicBezTo>
                      <a:pt x="6864" y="4056"/>
                      <a:pt x="7484" y="3633"/>
                      <a:pt x="7868" y="3069"/>
                    </a:cubicBezTo>
                    <a:cubicBezTo>
                      <a:pt x="6529" y="1032"/>
                      <a:pt x="5050" y="0"/>
                      <a:pt x="50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16"/>
              <p:cNvSpPr/>
              <p:nvPr/>
            </p:nvSpPr>
            <p:spPr>
              <a:xfrm>
                <a:off x="10987977" y="2206067"/>
                <a:ext cx="76001" cy="379976"/>
              </a:xfrm>
              <a:custGeom>
                <a:rect b="b" l="l" r="r" t="t"/>
                <a:pathLst>
                  <a:path extrusionOk="0" h="12974" w="2595">
                    <a:moveTo>
                      <a:pt x="2148" y="0"/>
                    </a:moveTo>
                    <a:cubicBezTo>
                      <a:pt x="2065" y="2121"/>
                      <a:pt x="2065" y="4269"/>
                      <a:pt x="2065" y="6389"/>
                    </a:cubicBezTo>
                    <a:cubicBezTo>
                      <a:pt x="2065" y="7477"/>
                      <a:pt x="2093" y="8537"/>
                      <a:pt x="2121" y="9597"/>
                    </a:cubicBezTo>
                    <a:cubicBezTo>
                      <a:pt x="2143" y="10465"/>
                      <a:pt x="2165" y="11314"/>
                      <a:pt x="2230" y="12174"/>
                    </a:cubicBezTo>
                    <a:lnTo>
                      <a:pt x="2230" y="12174"/>
                    </a:lnTo>
                    <a:cubicBezTo>
                      <a:pt x="1924" y="11627"/>
                      <a:pt x="1680" y="11044"/>
                      <a:pt x="1451" y="10462"/>
                    </a:cubicBezTo>
                    <a:cubicBezTo>
                      <a:pt x="1144" y="9653"/>
                      <a:pt x="921" y="8816"/>
                      <a:pt x="698" y="8007"/>
                    </a:cubicBezTo>
                    <a:cubicBezTo>
                      <a:pt x="502" y="7170"/>
                      <a:pt x="363" y="6333"/>
                      <a:pt x="251" y="5468"/>
                    </a:cubicBezTo>
                    <a:cubicBezTo>
                      <a:pt x="196" y="5050"/>
                      <a:pt x="140" y="4631"/>
                      <a:pt x="84" y="4185"/>
                    </a:cubicBezTo>
                    <a:lnTo>
                      <a:pt x="0" y="2902"/>
                    </a:lnTo>
                    <a:lnTo>
                      <a:pt x="28" y="4213"/>
                    </a:lnTo>
                    <a:cubicBezTo>
                      <a:pt x="56" y="4631"/>
                      <a:pt x="56" y="5050"/>
                      <a:pt x="112" y="5496"/>
                    </a:cubicBezTo>
                    <a:cubicBezTo>
                      <a:pt x="196" y="6333"/>
                      <a:pt x="307" y="7198"/>
                      <a:pt x="502" y="8035"/>
                    </a:cubicBezTo>
                    <a:cubicBezTo>
                      <a:pt x="670" y="8900"/>
                      <a:pt x="893" y="9737"/>
                      <a:pt x="1172" y="10546"/>
                    </a:cubicBezTo>
                    <a:cubicBezTo>
                      <a:pt x="1479" y="11355"/>
                      <a:pt x="1814" y="12164"/>
                      <a:pt x="2316" y="12890"/>
                    </a:cubicBezTo>
                    <a:cubicBezTo>
                      <a:pt x="2344" y="12945"/>
                      <a:pt x="2400" y="12973"/>
                      <a:pt x="2455" y="12973"/>
                    </a:cubicBezTo>
                    <a:cubicBezTo>
                      <a:pt x="2539" y="12945"/>
                      <a:pt x="2595" y="12890"/>
                      <a:pt x="2595" y="12806"/>
                    </a:cubicBezTo>
                    <a:lnTo>
                      <a:pt x="2595" y="12778"/>
                    </a:lnTo>
                    <a:cubicBezTo>
                      <a:pt x="2511" y="11746"/>
                      <a:pt x="2455" y="10658"/>
                      <a:pt x="2400" y="9597"/>
                    </a:cubicBezTo>
                    <a:cubicBezTo>
                      <a:pt x="2372" y="8537"/>
                      <a:pt x="2344" y="7477"/>
                      <a:pt x="2316" y="6389"/>
                    </a:cubicBezTo>
                    <a:lnTo>
                      <a:pt x="21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16"/>
              <p:cNvSpPr/>
              <p:nvPr/>
            </p:nvSpPr>
            <p:spPr>
              <a:xfrm>
                <a:off x="11050888" y="2287781"/>
                <a:ext cx="69470" cy="290913"/>
              </a:xfrm>
              <a:custGeom>
                <a:rect b="b" l="l" r="r" t="t"/>
                <a:pathLst>
                  <a:path extrusionOk="0" h="9933" w="2372">
                    <a:moveTo>
                      <a:pt x="2316" y="0"/>
                    </a:moveTo>
                    <a:cubicBezTo>
                      <a:pt x="2232" y="865"/>
                      <a:pt x="2149" y="1730"/>
                      <a:pt x="2065" y="2595"/>
                    </a:cubicBezTo>
                    <a:cubicBezTo>
                      <a:pt x="1953" y="3432"/>
                      <a:pt x="1842" y="4297"/>
                      <a:pt x="1702" y="5134"/>
                    </a:cubicBezTo>
                    <a:cubicBezTo>
                      <a:pt x="1563" y="5998"/>
                      <a:pt x="1367" y="6807"/>
                      <a:pt x="1116" y="7644"/>
                    </a:cubicBezTo>
                    <a:cubicBezTo>
                      <a:pt x="1005" y="8063"/>
                      <a:pt x="837" y="8454"/>
                      <a:pt x="670" y="8844"/>
                    </a:cubicBezTo>
                    <a:lnTo>
                      <a:pt x="391" y="9402"/>
                    </a:lnTo>
                    <a:lnTo>
                      <a:pt x="0" y="9932"/>
                    </a:lnTo>
                    <a:cubicBezTo>
                      <a:pt x="168" y="9765"/>
                      <a:pt x="307" y="9625"/>
                      <a:pt x="447" y="9458"/>
                    </a:cubicBezTo>
                    <a:lnTo>
                      <a:pt x="810" y="8900"/>
                    </a:lnTo>
                    <a:cubicBezTo>
                      <a:pt x="1005" y="8509"/>
                      <a:pt x="1200" y="8119"/>
                      <a:pt x="1340" y="7728"/>
                    </a:cubicBezTo>
                    <a:cubicBezTo>
                      <a:pt x="1646" y="6891"/>
                      <a:pt x="1870" y="6054"/>
                      <a:pt x="2009" y="5189"/>
                    </a:cubicBezTo>
                    <a:cubicBezTo>
                      <a:pt x="2149" y="4324"/>
                      <a:pt x="2260" y="3488"/>
                      <a:pt x="2316" y="2595"/>
                    </a:cubicBezTo>
                    <a:cubicBezTo>
                      <a:pt x="2344" y="1730"/>
                      <a:pt x="2372" y="865"/>
                      <a:pt x="2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16"/>
              <p:cNvSpPr/>
              <p:nvPr/>
            </p:nvSpPr>
            <p:spPr>
              <a:xfrm>
                <a:off x="10493627" y="2319646"/>
                <a:ext cx="532769" cy="396318"/>
              </a:xfrm>
              <a:custGeom>
                <a:rect b="b" l="l" r="r" t="t"/>
                <a:pathLst>
                  <a:path extrusionOk="0" h="13532" w="18191">
                    <a:moveTo>
                      <a:pt x="11690" y="2204"/>
                    </a:moveTo>
                    <a:cubicBezTo>
                      <a:pt x="16963" y="3906"/>
                      <a:pt x="18190" y="6696"/>
                      <a:pt x="17353" y="9346"/>
                    </a:cubicBezTo>
                    <a:cubicBezTo>
                      <a:pt x="16489" y="11997"/>
                      <a:pt x="13838" y="13531"/>
                      <a:pt x="8565" y="11801"/>
                    </a:cubicBezTo>
                    <a:cubicBezTo>
                      <a:pt x="1870" y="9625"/>
                      <a:pt x="0" y="3711"/>
                      <a:pt x="0" y="3711"/>
                    </a:cubicBezTo>
                    <a:cubicBezTo>
                      <a:pt x="0" y="3711"/>
                      <a:pt x="4938" y="0"/>
                      <a:pt x="11690" y="22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16"/>
              <p:cNvSpPr/>
              <p:nvPr/>
            </p:nvSpPr>
            <p:spPr>
              <a:xfrm>
                <a:off x="10626799" y="2363871"/>
                <a:ext cx="302364" cy="115129"/>
              </a:xfrm>
              <a:custGeom>
                <a:rect b="b" l="l" r="r" t="t"/>
                <a:pathLst>
                  <a:path extrusionOk="0" h="3931" w="10324">
                    <a:moveTo>
                      <a:pt x="2829" y="0"/>
                    </a:moveTo>
                    <a:cubicBezTo>
                      <a:pt x="1796" y="0"/>
                      <a:pt x="847" y="120"/>
                      <a:pt x="1" y="304"/>
                    </a:cubicBezTo>
                    <a:cubicBezTo>
                      <a:pt x="503" y="638"/>
                      <a:pt x="949" y="1085"/>
                      <a:pt x="1228" y="1671"/>
                    </a:cubicBezTo>
                    <a:cubicBezTo>
                      <a:pt x="1368" y="1950"/>
                      <a:pt x="1452" y="2257"/>
                      <a:pt x="1619" y="2508"/>
                    </a:cubicBezTo>
                    <a:cubicBezTo>
                      <a:pt x="2120" y="3281"/>
                      <a:pt x="3066" y="3517"/>
                      <a:pt x="4003" y="3517"/>
                    </a:cubicBezTo>
                    <a:cubicBezTo>
                      <a:pt x="4215" y="3517"/>
                      <a:pt x="4426" y="3505"/>
                      <a:pt x="4632" y="3484"/>
                    </a:cubicBezTo>
                    <a:cubicBezTo>
                      <a:pt x="5265" y="3419"/>
                      <a:pt x="5927" y="3307"/>
                      <a:pt x="6567" y="3307"/>
                    </a:cubicBezTo>
                    <a:cubicBezTo>
                      <a:pt x="7027" y="3307"/>
                      <a:pt x="7476" y="3365"/>
                      <a:pt x="7896" y="3540"/>
                    </a:cubicBezTo>
                    <a:cubicBezTo>
                      <a:pt x="8231" y="3707"/>
                      <a:pt x="8538" y="3903"/>
                      <a:pt x="8901" y="3931"/>
                    </a:cubicBezTo>
                    <a:cubicBezTo>
                      <a:pt x="9487" y="3931"/>
                      <a:pt x="9961" y="3400"/>
                      <a:pt x="10156" y="2842"/>
                    </a:cubicBezTo>
                    <a:cubicBezTo>
                      <a:pt x="10240" y="2591"/>
                      <a:pt x="10296" y="2368"/>
                      <a:pt x="10323" y="2117"/>
                    </a:cubicBezTo>
                    <a:cubicBezTo>
                      <a:pt x="9487" y="1587"/>
                      <a:pt x="8426" y="1113"/>
                      <a:pt x="7143" y="694"/>
                    </a:cubicBezTo>
                    <a:cubicBezTo>
                      <a:pt x="5595" y="194"/>
                      <a:pt x="4144" y="0"/>
                      <a:pt x="28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16"/>
              <p:cNvSpPr/>
              <p:nvPr/>
            </p:nvSpPr>
            <p:spPr>
              <a:xfrm>
                <a:off x="10493627" y="2396440"/>
                <a:ext cx="448597" cy="290239"/>
              </a:xfrm>
              <a:custGeom>
                <a:rect b="b" l="l" r="r" t="t"/>
                <a:pathLst>
                  <a:path extrusionOk="0" h="9910" w="15317">
                    <a:moveTo>
                      <a:pt x="2009" y="1"/>
                    </a:moveTo>
                    <a:lnTo>
                      <a:pt x="2009" y="1"/>
                    </a:lnTo>
                    <a:cubicBezTo>
                      <a:pt x="726" y="559"/>
                      <a:pt x="0" y="1089"/>
                      <a:pt x="0" y="1089"/>
                    </a:cubicBezTo>
                    <a:cubicBezTo>
                      <a:pt x="0" y="1089"/>
                      <a:pt x="1870" y="7003"/>
                      <a:pt x="8565" y="9179"/>
                    </a:cubicBezTo>
                    <a:cubicBezTo>
                      <a:pt x="10116" y="9681"/>
                      <a:pt x="11435" y="9910"/>
                      <a:pt x="12549" y="9910"/>
                    </a:cubicBezTo>
                    <a:cubicBezTo>
                      <a:pt x="13479" y="9910"/>
                      <a:pt x="14266" y="9750"/>
                      <a:pt x="14926" y="9458"/>
                    </a:cubicBezTo>
                    <a:cubicBezTo>
                      <a:pt x="15122" y="9179"/>
                      <a:pt x="15261" y="8873"/>
                      <a:pt x="15289" y="8538"/>
                    </a:cubicBezTo>
                    <a:cubicBezTo>
                      <a:pt x="15317" y="8008"/>
                      <a:pt x="15066" y="7450"/>
                      <a:pt x="14564" y="7282"/>
                    </a:cubicBezTo>
                    <a:cubicBezTo>
                      <a:pt x="14463" y="7242"/>
                      <a:pt x="14356" y="7227"/>
                      <a:pt x="14245" y="7227"/>
                    </a:cubicBezTo>
                    <a:cubicBezTo>
                      <a:pt x="14047" y="7227"/>
                      <a:pt x="13839" y="7275"/>
                      <a:pt x="13643" y="7310"/>
                    </a:cubicBezTo>
                    <a:cubicBezTo>
                      <a:pt x="11690" y="7673"/>
                      <a:pt x="9737" y="7868"/>
                      <a:pt x="7784" y="7896"/>
                    </a:cubicBezTo>
                    <a:cubicBezTo>
                      <a:pt x="7672" y="7901"/>
                      <a:pt x="7560" y="7904"/>
                      <a:pt x="7447" y="7904"/>
                    </a:cubicBezTo>
                    <a:cubicBezTo>
                      <a:pt x="6913" y="7904"/>
                      <a:pt x="6381" y="7833"/>
                      <a:pt x="5943" y="7533"/>
                    </a:cubicBezTo>
                    <a:cubicBezTo>
                      <a:pt x="5496" y="7227"/>
                      <a:pt x="5245" y="6752"/>
                      <a:pt x="4966" y="6306"/>
                    </a:cubicBezTo>
                    <a:cubicBezTo>
                      <a:pt x="4548" y="5664"/>
                      <a:pt x="4046" y="5078"/>
                      <a:pt x="3460" y="4576"/>
                    </a:cubicBezTo>
                    <a:cubicBezTo>
                      <a:pt x="2818" y="3990"/>
                      <a:pt x="2093" y="3544"/>
                      <a:pt x="1535" y="2902"/>
                    </a:cubicBezTo>
                    <a:cubicBezTo>
                      <a:pt x="1200" y="2512"/>
                      <a:pt x="949" y="2009"/>
                      <a:pt x="1088" y="1563"/>
                    </a:cubicBezTo>
                    <a:cubicBezTo>
                      <a:pt x="1228" y="1172"/>
                      <a:pt x="1618" y="921"/>
                      <a:pt x="1842" y="587"/>
                    </a:cubicBezTo>
                    <a:cubicBezTo>
                      <a:pt x="2009" y="335"/>
                      <a:pt x="2037" y="140"/>
                      <a:pt x="20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16"/>
              <p:cNvSpPr/>
              <p:nvPr/>
            </p:nvSpPr>
            <p:spPr>
              <a:xfrm>
                <a:off x="10675827" y="2454459"/>
                <a:ext cx="367734" cy="118497"/>
              </a:xfrm>
              <a:custGeom>
                <a:rect b="b" l="l" r="r" t="t"/>
                <a:pathLst>
                  <a:path extrusionOk="0" h="4046" w="12556">
                    <a:moveTo>
                      <a:pt x="3404" y="1"/>
                    </a:moveTo>
                    <a:cubicBezTo>
                      <a:pt x="4214" y="196"/>
                      <a:pt x="4995" y="419"/>
                      <a:pt x="5776" y="698"/>
                    </a:cubicBezTo>
                    <a:cubicBezTo>
                      <a:pt x="6529" y="977"/>
                      <a:pt x="7282" y="1284"/>
                      <a:pt x="8036" y="1619"/>
                    </a:cubicBezTo>
                    <a:cubicBezTo>
                      <a:pt x="9286" y="2220"/>
                      <a:pt x="10537" y="2904"/>
                      <a:pt x="11716" y="3654"/>
                    </a:cubicBezTo>
                    <a:lnTo>
                      <a:pt x="11716" y="3654"/>
                    </a:lnTo>
                    <a:cubicBezTo>
                      <a:pt x="9853" y="3404"/>
                      <a:pt x="8010" y="3050"/>
                      <a:pt x="6166" y="2651"/>
                    </a:cubicBezTo>
                    <a:cubicBezTo>
                      <a:pt x="4102" y="2232"/>
                      <a:pt x="2065" y="1758"/>
                      <a:pt x="1" y="1312"/>
                    </a:cubicBezTo>
                    <a:lnTo>
                      <a:pt x="1" y="1312"/>
                    </a:lnTo>
                    <a:cubicBezTo>
                      <a:pt x="2037" y="1898"/>
                      <a:pt x="4074" y="2428"/>
                      <a:pt x="6111" y="2930"/>
                    </a:cubicBezTo>
                    <a:cubicBezTo>
                      <a:pt x="7143" y="3153"/>
                      <a:pt x="8175" y="3376"/>
                      <a:pt x="9207" y="3572"/>
                    </a:cubicBezTo>
                    <a:cubicBezTo>
                      <a:pt x="10268" y="3767"/>
                      <a:pt x="11300" y="3934"/>
                      <a:pt x="12360" y="4046"/>
                    </a:cubicBezTo>
                    <a:cubicBezTo>
                      <a:pt x="12416" y="4046"/>
                      <a:pt x="12472" y="4046"/>
                      <a:pt x="12500" y="3990"/>
                    </a:cubicBezTo>
                    <a:cubicBezTo>
                      <a:pt x="12555" y="3906"/>
                      <a:pt x="12527" y="3823"/>
                      <a:pt x="12444" y="3767"/>
                    </a:cubicBezTo>
                    <a:cubicBezTo>
                      <a:pt x="11774" y="3321"/>
                      <a:pt x="11049" y="2902"/>
                      <a:pt x="10351" y="2511"/>
                    </a:cubicBezTo>
                    <a:cubicBezTo>
                      <a:pt x="9626" y="2121"/>
                      <a:pt x="8873" y="1758"/>
                      <a:pt x="8119" y="1423"/>
                    </a:cubicBezTo>
                    <a:cubicBezTo>
                      <a:pt x="7366" y="1089"/>
                      <a:pt x="6585" y="810"/>
                      <a:pt x="5804" y="559"/>
                    </a:cubicBezTo>
                    <a:cubicBezTo>
                      <a:pt x="5023" y="335"/>
                      <a:pt x="4214" y="140"/>
                      <a:pt x="34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16"/>
              <p:cNvSpPr/>
              <p:nvPr/>
            </p:nvSpPr>
            <p:spPr>
              <a:xfrm>
                <a:off x="10711793" y="2568858"/>
                <a:ext cx="326058" cy="24543"/>
              </a:xfrm>
              <a:custGeom>
                <a:rect b="b" l="l" r="r" t="t"/>
                <a:pathLst>
                  <a:path extrusionOk="0" h="838" w="11133">
                    <a:moveTo>
                      <a:pt x="11132" y="0"/>
                    </a:moveTo>
                    <a:cubicBezTo>
                      <a:pt x="10909" y="56"/>
                      <a:pt x="10686" y="112"/>
                      <a:pt x="10462" y="168"/>
                    </a:cubicBezTo>
                    <a:cubicBezTo>
                      <a:pt x="10239" y="224"/>
                      <a:pt x="9988" y="224"/>
                      <a:pt x="9765" y="279"/>
                    </a:cubicBezTo>
                    <a:cubicBezTo>
                      <a:pt x="9542" y="335"/>
                      <a:pt x="9319" y="335"/>
                      <a:pt x="9068" y="363"/>
                    </a:cubicBezTo>
                    <a:cubicBezTo>
                      <a:pt x="8844" y="391"/>
                      <a:pt x="8621" y="419"/>
                      <a:pt x="8398" y="447"/>
                    </a:cubicBezTo>
                    <a:cubicBezTo>
                      <a:pt x="7449" y="530"/>
                      <a:pt x="6529" y="530"/>
                      <a:pt x="5608" y="530"/>
                    </a:cubicBezTo>
                    <a:cubicBezTo>
                      <a:pt x="4659" y="530"/>
                      <a:pt x="3739" y="475"/>
                      <a:pt x="2818" y="419"/>
                    </a:cubicBezTo>
                    <a:cubicBezTo>
                      <a:pt x="2344" y="391"/>
                      <a:pt x="1870" y="363"/>
                      <a:pt x="1423" y="307"/>
                    </a:cubicBezTo>
                    <a:cubicBezTo>
                      <a:pt x="949" y="279"/>
                      <a:pt x="475" y="251"/>
                      <a:pt x="0" y="196"/>
                    </a:cubicBezTo>
                    <a:lnTo>
                      <a:pt x="0" y="196"/>
                    </a:lnTo>
                    <a:cubicBezTo>
                      <a:pt x="921" y="419"/>
                      <a:pt x="1842" y="558"/>
                      <a:pt x="2790" y="670"/>
                    </a:cubicBezTo>
                    <a:cubicBezTo>
                      <a:pt x="3711" y="754"/>
                      <a:pt x="4659" y="837"/>
                      <a:pt x="5608" y="837"/>
                    </a:cubicBezTo>
                    <a:cubicBezTo>
                      <a:pt x="6529" y="837"/>
                      <a:pt x="7477" y="809"/>
                      <a:pt x="8398" y="670"/>
                    </a:cubicBezTo>
                    <a:cubicBezTo>
                      <a:pt x="9347" y="558"/>
                      <a:pt x="10267" y="363"/>
                      <a:pt x="11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16"/>
              <p:cNvSpPr/>
              <p:nvPr/>
            </p:nvSpPr>
            <p:spPr>
              <a:xfrm>
                <a:off x="11075401" y="2319646"/>
                <a:ext cx="532769" cy="396318"/>
              </a:xfrm>
              <a:custGeom>
                <a:rect b="b" l="l" r="r" t="t"/>
                <a:pathLst>
                  <a:path extrusionOk="0" h="13532" w="18191">
                    <a:moveTo>
                      <a:pt x="6501" y="2204"/>
                    </a:moveTo>
                    <a:cubicBezTo>
                      <a:pt x="1256" y="3906"/>
                      <a:pt x="0" y="6696"/>
                      <a:pt x="865" y="9346"/>
                    </a:cubicBezTo>
                    <a:cubicBezTo>
                      <a:pt x="1730" y="11997"/>
                      <a:pt x="4353" y="13531"/>
                      <a:pt x="9626" y="11801"/>
                    </a:cubicBezTo>
                    <a:cubicBezTo>
                      <a:pt x="16321" y="9625"/>
                      <a:pt x="18191" y="3711"/>
                      <a:pt x="18191" y="3711"/>
                    </a:cubicBezTo>
                    <a:cubicBezTo>
                      <a:pt x="18191" y="3711"/>
                      <a:pt x="13280" y="0"/>
                      <a:pt x="6501" y="220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16"/>
              <p:cNvSpPr/>
              <p:nvPr/>
            </p:nvSpPr>
            <p:spPr>
              <a:xfrm>
                <a:off x="11113798" y="2557407"/>
                <a:ext cx="242706" cy="129421"/>
              </a:xfrm>
              <a:custGeom>
                <a:rect b="b" l="l" r="r" t="t"/>
                <a:pathLst>
                  <a:path extrusionOk="0" h="4419" w="8287">
                    <a:moveTo>
                      <a:pt x="4297" y="1"/>
                    </a:moveTo>
                    <a:cubicBezTo>
                      <a:pt x="3209" y="1"/>
                      <a:pt x="1954" y="252"/>
                      <a:pt x="977" y="782"/>
                    </a:cubicBezTo>
                    <a:cubicBezTo>
                      <a:pt x="252" y="1173"/>
                      <a:pt x="1" y="1731"/>
                      <a:pt x="56" y="2316"/>
                    </a:cubicBezTo>
                    <a:cubicBezTo>
                      <a:pt x="835" y="3595"/>
                      <a:pt x="2216" y="4418"/>
                      <a:pt x="4339" y="4418"/>
                    </a:cubicBezTo>
                    <a:cubicBezTo>
                      <a:pt x="5413" y="4418"/>
                      <a:pt x="6676" y="4208"/>
                      <a:pt x="8147" y="3739"/>
                    </a:cubicBezTo>
                    <a:cubicBezTo>
                      <a:pt x="8287" y="3014"/>
                      <a:pt x="8119" y="2177"/>
                      <a:pt x="7673" y="1563"/>
                    </a:cubicBezTo>
                    <a:cubicBezTo>
                      <a:pt x="6920" y="503"/>
                      <a:pt x="5580" y="1"/>
                      <a:pt x="42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16"/>
              <p:cNvSpPr/>
              <p:nvPr/>
            </p:nvSpPr>
            <p:spPr>
              <a:xfrm>
                <a:off x="11085213" y="2363666"/>
                <a:ext cx="316246" cy="202757"/>
              </a:xfrm>
              <a:custGeom>
                <a:rect b="b" l="l" r="r" t="t"/>
                <a:pathLst>
                  <a:path extrusionOk="0" h="6923" w="10798">
                    <a:moveTo>
                      <a:pt x="10506" y="1"/>
                    </a:moveTo>
                    <a:cubicBezTo>
                      <a:pt x="9186" y="1"/>
                      <a:pt x="7724" y="182"/>
                      <a:pt x="6166" y="701"/>
                    </a:cubicBezTo>
                    <a:cubicBezTo>
                      <a:pt x="1507" y="2208"/>
                      <a:pt x="0" y="4579"/>
                      <a:pt x="307" y="6923"/>
                    </a:cubicBezTo>
                    <a:cubicBezTo>
                      <a:pt x="781" y="6700"/>
                      <a:pt x="1172" y="5974"/>
                      <a:pt x="1451" y="5584"/>
                    </a:cubicBezTo>
                    <a:cubicBezTo>
                      <a:pt x="2176" y="4607"/>
                      <a:pt x="3041" y="3770"/>
                      <a:pt x="4018" y="3073"/>
                    </a:cubicBezTo>
                    <a:cubicBezTo>
                      <a:pt x="5915" y="1622"/>
                      <a:pt x="8175" y="673"/>
                      <a:pt x="10462" y="87"/>
                    </a:cubicBezTo>
                    <a:cubicBezTo>
                      <a:pt x="10574" y="60"/>
                      <a:pt x="10686" y="32"/>
                      <a:pt x="10797" y="4"/>
                    </a:cubicBezTo>
                    <a:cubicBezTo>
                      <a:pt x="10701" y="2"/>
                      <a:pt x="10604" y="1"/>
                      <a:pt x="105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16"/>
              <p:cNvSpPr/>
              <p:nvPr/>
            </p:nvSpPr>
            <p:spPr>
              <a:xfrm>
                <a:off x="11436550" y="2384197"/>
                <a:ext cx="171625" cy="237785"/>
              </a:xfrm>
              <a:custGeom>
                <a:rect b="b" l="l" r="r" t="t"/>
                <a:pathLst>
                  <a:path extrusionOk="0" h="8119" w="5860">
                    <a:moveTo>
                      <a:pt x="2763" y="0"/>
                    </a:moveTo>
                    <a:lnTo>
                      <a:pt x="2763" y="0"/>
                    </a:lnTo>
                    <a:cubicBezTo>
                      <a:pt x="2819" y="84"/>
                      <a:pt x="2902" y="168"/>
                      <a:pt x="2958" y="251"/>
                    </a:cubicBezTo>
                    <a:cubicBezTo>
                      <a:pt x="3404" y="949"/>
                      <a:pt x="3404" y="1897"/>
                      <a:pt x="3125" y="2679"/>
                    </a:cubicBezTo>
                    <a:cubicBezTo>
                      <a:pt x="2819" y="3460"/>
                      <a:pt x="2233" y="4129"/>
                      <a:pt x="1619" y="4687"/>
                    </a:cubicBezTo>
                    <a:cubicBezTo>
                      <a:pt x="1089" y="5134"/>
                      <a:pt x="531" y="5580"/>
                      <a:pt x="252" y="6194"/>
                    </a:cubicBezTo>
                    <a:cubicBezTo>
                      <a:pt x="1" y="6780"/>
                      <a:pt x="57" y="7449"/>
                      <a:pt x="391" y="7979"/>
                    </a:cubicBezTo>
                    <a:cubicBezTo>
                      <a:pt x="419" y="8035"/>
                      <a:pt x="447" y="8063"/>
                      <a:pt x="475" y="8119"/>
                    </a:cubicBezTo>
                    <a:cubicBezTo>
                      <a:pt x="4604" y="5468"/>
                      <a:pt x="5860" y="1507"/>
                      <a:pt x="5860" y="1507"/>
                    </a:cubicBezTo>
                    <a:cubicBezTo>
                      <a:pt x="5860" y="1507"/>
                      <a:pt x="4716" y="642"/>
                      <a:pt x="27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16"/>
              <p:cNvSpPr/>
              <p:nvPr/>
            </p:nvSpPr>
            <p:spPr>
              <a:xfrm>
                <a:off x="11068870" y="2460170"/>
                <a:ext cx="345651" cy="156425"/>
              </a:xfrm>
              <a:custGeom>
                <a:rect b="b" l="l" r="r" t="t"/>
                <a:pathLst>
                  <a:path extrusionOk="0" h="5341" w="11802">
                    <a:moveTo>
                      <a:pt x="7896" y="1"/>
                    </a:moveTo>
                    <a:lnTo>
                      <a:pt x="7896" y="1"/>
                    </a:lnTo>
                    <a:cubicBezTo>
                      <a:pt x="7114" y="196"/>
                      <a:pt x="6361" y="419"/>
                      <a:pt x="5636" y="726"/>
                    </a:cubicBezTo>
                    <a:cubicBezTo>
                      <a:pt x="4883" y="1033"/>
                      <a:pt x="4185" y="1424"/>
                      <a:pt x="3515" y="1842"/>
                    </a:cubicBezTo>
                    <a:cubicBezTo>
                      <a:pt x="2846" y="2261"/>
                      <a:pt x="2204" y="2763"/>
                      <a:pt x="1618" y="3293"/>
                    </a:cubicBezTo>
                    <a:cubicBezTo>
                      <a:pt x="1032" y="3851"/>
                      <a:pt x="502" y="4437"/>
                      <a:pt x="28" y="5106"/>
                    </a:cubicBezTo>
                    <a:cubicBezTo>
                      <a:pt x="0" y="5162"/>
                      <a:pt x="0" y="5218"/>
                      <a:pt x="28" y="5274"/>
                    </a:cubicBezTo>
                    <a:cubicBezTo>
                      <a:pt x="69" y="5315"/>
                      <a:pt x="125" y="5340"/>
                      <a:pt x="185" y="5340"/>
                    </a:cubicBezTo>
                    <a:cubicBezTo>
                      <a:pt x="206" y="5340"/>
                      <a:pt x="229" y="5337"/>
                      <a:pt x="251" y="5330"/>
                    </a:cubicBezTo>
                    <a:cubicBezTo>
                      <a:pt x="1116" y="4799"/>
                      <a:pt x="2065" y="4353"/>
                      <a:pt x="2985" y="3935"/>
                    </a:cubicBezTo>
                    <a:cubicBezTo>
                      <a:pt x="3934" y="3544"/>
                      <a:pt x="4883" y="3181"/>
                      <a:pt x="5859" y="2819"/>
                    </a:cubicBezTo>
                    <a:cubicBezTo>
                      <a:pt x="6835" y="2484"/>
                      <a:pt x="7812" y="2177"/>
                      <a:pt x="8788" y="1870"/>
                    </a:cubicBezTo>
                    <a:cubicBezTo>
                      <a:pt x="9793" y="1591"/>
                      <a:pt x="10797" y="1340"/>
                      <a:pt x="11802" y="1117"/>
                    </a:cubicBezTo>
                    <a:lnTo>
                      <a:pt x="11802" y="1117"/>
                    </a:lnTo>
                    <a:cubicBezTo>
                      <a:pt x="10769" y="1256"/>
                      <a:pt x="9765" y="1479"/>
                      <a:pt x="8761" y="1731"/>
                    </a:cubicBezTo>
                    <a:cubicBezTo>
                      <a:pt x="7756" y="1982"/>
                      <a:pt x="6752" y="2261"/>
                      <a:pt x="5775" y="2568"/>
                    </a:cubicBezTo>
                    <a:cubicBezTo>
                      <a:pt x="4799" y="2902"/>
                      <a:pt x="3822" y="3265"/>
                      <a:pt x="2874" y="3684"/>
                    </a:cubicBezTo>
                    <a:cubicBezTo>
                      <a:pt x="2152" y="3981"/>
                      <a:pt x="1430" y="4310"/>
                      <a:pt x="733" y="4684"/>
                    </a:cubicBezTo>
                    <a:lnTo>
                      <a:pt x="733" y="4684"/>
                    </a:lnTo>
                    <a:cubicBezTo>
                      <a:pt x="1062" y="4269"/>
                      <a:pt x="1431" y="3879"/>
                      <a:pt x="1814" y="3516"/>
                    </a:cubicBezTo>
                    <a:cubicBezTo>
                      <a:pt x="2372" y="2958"/>
                      <a:pt x="2985" y="2456"/>
                      <a:pt x="3627" y="2037"/>
                    </a:cubicBezTo>
                    <a:cubicBezTo>
                      <a:pt x="4297" y="1591"/>
                      <a:pt x="4966" y="1173"/>
                      <a:pt x="5692" y="866"/>
                    </a:cubicBezTo>
                    <a:cubicBezTo>
                      <a:pt x="6026" y="670"/>
                      <a:pt x="6417" y="531"/>
                      <a:pt x="6780" y="391"/>
                    </a:cubicBezTo>
                    <a:cubicBezTo>
                      <a:pt x="7142" y="252"/>
                      <a:pt x="7505" y="112"/>
                      <a:pt x="78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16"/>
              <p:cNvSpPr/>
              <p:nvPr/>
            </p:nvSpPr>
            <p:spPr>
              <a:xfrm>
                <a:off x="11073761" y="2559867"/>
                <a:ext cx="271319" cy="54797"/>
              </a:xfrm>
              <a:custGeom>
                <a:rect b="b" l="l" r="r" t="t"/>
                <a:pathLst>
                  <a:path extrusionOk="0" h="1871" w="9264">
                    <a:moveTo>
                      <a:pt x="9263" y="1"/>
                    </a:moveTo>
                    <a:lnTo>
                      <a:pt x="9263" y="1"/>
                    </a:lnTo>
                    <a:cubicBezTo>
                      <a:pt x="8900" y="112"/>
                      <a:pt x="8510" y="252"/>
                      <a:pt x="8147" y="363"/>
                    </a:cubicBezTo>
                    <a:cubicBezTo>
                      <a:pt x="7757" y="475"/>
                      <a:pt x="7366" y="586"/>
                      <a:pt x="7003" y="670"/>
                    </a:cubicBezTo>
                    <a:cubicBezTo>
                      <a:pt x="6222" y="893"/>
                      <a:pt x="5469" y="1061"/>
                      <a:pt x="4688" y="1228"/>
                    </a:cubicBezTo>
                    <a:cubicBezTo>
                      <a:pt x="3934" y="1368"/>
                      <a:pt x="3153" y="1507"/>
                      <a:pt x="2372" y="1591"/>
                    </a:cubicBezTo>
                    <a:lnTo>
                      <a:pt x="1786" y="1674"/>
                    </a:lnTo>
                    <a:lnTo>
                      <a:pt x="1200" y="1702"/>
                    </a:lnTo>
                    <a:cubicBezTo>
                      <a:pt x="782" y="1758"/>
                      <a:pt x="391" y="1758"/>
                      <a:pt x="1" y="1786"/>
                    </a:cubicBezTo>
                    <a:cubicBezTo>
                      <a:pt x="505" y="1840"/>
                      <a:pt x="1021" y="1871"/>
                      <a:pt x="1541" y="1871"/>
                    </a:cubicBezTo>
                    <a:cubicBezTo>
                      <a:pt x="1827" y="1871"/>
                      <a:pt x="2113" y="1862"/>
                      <a:pt x="2400" y="1842"/>
                    </a:cubicBezTo>
                    <a:cubicBezTo>
                      <a:pt x="3181" y="1786"/>
                      <a:pt x="3962" y="1674"/>
                      <a:pt x="4743" y="1535"/>
                    </a:cubicBezTo>
                    <a:cubicBezTo>
                      <a:pt x="5525" y="1368"/>
                      <a:pt x="6306" y="1172"/>
                      <a:pt x="7059" y="921"/>
                    </a:cubicBezTo>
                    <a:cubicBezTo>
                      <a:pt x="7812" y="670"/>
                      <a:pt x="8566" y="363"/>
                      <a:pt x="92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16"/>
              <p:cNvSpPr/>
              <p:nvPr/>
            </p:nvSpPr>
            <p:spPr>
              <a:xfrm>
                <a:off x="10648882" y="2580281"/>
                <a:ext cx="456768" cy="481311"/>
              </a:xfrm>
              <a:custGeom>
                <a:rect b="b" l="l" r="r" t="t"/>
                <a:pathLst>
                  <a:path extrusionOk="0" h="16434" w="15596">
                    <a:moveTo>
                      <a:pt x="4157" y="4800"/>
                    </a:moveTo>
                    <a:cubicBezTo>
                      <a:pt x="7421" y="336"/>
                      <a:pt x="10462" y="1"/>
                      <a:pt x="12694" y="1647"/>
                    </a:cubicBezTo>
                    <a:cubicBezTo>
                      <a:pt x="14954" y="3293"/>
                      <a:pt x="15596" y="6278"/>
                      <a:pt x="12331" y="10742"/>
                    </a:cubicBezTo>
                    <a:cubicBezTo>
                      <a:pt x="8202" y="16434"/>
                      <a:pt x="2009" y="16378"/>
                      <a:pt x="2009" y="16378"/>
                    </a:cubicBezTo>
                    <a:cubicBezTo>
                      <a:pt x="2009" y="16378"/>
                      <a:pt x="0" y="10547"/>
                      <a:pt x="4157" y="480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16"/>
              <p:cNvSpPr/>
              <p:nvPr/>
            </p:nvSpPr>
            <p:spPr>
              <a:xfrm>
                <a:off x="10708512" y="2652212"/>
                <a:ext cx="156922" cy="195289"/>
              </a:xfrm>
              <a:custGeom>
                <a:rect b="b" l="l" r="r" t="t"/>
                <a:pathLst>
                  <a:path extrusionOk="0" h="6668" w="5358">
                    <a:moveTo>
                      <a:pt x="4241" y="0"/>
                    </a:moveTo>
                    <a:cubicBezTo>
                      <a:pt x="3544" y="586"/>
                      <a:pt x="2846" y="1367"/>
                      <a:pt x="2121" y="2344"/>
                    </a:cubicBezTo>
                    <a:cubicBezTo>
                      <a:pt x="1061" y="3822"/>
                      <a:pt x="391" y="5301"/>
                      <a:pt x="1" y="6668"/>
                    </a:cubicBezTo>
                    <a:cubicBezTo>
                      <a:pt x="503" y="6166"/>
                      <a:pt x="1145" y="5803"/>
                      <a:pt x="1842" y="5719"/>
                    </a:cubicBezTo>
                    <a:cubicBezTo>
                      <a:pt x="2149" y="5692"/>
                      <a:pt x="2484" y="5692"/>
                      <a:pt x="2791" y="5580"/>
                    </a:cubicBezTo>
                    <a:cubicBezTo>
                      <a:pt x="3656" y="5217"/>
                      <a:pt x="3851" y="4101"/>
                      <a:pt x="4325" y="3292"/>
                    </a:cubicBezTo>
                    <a:cubicBezTo>
                      <a:pt x="4660" y="2734"/>
                      <a:pt x="5162" y="2260"/>
                      <a:pt x="5274" y="1646"/>
                    </a:cubicBezTo>
                    <a:cubicBezTo>
                      <a:pt x="5357" y="949"/>
                      <a:pt x="4883" y="251"/>
                      <a:pt x="4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16"/>
              <p:cNvSpPr/>
              <p:nvPr/>
            </p:nvSpPr>
            <p:spPr>
              <a:xfrm>
                <a:off x="10694630" y="2667413"/>
                <a:ext cx="393858" cy="392540"/>
              </a:xfrm>
              <a:custGeom>
                <a:rect b="b" l="l" r="r" t="t"/>
                <a:pathLst>
                  <a:path extrusionOk="0" h="13403" w="13448">
                    <a:moveTo>
                      <a:pt x="11806" y="0"/>
                    </a:moveTo>
                    <a:cubicBezTo>
                      <a:pt x="11646" y="0"/>
                      <a:pt x="11485" y="46"/>
                      <a:pt x="11327" y="151"/>
                    </a:cubicBezTo>
                    <a:cubicBezTo>
                      <a:pt x="10379" y="709"/>
                      <a:pt x="9905" y="2187"/>
                      <a:pt x="9933" y="3220"/>
                    </a:cubicBezTo>
                    <a:cubicBezTo>
                      <a:pt x="9988" y="4224"/>
                      <a:pt x="10463" y="5200"/>
                      <a:pt x="10379" y="6233"/>
                    </a:cubicBezTo>
                    <a:cubicBezTo>
                      <a:pt x="10295" y="7209"/>
                      <a:pt x="9709" y="8102"/>
                      <a:pt x="8956" y="8744"/>
                    </a:cubicBezTo>
                    <a:cubicBezTo>
                      <a:pt x="8175" y="9385"/>
                      <a:pt x="7254" y="9776"/>
                      <a:pt x="6306" y="10083"/>
                    </a:cubicBezTo>
                    <a:cubicBezTo>
                      <a:pt x="5636" y="10306"/>
                      <a:pt x="4939" y="10501"/>
                      <a:pt x="4464" y="11031"/>
                    </a:cubicBezTo>
                    <a:cubicBezTo>
                      <a:pt x="4269" y="11227"/>
                      <a:pt x="4130" y="11478"/>
                      <a:pt x="3934" y="11673"/>
                    </a:cubicBezTo>
                    <a:cubicBezTo>
                      <a:pt x="3618" y="11965"/>
                      <a:pt x="3216" y="12130"/>
                      <a:pt x="2803" y="12130"/>
                    </a:cubicBezTo>
                    <a:cubicBezTo>
                      <a:pt x="2743" y="12130"/>
                      <a:pt x="2683" y="12126"/>
                      <a:pt x="2623" y="12119"/>
                    </a:cubicBezTo>
                    <a:cubicBezTo>
                      <a:pt x="2009" y="12036"/>
                      <a:pt x="1535" y="11645"/>
                      <a:pt x="977" y="11394"/>
                    </a:cubicBezTo>
                    <a:cubicBezTo>
                      <a:pt x="698" y="11255"/>
                      <a:pt x="335" y="11143"/>
                      <a:pt x="0" y="11143"/>
                    </a:cubicBezTo>
                    <a:cubicBezTo>
                      <a:pt x="140" y="12538"/>
                      <a:pt x="447" y="13403"/>
                      <a:pt x="447" y="13403"/>
                    </a:cubicBezTo>
                    <a:cubicBezTo>
                      <a:pt x="447" y="13403"/>
                      <a:pt x="449" y="13403"/>
                      <a:pt x="454" y="13403"/>
                    </a:cubicBezTo>
                    <a:cubicBezTo>
                      <a:pt x="684" y="13403"/>
                      <a:pt x="6720" y="13349"/>
                      <a:pt x="10769" y="7767"/>
                    </a:cubicBezTo>
                    <a:cubicBezTo>
                      <a:pt x="13141" y="4503"/>
                      <a:pt x="13448" y="2048"/>
                      <a:pt x="12583" y="318"/>
                    </a:cubicBezTo>
                    <a:cubicBezTo>
                      <a:pt x="12339" y="126"/>
                      <a:pt x="12073" y="0"/>
                      <a:pt x="118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16"/>
              <p:cNvSpPr/>
              <p:nvPr/>
            </p:nvSpPr>
            <p:spPr>
              <a:xfrm>
                <a:off x="10833542" y="2593285"/>
                <a:ext cx="208381" cy="302452"/>
              </a:xfrm>
              <a:custGeom>
                <a:rect b="b" l="l" r="r" t="t"/>
                <a:pathLst>
                  <a:path extrusionOk="0" h="10327" w="7115">
                    <a:moveTo>
                      <a:pt x="6958" y="1"/>
                    </a:moveTo>
                    <a:cubicBezTo>
                      <a:pt x="6927" y="1"/>
                      <a:pt x="6895" y="10"/>
                      <a:pt x="6863" y="31"/>
                    </a:cubicBezTo>
                    <a:cubicBezTo>
                      <a:pt x="6222" y="478"/>
                      <a:pt x="5636" y="980"/>
                      <a:pt x="5050" y="1482"/>
                    </a:cubicBezTo>
                    <a:cubicBezTo>
                      <a:pt x="4464" y="1984"/>
                      <a:pt x="3906" y="2514"/>
                      <a:pt x="3348" y="3072"/>
                    </a:cubicBezTo>
                    <a:cubicBezTo>
                      <a:pt x="2818" y="3630"/>
                      <a:pt x="2288" y="4216"/>
                      <a:pt x="1814" y="4802"/>
                    </a:cubicBezTo>
                    <a:cubicBezTo>
                      <a:pt x="1312" y="5388"/>
                      <a:pt x="837" y="6030"/>
                      <a:pt x="419" y="6671"/>
                    </a:cubicBezTo>
                    <a:cubicBezTo>
                      <a:pt x="893" y="6057"/>
                      <a:pt x="1395" y="5472"/>
                      <a:pt x="1897" y="4886"/>
                    </a:cubicBezTo>
                    <a:cubicBezTo>
                      <a:pt x="2428" y="4328"/>
                      <a:pt x="2958" y="3770"/>
                      <a:pt x="3516" y="3240"/>
                    </a:cubicBezTo>
                    <a:cubicBezTo>
                      <a:pt x="4074" y="2710"/>
                      <a:pt x="4632" y="2180"/>
                      <a:pt x="5217" y="1677"/>
                    </a:cubicBezTo>
                    <a:cubicBezTo>
                      <a:pt x="5657" y="1321"/>
                      <a:pt x="6113" y="949"/>
                      <a:pt x="6573" y="609"/>
                    </a:cubicBezTo>
                    <a:lnTo>
                      <a:pt x="6573" y="609"/>
                    </a:lnTo>
                    <a:cubicBezTo>
                      <a:pt x="6188" y="1346"/>
                      <a:pt x="5758" y="2065"/>
                      <a:pt x="5329" y="2765"/>
                    </a:cubicBezTo>
                    <a:cubicBezTo>
                      <a:pt x="4771" y="3630"/>
                      <a:pt x="4185" y="4467"/>
                      <a:pt x="3599" y="5304"/>
                    </a:cubicBezTo>
                    <a:cubicBezTo>
                      <a:pt x="2428" y="7006"/>
                      <a:pt x="1172" y="8624"/>
                      <a:pt x="0" y="10326"/>
                    </a:cubicBezTo>
                    <a:cubicBezTo>
                      <a:pt x="1284" y="8708"/>
                      <a:pt x="2567" y="7118"/>
                      <a:pt x="3795" y="5472"/>
                    </a:cubicBezTo>
                    <a:cubicBezTo>
                      <a:pt x="4408" y="4635"/>
                      <a:pt x="4994" y="3798"/>
                      <a:pt x="5580" y="2933"/>
                    </a:cubicBezTo>
                    <a:cubicBezTo>
                      <a:pt x="6138" y="2068"/>
                      <a:pt x="6668" y="1175"/>
                      <a:pt x="7087" y="227"/>
                    </a:cubicBezTo>
                    <a:cubicBezTo>
                      <a:pt x="7115" y="171"/>
                      <a:pt x="7115" y="115"/>
                      <a:pt x="7087" y="59"/>
                    </a:cubicBezTo>
                    <a:cubicBezTo>
                      <a:pt x="7052" y="25"/>
                      <a:pt x="7007" y="1"/>
                      <a:pt x="69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16"/>
              <p:cNvSpPr/>
              <p:nvPr/>
            </p:nvSpPr>
            <p:spPr>
              <a:xfrm>
                <a:off x="10922607" y="2632589"/>
                <a:ext cx="103795" cy="216552"/>
              </a:xfrm>
              <a:custGeom>
                <a:rect b="b" l="l" r="r" t="t"/>
                <a:pathLst>
                  <a:path extrusionOk="0" h="7394" w="3544">
                    <a:moveTo>
                      <a:pt x="3543" y="1"/>
                    </a:moveTo>
                    <a:lnTo>
                      <a:pt x="3543" y="1"/>
                    </a:lnTo>
                    <a:cubicBezTo>
                      <a:pt x="3376" y="670"/>
                      <a:pt x="3181" y="1340"/>
                      <a:pt x="2958" y="1981"/>
                    </a:cubicBezTo>
                    <a:cubicBezTo>
                      <a:pt x="2706" y="2623"/>
                      <a:pt x="2428" y="3237"/>
                      <a:pt x="2121" y="3851"/>
                    </a:cubicBezTo>
                    <a:cubicBezTo>
                      <a:pt x="1814" y="4464"/>
                      <a:pt x="1479" y="5050"/>
                      <a:pt x="1116" y="5636"/>
                    </a:cubicBezTo>
                    <a:cubicBezTo>
                      <a:pt x="754" y="6250"/>
                      <a:pt x="391" y="6808"/>
                      <a:pt x="0" y="7394"/>
                    </a:cubicBezTo>
                    <a:cubicBezTo>
                      <a:pt x="977" y="6389"/>
                      <a:pt x="1758" y="5218"/>
                      <a:pt x="2400" y="3990"/>
                    </a:cubicBezTo>
                    <a:cubicBezTo>
                      <a:pt x="2706" y="3376"/>
                      <a:pt x="2985" y="2707"/>
                      <a:pt x="3181" y="2065"/>
                    </a:cubicBezTo>
                    <a:cubicBezTo>
                      <a:pt x="3376" y="1395"/>
                      <a:pt x="3516" y="698"/>
                      <a:pt x="35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16"/>
              <p:cNvSpPr/>
              <p:nvPr/>
            </p:nvSpPr>
            <p:spPr>
              <a:xfrm>
                <a:off x="10996148" y="2580281"/>
                <a:ext cx="457588" cy="481311"/>
              </a:xfrm>
              <a:custGeom>
                <a:rect b="b" l="l" r="r" t="t"/>
                <a:pathLst>
                  <a:path extrusionOk="0" h="16434" w="15624">
                    <a:moveTo>
                      <a:pt x="11439" y="4800"/>
                    </a:moveTo>
                    <a:cubicBezTo>
                      <a:pt x="8175" y="336"/>
                      <a:pt x="5162" y="1"/>
                      <a:pt x="2902" y="1647"/>
                    </a:cubicBezTo>
                    <a:cubicBezTo>
                      <a:pt x="642" y="3293"/>
                      <a:pt x="0" y="6278"/>
                      <a:pt x="3264" y="10742"/>
                    </a:cubicBezTo>
                    <a:cubicBezTo>
                      <a:pt x="7393" y="16434"/>
                      <a:pt x="13615" y="16378"/>
                      <a:pt x="13615" y="16378"/>
                    </a:cubicBezTo>
                    <a:cubicBezTo>
                      <a:pt x="13615" y="16378"/>
                      <a:pt x="15624" y="10547"/>
                      <a:pt x="11439" y="480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16"/>
              <p:cNvSpPr/>
              <p:nvPr/>
            </p:nvSpPr>
            <p:spPr>
              <a:xfrm>
                <a:off x="11050067" y="2820911"/>
                <a:ext cx="239425" cy="216171"/>
              </a:xfrm>
              <a:custGeom>
                <a:rect b="b" l="l" r="r" t="t"/>
                <a:pathLst>
                  <a:path extrusionOk="0" h="7381" w="8175">
                    <a:moveTo>
                      <a:pt x="543" y="1"/>
                    </a:moveTo>
                    <a:cubicBezTo>
                      <a:pt x="342" y="1"/>
                      <a:pt x="150" y="56"/>
                      <a:pt x="1" y="183"/>
                    </a:cubicBezTo>
                    <a:cubicBezTo>
                      <a:pt x="335" y="908"/>
                      <a:pt x="810" y="1689"/>
                      <a:pt x="1423" y="2526"/>
                    </a:cubicBezTo>
                    <a:cubicBezTo>
                      <a:pt x="3376" y="5232"/>
                      <a:pt x="5804" y="6655"/>
                      <a:pt x="7812" y="7381"/>
                    </a:cubicBezTo>
                    <a:cubicBezTo>
                      <a:pt x="8035" y="7185"/>
                      <a:pt x="8175" y="6934"/>
                      <a:pt x="8175" y="6655"/>
                    </a:cubicBezTo>
                    <a:cubicBezTo>
                      <a:pt x="8175" y="6125"/>
                      <a:pt x="7729" y="5679"/>
                      <a:pt x="7282" y="5344"/>
                    </a:cubicBezTo>
                    <a:cubicBezTo>
                      <a:pt x="6836" y="5037"/>
                      <a:pt x="6334" y="4674"/>
                      <a:pt x="6194" y="4144"/>
                    </a:cubicBezTo>
                    <a:cubicBezTo>
                      <a:pt x="6138" y="3865"/>
                      <a:pt x="6166" y="3558"/>
                      <a:pt x="6138" y="3252"/>
                    </a:cubicBezTo>
                    <a:cubicBezTo>
                      <a:pt x="6065" y="2277"/>
                      <a:pt x="5248" y="1558"/>
                      <a:pt x="4318" y="1558"/>
                    </a:cubicBezTo>
                    <a:cubicBezTo>
                      <a:pt x="4182" y="1558"/>
                      <a:pt x="4045" y="1574"/>
                      <a:pt x="3906" y="1605"/>
                    </a:cubicBezTo>
                    <a:cubicBezTo>
                      <a:pt x="3716" y="1649"/>
                      <a:pt x="3549" y="1669"/>
                      <a:pt x="3398" y="1669"/>
                    </a:cubicBezTo>
                    <a:cubicBezTo>
                      <a:pt x="2489" y="1669"/>
                      <a:pt x="2205" y="941"/>
                      <a:pt x="1368" y="294"/>
                    </a:cubicBezTo>
                    <a:cubicBezTo>
                      <a:pt x="1138" y="114"/>
                      <a:pt x="831" y="1"/>
                      <a:pt x="5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16"/>
              <p:cNvSpPr/>
              <p:nvPr/>
            </p:nvSpPr>
            <p:spPr>
              <a:xfrm>
                <a:off x="11140772" y="2601925"/>
                <a:ext cx="312966" cy="458115"/>
              </a:xfrm>
              <a:custGeom>
                <a:rect b="b" l="l" r="r" t="t"/>
                <a:pathLst>
                  <a:path extrusionOk="0" h="15642" w="10686">
                    <a:moveTo>
                      <a:pt x="593" y="0"/>
                    </a:moveTo>
                    <a:cubicBezTo>
                      <a:pt x="392" y="0"/>
                      <a:pt x="195" y="15"/>
                      <a:pt x="0" y="43"/>
                    </a:cubicBezTo>
                    <a:cubicBezTo>
                      <a:pt x="140" y="406"/>
                      <a:pt x="391" y="741"/>
                      <a:pt x="698" y="964"/>
                    </a:cubicBezTo>
                    <a:cubicBezTo>
                      <a:pt x="1312" y="1410"/>
                      <a:pt x="2037" y="1606"/>
                      <a:pt x="2595" y="2136"/>
                    </a:cubicBezTo>
                    <a:cubicBezTo>
                      <a:pt x="3292" y="2805"/>
                      <a:pt x="3292" y="3558"/>
                      <a:pt x="3627" y="4395"/>
                    </a:cubicBezTo>
                    <a:cubicBezTo>
                      <a:pt x="4074" y="5511"/>
                      <a:pt x="5301" y="6014"/>
                      <a:pt x="6166" y="6851"/>
                    </a:cubicBezTo>
                    <a:cubicBezTo>
                      <a:pt x="7226" y="7883"/>
                      <a:pt x="7673" y="9529"/>
                      <a:pt x="7254" y="10952"/>
                    </a:cubicBezTo>
                    <a:cubicBezTo>
                      <a:pt x="7059" y="11705"/>
                      <a:pt x="6640" y="12402"/>
                      <a:pt x="6529" y="13184"/>
                    </a:cubicBezTo>
                    <a:cubicBezTo>
                      <a:pt x="6417" y="14021"/>
                      <a:pt x="6724" y="14913"/>
                      <a:pt x="7310" y="15527"/>
                    </a:cubicBezTo>
                    <a:cubicBezTo>
                      <a:pt x="7908" y="15627"/>
                      <a:pt x="8349" y="15641"/>
                      <a:pt x="8552" y="15641"/>
                    </a:cubicBezTo>
                    <a:cubicBezTo>
                      <a:pt x="8634" y="15641"/>
                      <a:pt x="8677" y="15639"/>
                      <a:pt x="8677" y="15639"/>
                    </a:cubicBezTo>
                    <a:cubicBezTo>
                      <a:pt x="8677" y="15639"/>
                      <a:pt x="10686" y="9808"/>
                      <a:pt x="6501" y="4061"/>
                    </a:cubicBezTo>
                    <a:cubicBezTo>
                      <a:pt x="4394" y="1151"/>
                      <a:pt x="2377" y="0"/>
                      <a:pt x="5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16"/>
              <p:cNvSpPr/>
              <p:nvPr/>
            </p:nvSpPr>
            <p:spPr>
              <a:xfrm>
                <a:off x="11052528" y="2620552"/>
                <a:ext cx="230434" cy="287428"/>
              </a:xfrm>
              <a:custGeom>
                <a:rect b="b" l="l" r="r" t="t"/>
                <a:pathLst>
                  <a:path extrusionOk="0" h="9814" w="7868">
                    <a:moveTo>
                      <a:pt x="157" y="0"/>
                    </a:moveTo>
                    <a:cubicBezTo>
                      <a:pt x="126" y="0"/>
                      <a:pt x="98" y="7"/>
                      <a:pt x="84" y="21"/>
                    </a:cubicBezTo>
                    <a:cubicBezTo>
                      <a:pt x="28" y="77"/>
                      <a:pt x="0" y="188"/>
                      <a:pt x="56" y="244"/>
                    </a:cubicBezTo>
                    <a:cubicBezTo>
                      <a:pt x="726" y="1025"/>
                      <a:pt x="1395" y="1806"/>
                      <a:pt x="2065" y="2588"/>
                    </a:cubicBezTo>
                    <a:cubicBezTo>
                      <a:pt x="2706" y="3397"/>
                      <a:pt x="3376" y="4178"/>
                      <a:pt x="4018" y="4987"/>
                    </a:cubicBezTo>
                    <a:cubicBezTo>
                      <a:pt x="5301" y="6577"/>
                      <a:pt x="6584" y="8195"/>
                      <a:pt x="7868" y="9814"/>
                    </a:cubicBezTo>
                    <a:cubicBezTo>
                      <a:pt x="6696" y="8112"/>
                      <a:pt x="5468" y="6466"/>
                      <a:pt x="4213" y="4820"/>
                    </a:cubicBezTo>
                    <a:cubicBezTo>
                      <a:pt x="3571" y="4011"/>
                      <a:pt x="2930" y="3201"/>
                      <a:pt x="2288" y="2392"/>
                    </a:cubicBezTo>
                    <a:cubicBezTo>
                      <a:pt x="1808" y="1808"/>
                      <a:pt x="1312" y="1208"/>
                      <a:pt x="800" y="627"/>
                    </a:cubicBezTo>
                    <a:lnTo>
                      <a:pt x="800" y="627"/>
                    </a:lnTo>
                    <a:cubicBezTo>
                      <a:pt x="1238" y="859"/>
                      <a:pt x="1671" y="1104"/>
                      <a:pt x="2093" y="1360"/>
                    </a:cubicBezTo>
                    <a:cubicBezTo>
                      <a:pt x="2734" y="1751"/>
                      <a:pt x="3376" y="2169"/>
                      <a:pt x="3990" y="2616"/>
                    </a:cubicBezTo>
                    <a:cubicBezTo>
                      <a:pt x="4604" y="3034"/>
                      <a:pt x="5217" y="3508"/>
                      <a:pt x="5803" y="3983"/>
                    </a:cubicBezTo>
                    <a:cubicBezTo>
                      <a:pt x="6389" y="4457"/>
                      <a:pt x="6947" y="4959"/>
                      <a:pt x="7505" y="5461"/>
                    </a:cubicBezTo>
                    <a:cubicBezTo>
                      <a:pt x="7003" y="4931"/>
                      <a:pt x="6445" y="4401"/>
                      <a:pt x="5887" y="3871"/>
                    </a:cubicBezTo>
                    <a:cubicBezTo>
                      <a:pt x="5329" y="3369"/>
                      <a:pt x="4715" y="2895"/>
                      <a:pt x="4129" y="2420"/>
                    </a:cubicBezTo>
                    <a:cubicBezTo>
                      <a:pt x="3516" y="1974"/>
                      <a:pt x="2902" y="1527"/>
                      <a:pt x="2232" y="1137"/>
                    </a:cubicBezTo>
                    <a:cubicBezTo>
                      <a:pt x="1590" y="718"/>
                      <a:pt x="949" y="356"/>
                      <a:pt x="251" y="21"/>
                    </a:cubicBezTo>
                    <a:cubicBezTo>
                      <a:pt x="223" y="7"/>
                      <a:pt x="189" y="0"/>
                      <a:pt x="1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16"/>
              <p:cNvSpPr/>
              <p:nvPr/>
            </p:nvSpPr>
            <p:spPr>
              <a:xfrm>
                <a:off x="11059059" y="2612966"/>
                <a:ext cx="120137" cy="268859"/>
              </a:xfrm>
              <a:custGeom>
                <a:rect b="b" l="l" r="r" t="t"/>
                <a:pathLst>
                  <a:path extrusionOk="0" h="9180" w="4102">
                    <a:moveTo>
                      <a:pt x="0" y="1"/>
                    </a:moveTo>
                    <a:lnTo>
                      <a:pt x="0" y="1"/>
                    </a:lnTo>
                    <a:cubicBezTo>
                      <a:pt x="363" y="1647"/>
                      <a:pt x="949" y="3237"/>
                      <a:pt x="1646" y="4772"/>
                    </a:cubicBezTo>
                    <a:cubicBezTo>
                      <a:pt x="1981" y="5553"/>
                      <a:pt x="2372" y="6306"/>
                      <a:pt x="2762" y="7032"/>
                    </a:cubicBezTo>
                    <a:cubicBezTo>
                      <a:pt x="3181" y="7757"/>
                      <a:pt x="3627" y="8482"/>
                      <a:pt x="4102" y="9180"/>
                    </a:cubicBezTo>
                    <a:lnTo>
                      <a:pt x="3544" y="8036"/>
                    </a:lnTo>
                    <a:cubicBezTo>
                      <a:pt x="3348" y="7673"/>
                      <a:pt x="3181" y="7311"/>
                      <a:pt x="2986" y="6920"/>
                    </a:cubicBezTo>
                    <a:cubicBezTo>
                      <a:pt x="2623" y="6167"/>
                      <a:pt x="2260" y="5413"/>
                      <a:pt x="1925" y="4660"/>
                    </a:cubicBezTo>
                    <a:cubicBezTo>
                      <a:pt x="1563" y="3879"/>
                      <a:pt x="1256" y="3126"/>
                      <a:pt x="921" y="2344"/>
                    </a:cubicBezTo>
                    <a:cubicBezTo>
                      <a:pt x="754" y="1954"/>
                      <a:pt x="614" y="1591"/>
                      <a:pt x="447" y="1173"/>
                    </a:cubicBezTo>
                    <a:cubicBezTo>
                      <a:pt x="279" y="810"/>
                      <a:pt x="168" y="392"/>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16"/>
              <p:cNvSpPr/>
              <p:nvPr/>
            </p:nvSpPr>
            <p:spPr>
              <a:xfrm>
                <a:off x="11104806" y="2513299"/>
                <a:ext cx="24543" cy="27794"/>
              </a:xfrm>
              <a:custGeom>
                <a:rect b="b" l="l" r="r" t="t"/>
                <a:pathLst>
                  <a:path extrusionOk="0" fill="none" h="949" w="838">
                    <a:moveTo>
                      <a:pt x="1" y="949"/>
                    </a:moveTo>
                    <a:cubicBezTo>
                      <a:pt x="280" y="642"/>
                      <a:pt x="559" y="307"/>
                      <a:pt x="838"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16"/>
              <p:cNvSpPr/>
              <p:nvPr/>
            </p:nvSpPr>
            <p:spPr>
              <a:xfrm>
                <a:off x="11124429" y="2503692"/>
                <a:ext cx="17192" cy="15347"/>
              </a:xfrm>
              <a:custGeom>
                <a:rect b="b" l="l" r="r" t="t"/>
                <a:pathLst>
                  <a:path extrusionOk="0" h="524" w="587">
                    <a:moveTo>
                      <a:pt x="152" y="1"/>
                    </a:moveTo>
                    <a:cubicBezTo>
                      <a:pt x="105" y="1"/>
                      <a:pt x="63" y="15"/>
                      <a:pt x="28" y="49"/>
                    </a:cubicBezTo>
                    <a:cubicBezTo>
                      <a:pt x="0" y="105"/>
                      <a:pt x="0" y="161"/>
                      <a:pt x="0" y="217"/>
                    </a:cubicBezTo>
                    <a:cubicBezTo>
                      <a:pt x="28" y="300"/>
                      <a:pt x="56" y="384"/>
                      <a:pt x="140" y="440"/>
                    </a:cubicBezTo>
                    <a:cubicBezTo>
                      <a:pt x="224" y="496"/>
                      <a:pt x="307" y="524"/>
                      <a:pt x="391" y="524"/>
                    </a:cubicBezTo>
                    <a:cubicBezTo>
                      <a:pt x="475" y="496"/>
                      <a:pt x="558" y="440"/>
                      <a:pt x="586" y="384"/>
                    </a:cubicBezTo>
                    <a:cubicBezTo>
                      <a:pt x="586" y="328"/>
                      <a:pt x="558" y="272"/>
                      <a:pt x="530" y="217"/>
                    </a:cubicBezTo>
                    <a:cubicBezTo>
                      <a:pt x="467" y="133"/>
                      <a:pt x="293" y="1"/>
                      <a:pt x="15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16"/>
              <p:cNvSpPr/>
              <p:nvPr/>
            </p:nvSpPr>
            <p:spPr>
              <a:xfrm>
                <a:off x="11126890" y="2639941"/>
                <a:ext cx="31074" cy="18832"/>
              </a:xfrm>
              <a:custGeom>
                <a:rect b="b" l="l" r="r" t="t"/>
                <a:pathLst>
                  <a:path extrusionOk="0" fill="none" h="643" w="1061">
                    <a:moveTo>
                      <a:pt x="0" y="1"/>
                    </a:moveTo>
                    <a:cubicBezTo>
                      <a:pt x="363" y="224"/>
                      <a:pt x="725" y="447"/>
                      <a:pt x="1060" y="642"/>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16"/>
              <p:cNvSpPr/>
              <p:nvPr/>
            </p:nvSpPr>
            <p:spPr>
              <a:xfrm>
                <a:off x="11153834" y="2653208"/>
                <a:ext cx="17192" cy="17807"/>
              </a:xfrm>
              <a:custGeom>
                <a:rect b="b" l="l" r="r" t="t"/>
                <a:pathLst>
                  <a:path extrusionOk="0" h="608" w="587">
                    <a:moveTo>
                      <a:pt x="311" y="1"/>
                    </a:moveTo>
                    <a:cubicBezTo>
                      <a:pt x="287" y="1"/>
                      <a:pt x="266" y="8"/>
                      <a:pt x="252" y="22"/>
                    </a:cubicBezTo>
                    <a:cubicBezTo>
                      <a:pt x="168" y="50"/>
                      <a:pt x="84" y="106"/>
                      <a:pt x="29" y="189"/>
                    </a:cubicBezTo>
                    <a:cubicBezTo>
                      <a:pt x="1" y="273"/>
                      <a:pt x="1" y="385"/>
                      <a:pt x="29" y="468"/>
                    </a:cubicBezTo>
                    <a:cubicBezTo>
                      <a:pt x="57" y="524"/>
                      <a:pt x="112" y="608"/>
                      <a:pt x="196" y="608"/>
                    </a:cubicBezTo>
                    <a:cubicBezTo>
                      <a:pt x="252" y="608"/>
                      <a:pt x="280" y="580"/>
                      <a:pt x="336" y="524"/>
                    </a:cubicBezTo>
                    <a:cubicBezTo>
                      <a:pt x="419" y="412"/>
                      <a:pt x="587" y="134"/>
                      <a:pt x="391" y="22"/>
                    </a:cubicBezTo>
                    <a:cubicBezTo>
                      <a:pt x="363" y="8"/>
                      <a:pt x="336" y="1"/>
                      <a:pt x="311"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16"/>
              <p:cNvSpPr/>
              <p:nvPr/>
            </p:nvSpPr>
            <p:spPr>
              <a:xfrm>
                <a:off x="11037005" y="2688969"/>
                <a:ext cx="2460" cy="36814"/>
              </a:xfrm>
              <a:custGeom>
                <a:rect b="b" l="l" r="r" t="t"/>
                <a:pathLst>
                  <a:path extrusionOk="0" fill="none" h="1257" w="84">
                    <a:moveTo>
                      <a:pt x="84" y="1"/>
                    </a:moveTo>
                    <a:cubicBezTo>
                      <a:pt x="56" y="419"/>
                      <a:pt x="28" y="838"/>
                      <a:pt x="0" y="1256"/>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16"/>
              <p:cNvSpPr/>
              <p:nvPr/>
            </p:nvSpPr>
            <p:spPr>
              <a:xfrm>
                <a:off x="11026374" y="2722474"/>
                <a:ext cx="18832" cy="12652"/>
              </a:xfrm>
              <a:custGeom>
                <a:rect b="b" l="l" r="r" t="t"/>
                <a:pathLst>
                  <a:path extrusionOk="0" h="432" w="643">
                    <a:moveTo>
                      <a:pt x="335" y="0"/>
                    </a:moveTo>
                    <a:cubicBezTo>
                      <a:pt x="224" y="0"/>
                      <a:pt x="140" y="56"/>
                      <a:pt x="84" y="112"/>
                    </a:cubicBezTo>
                    <a:cubicBezTo>
                      <a:pt x="28" y="168"/>
                      <a:pt x="0" y="252"/>
                      <a:pt x="28" y="335"/>
                    </a:cubicBezTo>
                    <a:cubicBezTo>
                      <a:pt x="56" y="391"/>
                      <a:pt x="112" y="419"/>
                      <a:pt x="168" y="419"/>
                    </a:cubicBezTo>
                    <a:cubicBezTo>
                      <a:pt x="204" y="426"/>
                      <a:pt x="254" y="432"/>
                      <a:pt x="308" y="432"/>
                    </a:cubicBezTo>
                    <a:cubicBezTo>
                      <a:pt x="459" y="432"/>
                      <a:pt x="642" y="389"/>
                      <a:pt x="642" y="224"/>
                    </a:cubicBezTo>
                    <a:cubicBezTo>
                      <a:pt x="642" y="168"/>
                      <a:pt x="614" y="140"/>
                      <a:pt x="586" y="84"/>
                    </a:cubicBezTo>
                    <a:cubicBezTo>
                      <a:pt x="503" y="28"/>
                      <a:pt x="419" y="0"/>
                      <a:pt x="335"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16"/>
              <p:cNvSpPr/>
              <p:nvPr/>
            </p:nvSpPr>
            <p:spPr>
              <a:xfrm>
                <a:off x="10934849" y="2628518"/>
                <a:ext cx="34354" cy="13912"/>
              </a:xfrm>
              <a:custGeom>
                <a:rect b="b" l="l" r="r" t="t"/>
                <a:pathLst>
                  <a:path extrusionOk="0" fill="none" h="475" w="1173">
                    <a:moveTo>
                      <a:pt x="1173" y="0"/>
                    </a:moveTo>
                    <a:cubicBezTo>
                      <a:pt x="782" y="167"/>
                      <a:pt x="391" y="307"/>
                      <a:pt x="1" y="474"/>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16"/>
              <p:cNvSpPr/>
              <p:nvPr/>
            </p:nvSpPr>
            <p:spPr>
              <a:xfrm>
                <a:off x="10924247" y="2634229"/>
                <a:ext cx="14732" cy="17602"/>
              </a:xfrm>
              <a:custGeom>
                <a:rect b="b" l="l" r="r" t="t"/>
                <a:pathLst>
                  <a:path extrusionOk="0" h="601" w="503">
                    <a:moveTo>
                      <a:pt x="251" y="0"/>
                    </a:moveTo>
                    <a:cubicBezTo>
                      <a:pt x="167" y="0"/>
                      <a:pt x="84" y="0"/>
                      <a:pt x="28" y="56"/>
                    </a:cubicBezTo>
                    <a:cubicBezTo>
                      <a:pt x="0" y="112"/>
                      <a:pt x="0" y="168"/>
                      <a:pt x="0" y="224"/>
                    </a:cubicBezTo>
                    <a:cubicBezTo>
                      <a:pt x="25" y="347"/>
                      <a:pt x="158" y="600"/>
                      <a:pt x="324" y="600"/>
                    </a:cubicBezTo>
                    <a:cubicBezTo>
                      <a:pt x="345" y="600"/>
                      <a:pt x="368" y="596"/>
                      <a:pt x="391" y="586"/>
                    </a:cubicBezTo>
                    <a:cubicBezTo>
                      <a:pt x="419" y="558"/>
                      <a:pt x="446" y="503"/>
                      <a:pt x="474" y="447"/>
                    </a:cubicBezTo>
                    <a:cubicBezTo>
                      <a:pt x="502" y="363"/>
                      <a:pt x="502" y="279"/>
                      <a:pt x="446" y="196"/>
                    </a:cubicBezTo>
                    <a:cubicBezTo>
                      <a:pt x="419" y="112"/>
                      <a:pt x="335" y="28"/>
                      <a:pt x="25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16"/>
              <p:cNvSpPr/>
              <p:nvPr/>
            </p:nvSpPr>
            <p:spPr>
              <a:xfrm>
                <a:off x="10967534" y="2522290"/>
                <a:ext cx="24543" cy="28614"/>
              </a:xfrm>
              <a:custGeom>
                <a:rect b="b" l="l" r="r" t="t"/>
                <a:pathLst>
                  <a:path extrusionOk="0" fill="none" h="977" w="838">
                    <a:moveTo>
                      <a:pt x="838" y="977"/>
                    </a:moveTo>
                    <a:cubicBezTo>
                      <a:pt x="559" y="642"/>
                      <a:pt x="280" y="335"/>
                      <a:pt x="1"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16"/>
              <p:cNvSpPr/>
              <p:nvPr/>
            </p:nvSpPr>
            <p:spPr>
              <a:xfrm>
                <a:off x="10955292" y="2510839"/>
                <a:ext cx="18012" cy="16372"/>
              </a:xfrm>
              <a:custGeom>
                <a:rect b="b" l="l" r="r" t="t"/>
                <a:pathLst>
                  <a:path extrusionOk="0" h="559" w="615">
                    <a:moveTo>
                      <a:pt x="502" y="1"/>
                    </a:moveTo>
                    <a:cubicBezTo>
                      <a:pt x="447" y="1"/>
                      <a:pt x="391" y="1"/>
                      <a:pt x="363" y="28"/>
                    </a:cubicBezTo>
                    <a:cubicBezTo>
                      <a:pt x="223" y="112"/>
                      <a:pt x="0" y="335"/>
                      <a:pt x="140" y="503"/>
                    </a:cubicBezTo>
                    <a:cubicBezTo>
                      <a:pt x="168" y="531"/>
                      <a:pt x="223" y="559"/>
                      <a:pt x="279" y="559"/>
                    </a:cubicBezTo>
                    <a:cubicBezTo>
                      <a:pt x="363" y="559"/>
                      <a:pt x="475" y="503"/>
                      <a:pt x="530" y="447"/>
                    </a:cubicBezTo>
                    <a:cubicBezTo>
                      <a:pt x="586" y="391"/>
                      <a:pt x="614" y="280"/>
                      <a:pt x="614" y="196"/>
                    </a:cubicBezTo>
                    <a:cubicBezTo>
                      <a:pt x="614" y="112"/>
                      <a:pt x="586" y="28"/>
                      <a:pt x="50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16"/>
              <p:cNvSpPr/>
              <p:nvPr/>
            </p:nvSpPr>
            <p:spPr>
              <a:xfrm>
                <a:off x="11039436" y="2490425"/>
                <a:ext cx="1669" cy="36785"/>
              </a:xfrm>
              <a:custGeom>
                <a:rect b="b" l="l" r="r" t="t"/>
                <a:pathLst>
                  <a:path extrusionOk="0" fill="none" h="1256" w="57">
                    <a:moveTo>
                      <a:pt x="57" y="1256"/>
                    </a:moveTo>
                    <a:cubicBezTo>
                      <a:pt x="57" y="837"/>
                      <a:pt x="29" y="419"/>
                      <a:pt x="1"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16"/>
              <p:cNvSpPr/>
              <p:nvPr/>
            </p:nvSpPr>
            <p:spPr>
              <a:xfrm>
                <a:off x="11030591" y="2480408"/>
                <a:ext cx="19505" cy="12799"/>
              </a:xfrm>
              <a:custGeom>
                <a:rect b="b" l="l" r="r" t="t"/>
                <a:pathLst>
                  <a:path extrusionOk="0" h="437" w="666">
                    <a:moveTo>
                      <a:pt x="392" y="1"/>
                    </a:moveTo>
                    <a:cubicBezTo>
                      <a:pt x="234" y="1"/>
                      <a:pt x="0" y="66"/>
                      <a:pt x="24" y="230"/>
                    </a:cubicBezTo>
                    <a:cubicBezTo>
                      <a:pt x="24" y="286"/>
                      <a:pt x="52" y="342"/>
                      <a:pt x="108" y="370"/>
                    </a:cubicBezTo>
                    <a:cubicBezTo>
                      <a:pt x="148" y="411"/>
                      <a:pt x="219" y="437"/>
                      <a:pt x="287" y="437"/>
                    </a:cubicBezTo>
                    <a:cubicBezTo>
                      <a:pt x="312" y="437"/>
                      <a:pt x="336" y="433"/>
                      <a:pt x="359" y="426"/>
                    </a:cubicBezTo>
                    <a:cubicBezTo>
                      <a:pt x="442" y="426"/>
                      <a:pt x="526" y="370"/>
                      <a:pt x="582" y="286"/>
                    </a:cubicBezTo>
                    <a:cubicBezTo>
                      <a:pt x="638" y="230"/>
                      <a:pt x="666" y="147"/>
                      <a:pt x="610" y="91"/>
                    </a:cubicBezTo>
                    <a:cubicBezTo>
                      <a:pt x="582" y="35"/>
                      <a:pt x="526" y="7"/>
                      <a:pt x="470" y="7"/>
                    </a:cubicBezTo>
                    <a:cubicBezTo>
                      <a:pt x="448" y="3"/>
                      <a:pt x="421" y="1"/>
                      <a:pt x="392"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16"/>
              <p:cNvSpPr/>
              <p:nvPr/>
            </p:nvSpPr>
            <p:spPr>
              <a:xfrm>
                <a:off x="11137492" y="2577850"/>
                <a:ext cx="34354" cy="12271"/>
              </a:xfrm>
              <a:custGeom>
                <a:rect b="b" l="l" r="r" t="t"/>
                <a:pathLst>
                  <a:path extrusionOk="0" fill="none" h="419" w="1173">
                    <a:moveTo>
                      <a:pt x="1" y="419"/>
                    </a:moveTo>
                    <a:cubicBezTo>
                      <a:pt x="391" y="279"/>
                      <a:pt x="782" y="140"/>
                      <a:pt x="1172"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16"/>
              <p:cNvSpPr/>
              <p:nvPr/>
            </p:nvSpPr>
            <p:spPr>
              <a:xfrm>
                <a:off x="11168537" y="2568653"/>
                <a:ext cx="13941" cy="17719"/>
              </a:xfrm>
              <a:custGeom>
                <a:rect b="b" l="l" r="r" t="t"/>
                <a:pathLst>
                  <a:path extrusionOk="0" h="605" w="476">
                    <a:moveTo>
                      <a:pt x="163" y="0"/>
                    </a:moveTo>
                    <a:cubicBezTo>
                      <a:pt x="147" y="0"/>
                      <a:pt x="130" y="2"/>
                      <a:pt x="112" y="7"/>
                    </a:cubicBezTo>
                    <a:cubicBezTo>
                      <a:pt x="85" y="35"/>
                      <a:pt x="29" y="91"/>
                      <a:pt x="29" y="119"/>
                    </a:cubicBezTo>
                    <a:cubicBezTo>
                      <a:pt x="1" y="203"/>
                      <a:pt x="1" y="314"/>
                      <a:pt x="29" y="398"/>
                    </a:cubicBezTo>
                    <a:cubicBezTo>
                      <a:pt x="85" y="482"/>
                      <a:pt x="140" y="537"/>
                      <a:pt x="224" y="593"/>
                    </a:cubicBezTo>
                    <a:cubicBezTo>
                      <a:pt x="247" y="601"/>
                      <a:pt x="269" y="604"/>
                      <a:pt x="291" y="604"/>
                    </a:cubicBezTo>
                    <a:cubicBezTo>
                      <a:pt x="351" y="604"/>
                      <a:pt x="406" y="578"/>
                      <a:pt x="447" y="537"/>
                    </a:cubicBezTo>
                    <a:cubicBezTo>
                      <a:pt x="475" y="510"/>
                      <a:pt x="475" y="426"/>
                      <a:pt x="475" y="398"/>
                    </a:cubicBezTo>
                    <a:cubicBezTo>
                      <a:pt x="450" y="245"/>
                      <a:pt x="332" y="0"/>
                      <a:pt x="163"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16"/>
              <p:cNvSpPr/>
              <p:nvPr/>
            </p:nvSpPr>
            <p:spPr>
              <a:xfrm>
                <a:off x="11089284" y="2676726"/>
                <a:ext cx="18012" cy="32714"/>
              </a:xfrm>
              <a:custGeom>
                <a:rect b="b" l="l" r="r" t="t"/>
                <a:pathLst>
                  <a:path extrusionOk="0" fill="none" h="1117" w="615">
                    <a:moveTo>
                      <a:pt x="1" y="0"/>
                    </a:moveTo>
                    <a:cubicBezTo>
                      <a:pt x="196" y="391"/>
                      <a:pt x="419" y="753"/>
                      <a:pt x="614" y="1116"/>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16"/>
              <p:cNvSpPr/>
              <p:nvPr/>
            </p:nvSpPr>
            <p:spPr>
              <a:xfrm>
                <a:off x="11099915" y="2705311"/>
                <a:ext cx="19623" cy="15347"/>
              </a:xfrm>
              <a:custGeom>
                <a:rect b="b" l="l" r="r" t="t"/>
                <a:pathLst>
                  <a:path extrusionOk="0" h="524" w="670">
                    <a:moveTo>
                      <a:pt x="419" y="1"/>
                    </a:moveTo>
                    <a:cubicBezTo>
                      <a:pt x="335" y="1"/>
                      <a:pt x="251" y="28"/>
                      <a:pt x="168" y="56"/>
                    </a:cubicBezTo>
                    <a:cubicBezTo>
                      <a:pt x="84" y="112"/>
                      <a:pt x="28" y="196"/>
                      <a:pt x="28" y="307"/>
                    </a:cubicBezTo>
                    <a:cubicBezTo>
                      <a:pt x="0" y="363"/>
                      <a:pt x="28" y="475"/>
                      <a:pt x="84" y="503"/>
                    </a:cubicBezTo>
                    <a:cubicBezTo>
                      <a:pt x="112" y="517"/>
                      <a:pt x="140" y="524"/>
                      <a:pt x="168" y="524"/>
                    </a:cubicBezTo>
                    <a:cubicBezTo>
                      <a:pt x="196" y="524"/>
                      <a:pt x="224" y="517"/>
                      <a:pt x="251" y="503"/>
                    </a:cubicBezTo>
                    <a:cubicBezTo>
                      <a:pt x="391" y="447"/>
                      <a:pt x="670" y="280"/>
                      <a:pt x="558" y="84"/>
                    </a:cubicBezTo>
                    <a:cubicBezTo>
                      <a:pt x="530" y="56"/>
                      <a:pt x="475" y="28"/>
                      <a:pt x="41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16"/>
              <p:cNvSpPr/>
              <p:nvPr/>
            </p:nvSpPr>
            <p:spPr>
              <a:xfrm>
                <a:off x="10966714" y="2670986"/>
                <a:ext cx="24543" cy="27823"/>
              </a:xfrm>
              <a:custGeom>
                <a:rect b="b" l="l" r="r" t="t"/>
                <a:pathLst>
                  <a:path extrusionOk="0" fill="none" h="950" w="838">
                    <a:moveTo>
                      <a:pt x="838" y="1"/>
                    </a:moveTo>
                    <a:cubicBezTo>
                      <a:pt x="559" y="308"/>
                      <a:pt x="280" y="642"/>
                      <a:pt x="1" y="949"/>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16"/>
              <p:cNvSpPr/>
              <p:nvPr/>
            </p:nvSpPr>
            <p:spPr>
              <a:xfrm>
                <a:off x="10954472" y="2693069"/>
                <a:ext cx="17192" cy="14995"/>
              </a:xfrm>
              <a:custGeom>
                <a:rect b="b" l="l" r="r" t="t"/>
                <a:pathLst>
                  <a:path extrusionOk="0" h="512" w="587">
                    <a:moveTo>
                      <a:pt x="196" y="0"/>
                    </a:moveTo>
                    <a:cubicBezTo>
                      <a:pt x="112" y="28"/>
                      <a:pt x="28" y="84"/>
                      <a:pt x="28" y="140"/>
                    </a:cubicBezTo>
                    <a:cubicBezTo>
                      <a:pt x="0" y="195"/>
                      <a:pt x="28" y="251"/>
                      <a:pt x="56" y="307"/>
                    </a:cubicBezTo>
                    <a:cubicBezTo>
                      <a:pt x="137" y="387"/>
                      <a:pt x="290" y="512"/>
                      <a:pt x="421" y="512"/>
                    </a:cubicBezTo>
                    <a:cubicBezTo>
                      <a:pt x="472" y="512"/>
                      <a:pt x="519" y="493"/>
                      <a:pt x="558" y="446"/>
                    </a:cubicBezTo>
                    <a:cubicBezTo>
                      <a:pt x="586" y="419"/>
                      <a:pt x="586" y="363"/>
                      <a:pt x="586" y="307"/>
                    </a:cubicBezTo>
                    <a:cubicBezTo>
                      <a:pt x="586" y="223"/>
                      <a:pt x="530" y="140"/>
                      <a:pt x="447" y="84"/>
                    </a:cubicBezTo>
                    <a:cubicBezTo>
                      <a:pt x="391" y="28"/>
                      <a:pt x="279" y="0"/>
                      <a:pt x="196"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16"/>
              <p:cNvSpPr/>
              <p:nvPr/>
            </p:nvSpPr>
            <p:spPr>
              <a:xfrm>
                <a:off x="10941380" y="2556587"/>
                <a:ext cx="35174" cy="11481"/>
              </a:xfrm>
              <a:custGeom>
                <a:rect b="b" l="l" r="r" t="t"/>
                <a:pathLst>
                  <a:path extrusionOk="0" fill="none" h="392" w="1201">
                    <a:moveTo>
                      <a:pt x="1201" y="392"/>
                    </a:moveTo>
                    <a:cubicBezTo>
                      <a:pt x="810" y="252"/>
                      <a:pt x="419" y="113"/>
                      <a:pt x="1"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16"/>
              <p:cNvSpPr/>
              <p:nvPr/>
            </p:nvSpPr>
            <p:spPr>
              <a:xfrm>
                <a:off x="10929958" y="2544959"/>
                <a:ext cx="15552" cy="18539"/>
              </a:xfrm>
              <a:custGeom>
                <a:rect b="b" l="l" r="r" t="t"/>
                <a:pathLst>
                  <a:path extrusionOk="0" h="633" w="531">
                    <a:moveTo>
                      <a:pt x="321" y="0"/>
                    </a:moveTo>
                    <a:cubicBezTo>
                      <a:pt x="308" y="0"/>
                      <a:pt x="294" y="2"/>
                      <a:pt x="279" y="7"/>
                    </a:cubicBezTo>
                    <a:cubicBezTo>
                      <a:pt x="224" y="7"/>
                      <a:pt x="196" y="63"/>
                      <a:pt x="168" y="119"/>
                    </a:cubicBezTo>
                    <a:cubicBezTo>
                      <a:pt x="84" y="231"/>
                      <a:pt x="0" y="565"/>
                      <a:pt x="196" y="621"/>
                    </a:cubicBezTo>
                    <a:cubicBezTo>
                      <a:pt x="212" y="629"/>
                      <a:pt x="228" y="633"/>
                      <a:pt x="245" y="633"/>
                    </a:cubicBezTo>
                    <a:cubicBezTo>
                      <a:pt x="284" y="633"/>
                      <a:pt x="324" y="613"/>
                      <a:pt x="363" y="593"/>
                    </a:cubicBezTo>
                    <a:cubicBezTo>
                      <a:pt x="447" y="537"/>
                      <a:pt x="503" y="454"/>
                      <a:pt x="503" y="370"/>
                    </a:cubicBezTo>
                    <a:cubicBezTo>
                      <a:pt x="530" y="286"/>
                      <a:pt x="530" y="175"/>
                      <a:pt x="475" y="119"/>
                    </a:cubicBezTo>
                    <a:cubicBezTo>
                      <a:pt x="429" y="50"/>
                      <a:pt x="383" y="0"/>
                      <a:pt x="32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16"/>
              <p:cNvSpPr/>
              <p:nvPr/>
            </p:nvSpPr>
            <p:spPr>
              <a:xfrm>
                <a:off x="11072941" y="2492856"/>
                <a:ext cx="12301" cy="34354"/>
              </a:xfrm>
              <a:custGeom>
                <a:rect b="b" l="l" r="r" t="t"/>
                <a:pathLst>
                  <a:path extrusionOk="0" fill="none" h="1173" w="420">
                    <a:moveTo>
                      <a:pt x="1" y="1173"/>
                    </a:moveTo>
                    <a:cubicBezTo>
                      <a:pt x="140" y="782"/>
                      <a:pt x="280" y="391"/>
                      <a:pt x="419"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16"/>
              <p:cNvSpPr/>
              <p:nvPr/>
            </p:nvSpPr>
            <p:spPr>
              <a:xfrm>
                <a:off x="11077862" y="2482957"/>
                <a:ext cx="19623" cy="13209"/>
              </a:xfrm>
              <a:custGeom>
                <a:rect b="b" l="l" r="r" t="t"/>
                <a:pathLst>
                  <a:path extrusionOk="0" h="451" w="670">
                    <a:moveTo>
                      <a:pt x="244" y="0"/>
                    </a:moveTo>
                    <a:cubicBezTo>
                      <a:pt x="145" y="0"/>
                      <a:pt x="55" y="37"/>
                      <a:pt x="28" y="143"/>
                    </a:cubicBezTo>
                    <a:cubicBezTo>
                      <a:pt x="0" y="171"/>
                      <a:pt x="28" y="227"/>
                      <a:pt x="56" y="283"/>
                    </a:cubicBezTo>
                    <a:cubicBezTo>
                      <a:pt x="112" y="367"/>
                      <a:pt x="168" y="422"/>
                      <a:pt x="279" y="450"/>
                    </a:cubicBezTo>
                    <a:cubicBezTo>
                      <a:pt x="363" y="450"/>
                      <a:pt x="446" y="450"/>
                      <a:pt x="530" y="395"/>
                    </a:cubicBezTo>
                    <a:cubicBezTo>
                      <a:pt x="614" y="367"/>
                      <a:pt x="670" y="283"/>
                      <a:pt x="642" y="199"/>
                    </a:cubicBezTo>
                    <a:cubicBezTo>
                      <a:pt x="642" y="143"/>
                      <a:pt x="586" y="116"/>
                      <a:pt x="530" y="88"/>
                    </a:cubicBezTo>
                    <a:cubicBezTo>
                      <a:pt x="472" y="44"/>
                      <a:pt x="353" y="0"/>
                      <a:pt x="24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16"/>
              <p:cNvSpPr/>
              <p:nvPr/>
            </p:nvSpPr>
            <p:spPr>
              <a:xfrm>
                <a:off x="11136672" y="2615426"/>
                <a:ext cx="36814" cy="5740"/>
              </a:xfrm>
              <a:custGeom>
                <a:rect b="b" l="l" r="r" t="t"/>
                <a:pathLst>
                  <a:path extrusionOk="0" fill="none" h="196" w="1257">
                    <a:moveTo>
                      <a:pt x="1" y="1"/>
                    </a:moveTo>
                    <a:cubicBezTo>
                      <a:pt x="419" y="84"/>
                      <a:pt x="838" y="140"/>
                      <a:pt x="1256" y="196"/>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16"/>
              <p:cNvSpPr/>
              <p:nvPr/>
            </p:nvSpPr>
            <p:spPr>
              <a:xfrm>
                <a:off x="11169357" y="2612966"/>
                <a:ext cx="13941" cy="19066"/>
              </a:xfrm>
              <a:custGeom>
                <a:rect b="b" l="l" r="r" t="t"/>
                <a:pathLst>
                  <a:path extrusionOk="0" h="651" w="476">
                    <a:moveTo>
                      <a:pt x="280" y="1"/>
                    </a:moveTo>
                    <a:cubicBezTo>
                      <a:pt x="224" y="1"/>
                      <a:pt x="168" y="29"/>
                      <a:pt x="140" y="57"/>
                    </a:cubicBezTo>
                    <a:cubicBezTo>
                      <a:pt x="57" y="140"/>
                      <a:pt x="29" y="224"/>
                      <a:pt x="29" y="308"/>
                    </a:cubicBezTo>
                    <a:cubicBezTo>
                      <a:pt x="1" y="392"/>
                      <a:pt x="57" y="503"/>
                      <a:pt x="112" y="559"/>
                    </a:cubicBezTo>
                    <a:cubicBezTo>
                      <a:pt x="158" y="604"/>
                      <a:pt x="222" y="650"/>
                      <a:pt x="275" y="650"/>
                    </a:cubicBezTo>
                    <a:cubicBezTo>
                      <a:pt x="286" y="650"/>
                      <a:pt x="297" y="648"/>
                      <a:pt x="308" y="643"/>
                    </a:cubicBezTo>
                    <a:cubicBezTo>
                      <a:pt x="363" y="615"/>
                      <a:pt x="391" y="559"/>
                      <a:pt x="419" y="503"/>
                    </a:cubicBezTo>
                    <a:cubicBezTo>
                      <a:pt x="475" y="364"/>
                      <a:pt x="475" y="29"/>
                      <a:pt x="28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16"/>
              <p:cNvSpPr/>
              <p:nvPr/>
            </p:nvSpPr>
            <p:spPr>
              <a:xfrm>
                <a:off x="11064770" y="2686509"/>
                <a:ext cx="4950" cy="35994"/>
              </a:xfrm>
              <a:custGeom>
                <a:rect b="b" l="l" r="r" t="t"/>
                <a:pathLst>
                  <a:path extrusionOk="0" fill="none" h="1229" w="169">
                    <a:moveTo>
                      <a:pt x="1" y="1"/>
                    </a:moveTo>
                    <a:cubicBezTo>
                      <a:pt x="57" y="391"/>
                      <a:pt x="112" y="810"/>
                      <a:pt x="168" y="1228"/>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16"/>
              <p:cNvSpPr/>
              <p:nvPr/>
            </p:nvSpPr>
            <p:spPr>
              <a:xfrm>
                <a:off x="11059879" y="2719692"/>
                <a:ext cx="19535" cy="12769"/>
              </a:xfrm>
              <a:custGeom>
                <a:rect b="b" l="l" r="r" t="t"/>
                <a:pathLst>
                  <a:path extrusionOk="0" h="436" w="667">
                    <a:moveTo>
                      <a:pt x="358" y="0"/>
                    </a:moveTo>
                    <a:cubicBezTo>
                      <a:pt x="331" y="0"/>
                      <a:pt x="304" y="4"/>
                      <a:pt x="279" y="12"/>
                    </a:cubicBezTo>
                    <a:cubicBezTo>
                      <a:pt x="196" y="40"/>
                      <a:pt x="112" y="95"/>
                      <a:pt x="56" y="151"/>
                    </a:cubicBezTo>
                    <a:cubicBezTo>
                      <a:pt x="0" y="235"/>
                      <a:pt x="0" y="319"/>
                      <a:pt x="56" y="374"/>
                    </a:cubicBezTo>
                    <a:cubicBezTo>
                      <a:pt x="84" y="430"/>
                      <a:pt x="140" y="430"/>
                      <a:pt x="196" y="430"/>
                    </a:cubicBezTo>
                    <a:cubicBezTo>
                      <a:pt x="213" y="434"/>
                      <a:pt x="234" y="435"/>
                      <a:pt x="256" y="435"/>
                    </a:cubicBezTo>
                    <a:cubicBezTo>
                      <a:pt x="413" y="435"/>
                      <a:pt x="666" y="350"/>
                      <a:pt x="642" y="179"/>
                    </a:cubicBezTo>
                    <a:cubicBezTo>
                      <a:pt x="614" y="123"/>
                      <a:pt x="586" y="68"/>
                      <a:pt x="530" y="40"/>
                    </a:cubicBezTo>
                    <a:cubicBezTo>
                      <a:pt x="491" y="20"/>
                      <a:pt x="424" y="0"/>
                      <a:pt x="358"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16"/>
              <p:cNvSpPr/>
              <p:nvPr/>
            </p:nvSpPr>
            <p:spPr>
              <a:xfrm>
                <a:off x="10943840" y="2654643"/>
                <a:ext cx="33534" cy="16372"/>
              </a:xfrm>
              <a:custGeom>
                <a:rect b="b" l="l" r="r" t="t"/>
                <a:pathLst>
                  <a:path extrusionOk="0" fill="none" h="559" w="1145">
                    <a:moveTo>
                      <a:pt x="1145" y="1"/>
                    </a:moveTo>
                    <a:cubicBezTo>
                      <a:pt x="754" y="168"/>
                      <a:pt x="391" y="363"/>
                      <a:pt x="1" y="559"/>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16"/>
              <p:cNvSpPr/>
              <p:nvPr/>
            </p:nvSpPr>
            <p:spPr>
              <a:xfrm>
                <a:off x="10932418" y="2663312"/>
                <a:ext cx="15552" cy="16635"/>
              </a:xfrm>
              <a:custGeom>
                <a:rect b="b" l="l" r="r" t="t"/>
                <a:pathLst>
                  <a:path extrusionOk="0" h="568" w="531">
                    <a:moveTo>
                      <a:pt x="184" y="1"/>
                    </a:moveTo>
                    <a:cubicBezTo>
                      <a:pt x="125" y="1"/>
                      <a:pt x="69" y="27"/>
                      <a:pt x="28" y="67"/>
                    </a:cubicBezTo>
                    <a:cubicBezTo>
                      <a:pt x="0" y="123"/>
                      <a:pt x="0" y="179"/>
                      <a:pt x="28" y="235"/>
                    </a:cubicBezTo>
                    <a:cubicBezTo>
                      <a:pt x="51" y="352"/>
                      <a:pt x="173" y="568"/>
                      <a:pt x="327" y="568"/>
                    </a:cubicBezTo>
                    <a:cubicBezTo>
                      <a:pt x="357" y="568"/>
                      <a:pt x="387" y="560"/>
                      <a:pt x="419" y="542"/>
                    </a:cubicBezTo>
                    <a:cubicBezTo>
                      <a:pt x="474" y="542"/>
                      <a:pt x="502" y="486"/>
                      <a:pt x="502" y="430"/>
                    </a:cubicBezTo>
                    <a:cubicBezTo>
                      <a:pt x="530" y="346"/>
                      <a:pt x="502" y="235"/>
                      <a:pt x="474" y="151"/>
                    </a:cubicBezTo>
                    <a:cubicBezTo>
                      <a:pt x="419" y="95"/>
                      <a:pt x="335" y="12"/>
                      <a:pt x="251" y="12"/>
                    </a:cubicBezTo>
                    <a:cubicBezTo>
                      <a:pt x="229" y="4"/>
                      <a:pt x="206" y="1"/>
                      <a:pt x="184"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16"/>
              <p:cNvSpPr/>
              <p:nvPr/>
            </p:nvSpPr>
            <p:spPr>
              <a:xfrm>
                <a:off x="11002680" y="2496956"/>
                <a:ext cx="15552" cy="33534"/>
              </a:xfrm>
              <a:custGeom>
                <a:rect b="b" l="l" r="r" t="t"/>
                <a:pathLst>
                  <a:path extrusionOk="0" fill="none" h="1145" w="531">
                    <a:moveTo>
                      <a:pt x="530" y="1144"/>
                    </a:moveTo>
                    <a:cubicBezTo>
                      <a:pt x="363" y="754"/>
                      <a:pt x="168" y="391"/>
                      <a:pt x="0"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16"/>
              <p:cNvSpPr/>
              <p:nvPr/>
            </p:nvSpPr>
            <p:spPr>
              <a:xfrm>
                <a:off x="10990408" y="2485973"/>
                <a:ext cx="19652" cy="14614"/>
              </a:xfrm>
              <a:custGeom>
                <a:rect b="b" l="l" r="r" t="t"/>
                <a:pathLst>
                  <a:path extrusionOk="0" h="499" w="671">
                    <a:moveTo>
                      <a:pt x="543" y="0"/>
                    </a:moveTo>
                    <a:cubicBezTo>
                      <a:pt x="506" y="0"/>
                      <a:pt x="457" y="13"/>
                      <a:pt x="419" y="13"/>
                    </a:cubicBezTo>
                    <a:cubicBezTo>
                      <a:pt x="280" y="40"/>
                      <a:pt x="1" y="236"/>
                      <a:pt x="113" y="403"/>
                    </a:cubicBezTo>
                    <a:cubicBezTo>
                      <a:pt x="113" y="459"/>
                      <a:pt x="168" y="487"/>
                      <a:pt x="224" y="487"/>
                    </a:cubicBezTo>
                    <a:cubicBezTo>
                      <a:pt x="249" y="495"/>
                      <a:pt x="276" y="498"/>
                      <a:pt x="303" y="498"/>
                    </a:cubicBezTo>
                    <a:cubicBezTo>
                      <a:pt x="371" y="498"/>
                      <a:pt x="444" y="479"/>
                      <a:pt x="503" y="459"/>
                    </a:cubicBezTo>
                    <a:cubicBezTo>
                      <a:pt x="559" y="403"/>
                      <a:pt x="643" y="319"/>
                      <a:pt x="643" y="236"/>
                    </a:cubicBezTo>
                    <a:cubicBezTo>
                      <a:pt x="670" y="152"/>
                      <a:pt x="670" y="68"/>
                      <a:pt x="587" y="13"/>
                    </a:cubicBezTo>
                    <a:cubicBezTo>
                      <a:pt x="577" y="3"/>
                      <a:pt x="562" y="0"/>
                      <a:pt x="543"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16"/>
              <p:cNvSpPr/>
              <p:nvPr/>
            </p:nvSpPr>
            <p:spPr>
              <a:xfrm>
                <a:off x="11123609" y="2539453"/>
                <a:ext cx="30254" cy="22083"/>
              </a:xfrm>
              <a:custGeom>
                <a:rect b="b" l="l" r="r" t="t"/>
                <a:pathLst>
                  <a:path extrusionOk="0" fill="none" h="754" w="1033">
                    <a:moveTo>
                      <a:pt x="0" y="753"/>
                    </a:moveTo>
                    <a:cubicBezTo>
                      <a:pt x="335" y="502"/>
                      <a:pt x="670" y="251"/>
                      <a:pt x="1033"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16"/>
              <p:cNvSpPr/>
              <p:nvPr/>
            </p:nvSpPr>
            <p:spPr>
              <a:xfrm>
                <a:off x="11148943" y="2529642"/>
                <a:ext cx="16372" cy="16372"/>
              </a:xfrm>
              <a:custGeom>
                <a:rect b="b" l="l" r="r" t="t"/>
                <a:pathLst>
                  <a:path extrusionOk="0" h="559" w="559">
                    <a:moveTo>
                      <a:pt x="174" y="0"/>
                    </a:moveTo>
                    <a:cubicBezTo>
                      <a:pt x="143" y="0"/>
                      <a:pt x="113" y="9"/>
                      <a:pt x="84" y="28"/>
                    </a:cubicBezTo>
                    <a:cubicBezTo>
                      <a:pt x="28" y="56"/>
                      <a:pt x="28" y="112"/>
                      <a:pt x="0" y="168"/>
                    </a:cubicBezTo>
                    <a:cubicBezTo>
                      <a:pt x="0" y="279"/>
                      <a:pt x="28" y="363"/>
                      <a:pt x="112" y="419"/>
                    </a:cubicBezTo>
                    <a:cubicBezTo>
                      <a:pt x="168" y="502"/>
                      <a:pt x="251" y="530"/>
                      <a:pt x="335" y="558"/>
                    </a:cubicBezTo>
                    <a:cubicBezTo>
                      <a:pt x="419" y="558"/>
                      <a:pt x="503" y="530"/>
                      <a:pt x="530" y="447"/>
                    </a:cubicBezTo>
                    <a:cubicBezTo>
                      <a:pt x="558" y="391"/>
                      <a:pt x="558" y="335"/>
                      <a:pt x="530" y="279"/>
                    </a:cubicBezTo>
                    <a:cubicBezTo>
                      <a:pt x="461" y="187"/>
                      <a:pt x="316" y="0"/>
                      <a:pt x="17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16"/>
              <p:cNvSpPr/>
              <p:nvPr/>
            </p:nvSpPr>
            <p:spPr>
              <a:xfrm>
                <a:off x="11109727" y="2660384"/>
                <a:ext cx="28614" cy="22903"/>
              </a:xfrm>
              <a:custGeom>
                <a:rect b="b" l="l" r="r" t="t"/>
                <a:pathLst>
                  <a:path extrusionOk="0" fill="none" h="782" w="977">
                    <a:moveTo>
                      <a:pt x="0" y="0"/>
                    </a:moveTo>
                    <a:cubicBezTo>
                      <a:pt x="307" y="251"/>
                      <a:pt x="642" y="502"/>
                      <a:pt x="977" y="78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16"/>
              <p:cNvSpPr/>
              <p:nvPr/>
            </p:nvSpPr>
            <p:spPr>
              <a:xfrm>
                <a:off x="11133421" y="2677517"/>
                <a:ext cx="18012" cy="17192"/>
              </a:xfrm>
              <a:custGeom>
                <a:rect b="b" l="l" r="r" t="t"/>
                <a:pathLst>
                  <a:path extrusionOk="0" h="587" w="615">
                    <a:moveTo>
                      <a:pt x="279" y="1"/>
                    </a:moveTo>
                    <a:cubicBezTo>
                      <a:pt x="196" y="29"/>
                      <a:pt x="112" y="85"/>
                      <a:pt x="56" y="168"/>
                    </a:cubicBezTo>
                    <a:cubicBezTo>
                      <a:pt x="28" y="252"/>
                      <a:pt x="0" y="336"/>
                      <a:pt x="28" y="419"/>
                    </a:cubicBezTo>
                    <a:cubicBezTo>
                      <a:pt x="28" y="503"/>
                      <a:pt x="84" y="587"/>
                      <a:pt x="168" y="587"/>
                    </a:cubicBezTo>
                    <a:cubicBezTo>
                      <a:pt x="223" y="587"/>
                      <a:pt x="279" y="559"/>
                      <a:pt x="307" y="531"/>
                    </a:cubicBezTo>
                    <a:cubicBezTo>
                      <a:pt x="419" y="419"/>
                      <a:pt x="614" y="140"/>
                      <a:pt x="447" y="29"/>
                    </a:cubicBezTo>
                    <a:cubicBezTo>
                      <a:pt x="391" y="1"/>
                      <a:pt x="335" y="1"/>
                      <a:pt x="27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16"/>
              <p:cNvSpPr/>
              <p:nvPr/>
            </p:nvSpPr>
            <p:spPr>
              <a:xfrm>
                <a:off x="10999399" y="2680797"/>
                <a:ext cx="12301" cy="35174"/>
              </a:xfrm>
              <a:custGeom>
                <a:rect b="b" l="l" r="r" t="t"/>
                <a:pathLst>
                  <a:path extrusionOk="0" fill="none" h="1201" w="420">
                    <a:moveTo>
                      <a:pt x="419" y="1"/>
                    </a:moveTo>
                    <a:cubicBezTo>
                      <a:pt x="280" y="419"/>
                      <a:pt x="140" y="810"/>
                      <a:pt x="1" y="120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16"/>
              <p:cNvSpPr/>
              <p:nvPr/>
            </p:nvSpPr>
            <p:spPr>
              <a:xfrm>
                <a:off x="10987977" y="2712341"/>
                <a:ext cx="18803" cy="12916"/>
              </a:xfrm>
              <a:custGeom>
                <a:rect b="b" l="l" r="r" t="t"/>
                <a:pathLst>
                  <a:path extrusionOk="0" h="441" w="642">
                    <a:moveTo>
                      <a:pt x="319" y="1"/>
                    </a:moveTo>
                    <a:cubicBezTo>
                      <a:pt x="249" y="1"/>
                      <a:pt x="173" y="27"/>
                      <a:pt x="112" y="67"/>
                    </a:cubicBezTo>
                    <a:cubicBezTo>
                      <a:pt x="56" y="95"/>
                      <a:pt x="0" y="179"/>
                      <a:pt x="28" y="263"/>
                    </a:cubicBezTo>
                    <a:cubicBezTo>
                      <a:pt x="28" y="291"/>
                      <a:pt x="84" y="346"/>
                      <a:pt x="112" y="374"/>
                    </a:cubicBezTo>
                    <a:cubicBezTo>
                      <a:pt x="185" y="404"/>
                      <a:pt x="305" y="441"/>
                      <a:pt x="415" y="441"/>
                    </a:cubicBezTo>
                    <a:cubicBezTo>
                      <a:pt x="513" y="441"/>
                      <a:pt x="602" y="411"/>
                      <a:pt x="642" y="319"/>
                    </a:cubicBezTo>
                    <a:cubicBezTo>
                      <a:pt x="642" y="263"/>
                      <a:pt x="642" y="207"/>
                      <a:pt x="614" y="179"/>
                    </a:cubicBezTo>
                    <a:cubicBezTo>
                      <a:pt x="558" y="95"/>
                      <a:pt x="474" y="40"/>
                      <a:pt x="391" y="12"/>
                    </a:cubicBezTo>
                    <a:cubicBezTo>
                      <a:pt x="368" y="4"/>
                      <a:pt x="344" y="1"/>
                      <a:pt x="31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16"/>
              <p:cNvSpPr/>
              <p:nvPr/>
            </p:nvSpPr>
            <p:spPr>
              <a:xfrm>
                <a:off x="10929138" y="2597444"/>
                <a:ext cx="36785" cy="2489"/>
              </a:xfrm>
              <a:custGeom>
                <a:rect b="b" l="l" r="r" t="t"/>
                <a:pathLst>
                  <a:path extrusionOk="0" fill="none" h="85" w="1256">
                    <a:moveTo>
                      <a:pt x="1256" y="1"/>
                    </a:moveTo>
                    <a:cubicBezTo>
                      <a:pt x="837" y="29"/>
                      <a:pt x="419" y="57"/>
                      <a:pt x="0" y="85"/>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16"/>
              <p:cNvSpPr/>
              <p:nvPr/>
            </p:nvSpPr>
            <p:spPr>
              <a:xfrm>
                <a:off x="10918506" y="2590385"/>
                <a:ext cx="13941" cy="18539"/>
              </a:xfrm>
              <a:custGeom>
                <a:rect b="b" l="l" r="r" t="t"/>
                <a:pathLst>
                  <a:path extrusionOk="0" h="633" w="476">
                    <a:moveTo>
                      <a:pt x="187" y="0"/>
                    </a:moveTo>
                    <a:cubicBezTo>
                      <a:pt x="154" y="0"/>
                      <a:pt x="119" y="7"/>
                      <a:pt x="84" y="19"/>
                    </a:cubicBezTo>
                    <a:cubicBezTo>
                      <a:pt x="57" y="74"/>
                      <a:pt x="29" y="130"/>
                      <a:pt x="29" y="186"/>
                    </a:cubicBezTo>
                    <a:cubicBezTo>
                      <a:pt x="1" y="326"/>
                      <a:pt x="57" y="632"/>
                      <a:pt x="280" y="632"/>
                    </a:cubicBezTo>
                    <a:cubicBezTo>
                      <a:pt x="336" y="632"/>
                      <a:pt x="363" y="577"/>
                      <a:pt x="391" y="549"/>
                    </a:cubicBezTo>
                    <a:cubicBezTo>
                      <a:pt x="447" y="465"/>
                      <a:pt x="475" y="381"/>
                      <a:pt x="447" y="270"/>
                    </a:cubicBezTo>
                    <a:cubicBezTo>
                      <a:pt x="447" y="186"/>
                      <a:pt x="391" y="102"/>
                      <a:pt x="308" y="47"/>
                    </a:cubicBezTo>
                    <a:cubicBezTo>
                      <a:pt x="275" y="14"/>
                      <a:pt x="233" y="0"/>
                      <a:pt x="187"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16"/>
              <p:cNvSpPr/>
              <p:nvPr/>
            </p:nvSpPr>
            <p:spPr>
              <a:xfrm>
                <a:off x="11088464" y="2505948"/>
                <a:ext cx="18832" cy="29434"/>
              </a:xfrm>
              <a:custGeom>
                <a:rect b="b" l="l" r="r" t="t"/>
                <a:pathLst>
                  <a:path extrusionOk="0" fill="none" h="1005" w="643">
                    <a:moveTo>
                      <a:pt x="1" y="1005"/>
                    </a:moveTo>
                    <a:cubicBezTo>
                      <a:pt x="224" y="670"/>
                      <a:pt x="419" y="335"/>
                      <a:pt x="642"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16"/>
              <p:cNvSpPr/>
              <p:nvPr/>
            </p:nvSpPr>
            <p:spPr>
              <a:xfrm>
                <a:off x="11100735" y="2496283"/>
                <a:ext cx="17192" cy="13502"/>
              </a:xfrm>
              <a:custGeom>
                <a:rect b="b" l="l" r="r" t="t"/>
                <a:pathLst>
                  <a:path extrusionOk="0" h="461" w="587">
                    <a:moveTo>
                      <a:pt x="188" y="1"/>
                    </a:moveTo>
                    <a:cubicBezTo>
                      <a:pt x="124" y="1"/>
                      <a:pt x="66" y="22"/>
                      <a:pt x="28" y="79"/>
                    </a:cubicBezTo>
                    <a:cubicBezTo>
                      <a:pt x="0" y="135"/>
                      <a:pt x="28" y="191"/>
                      <a:pt x="28" y="219"/>
                    </a:cubicBezTo>
                    <a:cubicBezTo>
                      <a:pt x="56" y="302"/>
                      <a:pt x="112" y="386"/>
                      <a:pt x="196" y="414"/>
                    </a:cubicBezTo>
                    <a:cubicBezTo>
                      <a:pt x="245" y="447"/>
                      <a:pt x="303" y="460"/>
                      <a:pt x="360" y="460"/>
                    </a:cubicBezTo>
                    <a:cubicBezTo>
                      <a:pt x="400" y="460"/>
                      <a:pt x="440" y="453"/>
                      <a:pt x="475" y="442"/>
                    </a:cubicBezTo>
                    <a:cubicBezTo>
                      <a:pt x="530" y="414"/>
                      <a:pt x="586" y="358"/>
                      <a:pt x="586" y="274"/>
                    </a:cubicBezTo>
                    <a:cubicBezTo>
                      <a:pt x="586" y="219"/>
                      <a:pt x="558" y="191"/>
                      <a:pt x="530" y="135"/>
                    </a:cubicBezTo>
                    <a:cubicBezTo>
                      <a:pt x="457" y="80"/>
                      <a:pt x="311" y="1"/>
                      <a:pt x="18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16"/>
              <p:cNvSpPr/>
              <p:nvPr/>
            </p:nvSpPr>
            <p:spPr>
              <a:xfrm>
                <a:off x="11127680" y="2623598"/>
                <a:ext cx="32714" cy="12301"/>
              </a:xfrm>
              <a:custGeom>
                <a:rect b="b" l="l" r="r" t="t"/>
                <a:pathLst>
                  <a:path extrusionOk="0" fill="none" h="420" w="1117">
                    <a:moveTo>
                      <a:pt x="1" y="1"/>
                    </a:moveTo>
                    <a:cubicBezTo>
                      <a:pt x="364" y="140"/>
                      <a:pt x="754" y="280"/>
                      <a:pt x="1117" y="419"/>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16"/>
              <p:cNvSpPr/>
              <p:nvPr/>
            </p:nvSpPr>
            <p:spPr>
              <a:xfrm>
                <a:off x="11156295" y="2629309"/>
                <a:ext cx="15552" cy="17426"/>
              </a:xfrm>
              <a:custGeom>
                <a:rect b="b" l="l" r="r" t="t"/>
                <a:pathLst>
                  <a:path extrusionOk="0" h="595" w="531">
                    <a:moveTo>
                      <a:pt x="335" y="1"/>
                    </a:moveTo>
                    <a:cubicBezTo>
                      <a:pt x="279" y="1"/>
                      <a:pt x="224" y="1"/>
                      <a:pt x="196" y="29"/>
                    </a:cubicBezTo>
                    <a:cubicBezTo>
                      <a:pt x="112" y="85"/>
                      <a:pt x="56" y="168"/>
                      <a:pt x="28" y="252"/>
                    </a:cubicBezTo>
                    <a:cubicBezTo>
                      <a:pt x="0" y="336"/>
                      <a:pt x="28" y="419"/>
                      <a:pt x="56" y="503"/>
                    </a:cubicBezTo>
                    <a:cubicBezTo>
                      <a:pt x="102" y="549"/>
                      <a:pt x="147" y="594"/>
                      <a:pt x="208" y="594"/>
                    </a:cubicBezTo>
                    <a:cubicBezTo>
                      <a:pt x="222" y="594"/>
                      <a:pt x="236" y="592"/>
                      <a:pt x="252" y="587"/>
                    </a:cubicBezTo>
                    <a:cubicBezTo>
                      <a:pt x="307" y="587"/>
                      <a:pt x="335" y="559"/>
                      <a:pt x="363" y="503"/>
                    </a:cubicBezTo>
                    <a:cubicBezTo>
                      <a:pt x="447" y="392"/>
                      <a:pt x="530" y="85"/>
                      <a:pt x="335"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16"/>
              <p:cNvSpPr/>
              <p:nvPr/>
            </p:nvSpPr>
            <p:spPr>
              <a:xfrm>
                <a:off x="11054959" y="2685688"/>
                <a:ext cx="4950" cy="34354"/>
              </a:xfrm>
              <a:custGeom>
                <a:rect b="b" l="l" r="r" t="t"/>
                <a:pathLst>
                  <a:path extrusionOk="0" fill="none" h="1173" w="169">
                    <a:moveTo>
                      <a:pt x="1" y="1"/>
                    </a:moveTo>
                    <a:cubicBezTo>
                      <a:pt x="57" y="392"/>
                      <a:pt x="113" y="782"/>
                      <a:pt x="168" y="1173"/>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16"/>
              <p:cNvSpPr/>
              <p:nvPr/>
            </p:nvSpPr>
            <p:spPr>
              <a:xfrm>
                <a:off x="11050067" y="2717232"/>
                <a:ext cx="18832" cy="12623"/>
              </a:xfrm>
              <a:custGeom>
                <a:rect b="b" l="l" r="r" t="t"/>
                <a:pathLst>
                  <a:path extrusionOk="0" h="431" w="643">
                    <a:moveTo>
                      <a:pt x="353" y="0"/>
                    </a:moveTo>
                    <a:cubicBezTo>
                      <a:pt x="329" y="0"/>
                      <a:pt x="304" y="4"/>
                      <a:pt x="280" y="12"/>
                    </a:cubicBezTo>
                    <a:cubicBezTo>
                      <a:pt x="196" y="40"/>
                      <a:pt x="112" y="96"/>
                      <a:pt x="56" y="152"/>
                    </a:cubicBezTo>
                    <a:cubicBezTo>
                      <a:pt x="28" y="235"/>
                      <a:pt x="1" y="319"/>
                      <a:pt x="56" y="375"/>
                    </a:cubicBezTo>
                    <a:cubicBezTo>
                      <a:pt x="84" y="403"/>
                      <a:pt x="140" y="431"/>
                      <a:pt x="196" y="431"/>
                    </a:cubicBezTo>
                    <a:cubicBezTo>
                      <a:pt x="335" y="431"/>
                      <a:pt x="642" y="347"/>
                      <a:pt x="614" y="152"/>
                    </a:cubicBezTo>
                    <a:cubicBezTo>
                      <a:pt x="614" y="124"/>
                      <a:pt x="559" y="68"/>
                      <a:pt x="531" y="40"/>
                    </a:cubicBezTo>
                    <a:cubicBezTo>
                      <a:pt x="471" y="20"/>
                      <a:pt x="412" y="0"/>
                      <a:pt x="353"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16"/>
              <p:cNvSpPr/>
              <p:nvPr/>
            </p:nvSpPr>
            <p:spPr>
              <a:xfrm>
                <a:off x="10949551" y="2642401"/>
                <a:ext cx="29463" cy="18803"/>
              </a:xfrm>
              <a:custGeom>
                <a:rect b="b" l="l" r="r" t="t"/>
                <a:pathLst>
                  <a:path extrusionOk="0" fill="none" h="642" w="1006">
                    <a:moveTo>
                      <a:pt x="1005" y="0"/>
                    </a:moveTo>
                    <a:cubicBezTo>
                      <a:pt x="671" y="196"/>
                      <a:pt x="336" y="419"/>
                      <a:pt x="1" y="642"/>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16"/>
              <p:cNvSpPr/>
              <p:nvPr/>
            </p:nvSpPr>
            <p:spPr>
              <a:xfrm>
                <a:off x="10938129" y="2654350"/>
                <a:ext cx="15552" cy="15845"/>
              </a:xfrm>
              <a:custGeom>
                <a:rect b="b" l="l" r="r" t="t"/>
                <a:pathLst>
                  <a:path extrusionOk="0" h="541" w="531">
                    <a:moveTo>
                      <a:pt x="162" y="0"/>
                    </a:moveTo>
                    <a:cubicBezTo>
                      <a:pt x="102" y="0"/>
                      <a:pt x="49" y="32"/>
                      <a:pt x="28" y="95"/>
                    </a:cubicBezTo>
                    <a:cubicBezTo>
                      <a:pt x="0" y="122"/>
                      <a:pt x="0" y="178"/>
                      <a:pt x="28" y="234"/>
                    </a:cubicBezTo>
                    <a:cubicBezTo>
                      <a:pt x="74" y="349"/>
                      <a:pt x="216" y="541"/>
                      <a:pt x="358" y="541"/>
                    </a:cubicBezTo>
                    <a:cubicBezTo>
                      <a:pt x="388" y="541"/>
                      <a:pt x="418" y="532"/>
                      <a:pt x="447" y="513"/>
                    </a:cubicBezTo>
                    <a:cubicBezTo>
                      <a:pt x="475" y="485"/>
                      <a:pt x="503" y="429"/>
                      <a:pt x="503" y="373"/>
                    </a:cubicBezTo>
                    <a:cubicBezTo>
                      <a:pt x="530" y="290"/>
                      <a:pt x="503" y="206"/>
                      <a:pt x="447" y="122"/>
                    </a:cubicBezTo>
                    <a:cubicBezTo>
                      <a:pt x="391" y="67"/>
                      <a:pt x="307" y="11"/>
                      <a:pt x="224" y="11"/>
                    </a:cubicBezTo>
                    <a:cubicBezTo>
                      <a:pt x="203" y="4"/>
                      <a:pt x="182" y="0"/>
                      <a:pt x="162"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16"/>
              <p:cNvSpPr/>
              <p:nvPr/>
            </p:nvSpPr>
            <p:spPr>
              <a:xfrm>
                <a:off x="10957723" y="2543524"/>
                <a:ext cx="27823" cy="21263"/>
              </a:xfrm>
              <a:custGeom>
                <a:rect b="b" l="l" r="r" t="t"/>
                <a:pathLst>
                  <a:path extrusionOk="0" fill="none" h="726" w="950">
                    <a:moveTo>
                      <a:pt x="950" y="726"/>
                    </a:moveTo>
                    <a:cubicBezTo>
                      <a:pt x="615" y="503"/>
                      <a:pt x="308" y="252"/>
                      <a:pt x="1"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16"/>
              <p:cNvSpPr/>
              <p:nvPr/>
            </p:nvSpPr>
            <p:spPr>
              <a:xfrm>
                <a:off x="10945480" y="2532073"/>
                <a:ext cx="17192" cy="16372"/>
              </a:xfrm>
              <a:custGeom>
                <a:rect b="b" l="l" r="r" t="t"/>
                <a:pathLst>
                  <a:path extrusionOk="0" h="559" w="587">
                    <a:moveTo>
                      <a:pt x="419" y="1"/>
                    </a:moveTo>
                    <a:cubicBezTo>
                      <a:pt x="391" y="1"/>
                      <a:pt x="335" y="29"/>
                      <a:pt x="279" y="57"/>
                    </a:cubicBezTo>
                    <a:cubicBezTo>
                      <a:pt x="196" y="168"/>
                      <a:pt x="0" y="419"/>
                      <a:pt x="168" y="531"/>
                    </a:cubicBezTo>
                    <a:cubicBezTo>
                      <a:pt x="224" y="559"/>
                      <a:pt x="252" y="559"/>
                      <a:pt x="307" y="559"/>
                    </a:cubicBezTo>
                    <a:cubicBezTo>
                      <a:pt x="391" y="531"/>
                      <a:pt x="475" y="475"/>
                      <a:pt x="531" y="419"/>
                    </a:cubicBezTo>
                    <a:cubicBezTo>
                      <a:pt x="558" y="336"/>
                      <a:pt x="586" y="252"/>
                      <a:pt x="558" y="168"/>
                    </a:cubicBezTo>
                    <a:cubicBezTo>
                      <a:pt x="558" y="85"/>
                      <a:pt x="503" y="1"/>
                      <a:pt x="419"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16"/>
              <p:cNvSpPr/>
              <p:nvPr/>
            </p:nvSpPr>
            <p:spPr>
              <a:xfrm>
                <a:off x="11019022" y="2500207"/>
                <a:ext cx="8201" cy="34354"/>
              </a:xfrm>
              <a:custGeom>
                <a:rect b="b" l="l" r="r" t="t"/>
                <a:pathLst>
                  <a:path extrusionOk="0" fill="none" h="1173" w="280">
                    <a:moveTo>
                      <a:pt x="279" y="1173"/>
                    </a:moveTo>
                    <a:cubicBezTo>
                      <a:pt x="196" y="782"/>
                      <a:pt x="84" y="391"/>
                      <a:pt x="0" y="1"/>
                    </a:cubicBezTo>
                  </a:path>
                </a:pathLst>
              </a:custGeom>
              <a:no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16"/>
              <p:cNvSpPr/>
              <p:nvPr/>
            </p:nvSpPr>
            <p:spPr>
              <a:xfrm>
                <a:off x="11009211" y="2490425"/>
                <a:ext cx="18832" cy="12799"/>
              </a:xfrm>
              <a:custGeom>
                <a:rect b="b" l="l" r="r" t="t"/>
                <a:pathLst>
                  <a:path extrusionOk="0" h="437" w="643">
                    <a:moveTo>
                      <a:pt x="419" y="0"/>
                    </a:moveTo>
                    <a:cubicBezTo>
                      <a:pt x="280" y="0"/>
                      <a:pt x="1" y="112"/>
                      <a:pt x="56" y="307"/>
                    </a:cubicBezTo>
                    <a:cubicBezTo>
                      <a:pt x="56" y="335"/>
                      <a:pt x="84" y="391"/>
                      <a:pt x="140" y="391"/>
                    </a:cubicBezTo>
                    <a:cubicBezTo>
                      <a:pt x="189" y="423"/>
                      <a:pt x="238" y="437"/>
                      <a:pt x="287" y="437"/>
                    </a:cubicBezTo>
                    <a:cubicBezTo>
                      <a:pt x="322" y="437"/>
                      <a:pt x="357" y="430"/>
                      <a:pt x="391" y="419"/>
                    </a:cubicBezTo>
                    <a:cubicBezTo>
                      <a:pt x="475" y="391"/>
                      <a:pt x="559" y="335"/>
                      <a:pt x="586" y="251"/>
                    </a:cubicBezTo>
                    <a:cubicBezTo>
                      <a:pt x="614" y="167"/>
                      <a:pt x="642" y="84"/>
                      <a:pt x="586" y="28"/>
                    </a:cubicBezTo>
                    <a:cubicBezTo>
                      <a:pt x="531" y="0"/>
                      <a:pt x="475" y="0"/>
                      <a:pt x="419"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16"/>
              <p:cNvSpPr/>
              <p:nvPr/>
            </p:nvSpPr>
            <p:spPr>
              <a:xfrm>
                <a:off x="11127680" y="2558227"/>
                <a:ext cx="30283" cy="17192"/>
              </a:xfrm>
              <a:custGeom>
                <a:rect b="b" l="l" r="r" t="t"/>
                <a:pathLst>
                  <a:path extrusionOk="0" fill="none" h="587" w="1034">
                    <a:moveTo>
                      <a:pt x="1" y="587"/>
                    </a:moveTo>
                    <a:cubicBezTo>
                      <a:pt x="364" y="391"/>
                      <a:pt x="698" y="196"/>
                      <a:pt x="1033"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16"/>
              <p:cNvSpPr/>
              <p:nvPr/>
            </p:nvSpPr>
            <p:spPr>
              <a:xfrm>
                <a:off x="11154654" y="2548767"/>
                <a:ext cx="14732" cy="16020"/>
              </a:xfrm>
              <a:custGeom>
                <a:rect b="b" l="l" r="r" t="t"/>
                <a:pathLst>
                  <a:path extrusionOk="0" h="547" w="503">
                    <a:moveTo>
                      <a:pt x="154" y="0"/>
                    </a:moveTo>
                    <a:cubicBezTo>
                      <a:pt x="131" y="0"/>
                      <a:pt x="108" y="5"/>
                      <a:pt x="84" y="17"/>
                    </a:cubicBezTo>
                    <a:cubicBezTo>
                      <a:pt x="29" y="45"/>
                      <a:pt x="1" y="101"/>
                      <a:pt x="1" y="156"/>
                    </a:cubicBezTo>
                    <a:cubicBezTo>
                      <a:pt x="1" y="240"/>
                      <a:pt x="1" y="324"/>
                      <a:pt x="56" y="407"/>
                    </a:cubicBezTo>
                    <a:cubicBezTo>
                      <a:pt x="112" y="463"/>
                      <a:pt x="196" y="519"/>
                      <a:pt x="280" y="547"/>
                    </a:cubicBezTo>
                    <a:cubicBezTo>
                      <a:pt x="363" y="547"/>
                      <a:pt x="447" y="519"/>
                      <a:pt x="475" y="463"/>
                    </a:cubicBezTo>
                    <a:cubicBezTo>
                      <a:pt x="503" y="407"/>
                      <a:pt x="503" y="352"/>
                      <a:pt x="475" y="296"/>
                    </a:cubicBezTo>
                    <a:cubicBezTo>
                      <a:pt x="427" y="200"/>
                      <a:pt x="296" y="0"/>
                      <a:pt x="15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16"/>
              <p:cNvSpPr/>
              <p:nvPr/>
            </p:nvSpPr>
            <p:spPr>
              <a:xfrm>
                <a:off x="11099095" y="2665275"/>
                <a:ext cx="22903" cy="27003"/>
              </a:xfrm>
              <a:custGeom>
                <a:rect b="b" l="l" r="r" t="t"/>
                <a:pathLst>
                  <a:path extrusionOk="0" fill="none" h="922" w="782">
                    <a:moveTo>
                      <a:pt x="0" y="0"/>
                    </a:moveTo>
                    <a:cubicBezTo>
                      <a:pt x="279" y="307"/>
                      <a:pt x="531" y="614"/>
                      <a:pt x="782" y="92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16"/>
              <p:cNvSpPr/>
              <p:nvPr/>
            </p:nvSpPr>
            <p:spPr>
              <a:xfrm>
                <a:off x="11116258" y="2688149"/>
                <a:ext cx="18012" cy="15083"/>
              </a:xfrm>
              <a:custGeom>
                <a:rect b="b" l="l" r="r" t="t"/>
                <a:pathLst>
                  <a:path extrusionOk="0" h="515" w="615">
                    <a:moveTo>
                      <a:pt x="335" y="1"/>
                    </a:moveTo>
                    <a:cubicBezTo>
                      <a:pt x="251" y="1"/>
                      <a:pt x="168" y="29"/>
                      <a:pt x="112" y="84"/>
                    </a:cubicBezTo>
                    <a:cubicBezTo>
                      <a:pt x="28" y="140"/>
                      <a:pt x="0" y="252"/>
                      <a:pt x="0" y="335"/>
                    </a:cubicBezTo>
                    <a:cubicBezTo>
                      <a:pt x="0" y="391"/>
                      <a:pt x="28" y="475"/>
                      <a:pt x="112" y="503"/>
                    </a:cubicBezTo>
                    <a:cubicBezTo>
                      <a:pt x="128" y="511"/>
                      <a:pt x="145" y="514"/>
                      <a:pt x="160" y="514"/>
                    </a:cubicBezTo>
                    <a:cubicBezTo>
                      <a:pt x="198" y="514"/>
                      <a:pt x="232" y="495"/>
                      <a:pt x="251" y="475"/>
                    </a:cubicBezTo>
                    <a:cubicBezTo>
                      <a:pt x="391" y="419"/>
                      <a:pt x="614" y="196"/>
                      <a:pt x="475" y="29"/>
                    </a:cubicBezTo>
                    <a:cubicBezTo>
                      <a:pt x="447" y="1"/>
                      <a:pt x="391" y="1"/>
                      <a:pt x="335"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16"/>
              <p:cNvSpPr/>
              <p:nvPr/>
            </p:nvSpPr>
            <p:spPr>
              <a:xfrm>
                <a:off x="10988797" y="2677517"/>
                <a:ext cx="17983" cy="30283"/>
              </a:xfrm>
              <a:custGeom>
                <a:rect b="b" l="l" r="r" t="t"/>
                <a:pathLst>
                  <a:path extrusionOk="0" fill="none" h="1034" w="614">
                    <a:moveTo>
                      <a:pt x="614" y="1"/>
                    </a:moveTo>
                    <a:cubicBezTo>
                      <a:pt x="419" y="336"/>
                      <a:pt x="223" y="698"/>
                      <a:pt x="0" y="1033"/>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16"/>
              <p:cNvSpPr/>
              <p:nvPr/>
            </p:nvSpPr>
            <p:spPr>
              <a:xfrm>
                <a:off x="10977346" y="2703876"/>
                <a:ext cx="18012" cy="12769"/>
              </a:xfrm>
              <a:custGeom>
                <a:rect b="b" l="l" r="r" t="t"/>
                <a:pathLst>
                  <a:path extrusionOk="0" h="436" w="615">
                    <a:moveTo>
                      <a:pt x="280" y="1"/>
                    </a:moveTo>
                    <a:cubicBezTo>
                      <a:pt x="231" y="1"/>
                      <a:pt x="182" y="8"/>
                      <a:pt x="140" y="22"/>
                    </a:cubicBezTo>
                    <a:cubicBezTo>
                      <a:pt x="84" y="50"/>
                      <a:pt x="1" y="105"/>
                      <a:pt x="28" y="161"/>
                    </a:cubicBezTo>
                    <a:cubicBezTo>
                      <a:pt x="28" y="217"/>
                      <a:pt x="56" y="273"/>
                      <a:pt x="84" y="301"/>
                    </a:cubicBezTo>
                    <a:cubicBezTo>
                      <a:pt x="158" y="356"/>
                      <a:pt x="304" y="435"/>
                      <a:pt x="427" y="435"/>
                    </a:cubicBezTo>
                    <a:cubicBezTo>
                      <a:pt x="491" y="435"/>
                      <a:pt x="548" y="414"/>
                      <a:pt x="586" y="356"/>
                    </a:cubicBezTo>
                    <a:cubicBezTo>
                      <a:pt x="614" y="329"/>
                      <a:pt x="586" y="273"/>
                      <a:pt x="586" y="217"/>
                    </a:cubicBezTo>
                    <a:cubicBezTo>
                      <a:pt x="559" y="133"/>
                      <a:pt x="475" y="50"/>
                      <a:pt x="419" y="22"/>
                    </a:cubicBezTo>
                    <a:cubicBezTo>
                      <a:pt x="377" y="8"/>
                      <a:pt x="328" y="1"/>
                      <a:pt x="28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16"/>
              <p:cNvSpPr/>
              <p:nvPr/>
            </p:nvSpPr>
            <p:spPr>
              <a:xfrm>
                <a:off x="10939769" y="2579490"/>
                <a:ext cx="34325" cy="4920"/>
              </a:xfrm>
              <a:custGeom>
                <a:rect b="b" l="l" r="r" t="t"/>
                <a:pathLst>
                  <a:path extrusionOk="0" fill="none" h="168" w="1172">
                    <a:moveTo>
                      <a:pt x="1172" y="167"/>
                    </a:moveTo>
                    <a:cubicBezTo>
                      <a:pt x="781" y="112"/>
                      <a:pt x="391" y="56"/>
                      <a:pt x="0"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16"/>
              <p:cNvSpPr/>
              <p:nvPr/>
            </p:nvSpPr>
            <p:spPr>
              <a:xfrm>
                <a:off x="10929958" y="2569356"/>
                <a:ext cx="13092" cy="17836"/>
              </a:xfrm>
              <a:custGeom>
                <a:rect b="b" l="l" r="r" t="t"/>
                <a:pathLst>
                  <a:path extrusionOk="0" h="609" w="447">
                    <a:moveTo>
                      <a:pt x="206" y="0"/>
                    </a:moveTo>
                    <a:cubicBezTo>
                      <a:pt x="185" y="0"/>
                      <a:pt x="162" y="4"/>
                      <a:pt x="140" y="11"/>
                    </a:cubicBezTo>
                    <a:cubicBezTo>
                      <a:pt x="112" y="39"/>
                      <a:pt x="84" y="95"/>
                      <a:pt x="56" y="151"/>
                    </a:cubicBezTo>
                    <a:cubicBezTo>
                      <a:pt x="0" y="262"/>
                      <a:pt x="0" y="597"/>
                      <a:pt x="196" y="597"/>
                    </a:cubicBezTo>
                    <a:cubicBezTo>
                      <a:pt x="211" y="605"/>
                      <a:pt x="224" y="608"/>
                      <a:pt x="236" y="608"/>
                    </a:cubicBezTo>
                    <a:cubicBezTo>
                      <a:pt x="268" y="608"/>
                      <a:pt x="294" y="582"/>
                      <a:pt x="335" y="541"/>
                    </a:cubicBezTo>
                    <a:cubicBezTo>
                      <a:pt x="391" y="486"/>
                      <a:pt x="447" y="402"/>
                      <a:pt x="447" y="318"/>
                    </a:cubicBezTo>
                    <a:cubicBezTo>
                      <a:pt x="447" y="234"/>
                      <a:pt x="419" y="151"/>
                      <a:pt x="335" y="67"/>
                    </a:cubicBezTo>
                    <a:cubicBezTo>
                      <a:pt x="315" y="26"/>
                      <a:pt x="264" y="0"/>
                      <a:pt x="206"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16"/>
              <p:cNvSpPr/>
              <p:nvPr/>
            </p:nvSpPr>
            <p:spPr>
              <a:xfrm>
                <a:off x="11057419" y="2493676"/>
                <a:ext cx="4950" cy="35174"/>
              </a:xfrm>
              <a:custGeom>
                <a:rect b="b" l="l" r="r" t="t"/>
                <a:pathLst>
                  <a:path extrusionOk="0" fill="none" h="1201" w="169">
                    <a:moveTo>
                      <a:pt x="1" y="1200"/>
                    </a:moveTo>
                    <a:cubicBezTo>
                      <a:pt x="56" y="810"/>
                      <a:pt x="112" y="419"/>
                      <a:pt x="168"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16"/>
              <p:cNvSpPr/>
              <p:nvPr/>
            </p:nvSpPr>
            <p:spPr>
              <a:xfrm>
                <a:off x="11054168" y="2485124"/>
                <a:ext cx="18803" cy="11861"/>
              </a:xfrm>
              <a:custGeom>
                <a:rect b="b" l="l" r="r" t="t"/>
                <a:pathLst>
                  <a:path extrusionOk="0" h="405" w="642">
                    <a:moveTo>
                      <a:pt x="263" y="0"/>
                    </a:moveTo>
                    <a:cubicBezTo>
                      <a:pt x="144" y="0"/>
                      <a:pt x="28" y="38"/>
                      <a:pt x="28" y="153"/>
                    </a:cubicBezTo>
                    <a:cubicBezTo>
                      <a:pt x="0" y="209"/>
                      <a:pt x="28" y="265"/>
                      <a:pt x="56" y="293"/>
                    </a:cubicBezTo>
                    <a:cubicBezTo>
                      <a:pt x="140" y="376"/>
                      <a:pt x="223" y="404"/>
                      <a:pt x="307" y="404"/>
                    </a:cubicBezTo>
                    <a:cubicBezTo>
                      <a:pt x="391" y="404"/>
                      <a:pt x="474" y="376"/>
                      <a:pt x="530" y="321"/>
                    </a:cubicBezTo>
                    <a:cubicBezTo>
                      <a:pt x="586" y="265"/>
                      <a:pt x="642" y="181"/>
                      <a:pt x="614" y="125"/>
                    </a:cubicBezTo>
                    <a:cubicBezTo>
                      <a:pt x="586" y="69"/>
                      <a:pt x="530" y="42"/>
                      <a:pt x="474" y="42"/>
                    </a:cubicBezTo>
                    <a:cubicBezTo>
                      <a:pt x="429" y="19"/>
                      <a:pt x="345" y="0"/>
                      <a:pt x="263"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16"/>
              <p:cNvSpPr/>
              <p:nvPr/>
            </p:nvSpPr>
            <p:spPr>
              <a:xfrm>
                <a:off x="11132601" y="2598264"/>
                <a:ext cx="34354" cy="1669"/>
              </a:xfrm>
              <a:custGeom>
                <a:rect b="b" l="l" r="r" t="t"/>
                <a:pathLst>
                  <a:path extrusionOk="0" fill="none" h="57" w="1173">
                    <a:moveTo>
                      <a:pt x="0" y="57"/>
                    </a:moveTo>
                    <a:cubicBezTo>
                      <a:pt x="391" y="29"/>
                      <a:pt x="782" y="1"/>
                      <a:pt x="1172" y="1"/>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16"/>
              <p:cNvSpPr/>
              <p:nvPr/>
            </p:nvSpPr>
            <p:spPr>
              <a:xfrm>
                <a:off x="11164466" y="2590034"/>
                <a:ext cx="12271" cy="17338"/>
              </a:xfrm>
              <a:custGeom>
                <a:rect b="b" l="l" r="r" t="t"/>
                <a:pathLst>
                  <a:path extrusionOk="0" h="592" w="419">
                    <a:moveTo>
                      <a:pt x="220" y="1"/>
                    </a:moveTo>
                    <a:cubicBezTo>
                      <a:pt x="212" y="1"/>
                      <a:pt x="204" y="2"/>
                      <a:pt x="196" y="3"/>
                    </a:cubicBezTo>
                    <a:cubicBezTo>
                      <a:pt x="140" y="3"/>
                      <a:pt x="84" y="31"/>
                      <a:pt x="56" y="86"/>
                    </a:cubicBezTo>
                    <a:cubicBezTo>
                      <a:pt x="0" y="142"/>
                      <a:pt x="0" y="226"/>
                      <a:pt x="0" y="310"/>
                    </a:cubicBezTo>
                    <a:cubicBezTo>
                      <a:pt x="0" y="421"/>
                      <a:pt x="56" y="505"/>
                      <a:pt x="140" y="533"/>
                    </a:cubicBezTo>
                    <a:cubicBezTo>
                      <a:pt x="174" y="567"/>
                      <a:pt x="220" y="591"/>
                      <a:pt x="262" y="591"/>
                    </a:cubicBezTo>
                    <a:cubicBezTo>
                      <a:pt x="289" y="591"/>
                      <a:pt x="314" y="582"/>
                      <a:pt x="335" y="561"/>
                    </a:cubicBezTo>
                    <a:cubicBezTo>
                      <a:pt x="391" y="533"/>
                      <a:pt x="391" y="477"/>
                      <a:pt x="419" y="421"/>
                    </a:cubicBezTo>
                    <a:cubicBezTo>
                      <a:pt x="419" y="288"/>
                      <a:pt x="393" y="1"/>
                      <a:pt x="220"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16"/>
              <p:cNvSpPr/>
              <p:nvPr/>
            </p:nvSpPr>
            <p:spPr>
              <a:xfrm>
                <a:off x="11078682" y="2678337"/>
                <a:ext cx="10631" cy="33534"/>
              </a:xfrm>
              <a:custGeom>
                <a:rect b="b" l="l" r="r" t="t"/>
                <a:pathLst>
                  <a:path extrusionOk="0" fill="none" h="1145" w="363">
                    <a:moveTo>
                      <a:pt x="0" y="1"/>
                    </a:moveTo>
                    <a:cubicBezTo>
                      <a:pt x="112" y="364"/>
                      <a:pt x="251" y="754"/>
                      <a:pt x="363" y="1145"/>
                    </a:cubicBezTo>
                  </a:path>
                </a:pathLst>
              </a:custGeom>
              <a:no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16"/>
              <p:cNvSpPr/>
              <p:nvPr/>
            </p:nvSpPr>
            <p:spPr>
              <a:xfrm>
                <a:off x="11081113" y="2708445"/>
                <a:ext cx="18832" cy="13238"/>
              </a:xfrm>
              <a:custGeom>
                <a:rect b="b" l="l" r="r" t="t"/>
                <a:pathLst>
                  <a:path extrusionOk="0" h="452" w="643">
                    <a:moveTo>
                      <a:pt x="358" y="1"/>
                    </a:moveTo>
                    <a:cubicBezTo>
                      <a:pt x="302" y="1"/>
                      <a:pt x="244" y="17"/>
                      <a:pt x="196" y="33"/>
                    </a:cubicBezTo>
                    <a:cubicBezTo>
                      <a:pt x="140" y="61"/>
                      <a:pt x="57" y="145"/>
                      <a:pt x="29" y="200"/>
                    </a:cubicBezTo>
                    <a:cubicBezTo>
                      <a:pt x="1" y="284"/>
                      <a:pt x="1" y="368"/>
                      <a:pt x="57" y="424"/>
                    </a:cubicBezTo>
                    <a:cubicBezTo>
                      <a:pt x="112" y="452"/>
                      <a:pt x="168" y="452"/>
                      <a:pt x="224" y="452"/>
                    </a:cubicBezTo>
                    <a:cubicBezTo>
                      <a:pt x="363" y="424"/>
                      <a:pt x="642" y="312"/>
                      <a:pt x="587" y="117"/>
                    </a:cubicBezTo>
                    <a:cubicBezTo>
                      <a:pt x="559" y="61"/>
                      <a:pt x="503" y="33"/>
                      <a:pt x="475" y="33"/>
                    </a:cubicBezTo>
                    <a:cubicBezTo>
                      <a:pt x="440" y="9"/>
                      <a:pt x="399" y="1"/>
                      <a:pt x="358"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16"/>
              <p:cNvSpPr/>
              <p:nvPr/>
            </p:nvSpPr>
            <p:spPr>
              <a:xfrm>
                <a:off x="10962643" y="2664455"/>
                <a:ext cx="27794" cy="21263"/>
              </a:xfrm>
              <a:custGeom>
                <a:rect b="b" l="l" r="r" t="t"/>
                <a:pathLst>
                  <a:path extrusionOk="0" fill="none" h="726" w="949">
                    <a:moveTo>
                      <a:pt x="949" y="1"/>
                    </a:moveTo>
                    <a:cubicBezTo>
                      <a:pt x="642" y="252"/>
                      <a:pt x="307" y="503"/>
                      <a:pt x="0" y="726"/>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16"/>
              <p:cNvSpPr/>
              <p:nvPr/>
            </p:nvSpPr>
            <p:spPr>
              <a:xfrm>
                <a:off x="10951192" y="2679977"/>
                <a:ext cx="15552" cy="15142"/>
              </a:xfrm>
              <a:custGeom>
                <a:rect b="b" l="l" r="r" t="t"/>
                <a:pathLst>
                  <a:path extrusionOk="0" h="517" w="531">
                    <a:moveTo>
                      <a:pt x="196" y="1"/>
                    </a:moveTo>
                    <a:cubicBezTo>
                      <a:pt x="140" y="1"/>
                      <a:pt x="57" y="29"/>
                      <a:pt x="29" y="84"/>
                    </a:cubicBezTo>
                    <a:cubicBezTo>
                      <a:pt x="1" y="140"/>
                      <a:pt x="29" y="196"/>
                      <a:pt x="29" y="252"/>
                    </a:cubicBezTo>
                    <a:cubicBezTo>
                      <a:pt x="95" y="340"/>
                      <a:pt x="231" y="516"/>
                      <a:pt x="368" y="516"/>
                    </a:cubicBezTo>
                    <a:cubicBezTo>
                      <a:pt x="404" y="516"/>
                      <a:pt x="440" y="504"/>
                      <a:pt x="475" y="475"/>
                    </a:cubicBezTo>
                    <a:cubicBezTo>
                      <a:pt x="503" y="447"/>
                      <a:pt x="531" y="391"/>
                      <a:pt x="531" y="335"/>
                    </a:cubicBezTo>
                    <a:cubicBezTo>
                      <a:pt x="531" y="252"/>
                      <a:pt x="503" y="168"/>
                      <a:pt x="447" y="112"/>
                    </a:cubicBezTo>
                    <a:cubicBezTo>
                      <a:pt x="363" y="29"/>
                      <a:pt x="280" y="1"/>
                      <a:pt x="196"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16"/>
              <p:cNvSpPr/>
              <p:nvPr/>
            </p:nvSpPr>
            <p:spPr>
              <a:xfrm>
                <a:off x="10985517" y="2513299"/>
                <a:ext cx="21263" cy="28614"/>
              </a:xfrm>
              <a:custGeom>
                <a:rect b="b" l="l" r="r" t="t"/>
                <a:pathLst>
                  <a:path extrusionOk="0" fill="none" h="977" w="726">
                    <a:moveTo>
                      <a:pt x="726" y="977"/>
                    </a:moveTo>
                    <a:cubicBezTo>
                      <a:pt x="475" y="642"/>
                      <a:pt x="224" y="335"/>
                      <a:pt x="1" y="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16"/>
              <p:cNvSpPr/>
              <p:nvPr/>
            </p:nvSpPr>
            <p:spPr>
              <a:xfrm>
                <a:off x="10973275" y="2502345"/>
                <a:ext cx="17983" cy="15054"/>
              </a:xfrm>
              <a:custGeom>
                <a:rect b="b" l="l" r="r" t="t"/>
                <a:pathLst>
                  <a:path extrusionOk="0" h="514" w="614">
                    <a:moveTo>
                      <a:pt x="481" y="0"/>
                    </a:moveTo>
                    <a:cubicBezTo>
                      <a:pt x="442" y="0"/>
                      <a:pt x="402" y="20"/>
                      <a:pt x="363" y="39"/>
                    </a:cubicBezTo>
                    <a:cubicBezTo>
                      <a:pt x="251" y="95"/>
                      <a:pt x="0" y="318"/>
                      <a:pt x="140" y="458"/>
                    </a:cubicBezTo>
                    <a:cubicBezTo>
                      <a:pt x="167" y="514"/>
                      <a:pt x="223" y="514"/>
                      <a:pt x="279" y="514"/>
                    </a:cubicBezTo>
                    <a:cubicBezTo>
                      <a:pt x="363" y="514"/>
                      <a:pt x="446" y="486"/>
                      <a:pt x="502" y="430"/>
                    </a:cubicBezTo>
                    <a:cubicBezTo>
                      <a:pt x="586" y="374"/>
                      <a:pt x="614" y="291"/>
                      <a:pt x="614" y="207"/>
                    </a:cubicBezTo>
                    <a:cubicBezTo>
                      <a:pt x="614" y="123"/>
                      <a:pt x="586" y="39"/>
                      <a:pt x="530" y="12"/>
                    </a:cubicBezTo>
                    <a:cubicBezTo>
                      <a:pt x="514" y="3"/>
                      <a:pt x="497" y="0"/>
                      <a:pt x="481"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16"/>
              <p:cNvSpPr/>
              <p:nvPr/>
            </p:nvSpPr>
            <p:spPr>
              <a:xfrm>
                <a:off x="11110547" y="2525541"/>
                <a:ext cx="23723" cy="25363"/>
              </a:xfrm>
              <a:custGeom>
                <a:rect b="b" l="l" r="r" t="t"/>
                <a:pathLst>
                  <a:path extrusionOk="0" fill="none" h="866" w="810">
                    <a:moveTo>
                      <a:pt x="0" y="866"/>
                    </a:moveTo>
                    <a:lnTo>
                      <a:pt x="809" y="1"/>
                    </a:ln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16"/>
              <p:cNvSpPr/>
              <p:nvPr/>
            </p:nvSpPr>
            <p:spPr>
              <a:xfrm>
                <a:off x="11129320" y="2515964"/>
                <a:ext cx="16372" cy="14527"/>
              </a:xfrm>
              <a:custGeom>
                <a:rect b="b" l="l" r="r" t="t"/>
                <a:pathLst>
                  <a:path extrusionOk="0" h="496" w="559">
                    <a:moveTo>
                      <a:pt x="148" y="0"/>
                    </a:moveTo>
                    <a:cubicBezTo>
                      <a:pt x="104" y="0"/>
                      <a:pt x="63" y="14"/>
                      <a:pt x="29" y="49"/>
                    </a:cubicBezTo>
                    <a:cubicBezTo>
                      <a:pt x="1" y="105"/>
                      <a:pt x="1" y="160"/>
                      <a:pt x="1" y="188"/>
                    </a:cubicBezTo>
                    <a:cubicBezTo>
                      <a:pt x="1" y="272"/>
                      <a:pt x="57" y="356"/>
                      <a:pt x="140" y="411"/>
                    </a:cubicBezTo>
                    <a:cubicBezTo>
                      <a:pt x="196" y="467"/>
                      <a:pt x="280" y="495"/>
                      <a:pt x="391" y="495"/>
                    </a:cubicBezTo>
                    <a:cubicBezTo>
                      <a:pt x="447" y="467"/>
                      <a:pt x="531" y="439"/>
                      <a:pt x="531" y="356"/>
                    </a:cubicBezTo>
                    <a:cubicBezTo>
                      <a:pt x="559" y="300"/>
                      <a:pt x="531" y="244"/>
                      <a:pt x="503" y="216"/>
                    </a:cubicBezTo>
                    <a:cubicBezTo>
                      <a:pt x="440" y="132"/>
                      <a:pt x="282" y="0"/>
                      <a:pt x="148"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16"/>
              <p:cNvSpPr/>
              <p:nvPr/>
            </p:nvSpPr>
            <p:spPr>
              <a:xfrm>
                <a:off x="11114618" y="2646472"/>
                <a:ext cx="31894" cy="15552"/>
              </a:xfrm>
              <a:custGeom>
                <a:rect b="b" l="l" r="r" t="t"/>
                <a:pathLst>
                  <a:path extrusionOk="0" fill="none" h="531" w="1089">
                    <a:moveTo>
                      <a:pt x="1" y="1"/>
                    </a:moveTo>
                    <a:lnTo>
                      <a:pt x="1089" y="531"/>
                    </a:ln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16"/>
              <p:cNvSpPr/>
              <p:nvPr/>
            </p:nvSpPr>
            <p:spPr>
              <a:xfrm>
                <a:off x="11142412" y="2655668"/>
                <a:ext cx="15552" cy="17162"/>
              </a:xfrm>
              <a:custGeom>
                <a:rect b="b" l="l" r="r" t="t"/>
                <a:pathLst>
                  <a:path extrusionOk="0" h="586" w="531">
                    <a:moveTo>
                      <a:pt x="276" y="1"/>
                    </a:moveTo>
                    <a:cubicBezTo>
                      <a:pt x="251" y="1"/>
                      <a:pt x="223" y="8"/>
                      <a:pt x="195" y="22"/>
                    </a:cubicBezTo>
                    <a:cubicBezTo>
                      <a:pt x="112" y="50"/>
                      <a:pt x="56" y="133"/>
                      <a:pt x="28" y="217"/>
                    </a:cubicBezTo>
                    <a:cubicBezTo>
                      <a:pt x="0" y="301"/>
                      <a:pt x="0" y="384"/>
                      <a:pt x="28" y="468"/>
                    </a:cubicBezTo>
                    <a:cubicBezTo>
                      <a:pt x="52" y="516"/>
                      <a:pt x="118" y="585"/>
                      <a:pt x="171" y="585"/>
                    </a:cubicBezTo>
                    <a:cubicBezTo>
                      <a:pt x="180" y="585"/>
                      <a:pt x="188" y="583"/>
                      <a:pt x="195" y="580"/>
                    </a:cubicBezTo>
                    <a:cubicBezTo>
                      <a:pt x="251" y="580"/>
                      <a:pt x="307" y="552"/>
                      <a:pt x="335" y="496"/>
                    </a:cubicBezTo>
                    <a:cubicBezTo>
                      <a:pt x="419" y="384"/>
                      <a:pt x="530" y="105"/>
                      <a:pt x="335" y="22"/>
                    </a:cubicBezTo>
                    <a:cubicBezTo>
                      <a:pt x="321" y="8"/>
                      <a:pt x="300" y="1"/>
                      <a:pt x="276" y="1"/>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16"/>
              <p:cNvSpPr/>
              <p:nvPr/>
            </p:nvSpPr>
            <p:spPr>
              <a:xfrm>
                <a:off x="11023093" y="2683258"/>
                <a:ext cx="4950" cy="35145"/>
              </a:xfrm>
              <a:custGeom>
                <a:rect b="b" l="l" r="r" t="t"/>
                <a:pathLst>
                  <a:path extrusionOk="0" fill="none" h="1200" w="169">
                    <a:moveTo>
                      <a:pt x="168" y="0"/>
                    </a:moveTo>
                    <a:cubicBezTo>
                      <a:pt x="112" y="391"/>
                      <a:pt x="57" y="781"/>
                      <a:pt x="1" y="1200"/>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16"/>
              <p:cNvSpPr/>
              <p:nvPr/>
            </p:nvSpPr>
            <p:spPr>
              <a:xfrm>
                <a:off x="11012491" y="2715123"/>
                <a:ext cx="17983" cy="12037"/>
              </a:xfrm>
              <a:custGeom>
                <a:rect b="b" l="l" r="r" t="t"/>
                <a:pathLst>
                  <a:path extrusionOk="0" h="411" w="614">
                    <a:moveTo>
                      <a:pt x="335" y="0"/>
                    </a:moveTo>
                    <a:cubicBezTo>
                      <a:pt x="223" y="0"/>
                      <a:pt x="140" y="28"/>
                      <a:pt x="84" y="84"/>
                    </a:cubicBezTo>
                    <a:cubicBezTo>
                      <a:pt x="28" y="140"/>
                      <a:pt x="0" y="224"/>
                      <a:pt x="28" y="279"/>
                    </a:cubicBezTo>
                    <a:cubicBezTo>
                      <a:pt x="28" y="335"/>
                      <a:pt x="84" y="363"/>
                      <a:pt x="140" y="391"/>
                    </a:cubicBezTo>
                    <a:cubicBezTo>
                      <a:pt x="189" y="401"/>
                      <a:pt x="259" y="411"/>
                      <a:pt x="331" y="411"/>
                    </a:cubicBezTo>
                    <a:cubicBezTo>
                      <a:pt x="461" y="411"/>
                      <a:pt x="596" y="378"/>
                      <a:pt x="614" y="251"/>
                    </a:cubicBezTo>
                    <a:cubicBezTo>
                      <a:pt x="614" y="196"/>
                      <a:pt x="586" y="140"/>
                      <a:pt x="558" y="112"/>
                    </a:cubicBezTo>
                    <a:cubicBezTo>
                      <a:pt x="502" y="28"/>
                      <a:pt x="419" y="0"/>
                      <a:pt x="335"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16"/>
              <p:cNvSpPr/>
              <p:nvPr/>
            </p:nvSpPr>
            <p:spPr>
              <a:xfrm>
                <a:off x="10935669" y="2613786"/>
                <a:ext cx="34354" cy="9021"/>
              </a:xfrm>
              <a:custGeom>
                <a:rect b="b" l="l" r="r" t="t"/>
                <a:pathLst>
                  <a:path extrusionOk="0" fill="none" h="308" w="1173">
                    <a:moveTo>
                      <a:pt x="1172" y="1"/>
                    </a:moveTo>
                    <a:cubicBezTo>
                      <a:pt x="782" y="85"/>
                      <a:pt x="391" y="196"/>
                      <a:pt x="1" y="308"/>
                    </a:cubicBezTo>
                  </a:path>
                </a:pathLst>
              </a:custGeom>
              <a:solidFill>
                <a:schemeClr val="lt2"/>
              </a:solidFill>
              <a:ln cap="rnd" cmpd="sng" w="557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16"/>
              <p:cNvSpPr/>
              <p:nvPr/>
            </p:nvSpPr>
            <p:spPr>
              <a:xfrm>
                <a:off x="10925858" y="2614899"/>
                <a:ext cx="13121" cy="16313"/>
              </a:xfrm>
              <a:custGeom>
                <a:rect b="b" l="l" r="r" t="t"/>
                <a:pathLst>
                  <a:path extrusionOk="0" h="557" w="448">
                    <a:moveTo>
                      <a:pt x="150" y="0"/>
                    </a:moveTo>
                    <a:cubicBezTo>
                      <a:pt x="104" y="0"/>
                      <a:pt x="61" y="14"/>
                      <a:pt x="29" y="47"/>
                    </a:cubicBezTo>
                    <a:cubicBezTo>
                      <a:pt x="1" y="74"/>
                      <a:pt x="1" y="130"/>
                      <a:pt x="1" y="186"/>
                    </a:cubicBezTo>
                    <a:cubicBezTo>
                      <a:pt x="1" y="313"/>
                      <a:pt x="94" y="556"/>
                      <a:pt x="258" y="556"/>
                    </a:cubicBezTo>
                    <a:cubicBezTo>
                      <a:pt x="274" y="556"/>
                      <a:pt x="290" y="554"/>
                      <a:pt x="308" y="549"/>
                    </a:cubicBezTo>
                    <a:cubicBezTo>
                      <a:pt x="364" y="549"/>
                      <a:pt x="391" y="493"/>
                      <a:pt x="419" y="465"/>
                    </a:cubicBezTo>
                    <a:cubicBezTo>
                      <a:pt x="447" y="381"/>
                      <a:pt x="447" y="270"/>
                      <a:pt x="419" y="214"/>
                    </a:cubicBezTo>
                    <a:cubicBezTo>
                      <a:pt x="391" y="130"/>
                      <a:pt x="336" y="47"/>
                      <a:pt x="252" y="19"/>
                    </a:cubicBezTo>
                    <a:cubicBezTo>
                      <a:pt x="217" y="7"/>
                      <a:pt x="183" y="0"/>
                      <a:pt x="150"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16"/>
              <p:cNvSpPr/>
              <p:nvPr/>
            </p:nvSpPr>
            <p:spPr>
              <a:xfrm>
                <a:off x="10967534" y="2522416"/>
                <a:ext cx="171630" cy="163188"/>
              </a:xfrm>
              <a:custGeom>
                <a:rect b="b" l="l" r="r" t="t"/>
                <a:pathLst>
                  <a:path extrusionOk="0" h="4324" w="4548">
                    <a:moveTo>
                      <a:pt x="2140" y="1"/>
                    </a:moveTo>
                    <a:cubicBezTo>
                      <a:pt x="1613" y="1"/>
                      <a:pt x="1092" y="191"/>
                      <a:pt x="698" y="615"/>
                    </a:cubicBezTo>
                    <a:cubicBezTo>
                      <a:pt x="391" y="922"/>
                      <a:pt x="224" y="1340"/>
                      <a:pt x="112" y="1787"/>
                    </a:cubicBezTo>
                    <a:cubicBezTo>
                      <a:pt x="56" y="2122"/>
                      <a:pt x="0" y="2484"/>
                      <a:pt x="84" y="2847"/>
                    </a:cubicBezTo>
                    <a:cubicBezTo>
                      <a:pt x="252" y="3489"/>
                      <a:pt x="837" y="4047"/>
                      <a:pt x="1535" y="4242"/>
                    </a:cubicBezTo>
                    <a:cubicBezTo>
                      <a:pt x="1726" y="4298"/>
                      <a:pt x="1912" y="4324"/>
                      <a:pt x="2093" y="4324"/>
                    </a:cubicBezTo>
                    <a:cubicBezTo>
                      <a:pt x="2550" y="4324"/>
                      <a:pt x="2977" y="4159"/>
                      <a:pt x="3376" y="3879"/>
                    </a:cubicBezTo>
                    <a:cubicBezTo>
                      <a:pt x="4157" y="3377"/>
                      <a:pt x="4548" y="2401"/>
                      <a:pt x="4297" y="1536"/>
                    </a:cubicBezTo>
                    <a:cubicBezTo>
                      <a:pt x="4012" y="592"/>
                      <a:pt x="3068" y="1"/>
                      <a:pt x="2140" y="1"/>
                    </a:cubicBezTo>
                    <a:close/>
                  </a:path>
                </a:pathLst>
              </a:custGeom>
              <a:solidFill>
                <a:srgbClr val="F8DB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1" name="Google Shape;6101;p116"/>
            <p:cNvGrpSpPr/>
            <p:nvPr/>
          </p:nvGrpSpPr>
          <p:grpSpPr>
            <a:xfrm>
              <a:off x="3708413" y="2672504"/>
              <a:ext cx="1727157" cy="1931000"/>
              <a:chOff x="3826013" y="2444404"/>
              <a:chExt cx="1727157" cy="1931000"/>
            </a:xfrm>
          </p:grpSpPr>
          <p:sp>
            <p:nvSpPr>
              <p:cNvPr id="6102" name="Google Shape;6102;p116"/>
              <p:cNvSpPr/>
              <p:nvPr/>
            </p:nvSpPr>
            <p:spPr>
              <a:xfrm>
                <a:off x="4009523" y="2702647"/>
                <a:ext cx="614607" cy="725289"/>
              </a:xfrm>
              <a:custGeom>
                <a:rect b="b" l="l" r="r" t="t"/>
                <a:pathLst>
                  <a:path extrusionOk="0" h="20196" w="17114">
                    <a:moveTo>
                      <a:pt x="475" y="0"/>
                    </a:moveTo>
                    <a:cubicBezTo>
                      <a:pt x="456" y="0"/>
                      <a:pt x="443" y="5"/>
                      <a:pt x="435" y="14"/>
                    </a:cubicBezTo>
                    <a:cubicBezTo>
                      <a:pt x="1" y="481"/>
                      <a:pt x="1435" y="6486"/>
                      <a:pt x="3503" y="10989"/>
                    </a:cubicBezTo>
                    <a:cubicBezTo>
                      <a:pt x="5605" y="15492"/>
                      <a:pt x="12510" y="20129"/>
                      <a:pt x="12510" y="20129"/>
                    </a:cubicBezTo>
                    <a:lnTo>
                      <a:pt x="17113" y="20195"/>
                    </a:lnTo>
                    <a:cubicBezTo>
                      <a:pt x="14042" y="10786"/>
                      <a:pt x="1370" y="0"/>
                      <a:pt x="4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16"/>
              <p:cNvSpPr/>
              <p:nvPr/>
            </p:nvSpPr>
            <p:spPr>
              <a:xfrm>
                <a:off x="4056245" y="2757054"/>
                <a:ext cx="485214" cy="645707"/>
              </a:xfrm>
              <a:custGeom>
                <a:rect b="b" l="l" r="r" t="t"/>
                <a:pathLst>
                  <a:path extrusionOk="0" h="17980" w="13511">
                    <a:moveTo>
                      <a:pt x="1" y="0"/>
                    </a:moveTo>
                    <a:cubicBezTo>
                      <a:pt x="801" y="1702"/>
                      <a:pt x="1702" y="3369"/>
                      <a:pt x="2636" y="4971"/>
                    </a:cubicBezTo>
                    <a:cubicBezTo>
                      <a:pt x="3570" y="6605"/>
                      <a:pt x="4637" y="8173"/>
                      <a:pt x="5705" y="9707"/>
                    </a:cubicBezTo>
                    <a:cubicBezTo>
                      <a:pt x="6239" y="10508"/>
                      <a:pt x="6839" y="11275"/>
                      <a:pt x="7406" y="12009"/>
                    </a:cubicBezTo>
                    <a:cubicBezTo>
                      <a:pt x="8007" y="12709"/>
                      <a:pt x="8574" y="13477"/>
                      <a:pt x="9241" y="14177"/>
                    </a:cubicBezTo>
                    <a:cubicBezTo>
                      <a:pt x="10542" y="15612"/>
                      <a:pt x="11909" y="16979"/>
                      <a:pt x="13510" y="17980"/>
                    </a:cubicBezTo>
                    <a:cubicBezTo>
                      <a:pt x="12176" y="16646"/>
                      <a:pt x="11009" y="15178"/>
                      <a:pt x="9841" y="13710"/>
                    </a:cubicBezTo>
                    <a:cubicBezTo>
                      <a:pt x="8707" y="12276"/>
                      <a:pt x="7573" y="10741"/>
                      <a:pt x="6505" y="9207"/>
                    </a:cubicBezTo>
                    <a:cubicBezTo>
                      <a:pt x="4304" y="6171"/>
                      <a:pt x="2202" y="3036"/>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16"/>
              <p:cNvSpPr/>
              <p:nvPr/>
            </p:nvSpPr>
            <p:spPr>
              <a:xfrm>
                <a:off x="4596514" y="2464730"/>
                <a:ext cx="506761" cy="958433"/>
              </a:xfrm>
              <a:custGeom>
                <a:rect b="b" l="l" r="r" t="t"/>
                <a:pathLst>
                  <a:path extrusionOk="0" h="26688" w="14111">
                    <a:moveTo>
                      <a:pt x="13531" y="0"/>
                    </a:moveTo>
                    <a:cubicBezTo>
                      <a:pt x="12932" y="0"/>
                      <a:pt x="7810" y="6519"/>
                      <a:pt x="3937" y="12644"/>
                    </a:cubicBezTo>
                    <a:cubicBezTo>
                      <a:pt x="1" y="18815"/>
                      <a:pt x="2102" y="26687"/>
                      <a:pt x="2102" y="26687"/>
                    </a:cubicBezTo>
                    <a:lnTo>
                      <a:pt x="3670" y="26687"/>
                    </a:lnTo>
                    <a:cubicBezTo>
                      <a:pt x="11843" y="19782"/>
                      <a:pt x="14111" y="135"/>
                      <a:pt x="13544" y="1"/>
                    </a:cubicBezTo>
                    <a:cubicBezTo>
                      <a:pt x="13540" y="0"/>
                      <a:pt x="13536" y="0"/>
                      <a:pt x="135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16"/>
              <p:cNvSpPr/>
              <p:nvPr/>
            </p:nvSpPr>
            <p:spPr>
              <a:xfrm>
                <a:off x="4701953" y="2509081"/>
                <a:ext cx="365410" cy="893683"/>
              </a:xfrm>
              <a:custGeom>
                <a:rect b="b" l="l" r="r" t="t"/>
                <a:pathLst>
                  <a:path extrusionOk="0" h="24885" w="10175">
                    <a:moveTo>
                      <a:pt x="10174" y="0"/>
                    </a:moveTo>
                    <a:lnTo>
                      <a:pt x="10174" y="0"/>
                    </a:lnTo>
                    <a:cubicBezTo>
                      <a:pt x="9007" y="1935"/>
                      <a:pt x="8006" y="3937"/>
                      <a:pt x="7039" y="6005"/>
                    </a:cubicBezTo>
                    <a:cubicBezTo>
                      <a:pt x="6071" y="8006"/>
                      <a:pt x="5171" y="10041"/>
                      <a:pt x="4270" y="12109"/>
                    </a:cubicBezTo>
                    <a:cubicBezTo>
                      <a:pt x="3436" y="14211"/>
                      <a:pt x="2669" y="16279"/>
                      <a:pt x="1902" y="18414"/>
                    </a:cubicBezTo>
                    <a:cubicBezTo>
                      <a:pt x="1168" y="20549"/>
                      <a:pt x="534" y="22717"/>
                      <a:pt x="0" y="24885"/>
                    </a:cubicBezTo>
                    <a:cubicBezTo>
                      <a:pt x="868" y="22783"/>
                      <a:pt x="1735" y="20749"/>
                      <a:pt x="2569" y="18680"/>
                    </a:cubicBezTo>
                    <a:lnTo>
                      <a:pt x="5171" y="12443"/>
                    </a:lnTo>
                    <a:lnTo>
                      <a:pt x="7706" y="6238"/>
                    </a:lnTo>
                    <a:cubicBezTo>
                      <a:pt x="8540" y="4170"/>
                      <a:pt x="9374" y="2069"/>
                      <a:pt x="10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16"/>
              <p:cNvSpPr/>
              <p:nvPr/>
            </p:nvSpPr>
            <p:spPr>
              <a:xfrm>
                <a:off x="4697141" y="2837856"/>
                <a:ext cx="727192" cy="585302"/>
              </a:xfrm>
              <a:custGeom>
                <a:rect b="b" l="l" r="r" t="t"/>
                <a:pathLst>
                  <a:path extrusionOk="0" h="16298" w="20249">
                    <a:moveTo>
                      <a:pt x="19246" y="1"/>
                    </a:moveTo>
                    <a:cubicBezTo>
                      <a:pt x="17896" y="1"/>
                      <a:pt x="12992" y="2224"/>
                      <a:pt x="8173" y="4956"/>
                    </a:cubicBezTo>
                    <a:cubicBezTo>
                      <a:pt x="2903" y="7924"/>
                      <a:pt x="1" y="15963"/>
                      <a:pt x="1" y="15963"/>
                    </a:cubicBezTo>
                    <a:lnTo>
                      <a:pt x="1569" y="16297"/>
                    </a:lnTo>
                    <a:cubicBezTo>
                      <a:pt x="16746" y="10293"/>
                      <a:pt x="20249" y="486"/>
                      <a:pt x="19515" y="52"/>
                    </a:cubicBezTo>
                    <a:cubicBezTo>
                      <a:pt x="19454" y="17"/>
                      <a:pt x="19363" y="1"/>
                      <a:pt x="19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16"/>
              <p:cNvSpPr/>
              <p:nvPr/>
            </p:nvSpPr>
            <p:spPr>
              <a:xfrm>
                <a:off x="4741493" y="2879227"/>
                <a:ext cx="613350" cy="517571"/>
              </a:xfrm>
              <a:custGeom>
                <a:rect b="b" l="l" r="r" t="t"/>
                <a:pathLst>
                  <a:path extrusionOk="0" h="14412" w="17079">
                    <a:moveTo>
                      <a:pt x="17079" y="1"/>
                    </a:moveTo>
                    <a:lnTo>
                      <a:pt x="17079" y="1"/>
                    </a:lnTo>
                    <a:cubicBezTo>
                      <a:pt x="15411" y="901"/>
                      <a:pt x="13843" y="1936"/>
                      <a:pt x="12342" y="3003"/>
                    </a:cubicBezTo>
                    <a:cubicBezTo>
                      <a:pt x="10808" y="4104"/>
                      <a:pt x="9340" y="5271"/>
                      <a:pt x="7939" y="6472"/>
                    </a:cubicBezTo>
                    <a:cubicBezTo>
                      <a:pt x="6505" y="7740"/>
                      <a:pt x="5137" y="8941"/>
                      <a:pt x="3803" y="10275"/>
                    </a:cubicBezTo>
                    <a:cubicBezTo>
                      <a:pt x="2469" y="11576"/>
                      <a:pt x="1234" y="12943"/>
                      <a:pt x="0" y="14411"/>
                    </a:cubicBezTo>
                    <a:cubicBezTo>
                      <a:pt x="1468" y="13244"/>
                      <a:pt x="2902" y="12009"/>
                      <a:pt x="4303" y="10809"/>
                    </a:cubicBezTo>
                    <a:lnTo>
                      <a:pt x="8573" y="7239"/>
                    </a:lnTo>
                    <a:cubicBezTo>
                      <a:pt x="9974" y="6005"/>
                      <a:pt x="11408" y="4838"/>
                      <a:pt x="12809" y="3637"/>
                    </a:cubicBezTo>
                    <a:lnTo>
                      <a:pt x="170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16"/>
              <p:cNvSpPr/>
              <p:nvPr/>
            </p:nvSpPr>
            <p:spPr>
              <a:xfrm>
                <a:off x="4834723" y="3101089"/>
                <a:ext cx="718448" cy="320590"/>
              </a:xfrm>
              <a:custGeom>
                <a:rect b="b" l="l" r="r" t="t"/>
                <a:pathLst>
                  <a:path extrusionOk="0" h="7294" w="16346">
                    <a:moveTo>
                      <a:pt x="15841" y="1"/>
                    </a:moveTo>
                    <a:cubicBezTo>
                      <a:pt x="14953" y="1"/>
                      <a:pt x="12360" y="670"/>
                      <a:pt x="8173" y="1272"/>
                    </a:cubicBezTo>
                    <a:cubicBezTo>
                      <a:pt x="3102" y="2040"/>
                      <a:pt x="0" y="6743"/>
                      <a:pt x="0" y="6743"/>
                    </a:cubicBezTo>
                    <a:cubicBezTo>
                      <a:pt x="0" y="6743"/>
                      <a:pt x="479" y="7293"/>
                      <a:pt x="2655" y="7293"/>
                    </a:cubicBezTo>
                    <a:cubicBezTo>
                      <a:pt x="3462" y="7293"/>
                      <a:pt x="4502" y="7217"/>
                      <a:pt x="5838" y="7010"/>
                    </a:cubicBezTo>
                    <a:cubicBezTo>
                      <a:pt x="10775" y="6176"/>
                      <a:pt x="16345" y="538"/>
                      <a:pt x="16178" y="105"/>
                    </a:cubicBezTo>
                    <a:cubicBezTo>
                      <a:pt x="16148" y="33"/>
                      <a:pt x="16036" y="1"/>
                      <a:pt x="15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16"/>
              <p:cNvSpPr/>
              <p:nvPr/>
            </p:nvSpPr>
            <p:spPr>
              <a:xfrm>
                <a:off x="4890411" y="3149657"/>
                <a:ext cx="573316" cy="241959"/>
              </a:xfrm>
              <a:custGeom>
                <a:rect b="b" l="l" r="r" t="t"/>
                <a:pathLst>
                  <a:path extrusionOk="0" h="5505" w="13044">
                    <a:moveTo>
                      <a:pt x="13043" y="0"/>
                    </a:moveTo>
                    <a:lnTo>
                      <a:pt x="13043" y="0"/>
                    </a:lnTo>
                    <a:cubicBezTo>
                      <a:pt x="11909" y="434"/>
                      <a:pt x="10809" y="801"/>
                      <a:pt x="9708" y="1201"/>
                    </a:cubicBezTo>
                    <a:cubicBezTo>
                      <a:pt x="8574" y="1635"/>
                      <a:pt x="7506" y="2035"/>
                      <a:pt x="6405" y="2502"/>
                    </a:cubicBezTo>
                    <a:cubicBezTo>
                      <a:pt x="5338" y="2969"/>
                      <a:pt x="4237" y="3436"/>
                      <a:pt x="3170" y="3937"/>
                    </a:cubicBezTo>
                    <a:cubicBezTo>
                      <a:pt x="2069" y="4404"/>
                      <a:pt x="1035" y="4937"/>
                      <a:pt x="1" y="5504"/>
                    </a:cubicBezTo>
                    <a:cubicBezTo>
                      <a:pt x="1168" y="5304"/>
                      <a:pt x="2302" y="4971"/>
                      <a:pt x="3470" y="4537"/>
                    </a:cubicBezTo>
                    <a:cubicBezTo>
                      <a:pt x="4571" y="4204"/>
                      <a:pt x="5705" y="3803"/>
                      <a:pt x="6806" y="3336"/>
                    </a:cubicBezTo>
                    <a:cubicBezTo>
                      <a:pt x="7873" y="2869"/>
                      <a:pt x="8974" y="2402"/>
                      <a:pt x="10008" y="1835"/>
                    </a:cubicBezTo>
                    <a:cubicBezTo>
                      <a:pt x="11042" y="1301"/>
                      <a:pt x="12076" y="701"/>
                      <a:pt x="13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16"/>
              <p:cNvSpPr/>
              <p:nvPr/>
            </p:nvSpPr>
            <p:spPr>
              <a:xfrm>
                <a:off x="4246869" y="2444404"/>
                <a:ext cx="440754" cy="966765"/>
              </a:xfrm>
              <a:custGeom>
                <a:rect b="b" l="l" r="r" t="t"/>
                <a:pathLst>
                  <a:path extrusionOk="0" h="26920" w="12273">
                    <a:moveTo>
                      <a:pt x="560" y="0"/>
                    </a:moveTo>
                    <a:cubicBezTo>
                      <a:pt x="0" y="0"/>
                      <a:pt x="735" y="6990"/>
                      <a:pt x="2565" y="14511"/>
                    </a:cubicBezTo>
                    <a:cubicBezTo>
                      <a:pt x="4400" y="22049"/>
                      <a:pt x="10004" y="26853"/>
                      <a:pt x="10004" y="26853"/>
                    </a:cubicBezTo>
                    <a:lnTo>
                      <a:pt x="12105" y="26919"/>
                    </a:lnTo>
                    <a:cubicBezTo>
                      <a:pt x="12272" y="12743"/>
                      <a:pt x="1164" y="34"/>
                      <a:pt x="564" y="0"/>
                    </a:cubicBezTo>
                    <a:cubicBezTo>
                      <a:pt x="562" y="0"/>
                      <a:pt x="561" y="0"/>
                      <a:pt x="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16"/>
              <p:cNvSpPr/>
              <p:nvPr/>
            </p:nvSpPr>
            <p:spPr>
              <a:xfrm>
                <a:off x="4289856" y="2509081"/>
                <a:ext cx="347453" cy="874541"/>
              </a:xfrm>
              <a:custGeom>
                <a:rect b="b" l="l" r="r" t="t"/>
                <a:pathLst>
                  <a:path extrusionOk="0" h="24352" w="9675">
                    <a:moveTo>
                      <a:pt x="0" y="0"/>
                    </a:moveTo>
                    <a:lnTo>
                      <a:pt x="0" y="0"/>
                    </a:lnTo>
                    <a:cubicBezTo>
                      <a:pt x="501" y="2169"/>
                      <a:pt x="1068" y="4237"/>
                      <a:pt x="1735" y="6305"/>
                    </a:cubicBezTo>
                    <a:cubicBezTo>
                      <a:pt x="2402" y="8406"/>
                      <a:pt x="3136" y="10475"/>
                      <a:pt x="3903" y="12543"/>
                    </a:cubicBezTo>
                    <a:cubicBezTo>
                      <a:pt x="4704" y="14578"/>
                      <a:pt x="5538" y="16579"/>
                      <a:pt x="6505" y="18580"/>
                    </a:cubicBezTo>
                    <a:cubicBezTo>
                      <a:pt x="7406" y="20549"/>
                      <a:pt x="8406" y="22483"/>
                      <a:pt x="9674" y="24351"/>
                    </a:cubicBezTo>
                    <a:cubicBezTo>
                      <a:pt x="8740" y="22316"/>
                      <a:pt x="7973" y="20348"/>
                      <a:pt x="7139" y="18280"/>
                    </a:cubicBezTo>
                    <a:cubicBezTo>
                      <a:pt x="6305" y="16279"/>
                      <a:pt x="5538" y="14244"/>
                      <a:pt x="4737" y="12209"/>
                    </a:cubicBezTo>
                    <a:lnTo>
                      <a:pt x="2402" y="6071"/>
                    </a:lnTo>
                    <a:cubicBezTo>
                      <a:pt x="1635" y="4037"/>
                      <a:pt x="834" y="203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16"/>
              <p:cNvSpPr/>
              <p:nvPr/>
            </p:nvSpPr>
            <p:spPr>
              <a:xfrm>
                <a:off x="3826013" y="3101089"/>
                <a:ext cx="718448" cy="320590"/>
              </a:xfrm>
              <a:custGeom>
                <a:rect b="b" l="l" r="r" t="t"/>
                <a:pathLst>
                  <a:path extrusionOk="0" h="7294" w="16346">
                    <a:moveTo>
                      <a:pt x="504" y="1"/>
                    </a:moveTo>
                    <a:cubicBezTo>
                      <a:pt x="310" y="1"/>
                      <a:pt x="197" y="33"/>
                      <a:pt x="167" y="105"/>
                    </a:cubicBezTo>
                    <a:cubicBezTo>
                      <a:pt x="0" y="538"/>
                      <a:pt x="5571" y="6176"/>
                      <a:pt x="10508" y="7010"/>
                    </a:cubicBezTo>
                    <a:cubicBezTo>
                      <a:pt x="11844" y="7217"/>
                      <a:pt x="12884" y="7293"/>
                      <a:pt x="13691" y="7293"/>
                    </a:cubicBezTo>
                    <a:cubicBezTo>
                      <a:pt x="15866" y="7293"/>
                      <a:pt x="16345" y="6743"/>
                      <a:pt x="16345" y="6743"/>
                    </a:cubicBezTo>
                    <a:cubicBezTo>
                      <a:pt x="16345" y="6743"/>
                      <a:pt x="13243" y="2040"/>
                      <a:pt x="8173" y="1272"/>
                    </a:cubicBezTo>
                    <a:cubicBezTo>
                      <a:pt x="3986" y="670"/>
                      <a:pt x="1393" y="1"/>
                      <a:pt x="5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16"/>
              <p:cNvSpPr/>
              <p:nvPr/>
            </p:nvSpPr>
            <p:spPr>
              <a:xfrm>
                <a:off x="3916907" y="3149657"/>
                <a:ext cx="573316" cy="241959"/>
              </a:xfrm>
              <a:custGeom>
                <a:rect b="b" l="l" r="r" t="t"/>
                <a:pathLst>
                  <a:path extrusionOk="0" h="5505" w="13044">
                    <a:moveTo>
                      <a:pt x="1" y="0"/>
                    </a:moveTo>
                    <a:cubicBezTo>
                      <a:pt x="968" y="701"/>
                      <a:pt x="2002" y="1301"/>
                      <a:pt x="3036" y="1835"/>
                    </a:cubicBezTo>
                    <a:cubicBezTo>
                      <a:pt x="4104" y="2402"/>
                      <a:pt x="5171" y="2869"/>
                      <a:pt x="6238" y="3336"/>
                    </a:cubicBezTo>
                    <a:cubicBezTo>
                      <a:pt x="7339" y="3803"/>
                      <a:pt x="8473" y="4204"/>
                      <a:pt x="9574" y="4537"/>
                    </a:cubicBezTo>
                    <a:cubicBezTo>
                      <a:pt x="10708" y="4971"/>
                      <a:pt x="11876" y="5304"/>
                      <a:pt x="13043" y="5504"/>
                    </a:cubicBezTo>
                    <a:cubicBezTo>
                      <a:pt x="12009" y="4937"/>
                      <a:pt x="10975" y="4404"/>
                      <a:pt x="9874" y="3937"/>
                    </a:cubicBezTo>
                    <a:cubicBezTo>
                      <a:pt x="8807" y="3436"/>
                      <a:pt x="7706" y="2969"/>
                      <a:pt x="6639" y="2502"/>
                    </a:cubicBezTo>
                    <a:cubicBezTo>
                      <a:pt x="5538" y="2035"/>
                      <a:pt x="4470" y="1635"/>
                      <a:pt x="3336" y="1201"/>
                    </a:cubicBezTo>
                    <a:cubicBezTo>
                      <a:pt x="2269" y="801"/>
                      <a:pt x="1135" y="43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16"/>
              <p:cNvSpPr/>
              <p:nvPr/>
            </p:nvSpPr>
            <p:spPr>
              <a:xfrm>
                <a:off x="4148580" y="3447303"/>
                <a:ext cx="1027785" cy="928101"/>
              </a:xfrm>
              <a:custGeom>
                <a:rect b="b" l="l" r="r" t="t"/>
                <a:pathLst>
                  <a:path extrusionOk="0" h="21116" w="23384">
                    <a:moveTo>
                      <a:pt x="0" y="0"/>
                    </a:moveTo>
                    <a:lnTo>
                      <a:pt x="0" y="13576"/>
                    </a:lnTo>
                    <a:cubicBezTo>
                      <a:pt x="0" y="17713"/>
                      <a:pt x="3369" y="21115"/>
                      <a:pt x="7539" y="21115"/>
                    </a:cubicBezTo>
                    <a:lnTo>
                      <a:pt x="15845" y="21115"/>
                    </a:lnTo>
                    <a:cubicBezTo>
                      <a:pt x="19948" y="21115"/>
                      <a:pt x="23383" y="17746"/>
                      <a:pt x="23383" y="13576"/>
                    </a:cubicBezTo>
                    <a:lnTo>
                      <a:pt x="233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16"/>
              <p:cNvSpPr/>
              <p:nvPr/>
            </p:nvSpPr>
            <p:spPr>
              <a:xfrm>
                <a:off x="4148575" y="3687725"/>
                <a:ext cx="1027774" cy="187721"/>
              </a:xfrm>
              <a:custGeom>
                <a:rect b="b" l="l" r="r" t="t"/>
                <a:pathLst>
                  <a:path extrusionOk="0" h="4271" w="28639">
                    <a:moveTo>
                      <a:pt x="6239" y="1"/>
                    </a:moveTo>
                    <a:cubicBezTo>
                      <a:pt x="6073" y="1"/>
                      <a:pt x="5906" y="67"/>
                      <a:pt x="5806" y="201"/>
                    </a:cubicBezTo>
                    <a:lnTo>
                      <a:pt x="3537" y="2703"/>
                    </a:lnTo>
                    <a:lnTo>
                      <a:pt x="1302" y="201"/>
                    </a:lnTo>
                    <a:cubicBezTo>
                      <a:pt x="1178" y="61"/>
                      <a:pt x="1034" y="2"/>
                      <a:pt x="892" y="2"/>
                    </a:cubicBezTo>
                    <a:cubicBezTo>
                      <a:pt x="428" y="2"/>
                      <a:pt x="0" y="633"/>
                      <a:pt x="435" y="1068"/>
                    </a:cubicBezTo>
                    <a:cubicBezTo>
                      <a:pt x="1336" y="2069"/>
                      <a:pt x="2236" y="3069"/>
                      <a:pt x="3137" y="4070"/>
                    </a:cubicBezTo>
                    <a:cubicBezTo>
                      <a:pt x="3237" y="4204"/>
                      <a:pt x="3404" y="4270"/>
                      <a:pt x="3571" y="4270"/>
                    </a:cubicBezTo>
                    <a:cubicBezTo>
                      <a:pt x="3738" y="4270"/>
                      <a:pt x="3904" y="4204"/>
                      <a:pt x="4004" y="4070"/>
                    </a:cubicBezTo>
                    <a:lnTo>
                      <a:pt x="6273" y="1568"/>
                    </a:lnTo>
                    <a:lnTo>
                      <a:pt x="8508" y="4070"/>
                    </a:lnTo>
                    <a:cubicBezTo>
                      <a:pt x="8624" y="4204"/>
                      <a:pt x="8791" y="4270"/>
                      <a:pt x="8954" y="4270"/>
                    </a:cubicBezTo>
                    <a:cubicBezTo>
                      <a:pt x="9116" y="4270"/>
                      <a:pt x="9275" y="4204"/>
                      <a:pt x="9375" y="4070"/>
                    </a:cubicBezTo>
                    <a:lnTo>
                      <a:pt x="11643" y="1568"/>
                    </a:lnTo>
                    <a:lnTo>
                      <a:pt x="13911" y="4070"/>
                    </a:lnTo>
                    <a:cubicBezTo>
                      <a:pt x="14012" y="4204"/>
                      <a:pt x="14178" y="4270"/>
                      <a:pt x="14345" y="4270"/>
                    </a:cubicBezTo>
                    <a:cubicBezTo>
                      <a:pt x="14512" y="4270"/>
                      <a:pt x="14679" y="4204"/>
                      <a:pt x="14779" y="4070"/>
                    </a:cubicBezTo>
                    <a:lnTo>
                      <a:pt x="17014" y="1568"/>
                    </a:lnTo>
                    <a:lnTo>
                      <a:pt x="19282" y="4070"/>
                    </a:lnTo>
                    <a:cubicBezTo>
                      <a:pt x="19382" y="4204"/>
                      <a:pt x="19549" y="4270"/>
                      <a:pt x="19716" y="4270"/>
                    </a:cubicBezTo>
                    <a:cubicBezTo>
                      <a:pt x="19882" y="4270"/>
                      <a:pt x="20049" y="4204"/>
                      <a:pt x="20149" y="4070"/>
                    </a:cubicBezTo>
                    <a:lnTo>
                      <a:pt x="22418" y="1568"/>
                    </a:lnTo>
                    <a:lnTo>
                      <a:pt x="24652" y="4070"/>
                    </a:lnTo>
                    <a:cubicBezTo>
                      <a:pt x="24753" y="4204"/>
                      <a:pt x="24919" y="4270"/>
                      <a:pt x="25086" y="4270"/>
                    </a:cubicBezTo>
                    <a:cubicBezTo>
                      <a:pt x="25253" y="4270"/>
                      <a:pt x="25420" y="4204"/>
                      <a:pt x="25520" y="4070"/>
                    </a:cubicBezTo>
                    <a:cubicBezTo>
                      <a:pt x="26454" y="3069"/>
                      <a:pt x="27321" y="2069"/>
                      <a:pt x="28255" y="1068"/>
                    </a:cubicBezTo>
                    <a:cubicBezTo>
                      <a:pt x="28639" y="633"/>
                      <a:pt x="28199" y="2"/>
                      <a:pt x="27732" y="2"/>
                    </a:cubicBezTo>
                    <a:cubicBezTo>
                      <a:pt x="27590" y="2"/>
                      <a:pt x="27446" y="61"/>
                      <a:pt x="27321" y="201"/>
                    </a:cubicBezTo>
                    <a:lnTo>
                      <a:pt x="25086" y="2703"/>
                    </a:lnTo>
                    <a:lnTo>
                      <a:pt x="22818" y="201"/>
                    </a:lnTo>
                    <a:cubicBezTo>
                      <a:pt x="22718" y="67"/>
                      <a:pt x="22551" y="1"/>
                      <a:pt x="22384" y="1"/>
                    </a:cubicBezTo>
                    <a:cubicBezTo>
                      <a:pt x="22217" y="1"/>
                      <a:pt x="22051" y="67"/>
                      <a:pt x="21951" y="201"/>
                    </a:cubicBezTo>
                    <a:lnTo>
                      <a:pt x="19682" y="2703"/>
                    </a:lnTo>
                    <a:lnTo>
                      <a:pt x="17447" y="201"/>
                    </a:lnTo>
                    <a:cubicBezTo>
                      <a:pt x="17347" y="67"/>
                      <a:pt x="17180" y="1"/>
                      <a:pt x="17014" y="1"/>
                    </a:cubicBezTo>
                    <a:cubicBezTo>
                      <a:pt x="16847" y="1"/>
                      <a:pt x="16680" y="67"/>
                      <a:pt x="16580" y="201"/>
                    </a:cubicBezTo>
                    <a:lnTo>
                      <a:pt x="14312" y="2703"/>
                    </a:lnTo>
                    <a:lnTo>
                      <a:pt x="12077" y="201"/>
                    </a:lnTo>
                    <a:cubicBezTo>
                      <a:pt x="11960" y="67"/>
                      <a:pt x="11793" y="1"/>
                      <a:pt x="11627" y="1"/>
                    </a:cubicBezTo>
                    <a:cubicBezTo>
                      <a:pt x="11460" y="1"/>
                      <a:pt x="11293" y="67"/>
                      <a:pt x="11176" y="201"/>
                    </a:cubicBezTo>
                    <a:lnTo>
                      <a:pt x="8941" y="2703"/>
                    </a:lnTo>
                    <a:lnTo>
                      <a:pt x="6673" y="201"/>
                    </a:lnTo>
                    <a:cubicBezTo>
                      <a:pt x="6573" y="67"/>
                      <a:pt x="6406" y="1"/>
                      <a:pt x="62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16"/>
              <p:cNvSpPr/>
              <p:nvPr/>
            </p:nvSpPr>
            <p:spPr>
              <a:xfrm>
                <a:off x="4610389" y="3447303"/>
                <a:ext cx="565976" cy="928101"/>
              </a:xfrm>
              <a:custGeom>
                <a:rect b="b" l="l" r="r" t="t"/>
                <a:pathLst>
                  <a:path extrusionOk="0" h="21116" w="12877">
                    <a:moveTo>
                      <a:pt x="7539" y="0"/>
                    </a:moveTo>
                    <a:lnTo>
                      <a:pt x="7539" y="13576"/>
                    </a:lnTo>
                    <a:cubicBezTo>
                      <a:pt x="7539" y="17713"/>
                      <a:pt x="4170" y="21115"/>
                      <a:pt x="1" y="21115"/>
                    </a:cubicBezTo>
                    <a:lnTo>
                      <a:pt x="5338" y="21115"/>
                    </a:lnTo>
                    <a:cubicBezTo>
                      <a:pt x="9441" y="21115"/>
                      <a:pt x="12876" y="17746"/>
                      <a:pt x="12876" y="13576"/>
                    </a:cubicBezTo>
                    <a:lnTo>
                      <a:pt x="12876" y="0"/>
                    </a:lnTo>
                    <a:close/>
                  </a:path>
                </a:pathLst>
              </a:custGeom>
              <a:solidFill>
                <a:schemeClr val="accent4">
                  <a:alpha val="63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16"/>
              <p:cNvSpPr/>
              <p:nvPr/>
            </p:nvSpPr>
            <p:spPr>
              <a:xfrm>
                <a:off x="4069378" y="3384231"/>
                <a:ext cx="1184696" cy="124693"/>
              </a:xfrm>
              <a:custGeom>
                <a:rect b="b" l="l" r="r" t="t"/>
                <a:pathLst>
                  <a:path extrusionOk="0" h="2837" w="26954">
                    <a:moveTo>
                      <a:pt x="1" y="1"/>
                    </a:moveTo>
                    <a:lnTo>
                      <a:pt x="1" y="2836"/>
                    </a:lnTo>
                    <a:lnTo>
                      <a:pt x="26953" y="2836"/>
                    </a:lnTo>
                    <a:lnTo>
                      <a:pt x="269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18" name="Google Shape;6118;p116"/>
          <p:cNvSpPr/>
          <p:nvPr/>
        </p:nvSpPr>
        <p:spPr>
          <a:xfrm>
            <a:off x="3572700" y="2212275"/>
            <a:ext cx="1998607" cy="3368751"/>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5991"/>
                                        </p:tgtEl>
                                        <p:attrNameLst>
                                          <p:attrName>style.visibility</p:attrName>
                                        </p:attrNameLst>
                                      </p:cBhvr>
                                      <p:to>
                                        <p:strVal val="visible"/>
                                      </p:to>
                                    </p:set>
                                    <p:anim calcmode="lin" valueType="num">
                                      <p:cBhvr additive="base">
                                        <p:cTn dur="700"/>
                                        <p:tgtEl>
                                          <p:spTgt spid="599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2" name="Shape 4192"/>
        <p:cNvGrpSpPr/>
        <p:nvPr/>
      </p:nvGrpSpPr>
      <p:grpSpPr>
        <a:xfrm>
          <a:off x="0" y="0"/>
          <a:ext cx="0" cy="0"/>
          <a:chOff x="0" y="0"/>
          <a:chExt cx="0" cy="0"/>
        </a:xfrm>
      </p:grpSpPr>
      <p:sp>
        <p:nvSpPr>
          <p:cNvPr id="4193" name="Google Shape;4193;p63"/>
          <p:cNvSpPr txBox="1"/>
          <p:nvPr>
            <p:ph type="title"/>
          </p:nvPr>
        </p:nvSpPr>
        <p:spPr>
          <a:xfrm>
            <a:off x="720000" y="0"/>
            <a:ext cx="77040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Green Action Family Tree :)</a:t>
            </a:r>
            <a:endParaRPr>
              <a:solidFill>
                <a:schemeClr val="dk2"/>
              </a:solidFill>
            </a:endParaRPr>
          </a:p>
        </p:txBody>
      </p:sp>
      <p:sp>
        <p:nvSpPr>
          <p:cNvPr id="4194" name="Google Shape;4194;p63"/>
          <p:cNvSpPr/>
          <p:nvPr/>
        </p:nvSpPr>
        <p:spPr>
          <a:xfrm>
            <a:off x="2534476" y="1715141"/>
            <a:ext cx="2001900" cy="299100"/>
          </a:xfrm>
          <a:prstGeom prst="roundRect">
            <a:avLst>
              <a:gd fmla="val 23678" name="adj"/>
            </a:avLst>
          </a:prstGeom>
          <a:solidFill>
            <a:schemeClr val="accent6"/>
          </a:solidFill>
          <a:ln>
            <a:noFill/>
          </a:ln>
        </p:spPr>
        <p:txBody>
          <a:bodyPr anchorCtr="0" anchor="ctr" bIns="45700" lIns="91425" spcFirstLastPara="1" rIns="91425" wrap="square" tIns="137150">
            <a:noAutofit/>
          </a:bodyPr>
          <a:lstStyle/>
          <a:p>
            <a:pPr indent="0" lvl="0" marL="0" rtl="0" algn="ctr">
              <a:spcBef>
                <a:spcPts val="0"/>
              </a:spcBef>
              <a:spcAft>
                <a:spcPts val="0"/>
              </a:spcAft>
              <a:buNone/>
            </a:pPr>
            <a:r>
              <a:rPr lang="en" sz="1800">
                <a:solidFill>
                  <a:schemeClr val="dk1"/>
                </a:solidFill>
                <a:latin typeface="Denk One"/>
                <a:ea typeface="Denk One"/>
                <a:cs typeface="Denk One"/>
                <a:sym typeface="Denk One"/>
              </a:rPr>
              <a:t>Dr. Wood: Dad</a:t>
            </a:r>
            <a:endParaRPr sz="1800">
              <a:solidFill>
                <a:schemeClr val="dk1"/>
              </a:solidFill>
              <a:latin typeface="Denk One"/>
              <a:ea typeface="Denk One"/>
              <a:cs typeface="Denk One"/>
              <a:sym typeface="Denk One"/>
            </a:endParaRPr>
          </a:p>
        </p:txBody>
      </p:sp>
      <p:sp>
        <p:nvSpPr>
          <p:cNvPr id="4195" name="Google Shape;4195;p63"/>
          <p:cNvSpPr/>
          <p:nvPr/>
        </p:nvSpPr>
        <p:spPr>
          <a:xfrm>
            <a:off x="5612934" y="2944850"/>
            <a:ext cx="3066000" cy="442500"/>
          </a:xfrm>
          <a:prstGeom prst="roundRect">
            <a:avLst>
              <a:gd fmla="val 19121" name="adj"/>
            </a:avLst>
          </a:prstGeom>
          <a:solidFill>
            <a:schemeClr val="accent6"/>
          </a:solidFill>
          <a:ln>
            <a:noFill/>
          </a:ln>
        </p:spPr>
        <p:txBody>
          <a:bodyPr anchorCtr="0" anchor="ctr" bIns="45700" lIns="91425" spcFirstLastPara="1" rIns="91425" wrap="square" tIns="137150">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And more!</a:t>
            </a:r>
            <a:endParaRPr sz="2000">
              <a:solidFill>
                <a:schemeClr val="dk1"/>
              </a:solidFill>
              <a:latin typeface="Denk One"/>
              <a:ea typeface="Denk One"/>
              <a:cs typeface="Denk One"/>
              <a:sym typeface="Denk One"/>
            </a:endParaRPr>
          </a:p>
        </p:txBody>
      </p:sp>
      <p:sp>
        <p:nvSpPr>
          <p:cNvPr id="4196" name="Google Shape;4196;p63"/>
          <p:cNvSpPr/>
          <p:nvPr/>
        </p:nvSpPr>
        <p:spPr>
          <a:xfrm>
            <a:off x="1641176" y="2944850"/>
            <a:ext cx="1893000" cy="442500"/>
          </a:xfrm>
          <a:prstGeom prst="roundRect">
            <a:avLst>
              <a:gd fmla="val 24967" name="adj"/>
            </a:avLst>
          </a:prstGeom>
          <a:solidFill>
            <a:schemeClr val="accent6"/>
          </a:solidFill>
          <a:ln>
            <a:noFill/>
          </a:ln>
        </p:spPr>
        <p:txBody>
          <a:bodyPr anchorCtr="0" anchor="ctr" bIns="45700" lIns="91425" spcFirstLastPara="1" rIns="91425" wrap="square" tIns="137150">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GREEN ACTION!</a:t>
            </a:r>
            <a:endParaRPr sz="2000">
              <a:solidFill>
                <a:schemeClr val="dk1"/>
              </a:solidFill>
              <a:latin typeface="Denk One"/>
              <a:ea typeface="Denk One"/>
              <a:cs typeface="Denk One"/>
              <a:sym typeface="Denk One"/>
            </a:endParaRPr>
          </a:p>
        </p:txBody>
      </p:sp>
      <p:cxnSp>
        <p:nvCxnSpPr>
          <p:cNvPr id="4197" name="Google Shape;4197;p63"/>
          <p:cNvCxnSpPr>
            <a:stCxn id="4194" idx="2"/>
            <a:endCxn id="4195" idx="0"/>
          </p:cNvCxnSpPr>
          <p:nvPr/>
        </p:nvCxnSpPr>
        <p:spPr>
          <a:xfrm flipH="1" rot="-5400000">
            <a:off x="4875376" y="674291"/>
            <a:ext cx="930600" cy="3610500"/>
          </a:xfrm>
          <a:prstGeom prst="bentConnector3">
            <a:avLst>
              <a:gd fmla="val 50000" name="adj1"/>
            </a:avLst>
          </a:prstGeom>
          <a:noFill/>
          <a:ln cap="flat" cmpd="sng" w="28575">
            <a:solidFill>
              <a:schemeClr val="dk1"/>
            </a:solidFill>
            <a:prstDash val="solid"/>
            <a:round/>
            <a:headEnd len="sm" w="sm" type="none"/>
            <a:tailEnd len="sm" w="sm" type="none"/>
          </a:ln>
        </p:spPr>
      </p:cxnSp>
      <p:cxnSp>
        <p:nvCxnSpPr>
          <p:cNvPr id="4198" name="Google Shape;4198;p63"/>
          <p:cNvCxnSpPr>
            <a:stCxn id="4196" idx="0"/>
            <a:endCxn id="4194" idx="2"/>
          </p:cNvCxnSpPr>
          <p:nvPr/>
        </p:nvCxnSpPr>
        <p:spPr>
          <a:xfrm rot="-5400000">
            <a:off x="2596226" y="2005700"/>
            <a:ext cx="930600" cy="947700"/>
          </a:xfrm>
          <a:prstGeom prst="bentConnector3">
            <a:avLst>
              <a:gd fmla="val 50000" name="adj1"/>
            </a:avLst>
          </a:prstGeom>
          <a:noFill/>
          <a:ln cap="flat" cmpd="sng" w="28575">
            <a:solidFill>
              <a:schemeClr val="dk1"/>
            </a:solidFill>
            <a:prstDash val="solid"/>
            <a:round/>
            <a:headEnd len="sm" w="sm" type="none"/>
            <a:tailEnd len="sm" w="sm" type="none"/>
          </a:ln>
        </p:spPr>
      </p:cxnSp>
      <p:sp>
        <p:nvSpPr>
          <p:cNvPr id="4199" name="Google Shape;4199;p63"/>
          <p:cNvSpPr/>
          <p:nvPr/>
        </p:nvSpPr>
        <p:spPr>
          <a:xfrm>
            <a:off x="3804522" y="2944844"/>
            <a:ext cx="1538100" cy="442500"/>
          </a:xfrm>
          <a:prstGeom prst="roundRect">
            <a:avLst>
              <a:gd fmla="val 24967" name="adj"/>
            </a:avLst>
          </a:prstGeom>
          <a:solidFill>
            <a:schemeClr val="accent6"/>
          </a:solidFill>
          <a:ln>
            <a:noFill/>
          </a:ln>
        </p:spPr>
        <p:txBody>
          <a:bodyPr anchorCtr="0" anchor="ctr" bIns="45700" lIns="91425" spcFirstLastPara="1" rIns="91425" wrap="square" tIns="137150">
            <a:noAutofit/>
          </a:bodyPr>
          <a:lstStyle/>
          <a:p>
            <a:pPr indent="0" lvl="0" marL="0" rtl="0" algn="ctr">
              <a:spcBef>
                <a:spcPts val="0"/>
              </a:spcBef>
              <a:spcAft>
                <a:spcPts val="0"/>
              </a:spcAft>
              <a:buNone/>
            </a:pPr>
            <a:r>
              <a:rPr lang="en" sz="1200">
                <a:solidFill>
                  <a:schemeClr val="dk1"/>
                </a:solidFill>
                <a:latin typeface="Denk One"/>
                <a:ea typeface="Denk One"/>
                <a:cs typeface="Denk One"/>
                <a:sym typeface="Denk One"/>
              </a:rPr>
              <a:t>Jesse Goldstein: Cousin</a:t>
            </a:r>
            <a:endParaRPr sz="1200">
              <a:solidFill>
                <a:schemeClr val="dk1"/>
              </a:solidFill>
              <a:latin typeface="Denk One"/>
              <a:ea typeface="Denk One"/>
              <a:cs typeface="Denk One"/>
              <a:sym typeface="Denk One"/>
            </a:endParaRPr>
          </a:p>
        </p:txBody>
      </p:sp>
      <p:cxnSp>
        <p:nvCxnSpPr>
          <p:cNvPr id="4200" name="Google Shape;4200;p63"/>
          <p:cNvCxnSpPr>
            <a:stCxn id="4196" idx="2"/>
            <a:endCxn id="4201" idx="0"/>
          </p:cNvCxnSpPr>
          <p:nvPr/>
        </p:nvCxnSpPr>
        <p:spPr>
          <a:xfrm>
            <a:off x="2587676" y="3387350"/>
            <a:ext cx="176100" cy="418200"/>
          </a:xfrm>
          <a:prstGeom prst="straightConnector1">
            <a:avLst/>
          </a:prstGeom>
          <a:noFill/>
          <a:ln cap="flat" cmpd="sng" w="28575">
            <a:solidFill>
              <a:schemeClr val="dk2"/>
            </a:solidFill>
            <a:prstDash val="solid"/>
            <a:round/>
            <a:headEnd len="med" w="med" type="none"/>
            <a:tailEnd len="med" w="med" type="none"/>
          </a:ln>
        </p:spPr>
      </p:cxnSp>
      <p:cxnSp>
        <p:nvCxnSpPr>
          <p:cNvPr id="4202" name="Google Shape;4202;p63"/>
          <p:cNvCxnSpPr>
            <a:stCxn id="4199" idx="2"/>
            <a:endCxn id="4203" idx="0"/>
          </p:cNvCxnSpPr>
          <p:nvPr/>
        </p:nvCxnSpPr>
        <p:spPr>
          <a:xfrm>
            <a:off x="4573572" y="3387344"/>
            <a:ext cx="0" cy="418200"/>
          </a:xfrm>
          <a:prstGeom prst="straightConnector1">
            <a:avLst/>
          </a:prstGeom>
          <a:noFill/>
          <a:ln cap="flat" cmpd="sng" w="28575">
            <a:solidFill>
              <a:schemeClr val="dk2"/>
            </a:solidFill>
            <a:prstDash val="solid"/>
            <a:round/>
            <a:headEnd len="med" w="med" type="none"/>
            <a:tailEnd len="med" w="med" type="none"/>
          </a:ln>
        </p:spPr>
      </p:cxnSp>
      <p:cxnSp>
        <p:nvCxnSpPr>
          <p:cNvPr id="4204" name="Google Shape;4204;p63"/>
          <p:cNvCxnSpPr>
            <a:stCxn id="4195" idx="2"/>
            <a:endCxn id="4205" idx="0"/>
          </p:cNvCxnSpPr>
          <p:nvPr/>
        </p:nvCxnSpPr>
        <p:spPr>
          <a:xfrm flipH="1">
            <a:off x="6381834" y="3387350"/>
            <a:ext cx="764100" cy="418200"/>
          </a:xfrm>
          <a:prstGeom prst="straightConnector1">
            <a:avLst/>
          </a:prstGeom>
          <a:noFill/>
          <a:ln cap="flat" cmpd="sng" w="28575">
            <a:solidFill>
              <a:schemeClr val="dk2"/>
            </a:solidFill>
            <a:prstDash val="solid"/>
            <a:round/>
            <a:headEnd len="med" w="med" type="none"/>
            <a:tailEnd len="med" w="med" type="none"/>
          </a:ln>
        </p:spPr>
      </p:cxnSp>
      <p:grpSp>
        <p:nvGrpSpPr>
          <p:cNvPr id="4206" name="Google Shape;4206;p63"/>
          <p:cNvGrpSpPr/>
          <p:nvPr/>
        </p:nvGrpSpPr>
        <p:grpSpPr>
          <a:xfrm>
            <a:off x="457218" y="2276325"/>
            <a:ext cx="1297073" cy="2501535"/>
            <a:chOff x="372468" y="2520225"/>
            <a:chExt cx="1297073" cy="2501535"/>
          </a:xfrm>
        </p:grpSpPr>
        <p:sp>
          <p:nvSpPr>
            <p:cNvPr id="4207" name="Google Shape;4207;p63"/>
            <p:cNvSpPr/>
            <p:nvPr/>
          </p:nvSpPr>
          <p:spPr>
            <a:xfrm>
              <a:off x="372468" y="3286143"/>
              <a:ext cx="231662" cy="160625"/>
            </a:xfrm>
            <a:custGeom>
              <a:rect b="b" l="l" r="r" t="t"/>
              <a:pathLst>
                <a:path extrusionOk="0" h="4511" w="6506">
                  <a:moveTo>
                    <a:pt x="5321" y="1"/>
                  </a:moveTo>
                  <a:cubicBezTo>
                    <a:pt x="4362" y="1"/>
                    <a:pt x="4804" y="2843"/>
                    <a:pt x="4804" y="2843"/>
                  </a:cubicBezTo>
                  <a:cubicBezTo>
                    <a:pt x="4804" y="2843"/>
                    <a:pt x="3465" y="298"/>
                    <a:pt x="2610" y="298"/>
                  </a:cubicBezTo>
                  <a:cubicBezTo>
                    <a:pt x="2511" y="298"/>
                    <a:pt x="2419" y="332"/>
                    <a:pt x="2336" y="408"/>
                  </a:cubicBezTo>
                  <a:cubicBezTo>
                    <a:pt x="1535" y="1175"/>
                    <a:pt x="4037" y="3544"/>
                    <a:pt x="4037" y="3544"/>
                  </a:cubicBezTo>
                  <a:cubicBezTo>
                    <a:pt x="4037" y="3544"/>
                    <a:pt x="2675" y="2557"/>
                    <a:pt x="1652" y="2557"/>
                  </a:cubicBezTo>
                  <a:cubicBezTo>
                    <a:pt x="1345" y="2557"/>
                    <a:pt x="1068" y="2645"/>
                    <a:pt x="868" y="2876"/>
                  </a:cubicBezTo>
                  <a:cubicBezTo>
                    <a:pt x="1" y="3877"/>
                    <a:pt x="4571" y="4511"/>
                    <a:pt x="4571" y="4511"/>
                  </a:cubicBezTo>
                  <a:cubicBezTo>
                    <a:pt x="4571" y="4511"/>
                    <a:pt x="5071" y="4511"/>
                    <a:pt x="5738" y="4211"/>
                  </a:cubicBezTo>
                  <a:cubicBezTo>
                    <a:pt x="6372" y="3977"/>
                    <a:pt x="6505" y="141"/>
                    <a:pt x="5405" y="8"/>
                  </a:cubicBezTo>
                  <a:cubicBezTo>
                    <a:pt x="5376" y="3"/>
                    <a:pt x="5348" y="1"/>
                    <a:pt x="53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3"/>
            <p:cNvSpPr/>
            <p:nvPr/>
          </p:nvSpPr>
          <p:spPr>
            <a:xfrm>
              <a:off x="431861" y="3396597"/>
              <a:ext cx="421700" cy="393463"/>
            </a:xfrm>
            <a:custGeom>
              <a:rect b="b" l="l" r="r" t="t"/>
              <a:pathLst>
                <a:path extrusionOk="0" h="11050" w="11843">
                  <a:moveTo>
                    <a:pt x="6535" y="1"/>
                  </a:moveTo>
                  <a:cubicBezTo>
                    <a:pt x="5520" y="1"/>
                    <a:pt x="4396" y="371"/>
                    <a:pt x="3203" y="1042"/>
                  </a:cubicBezTo>
                  <a:cubicBezTo>
                    <a:pt x="1" y="2810"/>
                    <a:pt x="468" y="6246"/>
                    <a:pt x="2236" y="8247"/>
                  </a:cubicBezTo>
                  <a:cubicBezTo>
                    <a:pt x="4504" y="10716"/>
                    <a:pt x="8140" y="11049"/>
                    <a:pt x="8140" y="11049"/>
                  </a:cubicBezTo>
                  <a:lnTo>
                    <a:pt x="9574" y="10315"/>
                  </a:lnTo>
                  <a:lnTo>
                    <a:pt x="10775" y="9748"/>
                  </a:lnTo>
                  <a:cubicBezTo>
                    <a:pt x="10775" y="9748"/>
                    <a:pt x="11842" y="7046"/>
                    <a:pt x="10542" y="3477"/>
                  </a:cubicBezTo>
                  <a:cubicBezTo>
                    <a:pt x="9642" y="1050"/>
                    <a:pt x="8243" y="1"/>
                    <a:pt x="65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3"/>
            <p:cNvSpPr/>
            <p:nvPr/>
          </p:nvSpPr>
          <p:spPr>
            <a:xfrm>
              <a:off x="561330" y="3394924"/>
              <a:ext cx="294616" cy="354722"/>
            </a:xfrm>
            <a:custGeom>
              <a:rect b="b" l="l" r="r" t="t"/>
              <a:pathLst>
                <a:path extrusionOk="0" h="9962" w="8274">
                  <a:moveTo>
                    <a:pt x="2943" y="1"/>
                  </a:moveTo>
                  <a:cubicBezTo>
                    <a:pt x="2039" y="1"/>
                    <a:pt x="1049" y="292"/>
                    <a:pt x="1" y="822"/>
                  </a:cubicBezTo>
                  <a:cubicBezTo>
                    <a:pt x="910" y="399"/>
                    <a:pt x="1770" y="170"/>
                    <a:pt x="2562" y="170"/>
                  </a:cubicBezTo>
                  <a:cubicBezTo>
                    <a:pt x="4267" y="170"/>
                    <a:pt x="5661" y="1231"/>
                    <a:pt x="6572" y="3691"/>
                  </a:cubicBezTo>
                  <a:cubicBezTo>
                    <a:pt x="7873" y="7260"/>
                    <a:pt x="6839" y="9962"/>
                    <a:pt x="6839" y="9962"/>
                  </a:cubicBezTo>
                  <a:lnTo>
                    <a:pt x="7239" y="9762"/>
                  </a:lnTo>
                  <a:cubicBezTo>
                    <a:pt x="7239" y="9762"/>
                    <a:pt x="8273" y="7027"/>
                    <a:pt x="7006" y="3491"/>
                  </a:cubicBezTo>
                  <a:cubicBezTo>
                    <a:pt x="6067" y="1046"/>
                    <a:pt x="4657" y="1"/>
                    <a:pt x="29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3"/>
            <p:cNvSpPr/>
            <p:nvPr/>
          </p:nvSpPr>
          <p:spPr>
            <a:xfrm>
              <a:off x="507883" y="3484299"/>
              <a:ext cx="26172" cy="40130"/>
            </a:xfrm>
            <a:custGeom>
              <a:rect b="b" l="l" r="r" t="t"/>
              <a:pathLst>
                <a:path extrusionOk="0" h="1127" w="735">
                  <a:moveTo>
                    <a:pt x="156" y="0"/>
                  </a:moveTo>
                  <a:cubicBezTo>
                    <a:pt x="137" y="0"/>
                    <a:pt x="118" y="5"/>
                    <a:pt x="101" y="13"/>
                  </a:cubicBezTo>
                  <a:cubicBezTo>
                    <a:pt x="1" y="113"/>
                    <a:pt x="1" y="414"/>
                    <a:pt x="101" y="680"/>
                  </a:cubicBezTo>
                  <a:cubicBezTo>
                    <a:pt x="217" y="942"/>
                    <a:pt x="434" y="1127"/>
                    <a:pt x="554" y="1127"/>
                  </a:cubicBezTo>
                  <a:cubicBezTo>
                    <a:pt x="572" y="1127"/>
                    <a:pt x="588" y="1123"/>
                    <a:pt x="601" y="1114"/>
                  </a:cubicBezTo>
                  <a:cubicBezTo>
                    <a:pt x="734" y="1014"/>
                    <a:pt x="734" y="747"/>
                    <a:pt x="601" y="447"/>
                  </a:cubicBezTo>
                  <a:cubicBezTo>
                    <a:pt x="456" y="186"/>
                    <a:pt x="286" y="0"/>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3"/>
            <p:cNvSpPr/>
            <p:nvPr/>
          </p:nvSpPr>
          <p:spPr>
            <a:xfrm>
              <a:off x="481747" y="3553484"/>
              <a:ext cx="27347" cy="39133"/>
            </a:xfrm>
            <a:custGeom>
              <a:rect b="b" l="l" r="r" t="t"/>
              <a:pathLst>
                <a:path extrusionOk="0" h="1099" w="768">
                  <a:moveTo>
                    <a:pt x="177" y="1"/>
                  </a:moveTo>
                  <a:cubicBezTo>
                    <a:pt x="163" y="1"/>
                    <a:pt x="148" y="2"/>
                    <a:pt x="134" y="5"/>
                  </a:cubicBezTo>
                  <a:cubicBezTo>
                    <a:pt x="1" y="72"/>
                    <a:pt x="1" y="372"/>
                    <a:pt x="134" y="672"/>
                  </a:cubicBezTo>
                  <a:cubicBezTo>
                    <a:pt x="244" y="919"/>
                    <a:pt x="421" y="1098"/>
                    <a:pt x="555" y="1098"/>
                  </a:cubicBezTo>
                  <a:cubicBezTo>
                    <a:pt x="584" y="1098"/>
                    <a:pt x="611" y="1090"/>
                    <a:pt x="634" y="1072"/>
                  </a:cubicBezTo>
                  <a:cubicBezTo>
                    <a:pt x="768" y="1006"/>
                    <a:pt x="768" y="706"/>
                    <a:pt x="634" y="405"/>
                  </a:cubicBezTo>
                  <a:cubicBezTo>
                    <a:pt x="512" y="161"/>
                    <a:pt x="334" y="1"/>
                    <a:pt x="1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3"/>
            <p:cNvSpPr/>
            <p:nvPr/>
          </p:nvSpPr>
          <p:spPr>
            <a:xfrm>
              <a:off x="549473" y="3543977"/>
              <a:ext cx="26136" cy="39845"/>
            </a:xfrm>
            <a:custGeom>
              <a:rect b="b" l="l" r="r" t="t"/>
              <a:pathLst>
                <a:path extrusionOk="0" h="1119" w="734">
                  <a:moveTo>
                    <a:pt x="137" y="1"/>
                  </a:moveTo>
                  <a:cubicBezTo>
                    <a:pt x="124" y="1"/>
                    <a:pt x="111" y="2"/>
                    <a:pt x="100" y="5"/>
                  </a:cubicBezTo>
                  <a:cubicBezTo>
                    <a:pt x="0" y="105"/>
                    <a:pt x="0" y="405"/>
                    <a:pt x="100" y="672"/>
                  </a:cubicBezTo>
                  <a:cubicBezTo>
                    <a:pt x="216" y="933"/>
                    <a:pt x="433" y="1119"/>
                    <a:pt x="554" y="1119"/>
                  </a:cubicBezTo>
                  <a:cubicBezTo>
                    <a:pt x="572" y="1119"/>
                    <a:pt x="587" y="1115"/>
                    <a:pt x="600" y="1106"/>
                  </a:cubicBezTo>
                  <a:cubicBezTo>
                    <a:pt x="734" y="1006"/>
                    <a:pt x="734" y="739"/>
                    <a:pt x="600" y="439"/>
                  </a:cubicBezTo>
                  <a:cubicBezTo>
                    <a:pt x="509" y="164"/>
                    <a:pt x="277" y="1"/>
                    <a:pt x="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3"/>
            <p:cNvSpPr/>
            <p:nvPr/>
          </p:nvSpPr>
          <p:spPr>
            <a:xfrm>
              <a:off x="587466" y="3466495"/>
              <a:ext cx="27347" cy="40130"/>
            </a:xfrm>
            <a:custGeom>
              <a:rect b="b" l="l" r="r" t="t"/>
              <a:pathLst>
                <a:path extrusionOk="0" h="1127" w="768">
                  <a:moveTo>
                    <a:pt x="191" y="0"/>
                  </a:moveTo>
                  <a:cubicBezTo>
                    <a:pt x="170" y="0"/>
                    <a:pt x="151" y="4"/>
                    <a:pt x="134" y="13"/>
                  </a:cubicBezTo>
                  <a:cubicBezTo>
                    <a:pt x="0" y="113"/>
                    <a:pt x="0" y="413"/>
                    <a:pt x="134" y="680"/>
                  </a:cubicBezTo>
                  <a:cubicBezTo>
                    <a:pt x="250" y="941"/>
                    <a:pt x="442" y="1127"/>
                    <a:pt x="577" y="1127"/>
                  </a:cubicBezTo>
                  <a:cubicBezTo>
                    <a:pt x="598" y="1127"/>
                    <a:pt x="617" y="1122"/>
                    <a:pt x="634" y="1114"/>
                  </a:cubicBezTo>
                  <a:cubicBezTo>
                    <a:pt x="768" y="1014"/>
                    <a:pt x="768" y="747"/>
                    <a:pt x="634" y="447"/>
                  </a:cubicBezTo>
                  <a:cubicBezTo>
                    <a:pt x="518" y="186"/>
                    <a:pt x="326" y="0"/>
                    <a:pt x="1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3"/>
            <p:cNvSpPr/>
            <p:nvPr/>
          </p:nvSpPr>
          <p:spPr>
            <a:xfrm>
              <a:off x="623109" y="3539668"/>
              <a:ext cx="27347" cy="39809"/>
            </a:xfrm>
            <a:custGeom>
              <a:rect b="b" l="l" r="r" t="t"/>
              <a:pathLst>
                <a:path extrusionOk="0" h="1118" w="768">
                  <a:moveTo>
                    <a:pt x="210" y="0"/>
                  </a:moveTo>
                  <a:cubicBezTo>
                    <a:pt x="183" y="0"/>
                    <a:pt x="157" y="8"/>
                    <a:pt x="134" y="26"/>
                  </a:cubicBezTo>
                  <a:cubicBezTo>
                    <a:pt x="0" y="93"/>
                    <a:pt x="0" y="393"/>
                    <a:pt x="134" y="693"/>
                  </a:cubicBezTo>
                  <a:cubicBezTo>
                    <a:pt x="245" y="917"/>
                    <a:pt x="428" y="1117"/>
                    <a:pt x="562" y="1117"/>
                  </a:cubicBezTo>
                  <a:cubicBezTo>
                    <a:pt x="588" y="1117"/>
                    <a:pt x="612" y="1110"/>
                    <a:pt x="634" y="1094"/>
                  </a:cubicBezTo>
                  <a:cubicBezTo>
                    <a:pt x="767" y="1027"/>
                    <a:pt x="767" y="727"/>
                    <a:pt x="634" y="426"/>
                  </a:cubicBezTo>
                  <a:cubicBezTo>
                    <a:pt x="497" y="179"/>
                    <a:pt x="337"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3"/>
            <p:cNvSpPr/>
            <p:nvPr/>
          </p:nvSpPr>
          <p:spPr>
            <a:xfrm>
              <a:off x="639737" y="3422840"/>
              <a:ext cx="26172" cy="39133"/>
            </a:xfrm>
            <a:custGeom>
              <a:rect b="b" l="l" r="r" t="t"/>
              <a:pathLst>
                <a:path extrusionOk="0" h="1099" w="735">
                  <a:moveTo>
                    <a:pt x="163" y="1"/>
                  </a:moveTo>
                  <a:cubicBezTo>
                    <a:pt x="152" y="1"/>
                    <a:pt x="142" y="2"/>
                    <a:pt x="134" y="5"/>
                  </a:cubicBezTo>
                  <a:cubicBezTo>
                    <a:pt x="0" y="71"/>
                    <a:pt x="0" y="372"/>
                    <a:pt x="134" y="672"/>
                  </a:cubicBezTo>
                  <a:cubicBezTo>
                    <a:pt x="216" y="919"/>
                    <a:pt x="411" y="1098"/>
                    <a:pt x="552" y="1098"/>
                  </a:cubicBezTo>
                  <a:cubicBezTo>
                    <a:pt x="583" y="1098"/>
                    <a:pt x="610" y="1090"/>
                    <a:pt x="634" y="1072"/>
                  </a:cubicBezTo>
                  <a:cubicBezTo>
                    <a:pt x="734" y="1005"/>
                    <a:pt x="734" y="705"/>
                    <a:pt x="634" y="405"/>
                  </a:cubicBezTo>
                  <a:cubicBezTo>
                    <a:pt x="512" y="161"/>
                    <a:pt x="278" y="1"/>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3"/>
            <p:cNvSpPr/>
            <p:nvPr/>
          </p:nvSpPr>
          <p:spPr>
            <a:xfrm>
              <a:off x="677730" y="3489355"/>
              <a:ext cx="27347" cy="39845"/>
            </a:xfrm>
            <a:custGeom>
              <a:rect b="b" l="l" r="r" t="t"/>
              <a:pathLst>
                <a:path extrusionOk="0" h="1119" w="768">
                  <a:moveTo>
                    <a:pt x="169" y="1"/>
                  </a:moveTo>
                  <a:cubicBezTo>
                    <a:pt x="157" y="1"/>
                    <a:pt x="145" y="2"/>
                    <a:pt x="134" y="5"/>
                  </a:cubicBezTo>
                  <a:cubicBezTo>
                    <a:pt x="1" y="105"/>
                    <a:pt x="1" y="372"/>
                    <a:pt x="134" y="672"/>
                  </a:cubicBezTo>
                  <a:cubicBezTo>
                    <a:pt x="250" y="933"/>
                    <a:pt x="442" y="1118"/>
                    <a:pt x="578" y="1118"/>
                  </a:cubicBezTo>
                  <a:cubicBezTo>
                    <a:pt x="598" y="1118"/>
                    <a:pt x="617" y="1114"/>
                    <a:pt x="634" y="1106"/>
                  </a:cubicBezTo>
                  <a:cubicBezTo>
                    <a:pt x="768" y="1005"/>
                    <a:pt x="768" y="705"/>
                    <a:pt x="634" y="438"/>
                  </a:cubicBezTo>
                  <a:cubicBezTo>
                    <a:pt x="482" y="164"/>
                    <a:pt x="301"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3"/>
            <p:cNvSpPr/>
            <p:nvPr/>
          </p:nvSpPr>
          <p:spPr>
            <a:xfrm>
              <a:off x="706252" y="3428786"/>
              <a:ext cx="27347" cy="39097"/>
            </a:xfrm>
            <a:custGeom>
              <a:rect b="b" l="l" r="r" t="t"/>
              <a:pathLst>
                <a:path extrusionOk="0" h="1098" w="768">
                  <a:moveTo>
                    <a:pt x="170" y="0"/>
                  </a:moveTo>
                  <a:cubicBezTo>
                    <a:pt x="157" y="0"/>
                    <a:pt x="145" y="2"/>
                    <a:pt x="134" y="5"/>
                  </a:cubicBezTo>
                  <a:cubicBezTo>
                    <a:pt x="0" y="71"/>
                    <a:pt x="0" y="371"/>
                    <a:pt x="134" y="672"/>
                  </a:cubicBezTo>
                  <a:cubicBezTo>
                    <a:pt x="243" y="919"/>
                    <a:pt x="421" y="1098"/>
                    <a:pt x="555" y="1098"/>
                  </a:cubicBezTo>
                  <a:cubicBezTo>
                    <a:pt x="584" y="1098"/>
                    <a:pt x="610" y="1090"/>
                    <a:pt x="634" y="1072"/>
                  </a:cubicBezTo>
                  <a:cubicBezTo>
                    <a:pt x="767" y="1005"/>
                    <a:pt x="767" y="705"/>
                    <a:pt x="634" y="405"/>
                  </a:cubicBezTo>
                  <a:cubicBezTo>
                    <a:pt x="512" y="161"/>
                    <a:pt x="306" y="0"/>
                    <a:pt x="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3"/>
            <p:cNvSpPr/>
            <p:nvPr/>
          </p:nvSpPr>
          <p:spPr>
            <a:xfrm>
              <a:off x="743070" y="3488180"/>
              <a:ext cx="27347" cy="39097"/>
            </a:xfrm>
            <a:custGeom>
              <a:rect b="b" l="l" r="r" t="t"/>
              <a:pathLst>
                <a:path extrusionOk="0" h="1098" w="768">
                  <a:moveTo>
                    <a:pt x="170" y="0"/>
                  </a:moveTo>
                  <a:cubicBezTo>
                    <a:pt x="157" y="0"/>
                    <a:pt x="145" y="2"/>
                    <a:pt x="134" y="4"/>
                  </a:cubicBezTo>
                  <a:cubicBezTo>
                    <a:pt x="0" y="71"/>
                    <a:pt x="0" y="371"/>
                    <a:pt x="134" y="672"/>
                  </a:cubicBezTo>
                  <a:cubicBezTo>
                    <a:pt x="243" y="919"/>
                    <a:pt x="421" y="1098"/>
                    <a:pt x="555" y="1098"/>
                  </a:cubicBezTo>
                  <a:cubicBezTo>
                    <a:pt x="584" y="1098"/>
                    <a:pt x="610" y="1090"/>
                    <a:pt x="634" y="1072"/>
                  </a:cubicBezTo>
                  <a:cubicBezTo>
                    <a:pt x="767" y="1005"/>
                    <a:pt x="767" y="705"/>
                    <a:pt x="634" y="405"/>
                  </a:cubicBezTo>
                  <a:cubicBezTo>
                    <a:pt x="512" y="161"/>
                    <a:pt x="306" y="0"/>
                    <a:pt x="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3"/>
            <p:cNvSpPr/>
            <p:nvPr/>
          </p:nvSpPr>
          <p:spPr>
            <a:xfrm>
              <a:off x="784624" y="3633102"/>
              <a:ext cx="27347" cy="39809"/>
            </a:xfrm>
            <a:custGeom>
              <a:rect b="b" l="l" r="r" t="t"/>
              <a:pathLst>
                <a:path extrusionOk="0" h="1118" w="768">
                  <a:moveTo>
                    <a:pt x="165" y="0"/>
                  </a:moveTo>
                  <a:cubicBezTo>
                    <a:pt x="154" y="0"/>
                    <a:pt x="144" y="2"/>
                    <a:pt x="134" y="4"/>
                  </a:cubicBezTo>
                  <a:cubicBezTo>
                    <a:pt x="1" y="104"/>
                    <a:pt x="1" y="404"/>
                    <a:pt x="134" y="671"/>
                  </a:cubicBezTo>
                  <a:cubicBezTo>
                    <a:pt x="250" y="932"/>
                    <a:pt x="442" y="1118"/>
                    <a:pt x="578" y="1118"/>
                  </a:cubicBezTo>
                  <a:cubicBezTo>
                    <a:pt x="598" y="1118"/>
                    <a:pt x="617" y="1113"/>
                    <a:pt x="635" y="1105"/>
                  </a:cubicBezTo>
                  <a:cubicBezTo>
                    <a:pt x="768" y="1005"/>
                    <a:pt x="768" y="738"/>
                    <a:pt x="635" y="438"/>
                  </a:cubicBezTo>
                  <a:cubicBezTo>
                    <a:pt x="511" y="190"/>
                    <a:pt x="301" y="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3"/>
            <p:cNvSpPr/>
            <p:nvPr/>
          </p:nvSpPr>
          <p:spPr>
            <a:xfrm>
              <a:off x="503147" y="3631892"/>
              <a:ext cx="26136" cy="39845"/>
            </a:xfrm>
            <a:custGeom>
              <a:rect b="b" l="l" r="r" t="t"/>
              <a:pathLst>
                <a:path extrusionOk="0" h="1119" w="734">
                  <a:moveTo>
                    <a:pt x="158" y="1"/>
                  </a:moveTo>
                  <a:cubicBezTo>
                    <a:pt x="149" y="1"/>
                    <a:pt x="141" y="2"/>
                    <a:pt x="134" y="5"/>
                  </a:cubicBezTo>
                  <a:cubicBezTo>
                    <a:pt x="0" y="105"/>
                    <a:pt x="0" y="372"/>
                    <a:pt x="134" y="672"/>
                  </a:cubicBezTo>
                  <a:cubicBezTo>
                    <a:pt x="221" y="933"/>
                    <a:pt x="434" y="1118"/>
                    <a:pt x="576" y="1118"/>
                  </a:cubicBezTo>
                  <a:cubicBezTo>
                    <a:pt x="597" y="1118"/>
                    <a:pt x="617" y="1114"/>
                    <a:pt x="634" y="1105"/>
                  </a:cubicBezTo>
                  <a:cubicBezTo>
                    <a:pt x="734" y="1005"/>
                    <a:pt x="734" y="705"/>
                    <a:pt x="634" y="438"/>
                  </a:cubicBezTo>
                  <a:cubicBezTo>
                    <a:pt x="510" y="191"/>
                    <a:pt x="272" y="1"/>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3"/>
            <p:cNvSpPr/>
            <p:nvPr/>
          </p:nvSpPr>
          <p:spPr>
            <a:xfrm>
              <a:off x="570837" y="3612877"/>
              <a:ext cx="27347" cy="39133"/>
            </a:xfrm>
            <a:custGeom>
              <a:rect b="b" l="l" r="r" t="t"/>
              <a:pathLst>
                <a:path extrusionOk="0" h="1099" w="768">
                  <a:moveTo>
                    <a:pt x="169" y="1"/>
                  </a:moveTo>
                  <a:cubicBezTo>
                    <a:pt x="157" y="1"/>
                    <a:pt x="145" y="2"/>
                    <a:pt x="134" y="5"/>
                  </a:cubicBezTo>
                  <a:cubicBezTo>
                    <a:pt x="0" y="72"/>
                    <a:pt x="0" y="372"/>
                    <a:pt x="134" y="672"/>
                  </a:cubicBezTo>
                  <a:cubicBezTo>
                    <a:pt x="244" y="919"/>
                    <a:pt x="421" y="1098"/>
                    <a:pt x="555" y="1098"/>
                  </a:cubicBezTo>
                  <a:cubicBezTo>
                    <a:pt x="584" y="1098"/>
                    <a:pt x="611" y="1090"/>
                    <a:pt x="634" y="1072"/>
                  </a:cubicBezTo>
                  <a:cubicBezTo>
                    <a:pt x="768" y="1006"/>
                    <a:pt x="768" y="705"/>
                    <a:pt x="634" y="405"/>
                  </a:cubicBezTo>
                  <a:cubicBezTo>
                    <a:pt x="482" y="161"/>
                    <a:pt x="301"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3"/>
            <p:cNvSpPr/>
            <p:nvPr/>
          </p:nvSpPr>
          <p:spPr>
            <a:xfrm>
              <a:off x="567276" y="3696021"/>
              <a:ext cx="26172" cy="39133"/>
            </a:xfrm>
            <a:custGeom>
              <a:rect b="b" l="l" r="r" t="t"/>
              <a:pathLst>
                <a:path extrusionOk="0" h="1099" w="735">
                  <a:moveTo>
                    <a:pt x="137" y="1"/>
                  </a:moveTo>
                  <a:cubicBezTo>
                    <a:pt x="124" y="1"/>
                    <a:pt x="112" y="2"/>
                    <a:pt x="100" y="5"/>
                  </a:cubicBezTo>
                  <a:cubicBezTo>
                    <a:pt x="0" y="72"/>
                    <a:pt x="0" y="372"/>
                    <a:pt x="100" y="672"/>
                  </a:cubicBezTo>
                  <a:cubicBezTo>
                    <a:pt x="210" y="919"/>
                    <a:pt x="410" y="1098"/>
                    <a:pt x="534" y="1098"/>
                  </a:cubicBezTo>
                  <a:cubicBezTo>
                    <a:pt x="560" y="1098"/>
                    <a:pt x="583" y="1090"/>
                    <a:pt x="601" y="1072"/>
                  </a:cubicBezTo>
                  <a:cubicBezTo>
                    <a:pt x="734" y="1006"/>
                    <a:pt x="734" y="705"/>
                    <a:pt x="601" y="405"/>
                  </a:cubicBezTo>
                  <a:cubicBezTo>
                    <a:pt x="509" y="161"/>
                    <a:pt x="278" y="1"/>
                    <a:pt x="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3"/>
            <p:cNvSpPr/>
            <p:nvPr/>
          </p:nvSpPr>
          <p:spPr>
            <a:xfrm>
              <a:off x="614777" y="3656532"/>
              <a:ext cx="26172" cy="40130"/>
            </a:xfrm>
            <a:custGeom>
              <a:rect b="b" l="l" r="r" t="t"/>
              <a:pathLst>
                <a:path extrusionOk="0" h="1127" w="735">
                  <a:moveTo>
                    <a:pt x="169" y="0"/>
                  </a:moveTo>
                  <a:cubicBezTo>
                    <a:pt x="145" y="0"/>
                    <a:pt x="122" y="4"/>
                    <a:pt x="101" y="13"/>
                  </a:cubicBezTo>
                  <a:cubicBezTo>
                    <a:pt x="1" y="113"/>
                    <a:pt x="1" y="413"/>
                    <a:pt x="101" y="680"/>
                  </a:cubicBezTo>
                  <a:cubicBezTo>
                    <a:pt x="217" y="941"/>
                    <a:pt x="434" y="1127"/>
                    <a:pt x="554" y="1127"/>
                  </a:cubicBezTo>
                  <a:cubicBezTo>
                    <a:pt x="572" y="1127"/>
                    <a:pt x="588" y="1123"/>
                    <a:pt x="601" y="1114"/>
                  </a:cubicBezTo>
                  <a:cubicBezTo>
                    <a:pt x="735" y="1014"/>
                    <a:pt x="735" y="747"/>
                    <a:pt x="601" y="447"/>
                  </a:cubicBezTo>
                  <a:cubicBezTo>
                    <a:pt x="514" y="186"/>
                    <a:pt x="326" y="0"/>
                    <a:pt x="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3"/>
            <p:cNvSpPr/>
            <p:nvPr/>
          </p:nvSpPr>
          <p:spPr>
            <a:xfrm>
              <a:off x="662277" y="3587560"/>
              <a:ext cx="26172" cy="39418"/>
            </a:xfrm>
            <a:custGeom>
              <a:rect b="b" l="l" r="r" t="t"/>
              <a:pathLst>
                <a:path extrusionOk="0" h="1107" w="735">
                  <a:moveTo>
                    <a:pt x="164" y="1"/>
                  </a:moveTo>
                  <a:cubicBezTo>
                    <a:pt x="142" y="1"/>
                    <a:pt x="121" y="6"/>
                    <a:pt x="101" y="15"/>
                  </a:cubicBezTo>
                  <a:cubicBezTo>
                    <a:pt x="1" y="82"/>
                    <a:pt x="1" y="382"/>
                    <a:pt x="101" y="683"/>
                  </a:cubicBezTo>
                  <a:cubicBezTo>
                    <a:pt x="213" y="906"/>
                    <a:pt x="418" y="1106"/>
                    <a:pt x="541" y="1106"/>
                  </a:cubicBezTo>
                  <a:cubicBezTo>
                    <a:pt x="565" y="1106"/>
                    <a:pt x="585" y="1099"/>
                    <a:pt x="601" y="1083"/>
                  </a:cubicBezTo>
                  <a:cubicBezTo>
                    <a:pt x="735" y="1016"/>
                    <a:pt x="735" y="716"/>
                    <a:pt x="601" y="416"/>
                  </a:cubicBezTo>
                  <a:cubicBezTo>
                    <a:pt x="459" y="160"/>
                    <a:pt x="293" y="1"/>
                    <a:pt x="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3"/>
            <p:cNvSpPr/>
            <p:nvPr/>
          </p:nvSpPr>
          <p:spPr>
            <a:xfrm>
              <a:off x="716934" y="3570611"/>
              <a:ext cx="26172" cy="39809"/>
            </a:xfrm>
            <a:custGeom>
              <a:rect b="b" l="l" r="r" t="t"/>
              <a:pathLst>
                <a:path extrusionOk="0" h="1118" w="735">
                  <a:moveTo>
                    <a:pt x="192" y="1"/>
                  </a:moveTo>
                  <a:cubicBezTo>
                    <a:pt x="170" y="1"/>
                    <a:pt x="150" y="8"/>
                    <a:pt x="134" y="24"/>
                  </a:cubicBezTo>
                  <a:cubicBezTo>
                    <a:pt x="0" y="91"/>
                    <a:pt x="0" y="391"/>
                    <a:pt x="134" y="692"/>
                  </a:cubicBezTo>
                  <a:cubicBezTo>
                    <a:pt x="216" y="939"/>
                    <a:pt x="411" y="1118"/>
                    <a:pt x="552" y="1118"/>
                  </a:cubicBezTo>
                  <a:cubicBezTo>
                    <a:pt x="583" y="1118"/>
                    <a:pt x="611" y="1110"/>
                    <a:pt x="634" y="1092"/>
                  </a:cubicBezTo>
                  <a:cubicBezTo>
                    <a:pt x="734" y="1025"/>
                    <a:pt x="734" y="725"/>
                    <a:pt x="634" y="425"/>
                  </a:cubicBezTo>
                  <a:cubicBezTo>
                    <a:pt x="494" y="201"/>
                    <a:pt x="308" y="1"/>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3"/>
            <p:cNvSpPr/>
            <p:nvPr/>
          </p:nvSpPr>
          <p:spPr>
            <a:xfrm>
              <a:off x="680116" y="3678217"/>
              <a:ext cx="26172" cy="39097"/>
            </a:xfrm>
            <a:custGeom>
              <a:rect b="b" l="l" r="r" t="t"/>
              <a:pathLst>
                <a:path extrusionOk="0" h="1098" w="735">
                  <a:moveTo>
                    <a:pt x="136" y="0"/>
                  </a:moveTo>
                  <a:cubicBezTo>
                    <a:pt x="124" y="0"/>
                    <a:pt x="112" y="2"/>
                    <a:pt x="100" y="5"/>
                  </a:cubicBezTo>
                  <a:cubicBezTo>
                    <a:pt x="0" y="71"/>
                    <a:pt x="0" y="371"/>
                    <a:pt x="100" y="672"/>
                  </a:cubicBezTo>
                  <a:cubicBezTo>
                    <a:pt x="210" y="919"/>
                    <a:pt x="410" y="1098"/>
                    <a:pt x="534" y="1098"/>
                  </a:cubicBezTo>
                  <a:cubicBezTo>
                    <a:pt x="560" y="1098"/>
                    <a:pt x="583" y="1090"/>
                    <a:pt x="601" y="1072"/>
                  </a:cubicBezTo>
                  <a:cubicBezTo>
                    <a:pt x="734" y="1005"/>
                    <a:pt x="734" y="705"/>
                    <a:pt x="601" y="405"/>
                  </a:cubicBezTo>
                  <a:cubicBezTo>
                    <a:pt x="448" y="161"/>
                    <a:pt x="268" y="0"/>
                    <a:pt x="1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3"/>
            <p:cNvSpPr/>
            <p:nvPr/>
          </p:nvSpPr>
          <p:spPr>
            <a:xfrm>
              <a:off x="782274" y="3567763"/>
              <a:ext cx="26136" cy="39809"/>
            </a:xfrm>
            <a:custGeom>
              <a:rect b="b" l="l" r="r" t="t"/>
              <a:pathLst>
                <a:path extrusionOk="0" h="1118" w="734">
                  <a:moveTo>
                    <a:pt x="151" y="0"/>
                  </a:moveTo>
                  <a:cubicBezTo>
                    <a:pt x="134" y="0"/>
                    <a:pt x="117" y="1"/>
                    <a:pt x="100" y="4"/>
                  </a:cubicBezTo>
                  <a:cubicBezTo>
                    <a:pt x="0" y="104"/>
                    <a:pt x="0" y="405"/>
                    <a:pt x="100" y="671"/>
                  </a:cubicBezTo>
                  <a:cubicBezTo>
                    <a:pt x="216" y="933"/>
                    <a:pt x="433" y="1118"/>
                    <a:pt x="575" y="1118"/>
                  </a:cubicBezTo>
                  <a:cubicBezTo>
                    <a:pt x="597" y="1118"/>
                    <a:pt x="616" y="1114"/>
                    <a:pt x="634" y="1105"/>
                  </a:cubicBezTo>
                  <a:cubicBezTo>
                    <a:pt x="734" y="1005"/>
                    <a:pt x="734" y="738"/>
                    <a:pt x="634" y="438"/>
                  </a:cubicBezTo>
                  <a:cubicBezTo>
                    <a:pt x="512" y="163"/>
                    <a:pt x="334" y="0"/>
                    <a:pt x="1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3"/>
            <p:cNvSpPr/>
            <p:nvPr/>
          </p:nvSpPr>
          <p:spPr>
            <a:xfrm>
              <a:off x="737124" y="3659701"/>
              <a:ext cx="27347" cy="39809"/>
            </a:xfrm>
            <a:custGeom>
              <a:rect b="b" l="l" r="r" t="t"/>
              <a:pathLst>
                <a:path extrusionOk="0" h="1118" w="768">
                  <a:moveTo>
                    <a:pt x="206" y="1"/>
                  </a:moveTo>
                  <a:cubicBezTo>
                    <a:pt x="180" y="1"/>
                    <a:pt x="155" y="8"/>
                    <a:pt x="134" y="24"/>
                  </a:cubicBezTo>
                  <a:cubicBezTo>
                    <a:pt x="0" y="91"/>
                    <a:pt x="0" y="391"/>
                    <a:pt x="134" y="691"/>
                  </a:cubicBezTo>
                  <a:cubicBezTo>
                    <a:pt x="244" y="938"/>
                    <a:pt x="421" y="1118"/>
                    <a:pt x="555" y="1118"/>
                  </a:cubicBezTo>
                  <a:cubicBezTo>
                    <a:pt x="584" y="1118"/>
                    <a:pt x="611" y="1109"/>
                    <a:pt x="634" y="1092"/>
                  </a:cubicBezTo>
                  <a:cubicBezTo>
                    <a:pt x="768" y="1025"/>
                    <a:pt x="768" y="725"/>
                    <a:pt x="634" y="424"/>
                  </a:cubicBezTo>
                  <a:cubicBezTo>
                    <a:pt x="522" y="201"/>
                    <a:pt x="340" y="1"/>
                    <a:pt x="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3"/>
            <p:cNvSpPr/>
            <p:nvPr/>
          </p:nvSpPr>
          <p:spPr>
            <a:xfrm>
              <a:off x="733563" y="3719807"/>
              <a:ext cx="26172" cy="39097"/>
            </a:xfrm>
            <a:custGeom>
              <a:rect b="b" l="l" r="r" t="t"/>
              <a:pathLst>
                <a:path extrusionOk="0" h="1098" w="735">
                  <a:moveTo>
                    <a:pt x="131" y="0"/>
                  </a:moveTo>
                  <a:cubicBezTo>
                    <a:pt x="121" y="0"/>
                    <a:pt x="110" y="2"/>
                    <a:pt x="100" y="4"/>
                  </a:cubicBezTo>
                  <a:cubicBezTo>
                    <a:pt x="0" y="71"/>
                    <a:pt x="0" y="371"/>
                    <a:pt x="100" y="671"/>
                  </a:cubicBezTo>
                  <a:cubicBezTo>
                    <a:pt x="210" y="918"/>
                    <a:pt x="410" y="1098"/>
                    <a:pt x="534" y="1098"/>
                  </a:cubicBezTo>
                  <a:cubicBezTo>
                    <a:pt x="560" y="1098"/>
                    <a:pt x="583" y="1089"/>
                    <a:pt x="601" y="1071"/>
                  </a:cubicBezTo>
                  <a:cubicBezTo>
                    <a:pt x="734" y="1005"/>
                    <a:pt x="734" y="705"/>
                    <a:pt x="601" y="404"/>
                  </a:cubicBezTo>
                  <a:cubicBezTo>
                    <a:pt x="446" y="188"/>
                    <a:pt x="263" y="0"/>
                    <a:pt x="1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3"/>
            <p:cNvSpPr/>
            <p:nvPr/>
          </p:nvSpPr>
          <p:spPr>
            <a:xfrm>
              <a:off x="646859" y="3721836"/>
              <a:ext cx="27347" cy="40165"/>
            </a:xfrm>
            <a:custGeom>
              <a:rect b="b" l="l" r="r" t="t"/>
              <a:pathLst>
                <a:path extrusionOk="0" h="1128" w="768">
                  <a:moveTo>
                    <a:pt x="189" y="1"/>
                  </a:moveTo>
                  <a:cubicBezTo>
                    <a:pt x="170" y="1"/>
                    <a:pt x="151" y="5"/>
                    <a:pt x="134" y="14"/>
                  </a:cubicBezTo>
                  <a:cubicBezTo>
                    <a:pt x="0" y="114"/>
                    <a:pt x="0" y="414"/>
                    <a:pt x="134" y="681"/>
                  </a:cubicBezTo>
                  <a:cubicBezTo>
                    <a:pt x="250" y="942"/>
                    <a:pt x="442" y="1127"/>
                    <a:pt x="577" y="1127"/>
                  </a:cubicBezTo>
                  <a:cubicBezTo>
                    <a:pt x="598" y="1127"/>
                    <a:pt x="617" y="1123"/>
                    <a:pt x="634" y="1115"/>
                  </a:cubicBezTo>
                  <a:cubicBezTo>
                    <a:pt x="768" y="1014"/>
                    <a:pt x="768" y="748"/>
                    <a:pt x="634" y="447"/>
                  </a:cubicBezTo>
                  <a:cubicBezTo>
                    <a:pt x="489" y="186"/>
                    <a:pt x="319" y="1"/>
                    <a:pt x="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3"/>
            <p:cNvSpPr/>
            <p:nvPr/>
          </p:nvSpPr>
          <p:spPr>
            <a:xfrm>
              <a:off x="579134" y="2520225"/>
              <a:ext cx="293441" cy="207948"/>
            </a:xfrm>
            <a:custGeom>
              <a:rect b="b" l="l" r="r" t="t"/>
              <a:pathLst>
                <a:path extrusionOk="0" h="5840" w="8241">
                  <a:moveTo>
                    <a:pt x="6520" y="0"/>
                  </a:moveTo>
                  <a:cubicBezTo>
                    <a:pt x="5228" y="0"/>
                    <a:pt x="6105" y="3705"/>
                    <a:pt x="6105" y="3705"/>
                  </a:cubicBezTo>
                  <a:cubicBezTo>
                    <a:pt x="6105" y="3705"/>
                    <a:pt x="4155" y="662"/>
                    <a:pt x="3055" y="662"/>
                  </a:cubicBezTo>
                  <a:cubicBezTo>
                    <a:pt x="2910" y="662"/>
                    <a:pt x="2779" y="715"/>
                    <a:pt x="2670" y="836"/>
                  </a:cubicBezTo>
                  <a:cubicBezTo>
                    <a:pt x="1702" y="1870"/>
                    <a:pt x="5171" y="4672"/>
                    <a:pt x="5171" y="4672"/>
                  </a:cubicBezTo>
                  <a:cubicBezTo>
                    <a:pt x="5171" y="4672"/>
                    <a:pt x="3437" y="3671"/>
                    <a:pt x="2142" y="3671"/>
                  </a:cubicBezTo>
                  <a:cubicBezTo>
                    <a:pt x="1668" y="3671"/>
                    <a:pt x="1252" y="3805"/>
                    <a:pt x="1002" y="4172"/>
                  </a:cubicBezTo>
                  <a:cubicBezTo>
                    <a:pt x="1" y="5540"/>
                    <a:pt x="5939" y="5840"/>
                    <a:pt x="5939" y="5840"/>
                  </a:cubicBezTo>
                  <a:cubicBezTo>
                    <a:pt x="5939" y="5840"/>
                    <a:pt x="6606" y="5740"/>
                    <a:pt x="7440" y="5406"/>
                  </a:cubicBezTo>
                  <a:cubicBezTo>
                    <a:pt x="8240" y="4972"/>
                    <a:pt x="7940" y="36"/>
                    <a:pt x="6572" y="2"/>
                  </a:cubicBezTo>
                  <a:cubicBezTo>
                    <a:pt x="6555" y="1"/>
                    <a:pt x="6537" y="0"/>
                    <a:pt x="65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3"/>
            <p:cNvSpPr/>
            <p:nvPr/>
          </p:nvSpPr>
          <p:spPr>
            <a:xfrm>
              <a:off x="663488" y="2647771"/>
              <a:ext cx="560640" cy="500891"/>
            </a:xfrm>
            <a:custGeom>
              <a:rect b="b" l="l" r="r" t="t"/>
              <a:pathLst>
                <a:path extrusionOk="0" h="14067" w="15745">
                  <a:moveTo>
                    <a:pt x="8570" y="0"/>
                  </a:moveTo>
                  <a:cubicBezTo>
                    <a:pt x="7150" y="0"/>
                    <a:pt x="5600" y="619"/>
                    <a:pt x="3970" y="1724"/>
                  </a:cubicBezTo>
                  <a:cubicBezTo>
                    <a:pt x="0" y="4326"/>
                    <a:pt x="968" y="8729"/>
                    <a:pt x="3503" y="11097"/>
                  </a:cubicBezTo>
                  <a:cubicBezTo>
                    <a:pt x="6638" y="14000"/>
                    <a:pt x="11342" y="14066"/>
                    <a:pt x="11342" y="14066"/>
                  </a:cubicBezTo>
                  <a:lnTo>
                    <a:pt x="13143" y="12999"/>
                  </a:lnTo>
                  <a:lnTo>
                    <a:pt x="14678" y="12098"/>
                  </a:lnTo>
                  <a:cubicBezTo>
                    <a:pt x="14678" y="12098"/>
                    <a:pt x="15745" y="8496"/>
                    <a:pt x="13677" y="4092"/>
                  </a:cubicBezTo>
                  <a:cubicBezTo>
                    <a:pt x="12328" y="1239"/>
                    <a:pt x="10579"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3"/>
            <p:cNvSpPr/>
            <p:nvPr/>
          </p:nvSpPr>
          <p:spPr>
            <a:xfrm>
              <a:off x="820267" y="2646881"/>
              <a:ext cx="402685" cy="442388"/>
            </a:xfrm>
            <a:custGeom>
              <a:rect b="b" l="l" r="r" t="t"/>
              <a:pathLst>
                <a:path extrusionOk="0" h="12424" w="11309">
                  <a:moveTo>
                    <a:pt x="4210" y="0"/>
                  </a:moveTo>
                  <a:cubicBezTo>
                    <a:pt x="2910" y="0"/>
                    <a:pt x="1494" y="519"/>
                    <a:pt x="0" y="1449"/>
                  </a:cubicBezTo>
                  <a:cubicBezTo>
                    <a:pt x="1291" y="725"/>
                    <a:pt x="2521" y="328"/>
                    <a:pt x="3664" y="328"/>
                  </a:cubicBezTo>
                  <a:cubicBezTo>
                    <a:pt x="5683" y="328"/>
                    <a:pt x="7432" y="1564"/>
                    <a:pt x="8773" y="4418"/>
                  </a:cubicBezTo>
                  <a:cubicBezTo>
                    <a:pt x="10842" y="8821"/>
                    <a:pt x="9774" y="12423"/>
                    <a:pt x="9774" y="12423"/>
                  </a:cubicBezTo>
                  <a:lnTo>
                    <a:pt x="10275" y="12123"/>
                  </a:lnTo>
                  <a:cubicBezTo>
                    <a:pt x="10275" y="12123"/>
                    <a:pt x="11309" y="8487"/>
                    <a:pt x="9274" y="4117"/>
                  </a:cubicBezTo>
                  <a:cubicBezTo>
                    <a:pt x="7957" y="1241"/>
                    <a:pt x="6222" y="0"/>
                    <a:pt x="4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3"/>
            <p:cNvSpPr/>
            <p:nvPr/>
          </p:nvSpPr>
          <p:spPr>
            <a:xfrm>
              <a:off x="758488" y="2778771"/>
              <a:ext cx="39239" cy="47821"/>
            </a:xfrm>
            <a:custGeom>
              <a:rect b="b" l="l" r="r" t="t"/>
              <a:pathLst>
                <a:path extrusionOk="0" h="1343" w="1102">
                  <a:moveTo>
                    <a:pt x="240" y="0"/>
                  </a:moveTo>
                  <a:cubicBezTo>
                    <a:pt x="214" y="0"/>
                    <a:pt x="189" y="5"/>
                    <a:pt x="168" y="13"/>
                  </a:cubicBezTo>
                  <a:cubicBezTo>
                    <a:pt x="1" y="113"/>
                    <a:pt x="34" y="480"/>
                    <a:pt x="234" y="847"/>
                  </a:cubicBezTo>
                  <a:cubicBezTo>
                    <a:pt x="424" y="1171"/>
                    <a:pt x="657" y="1342"/>
                    <a:pt x="845" y="1342"/>
                  </a:cubicBezTo>
                  <a:cubicBezTo>
                    <a:pt x="889" y="1342"/>
                    <a:pt x="930" y="1333"/>
                    <a:pt x="968" y="1314"/>
                  </a:cubicBezTo>
                  <a:cubicBezTo>
                    <a:pt x="1102" y="1247"/>
                    <a:pt x="1068" y="847"/>
                    <a:pt x="868" y="480"/>
                  </a:cubicBezTo>
                  <a:cubicBezTo>
                    <a:pt x="694" y="190"/>
                    <a:pt x="418" y="0"/>
                    <a:pt x="2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3"/>
            <p:cNvSpPr/>
            <p:nvPr/>
          </p:nvSpPr>
          <p:spPr>
            <a:xfrm>
              <a:off x="734738" y="2870532"/>
              <a:ext cx="40415" cy="48213"/>
            </a:xfrm>
            <a:custGeom>
              <a:rect b="b" l="l" r="r" t="t"/>
              <a:pathLst>
                <a:path extrusionOk="0" h="1354" w="1135">
                  <a:moveTo>
                    <a:pt x="281" y="0"/>
                  </a:moveTo>
                  <a:cubicBezTo>
                    <a:pt x="238" y="0"/>
                    <a:pt x="200" y="12"/>
                    <a:pt x="168" y="38"/>
                  </a:cubicBezTo>
                  <a:cubicBezTo>
                    <a:pt x="1" y="138"/>
                    <a:pt x="34" y="505"/>
                    <a:pt x="234" y="872"/>
                  </a:cubicBezTo>
                  <a:cubicBezTo>
                    <a:pt x="434" y="1186"/>
                    <a:pt x="707" y="1353"/>
                    <a:pt x="886" y="1353"/>
                  </a:cubicBezTo>
                  <a:cubicBezTo>
                    <a:pt x="917" y="1353"/>
                    <a:pt x="944" y="1349"/>
                    <a:pt x="968" y="1339"/>
                  </a:cubicBezTo>
                  <a:cubicBezTo>
                    <a:pt x="1135" y="1239"/>
                    <a:pt x="1068" y="872"/>
                    <a:pt x="868" y="505"/>
                  </a:cubicBezTo>
                  <a:cubicBezTo>
                    <a:pt x="707" y="209"/>
                    <a:pt x="459"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3"/>
            <p:cNvSpPr/>
            <p:nvPr/>
          </p:nvSpPr>
          <p:spPr>
            <a:xfrm>
              <a:off x="819092" y="2852016"/>
              <a:ext cx="40415" cy="47714"/>
            </a:xfrm>
            <a:custGeom>
              <a:rect b="b" l="l" r="r" t="t"/>
              <a:pathLst>
                <a:path extrusionOk="0" h="1340" w="1135">
                  <a:moveTo>
                    <a:pt x="258" y="1"/>
                  </a:moveTo>
                  <a:cubicBezTo>
                    <a:pt x="224" y="1"/>
                    <a:pt x="193" y="8"/>
                    <a:pt x="167" y="24"/>
                  </a:cubicBezTo>
                  <a:cubicBezTo>
                    <a:pt x="0" y="91"/>
                    <a:pt x="33" y="491"/>
                    <a:pt x="267" y="858"/>
                  </a:cubicBezTo>
                  <a:cubicBezTo>
                    <a:pt x="438" y="1172"/>
                    <a:pt x="707" y="1340"/>
                    <a:pt x="886" y="1340"/>
                  </a:cubicBezTo>
                  <a:cubicBezTo>
                    <a:pt x="916" y="1340"/>
                    <a:pt x="943" y="1335"/>
                    <a:pt x="967" y="1325"/>
                  </a:cubicBezTo>
                  <a:cubicBezTo>
                    <a:pt x="1134" y="1225"/>
                    <a:pt x="1101" y="858"/>
                    <a:pt x="867" y="491"/>
                  </a:cubicBezTo>
                  <a:cubicBezTo>
                    <a:pt x="699" y="211"/>
                    <a:pt x="436"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3"/>
            <p:cNvSpPr/>
            <p:nvPr/>
          </p:nvSpPr>
          <p:spPr>
            <a:xfrm>
              <a:off x="859471" y="2746974"/>
              <a:ext cx="39239" cy="48747"/>
            </a:xfrm>
            <a:custGeom>
              <a:rect b="b" l="l" r="r" t="t"/>
              <a:pathLst>
                <a:path extrusionOk="0" h="1369" w="1102">
                  <a:moveTo>
                    <a:pt x="293" y="1"/>
                  </a:moveTo>
                  <a:cubicBezTo>
                    <a:pt x="248" y="1"/>
                    <a:pt x="206" y="13"/>
                    <a:pt x="167" y="39"/>
                  </a:cubicBezTo>
                  <a:cubicBezTo>
                    <a:pt x="0" y="139"/>
                    <a:pt x="34" y="506"/>
                    <a:pt x="234" y="873"/>
                  </a:cubicBezTo>
                  <a:cubicBezTo>
                    <a:pt x="396" y="1197"/>
                    <a:pt x="646" y="1368"/>
                    <a:pt x="841" y="1368"/>
                  </a:cubicBezTo>
                  <a:cubicBezTo>
                    <a:pt x="887" y="1368"/>
                    <a:pt x="930" y="1359"/>
                    <a:pt x="968" y="1340"/>
                  </a:cubicBezTo>
                  <a:cubicBezTo>
                    <a:pt x="1101" y="1273"/>
                    <a:pt x="1068" y="873"/>
                    <a:pt x="868" y="506"/>
                  </a:cubicBezTo>
                  <a:cubicBezTo>
                    <a:pt x="706" y="210"/>
                    <a:pt x="480" y="1"/>
                    <a:pt x="2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3"/>
            <p:cNvSpPr/>
            <p:nvPr/>
          </p:nvSpPr>
          <p:spPr>
            <a:xfrm>
              <a:off x="912917" y="2836954"/>
              <a:ext cx="40415" cy="47821"/>
            </a:xfrm>
            <a:custGeom>
              <a:rect b="b" l="l" r="r" t="t"/>
              <a:pathLst>
                <a:path extrusionOk="0" h="1343" w="1135">
                  <a:moveTo>
                    <a:pt x="239" y="1"/>
                  </a:moveTo>
                  <a:cubicBezTo>
                    <a:pt x="213" y="1"/>
                    <a:pt x="189" y="5"/>
                    <a:pt x="167" y="14"/>
                  </a:cubicBezTo>
                  <a:cubicBezTo>
                    <a:pt x="0" y="114"/>
                    <a:pt x="34" y="481"/>
                    <a:pt x="234" y="848"/>
                  </a:cubicBezTo>
                  <a:cubicBezTo>
                    <a:pt x="423" y="1172"/>
                    <a:pt x="678" y="1343"/>
                    <a:pt x="857" y="1343"/>
                  </a:cubicBezTo>
                  <a:cubicBezTo>
                    <a:pt x="898" y="1343"/>
                    <a:pt x="936" y="1334"/>
                    <a:pt x="968" y="1315"/>
                  </a:cubicBezTo>
                  <a:cubicBezTo>
                    <a:pt x="1134" y="1248"/>
                    <a:pt x="1068" y="848"/>
                    <a:pt x="868" y="481"/>
                  </a:cubicBezTo>
                  <a:cubicBezTo>
                    <a:pt x="693" y="190"/>
                    <a:pt x="418"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3"/>
            <p:cNvSpPr/>
            <p:nvPr/>
          </p:nvSpPr>
          <p:spPr>
            <a:xfrm>
              <a:off x="921214" y="2685729"/>
              <a:ext cx="40415" cy="47714"/>
            </a:xfrm>
            <a:custGeom>
              <a:rect b="b" l="l" r="r" t="t"/>
              <a:pathLst>
                <a:path extrusionOk="0" h="1340" w="1135">
                  <a:moveTo>
                    <a:pt x="270" y="1"/>
                  </a:moveTo>
                  <a:cubicBezTo>
                    <a:pt x="234" y="1"/>
                    <a:pt x="199" y="8"/>
                    <a:pt x="168" y="24"/>
                  </a:cubicBezTo>
                  <a:cubicBezTo>
                    <a:pt x="1" y="91"/>
                    <a:pt x="68" y="491"/>
                    <a:pt x="268" y="858"/>
                  </a:cubicBezTo>
                  <a:cubicBezTo>
                    <a:pt x="439" y="1172"/>
                    <a:pt x="708" y="1340"/>
                    <a:pt x="886" y="1340"/>
                  </a:cubicBezTo>
                  <a:cubicBezTo>
                    <a:pt x="917" y="1340"/>
                    <a:pt x="944" y="1335"/>
                    <a:pt x="968" y="1325"/>
                  </a:cubicBezTo>
                  <a:cubicBezTo>
                    <a:pt x="1135" y="1225"/>
                    <a:pt x="1102" y="858"/>
                    <a:pt x="901" y="491"/>
                  </a:cubicBezTo>
                  <a:cubicBezTo>
                    <a:pt x="705" y="211"/>
                    <a:pt x="461" y="1"/>
                    <a:pt x="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3"/>
            <p:cNvSpPr/>
            <p:nvPr/>
          </p:nvSpPr>
          <p:spPr>
            <a:xfrm>
              <a:off x="978221" y="2767626"/>
              <a:ext cx="39239" cy="47109"/>
            </a:xfrm>
            <a:custGeom>
              <a:rect b="b" l="l" r="r" t="t"/>
              <a:pathLst>
                <a:path extrusionOk="0" h="1323" w="1102">
                  <a:moveTo>
                    <a:pt x="269" y="0"/>
                  </a:moveTo>
                  <a:cubicBezTo>
                    <a:pt x="231" y="0"/>
                    <a:pt x="197" y="8"/>
                    <a:pt x="168" y="26"/>
                  </a:cubicBezTo>
                  <a:cubicBezTo>
                    <a:pt x="1" y="93"/>
                    <a:pt x="34" y="460"/>
                    <a:pt x="234" y="860"/>
                  </a:cubicBezTo>
                  <a:cubicBezTo>
                    <a:pt x="423" y="1156"/>
                    <a:pt x="677" y="1322"/>
                    <a:pt x="856" y="1322"/>
                  </a:cubicBezTo>
                  <a:cubicBezTo>
                    <a:pt x="898" y="1322"/>
                    <a:pt x="936" y="1313"/>
                    <a:pt x="968" y="1293"/>
                  </a:cubicBezTo>
                  <a:cubicBezTo>
                    <a:pt x="1102" y="1227"/>
                    <a:pt x="1068" y="860"/>
                    <a:pt x="868" y="460"/>
                  </a:cubicBezTo>
                  <a:cubicBezTo>
                    <a:pt x="703" y="184"/>
                    <a:pt x="447"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3"/>
            <p:cNvSpPr/>
            <p:nvPr/>
          </p:nvSpPr>
          <p:spPr>
            <a:xfrm>
              <a:off x="1009128" y="2685729"/>
              <a:ext cx="40415" cy="47714"/>
            </a:xfrm>
            <a:custGeom>
              <a:rect b="b" l="l" r="r" t="t"/>
              <a:pathLst>
                <a:path extrusionOk="0" h="1340" w="1135">
                  <a:moveTo>
                    <a:pt x="258" y="1"/>
                  </a:moveTo>
                  <a:cubicBezTo>
                    <a:pt x="224" y="1"/>
                    <a:pt x="194" y="8"/>
                    <a:pt x="167" y="24"/>
                  </a:cubicBezTo>
                  <a:cubicBezTo>
                    <a:pt x="0" y="91"/>
                    <a:pt x="34" y="491"/>
                    <a:pt x="267" y="858"/>
                  </a:cubicBezTo>
                  <a:cubicBezTo>
                    <a:pt x="438" y="1172"/>
                    <a:pt x="707" y="1340"/>
                    <a:pt x="886" y="1340"/>
                  </a:cubicBezTo>
                  <a:cubicBezTo>
                    <a:pt x="916" y="1340"/>
                    <a:pt x="944" y="1335"/>
                    <a:pt x="968" y="1325"/>
                  </a:cubicBezTo>
                  <a:cubicBezTo>
                    <a:pt x="1134" y="1225"/>
                    <a:pt x="1101" y="858"/>
                    <a:pt x="868" y="491"/>
                  </a:cubicBezTo>
                  <a:cubicBezTo>
                    <a:pt x="699" y="211"/>
                    <a:pt x="436"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3"/>
            <p:cNvSpPr/>
            <p:nvPr/>
          </p:nvSpPr>
          <p:spPr>
            <a:xfrm>
              <a:off x="1062575" y="2759294"/>
              <a:ext cx="40415" cy="48284"/>
            </a:xfrm>
            <a:custGeom>
              <a:rect b="b" l="l" r="r" t="t"/>
              <a:pathLst>
                <a:path extrusionOk="0" h="1356" w="1135">
                  <a:moveTo>
                    <a:pt x="279" y="1"/>
                  </a:moveTo>
                  <a:cubicBezTo>
                    <a:pt x="240" y="1"/>
                    <a:pt x="202" y="9"/>
                    <a:pt x="167" y="26"/>
                  </a:cubicBezTo>
                  <a:cubicBezTo>
                    <a:pt x="0" y="126"/>
                    <a:pt x="34" y="493"/>
                    <a:pt x="267" y="860"/>
                  </a:cubicBezTo>
                  <a:cubicBezTo>
                    <a:pt x="429" y="1185"/>
                    <a:pt x="679" y="1356"/>
                    <a:pt x="857" y="1356"/>
                  </a:cubicBezTo>
                  <a:cubicBezTo>
                    <a:pt x="898" y="1356"/>
                    <a:pt x="936" y="1346"/>
                    <a:pt x="968" y="1327"/>
                  </a:cubicBezTo>
                  <a:cubicBezTo>
                    <a:pt x="1135" y="1261"/>
                    <a:pt x="1101" y="860"/>
                    <a:pt x="868" y="493"/>
                  </a:cubicBezTo>
                  <a:cubicBezTo>
                    <a:pt x="702" y="190"/>
                    <a:pt x="468"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3"/>
            <p:cNvSpPr/>
            <p:nvPr/>
          </p:nvSpPr>
          <p:spPr>
            <a:xfrm>
              <a:off x="1132650" y="2941782"/>
              <a:ext cx="40415" cy="48213"/>
            </a:xfrm>
            <a:custGeom>
              <a:rect b="b" l="l" r="r" t="t"/>
              <a:pathLst>
                <a:path extrusionOk="0" h="1354" w="1135">
                  <a:moveTo>
                    <a:pt x="281" y="0"/>
                  </a:moveTo>
                  <a:cubicBezTo>
                    <a:pt x="238" y="0"/>
                    <a:pt x="200" y="13"/>
                    <a:pt x="167" y="38"/>
                  </a:cubicBezTo>
                  <a:cubicBezTo>
                    <a:pt x="0" y="105"/>
                    <a:pt x="34" y="505"/>
                    <a:pt x="234" y="872"/>
                  </a:cubicBezTo>
                  <a:cubicBezTo>
                    <a:pt x="434" y="1186"/>
                    <a:pt x="707" y="1354"/>
                    <a:pt x="886" y="1354"/>
                  </a:cubicBezTo>
                  <a:cubicBezTo>
                    <a:pt x="916" y="1354"/>
                    <a:pt x="944" y="1349"/>
                    <a:pt x="968" y="1339"/>
                  </a:cubicBezTo>
                  <a:cubicBezTo>
                    <a:pt x="1135" y="1239"/>
                    <a:pt x="1068" y="872"/>
                    <a:pt x="868" y="505"/>
                  </a:cubicBezTo>
                  <a:cubicBezTo>
                    <a:pt x="706" y="210"/>
                    <a:pt x="458"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3"/>
            <p:cNvSpPr/>
            <p:nvPr/>
          </p:nvSpPr>
          <p:spPr>
            <a:xfrm>
              <a:off x="770381" y="2970803"/>
              <a:ext cx="39239" cy="47714"/>
            </a:xfrm>
            <a:custGeom>
              <a:rect b="b" l="l" r="r" t="t"/>
              <a:pathLst>
                <a:path extrusionOk="0" h="1340" w="1102">
                  <a:moveTo>
                    <a:pt x="258" y="1"/>
                  </a:moveTo>
                  <a:cubicBezTo>
                    <a:pt x="224" y="1"/>
                    <a:pt x="194" y="8"/>
                    <a:pt x="167" y="24"/>
                  </a:cubicBezTo>
                  <a:cubicBezTo>
                    <a:pt x="0" y="91"/>
                    <a:pt x="34" y="491"/>
                    <a:pt x="234" y="858"/>
                  </a:cubicBezTo>
                  <a:cubicBezTo>
                    <a:pt x="405" y="1172"/>
                    <a:pt x="674" y="1339"/>
                    <a:pt x="874" y="1339"/>
                  </a:cubicBezTo>
                  <a:cubicBezTo>
                    <a:pt x="907" y="1339"/>
                    <a:pt x="939" y="1335"/>
                    <a:pt x="968" y="1325"/>
                  </a:cubicBezTo>
                  <a:cubicBezTo>
                    <a:pt x="1101" y="1225"/>
                    <a:pt x="1068" y="858"/>
                    <a:pt x="868" y="491"/>
                  </a:cubicBezTo>
                  <a:cubicBezTo>
                    <a:pt x="699" y="210"/>
                    <a:pt x="437"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3"/>
            <p:cNvSpPr/>
            <p:nvPr/>
          </p:nvSpPr>
          <p:spPr>
            <a:xfrm>
              <a:off x="854699" y="2936726"/>
              <a:ext cx="40415" cy="47322"/>
            </a:xfrm>
            <a:custGeom>
              <a:rect b="b" l="l" r="r" t="t"/>
              <a:pathLst>
                <a:path extrusionOk="0" h="1329" w="1135">
                  <a:moveTo>
                    <a:pt x="239" y="1"/>
                  </a:moveTo>
                  <a:cubicBezTo>
                    <a:pt x="213" y="1"/>
                    <a:pt x="189" y="5"/>
                    <a:pt x="168" y="14"/>
                  </a:cubicBezTo>
                  <a:cubicBezTo>
                    <a:pt x="1" y="80"/>
                    <a:pt x="34" y="481"/>
                    <a:pt x="268" y="848"/>
                  </a:cubicBezTo>
                  <a:cubicBezTo>
                    <a:pt x="439" y="1162"/>
                    <a:pt x="708" y="1329"/>
                    <a:pt x="886" y="1329"/>
                  </a:cubicBezTo>
                  <a:cubicBezTo>
                    <a:pt x="917" y="1329"/>
                    <a:pt x="944" y="1324"/>
                    <a:pt x="968" y="1315"/>
                  </a:cubicBezTo>
                  <a:cubicBezTo>
                    <a:pt x="1135" y="1214"/>
                    <a:pt x="1102" y="848"/>
                    <a:pt x="868" y="481"/>
                  </a:cubicBezTo>
                  <a:cubicBezTo>
                    <a:pt x="665" y="190"/>
                    <a:pt x="411"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3"/>
            <p:cNvSpPr/>
            <p:nvPr/>
          </p:nvSpPr>
          <p:spPr>
            <a:xfrm>
              <a:off x="858260" y="3045543"/>
              <a:ext cx="39239" cy="48284"/>
            </a:xfrm>
            <a:custGeom>
              <a:rect b="b" l="l" r="r" t="t"/>
              <a:pathLst>
                <a:path extrusionOk="0" h="1356" w="1102">
                  <a:moveTo>
                    <a:pt x="280" y="1"/>
                  </a:moveTo>
                  <a:cubicBezTo>
                    <a:pt x="240" y="1"/>
                    <a:pt x="202" y="9"/>
                    <a:pt x="168" y="27"/>
                  </a:cubicBezTo>
                  <a:cubicBezTo>
                    <a:pt x="1" y="127"/>
                    <a:pt x="34" y="494"/>
                    <a:pt x="234" y="860"/>
                  </a:cubicBezTo>
                  <a:cubicBezTo>
                    <a:pt x="397" y="1185"/>
                    <a:pt x="646" y="1356"/>
                    <a:pt x="824" y="1356"/>
                  </a:cubicBezTo>
                  <a:cubicBezTo>
                    <a:pt x="866" y="1356"/>
                    <a:pt x="903" y="1346"/>
                    <a:pt x="935" y="1327"/>
                  </a:cubicBezTo>
                  <a:cubicBezTo>
                    <a:pt x="1102" y="1261"/>
                    <a:pt x="1068" y="860"/>
                    <a:pt x="868" y="494"/>
                  </a:cubicBezTo>
                  <a:cubicBezTo>
                    <a:pt x="703" y="190"/>
                    <a:pt x="469"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3"/>
            <p:cNvSpPr/>
            <p:nvPr/>
          </p:nvSpPr>
          <p:spPr>
            <a:xfrm>
              <a:off x="915303" y="2989283"/>
              <a:ext cx="40415" cy="48248"/>
            </a:xfrm>
            <a:custGeom>
              <a:rect b="b" l="l" r="r" t="t"/>
              <a:pathLst>
                <a:path extrusionOk="0" h="1355" w="1135">
                  <a:moveTo>
                    <a:pt x="281" y="1"/>
                  </a:moveTo>
                  <a:cubicBezTo>
                    <a:pt x="238" y="1"/>
                    <a:pt x="199" y="13"/>
                    <a:pt x="167" y="39"/>
                  </a:cubicBezTo>
                  <a:cubicBezTo>
                    <a:pt x="0" y="139"/>
                    <a:pt x="67" y="506"/>
                    <a:pt x="267" y="873"/>
                  </a:cubicBezTo>
                  <a:cubicBezTo>
                    <a:pt x="438" y="1187"/>
                    <a:pt x="707" y="1354"/>
                    <a:pt x="886" y="1354"/>
                  </a:cubicBezTo>
                  <a:cubicBezTo>
                    <a:pt x="916" y="1354"/>
                    <a:pt x="943" y="1349"/>
                    <a:pt x="967" y="1340"/>
                  </a:cubicBezTo>
                  <a:cubicBezTo>
                    <a:pt x="1134" y="1240"/>
                    <a:pt x="1101" y="873"/>
                    <a:pt x="901" y="506"/>
                  </a:cubicBezTo>
                  <a:cubicBezTo>
                    <a:pt x="712" y="210"/>
                    <a:pt x="459"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3"/>
            <p:cNvSpPr/>
            <p:nvPr/>
          </p:nvSpPr>
          <p:spPr>
            <a:xfrm>
              <a:off x="967539" y="2895457"/>
              <a:ext cx="40415" cy="48711"/>
            </a:xfrm>
            <a:custGeom>
              <a:rect b="b" l="l" r="r" t="t"/>
              <a:pathLst>
                <a:path extrusionOk="0" h="1368" w="1135">
                  <a:moveTo>
                    <a:pt x="294" y="1"/>
                  </a:moveTo>
                  <a:cubicBezTo>
                    <a:pt x="249" y="1"/>
                    <a:pt x="206" y="13"/>
                    <a:pt x="168" y="38"/>
                  </a:cubicBezTo>
                  <a:cubicBezTo>
                    <a:pt x="1" y="139"/>
                    <a:pt x="34" y="505"/>
                    <a:pt x="268" y="872"/>
                  </a:cubicBezTo>
                  <a:cubicBezTo>
                    <a:pt x="430" y="1197"/>
                    <a:pt x="680" y="1368"/>
                    <a:pt x="857" y="1368"/>
                  </a:cubicBezTo>
                  <a:cubicBezTo>
                    <a:pt x="899" y="1368"/>
                    <a:pt x="936" y="1358"/>
                    <a:pt x="968" y="1339"/>
                  </a:cubicBezTo>
                  <a:cubicBezTo>
                    <a:pt x="1135" y="1273"/>
                    <a:pt x="1102" y="872"/>
                    <a:pt x="868" y="505"/>
                  </a:cubicBezTo>
                  <a:cubicBezTo>
                    <a:pt x="707" y="210"/>
                    <a:pt x="480" y="1"/>
                    <a:pt x="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3"/>
            <p:cNvSpPr/>
            <p:nvPr/>
          </p:nvSpPr>
          <p:spPr>
            <a:xfrm>
              <a:off x="1037614" y="2866651"/>
              <a:ext cx="39239" cy="47821"/>
            </a:xfrm>
            <a:custGeom>
              <a:rect b="b" l="l" r="r" t="t"/>
              <a:pathLst>
                <a:path extrusionOk="0" h="1343" w="1102">
                  <a:moveTo>
                    <a:pt x="240" y="1"/>
                  </a:moveTo>
                  <a:cubicBezTo>
                    <a:pt x="214" y="1"/>
                    <a:pt x="189" y="5"/>
                    <a:pt x="168" y="14"/>
                  </a:cubicBezTo>
                  <a:cubicBezTo>
                    <a:pt x="1" y="114"/>
                    <a:pt x="34" y="481"/>
                    <a:pt x="234" y="847"/>
                  </a:cubicBezTo>
                  <a:cubicBezTo>
                    <a:pt x="424" y="1172"/>
                    <a:pt x="678" y="1343"/>
                    <a:pt x="857" y="1343"/>
                  </a:cubicBezTo>
                  <a:cubicBezTo>
                    <a:pt x="899" y="1343"/>
                    <a:pt x="937" y="1333"/>
                    <a:pt x="968" y="1314"/>
                  </a:cubicBezTo>
                  <a:cubicBezTo>
                    <a:pt x="1102" y="1248"/>
                    <a:pt x="1068" y="847"/>
                    <a:pt x="868" y="481"/>
                  </a:cubicBezTo>
                  <a:cubicBezTo>
                    <a:pt x="694" y="190"/>
                    <a:pt x="418" y="1"/>
                    <a:pt x="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3"/>
            <p:cNvSpPr/>
            <p:nvPr/>
          </p:nvSpPr>
          <p:spPr>
            <a:xfrm>
              <a:off x="1000796" y="3009935"/>
              <a:ext cx="39239" cy="48284"/>
            </a:xfrm>
            <a:custGeom>
              <a:rect b="b" l="l" r="r" t="t"/>
              <a:pathLst>
                <a:path extrusionOk="0" h="1356" w="1102">
                  <a:moveTo>
                    <a:pt x="280" y="0"/>
                  </a:moveTo>
                  <a:cubicBezTo>
                    <a:pt x="240" y="0"/>
                    <a:pt x="202" y="8"/>
                    <a:pt x="168" y="26"/>
                  </a:cubicBezTo>
                  <a:cubicBezTo>
                    <a:pt x="1" y="126"/>
                    <a:pt x="34" y="493"/>
                    <a:pt x="234" y="860"/>
                  </a:cubicBezTo>
                  <a:cubicBezTo>
                    <a:pt x="396" y="1184"/>
                    <a:pt x="646" y="1355"/>
                    <a:pt x="824" y="1355"/>
                  </a:cubicBezTo>
                  <a:cubicBezTo>
                    <a:pt x="865" y="1355"/>
                    <a:pt x="903" y="1346"/>
                    <a:pt x="935" y="1327"/>
                  </a:cubicBezTo>
                  <a:cubicBezTo>
                    <a:pt x="1102" y="1260"/>
                    <a:pt x="1068" y="860"/>
                    <a:pt x="868" y="493"/>
                  </a:cubicBezTo>
                  <a:cubicBezTo>
                    <a:pt x="703" y="189"/>
                    <a:pt x="469"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3"/>
            <p:cNvSpPr/>
            <p:nvPr/>
          </p:nvSpPr>
          <p:spPr>
            <a:xfrm>
              <a:off x="1121968" y="2857784"/>
              <a:ext cx="40415" cy="47892"/>
            </a:xfrm>
            <a:custGeom>
              <a:rect b="b" l="l" r="r" t="t"/>
              <a:pathLst>
                <a:path extrusionOk="0" h="1345" w="1135">
                  <a:moveTo>
                    <a:pt x="278" y="1"/>
                  </a:moveTo>
                  <a:cubicBezTo>
                    <a:pt x="236" y="1"/>
                    <a:pt x="199" y="10"/>
                    <a:pt x="167" y="29"/>
                  </a:cubicBezTo>
                  <a:cubicBezTo>
                    <a:pt x="0" y="96"/>
                    <a:pt x="34" y="496"/>
                    <a:pt x="267" y="863"/>
                  </a:cubicBezTo>
                  <a:cubicBezTo>
                    <a:pt x="438" y="1177"/>
                    <a:pt x="707" y="1344"/>
                    <a:pt x="886" y="1344"/>
                  </a:cubicBezTo>
                  <a:cubicBezTo>
                    <a:pt x="916" y="1344"/>
                    <a:pt x="944" y="1340"/>
                    <a:pt x="968" y="1330"/>
                  </a:cubicBezTo>
                  <a:cubicBezTo>
                    <a:pt x="1134" y="1230"/>
                    <a:pt x="1101" y="863"/>
                    <a:pt x="868" y="496"/>
                  </a:cubicBezTo>
                  <a:cubicBezTo>
                    <a:pt x="705" y="172"/>
                    <a:pt x="456"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3"/>
            <p:cNvSpPr/>
            <p:nvPr/>
          </p:nvSpPr>
          <p:spPr>
            <a:xfrm>
              <a:off x="1074432" y="2979491"/>
              <a:ext cx="40450" cy="47394"/>
            </a:xfrm>
            <a:custGeom>
              <a:rect b="b" l="l" r="r" t="t"/>
              <a:pathLst>
                <a:path extrusionOk="0" h="1331" w="1136">
                  <a:moveTo>
                    <a:pt x="240" y="1"/>
                  </a:moveTo>
                  <a:cubicBezTo>
                    <a:pt x="214" y="1"/>
                    <a:pt x="189" y="5"/>
                    <a:pt x="168" y="13"/>
                  </a:cubicBezTo>
                  <a:cubicBezTo>
                    <a:pt x="1" y="114"/>
                    <a:pt x="34" y="480"/>
                    <a:pt x="268" y="847"/>
                  </a:cubicBezTo>
                  <a:cubicBezTo>
                    <a:pt x="435" y="1183"/>
                    <a:pt x="697" y="1331"/>
                    <a:pt x="875" y="1331"/>
                  </a:cubicBezTo>
                  <a:cubicBezTo>
                    <a:pt x="910" y="1331"/>
                    <a:pt x="941" y="1325"/>
                    <a:pt x="968" y="1314"/>
                  </a:cubicBezTo>
                  <a:cubicBezTo>
                    <a:pt x="1135" y="1248"/>
                    <a:pt x="1102" y="847"/>
                    <a:pt x="868" y="480"/>
                  </a:cubicBezTo>
                  <a:cubicBezTo>
                    <a:pt x="694" y="190"/>
                    <a:pt x="418" y="1"/>
                    <a:pt x="2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3"/>
            <p:cNvSpPr/>
            <p:nvPr/>
          </p:nvSpPr>
          <p:spPr>
            <a:xfrm>
              <a:off x="1074432" y="3058504"/>
              <a:ext cx="40450" cy="47216"/>
            </a:xfrm>
            <a:custGeom>
              <a:rect b="b" l="l" r="r" t="t"/>
              <a:pathLst>
                <a:path extrusionOk="0" h="1326" w="1136">
                  <a:moveTo>
                    <a:pt x="280" y="1"/>
                  </a:moveTo>
                  <a:cubicBezTo>
                    <a:pt x="238" y="1"/>
                    <a:pt x="200" y="10"/>
                    <a:pt x="168" y="29"/>
                  </a:cubicBezTo>
                  <a:cubicBezTo>
                    <a:pt x="1" y="96"/>
                    <a:pt x="34" y="463"/>
                    <a:pt x="268" y="863"/>
                  </a:cubicBezTo>
                  <a:cubicBezTo>
                    <a:pt x="429" y="1160"/>
                    <a:pt x="678" y="1326"/>
                    <a:pt x="856" y="1326"/>
                  </a:cubicBezTo>
                  <a:cubicBezTo>
                    <a:pt x="898" y="1326"/>
                    <a:pt x="936" y="1316"/>
                    <a:pt x="968" y="1297"/>
                  </a:cubicBezTo>
                  <a:cubicBezTo>
                    <a:pt x="1135" y="1230"/>
                    <a:pt x="1102" y="863"/>
                    <a:pt x="868" y="463"/>
                  </a:cubicBezTo>
                  <a:cubicBezTo>
                    <a:pt x="707" y="167"/>
                    <a:pt x="458"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3"/>
            <p:cNvSpPr/>
            <p:nvPr/>
          </p:nvSpPr>
          <p:spPr>
            <a:xfrm>
              <a:off x="962803" y="3069934"/>
              <a:ext cx="40415" cy="47678"/>
            </a:xfrm>
            <a:custGeom>
              <a:rect b="b" l="l" r="r" t="t"/>
              <a:pathLst>
                <a:path extrusionOk="0" h="1339" w="1135">
                  <a:moveTo>
                    <a:pt x="319" y="1"/>
                  </a:moveTo>
                  <a:cubicBezTo>
                    <a:pt x="267" y="1"/>
                    <a:pt x="216" y="14"/>
                    <a:pt x="167" y="42"/>
                  </a:cubicBezTo>
                  <a:cubicBezTo>
                    <a:pt x="0" y="109"/>
                    <a:pt x="34" y="476"/>
                    <a:pt x="267" y="876"/>
                  </a:cubicBezTo>
                  <a:cubicBezTo>
                    <a:pt x="429" y="1172"/>
                    <a:pt x="678" y="1338"/>
                    <a:pt x="855" y="1338"/>
                  </a:cubicBezTo>
                  <a:cubicBezTo>
                    <a:pt x="897" y="1338"/>
                    <a:pt x="936" y="1329"/>
                    <a:pt x="968" y="1310"/>
                  </a:cubicBezTo>
                  <a:cubicBezTo>
                    <a:pt x="1134" y="1243"/>
                    <a:pt x="1101" y="876"/>
                    <a:pt x="901" y="476"/>
                  </a:cubicBezTo>
                  <a:cubicBezTo>
                    <a:pt x="717" y="186"/>
                    <a:pt x="512" y="1"/>
                    <a:pt x="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3"/>
            <p:cNvSpPr/>
            <p:nvPr/>
          </p:nvSpPr>
          <p:spPr>
            <a:xfrm>
              <a:off x="906971" y="3022433"/>
              <a:ext cx="762570" cy="755734"/>
            </a:xfrm>
            <a:custGeom>
              <a:rect b="b" l="l" r="r" t="t"/>
              <a:pathLst>
                <a:path extrusionOk="0" h="21224" w="21416">
                  <a:moveTo>
                    <a:pt x="9349" y="1"/>
                  </a:moveTo>
                  <a:cubicBezTo>
                    <a:pt x="5420" y="1"/>
                    <a:pt x="2491" y="3174"/>
                    <a:pt x="1535" y="6747"/>
                  </a:cubicBezTo>
                  <a:cubicBezTo>
                    <a:pt x="1" y="12584"/>
                    <a:pt x="3036" y="18422"/>
                    <a:pt x="3036" y="18422"/>
                  </a:cubicBezTo>
                  <a:lnTo>
                    <a:pt x="5505" y="19923"/>
                  </a:lnTo>
                  <a:lnTo>
                    <a:pt x="7673" y="21224"/>
                  </a:lnTo>
                  <a:cubicBezTo>
                    <a:pt x="7673" y="21224"/>
                    <a:pt x="12843" y="20156"/>
                    <a:pt x="16913" y="14719"/>
                  </a:cubicBezTo>
                  <a:cubicBezTo>
                    <a:pt x="21416" y="8648"/>
                    <a:pt x="19348" y="4245"/>
                    <a:pt x="13477" y="1109"/>
                  </a:cubicBezTo>
                  <a:cubicBezTo>
                    <a:pt x="12017" y="338"/>
                    <a:pt x="10630" y="1"/>
                    <a:pt x="9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3"/>
            <p:cNvSpPr/>
            <p:nvPr/>
          </p:nvSpPr>
          <p:spPr>
            <a:xfrm>
              <a:off x="1155226" y="3074990"/>
              <a:ext cx="508404" cy="703177"/>
            </a:xfrm>
            <a:custGeom>
              <a:rect b="b" l="l" r="r" t="t"/>
              <a:pathLst>
                <a:path extrusionOk="0" h="19748" w="14278">
                  <a:moveTo>
                    <a:pt x="7105" y="0"/>
                  </a:moveTo>
                  <a:cubicBezTo>
                    <a:pt x="11942" y="3102"/>
                    <a:pt x="13376" y="7272"/>
                    <a:pt x="9240" y="12809"/>
                  </a:cubicBezTo>
                  <a:cubicBezTo>
                    <a:pt x="5171" y="18280"/>
                    <a:pt x="0" y="19314"/>
                    <a:pt x="0" y="19314"/>
                  </a:cubicBezTo>
                  <a:lnTo>
                    <a:pt x="634" y="19748"/>
                  </a:lnTo>
                  <a:cubicBezTo>
                    <a:pt x="634" y="19748"/>
                    <a:pt x="5838" y="18647"/>
                    <a:pt x="9907" y="13243"/>
                  </a:cubicBezTo>
                  <a:cubicBezTo>
                    <a:pt x="14277" y="7439"/>
                    <a:pt x="12509" y="3136"/>
                    <a:pt x="7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3"/>
            <p:cNvSpPr/>
            <p:nvPr/>
          </p:nvSpPr>
          <p:spPr>
            <a:xfrm>
              <a:off x="1165908" y="3066516"/>
              <a:ext cx="40415" cy="49032"/>
            </a:xfrm>
            <a:custGeom>
              <a:rect b="b" l="l" r="r" t="t"/>
              <a:pathLst>
                <a:path extrusionOk="0" h="1377" w="1135">
                  <a:moveTo>
                    <a:pt x="854" y="0"/>
                  </a:moveTo>
                  <a:cubicBezTo>
                    <a:pt x="677" y="0"/>
                    <a:pt x="429" y="209"/>
                    <a:pt x="267" y="505"/>
                  </a:cubicBezTo>
                  <a:cubicBezTo>
                    <a:pt x="67" y="839"/>
                    <a:pt x="0" y="1205"/>
                    <a:pt x="201" y="1339"/>
                  </a:cubicBezTo>
                  <a:cubicBezTo>
                    <a:pt x="233" y="1365"/>
                    <a:pt x="271" y="1377"/>
                    <a:pt x="314" y="1377"/>
                  </a:cubicBezTo>
                  <a:cubicBezTo>
                    <a:pt x="492" y="1377"/>
                    <a:pt x="740" y="1168"/>
                    <a:pt x="901" y="872"/>
                  </a:cubicBezTo>
                  <a:cubicBezTo>
                    <a:pt x="1101" y="505"/>
                    <a:pt x="1135" y="138"/>
                    <a:pt x="968" y="38"/>
                  </a:cubicBezTo>
                  <a:cubicBezTo>
                    <a:pt x="935" y="12"/>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3"/>
            <p:cNvSpPr/>
            <p:nvPr/>
          </p:nvSpPr>
          <p:spPr>
            <a:xfrm>
              <a:off x="1225301" y="3127511"/>
              <a:ext cx="40415" cy="48747"/>
            </a:xfrm>
            <a:custGeom>
              <a:rect b="b" l="l" r="r" t="t"/>
              <a:pathLst>
                <a:path extrusionOk="0" h="1369" w="1135">
                  <a:moveTo>
                    <a:pt x="867" y="0"/>
                  </a:moveTo>
                  <a:cubicBezTo>
                    <a:pt x="689" y="0"/>
                    <a:pt x="433" y="190"/>
                    <a:pt x="267" y="493"/>
                  </a:cubicBezTo>
                  <a:cubicBezTo>
                    <a:pt x="67" y="827"/>
                    <a:pt x="0" y="1194"/>
                    <a:pt x="200" y="1327"/>
                  </a:cubicBezTo>
                  <a:cubicBezTo>
                    <a:pt x="235" y="1355"/>
                    <a:pt x="277" y="1368"/>
                    <a:pt x="324" y="1368"/>
                  </a:cubicBezTo>
                  <a:cubicBezTo>
                    <a:pt x="501" y="1368"/>
                    <a:pt x="743" y="1177"/>
                    <a:pt x="901" y="860"/>
                  </a:cubicBezTo>
                  <a:cubicBezTo>
                    <a:pt x="1134" y="493"/>
                    <a:pt x="1134" y="126"/>
                    <a:pt x="968" y="26"/>
                  </a:cubicBezTo>
                  <a:cubicBezTo>
                    <a:pt x="939" y="9"/>
                    <a:pt x="905" y="0"/>
                    <a:pt x="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3"/>
            <p:cNvSpPr/>
            <p:nvPr/>
          </p:nvSpPr>
          <p:spPr>
            <a:xfrm>
              <a:off x="1067311" y="3117434"/>
              <a:ext cx="40415" cy="48141"/>
            </a:xfrm>
            <a:custGeom>
              <a:rect b="b" l="l" r="r" t="t"/>
              <a:pathLst>
                <a:path extrusionOk="0" h="1352" w="1135">
                  <a:moveTo>
                    <a:pt x="843" y="1"/>
                  </a:moveTo>
                  <a:cubicBezTo>
                    <a:pt x="665" y="1"/>
                    <a:pt x="418" y="186"/>
                    <a:pt x="234" y="476"/>
                  </a:cubicBezTo>
                  <a:cubicBezTo>
                    <a:pt x="34" y="810"/>
                    <a:pt x="1" y="1210"/>
                    <a:pt x="168" y="1310"/>
                  </a:cubicBezTo>
                  <a:cubicBezTo>
                    <a:pt x="203" y="1338"/>
                    <a:pt x="245" y="1351"/>
                    <a:pt x="293" y="1351"/>
                  </a:cubicBezTo>
                  <a:cubicBezTo>
                    <a:pt x="469" y="1351"/>
                    <a:pt x="710" y="1166"/>
                    <a:pt x="868" y="876"/>
                  </a:cubicBezTo>
                  <a:cubicBezTo>
                    <a:pt x="1068" y="543"/>
                    <a:pt x="1135" y="142"/>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3"/>
            <p:cNvSpPr/>
            <p:nvPr/>
          </p:nvSpPr>
          <p:spPr>
            <a:xfrm>
              <a:off x="1133825" y="3169065"/>
              <a:ext cx="40415" cy="48747"/>
            </a:xfrm>
            <a:custGeom>
              <a:rect b="b" l="l" r="r" t="t"/>
              <a:pathLst>
                <a:path extrusionOk="0" h="1369" w="1135">
                  <a:moveTo>
                    <a:pt x="868" y="1"/>
                  </a:moveTo>
                  <a:cubicBezTo>
                    <a:pt x="690" y="1"/>
                    <a:pt x="433" y="190"/>
                    <a:pt x="268" y="494"/>
                  </a:cubicBezTo>
                  <a:cubicBezTo>
                    <a:pt x="34" y="827"/>
                    <a:pt x="1" y="1194"/>
                    <a:pt x="168" y="1328"/>
                  </a:cubicBezTo>
                  <a:cubicBezTo>
                    <a:pt x="202" y="1355"/>
                    <a:pt x="244" y="1369"/>
                    <a:pt x="291" y="1369"/>
                  </a:cubicBezTo>
                  <a:cubicBezTo>
                    <a:pt x="468" y="1369"/>
                    <a:pt x="710" y="1177"/>
                    <a:pt x="868" y="861"/>
                  </a:cubicBezTo>
                  <a:cubicBezTo>
                    <a:pt x="1135" y="527"/>
                    <a:pt x="1135" y="160"/>
                    <a:pt x="968" y="27"/>
                  </a:cubicBezTo>
                  <a:cubicBezTo>
                    <a:pt x="939" y="9"/>
                    <a:pt x="905" y="1"/>
                    <a:pt x="8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3"/>
            <p:cNvSpPr/>
            <p:nvPr/>
          </p:nvSpPr>
          <p:spPr>
            <a:xfrm>
              <a:off x="1283483" y="3058041"/>
              <a:ext cx="40415" cy="48141"/>
            </a:xfrm>
            <a:custGeom>
              <a:rect b="b" l="l" r="r" t="t"/>
              <a:pathLst>
                <a:path extrusionOk="0" h="1352" w="1135">
                  <a:moveTo>
                    <a:pt x="843" y="1"/>
                  </a:moveTo>
                  <a:cubicBezTo>
                    <a:pt x="666" y="1"/>
                    <a:pt x="426" y="187"/>
                    <a:pt x="268" y="476"/>
                  </a:cubicBezTo>
                  <a:cubicBezTo>
                    <a:pt x="68" y="810"/>
                    <a:pt x="1" y="1210"/>
                    <a:pt x="168" y="1310"/>
                  </a:cubicBezTo>
                  <a:cubicBezTo>
                    <a:pt x="203" y="1338"/>
                    <a:pt x="245" y="1351"/>
                    <a:pt x="293" y="1351"/>
                  </a:cubicBezTo>
                  <a:cubicBezTo>
                    <a:pt x="471" y="1351"/>
                    <a:pt x="717" y="1166"/>
                    <a:pt x="901" y="876"/>
                  </a:cubicBezTo>
                  <a:cubicBezTo>
                    <a:pt x="1102" y="476"/>
                    <a:pt x="1135" y="109"/>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3"/>
            <p:cNvSpPr/>
            <p:nvPr/>
          </p:nvSpPr>
          <p:spPr>
            <a:xfrm>
              <a:off x="1192044" y="3236221"/>
              <a:ext cx="40415" cy="48141"/>
            </a:xfrm>
            <a:custGeom>
              <a:rect b="b" l="l" r="r" t="t"/>
              <a:pathLst>
                <a:path extrusionOk="0" h="1352" w="1135">
                  <a:moveTo>
                    <a:pt x="842" y="1"/>
                  </a:moveTo>
                  <a:cubicBezTo>
                    <a:pt x="664" y="1"/>
                    <a:pt x="418" y="186"/>
                    <a:pt x="234" y="476"/>
                  </a:cubicBezTo>
                  <a:cubicBezTo>
                    <a:pt x="34" y="809"/>
                    <a:pt x="0" y="1210"/>
                    <a:pt x="167" y="1310"/>
                  </a:cubicBezTo>
                  <a:cubicBezTo>
                    <a:pt x="202" y="1338"/>
                    <a:pt x="245" y="1351"/>
                    <a:pt x="292" y="1351"/>
                  </a:cubicBezTo>
                  <a:cubicBezTo>
                    <a:pt x="469" y="1351"/>
                    <a:pt x="710" y="1165"/>
                    <a:pt x="868" y="876"/>
                  </a:cubicBezTo>
                  <a:cubicBezTo>
                    <a:pt x="1068" y="476"/>
                    <a:pt x="1134" y="109"/>
                    <a:pt x="968" y="42"/>
                  </a:cubicBezTo>
                  <a:cubicBezTo>
                    <a:pt x="932" y="14"/>
                    <a:pt x="890" y="1"/>
                    <a:pt x="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3"/>
            <p:cNvSpPr/>
            <p:nvPr/>
          </p:nvSpPr>
          <p:spPr>
            <a:xfrm>
              <a:off x="1328633" y="3125873"/>
              <a:ext cx="40415" cy="49067"/>
            </a:xfrm>
            <a:custGeom>
              <a:rect b="b" l="l" r="r" t="t"/>
              <a:pathLst>
                <a:path extrusionOk="0" h="1378" w="1135">
                  <a:moveTo>
                    <a:pt x="854" y="1"/>
                  </a:moveTo>
                  <a:cubicBezTo>
                    <a:pt x="675" y="1"/>
                    <a:pt x="422" y="210"/>
                    <a:pt x="234" y="506"/>
                  </a:cubicBezTo>
                  <a:cubicBezTo>
                    <a:pt x="34" y="839"/>
                    <a:pt x="0" y="1206"/>
                    <a:pt x="167" y="1340"/>
                  </a:cubicBezTo>
                  <a:cubicBezTo>
                    <a:pt x="199" y="1366"/>
                    <a:pt x="238" y="1378"/>
                    <a:pt x="281" y="1378"/>
                  </a:cubicBezTo>
                  <a:cubicBezTo>
                    <a:pt x="458" y="1378"/>
                    <a:pt x="706" y="1169"/>
                    <a:pt x="868" y="873"/>
                  </a:cubicBezTo>
                  <a:cubicBezTo>
                    <a:pt x="1135" y="506"/>
                    <a:pt x="1135" y="139"/>
                    <a:pt x="968" y="39"/>
                  </a:cubicBezTo>
                  <a:cubicBezTo>
                    <a:pt x="935" y="13"/>
                    <a:pt x="897" y="1"/>
                    <a:pt x="8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3"/>
            <p:cNvSpPr/>
            <p:nvPr/>
          </p:nvSpPr>
          <p:spPr>
            <a:xfrm>
              <a:off x="1408216" y="3133458"/>
              <a:ext cx="40415" cy="48747"/>
            </a:xfrm>
            <a:custGeom>
              <a:rect b="b" l="l" r="r" t="t"/>
              <a:pathLst>
                <a:path extrusionOk="0" h="1369" w="1135">
                  <a:moveTo>
                    <a:pt x="867" y="0"/>
                  </a:moveTo>
                  <a:cubicBezTo>
                    <a:pt x="689" y="0"/>
                    <a:pt x="433" y="190"/>
                    <a:pt x="267" y="493"/>
                  </a:cubicBezTo>
                  <a:cubicBezTo>
                    <a:pt x="67" y="827"/>
                    <a:pt x="0" y="1193"/>
                    <a:pt x="167" y="1327"/>
                  </a:cubicBezTo>
                  <a:cubicBezTo>
                    <a:pt x="202" y="1355"/>
                    <a:pt x="244" y="1368"/>
                    <a:pt x="291" y="1368"/>
                  </a:cubicBezTo>
                  <a:cubicBezTo>
                    <a:pt x="469" y="1368"/>
                    <a:pt x="716" y="1177"/>
                    <a:pt x="901" y="860"/>
                  </a:cubicBezTo>
                  <a:cubicBezTo>
                    <a:pt x="1134" y="526"/>
                    <a:pt x="1134" y="159"/>
                    <a:pt x="968" y="26"/>
                  </a:cubicBezTo>
                  <a:cubicBezTo>
                    <a:pt x="939" y="9"/>
                    <a:pt x="905" y="0"/>
                    <a:pt x="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3"/>
            <p:cNvSpPr/>
            <p:nvPr/>
          </p:nvSpPr>
          <p:spPr>
            <a:xfrm>
              <a:off x="1303673" y="3222548"/>
              <a:ext cx="39239" cy="48711"/>
            </a:xfrm>
            <a:custGeom>
              <a:rect b="b" l="l" r="r" t="t"/>
              <a:pathLst>
                <a:path extrusionOk="0" h="1368" w="1102">
                  <a:moveTo>
                    <a:pt x="835" y="0"/>
                  </a:moveTo>
                  <a:cubicBezTo>
                    <a:pt x="656" y="0"/>
                    <a:pt x="400" y="189"/>
                    <a:pt x="234" y="493"/>
                  </a:cubicBezTo>
                  <a:cubicBezTo>
                    <a:pt x="34" y="826"/>
                    <a:pt x="1" y="1193"/>
                    <a:pt x="168" y="1327"/>
                  </a:cubicBezTo>
                  <a:cubicBezTo>
                    <a:pt x="202" y="1355"/>
                    <a:pt x="245" y="1368"/>
                    <a:pt x="291" y="1368"/>
                  </a:cubicBezTo>
                  <a:cubicBezTo>
                    <a:pt x="468" y="1368"/>
                    <a:pt x="710" y="1176"/>
                    <a:pt x="868" y="860"/>
                  </a:cubicBezTo>
                  <a:cubicBezTo>
                    <a:pt x="1102" y="526"/>
                    <a:pt x="1102" y="126"/>
                    <a:pt x="935" y="26"/>
                  </a:cubicBezTo>
                  <a:cubicBezTo>
                    <a:pt x="906" y="8"/>
                    <a:pt x="872" y="0"/>
                    <a:pt x="8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3"/>
            <p:cNvSpPr/>
            <p:nvPr/>
          </p:nvSpPr>
          <p:spPr>
            <a:xfrm>
              <a:off x="1473520" y="3204708"/>
              <a:ext cx="40450" cy="48747"/>
            </a:xfrm>
            <a:custGeom>
              <a:rect b="b" l="l" r="r" t="t"/>
              <a:pathLst>
                <a:path extrusionOk="0" h="1369" w="1136">
                  <a:moveTo>
                    <a:pt x="868" y="1"/>
                  </a:moveTo>
                  <a:cubicBezTo>
                    <a:pt x="690" y="1"/>
                    <a:pt x="433" y="190"/>
                    <a:pt x="268" y="493"/>
                  </a:cubicBezTo>
                  <a:cubicBezTo>
                    <a:pt x="68" y="827"/>
                    <a:pt x="1" y="1194"/>
                    <a:pt x="168" y="1327"/>
                  </a:cubicBezTo>
                  <a:cubicBezTo>
                    <a:pt x="203" y="1355"/>
                    <a:pt x="245" y="1368"/>
                    <a:pt x="292" y="1368"/>
                  </a:cubicBezTo>
                  <a:cubicBezTo>
                    <a:pt x="469" y="1368"/>
                    <a:pt x="717" y="1177"/>
                    <a:pt x="902" y="860"/>
                  </a:cubicBezTo>
                  <a:cubicBezTo>
                    <a:pt x="1102" y="527"/>
                    <a:pt x="1135" y="160"/>
                    <a:pt x="968" y="26"/>
                  </a:cubicBezTo>
                  <a:cubicBezTo>
                    <a:pt x="939" y="9"/>
                    <a:pt x="905" y="1"/>
                    <a:pt x="8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3"/>
            <p:cNvSpPr/>
            <p:nvPr/>
          </p:nvSpPr>
          <p:spPr>
            <a:xfrm>
              <a:off x="1247876" y="3313418"/>
              <a:ext cx="41590" cy="48141"/>
            </a:xfrm>
            <a:custGeom>
              <a:rect b="b" l="l" r="r" t="t"/>
              <a:pathLst>
                <a:path extrusionOk="0" h="1352" w="1168">
                  <a:moveTo>
                    <a:pt x="842" y="1"/>
                  </a:moveTo>
                  <a:cubicBezTo>
                    <a:pt x="666" y="1"/>
                    <a:pt x="425" y="186"/>
                    <a:pt x="267" y="476"/>
                  </a:cubicBezTo>
                  <a:cubicBezTo>
                    <a:pt x="67" y="809"/>
                    <a:pt x="0" y="1210"/>
                    <a:pt x="167" y="1310"/>
                  </a:cubicBezTo>
                  <a:cubicBezTo>
                    <a:pt x="202" y="1338"/>
                    <a:pt x="245" y="1351"/>
                    <a:pt x="292" y="1351"/>
                  </a:cubicBezTo>
                  <a:cubicBezTo>
                    <a:pt x="470" y="1351"/>
                    <a:pt x="717" y="1166"/>
                    <a:pt x="901" y="876"/>
                  </a:cubicBezTo>
                  <a:cubicBezTo>
                    <a:pt x="1134" y="476"/>
                    <a:pt x="1168" y="109"/>
                    <a:pt x="967" y="42"/>
                  </a:cubicBezTo>
                  <a:cubicBezTo>
                    <a:pt x="932" y="14"/>
                    <a:pt x="890" y="1"/>
                    <a:pt x="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3"/>
            <p:cNvSpPr/>
            <p:nvPr/>
          </p:nvSpPr>
          <p:spPr>
            <a:xfrm>
              <a:off x="1388027" y="3249289"/>
              <a:ext cx="40415" cy="48747"/>
            </a:xfrm>
            <a:custGeom>
              <a:rect b="b" l="l" r="r" t="t"/>
              <a:pathLst>
                <a:path extrusionOk="0" h="1369" w="1135">
                  <a:moveTo>
                    <a:pt x="844" y="1"/>
                  </a:moveTo>
                  <a:cubicBezTo>
                    <a:pt x="666" y="1"/>
                    <a:pt x="419" y="192"/>
                    <a:pt x="234" y="509"/>
                  </a:cubicBezTo>
                  <a:cubicBezTo>
                    <a:pt x="34" y="843"/>
                    <a:pt x="0" y="1209"/>
                    <a:pt x="167" y="1343"/>
                  </a:cubicBezTo>
                  <a:cubicBezTo>
                    <a:pt x="196" y="1360"/>
                    <a:pt x="230" y="1369"/>
                    <a:pt x="267" y="1369"/>
                  </a:cubicBezTo>
                  <a:cubicBezTo>
                    <a:pt x="445" y="1369"/>
                    <a:pt x="702" y="1179"/>
                    <a:pt x="868" y="876"/>
                  </a:cubicBezTo>
                  <a:cubicBezTo>
                    <a:pt x="1134" y="542"/>
                    <a:pt x="1134" y="109"/>
                    <a:pt x="968" y="42"/>
                  </a:cubicBezTo>
                  <a:cubicBezTo>
                    <a:pt x="933" y="14"/>
                    <a:pt x="891" y="1"/>
                    <a:pt x="8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3"/>
            <p:cNvSpPr/>
            <p:nvPr/>
          </p:nvSpPr>
          <p:spPr>
            <a:xfrm>
              <a:off x="1341701" y="3338379"/>
              <a:ext cx="40415" cy="48747"/>
            </a:xfrm>
            <a:custGeom>
              <a:rect b="b" l="l" r="r" t="t"/>
              <a:pathLst>
                <a:path extrusionOk="0" h="1369" w="1135">
                  <a:moveTo>
                    <a:pt x="844" y="1"/>
                  </a:moveTo>
                  <a:cubicBezTo>
                    <a:pt x="667" y="1"/>
                    <a:pt x="426" y="192"/>
                    <a:pt x="267" y="509"/>
                  </a:cubicBezTo>
                  <a:cubicBezTo>
                    <a:pt x="34" y="842"/>
                    <a:pt x="0" y="1209"/>
                    <a:pt x="167" y="1343"/>
                  </a:cubicBezTo>
                  <a:cubicBezTo>
                    <a:pt x="196" y="1360"/>
                    <a:pt x="230" y="1368"/>
                    <a:pt x="267" y="1368"/>
                  </a:cubicBezTo>
                  <a:cubicBezTo>
                    <a:pt x="446" y="1368"/>
                    <a:pt x="702" y="1179"/>
                    <a:pt x="868" y="876"/>
                  </a:cubicBezTo>
                  <a:cubicBezTo>
                    <a:pt x="1101" y="509"/>
                    <a:pt x="1134" y="108"/>
                    <a:pt x="968" y="42"/>
                  </a:cubicBezTo>
                  <a:cubicBezTo>
                    <a:pt x="933" y="14"/>
                    <a:pt x="891" y="1"/>
                    <a:pt x="8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3"/>
            <p:cNvSpPr/>
            <p:nvPr/>
          </p:nvSpPr>
          <p:spPr>
            <a:xfrm>
              <a:off x="1458102" y="3315946"/>
              <a:ext cx="39239" cy="49032"/>
            </a:xfrm>
            <a:custGeom>
              <a:rect b="b" l="l" r="r" t="t"/>
              <a:pathLst>
                <a:path extrusionOk="0" h="1377" w="1102">
                  <a:moveTo>
                    <a:pt x="821" y="0"/>
                  </a:moveTo>
                  <a:cubicBezTo>
                    <a:pt x="643" y="0"/>
                    <a:pt x="395" y="209"/>
                    <a:pt x="234" y="505"/>
                  </a:cubicBezTo>
                  <a:cubicBezTo>
                    <a:pt x="34" y="839"/>
                    <a:pt x="0" y="1205"/>
                    <a:pt x="167" y="1339"/>
                  </a:cubicBezTo>
                  <a:cubicBezTo>
                    <a:pt x="199" y="1365"/>
                    <a:pt x="238" y="1377"/>
                    <a:pt x="281" y="1377"/>
                  </a:cubicBezTo>
                  <a:cubicBezTo>
                    <a:pt x="458" y="1377"/>
                    <a:pt x="706" y="1168"/>
                    <a:pt x="868" y="872"/>
                  </a:cubicBezTo>
                  <a:cubicBezTo>
                    <a:pt x="1068" y="505"/>
                    <a:pt x="1101" y="138"/>
                    <a:pt x="934" y="38"/>
                  </a:cubicBezTo>
                  <a:cubicBezTo>
                    <a:pt x="902" y="12"/>
                    <a:pt x="863" y="0"/>
                    <a:pt x="8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3"/>
            <p:cNvSpPr/>
            <p:nvPr/>
          </p:nvSpPr>
          <p:spPr>
            <a:xfrm>
              <a:off x="1536474" y="3315946"/>
              <a:ext cx="40450" cy="49032"/>
            </a:xfrm>
            <a:custGeom>
              <a:rect b="b" l="l" r="r" t="t"/>
              <a:pathLst>
                <a:path extrusionOk="0" h="1377" w="1136">
                  <a:moveTo>
                    <a:pt x="854" y="0"/>
                  </a:moveTo>
                  <a:cubicBezTo>
                    <a:pt x="676" y="0"/>
                    <a:pt x="423" y="209"/>
                    <a:pt x="234" y="505"/>
                  </a:cubicBezTo>
                  <a:cubicBezTo>
                    <a:pt x="34" y="839"/>
                    <a:pt x="1" y="1205"/>
                    <a:pt x="168" y="1339"/>
                  </a:cubicBezTo>
                  <a:cubicBezTo>
                    <a:pt x="200" y="1365"/>
                    <a:pt x="239" y="1377"/>
                    <a:pt x="281" y="1377"/>
                  </a:cubicBezTo>
                  <a:cubicBezTo>
                    <a:pt x="459" y="1377"/>
                    <a:pt x="707" y="1168"/>
                    <a:pt x="868" y="872"/>
                  </a:cubicBezTo>
                  <a:cubicBezTo>
                    <a:pt x="1135" y="505"/>
                    <a:pt x="1135" y="138"/>
                    <a:pt x="968" y="38"/>
                  </a:cubicBezTo>
                  <a:cubicBezTo>
                    <a:pt x="936" y="12"/>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3"/>
            <p:cNvSpPr/>
            <p:nvPr/>
          </p:nvSpPr>
          <p:spPr>
            <a:xfrm>
              <a:off x="1390377" y="3409630"/>
              <a:ext cx="40450" cy="48747"/>
            </a:xfrm>
            <a:custGeom>
              <a:rect b="b" l="l" r="r" t="t"/>
              <a:pathLst>
                <a:path extrusionOk="0" h="1369" w="1136">
                  <a:moveTo>
                    <a:pt x="845" y="1"/>
                  </a:moveTo>
                  <a:cubicBezTo>
                    <a:pt x="668" y="1"/>
                    <a:pt x="426" y="192"/>
                    <a:pt x="268" y="509"/>
                  </a:cubicBezTo>
                  <a:cubicBezTo>
                    <a:pt x="68" y="843"/>
                    <a:pt x="1" y="1210"/>
                    <a:pt x="168" y="1343"/>
                  </a:cubicBezTo>
                  <a:cubicBezTo>
                    <a:pt x="197" y="1360"/>
                    <a:pt x="231" y="1369"/>
                    <a:pt x="268" y="1369"/>
                  </a:cubicBezTo>
                  <a:cubicBezTo>
                    <a:pt x="447" y="1369"/>
                    <a:pt x="709" y="1179"/>
                    <a:pt x="902" y="876"/>
                  </a:cubicBezTo>
                  <a:cubicBezTo>
                    <a:pt x="1102" y="509"/>
                    <a:pt x="1135" y="109"/>
                    <a:pt x="968" y="42"/>
                  </a:cubicBezTo>
                  <a:cubicBezTo>
                    <a:pt x="934" y="14"/>
                    <a:pt x="891" y="1"/>
                    <a:pt x="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3"/>
            <p:cNvSpPr/>
            <p:nvPr/>
          </p:nvSpPr>
          <p:spPr>
            <a:xfrm>
              <a:off x="1494920" y="3409630"/>
              <a:ext cx="40415" cy="48747"/>
            </a:xfrm>
            <a:custGeom>
              <a:rect b="b" l="l" r="r" t="t"/>
              <a:pathLst>
                <a:path extrusionOk="0" h="1369" w="1135">
                  <a:moveTo>
                    <a:pt x="844" y="1"/>
                  </a:moveTo>
                  <a:cubicBezTo>
                    <a:pt x="666" y="1"/>
                    <a:pt x="419" y="192"/>
                    <a:pt x="234" y="509"/>
                  </a:cubicBezTo>
                  <a:cubicBezTo>
                    <a:pt x="34" y="843"/>
                    <a:pt x="0" y="1210"/>
                    <a:pt x="167" y="1343"/>
                  </a:cubicBezTo>
                  <a:cubicBezTo>
                    <a:pt x="196" y="1360"/>
                    <a:pt x="230" y="1369"/>
                    <a:pt x="267" y="1369"/>
                  </a:cubicBezTo>
                  <a:cubicBezTo>
                    <a:pt x="446" y="1369"/>
                    <a:pt x="702" y="1179"/>
                    <a:pt x="868" y="876"/>
                  </a:cubicBezTo>
                  <a:cubicBezTo>
                    <a:pt x="1135" y="509"/>
                    <a:pt x="1135" y="109"/>
                    <a:pt x="968" y="42"/>
                  </a:cubicBezTo>
                  <a:cubicBezTo>
                    <a:pt x="933" y="14"/>
                    <a:pt x="891" y="1"/>
                    <a:pt x="8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3"/>
            <p:cNvSpPr/>
            <p:nvPr/>
          </p:nvSpPr>
          <p:spPr>
            <a:xfrm>
              <a:off x="1442648" y="3495729"/>
              <a:ext cx="40415" cy="48711"/>
            </a:xfrm>
            <a:custGeom>
              <a:rect b="b" l="l" r="r" t="t"/>
              <a:pathLst>
                <a:path extrusionOk="0" h="1368" w="1135">
                  <a:moveTo>
                    <a:pt x="868" y="0"/>
                  </a:moveTo>
                  <a:cubicBezTo>
                    <a:pt x="690" y="0"/>
                    <a:pt x="433" y="190"/>
                    <a:pt x="268" y="493"/>
                  </a:cubicBezTo>
                  <a:cubicBezTo>
                    <a:pt x="34" y="826"/>
                    <a:pt x="1" y="1193"/>
                    <a:pt x="167" y="1327"/>
                  </a:cubicBezTo>
                  <a:cubicBezTo>
                    <a:pt x="202" y="1355"/>
                    <a:pt x="244" y="1368"/>
                    <a:pt x="291" y="1368"/>
                  </a:cubicBezTo>
                  <a:cubicBezTo>
                    <a:pt x="468" y="1368"/>
                    <a:pt x="710" y="1177"/>
                    <a:pt x="868" y="860"/>
                  </a:cubicBezTo>
                  <a:cubicBezTo>
                    <a:pt x="1101" y="526"/>
                    <a:pt x="1135" y="159"/>
                    <a:pt x="968" y="26"/>
                  </a:cubicBezTo>
                  <a:cubicBezTo>
                    <a:pt x="939" y="9"/>
                    <a:pt x="905" y="0"/>
                    <a:pt x="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3"/>
            <p:cNvSpPr/>
            <p:nvPr/>
          </p:nvSpPr>
          <p:spPr>
            <a:xfrm>
              <a:off x="1009128" y="3188721"/>
              <a:ext cx="40415" cy="48106"/>
            </a:xfrm>
            <a:custGeom>
              <a:rect b="b" l="l" r="r" t="t"/>
              <a:pathLst>
                <a:path extrusionOk="0" h="1351" w="1135">
                  <a:moveTo>
                    <a:pt x="843" y="0"/>
                  </a:moveTo>
                  <a:cubicBezTo>
                    <a:pt x="666" y="0"/>
                    <a:pt x="425" y="186"/>
                    <a:pt x="267" y="475"/>
                  </a:cubicBezTo>
                  <a:cubicBezTo>
                    <a:pt x="34" y="809"/>
                    <a:pt x="0" y="1209"/>
                    <a:pt x="167" y="1309"/>
                  </a:cubicBezTo>
                  <a:cubicBezTo>
                    <a:pt x="202" y="1337"/>
                    <a:pt x="245" y="1351"/>
                    <a:pt x="292" y="1351"/>
                  </a:cubicBezTo>
                  <a:cubicBezTo>
                    <a:pt x="469" y="1351"/>
                    <a:pt x="710" y="1165"/>
                    <a:pt x="868" y="876"/>
                  </a:cubicBezTo>
                  <a:cubicBezTo>
                    <a:pt x="1101" y="542"/>
                    <a:pt x="1134" y="142"/>
                    <a:pt x="968" y="42"/>
                  </a:cubicBezTo>
                  <a:cubicBezTo>
                    <a:pt x="932" y="14"/>
                    <a:pt x="890" y="0"/>
                    <a:pt x="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3"/>
            <p:cNvSpPr/>
            <p:nvPr/>
          </p:nvSpPr>
          <p:spPr>
            <a:xfrm>
              <a:off x="1062575" y="3248114"/>
              <a:ext cx="40415" cy="48106"/>
            </a:xfrm>
            <a:custGeom>
              <a:rect b="b" l="l" r="r" t="t"/>
              <a:pathLst>
                <a:path extrusionOk="0" h="1351" w="1135">
                  <a:moveTo>
                    <a:pt x="843" y="0"/>
                  </a:moveTo>
                  <a:cubicBezTo>
                    <a:pt x="666" y="0"/>
                    <a:pt x="425" y="186"/>
                    <a:pt x="267" y="475"/>
                  </a:cubicBezTo>
                  <a:cubicBezTo>
                    <a:pt x="34" y="809"/>
                    <a:pt x="0" y="1209"/>
                    <a:pt x="167" y="1309"/>
                  </a:cubicBezTo>
                  <a:cubicBezTo>
                    <a:pt x="202" y="1337"/>
                    <a:pt x="245" y="1351"/>
                    <a:pt x="292" y="1351"/>
                  </a:cubicBezTo>
                  <a:cubicBezTo>
                    <a:pt x="469" y="1351"/>
                    <a:pt x="710" y="1165"/>
                    <a:pt x="868" y="876"/>
                  </a:cubicBezTo>
                  <a:cubicBezTo>
                    <a:pt x="1101" y="542"/>
                    <a:pt x="1135" y="142"/>
                    <a:pt x="968" y="42"/>
                  </a:cubicBezTo>
                  <a:cubicBezTo>
                    <a:pt x="933" y="13"/>
                    <a:pt x="890" y="0"/>
                    <a:pt x="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3"/>
            <p:cNvSpPr/>
            <p:nvPr/>
          </p:nvSpPr>
          <p:spPr>
            <a:xfrm>
              <a:off x="982993" y="3298107"/>
              <a:ext cx="39239" cy="49067"/>
            </a:xfrm>
            <a:custGeom>
              <a:rect b="b" l="l" r="r" t="t"/>
              <a:pathLst>
                <a:path extrusionOk="0" h="1378" w="1102">
                  <a:moveTo>
                    <a:pt x="821" y="1"/>
                  </a:moveTo>
                  <a:cubicBezTo>
                    <a:pt x="643" y="1"/>
                    <a:pt x="395" y="210"/>
                    <a:pt x="234" y="506"/>
                  </a:cubicBezTo>
                  <a:cubicBezTo>
                    <a:pt x="34" y="839"/>
                    <a:pt x="0" y="1206"/>
                    <a:pt x="167" y="1340"/>
                  </a:cubicBezTo>
                  <a:cubicBezTo>
                    <a:pt x="200" y="1365"/>
                    <a:pt x="238" y="1377"/>
                    <a:pt x="281" y="1377"/>
                  </a:cubicBezTo>
                  <a:cubicBezTo>
                    <a:pt x="458" y="1377"/>
                    <a:pt x="706" y="1168"/>
                    <a:pt x="868" y="873"/>
                  </a:cubicBezTo>
                  <a:cubicBezTo>
                    <a:pt x="1068" y="506"/>
                    <a:pt x="1101" y="172"/>
                    <a:pt x="934" y="39"/>
                  </a:cubicBezTo>
                  <a:cubicBezTo>
                    <a:pt x="902" y="13"/>
                    <a:pt x="864" y="1"/>
                    <a:pt x="8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3"/>
            <p:cNvSpPr/>
            <p:nvPr/>
          </p:nvSpPr>
          <p:spPr>
            <a:xfrm>
              <a:off x="1132650" y="3307472"/>
              <a:ext cx="40415" cy="48141"/>
            </a:xfrm>
            <a:custGeom>
              <a:rect b="b" l="l" r="r" t="t"/>
              <a:pathLst>
                <a:path extrusionOk="0" h="1352" w="1135">
                  <a:moveTo>
                    <a:pt x="842" y="1"/>
                  </a:moveTo>
                  <a:cubicBezTo>
                    <a:pt x="665" y="1"/>
                    <a:pt x="418" y="187"/>
                    <a:pt x="234" y="476"/>
                  </a:cubicBezTo>
                  <a:cubicBezTo>
                    <a:pt x="34" y="810"/>
                    <a:pt x="0" y="1210"/>
                    <a:pt x="167" y="1310"/>
                  </a:cubicBezTo>
                  <a:cubicBezTo>
                    <a:pt x="202" y="1338"/>
                    <a:pt x="245" y="1351"/>
                    <a:pt x="292" y="1351"/>
                  </a:cubicBezTo>
                  <a:cubicBezTo>
                    <a:pt x="469" y="1351"/>
                    <a:pt x="710" y="1166"/>
                    <a:pt x="868" y="876"/>
                  </a:cubicBezTo>
                  <a:cubicBezTo>
                    <a:pt x="1068" y="543"/>
                    <a:pt x="1135" y="143"/>
                    <a:pt x="968" y="42"/>
                  </a:cubicBezTo>
                  <a:cubicBezTo>
                    <a:pt x="933" y="14"/>
                    <a:pt x="890" y="1"/>
                    <a:pt x="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3"/>
            <p:cNvSpPr/>
            <p:nvPr/>
          </p:nvSpPr>
          <p:spPr>
            <a:xfrm>
              <a:off x="1037614" y="3362129"/>
              <a:ext cx="40450" cy="48747"/>
            </a:xfrm>
            <a:custGeom>
              <a:rect b="b" l="l" r="r" t="t"/>
              <a:pathLst>
                <a:path extrusionOk="0" h="1369" w="1136">
                  <a:moveTo>
                    <a:pt x="844" y="1"/>
                  </a:moveTo>
                  <a:cubicBezTo>
                    <a:pt x="667" y="1"/>
                    <a:pt x="419" y="192"/>
                    <a:pt x="234" y="509"/>
                  </a:cubicBezTo>
                  <a:cubicBezTo>
                    <a:pt x="34" y="842"/>
                    <a:pt x="1" y="1209"/>
                    <a:pt x="168" y="1343"/>
                  </a:cubicBezTo>
                  <a:cubicBezTo>
                    <a:pt x="197" y="1360"/>
                    <a:pt x="230" y="1368"/>
                    <a:pt x="268" y="1368"/>
                  </a:cubicBezTo>
                  <a:cubicBezTo>
                    <a:pt x="446" y="1368"/>
                    <a:pt x="703" y="1179"/>
                    <a:pt x="868" y="876"/>
                  </a:cubicBezTo>
                  <a:cubicBezTo>
                    <a:pt x="1068" y="542"/>
                    <a:pt x="1135" y="175"/>
                    <a:pt x="968" y="42"/>
                  </a:cubicBezTo>
                  <a:cubicBezTo>
                    <a:pt x="933" y="14"/>
                    <a:pt x="891" y="1"/>
                    <a:pt x="8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3"/>
            <p:cNvSpPr/>
            <p:nvPr/>
          </p:nvSpPr>
          <p:spPr>
            <a:xfrm>
              <a:off x="984168" y="3450009"/>
              <a:ext cx="40415" cy="48141"/>
            </a:xfrm>
            <a:custGeom>
              <a:rect b="b" l="l" r="r" t="t"/>
              <a:pathLst>
                <a:path extrusionOk="0" h="1352" w="1135">
                  <a:moveTo>
                    <a:pt x="843" y="1"/>
                  </a:moveTo>
                  <a:cubicBezTo>
                    <a:pt x="665" y="1"/>
                    <a:pt x="418" y="187"/>
                    <a:pt x="234" y="476"/>
                  </a:cubicBezTo>
                  <a:cubicBezTo>
                    <a:pt x="34" y="810"/>
                    <a:pt x="1" y="1210"/>
                    <a:pt x="168" y="1310"/>
                  </a:cubicBezTo>
                  <a:cubicBezTo>
                    <a:pt x="203" y="1338"/>
                    <a:pt x="245" y="1351"/>
                    <a:pt x="293" y="1351"/>
                  </a:cubicBezTo>
                  <a:cubicBezTo>
                    <a:pt x="469" y="1351"/>
                    <a:pt x="710" y="1166"/>
                    <a:pt x="868" y="876"/>
                  </a:cubicBezTo>
                  <a:cubicBezTo>
                    <a:pt x="1068" y="543"/>
                    <a:pt x="1135" y="142"/>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3"/>
            <p:cNvSpPr/>
            <p:nvPr/>
          </p:nvSpPr>
          <p:spPr>
            <a:xfrm>
              <a:off x="1114847" y="3387197"/>
              <a:ext cx="40415" cy="49067"/>
            </a:xfrm>
            <a:custGeom>
              <a:rect b="b" l="l" r="r" t="t"/>
              <a:pathLst>
                <a:path extrusionOk="0" h="1378" w="1135">
                  <a:moveTo>
                    <a:pt x="854" y="0"/>
                  </a:moveTo>
                  <a:cubicBezTo>
                    <a:pt x="675" y="0"/>
                    <a:pt x="422" y="210"/>
                    <a:pt x="234" y="505"/>
                  </a:cubicBezTo>
                  <a:cubicBezTo>
                    <a:pt x="33" y="839"/>
                    <a:pt x="0" y="1206"/>
                    <a:pt x="167" y="1339"/>
                  </a:cubicBezTo>
                  <a:cubicBezTo>
                    <a:pt x="199" y="1365"/>
                    <a:pt x="238" y="1377"/>
                    <a:pt x="280" y="1377"/>
                  </a:cubicBezTo>
                  <a:cubicBezTo>
                    <a:pt x="458" y="1377"/>
                    <a:pt x="706" y="1168"/>
                    <a:pt x="867" y="872"/>
                  </a:cubicBezTo>
                  <a:cubicBezTo>
                    <a:pt x="1068" y="505"/>
                    <a:pt x="1134" y="138"/>
                    <a:pt x="967" y="38"/>
                  </a:cubicBezTo>
                  <a:cubicBezTo>
                    <a:pt x="935" y="13"/>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3"/>
            <p:cNvSpPr/>
            <p:nvPr/>
          </p:nvSpPr>
          <p:spPr>
            <a:xfrm>
              <a:off x="1222915" y="3390615"/>
              <a:ext cx="40415" cy="48141"/>
            </a:xfrm>
            <a:custGeom>
              <a:rect b="b" l="l" r="r" t="t"/>
              <a:pathLst>
                <a:path extrusionOk="0" h="1352" w="1135">
                  <a:moveTo>
                    <a:pt x="843" y="1"/>
                  </a:moveTo>
                  <a:cubicBezTo>
                    <a:pt x="666" y="1"/>
                    <a:pt x="425" y="187"/>
                    <a:pt x="267" y="476"/>
                  </a:cubicBezTo>
                  <a:cubicBezTo>
                    <a:pt x="34" y="810"/>
                    <a:pt x="1" y="1210"/>
                    <a:pt x="167" y="1310"/>
                  </a:cubicBezTo>
                  <a:cubicBezTo>
                    <a:pt x="203" y="1338"/>
                    <a:pt x="245" y="1351"/>
                    <a:pt x="293" y="1351"/>
                  </a:cubicBezTo>
                  <a:cubicBezTo>
                    <a:pt x="469" y="1351"/>
                    <a:pt x="710" y="1166"/>
                    <a:pt x="868" y="876"/>
                  </a:cubicBezTo>
                  <a:cubicBezTo>
                    <a:pt x="1101" y="476"/>
                    <a:pt x="1135" y="109"/>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3"/>
            <p:cNvSpPr/>
            <p:nvPr/>
          </p:nvSpPr>
          <p:spPr>
            <a:xfrm>
              <a:off x="1281133" y="3438151"/>
              <a:ext cx="40415" cy="48106"/>
            </a:xfrm>
            <a:custGeom>
              <a:rect b="b" l="l" r="r" t="t"/>
              <a:pathLst>
                <a:path extrusionOk="0" h="1351" w="1135">
                  <a:moveTo>
                    <a:pt x="842" y="0"/>
                  </a:moveTo>
                  <a:cubicBezTo>
                    <a:pt x="664" y="0"/>
                    <a:pt x="418" y="186"/>
                    <a:pt x="234" y="475"/>
                  </a:cubicBezTo>
                  <a:cubicBezTo>
                    <a:pt x="33" y="809"/>
                    <a:pt x="0" y="1209"/>
                    <a:pt x="167" y="1309"/>
                  </a:cubicBezTo>
                  <a:cubicBezTo>
                    <a:pt x="202" y="1337"/>
                    <a:pt x="245" y="1351"/>
                    <a:pt x="292" y="1351"/>
                  </a:cubicBezTo>
                  <a:cubicBezTo>
                    <a:pt x="469" y="1351"/>
                    <a:pt x="709" y="1165"/>
                    <a:pt x="867" y="876"/>
                  </a:cubicBezTo>
                  <a:cubicBezTo>
                    <a:pt x="1068" y="475"/>
                    <a:pt x="1134" y="108"/>
                    <a:pt x="967" y="42"/>
                  </a:cubicBezTo>
                  <a:cubicBezTo>
                    <a:pt x="932" y="14"/>
                    <a:pt x="890" y="0"/>
                    <a:pt x="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3"/>
            <p:cNvSpPr/>
            <p:nvPr/>
          </p:nvSpPr>
          <p:spPr>
            <a:xfrm>
              <a:off x="1136211" y="3473759"/>
              <a:ext cx="40415" cy="48141"/>
            </a:xfrm>
            <a:custGeom>
              <a:rect b="b" l="l" r="r" t="t"/>
              <a:pathLst>
                <a:path extrusionOk="0" h="1352" w="1135">
                  <a:moveTo>
                    <a:pt x="843" y="1"/>
                  </a:moveTo>
                  <a:cubicBezTo>
                    <a:pt x="666" y="1"/>
                    <a:pt x="425" y="187"/>
                    <a:pt x="267" y="476"/>
                  </a:cubicBezTo>
                  <a:cubicBezTo>
                    <a:pt x="67" y="810"/>
                    <a:pt x="1" y="1210"/>
                    <a:pt x="201" y="1310"/>
                  </a:cubicBezTo>
                  <a:cubicBezTo>
                    <a:pt x="236" y="1338"/>
                    <a:pt x="279" y="1352"/>
                    <a:pt x="326" y="1352"/>
                  </a:cubicBezTo>
                  <a:cubicBezTo>
                    <a:pt x="502" y="1352"/>
                    <a:pt x="743" y="1166"/>
                    <a:pt x="901" y="876"/>
                  </a:cubicBezTo>
                  <a:cubicBezTo>
                    <a:pt x="1101" y="476"/>
                    <a:pt x="1135" y="109"/>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3"/>
            <p:cNvSpPr/>
            <p:nvPr/>
          </p:nvSpPr>
          <p:spPr>
            <a:xfrm>
              <a:off x="1329809" y="3509402"/>
              <a:ext cx="40415" cy="48141"/>
            </a:xfrm>
            <a:custGeom>
              <a:rect b="b" l="l" r="r" t="t"/>
              <a:pathLst>
                <a:path extrusionOk="0" h="1352" w="1135">
                  <a:moveTo>
                    <a:pt x="843" y="1"/>
                  </a:moveTo>
                  <a:cubicBezTo>
                    <a:pt x="666" y="1"/>
                    <a:pt x="425" y="186"/>
                    <a:pt x="268" y="476"/>
                  </a:cubicBezTo>
                  <a:cubicBezTo>
                    <a:pt x="34" y="809"/>
                    <a:pt x="1" y="1210"/>
                    <a:pt x="168" y="1310"/>
                  </a:cubicBezTo>
                  <a:cubicBezTo>
                    <a:pt x="203" y="1338"/>
                    <a:pt x="245" y="1351"/>
                    <a:pt x="293" y="1351"/>
                  </a:cubicBezTo>
                  <a:cubicBezTo>
                    <a:pt x="469" y="1351"/>
                    <a:pt x="710" y="1166"/>
                    <a:pt x="868" y="876"/>
                  </a:cubicBezTo>
                  <a:cubicBezTo>
                    <a:pt x="1102" y="476"/>
                    <a:pt x="1135" y="109"/>
                    <a:pt x="968" y="42"/>
                  </a:cubicBezTo>
                  <a:cubicBezTo>
                    <a:pt x="933" y="14"/>
                    <a:pt x="890"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3"/>
            <p:cNvSpPr/>
            <p:nvPr/>
          </p:nvSpPr>
          <p:spPr>
            <a:xfrm>
              <a:off x="1199165" y="3523787"/>
              <a:ext cx="40415" cy="49067"/>
            </a:xfrm>
            <a:custGeom>
              <a:rect b="b" l="l" r="r" t="t"/>
              <a:pathLst>
                <a:path extrusionOk="0" h="1378" w="1135">
                  <a:moveTo>
                    <a:pt x="854" y="1"/>
                  </a:moveTo>
                  <a:cubicBezTo>
                    <a:pt x="677" y="1"/>
                    <a:pt x="429" y="210"/>
                    <a:pt x="267" y="505"/>
                  </a:cubicBezTo>
                  <a:cubicBezTo>
                    <a:pt x="34" y="839"/>
                    <a:pt x="0" y="1206"/>
                    <a:pt x="167" y="1339"/>
                  </a:cubicBezTo>
                  <a:cubicBezTo>
                    <a:pt x="200" y="1365"/>
                    <a:pt x="238" y="1377"/>
                    <a:pt x="281" y="1377"/>
                  </a:cubicBezTo>
                  <a:cubicBezTo>
                    <a:pt x="458" y="1377"/>
                    <a:pt x="706" y="1168"/>
                    <a:pt x="868" y="872"/>
                  </a:cubicBezTo>
                  <a:cubicBezTo>
                    <a:pt x="1101" y="505"/>
                    <a:pt x="1135" y="139"/>
                    <a:pt x="968" y="38"/>
                  </a:cubicBezTo>
                  <a:cubicBezTo>
                    <a:pt x="935" y="13"/>
                    <a:pt x="897" y="1"/>
                    <a:pt x="8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3"/>
            <p:cNvSpPr/>
            <p:nvPr/>
          </p:nvSpPr>
          <p:spPr>
            <a:xfrm>
              <a:off x="1359505" y="3583181"/>
              <a:ext cx="40415" cy="49067"/>
            </a:xfrm>
            <a:custGeom>
              <a:rect b="b" l="l" r="r" t="t"/>
              <a:pathLst>
                <a:path extrusionOk="0" h="1378" w="1135">
                  <a:moveTo>
                    <a:pt x="854" y="0"/>
                  </a:moveTo>
                  <a:cubicBezTo>
                    <a:pt x="677" y="0"/>
                    <a:pt x="429" y="209"/>
                    <a:pt x="268" y="505"/>
                  </a:cubicBezTo>
                  <a:cubicBezTo>
                    <a:pt x="34" y="839"/>
                    <a:pt x="1" y="1206"/>
                    <a:pt x="167" y="1339"/>
                  </a:cubicBezTo>
                  <a:cubicBezTo>
                    <a:pt x="200" y="1365"/>
                    <a:pt x="238" y="1377"/>
                    <a:pt x="281" y="1377"/>
                  </a:cubicBezTo>
                  <a:cubicBezTo>
                    <a:pt x="458" y="1377"/>
                    <a:pt x="707" y="1168"/>
                    <a:pt x="868" y="872"/>
                  </a:cubicBezTo>
                  <a:cubicBezTo>
                    <a:pt x="1101" y="505"/>
                    <a:pt x="1135" y="138"/>
                    <a:pt x="968" y="38"/>
                  </a:cubicBezTo>
                  <a:cubicBezTo>
                    <a:pt x="936" y="12"/>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3"/>
            <p:cNvSpPr/>
            <p:nvPr/>
          </p:nvSpPr>
          <p:spPr>
            <a:xfrm>
              <a:off x="1233597" y="3600984"/>
              <a:ext cx="40415" cy="49067"/>
            </a:xfrm>
            <a:custGeom>
              <a:rect b="b" l="l" r="r" t="t"/>
              <a:pathLst>
                <a:path extrusionOk="0" h="1378" w="1135">
                  <a:moveTo>
                    <a:pt x="854" y="1"/>
                  </a:moveTo>
                  <a:cubicBezTo>
                    <a:pt x="676" y="1"/>
                    <a:pt x="423" y="210"/>
                    <a:pt x="234" y="506"/>
                  </a:cubicBezTo>
                  <a:cubicBezTo>
                    <a:pt x="34" y="839"/>
                    <a:pt x="1" y="1206"/>
                    <a:pt x="168" y="1340"/>
                  </a:cubicBezTo>
                  <a:cubicBezTo>
                    <a:pt x="200" y="1365"/>
                    <a:pt x="238" y="1378"/>
                    <a:pt x="281" y="1378"/>
                  </a:cubicBezTo>
                  <a:cubicBezTo>
                    <a:pt x="459" y="1378"/>
                    <a:pt x="707" y="1168"/>
                    <a:pt x="868" y="873"/>
                  </a:cubicBezTo>
                  <a:cubicBezTo>
                    <a:pt x="1068" y="539"/>
                    <a:pt x="1135" y="172"/>
                    <a:pt x="968" y="39"/>
                  </a:cubicBezTo>
                  <a:cubicBezTo>
                    <a:pt x="936" y="13"/>
                    <a:pt x="897" y="1"/>
                    <a:pt x="8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3"/>
            <p:cNvSpPr/>
            <p:nvPr/>
          </p:nvSpPr>
          <p:spPr>
            <a:xfrm>
              <a:off x="1066136" y="3467848"/>
              <a:ext cx="39239" cy="48106"/>
            </a:xfrm>
            <a:custGeom>
              <a:rect b="b" l="l" r="r" t="t"/>
              <a:pathLst>
                <a:path extrusionOk="0" h="1351" w="1102">
                  <a:moveTo>
                    <a:pt x="809" y="0"/>
                  </a:moveTo>
                  <a:cubicBezTo>
                    <a:pt x="633" y="0"/>
                    <a:pt x="392" y="186"/>
                    <a:pt x="234" y="475"/>
                  </a:cubicBezTo>
                  <a:cubicBezTo>
                    <a:pt x="34" y="809"/>
                    <a:pt x="0" y="1209"/>
                    <a:pt x="167" y="1309"/>
                  </a:cubicBezTo>
                  <a:cubicBezTo>
                    <a:pt x="202" y="1337"/>
                    <a:pt x="245" y="1351"/>
                    <a:pt x="292" y="1351"/>
                  </a:cubicBezTo>
                  <a:cubicBezTo>
                    <a:pt x="469" y="1351"/>
                    <a:pt x="710" y="1165"/>
                    <a:pt x="868" y="876"/>
                  </a:cubicBezTo>
                  <a:cubicBezTo>
                    <a:pt x="1068" y="542"/>
                    <a:pt x="1101" y="142"/>
                    <a:pt x="934" y="42"/>
                  </a:cubicBezTo>
                  <a:cubicBezTo>
                    <a:pt x="899" y="13"/>
                    <a:pt x="857" y="0"/>
                    <a:pt x="8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3"/>
            <p:cNvSpPr/>
            <p:nvPr/>
          </p:nvSpPr>
          <p:spPr>
            <a:xfrm>
              <a:off x="1097007" y="3589127"/>
              <a:ext cx="40415" cy="48604"/>
            </a:xfrm>
            <a:custGeom>
              <a:rect b="b" l="l" r="r" t="t"/>
              <a:pathLst>
                <a:path extrusionOk="0" h="1365" w="1135">
                  <a:moveTo>
                    <a:pt x="854" y="0"/>
                  </a:moveTo>
                  <a:cubicBezTo>
                    <a:pt x="676" y="0"/>
                    <a:pt x="422" y="209"/>
                    <a:pt x="234" y="505"/>
                  </a:cubicBezTo>
                  <a:cubicBezTo>
                    <a:pt x="34" y="839"/>
                    <a:pt x="1" y="1206"/>
                    <a:pt x="168" y="1339"/>
                  </a:cubicBezTo>
                  <a:cubicBezTo>
                    <a:pt x="196" y="1356"/>
                    <a:pt x="230" y="1365"/>
                    <a:pt x="268" y="1365"/>
                  </a:cubicBezTo>
                  <a:cubicBezTo>
                    <a:pt x="446" y="1365"/>
                    <a:pt x="703" y="1175"/>
                    <a:pt x="868" y="872"/>
                  </a:cubicBezTo>
                  <a:cubicBezTo>
                    <a:pt x="1068" y="538"/>
                    <a:pt x="1135" y="172"/>
                    <a:pt x="968" y="38"/>
                  </a:cubicBezTo>
                  <a:cubicBezTo>
                    <a:pt x="936" y="12"/>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3"/>
            <p:cNvSpPr/>
            <p:nvPr/>
          </p:nvSpPr>
          <p:spPr>
            <a:xfrm>
              <a:off x="1294201" y="3626373"/>
              <a:ext cx="40415" cy="48640"/>
            </a:xfrm>
            <a:custGeom>
              <a:rect b="b" l="l" r="r" t="t"/>
              <a:pathLst>
                <a:path extrusionOk="0" h="1366" w="1135">
                  <a:moveTo>
                    <a:pt x="867" y="1"/>
                  </a:moveTo>
                  <a:cubicBezTo>
                    <a:pt x="689" y="1"/>
                    <a:pt x="432" y="190"/>
                    <a:pt x="267" y="493"/>
                  </a:cubicBezTo>
                  <a:cubicBezTo>
                    <a:pt x="33" y="827"/>
                    <a:pt x="0" y="1194"/>
                    <a:pt x="167" y="1327"/>
                  </a:cubicBezTo>
                  <a:cubicBezTo>
                    <a:pt x="199" y="1353"/>
                    <a:pt x="238" y="1365"/>
                    <a:pt x="280" y="1365"/>
                  </a:cubicBezTo>
                  <a:cubicBezTo>
                    <a:pt x="458" y="1365"/>
                    <a:pt x="706" y="1156"/>
                    <a:pt x="867" y="860"/>
                  </a:cubicBezTo>
                  <a:cubicBezTo>
                    <a:pt x="1101" y="493"/>
                    <a:pt x="1134" y="126"/>
                    <a:pt x="967" y="26"/>
                  </a:cubicBezTo>
                  <a:cubicBezTo>
                    <a:pt x="938" y="9"/>
                    <a:pt x="905" y="1"/>
                    <a:pt x="8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3"/>
            <p:cNvSpPr/>
            <p:nvPr/>
          </p:nvSpPr>
          <p:spPr>
            <a:xfrm>
              <a:off x="1013864" y="3553484"/>
              <a:ext cx="40415" cy="49067"/>
            </a:xfrm>
            <a:custGeom>
              <a:rect b="b" l="l" r="r" t="t"/>
              <a:pathLst>
                <a:path extrusionOk="0" h="1378" w="1135">
                  <a:moveTo>
                    <a:pt x="854" y="0"/>
                  </a:moveTo>
                  <a:cubicBezTo>
                    <a:pt x="676" y="0"/>
                    <a:pt x="422" y="210"/>
                    <a:pt x="234" y="505"/>
                  </a:cubicBezTo>
                  <a:cubicBezTo>
                    <a:pt x="34" y="839"/>
                    <a:pt x="1" y="1206"/>
                    <a:pt x="168" y="1339"/>
                  </a:cubicBezTo>
                  <a:cubicBezTo>
                    <a:pt x="200" y="1365"/>
                    <a:pt x="238" y="1377"/>
                    <a:pt x="281" y="1377"/>
                  </a:cubicBezTo>
                  <a:cubicBezTo>
                    <a:pt x="459" y="1377"/>
                    <a:pt x="707" y="1168"/>
                    <a:pt x="868" y="872"/>
                  </a:cubicBezTo>
                  <a:cubicBezTo>
                    <a:pt x="1068" y="539"/>
                    <a:pt x="1135" y="172"/>
                    <a:pt x="968" y="38"/>
                  </a:cubicBezTo>
                  <a:cubicBezTo>
                    <a:pt x="936" y="13"/>
                    <a:pt x="897" y="0"/>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3"/>
            <p:cNvSpPr/>
            <p:nvPr/>
          </p:nvSpPr>
          <p:spPr>
            <a:xfrm>
              <a:off x="1164733" y="3653149"/>
              <a:ext cx="40415" cy="48711"/>
            </a:xfrm>
            <a:custGeom>
              <a:rect b="b" l="l" r="r" t="t"/>
              <a:pathLst>
                <a:path extrusionOk="0" h="1368" w="1135">
                  <a:moveTo>
                    <a:pt x="844" y="0"/>
                  </a:moveTo>
                  <a:cubicBezTo>
                    <a:pt x="667" y="0"/>
                    <a:pt x="425" y="192"/>
                    <a:pt x="267" y="508"/>
                  </a:cubicBezTo>
                  <a:cubicBezTo>
                    <a:pt x="67" y="842"/>
                    <a:pt x="0" y="1209"/>
                    <a:pt x="167" y="1342"/>
                  </a:cubicBezTo>
                  <a:cubicBezTo>
                    <a:pt x="196" y="1360"/>
                    <a:pt x="230" y="1368"/>
                    <a:pt x="267" y="1368"/>
                  </a:cubicBezTo>
                  <a:cubicBezTo>
                    <a:pt x="446" y="1368"/>
                    <a:pt x="708" y="1179"/>
                    <a:pt x="901" y="875"/>
                  </a:cubicBezTo>
                  <a:cubicBezTo>
                    <a:pt x="1101" y="542"/>
                    <a:pt x="1134" y="175"/>
                    <a:pt x="967" y="41"/>
                  </a:cubicBezTo>
                  <a:cubicBezTo>
                    <a:pt x="933" y="14"/>
                    <a:pt x="891" y="0"/>
                    <a:pt x="8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3"/>
            <p:cNvSpPr/>
            <p:nvPr/>
          </p:nvSpPr>
          <p:spPr>
            <a:xfrm>
              <a:off x="581519" y="3625732"/>
              <a:ext cx="816338" cy="854402"/>
            </a:xfrm>
            <a:custGeom>
              <a:rect b="b" l="l" r="r" t="t"/>
              <a:pathLst>
                <a:path extrusionOk="0" h="23995" w="22926">
                  <a:moveTo>
                    <a:pt x="11650" y="0"/>
                  </a:moveTo>
                  <a:cubicBezTo>
                    <a:pt x="11181" y="0"/>
                    <a:pt x="10701" y="15"/>
                    <a:pt x="10208" y="44"/>
                  </a:cubicBezTo>
                  <a:cubicBezTo>
                    <a:pt x="2336" y="511"/>
                    <a:pt x="1" y="7550"/>
                    <a:pt x="1635" y="13120"/>
                  </a:cubicBezTo>
                  <a:cubicBezTo>
                    <a:pt x="3670" y="19958"/>
                    <a:pt x="10341" y="23995"/>
                    <a:pt x="10341" y="23995"/>
                  </a:cubicBezTo>
                  <a:lnTo>
                    <a:pt x="16779" y="23995"/>
                  </a:lnTo>
                  <a:cubicBezTo>
                    <a:pt x="16779" y="23995"/>
                    <a:pt x="21316" y="19692"/>
                    <a:pt x="22050" y="11686"/>
                  </a:cubicBezTo>
                  <a:cubicBezTo>
                    <a:pt x="22926" y="3363"/>
                    <a:pt x="18725" y="0"/>
                    <a:pt x="11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3"/>
            <p:cNvSpPr/>
            <p:nvPr/>
          </p:nvSpPr>
          <p:spPr>
            <a:xfrm>
              <a:off x="979432" y="3625945"/>
              <a:ext cx="419919" cy="853013"/>
            </a:xfrm>
            <a:custGeom>
              <a:rect b="b" l="l" r="r" t="t"/>
              <a:pathLst>
                <a:path extrusionOk="0" h="23956" w="11793">
                  <a:moveTo>
                    <a:pt x="426" y="1"/>
                  </a:moveTo>
                  <a:cubicBezTo>
                    <a:pt x="286" y="1"/>
                    <a:pt x="143" y="2"/>
                    <a:pt x="0" y="5"/>
                  </a:cubicBezTo>
                  <a:cubicBezTo>
                    <a:pt x="6805" y="172"/>
                    <a:pt x="10808" y="3507"/>
                    <a:pt x="10008" y="11646"/>
                  </a:cubicBezTo>
                  <a:cubicBezTo>
                    <a:pt x="9207" y="19686"/>
                    <a:pt x="4637" y="23955"/>
                    <a:pt x="4637" y="23955"/>
                  </a:cubicBezTo>
                  <a:lnTo>
                    <a:pt x="5604" y="23955"/>
                  </a:lnTo>
                  <a:cubicBezTo>
                    <a:pt x="5604" y="23955"/>
                    <a:pt x="10141" y="19686"/>
                    <a:pt x="10975" y="11646"/>
                  </a:cubicBezTo>
                  <a:cubicBezTo>
                    <a:pt x="11793" y="3306"/>
                    <a:pt x="7511" y="1"/>
                    <a:pt x="4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3"/>
            <p:cNvSpPr/>
            <p:nvPr/>
          </p:nvSpPr>
          <p:spPr>
            <a:xfrm>
              <a:off x="745420" y="3744874"/>
              <a:ext cx="32118" cy="65375"/>
            </a:xfrm>
            <a:custGeom>
              <a:rect b="b" l="l" r="r" t="t"/>
              <a:pathLst>
                <a:path extrusionOk="0" h="1836" w="902">
                  <a:moveTo>
                    <a:pt x="435" y="1"/>
                  </a:moveTo>
                  <a:cubicBezTo>
                    <a:pt x="201" y="1"/>
                    <a:pt x="1" y="434"/>
                    <a:pt x="1" y="935"/>
                  </a:cubicBezTo>
                  <a:cubicBezTo>
                    <a:pt x="1" y="1435"/>
                    <a:pt x="201" y="1835"/>
                    <a:pt x="435" y="1835"/>
                  </a:cubicBezTo>
                  <a:cubicBezTo>
                    <a:pt x="701" y="1835"/>
                    <a:pt x="902" y="1435"/>
                    <a:pt x="902" y="935"/>
                  </a:cubicBezTo>
                  <a:cubicBezTo>
                    <a:pt x="902" y="434"/>
                    <a:pt x="701" y="34"/>
                    <a:pt x="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3"/>
            <p:cNvSpPr/>
            <p:nvPr/>
          </p:nvSpPr>
          <p:spPr>
            <a:xfrm>
              <a:off x="842842" y="3769835"/>
              <a:ext cx="32082" cy="65340"/>
            </a:xfrm>
            <a:custGeom>
              <a:rect b="b" l="l" r="r" t="t"/>
              <a:pathLst>
                <a:path extrusionOk="0" h="1835" w="901">
                  <a:moveTo>
                    <a:pt x="467" y="0"/>
                  </a:moveTo>
                  <a:cubicBezTo>
                    <a:pt x="200" y="0"/>
                    <a:pt x="0" y="434"/>
                    <a:pt x="0" y="934"/>
                  </a:cubicBezTo>
                  <a:cubicBezTo>
                    <a:pt x="0" y="1434"/>
                    <a:pt x="200" y="1835"/>
                    <a:pt x="467" y="1835"/>
                  </a:cubicBezTo>
                  <a:cubicBezTo>
                    <a:pt x="701" y="1835"/>
                    <a:pt x="901" y="1434"/>
                    <a:pt x="901" y="934"/>
                  </a:cubicBezTo>
                  <a:cubicBezTo>
                    <a:pt x="901" y="434"/>
                    <a:pt x="701"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3"/>
            <p:cNvSpPr/>
            <p:nvPr/>
          </p:nvSpPr>
          <p:spPr>
            <a:xfrm>
              <a:off x="676555" y="3858890"/>
              <a:ext cx="33293" cy="65375"/>
            </a:xfrm>
            <a:custGeom>
              <a:rect b="b" l="l" r="r" t="t"/>
              <a:pathLst>
                <a:path extrusionOk="0" h="1836" w="935">
                  <a:moveTo>
                    <a:pt x="467" y="1"/>
                  </a:moveTo>
                  <a:cubicBezTo>
                    <a:pt x="200" y="1"/>
                    <a:pt x="0" y="434"/>
                    <a:pt x="0" y="935"/>
                  </a:cubicBezTo>
                  <a:cubicBezTo>
                    <a:pt x="0" y="1435"/>
                    <a:pt x="200" y="1835"/>
                    <a:pt x="467" y="1835"/>
                  </a:cubicBezTo>
                  <a:cubicBezTo>
                    <a:pt x="701" y="1835"/>
                    <a:pt x="934" y="1435"/>
                    <a:pt x="934" y="935"/>
                  </a:cubicBezTo>
                  <a:cubicBezTo>
                    <a:pt x="934" y="434"/>
                    <a:pt x="701"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3"/>
            <p:cNvSpPr/>
            <p:nvPr/>
          </p:nvSpPr>
          <p:spPr>
            <a:xfrm>
              <a:off x="776327" y="3869608"/>
              <a:ext cx="32082" cy="65340"/>
            </a:xfrm>
            <a:custGeom>
              <a:rect b="b" l="l" r="r" t="t"/>
              <a:pathLst>
                <a:path extrusionOk="0" h="1835" w="901">
                  <a:moveTo>
                    <a:pt x="467" y="0"/>
                  </a:moveTo>
                  <a:cubicBezTo>
                    <a:pt x="200" y="0"/>
                    <a:pt x="0" y="434"/>
                    <a:pt x="0" y="934"/>
                  </a:cubicBezTo>
                  <a:cubicBezTo>
                    <a:pt x="0" y="1434"/>
                    <a:pt x="200" y="1835"/>
                    <a:pt x="467" y="1835"/>
                  </a:cubicBezTo>
                  <a:cubicBezTo>
                    <a:pt x="701" y="1835"/>
                    <a:pt x="901" y="1434"/>
                    <a:pt x="901" y="934"/>
                  </a:cubicBezTo>
                  <a:cubicBezTo>
                    <a:pt x="901" y="434"/>
                    <a:pt x="701"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3"/>
            <p:cNvSpPr/>
            <p:nvPr/>
          </p:nvSpPr>
          <p:spPr>
            <a:xfrm>
              <a:off x="859471" y="3665292"/>
              <a:ext cx="32082" cy="65375"/>
            </a:xfrm>
            <a:custGeom>
              <a:rect b="b" l="l" r="r" t="t"/>
              <a:pathLst>
                <a:path extrusionOk="0" h="1836" w="901">
                  <a:moveTo>
                    <a:pt x="467" y="1"/>
                  </a:moveTo>
                  <a:cubicBezTo>
                    <a:pt x="200" y="1"/>
                    <a:pt x="0" y="401"/>
                    <a:pt x="0" y="901"/>
                  </a:cubicBezTo>
                  <a:cubicBezTo>
                    <a:pt x="0" y="1402"/>
                    <a:pt x="200" y="1835"/>
                    <a:pt x="467" y="1835"/>
                  </a:cubicBezTo>
                  <a:cubicBezTo>
                    <a:pt x="701" y="1835"/>
                    <a:pt x="901" y="1402"/>
                    <a:pt x="901" y="901"/>
                  </a:cubicBezTo>
                  <a:cubicBezTo>
                    <a:pt x="901" y="401"/>
                    <a:pt x="701"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3"/>
            <p:cNvSpPr/>
            <p:nvPr/>
          </p:nvSpPr>
          <p:spPr>
            <a:xfrm>
              <a:off x="873714" y="3902865"/>
              <a:ext cx="33293" cy="65340"/>
            </a:xfrm>
            <a:custGeom>
              <a:rect b="b" l="l" r="r" t="t"/>
              <a:pathLst>
                <a:path extrusionOk="0" h="1835" w="935">
                  <a:moveTo>
                    <a:pt x="468" y="0"/>
                  </a:moveTo>
                  <a:cubicBezTo>
                    <a:pt x="234" y="0"/>
                    <a:pt x="1" y="400"/>
                    <a:pt x="1" y="901"/>
                  </a:cubicBezTo>
                  <a:cubicBezTo>
                    <a:pt x="1" y="1401"/>
                    <a:pt x="234" y="1835"/>
                    <a:pt x="468" y="1835"/>
                  </a:cubicBezTo>
                  <a:cubicBezTo>
                    <a:pt x="734" y="1835"/>
                    <a:pt x="935" y="1401"/>
                    <a:pt x="935" y="901"/>
                  </a:cubicBezTo>
                  <a:cubicBezTo>
                    <a:pt x="935" y="400"/>
                    <a:pt x="734" y="0"/>
                    <a:pt x="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3"/>
            <p:cNvSpPr/>
            <p:nvPr/>
          </p:nvSpPr>
          <p:spPr>
            <a:xfrm>
              <a:off x="947350" y="3706881"/>
              <a:ext cx="32118" cy="65340"/>
            </a:xfrm>
            <a:custGeom>
              <a:rect b="b" l="l" r="r" t="t"/>
              <a:pathLst>
                <a:path extrusionOk="0" h="1835" w="902">
                  <a:moveTo>
                    <a:pt x="434" y="0"/>
                  </a:moveTo>
                  <a:cubicBezTo>
                    <a:pt x="201" y="0"/>
                    <a:pt x="1" y="400"/>
                    <a:pt x="1" y="901"/>
                  </a:cubicBezTo>
                  <a:cubicBezTo>
                    <a:pt x="1" y="1401"/>
                    <a:pt x="201" y="1835"/>
                    <a:pt x="434" y="1835"/>
                  </a:cubicBezTo>
                  <a:cubicBezTo>
                    <a:pt x="701" y="1835"/>
                    <a:pt x="901" y="1401"/>
                    <a:pt x="901" y="901"/>
                  </a:cubicBezTo>
                  <a:cubicBezTo>
                    <a:pt x="901" y="400"/>
                    <a:pt x="701"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3"/>
            <p:cNvSpPr/>
            <p:nvPr/>
          </p:nvSpPr>
          <p:spPr>
            <a:xfrm>
              <a:off x="1032879" y="3665292"/>
              <a:ext cx="33293" cy="65375"/>
            </a:xfrm>
            <a:custGeom>
              <a:rect b="b" l="l" r="r" t="t"/>
              <a:pathLst>
                <a:path extrusionOk="0" h="1836" w="935">
                  <a:moveTo>
                    <a:pt x="467" y="1"/>
                  </a:moveTo>
                  <a:cubicBezTo>
                    <a:pt x="201" y="1"/>
                    <a:pt x="0" y="401"/>
                    <a:pt x="0" y="901"/>
                  </a:cubicBezTo>
                  <a:cubicBezTo>
                    <a:pt x="0" y="1402"/>
                    <a:pt x="201" y="1835"/>
                    <a:pt x="467" y="1835"/>
                  </a:cubicBezTo>
                  <a:cubicBezTo>
                    <a:pt x="701" y="1835"/>
                    <a:pt x="934" y="1402"/>
                    <a:pt x="934" y="901"/>
                  </a:cubicBezTo>
                  <a:cubicBezTo>
                    <a:pt x="934" y="401"/>
                    <a:pt x="701"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3"/>
            <p:cNvSpPr/>
            <p:nvPr/>
          </p:nvSpPr>
          <p:spPr>
            <a:xfrm>
              <a:off x="980607" y="3819721"/>
              <a:ext cx="33293" cy="65340"/>
            </a:xfrm>
            <a:custGeom>
              <a:rect b="b" l="l" r="r" t="t"/>
              <a:pathLst>
                <a:path extrusionOk="0" h="1835" w="935">
                  <a:moveTo>
                    <a:pt x="468" y="0"/>
                  </a:moveTo>
                  <a:cubicBezTo>
                    <a:pt x="234" y="0"/>
                    <a:pt x="1" y="400"/>
                    <a:pt x="1" y="901"/>
                  </a:cubicBezTo>
                  <a:cubicBezTo>
                    <a:pt x="1" y="1401"/>
                    <a:pt x="234" y="1835"/>
                    <a:pt x="468" y="1835"/>
                  </a:cubicBezTo>
                  <a:cubicBezTo>
                    <a:pt x="735" y="1835"/>
                    <a:pt x="935" y="1401"/>
                    <a:pt x="935" y="901"/>
                  </a:cubicBezTo>
                  <a:cubicBezTo>
                    <a:pt x="935" y="400"/>
                    <a:pt x="735" y="33"/>
                    <a:pt x="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3"/>
            <p:cNvSpPr/>
            <p:nvPr/>
          </p:nvSpPr>
          <p:spPr>
            <a:xfrm>
              <a:off x="1143333" y="3697374"/>
              <a:ext cx="32118" cy="65340"/>
            </a:xfrm>
            <a:custGeom>
              <a:rect b="b" l="l" r="r" t="t"/>
              <a:pathLst>
                <a:path extrusionOk="0" h="1835" w="902">
                  <a:moveTo>
                    <a:pt x="434" y="0"/>
                  </a:moveTo>
                  <a:cubicBezTo>
                    <a:pt x="201" y="0"/>
                    <a:pt x="1" y="434"/>
                    <a:pt x="1" y="934"/>
                  </a:cubicBezTo>
                  <a:cubicBezTo>
                    <a:pt x="1" y="1435"/>
                    <a:pt x="201" y="1835"/>
                    <a:pt x="434" y="1835"/>
                  </a:cubicBezTo>
                  <a:cubicBezTo>
                    <a:pt x="701" y="1835"/>
                    <a:pt x="901" y="1435"/>
                    <a:pt x="901" y="934"/>
                  </a:cubicBezTo>
                  <a:cubicBezTo>
                    <a:pt x="901" y="434"/>
                    <a:pt x="701"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3"/>
            <p:cNvSpPr/>
            <p:nvPr/>
          </p:nvSpPr>
          <p:spPr>
            <a:xfrm>
              <a:off x="980607" y="3945594"/>
              <a:ext cx="33293" cy="65375"/>
            </a:xfrm>
            <a:custGeom>
              <a:rect b="b" l="l" r="r" t="t"/>
              <a:pathLst>
                <a:path extrusionOk="0" h="1836" w="935">
                  <a:moveTo>
                    <a:pt x="468" y="1"/>
                  </a:moveTo>
                  <a:cubicBezTo>
                    <a:pt x="234" y="1"/>
                    <a:pt x="1" y="401"/>
                    <a:pt x="1" y="902"/>
                  </a:cubicBezTo>
                  <a:cubicBezTo>
                    <a:pt x="1" y="1402"/>
                    <a:pt x="234" y="1836"/>
                    <a:pt x="468" y="1836"/>
                  </a:cubicBezTo>
                  <a:cubicBezTo>
                    <a:pt x="735" y="1836"/>
                    <a:pt x="935" y="1402"/>
                    <a:pt x="935" y="902"/>
                  </a:cubicBezTo>
                  <a:cubicBezTo>
                    <a:pt x="935" y="401"/>
                    <a:pt x="735"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3"/>
            <p:cNvSpPr/>
            <p:nvPr/>
          </p:nvSpPr>
          <p:spPr>
            <a:xfrm>
              <a:off x="1083940" y="3793586"/>
              <a:ext cx="32118" cy="65340"/>
            </a:xfrm>
            <a:custGeom>
              <a:rect b="b" l="l" r="r" t="t"/>
              <a:pathLst>
                <a:path extrusionOk="0" h="1835" w="902">
                  <a:moveTo>
                    <a:pt x="434" y="0"/>
                  </a:moveTo>
                  <a:cubicBezTo>
                    <a:pt x="201" y="0"/>
                    <a:pt x="1" y="434"/>
                    <a:pt x="1" y="934"/>
                  </a:cubicBezTo>
                  <a:cubicBezTo>
                    <a:pt x="1" y="1435"/>
                    <a:pt x="201" y="1835"/>
                    <a:pt x="434" y="1835"/>
                  </a:cubicBezTo>
                  <a:cubicBezTo>
                    <a:pt x="701" y="1835"/>
                    <a:pt x="901" y="1435"/>
                    <a:pt x="901" y="934"/>
                  </a:cubicBezTo>
                  <a:cubicBezTo>
                    <a:pt x="901" y="467"/>
                    <a:pt x="701" y="67"/>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3"/>
            <p:cNvSpPr/>
            <p:nvPr/>
          </p:nvSpPr>
          <p:spPr>
            <a:xfrm>
              <a:off x="1091061" y="3912337"/>
              <a:ext cx="32118" cy="65375"/>
            </a:xfrm>
            <a:custGeom>
              <a:rect b="b" l="l" r="r" t="t"/>
              <a:pathLst>
                <a:path extrusionOk="0" h="1836" w="902">
                  <a:moveTo>
                    <a:pt x="435" y="1"/>
                  </a:moveTo>
                  <a:cubicBezTo>
                    <a:pt x="201" y="1"/>
                    <a:pt x="1" y="435"/>
                    <a:pt x="1" y="935"/>
                  </a:cubicBezTo>
                  <a:cubicBezTo>
                    <a:pt x="1" y="1435"/>
                    <a:pt x="201" y="1836"/>
                    <a:pt x="435" y="1836"/>
                  </a:cubicBezTo>
                  <a:cubicBezTo>
                    <a:pt x="701" y="1836"/>
                    <a:pt x="902" y="1435"/>
                    <a:pt x="902" y="935"/>
                  </a:cubicBezTo>
                  <a:cubicBezTo>
                    <a:pt x="902" y="435"/>
                    <a:pt x="701" y="1"/>
                    <a:pt x="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3"/>
            <p:cNvSpPr/>
            <p:nvPr/>
          </p:nvSpPr>
          <p:spPr>
            <a:xfrm>
              <a:off x="1193219" y="3819721"/>
              <a:ext cx="33293" cy="65340"/>
            </a:xfrm>
            <a:custGeom>
              <a:rect b="b" l="l" r="r" t="t"/>
              <a:pathLst>
                <a:path extrusionOk="0" h="1835" w="935">
                  <a:moveTo>
                    <a:pt x="468" y="0"/>
                  </a:moveTo>
                  <a:cubicBezTo>
                    <a:pt x="201" y="0"/>
                    <a:pt x="1" y="400"/>
                    <a:pt x="1" y="901"/>
                  </a:cubicBezTo>
                  <a:cubicBezTo>
                    <a:pt x="1" y="1401"/>
                    <a:pt x="201" y="1835"/>
                    <a:pt x="468" y="1835"/>
                  </a:cubicBezTo>
                  <a:cubicBezTo>
                    <a:pt x="701" y="1835"/>
                    <a:pt x="935" y="1401"/>
                    <a:pt x="935" y="901"/>
                  </a:cubicBezTo>
                  <a:cubicBezTo>
                    <a:pt x="935" y="400"/>
                    <a:pt x="768" y="33"/>
                    <a:pt x="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3"/>
            <p:cNvSpPr/>
            <p:nvPr/>
          </p:nvSpPr>
          <p:spPr>
            <a:xfrm>
              <a:off x="1273976" y="3769835"/>
              <a:ext cx="32118" cy="65340"/>
            </a:xfrm>
            <a:custGeom>
              <a:rect b="b" l="l" r="r" t="t"/>
              <a:pathLst>
                <a:path extrusionOk="0" h="1835" w="902">
                  <a:moveTo>
                    <a:pt x="435" y="0"/>
                  </a:moveTo>
                  <a:cubicBezTo>
                    <a:pt x="201" y="0"/>
                    <a:pt x="1" y="434"/>
                    <a:pt x="1" y="934"/>
                  </a:cubicBezTo>
                  <a:cubicBezTo>
                    <a:pt x="1" y="1434"/>
                    <a:pt x="201" y="1835"/>
                    <a:pt x="435" y="1835"/>
                  </a:cubicBezTo>
                  <a:cubicBezTo>
                    <a:pt x="701" y="1835"/>
                    <a:pt x="902" y="1434"/>
                    <a:pt x="902" y="934"/>
                  </a:cubicBezTo>
                  <a:cubicBezTo>
                    <a:pt x="902" y="434"/>
                    <a:pt x="735" y="67"/>
                    <a:pt x="4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3"/>
            <p:cNvSpPr/>
            <p:nvPr/>
          </p:nvSpPr>
          <p:spPr>
            <a:xfrm>
              <a:off x="1182536" y="3956312"/>
              <a:ext cx="33293" cy="65340"/>
            </a:xfrm>
            <a:custGeom>
              <a:rect b="b" l="l" r="r" t="t"/>
              <a:pathLst>
                <a:path extrusionOk="0" h="1835" w="935">
                  <a:moveTo>
                    <a:pt x="467" y="0"/>
                  </a:moveTo>
                  <a:cubicBezTo>
                    <a:pt x="234" y="0"/>
                    <a:pt x="0" y="400"/>
                    <a:pt x="0" y="901"/>
                  </a:cubicBezTo>
                  <a:cubicBezTo>
                    <a:pt x="0" y="1401"/>
                    <a:pt x="234" y="1835"/>
                    <a:pt x="467" y="1835"/>
                  </a:cubicBezTo>
                  <a:cubicBezTo>
                    <a:pt x="734" y="1835"/>
                    <a:pt x="934" y="1401"/>
                    <a:pt x="934" y="901"/>
                  </a:cubicBezTo>
                  <a:cubicBezTo>
                    <a:pt x="934" y="400"/>
                    <a:pt x="734"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3"/>
            <p:cNvSpPr/>
            <p:nvPr/>
          </p:nvSpPr>
          <p:spPr>
            <a:xfrm>
              <a:off x="1289430" y="3890972"/>
              <a:ext cx="33293" cy="65375"/>
            </a:xfrm>
            <a:custGeom>
              <a:rect b="b" l="l" r="r" t="t"/>
              <a:pathLst>
                <a:path extrusionOk="0" h="1836" w="935">
                  <a:moveTo>
                    <a:pt x="468" y="0"/>
                  </a:moveTo>
                  <a:cubicBezTo>
                    <a:pt x="234" y="0"/>
                    <a:pt x="1" y="401"/>
                    <a:pt x="1" y="901"/>
                  </a:cubicBezTo>
                  <a:cubicBezTo>
                    <a:pt x="1" y="1401"/>
                    <a:pt x="234" y="1835"/>
                    <a:pt x="468" y="1835"/>
                  </a:cubicBezTo>
                  <a:cubicBezTo>
                    <a:pt x="734" y="1835"/>
                    <a:pt x="935" y="1401"/>
                    <a:pt x="935" y="901"/>
                  </a:cubicBezTo>
                  <a:cubicBezTo>
                    <a:pt x="935" y="401"/>
                    <a:pt x="734" y="34"/>
                    <a:pt x="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3"/>
            <p:cNvSpPr/>
            <p:nvPr/>
          </p:nvSpPr>
          <p:spPr>
            <a:xfrm>
              <a:off x="1289430" y="4010934"/>
              <a:ext cx="33293" cy="65375"/>
            </a:xfrm>
            <a:custGeom>
              <a:rect b="b" l="l" r="r" t="t"/>
              <a:pathLst>
                <a:path extrusionOk="0" h="1836" w="935">
                  <a:moveTo>
                    <a:pt x="468" y="1"/>
                  </a:moveTo>
                  <a:cubicBezTo>
                    <a:pt x="234" y="1"/>
                    <a:pt x="1" y="401"/>
                    <a:pt x="1" y="901"/>
                  </a:cubicBezTo>
                  <a:cubicBezTo>
                    <a:pt x="1" y="1402"/>
                    <a:pt x="234" y="1835"/>
                    <a:pt x="468" y="1835"/>
                  </a:cubicBezTo>
                  <a:cubicBezTo>
                    <a:pt x="734" y="1835"/>
                    <a:pt x="935" y="1402"/>
                    <a:pt x="935" y="901"/>
                  </a:cubicBezTo>
                  <a:cubicBezTo>
                    <a:pt x="935" y="401"/>
                    <a:pt x="734" y="34"/>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3"/>
            <p:cNvSpPr/>
            <p:nvPr/>
          </p:nvSpPr>
          <p:spPr>
            <a:xfrm>
              <a:off x="659927" y="3965784"/>
              <a:ext cx="33293" cy="65375"/>
            </a:xfrm>
            <a:custGeom>
              <a:rect b="b" l="l" r="r" t="t"/>
              <a:pathLst>
                <a:path extrusionOk="0" h="1836" w="935">
                  <a:moveTo>
                    <a:pt x="467" y="1"/>
                  </a:moveTo>
                  <a:cubicBezTo>
                    <a:pt x="200" y="1"/>
                    <a:pt x="0" y="435"/>
                    <a:pt x="0" y="935"/>
                  </a:cubicBezTo>
                  <a:cubicBezTo>
                    <a:pt x="0" y="1435"/>
                    <a:pt x="200" y="1836"/>
                    <a:pt x="467" y="1836"/>
                  </a:cubicBezTo>
                  <a:cubicBezTo>
                    <a:pt x="734" y="1836"/>
                    <a:pt x="934" y="1435"/>
                    <a:pt x="934" y="935"/>
                  </a:cubicBezTo>
                  <a:cubicBezTo>
                    <a:pt x="934" y="435"/>
                    <a:pt x="767" y="68"/>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3"/>
            <p:cNvSpPr/>
            <p:nvPr/>
          </p:nvSpPr>
          <p:spPr>
            <a:xfrm>
              <a:off x="751367" y="3994305"/>
              <a:ext cx="32118" cy="65375"/>
            </a:xfrm>
            <a:custGeom>
              <a:rect b="b" l="l" r="r" t="t"/>
              <a:pathLst>
                <a:path extrusionOk="0" h="1836" w="902">
                  <a:moveTo>
                    <a:pt x="434" y="1"/>
                  </a:moveTo>
                  <a:cubicBezTo>
                    <a:pt x="201" y="1"/>
                    <a:pt x="1" y="434"/>
                    <a:pt x="1" y="935"/>
                  </a:cubicBezTo>
                  <a:cubicBezTo>
                    <a:pt x="1" y="1435"/>
                    <a:pt x="201" y="1835"/>
                    <a:pt x="434" y="1835"/>
                  </a:cubicBezTo>
                  <a:cubicBezTo>
                    <a:pt x="701" y="1835"/>
                    <a:pt x="901" y="1435"/>
                    <a:pt x="901" y="935"/>
                  </a:cubicBezTo>
                  <a:cubicBezTo>
                    <a:pt x="901" y="434"/>
                    <a:pt x="735"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3"/>
            <p:cNvSpPr/>
            <p:nvPr/>
          </p:nvSpPr>
          <p:spPr>
            <a:xfrm>
              <a:off x="701481" y="4094077"/>
              <a:ext cx="33293" cy="65375"/>
            </a:xfrm>
            <a:custGeom>
              <a:rect b="b" l="l" r="r" t="t"/>
              <a:pathLst>
                <a:path extrusionOk="0" h="1836" w="935">
                  <a:moveTo>
                    <a:pt x="468" y="1"/>
                  </a:moveTo>
                  <a:cubicBezTo>
                    <a:pt x="201" y="1"/>
                    <a:pt x="1" y="401"/>
                    <a:pt x="1" y="901"/>
                  </a:cubicBezTo>
                  <a:cubicBezTo>
                    <a:pt x="1" y="1402"/>
                    <a:pt x="201" y="1835"/>
                    <a:pt x="468" y="1835"/>
                  </a:cubicBezTo>
                  <a:cubicBezTo>
                    <a:pt x="701" y="1835"/>
                    <a:pt x="935" y="1402"/>
                    <a:pt x="935" y="901"/>
                  </a:cubicBezTo>
                  <a:cubicBezTo>
                    <a:pt x="935" y="401"/>
                    <a:pt x="701"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3"/>
            <p:cNvSpPr/>
            <p:nvPr/>
          </p:nvSpPr>
          <p:spPr>
            <a:xfrm>
              <a:off x="859471" y="4010934"/>
              <a:ext cx="32082" cy="65375"/>
            </a:xfrm>
            <a:custGeom>
              <a:rect b="b" l="l" r="r" t="t"/>
              <a:pathLst>
                <a:path extrusionOk="0" h="1836" w="901">
                  <a:moveTo>
                    <a:pt x="467" y="1"/>
                  </a:moveTo>
                  <a:cubicBezTo>
                    <a:pt x="200" y="1"/>
                    <a:pt x="0" y="401"/>
                    <a:pt x="0" y="901"/>
                  </a:cubicBezTo>
                  <a:cubicBezTo>
                    <a:pt x="0" y="1402"/>
                    <a:pt x="200" y="1835"/>
                    <a:pt x="467" y="1835"/>
                  </a:cubicBezTo>
                  <a:cubicBezTo>
                    <a:pt x="701" y="1835"/>
                    <a:pt x="901" y="1402"/>
                    <a:pt x="901" y="901"/>
                  </a:cubicBezTo>
                  <a:cubicBezTo>
                    <a:pt x="901" y="401"/>
                    <a:pt x="701" y="34"/>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3"/>
            <p:cNvSpPr/>
            <p:nvPr/>
          </p:nvSpPr>
          <p:spPr>
            <a:xfrm>
              <a:off x="796517" y="4124949"/>
              <a:ext cx="33293" cy="65375"/>
            </a:xfrm>
            <a:custGeom>
              <a:rect b="b" l="l" r="r" t="t"/>
              <a:pathLst>
                <a:path extrusionOk="0" h="1836" w="935">
                  <a:moveTo>
                    <a:pt x="467" y="1"/>
                  </a:moveTo>
                  <a:cubicBezTo>
                    <a:pt x="200" y="1"/>
                    <a:pt x="0" y="401"/>
                    <a:pt x="0" y="935"/>
                  </a:cubicBezTo>
                  <a:cubicBezTo>
                    <a:pt x="0" y="1435"/>
                    <a:pt x="200" y="1835"/>
                    <a:pt x="467" y="1835"/>
                  </a:cubicBezTo>
                  <a:cubicBezTo>
                    <a:pt x="734" y="1835"/>
                    <a:pt x="934" y="1435"/>
                    <a:pt x="934" y="935"/>
                  </a:cubicBezTo>
                  <a:cubicBezTo>
                    <a:pt x="934" y="401"/>
                    <a:pt x="734"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3"/>
            <p:cNvSpPr/>
            <p:nvPr/>
          </p:nvSpPr>
          <p:spPr>
            <a:xfrm>
              <a:off x="796517" y="4247297"/>
              <a:ext cx="33293" cy="65375"/>
            </a:xfrm>
            <a:custGeom>
              <a:rect b="b" l="l" r="r" t="t"/>
              <a:pathLst>
                <a:path extrusionOk="0" h="1836" w="935">
                  <a:moveTo>
                    <a:pt x="467" y="1"/>
                  </a:moveTo>
                  <a:cubicBezTo>
                    <a:pt x="234" y="1"/>
                    <a:pt x="0" y="401"/>
                    <a:pt x="0" y="901"/>
                  </a:cubicBezTo>
                  <a:cubicBezTo>
                    <a:pt x="0" y="1402"/>
                    <a:pt x="234" y="1835"/>
                    <a:pt x="467" y="1835"/>
                  </a:cubicBezTo>
                  <a:cubicBezTo>
                    <a:pt x="734" y="1835"/>
                    <a:pt x="934" y="1402"/>
                    <a:pt x="934" y="901"/>
                  </a:cubicBezTo>
                  <a:cubicBezTo>
                    <a:pt x="934" y="401"/>
                    <a:pt x="734"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3"/>
            <p:cNvSpPr/>
            <p:nvPr/>
          </p:nvSpPr>
          <p:spPr>
            <a:xfrm>
              <a:off x="890342" y="4102410"/>
              <a:ext cx="33293" cy="65340"/>
            </a:xfrm>
            <a:custGeom>
              <a:rect b="b" l="l" r="r" t="t"/>
              <a:pathLst>
                <a:path extrusionOk="0" h="1835" w="935">
                  <a:moveTo>
                    <a:pt x="468" y="0"/>
                  </a:moveTo>
                  <a:cubicBezTo>
                    <a:pt x="201" y="0"/>
                    <a:pt x="1" y="434"/>
                    <a:pt x="1" y="934"/>
                  </a:cubicBezTo>
                  <a:cubicBezTo>
                    <a:pt x="1" y="1434"/>
                    <a:pt x="201" y="1835"/>
                    <a:pt x="468" y="1835"/>
                  </a:cubicBezTo>
                  <a:cubicBezTo>
                    <a:pt x="701" y="1835"/>
                    <a:pt x="935" y="1434"/>
                    <a:pt x="935" y="934"/>
                  </a:cubicBezTo>
                  <a:cubicBezTo>
                    <a:pt x="935" y="434"/>
                    <a:pt x="701" y="0"/>
                    <a:pt x="4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3"/>
            <p:cNvSpPr/>
            <p:nvPr/>
          </p:nvSpPr>
          <p:spPr>
            <a:xfrm>
              <a:off x="1002007" y="4039455"/>
              <a:ext cx="32082" cy="65340"/>
            </a:xfrm>
            <a:custGeom>
              <a:rect b="b" l="l" r="r" t="t"/>
              <a:pathLst>
                <a:path extrusionOk="0" h="1835" w="901">
                  <a:moveTo>
                    <a:pt x="467" y="0"/>
                  </a:moveTo>
                  <a:cubicBezTo>
                    <a:pt x="200" y="0"/>
                    <a:pt x="0" y="400"/>
                    <a:pt x="0" y="901"/>
                  </a:cubicBezTo>
                  <a:cubicBezTo>
                    <a:pt x="0" y="1401"/>
                    <a:pt x="200" y="1835"/>
                    <a:pt x="467" y="1835"/>
                  </a:cubicBezTo>
                  <a:cubicBezTo>
                    <a:pt x="701" y="1835"/>
                    <a:pt x="901" y="1401"/>
                    <a:pt x="901" y="901"/>
                  </a:cubicBezTo>
                  <a:cubicBezTo>
                    <a:pt x="901" y="400"/>
                    <a:pt x="701"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3"/>
            <p:cNvSpPr/>
            <p:nvPr/>
          </p:nvSpPr>
          <p:spPr>
            <a:xfrm>
              <a:off x="1089886" y="4051313"/>
              <a:ext cx="32118" cy="65375"/>
            </a:xfrm>
            <a:custGeom>
              <a:rect b="b" l="l" r="r" t="t"/>
              <a:pathLst>
                <a:path extrusionOk="0" h="1836" w="902">
                  <a:moveTo>
                    <a:pt x="434" y="1"/>
                  </a:moveTo>
                  <a:cubicBezTo>
                    <a:pt x="201" y="1"/>
                    <a:pt x="1" y="401"/>
                    <a:pt x="1" y="901"/>
                  </a:cubicBezTo>
                  <a:cubicBezTo>
                    <a:pt x="1" y="1402"/>
                    <a:pt x="201" y="1835"/>
                    <a:pt x="434" y="1835"/>
                  </a:cubicBezTo>
                  <a:cubicBezTo>
                    <a:pt x="701" y="1835"/>
                    <a:pt x="901" y="1402"/>
                    <a:pt x="901" y="901"/>
                  </a:cubicBezTo>
                  <a:cubicBezTo>
                    <a:pt x="901" y="401"/>
                    <a:pt x="734" y="34"/>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3"/>
            <p:cNvSpPr/>
            <p:nvPr/>
          </p:nvSpPr>
          <p:spPr>
            <a:xfrm>
              <a:off x="965189" y="4177221"/>
              <a:ext cx="32082" cy="65375"/>
            </a:xfrm>
            <a:custGeom>
              <a:rect b="b" l="l" r="r" t="t"/>
              <a:pathLst>
                <a:path extrusionOk="0" h="1836" w="901">
                  <a:moveTo>
                    <a:pt x="434" y="1"/>
                  </a:moveTo>
                  <a:cubicBezTo>
                    <a:pt x="200" y="1"/>
                    <a:pt x="0" y="401"/>
                    <a:pt x="0" y="901"/>
                  </a:cubicBezTo>
                  <a:cubicBezTo>
                    <a:pt x="0" y="1402"/>
                    <a:pt x="200" y="1835"/>
                    <a:pt x="434" y="1835"/>
                  </a:cubicBezTo>
                  <a:cubicBezTo>
                    <a:pt x="701" y="1835"/>
                    <a:pt x="901" y="1402"/>
                    <a:pt x="901" y="901"/>
                  </a:cubicBezTo>
                  <a:cubicBezTo>
                    <a:pt x="901" y="401"/>
                    <a:pt x="701"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3"/>
            <p:cNvSpPr/>
            <p:nvPr/>
          </p:nvSpPr>
          <p:spPr>
            <a:xfrm>
              <a:off x="1182536" y="4094077"/>
              <a:ext cx="33293" cy="65375"/>
            </a:xfrm>
            <a:custGeom>
              <a:rect b="b" l="l" r="r" t="t"/>
              <a:pathLst>
                <a:path extrusionOk="0" h="1836" w="935">
                  <a:moveTo>
                    <a:pt x="467" y="1"/>
                  </a:moveTo>
                  <a:cubicBezTo>
                    <a:pt x="234" y="1"/>
                    <a:pt x="0" y="401"/>
                    <a:pt x="0" y="901"/>
                  </a:cubicBezTo>
                  <a:cubicBezTo>
                    <a:pt x="0" y="1402"/>
                    <a:pt x="234" y="1835"/>
                    <a:pt x="467" y="1835"/>
                  </a:cubicBezTo>
                  <a:cubicBezTo>
                    <a:pt x="734" y="1835"/>
                    <a:pt x="934" y="1402"/>
                    <a:pt x="934" y="901"/>
                  </a:cubicBezTo>
                  <a:cubicBezTo>
                    <a:pt x="934" y="401"/>
                    <a:pt x="734"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3"/>
            <p:cNvSpPr/>
            <p:nvPr/>
          </p:nvSpPr>
          <p:spPr>
            <a:xfrm>
              <a:off x="1060189" y="4190289"/>
              <a:ext cx="32118" cy="65375"/>
            </a:xfrm>
            <a:custGeom>
              <a:rect b="b" l="l" r="r" t="t"/>
              <a:pathLst>
                <a:path extrusionOk="0" h="1836" w="902">
                  <a:moveTo>
                    <a:pt x="434" y="0"/>
                  </a:moveTo>
                  <a:cubicBezTo>
                    <a:pt x="201" y="0"/>
                    <a:pt x="1" y="434"/>
                    <a:pt x="1" y="934"/>
                  </a:cubicBezTo>
                  <a:cubicBezTo>
                    <a:pt x="1" y="1435"/>
                    <a:pt x="201" y="1835"/>
                    <a:pt x="434" y="1835"/>
                  </a:cubicBezTo>
                  <a:cubicBezTo>
                    <a:pt x="701" y="1835"/>
                    <a:pt x="901" y="1435"/>
                    <a:pt x="901" y="934"/>
                  </a:cubicBezTo>
                  <a:cubicBezTo>
                    <a:pt x="901" y="434"/>
                    <a:pt x="701" y="0"/>
                    <a:pt x="4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3"/>
            <p:cNvSpPr/>
            <p:nvPr/>
          </p:nvSpPr>
          <p:spPr>
            <a:xfrm>
              <a:off x="1258558" y="4149910"/>
              <a:ext cx="33293" cy="65340"/>
            </a:xfrm>
            <a:custGeom>
              <a:rect b="b" l="l" r="r" t="t"/>
              <a:pathLst>
                <a:path extrusionOk="0" h="1835" w="935">
                  <a:moveTo>
                    <a:pt x="467" y="0"/>
                  </a:moveTo>
                  <a:cubicBezTo>
                    <a:pt x="200" y="0"/>
                    <a:pt x="0" y="434"/>
                    <a:pt x="0" y="934"/>
                  </a:cubicBezTo>
                  <a:cubicBezTo>
                    <a:pt x="0" y="1435"/>
                    <a:pt x="200" y="1835"/>
                    <a:pt x="467" y="1835"/>
                  </a:cubicBezTo>
                  <a:cubicBezTo>
                    <a:pt x="701" y="1835"/>
                    <a:pt x="934" y="1435"/>
                    <a:pt x="934" y="934"/>
                  </a:cubicBezTo>
                  <a:cubicBezTo>
                    <a:pt x="934" y="434"/>
                    <a:pt x="701" y="67"/>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3"/>
            <p:cNvSpPr/>
            <p:nvPr/>
          </p:nvSpPr>
          <p:spPr>
            <a:xfrm>
              <a:off x="1143333" y="4247297"/>
              <a:ext cx="32118" cy="65375"/>
            </a:xfrm>
            <a:custGeom>
              <a:rect b="b" l="l" r="r" t="t"/>
              <a:pathLst>
                <a:path extrusionOk="0" h="1836" w="902">
                  <a:moveTo>
                    <a:pt x="434" y="1"/>
                  </a:moveTo>
                  <a:cubicBezTo>
                    <a:pt x="201" y="1"/>
                    <a:pt x="1" y="401"/>
                    <a:pt x="1" y="901"/>
                  </a:cubicBezTo>
                  <a:cubicBezTo>
                    <a:pt x="1" y="1402"/>
                    <a:pt x="201" y="1835"/>
                    <a:pt x="434" y="1835"/>
                  </a:cubicBezTo>
                  <a:cubicBezTo>
                    <a:pt x="701" y="1835"/>
                    <a:pt x="901" y="1402"/>
                    <a:pt x="901" y="901"/>
                  </a:cubicBezTo>
                  <a:cubicBezTo>
                    <a:pt x="901" y="401"/>
                    <a:pt x="701"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3"/>
            <p:cNvSpPr/>
            <p:nvPr/>
          </p:nvSpPr>
          <p:spPr>
            <a:xfrm>
              <a:off x="890342" y="4214039"/>
              <a:ext cx="33293" cy="65375"/>
            </a:xfrm>
            <a:custGeom>
              <a:rect b="b" l="l" r="r" t="t"/>
              <a:pathLst>
                <a:path extrusionOk="0" h="1836" w="935">
                  <a:moveTo>
                    <a:pt x="468" y="1"/>
                  </a:moveTo>
                  <a:cubicBezTo>
                    <a:pt x="201" y="1"/>
                    <a:pt x="1" y="434"/>
                    <a:pt x="1" y="935"/>
                  </a:cubicBezTo>
                  <a:cubicBezTo>
                    <a:pt x="1" y="1435"/>
                    <a:pt x="201" y="1835"/>
                    <a:pt x="468" y="1835"/>
                  </a:cubicBezTo>
                  <a:cubicBezTo>
                    <a:pt x="701" y="1835"/>
                    <a:pt x="935" y="1435"/>
                    <a:pt x="935" y="935"/>
                  </a:cubicBezTo>
                  <a:cubicBezTo>
                    <a:pt x="935" y="434"/>
                    <a:pt x="701" y="34"/>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3"/>
            <p:cNvSpPr/>
            <p:nvPr/>
          </p:nvSpPr>
          <p:spPr>
            <a:xfrm>
              <a:off x="996061" y="4319758"/>
              <a:ext cx="32082" cy="65375"/>
            </a:xfrm>
            <a:custGeom>
              <a:rect b="b" l="l" r="r" t="t"/>
              <a:pathLst>
                <a:path extrusionOk="0" h="1836" w="901">
                  <a:moveTo>
                    <a:pt x="467" y="0"/>
                  </a:moveTo>
                  <a:cubicBezTo>
                    <a:pt x="200" y="0"/>
                    <a:pt x="0" y="401"/>
                    <a:pt x="0" y="901"/>
                  </a:cubicBezTo>
                  <a:cubicBezTo>
                    <a:pt x="0" y="1401"/>
                    <a:pt x="200" y="1835"/>
                    <a:pt x="467" y="1835"/>
                  </a:cubicBezTo>
                  <a:cubicBezTo>
                    <a:pt x="701" y="1835"/>
                    <a:pt x="901" y="1401"/>
                    <a:pt x="901" y="901"/>
                  </a:cubicBezTo>
                  <a:cubicBezTo>
                    <a:pt x="901" y="401"/>
                    <a:pt x="734"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3"/>
            <p:cNvSpPr/>
            <p:nvPr/>
          </p:nvSpPr>
          <p:spPr>
            <a:xfrm>
              <a:off x="1218179" y="4235439"/>
              <a:ext cx="33293" cy="65340"/>
            </a:xfrm>
            <a:custGeom>
              <a:rect b="b" l="l" r="r" t="t"/>
              <a:pathLst>
                <a:path extrusionOk="0" h="1835" w="935">
                  <a:moveTo>
                    <a:pt x="467" y="0"/>
                  </a:moveTo>
                  <a:cubicBezTo>
                    <a:pt x="234" y="0"/>
                    <a:pt x="0" y="400"/>
                    <a:pt x="0" y="901"/>
                  </a:cubicBezTo>
                  <a:cubicBezTo>
                    <a:pt x="0" y="1401"/>
                    <a:pt x="234" y="1835"/>
                    <a:pt x="467" y="1835"/>
                  </a:cubicBezTo>
                  <a:cubicBezTo>
                    <a:pt x="734" y="1835"/>
                    <a:pt x="934" y="1401"/>
                    <a:pt x="934" y="901"/>
                  </a:cubicBezTo>
                  <a:cubicBezTo>
                    <a:pt x="934" y="400"/>
                    <a:pt x="734"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3"/>
            <p:cNvSpPr/>
            <p:nvPr/>
          </p:nvSpPr>
          <p:spPr>
            <a:xfrm>
              <a:off x="890342" y="4334001"/>
              <a:ext cx="33293" cy="65375"/>
            </a:xfrm>
            <a:custGeom>
              <a:rect b="b" l="l" r="r" t="t"/>
              <a:pathLst>
                <a:path extrusionOk="0" h="1836" w="935">
                  <a:moveTo>
                    <a:pt x="468" y="1"/>
                  </a:moveTo>
                  <a:cubicBezTo>
                    <a:pt x="201" y="1"/>
                    <a:pt x="1" y="434"/>
                    <a:pt x="1" y="935"/>
                  </a:cubicBezTo>
                  <a:cubicBezTo>
                    <a:pt x="1" y="1435"/>
                    <a:pt x="201" y="1835"/>
                    <a:pt x="468" y="1835"/>
                  </a:cubicBezTo>
                  <a:cubicBezTo>
                    <a:pt x="701" y="1835"/>
                    <a:pt x="935" y="1435"/>
                    <a:pt x="935" y="935"/>
                  </a:cubicBezTo>
                  <a:cubicBezTo>
                    <a:pt x="935" y="434"/>
                    <a:pt x="701"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3"/>
            <p:cNvSpPr/>
            <p:nvPr/>
          </p:nvSpPr>
          <p:spPr>
            <a:xfrm>
              <a:off x="1105340" y="4342333"/>
              <a:ext cx="33293" cy="65340"/>
            </a:xfrm>
            <a:custGeom>
              <a:rect b="b" l="l" r="r" t="t"/>
              <a:pathLst>
                <a:path extrusionOk="0" h="1835" w="935">
                  <a:moveTo>
                    <a:pt x="467" y="0"/>
                  </a:moveTo>
                  <a:cubicBezTo>
                    <a:pt x="234" y="0"/>
                    <a:pt x="0" y="401"/>
                    <a:pt x="0" y="901"/>
                  </a:cubicBezTo>
                  <a:cubicBezTo>
                    <a:pt x="0" y="1401"/>
                    <a:pt x="234" y="1835"/>
                    <a:pt x="467" y="1835"/>
                  </a:cubicBezTo>
                  <a:cubicBezTo>
                    <a:pt x="734" y="1835"/>
                    <a:pt x="934" y="1401"/>
                    <a:pt x="934" y="901"/>
                  </a:cubicBezTo>
                  <a:cubicBezTo>
                    <a:pt x="934" y="401"/>
                    <a:pt x="734" y="0"/>
                    <a:pt x="4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3"/>
            <p:cNvSpPr/>
            <p:nvPr/>
          </p:nvSpPr>
          <p:spPr>
            <a:xfrm>
              <a:off x="569662" y="4410023"/>
              <a:ext cx="932418" cy="611737"/>
            </a:xfrm>
            <a:custGeom>
              <a:rect b="b" l="l" r="r" t="t"/>
              <a:pathLst>
                <a:path extrusionOk="0" h="17180" w="26186">
                  <a:moveTo>
                    <a:pt x="0" y="1"/>
                  </a:moveTo>
                  <a:lnTo>
                    <a:pt x="0" y="2936"/>
                  </a:lnTo>
                  <a:cubicBezTo>
                    <a:pt x="0" y="10775"/>
                    <a:pt x="5604" y="17180"/>
                    <a:pt x="12376" y="17180"/>
                  </a:cubicBezTo>
                  <a:lnTo>
                    <a:pt x="13810" y="17180"/>
                  </a:lnTo>
                  <a:cubicBezTo>
                    <a:pt x="20615" y="17180"/>
                    <a:pt x="26186" y="10775"/>
                    <a:pt x="26186" y="2936"/>
                  </a:cubicBezTo>
                  <a:lnTo>
                    <a:pt x="261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3"/>
            <p:cNvSpPr/>
            <p:nvPr/>
          </p:nvSpPr>
          <p:spPr>
            <a:xfrm>
              <a:off x="575600" y="4583425"/>
              <a:ext cx="921066" cy="16675"/>
            </a:xfrm>
            <a:custGeom>
              <a:rect b="b" l="l" r="r" t="t"/>
              <a:pathLst>
                <a:path extrusionOk="0" h="468" w="31857">
                  <a:moveTo>
                    <a:pt x="0" y="1"/>
                  </a:moveTo>
                  <a:lnTo>
                    <a:pt x="0" y="468"/>
                  </a:lnTo>
                  <a:lnTo>
                    <a:pt x="31856" y="468"/>
                  </a:lnTo>
                  <a:lnTo>
                    <a:pt x="318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3"/>
            <p:cNvSpPr/>
            <p:nvPr/>
          </p:nvSpPr>
          <p:spPr>
            <a:xfrm>
              <a:off x="1004357" y="4410023"/>
              <a:ext cx="498897" cy="611737"/>
            </a:xfrm>
            <a:custGeom>
              <a:rect b="b" l="l" r="r" t="t"/>
              <a:pathLst>
                <a:path extrusionOk="0" h="17180" w="14011">
                  <a:moveTo>
                    <a:pt x="8607" y="1"/>
                  </a:moveTo>
                  <a:lnTo>
                    <a:pt x="8607" y="2936"/>
                  </a:lnTo>
                  <a:cubicBezTo>
                    <a:pt x="8607" y="10675"/>
                    <a:pt x="6772" y="17046"/>
                    <a:pt x="1" y="17180"/>
                  </a:cubicBezTo>
                  <a:lnTo>
                    <a:pt x="1635" y="17180"/>
                  </a:lnTo>
                  <a:cubicBezTo>
                    <a:pt x="8440" y="17180"/>
                    <a:pt x="14011" y="10775"/>
                    <a:pt x="14011" y="2936"/>
                  </a:cubicBezTo>
                  <a:lnTo>
                    <a:pt x="14011" y="1"/>
                  </a:lnTo>
                  <a:close/>
                </a:path>
              </a:pathLst>
            </a:custGeom>
            <a:solidFill>
              <a:schemeClr val="accent4">
                <a:alpha val="669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3"/>
            <p:cNvSpPr/>
            <p:nvPr/>
          </p:nvSpPr>
          <p:spPr>
            <a:xfrm>
              <a:off x="528073" y="4360137"/>
              <a:ext cx="1017947" cy="100983"/>
            </a:xfrm>
            <a:custGeom>
              <a:rect b="b" l="l" r="r" t="t"/>
              <a:pathLst>
                <a:path extrusionOk="0" h="2836" w="28588">
                  <a:moveTo>
                    <a:pt x="1" y="1"/>
                  </a:moveTo>
                  <a:lnTo>
                    <a:pt x="1" y="2836"/>
                  </a:lnTo>
                  <a:lnTo>
                    <a:pt x="28588" y="2836"/>
                  </a:lnTo>
                  <a:lnTo>
                    <a:pt x="2858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63"/>
          <p:cNvSpPr/>
          <p:nvPr/>
        </p:nvSpPr>
        <p:spPr>
          <a:xfrm rot="3927315">
            <a:off x="-2475186" y="1682968"/>
            <a:ext cx="4565508" cy="4080338"/>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8" name="Google Shape;4338;p63"/>
          <p:cNvGrpSpPr/>
          <p:nvPr/>
        </p:nvGrpSpPr>
        <p:grpSpPr>
          <a:xfrm rot="-8896874">
            <a:off x="6892671" y="1639501"/>
            <a:ext cx="531640" cy="450386"/>
            <a:chOff x="3769525" y="3087425"/>
            <a:chExt cx="617975" cy="523525"/>
          </a:xfrm>
        </p:grpSpPr>
        <p:sp>
          <p:nvSpPr>
            <p:cNvPr id="4339" name="Google Shape;4339;p63"/>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3"/>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1" name="Google Shape;4341;p63"/>
          <p:cNvGrpSpPr/>
          <p:nvPr/>
        </p:nvGrpSpPr>
        <p:grpSpPr>
          <a:xfrm rot="-8896874">
            <a:off x="1652396" y="1040351"/>
            <a:ext cx="531640" cy="450386"/>
            <a:chOff x="3769525" y="3087425"/>
            <a:chExt cx="617975" cy="523525"/>
          </a:xfrm>
        </p:grpSpPr>
        <p:sp>
          <p:nvSpPr>
            <p:cNvPr id="4342" name="Google Shape;4342;p63"/>
            <p:cNvSpPr/>
            <p:nvPr/>
          </p:nvSpPr>
          <p:spPr>
            <a:xfrm>
              <a:off x="3769525" y="3087425"/>
              <a:ext cx="617975" cy="523525"/>
            </a:xfrm>
            <a:custGeom>
              <a:rect b="b" l="l" r="r" t="t"/>
              <a:pathLst>
                <a:path extrusionOk="0" h="20941" w="24719">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3"/>
            <p:cNvSpPr/>
            <p:nvPr/>
          </p:nvSpPr>
          <p:spPr>
            <a:xfrm>
              <a:off x="4058900" y="3342550"/>
              <a:ext cx="81750" cy="90650"/>
            </a:xfrm>
            <a:custGeom>
              <a:rect b="b" l="l" r="r" t="t"/>
              <a:pathLst>
                <a:path extrusionOk="0" h="3626" w="327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344" name="Google Shape;4344;p63"/>
          <p:cNvCxnSpPr>
            <a:stCxn id="4194" idx="3"/>
          </p:cNvCxnSpPr>
          <p:nvPr/>
        </p:nvCxnSpPr>
        <p:spPr>
          <a:xfrm flipH="1" rot="10800000">
            <a:off x="4536376" y="1859291"/>
            <a:ext cx="734700" cy="5400"/>
          </a:xfrm>
          <a:prstGeom prst="straightConnector1">
            <a:avLst/>
          </a:prstGeom>
          <a:noFill/>
          <a:ln cap="flat" cmpd="sng" w="28575">
            <a:solidFill>
              <a:schemeClr val="dk1"/>
            </a:solidFill>
            <a:prstDash val="solid"/>
            <a:round/>
            <a:headEnd len="med" w="med" type="none"/>
            <a:tailEnd len="med" w="med" type="none"/>
          </a:ln>
        </p:spPr>
      </p:cxnSp>
      <p:sp>
        <p:nvSpPr>
          <p:cNvPr id="4345" name="Google Shape;4345;p63"/>
          <p:cNvSpPr/>
          <p:nvPr/>
        </p:nvSpPr>
        <p:spPr>
          <a:xfrm>
            <a:off x="5271176" y="1715153"/>
            <a:ext cx="2001900" cy="299100"/>
          </a:xfrm>
          <a:prstGeom prst="roundRect">
            <a:avLst>
              <a:gd fmla="val 23678" name="adj"/>
            </a:avLst>
          </a:prstGeom>
          <a:solidFill>
            <a:schemeClr val="accent6"/>
          </a:solidFill>
          <a:ln>
            <a:noFill/>
          </a:ln>
        </p:spPr>
        <p:txBody>
          <a:bodyPr anchorCtr="0" anchor="ctr" bIns="45700" lIns="91425" spcFirstLastPara="1" rIns="91425" wrap="square" tIns="137150">
            <a:noAutofit/>
          </a:bodyPr>
          <a:lstStyle/>
          <a:p>
            <a:pPr indent="0" lvl="0" marL="0" rtl="0" algn="ctr">
              <a:spcBef>
                <a:spcPts val="0"/>
              </a:spcBef>
              <a:spcAft>
                <a:spcPts val="0"/>
              </a:spcAft>
              <a:buNone/>
            </a:pPr>
            <a:r>
              <a:rPr lang="en" sz="1800">
                <a:solidFill>
                  <a:schemeClr val="dk1"/>
                </a:solidFill>
                <a:latin typeface="Denk One"/>
                <a:ea typeface="Denk One"/>
                <a:cs typeface="Denk One"/>
                <a:sym typeface="Denk One"/>
              </a:rPr>
              <a:t>Bill Muth: Uncle</a:t>
            </a:r>
            <a:endParaRPr sz="1800">
              <a:solidFill>
                <a:schemeClr val="dk1"/>
              </a:solidFill>
              <a:latin typeface="Denk One"/>
              <a:ea typeface="Denk One"/>
              <a:cs typeface="Denk One"/>
              <a:sym typeface="Denk One"/>
            </a:endParaRPr>
          </a:p>
        </p:txBody>
      </p:sp>
      <p:pic>
        <p:nvPicPr>
          <p:cNvPr id="4346" name="Google Shape;4346;p63"/>
          <p:cNvPicPr preferRelativeResize="0"/>
          <p:nvPr/>
        </p:nvPicPr>
        <p:blipFill rotWithShape="1">
          <a:blip r:embed="rId3">
            <a:alphaModFix/>
          </a:blip>
          <a:srcRect b="45285" l="52995" r="24093" t="21360"/>
          <a:stretch/>
        </p:blipFill>
        <p:spPr>
          <a:xfrm>
            <a:off x="5695338" y="584300"/>
            <a:ext cx="1153582" cy="1119249"/>
          </a:xfrm>
          <a:prstGeom prst="rect">
            <a:avLst/>
          </a:prstGeom>
          <a:noFill/>
          <a:ln>
            <a:noFill/>
          </a:ln>
        </p:spPr>
      </p:pic>
      <p:pic>
        <p:nvPicPr>
          <p:cNvPr id="4347" name="Google Shape;4347;p63"/>
          <p:cNvPicPr preferRelativeResize="0"/>
          <p:nvPr/>
        </p:nvPicPr>
        <p:blipFill rotWithShape="1">
          <a:blip r:embed="rId4">
            <a:alphaModFix/>
          </a:blip>
          <a:srcRect b="39370" l="29252" r="22792" t="11993"/>
          <a:stretch/>
        </p:blipFill>
        <p:spPr>
          <a:xfrm>
            <a:off x="2763775" y="581712"/>
            <a:ext cx="1663498" cy="1124429"/>
          </a:xfrm>
          <a:prstGeom prst="rect">
            <a:avLst/>
          </a:prstGeom>
          <a:noFill/>
          <a:ln>
            <a:noFill/>
          </a:ln>
        </p:spPr>
      </p:pic>
      <p:pic>
        <p:nvPicPr>
          <p:cNvPr id="4348" name="Google Shape;4348;p63"/>
          <p:cNvPicPr preferRelativeResize="0"/>
          <p:nvPr/>
        </p:nvPicPr>
        <p:blipFill rotWithShape="1">
          <a:blip r:embed="rId5">
            <a:alphaModFix/>
          </a:blip>
          <a:srcRect b="41455" l="0" r="0" t="0"/>
          <a:stretch/>
        </p:blipFill>
        <p:spPr>
          <a:xfrm>
            <a:off x="3803850" y="3653403"/>
            <a:ext cx="1538101" cy="1124451"/>
          </a:xfrm>
          <a:prstGeom prst="rect">
            <a:avLst/>
          </a:prstGeom>
          <a:noFill/>
          <a:ln>
            <a:noFill/>
          </a:ln>
        </p:spPr>
      </p:pic>
      <p:sp>
        <p:nvSpPr>
          <p:cNvPr id="4349" name="Google Shape;4349;p63"/>
          <p:cNvSpPr txBox="1"/>
          <p:nvPr>
            <p:ph type="title"/>
          </p:nvPr>
        </p:nvSpPr>
        <p:spPr>
          <a:xfrm>
            <a:off x="0" y="-87825"/>
            <a:ext cx="32721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900"/>
              <a:t>Mascots</a:t>
            </a:r>
            <a:endParaRPr sz="1900">
              <a:solidFill>
                <a:schemeClr val="dk2"/>
              </a:solidFill>
            </a:endParaRPr>
          </a:p>
        </p:txBody>
      </p:sp>
      <p:pic>
        <p:nvPicPr>
          <p:cNvPr id="4350" name="Google Shape;4350;p63"/>
          <p:cNvPicPr preferRelativeResize="0"/>
          <p:nvPr/>
        </p:nvPicPr>
        <p:blipFill rotWithShape="1">
          <a:blip r:embed="rId3">
            <a:alphaModFix/>
          </a:blip>
          <a:srcRect b="40832" l="7146" r="51872" t="23032"/>
          <a:stretch/>
        </p:blipFill>
        <p:spPr>
          <a:xfrm>
            <a:off x="5612925" y="3653400"/>
            <a:ext cx="1893002" cy="1112495"/>
          </a:xfrm>
          <a:prstGeom prst="rect">
            <a:avLst/>
          </a:prstGeom>
          <a:noFill/>
          <a:ln>
            <a:noFill/>
          </a:ln>
        </p:spPr>
      </p:pic>
      <p:pic>
        <p:nvPicPr>
          <p:cNvPr id="4351" name="Google Shape;4351;p63"/>
          <p:cNvPicPr preferRelativeResize="0"/>
          <p:nvPr/>
        </p:nvPicPr>
        <p:blipFill>
          <a:blip r:embed="rId6">
            <a:alphaModFix/>
          </a:blip>
          <a:stretch>
            <a:fillRect/>
          </a:stretch>
        </p:blipFill>
        <p:spPr>
          <a:xfrm>
            <a:off x="2291200" y="3653400"/>
            <a:ext cx="1153575" cy="115357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000" fill="hold"/>
                                        <p:tgtEl>
                                          <p:spTgt spid="4341"/>
                                        </p:tgtEl>
                                        <p:attrNameLst>
                                          <p:attrName>r</p:attrName>
                                        </p:attrNameLst>
                                      </p:cBhvr>
                                    </p:animRot>
                                  </p:childTnLst>
                                </p:cTn>
                              </p:par>
                              <p:par>
                                <p:cTn fill="hold" nodeType="withEffect" presetClass="emph" presetID="8" presetSubtype="0">
                                  <p:stCondLst>
                                    <p:cond delay="0"/>
                                  </p:stCondLst>
                                  <p:childTnLst>
                                    <p:animRot by="-21600000">
                                      <p:cBhvr>
                                        <p:cTn dur="1800" fill="hold"/>
                                        <p:tgtEl>
                                          <p:spTgt spid="4338"/>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2" name="Shape 6122"/>
        <p:cNvGrpSpPr/>
        <p:nvPr/>
      </p:nvGrpSpPr>
      <p:grpSpPr>
        <a:xfrm>
          <a:off x="0" y="0"/>
          <a:ext cx="0" cy="0"/>
          <a:chOff x="0" y="0"/>
          <a:chExt cx="0" cy="0"/>
        </a:xfrm>
      </p:grpSpPr>
      <p:sp>
        <p:nvSpPr>
          <p:cNvPr id="6123" name="Google Shape;6123;p117"/>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MATCH THE RELATED </a:t>
            </a:r>
            <a:r>
              <a:rPr lang="en">
                <a:solidFill>
                  <a:schemeClr val="dk2"/>
                </a:solidFill>
              </a:rPr>
              <a:t>PAIRS</a:t>
            </a:r>
            <a:endParaRPr>
              <a:solidFill>
                <a:schemeClr val="dk2"/>
              </a:solidFill>
            </a:endParaRPr>
          </a:p>
        </p:txBody>
      </p:sp>
      <p:sp>
        <p:nvSpPr>
          <p:cNvPr id="6124" name="Google Shape;6124;p117"/>
          <p:cNvSpPr txBox="1"/>
          <p:nvPr/>
        </p:nvSpPr>
        <p:spPr>
          <a:xfrm>
            <a:off x="1051101" y="1333575"/>
            <a:ext cx="21381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LARGE</a:t>
            </a:r>
            <a:endParaRPr sz="2000">
              <a:solidFill>
                <a:schemeClr val="dk1"/>
              </a:solidFill>
              <a:latin typeface="Denk One"/>
              <a:ea typeface="Denk One"/>
              <a:cs typeface="Denk One"/>
              <a:sym typeface="Denk One"/>
            </a:endParaRPr>
          </a:p>
        </p:txBody>
      </p:sp>
      <p:sp>
        <p:nvSpPr>
          <p:cNvPr id="6125" name="Google Shape;6125;p117"/>
          <p:cNvSpPr txBox="1"/>
          <p:nvPr/>
        </p:nvSpPr>
        <p:spPr>
          <a:xfrm>
            <a:off x="1051100" y="1811523"/>
            <a:ext cx="21381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Venus is the second planet from the Sun</a:t>
            </a:r>
            <a:endParaRPr>
              <a:solidFill>
                <a:schemeClr val="lt2"/>
              </a:solidFill>
              <a:latin typeface="Poppins"/>
              <a:ea typeface="Poppins"/>
              <a:cs typeface="Poppins"/>
              <a:sym typeface="Poppins"/>
            </a:endParaRPr>
          </a:p>
        </p:txBody>
      </p:sp>
      <p:sp>
        <p:nvSpPr>
          <p:cNvPr id="6126" name="Google Shape;6126;p117"/>
          <p:cNvSpPr/>
          <p:nvPr/>
        </p:nvSpPr>
        <p:spPr>
          <a:xfrm>
            <a:off x="4031701" y="1335450"/>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tiny</a:t>
            </a:r>
            <a:endParaRPr>
              <a:solidFill>
                <a:schemeClr val="lt2"/>
              </a:solidFill>
              <a:latin typeface="Poppins"/>
              <a:ea typeface="Poppins"/>
              <a:cs typeface="Poppins"/>
              <a:sym typeface="Poppins"/>
            </a:endParaRPr>
          </a:p>
        </p:txBody>
      </p:sp>
      <p:sp>
        <p:nvSpPr>
          <p:cNvPr id="6127" name="Google Shape;6127;p117"/>
          <p:cNvSpPr/>
          <p:nvPr/>
        </p:nvSpPr>
        <p:spPr>
          <a:xfrm>
            <a:off x="4031701" y="1734030"/>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smart</a:t>
            </a:r>
            <a:endParaRPr>
              <a:solidFill>
                <a:schemeClr val="lt2"/>
              </a:solidFill>
              <a:latin typeface="Poppins"/>
              <a:ea typeface="Poppins"/>
              <a:cs typeface="Poppins"/>
              <a:sym typeface="Poppins"/>
            </a:endParaRPr>
          </a:p>
        </p:txBody>
      </p:sp>
      <p:sp>
        <p:nvSpPr>
          <p:cNvPr id="6128" name="Google Shape;6128;p117"/>
          <p:cNvSpPr/>
          <p:nvPr/>
        </p:nvSpPr>
        <p:spPr>
          <a:xfrm>
            <a:off x="4031701" y="2132610"/>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big</a:t>
            </a:r>
            <a:endParaRPr>
              <a:solidFill>
                <a:schemeClr val="lt2"/>
              </a:solidFill>
              <a:latin typeface="Poppins"/>
              <a:ea typeface="Poppins"/>
              <a:cs typeface="Poppins"/>
              <a:sym typeface="Poppins"/>
            </a:endParaRPr>
          </a:p>
        </p:txBody>
      </p:sp>
      <p:sp>
        <p:nvSpPr>
          <p:cNvPr id="6129" name="Google Shape;6129;p117"/>
          <p:cNvSpPr/>
          <p:nvPr/>
        </p:nvSpPr>
        <p:spPr>
          <a:xfrm>
            <a:off x="4031701" y="2531190"/>
            <a:ext cx="1080600" cy="327300"/>
          </a:xfrm>
          <a:prstGeom prst="roundRect">
            <a:avLst>
              <a:gd fmla="val 4427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funny</a:t>
            </a:r>
            <a:endParaRPr>
              <a:solidFill>
                <a:schemeClr val="lt2"/>
              </a:solidFill>
              <a:latin typeface="Poppins"/>
              <a:ea typeface="Poppins"/>
              <a:cs typeface="Poppins"/>
              <a:sym typeface="Poppins"/>
            </a:endParaRPr>
          </a:p>
        </p:txBody>
      </p:sp>
      <p:sp>
        <p:nvSpPr>
          <p:cNvPr id="6130" name="Google Shape;6130;p117"/>
          <p:cNvSpPr/>
          <p:nvPr/>
        </p:nvSpPr>
        <p:spPr>
          <a:xfrm>
            <a:off x="4031701" y="2929770"/>
            <a:ext cx="1080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talk</a:t>
            </a:r>
            <a:endParaRPr>
              <a:solidFill>
                <a:schemeClr val="lt2"/>
              </a:solidFill>
              <a:latin typeface="Poppins"/>
              <a:ea typeface="Poppins"/>
              <a:cs typeface="Poppins"/>
              <a:sym typeface="Poppins"/>
            </a:endParaRPr>
          </a:p>
        </p:txBody>
      </p:sp>
      <p:sp>
        <p:nvSpPr>
          <p:cNvPr id="6131" name="Google Shape;6131;p117"/>
          <p:cNvSpPr/>
          <p:nvPr/>
        </p:nvSpPr>
        <p:spPr>
          <a:xfrm>
            <a:off x="4031701" y="3328350"/>
            <a:ext cx="1080600" cy="327300"/>
          </a:xfrm>
          <a:prstGeom prst="roundRect">
            <a:avLst>
              <a:gd fmla="val 4427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happy</a:t>
            </a:r>
            <a:endParaRPr>
              <a:solidFill>
                <a:schemeClr val="lt2"/>
              </a:solidFill>
              <a:latin typeface="Poppins"/>
              <a:ea typeface="Poppins"/>
              <a:cs typeface="Poppins"/>
              <a:sym typeface="Poppins"/>
            </a:endParaRPr>
          </a:p>
        </p:txBody>
      </p:sp>
      <p:sp>
        <p:nvSpPr>
          <p:cNvPr id="6132" name="Google Shape;6132;p117"/>
          <p:cNvSpPr txBox="1"/>
          <p:nvPr/>
        </p:nvSpPr>
        <p:spPr>
          <a:xfrm>
            <a:off x="1051151" y="2686377"/>
            <a:ext cx="21381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Denk One"/>
                <a:ea typeface="Denk One"/>
                <a:cs typeface="Denk One"/>
                <a:sym typeface="Denk One"/>
              </a:rPr>
              <a:t>SMALL</a:t>
            </a:r>
            <a:endParaRPr sz="2000">
              <a:solidFill>
                <a:schemeClr val="dk1"/>
              </a:solidFill>
              <a:latin typeface="Denk One"/>
              <a:ea typeface="Denk One"/>
              <a:cs typeface="Denk One"/>
              <a:sym typeface="Denk One"/>
            </a:endParaRPr>
          </a:p>
        </p:txBody>
      </p:sp>
      <p:sp>
        <p:nvSpPr>
          <p:cNvPr id="6133" name="Google Shape;6133;p117"/>
          <p:cNvSpPr txBox="1"/>
          <p:nvPr/>
        </p:nvSpPr>
        <p:spPr>
          <a:xfrm>
            <a:off x="1051150" y="3164325"/>
            <a:ext cx="2138100" cy="478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Jupiter is the biggest planet of them all</a:t>
            </a:r>
            <a:endParaRPr>
              <a:solidFill>
                <a:schemeClr val="lt2"/>
              </a:solidFill>
              <a:latin typeface="Poppins"/>
              <a:ea typeface="Poppins"/>
              <a:cs typeface="Poppins"/>
              <a:sym typeface="Poppins"/>
            </a:endParaRPr>
          </a:p>
        </p:txBody>
      </p:sp>
      <p:sp>
        <p:nvSpPr>
          <p:cNvPr id="6134" name="Google Shape;6134;p117"/>
          <p:cNvSpPr txBox="1"/>
          <p:nvPr/>
        </p:nvSpPr>
        <p:spPr>
          <a:xfrm>
            <a:off x="5954701" y="1333575"/>
            <a:ext cx="21381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SPEAK</a:t>
            </a:r>
            <a:endParaRPr sz="2000">
              <a:solidFill>
                <a:schemeClr val="dk1"/>
              </a:solidFill>
              <a:latin typeface="Denk One"/>
              <a:ea typeface="Denk One"/>
              <a:cs typeface="Denk One"/>
              <a:sym typeface="Denk One"/>
            </a:endParaRPr>
          </a:p>
        </p:txBody>
      </p:sp>
      <p:sp>
        <p:nvSpPr>
          <p:cNvPr id="6135" name="Google Shape;6135;p117"/>
          <p:cNvSpPr txBox="1"/>
          <p:nvPr/>
        </p:nvSpPr>
        <p:spPr>
          <a:xfrm>
            <a:off x="5954700" y="1811523"/>
            <a:ext cx="21381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Saturn is a gas giant and has several rings</a:t>
            </a:r>
            <a:endParaRPr>
              <a:solidFill>
                <a:schemeClr val="lt2"/>
              </a:solidFill>
              <a:latin typeface="Poppins"/>
              <a:ea typeface="Poppins"/>
              <a:cs typeface="Poppins"/>
              <a:sym typeface="Poppins"/>
            </a:endParaRPr>
          </a:p>
        </p:txBody>
      </p:sp>
      <p:sp>
        <p:nvSpPr>
          <p:cNvPr id="6136" name="Google Shape;6136;p117"/>
          <p:cNvSpPr txBox="1"/>
          <p:nvPr/>
        </p:nvSpPr>
        <p:spPr>
          <a:xfrm>
            <a:off x="5954751" y="2686377"/>
            <a:ext cx="21381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CLEVER</a:t>
            </a:r>
            <a:endParaRPr sz="2000">
              <a:solidFill>
                <a:schemeClr val="dk1"/>
              </a:solidFill>
              <a:latin typeface="Denk One"/>
              <a:ea typeface="Denk One"/>
              <a:cs typeface="Denk One"/>
              <a:sym typeface="Denk One"/>
            </a:endParaRPr>
          </a:p>
        </p:txBody>
      </p:sp>
      <p:sp>
        <p:nvSpPr>
          <p:cNvPr id="6137" name="Google Shape;6137;p117"/>
          <p:cNvSpPr txBox="1"/>
          <p:nvPr/>
        </p:nvSpPr>
        <p:spPr>
          <a:xfrm>
            <a:off x="5954750" y="3164325"/>
            <a:ext cx="2138100" cy="478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Despite being red, Mars is a cold place</a:t>
            </a:r>
            <a:endParaRPr>
              <a:solidFill>
                <a:schemeClr val="lt2"/>
              </a:solidFill>
              <a:latin typeface="Poppins"/>
              <a:ea typeface="Poppins"/>
              <a:cs typeface="Poppins"/>
              <a:sym typeface="Poppins"/>
            </a:endParaRPr>
          </a:p>
        </p:txBody>
      </p:sp>
      <p:cxnSp>
        <p:nvCxnSpPr>
          <p:cNvPr id="6138" name="Google Shape;6138;p117"/>
          <p:cNvCxnSpPr>
            <a:stCxn id="6124" idx="3"/>
            <a:endCxn id="6128" idx="1"/>
          </p:cNvCxnSpPr>
          <p:nvPr/>
        </p:nvCxnSpPr>
        <p:spPr>
          <a:xfrm>
            <a:off x="3189201" y="1572675"/>
            <a:ext cx="842400" cy="723600"/>
          </a:xfrm>
          <a:prstGeom prst="curvedConnector3">
            <a:avLst>
              <a:gd fmla="val 50006" name="adj1"/>
            </a:avLst>
          </a:prstGeom>
          <a:noFill/>
          <a:ln cap="flat" cmpd="sng" w="19050">
            <a:solidFill>
              <a:schemeClr val="accent6"/>
            </a:solidFill>
            <a:prstDash val="solid"/>
            <a:round/>
            <a:headEnd len="med" w="med" type="none"/>
            <a:tailEnd len="med" w="med" type="none"/>
          </a:ln>
        </p:spPr>
      </p:cxnSp>
      <p:cxnSp>
        <p:nvCxnSpPr>
          <p:cNvPr id="6139" name="Google Shape;6139;p117"/>
          <p:cNvCxnSpPr>
            <a:stCxn id="6132" idx="3"/>
            <a:endCxn id="6126" idx="1"/>
          </p:cNvCxnSpPr>
          <p:nvPr/>
        </p:nvCxnSpPr>
        <p:spPr>
          <a:xfrm flipH="1" rot="10800000">
            <a:off x="3189251" y="1498977"/>
            <a:ext cx="842400" cy="1426500"/>
          </a:xfrm>
          <a:prstGeom prst="curvedConnector3">
            <a:avLst>
              <a:gd fmla="val 50003" name="adj1"/>
            </a:avLst>
          </a:prstGeom>
          <a:noFill/>
          <a:ln cap="flat" cmpd="sng" w="19050">
            <a:solidFill>
              <a:schemeClr val="accent6"/>
            </a:solidFill>
            <a:prstDash val="solid"/>
            <a:round/>
            <a:headEnd len="med" w="med" type="none"/>
            <a:tailEnd len="med" w="med" type="none"/>
          </a:ln>
        </p:spPr>
      </p:cxnSp>
      <p:cxnSp>
        <p:nvCxnSpPr>
          <p:cNvPr id="6140" name="Google Shape;6140;p117"/>
          <p:cNvCxnSpPr>
            <a:stCxn id="6134" idx="1"/>
            <a:endCxn id="6130" idx="3"/>
          </p:cNvCxnSpPr>
          <p:nvPr/>
        </p:nvCxnSpPr>
        <p:spPr>
          <a:xfrm flipH="1">
            <a:off x="5112301" y="1572675"/>
            <a:ext cx="842400" cy="1520700"/>
          </a:xfrm>
          <a:prstGeom prst="curvedConnector3">
            <a:avLst>
              <a:gd fmla="val 50000" name="adj1"/>
            </a:avLst>
          </a:prstGeom>
          <a:noFill/>
          <a:ln cap="flat" cmpd="sng" w="19050">
            <a:solidFill>
              <a:schemeClr val="accent6"/>
            </a:solidFill>
            <a:prstDash val="solid"/>
            <a:round/>
            <a:headEnd len="med" w="med" type="none"/>
            <a:tailEnd len="med" w="med" type="none"/>
          </a:ln>
        </p:spPr>
      </p:cxnSp>
      <p:cxnSp>
        <p:nvCxnSpPr>
          <p:cNvPr id="6141" name="Google Shape;6141;p117"/>
          <p:cNvCxnSpPr>
            <a:stCxn id="6136" idx="1"/>
            <a:endCxn id="6127" idx="3"/>
          </p:cNvCxnSpPr>
          <p:nvPr/>
        </p:nvCxnSpPr>
        <p:spPr>
          <a:xfrm rot="10800000">
            <a:off x="5112351" y="1897677"/>
            <a:ext cx="842400" cy="1027800"/>
          </a:xfrm>
          <a:prstGeom prst="curvedConnector3">
            <a:avLst>
              <a:gd fmla="val 50003" name="adj1"/>
            </a:avLst>
          </a:prstGeom>
          <a:noFill/>
          <a:ln cap="flat" cmpd="sng" w="19050">
            <a:solidFill>
              <a:schemeClr val="accent6"/>
            </a:solidFill>
            <a:prstDash val="solid"/>
            <a:round/>
            <a:headEnd len="med" w="med" type="none"/>
            <a:tailEnd len="med" w="med" type="none"/>
          </a:ln>
        </p:spPr>
      </p:cxnSp>
      <p:sp>
        <p:nvSpPr>
          <p:cNvPr id="6142" name="Google Shape;6142;p117"/>
          <p:cNvSpPr/>
          <p:nvPr/>
        </p:nvSpPr>
        <p:spPr>
          <a:xfrm>
            <a:off x="3332150" y="4276200"/>
            <a:ext cx="11616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6143" name="Google Shape;6143;p117"/>
          <p:cNvSpPr/>
          <p:nvPr/>
        </p:nvSpPr>
        <p:spPr>
          <a:xfrm>
            <a:off x="4650325" y="4276200"/>
            <a:ext cx="11616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6144" name="Google Shape;6144;p117"/>
          <p:cNvSpPr txBox="1"/>
          <p:nvPr/>
        </p:nvSpPr>
        <p:spPr>
          <a:xfrm>
            <a:off x="2174000" y="3808050"/>
            <a:ext cx="47961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W</a:t>
            </a:r>
            <a:r>
              <a:rPr lang="en">
                <a:solidFill>
                  <a:schemeClr val="lt2"/>
                </a:solidFill>
                <a:latin typeface="Poppins"/>
                <a:ea typeface="Poppins"/>
                <a:cs typeface="Poppins"/>
                <a:sym typeface="Poppins"/>
              </a:rPr>
              <a:t>rite a synonym of the remaining words below</a:t>
            </a:r>
            <a:endParaRPr>
              <a:solidFill>
                <a:schemeClr val="lt2"/>
              </a:solidFill>
              <a:latin typeface="Poppins"/>
              <a:ea typeface="Poppins"/>
              <a:cs typeface="Poppins"/>
              <a:sym typeface="Poppins"/>
            </a:endParaRPr>
          </a:p>
        </p:txBody>
      </p:sp>
      <p:grpSp>
        <p:nvGrpSpPr>
          <p:cNvPr id="6145" name="Google Shape;6145;p117"/>
          <p:cNvGrpSpPr/>
          <p:nvPr/>
        </p:nvGrpSpPr>
        <p:grpSpPr>
          <a:xfrm rot="1271505">
            <a:off x="196025" y="3747955"/>
            <a:ext cx="1172180" cy="1827736"/>
            <a:chOff x="376338" y="3647600"/>
            <a:chExt cx="992113" cy="1546796"/>
          </a:xfrm>
        </p:grpSpPr>
        <p:sp>
          <p:nvSpPr>
            <p:cNvPr id="6146" name="Google Shape;6146;p117"/>
            <p:cNvSpPr/>
            <p:nvPr/>
          </p:nvSpPr>
          <p:spPr>
            <a:xfrm>
              <a:off x="782823" y="4159970"/>
              <a:ext cx="262536" cy="373413"/>
            </a:xfrm>
            <a:custGeom>
              <a:rect b="b" l="l" r="r" t="t"/>
              <a:pathLst>
                <a:path extrusionOk="0" h="7554" w="5311">
                  <a:moveTo>
                    <a:pt x="5018" y="0"/>
                  </a:moveTo>
                  <a:cubicBezTo>
                    <a:pt x="4304" y="0"/>
                    <a:pt x="3764" y="691"/>
                    <a:pt x="3330" y="1170"/>
                  </a:cubicBezTo>
                  <a:cubicBezTo>
                    <a:pt x="2811" y="1744"/>
                    <a:pt x="2335" y="2362"/>
                    <a:pt x="1913" y="3010"/>
                  </a:cubicBezTo>
                  <a:cubicBezTo>
                    <a:pt x="1065" y="4303"/>
                    <a:pt x="427" y="5725"/>
                    <a:pt x="15" y="7215"/>
                  </a:cubicBezTo>
                  <a:cubicBezTo>
                    <a:pt x="0" y="7256"/>
                    <a:pt x="5" y="7298"/>
                    <a:pt x="15" y="7330"/>
                  </a:cubicBezTo>
                  <a:cubicBezTo>
                    <a:pt x="2" y="7451"/>
                    <a:pt x="117" y="7553"/>
                    <a:pt x="222" y="7553"/>
                  </a:cubicBezTo>
                  <a:cubicBezTo>
                    <a:pt x="277" y="7553"/>
                    <a:pt x="328" y="7526"/>
                    <a:pt x="358" y="7458"/>
                  </a:cubicBezTo>
                  <a:cubicBezTo>
                    <a:pt x="932" y="6114"/>
                    <a:pt x="1638" y="4830"/>
                    <a:pt x="2468" y="3628"/>
                  </a:cubicBezTo>
                  <a:cubicBezTo>
                    <a:pt x="2885" y="3023"/>
                    <a:pt x="3334" y="2441"/>
                    <a:pt x="3812" y="1886"/>
                  </a:cubicBezTo>
                  <a:cubicBezTo>
                    <a:pt x="4274" y="1350"/>
                    <a:pt x="4834" y="868"/>
                    <a:pt x="5228" y="277"/>
                  </a:cubicBezTo>
                  <a:cubicBezTo>
                    <a:pt x="5311" y="157"/>
                    <a:pt x="5201" y="6"/>
                    <a:pt x="5068" y="2"/>
                  </a:cubicBezTo>
                  <a:cubicBezTo>
                    <a:pt x="5051" y="1"/>
                    <a:pt x="5035" y="0"/>
                    <a:pt x="5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17"/>
            <p:cNvSpPr/>
            <p:nvPr/>
          </p:nvSpPr>
          <p:spPr>
            <a:xfrm>
              <a:off x="633635" y="4308071"/>
              <a:ext cx="136088" cy="436291"/>
            </a:xfrm>
            <a:custGeom>
              <a:rect b="b" l="l" r="r" t="t"/>
              <a:pathLst>
                <a:path extrusionOk="0" h="8826" w="2753">
                  <a:moveTo>
                    <a:pt x="341" y="1"/>
                  </a:moveTo>
                  <a:cubicBezTo>
                    <a:pt x="301" y="1"/>
                    <a:pt x="261" y="9"/>
                    <a:pt x="221" y="27"/>
                  </a:cubicBezTo>
                  <a:cubicBezTo>
                    <a:pt x="34" y="109"/>
                    <a:pt x="1" y="316"/>
                    <a:pt x="70" y="490"/>
                  </a:cubicBezTo>
                  <a:cubicBezTo>
                    <a:pt x="171" y="742"/>
                    <a:pt x="354" y="981"/>
                    <a:pt x="487" y="1224"/>
                  </a:cubicBezTo>
                  <a:cubicBezTo>
                    <a:pt x="776" y="1743"/>
                    <a:pt x="1065" y="2261"/>
                    <a:pt x="1266" y="2825"/>
                  </a:cubicBezTo>
                  <a:cubicBezTo>
                    <a:pt x="1464" y="3379"/>
                    <a:pt x="1615" y="3944"/>
                    <a:pt x="1762" y="4512"/>
                  </a:cubicBezTo>
                  <a:cubicBezTo>
                    <a:pt x="1863" y="4893"/>
                    <a:pt x="1950" y="5273"/>
                    <a:pt x="2023" y="5654"/>
                  </a:cubicBezTo>
                  <a:cubicBezTo>
                    <a:pt x="2023" y="5673"/>
                    <a:pt x="2028" y="5695"/>
                    <a:pt x="2028" y="5714"/>
                  </a:cubicBezTo>
                  <a:cubicBezTo>
                    <a:pt x="2106" y="6351"/>
                    <a:pt x="2202" y="6994"/>
                    <a:pt x="2252" y="7635"/>
                  </a:cubicBezTo>
                  <a:cubicBezTo>
                    <a:pt x="2252" y="7644"/>
                    <a:pt x="2252" y="7649"/>
                    <a:pt x="2257" y="7654"/>
                  </a:cubicBezTo>
                  <a:cubicBezTo>
                    <a:pt x="2267" y="7915"/>
                    <a:pt x="2262" y="8171"/>
                    <a:pt x="2252" y="8433"/>
                  </a:cubicBezTo>
                  <a:cubicBezTo>
                    <a:pt x="2235" y="8470"/>
                    <a:pt x="2229" y="8512"/>
                    <a:pt x="2235" y="8557"/>
                  </a:cubicBezTo>
                  <a:cubicBezTo>
                    <a:pt x="2239" y="8598"/>
                    <a:pt x="2248" y="8635"/>
                    <a:pt x="2252" y="8677"/>
                  </a:cubicBezTo>
                  <a:cubicBezTo>
                    <a:pt x="2268" y="8781"/>
                    <a:pt x="2339" y="8825"/>
                    <a:pt x="2418" y="8825"/>
                  </a:cubicBezTo>
                  <a:cubicBezTo>
                    <a:pt x="2526" y="8825"/>
                    <a:pt x="2647" y="8743"/>
                    <a:pt x="2661" y="8622"/>
                  </a:cubicBezTo>
                  <a:cubicBezTo>
                    <a:pt x="2752" y="7792"/>
                    <a:pt x="2684" y="6952"/>
                    <a:pt x="2551" y="6122"/>
                  </a:cubicBezTo>
                  <a:cubicBezTo>
                    <a:pt x="2542" y="6040"/>
                    <a:pt x="2532" y="5961"/>
                    <a:pt x="2523" y="5879"/>
                  </a:cubicBezTo>
                  <a:cubicBezTo>
                    <a:pt x="2455" y="5329"/>
                    <a:pt x="2349" y="4792"/>
                    <a:pt x="2229" y="4251"/>
                  </a:cubicBezTo>
                  <a:cubicBezTo>
                    <a:pt x="1977" y="3132"/>
                    <a:pt x="1647" y="2027"/>
                    <a:pt x="1152" y="990"/>
                  </a:cubicBezTo>
                  <a:cubicBezTo>
                    <a:pt x="1031" y="741"/>
                    <a:pt x="716" y="1"/>
                    <a:pt x="3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17"/>
            <p:cNvSpPr/>
            <p:nvPr/>
          </p:nvSpPr>
          <p:spPr>
            <a:xfrm>
              <a:off x="705510" y="4046918"/>
              <a:ext cx="88435" cy="384387"/>
            </a:xfrm>
            <a:custGeom>
              <a:rect b="b" l="l" r="r" t="t"/>
              <a:pathLst>
                <a:path extrusionOk="0" h="7776" w="1789">
                  <a:moveTo>
                    <a:pt x="1193" y="1"/>
                  </a:moveTo>
                  <a:cubicBezTo>
                    <a:pt x="1154" y="1"/>
                    <a:pt x="1112" y="9"/>
                    <a:pt x="1065" y="27"/>
                  </a:cubicBezTo>
                  <a:cubicBezTo>
                    <a:pt x="904" y="92"/>
                    <a:pt x="845" y="225"/>
                    <a:pt x="836" y="380"/>
                  </a:cubicBezTo>
                  <a:cubicBezTo>
                    <a:pt x="758" y="329"/>
                    <a:pt x="671" y="293"/>
                    <a:pt x="574" y="270"/>
                  </a:cubicBezTo>
                  <a:cubicBezTo>
                    <a:pt x="524" y="257"/>
                    <a:pt x="477" y="252"/>
                    <a:pt x="434" y="252"/>
                  </a:cubicBezTo>
                  <a:cubicBezTo>
                    <a:pt x="116" y="252"/>
                    <a:pt x="0" y="572"/>
                    <a:pt x="170" y="871"/>
                  </a:cubicBezTo>
                  <a:cubicBezTo>
                    <a:pt x="216" y="953"/>
                    <a:pt x="276" y="1017"/>
                    <a:pt x="345" y="1082"/>
                  </a:cubicBezTo>
                  <a:cubicBezTo>
                    <a:pt x="616" y="1499"/>
                    <a:pt x="703" y="1990"/>
                    <a:pt x="798" y="2471"/>
                  </a:cubicBezTo>
                  <a:cubicBezTo>
                    <a:pt x="913" y="3036"/>
                    <a:pt x="995" y="3604"/>
                    <a:pt x="1037" y="4177"/>
                  </a:cubicBezTo>
                  <a:cubicBezTo>
                    <a:pt x="1115" y="5315"/>
                    <a:pt x="1078" y="6452"/>
                    <a:pt x="1019" y="7589"/>
                  </a:cubicBezTo>
                  <a:cubicBezTo>
                    <a:pt x="1011" y="7707"/>
                    <a:pt x="1115" y="7775"/>
                    <a:pt x="1216" y="7775"/>
                  </a:cubicBezTo>
                  <a:cubicBezTo>
                    <a:pt x="1295" y="7775"/>
                    <a:pt x="1372" y="7733"/>
                    <a:pt x="1391" y="7640"/>
                  </a:cubicBezTo>
                  <a:cubicBezTo>
                    <a:pt x="1579" y="6719"/>
                    <a:pt x="1716" y="5805"/>
                    <a:pt x="1753" y="4861"/>
                  </a:cubicBezTo>
                  <a:cubicBezTo>
                    <a:pt x="1789" y="3925"/>
                    <a:pt x="1776" y="2990"/>
                    <a:pt x="1753" y="2054"/>
                  </a:cubicBezTo>
                  <a:cubicBezTo>
                    <a:pt x="1738" y="1618"/>
                    <a:pt x="1716" y="1178"/>
                    <a:pt x="1628" y="748"/>
                  </a:cubicBezTo>
                  <a:cubicBezTo>
                    <a:pt x="1579" y="511"/>
                    <a:pt x="1502" y="1"/>
                    <a:pt x="1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17"/>
            <p:cNvSpPr/>
            <p:nvPr/>
          </p:nvSpPr>
          <p:spPr>
            <a:xfrm>
              <a:off x="901808" y="4192547"/>
              <a:ext cx="157195" cy="128475"/>
            </a:xfrm>
            <a:custGeom>
              <a:rect b="b" l="l" r="r" t="t"/>
              <a:pathLst>
                <a:path extrusionOk="0" h="2599" w="3180">
                  <a:moveTo>
                    <a:pt x="2702" y="0"/>
                  </a:moveTo>
                  <a:cubicBezTo>
                    <a:pt x="2229" y="0"/>
                    <a:pt x="1604" y="552"/>
                    <a:pt x="1418" y="846"/>
                  </a:cubicBezTo>
                  <a:cubicBezTo>
                    <a:pt x="1414" y="850"/>
                    <a:pt x="1414" y="856"/>
                    <a:pt x="1409" y="860"/>
                  </a:cubicBezTo>
                  <a:cubicBezTo>
                    <a:pt x="1336" y="911"/>
                    <a:pt x="1262" y="960"/>
                    <a:pt x="1189" y="1011"/>
                  </a:cubicBezTo>
                  <a:cubicBezTo>
                    <a:pt x="703" y="1369"/>
                    <a:pt x="387" y="1813"/>
                    <a:pt x="84" y="2327"/>
                  </a:cubicBezTo>
                  <a:cubicBezTo>
                    <a:pt x="1" y="2467"/>
                    <a:pt x="126" y="2598"/>
                    <a:pt x="251" y="2598"/>
                  </a:cubicBezTo>
                  <a:cubicBezTo>
                    <a:pt x="307" y="2598"/>
                    <a:pt x="362" y="2573"/>
                    <a:pt x="400" y="2511"/>
                  </a:cubicBezTo>
                  <a:cubicBezTo>
                    <a:pt x="690" y="2048"/>
                    <a:pt x="1162" y="1608"/>
                    <a:pt x="1606" y="1301"/>
                  </a:cubicBezTo>
                  <a:cubicBezTo>
                    <a:pt x="1831" y="1140"/>
                    <a:pt x="2074" y="1011"/>
                    <a:pt x="2326" y="897"/>
                  </a:cubicBezTo>
                  <a:cubicBezTo>
                    <a:pt x="2593" y="778"/>
                    <a:pt x="2853" y="700"/>
                    <a:pt x="3078" y="507"/>
                  </a:cubicBezTo>
                  <a:cubicBezTo>
                    <a:pt x="3179" y="416"/>
                    <a:pt x="3147" y="273"/>
                    <a:pt x="3078" y="181"/>
                  </a:cubicBezTo>
                  <a:cubicBezTo>
                    <a:pt x="2979" y="53"/>
                    <a:pt x="2847" y="0"/>
                    <a:pt x="2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17"/>
            <p:cNvSpPr/>
            <p:nvPr/>
          </p:nvSpPr>
          <p:spPr>
            <a:xfrm>
              <a:off x="642088" y="3962931"/>
              <a:ext cx="324327" cy="785186"/>
            </a:xfrm>
            <a:custGeom>
              <a:rect b="b" l="l" r="r" t="t"/>
              <a:pathLst>
                <a:path extrusionOk="0" h="15884" w="6561">
                  <a:moveTo>
                    <a:pt x="5272" y="1"/>
                  </a:moveTo>
                  <a:cubicBezTo>
                    <a:pt x="5215" y="1"/>
                    <a:pt x="5160" y="20"/>
                    <a:pt x="5118" y="66"/>
                  </a:cubicBezTo>
                  <a:cubicBezTo>
                    <a:pt x="4558" y="699"/>
                    <a:pt x="4301" y="1533"/>
                    <a:pt x="4039" y="2322"/>
                  </a:cubicBezTo>
                  <a:cubicBezTo>
                    <a:pt x="3747" y="3198"/>
                    <a:pt x="3495" y="4083"/>
                    <a:pt x="3283" y="4978"/>
                  </a:cubicBezTo>
                  <a:cubicBezTo>
                    <a:pt x="3059" y="5946"/>
                    <a:pt x="2879" y="6932"/>
                    <a:pt x="2761" y="7922"/>
                  </a:cubicBezTo>
                  <a:cubicBezTo>
                    <a:pt x="2659" y="7366"/>
                    <a:pt x="2522" y="6812"/>
                    <a:pt x="2361" y="6271"/>
                  </a:cubicBezTo>
                  <a:cubicBezTo>
                    <a:pt x="2183" y="5666"/>
                    <a:pt x="1976" y="5046"/>
                    <a:pt x="1651" y="4500"/>
                  </a:cubicBezTo>
                  <a:cubicBezTo>
                    <a:pt x="1518" y="4280"/>
                    <a:pt x="1362" y="4074"/>
                    <a:pt x="1183" y="3891"/>
                  </a:cubicBezTo>
                  <a:cubicBezTo>
                    <a:pt x="999" y="3707"/>
                    <a:pt x="729" y="3446"/>
                    <a:pt x="454" y="3437"/>
                  </a:cubicBezTo>
                  <a:cubicBezTo>
                    <a:pt x="448" y="3437"/>
                    <a:pt x="442" y="3437"/>
                    <a:pt x="436" y="3437"/>
                  </a:cubicBezTo>
                  <a:cubicBezTo>
                    <a:pt x="207" y="3437"/>
                    <a:pt x="49" y="3625"/>
                    <a:pt x="28" y="3844"/>
                  </a:cubicBezTo>
                  <a:cubicBezTo>
                    <a:pt x="0" y="4143"/>
                    <a:pt x="165" y="4418"/>
                    <a:pt x="284" y="4680"/>
                  </a:cubicBezTo>
                  <a:cubicBezTo>
                    <a:pt x="568" y="5303"/>
                    <a:pt x="853" y="5931"/>
                    <a:pt x="1110" y="6574"/>
                  </a:cubicBezTo>
                  <a:cubicBezTo>
                    <a:pt x="1632" y="7872"/>
                    <a:pt x="2049" y="9224"/>
                    <a:pt x="2155" y="10623"/>
                  </a:cubicBezTo>
                  <a:cubicBezTo>
                    <a:pt x="2219" y="11444"/>
                    <a:pt x="2191" y="12274"/>
                    <a:pt x="2160" y="13095"/>
                  </a:cubicBezTo>
                  <a:cubicBezTo>
                    <a:pt x="2123" y="13953"/>
                    <a:pt x="2100" y="14806"/>
                    <a:pt x="2081" y="15659"/>
                  </a:cubicBezTo>
                  <a:cubicBezTo>
                    <a:pt x="2081" y="15806"/>
                    <a:pt x="2189" y="15879"/>
                    <a:pt x="2301" y="15879"/>
                  </a:cubicBezTo>
                  <a:cubicBezTo>
                    <a:pt x="2308" y="15879"/>
                    <a:pt x="2314" y="15879"/>
                    <a:pt x="2320" y="15879"/>
                  </a:cubicBezTo>
                  <a:cubicBezTo>
                    <a:pt x="2335" y="15882"/>
                    <a:pt x="2350" y="15884"/>
                    <a:pt x="2366" y="15884"/>
                  </a:cubicBezTo>
                  <a:cubicBezTo>
                    <a:pt x="2453" y="15884"/>
                    <a:pt x="2536" y="15827"/>
                    <a:pt x="2536" y="15714"/>
                  </a:cubicBezTo>
                  <a:cubicBezTo>
                    <a:pt x="2536" y="15686"/>
                    <a:pt x="2536" y="15654"/>
                    <a:pt x="2540" y="15627"/>
                  </a:cubicBezTo>
                  <a:cubicBezTo>
                    <a:pt x="2581" y="14933"/>
                    <a:pt x="3444" y="13769"/>
                    <a:pt x="3036" y="13085"/>
                  </a:cubicBezTo>
                  <a:cubicBezTo>
                    <a:pt x="3330" y="10192"/>
                    <a:pt x="3770" y="7817"/>
                    <a:pt x="5159" y="5258"/>
                  </a:cubicBezTo>
                  <a:cubicBezTo>
                    <a:pt x="5641" y="4377"/>
                    <a:pt x="6319" y="3514"/>
                    <a:pt x="6530" y="2524"/>
                  </a:cubicBezTo>
                  <a:cubicBezTo>
                    <a:pt x="6561" y="2392"/>
                    <a:pt x="6474" y="2230"/>
                    <a:pt x="6328" y="2230"/>
                  </a:cubicBezTo>
                  <a:cubicBezTo>
                    <a:pt x="6322" y="2230"/>
                    <a:pt x="6316" y="2230"/>
                    <a:pt x="6310" y="2231"/>
                  </a:cubicBezTo>
                  <a:cubicBezTo>
                    <a:pt x="5709" y="2282"/>
                    <a:pt x="5311" y="2722"/>
                    <a:pt x="5008" y="3207"/>
                  </a:cubicBezTo>
                  <a:cubicBezTo>
                    <a:pt x="4636" y="3808"/>
                    <a:pt x="4320" y="4445"/>
                    <a:pt x="4026" y="5088"/>
                  </a:cubicBezTo>
                  <a:cubicBezTo>
                    <a:pt x="3929" y="5303"/>
                    <a:pt x="3834" y="5523"/>
                    <a:pt x="3747" y="5743"/>
                  </a:cubicBezTo>
                  <a:cubicBezTo>
                    <a:pt x="4187" y="3882"/>
                    <a:pt x="4778" y="2061"/>
                    <a:pt x="5512" y="295"/>
                  </a:cubicBezTo>
                  <a:cubicBezTo>
                    <a:pt x="5575" y="136"/>
                    <a:pt x="5420" y="1"/>
                    <a:pt x="5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17"/>
            <p:cNvSpPr/>
            <p:nvPr/>
          </p:nvSpPr>
          <p:spPr>
            <a:xfrm>
              <a:off x="921630" y="4146574"/>
              <a:ext cx="96344" cy="128574"/>
            </a:xfrm>
            <a:custGeom>
              <a:rect b="b" l="l" r="r" t="t"/>
              <a:pathLst>
                <a:path extrusionOk="0" h="2601" w="1949">
                  <a:moveTo>
                    <a:pt x="1368" y="0"/>
                  </a:moveTo>
                  <a:cubicBezTo>
                    <a:pt x="1176" y="0"/>
                    <a:pt x="1074" y="171"/>
                    <a:pt x="1017" y="336"/>
                  </a:cubicBezTo>
                  <a:cubicBezTo>
                    <a:pt x="935" y="565"/>
                    <a:pt x="856" y="795"/>
                    <a:pt x="778" y="1020"/>
                  </a:cubicBezTo>
                  <a:cubicBezTo>
                    <a:pt x="691" y="1263"/>
                    <a:pt x="596" y="1511"/>
                    <a:pt x="481" y="1740"/>
                  </a:cubicBezTo>
                  <a:cubicBezTo>
                    <a:pt x="448" y="1799"/>
                    <a:pt x="416" y="1859"/>
                    <a:pt x="384" y="1914"/>
                  </a:cubicBezTo>
                  <a:cubicBezTo>
                    <a:pt x="357" y="1946"/>
                    <a:pt x="325" y="1983"/>
                    <a:pt x="297" y="2015"/>
                  </a:cubicBezTo>
                  <a:cubicBezTo>
                    <a:pt x="270" y="2047"/>
                    <a:pt x="256" y="2079"/>
                    <a:pt x="251" y="2116"/>
                  </a:cubicBezTo>
                  <a:cubicBezTo>
                    <a:pt x="192" y="2199"/>
                    <a:pt x="132" y="2286"/>
                    <a:pt x="77" y="2373"/>
                  </a:cubicBezTo>
                  <a:cubicBezTo>
                    <a:pt x="1" y="2486"/>
                    <a:pt x="105" y="2601"/>
                    <a:pt x="216" y="2601"/>
                  </a:cubicBezTo>
                  <a:cubicBezTo>
                    <a:pt x="252" y="2601"/>
                    <a:pt x="289" y="2589"/>
                    <a:pt x="320" y="2561"/>
                  </a:cubicBezTo>
                  <a:cubicBezTo>
                    <a:pt x="412" y="2478"/>
                    <a:pt x="494" y="2377"/>
                    <a:pt x="572" y="2276"/>
                  </a:cubicBezTo>
                  <a:cubicBezTo>
                    <a:pt x="911" y="1909"/>
                    <a:pt x="1283" y="1575"/>
                    <a:pt x="1508" y="1120"/>
                  </a:cubicBezTo>
                  <a:cubicBezTo>
                    <a:pt x="1646" y="850"/>
                    <a:pt x="1948" y="43"/>
                    <a:pt x="1398" y="2"/>
                  </a:cubicBezTo>
                  <a:cubicBezTo>
                    <a:pt x="1388" y="1"/>
                    <a:pt x="1378" y="0"/>
                    <a:pt x="13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17"/>
            <p:cNvSpPr/>
            <p:nvPr/>
          </p:nvSpPr>
          <p:spPr>
            <a:xfrm>
              <a:off x="629631" y="4291758"/>
              <a:ext cx="69601" cy="116166"/>
            </a:xfrm>
            <a:custGeom>
              <a:rect b="b" l="l" r="r" t="t"/>
              <a:pathLst>
                <a:path extrusionOk="0" h="2350" w="1408">
                  <a:moveTo>
                    <a:pt x="624" y="0"/>
                  </a:moveTo>
                  <a:cubicBezTo>
                    <a:pt x="578" y="0"/>
                    <a:pt x="534" y="17"/>
                    <a:pt x="500" y="54"/>
                  </a:cubicBezTo>
                  <a:cubicBezTo>
                    <a:pt x="288" y="284"/>
                    <a:pt x="412" y="655"/>
                    <a:pt x="500" y="935"/>
                  </a:cubicBezTo>
                  <a:cubicBezTo>
                    <a:pt x="472" y="929"/>
                    <a:pt x="444" y="926"/>
                    <a:pt x="416" y="926"/>
                  </a:cubicBezTo>
                  <a:cubicBezTo>
                    <a:pt x="192" y="926"/>
                    <a:pt x="1" y="1119"/>
                    <a:pt x="50" y="1385"/>
                  </a:cubicBezTo>
                  <a:cubicBezTo>
                    <a:pt x="69" y="1497"/>
                    <a:pt x="156" y="1544"/>
                    <a:pt x="249" y="1544"/>
                  </a:cubicBezTo>
                  <a:cubicBezTo>
                    <a:pt x="313" y="1544"/>
                    <a:pt x="378" y="1522"/>
                    <a:pt x="426" y="1485"/>
                  </a:cubicBezTo>
                  <a:cubicBezTo>
                    <a:pt x="433" y="1480"/>
                    <a:pt x="441" y="1478"/>
                    <a:pt x="450" y="1478"/>
                  </a:cubicBezTo>
                  <a:cubicBezTo>
                    <a:pt x="482" y="1478"/>
                    <a:pt x="525" y="1506"/>
                    <a:pt x="568" y="1545"/>
                  </a:cubicBezTo>
                  <a:cubicBezTo>
                    <a:pt x="733" y="1788"/>
                    <a:pt x="976" y="2206"/>
                    <a:pt x="999" y="2251"/>
                  </a:cubicBezTo>
                  <a:cubicBezTo>
                    <a:pt x="1039" y="2321"/>
                    <a:pt x="1097" y="2350"/>
                    <a:pt x="1154" y="2350"/>
                  </a:cubicBezTo>
                  <a:cubicBezTo>
                    <a:pt x="1280" y="2350"/>
                    <a:pt x="1405" y="2208"/>
                    <a:pt x="1338" y="2054"/>
                  </a:cubicBezTo>
                  <a:cubicBezTo>
                    <a:pt x="1320" y="2018"/>
                    <a:pt x="1307" y="1976"/>
                    <a:pt x="1292" y="1939"/>
                  </a:cubicBezTo>
                  <a:cubicBezTo>
                    <a:pt x="1357" y="1916"/>
                    <a:pt x="1408" y="1853"/>
                    <a:pt x="1380" y="1774"/>
                  </a:cubicBezTo>
                  <a:cubicBezTo>
                    <a:pt x="1192" y="1228"/>
                    <a:pt x="976" y="692"/>
                    <a:pt x="816" y="137"/>
                  </a:cubicBezTo>
                  <a:cubicBezTo>
                    <a:pt x="789" y="54"/>
                    <a:pt x="706" y="0"/>
                    <a:pt x="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17"/>
            <p:cNvSpPr/>
            <p:nvPr/>
          </p:nvSpPr>
          <p:spPr>
            <a:xfrm>
              <a:off x="768339" y="4379748"/>
              <a:ext cx="453444" cy="814648"/>
            </a:xfrm>
            <a:custGeom>
              <a:rect b="b" l="l" r="r" t="t"/>
              <a:pathLst>
                <a:path extrusionOk="0" h="16480" w="9173">
                  <a:moveTo>
                    <a:pt x="325" y="16444"/>
                  </a:moveTo>
                  <a:lnTo>
                    <a:pt x="344" y="16472"/>
                  </a:lnTo>
                  <a:cubicBezTo>
                    <a:pt x="343" y="16465"/>
                    <a:pt x="343" y="16458"/>
                    <a:pt x="342" y="16451"/>
                  </a:cubicBezTo>
                  <a:lnTo>
                    <a:pt x="342" y="16451"/>
                  </a:lnTo>
                  <a:cubicBezTo>
                    <a:pt x="337" y="16449"/>
                    <a:pt x="331" y="16447"/>
                    <a:pt x="325" y="16444"/>
                  </a:cubicBezTo>
                  <a:close/>
                  <a:moveTo>
                    <a:pt x="8636" y="0"/>
                  </a:moveTo>
                  <a:cubicBezTo>
                    <a:pt x="8598" y="0"/>
                    <a:pt x="8561" y="3"/>
                    <a:pt x="8525" y="8"/>
                  </a:cubicBezTo>
                  <a:cubicBezTo>
                    <a:pt x="7897" y="81"/>
                    <a:pt x="7333" y="403"/>
                    <a:pt x="6810" y="756"/>
                  </a:cubicBezTo>
                  <a:cubicBezTo>
                    <a:pt x="4343" y="2416"/>
                    <a:pt x="2504" y="4929"/>
                    <a:pt x="1449" y="7703"/>
                  </a:cubicBezTo>
                  <a:cubicBezTo>
                    <a:pt x="393" y="10471"/>
                    <a:pt x="89" y="13499"/>
                    <a:pt x="342" y="16451"/>
                  </a:cubicBezTo>
                  <a:lnTo>
                    <a:pt x="342" y="16451"/>
                  </a:lnTo>
                  <a:cubicBezTo>
                    <a:pt x="397" y="16470"/>
                    <a:pt x="443" y="16480"/>
                    <a:pt x="481" y="16480"/>
                  </a:cubicBezTo>
                  <a:cubicBezTo>
                    <a:pt x="1050" y="16480"/>
                    <a:pt x="0" y="14307"/>
                    <a:pt x="2353" y="8689"/>
                  </a:cubicBezTo>
                  <a:cubicBezTo>
                    <a:pt x="3398" y="6199"/>
                    <a:pt x="5439" y="4245"/>
                    <a:pt x="7420" y="2407"/>
                  </a:cubicBezTo>
                  <a:cubicBezTo>
                    <a:pt x="8012" y="1851"/>
                    <a:pt x="8635" y="1306"/>
                    <a:pt x="9071" y="623"/>
                  </a:cubicBezTo>
                  <a:cubicBezTo>
                    <a:pt x="9122" y="540"/>
                    <a:pt x="9172" y="448"/>
                    <a:pt x="9172" y="352"/>
                  </a:cubicBezTo>
                  <a:cubicBezTo>
                    <a:pt x="9172" y="109"/>
                    <a:pt x="8890" y="0"/>
                    <a:pt x="86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17"/>
            <p:cNvSpPr/>
            <p:nvPr/>
          </p:nvSpPr>
          <p:spPr>
            <a:xfrm>
              <a:off x="657709" y="4440501"/>
              <a:ext cx="467088" cy="624580"/>
            </a:xfrm>
            <a:custGeom>
              <a:rect b="b" l="l" r="r" t="t"/>
              <a:pathLst>
                <a:path extrusionOk="0" h="12635" w="9449">
                  <a:moveTo>
                    <a:pt x="9261" y="1"/>
                  </a:moveTo>
                  <a:cubicBezTo>
                    <a:pt x="9238" y="1"/>
                    <a:pt x="9214" y="8"/>
                    <a:pt x="9190" y="27"/>
                  </a:cubicBezTo>
                  <a:cubicBezTo>
                    <a:pt x="7736" y="1127"/>
                    <a:pt x="6526" y="2452"/>
                    <a:pt x="5508" y="3961"/>
                  </a:cubicBezTo>
                  <a:cubicBezTo>
                    <a:pt x="4489" y="5465"/>
                    <a:pt x="3536" y="7103"/>
                    <a:pt x="2917" y="8822"/>
                  </a:cubicBezTo>
                  <a:cubicBezTo>
                    <a:pt x="2573" y="6731"/>
                    <a:pt x="2770" y="5856"/>
                    <a:pt x="3829" y="3539"/>
                  </a:cubicBezTo>
                  <a:cubicBezTo>
                    <a:pt x="3994" y="3177"/>
                    <a:pt x="4178" y="2823"/>
                    <a:pt x="4379" y="2480"/>
                  </a:cubicBezTo>
                  <a:cubicBezTo>
                    <a:pt x="4595" y="2108"/>
                    <a:pt x="4834" y="1750"/>
                    <a:pt x="5012" y="1361"/>
                  </a:cubicBezTo>
                  <a:cubicBezTo>
                    <a:pt x="5083" y="1208"/>
                    <a:pt x="4981" y="1055"/>
                    <a:pt x="4837" y="1055"/>
                  </a:cubicBezTo>
                  <a:cubicBezTo>
                    <a:pt x="4804" y="1055"/>
                    <a:pt x="4769" y="1063"/>
                    <a:pt x="4733" y="1081"/>
                  </a:cubicBezTo>
                  <a:cubicBezTo>
                    <a:pt x="3692" y="1576"/>
                    <a:pt x="2958" y="2503"/>
                    <a:pt x="2518" y="3549"/>
                  </a:cubicBezTo>
                  <a:cubicBezTo>
                    <a:pt x="2229" y="4237"/>
                    <a:pt x="2087" y="4952"/>
                    <a:pt x="2009" y="5676"/>
                  </a:cubicBezTo>
                  <a:cubicBezTo>
                    <a:pt x="1922" y="5213"/>
                    <a:pt x="1812" y="4755"/>
                    <a:pt x="1665" y="4296"/>
                  </a:cubicBezTo>
                  <a:cubicBezTo>
                    <a:pt x="1505" y="3782"/>
                    <a:pt x="1316" y="3278"/>
                    <a:pt x="1092" y="2783"/>
                  </a:cubicBezTo>
                  <a:cubicBezTo>
                    <a:pt x="927" y="2421"/>
                    <a:pt x="734" y="1792"/>
                    <a:pt x="248" y="1778"/>
                  </a:cubicBezTo>
                  <a:cubicBezTo>
                    <a:pt x="101" y="1778"/>
                    <a:pt x="0" y="1925"/>
                    <a:pt x="36" y="2063"/>
                  </a:cubicBezTo>
                  <a:cubicBezTo>
                    <a:pt x="468" y="3782"/>
                    <a:pt x="1115" y="5447"/>
                    <a:pt x="1528" y="7181"/>
                  </a:cubicBezTo>
                  <a:cubicBezTo>
                    <a:pt x="1935" y="8904"/>
                    <a:pt x="2091" y="10665"/>
                    <a:pt x="2279" y="12426"/>
                  </a:cubicBezTo>
                  <a:cubicBezTo>
                    <a:pt x="2293" y="12564"/>
                    <a:pt x="2408" y="12635"/>
                    <a:pt x="2516" y="12635"/>
                  </a:cubicBezTo>
                  <a:cubicBezTo>
                    <a:pt x="2621" y="12635"/>
                    <a:pt x="2720" y="12567"/>
                    <a:pt x="2711" y="12426"/>
                  </a:cubicBezTo>
                  <a:cubicBezTo>
                    <a:pt x="2705" y="12354"/>
                    <a:pt x="3124" y="9928"/>
                    <a:pt x="3096" y="9785"/>
                  </a:cubicBezTo>
                  <a:cubicBezTo>
                    <a:pt x="3086" y="9744"/>
                    <a:pt x="3077" y="9708"/>
                    <a:pt x="3073" y="9666"/>
                  </a:cubicBezTo>
                  <a:cubicBezTo>
                    <a:pt x="3338" y="8671"/>
                    <a:pt x="3738" y="7704"/>
                    <a:pt x="4219" y="6777"/>
                  </a:cubicBezTo>
                  <a:cubicBezTo>
                    <a:pt x="5035" y="5190"/>
                    <a:pt x="5967" y="3654"/>
                    <a:pt x="7141" y="2301"/>
                  </a:cubicBezTo>
                  <a:cubicBezTo>
                    <a:pt x="7791" y="1549"/>
                    <a:pt x="8517" y="838"/>
                    <a:pt x="9328" y="264"/>
                  </a:cubicBezTo>
                  <a:cubicBezTo>
                    <a:pt x="9449" y="182"/>
                    <a:pt x="9370" y="1"/>
                    <a:pt x="9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17"/>
            <p:cNvSpPr/>
            <p:nvPr/>
          </p:nvSpPr>
          <p:spPr>
            <a:xfrm>
              <a:off x="489044" y="4584054"/>
              <a:ext cx="304059" cy="609404"/>
            </a:xfrm>
            <a:custGeom>
              <a:rect b="b" l="l" r="r" t="t"/>
              <a:pathLst>
                <a:path extrusionOk="0" h="12328" w="6151">
                  <a:moveTo>
                    <a:pt x="674" y="0"/>
                  </a:moveTo>
                  <a:cubicBezTo>
                    <a:pt x="556" y="0"/>
                    <a:pt x="445" y="30"/>
                    <a:pt x="358" y="108"/>
                  </a:cubicBezTo>
                  <a:cubicBezTo>
                    <a:pt x="0" y="429"/>
                    <a:pt x="578" y="768"/>
                    <a:pt x="794" y="937"/>
                  </a:cubicBezTo>
                  <a:cubicBezTo>
                    <a:pt x="1143" y="1213"/>
                    <a:pt x="1490" y="1493"/>
                    <a:pt x="1825" y="1790"/>
                  </a:cubicBezTo>
                  <a:cubicBezTo>
                    <a:pt x="2481" y="2378"/>
                    <a:pt x="3118" y="3015"/>
                    <a:pt x="3596" y="3763"/>
                  </a:cubicBezTo>
                  <a:cubicBezTo>
                    <a:pt x="4054" y="4474"/>
                    <a:pt x="4403" y="5249"/>
                    <a:pt x="4646" y="6055"/>
                  </a:cubicBezTo>
                  <a:cubicBezTo>
                    <a:pt x="4930" y="6991"/>
                    <a:pt x="5118" y="7954"/>
                    <a:pt x="5306" y="8913"/>
                  </a:cubicBezTo>
                  <a:cubicBezTo>
                    <a:pt x="5512" y="9977"/>
                    <a:pt x="5810" y="11073"/>
                    <a:pt x="5778" y="12164"/>
                  </a:cubicBezTo>
                  <a:cubicBezTo>
                    <a:pt x="5776" y="12273"/>
                    <a:pt x="5858" y="12327"/>
                    <a:pt x="5942" y="12327"/>
                  </a:cubicBezTo>
                  <a:cubicBezTo>
                    <a:pt x="6028" y="12327"/>
                    <a:pt x="6116" y="12272"/>
                    <a:pt x="6123" y="12164"/>
                  </a:cubicBezTo>
                  <a:cubicBezTo>
                    <a:pt x="6150" y="11554"/>
                    <a:pt x="6100" y="10944"/>
                    <a:pt x="6017" y="10339"/>
                  </a:cubicBezTo>
                  <a:cubicBezTo>
                    <a:pt x="6072" y="10307"/>
                    <a:pt x="6109" y="10248"/>
                    <a:pt x="6090" y="10165"/>
                  </a:cubicBezTo>
                  <a:cubicBezTo>
                    <a:pt x="5903" y="9207"/>
                    <a:pt x="5673" y="8257"/>
                    <a:pt x="5480" y="7294"/>
                  </a:cubicBezTo>
                  <a:cubicBezTo>
                    <a:pt x="5297" y="6400"/>
                    <a:pt x="5160" y="5496"/>
                    <a:pt x="4870" y="4630"/>
                  </a:cubicBezTo>
                  <a:cubicBezTo>
                    <a:pt x="4398" y="3189"/>
                    <a:pt x="3536" y="1864"/>
                    <a:pt x="2366" y="897"/>
                  </a:cubicBezTo>
                  <a:cubicBezTo>
                    <a:pt x="2068" y="654"/>
                    <a:pt x="1757" y="429"/>
                    <a:pt x="1418" y="245"/>
                  </a:cubicBezTo>
                  <a:cubicBezTo>
                    <a:pt x="1235" y="145"/>
                    <a:pt x="935" y="0"/>
                    <a:pt x="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17"/>
            <p:cNvSpPr/>
            <p:nvPr/>
          </p:nvSpPr>
          <p:spPr>
            <a:xfrm>
              <a:off x="979120" y="3810481"/>
              <a:ext cx="389330" cy="412316"/>
            </a:xfrm>
            <a:custGeom>
              <a:rect b="b" l="l" r="r" t="t"/>
              <a:pathLst>
                <a:path extrusionOk="0" h="8341" w="7876">
                  <a:moveTo>
                    <a:pt x="1087" y="1"/>
                  </a:moveTo>
                  <a:cubicBezTo>
                    <a:pt x="1019" y="1"/>
                    <a:pt x="952" y="33"/>
                    <a:pt x="914" y="110"/>
                  </a:cubicBezTo>
                  <a:cubicBezTo>
                    <a:pt x="785" y="362"/>
                    <a:pt x="633" y="595"/>
                    <a:pt x="523" y="862"/>
                  </a:cubicBezTo>
                  <a:cubicBezTo>
                    <a:pt x="413" y="1128"/>
                    <a:pt x="322" y="1398"/>
                    <a:pt x="254" y="1678"/>
                  </a:cubicBezTo>
                  <a:cubicBezTo>
                    <a:pt x="111" y="2238"/>
                    <a:pt x="42" y="2815"/>
                    <a:pt x="19" y="3393"/>
                  </a:cubicBezTo>
                  <a:cubicBezTo>
                    <a:pt x="1" y="3980"/>
                    <a:pt x="38" y="4562"/>
                    <a:pt x="111" y="5145"/>
                  </a:cubicBezTo>
                  <a:cubicBezTo>
                    <a:pt x="189" y="5764"/>
                    <a:pt x="286" y="6401"/>
                    <a:pt x="161" y="7021"/>
                  </a:cubicBezTo>
                  <a:cubicBezTo>
                    <a:pt x="148" y="7085"/>
                    <a:pt x="161" y="7144"/>
                    <a:pt x="193" y="7186"/>
                  </a:cubicBezTo>
                  <a:cubicBezTo>
                    <a:pt x="193" y="7282"/>
                    <a:pt x="193" y="7379"/>
                    <a:pt x="203" y="7479"/>
                  </a:cubicBezTo>
                  <a:cubicBezTo>
                    <a:pt x="221" y="7736"/>
                    <a:pt x="212" y="8139"/>
                    <a:pt x="468" y="8291"/>
                  </a:cubicBezTo>
                  <a:cubicBezTo>
                    <a:pt x="528" y="8327"/>
                    <a:pt x="585" y="8340"/>
                    <a:pt x="642" y="8340"/>
                  </a:cubicBezTo>
                  <a:cubicBezTo>
                    <a:pt x="731" y="8340"/>
                    <a:pt x="819" y="8308"/>
                    <a:pt x="914" y="8277"/>
                  </a:cubicBezTo>
                  <a:cubicBezTo>
                    <a:pt x="1059" y="8232"/>
                    <a:pt x="1206" y="8215"/>
                    <a:pt x="1354" y="8215"/>
                  </a:cubicBezTo>
                  <a:cubicBezTo>
                    <a:pt x="1387" y="8215"/>
                    <a:pt x="1421" y="8216"/>
                    <a:pt x="1454" y="8217"/>
                  </a:cubicBezTo>
                  <a:cubicBezTo>
                    <a:pt x="1822" y="8227"/>
                    <a:pt x="2180" y="8300"/>
                    <a:pt x="2542" y="8319"/>
                  </a:cubicBezTo>
                  <a:cubicBezTo>
                    <a:pt x="2645" y="8324"/>
                    <a:pt x="2748" y="8327"/>
                    <a:pt x="2851" y="8327"/>
                  </a:cubicBezTo>
                  <a:cubicBezTo>
                    <a:pt x="4098" y="8327"/>
                    <a:pt x="5344" y="7918"/>
                    <a:pt x="6339" y="7167"/>
                  </a:cubicBezTo>
                  <a:cubicBezTo>
                    <a:pt x="6921" y="6727"/>
                    <a:pt x="7417" y="6191"/>
                    <a:pt x="7806" y="5576"/>
                  </a:cubicBezTo>
                  <a:cubicBezTo>
                    <a:pt x="7876" y="5466"/>
                    <a:pt x="7838" y="5278"/>
                    <a:pt x="7715" y="5222"/>
                  </a:cubicBezTo>
                  <a:cubicBezTo>
                    <a:pt x="7040" y="4920"/>
                    <a:pt x="6325" y="4742"/>
                    <a:pt x="5596" y="4700"/>
                  </a:cubicBezTo>
                  <a:cubicBezTo>
                    <a:pt x="6119" y="4278"/>
                    <a:pt x="6595" y="3802"/>
                    <a:pt x="6866" y="3178"/>
                  </a:cubicBezTo>
                  <a:cubicBezTo>
                    <a:pt x="6926" y="3044"/>
                    <a:pt x="6898" y="2824"/>
                    <a:pt x="6714" y="2797"/>
                  </a:cubicBezTo>
                  <a:cubicBezTo>
                    <a:pt x="6479" y="2763"/>
                    <a:pt x="6242" y="2746"/>
                    <a:pt x="6007" y="2746"/>
                  </a:cubicBezTo>
                  <a:cubicBezTo>
                    <a:pt x="5344" y="2746"/>
                    <a:pt x="4690" y="2880"/>
                    <a:pt x="4087" y="3150"/>
                  </a:cubicBezTo>
                  <a:cubicBezTo>
                    <a:pt x="4284" y="2407"/>
                    <a:pt x="4179" y="1596"/>
                    <a:pt x="3996" y="847"/>
                  </a:cubicBezTo>
                  <a:cubicBezTo>
                    <a:pt x="3972" y="742"/>
                    <a:pt x="3862" y="665"/>
                    <a:pt x="3755" y="665"/>
                  </a:cubicBezTo>
                  <a:cubicBezTo>
                    <a:pt x="3714" y="665"/>
                    <a:pt x="3673" y="676"/>
                    <a:pt x="3638" y="701"/>
                  </a:cubicBezTo>
                  <a:cubicBezTo>
                    <a:pt x="2991" y="1156"/>
                    <a:pt x="2449" y="1673"/>
                    <a:pt x="2060" y="2316"/>
                  </a:cubicBezTo>
                  <a:cubicBezTo>
                    <a:pt x="2009" y="1527"/>
                    <a:pt x="1795" y="765"/>
                    <a:pt x="1299" y="110"/>
                  </a:cubicBezTo>
                  <a:cubicBezTo>
                    <a:pt x="1250" y="44"/>
                    <a:pt x="1167" y="1"/>
                    <a:pt x="10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17"/>
            <p:cNvSpPr/>
            <p:nvPr/>
          </p:nvSpPr>
          <p:spPr>
            <a:xfrm>
              <a:off x="965774" y="3867081"/>
              <a:ext cx="354134" cy="356804"/>
            </a:xfrm>
            <a:custGeom>
              <a:rect b="b" l="l" r="r" t="t"/>
              <a:pathLst>
                <a:path extrusionOk="0" h="7218" w="7164">
                  <a:moveTo>
                    <a:pt x="556" y="809"/>
                  </a:moveTo>
                  <a:cubicBezTo>
                    <a:pt x="601" y="959"/>
                    <a:pt x="643" y="1116"/>
                    <a:pt x="679" y="1271"/>
                  </a:cubicBezTo>
                  <a:cubicBezTo>
                    <a:pt x="757" y="1643"/>
                    <a:pt x="816" y="2019"/>
                    <a:pt x="886" y="2395"/>
                  </a:cubicBezTo>
                  <a:cubicBezTo>
                    <a:pt x="950" y="2784"/>
                    <a:pt x="1019" y="3175"/>
                    <a:pt x="1074" y="3565"/>
                  </a:cubicBezTo>
                  <a:cubicBezTo>
                    <a:pt x="1133" y="3973"/>
                    <a:pt x="1216" y="4390"/>
                    <a:pt x="1252" y="4803"/>
                  </a:cubicBezTo>
                  <a:cubicBezTo>
                    <a:pt x="1265" y="4923"/>
                    <a:pt x="1373" y="5022"/>
                    <a:pt x="1484" y="5022"/>
                  </a:cubicBezTo>
                  <a:cubicBezTo>
                    <a:pt x="1533" y="5022"/>
                    <a:pt x="1582" y="5003"/>
                    <a:pt x="1624" y="4958"/>
                  </a:cubicBezTo>
                  <a:cubicBezTo>
                    <a:pt x="2380" y="4147"/>
                    <a:pt x="3362" y="3652"/>
                    <a:pt x="4458" y="3573"/>
                  </a:cubicBezTo>
                  <a:lnTo>
                    <a:pt x="4458" y="3573"/>
                  </a:lnTo>
                  <a:cubicBezTo>
                    <a:pt x="4380" y="4069"/>
                    <a:pt x="4188" y="4536"/>
                    <a:pt x="3857" y="4930"/>
                  </a:cubicBezTo>
                  <a:cubicBezTo>
                    <a:pt x="3490" y="5371"/>
                    <a:pt x="3028" y="5697"/>
                    <a:pt x="2541" y="5990"/>
                  </a:cubicBezTo>
                  <a:cubicBezTo>
                    <a:pt x="2323" y="6122"/>
                    <a:pt x="2426" y="6468"/>
                    <a:pt x="2652" y="6468"/>
                  </a:cubicBezTo>
                  <a:cubicBezTo>
                    <a:pt x="2678" y="6468"/>
                    <a:pt x="2705" y="6464"/>
                    <a:pt x="2734" y="6454"/>
                  </a:cubicBezTo>
                  <a:cubicBezTo>
                    <a:pt x="3422" y="6229"/>
                    <a:pt x="4141" y="6050"/>
                    <a:pt x="4871" y="6027"/>
                  </a:cubicBezTo>
                  <a:cubicBezTo>
                    <a:pt x="4927" y="6025"/>
                    <a:pt x="4983" y="6024"/>
                    <a:pt x="5040" y="6024"/>
                  </a:cubicBezTo>
                  <a:cubicBezTo>
                    <a:pt x="5494" y="6024"/>
                    <a:pt x="5969" y="6076"/>
                    <a:pt x="6389" y="6251"/>
                  </a:cubicBezTo>
                  <a:cubicBezTo>
                    <a:pt x="5706" y="6598"/>
                    <a:pt x="4966" y="6703"/>
                    <a:pt x="4206" y="6703"/>
                  </a:cubicBezTo>
                  <a:cubicBezTo>
                    <a:pt x="4001" y="6703"/>
                    <a:pt x="3794" y="6695"/>
                    <a:pt x="3587" y="6683"/>
                  </a:cubicBezTo>
                  <a:cubicBezTo>
                    <a:pt x="2983" y="6644"/>
                    <a:pt x="2382" y="6581"/>
                    <a:pt x="1778" y="6581"/>
                  </a:cubicBezTo>
                  <a:cubicBezTo>
                    <a:pt x="1740" y="6581"/>
                    <a:pt x="1703" y="6581"/>
                    <a:pt x="1665" y="6581"/>
                  </a:cubicBezTo>
                  <a:cubicBezTo>
                    <a:pt x="1519" y="6581"/>
                    <a:pt x="1367" y="6587"/>
                    <a:pt x="1220" y="6600"/>
                  </a:cubicBezTo>
                  <a:cubicBezTo>
                    <a:pt x="1176" y="6603"/>
                    <a:pt x="986" y="6651"/>
                    <a:pt x="872" y="6651"/>
                  </a:cubicBezTo>
                  <a:cubicBezTo>
                    <a:pt x="835" y="6651"/>
                    <a:pt x="806" y="6646"/>
                    <a:pt x="793" y="6632"/>
                  </a:cubicBezTo>
                  <a:cubicBezTo>
                    <a:pt x="761" y="6596"/>
                    <a:pt x="858" y="6312"/>
                    <a:pt x="867" y="6261"/>
                  </a:cubicBezTo>
                  <a:cubicBezTo>
                    <a:pt x="899" y="6096"/>
                    <a:pt x="918" y="5931"/>
                    <a:pt x="936" y="5766"/>
                  </a:cubicBezTo>
                  <a:cubicBezTo>
                    <a:pt x="945" y="5673"/>
                    <a:pt x="903" y="5610"/>
                    <a:pt x="844" y="5573"/>
                  </a:cubicBezTo>
                  <a:cubicBezTo>
                    <a:pt x="895" y="5288"/>
                    <a:pt x="876" y="5004"/>
                    <a:pt x="821" y="4706"/>
                  </a:cubicBezTo>
                  <a:cubicBezTo>
                    <a:pt x="734" y="4221"/>
                    <a:pt x="611" y="3743"/>
                    <a:pt x="532" y="3252"/>
                  </a:cubicBezTo>
                  <a:cubicBezTo>
                    <a:pt x="454" y="2771"/>
                    <a:pt x="418" y="2276"/>
                    <a:pt x="441" y="1785"/>
                  </a:cubicBezTo>
                  <a:cubicBezTo>
                    <a:pt x="454" y="1478"/>
                    <a:pt x="477" y="1129"/>
                    <a:pt x="556" y="809"/>
                  </a:cubicBezTo>
                  <a:close/>
                  <a:moveTo>
                    <a:pt x="562" y="1"/>
                  </a:moveTo>
                  <a:cubicBezTo>
                    <a:pt x="478" y="1"/>
                    <a:pt x="397" y="48"/>
                    <a:pt x="372" y="143"/>
                  </a:cubicBezTo>
                  <a:cubicBezTo>
                    <a:pt x="253" y="602"/>
                    <a:pt x="101" y="1029"/>
                    <a:pt x="50" y="1501"/>
                  </a:cubicBezTo>
                  <a:cubicBezTo>
                    <a:pt x="1" y="1992"/>
                    <a:pt x="18" y="2491"/>
                    <a:pt x="78" y="2982"/>
                  </a:cubicBezTo>
                  <a:cubicBezTo>
                    <a:pt x="133" y="3455"/>
                    <a:pt x="225" y="3918"/>
                    <a:pt x="335" y="4380"/>
                  </a:cubicBezTo>
                  <a:cubicBezTo>
                    <a:pt x="446" y="4853"/>
                    <a:pt x="579" y="5358"/>
                    <a:pt x="390" y="5830"/>
                  </a:cubicBezTo>
                  <a:cubicBezTo>
                    <a:pt x="372" y="5880"/>
                    <a:pt x="381" y="5927"/>
                    <a:pt x="404" y="5967"/>
                  </a:cubicBezTo>
                  <a:cubicBezTo>
                    <a:pt x="287" y="6469"/>
                    <a:pt x="196" y="7138"/>
                    <a:pt x="858" y="7138"/>
                  </a:cubicBezTo>
                  <a:cubicBezTo>
                    <a:pt x="868" y="7138"/>
                    <a:pt x="879" y="7138"/>
                    <a:pt x="890" y="7137"/>
                  </a:cubicBezTo>
                  <a:cubicBezTo>
                    <a:pt x="1230" y="7124"/>
                    <a:pt x="1570" y="7090"/>
                    <a:pt x="1913" y="7090"/>
                  </a:cubicBezTo>
                  <a:cubicBezTo>
                    <a:pt x="1950" y="7090"/>
                    <a:pt x="1986" y="7090"/>
                    <a:pt x="2023" y="7091"/>
                  </a:cubicBezTo>
                  <a:cubicBezTo>
                    <a:pt x="2427" y="7104"/>
                    <a:pt x="2825" y="7137"/>
                    <a:pt x="3229" y="7169"/>
                  </a:cubicBezTo>
                  <a:cubicBezTo>
                    <a:pt x="3581" y="7195"/>
                    <a:pt x="3948" y="7218"/>
                    <a:pt x="4318" y="7218"/>
                  </a:cubicBezTo>
                  <a:cubicBezTo>
                    <a:pt x="5298" y="7218"/>
                    <a:pt x="6293" y="7062"/>
                    <a:pt x="7049" y="6412"/>
                  </a:cubicBezTo>
                  <a:cubicBezTo>
                    <a:pt x="7164" y="6312"/>
                    <a:pt x="7127" y="6105"/>
                    <a:pt x="6999" y="6037"/>
                  </a:cubicBezTo>
                  <a:cubicBezTo>
                    <a:pt x="6397" y="5707"/>
                    <a:pt x="5755" y="5525"/>
                    <a:pt x="5071" y="5525"/>
                  </a:cubicBezTo>
                  <a:cubicBezTo>
                    <a:pt x="5030" y="5525"/>
                    <a:pt x="4989" y="5526"/>
                    <a:pt x="4948" y="5527"/>
                  </a:cubicBezTo>
                  <a:cubicBezTo>
                    <a:pt x="4559" y="5536"/>
                    <a:pt x="4178" y="5601"/>
                    <a:pt x="3798" y="5683"/>
                  </a:cubicBezTo>
                  <a:cubicBezTo>
                    <a:pt x="4449" y="5055"/>
                    <a:pt x="4926" y="4234"/>
                    <a:pt x="4935" y="3335"/>
                  </a:cubicBezTo>
                  <a:cubicBezTo>
                    <a:pt x="4939" y="3224"/>
                    <a:pt x="4841" y="3110"/>
                    <a:pt x="4723" y="3110"/>
                  </a:cubicBezTo>
                  <a:cubicBezTo>
                    <a:pt x="4719" y="3110"/>
                    <a:pt x="4715" y="3110"/>
                    <a:pt x="4710" y="3110"/>
                  </a:cubicBezTo>
                  <a:cubicBezTo>
                    <a:pt x="3610" y="3197"/>
                    <a:pt x="2514" y="3624"/>
                    <a:pt x="1661" y="4335"/>
                  </a:cubicBezTo>
                  <a:cubicBezTo>
                    <a:pt x="1642" y="4077"/>
                    <a:pt x="1624" y="3821"/>
                    <a:pt x="1587" y="3565"/>
                  </a:cubicBezTo>
                  <a:cubicBezTo>
                    <a:pt x="1527" y="3142"/>
                    <a:pt x="1454" y="2725"/>
                    <a:pt x="1381" y="2308"/>
                  </a:cubicBezTo>
                  <a:cubicBezTo>
                    <a:pt x="1252" y="1569"/>
                    <a:pt x="1157" y="735"/>
                    <a:pt x="744" y="98"/>
                  </a:cubicBezTo>
                  <a:cubicBezTo>
                    <a:pt x="702" y="33"/>
                    <a:pt x="631" y="1"/>
                    <a:pt x="5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17"/>
            <p:cNvSpPr/>
            <p:nvPr/>
          </p:nvSpPr>
          <p:spPr>
            <a:xfrm>
              <a:off x="973485" y="3900102"/>
              <a:ext cx="313550" cy="308953"/>
            </a:xfrm>
            <a:custGeom>
              <a:rect b="b" l="l" r="r" t="t"/>
              <a:pathLst>
                <a:path extrusionOk="0" h="6250" w="6343">
                  <a:moveTo>
                    <a:pt x="357" y="1"/>
                  </a:moveTo>
                  <a:cubicBezTo>
                    <a:pt x="319" y="1"/>
                    <a:pt x="286" y="45"/>
                    <a:pt x="258" y="145"/>
                  </a:cubicBezTo>
                  <a:cubicBezTo>
                    <a:pt x="0" y="1071"/>
                    <a:pt x="74" y="2076"/>
                    <a:pt x="220" y="3011"/>
                  </a:cubicBezTo>
                  <a:cubicBezTo>
                    <a:pt x="381" y="4020"/>
                    <a:pt x="432" y="5024"/>
                    <a:pt x="450" y="6042"/>
                  </a:cubicBezTo>
                  <a:cubicBezTo>
                    <a:pt x="450" y="6144"/>
                    <a:pt x="535" y="6250"/>
                    <a:pt x="639" y="6250"/>
                  </a:cubicBezTo>
                  <a:cubicBezTo>
                    <a:pt x="643" y="6250"/>
                    <a:pt x="647" y="6249"/>
                    <a:pt x="652" y="6249"/>
                  </a:cubicBezTo>
                  <a:cubicBezTo>
                    <a:pt x="1269" y="6194"/>
                    <a:pt x="1880" y="6172"/>
                    <a:pt x="2492" y="6172"/>
                  </a:cubicBezTo>
                  <a:cubicBezTo>
                    <a:pt x="2861" y="6172"/>
                    <a:pt x="3232" y="6180"/>
                    <a:pt x="3605" y="6194"/>
                  </a:cubicBezTo>
                  <a:cubicBezTo>
                    <a:pt x="3772" y="6199"/>
                    <a:pt x="3941" y="6203"/>
                    <a:pt x="4109" y="6203"/>
                  </a:cubicBezTo>
                  <a:cubicBezTo>
                    <a:pt x="4402" y="6203"/>
                    <a:pt x="4694" y="6192"/>
                    <a:pt x="4985" y="6157"/>
                  </a:cubicBezTo>
                  <a:cubicBezTo>
                    <a:pt x="5183" y="6129"/>
                    <a:pt x="5384" y="6093"/>
                    <a:pt x="5577" y="6042"/>
                  </a:cubicBezTo>
                  <a:cubicBezTo>
                    <a:pt x="5801" y="5978"/>
                    <a:pt x="5990" y="5868"/>
                    <a:pt x="6205" y="5786"/>
                  </a:cubicBezTo>
                  <a:cubicBezTo>
                    <a:pt x="6324" y="5735"/>
                    <a:pt x="6343" y="5561"/>
                    <a:pt x="6205" y="5524"/>
                  </a:cubicBezTo>
                  <a:cubicBezTo>
                    <a:pt x="5880" y="5432"/>
                    <a:pt x="5549" y="5322"/>
                    <a:pt x="5210" y="5299"/>
                  </a:cubicBezTo>
                  <a:cubicBezTo>
                    <a:pt x="5057" y="5291"/>
                    <a:pt x="4903" y="5286"/>
                    <a:pt x="4750" y="5286"/>
                  </a:cubicBezTo>
                  <a:cubicBezTo>
                    <a:pt x="4564" y="5286"/>
                    <a:pt x="4378" y="5293"/>
                    <a:pt x="4192" y="5308"/>
                  </a:cubicBezTo>
                  <a:cubicBezTo>
                    <a:pt x="3706" y="5350"/>
                    <a:pt x="3215" y="5456"/>
                    <a:pt x="2724" y="5511"/>
                  </a:cubicBezTo>
                  <a:cubicBezTo>
                    <a:pt x="2821" y="5446"/>
                    <a:pt x="2917" y="5382"/>
                    <a:pt x="3014" y="5308"/>
                  </a:cubicBezTo>
                  <a:cubicBezTo>
                    <a:pt x="3251" y="5130"/>
                    <a:pt x="3444" y="4914"/>
                    <a:pt x="3632" y="4675"/>
                  </a:cubicBezTo>
                  <a:cubicBezTo>
                    <a:pt x="3812" y="4446"/>
                    <a:pt x="3994" y="4199"/>
                    <a:pt x="4123" y="3932"/>
                  </a:cubicBezTo>
                  <a:cubicBezTo>
                    <a:pt x="4256" y="3648"/>
                    <a:pt x="4320" y="3350"/>
                    <a:pt x="4440" y="3066"/>
                  </a:cubicBezTo>
                  <a:cubicBezTo>
                    <a:pt x="4484" y="2959"/>
                    <a:pt x="4373" y="2818"/>
                    <a:pt x="4262" y="2818"/>
                  </a:cubicBezTo>
                  <a:cubicBezTo>
                    <a:pt x="4258" y="2818"/>
                    <a:pt x="4255" y="2818"/>
                    <a:pt x="4252" y="2818"/>
                  </a:cubicBezTo>
                  <a:cubicBezTo>
                    <a:pt x="3532" y="2887"/>
                    <a:pt x="2857" y="3102"/>
                    <a:pt x="2233" y="3465"/>
                  </a:cubicBezTo>
                  <a:cubicBezTo>
                    <a:pt x="1839" y="3695"/>
                    <a:pt x="1463" y="3993"/>
                    <a:pt x="1211" y="4378"/>
                  </a:cubicBezTo>
                  <a:cubicBezTo>
                    <a:pt x="1160" y="3758"/>
                    <a:pt x="1128" y="3140"/>
                    <a:pt x="1064" y="2520"/>
                  </a:cubicBezTo>
                  <a:cubicBezTo>
                    <a:pt x="1018" y="2131"/>
                    <a:pt x="977" y="1731"/>
                    <a:pt x="881" y="1346"/>
                  </a:cubicBezTo>
                  <a:cubicBezTo>
                    <a:pt x="702" y="665"/>
                    <a:pt x="501" y="1"/>
                    <a:pt x="3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17"/>
            <p:cNvSpPr/>
            <p:nvPr/>
          </p:nvSpPr>
          <p:spPr>
            <a:xfrm>
              <a:off x="421717" y="3647600"/>
              <a:ext cx="399662" cy="435451"/>
            </a:xfrm>
            <a:custGeom>
              <a:rect b="b" l="l" r="r" t="t"/>
              <a:pathLst>
                <a:path extrusionOk="0" h="8809" w="8085">
                  <a:moveTo>
                    <a:pt x="6873" y="1"/>
                  </a:moveTo>
                  <a:cubicBezTo>
                    <a:pt x="6758" y="1"/>
                    <a:pt x="6634" y="83"/>
                    <a:pt x="6590" y="190"/>
                  </a:cubicBezTo>
                  <a:cubicBezTo>
                    <a:pt x="6296" y="906"/>
                    <a:pt x="6090" y="1634"/>
                    <a:pt x="5953" y="2381"/>
                  </a:cubicBezTo>
                  <a:cubicBezTo>
                    <a:pt x="5856" y="2212"/>
                    <a:pt x="5741" y="2051"/>
                    <a:pt x="5618" y="1892"/>
                  </a:cubicBezTo>
                  <a:cubicBezTo>
                    <a:pt x="5223" y="1378"/>
                    <a:pt x="4797" y="859"/>
                    <a:pt x="4297" y="442"/>
                  </a:cubicBezTo>
                  <a:cubicBezTo>
                    <a:pt x="4239" y="394"/>
                    <a:pt x="4174" y="371"/>
                    <a:pt x="4111" y="371"/>
                  </a:cubicBezTo>
                  <a:cubicBezTo>
                    <a:pt x="4006" y="371"/>
                    <a:pt x="3909" y="436"/>
                    <a:pt x="3866" y="557"/>
                  </a:cubicBezTo>
                  <a:cubicBezTo>
                    <a:pt x="3568" y="1382"/>
                    <a:pt x="3504" y="2271"/>
                    <a:pt x="3665" y="3130"/>
                  </a:cubicBezTo>
                  <a:cubicBezTo>
                    <a:pt x="2935" y="2758"/>
                    <a:pt x="2160" y="2474"/>
                    <a:pt x="1362" y="2281"/>
                  </a:cubicBezTo>
                  <a:cubicBezTo>
                    <a:pt x="1342" y="2277"/>
                    <a:pt x="1321" y="2274"/>
                    <a:pt x="1300" y="2274"/>
                  </a:cubicBezTo>
                  <a:cubicBezTo>
                    <a:pt x="1160" y="2274"/>
                    <a:pt x="1028" y="2382"/>
                    <a:pt x="1032" y="2533"/>
                  </a:cubicBezTo>
                  <a:cubicBezTo>
                    <a:pt x="1046" y="3092"/>
                    <a:pt x="1193" y="3630"/>
                    <a:pt x="1463" y="4111"/>
                  </a:cubicBezTo>
                  <a:cubicBezTo>
                    <a:pt x="1328" y="4091"/>
                    <a:pt x="1191" y="4080"/>
                    <a:pt x="1055" y="4080"/>
                  </a:cubicBezTo>
                  <a:cubicBezTo>
                    <a:pt x="784" y="4080"/>
                    <a:pt x="511" y="4120"/>
                    <a:pt x="243" y="4203"/>
                  </a:cubicBezTo>
                  <a:cubicBezTo>
                    <a:pt x="88" y="4253"/>
                    <a:pt x="1" y="4436"/>
                    <a:pt x="88" y="4583"/>
                  </a:cubicBezTo>
                  <a:cubicBezTo>
                    <a:pt x="523" y="5326"/>
                    <a:pt x="1023" y="6028"/>
                    <a:pt x="1582" y="6684"/>
                  </a:cubicBezTo>
                  <a:cubicBezTo>
                    <a:pt x="1872" y="7018"/>
                    <a:pt x="2164" y="7353"/>
                    <a:pt x="2509" y="7628"/>
                  </a:cubicBezTo>
                  <a:cubicBezTo>
                    <a:pt x="2825" y="7885"/>
                    <a:pt x="3182" y="8060"/>
                    <a:pt x="3563" y="8193"/>
                  </a:cubicBezTo>
                  <a:cubicBezTo>
                    <a:pt x="3963" y="8330"/>
                    <a:pt x="4376" y="8417"/>
                    <a:pt x="4783" y="8513"/>
                  </a:cubicBezTo>
                  <a:cubicBezTo>
                    <a:pt x="5219" y="8614"/>
                    <a:pt x="5663" y="8756"/>
                    <a:pt x="6109" y="8803"/>
                  </a:cubicBezTo>
                  <a:cubicBezTo>
                    <a:pt x="6151" y="8807"/>
                    <a:pt x="6192" y="8809"/>
                    <a:pt x="6232" y="8809"/>
                  </a:cubicBezTo>
                  <a:cubicBezTo>
                    <a:pt x="6604" y="8809"/>
                    <a:pt x="6860" y="8622"/>
                    <a:pt x="7030" y="8352"/>
                  </a:cubicBezTo>
                  <a:cubicBezTo>
                    <a:pt x="7039" y="8344"/>
                    <a:pt x="7049" y="8330"/>
                    <a:pt x="7058" y="8316"/>
                  </a:cubicBezTo>
                  <a:cubicBezTo>
                    <a:pt x="7870" y="7147"/>
                    <a:pt x="8085" y="5738"/>
                    <a:pt x="7993" y="4345"/>
                  </a:cubicBezTo>
                  <a:cubicBezTo>
                    <a:pt x="7898" y="2914"/>
                    <a:pt x="7644" y="1446"/>
                    <a:pt x="7067" y="131"/>
                  </a:cubicBezTo>
                  <a:cubicBezTo>
                    <a:pt x="7025" y="38"/>
                    <a:pt x="6951" y="1"/>
                    <a:pt x="68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17"/>
            <p:cNvSpPr/>
            <p:nvPr/>
          </p:nvSpPr>
          <p:spPr>
            <a:xfrm>
              <a:off x="515787" y="3747355"/>
              <a:ext cx="318098" cy="338514"/>
            </a:xfrm>
            <a:custGeom>
              <a:rect b="b" l="l" r="r" t="t"/>
              <a:pathLst>
                <a:path extrusionOk="0" h="6848" w="6435">
                  <a:moveTo>
                    <a:pt x="4467" y="928"/>
                  </a:moveTo>
                  <a:cubicBezTo>
                    <a:pt x="4655" y="1309"/>
                    <a:pt x="4761" y="1707"/>
                    <a:pt x="4875" y="2139"/>
                  </a:cubicBezTo>
                  <a:cubicBezTo>
                    <a:pt x="4903" y="2248"/>
                    <a:pt x="5004" y="2304"/>
                    <a:pt x="5104" y="2304"/>
                  </a:cubicBezTo>
                  <a:cubicBezTo>
                    <a:pt x="5202" y="2304"/>
                    <a:pt x="5299" y="2250"/>
                    <a:pt x="5324" y="2139"/>
                  </a:cubicBezTo>
                  <a:cubicBezTo>
                    <a:pt x="5402" y="1758"/>
                    <a:pt x="5572" y="1400"/>
                    <a:pt x="5747" y="1043"/>
                  </a:cubicBezTo>
                  <a:lnTo>
                    <a:pt x="5747" y="1043"/>
                  </a:lnTo>
                  <a:cubicBezTo>
                    <a:pt x="5885" y="1849"/>
                    <a:pt x="5861" y="2680"/>
                    <a:pt x="5669" y="3483"/>
                  </a:cubicBezTo>
                  <a:cubicBezTo>
                    <a:pt x="5444" y="4436"/>
                    <a:pt x="5063" y="5349"/>
                    <a:pt x="4871" y="6317"/>
                  </a:cubicBezTo>
                  <a:cubicBezTo>
                    <a:pt x="4865" y="6318"/>
                    <a:pt x="4858" y="6318"/>
                    <a:pt x="4851" y="6318"/>
                  </a:cubicBezTo>
                  <a:cubicBezTo>
                    <a:pt x="4705" y="6318"/>
                    <a:pt x="4302" y="6160"/>
                    <a:pt x="4210" y="6147"/>
                  </a:cubicBezTo>
                  <a:cubicBezTo>
                    <a:pt x="4050" y="6123"/>
                    <a:pt x="3889" y="6116"/>
                    <a:pt x="3728" y="6116"/>
                  </a:cubicBezTo>
                  <a:cubicBezTo>
                    <a:pt x="3609" y="6116"/>
                    <a:pt x="3490" y="6120"/>
                    <a:pt x="3371" y="6124"/>
                  </a:cubicBezTo>
                  <a:cubicBezTo>
                    <a:pt x="3252" y="6128"/>
                    <a:pt x="3131" y="6134"/>
                    <a:pt x="3010" y="6134"/>
                  </a:cubicBezTo>
                  <a:cubicBezTo>
                    <a:pt x="2861" y="6134"/>
                    <a:pt x="2711" y="6125"/>
                    <a:pt x="2564" y="6092"/>
                  </a:cubicBezTo>
                  <a:cubicBezTo>
                    <a:pt x="2280" y="6027"/>
                    <a:pt x="2054" y="5877"/>
                    <a:pt x="1849" y="5674"/>
                  </a:cubicBezTo>
                  <a:cubicBezTo>
                    <a:pt x="1152" y="4996"/>
                    <a:pt x="624" y="4069"/>
                    <a:pt x="551" y="3088"/>
                  </a:cubicBezTo>
                  <a:lnTo>
                    <a:pt x="551" y="3088"/>
                  </a:lnTo>
                  <a:cubicBezTo>
                    <a:pt x="987" y="3239"/>
                    <a:pt x="1404" y="3428"/>
                    <a:pt x="1802" y="3665"/>
                  </a:cubicBezTo>
                  <a:cubicBezTo>
                    <a:pt x="2225" y="3919"/>
                    <a:pt x="2797" y="4253"/>
                    <a:pt x="2930" y="4766"/>
                  </a:cubicBezTo>
                  <a:cubicBezTo>
                    <a:pt x="2964" y="4884"/>
                    <a:pt x="3072" y="4940"/>
                    <a:pt x="3179" y="4940"/>
                  </a:cubicBezTo>
                  <a:cubicBezTo>
                    <a:pt x="3309" y="4940"/>
                    <a:pt x="3436" y="4856"/>
                    <a:pt x="3421" y="4698"/>
                  </a:cubicBezTo>
                  <a:cubicBezTo>
                    <a:pt x="3302" y="3354"/>
                    <a:pt x="3843" y="2093"/>
                    <a:pt x="4467" y="928"/>
                  </a:cubicBezTo>
                  <a:close/>
                  <a:moveTo>
                    <a:pt x="5854" y="1"/>
                  </a:moveTo>
                  <a:cubicBezTo>
                    <a:pt x="5746" y="1"/>
                    <a:pt x="5634" y="68"/>
                    <a:pt x="5586" y="185"/>
                  </a:cubicBezTo>
                  <a:cubicBezTo>
                    <a:pt x="5439" y="543"/>
                    <a:pt x="5339" y="932"/>
                    <a:pt x="5201" y="1305"/>
                  </a:cubicBezTo>
                  <a:cubicBezTo>
                    <a:pt x="5081" y="932"/>
                    <a:pt x="4894" y="575"/>
                    <a:pt x="4683" y="272"/>
                  </a:cubicBezTo>
                  <a:cubicBezTo>
                    <a:pt x="4628" y="194"/>
                    <a:pt x="4536" y="148"/>
                    <a:pt x="4448" y="148"/>
                  </a:cubicBezTo>
                  <a:cubicBezTo>
                    <a:pt x="4366" y="148"/>
                    <a:pt x="4286" y="187"/>
                    <a:pt x="4238" y="272"/>
                  </a:cubicBezTo>
                  <a:cubicBezTo>
                    <a:pt x="3628" y="1382"/>
                    <a:pt x="3023" y="2575"/>
                    <a:pt x="2917" y="3845"/>
                  </a:cubicBezTo>
                  <a:cubicBezTo>
                    <a:pt x="2702" y="3638"/>
                    <a:pt x="2454" y="3464"/>
                    <a:pt x="2197" y="3303"/>
                  </a:cubicBezTo>
                  <a:cubicBezTo>
                    <a:pt x="1628" y="2941"/>
                    <a:pt x="1000" y="2670"/>
                    <a:pt x="348" y="2488"/>
                  </a:cubicBezTo>
                  <a:cubicBezTo>
                    <a:pt x="324" y="2480"/>
                    <a:pt x="300" y="2477"/>
                    <a:pt x="277" y="2477"/>
                  </a:cubicBezTo>
                  <a:cubicBezTo>
                    <a:pt x="141" y="2477"/>
                    <a:pt x="27" y="2594"/>
                    <a:pt x="24" y="2735"/>
                  </a:cubicBezTo>
                  <a:cubicBezTo>
                    <a:pt x="1" y="3413"/>
                    <a:pt x="174" y="4074"/>
                    <a:pt x="477" y="4675"/>
                  </a:cubicBezTo>
                  <a:cubicBezTo>
                    <a:pt x="771" y="5252"/>
                    <a:pt x="1193" y="5835"/>
                    <a:pt x="1707" y="6234"/>
                  </a:cubicBezTo>
                  <a:cubicBezTo>
                    <a:pt x="2156" y="6590"/>
                    <a:pt x="2653" y="6644"/>
                    <a:pt x="3181" y="6644"/>
                  </a:cubicBezTo>
                  <a:cubicBezTo>
                    <a:pt x="3320" y="6644"/>
                    <a:pt x="3462" y="6640"/>
                    <a:pt x="3605" y="6637"/>
                  </a:cubicBezTo>
                  <a:cubicBezTo>
                    <a:pt x="3635" y="6636"/>
                    <a:pt x="3664" y="6636"/>
                    <a:pt x="3692" y="6636"/>
                  </a:cubicBezTo>
                  <a:cubicBezTo>
                    <a:pt x="4003" y="6636"/>
                    <a:pt x="4274" y="6681"/>
                    <a:pt x="4568" y="6793"/>
                  </a:cubicBezTo>
                  <a:cubicBezTo>
                    <a:pt x="4662" y="6827"/>
                    <a:pt x="4765" y="6847"/>
                    <a:pt x="4865" y="6847"/>
                  </a:cubicBezTo>
                  <a:cubicBezTo>
                    <a:pt x="5065" y="6847"/>
                    <a:pt x="5256" y="6769"/>
                    <a:pt x="5347" y="6564"/>
                  </a:cubicBezTo>
                  <a:cubicBezTo>
                    <a:pt x="5402" y="6440"/>
                    <a:pt x="5362" y="6326"/>
                    <a:pt x="5288" y="6252"/>
                  </a:cubicBezTo>
                  <a:cubicBezTo>
                    <a:pt x="5531" y="5299"/>
                    <a:pt x="6003" y="4423"/>
                    <a:pt x="6205" y="3455"/>
                  </a:cubicBezTo>
                  <a:cubicBezTo>
                    <a:pt x="6435" y="2372"/>
                    <a:pt x="6389" y="1249"/>
                    <a:pt x="6086" y="185"/>
                  </a:cubicBezTo>
                  <a:cubicBezTo>
                    <a:pt x="6049" y="58"/>
                    <a:pt x="5953" y="1"/>
                    <a:pt x="58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17"/>
            <p:cNvSpPr/>
            <p:nvPr/>
          </p:nvSpPr>
          <p:spPr>
            <a:xfrm>
              <a:off x="533286" y="3786308"/>
              <a:ext cx="284286" cy="285473"/>
            </a:xfrm>
            <a:custGeom>
              <a:rect b="b" l="l" r="r" t="t"/>
              <a:pathLst>
                <a:path extrusionOk="0" h="5775" w="5751">
                  <a:moveTo>
                    <a:pt x="4187" y="1"/>
                  </a:moveTo>
                  <a:cubicBezTo>
                    <a:pt x="4106" y="1"/>
                    <a:pt x="4023" y="41"/>
                    <a:pt x="3980" y="113"/>
                  </a:cubicBezTo>
                  <a:cubicBezTo>
                    <a:pt x="3613" y="737"/>
                    <a:pt x="3315" y="1433"/>
                    <a:pt x="3090" y="2126"/>
                  </a:cubicBezTo>
                  <a:cubicBezTo>
                    <a:pt x="2930" y="2621"/>
                    <a:pt x="2820" y="3139"/>
                    <a:pt x="2797" y="3658"/>
                  </a:cubicBezTo>
                  <a:cubicBezTo>
                    <a:pt x="2765" y="3626"/>
                    <a:pt x="2733" y="3598"/>
                    <a:pt x="2701" y="3565"/>
                  </a:cubicBezTo>
                  <a:cubicBezTo>
                    <a:pt x="2476" y="3345"/>
                    <a:pt x="2237" y="3135"/>
                    <a:pt x="1990" y="2942"/>
                  </a:cubicBezTo>
                  <a:cubicBezTo>
                    <a:pt x="1486" y="2566"/>
                    <a:pt x="902" y="2245"/>
                    <a:pt x="316" y="2024"/>
                  </a:cubicBezTo>
                  <a:cubicBezTo>
                    <a:pt x="293" y="2016"/>
                    <a:pt x="270" y="2012"/>
                    <a:pt x="248" y="2012"/>
                  </a:cubicBezTo>
                  <a:cubicBezTo>
                    <a:pt x="119" y="2012"/>
                    <a:pt x="1" y="2135"/>
                    <a:pt x="4" y="2263"/>
                  </a:cubicBezTo>
                  <a:cubicBezTo>
                    <a:pt x="13" y="3263"/>
                    <a:pt x="623" y="4369"/>
                    <a:pt x="1366" y="5019"/>
                  </a:cubicBezTo>
                  <a:cubicBezTo>
                    <a:pt x="2068" y="5632"/>
                    <a:pt x="2951" y="5774"/>
                    <a:pt x="3839" y="5774"/>
                  </a:cubicBezTo>
                  <a:cubicBezTo>
                    <a:pt x="4083" y="5774"/>
                    <a:pt x="4327" y="5764"/>
                    <a:pt x="4567" y="5749"/>
                  </a:cubicBezTo>
                  <a:cubicBezTo>
                    <a:pt x="4792" y="5735"/>
                    <a:pt x="4856" y="5483"/>
                    <a:pt x="4755" y="5349"/>
                  </a:cubicBezTo>
                  <a:cubicBezTo>
                    <a:pt x="4938" y="4496"/>
                    <a:pt x="5319" y="3708"/>
                    <a:pt x="5525" y="2864"/>
                  </a:cubicBezTo>
                  <a:cubicBezTo>
                    <a:pt x="5751" y="1961"/>
                    <a:pt x="5745" y="1061"/>
                    <a:pt x="5576" y="153"/>
                  </a:cubicBezTo>
                  <a:cubicBezTo>
                    <a:pt x="5563" y="78"/>
                    <a:pt x="5507" y="45"/>
                    <a:pt x="5446" y="45"/>
                  </a:cubicBezTo>
                  <a:cubicBezTo>
                    <a:pt x="5379" y="45"/>
                    <a:pt x="5307" y="86"/>
                    <a:pt x="5283" y="153"/>
                  </a:cubicBezTo>
                  <a:cubicBezTo>
                    <a:pt x="5186" y="428"/>
                    <a:pt x="5090" y="704"/>
                    <a:pt x="4989" y="974"/>
                  </a:cubicBezTo>
                  <a:cubicBezTo>
                    <a:pt x="4943" y="1108"/>
                    <a:pt x="4902" y="1236"/>
                    <a:pt x="4865" y="1370"/>
                  </a:cubicBezTo>
                  <a:cubicBezTo>
                    <a:pt x="4741" y="934"/>
                    <a:pt x="4567" y="517"/>
                    <a:pt x="4369" y="113"/>
                  </a:cubicBezTo>
                  <a:cubicBezTo>
                    <a:pt x="4334" y="35"/>
                    <a:pt x="4262" y="1"/>
                    <a:pt x="41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17"/>
            <p:cNvSpPr/>
            <p:nvPr/>
          </p:nvSpPr>
          <p:spPr>
            <a:xfrm>
              <a:off x="376338" y="4134265"/>
              <a:ext cx="295409" cy="306086"/>
            </a:xfrm>
            <a:custGeom>
              <a:rect b="b" l="l" r="r" t="t"/>
              <a:pathLst>
                <a:path extrusionOk="0" h="6192" w="5976">
                  <a:moveTo>
                    <a:pt x="1475" y="0"/>
                  </a:moveTo>
                  <a:cubicBezTo>
                    <a:pt x="1291" y="0"/>
                    <a:pt x="1105" y="14"/>
                    <a:pt x="919" y="44"/>
                  </a:cubicBezTo>
                  <a:cubicBezTo>
                    <a:pt x="758" y="67"/>
                    <a:pt x="675" y="296"/>
                    <a:pt x="762" y="425"/>
                  </a:cubicBezTo>
                  <a:cubicBezTo>
                    <a:pt x="927" y="668"/>
                    <a:pt x="1106" y="907"/>
                    <a:pt x="1289" y="1136"/>
                  </a:cubicBezTo>
                  <a:cubicBezTo>
                    <a:pt x="1215" y="1131"/>
                    <a:pt x="1140" y="1128"/>
                    <a:pt x="1065" y="1128"/>
                  </a:cubicBezTo>
                  <a:cubicBezTo>
                    <a:pt x="790" y="1128"/>
                    <a:pt x="514" y="1161"/>
                    <a:pt x="239" y="1223"/>
                  </a:cubicBezTo>
                  <a:cubicBezTo>
                    <a:pt x="74" y="1259"/>
                    <a:pt x="1" y="1466"/>
                    <a:pt x="83" y="1603"/>
                  </a:cubicBezTo>
                  <a:cubicBezTo>
                    <a:pt x="373" y="2090"/>
                    <a:pt x="758" y="2507"/>
                    <a:pt x="1216" y="2833"/>
                  </a:cubicBezTo>
                  <a:cubicBezTo>
                    <a:pt x="794" y="3085"/>
                    <a:pt x="423" y="3415"/>
                    <a:pt x="121" y="3800"/>
                  </a:cubicBezTo>
                  <a:cubicBezTo>
                    <a:pt x="24" y="3924"/>
                    <a:pt x="11" y="4121"/>
                    <a:pt x="170" y="4209"/>
                  </a:cubicBezTo>
                  <a:cubicBezTo>
                    <a:pt x="757" y="4520"/>
                    <a:pt x="1401" y="4681"/>
                    <a:pt x="2053" y="4681"/>
                  </a:cubicBezTo>
                  <a:cubicBezTo>
                    <a:pt x="2119" y="4681"/>
                    <a:pt x="2186" y="4680"/>
                    <a:pt x="2253" y="4676"/>
                  </a:cubicBezTo>
                  <a:lnTo>
                    <a:pt x="2253" y="4676"/>
                  </a:lnTo>
                  <a:cubicBezTo>
                    <a:pt x="2037" y="5056"/>
                    <a:pt x="1918" y="5483"/>
                    <a:pt x="1914" y="5928"/>
                  </a:cubicBezTo>
                  <a:cubicBezTo>
                    <a:pt x="1910" y="6055"/>
                    <a:pt x="2031" y="6192"/>
                    <a:pt x="2163" y="6192"/>
                  </a:cubicBezTo>
                  <a:cubicBezTo>
                    <a:pt x="2188" y="6192"/>
                    <a:pt x="2214" y="6187"/>
                    <a:pt x="2239" y="6175"/>
                  </a:cubicBezTo>
                  <a:cubicBezTo>
                    <a:pt x="3106" y="5813"/>
                    <a:pt x="3963" y="5424"/>
                    <a:pt x="4775" y="4952"/>
                  </a:cubicBezTo>
                  <a:cubicBezTo>
                    <a:pt x="5294" y="4649"/>
                    <a:pt x="5917" y="4167"/>
                    <a:pt x="5889" y="3553"/>
                  </a:cubicBezTo>
                  <a:cubicBezTo>
                    <a:pt x="5944" y="3498"/>
                    <a:pt x="5976" y="3415"/>
                    <a:pt x="5958" y="3318"/>
                  </a:cubicBezTo>
                  <a:cubicBezTo>
                    <a:pt x="5775" y="2283"/>
                    <a:pt x="4985" y="1493"/>
                    <a:pt x="4147" y="920"/>
                  </a:cubicBezTo>
                  <a:cubicBezTo>
                    <a:pt x="3350" y="378"/>
                    <a:pt x="2432" y="0"/>
                    <a:pt x="14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17"/>
            <p:cNvSpPr/>
            <p:nvPr/>
          </p:nvSpPr>
          <p:spPr>
            <a:xfrm>
              <a:off x="469765" y="4150133"/>
              <a:ext cx="202723" cy="247113"/>
            </a:xfrm>
            <a:custGeom>
              <a:rect b="b" l="l" r="r" t="t"/>
              <a:pathLst>
                <a:path extrusionOk="0" h="4999" w="4101">
                  <a:moveTo>
                    <a:pt x="932" y="544"/>
                  </a:moveTo>
                  <a:lnTo>
                    <a:pt x="932" y="544"/>
                  </a:lnTo>
                  <a:cubicBezTo>
                    <a:pt x="2248" y="732"/>
                    <a:pt x="3178" y="1856"/>
                    <a:pt x="3527" y="3117"/>
                  </a:cubicBezTo>
                  <a:cubicBezTo>
                    <a:pt x="3522" y="3126"/>
                    <a:pt x="3522" y="3135"/>
                    <a:pt x="3518" y="3149"/>
                  </a:cubicBezTo>
                  <a:cubicBezTo>
                    <a:pt x="3449" y="3530"/>
                    <a:pt x="3160" y="3772"/>
                    <a:pt x="2839" y="3960"/>
                  </a:cubicBezTo>
                  <a:cubicBezTo>
                    <a:pt x="2559" y="4121"/>
                    <a:pt x="2257" y="4254"/>
                    <a:pt x="1954" y="4364"/>
                  </a:cubicBezTo>
                  <a:cubicBezTo>
                    <a:pt x="2050" y="3937"/>
                    <a:pt x="2266" y="3562"/>
                    <a:pt x="2559" y="3232"/>
                  </a:cubicBezTo>
                  <a:cubicBezTo>
                    <a:pt x="2705" y="3069"/>
                    <a:pt x="2594" y="2810"/>
                    <a:pt x="2389" y="2810"/>
                  </a:cubicBezTo>
                  <a:cubicBezTo>
                    <a:pt x="2367" y="2810"/>
                    <a:pt x="2344" y="2813"/>
                    <a:pt x="2321" y="2819"/>
                  </a:cubicBezTo>
                  <a:cubicBezTo>
                    <a:pt x="2202" y="2850"/>
                    <a:pt x="2081" y="2865"/>
                    <a:pt x="1960" y="2865"/>
                  </a:cubicBezTo>
                  <a:cubicBezTo>
                    <a:pt x="1512" y="2865"/>
                    <a:pt x="1060" y="2666"/>
                    <a:pt x="720" y="2374"/>
                  </a:cubicBezTo>
                  <a:cubicBezTo>
                    <a:pt x="915" y="2295"/>
                    <a:pt x="1115" y="2261"/>
                    <a:pt x="1320" y="2261"/>
                  </a:cubicBezTo>
                  <a:cubicBezTo>
                    <a:pt x="1544" y="2261"/>
                    <a:pt x="1772" y="2302"/>
                    <a:pt x="2005" y="2374"/>
                  </a:cubicBezTo>
                  <a:cubicBezTo>
                    <a:pt x="2028" y="2382"/>
                    <a:pt x="2050" y="2385"/>
                    <a:pt x="2072" y="2385"/>
                  </a:cubicBezTo>
                  <a:cubicBezTo>
                    <a:pt x="2295" y="2385"/>
                    <a:pt x="2427" y="2028"/>
                    <a:pt x="2193" y="1924"/>
                  </a:cubicBezTo>
                  <a:cubicBezTo>
                    <a:pt x="1848" y="1769"/>
                    <a:pt x="1564" y="1424"/>
                    <a:pt x="1334" y="1131"/>
                  </a:cubicBezTo>
                  <a:cubicBezTo>
                    <a:pt x="1188" y="943"/>
                    <a:pt x="1059" y="745"/>
                    <a:pt x="932" y="544"/>
                  </a:cubicBezTo>
                  <a:close/>
                  <a:moveTo>
                    <a:pt x="564" y="1"/>
                  </a:moveTo>
                  <a:cubicBezTo>
                    <a:pt x="529" y="1"/>
                    <a:pt x="494" y="1"/>
                    <a:pt x="459" y="2"/>
                  </a:cubicBezTo>
                  <a:cubicBezTo>
                    <a:pt x="267" y="8"/>
                    <a:pt x="129" y="218"/>
                    <a:pt x="234" y="393"/>
                  </a:cubicBezTo>
                  <a:cubicBezTo>
                    <a:pt x="464" y="773"/>
                    <a:pt x="693" y="1149"/>
                    <a:pt x="968" y="1494"/>
                  </a:cubicBezTo>
                  <a:cubicBezTo>
                    <a:pt x="1037" y="1585"/>
                    <a:pt x="1110" y="1663"/>
                    <a:pt x="1188" y="1736"/>
                  </a:cubicBezTo>
                  <a:cubicBezTo>
                    <a:pt x="821" y="1763"/>
                    <a:pt x="464" y="1888"/>
                    <a:pt x="161" y="2080"/>
                  </a:cubicBezTo>
                  <a:cubicBezTo>
                    <a:pt x="9" y="2182"/>
                    <a:pt x="0" y="2356"/>
                    <a:pt x="110" y="2489"/>
                  </a:cubicBezTo>
                  <a:cubicBezTo>
                    <a:pt x="386" y="2828"/>
                    <a:pt x="752" y="3075"/>
                    <a:pt x="1165" y="3227"/>
                  </a:cubicBezTo>
                  <a:cubicBezTo>
                    <a:pt x="1389" y="3304"/>
                    <a:pt x="1605" y="3342"/>
                    <a:pt x="1825" y="3342"/>
                  </a:cubicBezTo>
                  <a:cubicBezTo>
                    <a:pt x="1555" y="3754"/>
                    <a:pt x="1408" y="4245"/>
                    <a:pt x="1385" y="4741"/>
                  </a:cubicBezTo>
                  <a:cubicBezTo>
                    <a:pt x="1377" y="4882"/>
                    <a:pt x="1507" y="4999"/>
                    <a:pt x="1642" y="4999"/>
                  </a:cubicBezTo>
                  <a:cubicBezTo>
                    <a:pt x="1665" y="4999"/>
                    <a:pt x="1688" y="4995"/>
                    <a:pt x="1711" y="4988"/>
                  </a:cubicBezTo>
                  <a:cubicBezTo>
                    <a:pt x="2496" y="4745"/>
                    <a:pt x="3664" y="4350"/>
                    <a:pt x="3967" y="3484"/>
                  </a:cubicBezTo>
                  <a:cubicBezTo>
                    <a:pt x="4045" y="3429"/>
                    <a:pt x="4100" y="3332"/>
                    <a:pt x="4077" y="3213"/>
                  </a:cubicBezTo>
                  <a:cubicBezTo>
                    <a:pt x="3722" y="1516"/>
                    <a:pt x="2377" y="1"/>
                    <a:pt x="5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17"/>
            <p:cNvSpPr/>
            <p:nvPr/>
          </p:nvSpPr>
          <p:spPr>
            <a:xfrm>
              <a:off x="491763" y="4166644"/>
              <a:ext cx="164808" cy="210681"/>
            </a:xfrm>
            <a:custGeom>
              <a:rect b="b" l="l" r="r" t="t"/>
              <a:pathLst>
                <a:path extrusionOk="0" h="4262" w="3334">
                  <a:moveTo>
                    <a:pt x="585" y="1"/>
                  </a:moveTo>
                  <a:cubicBezTo>
                    <a:pt x="464" y="1"/>
                    <a:pt x="338" y="119"/>
                    <a:pt x="390" y="252"/>
                  </a:cubicBezTo>
                  <a:cubicBezTo>
                    <a:pt x="574" y="710"/>
                    <a:pt x="857" y="1137"/>
                    <a:pt x="1202" y="1503"/>
                  </a:cubicBezTo>
                  <a:cubicBezTo>
                    <a:pt x="834" y="1517"/>
                    <a:pt x="468" y="1622"/>
                    <a:pt x="152" y="1815"/>
                  </a:cubicBezTo>
                  <a:cubicBezTo>
                    <a:pt x="32" y="1884"/>
                    <a:pt x="0" y="2068"/>
                    <a:pt x="106" y="2164"/>
                  </a:cubicBezTo>
                  <a:cubicBezTo>
                    <a:pt x="610" y="2618"/>
                    <a:pt x="1206" y="2911"/>
                    <a:pt x="1871" y="2938"/>
                  </a:cubicBezTo>
                  <a:cubicBezTo>
                    <a:pt x="1619" y="3269"/>
                    <a:pt x="1450" y="3631"/>
                    <a:pt x="1367" y="4058"/>
                  </a:cubicBezTo>
                  <a:cubicBezTo>
                    <a:pt x="1347" y="4161"/>
                    <a:pt x="1417" y="4262"/>
                    <a:pt x="1518" y="4262"/>
                  </a:cubicBezTo>
                  <a:cubicBezTo>
                    <a:pt x="1533" y="4262"/>
                    <a:pt x="1548" y="4259"/>
                    <a:pt x="1564" y="4255"/>
                  </a:cubicBezTo>
                  <a:cubicBezTo>
                    <a:pt x="1958" y="4153"/>
                    <a:pt x="2366" y="4012"/>
                    <a:pt x="2701" y="3774"/>
                  </a:cubicBezTo>
                  <a:cubicBezTo>
                    <a:pt x="3008" y="3544"/>
                    <a:pt x="3196" y="3283"/>
                    <a:pt x="3306" y="2915"/>
                  </a:cubicBezTo>
                  <a:cubicBezTo>
                    <a:pt x="3334" y="2828"/>
                    <a:pt x="3146" y="724"/>
                    <a:pt x="637" y="9"/>
                  </a:cubicBezTo>
                  <a:cubicBezTo>
                    <a:pt x="620" y="3"/>
                    <a:pt x="603" y="1"/>
                    <a:pt x="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145"/>
                                        </p:tgtEl>
                                        <p:attrNameLst>
                                          <p:attrName>style.visibility</p:attrName>
                                        </p:attrNameLst>
                                      </p:cBhvr>
                                      <p:to>
                                        <p:strVal val="visible"/>
                                      </p:to>
                                    </p:set>
                                    <p:anim calcmode="lin" valueType="num">
                                      <p:cBhvr additive="base">
                                        <p:cTn dur="600"/>
                                        <p:tgtEl>
                                          <p:spTgt spid="614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8" name="Shape 6168"/>
        <p:cNvGrpSpPr/>
        <p:nvPr/>
      </p:nvGrpSpPr>
      <p:grpSpPr>
        <a:xfrm>
          <a:off x="0" y="0"/>
          <a:ext cx="0" cy="0"/>
          <a:chOff x="0" y="0"/>
          <a:chExt cx="0" cy="0"/>
        </a:xfrm>
      </p:grpSpPr>
      <p:grpSp>
        <p:nvGrpSpPr>
          <p:cNvPr id="6169" name="Google Shape;6169;p118"/>
          <p:cNvGrpSpPr/>
          <p:nvPr/>
        </p:nvGrpSpPr>
        <p:grpSpPr>
          <a:xfrm>
            <a:off x="3069152" y="1729307"/>
            <a:ext cx="5041075" cy="2817504"/>
            <a:chOff x="233350" y="949250"/>
            <a:chExt cx="7137300" cy="3802300"/>
          </a:xfrm>
        </p:grpSpPr>
        <p:sp>
          <p:nvSpPr>
            <p:cNvPr id="6170" name="Google Shape;6170;p11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1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1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1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1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1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1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1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1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1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1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1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1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1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1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1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1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1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1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1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1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1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1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1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1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1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1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1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1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1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1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1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1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1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1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1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1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1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1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1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1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1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1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1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1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1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1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1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1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1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1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118"/>
          <p:cNvSpPr/>
          <p:nvPr/>
        </p:nvSpPr>
        <p:spPr>
          <a:xfrm rot="147">
            <a:off x="2849200" y="1188887"/>
            <a:ext cx="5323528" cy="3443040"/>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18"/>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WHERE ARE LATIN &amp; GREEK </a:t>
            </a:r>
            <a:r>
              <a:rPr lang="en">
                <a:solidFill>
                  <a:schemeClr val="dk2"/>
                </a:solidFill>
              </a:rPr>
              <a:t>SPOKEN?</a:t>
            </a:r>
            <a:endParaRPr>
              <a:solidFill>
                <a:schemeClr val="dk2"/>
              </a:solidFill>
            </a:endParaRPr>
          </a:p>
        </p:txBody>
      </p:sp>
      <p:sp>
        <p:nvSpPr>
          <p:cNvPr id="6223" name="Google Shape;6223;p118"/>
          <p:cNvSpPr txBox="1"/>
          <p:nvPr/>
        </p:nvSpPr>
        <p:spPr>
          <a:xfrm>
            <a:off x="1137945" y="2058697"/>
            <a:ext cx="1537800" cy="36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Denk One"/>
                <a:ea typeface="Denk One"/>
                <a:cs typeface="Denk One"/>
                <a:sym typeface="Denk One"/>
              </a:rPr>
              <a:t>GREEK</a:t>
            </a:r>
            <a:endParaRPr sz="2200">
              <a:solidFill>
                <a:schemeClr val="dk1"/>
              </a:solidFill>
              <a:latin typeface="Denk One"/>
              <a:ea typeface="Denk One"/>
              <a:cs typeface="Denk One"/>
              <a:sym typeface="Denk One"/>
            </a:endParaRPr>
          </a:p>
        </p:txBody>
      </p:sp>
      <p:sp>
        <p:nvSpPr>
          <p:cNvPr id="6224" name="Google Shape;6224;p118"/>
          <p:cNvSpPr txBox="1"/>
          <p:nvPr/>
        </p:nvSpPr>
        <p:spPr>
          <a:xfrm>
            <a:off x="1035376" y="2374450"/>
            <a:ext cx="1640400" cy="59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Venus has </a:t>
            </a:r>
            <a:r>
              <a:rPr lang="en">
                <a:solidFill>
                  <a:schemeClr val="lt2"/>
                </a:solidFill>
                <a:latin typeface="Poppins"/>
                <a:ea typeface="Poppins"/>
                <a:cs typeface="Poppins"/>
                <a:sym typeface="Poppins"/>
              </a:rPr>
              <a:t>a beautiful name</a:t>
            </a:r>
            <a:endParaRPr>
              <a:solidFill>
                <a:schemeClr val="lt2"/>
              </a:solidFill>
              <a:latin typeface="Poppins"/>
              <a:ea typeface="Poppins"/>
              <a:cs typeface="Poppins"/>
              <a:sym typeface="Poppins"/>
            </a:endParaRPr>
          </a:p>
        </p:txBody>
      </p:sp>
      <p:sp>
        <p:nvSpPr>
          <p:cNvPr id="6225" name="Google Shape;6225;p118"/>
          <p:cNvSpPr txBox="1"/>
          <p:nvPr/>
        </p:nvSpPr>
        <p:spPr>
          <a:xfrm>
            <a:off x="1137945" y="3293339"/>
            <a:ext cx="1537800" cy="364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200">
                <a:solidFill>
                  <a:schemeClr val="dk1"/>
                </a:solidFill>
                <a:latin typeface="Denk One"/>
                <a:ea typeface="Denk One"/>
                <a:cs typeface="Denk One"/>
                <a:sym typeface="Denk One"/>
              </a:rPr>
              <a:t>LATIN</a:t>
            </a:r>
            <a:endParaRPr sz="2200">
              <a:solidFill>
                <a:schemeClr val="dk1"/>
              </a:solidFill>
              <a:latin typeface="Denk One"/>
              <a:ea typeface="Denk One"/>
              <a:cs typeface="Denk One"/>
              <a:sym typeface="Denk One"/>
            </a:endParaRPr>
          </a:p>
        </p:txBody>
      </p:sp>
      <p:sp>
        <p:nvSpPr>
          <p:cNvPr id="6226" name="Google Shape;6226;p118"/>
          <p:cNvSpPr txBox="1"/>
          <p:nvPr/>
        </p:nvSpPr>
        <p:spPr>
          <a:xfrm>
            <a:off x="1035376" y="3622450"/>
            <a:ext cx="1640400" cy="59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2"/>
                </a:solidFill>
                <a:latin typeface="Poppins"/>
                <a:ea typeface="Poppins"/>
                <a:cs typeface="Poppins"/>
                <a:sym typeface="Poppins"/>
              </a:rPr>
              <a:t>Mars is red and a cold planet</a:t>
            </a:r>
            <a:endParaRPr>
              <a:solidFill>
                <a:schemeClr val="lt2"/>
              </a:solidFill>
              <a:latin typeface="Poppins"/>
              <a:ea typeface="Poppins"/>
              <a:cs typeface="Poppins"/>
              <a:sym typeface="Poppins"/>
            </a:endParaRPr>
          </a:p>
        </p:txBody>
      </p:sp>
      <p:cxnSp>
        <p:nvCxnSpPr>
          <p:cNvPr id="6227" name="Google Shape;6227;p118"/>
          <p:cNvCxnSpPr>
            <a:stCxn id="6223" idx="3"/>
          </p:cNvCxnSpPr>
          <p:nvPr/>
        </p:nvCxnSpPr>
        <p:spPr>
          <a:xfrm>
            <a:off x="2675745" y="2241097"/>
            <a:ext cx="2764500" cy="295800"/>
          </a:xfrm>
          <a:prstGeom prst="bentConnector3">
            <a:avLst>
              <a:gd fmla="val 50000" name="adj1"/>
            </a:avLst>
          </a:prstGeom>
          <a:noFill/>
          <a:ln cap="flat" cmpd="sng" w="19050">
            <a:solidFill>
              <a:schemeClr val="dk1"/>
            </a:solidFill>
            <a:prstDash val="solid"/>
            <a:round/>
            <a:headEnd len="med" w="med" type="none"/>
            <a:tailEnd len="med" w="med" type="oval"/>
          </a:ln>
        </p:spPr>
      </p:cxnSp>
      <p:cxnSp>
        <p:nvCxnSpPr>
          <p:cNvPr id="6228" name="Google Shape;6228;p118"/>
          <p:cNvCxnSpPr>
            <a:stCxn id="6225" idx="3"/>
          </p:cNvCxnSpPr>
          <p:nvPr/>
        </p:nvCxnSpPr>
        <p:spPr>
          <a:xfrm flipH="1" rot="10800000">
            <a:off x="2675745" y="2593739"/>
            <a:ext cx="2849400" cy="882000"/>
          </a:xfrm>
          <a:prstGeom prst="bentConnector3">
            <a:avLst>
              <a:gd fmla="val 99732" name="adj1"/>
            </a:avLst>
          </a:prstGeom>
          <a:noFill/>
          <a:ln cap="flat" cmpd="sng" w="19050">
            <a:solidFill>
              <a:schemeClr val="dk1"/>
            </a:solidFill>
            <a:prstDash val="solid"/>
            <a:round/>
            <a:headEnd len="med" w="med" type="none"/>
            <a:tailEnd len="med" w="med" type="oval"/>
          </a:ln>
        </p:spPr>
      </p:cxn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2" name="Shape 6232"/>
        <p:cNvGrpSpPr/>
        <p:nvPr/>
      </p:nvGrpSpPr>
      <p:grpSpPr>
        <a:xfrm>
          <a:off x="0" y="0"/>
          <a:ext cx="0" cy="0"/>
          <a:chOff x="0" y="0"/>
          <a:chExt cx="0" cy="0"/>
        </a:xfrm>
      </p:grpSpPr>
      <p:sp>
        <p:nvSpPr>
          <p:cNvPr id="6233" name="Google Shape;6233;p119"/>
          <p:cNvSpPr txBox="1"/>
          <p:nvPr>
            <p:ph type="title"/>
          </p:nvPr>
        </p:nvSpPr>
        <p:spPr>
          <a:xfrm>
            <a:off x="1393075" y="519400"/>
            <a:ext cx="63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MATCH ACCORDING TO THEIR </a:t>
            </a:r>
            <a:r>
              <a:rPr lang="en">
                <a:solidFill>
                  <a:schemeClr val="dk2"/>
                </a:solidFill>
              </a:rPr>
              <a:t>ORIGIN</a:t>
            </a:r>
            <a:endParaRPr>
              <a:solidFill>
                <a:schemeClr val="dk2"/>
              </a:solidFill>
            </a:endParaRPr>
          </a:p>
        </p:txBody>
      </p:sp>
      <p:sp>
        <p:nvSpPr>
          <p:cNvPr id="6234" name="Google Shape;6234;p119"/>
          <p:cNvSpPr/>
          <p:nvPr/>
        </p:nvSpPr>
        <p:spPr>
          <a:xfrm rot="5399799">
            <a:off x="2759045" y="295423"/>
            <a:ext cx="3695350" cy="4988254"/>
          </a:xfrm>
          <a:custGeom>
            <a:rect b="b" l="l" r="r" t="t"/>
            <a:pathLst>
              <a:path extrusionOk="0" h="42662" w="43199">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19"/>
          <p:cNvSpPr/>
          <p:nvPr/>
        </p:nvSpPr>
        <p:spPr>
          <a:xfrm>
            <a:off x="2638900" y="1988100"/>
            <a:ext cx="1265700" cy="327300"/>
          </a:xfrm>
          <a:prstGeom prst="roundRect">
            <a:avLst>
              <a:gd fmla="val 44271" name="adj"/>
            </a:avLst>
          </a:prstGeom>
          <a:noFill/>
          <a:ln cap="flat" cmpd="sng" w="19050">
            <a:solidFill>
              <a:schemeClr val="accent4"/>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currere</a:t>
            </a:r>
            <a:endParaRPr>
              <a:solidFill>
                <a:schemeClr val="lt2"/>
              </a:solidFill>
              <a:latin typeface="Poppins"/>
              <a:ea typeface="Poppins"/>
              <a:cs typeface="Poppins"/>
              <a:sym typeface="Poppins"/>
            </a:endParaRPr>
          </a:p>
        </p:txBody>
      </p:sp>
      <p:sp>
        <p:nvSpPr>
          <p:cNvPr id="6236" name="Google Shape;6236;p119"/>
          <p:cNvSpPr/>
          <p:nvPr/>
        </p:nvSpPr>
        <p:spPr>
          <a:xfrm>
            <a:off x="3939150" y="1988100"/>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habere</a:t>
            </a:r>
            <a:endParaRPr>
              <a:solidFill>
                <a:schemeClr val="lt2"/>
              </a:solidFill>
              <a:latin typeface="Poppins"/>
              <a:ea typeface="Poppins"/>
              <a:cs typeface="Poppins"/>
              <a:sym typeface="Poppins"/>
            </a:endParaRPr>
          </a:p>
        </p:txBody>
      </p:sp>
      <p:sp>
        <p:nvSpPr>
          <p:cNvPr id="6237" name="Google Shape;6237;p119"/>
          <p:cNvSpPr/>
          <p:nvPr/>
        </p:nvSpPr>
        <p:spPr>
          <a:xfrm>
            <a:off x="5239400" y="1988100"/>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loloudí</a:t>
            </a:r>
            <a:endParaRPr>
              <a:solidFill>
                <a:schemeClr val="lt2"/>
              </a:solidFill>
              <a:latin typeface="Poppins"/>
              <a:ea typeface="Poppins"/>
              <a:cs typeface="Poppins"/>
              <a:sym typeface="Poppins"/>
            </a:endParaRPr>
          </a:p>
        </p:txBody>
      </p:sp>
      <p:sp>
        <p:nvSpPr>
          <p:cNvPr id="6238" name="Google Shape;6238;p119"/>
          <p:cNvSpPr/>
          <p:nvPr/>
        </p:nvSpPr>
        <p:spPr>
          <a:xfrm>
            <a:off x="2638900" y="240202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loqui</a:t>
            </a:r>
            <a:endParaRPr>
              <a:solidFill>
                <a:schemeClr val="lt2"/>
              </a:solidFill>
              <a:latin typeface="Poppins"/>
              <a:ea typeface="Poppins"/>
              <a:cs typeface="Poppins"/>
              <a:sym typeface="Poppins"/>
            </a:endParaRPr>
          </a:p>
        </p:txBody>
      </p:sp>
      <p:sp>
        <p:nvSpPr>
          <p:cNvPr id="6239" name="Google Shape;6239;p119"/>
          <p:cNvSpPr/>
          <p:nvPr/>
        </p:nvSpPr>
        <p:spPr>
          <a:xfrm>
            <a:off x="3939150" y="240202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gafe</a:t>
            </a:r>
            <a:endParaRPr>
              <a:solidFill>
                <a:schemeClr val="lt2"/>
              </a:solidFill>
              <a:latin typeface="Poppins"/>
              <a:ea typeface="Poppins"/>
              <a:cs typeface="Poppins"/>
              <a:sym typeface="Poppins"/>
            </a:endParaRPr>
          </a:p>
        </p:txBody>
      </p:sp>
      <p:sp>
        <p:nvSpPr>
          <p:cNvPr id="6240" name="Google Shape;6240;p119"/>
          <p:cNvSpPr/>
          <p:nvPr/>
        </p:nvSpPr>
        <p:spPr>
          <a:xfrm>
            <a:off x="5239400" y="240202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haurire</a:t>
            </a:r>
            <a:endParaRPr>
              <a:solidFill>
                <a:schemeClr val="lt2"/>
              </a:solidFill>
              <a:latin typeface="Poppins"/>
              <a:ea typeface="Poppins"/>
              <a:cs typeface="Poppins"/>
              <a:sym typeface="Poppins"/>
            </a:endParaRPr>
          </a:p>
        </p:txBody>
      </p:sp>
      <p:sp>
        <p:nvSpPr>
          <p:cNvPr id="6241" name="Google Shape;6241;p119"/>
          <p:cNvSpPr/>
          <p:nvPr/>
        </p:nvSpPr>
        <p:spPr>
          <a:xfrm>
            <a:off x="2638900" y="2815950"/>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aloumínio</a:t>
            </a:r>
            <a:endParaRPr>
              <a:solidFill>
                <a:schemeClr val="lt2"/>
              </a:solidFill>
              <a:latin typeface="Poppins"/>
              <a:ea typeface="Poppins"/>
              <a:cs typeface="Poppins"/>
              <a:sym typeface="Poppins"/>
            </a:endParaRPr>
          </a:p>
        </p:txBody>
      </p:sp>
      <p:sp>
        <p:nvSpPr>
          <p:cNvPr id="6242" name="Google Shape;6242;p119"/>
          <p:cNvSpPr/>
          <p:nvPr/>
        </p:nvSpPr>
        <p:spPr>
          <a:xfrm>
            <a:off x="3939150" y="2815950"/>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abunde</a:t>
            </a:r>
            <a:endParaRPr>
              <a:solidFill>
                <a:schemeClr val="lt2"/>
              </a:solidFill>
              <a:latin typeface="Poppins"/>
              <a:ea typeface="Poppins"/>
              <a:cs typeface="Poppins"/>
              <a:sym typeface="Poppins"/>
            </a:endParaRPr>
          </a:p>
        </p:txBody>
      </p:sp>
      <p:sp>
        <p:nvSpPr>
          <p:cNvPr id="6243" name="Google Shape;6243;p119"/>
          <p:cNvSpPr/>
          <p:nvPr/>
        </p:nvSpPr>
        <p:spPr>
          <a:xfrm>
            <a:off x="5239400" y="2815950"/>
            <a:ext cx="1265700" cy="327300"/>
          </a:xfrm>
          <a:prstGeom prst="roundRect">
            <a:avLst>
              <a:gd fmla="val 44271" name="adj"/>
            </a:avLst>
          </a:prstGeom>
          <a:noFill/>
          <a:ln cap="flat" cmpd="sng" w="19050">
            <a:solidFill>
              <a:schemeClr val="accent3"/>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kreváti</a:t>
            </a:r>
            <a:endParaRPr>
              <a:solidFill>
                <a:schemeClr val="lt2"/>
              </a:solidFill>
              <a:latin typeface="Poppins"/>
              <a:ea typeface="Poppins"/>
              <a:cs typeface="Poppins"/>
              <a:sym typeface="Poppins"/>
            </a:endParaRPr>
          </a:p>
        </p:txBody>
      </p:sp>
      <p:sp>
        <p:nvSpPr>
          <p:cNvPr id="6244" name="Google Shape;6244;p119"/>
          <p:cNvSpPr/>
          <p:nvPr/>
        </p:nvSpPr>
        <p:spPr>
          <a:xfrm>
            <a:off x="2638900" y="322987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fraenum</a:t>
            </a:r>
            <a:endParaRPr>
              <a:solidFill>
                <a:schemeClr val="lt2"/>
              </a:solidFill>
              <a:latin typeface="Poppins"/>
              <a:ea typeface="Poppins"/>
              <a:cs typeface="Poppins"/>
              <a:sym typeface="Poppins"/>
            </a:endParaRPr>
          </a:p>
        </p:txBody>
      </p:sp>
      <p:sp>
        <p:nvSpPr>
          <p:cNvPr id="6245" name="Google Shape;6245;p119"/>
          <p:cNvSpPr/>
          <p:nvPr/>
        </p:nvSpPr>
        <p:spPr>
          <a:xfrm>
            <a:off x="3939150" y="322987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fytó</a:t>
            </a:r>
            <a:endParaRPr>
              <a:solidFill>
                <a:schemeClr val="lt2"/>
              </a:solidFill>
              <a:latin typeface="Poppins"/>
              <a:ea typeface="Poppins"/>
              <a:cs typeface="Poppins"/>
              <a:sym typeface="Poppins"/>
            </a:endParaRPr>
          </a:p>
        </p:txBody>
      </p:sp>
      <p:sp>
        <p:nvSpPr>
          <p:cNvPr id="6246" name="Google Shape;6246;p119"/>
          <p:cNvSpPr/>
          <p:nvPr/>
        </p:nvSpPr>
        <p:spPr>
          <a:xfrm>
            <a:off x="5239400" y="3229875"/>
            <a:ext cx="1265700" cy="327300"/>
          </a:xfrm>
          <a:prstGeom prst="roundRect">
            <a:avLst>
              <a:gd fmla="val 44271" name="adj"/>
            </a:avLst>
          </a:prstGeom>
          <a:noFill/>
          <a:ln cap="flat" cmpd="sng" w="19050">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cubile</a:t>
            </a:r>
            <a:endParaRPr>
              <a:solidFill>
                <a:schemeClr val="lt2"/>
              </a:solidFill>
              <a:latin typeface="Poppins"/>
              <a:ea typeface="Poppins"/>
              <a:cs typeface="Poppins"/>
              <a:sym typeface="Poppins"/>
            </a:endParaRPr>
          </a:p>
        </p:txBody>
      </p:sp>
      <p:sp>
        <p:nvSpPr>
          <p:cNvPr id="6247" name="Google Shape;6247;p119"/>
          <p:cNvSpPr txBox="1"/>
          <p:nvPr/>
        </p:nvSpPr>
        <p:spPr>
          <a:xfrm>
            <a:off x="720000" y="3701100"/>
            <a:ext cx="16260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GREEK</a:t>
            </a:r>
            <a:endParaRPr sz="2000">
              <a:solidFill>
                <a:schemeClr val="dk1"/>
              </a:solidFill>
              <a:latin typeface="Denk One"/>
              <a:ea typeface="Denk One"/>
              <a:cs typeface="Denk One"/>
              <a:sym typeface="Denk One"/>
            </a:endParaRPr>
          </a:p>
        </p:txBody>
      </p:sp>
      <p:sp>
        <p:nvSpPr>
          <p:cNvPr id="6248" name="Google Shape;6248;p119"/>
          <p:cNvSpPr txBox="1"/>
          <p:nvPr/>
        </p:nvSpPr>
        <p:spPr>
          <a:xfrm>
            <a:off x="720000" y="4125300"/>
            <a:ext cx="16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Venus has a beautiful name</a:t>
            </a:r>
            <a:endParaRPr>
              <a:solidFill>
                <a:schemeClr val="lt2"/>
              </a:solidFill>
              <a:latin typeface="Poppins"/>
              <a:ea typeface="Poppins"/>
              <a:cs typeface="Poppins"/>
              <a:sym typeface="Poppins"/>
            </a:endParaRPr>
          </a:p>
        </p:txBody>
      </p:sp>
      <p:sp>
        <p:nvSpPr>
          <p:cNvPr id="6249" name="Google Shape;6249;p119"/>
          <p:cNvSpPr txBox="1"/>
          <p:nvPr/>
        </p:nvSpPr>
        <p:spPr>
          <a:xfrm>
            <a:off x="6805225" y="3701100"/>
            <a:ext cx="1626000" cy="42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LATIN</a:t>
            </a:r>
            <a:endParaRPr sz="2000">
              <a:solidFill>
                <a:schemeClr val="dk1"/>
              </a:solidFill>
              <a:latin typeface="Denk One"/>
              <a:ea typeface="Denk One"/>
              <a:cs typeface="Denk One"/>
              <a:sym typeface="Denk One"/>
            </a:endParaRPr>
          </a:p>
        </p:txBody>
      </p:sp>
      <p:sp>
        <p:nvSpPr>
          <p:cNvPr id="6250" name="Google Shape;6250;p119"/>
          <p:cNvSpPr txBox="1"/>
          <p:nvPr/>
        </p:nvSpPr>
        <p:spPr>
          <a:xfrm>
            <a:off x="6805225" y="4125299"/>
            <a:ext cx="16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Despite being red, Mars is cold</a:t>
            </a:r>
            <a:endParaRPr>
              <a:solidFill>
                <a:schemeClr val="lt2"/>
              </a:solidFill>
              <a:latin typeface="Poppins"/>
              <a:ea typeface="Poppins"/>
              <a:cs typeface="Poppins"/>
              <a:sym typeface="Poppins"/>
            </a:endParaRPr>
          </a:p>
        </p:txBody>
      </p:sp>
      <p:sp>
        <p:nvSpPr>
          <p:cNvPr id="6251" name="Google Shape;6251;p119"/>
          <p:cNvSpPr/>
          <p:nvPr/>
        </p:nvSpPr>
        <p:spPr>
          <a:xfrm>
            <a:off x="1408050" y="3341900"/>
            <a:ext cx="249900" cy="24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19"/>
          <p:cNvSpPr/>
          <p:nvPr/>
        </p:nvSpPr>
        <p:spPr>
          <a:xfrm>
            <a:off x="7493275" y="3341900"/>
            <a:ext cx="249900" cy="2499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3" name="Google Shape;6253;p119"/>
          <p:cNvGrpSpPr/>
          <p:nvPr/>
        </p:nvGrpSpPr>
        <p:grpSpPr>
          <a:xfrm flipH="1" rot="5400000">
            <a:off x="7139417" y="1386735"/>
            <a:ext cx="448088" cy="437573"/>
            <a:chOff x="3151425" y="238225"/>
            <a:chExt cx="190700" cy="186225"/>
          </a:xfrm>
        </p:grpSpPr>
        <p:sp>
          <p:nvSpPr>
            <p:cNvPr id="6254" name="Google Shape;6254;p119"/>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19"/>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6" name="Google Shape;6256;p119"/>
          <p:cNvGrpSpPr/>
          <p:nvPr/>
        </p:nvGrpSpPr>
        <p:grpSpPr>
          <a:xfrm flipH="1" rot="8100000">
            <a:off x="3627460" y="3928507"/>
            <a:ext cx="448091" cy="437576"/>
            <a:chOff x="3151425" y="238225"/>
            <a:chExt cx="190700" cy="186225"/>
          </a:xfrm>
        </p:grpSpPr>
        <p:sp>
          <p:nvSpPr>
            <p:cNvPr id="6257" name="Google Shape;6257;p119"/>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19"/>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119"/>
          <p:cNvGrpSpPr/>
          <p:nvPr/>
        </p:nvGrpSpPr>
        <p:grpSpPr>
          <a:xfrm flipH="1" rot="-9899950">
            <a:off x="1309129" y="2177944"/>
            <a:ext cx="448102" cy="437587"/>
            <a:chOff x="3151425" y="238225"/>
            <a:chExt cx="190700" cy="186225"/>
          </a:xfrm>
        </p:grpSpPr>
        <p:sp>
          <p:nvSpPr>
            <p:cNvPr id="6260" name="Google Shape;6260;p119"/>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19"/>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500" fill="hold"/>
                                        <p:tgtEl>
                                          <p:spTgt spid="6256"/>
                                        </p:tgtEl>
                                        <p:attrNameLst>
                                          <p:attrName>r</p:attrName>
                                        </p:attrNameLst>
                                      </p:cBhvr>
                                    </p:animRot>
                                  </p:childTnLst>
                                </p:cTn>
                              </p:par>
                              <p:par>
                                <p:cTn fill="hold" nodeType="withEffect" presetClass="emph" presetID="8" presetSubtype="0">
                                  <p:stCondLst>
                                    <p:cond delay="0"/>
                                  </p:stCondLst>
                                  <p:childTnLst>
                                    <p:animRot by="-21600000">
                                      <p:cBhvr>
                                        <p:cTn dur="1000" fill="hold"/>
                                        <p:tgtEl>
                                          <p:spTgt spid="6259"/>
                                        </p:tgtEl>
                                        <p:attrNameLst>
                                          <p:attrName>r</p:attrName>
                                        </p:attrNameLst>
                                      </p:cBhvr>
                                    </p:animRot>
                                  </p:childTnLst>
                                </p:cTn>
                              </p:par>
                              <p:par>
                                <p:cTn fill="hold" nodeType="withEffect" presetClass="emph" presetID="8" presetSubtype="0">
                                  <p:stCondLst>
                                    <p:cond delay="0"/>
                                  </p:stCondLst>
                                  <p:childTnLst>
                                    <p:animRot by="-21600000">
                                      <p:cBhvr>
                                        <p:cTn dur="1100" fill="hold"/>
                                        <p:tgtEl>
                                          <p:spTgt spid="6253"/>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5" name="Shape 6265"/>
        <p:cNvGrpSpPr/>
        <p:nvPr/>
      </p:nvGrpSpPr>
      <p:grpSpPr>
        <a:xfrm>
          <a:off x="0" y="0"/>
          <a:ext cx="0" cy="0"/>
          <a:chOff x="0" y="0"/>
          <a:chExt cx="0" cy="0"/>
        </a:xfrm>
      </p:grpSpPr>
      <p:sp>
        <p:nvSpPr>
          <p:cNvPr id="6266" name="Google Shape;6266;p120"/>
          <p:cNvSpPr txBox="1"/>
          <p:nvPr>
            <p:ph type="title"/>
          </p:nvPr>
        </p:nvSpPr>
        <p:spPr>
          <a:xfrm>
            <a:off x="3197500" y="1787075"/>
            <a:ext cx="52881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a:t>
            </a:r>
            <a:endParaRPr/>
          </a:p>
        </p:txBody>
      </p:sp>
      <p:sp>
        <p:nvSpPr>
          <p:cNvPr id="6267" name="Google Shape;6267;p120"/>
          <p:cNvSpPr txBox="1"/>
          <p:nvPr>
            <p:ph idx="1" type="subTitle"/>
          </p:nvPr>
        </p:nvSpPr>
        <p:spPr>
          <a:xfrm>
            <a:off x="3321775" y="3298225"/>
            <a:ext cx="5102100" cy="713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grpSp>
        <p:nvGrpSpPr>
          <p:cNvPr id="6268" name="Google Shape;6268;p120"/>
          <p:cNvGrpSpPr/>
          <p:nvPr/>
        </p:nvGrpSpPr>
        <p:grpSpPr>
          <a:xfrm>
            <a:off x="525482" y="776025"/>
            <a:ext cx="1585344" cy="3400950"/>
            <a:chOff x="-408693" y="1218125"/>
            <a:chExt cx="1585344" cy="3400950"/>
          </a:xfrm>
        </p:grpSpPr>
        <p:sp>
          <p:nvSpPr>
            <p:cNvPr id="6269" name="Google Shape;6269;p120"/>
            <p:cNvSpPr/>
            <p:nvPr/>
          </p:nvSpPr>
          <p:spPr>
            <a:xfrm>
              <a:off x="-78562" y="3766275"/>
              <a:ext cx="846100" cy="182825"/>
            </a:xfrm>
            <a:custGeom>
              <a:rect b="b" l="l" r="r" t="t"/>
              <a:pathLst>
                <a:path extrusionOk="0" h="7313" w="33844">
                  <a:moveTo>
                    <a:pt x="14940" y="0"/>
                  </a:moveTo>
                  <a:cubicBezTo>
                    <a:pt x="14705" y="0"/>
                    <a:pt x="14469" y="2"/>
                    <a:pt x="14234" y="4"/>
                  </a:cubicBezTo>
                  <a:cubicBezTo>
                    <a:pt x="11858" y="28"/>
                    <a:pt x="9457" y="220"/>
                    <a:pt x="7105" y="580"/>
                  </a:cubicBezTo>
                  <a:cubicBezTo>
                    <a:pt x="5929" y="748"/>
                    <a:pt x="4753" y="988"/>
                    <a:pt x="3577" y="1252"/>
                  </a:cubicBezTo>
                  <a:cubicBezTo>
                    <a:pt x="2665" y="1468"/>
                    <a:pt x="1729" y="1732"/>
                    <a:pt x="936" y="2284"/>
                  </a:cubicBezTo>
                  <a:cubicBezTo>
                    <a:pt x="576" y="2548"/>
                    <a:pt x="288" y="2884"/>
                    <a:pt x="72" y="3268"/>
                  </a:cubicBezTo>
                  <a:cubicBezTo>
                    <a:pt x="0" y="3364"/>
                    <a:pt x="0" y="3484"/>
                    <a:pt x="72" y="3580"/>
                  </a:cubicBezTo>
                  <a:cubicBezTo>
                    <a:pt x="72" y="3580"/>
                    <a:pt x="72" y="3580"/>
                    <a:pt x="72" y="3604"/>
                  </a:cubicBezTo>
                  <a:cubicBezTo>
                    <a:pt x="528" y="4444"/>
                    <a:pt x="1369" y="4924"/>
                    <a:pt x="2233" y="5212"/>
                  </a:cubicBezTo>
                  <a:cubicBezTo>
                    <a:pt x="3265" y="5572"/>
                    <a:pt x="4369" y="5764"/>
                    <a:pt x="5425" y="5981"/>
                  </a:cubicBezTo>
                  <a:cubicBezTo>
                    <a:pt x="7825" y="6461"/>
                    <a:pt x="10225" y="6821"/>
                    <a:pt x="12650" y="7037"/>
                  </a:cubicBezTo>
                  <a:cubicBezTo>
                    <a:pt x="14684" y="7216"/>
                    <a:pt x="16718" y="7313"/>
                    <a:pt x="18753" y="7313"/>
                  </a:cubicBezTo>
                  <a:cubicBezTo>
                    <a:pt x="19167" y="7313"/>
                    <a:pt x="19581" y="7309"/>
                    <a:pt x="19994" y="7301"/>
                  </a:cubicBezTo>
                  <a:cubicBezTo>
                    <a:pt x="22419" y="7253"/>
                    <a:pt x="24867" y="7085"/>
                    <a:pt x="27267" y="6773"/>
                  </a:cubicBezTo>
                  <a:cubicBezTo>
                    <a:pt x="28467" y="6629"/>
                    <a:pt x="29644" y="6461"/>
                    <a:pt x="30796" y="6197"/>
                  </a:cubicBezTo>
                  <a:cubicBezTo>
                    <a:pt x="31372" y="6077"/>
                    <a:pt x="31948" y="5908"/>
                    <a:pt x="32500" y="5716"/>
                  </a:cubicBezTo>
                  <a:cubicBezTo>
                    <a:pt x="32956" y="5524"/>
                    <a:pt x="33436" y="5236"/>
                    <a:pt x="33556" y="4708"/>
                  </a:cubicBezTo>
                  <a:cubicBezTo>
                    <a:pt x="33844" y="3532"/>
                    <a:pt x="32620" y="2836"/>
                    <a:pt x="31732" y="2404"/>
                  </a:cubicBezTo>
                  <a:cubicBezTo>
                    <a:pt x="30676" y="1900"/>
                    <a:pt x="29547" y="1588"/>
                    <a:pt x="28419" y="1348"/>
                  </a:cubicBezTo>
                  <a:cubicBezTo>
                    <a:pt x="26115" y="844"/>
                    <a:pt x="23739" y="532"/>
                    <a:pt x="21387" y="316"/>
                  </a:cubicBezTo>
                  <a:cubicBezTo>
                    <a:pt x="19246" y="100"/>
                    <a:pt x="17085" y="0"/>
                    <a:pt x="149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0"/>
            <p:cNvSpPr/>
            <p:nvPr/>
          </p:nvSpPr>
          <p:spPr>
            <a:xfrm>
              <a:off x="306888" y="1988061"/>
              <a:ext cx="109647" cy="1973859"/>
            </a:xfrm>
            <a:custGeom>
              <a:rect b="b" l="l" r="r" t="t"/>
              <a:pathLst>
                <a:path extrusionOk="0" h="67327" w="3740">
                  <a:moveTo>
                    <a:pt x="1824" y="0"/>
                  </a:moveTo>
                  <a:lnTo>
                    <a:pt x="1" y="152"/>
                  </a:lnTo>
                  <a:cubicBezTo>
                    <a:pt x="31" y="365"/>
                    <a:pt x="1916" y="21733"/>
                    <a:pt x="1551" y="33800"/>
                  </a:cubicBezTo>
                  <a:lnTo>
                    <a:pt x="1460" y="36384"/>
                  </a:lnTo>
                  <a:cubicBezTo>
                    <a:pt x="1095" y="47782"/>
                    <a:pt x="609" y="59363"/>
                    <a:pt x="1612" y="67296"/>
                  </a:cubicBezTo>
                  <a:lnTo>
                    <a:pt x="3557" y="67326"/>
                  </a:lnTo>
                  <a:cubicBezTo>
                    <a:pt x="2554" y="59545"/>
                    <a:pt x="2919" y="47752"/>
                    <a:pt x="3283" y="36445"/>
                  </a:cubicBezTo>
                  <a:lnTo>
                    <a:pt x="3375" y="33861"/>
                  </a:lnTo>
                  <a:cubicBezTo>
                    <a:pt x="3739" y="21703"/>
                    <a:pt x="1824" y="213"/>
                    <a:pt x="182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0"/>
            <p:cNvSpPr/>
            <p:nvPr/>
          </p:nvSpPr>
          <p:spPr>
            <a:xfrm>
              <a:off x="378188" y="2815899"/>
              <a:ext cx="78454" cy="184495"/>
            </a:xfrm>
            <a:custGeom>
              <a:rect b="b" l="l" r="r" t="t"/>
              <a:pathLst>
                <a:path extrusionOk="0" fill="none" h="6293" w="2676">
                  <a:moveTo>
                    <a:pt x="0" y="6293"/>
                  </a:moveTo>
                  <a:cubicBezTo>
                    <a:pt x="0" y="6293"/>
                    <a:pt x="0" y="2919"/>
                    <a:pt x="2675" y="1"/>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0"/>
            <p:cNvSpPr/>
            <p:nvPr/>
          </p:nvSpPr>
          <p:spPr>
            <a:xfrm>
              <a:off x="363940" y="2162706"/>
              <a:ext cx="812710" cy="671048"/>
            </a:xfrm>
            <a:custGeom>
              <a:rect b="b" l="l" r="r" t="t"/>
              <a:pathLst>
                <a:path extrusionOk="0" h="22889" w="27721">
                  <a:moveTo>
                    <a:pt x="27535" y="0"/>
                  </a:moveTo>
                  <a:cubicBezTo>
                    <a:pt x="16070" y="0"/>
                    <a:pt x="15218" y="8374"/>
                    <a:pt x="7629" y="11126"/>
                  </a:cubicBezTo>
                  <a:cubicBezTo>
                    <a:pt x="0" y="13861"/>
                    <a:pt x="2523" y="22889"/>
                    <a:pt x="2523" y="22889"/>
                  </a:cubicBezTo>
                  <a:cubicBezTo>
                    <a:pt x="19545" y="15563"/>
                    <a:pt x="27721" y="1"/>
                    <a:pt x="27721" y="1"/>
                  </a:cubicBezTo>
                  <a:cubicBezTo>
                    <a:pt x="27659" y="0"/>
                    <a:pt x="27596" y="0"/>
                    <a:pt x="275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0"/>
            <p:cNvSpPr/>
            <p:nvPr/>
          </p:nvSpPr>
          <p:spPr>
            <a:xfrm>
              <a:off x="348783" y="2125296"/>
              <a:ext cx="87366" cy="335979"/>
            </a:xfrm>
            <a:custGeom>
              <a:rect b="b" l="l" r="r" t="t"/>
              <a:pathLst>
                <a:path extrusionOk="0" fill="none" h="11460" w="2980">
                  <a:moveTo>
                    <a:pt x="2979" y="0"/>
                  </a:moveTo>
                  <a:cubicBezTo>
                    <a:pt x="2979" y="0"/>
                    <a:pt x="0" y="6140"/>
                    <a:pt x="274" y="11459"/>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0"/>
            <p:cNvSpPr/>
            <p:nvPr/>
          </p:nvSpPr>
          <p:spPr>
            <a:xfrm>
              <a:off x="309556" y="1218125"/>
              <a:ext cx="583741" cy="935697"/>
            </a:xfrm>
            <a:custGeom>
              <a:rect b="b" l="l" r="r" t="t"/>
              <a:pathLst>
                <a:path extrusionOk="0" h="31916" w="19911">
                  <a:moveTo>
                    <a:pt x="17869" y="0"/>
                  </a:moveTo>
                  <a:cubicBezTo>
                    <a:pt x="17666" y="0"/>
                    <a:pt x="10085" y="60"/>
                    <a:pt x="5077" y="8846"/>
                  </a:cubicBezTo>
                  <a:cubicBezTo>
                    <a:pt x="1" y="17782"/>
                    <a:pt x="4013" y="31916"/>
                    <a:pt x="4013" y="31916"/>
                  </a:cubicBezTo>
                  <a:cubicBezTo>
                    <a:pt x="4013" y="31916"/>
                    <a:pt x="4044" y="31916"/>
                    <a:pt x="4074" y="31885"/>
                  </a:cubicBezTo>
                  <a:cubicBezTo>
                    <a:pt x="4591" y="31399"/>
                    <a:pt x="10457" y="25989"/>
                    <a:pt x="15077" y="17356"/>
                  </a:cubicBezTo>
                  <a:cubicBezTo>
                    <a:pt x="19910" y="8329"/>
                    <a:pt x="17874" y="0"/>
                    <a:pt x="17874" y="0"/>
                  </a:cubicBezTo>
                  <a:cubicBezTo>
                    <a:pt x="17874" y="0"/>
                    <a:pt x="17872" y="0"/>
                    <a:pt x="178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0"/>
            <p:cNvSpPr/>
            <p:nvPr/>
          </p:nvSpPr>
          <p:spPr>
            <a:xfrm>
              <a:off x="428966" y="1218125"/>
              <a:ext cx="464301" cy="934818"/>
            </a:xfrm>
            <a:custGeom>
              <a:rect b="b" l="l" r="r" t="t"/>
              <a:pathLst>
                <a:path extrusionOk="0" h="31886" w="15837">
                  <a:moveTo>
                    <a:pt x="13801" y="0"/>
                  </a:moveTo>
                  <a:cubicBezTo>
                    <a:pt x="13800" y="1"/>
                    <a:pt x="1946" y="18299"/>
                    <a:pt x="1" y="31885"/>
                  </a:cubicBezTo>
                  <a:cubicBezTo>
                    <a:pt x="518" y="31399"/>
                    <a:pt x="6384" y="25989"/>
                    <a:pt x="11004" y="17356"/>
                  </a:cubicBezTo>
                  <a:cubicBezTo>
                    <a:pt x="15837" y="8329"/>
                    <a:pt x="13801" y="1"/>
                    <a:pt x="1380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0"/>
            <p:cNvSpPr/>
            <p:nvPr/>
          </p:nvSpPr>
          <p:spPr>
            <a:xfrm>
              <a:off x="321166" y="2265200"/>
              <a:ext cx="45471" cy="182707"/>
            </a:xfrm>
            <a:custGeom>
              <a:rect b="b" l="l" r="r" t="t"/>
              <a:pathLst>
                <a:path extrusionOk="0" fill="none" h="6232" w="1551">
                  <a:moveTo>
                    <a:pt x="0" y="0"/>
                  </a:moveTo>
                  <a:cubicBezTo>
                    <a:pt x="0" y="0"/>
                    <a:pt x="1368" y="3222"/>
                    <a:pt x="1550" y="6231"/>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0"/>
            <p:cNvSpPr/>
            <p:nvPr/>
          </p:nvSpPr>
          <p:spPr>
            <a:xfrm>
              <a:off x="-207282" y="1504704"/>
              <a:ext cx="716490" cy="775653"/>
            </a:xfrm>
            <a:custGeom>
              <a:rect b="b" l="l" r="r" t="t"/>
              <a:pathLst>
                <a:path extrusionOk="0" h="26457" w="24439">
                  <a:moveTo>
                    <a:pt x="4721" y="0"/>
                  </a:moveTo>
                  <a:cubicBezTo>
                    <a:pt x="3381" y="0"/>
                    <a:pt x="2584" y="256"/>
                    <a:pt x="2584" y="256"/>
                  </a:cubicBezTo>
                  <a:cubicBezTo>
                    <a:pt x="760" y="1958"/>
                    <a:pt x="0" y="7733"/>
                    <a:pt x="5472" y="16001"/>
                  </a:cubicBezTo>
                  <a:cubicBezTo>
                    <a:pt x="10973" y="24269"/>
                    <a:pt x="18025" y="26457"/>
                    <a:pt x="18025" y="26457"/>
                  </a:cubicBezTo>
                  <a:cubicBezTo>
                    <a:pt x="18025" y="26457"/>
                    <a:pt x="18086" y="26396"/>
                    <a:pt x="18147" y="26275"/>
                  </a:cubicBezTo>
                  <a:cubicBezTo>
                    <a:pt x="19059" y="24907"/>
                    <a:pt x="24439" y="16153"/>
                    <a:pt x="17448" y="7399"/>
                  </a:cubicBezTo>
                  <a:cubicBezTo>
                    <a:pt x="12380" y="1050"/>
                    <a:pt x="7435" y="0"/>
                    <a:pt x="472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0"/>
            <p:cNvSpPr/>
            <p:nvPr/>
          </p:nvSpPr>
          <p:spPr>
            <a:xfrm>
              <a:off x="-207282" y="1512209"/>
              <a:ext cx="532025" cy="768148"/>
            </a:xfrm>
            <a:custGeom>
              <a:rect b="b" l="l" r="r" t="t"/>
              <a:pathLst>
                <a:path extrusionOk="0" h="26201" w="18147">
                  <a:moveTo>
                    <a:pt x="2584" y="0"/>
                  </a:moveTo>
                  <a:lnTo>
                    <a:pt x="2584" y="0"/>
                  </a:lnTo>
                  <a:cubicBezTo>
                    <a:pt x="760" y="1702"/>
                    <a:pt x="0" y="7477"/>
                    <a:pt x="5472" y="15745"/>
                  </a:cubicBezTo>
                  <a:cubicBezTo>
                    <a:pt x="10973" y="24013"/>
                    <a:pt x="18025" y="26201"/>
                    <a:pt x="18025" y="26201"/>
                  </a:cubicBezTo>
                  <a:cubicBezTo>
                    <a:pt x="18025" y="26201"/>
                    <a:pt x="18086" y="26140"/>
                    <a:pt x="18147" y="26019"/>
                  </a:cubicBezTo>
                  <a:cubicBezTo>
                    <a:pt x="12524" y="10335"/>
                    <a:pt x="2584" y="0"/>
                    <a:pt x="2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0"/>
            <p:cNvSpPr/>
            <p:nvPr/>
          </p:nvSpPr>
          <p:spPr>
            <a:xfrm>
              <a:off x="374612" y="2439844"/>
              <a:ext cx="99855" cy="176491"/>
            </a:xfrm>
            <a:custGeom>
              <a:rect b="b" l="l" r="r" t="t"/>
              <a:pathLst>
                <a:path extrusionOk="0" fill="none" h="6020" w="3406">
                  <a:moveTo>
                    <a:pt x="1" y="6019"/>
                  </a:moveTo>
                  <a:cubicBezTo>
                    <a:pt x="335" y="2037"/>
                    <a:pt x="3405" y="1"/>
                    <a:pt x="3405" y="1"/>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0"/>
            <p:cNvSpPr/>
            <p:nvPr/>
          </p:nvSpPr>
          <p:spPr>
            <a:xfrm>
              <a:off x="358575" y="1994423"/>
              <a:ext cx="662136" cy="466852"/>
            </a:xfrm>
            <a:custGeom>
              <a:rect b="b" l="l" r="r" t="t"/>
              <a:pathLst>
                <a:path extrusionOk="0" h="15924" w="22585">
                  <a:moveTo>
                    <a:pt x="19905" y="0"/>
                  </a:moveTo>
                  <a:cubicBezTo>
                    <a:pt x="16981" y="0"/>
                    <a:pt x="12040" y="680"/>
                    <a:pt x="7326" y="4495"/>
                  </a:cubicBezTo>
                  <a:cubicBezTo>
                    <a:pt x="1" y="10452"/>
                    <a:pt x="3405" y="15923"/>
                    <a:pt x="3405" y="15923"/>
                  </a:cubicBezTo>
                  <a:cubicBezTo>
                    <a:pt x="3405" y="15923"/>
                    <a:pt x="3466" y="15893"/>
                    <a:pt x="3587" y="15863"/>
                  </a:cubicBezTo>
                  <a:cubicBezTo>
                    <a:pt x="4195" y="15559"/>
                    <a:pt x="6657" y="14282"/>
                    <a:pt x="13922" y="9935"/>
                  </a:cubicBezTo>
                  <a:cubicBezTo>
                    <a:pt x="22585" y="4768"/>
                    <a:pt x="22524" y="209"/>
                    <a:pt x="22524" y="209"/>
                  </a:cubicBezTo>
                  <a:cubicBezTo>
                    <a:pt x="22524" y="209"/>
                    <a:pt x="21524" y="0"/>
                    <a:pt x="19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0"/>
            <p:cNvSpPr/>
            <p:nvPr/>
          </p:nvSpPr>
          <p:spPr>
            <a:xfrm>
              <a:off x="463737" y="2000521"/>
              <a:ext cx="556974" cy="458965"/>
            </a:xfrm>
            <a:custGeom>
              <a:rect b="b" l="l" r="r" t="t"/>
              <a:pathLst>
                <a:path extrusionOk="0" h="15655" w="18998">
                  <a:moveTo>
                    <a:pt x="18937" y="1"/>
                  </a:moveTo>
                  <a:lnTo>
                    <a:pt x="18937" y="1"/>
                  </a:lnTo>
                  <a:cubicBezTo>
                    <a:pt x="18936" y="1"/>
                    <a:pt x="7204" y="2676"/>
                    <a:pt x="0" y="15655"/>
                  </a:cubicBezTo>
                  <a:cubicBezTo>
                    <a:pt x="608" y="15351"/>
                    <a:pt x="3070" y="14074"/>
                    <a:pt x="10335" y="9727"/>
                  </a:cubicBezTo>
                  <a:cubicBezTo>
                    <a:pt x="18998" y="4560"/>
                    <a:pt x="18937" y="1"/>
                    <a:pt x="1893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0"/>
            <p:cNvSpPr/>
            <p:nvPr/>
          </p:nvSpPr>
          <p:spPr>
            <a:xfrm>
              <a:off x="241833" y="3403158"/>
              <a:ext cx="130140" cy="211233"/>
            </a:xfrm>
            <a:custGeom>
              <a:rect b="b" l="l" r="r" t="t"/>
              <a:pathLst>
                <a:path extrusionOk="0" h="7205" w="4439">
                  <a:moveTo>
                    <a:pt x="305" y="0"/>
                  </a:moveTo>
                  <a:lnTo>
                    <a:pt x="1" y="335"/>
                  </a:lnTo>
                  <a:cubicBezTo>
                    <a:pt x="31" y="365"/>
                    <a:pt x="3253" y="3587"/>
                    <a:pt x="3983" y="7204"/>
                  </a:cubicBezTo>
                  <a:lnTo>
                    <a:pt x="4439" y="7113"/>
                  </a:lnTo>
                  <a:cubicBezTo>
                    <a:pt x="3679" y="3344"/>
                    <a:pt x="457" y="152"/>
                    <a:pt x="30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0"/>
            <p:cNvSpPr/>
            <p:nvPr/>
          </p:nvSpPr>
          <p:spPr>
            <a:xfrm>
              <a:off x="-408693" y="3007988"/>
              <a:ext cx="723644" cy="425485"/>
            </a:xfrm>
            <a:custGeom>
              <a:rect b="b" l="l" r="r" t="t"/>
              <a:pathLst>
                <a:path extrusionOk="0" h="14513" w="24683">
                  <a:moveTo>
                    <a:pt x="5114" y="1"/>
                  </a:moveTo>
                  <a:cubicBezTo>
                    <a:pt x="2248" y="1"/>
                    <a:pt x="1" y="774"/>
                    <a:pt x="1" y="774"/>
                  </a:cubicBezTo>
                  <a:cubicBezTo>
                    <a:pt x="9545" y="3449"/>
                    <a:pt x="22859" y="14513"/>
                    <a:pt x="22859" y="14513"/>
                  </a:cubicBezTo>
                  <a:cubicBezTo>
                    <a:pt x="24682" y="2659"/>
                    <a:pt x="13588" y="2051"/>
                    <a:pt x="9150" y="592"/>
                  </a:cubicBezTo>
                  <a:cubicBezTo>
                    <a:pt x="7778" y="153"/>
                    <a:pt x="6385" y="1"/>
                    <a:pt x="5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0"/>
            <p:cNvSpPr/>
            <p:nvPr/>
          </p:nvSpPr>
          <p:spPr>
            <a:xfrm>
              <a:off x="371944" y="3037804"/>
              <a:ext cx="106980" cy="221025"/>
            </a:xfrm>
            <a:custGeom>
              <a:rect b="b" l="l" r="r" t="t"/>
              <a:pathLst>
                <a:path extrusionOk="0" h="7539" w="3649">
                  <a:moveTo>
                    <a:pt x="3314" y="0"/>
                  </a:moveTo>
                  <a:cubicBezTo>
                    <a:pt x="3192" y="152"/>
                    <a:pt x="335" y="3678"/>
                    <a:pt x="1" y="7508"/>
                  </a:cubicBezTo>
                  <a:lnTo>
                    <a:pt x="457" y="7538"/>
                  </a:lnTo>
                  <a:cubicBezTo>
                    <a:pt x="791" y="3860"/>
                    <a:pt x="3618" y="304"/>
                    <a:pt x="3648" y="274"/>
                  </a:cubicBezTo>
                  <a:lnTo>
                    <a:pt x="3314"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0"/>
            <p:cNvSpPr/>
            <p:nvPr/>
          </p:nvSpPr>
          <p:spPr>
            <a:xfrm>
              <a:off x="461948" y="2591533"/>
              <a:ext cx="620241" cy="476585"/>
            </a:xfrm>
            <a:custGeom>
              <a:rect b="b" l="l" r="r" t="t"/>
              <a:pathLst>
                <a:path extrusionOk="0" h="16256" w="21156">
                  <a:moveTo>
                    <a:pt x="20808" y="0"/>
                  </a:moveTo>
                  <a:cubicBezTo>
                    <a:pt x="17201" y="0"/>
                    <a:pt x="5989" y="6529"/>
                    <a:pt x="5989" y="6529"/>
                  </a:cubicBezTo>
                  <a:lnTo>
                    <a:pt x="1" y="16256"/>
                  </a:lnTo>
                  <a:cubicBezTo>
                    <a:pt x="3526" y="15648"/>
                    <a:pt x="10031" y="8900"/>
                    <a:pt x="13101" y="6529"/>
                  </a:cubicBezTo>
                  <a:cubicBezTo>
                    <a:pt x="16202" y="4158"/>
                    <a:pt x="21156" y="24"/>
                    <a:pt x="21156" y="24"/>
                  </a:cubicBezTo>
                  <a:cubicBezTo>
                    <a:pt x="21050" y="8"/>
                    <a:pt x="20933" y="0"/>
                    <a:pt x="2080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0"/>
            <p:cNvSpPr/>
            <p:nvPr/>
          </p:nvSpPr>
          <p:spPr>
            <a:xfrm>
              <a:off x="369276" y="2583734"/>
              <a:ext cx="712914" cy="484384"/>
            </a:xfrm>
            <a:custGeom>
              <a:rect b="b" l="l" r="r" t="t"/>
              <a:pathLst>
                <a:path extrusionOk="0" h="16522" w="24317">
                  <a:moveTo>
                    <a:pt x="21132" y="0"/>
                  </a:moveTo>
                  <a:cubicBezTo>
                    <a:pt x="19425" y="0"/>
                    <a:pt x="17261" y="243"/>
                    <a:pt x="15229" y="1172"/>
                  </a:cubicBezTo>
                  <a:cubicBezTo>
                    <a:pt x="10943" y="3117"/>
                    <a:pt x="0" y="4971"/>
                    <a:pt x="3162" y="16522"/>
                  </a:cubicBezTo>
                  <a:cubicBezTo>
                    <a:pt x="3162" y="16522"/>
                    <a:pt x="15137" y="4029"/>
                    <a:pt x="24317" y="290"/>
                  </a:cubicBezTo>
                  <a:cubicBezTo>
                    <a:pt x="24317" y="290"/>
                    <a:pt x="22998" y="0"/>
                    <a:pt x="211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0"/>
            <p:cNvSpPr/>
            <p:nvPr/>
          </p:nvSpPr>
          <p:spPr>
            <a:xfrm>
              <a:off x="331837" y="3688330"/>
              <a:ext cx="37468" cy="80213"/>
            </a:xfrm>
            <a:custGeom>
              <a:rect b="b" l="l" r="r" t="t"/>
              <a:pathLst>
                <a:path extrusionOk="0" fill="none" h="2736" w="1278">
                  <a:moveTo>
                    <a:pt x="1" y="0"/>
                  </a:moveTo>
                  <a:lnTo>
                    <a:pt x="1277" y="2736"/>
                  </a:lnTo>
                </a:path>
              </a:pathLst>
            </a:custGeom>
            <a:noFill/>
            <a:ln cap="flat" cmpd="sng" w="9875">
              <a:solidFill>
                <a:srgbClr val="332B26"/>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0"/>
            <p:cNvSpPr/>
            <p:nvPr/>
          </p:nvSpPr>
          <p:spPr>
            <a:xfrm>
              <a:off x="-125310" y="3468419"/>
              <a:ext cx="474123" cy="241840"/>
            </a:xfrm>
            <a:custGeom>
              <a:rect b="b" l="l" r="r" t="t"/>
              <a:pathLst>
                <a:path extrusionOk="0" h="8249" w="16172">
                  <a:moveTo>
                    <a:pt x="4600" y="1"/>
                  </a:moveTo>
                  <a:cubicBezTo>
                    <a:pt x="2059" y="1"/>
                    <a:pt x="1" y="449"/>
                    <a:pt x="1" y="449"/>
                  </a:cubicBezTo>
                  <a:cubicBezTo>
                    <a:pt x="80" y="448"/>
                    <a:pt x="159" y="447"/>
                    <a:pt x="238" y="447"/>
                  </a:cubicBezTo>
                  <a:cubicBezTo>
                    <a:pt x="8708" y="447"/>
                    <a:pt x="15439" y="8248"/>
                    <a:pt x="15848" y="8248"/>
                  </a:cubicBezTo>
                  <a:cubicBezTo>
                    <a:pt x="15859" y="8248"/>
                    <a:pt x="15866" y="8243"/>
                    <a:pt x="15867" y="8231"/>
                  </a:cubicBezTo>
                  <a:cubicBezTo>
                    <a:pt x="16171" y="5890"/>
                    <a:pt x="14469" y="3002"/>
                    <a:pt x="10305" y="1057"/>
                  </a:cubicBezTo>
                  <a:cubicBezTo>
                    <a:pt x="8552" y="238"/>
                    <a:pt x="6448" y="1"/>
                    <a:pt x="4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0"/>
            <p:cNvSpPr/>
            <p:nvPr/>
          </p:nvSpPr>
          <p:spPr>
            <a:xfrm>
              <a:off x="282848" y="3055629"/>
              <a:ext cx="111407" cy="403702"/>
            </a:xfrm>
            <a:custGeom>
              <a:rect b="b" l="l" r="r" t="t"/>
              <a:pathLst>
                <a:path extrusionOk="0" fill="none" h="13770" w="3800">
                  <a:moveTo>
                    <a:pt x="0" y="0"/>
                  </a:moveTo>
                  <a:cubicBezTo>
                    <a:pt x="0" y="0"/>
                    <a:pt x="2097" y="8359"/>
                    <a:pt x="3800" y="13769"/>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0"/>
            <p:cNvSpPr/>
            <p:nvPr/>
          </p:nvSpPr>
          <p:spPr>
            <a:xfrm>
              <a:off x="-263425" y="2416595"/>
              <a:ext cx="724523" cy="719246"/>
            </a:xfrm>
            <a:custGeom>
              <a:rect b="b" l="l" r="r" t="t"/>
              <a:pathLst>
                <a:path extrusionOk="0" h="24533" w="24713">
                  <a:moveTo>
                    <a:pt x="5971" y="0"/>
                  </a:moveTo>
                  <a:cubicBezTo>
                    <a:pt x="3775" y="0"/>
                    <a:pt x="2311" y="490"/>
                    <a:pt x="2311" y="490"/>
                  </a:cubicBezTo>
                  <a:cubicBezTo>
                    <a:pt x="2311" y="490"/>
                    <a:pt x="0" y="7481"/>
                    <a:pt x="4195" y="13074"/>
                  </a:cubicBezTo>
                  <a:cubicBezTo>
                    <a:pt x="8390" y="18636"/>
                    <a:pt x="17326" y="22040"/>
                    <a:pt x="19332" y="24533"/>
                  </a:cubicBezTo>
                  <a:cubicBezTo>
                    <a:pt x="19332" y="24533"/>
                    <a:pt x="24712" y="14654"/>
                    <a:pt x="17934" y="6113"/>
                  </a:cubicBezTo>
                  <a:cubicBezTo>
                    <a:pt x="13900" y="1035"/>
                    <a:pt x="9162" y="0"/>
                    <a:pt x="5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0"/>
            <p:cNvSpPr/>
            <p:nvPr/>
          </p:nvSpPr>
          <p:spPr>
            <a:xfrm>
              <a:off x="-263425" y="2430931"/>
              <a:ext cx="566795" cy="704910"/>
            </a:xfrm>
            <a:custGeom>
              <a:rect b="b" l="l" r="r" t="t"/>
              <a:pathLst>
                <a:path extrusionOk="0" h="24044" w="19333">
                  <a:moveTo>
                    <a:pt x="2311" y="1"/>
                  </a:moveTo>
                  <a:cubicBezTo>
                    <a:pt x="2310" y="1"/>
                    <a:pt x="1" y="6992"/>
                    <a:pt x="4195" y="12585"/>
                  </a:cubicBezTo>
                  <a:cubicBezTo>
                    <a:pt x="8390" y="18147"/>
                    <a:pt x="17326" y="21551"/>
                    <a:pt x="19332" y="24044"/>
                  </a:cubicBezTo>
                  <a:cubicBezTo>
                    <a:pt x="19332" y="24044"/>
                    <a:pt x="16657" y="9028"/>
                    <a:pt x="231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0"/>
            <p:cNvSpPr/>
            <p:nvPr/>
          </p:nvSpPr>
          <p:spPr>
            <a:xfrm>
              <a:off x="356787" y="3467305"/>
              <a:ext cx="73118" cy="221933"/>
            </a:xfrm>
            <a:custGeom>
              <a:rect b="b" l="l" r="r" t="t"/>
              <a:pathLst>
                <a:path extrusionOk="0" fill="none" h="7570" w="2494">
                  <a:moveTo>
                    <a:pt x="2493" y="1"/>
                  </a:moveTo>
                  <a:cubicBezTo>
                    <a:pt x="2493" y="1"/>
                    <a:pt x="518" y="4499"/>
                    <a:pt x="1" y="7569"/>
                  </a:cubicBezTo>
                </a:path>
              </a:pathLst>
            </a:custGeom>
            <a:solidFill>
              <a:schemeClr val="accent2"/>
            </a:solidFill>
            <a:ln cap="flat" cmpd="sng" w="9875">
              <a:solidFill>
                <a:schemeClr val="accent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0"/>
            <p:cNvSpPr/>
            <p:nvPr/>
          </p:nvSpPr>
          <p:spPr>
            <a:xfrm>
              <a:off x="175018" y="3008398"/>
              <a:ext cx="685297" cy="475002"/>
            </a:xfrm>
            <a:custGeom>
              <a:rect b="b" l="l" r="r" t="t"/>
              <a:pathLst>
                <a:path extrusionOk="0" h="16202" w="23375">
                  <a:moveTo>
                    <a:pt x="20335" y="0"/>
                  </a:moveTo>
                  <a:cubicBezTo>
                    <a:pt x="0" y="4408"/>
                    <a:pt x="8389" y="16201"/>
                    <a:pt x="8389" y="16201"/>
                  </a:cubicBezTo>
                  <a:cubicBezTo>
                    <a:pt x="8389" y="16201"/>
                    <a:pt x="8481" y="16171"/>
                    <a:pt x="8693" y="16079"/>
                  </a:cubicBezTo>
                  <a:cubicBezTo>
                    <a:pt x="10183" y="15532"/>
                    <a:pt x="16505" y="13010"/>
                    <a:pt x="19697" y="8663"/>
                  </a:cubicBezTo>
                  <a:cubicBezTo>
                    <a:pt x="23374" y="3739"/>
                    <a:pt x="20365" y="0"/>
                    <a:pt x="20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0"/>
            <p:cNvSpPr/>
            <p:nvPr/>
          </p:nvSpPr>
          <p:spPr>
            <a:xfrm>
              <a:off x="429875" y="3008398"/>
              <a:ext cx="430440" cy="471425"/>
            </a:xfrm>
            <a:custGeom>
              <a:rect b="b" l="l" r="r" t="t"/>
              <a:pathLst>
                <a:path extrusionOk="0" h="16080" w="14682">
                  <a:moveTo>
                    <a:pt x="11642" y="0"/>
                  </a:moveTo>
                  <a:cubicBezTo>
                    <a:pt x="11520" y="183"/>
                    <a:pt x="7660" y="6322"/>
                    <a:pt x="0" y="16079"/>
                  </a:cubicBezTo>
                  <a:cubicBezTo>
                    <a:pt x="1490" y="15532"/>
                    <a:pt x="7812" y="13010"/>
                    <a:pt x="11004" y="8663"/>
                  </a:cubicBezTo>
                  <a:cubicBezTo>
                    <a:pt x="14681" y="3739"/>
                    <a:pt x="11672" y="0"/>
                    <a:pt x="11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0"/>
            <p:cNvSpPr/>
            <p:nvPr/>
          </p:nvSpPr>
          <p:spPr>
            <a:xfrm>
              <a:off x="281939" y="2537882"/>
              <a:ext cx="102523" cy="166670"/>
            </a:xfrm>
            <a:custGeom>
              <a:rect b="b" l="l" r="r" t="t"/>
              <a:pathLst>
                <a:path extrusionOk="0" h="5685" w="3497">
                  <a:moveTo>
                    <a:pt x="335" y="0"/>
                  </a:moveTo>
                  <a:lnTo>
                    <a:pt x="1" y="335"/>
                  </a:lnTo>
                  <a:cubicBezTo>
                    <a:pt x="31" y="365"/>
                    <a:pt x="2523" y="2888"/>
                    <a:pt x="3040" y="5684"/>
                  </a:cubicBezTo>
                  <a:lnTo>
                    <a:pt x="3496" y="5624"/>
                  </a:lnTo>
                  <a:cubicBezTo>
                    <a:pt x="2949" y="2675"/>
                    <a:pt x="426" y="122"/>
                    <a:pt x="33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0"/>
            <p:cNvSpPr/>
            <p:nvPr/>
          </p:nvSpPr>
          <p:spPr>
            <a:xfrm>
              <a:off x="-322236" y="2033503"/>
              <a:ext cx="643431" cy="525780"/>
            </a:xfrm>
            <a:custGeom>
              <a:rect b="b" l="l" r="r" t="t"/>
              <a:pathLst>
                <a:path extrusionOk="0" h="17934" w="21947">
                  <a:moveTo>
                    <a:pt x="0" y="0"/>
                  </a:moveTo>
                  <a:cubicBezTo>
                    <a:pt x="0" y="1"/>
                    <a:pt x="4864" y="3618"/>
                    <a:pt x="8572" y="8055"/>
                  </a:cubicBezTo>
                  <a:cubicBezTo>
                    <a:pt x="12311" y="12463"/>
                    <a:pt x="21095" y="17934"/>
                    <a:pt x="21095" y="17934"/>
                  </a:cubicBezTo>
                  <a:cubicBezTo>
                    <a:pt x="21946" y="15107"/>
                    <a:pt x="21065" y="10426"/>
                    <a:pt x="14165" y="5411"/>
                  </a:cubicBezTo>
                  <a:cubicBezTo>
                    <a:pt x="7265" y="42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0"/>
            <p:cNvSpPr/>
            <p:nvPr/>
          </p:nvSpPr>
          <p:spPr>
            <a:xfrm>
              <a:off x="-79762" y="3852775"/>
              <a:ext cx="846100" cy="766300"/>
            </a:xfrm>
            <a:custGeom>
              <a:rect b="b" l="l" r="r" t="t"/>
              <a:pathLst>
                <a:path extrusionOk="0" h="30652" w="33844">
                  <a:moveTo>
                    <a:pt x="168" y="0"/>
                  </a:moveTo>
                  <a:cubicBezTo>
                    <a:pt x="144" y="24"/>
                    <a:pt x="96" y="48"/>
                    <a:pt x="72" y="72"/>
                  </a:cubicBezTo>
                  <a:cubicBezTo>
                    <a:pt x="24" y="120"/>
                    <a:pt x="0" y="168"/>
                    <a:pt x="0" y="264"/>
                  </a:cubicBezTo>
                  <a:cubicBezTo>
                    <a:pt x="0" y="648"/>
                    <a:pt x="0" y="1032"/>
                    <a:pt x="0" y="1416"/>
                  </a:cubicBezTo>
                  <a:cubicBezTo>
                    <a:pt x="0" y="1464"/>
                    <a:pt x="0" y="1512"/>
                    <a:pt x="0" y="1584"/>
                  </a:cubicBezTo>
                  <a:cubicBezTo>
                    <a:pt x="24" y="1920"/>
                    <a:pt x="24" y="2256"/>
                    <a:pt x="24" y="2617"/>
                  </a:cubicBezTo>
                  <a:lnTo>
                    <a:pt x="24" y="2713"/>
                  </a:lnTo>
                  <a:cubicBezTo>
                    <a:pt x="48" y="3073"/>
                    <a:pt x="48" y="3457"/>
                    <a:pt x="72" y="3817"/>
                  </a:cubicBezTo>
                  <a:lnTo>
                    <a:pt x="72" y="3865"/>
                  </a:lnTo>
                  <a:cubicBezTo>
                    <a:pt x="72" y="4249"/>
                    <a:pt x="96" y="4633"/>
                    <a:pt x="120" y="5041"/>
                  </a:cubicBezTo>
                  <a:cubicBezTo>
                    <a:pt x="168" y="5857"/>
                    <a:pt x="216" y="6673"/>
                    <a:pt x="288" y="7489"/>
                  </a:cubicBezTo>
                  <a:cubicBezTo>
                    <a:pt x="288" y="7705"/>
                    <a:pt x="312" y="7897"/>
                    <a:pt x="336" y="8089"/>
                  </a:cubicBezTo>
                  <a:cubicBezTo>
                    <a:pt x="360" y="8281"/>
                    <a:pt x="360" y="8473"/>
                    <a:pt x="384" y="8665"/>
                  </a:cubicBezTo>
                  <a:cubicBezTo>
                    <a:pt x="408" y="8905"/>
                    <a:pt x="432" y="9145"/>
                    <a:pt x="480" y="9409"/>
                  </a:cubicBezTo>
                  <a:cubicBezTo>
                    <a:pt x="480" y="9433"/>
                    <a:pt x="480" y="9481"/>
                    <a:pt x="480" y="9529"/>
                  </a:cubicBezTo>
                  <a:cubicBezTo>
                    <a:pt x="504" y="9793"/>
                    <a:pt x="552" y="10033"/>
                    <a:pt x="576" y="10297"/>
                  </a:cubicBezTo>
                  <a:cubicBezTo>
                    <a:pt x="576" y="10297"/>
                    <a:pt x="576" y="10297"/>
                    <a:pt x="576" y="10321"/>
                  </a:cubicBezTo>
                  <a:cubicBezTo>
                    <a:pt x="720" y="11377"/>
                    <a:pt x="888" y="12457"/>
                    <a:pt x="1105" y="13514"/>
                  </a:cubicBezTo>
                  <a:cubicBezTo>
                    <a:pt x="1105" y="13514"/>
                    <a:pt x="1105" y="13514"/>
                    <a:pt x="1105" y="13538"/>
                  </a:cubicBezTo>
                  <a:cubicBezTo>
                    <a:pt x="1177" y="13850"/>
                    <a:pt x="1249" y="14186"/>
                    <a:pt x="1321" y="14498"/>
                  </a:cubicBezTo>
                  <a:cubicBezTo>
                    <a:pt x="1369" y="14714"/>
                    <a:pt x="1393" y="14906"/>
                    <a:pt x="1441" y="15122"/>
                  </a:cubicBezTo>
                  <a:cubicBezTo>
                    <a:pt x="1513" y="15410"/>
                    <a:pt x="1585" y="15698"/>
                    <a:pt x="1657" y="15986"/>
                  </a:cubicBezTo>
                  <a:cubicBezTo>
                    <a:pt x="1681" y="15986"/>
                    <a:pt x="1681" y="16010"/>
                    <a:pt x="1681" y="16034"/>
                  </a:cubicBezTo>
                  <a:cubicBezTo>
                    <a:pt x="1753" y="16322"/>
                    <a:pt x="1825" y="16586"/>
                    <a:pt x="1921" y="16874"/>
                  </a:cubicBezTo>
                  <a:cubicBezTo>
                    <a:pt x="1969" y="17066"/>
                    <a:pt x="2017" y="17258"/>
                    <a:pt x="2065" y="17426"/>
                  </a:cubicBezTo>
                  <a:cubicBezTo>
                    <a:pt x="2089" y="17450"/>
                    <a:pt x="2089" y="17474"/>
                    <a:pt x="2089" y="17498"/>
                  </a:cubicBezTo>
                  <a:cubicBezTo>
                    <a:pt x="2209" y="17882"/>
                    <a:pt x="2329" y="18290"/>
                    <a:pt x="2449" y="18674"/>
                  </a:cubicBezTo>
                  <a:lnTo>
                    <a:pt x="2473" y="18674"/>
                  </a:lnTo>
                  <a:cubicBezTo>
                    <a:pt x="2521" y="18842"/>
                    <a:pt x="2569" y="18986"/>
                    <a:pt x="2641" y="19154"/>
                  </a:cubicBezTo>
                  <a:cubicBezTo>
                    <a:pt x="2641" y="19178"/>
                    <a:pt x="2641" y="19226"/>
                    <a:pt x="2665" y="19250"/>
                  </a:cubicBezTo>
                  <a:cubicBezTo>
                    <a:pt x="2713" y="19370"/>
                    <a:pt x="2761" y="19514"/>
                    <a:pt x="2809" y="19658"/>
                  </a:cubicBezTo>
                  <a:lnTo>
                    <a:pt x="2833" y="19730"/>
                  </a:lnTo>
                  <a:cubicBezTo>
                    <a:pt x="2905" y="19874"/>
                    <a:pt x="2953" y="20018"/>
                    <a:pt x="3001" y="20162"/>
                  </a:cubicBezTo>
                  <a:cubicBezTo>
                    <a:pt x="3025" y="20186"/>
                    <a:pt x="3025" y="20186"/>
                    <a:pt x="3025" y="20210"/>
                  </a:cubicBezTo>
                  <a:cubicBezTo>
                    <a:pt x="3097" y="20378"/>
                    <a:pt x="3145" y="20522"/>
                    <a:pt x="3217" y="20690"/>
                  </a:cubicBezTo>
                  <a:cubicBezTo>
                    <a:pt x="3385" y="21098"/>
                    <a:pt x="3577" y="21506"/>
                    <a:pt x="3769" y="21890"/>
                  </a:cubicBezTo>
                  <a:cubicBezTo>
                    <a:pt x="3769" y="21914"/>
                    <a:pt x="3793" y="21938"/>
                    <a:pt x="3793" y="21962"/>
                  </a:cubicBezTo>
                  <a:cubicBezTo>
                    <a:pt x="3889" y="22154"/>
                    <a:pt x="3985" y="22346"/>
                    <a:pt x="4081" y="22538"/>
                  </a:cubicBezTo>
                  <a:cubicBezTo>
                    <a:pt x="4081" y="22538"/>
                    <a:pt x="4105" y="22538"/>
                    <a:pt x="4105" y="22562"/>
                  </a:cubicBezTo>
                  <a:cubicBezTo>
                    <a:pt x="4177" y="22731"/>
                    <a:pt x="4273" y="22899"/>
                    <a:pt x="4369" y="23067"/>
                  </a:cubicBezTo>
                  <a:cubicBezTo>
                    <a:pt x="4393" y="23115"/>
                    <a:pt x="4417" y="23163"/>
                    <a:pt x="4441" y="23211"/>
                  </a:cubicBezTo>
                  <a:cubicBezTo>
                    <a:pt x="4561" y="23379"/>
                    <a:pt x="4657" y="23547"/>
                    <a:pt x="4753" y="23739"/>
                  </a:cubicBezTo>
                  <a:cubicBezTo>
                    <a:pt x="4897" y="23979"/>
                    <a:pt x="5065" y="24195"/>
                    <a:pt x="5209" y="24435"/>
                  </a:cubicBezTo>
                  <a:lnTo>
                    <a:pt x="5233" y="24435"/>
                  </a:lnTo>
                  <a:cubicBezTo>
                    <a:pt x="5305" y="24555"/>
                    <a:pt x="5377" y="24651"/>
                    <a:pt x="5449" y="24771"/>
                  </a:cubicBezTo>
                  <a:cubicBezTo>
                    <a:pt x="5665" y="25059"/>
                    <a:pt x="5881" y="25347"/>
                    <a:pt x="6097" y="25635"/>
                  </a:cubicBezTo>
                  <a:lnTo>
                    <a:pt x="6145" y="25683"/>
                  </a:lnTo>
                  <a:cubicBezTo>
                    <a:pt x="6409" y="26019"/>
                    <a:pt x="6697" y="26331"/>
                    <a:pt x="6985" y="26643"/>
                  </a:cubicBezTo>
                  <a:cubicBezTo>
                    <a:pt x="7009" y="26667"/>
                    <a:pt x="7033" y="26691"/>
                    <a:pt x="7057" y="26691"/>
                  </a:cubicBezTo>
                  <a:cubicBezTo>
                    <a:pt x="7297" y="26979"/>
                    <a:pt x="7585" y="27243"/>
                    <a:pt x="7873" y="27483"/>
                  </a:cubicBezTo>
                  <a:cubicBezTo>
                    <a:pt x="7993" y="27603"/>
                    <a:pt x="8113" y="27699"/>
                    <a:pt x="8257" y="27795"/>
                  </a:cubicBezTo>
                  <a:cubicBezTo>
                    <a:pt x="8353" y="27891"/>
                    <a:pt x="8449" y="27963"/>
                    <a:pt x="8569" y="28035"/>
                  </a:cubicBezTo>
                  <a:cubicBezTo>
                    <a:pt x="8569" y="28035"/>
                    <a:pt x="8569" y="28059"/>
                    <a:pt x="8569" y="28059"/>
                  </a:cubicBezTo>
                  <a:cubicBezTo>
                    <a:pt x="8665" y="28131"/>
                    <a:pt x="8761" y="28203"/>
                    <a:pt x="8857" y="28275"/>
                  </a:cubicBezTo>
                  <a:cubicBezTo>
                    <a:pt x="8905" y="28299"/>
                    <a:pt x="8929" y="28299"/>
                    <a:pt x="8953" y="28323"/>
                  </a:cubicBezTo>
                  <a:cubicBezTo>
                    <a:pt x="9025" y="28395"/>
                    <a:pt x="9121" y="28443"/>
                    <a:pt x="9193" y="28491"/>
                  </a:cubicBezTo>
                  <a:cubicBezTo>
                    <a:pt x="9313" y="28563"/>
                    <a:pt x="9409" y="28635"/>
                    <a:pt x="9529" y="28707"/>
                  </a:cubicBezTo>
                  <a:cubicBezTo>
                    <a:pt x="9865" y="28923"/>
                    <a:pt x="10225" y="29115"/>
                    <a:pt x="10561" y="29283"/>
                  </a:cubicBezTo>
                  <a:cubicBezTo>
                    <a:pt x="10922" y="29451"/>
                    <a:pt x="11282" y="29595"/>
                    <a:pt x="11642" y="29739"/>
                  </a:cubicBezTo>
                  <a:cubicBezTo>
                    <a:pt x="12842" y="30219"/>
                    <a:pt x="14138" y="30507"/>
                    <a:pt x="15434" y="30603"/>
                  </a:cubicBezTo>
                  <a:cubicBezTo>
                    <a:pt x="15818" y="30651"/>
                    <a:pt x="16226" y="30651"/>
                    <a:pt x="16610" y="30651"/>
                  </a:cubicBezTo>
                  <a:lnTo>
                    <a:pt x="16994" y="30651"/>
                  </a:lnTo>
                  <a:cubicBezTo>
                    <a:pt x="17642" y="30651"/>
                    <a:pt x="18314" y="30579"/>
                    <a:pt x="18938" y="30483"/>
                  </a:cubicBezTo>
                  <a:cubicBezTo>
                    <a:pt x="19202" y="30435"/>
                    <a:pt x="19466" y="30387"/>
                    <a:pt x="19706" y="30339"/>
                  </a:cubicBezTo>
                  <a:cubicBezTo>
                    <a:pt x="20355" y="30195"/>
                    <a:pt x="20979" y="30027"/>
                    <a:pt x="21603" y="29787"/>
                  </a:cubicBezTo>
                  <a:cubicBezTo>
                    <a:pt x="21723" y="29763"/>
                    <a:pt x="21843" y="29715"/>
                    <a:pt x="21963" y="29667"/>
                  </a:cubicBezTo>
                  <a:cubicBezTo>
                    <a:pt x="22011" y="29643"/>
                    <a:pt x="22059" y="29619"/>
                    <a:pt x="22107" y="29595"/>
                  </a:cubicBezTo>
                  <a:cubicBezTo>
                    <a:pt x="22179" y="29571"/>
                    <a:pt x="22251" y="29547"/>
                    <a:pt x="22323" y="29523"/>
                  </a:cubicBezTo>
                  <a:cubicBezTo>
                    <a:pt x="22371" y="29475"/>
                    <a:pt x="22443" y="29451"/>
                    <a:pt x="22515" y="29427"/>
                  </a:cubicBezTo>
                  <a:cubicBezTo>
                    <a:pt x="22563" y="29403"/>
                    <a:pt x="22611" y="29379"/>
                    <a:pt x="22659" y="29355"/>
                  </a:cubicBezTo>
                  <a:cubicBezTo>
                    <a:pt x="22731" y="29331"/>
                    <a:pt x="22803" y="29283"/>
                    <a:pt x="22875" y="29259"/>
                  </a:cubicBezTo>
                  <a:cubicBezTo>
                    <a:pt x="22923" y="29235"/>
                    <a:pt x="22947" y="29211"/>
                    <a:pt x="22995" y="29187"/>
                  </a:cubicBezTo>
                  <a:cubicBezTo>
                    <a:pt x="23067" y="29163"/>
                    <a:pt x="23163" y="29115"/>
                    <a:pt x="23235" y="29067"/>
                  </a:cubicBezTo>
                  <a:cubicBezTo>
                    <a:pt x="23259" y="29043"/>
                    <a:pt x="23307" y="29043"/>
                    <a:pt x="23331" y="29019"/>
                  </a:cubicBezTo>
                  <a:cubicBezTo>
                    <a:pt x="23403" y="28971"/>
                    <a:pt x="23499" y="28923"/>
                    <a:pt x="23595" y="28875"/>
                  </a:cubicBezTo>
                  <a:cubicBezTo>
                    <a:pt x="23595" y="28875"/>
                    <a:pt x="23619" y="28851"/>
                    <a:pt x="23643" y="28851"/>
                  </a:cubicBezTo>
                  <a:cubicBezTo>
                    <a:pt x="23739" y="28803"/>
                    <a:pt x="23835" y="28731"/>
                    <a:pt x="23931" y="28683"/>
                  </a:cubicBezTo>
                  <a:cubicBezTo>
                    <a:pt x="23931" y="28683"/>
                    <a:pt x="23931" y="28659"/>
                    <a:pt x="23955" y="28659"/>
                  </a:cubicBezTo>
                  <a:cubicBezTo>
                    <a:pt x="24171" y="28515"/>
                    <a:pt x="24411" y="28371"/>
                    <a:pt x="24627" y="28203"/>
                  </a:cubicBezTo>
                  <a:cubicBezTo>
                    <a:pt x="24651" y="28203"/>
                    <a:pt x="24651" y="28203"/>
                    <a:pt x="24651" y="28179"/>
                  </a:cubicBezTo>
                  <a:cubicBezTo>
                    <a:pt x="25443" y="27627"/>
                    <a:pt x="26163" y="26979"/>
                    <a:pt x="26811" y="26259"/>
                  </a:cubicBezTo>
                  <a:cubicBezTo>
                    <a:pt x="26835" y="26235"/>
                    <a:pt x="26859" y="26211"/>
                    <a:pt x="26883" y="26187"/>
                  </a:cubicBezTo>
                  <a:cubicBezTo>
                    <a:pt x="26955" y="26091"/>
                    <a:pt x="27051" y="25995"/>
                    <a:pt x="27123" y="25899"/>
                  </a:cubicBezTo>
                  <a:cubicBezTo>
                    <a:pt x="27987" y="24867"/>
                    <a:pt x="28731" y="23739"/>
                    <a:pt x="29379" y="22562"/>
                  </a:cubicBezTo>
                  <a:cubicBezTo>
                    <a:pt x="29379" y="22538"/>
                    <a:pt x="29379" y="22538"/>
                    <a:pt x="29379" y="22538"/>
                  </a:cubicBezTo>
                  <a:cubicBezTo>
                    <a:pt x="29571" y="22202"/>
                    <a:pt x="29764" y="21842"/>
                    <a:pt x="29932" y="21506"/>
                  </a:cubicBezTo>
                  <a:cubicBezTo>
                    <a:pt x="30004" y="21338"/>
                    <a:pt x="30076" y="21194"/>
                    <a:pt x="30148" y="21050"/>
                  </a:cubicBezTo>
                  <a:cubicBezTo>
                    <a:pt x="30148" y="21050"/>
                    <a:pt x="30148" y="21050"/>
                    <a:pt x="30148" y="21026"/>
                  </a:cubicBezTo>
                  <a:cubicBezTo>
                    <a:pt x="30220" y="20882"/>
                    <a:pt x="30292" y="20738"/>
                    <a:pt x="30364" y="20570"/>
                  </a:cubicBezTo>
                  <a:cubicBezTo>
                    <a:pt x="30532" y="20234"/>
                    <a:pt x="30700" y="19874"/>
                    <a:pt x="30844" y="19514"/>
                  </a:cubicBezTo>
                  <a:cubicBezTo>
                    <a:pt x="30868" y="19466"/>
                    <a:pt x="30868" y="19442"/>
                    <a:pt x="30892" y="19394"/>
                  </a:cubicBezTo>
                  <a:cubicBezTo>
                    <a:pt x="30988" y="19178"/>
                    <a:pt x="31084" y="18962"/>
                    <a:pt x="31156" y="18770"/>
                  </a:cubicBezTo>
                  <a:cubicBezTo>
                    <a:pt x="31180" y="18698"/>
                    <a:pt x="31204" y="18650"/>
                    <a:pt x="31228" y="18602"/>
                  </a:cubicBezTo>
                  <a:cubicBezTo>
                    <a:pt x="31300" y="18386"/>
                    <a:pt x="31396" y="18170"/>
                    <a:pt x="31468" y="17978"/>
                  </a:cubicBezTo>
                  <a:cubicBezTo>
                    <a:pt x="31468" y="17978"/>
                    <a:pt x="31468" y="17954"/>
                    <a:pt x="31468" y="17954"/>
                  </a:cubicBezTo>
                  <a:cubicBezTo>
                    <a:pt x="31540" y="17738"/>
                    <a:pt x="31636" y="17522"/>
                    <a:pt x="31708" y="17306"/>
                  </a:cubicBezTo>
                  <a:cubicBezTo>
                    <a:pt x="31732" y="17282"/>
                    <a:pt x="31732" y="17234"/>
                    <a:pt x="31756" y="17186"/>
                  </a:cubicBezTo>
                  <a:cubicBezTo>
                    <a:pt x="31828" y="16970"/>
                    <a:pt x="31900" y="16730"/>
                    <a:pt x="31972" y="16514"/>
                  </a:cubicBezTo>
                  <a:cubicBezTo>
                    <a:pt x="32044" y="16322"/>
                    <a:pt x="32116" y="16130"/>
                    <a:pt x="32164" y="15914"/>
                  </a:cubicBezTo>
                  <a:cubicBezTo>
                    <a:pt x="32260" y="15626"/>
                    <a:pt x="32356" y="15314"/>
                    <a:pt x="32452" y="15002"/>
                  </a:cubicBezTo>
                  <a:cubicBezTo>
                    <a:pt x="32524" y="14690"/>
                    <a:pt x="32620" y="14378"/>
                    <a:pt x="32692" y="14066"/>
                  </a:cubicBezTo>
                  <a:cubicBezTo>
                    <a:pt x="32740" y="13874"/>
                    <a:pt x="32788" y="13682"/>
                    <a:pt x="32836" y="13490"/>
                  </a:cubicBezTo>
                  <a:cubicBezTo>
                    <a:pt x="32908" y="13178"/>
                    <a:pt x="32980" y="12866"/>
                    <a:pt x="33052" y="12554"/>
                  </a:cubicBezTo>
                  <a:cubicBezTo>
                    <a:pt x="33100" y="12241"/>
                    <a:pt x="33172" y="11929"/>
                    <a:pt x="33220" y="11617"/>
                  </a:cubicBezTo>
                  <a:cubicBezTo>
                    <a:pt x="33268" y="11449"/>
                    <a:pt x="33292" y="11281"/>
                    <a:pt x="33316" y="11113"/>
                  </a:cubicBezTo>
                  <a:cubicBezTo>
                    <a:pt x="33316" y="11089"/>
                    <a:pt x="33316" y="11065"/>
                    <a:pt x="33340" y="11041"/>
                  </a:cubicBezTo>
                  <a:cubicBezTo>
                    <a:pt x="33364" y="10897"/>
                    <a:pt x="33388" y="10729"/>
                    <a:pt x="33412" y="10585"/>
                  </a:cubicBezTo>
                  <a:cubicBezTo>
                    <a:pt x="33412" y="10585"/>
                    <a:pt x="33412" y="10561"/>
                    <a:pt x="33412" y="10561"/>
                  </a:cubicBezTo>
                  <a:cubicBezTo>
                    <a:pt x="33484" y="10033"/>
                    <a:pt x="33556" y="9505"/>
                    <a:pt x="33628" y="8953"/>
                  </a:cubicBezTo>
                  <a:cubicBezTo>
                    <a:pt x="33700" y="8161"/>
                    <a:pt x="33772" y="7393"/>
                    <a:pt x="33820" y="6601"/>
                  </a:cubicBezTo>
                  <a:cubicBezTo>
                    <a:pt x="33820" y="6385"/>
                    <a:pt x="33820" y="6145"/>
                    <a:pt x="33844" y="5929"/>
                  </a:cubicBezTo>
                  <a:cubicBezTo>
                    <a:pt x="33844" y="5857"/>
                    <a:pt x="33844" y="5809"/>
                    <a:pt x="33844" y="5761"/>
                  </a:cubicBezTo>
                  <a:cubicBezTo>
                    <a:pt x="33844" y="5545"/>
                    <a:pt x="33844" y="5305"/>
                    <a:pt x="33844" y="5089"/>
                  </a:cubicBezTo>
                  <a:cubicBezTo>
                    <a:pt x="33844" y="4849"/>
                    <a:pt x="33844" y="4633"/>
                    <a:pt x="33844" y="4393"/>
                  </a:cubicBezTo>
                  <a:cubicBezTo>
                    <a:pt x="33844" y="4345"/>
                    <a:pt x="33844" y="4297"/>
                    <a:pt x="33844" y="4225"/>
                  </a:cubicBezTo>
                  <a:cubicBezTo>
                    <a:pt x="33844" y="4009"/>
                    <a:pt x="33844" y="3793"/>
                    <a:pt x="33820" y="3553"/>
                  </a:cubicBezTo>
                  <a:cubicBezTo>
                    <a:pt x="33796" y="3025"/>
                    <a:pt x="33772" y="2496"/>
                    <a:pt x="33724" y="1968"/>
                  </a:cubicBezTo>
                  <a:cubicBezTo>
                    <a:pt x="33772" y="1944"/>
                    <a:pt x="33772" y="1896"/>
                    <a:pt x="33772" y="1824"/>
                  </a:cubicBezTo>
                  <a:cubicBezTo>
                    <a:pt x="33772" y="1800"/>
                    <a:pt x="33772" y="1776"/>
                    <a:pt x="33772" y="1776"/>
                  </a:cubicBezTo>
                  <a:cubicBezTo>
                    <a:pt x="33772" y="1728"/>
                    <a:pt x="33748" y="1704"/>
                    <a:pt x="33724" y="1680"/>
                  </a:cubicBezTo>
                  <a:cubicBezTo>
                    <a:pt x="33724" y="1656"/>
                    <a:pt x="33724" y="1656"/>
                    <a:pt x="33700" y="1632"/>
                  </a:cubicBezTo>
                  <a:cubicBezTo>
                    <a:pt x="33700" y="1632"/>
                    <a:pt x="33700" y="1608"/>
                    <a:pt x="33700" y="1608"/>
                  </a:cubicBezTo>
                  <a:lnTo>
                    <a:pt x="33700" y="1560"/>
                  </a:lnTo>
                  <a:cubicBezTo>
                    <a:pt x="33700" y="1560"/>
                    <a:pt x="33700" y="1536"/>
                    <a:pt x="33676" y="1512"/>
                  </a:cubicBezTo>
                  <a:cubicBezTo>
                    <a:pt x="33676" y="1488"/>
                    <a:pt x="33676" y="1488"/>
                    <a:pt x="33652" y="1464"/>
                  </a:cubicBezTo>
                  <a:cubicBezTo>
                    <a:pt x="33604" y="1392"/>
                    <a:pt x="33508" y="1344"/>
                    <a:pt x="33412" y="1344"/>
                  </a:cubicBezTo>
                  <a:lnTo>
                    <a:pt x="33364" y="1344"/>
                  </a:lnTo>
                  <a:cubicBezTo>
                    <a:pt x="33220" y="1368"/>
                    <a:pt x="33172" y="1488"/>
                    <a:pt x="33148" y="1608"/>
                  </a:cubicBezTo>
                  <a:lnTo>
                    <a:pt x="33004" y="1608"/>
                  </a:lnTo>
                  <a:cubicBezTo>
                    <a:pt x="32668" y="1704"/>
                    <a:pt x="32332" y="1800"/>
                    <a:pt x="31996" y="1896"/>
                  </a:cubicBezTo>
                  <a:lnTo>
                    <a:pt x="31276" y="2064"/>
                  </a:lnTo>
                  <a:cubicBezTo>
                    <a:pt x="31252" y="2088"/>
                    <a:pt x="31204" y="2088"/>
                    <a:pt x="31180" y="2112"/>
                  </a:cubicBezTo>
                  <a:cubicBezTo>
                    <a:pt x="31180" y="2112"/>
                    <a:pt x="31156" y="2136"/>
                    <a:pt x="31156" y="2136"/>
                  </a:cubicBezTo>
                  <a:lnTo>
                    <a:pt x="30844" y="2232"/>
                  </a:lnTo>
                  <a:cubicBezTo>
                    <a:pt x="30532" y="2304"/>
                    <a:pt x="30220" y="2400"/>
                    <a:pt x="29908" y="2496"/>
                  </a:cubicBezTo>
                  <a:cubicBezTo>
                    <a:pt x="29860" y="2496"/>
                    <a:pt x="29812" y="2521"/>
                    <a:pt x="29764" y="2521"/>
                  </a:cubicBezTo>
                  <a:cubicBezTo>
                    <a:pt x="29692" y="2545"/>
                    <a:pt x="29619" y="2569"/>
                    <a:pt x="29547" y="2593"/>
                  </a:cubicBezTo>
                  <a:cubicBezTo>
                    <a:pt x="29379" y="2617"/>
                    <a:pt x="29211" y="2641"/>
                    <a:pt x="29019" y="2641"/>
                  </a:cubicBezTo>
                  <a:cubicBezTo>
                    <a:pt x="28803" y="2665"/>
                    <a:pt x="28587" y="2689"/>
                    <a:pt x="28371" y="2713"/>
                  </a:cubicBezTo>
                  <a:cubicBezTo>
                    <a:pt x="28179" y="2737"/>
                    <a:pt x="27963" y="2737"/>
                    <a:pt x="27771" y="2761"/>
                  </a:cubicBezTo>
                  <a:cubicBezTo>
                    <a:pt x="27579" y="2785"/>
                    <a:pt x="27363" y="2785"/>
                    <a:pt x="27171" y="2785"/>
                  </a:cubicBezTo>
                  <a:cubicBezTo>
                    <a:pt x="26379" y="2833"/>
                    <a:pt x="25587" y="2857"/>
                    <a:pt x="24771" y="2857"/>
                  </a:cubicBezTo>
                  <a:lnTo>
                    <a:pt x="23979" y="2857"/>
                  </a:lnTo>
                  <a:cubicBezTo>
                    <a:pt x="22899" y="2833"/>
                    <a:pt x="21843" y="2809"/>
                    <a:pt x="20787" y="2785"/>
                  </a:cubicBezTo>
                  <a:cubicBezTo>
                    <a:pt x="20042" y="2761"/>
                    <a:pt x="19298" y="2737"/>
                    <a:pt x="18554" y="2713"/>
                  </a:cubicBezTo>
                  <a:cubicBezTo>
                    <a:pt x="18170" y="2713"/>
                    <a:pt x="17810" y="2689"/>
                    <a:pt x="17426" y="2665"/>
                  </a:cubicBezTo>
                  <a:cubicBezTo>
                    <a:pt x="17066" y="2665"/>
                    <a:pt x="16682" y="2641"/>
                    <a:pt x="16322" y="2641"/>
                  </a:cubicBezTo>
                  <a:cubicBezTo>
                    <a:pt x="15602" y="2569"/>
                    <a:pt x="14882" y="2521"/>
                    <a:pt x="14138" y="2448"/>
                  </a:cubicBezTo>
                  <a:cubicBezTo>
                    <a:pt x="14114" y="2448"/>
                    <a:pt x="14090" y="2448"/>
                    <a:pt x="14066" y="2424"/>
                  </a:cubicBezTo>
                  <a:cubicBezTo>
                    <a:pt x="12986" y="2328"/>
                    <a:pt x="11930" y="2208"/>
                    <a:pt x="10850" y="2088"/>
                  </a:cubicBezTo>
                  <a:cubicBezTo>
                    <a:pt x="10586" y="2040"/>
                    <a:pt x="10321" y="2016"/>
                    <a:pt x="10057" y="1968"/>
                  </a:cubicBezTo>
                  <a:cubicBezTo>
                    <a:pt x="9265" y="1872"/>
                    <a:pt x="8473" y="1752"/>
                    <a:pt x="7681" y="1632"/>
                  </a:cubicBezTo>
                  <a:cubicBezTo>
                    <a:pt x="6361" y="1416"/>
                    <a:pt x="5041" y="1176"/>
                    <a:pt x="3745" y="912"/>
                  </a:cubicBezTo>
                  <a:cubicBezTo>
                    <a:pt x="2977" y="744"/>
                    <a:pt x="2185" y="552"/>
                    <a:pt x="1417" y="360"/>
                  </a:cubicBezTo>
                  <a:cubicBezTo>
                    <a:pt x="1153" y="312"/>
                    <a:pt x="912" y="240"/>
                    <a:pt x="648" y="168"/>
                  </a:cubicBezTo>
                  <a:lnTo>
                    <a:pt x="528" y="168"/>
                  </a:lnTo>
                  <a:cubicBezTo>
                    <a:pt x="528" y="144"/>
                    <a:pt x="504" y="144"/>
                    <a:pt x="504" y="120"/>
                  </a:cubicBezTo>
                  <a:cubicBezTo>
                    <a:pt x="480" y="96"/>
                    <a:pt x="456" y="72"/>
                    <a:pt x="432" y="48"/>
                  </a:cubicBezTo>
                  <a:cubicBezTo>
                    <a:pt x="432" y="48"/>
                    <a:pt x="408" y="48"/>
                    <a:pt x="408" y="24"/>
                  </a:cubicBezTo>
                  <a:cubicBezTo>
                    <a:pt x="360" y="24"/>
                    <a:pt x="312" y="0"/>
                    <a:pt x="2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120"/>
          <p:cNvGrpSpPr/>
          <p:nvPr/>
        </p:nvGrpSpPr>
        <p:grpSpPr>
          <a:xfrm>
            <a:off x="1291525" y="2336663"/>
            <a:ext cx="1775625" cy="2207550"/>
            <a:chOff x="1750550" y="2385100"/>
            <a:chExt cx="1775625" cy="2207550"/>
          </a:xfrm>
        </p:grpSpPr>
        <p:sp>
          <p:nvSpPr>
            <p:cNvPr id="6299" name="Google Shape;6299;p120"/>
            <p:cNvSpPr/>
            <p:nvPr/>
          </p:nvSpPr>
          <p:spPr>
            <a:xfrm>
              <a:off x="2201800" y="3739600"/>
              <a:ext cx="846125" cy="182825"/>
            </a:xfrm>
            <a:custGeom>
              <a:rect b="b" l="l" r="r" t="t"/>
              <a:pathLst>
                <a:path extrusionOk="0" h="7313" w="33845">
                  <a:moveTo>
                    <a:pt x="14941" y="0"/>
                  </a:moveTo>
                  <a:cubicBezTo>
                    <a:pt x="14705" y="0"/>
                    <a:pt x="14469" y="2"/>
                    <a:pt x="14234" y="4"/>
                  </a:cubicBezTo>
                  <a:cubicBezTo>
                    <a:pt x="11834" y="28"/>
                    <a:pt x="9458" y="220"/>
                    <a:pt x="7105" y="580"/>
                  </a:cubicBezTo>
                  <a:cubicBezTo>
                    <a:pt x="5929" y="748"/>
                    <a:pt x="4753" y="988"/>
                    <a:pt x="3577" y="1252"/>
                  </a:cubicBezTo>
                  <a:cubicBezTo>
                    <a:pt x="2665" y="1468"/>
                    <a:pt x="1729" y="1732"/>
                    <a:pt x="937" y="2284"/>
                  </a:cubicBezTo>
                  <a:cubicBezTo>
                    <a:pt x="577" y="2548"/>
                    <a:pt x="265" y="2884"/>
                    <a:pt x="49" y="3268"/>
                  </a:cubicBezTo>
                  <a:cubicBezTo>
                    <a:pt x="1" y="3364"/>
                    <a:pt x="1" y="3484"/>
                    <a:pt x="73" y="3580"/>
                  </a:cubicBezTo>
                  <a:cubicBezTo>
                    <a:pt x="73" y="3580"/>
                    <a:pt x="73" y="3580"/>
                    <a:pt x="73" y="3604"/>
                  </a:cubicBezTo>
                  <a:cubicBezTo>
                    <a:pt x="529" y="4444"/>
                    <a:pt x="1369" y="4924"/>
                    <a:pt x="2233" y="5212"/>
                  </a:cubicBezTo>
                  <a:cubicBezTo>
                    <a:pt x="3265" y="5572"/>
                    <a:pt x="4369" y="5764"/>
                    <a:pt x="5425" y="5981"/>
                  </a:cubicBezTo>
                  <a:cubicBezTo>
                    <a:pt x="7825" y="6461"/>
                    <a:pt x="10226" y="6821"/>
                    <a:pt x="12650" y="7037"/>
                  </a:cubicBezTo>
                  <a:cubicBezTo>
                    <a:pt x="14684" y="7216"/>
                    <a:pt x="16719" y="7313"/>
                    <a:pt x="18753" y="7313"/>
                  </a:cubicBezTo>
                  <a:cubicBezTo>
                    <a:pt x="19167" y="7313"/>
                    <a:pt x="19581" y="7309"/>
                    <a:pt x="19995" y="7301"/>
                  </a:cubicBezTo>
                  <a:cubicBezTo>
                    <a:pt x="22419" y="7253"/>
                    <a:pt x="24843" y="7085"/>
                    <a:pt x="27267" y="6773"/>
                  </a:cubicBezTo>
                  <a:cubicBezTo>
                    <a:pt x="28444" y="6629"/>
                    <a:pt x="29644" y="6461"/>
                    <a:pt x="30796" y="6197"/>
                  </a:cubicBezTo>
                  <a:cubicBezTo>
                    <a:pt x="31372" y="6077"/>
                    <a:pt x="31948" y="5908"/>
                    <a:pt x="32500" y="5716"/>
                  </a:cubicBezTo>
                  <a:cubicBezTo>
                    <a:pt x="32956" y="5524"/>
                    <a:pt x="33436" y="5236"/>
                    <a:pt x="33556" y="4708"/>
                  </a:cubicBezTo>
                  <a:cubicBezTo>
                    <a:pt x="33844" y="3532"/>
                    <a:pt x="32620" y="2836"/>
                    <a:pt x="31708" y="2404"/>
                  </a:cubicBezTo>
                  <a:cubicBezTo>
                    <a:pt x="30676" y="1900"/>
                    <a:pt x="29548" y="1588"/>
                    <a:pt x="28420" y="1348"/>
                  </a:cubicBezTo>
                  <a:cubicBezTo>
                    <a:pt x="26115" y="844"/>
                    <a:pt x="23739" y="532"/>
                    <a:pt x="21387" y="316"/>
                  </a:cubicBezTo>
                  <a:cubicBezTo>
                    <a:pt x="19246" y="100"/>
                    <a:pt x="17085" y="0"/>
                    <a:pt x="149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0"/>
            <p:cNvSpPr/>
            <p:nvPr/>
          </p:nvSpPr>
          <p:spPr>
            <a:xfrm>
              <a:off x="2753250" y="3651225"/>
              <a:ext cx="208250" cy="322600"/>
            </a:xfrm>
            <a:custGeom>
              <a:rect b="b" l="l" r="r" t="t"/>
              <a:pathLst>
                <a:path extrusionOk="0" h="12904" w="8330">
                  <a:moveTo>
                    <a:pt x="7623" y="1"/>
                  </a:moveTo>
                  <a:cubicBezTo>
                    <a:pt x="7379" y="1"/>
                    <a:pt x="7131" y="91"/>
                    <a:pt x="6914" y="227"/>
                  </a:cubicBezTo>
                  <a:cubicBezTo>
                    <a:pt x="6506" y="491"/>
                    <a:pt x="6218" y="851"/>
                    <a:pt x="5906" y="1235"/>
                  </a:cubicBezTo>
                  <a:cubicBezTo>
                    <a:pt x="5281" y="2003"/>
                    <a:pt x="4705" y="2795"/>
                    <a:pt x="4177" y="3635"/>
                  </a:cubicBezTo>
                  <a:cubicBezTo>
                    <a:pt x="3121" y="5339"/>
                    <a:pt x="2233" y="7139"/>
                    <a:pt x="1417" y="8963"/>
                  </a:cubicBezTo>
                  <a:cubicBezTo>
                    <a:pt x="1009" y="9900"/>
                    <a:pt x="601" y="10836"/>
                    <a:pt x="217" y="11772"/>
                  </a:cubicBezTo>
                  <a:cubicBezTo>
                    <a:pt x="73" y="11820"/>
                    <a:pt x="1" y="11964"/>
                    <a:pt x="1" y="12084"/>
                  </a:cubicBezTo>
                  <a:cubicBezTo>
                    <a:pt x="73" y="12516"/>
                    <a:pt x="433" y="12852"/>
                    <a:pt x="841" y="12900"/>
                  </a:cubicBezTo>
                  <a:cubicBezTo>
                    <a:pt x="854" y="12902"/>
                    <a:pt x="866" y="12904"/>
                    <a:pt x="879" y="12904"/>
                  </a:cubicBezTo>
                  <a:cubicBezTo>
                    <a:pt x="985" y="12904"/>
                    <a:pt x="1086" y="12815"/>
                    <a:pt x="1129" y="12708"/>
                  </a:cubicBezTo>
                  <a:cubicBezTo>
                    <a:pt x="1777" y="11004"/>
                    <a:pt x="2521" y="9323"/>
                    <a:pt x="3385" y="7715"/>
                  </a:cubicBezTo>
                  <a:cubicBezTo>
                    <a:pt x="4249" y="6083"/>
                    <a:pt x="5233" y="4523"/>
                    <a:pt x="6314" y="3035"/>
                  </a:cubicBezTo>
                  <a:cubicBezTo>
                    <a:pt x="6914" y="2171"/>
                    <a:pt x="7562" y="1355"/>
                    <a:pt x="8234" y="563"/>
                  </a:cubicBezTo>
                  <a:cubicBezTo>
                    <a:pt x="8330" y="443"/>
                    <a:pt x="8258" y="251"/>
                    <a:pt x="8162" y="179"/>
                  </a:cubicBezTo>
                  <a:cubicBezTo>
                    <a:pt x="7995" y="54"/>
                    <a:pt x="7811" y="1"/>
                    <a:pt x="76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0"/>
            <p:cNvSpPr/>
            <p:nvPr/>
          </p:nvSpPr>
          <p:spPr>
            <a:xfrm>
              <a:off x="2335025" y="3532325"/>
              <a:ext cx="154825" cy="442950"/>
            </a:xfrm>
            <a:custGeom>
              <a:rect b="b" l="l" r="r" t="t"/>
              <a:pathLst>
                <a:path extrusionOk="0" h="17718" w="6193">
                  <a:moveTo>
                    <a:pt x="949" y="1"/>
                  </a:moveTo>
                  <a:cubicBezTo>
                    <a:pt x="543" y="1"/>
                    <a:pt x="112" y="266"/>
                    <a:pt x="72" y="662"/>
                  </a:cubicBezTo>
                  <a:cubicBezTo>
                    <a:pt x="24" y="734"/>
                    <a:pt x="0" y="830"/>
                    <a:pt x="48" y="950"/>
                  </a:cubicBezTo>
                  <a:cubicBezTo>
                    <a:pt x="1008" y="3230"/>
                    <a:pt x="1848" y="5559"/>
                    <a:pt x="2520" y="7935"/>
                  </a:cubicBezTo>
                  <a:cubicBezTo>
                    <a:pt x="3193" y="10311"/>
                    <a:pt x="3697" y="12759"/>
                    <a:pt x="4057" y="15208"/>
                  </a:cubicBezTo>
                  <a:cubicBezTo>
                    <a:pt x="4129" y="15832"/>
                    <a:pt x="4153" y="16552"/>
                    <a:pt x="4489" y="17080"/>
                  </a:cubicBezTo>
                  <a:cubicBezTo>
                    <a:pt x="4718" y="17451"/>
                    <a:pt x="5143" y="17718"/>
                    <a:pt x="5572" y="17718"/>
                  </a:cubicBezTo>
                  <a:cubicBezTo>
                    <a:pt x="5725" y="17718"/>
                    <a:pt x="5879" y="17684"/>
                    <a:pt x="6025" y="17608"/>
                  </a:cubicBezTo>
                  <a:cubicBezTo>
                    <a:pt x="6145" y="17536"/>
                    <a:pt x="6193" y="17416"/>
                    <a:pt x="6169" y="17296"/>
                  </a:cubicBezTo>
                  <a:cubicBezTo>
                    <a:pt x="5929" y="14632"/>
                    <a:pt x="5185" y="12063"/>
                    <a:pt x="4441" y="9519"/>
                  </a:cubicBezTo>
                  <a:lnTo>
                    <a:pt x="2136" y="1526"/>
                  </a:lnTo>
                  <a:cubicBezTo>
                    <a:pt x="1992" y="974"/>
                    <a:pt x="1800" y="230"/>
                    <a:pt x="1200" y="38"/>
                  </a:cubicBezTo>
                  <a:cubicBezTo>
                    <a:pt x="1120" y="13"/>
                    <a:pt x="1035" y="1"/>
                    <a:pt x="9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0"/>
            <p:cNvSpPr/>
            <p:nvPr/>
          </p:nvSpPr>
          <p:spPr>
            <a:xfrm>
              <a:off x="2098000" y="2385100"/>
              <a:ext cx="564075" cy="1580675"/>
            </a:xfrm>
            <a:custGeom>
              <a:rect b="b" l="l" r="r" t="t"/>
              <a:pathLst>
                <a:path extrusionOk="0" h="63227" w="22563">
                  <a:moveTo>
                    <a:pt x="15126" y="0"/>
                  </a:moveTo>
                  <a:cubicBezTo>
                    <a:pt x="14771" y="0"/>
                    <a:pt x="14417" y="5"/>
                    <a:pt x="14066" y="11"/>
                  </a:cubicBezTo>
                  <a:cubicBezTo>
                    <a:pt x="12481" y="11"/>
                    <a:pt x="10873" y="107"/>
                    <a:pt x="9289" y="371"/>
                  </a:cubicBezTo>
                  <a:cubicBezTo>
                    <a:pt x="7729" y="635"/>
                    <a:pt x="6193" y="1067"/>
                    <a:pt x="4777" y="1811"/>
                  </a:cubicBezTo>
                  <a:cubicBezTo>
                    <a:pt x="4609" y="1907"/>
                    <a:pt x="4441" y="2003"/>
                    <a:pt x="4273" y="2099"/>
                  </a:cubicBezTo>
                  <a:cubicBezTo>
                    <a:pt x="4105" y="2171"/>
                    <a:pt x="4105" y="2363"/>
                    <a:pt x="4153" y="2483"/>
                  </a:cubicBezTo>
                  <a:cubicBezTo>
                    <a:pt x="3937" y="2579"/>
                    <a:pt x="3721" y="2723"/>
                    <a:pt x="3529" y="2867"/>
                  </a:cubicBezTo>
                  <a:cubicBezTo>
                    <a:pt x="3145" y="3155"/>
                    <a:pt x="2784" y="3467"/>
                    <a:pt x="2424" y="3779"/>
                  </a:cubicBezTo>
                  <a:cubicBezTo>
                    <a:pt x="2040" y="4091"/>
                    <a:pt x="1632" y="4427"/>
                    <a:pt x="1248" y="4763"/>
                  </a:cubicBezTo>
                  <a:cubicBezTo>
                    <a:pt x="1056" y="4907"/>
                    <a:pt x="864" y="5075"/>
                    <a:pt x="672" y="5243"/>
                  </a:cubicBezTo>
                  <a:cubicBezTo>
                    <a:pt x="504" y="5363"/>
                    <a:pt x="312" y="5507"/>
                    <a:pt x="216" y="5699"/>
                  </a:cubicBezTo>
                  <a:cubicBezTo>
                    <a:pt x="0" y="6083"/>
                    <a:pt x="192" y="6515"/>
                    <a:pt x="600" y="6611"/>
                  </a:cubicBezTo>
                  <a:cubicBezTo>
                    <a:pt x="687" y="6633"/>
                    <a:pt x="772" y="6642"/>
                    <a:pt x="856" y="6642"/>
                  </a:cubicBezTo>
                  <a:cubicBezTo>
                    <a:pt x="1145" y="6642"/>
                    <a:pt x="1420" y="6531"/>
                    <a:pt x="1680" y="6419"/>
                  </a:cubicBezTo>
                  <a:cubicBezTo>
                    <a:pt x="3385" y="5675"/>
                    <a:pt x="5017" y="4811"/>
                    <a:pt x="6577" y="3803"/>
                  </a:cubicBezTo>
                  <a:cubicBezTo>
                    <a:pt x="7671" y="4629"/>
                    <a:pt x="9056" y="4936"/>
                    <a:pt x="10423" y="4936"/>
                  </a:cubicBezTo>
                  <a:cubicBezTo>
                    <a:pt x="10525" y="4936"/>
                    <a:pt x="10628" y="4934"/>
                    <a:pt x="10729" y="4931"/>
                  </a:cubicBezTo>
                  <a:cubicBezTo>
                    <a:pt x="11521" y="4883"/>
                    <a:pt x="12313" y="4787"/>
                    <a:pt x="13082" y="4643"/>
                  </a:cubicBezTo>
                  <a:cubicBezTo>
                    <a:pt x="13400" y="4577"/>
                    <a:pt x="13764" y="4506"/>
                    <a:pt x="14116" y="4506"/>
                  </a:cubicBezTo>
                  <a:cubicBezTo>
                    <a:pt x="14532" y="4506"/>
                    <a:pt x="14931" y="4606"/>
                    <a:pt x="15218" y="4931"/>
                  </a:cubicBezTo>
                  <a:cubicBezTo>
                    <a:pt x="15290" y="5003"/>
                    <a:pt x="15338" y="5075"/>
                    <a:pt x="15386" y="5171"/>
                  </a:cubicBezTo>
                  <a:cubicBezTo>
                    <a:pt x="15314" y="5243"/>
                    <a:pt x="15290" y="5315"/>
                    <a:pt x="15314" y="5411"/>
                  </a:cubicBezTo>
                  <a:cubicBezTo>
                    <a:pt x="15986" y="9107"/>
                    <a:pt x="16634" y="12804"/>
                    <a:pt x="17210" y="16524"/>
                  </a:cubicBezTo>
                  <a:cubicBezTo>
                    <a:pt x="17786" y="20269"/>
                    <a:pt x="18290" y="23989"/>
                    <a:pt x="18746" y="27757"/>
                  </a:cubicBezTo>
                  <a:cubicBezTo>
                    <a:pt x="19202" y="31478"/>
                    <a:pt x="19586" y="35222"/>
                    <a:pt x="19922" y="38966"/>
                  </a:cubicBezTo>
                  <a:cubicBezTo>
                    <a:pt x="20258" y="42711"/>
                    <a:pt x="20522" y="46479"/>
                    <a:pt x="20738" y="50248"/>
                  </a:cubicBezTo>
                  <a:cubicBezTo>
                    <a:pt x="20930" y="54016"/>
                    <a:pt x="21098" y="57784"/>
                    <a:pt x="21170" y="61553"/>
                  </a:cubicBezTo>
                  <a:cubicBezTo>
                    <a:pt x="21170" y="62033"/>
                    <a:pt x="21194" y="62489"/>
                    <a:pt x="21194" y="62945"/>
                  </a:cubicBezTo>
                  <a:cubicBezTo>
                    <a:pt x="21194" y="63130"/>
                    <a:pt x="21354" y="63226"/>
                    <a:pt x="21499" y="63226"/>
                  </a:cubicBezTo>
                  <a:cubicBezTo>
                    <a:pt x="21579" y="63226"/>
                    <a:pt x="21656" y="63197"/>
                    <a:pt x="21698" y="63137"/>
                  </a:cubicBezTo>
                  <a:cubicBezTo>
                    <a:pt x="21756" y="63178"/>
                    <a:pt x="21824" y="63199"/>
                    <a:pt x="21891" y="63199"/>
                  </a:cubicBezTo>
                  <a:cubicBezTo>
                    <a:pt x="22021" y="63199"/>
                    <a:pt x="22147" y="63119"/>
                    <a:pt x="22179" y="62945"/>
                  </a:cubicBezTo>
                  <a:cubicBezTo>
                    <a:pt x="22563" y="59128"/>
                    <a:pt x="22515" y="55312"/>
                    <a:pt x="22227" y="51472"/>
                  </a:cubicBezTo>
                  <a:cubicBezTo>
                    <a:pt x="21938" y="47655"/>
                    <a:pt x="21578" y="43839"/>
                    <a:pt x="21242" y="39998"/>
                  </a:cubicBezTo>
                  <a:cubicBezTo>
                    <a:pt x="20906" y="36206"/>
                    <a:pt x="20570" y="32390"/>
                    <a:pt x="20162" y="28597"/>
                  </a:cubicBezTo>
                  <a:cubicBezTo>
                    <a:pt x="19778" y="24757"/>
                    <a:pt x="19346" y="20941"/>
                    <a:pt x="18842" y="17148"/>
                  </a:cubicBezTo>
                  <a:cubicBezTo>
                    <a:pt x="18362" y="13332"/>
                    <a:pt x="17810" y="9515"/>
                    <a:pt x="17186" y="5747"/>
                  </a:cubicBezTo>
                  <a:cubicBezTo>
                    <a:pt x="17114" y="5339"/>
                    <a:pt x="17042" y="4955"/>
                    <a:pt x="16970" y="4547"/>
                  </a:cubicBezTo>
                  <a:cubicBezTo>
                    <a:pt x="17354" y="4523"/>
                    <a:pt x="17714" y="4475"/>
                    <a:pt x="18074" y="4427"/>
                  </a:cubicBezTo>
                  <a:cubicBezTo>
                    <a:pt x="18866" y="4283"/>
                    <a:pt x="19778" y="4139"/>
                    <a:pt x="20426" y="3635"/>
                  </a:cubicBezTo>
                  <a:cubicBezTo>
                    <a:pt x="20978" y="3203"/>
                    <a:pt x="21338" y="2339"/>
                    <a:pt x="20906" y="1691"/>
                  </a:cubicBezTo>
                  <a:cubicBezTo>
                    <a:pt x="20690" y="1355"/>
                    <a:pt x="20354" y="1115"/>
                    <a:pt x="19994" y="923"/>
                  </a:cubicBezTo>
                  <a:cubicBezTo>
                    <a:pt x="19634" y="731"/>
                    <a:pt x="19274" y="563"/>
                    <a:pt x="18890" y="443"/>
                  </a:cubicBezTo>
                  <a:cubicBezTo>
                    <a:pt x="17689" y="67"/>
                    <a:pt x="16400" y="0"/>
                    <a:pt x="15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0"/>
            <p:cNvSpPr/>
            <p:nvPr/>
          </p:nvSpPr>
          <p:spPr>
            <a:xfrm>
              <a:off x="1750550" y="2872300"/>
              <a:ext cx="464475" cy="495775"/>
            </a:xfrm>
            <a:custGeom>
              <a:rect b="b" l="l" r="r" t="t"/>
              <a:pathLst>
                <a:path extrusionOk="0" h="19831" w="18579">
                  <a:moveTo>
                    <a:pt x="10050" y="0"/>
                  </a:moveTo>
                  <a:cubicBezTo>
                    <a:pt x="9867" y="0"/>
                    <a:pt x="9686" y="5"/>
                    <a:pt x="9506" y="12"/>
                  </a:cubicBezTo>
                  <a:cubicBezTo>
                    <a:pt x="8450" y="60"/>
                    <a:pt x="7393" y="228"/>
                    <a:pt x="6385" y="541"/>
                  </a:cubicBezTo>
                  <a:cubicBezTo>
                    <a:pt x="5353" y="853"/>
                    <a:pt x="4393" y="1309"/>
                    <a:pt x="3553" y="1957"/>
                  </a:cubicBezTo>
                  <a:cubicBezTo>
                    <a:pt x="2737" y="2581"/>
                    <a:pt x="2041" y="3373"/>
                    <a:pt x="1537" y="4237"/>
                  </a:cubicBezTo>
                  <a:cubicBezTo>
                    <a:pt x="457" y="6061"/>
                    <a:pt x="1" y="8197"/>
                    <a:pt x="1" y="10285"/>
                  </a:cubicBezTo>
                  <a:cubicBezTo>
                    <a:pt x="1" y="12734"/>
                    <a:pt x="529" y="15182"/>
                    <a:pt x="1081" y="17582"/>
                  </a:cubicBezTo>
                  <a:cubicBezTo>
                    <a:pt x="1201" y="18086"/>
                    <a:pt x="1345" y="18590"/>
                    <a:pt x="1657" y="19046"/>
                  </a:cubicBezTo>
                  <a:cubicBezTo>
                    <a:pt x="1945" y="19454"/>
                    <a:pt x="2401" y="19742"/>
                    <a:pt x="2881" y="19814"/>
                  </a:cubicBezTo>
                  <a:cubicBezTo>
                    <a:pt x="2954" y="19825"/>
                    <a:pt x="3026" y="19831"/>
                    <a:pt x="3098" y="19831"/>
                  </a:cubicBezTo>
                  <a:cubicBezTo>
                    <a:pt x="3502" y="19831"/>
                    <a:pt x="3888" y="19660"/>
                    <a:pt x="4153" y="19334"/>
                  </a:cubicBezTo>
                  <a:cubicBezTo>
                    <a:pt x="4417" y="18998"/>
                    <a:pt x="4489" y="18542"/>
                    <a:pt x="4513" y="18110"/>
                  </a:cubicBezTo>
                  <a:cubicBezTo>
                    <a:pt x="4537" y="17678"/>
                    <a:pt x="4513" y="17222"/>
                    <a:pt x="4681" y="16838"/>
                  </a:cubicBezTo>
                  <a:cubicBezTo>
                    <a:pt x="4849" y="16382"/>
                    <a:pt x="5257" y="16118"/>
                    <a:pt x="5665" y="15902"/>
                  </a:cubicBezTo>
                  <a:cubicBezTo>
                    <a:pt x="6769" y="15302"/>
                    <a:pt x="7898" y="14750"/>
                    <a:pt x="9002" y="14198"/>
                  </a:cubicBezTo>
                  <a:lnTo>
                    <a:pt x="10130" y="13622"/>
                  </a:lnTo>
                  <a:lnTo>
                    <a:pt x="10178" y="13622"/>
                  </a:lnTo>
                  <a:cubicBezTo>
                    <a:pt x="10616" y="13636"/>
                    <a:pt x="11061" y="13648"/>
                    <a:pt x="11507" y="13648"/>
                  </a:cubicBezTo>
                  <a:cubicBezTo>
                    <a:pt x="13309" y="13648"/>
                    <a:pt x="15134" y="13446"/>
                    <a:pt x="16634" y="12350"/>
                  </a:cubicBezTo>
                  <a:cubicBezTo>
                    <a:pt x="17403" y="11798"/>
                    <a:pt x="18027" y="11006"/>
                    <a:pt x="18315" y="10069"/>
                  </a:cubicBezTo>
                  <a:cubicBezTo>
                    <a:pt x="18579" y="9181"/>
                    <a:pt x="18435" y="8221"/>
                    <a:pt x="17931" y="7429"/>
                  </a:cubicBezTo>
                  <a:cubicBezTo>
                    <a:pt x="17451" y="6661"/>
                    <a:pt x="16682" y="6061"/>
                    <a:pt x="15746" y="6037"/>
                  </a:cubicBezTo>
                  <a:cubicBezTo>
                    <a:pt x="15705" y="6035"/>
                    <a:pt x="15663" y="6034"/>
                    <a:pt x="15622" y="6034"/>
                  </a:cubicBezTo>
                  <a:cubicBezTo>
                    <a:pt x="15207" y="6034"/>
                    <a:pt x="14793" y="6133"/>
                    <a:pt x="14378" y="6133"/>
                  </a:cubicBezTo>
                  <a:cubicBezTo>
                    <a:pt x="14186" y="6133"/>
                    <a:pt x="13970" y="6109"/>
                    <a:pt x="13826" y="5989"/>
                  </a:cubicBezTo>
                  <a:cubicBezTo>
                    <a:pt x="13682" y="5893"/>
                    <a:pt x="13610" y="5725"/>
                    <a:pt x="13634" y="5557"/>
                  </a:cubicBezTo>
                  <a:cubicBezTo>
                    <a:pt x="13634" y="5101"/>
                    <a:pt x="13922" y="4693"/>
                    <a:pt x="14114" y="4285"/>
                  </a:cubicBezTo>
                  <a:cubicBezTo>
                    <a:pt x="14330" y="3829"/>
                    <a:pt x="14474" y="3397"/>
                    <a:pt x="14426" y="2869"/>
                  </a:cubicBezTo>
                  <a:cubicBezTo>
                    <a:pt x="14330" y="1909"/>
                    <a:pt x="13634" y="1021"/>
                    <a:pt x="12794" y="565"/>
                  </a:cubicBezTo>
                  <a:cubicBezTo>
                    <a:pt x="11950" y="122"/>
                    <a:pt x="10988" y="0"/>
                    <a:pt x="1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0"/>
            <p:cNvSpPr/>
            <p:nvPr/>
          </p:nvSpPr>
          <p:spPr>
            <a:xfrm>
              <a:off x="2312225" y="3660625"/>
              <a:ext cx="225650" cy="129600"/>
            </a:xfrm>
            <a:custGeom>
              <a:rect b="b" l="l" r="r" t="t"/>
              <a:pathLst>
                <a:path extrusionOk="0" h="5184" w="9026">
                  <a:moveTo>
                    <a:pt x="6020" y="1"/>
                  </a:moveTo>
                  <a:cubicBezTo>
                    <a:pt x="5511" y="1"/>
                    <a:pt x="5003" y="62"/>
                    <a:pt x="4513" y="187"/>
                  </a:cubicBezTo>
                  <a:cubicBezTo>
                    <a:pt x="3792" y="355"/>
                    <a:pt x="3120" y="667"/>
                    <a:pt x="2496" y="1051"/>
                  </a:cubicBezTo>
                  <a:cubicBezTo>
                    <a:pt x="2136" y="1267"/>
                    <a:pt x="1800" y="1411"/>
                    <a:pt x="1416" y="1555"/>
                  </a:cubicBezTo>
                  <a:cubicBezTo>
                    <a:pt x="1104" y="1699"/>
                    <a:pt x="816" y="1867"/>
                    <a:pt x="600" y="2131"/>
                  </a:cubicBezTo>
                  <a:cubicBezTo>
                    <a:pt x="192" y="2587"/>
                    <a:pt x="0" y="3235"/>
                    <a:pt x="120" y="3835"/>
                  </a:cubicBezTo>
                  <a:cubicBezTo>
                    <a:pt x="264" y="4507"/>
                    <a:pt x="840" y="4987"/>
                    <a:pt x="1512" y="5131"/>
                  </a:cubicBezTo>
                  <a:cubicBezTo>
                    <a:pt x="1683" y="5167"/>
                    <a:pt x="1852" y="5183"/>
                    <a:pt x="2020" y="5183"/>
                  </a:cubicBezTo>
                  <a:cubicBezTo>
                    <a:pt x="2632" y="5183"/>
                    <a:pt x="3227" y="4968"/>
                    <a:pt x="3792" y="4723"/>
                  </a:cubicBezTo>
                  <a:cubicBezTo>
                    <a:pt x="4609" y="4387"/>
                    <a:pt x="5425" y="4027"/>
                    <a:pt x="6217" y="3667"/>
                  </a:cubicBezTo>
                  <a:cubicBezTo>
                    <a:pt x="6985" y="3355"/>
                    <a:pt x="7921" y="3067"/>
                    <a:pt x="8425" y="2347"/>
                  </a:cubicBezTo>
                  <a:cubicBezTo>
                    <a:pt x="8665" y="2035"/>
                    <a:pt x="8761" y="1579"/>
                    <a:pt x="8689" y="1195"/>
                  </a:cubicBezTo>
                  <a:cubicBezTo>
                    <a:pt x="8809" y="1195"/>
                    <a:pt x="8929" y="1099"/>
                    <a:pt x="8977" y="1003"/>
                  </a:cubicBezTo>
                  <a:cubicBezTo>
                    <a:pt x="9025" y="835"/>
                    <a:pt x="8929" y="715"/>
                    <a:pt x="8809" y="643"/>
                  </a:cubicBezTo>
                  <a:cubicBezTo>
                    <a:pt x="7946" y="219"/>
                    <a:pt x="6981" y="1"/>
                    <a:pt x="60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0"/>
            <p:cNvSpPr/>
            <p:nvPr/>
          </p:nvSpPr>
          <p:spPr>
            <a:xfrm>
              <a:off x="2116600" y="2752575"/>
              <a:ext cx="822700" cy="1206750"/>
            </a:xfrm>
            <a:custGeom>
              <a:rect b="b" l="l" r="r" t="t"/>
              <a:pathLst>
                <a:path extrusionOk="0" h="48270" w="32908">
                  <a:moveTo>
                    <a:pt x="19274" y="1"/>
                  </a:moveTo>
                  <a:cubicBezTo>
                    <a:pt x="18410" y="1"/>
                    <a:pt x="17594" y="241"/>
                    <a:pt x="16874" y="673"/>
                  </a:cubicBezTo>
                  <a:cubicBezTo>
                    <a:pt x="16130" y="1129"/>
                    <a:pt x="15530" y="1729"/>
                    <a:pt x="15002" y="2401"/>
                  </a:cubicBezTo>
                  <a:cubicBezTo>
                    <a:pt x="13922" y="3841"/>
                    <a:pt x="13322" y="5570"/>
                    <a:pt x="13034" y="7322"/>
                  </a:cubicBezTo>
                  <a:cubicBezTo>
                    <a:pt x="12722" y="9314"/>
                    <a:pt x="12818" y="11330"/>
                    <a:pt x="12986" y="13298"/>
                  </a:cubicBezTo>
                  <a:cubicBezTo>
                    <a:pt x="13010" y="13706"/>
                    <a:pt x="13058" y="14090"/>
                    <a:pt x="13082" y="14474"/>
                  </a:cubicBezTo>
                  <a:cubicBezTo>
                    <a:pt x="12242" y="14546"/>
                    <a:pt x="11401" y="14786"/>
                    <a:pt x="10609" y="15146"/>
                  </a:cubicBezTo>
                  <a:cubicBezTo>
                    <a:pt x="10273" y="15314"/>
                    <a:pt x="9961" y="15507"/>
                    <a:pt x="9649" y="15723"/>
                  </a:cubicBezTo>
                  <a:cubicBezTo>
                    <a:pt x="8857" y="14162"/>
                    <a:pt x="7177" y="13154"/>
                    <a:pt x="5449" y="13058"/>
                  </a:cubicBezTo>
                  <a:cubicBezTo>
                    <a:pt x="5375" y="13055"/>
                    <a:pt x="5300" y="13053"/>
                    <a:pt x="5226" y="13053"/>
                  </a:cubicBezTo>
                  <a:cubicBezTo>
                    <a:pt x="4345" y="13053"/>
                    <a:pt x="3489" y="13315"/>
                    <a:pt x="2737" y="13802"/>
                  </a:cubicBezTo>
                  <a:cubicBezTo>
                    <a:pt x="1896" y="14354"/>
                    <a:pt x="1248" y="15146"/>
                    <a:pt x="816" y="16059"/>
                  </a:cubicBezTo>
                  <a:cubicBezTo>
                    <a:pt x="360" y="16971"/>
                    <a:pt x="120" y="17979"/>
                    <a:pt x="72" y="18987"/>
                  </a:cubicBezTo>
                  <a:cubicBezTo>
                    <a:pt x="0" y="20211"/>
                    <a:pt x="216" y="21435"/>
                    <a:pt x="576" y="22611"/>
                  </a:cubicBezTo>
                  <a:cubicBezTo>
                    <a:pt x="1320" y="25059"/>
                    <a:pt x="2617" y="27268"/>
                    <a:pt x="3457" y="29644"/>
                  </a:cubicBezTo>
                  <a:cubicBezTo>
                    <a:pt x="3673" y="30220"/>
                    <a:pt x="3841" y="30820"/>
                    <a:pt x="3985" y="31420"/>
                  </a:cubicBezTo>
                  <a:cubicBezTo>
                    <a:pt x="4105" y="31972"/>
                    <a:pt x="4129" y="32524"/>
                    <a:pt x="4249" y="33052"/>
                  </a:cubicBezTo>
                  <a:cubicBezTo>
                    <a:pt x="4383" y="33834"/>
                    <a:pt x="4787" y="34846"/>
                    <a:pt x="5695" y="34846"/>
                  </a:cubicBezTo>
                  <a:cubicBezTo>
                    <a:pt x="5762" y="34846"/>
                    <a:pt x="5832" y="34840"/>
                    <a:pt x="5905" y="34828"/>
                  </a:cubicBezTo>
                  <a:cubicBezTo>
                    <a:pt x="6409" y="34756"/>
                    <a:pt x="6769" y="34324"/>
                    <a:pt x="7081" y="33940"/>
                  </a:cubicBezTo>
                  <a:cubicBezTo>
                    <a:pt x="7393" y="33556"/>
                    <a:pt x="7729" y="33220"/>
                    <a:pt x="8113" y="32908"/>
                  </a:cubicBezTo>
                  <a:cubicBezTo>
                    <a:pt x="8905" y="32332"/>
                    <a:pt x="9841" y="31924"/>
                    <a:pt x="10729" y="31564"/>
                  </a:cubicBezTo>
                  <a:cubicBezTo>
                    <a:pt x="11665" y="31180"/>
                    <a:pt x="12626" y="30820"/>
                    <a:pt x="13490" y="30292"/>
                  </a:cubicBezTo>
                  <a:cubicBezTo>
                    <a:pt x="13706" y="30148"/>
                    <a:pt x="13922" y="29980"/>
                    <a:pt x="14138" y="29812"/>
                  </a:cubicBezTo>
                  <a:cubicBezTo>
                    <a:pt x="14714" y="31972"/>
                    <a:pt x="15194" y="34132"/>
                    <a:pt x="15626" y="36317"/>
                  </a:cubicBezTo>
                  <a:cubicBezTo>
                    <a:pt x="16082" y="38789"/>
                    <a:pt x="16466" y="41285"/>
                    <a:pt x="16754" y="43781"/>
                  </a:cubicBezTo>
                  <a:cubicBezTo>
                    <a:pt x="16898" y="45197"/>
                    <a:pt x="17042" y="46590"/>
                    <a:pt x="17138" y="48006"/>
                  </a:cubicBezTo>
                  <a:cubicBezTo>
                    <a:pt x="17138" y="48078"/>
                    <a:pt x="17234" y="48198"/>
                    <a:pt x="17306" y="48198"/>
                  </a:cubicBezTo>
                  <a:cubicBezTo>
                    <a:pt x="17503" y="48245"/>
                    <a:pt x="17700" y="48270"/>
                    <a:pt x="17896" y="48270"/>
                  </a:cubicBezTo>
                  <a:cubicBezTo>
                    <a:pt x="18201" y="48270"/>
                    <a:pt x="18502" y="48209"/>
                    <a:pt x="18794" y="48078"/>
                  </a:cubicBezTo>
                  <a:cubicBezTo>
                    <a:pt x="18866" y="48030"/>
                    <a:pt x="18938" y="47934"/>
                    <a:pt x="18938" y="47838"/>
                  </a:cubicBezTo>
                  <a:cubicBezTo>
                    <a:pt x="19010" y="46470"/>
                    <a:pt x="18842" y="45077"/>
                    <a:pt x="18626" y="43709"/>
                  </a:cubicBezTo>
                  <a:cubicBezTo>
                    <a:pt x="18410" y="42317"/>
                    <a:pt x="18194" y="40949"/>
                    <a:pt x="17978" y="39557"/>
                  </a:cubicBezTo>
                  <a:cubicBezTo>
                    <a:pt x="17522" y="36773"/>
                    <a:pt x="17066" y="33988"/>
                    <a:pt x="16634" y="31204"/>
                  </a:cubicBezTo>
                  <a:cubicBezTo>
                    <a:pt x="16514" y="30484"/>
                    <a:pt x="16418" y="29788"/>
                    <a:pt x="16274" y="29092"/>
                  </a:cubicBezTo>
                  <a:cubicBezTo>
                    <a:pt x="16178" y="28684"/>
                    <a:pt x="16058" y="28300"/>
                    <a:pt x="15890" y="27964"/>
                  </a:cubicBezTo>
                  <a:cubicBezTo>
                    <a:pt x="16538" y="27004"/>
                    <a:pt x="17042" y="25996"/>
                    <a:pt x="17522" y="24939"/>
                  </a:cubicBezTo>
                  <a:cubicBezTo>
                    <a:pt x="18002" y="23907"/>
                    <a:pt x="18458" y="22827"/>
                    <a:pt x="18722" y="21699"/>
                  </a:cubicBezTo>
                  <a:cubicBezTo>
                    <a:pt x="18962" y="20595"/>
                    <a:pt x="19082" y="19419"/>
                    <a:pt x="18794" y="18315"/>
                  </a:cubicBezTo>
                  <a:cubicBezTo>
                    <a:pt x="18698" y="17883"/>
                    <a:pt x="18530" y="17475"/>
                    <a:pt x="18290" y="17091"/>
                  </a:cubicBezTo>
                  <a:cubicBezTo>
                    <a:pt x="20066" y="16779"/>
                    <a:pt x="21843" y="16467"/>
                    <a:pt x="23619" y="16155"/>
                  </a:cubicBezTo>
                  <a:cubicBezTo>
                    <a:pt x="25323" y="15843"/>
                    <a:pt x="27051" y="15435"/>
                    <a:pt x="28491" y="14426"/>
                  </a:cubicBezTo>
                  <a:cubicBezTo>
                    <a:pt x="29883" y="13466"/>
                    <a:pt x="30843" y="11954"/>
                    <a:pt x="31516" y="10418"/>
                  </a:cubicBezTo>
                  <a:cubicBezTo>
                    <a:pt x="32236" y="8786"/>
                    <a:pt x="32908" y="6842"/>
                    <a:pt x="32164" y="5113"/>
                  </a:cubicBezTo>
                  <a:cubicBezTo>
                    <a:pt x="31852" y="4393"/>
                    <a:pt x="31276" y="3793"/>
                    <a:pt x="30555" y="3505"/>
                  </a:cubicBezTo>
                  <a:cubicBezTo>
                    <a:pt x="30121" y="3342"/>
                    <a:pt x="29671" y="3287"/>
                    <a:pt x="29219" y="3287"/>
                  </a:cubicBezTo>
                  <a:cubicBezTo>
                    <a:pt x="28872" y="3287"/>
                    <a:pt x="28523" y="3320"/>
                    <a:pt x="28179" y="3361"/>
                  </a:cubicBezTo>
                  <a:cubicBezTo>
                    <a:pt x="27689" y="3409"/>
                    <a:pt x="27177" y="3488"/>
                    <a:pt x="26672" y="3488"/>
                  </a:cubicBezTo>
                  <a:cubicBezTo>
                    <a:pt x="26411" y="3488"/>
                    <a:pt x="26152" y="3467"/>
                    <a:pt x="25899" y="3409"/>
                  </a:cubicBezTo>
                  <a:cubicBezTo>
                    <a:pt x="25035" y="3241"/>
                    <a:pt x="24459" y="2593"/>
                    <a:pt x="23859" y="2041"/>
                  </a:cubicBezTo>
                  <a:cubicBezTo>
                    <a:pt x="22611" y="913"/>
                    <a:pt x="20978" y="25"/>
                    <a:pt x="19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0"/>
            <p:cNvSpPr/>
            <p:nvPr/>
          </p:nvSpPr>
          <p:spPr>
            <a:xfrm>
              <a:off x="2666250" y="2817700"/>
              <a:ext cx="859925" cy="1154825"/>
            </a:xfrm>
            <a:custGeom>
              <a:rect b="b" l="l" r="r" t="t"/>
              <a:pathLst>
                <a:path extrusionOk="0" h="46193" w="34397">
                  <a:moveTo>
                    <a:pt x="27797" y="0"/>
                  </a:moveTo>
                  <a:cubicBezTo>
                    <a:pt x="25853" y="0"/>
                    <a:pt x="24066" y="1332"/>
                    <a:pt x="23163" y="3013"/>
                  </a:cubicBezTo>
                  <a:cubicBezTo>
                    <a:pt x="22971" y="3349"/>
                    <a:pt x="22827" y="3685"/>
                    <a:pt x="22707" y="4045"/>
                  </a:cubicBezTo>
                  <a:cubicBezTo>
                    <a:pt x="21704" y="3200"/>
                    <a:pt x="20378" y="2768"/>
                    <a:pt x="19051" y="2768"/>
                  </a:cubicBezTo>
                  <a:cubicBezTo>
                    <a:pt x="18569" y="2768"/>
                    <a:pt x="18086" y="2825"/>
                    <a:pt x="17618" y="2941"/>
                  </a:cubicBezTo>
                  <a:cubicBezTo>
                    <a:pt x="16658" y="3181"/>
                    <a:pt x="15722" y="3661"/>
                    <a:pt x="15026" y="4381"/>
                  </a:cubicBezTo>
                  <a:cubicBezTo>
                    <a:pt x="14138" y="5317"/>
                    <a:pt x="13610" y="6565"/>
                    <a:pt x="13322" y="7837"/>
                  </a:cubicBezTo>
                  <a:cubicBezTo>
                    <a:pt x="13010" y="9181"/>
                    <a:pt x="12962" y="10597"/>
                    <a:pt x="13346" y="11941"/>
                  </a:cubicBezTo>
                  <a:cubicBezTo>
                    <a:pt x="13538" y="12589"/>
                    <a:pt x="13826" y="13214"/>
                    <a:pt x="14186" y="13790"/>
                  </a:cubicBezTo>
                  <a:cubicBezTo>
                    <a:pt x="13274" y="15110"/>
                    <a:pt x="12410" y="16454"/>
                    <a:pt x="11570" y="17846"/>
                  </a:cubicBezTo>
                  <a:cubicBezTo>
                    <a:pt x="10346" y="19910"/>
                    <a:pt x="9218" y="22046"/>
                    <a:pt x="8185" y="24231"/>
                  </a:cubicBezTo>
                  <a:cubicBezTo>
                    <a:pt x="7129" y="26391"/>
                    <a:pt x="6169" y="28623"/>
                    <a:pt x="5281" y="30855"/>
                  </a:cubicBezTo>
                  <a:cubicBezTo>
                    <a:pt x="4369" y="33112"/>
                    <a:pt x="3529" y="35392"/>
                    <a:pt x="2713" y="37672"/>
                  </a:cubicBezTo>
                  <a:cubicBezTo>
                    <a:pt x="1897" y="39952"/>
                    <a:pt x="1105" y="42256"/>
                    <a:pt x="337" y="44561"/>
                  </a:cubicBezTo>
                  <a:cubicBezTo>
                    <a:pt x="241" y="44849"/>
                    <a:pt x="145" y="45137"/>
                    <a:pt x="49" y="45401"/>
                  </a:cubicBezTo>
                  <a:cubicBezTo>
                    <a:pt x="1" y="45569"/>
                    <a:pt x="73" y="45713"/>
                    <a:pt x="217" y="45761"/>
                  </a:cubicBezTo>
                  <a:lnTo>
                    <a:pt x="889" y="46073"/>
                  </a:lnTo>
                  <a:cubicBezTo>
                    <a:pt x="937" y="46121"/>
                    <a:pt x="1009" y="46169"/>
                    <a:pt x="1105" y="46193"/>
                  </a:cubicBezTo>
                  <a:cubicBezTo>
                    <a:pt x="1345" y="46193"/>
                    <a:pt x="1609" y="46097"/>
                    <a:pt x="1777" y="45905"/>
                  </a:cubicBezTo>
                  <a:cubicBezTo>
                    <a:pt x="1945" y="45737"/>
                    <a:pt x="2089" y="45497"/>
                    <a:pt x="2065" y="45233"/>
                  </a:cubicBezTo>
                  <a:cubicBezTo>
                    <a:pt x="2065" y="45161"/>
                    <a:pt x="2041" y="45089"/>
                    <a:pt x="1993" y="45041"/>
                  </a:cubicBezTo>
                  <a:cubicBezTo>
                    <a:pt x="2713" y="43097"/>
                    <a:pt x="3433" y="41152"/>
                    <a:pt x="4153" y="39208"/>
                  </a:cubicBezTo>
                  <a:cubicBezTo>
                    <a:pt x="4945" y="37096"/>
                    <a:pt x="5713" y="34984"/>
                    <a:pt x="6529" y="32896"/>
                  </a:cubicBezTo>
                  <a:cubicBezTo>
                    <a:pt x="7369" y="30807"/>
                    <a:pt x="8209" y="28719"/>
                    <a:pt x="9122" y="26655"/>
                  </a:cubicBezTo>
                  <a:cubicBezTo>
                    <a:pt x="10034" y="24615"/>
                    <a:pt x="11018" y="22598"/>
                    <a:pt x="12074" y="20606"/>
                  </a:cubicBezTo>
                  <a:cubicBezTo>
                    <a:pt x="13082" y="18758"/>
                    <a:pt x="14138" y="16958"/>
                    <a:pt x="15314" y="15206"/>
                  </a:cubicBezTo>
                  <a:cubicBezTo>
                    <a:pt x="16898" y="16838"/>
                    <a:pt x="18939" y="17918"/>
                    <a:pt x="20811" y="19166"/>
                  </a:cubicBezTo>
                  <a:cubicBezTo>
                    <a:pt x="21771" y="19814"/>
                    <a:pt x="22731" y="20510"/>
                    <a:pt x="23547" y="21374"/>
                  </a:cubicBezTo>
                  <a:cubicBezTo>
                    <a:pt x="23931" y="21782"/>
                    <a:pt x="24291" y="22238"/>
                    <a:pt x="24579" y="22718"/>
                  </a:cubicBezTo>
                  <a:cubicBezTo>
                    <a:pt x="24723" y="22959"/>
                    <a:pt x="24867" y="23223"/>
                    <a:pt x="24963" y="23463"/>
                  </a:cubicBezTo>
                  <a:cubicBezTo>
                    <a:pt x="25107" y="23751"/>
                    <a:pt x="25203" y="24063"/>
                    <a:pt x="25395" y="24303"/>
                  </a:cubicBezTo>
                  <a:cubicBezTo>
                    <a:pt x="25645" y="24611"/>
                    <a:pt x="26011" y="24749"/>
                    <a:pt x="26384" y="24749"/>
                  </a:cubicBezTo>
                  <a:cubicBezTo>
                    <a:pt x="26621" y="24749"/>
                    <a:pt x="26861" y="24693"/>
                    <a:pt x="27075" y="24591"/>
                  </a:cubicBezTo>
                  <a:cubicBezTo>
                    <a:pt x="27651" y="24303"/>
                    <a:pt x="27988" y="23727"/>
                    <a:pt x="28276" y="23175"/>
                  </a:cubicBezTo>
                  <a:cubicBezTo>
                    <a:pt x="28924" y="21998"/>
                    <a:pt x="29668" y="20894"/>
                    <a:pt x="30412" y="19790"/>
                  </a:cubicBezTo>
                  <a:cubicBezTo>
                    <a:pt x="31156" y="18686"/>
                    <a:pt x="31924" y="17582"/>
                    <a:pt x="32524" y="16406"/>
                  </a:cubicBezTo>
                  <a:cubicBezTo>
                    <a:pt x="33148" y="15230"/>
                    <a:pt x="33604" y="14006"/>
                    <a:pt x="33868" y="12709"/>
                  </a:cubicBezTo>
                  <a:cubicBezTo>
                    <a:pt x="34396" y="10117"/>
                    <a:pt x="34204" y="7429"/>
                    <a:pt x="33292" y="4957"/>
                  </a:cubicBezTo>
                  <a:cubicBezTo>
                    <a:pt x="32500" y="2845"/>
                    <a:pt x="30988" y="588"/>
                    <a:pt x="28636" y="84"/>
                  </a:cubicBezTo>
                  <a:cubicBezTo>
                    <a:pt x="28354" y="27"/>
                    <a:pt x="28074" y="0"/>
                    <a:pt x="27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0"/>
            <p:cNvSpPr/>
            <p:nvPr/>
          </p:nvSpPr>
          <p:spPr>
            <a:xfrm>
              <a:off x="2437025" y="3111425"/>
              <a:ext cx="139200" cy="82875"/>
            </a:xfrm>
            <a:custGeom>
              <a:rect b="b" l="l" r="r" t="t"/>
              <a:pathLst>
                <a:path extrusionOk="0" h="3315" w="5568">
                  <a:moveTo>
                    <a:pt x="751" y="0"/>
                  </a:moveTo>
                  <a:cubicBezTo>
                    <a:pt x="579" y="0"/>
                    <a:pt x="409" y="8"/>
                    <a:pt x="241" y="24"/>
                  </a:cubicBezTo>
                  <a:cubicBezTo>
                    <a:pt x="97" y="48"/>
                    <a:pt x="1" y="216"/>
                    <a:pt x="25" y="360"/>
                  </a:cubicBezTo>
                  <a:cubicBezTo>
                    <a:pt x="46" y="507"/>
                    <a:pt x="177" y="581"/>
                    <a:pt x="306" y="581"/>
                  </a:cubicBezTo>
                  <a:cubicBezTo>
                    <a:pt x="324" y="581"/>
                    <a:pt x="343" y="579"/>
                    <a:pt x="361" y="576"/>
                  </a:cubicBezTo>
                  <a:cubicBezTo>
                    <a:pt x="525" y="558"/>
                    <a:pt x="689" y="548"/>
                    <a:pt x="853" y="548"/>
                  </a:cubicBezTo>
                  <a:cubicBezTo>
                    <a:pt x="2157" y="548"/>
                    <a:pt x="3450" y="1127"/>
                    <a:pt x="4345" y="2065"/>
                  </a:cubicBezTo>
                  <a:cubicBezTo>
                    <a:pt x="4489" y="2209"/>
                    <a:pt x="4609" y="2377"/>
                    <a:pt x="4729" y="2545"/>
                  </a:cubicBezTo>
                  <a:cubicBezTo>
                    <a:pt x="4801" y="2617"/>
                    <a:pt x="4849" y="2713"/>
                    <a:pt x="4897" y="2785"/>
                  </a:cubicBezTo>
                  <a:cubicBezTo>
                    <a:pt x="4897" y="2809"/>
                    <a:pt x="4921" y="2833"/>
                    <a:pt x="4945" y="2857"/>
                  </a:cubicBezTo>
                  <a:cubicBezTo>
                    <a:pt x="4825" y="3025"/>
                    <a:pt x="4897" y="3289"/>
                    <a:pt x="5137" y="3313"/>
                  </a:cubicBezTo>
                  <a:cubicBezTo>
                    <a:pt x="5148" y="3314"/>
                    <a:pt x="5160" y="3314"/>
                    <a:pt x="5170" y="3314"/>
                  </a:cubicBezTo>
                  <a:cubicBezTo>
                    <a:pt x="5436" y="3314"/>
                    <a:pt x="5567" y="3039"/>
                    <a:pt x="5521" y="2809"/>
                  </a:cubicBezTo>
                  <a:cubicBezTo>
                    <a:pt x="5473" y="2569"/>
                    <a:pt x="5281" y="2353"/>
                    <a:pt x="5161" y="2185"/>
                  </a:cubicBezTo>
                  <a:cubicBezTo>
                    <a:pt x="4897" y="1825"/>
                    <a:pt x="4585" y="1489"/>
                    <a:pt x="4225" y="1201"/>
                  </a:cubicBezTo>
                  <a:cubicBezTo>
                    <a:pt x="3505" y="624"/>
                    <a:pt x="2665" y="264"/>
                    <a:pt x="1777" y="96"/>
                  </a:cubicBezTo>
                  <a:cubicBezTo>
                    <a:pt x="1441" y="32"/>
                    <a:pt x="1094" y="0"/>
                    <a:pt x="7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0"/>
            <p:cNvSpPr/>
            <p:nvPr/>
          </p:nvSpPr>
          <p:spPr>
            <a:xfrm>
              <a:off x="2275300" y="3154900"/>
              <a:ext cx="77750" cy="375850"/>
            </a:xfrm>
            <a:custGeom>
              <a:rect b="b" l="l" r="r" t="t"/>
              <a:pathLst>
                <a:path extrusionOk="0" h="15034" w="3110">
                  <a:moveTo>
                    <a:pt x="2778" y="0"/>
                  </a:moveTo>
                  <a:cubicBezTo>
                    <a:pt x="2712" y="0"/>
                    <a:pt x="2647" y="19"/>
                    <a:pt x="2605" y="62"/>
                  </a:cubicBezTo>
                  <a:cubicBezTo>
                    <a:pt x="1381" y="1382"/>
                    <a:pt x="973" y="3158"/>
                    <a:pt x="805" y="4886"/>
                  </a:cubicBezTo>
                  <a:cubicBezTo>
                    <a:pt x="685" y="5870"/>
                    <a:pt x="637" y="6854"/>
                    <a:pt x="541" y="7838"/>
                  </a:cubicBezTo>
                  <a:lnTo>
                    <a:pt x="301" y="11079"/>
                  </a:lnTo>
                  <a:cubicBezTo>
                    <a:pt x="205" y="12303"/>
                    <a:pt x="109" y="13527"/>
                    <a:pt x="13" y="14751"/>
                  </a:cubicBezTo>
                  <a:cubicBezTo>
                    <a:pt x="1" y="14937"/>
                    <a:pt x="142" y="15033"/>
                    <a:pt x="285" y="15033"/>
                  </a:cubicBezTo>
                  <a:cubicBezTo>
                    <a:pt x="418" y="15033"/>
                    <a:pt x="553" y="14949"/>
                    <a:pt x="565" y="14775"/>
                  </a:cubicBezTo>
                  <a:lnTo>
                    <a:pt x="1069" y="8414"/>
                  </a:lnTo>
                  <a:cubicBezTo>
                    <a:pt x="1141" y="7430"/>
                    <a:pt x="1213" y="6422"/>
                    <a:pt x="1309" y="5414"/>
                  </a:cubicBezTo>
                  <a:cubicBezTo>
                    <a:pt x="1381" y="4574"/>
                    <a:pt x="1477" y="3710"/>
                    <a:pt x="1717" y="2894"/>
                  </a:cubicBezTo>
                  <a:cubicBezTo>
                    <a:pt x="1957" y="2030"/>
                    <a:pt x="2341" y="1166"/>
                    <a:pt x="2965" y="494"/>
                  </a:cubicBezTo>
                  <a:cubicBezTo>
                    <a:pt x="3085" y="374"/>
                    <a:pt x="3109" y="206"/>
                    <a:pt x="2989" y="86"/>
                  </a:cubicBezTo>
                  <a:cubicBezTo>
                    <a:pt x="2949" y="32"/>
                    <a:pt x="2863" y="0"/>
                    <a:pt x="27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0"/>
            <p:cNvSpPr/>
            <p:nvPr/>
          </p:nvSpPr>
          <p:spPr>
            <a:xfrm>
              <a:off x="2564850" y="2839925"/>
              <a:ext cx="202650" cy="255625"/>
            </a:xfrm>
            <a:custGeom>
              <a:rect b="b" l="l" r="r" t="t"/>
              <a:pathLst>
                <a:path extrusionOk="0" h="10225" w="8106">
                  <a:moveTo>
                    <a:pt x="7681" y="0"/>
                  </a:moveTo>
                  <a:cubicBezTo>
                    <a:pt x="7626" y="0"/>
                    <a:pt x="7568" y="18"/>
                    <a:pt x="7513" y="59"/>
                  </a:cubicBezTo>
                  <a:cubicBezTo>
                    <a:pt x="6241" y="1067"/>
                    <a:pt x="5065" y="2196"/>
                    <a:pt x="4033" y="3420"/>
                  </a:cubicBezTo>
                  <a:cubicBezTo>
                    <a:pt x="2976" y="4644"/>
                    <a:pt x="2064" y="5964"/>
                    <a:pt x="1272" y="7356"/>
                  </a:cubicBezTo>
                  <a:cubicBezTo>
                    <a:pt x="816" y="8172"/>
                    <a:pt x="432" y="8988"/>
                    <a:pt x="72" y="9852"/>
                  </a:cubicBezTo>
                  <a:cubicBezTo>
                    <a:pt x="0" y="9996"/>
                    <a:pt x="96" y="10164"/>
                    <a:pt x="240" y="10212"/>
                  </a:cubicBezTo>
                  <a:cubicBezTo>
                    <a:pt x="266" y="10221"/>
                    <a:pt x="291" y="10225"/>
                    <a:pt x="316" y="10225"/>
                  </a:cubicBezTo>
                  <a:cubicBezTo>
                    <a:pt x="433" y="10225"/>
                    <a:pt x="541" y="10139"/>
                    <a:pt x="600" y="10020"/>
                  </a:cubicBezTo>
                  <a:cubicBezTo>
                    <a:pt x="1200" y="8580"/>
                    <a:pt x="1968" y="7188"/>
                    <a:pt x="2832" y="5892"/>
                  </a:cubicBezTo>
                  <a:cubicBezTo>
                    <a:pt x="3721" y="4572"/>
                    <a:pt x="4729" y="3372"/>
                    <a:pt x="5857" y="2268"/>
                  </a:cubicBezTo>
                  <a:cubicBezTo>
                    <a:pt x="6505" y="1619"/>
                    <a:pt x="7177" y="1043"/>
                    <a:pt x="7873" y="491"/>
                  </a:cubicBezTo>
                  <a:cubicBezTo>
                    <a:pt x="8106" y="317"/>
                    <a:pt x="7915" y="0"/>
                    <a:pt x="7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0"/>
            <p:cNvSpPr/>
            <p:nvPr/>
          </p:nvSpPr>
          <p:spPr>
            <a:xfrm>
              <a:off x="3234500" y="2923075"/>
              <a:ext cx="107450" cy="387000"/>
            </a:xfrm>
            <a:custGeom>
              <a:rect b="b" l="l" r="r" t="t"/>
              <a:pathLst>
                <a:path extrusionOk="0" h="15480" w="4298">
                  <a:moveTo>
                    <a:pt x="321" y="0"/>
                  </a:moveTo>
                  <a:cubicBezTo>
                    <a:pt x="250" y="0"/>
                    <a:pt x="178" y="24"/>
                    <a:pt x="121" y="70"/>
                  </a:cubicBezTo>
                  <a:cubicBezTo>
                    <a:pt x="1" y="166"/>
                    <a:pt x="25" y="334"/>
                    <a:pt x="97" y="454"/>
                  </a:cubicBezTo>
                  <a:cubicBezTo>
                    <a:pt x="1225" y="2086"/>
                    <a:pt x="1969" y="3934"/>
                    <a:pt x="2497" y="5854"/>
                  </a:cubicBezTo>
                  <a:cubicBezTo>
                    <a:pt x="3001" y="7798"/>
                    <a:pt x="3289" y="9791"/>
                    <a:pt x="3481" y="11807"/>
                  </a:cubicBezTo>
                  <a:cubicBezTo>
                    <a:pt x="3577" y="12911"/>
                    <a:pt x="3649" y="14039"/>
                    <a:pt x="3721" y="15167"/>
                  </a:cubicBezTo>
                  <a:cubicBezTo>
                    <a:pt x="3745" y="15311"/>
                    <a:pt x="3817" y="15455"/>
                    <a:pt x="3985" y="15479"/>
                  </a:cubicBezTo>
                  <a:cubicBezTo>
                    <a:pt x="4129" y="15479"/>
                    <a:pt x="4297" y="15359"/>
                    <a:pt x="4273" y="15215"/>
                  </a:cubicBezTo>
                  <a:cubicBezTo>
                    <a:pt x="4153" y="13151"/>
                    <a:pt x="4009" y="11063"/>
                    <a:pt x="3697" y="9023"/>
                  </a:cubicBezTo>
                  <a:cubicBezTo>
                    <a:pt x="3409" y="7006"/>
                    <a:pt x="2929" y="5014"/>
                    <a:pt x="2161" y="3118"/>
                  </a:cubicBezTo>
                  <a:cubicBezTo>
                    <a:pt x="1729" y="2062"/>
                    <a:pt x="1177" y="1054"/>
                    <a:pt x="529" y="94"/>
                  </a:cubicBezTo>
                  <a:cubicBezTo>
                    <a:pt x="478" y="30"/>
                    <a:pt x="401"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0"/>
            <p:cNvSpPr/>
            <p:nvPr/>
          </p:nvSpPr>
          <p:spPr>
            <a:xfrm>
              <a:off x="3008300" y="3166100"/>
              <a:ext cx="39025" cy="47900"/>
            </a:xfrm>
            <a:custGeom>
              <a:rect b="b" l="l" r="r" t="t"/>
              <a:pathLst>
                <a:path extrusionOk="0" h="1916" w="1561">
                  <a:moveTo>
                    <a:pt x="308" y="0"/>
                  </a:moveTo>
                  <a:cubicBezTo>
                    <a:pt x="237" y="0"/>
                    <a:pt x="165" y="24"/>
                    <a:pt x="120" y="70"/>
                  </a:cubicBezTo>
                  <a:cubicBezTo>
                    <a:pt x="0" y="166"/>
                    <a:pt x="0" y="334"/>
                    <a:pt x="96" y="454"/>
                  </a:cubicBezTo>
                  <a:cubicBezTo>
                    <a:pt x="408" y="910"/>
                    <a:pt x="720" y="1366"/>
                    <a:pt x="1056" y="1822"/>
                  </a:cubicBezTo>
                  <a:cubicBezTo>
                    <a:pt x="1094" y="1885"/>
                    <a:pt x="1172" y="1915"/>
                    <a:pt x="1252" y="1915"/>
                  </a:cubicBezTo>
                  <a:cubicBezTo>
                    <a:pt x="1323" y="1915"/>
                    <a:pt x="1395" y="1891"/>
                    <a:pt x="1440" y="1846"/>
                  </a:cubicBezTo>
                  <a:cubicBezTo>
                    <a:pt x="1560" y="1726"/>
                    <a:pt x="1560" y="1582"/>
                    <a:pt x="1464" y="1438"/>
                  </a:cubicBezTo>
                  <a:cubicBezTo>
                    <a:pt x="1152" y="982"/>
                    <a:pt x="840" y="550"/>
                    <a:pt x="504" y="94"/>
                  </a:cubicBezTo>
                  <a:cubicBezTo>
                    <a:pt x="466" y="30"/>
                    <a:pt x="388" y="0"/>
                    <a:pt x="308" y="0"/>
                  </a:cubicBezTo>
                  <a:close/>
                </a:path>
              </a:pathLst>
            </a:custGeom>
            <a:solidFill>
              <a:srgbClr val="62A0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0"/>
            <p:cNvSpPr/>
            <p:nvPr/>
          </p:nvSpPr>
          <p:spPr>
            <a:xfrm>
              <a:off x="1825075" y="2994300"/>
              <a:ext cx="267550" cy="193550"/>
            </a:xfrm>
            <a:custGeom>
              <a:rect b="b" l="l" r="r" t="t"/>
              <a:pathLst>
                <a:path extrusionOk="0" h="7742" w="10702">
                  <a:moveTo>
                    <a:pt x="10395" y="0"/>
                  </a:moveTo>
                  <a:cubicBezTo>
                    <a:pt x="10377" y="0"/>
                    <a:pt x="10359" y="2"/>
                    <a:pt x="10341" y="5"/>
                  </a:cubicBezTo>
                  <a:cubicBezTo>
                    <a:pt x="8589" y="173"/>
                    <a:pt x="6813" y="389"/>
                    <a:pt x="5157" y="1061"/>
                  </a:cubicBezTo>
                  <a:cubicBezTo>
                    <a:pt x="4364" y="1397"/>
                    <a:pt x="3596" y="1877"/>
                    <a:pt x="2972" y="2477"/>
                  </a:cubicBezTo>
                  <a:cubicBezTo>
                    <a:pt x="2324" y="3077"/>
                    <a:pt x="1772" y="3821"/>
                    <a:pt x="1340" y="4589"/>
                  </a:cubicBezTo>
                  <a:cubicBezTo>
                    <a:pt x="836" y="5477"/>
                    <a:pt x="452" y="6438"/>
                    <a:pt x="92" y="7374"/>
                  </a:cubicBezTo>
                  <a:cubicBezTo>
                    <a:pt x="1" y="7586"/>
                    <a:pt x="179" y="7741"/>
                    <a:pt x="358" y="7741"/>
                  </a:cubicBezTo>
                  <a:cubicBezTo>
                    <a:pt x="463" y="7741"/>
                    <a:pt x="567" y="7689"/>
                    <a:pt x="620" y="7566"/>
                  </a:cubicBezTo>
                  <a:cubicBezTo>
                    <a:pt x="1220" y="5982"/>
                    <a:pt x="1916" y="4325"/>
                    <a:pt x="3140" y="3101"/>
                  </a:cubicBezTo>
                  <a:cubicBezTo>
                    <a:pt x="4316" y="1877"/>
                    <a:pt x="5925" y="1277"/>
                    <a:pt x="7557" y="941"/>
                  </a:cubicBezTo>
                  <a:cubicBezTo>
                    <a:pt x="8517" y="749"/>
                    <a:pt x="9477" y="653"/>
                    <a:pt x="10437" y="557"/>
                  </a:cubicBezTo>
                  <a:cubicBezTo>
                    <a:pt x="10605" y="533"/>
                    <a:pt x="10701" y="365"/>
                    <a:pt x="10653" y="221"/>
                  </a:cubicBezTo>
                  <a:cubicBezTo>
                    <a:pt x="10632" y="74"/>
                    <a:pt x="10519" y="0"/>
                    <a:pt x="103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0"/>
            <p:cNvSpPr/>
            <p:nvPr/>
          </p:nvSpPr>
          <p:spPr>
            <a:xfrm>
              <a:off x="2199400" y="2442375"/>
              <a:ext cx="59425" cy="38775"/>
            </a:xfrm>
            <a:custGeom>
              <a:rect b="b" l="l" r="r" t="t"/>
              <a:pathLst>
                <a:path extrusionOk="0" h="1551" w="2377">
                  <a:moveTo>
                    <a:pt x="312" y="1"/>
                  </a:moveTo>
                  <a:cubicBezTo>
                    <a:pt x="254" y="1"/>
                    <a:pt x="195" y="21"/>
                    <a:pt x="145" y="72"/>
                  </a:cubicBezTo>
                  <a:cubicBezTo>
                    <a:pt x="25" y="168"/>
                    <a:pt x="1" y="360"/>
                    <a:pt x="121" y="456"/>
                  </a:cubicBezTo>
                  <a:cubicBezTo>
                    <a:pt x="649" y="960"/>
                    <a:pt x="1297" y="1320"/>
                    <a:pt x="1993" y="1536"/>
                  </a:cubicBezTo>
                  <a:cubicBezTo>
                    <a:pt x="2023" y="1546"/>
                    <a:pt x="2054" y="1551"/>
                    <a:pt x="2085" y="1551"/>
                  </a:cubicBezTo>
                  <a:cubicBezTo>
                    <a:pt x="2202" y="1551"/>
                    <a:pt x="2315" y="1482"/>
                    <a:pt x="2353" y="1368"/>
                  </a:cubicBezTo>
                  <a:cubicBezTo>
                    <a:pt x="2377" y="1224"/>
                    <a:pt x="2329" y="1056"/>
                    <a:pt x="2161" y="1008"/>
                  </a:cubicBezTo>
                  <a:cubicBezTo>
                    <a:pt x="1561" y="816"/>
                    <a:pt x="985" y="504"/>
                    <a:pt x="529" y="96"/>
                  </a:cubicBezTo>
                  <a:cubicBezTo>
                    <a:pt x="473" y="40"/>
                    <a:pt x="393" y="1"/>
                    <a:pt x="312" y="1"/>
                  </a:cubicBezTo>
                  <a:close/>
                </a:path>
              </a:pathLst>
            </a:custGeom>
            <a:solidFill>
              <a:srgbClr val="76B7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0"/>
            <p:cNvSpPr/>
            <p:nvPr/>
          </p:nvSpPr>
          <p:spPr>
            <a:xfrm>
              <a:off x="2557050" y="3124725"/>
              <a:ext cx="397250" cy="437050"/>
            </a:xfrm>
            <a:custGeom>
              <a:rect b="b" l="l" r="r" t="t"/>
              <a:pathLst>
                <a:path extrusionOk="0" h="17482" w="15890">
                  <a:moveTo>
                    <a:pt x="12230" y="0"/>
                  </a:moveTo>
                  <a:cubicBezTo>
                    <a:pt x="10966" y="0"/>
                    <a:pt x="9756" y="793"/>
                    <a:pt x="9049" y="1845"/>
                  </a:cubicBezTo>
                  <a:cubicBezTo>
                    <a:pt x="8977" y="1941"/>
                    <a:pt x="8905" y="2037"/>
                    <a:pt x="8857" y="2133"/>
                  </a:cubicBezTo>
                  <a:cubicBezTo>
                    <a:pt x="8005" y="878"/>
                    <a:pt x="6546" y="44"/>
                    <a:pt x="5033" y="44"/>
                  </a:cubicBezTo>
                  <a:cubicBezTo>
                    <a:pt x="5011" y="44"/>
                    <a:pt x="4990" y="44"/>
                    <a:pt x="4969" y="44"/>
                  </a:cubicBezTo>
                  <a:cubicBezTo>
                    <a:pt x="3288" y="44"/>
                    <a:pt x="1656" y="1005"/>
                    <a:pt x="864" y="2517"/>
                  </a:cubicBezTo>
                  <a:cubicBezTo>
                    <a:pt x="0" y="4125"/>
                    <a:pt x="144" y="6045"/>
                    <a:pt x="648" y="7749"/>
                  </a:cubicBezTo>
                  <a:cubicBezTo>
                    <a:pt x="1200" y="9597"/>
                    <a:pt x="2136" y="11350"/>
                    <a:pt x="3144" y="12982"/>
                  </a:cubicBezTo>
                  <a:cubicBezTo>
                    <a:pt x="3672" y="13846"/>
                    <a:pt x="4225" y="14686"/>
                    <a:pt x="4801" y="15526"/>
                  </a:cubicBezTo>
                  <a:cubicBezTo>
                    <a:pt x="5065" y="15934"/>
                    <a:pt x="5329" y="16342"/>
                    <a:pt x="5617" y="16726"/>
                  </a:cubicBezTo>
                  <a:cubicBezTo>
                    <a:pt x="5881" y="17086"/>
                    <a:pt x="6217" y="17422"/>
                    <a:pt x="6673" y="17470"/>
                  </a:cubicBezTo>
                  <a:cubicBezTo>
                    <a:pt x="6724" y="17478"/>
                    <a:pt x="6775" y="17481"/>
                    <a:pt x="6826" y="17481"/>
                  </a:cubicBezTo>
                  <a:cubicBezTo>
                    <a:pt x="7254" y="17481"/>
                    <a:pt x="7674" y="17229"/>
                    <a:pt x="8017" y="17014"/>
                  </a:cubicBezTo>
                  <a:cubicBezTo>
                    <a:pt x="8401" y="16750"/>
                    <a:pt x="8761" y="16462"/>
                    <a:pt x="9097" y="16126"/>
                  </a:cubicBezTo>
                  <a:cubicBezTo>
                    <a:pt x="9769" y="15502"/>
                    <a:pt x="10369" y="14782"/>
                    <a:pt x="10993" y="14086"/>
                  </a:cubicBezTo>
                  <a:cubicBezTo>
                    <a:pt x="12193" y="12718"/>
                    <a:pt x="13394" y="11278"/>
                    <a:pt x="14306" y="9669"/>
                  </a:cubicBezTo>
                  <a:cubicBezTo>
                    <a:pt x="15194" y="8061"/>
                    <a:pt x="15890" y="6237"/>
                    <a:pt x="15842" y="4365"/>
                  </a:cubicBezTo>
                  <a:cubicBezTo>
                    <a:pt x="15842" y="3453"/>
                    <a:pt x="15626" y="2517"/>
                    <a:pt x="15122" y="1725"/>
                  </a:cubicBezTo>
                  <a:cubicBezTo>
                    <a:pt x="14666" y="1029"/>
                    <a:pt x="14018" y="453"/>
                    <a:pt x="13201" y="164"/>
                  </a:cubicBezTo>
                  <a:cubicBezTo>
                    <a:pt x="12879" y="52"/>
                    <a:pt x="12553" y="0"/>
                    <a:pt x="12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0"/>
            <p:cNvSpPr/>
            <p:nvPr/>
          </p:nvSpPr>
          <p:spPr>
            <a:xfrm>
              <a:off x="2920675" y="3532250"/>
              <a:ext cx="309050" cy="180775"/>
            </a:xfrm>
            <a:custGeom>
              <a:rect b="b" l="l" r="r" t="t"/>
              <a:pathLst>
                <a:path extrusionOk="0" h="7231" w="12362">
                  <a:moveTo>
                    <a:pt x="6827" y="1"/>
                  </a:moveTo>
                  <a:cubicBezTo>
                    <a:pt x="6545" y="1"/>
                    <a:pt x="6266" y="53"/>
                    <a:pt x="6001" y="185"/>
                  </a:cubicBezTo>
                  <a:cubicBezTo>
                    <a:pt x="5569" y="377"/>
                    <a:pt x="5185" y="737"/>
                    <a:pt x="5041" y="1193"/>
                  </a:cubicBezTo>
                  <a:cubicBezTo>
                    <a:pt x="4993" y="1337"/>
                    <a:pt x="4969" y="1481"/>
                    <a:pt x="4969" y="1625"/>
                  </a:cubicBezTo>
                  <a:lnTo>
                    <a:pt x="4945" y="1625"/>
                  </a:lnTo>
                  <a:cubicBezTo>
                    <a:pt x="4437" y="1448"/>
                    <a:pt x="3901" y="1358"/>
                    <a:pt x="3361" y="1358"/>
                  </a:cubicBezTo>
                  <a:cubicBezTo>
                    <a:pt x="2803" y="1358"/>
                    <a:pt x="2241" y="1454"/>
                    <a:pt x="1705" y="1649"/>
                  </a:cubicBezTo>
                  <a:cubicBezTo>
                    <a:pt x="1225" y="1841"/>
                    <a:pt x="769" y="2105"/>
                    <a:pt x="433" y="2513"/>
                  </a:cubicBezTo>
                  <a:cubicBezTo>
                    <a:pt x="145" y="2873"/>
                    <a:pt x="1" y="3329"/>
                    <a:pt x="1" y="3785"/>
                  </a:cubicBezTo>
                  <a:cubicBezTo>
                    <a:pt x="1" y="4794"/>
                    <a:pt x="601" y="5682"/>
                    <a:pt x="1441" y="6162"/>
                  </a:cubicBezTo>
                  <a:cubicBezTo>
                    <a:pt x="2262" y="6634"/>
                    <a:pt x="3190" y="6773"/>
                    <a:pt x="4117" y="6773"/>
                  </a:cubicBezTo>
                  <a:cubicBezTo>
                    <a:pt x="4273" y="6773"/>
                    <a:pt x="4429" y="6769"/>
                    <a:pt x="4585" y="6762"/>
                  </a:cubicBezTo>
                  <a:cubicBezTo>
                    <a:pt x="5209" y="6762"/>
                    <a:pt x="5809" y="6714"/>
                    <a:pt x="6409" y="6690"/>
                  </a:cubicBezTo>
                  <a:cubicBezTo>
                    <a:pt x="7033" y="6690"/>
                    <a:pt x="7633" y="6690"/>
                    <a:pt x="8233" y="6762"/>
                  </a:cubicBezTo>
                  <a:cubicBezTo>
                    <a:pt x="8834" y="6810"/>
                    <a:pt x="9410" y="6882"/>
                    <a:pt x="10010" y="6978"/>
                  </a:cubicBezTo>
                  <a:cubicBezTo>
                    <a:pt x="10298" y="7026"/>
                    <a:pt x="10586" y="7098"/>
                    <a:pt x="10898" y="7170"/>
                  </a:cubicBezTo>
                  <a:cubicBezTo>
                    <a:pt x="11050" y="7200"/>
                    <a:pt x="11211" y="7231"/>
                    <a:pt x="11370" y="7231"/>
                  </a:cubicBezTo>
                  <a:cubicBezTo>
                    <a:pt x="11462" y="7231"/>
                    <a:pt x="11554" y="7220"/>
                    <a:pt x="11642" y="7194"/>
                  </a:cubicBezTo>
                  <a:cubicBezTo>
                    <a:pt x="12146" y="7002"/>
                    <a:pt x="12266" y="6330"/>
                    <a:pt x="12314" y="5874"/>
                  </a:cubicBezTo>
                  <a:cubicBezTo>
                    <a:pt x="12362" y="5346"/>
                    <a:pt x="12290" y="4818"/>
                    <a:pt x="12122" y="4314"/>
                  </a:cubicBezTo>
                  <a:cubicBezTo>
                    <a:pt x="11762" y="3305"/>
                    <a:pt x="11090" y="2465"/>
                    <a:pt x="10274" y="1769"/>
                  </a:cubicBezTo>
                  <a:cubicBezTo>
                    <a:pt x="9866" y="1433"/>
                    <a:pt x="9434" y="1121"/>
                    <a:pt x="9002" y="833"/>
                  </a:cubicBezTo>
                  <a:cubicBezTo>
                    <a:pt x="8546" y="521"/>
                    <a:pt x="8041" y="233"/>
                    <a:pt x="7513" y="89"/>
                  </a:cubicBezTo>
                  <a:cubicBezTo>
                    <a:pt x="7287" y="35"/>
                    <a:pt x="7056" y="1"/>
                    <a:pt x="6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0"/>
            <p:cNvSpPr/>
            <p:nvPr/>
          </p:nvSpPr>
          <p:spPr>
            <a:xfrm>
              <a:off x="2736750" y="3185450"/>
              <a:ext cx="56750" cy="318300"/>
            </a:xfrm>
            <a:custGeom>
              <a:rect b="b" l="l" r="r" t="t"/>
              <a:pathLst>
                <a:path extrusionOk="0" h="12732" w="2270">
                  <a:moveTo>
                    <a:pt x="1697" y="0"/>
                  </a:moveTo>
                  <a:cubicBezTo>
                    <a:pt x="1534" y="0"/>
                    <a:pt x="1374" y="120"/>
                    <a:pt x="1429" y="328"/>
                  </a:cubicBezTo>
                  <a:cubicBezTo>
                    <a:pt x="2221" y="3472"/>
                    <a:pt x="1141" y="6640"/>
                    <a:pt x="469" y="9689"/>
                  </a:cubicBezTo>
                  <a:cubicBezTo>
                    <a:pt x="277" y="10601"/>
                    <a:pt x="109" y="11513"/>
                    <a:pt x="13" y="12449"/>
                  </a:cubicBezTo>
                  <a:cubicBezTo>
                    <a:pt x="0" y="12635"/>
                    <a:pt x="142" y="12731"/>
                    <a:pt x="285" y="12731"/>
                  </a:cubicBezTo>
                  <a:cubicBezTo>
                    <a:pt x="418" y="12731"/>
                    <a:pt x="553" y="12647"/>
                    <a:pt x="565" y="12473"/>
                  </a:cubicBezTo>
                  <a:cubicBezTo>
                    <a:pt x="877" y="9233"/>
                    <a:pt x="2197" y="6160"/>
                    <a:pt x="2269" y="2872"/>
                  </a:cubicBezTo>
                  <a:cubicBezTo>
                    <a:pt x="2269" y="1984"/>
                    <a:pt x="2197" y="1096"/>
                    <a:pt x="1981" y="208"/>
                  </a:cubicBezTo>
                  <a:cubicBezTo>
                    <a:pt x="1940" y="65"/>
                    <a:pt x="1818" y="0"/>
                    <a:pt x="1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0"/>
            <p:cNvSpPr/>
            <p:nvPr/>
          </p:nvSpPr>
          <p:spPr>
            <a:xfrm>
              <a:off x="3038375" y="3573775"/>
              <a:ext cx="152950" cy="92300"/>
            </a:xfrm>
            <a:custGeom>
              <a:rect b="b" l="l" r="r" t="t"/>
              <a:pathLst>
                <a:path extrusionOk="0" h="3692" w="6118">
                  <a:moveTo>
                    <a:pt x="421" y="1"/>
                  </a:moveTo>
                  <a:cubicBezTo>
                    <a:pt x="137" y="1"/>
                    <a:pt x="1" y="452"/>
                    <a:pt x="309" y="540"/>
                  </a:cubicBezTo>
                  <a:cubicBezTo>
                    <a:pt x="1845" y="996"/>
                    <a:pt x="3285" y="1740"/>
                    <a:pt x="4558" y="2701"/>
                  </a:cubicBezTo>
                  <a:cubicBezTo>
                    <a:pt x="4918" y="2989"/>
                    <a:pt x="5278" y="3277"/>
                    <a:pt x="5590" y="3589"/>
                  </a:cubicBezTo>
                  <a:cubicBezTo>
                    <a:pt x="5656" y="3655"/>
                    <a:pt x="5736" y="3692"/>
                    <a:pt x="5815" y="3692"/>
                  </a:cubicBezTo>
                  <a:cubicBezTo>
                    <a:pt x="5880" y="3692"/>
                    <a:pt x="5944" y="3667"/>
                    <a:pt x="5998" y="3613"/>
                  </a:cubicBezTo>
                  <a:cubicBezTo>
                    <a:pt x="6094" y="3517"/>
                    <a:pt x="6118" y="3325"/>
                    <a:pt x="6022" y="3229"/>
                  </a:cubicBezTo>
                  <a:cubicBezTo>
                    <a:pt x="4798" y="2076"/>
                    <a:pt x="3381" y="1140"/>
                    <a:pt x="1821" y="492"/>
                  </a:cubicBezTo>
                  <a:cubicBezTo>
                    <a:pt x="1389" y="300"/>
                    <a:pt x="957" y="156"/>
                    <a:pt x="501" y="12"/>
                  </a:cubicBezTo>
                  <a:cubicBezTo>
                    <a:pt x="473" y="4"/>
                    <a:pt x="447" y="1"/>
                    <a:pt x="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0"/>
            <p:cNvSpPr/>
            <p:nvPr/>
          </p:nvSpPr>
          <p:spPr>
            <a:xfrm>
              <a:off x="2200600" y="3826250"/>
              <a:ext cx="847925" cy="766400"/>
            </a:xfrm>
            <a:custGeom>
              <a:rect b="b" l="l" r="r" t="t"/>
              <a:pathLst>
                <a:path extrusionOk="0" h="30656" w="33917">
                  <a:moveTo>
                    <a:pt x="258" y="1"/>
                  </a:moveTo>
                  <a:cubicBezTo>
                    <a:pt x="126" y="1"/>
                    <a:pt x="1" y="85"/>
                    <a:pt x="1" y="258"/>
                  </a:cubicBezTo>
                  <a:cubicBezTo>
                    <a:pt x="1" y="3043"/>
                    <a:pt x="97" y="5851"/>
                    <a:pt x="385" y="8659"/>
                  </a:cubicBezTo>
                  <a:cubicBezTo>
                    <a:pt x="673" y="11419"/>
                    <a:pt x="1153" y="14180"/>
                    <a:pt x="1897" y="16868"/>
                  </a:cubicBezTo>
                  <a:cubicBezTo>
                    <a:pt x="2569" y="19244"/>
                    <a:pt x="3457" y="21596"/>
                    <a:pt x="4753" y="23733"/>
                  </a:cubicBezTo>
                  <a:cubicBezTo>
                    <a:pt x="5977" y="25701"/>
                    <a:pt x="7537" y="27501"/>
                    <a:pt x="9530" y="28701"/>
                  </a:cubicBezTo>
                  <a:cubicBezTo>
                    <a:pt x="11306" y="29805"/>
                    <a:pt x="13346" y="30429"/>
                    <a:pt x="15434" y="30597"/>
                  </a:cubicBezTo>
                  <a:cubicBezTo>
                    <a:pt x="15856" y="30636"/>
                    <a:pt x="16279" y="30655"/>
                    <a:pt x="16702" y="30655"/>
                  </a:cubicBezTo>
                  <a:cubicBezTo>
                    <a:pt x="18370" y="30655"/>
                    <a:pt x="20032" y="30356"/>
                    <a:pt x="21603" y="29781"/>
                  </a:cubicBezTo>
                  <a:cubicBezTo>
                    <a:pt x="23643" y="29061"/>
                    <a:pt x="25443" y="27813"/>
                    <a:pt x="26883" y="26181"/>
                  </a:cubicBezTo>
                  <a:cubicBezTo>
                    <a:pt x="28612" y="24213"/>
                    <a:pt x="29860" y="21812"/>
                    <a:pt x="30892" y="19388"/>
                  </a:cubicBezTo>
                  <a:cubicBezTo>
                    <a:pt x="31948" y="16892"/>
                    <a:pt x="32740" y="14276"/>
                    <a:pt x="33220" y="11611"/>
                  </a:cubicBezTo>
                  <a:cubicBezTo>
                    <a:pt x="33724" y="8947"/>
                    <a:pt x="33916" y="6259"/>
                    <a:pt x="33820" y="3547"/>
                  </a:cubicBezTo>
                  <a:cubicBezTo>
                    <a:pt x="33796" y="3019"/>
                    <a:pt x="33772" y="2490"/>
                    <a:pt x="33724" y="1962"/>
                  </a:cubicBezTo>
                  <a:cubicBezTo>
                    <a:pt x="33772" y="1914"/>
                    <a:pt x="33796" y="1842"/>
                    <a:pt x="33772" y="1770"/>
                  </a:cubicBezTo>
                  <a:cubicBezTo>
                    <a:pt x="33772" y="1722"/>
                    <a:pt x="33748" y="1674"/>
                    <a:pt x="33700" y="1626"/>
                  </a:cubicBezTo>
                  <a:cubicBezTo>
                    <a:pt x="33700" y="1602"/>
                    <a:pt x="33700" y="1578"/>
                    <a:pt x="33700" y="1554"/>
                  </a:cubicBezTo>
                  <a:cubicBezTo>
                    <a:pt x="33679" y="1425"/>
                    <a:pt x="33541" y="1335"/>
                    <a:pt x="33409" y="1335"/>
                  </a:cubicBezTo>
                  <a:cubicBezTo>
                    <a:pt x="33394" y="1335"/>
                    <a:pt x="33379" y="1336"/>
                    <a:pt x="33364" y="1338"/>
                  </a:cubicBezTo>
                  <a:cubicBezTo>
                    <a:pt x="33220" y="1362"/>
                    <a:pt x="33148" y="1482"/>
                    <a:pt x="33148" y="1602"/>
                  </a:cubicBezTo>
                  <a:lnTo>
                    <a:pt x="33004" y="1602"/>
                  </a:lnTo>
                  <a:cubicBezTo>
                    <a:pt x="32668" y="1698"/>
                    <a:pt x="32332" y="1794"/>
                    <a:pt x="31996" y="1890"/>
                  </a:cubicBezTo>
                  <a:lnTo>
                    <a:pt x="31276" y="2058"/>
                  </a:lnTo>
                  <a:cubicBezTo>
                    <a:pt x="31228" y="2082"/>
                    <a:pt x="31180" y="2106"/>
                    <a:pt x="31156" y="2130"/>
                  </a:cubicBezTo>
                  <a:cubicBezTo>
                    <a:pt x="30748" y="2250"/>
                    <a:pt x="30340" y="2370"/>
                    <a:pt x="29908" y="2490"/>
                  </a:cubicBezTo>
                  <a:cubicBezTo>
                    <a:pt x="29788" y="2515"/>
                    <a:pt x="29668" y="2539"/>
                    <a:pt x="29548" y="2587"/>
                  </a:cubicBezTo>
                  <a:cubicBezTo>
                    <a:pt x="28756" y="2683"/>
                    <a:pt x="27964" y="2755"/>
                    <a:pt x="27171" y="2779"/>
                  </a:cubicBezTo>
                  <a:cubicBezTo>
                    <a:pt x="26307" y="2827"/>
                    <a:pt x="25443" y="2844"/>
                    <a:pt x="24580" y="2844"/>
                  </a:cubicBezTo>
                  <a:cubicBezTo>
                    <a:pt x="23311" y="2844"/>
                    <a:pt x="22044" y="2807"/>
                    <a:pt x="20787" y="2779"/>
                  </a:cubicBezTo>
                  <a:cubicBezTo>
                    <a:pt x="19299" y="2731"/>
                    <a:pt x="17810" y="2683"/>
                    <a:pt x="16322" y="2635"/>
                  </a:cubicBezTo>
                  <a:cubicBezTo>
                    <a:pt x="15554" y="2563"/>
                    <a:pt x="14810" y="2490"/>
                    <a:pt x="14042" y="2418"/>
                  </a:cubicBezTo>
                  <a:cubicBezTo>
                    <a:pt x="11906" y="2226"/>
                    <a:pt x="9794" y="1962"/>
                    <a:pt x="7681" y="1626"/>
                  </a:cubicBezTo>
                  <a:cubicBezTo>
                    <a:pt x="5569" y="1290"/>
                    <a:pt x="3481" y="882"/>
                    <a:pt x="1417" y="354"/>
                  </a:cubicBezTo>
                  <a:cubicBezTo>
                    <a:pt x="1153" y="306"/>
                    <a:pt x="913" y="234"/>
                    <a:pt x="649" y="162"/>
                  </a:cubicBezTo>
                  <a:lnTo>
                    <a:pt x="529" y="162"/>
                  </a:lnTo>
                  <a:cubicBezTo>
                    <a:pt x="475" y="55"/>
                    <a:pt x="365" y="1"/>
                    <a:pt x="258" y="1"/>
                  </a:cubicBezTo>
                  <a:close/>
                </a:path>
              </a:pathLst>
            </a:custGeom>
            <a:solidFill>
              <a:srgbClr val="F3E4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0"/>
            <p:cNvSpPr/>
            <p:nvPr/>
          </p:nvSpPr>
          <p:spPr>
            <a:xfrm>
              <a:off x="2257000" y="4277350"/>
              <a:ext cx="714700" cy="69375"/>
            </a:xfrm>
            <a:custGeom>
              <a:rect b="b" l="l" r="r" t="t"/>
              <a:pathLst>
                <a:path extrusionOk="0" h="2775" w="28588">
                  <a:moveTo>
                    <a:pt x="1" y="0"/>
                  </a:moveTo>
                  <a:cubicBezTo>
                    <a:pt x="73" y="192"/>
                    <a:pt x="121" y="408"/>
                    <a:pt x="193" y="624"/>
                  </a:cubicBezTo>
                  <a:cubicBezTo>
                    <a:pt x="1441" y="936"/>
                    <a:pt x="2713" y="1200"/>
                    <a:pt x="3985" y="1440"/>
                  </a:cubicBezTo>
                  <a:cubicBezTo>
                    <a:pt x="6578" y="1944"/>
                    <a:pt x="9218" y="2304"/>
                    <a:pt x="11858" y="2520"/>
                  </a:cubicBezTo>
                  <a:cubicBezTo>
                    <a:pt x="13980" y="2694"/>
                    <a:pt x="16103" y="2775"/>
                    <a:pt x="18238" y="2775"/>
                  </a:cubicBezTo>
                  <a:cubicBezTo>
                    <a:pt x="18759" y="2775"/>
                    <a:pt x="19280" y="2770"/>
                    <a:pt x="19803" y="2760"/>
                  </a:cubicBezTo>
                  <a:cubicBezTo>
                    <a:pt x="22443" y="2688"/>
                    <a:pt x="25083" y="2496"/>
                    <a:pt x="27724" y="2136"/>
                  </a:cubicBezTo>
                  <a:cubicBezTo>
                    <a:pt x="27916" y="2112"/>
                    <a:pt x="28132" y="2088"/>
                    <a:pt x="28324" y="2064"/>
                  </a:cubicBezTo>
                  <a:cubicBezTo>
                    <a:pt x="28420" y="1872"/>
                    <a:pt x="28492" y="1680"/>
                    <a:pt x="28588" y="1464"/>
                  </a:cubicBezTo>
                  <a:lnTo>
                    <a:pt x="28588" y="1464"/>
                  </a:lnTo>
                  <a:cubicBezTo>
                    <a:pt x="25972" y="1848"/>
                    <a:pt x="23355" y="2088"/>
                    <a:pt x="20715" y="2160"/>
                  </a:cubicBezTo>
                  <a:cubicBezTo>
                    <a:pt x="19741" y="2196"/>
                    <a:pt x="18767" y="2215"/>
                    <a:pt x="17792" y="2215"/>
                  </a:cubicBezTo>
                  <a:cubicBezTo>
                    <a:pt x="16147" y="2215"/>
                    <a:pt x="14500" y="2161"/>
                    <a:pt x="12842" y="2040"/>
                  </a:cubicBezTo>
                  <a:cubicBezTo>
                    <a:pt x="10226" y="1848"/>
                    <a:pt x="7634" y="1536"/>
                    <a:pt x="5041" y="1080"/>
                  </a:cubicBezTo>
                  <a:cubicBezTo>
                    <a:pt x="3337" y="768"/>
                    <a:pt x="1657" y="408"/>
                    <a:pt x="1" y="0"/>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0"/>
            <p:cNvSpPr/>
            <p:nvPr/>
          </p:nvSpPr>
          <p:spPr>
            <a:xfrm>
              <a:off x="2330825" y="4437550"/>
              <a:ext cx="552675" cy="52300"/>
            </a:xfrm>
            <a:custGeom>
              <a:rect b="b" l="l" r="r" t="t"/>
              <a:pathLst>
                <a:path extrusionOk="0" h="2092" w="22107">
                  <a:moveTo>
                    <a:pt x="0" y="1"/>
                  </a:moveTo>
                  <a:lnTo>
                    <a:pt x="0" y="1"/>
                  </a:lnTo>
                  <a:cubicBezTo>
                    <a:pt x="168" y="217"/>
                    <a:pt x="312" y="433"/>
                    <a:pt x="480" y="649"/>
                  </a:cubicBezTo>
                  <a:cubicBezTo>
                    <a:pt x="672" y="697"/>
                    <a:pt x="840" y="721"/>
                    <a:pt x="1032" y="769"/>
                  </a:cubicBezTo>
                  <a:cubicBezTo>
                    <a:pt x="3625" y="1249"/>
                    <a:pt x="6265" y="1609"/>
                    <a:pt x="8905" y="1849"/>
                  </a:cubicBezTo>
                  <a:cubicBezTo>
                    <a:pt x="10885" y="2011"/>
                    <a:pt x="12866" y="2092"/>
                    <a:pt x="14856" y="2092"/>
                  </a:cubicBezTo>
                  <a:cubicBezTo>
                    <a:pt x="15519" y="2092"/>
                    <a:pt x="16184" y="2083"/>
                    <a:pt x="16850" y="2065"/>
                  </a:cubicBezTo>
                  <a:cubicBezTo>
                    <a:pt x="18434" y="2041"/>
                    <a:pt x="20018" y="1945"/>
                    <a:pt x="21602" y="1801"/>
                  </a:cubicBezTo>
                  <a:cubicBezTo>
                    <a:pt x="21626" y="1777"/>
                    <a:pt x="21650" y="1753"/>
                    <a:pt x="21674" y="1729"/>
                  </a:cubicBezTo>
                  <a:cubicBezTo>
                    <a:pt x="21818" y="1561"/>
                    <a:pt x="21962" y="1393"/>
                    <a:pt x="22106" y="1201"/>
                  </a:cubicBezTo>
                  <a:lnTo>
                    <a:pt x="22106" y="1201"/>
                  </a:lnTo>
                  <a:cubicBezTo>
                    <a:pt x="20666" y="1345"/>
                    <a:pt x="19226" y="1441"/>
                    <a:pt x="17762" y="1489"/>
                  </a:cubicBezTo>
                  <a:cubicBezTo>
                    <a:pt x="16890" y="1521"/>
                    <a:pt x="16018" y="1537"/>
                    <a:pt x="15145" y="1537"/>
                  </a:cubicBezTo>
                  <a:cubicBezTo>
                    <a:pt x="13399" y="1537"/>
                    <a:pt x="11649" y="1473"/>
                    <a:pt x="9889" y="1345"/>
                  </a:cubicBezTo>
                  <a:cubicBezTo>
                    <a:pt x="7273" y="1177"/>
                    <a:pt x="4681" y="841"/>
                    <a:pt x="2088" y="385"/>
                  </a:cubicBezTo>
                  <a:cubicBezTo>
                    <a:pt x="1392" y="265"/>
                    <a:pt x="696" y="145"/>
                    <a:pt x="0" y="1"/>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0"/>
            <p:cNvSpPr/>
            <p:nvPr/>
          </p:nvSpPr>
          <p:spPr>
            <a:xfrm>
              <a:off x="2387825" y="4504750"/>
              <a:ext cx="438675" cy="33200"/>
            </a:xfrm>
            <a:custGeom>
              <a:rect b="b" l="l" r="r" t="t"/>
              <a:pathLst>
                <a:path extrusionOk="0" h="1328" w="17547">
                  <a:moveTo>
                    <a:pt x="0" y="1"/>
                  </a:moveTo>
                  <a:lnTo>
                    <a:pt x="0" y="1"/>
                  </a:lnTo>
                  <a:cubicBezTo>
                    <a:pt x="264" y="241"/>
                    <a:pt x="504" y="457"/>
                    <a:pt x="768" y="649"/>
                  </a:cubicBezTo>
                  <a:cubicBezTo>
                    <a:pt x="2185" y="817"/>
                    <a:pt x="3625" y="937"/>
                    <a:pt x="5065" y="1009"/>
                  </a:cubicBezTo>
                  <a:cubicBezTo>
                    <a:pt x="7441" y="1153"/>
                    <a:pt x="9817" y="1201"/>
                    <a:pt x="12218" y="1273"/>
                  </a:cubicBezTo>
                  <a:cubicBezTo>
                    <a:pt x="13441" y="1292"/>
                    <a:pt x="14664" y="1328"/>
                    <a:pt x="15888" y="1328"/>
                  </a:cubicBezTo>
                  <a:cubicBezTo>
                    <a:pt x="16177" y="1328"/>
                    <a:pt x="16465" y="1326"/>
                    <a:pt x="16754" y="1321"/>
                  </a:cubicBezTo>
                  <a:cubicBezTo>
                    <a:pt x="17018" y="1153"/>
                    <a:pt x="17282" y="961"/>
                    <a:pt x="17546" y="769"/>
                  </a:cubicBezTo>
                  <a:lnTo>
                    <a:pt x="17546" y="769"/>
                  </a:lnTo>
                  <a:cubicBezTo>
                    <a:pt x="17154" y="775"/>
                    <a:pt x="16760" y="778"/>
                    <a:pt x="16365" y="778"/>
                  </a:cubicBezTo>
                  <a:cubicBezTo>
                    <a:pt x="15286" y="778"/>
                    <a:pt x="14202" y="756"/>
                    <a:pt x="13130" y="721"/>
                  </a:cubicBezTo>
                  <a:cubicBezTo>
                    <a:pt x="10730" y="673"/>
                    <a:pt x="8329" y="625"/>
                    <a:pt x="5953" y="505"/>
                  </a:cubicBezTo>
                  <a:cubicBezTo>
                    <a:pt x="3961" y="409"/>
                    <a:pt x="1993" y="265"/>
                    <a:pt x="0" y="1"/>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0"/>
            <p:cNvSpPr/>
            <p:nvPr/>
          </p:nvSpPr>
          <p:spPr>
            <a:xfrm>
              <a:off x="2281000" y="4343350"/>
              <a:ext cx="661900" cy="51650"/>
            </a:xfrm>
            <a:custGeom>
              <a:rect b="b" l="l" r="r" t="t"/>
              <a:pathLst>
                <a:path extrusionOk="0" h="2066" w="26476">
                  <a:moveTo>
                    <a:pt x="1" y="0"/>
                  </a:moveTo>
                  <a:lnTo>
                    <a:pt x="1" y="0"/>
                  </a:lnTo>
                  <a:cubicBezTo>
                    <a:pt x="97" y="216"/>
                    <a:pt x="193" y="432"/>
                    <a:pt x="289" y="624"/>
                  </a:cubicBezTo>
                  <a:cubicBezTo>
                    <a:pt x="913" y="768"/>
                    <a:pt x="1561" y="888"/>
                    <a:pt x="2209" y="1008"/>
                  </a:cubicBezTo>
                  <a:cubicBezTo>
                    <a:pt x="4561" y="1392"/>
                    <a:pt x="6962" y="1608"/>
                    <a:pt x="9338" y="1752"/>
                  </a:cubicBezTo>
                  <a:cubicBezTo>
                    <a:pt x="11714" y="1896"/>
                    <a:pt x="14090" y="1945"/>
                    <a:pt x="16491" y="1993"/>
                  </a:cubicBezTo>
                  <a:cubicBezTo>
                    <a:pt x="17861" y="2033"/>
                    <a:pt x="19232" y="2066"/>
                    <a:pt x="20607" y="2066"/>
                  </a:cubicBezTo>
                  <a:cubicBezTo>
                    <a:pt x="21688" y="2066"/>
                    <a:pt x="22771" y="2045"/>
                    <a:pt x="23859" y="1993"/>
                  </a:cubicBezTo>
                  <a:cubicBezTo>
                    <a:pt x="24628" y="1969"/>
                    <a:pt x="25396" y="1921"/>
                    <a:pt x="26164" y="1848"/>
                  </a:cubicBezTo>
                  <a:cubicBezTo>
                    <a:pt x="26284" y="1656"/>
                    <a:pt x="26380" y="1464"/>
                    <a:pt x="26476" y="1272"/>
                  </a:cubicBezTo>
                  <a:lnTo>
                    <a:pt x="26476" y="1272"/>
                  </a:lnTo>
                  <a:cubicBezTo>
                    <a:pt x="25876" y="1320"/>
                    <a:pt x="25276" y="1368"/>
                    <a:pt x="24676" y="1392"/>
                  </a:cubicBezTo>
                  <a:cubicBezTo>
                    <a:pt x="23304" y="1474"/>
                    <a:pt x="21933" y="1502"/>
                    <a:pt x="20561" y="1502"/>
                  </a:cubicBezTo>
                  <a:cubicBezTo>
                    <a:pt x="19508" y="1502"/>
                    <a:pt x="18456" y="1485"/>
                    <a:pt x="17403" y="1464"/>
                  </a:cubicBezTo>
                  <a:cubicBezTo>
                    <a:pt x="15003" y="1416"/>
                    <a:pt x="12602" y="1344"/>
                    <a:pt x="10226" y="1224"/>
                  </a:cubicBezTo>
                  <a:cubicBezTo>
                    <a:pt x="7850" y="1128"/>
                    <a:pt x="5498" y="936"/>
                    <a:pt x="3169" y="576"/>
                  </a:cubicBezTo>
                  <a:cubicBezTo>
                    <a:pt x="2113" y="432"/>
                    <a:pt x="1057" y="240"/>
                    <a:pt x="1" y="0"/>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0"/>
            <p:cNvSpPr/>
            <p:nvPr/>
          </p:nvSpPr>
          <p:spPr>
            <a:xfrm>
              <a:off x="2203600" y="3952100"/>
              <a:ext cx="841925" cy="84025"/>
            </a:xfrm>
            <a:custGeom>
              <a:rect b="b" l="l" r="r" t="t"/>
              <a:pathLst>
                <a:path extrusionOk="0" h="3361" w="33677">
                  <a:moveTo>
                    <a:pt x="1" y="1"/>
                  </a:moveTo>
                  <a:cubicBezTo>
                    <a:pt x="1" y="193"/>
                    <a:pt x="25" y="385"/>
                    <a:pt x="25" y="577"/>
                  </a:cubicBezTo>
                  <a:cubicBezTo>
                    <a:pt x="2041" y="1153"/>
                    <a:pt x="4057" y="1633"/>
                    <a:pt x="6121" y="2017"/>
                  </a:cubicBezTo>
                  <a:cubicBezTo>
                    <a:pt x="8714" y="2521"/>
                    <a:pt x="11354" y="2881"/>
                    <a:pt x="13994" y="3097"/>
                  </a:cubicBezTo>
                  <a:cubicBezTo>
                    <a:pt x="16050" y="3265"/>
                    <a:pt x="18106" y="3361"/>
                    <a:pt x="20174" y="3361"/>
                  </a:cubicBezTo>
                  <a:cubicBezTo>
                    <a:pt x="20761" y="3361"/>
                    <a:pt x="21349" y="3353"/>
                    <a:pt x="21939" y="3337"/>
                  </a:cubicBezTo>
                  <a:cubicBezTo>
                    <a:pt x="24579" y="3265"/>
                    <a:pt x="27219" y="3073"/>
                    <a:pt x="29860" y="2737"/>
                  </a:cubicBezTo>
                  <a:cubicBezTo>
                    <a:pt x="31132" y="2569"/>
                    <a:pt x="32404" y="2353"/>
                    <a:pt x="33652" y="2137"/>
                  </a:cubicBezTo>
                  <a:cubicBezTo>
                    <a:pt x="33676" y="1945"/>
                    <a:pt x="33676" y="1753"/>
                    <a:pt x="33676" y="1561"/>
                  </a:cubicBezTo>
                  <a:lnTo>
                    <a:pt x="33676" y="1561"/>
                  </a:lnTo>
                  <a:cubicBezTo>
                    <a:pt x="32716" y="1753"/>
                    <a:pt x="31732" y="1897"/>
                    <a:pt x="30748" y="2041"/>
                  </a:cubicBezTo>
                  <a:cubicBezTo>
                    <a:pt x="28132" y="2425"/>
                    <a:pt x="25491" y="2665"/>
                    <a:pt x="22851" y="2761"/>
                  </a:cubicBezTo>
                  <a:cubicBezTo>
                    <a:pt x="21979" y="2793"/>
                    <a:pt x="21107" y="2809"/>
                    <a:pt x="20234" y="2809"/>
                  </a:cubicBezTo>
                  <a:cubicBezTo>
                    <a:pt x="18488" y="2809"/>
                    <a:pt x="16738" y="2745"/>
                    <a:pt x="14978" y="2617"/>
                  </a:cubicBezTo>
                  <a:cubicBezTo>
                    <a:pt x="12362" y="2449"/>
                    <a:pt x="9770" y="2113"/>
                    <a:pt x="7177" y="1657"/>
                  </a:cubicBezTo>
                  <a:cubicBezTo>
                    <a:pt x="4753" y="1225"/>
                    <a:pt x="2353" y="673"/>
                    <a:pt x="1" y="1"/>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0"/>
            <p:cNvSpPr/>
            <p:nvPr/>
          </p:nvSpPr>
          <p:spPr>
            <a:xfrm>
              <a:off x="2207800" y="4013300"/>
              <a:ext cx="833525" cy="71000"/>
            </a:xfrm>
            <a:custGeom>
              <a:rect b="b" l="l" r="r" t="t"/>
              <a:pathLst>
                <a:path extrusionOk="0" h="2840" w="33341">
                  <a:moveTo>
                    <a:pt x="1" y="1"/>
                  </a:moveTo>
                  <a:cubicBezTo>
                    <a:pt x="1" y="217"/>
                    <a:pt x="25" y="409"/>
                    <a:pt x="49" y="601"/>
                  </a:cubicBezTo>
                  <a:cubicBezTo>
                    <a:pt x="1705" y="1105"/>
                    <a:pt x="3433" y="1489"/>
                    <a:pt x="5137" y="1777"/>
                  </a:cubicBezTo>
                  <a:cubicBezTo>
                    <a:pt x="7489" y="2161"/>
                    <a:pt x="9890" y="2377"/>
                    <a:pt x="12266" y="2521"/>
                  </a:cubicBezTo>
                  <a:cubicBezTo>
                    <a:pt x="14642" y="2665"/>
                    <a:pt x="17018" y="2713"/>
                    <a:pt x="19419" y="2761"/>
                  </a:cubicBezTo>
                  <a:cubicBezTo>
                    <a:pt x="20888" y="2804"/>
                    <a:pt x="22357" y="2839"/>
                    <a:pt x="23831" y="2839"/>
                  </a:cubicBezTo>
                  <a:cubicBezTo>
                    <a:pt x="24813" y="2839"/>
                    <a:pt x="25799" y="2824"/>
                    <a:pt x="26787" y="2785"/>
                  </a:cubicBezTo>
                  <a:cubicBezTo>
                    <a:pt x="28948" y="2689"/>
                    <a:pt x="31132" y="2473"/>
                    <a:pt x="33268" y="2041"/>
                  </a:cubicBezTo>
                  <a:cubicBezTo>
                    <a:pt x="33292" y="1849"/>
                    <a:pt x="33316" y="1657"/>
                    <a:pt x="33340" y="1465"/>
                  </a:cubicBezTo>
                  <a:lnTo>
                    <a:pt x="33340" y="1465"/>
                  </a:lnTo>
                  <a:cubicBezTo>
                    <a:pt x="31444" y="1849"/>
                    <a:pt x="29524" y="2065"/>
                    <a:pt x="27604" y="2185"/>
                  </a:cubicBezTo>
                  <a:cubicBezTo>
                    <a:pt x="26303" y="2250"/>
                    <a:pt x="25001" y="2273"/>
                    <a:pt x="23700" y="2273"/>
                  </a:cubicBezTo>
                  <a:cubicBezTo>
                    <a:pt x="22577" y="2273"/>
                    <a:pt x="21454" y="2255"/>
                    <a:pt x="20331" y="2233"/>
                  </a:cubicBezTo>
                  <a:cubicBezTo>
                    <a:pt x="17931" y="2185"/>
                    <a:pt x="15530" y="2137"/>
                    <a:pt x="13154" y="2017"/>
                  </a:cubicBezTo>
                  <a:cubicBezTo>
                    <a:pt x="10778" y="1897"/>
                    <a:pt x="8426" y="1705"/>
                    <a:pt x="6097" y="1345"/>
                  </a:cubicBezTo>
                  <a:cubicBezTo>
                    <a:pt x="4033" y="1057"/>
                    <a:pt x="1993" y="625"/>
                    <a:pt x="1" y="1"/>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0"/>
            <p:cNvSpPr/>
            <p:nvPr/>
          </p:nvSpPr>
          <p:spPr>
            <a:xfrm>
              <a:off x="2221000" y="4124325"/>
              <a:ext cx="800525" cy="79300"/>
            </a:xfrm>
            <a:custGeom>
              <a:rect b="b" l="l" r="r" t="t"/>
              <a:pathLst>
                <a:path extrusionOk="0" h="3172" w="32021">
                  <a:moveTo>
                    <a:pt x="1" y="0"/>
                  </a:moveTo>
                  <a:lnTo>
                    <a:pt x="1" y="0"/>
                  </a:lnTo>
                  <a:cubicBezTo>
                    <a:pt x="49" y="216"/>
                    <a:pt x="73" y="408"/>
                    <a:pt x="97" y="625"/>
                  </a:cubicBezTo>
                  <a:cubicBezTo>
                    <a:pt x="1873" y="1081"/>
                    <a:pt x="3625" y="1489"/>
                    <a:pt x="5425" y="1849"/>
                  </a:cubicBezTo>
                  <a:cubicBezTo>
                    <a:pt x="8018" y="2329"/>
                    <a:pt x="10658" y="2689"/>
                    <a:pt x="13298" y="2929"/>
                  </a:cubicBezTo>
                  <a:cubicBezTo>
                    <a:pt x="15278" y="3091"/>
                    <a:pt x="17259" y="3172"/>
                    <a:pt x="19249" y="3172"/>
                  </a:cubicBezTo>
                  <a:cubicBezTo>
                    <a:pt x="19912" y="3172"/>
                    <a:pt x="20577" y="3163"/>
                    <a:pt x="21243" y="3145"/>
                  </a:cubicBezTo>
                  <a:cubicBezTo>
                    <a:pt x="23883" y="3097"/>
                    <a:pt x="26523" y="2881"/>
                    <a:pt x="29164" y="2545"/>
                  </a:cubicBezTo>
                  <a:cubicBezTo>
                    <a:pt x="30076" y="2425"/>
                    <a:pt x="30964" y="2281"/>
                    <a:pt x="31876" y="2137"/>
                  </a:cubicBezTo>
                  <a:cubicBezTo>
                    <a:pt x="31924" y="1945"/>
                    <a:pt x="31972" y="1753"/>
                    <a:pt x="32020" y="1561"/>
                  </a:cubicBezTo>
                  <a:lnTo>
                    <a:pt x="32020" y="1561"/>
                  </a:lnTo>
                  <a:cubicBezTo>
                    <a:pt x="31372" y="1657"/>
                    <a:pt x="30700" y="1777"/>
                    <a:pt x="30052" y="1873"/>
                  </a:cubicBezTo>
                  <a:cubicBezTo>
                    <a:pt x="27436" y="2233"/>
                    <a:pt x="24795" y="2473"/>
                    <a:pt x="22155" y="2569"/>
                  </a:cubicBezTo>
                  <a:cubicBezTo>
                    <a:pt x="21283" y="2601"/>
                    <a:pt x="20411" y="2617"/>
                    <a:pt x="19538" y="2617"/>
                  </a:cubicBezTo>
                  <a:cubicBezTo>
                    <a:pt x="17792" y="2617"/>
                    <a:pt x="16042" y="2553"/>
                    <a:pt x="14282" y="2425"/>
                  </a:cubicBezTo>
                  <a:cubicBezTo>
                    <a:pt x="11666" y="2257"/>
                    <a:pt x="9074" y="1921"/>
                    <a:pt x="6481" y="1465"/>
                  </a:cubicBezTo>
                  <a:cubicBezTo>
                    <a:pt x="4297" y="1081"/>
                    <a:pt x="2137" y="600"/>
                    <a:pt x="1" y="0"/>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0"/>
            <p:cNvSpPr/>
            <p:nvPr/>
          </p:nvSpPr>
          <p:spPr>
            <a:xfrm>
              <a:off x="2233600" y="4188525"/>
              <a:ext cx="771100" cy="63225"/>
            </a:xfrm>
            <a:custGeom>
              <a:rect b="b" l="l" r="r" t="t"/>
              <a:pathLst>
                <a:path extrusionOk="0" h="2529" w="30844">
                  <a:moveTo>
                    <a:pt x="1" y="1"/>
                  </a:moveTo>
                  <a:cubicBezTo>
                    <a:pt x="25" y="217"/>
                    <a:pt x="73" y="409"/>
                    <a:pt x="121" y="625"/>
                  </a:cubicBezTo>
                  <a:cubicBezTo>
                    <a:pt x="1441" y="961"/>
                    <a:pt x="2761" y="1249"/>
                    <a:pt x="4105" y="1465"/>
                  </a:cubicBezTo>
                  <a:cubicBezTo>
                    <a:pt x="6457" y="1849"/>
                    <a:pt x="8858" y="2089"/>
                    <a:pt x="11234" y="2209"/>
                  </a:cubicBezTo>
                  <a:cubicBezTo>
                    <a:pt x="13610" y="2353"/>
                    <a:pt x="15986" y="2401"/>
                    <a:pt x="18387" y="2473"/>
                  </a:cubicBezTo>
                  <a:cubicBezTo>
                    <a:pt x="19800" y="2501"/>
                    <a:pt x="21214" y="2528"/>
                    <a:pt x="22632" y="2528"/>
                  </a:cubicBezTo>
                  <a:cubicBezTo>
                    <a:pt x="23670" y="2528"/>
                    <a:pt x="24711" y="2514"/>
                    <a:pt x="25755" y="2473"/>
                  </a:cubicBezTo>
                  <a:cubicBezTo>
                    <a:pt x="27388" y="2401"/>
                    <a:pt x="29020" y="2257"/>
                    <a:pt x="30652" y="2017"/>
                  </a:cubicBezTo>
                  <a:cubicBezTo>
                    <a:pt x="30724" y="1825"/>
                    <a:pt x="30796" y="1633"/>
                    <a:pt x="30844" y="1417"/>
                  </a:cubicBezTo>
                  <a:lnTo>
                    <a:pt x="30844" y="1417"/>
                  </a:lnTo>
                  <a:cubicBezTo>
                    <a:pt x="29428" y="1657"/>
                    <a:pt x="28012" y="1801"/>
                    <a:pt x="26572" y="1873"/>
                  </a:cubicBezTo>
                  <a:cubicBezTo>
                    <a:pt x="25359" y="1945"/>
                    <a:pt x="24147" y="1969"/>
                    <a:pt x="22935" y="1969"/>
                  </a:cubicBezTo>
                  <a:cubicBezTo>
                    <a:pt x="21723" y="1969"/>
                    <a:pt x="20511" y="1945"/>
                    <a:pt x="19299" y="1921"/>
                  </a:cubicBezTo>
                  <a:cubicBezTo>
                    <a:pt x="16899" y="1873"/>
                    <a:pt x="14498" y="1825"/>
                    <a:pt x="12122" y="1705"/>
                  </a:cubicBezTo>
                  <a:cubicBezTo>
                    <a:pt x="9746" y="1585"/>
                    <a:pt x="7394" y="1393"/>
                    <a:pt x="5065" y="1057"/>
                  </a:cubicBezTo>
                  <a:cubicBezTo>
                    <a:pt x="3361" y="793"/>
                    <a:pt x="1657" y="457"/>
                    <a:pt x="1" y="1"/>
                  </a:cubicBezTo>
                  <a:close/>
                </a:path>
              </a:pathLst>
            </a:custGeom>
            <a:solidFill>
              <a:srgbClr val="9A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120"/>
          <p:cNvSpPr/>
          <p:nvPr/>
        </p:nvSpPr>
        <p:spPr>
          <a:xfrm rot="3927354">
            <a:off x="-748693" y="1197548"/>
            <a:ext cx="4022476" cy="3595013"/>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298"/>
                                        </p:tgtEl>
                                        <p:attrNameLst>
                                          <p:attrName>style.visibility</p:attrName>
                                        </p:attrNameLst>
                                      </p:cBhvr>
                                      <p:to>
                                        <p:strVal val="visible"/>
                                      </p:to>
                                    </p:set>
                                    <p:anim calcmode="lin" valueType="num">
                                      <p:cBhvr additive="base">
                                        <p:cTn dur="600"/>
                                        <p:tgtEl>
                                          <p:spTgt spid="6298"/>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1" name="Shape 6331"/>
        <p:cNvGrpSpPr/>
        <p:nvPr/>
      </p:nvGrpSpPr>
      <p:grpSpPr>
        <a:xfrm>
          <a:off x="0" y="0"/>
          <a:ext cx="0" cy="0"/>
          <a:chOff x="0" y="0"/>
          <a:chExt cx="0" cy="0"/>
        </a:xfrm>
      </p:grpSpPr>
      <p:sp>
        <p:nvSpPr>
          <p:cNvPr id="6332" name="Google Shape;6332;p121"/>
          <p:cNvSpPr txBox="1"/>
          <p:nvPr>
            <p:ph type="title"/>
          </p:nvPr>
        </p:nvSpPr>
        <p:spPr>
          <a:xfrm>
            <a:off x="2355000" y="540000"/>
            <a:ext cx="443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PRACTICE </a:t>
            </a:r>
            <a:r>
              <a:rPr lang="en">
                <a:solidFill>
                  <a:schemeClr val="dk2"/>
                </a:solidFill>
              </a:rPr>
              <a:t>WRITING </a:t>
            </a:r>
            <a:endParaRPr>
              <a:solidFill>
                <a:schemeClr val="dk2"/>
              </a:solidFill>
            </a:endParaRPr>
          </a:p>
        </p:txBody>
      </p:sp>
      <p:sp>
        <p:nvSpPr>
          <p:cNvPr id="6333" name="Google Shape;6333;p121"/>
          <p:cNvSpPr txBox="1"/>
          <p:nvPr>
            <p:ph idx="1" type="subTitle"/>
          </p:nvPr>
        </p:nvSpPr>
        <p:spPr>
          <a:xfrm>
            <a:off x="2122300" y="1112700"/>
            <a:ext cx="4899300" cy="8103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W</a:t>
            </a:r>
            <a:r>
              <a:rPr lang="en"/>
              <a:t>rite a personal writing on the plant world. to do this, use the knowledge acquired in the subject. You can cross out topics when you use them</a:t>
            </a:r>
            <a:endParaRPr/>
          </a:p>
        </p:txBody>
      </p:sp>
      <p:sp>
        <p:nvSpPr>
          <p:cNvPr id="6334" name="Google Shape;6334;p121"/>
          <p:cNvSpPr/>
          <p:nvPr/>
        </p:nvSpPr>
        <p:spPr>
          <a:xfrm>
            <a:off x="720000" y="1976700"/>
            <a:ext cx="7704000" cy="2210400"/>
          </a:xfrm>
          <a:prstGeom prst="roundRect">
            <a:avLst>
              <a:gd fmla="val 16963" name="adj"/>
            </a:avLst>
          </a:prstGeom>
          <a:noFill/>
          <a:ln cap="flat" cmpd="sng" w="9525">
            <a:solidFill>
              <a:schemeClr val="accent6"/>
            </a:solidFill>
            <a:prstDash val="solid"/>
            <a:round/>
            <a:headEnd len="sm" w="sm" type="none"/>
            <a:tailEnd len="sm" w="sm" type="none"/>
          </a:ln>
        </p:spPr>
        <p:txBody>
          <a:bodyPr anchorCtr="0" anchor="t" bIns="91425" lIns="365750" spcFirstLastPara="1" rIns="365750"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Your writing starts here</a:t>
            </a:r>
            <a:endParaRPr>
              <a:solidFill>
                <a:schemeClr val="lt2"/>
              </a:solidFill>
              <a:latin typeface="Poppins"/>
              <a:ea typeface="Poppins"/>
              <a:cs typeface="Poppins"/>
              <a:sym typeface="Poppins"/>
            </a:endParaRPr>
          </a:p>
        </p:txBody>
      </p:sp>
      <p:sp>
        <p:nvSpPr>
          <p:cNvPr id="6335" name="Google Shape;6335;p121"/>
          <p:cNvSpPr/>
          <p:nvPr/>
        </p:nvSpPr>
        <p:spPr>
          <a:xfrm>
            <a:off x="720000"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prefixes</a:t>
            </a:r>
            <a:endParaRPr>
              <a:solidFill>
                <a:schemeClr val="lt2"/>
              </a:solidFill>
              <a:latin typeface="Poppins"/>
              <a:ea typeface="Poppins"/>
              <a:cs typeface="Poppins"/>
              <a:sym typeface="Poppins"/>
            </a:endParaRPr>
          </a:p>
        </p:txBody>
      </p:sp>
      <p:sp>
        <p:nvSpPr>
          <p:cNvPr id="6336" name="Google Shape;6336;p121"/>
          <p:cNvSpPr/>
          <p:nvPr/>
        </p:nvSpPr>
        <p:spPr>
          <a:xfrm>
            <a:off x="2011621"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verbs</a:t>
            </a:r>
            <a:endParaRPr>
              <a:solidFill>
                <a:schemeClr val="lt2"/>
              </a:solidFill>
              <a:latin typeface="Poppins"/>
              <a:ea typeface="Poppins"/>
              <a:cs typeface="Poppins"/>
              <a:sym typeface="Poppins"/>
            </a:endParaRPr>
          </a:p>
        </p:txBody>
      </p:sp>
      <p:sp>
        <p:nvSpPr>
          <p:cNvPr id="6337" name="Google Shape;6337;p121"/>
          <p:cNvSpPr/>
          <p:nvPr/>
        </p:nvSpPr>
        <p:spPr>
          <a:xfrm>
            <a:off x="3303242"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latin</a:t>
            </a:r>
            <a:endParaRPr>
              <a:solidFill>
                <a:schemeClr val="lt2"/>
              </a:solidFill>
              <a:latin typeface="Poppins"/>
              <a:ea typeface="Poppins"/>
              <a:cs typeface="Poppins"/>
              <a:sym typeface="Poppins"/>
            </a:endParaRPr>
          </a:p>
        </p:txBody>
      </p:sp>
      <p:sp>
        <p:nvSpPr>
          <p:cNvPr id="6338" name="Google Shape;6338;p121"/>
          <p:cNvSpPr/>
          <p:nvPr/>
        </p:nvSpPr>
        <p:spPr>
          <a:xfrm>
            <a:off x="4594863"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greek</a:t>
            </a:r>
            <a:endParaRPr>
              <a:solidFill>
                <a:schemeClr val="lt2"/>
              </a:solidFill>
              <a:latin typeface="Poppins"/>
              <a:ea typeface="Poppins"/>
              <a:cs typeface="Poppins"/>
              <a:sym typeface="Poppins"/>
            </a:endParaRPr>
          </a:p>
        </p:txBody>
      </p:sp>
      <p:sp>
        <p:nvSpPr>
          <p:cNvPr id="6339" name="Google Shape;6339;p121"/>
          <p:cNvSpPr/>
          <p:nvPr/>
        </p:nvSpPr>
        <p:spPr>
          <a:xfrm>
            <a:off x="5886484"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synonyms</a:t>
            </a:r>
            <a:endParaRPr>
              <a:solidFill>
                <a:schemeClr val="lt2"/>
              </a:solidFill>
              <a:latin typeface="Poppins"/>
              <a:ea typeface="Poppins"/>
              <a:cs typeface="Poppins"/>
              <a:sym typeface="Poppins"/>
            </a:endParaRPr>
          </a:p>
        </p:txBody>
      </p:sp>
      <p:sp>
        <p:nvSpPr>
          <p:cNvPr id="6340" name="Google Shape;6340;p121"/>
          <p:cNvSpPr/>
          <p:nvPr/>
        </p:nvSpPr>
        <p:spPr>
          <a:xfrm>
            <a:off x="7178105" y="4276200"/>
            <a:ext cx="12459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preposition</a:t>
            </a:r>
            <a:endParaRPr>
              <a:solidFill>
                <a:schemeClr val="lt2"/>
              </a:solidFill>
              <a:latin typeface="Poppins"/>
              <a:ea typeface="Poppins"/>
              <a:cs typeface="Poppins"/>
              <a:sym typeface="Poppins"/>
            </a:endParaRPr>
          </a:p>
        </p:txBody>
      </p:sp>
      <p:grpSp>
        <p:nvGrpSpPr>
          <p:cNvPr id="6341" name="Google Shape;6341;p121"/>
          <p:cNvGrpSpPr/>
          <p:nvPr/>
        </p:nvGrpSpPr>
        <p:grpSpPr>
          <a:xfrm flipH="1" rot="1445340">
            <a:off x="-598330" y="3281907"/>
            <a:ext cx="1406380" cy="1866538"/>
            <a:chOff x="3151425" y="238225"/>
            <a:chExt cx="598500" cy="794325"/>
          </a:xfrm>
        </p:grpSpPr>
        <p:sp>
          <p:nvSpPr>
            <p:cNvPr id="6342" name="Google Shape;6342;p121"/>
            <p:cNvSpPr/>
            <p:nvPr/>
          </p:nvSpPr>
          <p:spPr>
            <a:xfrm>
              <a:off x="3442075" y="721075"/>
              <a:ext cx="223925" cy="213350"/>
            </a:xfrm>
            <a:custGeom>
              <a:rect b="b" l="l" r="r" t="t"/>
              <a:pathLst>
                <a:path extrusionOk="0" h="8534" w="8957">
                  <a:moveTo>
                    <a:pt x="6738" y="0"/>
                  </a:moveTo>
                  <a:cubicBezTo>
                    <a:pt x="6281" y="0"/>
                    <a:pt x="5766" y="81"/>
                    <a:pt x="5201" y="296"/>
                  </a:cubicBezTo>
                  <a:cubicBezTo>
                    <a:pt x="4784" y="453"/>
                    <a:pt x="4389" y="667"/>
                    <a:pt x="4022" y="925"/>
                  </a:cubicBezTo>
                  <a:cubicBezTo>
                    <a:pt x="2555" y="1952"/>
                    <a:pt x="1753" y="3704"/>
                    <a:pt x="1197" y="5355"/>
                  </a:cubicBezTo>
                  <a:cubicBezTo>
                    <a:pt x="854" y="6377"/>
                    <a:pt x="537" y="7400"/>
                    <a:pt x="47" y="8363"/>
                  </a:cubicBezTo>
                  <a:cubicBezTo>
                    <a:pt x="1" y="8454"/>
                    <a:pt x="88" y="8533"/>
                    <a:pt x="173" y="8533"/>
                  </a:cubicBezTo>
                  <a:cubicBezTo>
                    <a:pt x="208" y="8533"/>
                    <a:pt x="243" y="8520"/>
                    <a:pt x="267" y="8487"/>
                  </a:cubicBezTo>
                  <a:cubicBezTo>
                    <a:pt x="940" y="7542"/>
                    <a:pt x="1376" y="6479"/>
                    <a:pt x="1812" y="5410"/>
                  </a:cubicBezTo>
                  <a:cubicBezTo>
                    <a:pt x="2183" y="5006"/>
                    <a:pt x="2615" y="4648"/>
                    <a:pt x="3114" y="4428"/>
                  </a:cubicBezTo>
                  <a:cubicBezTo>
                    <a:pt x="4041" y="4030"/>
                    <a:pt x="5275" y="3548"/>
                    <a:pt x="6793" y="2049"/>
                  </a:cubicBezTo>
                  <a:cubicBezTo>
                    <a:pt x="7191" y="1649"/>
                    <a:pt x="7563" y="1131"/>
                    <a:pt x="8746" y="942"/>
                  </a:cubicBezTo>
                  <a:cubicBezTo>
                    <a:pt x="8888" y="920"/>
                    <a:pt x="8956" y="709"/>
                    <a:pt x="8824" y="622"/>
                  </a:cubicBezTo>
                  <a:cubicBezTo>
                    <a:pt x="8479" y="400"/>
                    <a:pt x="7753" y="0"/>
                    <a:pt x="67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1"/>
            <p:cNvSpPr/>
            <p:nvPr/>
          </p:nvSpPr>
          <p:spPr>
            <a:xfrm>
              <a:off x="3477050" y="371025"/>
              <a:ext cx="212225" cy="420975"/>
            </a:xfrm>
            <a:custGeom>
              <a:rect b="b" l="l" r="r" t="t"/>
              <a:pathLst>
                <a:path extrusionOk="0" h="16839" w="8489">
                  <a:moveTo>
                    <a:pt x="8026" y="1"/>
                  </a:moveTo>
                  <a:cubicBezTo>
                    <a:pt x="7985" y="1"/>
                    <a:pt x="7945" y="8"/>
                    <a:pt x="7911" y="22"/>
                  </a:cubicBezTo>
                  <a:cubicBezTo>
                    <a:pt x="5669" y="926"/>
                    <a:pt x="4183" y="2975"/>
                    <a:pt x="3169" y="5081"/>
                  </a:cubicBezTo>
                  <a:cubicBezTo>
                    <a:pt x="2628" y="6213"/>
                    <a:pt x="2179" y="7387"/>
                    <a:pt x="1779" y="8575"/>
                  </a:cubicBezTo>
                  <a:cubicBezTo>
                    <a:pt x="1362" y="9813"/>
                    <a:pt x="1014" y="11051"/>
                    <a:pt x="788" y="12336"/>
                  </a:cubicBezTo>
                  <a:cubicBezTo>
                    <a:pt x="665" y="13033"/>
                    <a:pt x="591" y="13725"/>
                    <a:pt x="528" y="14427"/>
                  </a:cubicBezTo>
                  <a:cubicBezTo>
                    <a:pt x="458" y="15143"/>
                    <a:pt x="284" y="15894"/>
                    <a:pt x="51" y="16573"/>
                  </a:cubicBezTo>
                  <a:cubicBezTo>
                    <a:pt x="1" y="16726"/>
                    <a:pt x="126" y="16839"/>
                    <a:pt x="247" y="16839"/>
                  </a:cubicBezTo>
                  <a:cubicBezTo>
                    <a:pt x="314" y="16839"/>
                    <a:pt x="380" y="16803"/>
                    <a:pt x="413" y="16720"/>
                  </a:cubicBezTo>
                  <a:cubicBezTo>
                    <a:pt x="638" y="16142"/>
                    <a:pt x="780" y="15545"/>
                    <a:pt x="853" y="14931"/>
                  </a:cubicBezTo>
                  <a:cubicBezTo>
                    <a:pt x="926" y="14321"/>
                    <a:pt x="1069" y="13716"/>
                    <a:pt x="1179" y="13111"/>
                  </a:cubicBezTo>
                  <a:cubicBezTo>
                    <a:pt x="1404" y="11868"/>
                    <a:pt x="1738" y="10643"/>
                    <a:pt x="2105" y="9437"/>
                  </a:cubicBezTo>
                  <a:cubicBezTo>
                    <a:pt x="2458" y="8254"/>
                    <a:pt x="2922" y="7098"/>
                    <a:pt x="3421" y="5974"/>
                  </a:cubicBezTo>
                  <a:cubicBezTo>
                    <a:pt x="3458" y="5887"/>
                    <a:pt x="3499" y="5796"/>
                    <a:pt x="3540" y="5709"/>
                  </a:cubicBezTo>
                  <a:cubicBezTo>
                    <a:pt x="3733" y="5451"/>
                    <a:pt x="3953" y="5218"/>
                    <a:pt x="4169" y="4979"/>
                  </a:cubicBezTo>
                  <a:cubicBezTo>
                    <a:pt x="4384" y="4742"/>
                    <a:pt x="4577" y="4480"/>
                    <a:pt x="4788" y="4241"/>
                  </a:cubicBezTo>
                  <a:cubicBezTo>
                    <a:pt x="5201" y="3764"/>
                    <a:pt x="5646" y="3311"/>
                    <a:pt x="6105" y="2875"/>
                  </a:cubicBezTo>
                  <a:cubicBezTo>
                    <a:pt x="6562" y="2443"/>
                    <a:pt x="7013" y="1999"/>
                    <a:pt x="7470" y="1572"/>
                  </a:cubicBezTo>
                  <a:cubicBezTo>
                    <a:pt x="7860" y="1210"/>
                    <a:pt x="8488" y="779"/>
                    <a:pt x="8300" y="174"/>
                  </a:cubicBezTo>
                  <a:cubicBezTo>
                    <a:pt x="8267" y="58"/>
                    <a:pt x="8143" y="1"/>
                    <a:pt x="80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1"/>
            <p:cNvSpPr/>
            <p:nvPr/>
          </p:nvSpPr>
          <p:spPr>
            <a:xfrm>
              <a:off x="3499050" y="588850"/>
              <a:ext cx="83500" cy="116150"/>
            </a:xfrm>
            <a:custGeom>
              <a:rect b="b" l="l" r="r" t="t"/>
              <a:pathLst>
                <a:path extrusionOk="0" h="4646" w="3340">
                  <a:moveTo>
                    <a:pt x="2849" y="1"/>
                  </a:moveTo>
                  <a:cubicBezTo>
                    <a:pt x="2746" y="1"/>
                    <a:pt x="2640" y="47"/>
                    <a:pt x="2550" y="137"/>
                  </a:cubicBezTo>
                  <a:cubicBezTo>
                    <a:pt x="2308" y="380"/>
                    <a:pt x="2170" y="779"/>
                    <a:pt x="2055" y="1100"/>
                  </a:cubicBezTo>
                  <a:cubicBezTo>
                    <a:pt x="1931" y="1458"/>
                    <a:pt x="1817" y="1820"/>
                    <a:pt x="1688" y="2178"/>
                  </a:cubicBezTo>
                  <a:cubicBezTo>
                    <a:pt x="1551" y="2563"/>
                    <a:pt x="1386" y="2953"/>
                    <a:pt x="1165" y="3297"/>
                  </a:cubicBezTo>
                  <a:cubicBezTo>
                    <a:pt x="890" y="3723"/>
                    <a:pt x="492" y="4030"/>
                    <a:pt x="97" y="4343"/>
                  </a:cubicBezTo>
                  <a:cubicBezTo>
                    <a:pt x="1" y="4415"/>
                    <a:pt x="42" y="4540"/>
                    <a:pt x="124" y="4595"/>
                  </a:cubicBezTo>
                  <a:cubicBezTo>
                    <a:pt x="143" y="4623"/>
                    <a:pt x="176" y="4645"/>
                    <a:pt x="212" y="4645"/>
                  </a:cubicBezTo>
                  <a:cubicBezTo>
                    <a:pt x="228" y="4645"/>
                    <a:pt x="245" y="4641"/>
                    <a:pt x="262" y="4631"/>
                  </a:cubicBezTo>
                  <a:cubicBezTo>
                    <a:pt x="913" y="4237"/>
                    <a:pt x="1523" y="3824"/>
                    <a:pt x="2037" y="3251"/>
                  </a:cubicBezTo>
                  <a:cubicBezTo>
                    <a:pt x="2556" y="2682"/>
                    <a:pt x="2986" y="2031"/>
                    <a:pt x="3188" y="1279"/>
                  </a:cubicBezTo>
                  <a:cubicBezTo>
                    <a:pt x="3271" y="954"/>
                    <a:pt x="3339" y="499"/>
                    <a:pt x="3155" y="192"/>
                  </a:cubicBezTo>
                  <a:cubicBezTo>
                    <a:pt x="3080" y="62"/>
                    <a:pt x="2967"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1"/>
            <p:cNvSpPr/>
            <p:nvPr/>
          </p:nvSpPr>
          <p:spPr>
            <a:xfrm>
              <a:off x="3493100" y="503900"/>
              <a:ext cx="32825" cy="136050"/>
            </a:xfrm>
            <a:custGeom>
              <a:rect b="b" l="l" r="r" t="t"/>
              <a:pathLst>
                <a:path extrusionOk="0" h="5442" w="1313">
                  <a:moveTo>
                    <a:pt x="965" y="0"/>
                  </a:moveTo>
                  <a:cubicBezTo>
                    <a:pt x="699" y="0"/>
                    <a:pt x="506" y="315"/>
                    <a:pt x="390" y="517"/>
                  </a:cubicBezTo>
                  <a:cubicBezTo>
                    <a:pt x="42" y="1105"/>
                    <a:pt x="0" y="1825"/>
                    <a:pt x="28" y="2490"/>
                  </a:cubicBezTo>
                  <a:cubicBezTo>
                    <a:pt x="64" y="3457"/>
                    <a:pt x="298" y="4393"/>
                    <a:pt x="519" y="5328"/>
                  </a:cubicBezTo>
                  <a:cubicBezTo>
                    <a:pt x="535" y="5406"/>
                    <a:pt x="598" y="5441"/>
                    <a:pt x="659" y="5441"/>
                  </a:cubicBezTo>
                  <a:cubicBezTo>
                    <a:pt x="736" y="5441"/>
                    <a:pt x="811" y="5386"/>
                    <a:pt x="794" y="5287"/>
                  </a:cubicBezTo>
                  <a:cubicBezTo>
                    <a:pt x="785" y="5250"/>
                    <a:pt x="779" y="5214"/>
                    <a:pt x="771" y="5177"/>
                  </a:cubicBezTo>
                  <a:cubicBezTo>
                    <a:pt x="840" y="5177"/>
                    <a:pt x="904" y="5127"/>
                    <a:pt x="885" y="5044"/>
                  </a:cubicBezTo>
                  <a:cubicBezTo>
                    <a:pt x="724" y="4314"/>
                    <a:pt x="647" y="3531"/>
                    <a:pt x="734" y="2792"/>
                  </a:cubicBezTo>
                  <a:cubicBezTo>
                    <a:pt x="779" y="2398"/>
                    <a:pt x="872" y="2017"/>
                    <a:pt x="995" y="1641"/>
                  </a:cubicBezTo>
                  <a:cubicBezTo>
                    <a:pt x="1110" y="1306"/>
                    <a:pt x="1238" y="967"/>
                    <a:pt x="1275" y="610"/>
                  </a:cubicBezTo>
                  <a:cubicBezTo>
                    <a:pt x="1298" y="384"/>
                    <a:pt x="1312" y="50"/>
                    <a:pt x="1018" y="4"/>
                  </a:cubicBezTo>
                  <a:cubicBezTo>
                    <a:pt x="1000" y="2"/>
                    <a:pt x="982"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1"/>
            <p:cNvSpPr/>
            <p:nvPr/>
          </p:nvSpPr>
          <p:spPr>
            <a:xfrm>
              <a:off x="3272575" y="333800"/>
              <a:ext cx="185200" cy="246850"/>
            </a:xfrm>
            <a:custGeom>
              <a:rect b="b" l="l" r="r" t="t"/>
              <a:pathLst>
                <a:path extrusionOk="0" h="9874" w="7408">
                  <a:moveTo>
                    <a:pt x="307" y="1"/>
                  </a:moveTo>
                  <a:cubicBezTo>
                    <a:pt x="135" y="1"/>
                    <a:pt x="1" y="231"/>
                    <a:pt x="181" y="342"/>
                  </a:cubicBezTo>
                  <a:cubicBezTo>
                    <a:pt x="516" y="544"/>
                    <a:pt x="778" y="837"/>
                    <a:pt x="1089" y="1071"/>
                  </a:cubicBezTo>
                  <a:cubicBezTo>
                    <a:pt x="1406" y="1305"/>
                    <a:pt x="1718" y="1534"/>
                    <a:pt x="2016" y="1782"/>
                  </a:cubicBezTo>
                  <a:cubicBezTo>
                    <a:pt x="2626" y="2286"/>
                    <a:pt x="3189" y="2841"/>
                    <a:pt x="3708" y="3437"/>
                  </a:cubicBezTo>
                  <a:cubicBezTo>
                    <a:pt x="4726" y="4607"/>
                    <a:pt x="5565" y="5945"/>
                    <a:pt x="6243" y="7344"/>
                  </a:cubicBezTo>
                  <a:cubicBezTo>
                    <a:pt x="6436" y="7734"/>
                    <a:pt x="6611" y="8138"/>
                    <a:pt x="6762" y="8546"/>
                  </a:cubicBezTo>
                  <a:cubicBezTo>
                    <a:pt x="6918" y="8963"/>
                    <a:pt x="7033" y="9404"/>
                    <a:pt x="7206" y="9812"/>
                  </a:cubicBezTo>
                  <a:cubicBezTo>
                    <a:pt x="7226" y="9856"/>
                    <a:pt x="7260" y="9874"/>
                    <a:pt x="7294" y="9874"/>
                  </a:cubicBezTo>
                  <a:cubicBezTo>
                    <a:pt x="7350" y="9874"/>
                    <a:pt x="7407" y="9825"/>
                    <a:pt x="7405" y="9757"/>
                  </a:cubicBezTo>
                  <a:cubicBezTo>
                    <a:pt x="7363" y="8982"/>
                    <a:pt x="7079" y="8174"/>
                    <a:pt x="6821" y="7446"/>
                  </a:cubicBezTo>
                  <a:cubicBezTo>
                    <a:pt x="6556" y="6688"/>
                    <a:pt x="6230" y="5945"/>
                    <a:pt x="5817" y="5258"/>
                  </a:cubicBezTo>
                  <a:cubicBezTo>
                    <a:pt x="4978" y="3864"/>
                    <a:pt x="3928" y="2607"/>
                    <a:pt x="2704" y="1534"/>
                  </a:cubicBezTo>
                  <a:cubicBezTo>
                    <a:pt x="2364" y="1236"/>
                    <a:pt x="2012" y="956"/>
                    <a:pt x="1644" y="690"/>
                  </a:cubicBezTo>
                  <a:cubicBezTo>
                    <a:pt x="1470" y="562"/>
                    <a:pt x="1282" y="438"/>
                    <a:pt x="1089" y="337"/>
                  </a:cubicBezTo>
                  <a:cubicBezTo>
                    <a:pt x="869" y="218"/>
                    <a:pt x="630" y="154"/>
                    <a:pt x="410" y="30"/>
                  </a:cubicBezTo>
                  <a:cubicBezTo>
                    <a:pt x="376" y="9"/>
                    <a:pt x="341" y="1"/>
                    <a:pt x="3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1"/>
            <p:cNvSpPr/>
            <p:nvPr/>
          </p:nvSpPr>
          <p:spPr>
            <a:xfrm>
              <a:off x="3317275" y="443425"/>
              <a:ext cx="158750" cy="212425"/>
            </a:xfrm>
            <a:custGeom>
              <a:rect b="b" l="l" r="r" t="t"/>
              <a:pathLst>
                <a:path extrusionOk="0" h="8497" w="6350">
                  <a:moveTo>
                    <a:pt x="215" y="1"/>
                  </a:moveTo>
                  <a:cubicBezTo>
                    <a:pt x="29" y="1"/>
                    <a:pt x="1" y="292"/>
                    <a:pt x="196" y="322"/>
                  </a:cubicBezTo>
                  <a:cubicBezTo>
                    <a:pt x="516" y="373"/>
                    <a:pt x="819" y="492"/>
                    <a:pt x="1113" y="621"/>
                  </a:cubicBezTo>
                  <a:cubicBezTo>
                    <a:pt x="1401" y="749"/>
                    <a:pt x="1695" y="868"/>
                    <a:pt x="1979" y="1015"/>
                  </a:cubicBezTo>
                  <a:cubicBezTo>
                    <a:pt x="2525" y="1295"/>
                    <a:pt x="3048" y="1634"/>
                    <a:pt x="3498" y="2060"/>
                  </a:cubicBezTo>
                  <a:cubicBezTo>
                    <a:pt x="4538" y="3051"/>
                    <a:pt x="5116" y="4349"/>
                    <a:pt x="5382" y="5743"/>
                  </a:cubicBezTo>
                  <a:cubicBezTo>
                    <a:pt x="5469" y="6174"/>
                    <a:pt x="5524" y="6610"/>
                    <a:pt x="5570" y="7046"/>
                  </a:cubicBezTo>
                  <a:cubicBezTo>
                    <a:pt x="5621" y="7499"/>
                    <a:pt x="5653" y="7927"/>
                    <a:pt x="5791" y="8361"/>
                  </a:cubicBezTo>
                  <a:cubicBezTo>
                    <a:pt x="5819" y="8456"/>
                    <a:pt x="5892" y="8496"/>
                    <a:pt x="5970" y="8496"/>
                  </a:cubicBezTo>
                  <a:cubicBezTo>
                    <a:pt x="6081" y="8496"/>
                    <a:pt x="6203" y="8416"/>
                    <a:pt x="6222" y="8297"/>
                  </a:cubicBezTo>
                  <a:cubicBezTo>
                    <a:pt x="6350" y="7476"/>
                    <a:pt x="6185" y="6583"/>
                    <a:pt x="6038" y="5775"/>
                  </a:cubicBezTo>
                  <a:cubicBezTo>
                    <a:pt x="5892" y="4964"/>
                    <a:pt x="5662" y="4151"/>
                    <a:pt x="5291" y="3414"/>
                  </a:cubicBezTo>
                  <a:cubicBezTo>
                    <a:pt x="4671" y="2189"/>
                    <a:pt x="3657" y="1203"/>
                    <a:pt x="2452" y="557"/>
                  </a:cubicBezTo>
                  <a:cubicBezTo>
                    <a:pt x="2117" y="377"/>
                    <a:pt x="1746" y="227"/>
                    <a:pt x="1374" y="144"/>
                  </a:cubicBezTo>
                  <a:cubicBezTo>
                    <a:pt x="998" y="61"/>
                    <a:pt x="618" y="43"/>
                    <a:pt x="237" y="2"/>
                  </a:cubicBezTo>
                  <a:cubicBezTo>
                    <a:pt x="229" y="1"/>
                    <a:pt x="222" y="1"/>
                    <a:pt x="2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1"/>
            <p:cNvSpPr/>
            <p:nvPr/>
          </p:nvSpPr>
          <p:spPr>
            <a:xfrm>
              <a:off x="3447350" y="433300"/>
              <a:ext cx="28100" cy="214900"/>
            </a:xfrm>
            <a:custGeom>
              <a:rect b="b" l="l" r="r" t="t"/>
              <a:pathLst>
                <a:path extrusionOk="0" h="8596" w="1124">
                  <a:moveTo>
                    <a:pt x="396" y="1"/>
                  </a:moveTo>
                  <a:cubicBezTo>
                    <a:pt x="308" y="1"/>
                    <a:pt x="218" y="53"/>
                    <a:pt x="198" y="164"/>
                  </a:cubicBezTo>
                  <a:cubicBezTo>
                    <a:pt x="74" y="837"/>
                    <a:pt x="1" y="1480"/>
                    <a:pt x="14" y="2168"/>
                  </a:cubicBezTo>
                  <a:cubicBezTo>
                    <a:pt x="33" y="2865"/>
                    <a:pt x="120" y="3566"/>
                    <a:pt x="184" y="4264"/>
                  </a:cubicBezTo>
                  <a:cubicBezTo>
                    <a:pt x="249" y="4965"/>
                    <a:pt x="312" y="5667"/>
                    <a:pt x="386" y="6368"/>
                  </a:cubicBezTo>
                  <a:cubicBezTo>
                    <a:pt x="459" y="7075"/>
                    <a:pt x="524" y="7813"/>
                    <a:pt x="729" y="8497"/>
                  </a:cubicBezTo>
                  <a:cubicBezTo>
                    <a:pt x="751" y="8566"/>
                    <a:pt x="806" y="8595"/>
                    <a:pt x="865" y="8595"/>
                  </a:cubicBezTo>
                  <a:cubicBezTo>
                    <a:pt x="947" y="8595"/>
                    <a:pt x="1036" y="8538"/>
                    <a:pt x="1046" y="8450"/>
                  </a:cubicBezTo>
                  <a:cubicBezTo>
                    <a:pt x="1124" y="7771"/>
                    <a:pt x="1060" y="7052"/>
                    <a:pt x="1005" y="6368"/>
                  </a:cubicBezTo>
                  <a:cubicBezTo>
                    <a:pt x="950" y="5667"/>
                    <a:pt x="886" y="4960"/>
                    <a:pt x="821" y="4259"/>
                  </a:cubicBezTo>
                  <a:cubicBezTo>
                    <a:pt x="761" y="3576"/>
                    <a:pt x="698" y="2888"/>
                    <a:pt x="638" y="2204"/>
                  </a:cubicBezTo>
                  <a:cubicBezTo>
                    <a:pt x="579" y="1553"/>
                    <a:pt x="486" y="865"/>
                    <a:pt x="583" y="209"/>
                  </a:cubicBezTo>
                  <a:cubicBezTo>
                    <a:pt x="603" y="74"/>
                    <a:pt x="501" y="1"/>
                    <a:pt x="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1"/>
            <p:cNvSpPr/>
            <p:nvPr/>
          </p:nvSpPr>
          <p:spPr>
            <a:xfrm>
              <a:off x="3476000" y="537450"/>
              <a:ext cx="127150" cy="163300"/>
            </a:xfrm>
            <a:custGeom>
              <a:rect b="b" l="l" r="r" t="t"/>
              <a:pathLst>
                <a:path extrusionOk="0" h="6532" w="5086">
                  <a:moveTo>
                    <a:pt x="4657" y="1"/>
                  </a:moveTo>
                  <a:cubicBezTo>
                    <a:pt x="4639" y="1"/>
                    <a:pt x="4620" y="2"/>
                    <a:pt x="4600" y="5"/>
                  </a:cubicBezTo>
                  <a:cubicBezTo>
                    <a:pt x="3188" y="225"/>
                    <a:pt x="1996" y="1463"/>
                    <a:pt x="1234" y="2602"/>
                  </a:cubicBezTo>
                  <a:cubicBezTo>
                    <a:pt x="858" y="3165"/>
                    <a:pt x="551" y="3770"/>
                    <a:pt x="326" y="4408"/>
                  </a:cubicBezTo>
                  <a:cubicBezTo>
                    <a:pt x="216" y="4720"/>
                    <a:pt x="111" y="5046"/>
                    <a:pt x="56" y="5371"/>
                  </a:cubicBezTo>
                  <a:cubicBezTo>
                    <a:pt x="1" y="5711"/>
                    <a:pt x="28" y="6073"/>
                    <a:pt x="79" y="6412"/>
                  </a:cubicBezTo>
                  <a:cubicBezTo>
                    <a:pt x="89" y="6487"/>
                    <a:pt x="160" y="6531"/>
                    <a:pt x="229" y="6531"/>
                  </a:cubicBezTo>
                  <a:cubicBezTo>
                    <a:pt x="282" y="6531"/>
                    <a:pt x="334" y="6504"/>
                    <a:pt x="354" y="6444"/>
                  </a:cubicBezTo>
                  <a:cubicBezTo>
                    <a:pt x="735" y="5275"/>
                    <a:pt x="1023" y="4083"/>
                    <a:pt x="1707" y="3042"/>
                  </a:cubicBezTo>
                  <a:cubicBezTo>
                    <a:pt x="2041" y="2532"/>
                    <a:pt x="2436" y="2060"/>
                    <a:pt x="2885" y="1652"/>
                  </a:cubicBezTo>
                  <a:cubicBezTo>
                    <a:pt x="3404" y="1180"/>
                    <a:pt x="3990" y="748"/>
                    <a:pt x="4697" y="638"/>
                  </a:cubicBezTo>
                  <a:cubicBezTo>
                    <a:pt x="5086" y="577"/>
                    <a:pt x="5017" y="1"/>
                    <a:pt x="4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1"/>
            <p:cNvSpPr/>
            <p:nvPr/>
          </p:nvSpPr>
          <p:spPr>
            <a:xfrm>
              <a:off x="3387000" y="594225"/>
              <a:ext cx="103725" cy="386075"/>
            </a:xfrm>
            <a:custGeom>
              <a:rect b="b" l="l" r="r" t="t"/>
              <a:pathLst>
                <a:path extrusionOk="0" h="15443" w="4149">
                  <a:moveTo>
                    <a:pt x="227" y="0"/>
                  </a:moveTo>
                  <a:cubicBezTo>
                    <a:pt x="61" y="0"/>
                    <a:pt x="0" y="288"/>
                    <a:pt x="176" y="339"/>
                  </a:cubicBezTo>
                  <a:cubicBezTo>
                    <a:pt x="511" y="436"/>
                    <a:pt x="823" y="629"/>
                    <a:pt x="1112" y="826"/>
                  </a:cubicBezTo>
                  <a:cubicBezTo>
                    <a:pt x="1391" y="1014"/>
                    <a:pt x="1666" y="1220"/>
                    <a:pt x="1920" y="1440"/>
                  </a:cubicBezTo>
                  <a:cubicBezTo>
                    <a:pt x="2432" y="1889"/>
                    <a:pt x="2841" y="2462"/>
                    <a:pt x="3093" y="3095"/>
                  </a:cubicBezTo>
                  <a:cubicBezTo>
                    <a:pt x="3423" y="3912"/>
                    <a:pt x="3382" y="5068"/>
                    <a:pt x="3414" y="6118"/>
                  </a:cubicBezTo>
                  <a:cubicBezTo>
                    <a:pt x="3442" y="6962"/>
                    <a:pt x="3103" y="9039"/>
                    <a:pt x="2841" y="10158"/>
                  </a:cubicBezTo>
                  <a:cubicBezTo>
                    <a:pt x="2621" y="11098"/>
                    <a:pt x="1699" y="14404"/>
                    <a:pt x="1479" y="15344"/>
                  </a:cubicBezTo>
                  <a:cubicBezTo>
                    <a:pt x="1464" y="15412"/>
                    <a:pt x="1468" y="15443"/>
                    <a:pt x="1489" y="15443"/>
                  </a:cubicBezTo>
                  <a:cubicBezTo>
                    <a:pt x="1622" y="15443"/>
                    <a:pt x="2410" y="14191"/>
                    <a:pt x="2731" y="13382"/>
                  </a:cubicBezTo>
                  <a:cubicBezTo>
                    <a:pt x="3886" y="10470"/>
                    <a:pt x="4052" y="7315"/>
                    <a:pt x="4098" y="6393"/>
                  </a:cubicBezTo>
                  <a:cubicBezTo>
                    <a:pt x="4148" y="5425"/>
                    <a:pt x="4066" y="3912"/>
                    <a:pt x="3736" y="2995"/>
                  </a:cubicBezTo>
                  <a:cubicBezTo>
                    <a:pt x="3482" y="2284"/>
                    <a:pt x="3048" y="1641"/>
                    <a:pt x="2506" y="1119"/>
                  </a:cubicBezTo>
                  <a:cubicBezTo>
                    <a:pt x="2199" y="821"/>
                    <a:pt x="1865" y="555"/>
                    <a:pt x="1474" y="381"/>
                  </a:cubicBezTo>
                  <a:cubicBezTo>
                    <a:pt x="1080" y="197"/>
                    <a:pt x="681" y="115"/>
                    <a:pt x="263" y="5"/>
                  </a:cubicBezTo>
                  <a:cubicBezTo>
                    <a:pt x="250" y="2"/>
                    <a:pt x="238" y="0"/>
                    <a:pt x="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1"/>
            <p:cNvSpPr/>
            <p:nvPr/>
          </p:nvSpPr>
          <p:spPr>
            <a:xfrm>
              <a:off x="3231900" y="558100"/>
              <a:ext cx="226675" cy="91600"/>
            </a:xfrm>
            <a:custGeom>
              <a:rect b="b" l="l" r="r" t="t"/>
              <a:pathLst>
                <a:path extrusionOk="0" h="3664" w="9067">
                  <a:moveTo>
                    <a:pt x="4133" y="1"/>
                  </a:moveTo>
                  <a:cubicBezTo>
                    <a:pt x="2564" y="1"/>
                    <a:pt x="1450" y="1070"/>
                    <a:pt x="887" y="1752"/>
                  </a:cubicBezTo>
                  <a:cubicBezTo>
                    <a:pt x="1" y="2821"/>
                    <a:pt x="185" y="3251"/>
                    <a:pt x="282" y="3348"/>
                  </a:cubicBezTo>
                  <a:cubicBezTo>
                    <a:pt x="359" y="3427"/>
                    <a:pt x="443" y="3458"/>
                    <a:pt x="531" y="3458"/>
                  </a:cubicBezTo>
                  <a:cubicBezTo>
                    <a:pt x="755" y="3458"/>
                    <a:pt x="1004" y="3257"/>
                    <a:pt x="1230" y="3133"/>
                  </a:cubicBezTo>
                  <a:cubicBezTo>
                    <a:pt x="1575" y="2940"/>
                    <a:pt x="1914" y="2747"/>
                    <a:pt x="2276" y="2601"/>
                  </a:cubicBezTo>
                  <a:cubicBezTo>
                    <a:pt x="2657" y="2440"/>
                    <a:pt x="3065" y="2371"/>
                    <a:pt x="3473" y="2307"/>
                  </a:cubicBezTo>
                  <a:cubicBezTo>
                    <a:pt x="3886" y="2243"/>
                    <a:pt x="4308" y="2197"/>
                    <a:pt x="4729" y="2197"/>
                  </a:cubicBezTo>
                  <a:cubicBezTo>
                    <a:pt x="5482" y="2201"/>
                    <a:pt x="6238" y="2307"/>
                    <a:pt x="6949" y="2555"/>
                  </a:cubicBezTo>
                  <a:cubicBezTo>
                    <a:pt x="7279" y="2669"/>
                    <a:pt x="7586" y="2817"/>
                    <a:pt x="7889" y="2991"/>
                  </a:cubicBezTo>
                  <a:cubicBezTo>
                    <a:pt x="8211" y="3174"/>
                    <a:pt x="8513" y="3353"/>
                    <a:pt x="8770" y="3619"/>
                  </a:cubicBezTo>
                  <a:cubicBezTo>
                    <a:pt x="8800" y="3650"/>
                    <a:pt x="8835" y="3663"/>
                    <a:pt x="8870" y="3663"/>
                  </a:cubicBezTo>
                  <a:cubicBezTo>
                    <a:pt x="8973" y="3663"/>
                    <a:pt x="9067" y="3549"/>
                    <a:pt x="8981" y="3454"/>
                  </a:cubicBezTo>
                  <a:cubicBezTo>
                    <a:pt x="8761" y="3215"/>
                    <a:pt x="8541" y="2963"/>
                    <a:pt x="8283" y="2762"/>
                  </a:cubicBezTo>
                  <a:cubicBezTo>
                    <a:pt x="8361" y="2707"/>
                    <a:pt x="8421" y="2614"/>
                    <a:pt x="8431" y="2523"/>
                  </a:cubicBezTo>
                  <a:cubicBezTo>
                    <a:pt x="8448" y="2358"/>
                    <a:pt x="8329" y="2257"/>
                    <a:pt x="8215" y="2165"/>
                  </a:cubicBezTo>
                  <a:cubicBezTo>
                    <a:pt x="7555" y="1634"/>
                    <a:pt x="6926" y="1001"/>
                    <a:pt x="6183" y="582"/>
                  </a:cubicBezTo>
                  <a:cubicBezTo>
                    <a:pt x="5434" y="165"/>
                    <a:pt x="4748" y="1"/>
                    <a:pt x="4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1"/>
            <p:cNvSpPr/>
            <p:nvPr/>
          </p:nvSpPr>
          <p:spPr>
            <a:xfrm>
              <a:off x="3256575" y="433175"/>
              <a:ext cx="119825" cy="52850"/>
            </a:xfrm>
            <a:custGeom>
              <a:rect b="b" l="l" r="r" t="t"/>
              <a:pathLst>
                <a:path extrusionOk="0" h="2114" w="4793">
                  <a:moveTo>
                    <a:pt x="2190" y="0"/>
                  </a:moveTo>
                  <a:cubicBezTo>
                    <a:pt x="1813" y="0"/>
                    <a:pt x="1441" y="89"/>
                    <a:pt x="1124" y="296"/>
                  </a:cubicBezTo>
                  <a:cubicBezTo>
                    <a:pt x="849" y="476"/>
                    <a:pt x="637" y="755"/>
                    <a:pt x="468" y="1031"/>
                  </a:cubicBezTo>
                  <a:cubicBezTo>
                    <a:pt x="321" y="1265"/>
                    <a:pt x="0" y="1623"/>
                    <a:pt x="110" y="1915"/>
                  </a:cubicBezTo>
                  <a:cubicBezTo>
                    <a:pt x="165" y="2063"/>
                    <a:pt x="278" y="2113"/>
                    <a:pt x="407" y="2113"/>
                  </a:cubicBezTo>
                  <a:cubicBezTo>
                    <a:pt x="591" y="2113"/>
                    <a:pt x="808" y="2012"/>
                    <a:pt x="940" y="1947"/>
                  </a:cubicBezTo>
                  <a:cubicBezTo>
                    <a:pt x="1298" y="1778"/>
                    <a:pt x="1624" y="1590"/>
                    <a:pt x="2009" y="1490"/>
                  </a:cubicBezTo>
                  <a:cubicBezTo>
                    <a:pt x="2413" y="1382"/>
                    <a:pt x="2865" y="1324"/>
                    <a:pt x="3315" y="1324"/>
                  </a:cubicBezTo>
                  <a:cubicBezTo>
                    <a:pt x="3770" y="1324"/>
                    <a:pt x="4224" y="1383"/>
                    <a:pt x="4627" y="1513"/>
                  </a:cubicBezTo>
                  <a:cubicBezTo>
                    <a:pt x="4639" y="1517"/>
                    <a:pt x="4651" y="1518"/>
                    <a:pt x="4663" y="1518"/>
                  </a:cubicBezTo>
                  <a:cubicBezTo>
                    <a:pt x="4744" y="1518"/>
                    <a:pt x="4793" y="1426"/>
                    <a:pt x="4756" y="1365"/>
                  </a:cubicBezTo>
                  <a:cubicBezTo>
                    <a:pt x="4760" y="1278"/>
                    <a:pt x="4705" y="1219"/>
                    <a:pt x="4646" y="1164"/>
                  </a:cubicBezTo>
                  <a:cubicBezTo>
                    <a:pt x="4495" y="1017"/>
                    <a:pt x="4316" y="902"/>
                    <a:pt x="4155" y="764"/>
                  </a:cubicBezTo>
                  <a:cubicBezTo>
                    <a:pt x="3880" y="526"/>
                    <a:pt x="3560" y="351"/>
                    <a:pt x="3219" y="209"/>
                  </a:cubicBezTo>
                  <a:cubicBezTo>
                    <a:pt x="2902" y="78"/>
                    <a:pt x="2544"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1"/>
            <p:cNvSpPr/>
            <p:nvPr/>
          </p:nvSpPr>
          <p:spPr>
            <a:xfrm>
              <a:off x="3334075" y="736500"/>
              <a:ext cx="126825" cy="296050"/>
            </a:xfrm>
            <a:custGeom>
              <a:rect b="b" l="l" r="r" t="t"/>
              <a:pathLst>
                <a:path extrusionOk="0" h="11842" w="5073">
                  <a:moveTo>
                    <a:pt x="691" y="1"/>
                  </a:moveTo>
                  <a:cubicBezTo>
                    <a:pt x="684" y="1"/>
                    <a:pt x="677" y="1"/>
                    <a:pt x="670" y="1"/>
                  </a:cubicBezTo>
                  <a:cubicBezTo>
                    <a:pt x="331" y="10"/>
                    <a:pt x="1" y="262"/>
                    <a:pt x="115" y="628"/>
                  </a:cubicBezTo>
                  <a:cubicBezTo>
                    <a:pt x="335" y="1330"/>
                    <a:pt x="1330" y="1257"/>
                    <a:pt x="1885" y="1445"/>
                  </a:cubicBezTo>
                  <a:cubicBezTo>
                    <a:pt x="2252" y="1569"/>
                    <a:pt x="2615" y="1739"/>
                    <a:pt x="2930" y="1968"/>
                  </a:cubicBezTo>
                  <a:cubicBezTo>
                    <a:pt x="3074" y="2073"/>
                    <a:pt x="3233" y="2169"/>
                    <a:pt x="3371" y="2285"/>
                  </a:cubicBezTo>
                  <a:cubicBezTo>
                    <a:pt x="3550" y="2518"/>
                    <a:pt x="3706" y="2765"/>
                    <a:pt x="3838" y="3027"/>
                  </a:cubicBezTo>
                  <a:cubicBezTo>
                    <a:pt x="4499" y="4343"/>
                    <a:pt x="4449" y="5834"/>
                    <a:pt x="4069" y="7237"/>
                  </a:cubicBezTo>
                  <a:cubicBezTo>
                    <a:pt x="3724" y="8521"/>
                    <a:pt x="2087" y="10076"/>
                    <a:pt x="1844" y="10984"/>
                  </a:cubicBezTo>
                  <a:cubicBezTo>
                    <a:pt x="1802" y="11149"/>
                    <a:pt x="1899" y="11841"/>
                    <a:pt x="2124" y="11841"/>
                  </a:cubicBezTo>
                  <a:cubicBezTo>
                    <a:pt x="2124" y="11841"/>
                    <a:pt x="2125" y="11841"/>
                    <a:pt x="2125" y="11841"/>
                  </a:cubicBezTo>
                  <a:cubicBezTo>
                    <a:pt x="2395" y="11841"/>
                    <a:pt x="3694" y="10631"/>
                    <a:pt x="4499" y="8200"/>
                  </a:cubicBezTo>
                  <a:cubicBezTo>
                    <a:pt x="4746" y="7457"/>
                    <a:pt x="5032" y="6366"/>
                    <a:pt x="5036" y="5581"/>
                  </a:cubicBezTo>
                  <a:cubicBezTo>
                    <a:pt x="5059" y="5553"/>
                    <a:pt x="5072" y="5521"/>
                    <a:pt x="5072" y="5481"/>
                  </a:cubicBezTo>
                  <a:cubicBezTo>
                    <a:pt x="5072" y="5311"/>
                    <a:pt x="5068" y="5151"/>
                    <a:pt x="5027" y="4985"/>
                  </a:cubicBezTo>
                  <a:cubicBezTo>
                    <a:pt x="5022" y="4971"/>
                    <a:pt x="5017" y="4954"/>
                    <a:pt x="5013" y="4935"/>
                  </a:cubicBezTo>
                  <a:cubicBezTo>
                    <a:pt x="4958" y="4302"/>
                    <a:pt x="4816" y="3682"/>
                    <a:pt x="4568" y="3091"/>
                  </a:cubicBezTo>
                  <a:cubicBezTo>
                    <a:pt x="4037" y="1817"/>
                    <a:pt x="2981" y="725"/>
                    <a:pt x="1679" y="234"/>
                  </a:cubicBezTo>
                  <a:cubicBezTo>
                    <a:pt x="1374" y="122"/>
                    <a:pt x="1020"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1"/>
            <p:cNvSpPr/>
            <p:nvPr/>
          </p:nvSpPr>
          <p:spPr>
            <a:xfrm>
              <a:off x="3465650" y="729575"/>
              <a:ext cx="150200" cy="137025"/>
            </a:xfrm>
            <a:custGeom>
              <a:rect b="b" l="l" r="r" t="t"/>
              <a:pathLst>
                <a:path extrusionOk="0" h="5481" w="6008">
                  <a:moveTo>
                    <a:pt x="5889" y="1"/>
                  </a:moveTo>
                  <a:cubicBezTo>
                    <a:pt x="5882" y="1"/>
                    <a:pt x="5875" y="1"/>
                    <a:pt x="5867" y="3"/>
                  </a:cubicBezTo>
                  <a:cubicBezTo>
                    <a:pt x="5194" y="130"/>
                    <a:pt x="4542" y="410"/>
                    <a:pt x="3951" y="745"/>
                  </a:cubicBezTo>
                  <a:cubicBezTo>
                    <a:pt x="3346" y="1093"/>
                    <a:pt x="2745" y="1465"/>
                    <a:pt x="2231" y="1942"/>
                  </a:cubicBezTo>
                  <a:cubicBezTo>
                    <a:pt x="1731" y="2410"/>
                    <a:pt x="1263" y="2932"/>
                    <a:pt x="865" y="3487"/>
                  </a:cubicBezTo>
                  <a:cubicBezTo>
                    <a:pt x="484" y="4020"/>
                    <a:pt x="99" y="4630"/>
                    <a:pt x="16" y="5294"/>
                  </a:cubicBezTo>
                  <a:cubicBezTo>
                    <a:pt x="1" y="5395"/>
                    <a:pt x="100" y="5480"/>
                    <a:pt x="192" y="5480"/>
                  </a:cubicBezTo>
                  <a:cubicBezTo>
                    <a:pt x="238" y="5480"/>
                    <a:pt x="282" y="5459"/>
                    <a:pt x="309" y="5409"/>
                  </a:cubicBezTo>
                  <a:cubicBezTo>
                    <a:pt x="626" y="4863"/>
                    <a:pt x="878" y="4290"/>
                    <a:pt x="1250" y="3772"/>
                  </a:cubicBezTo>
                  <a:cubicBezTo>
                    <a:pt x="1625" y="3244"/>
                    <a:pt x="2066" y="2767"/>
                    <a:pt x="2529" y="2314"/>
                  </a:cubicBezTo>
                  <a:cubicBezTo>
                    <a:pt x="2997" y="1851"/>
                    <a:pt x="3464" y="1373"/>
                    <a:pt x="4019" y="1015"/>
                  </a:cubicBezTo>
                  <a:cubicBezTo>
                    <a:pt x="4601" y="635"/>
                    <a:pt x="5230" y="378"/>
                    <a:pt x="5895" y="195"/>
                  </a:cubicBezTo>
                  <a:cubicBezTo>
                    <a:pt x="6008" y="164"/>
                    <a:pt x="5998" y="1"/>
                    <a:pt x="5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1"/>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1"/>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1"/>
            <p:cNvSpPr/>
            <p:nvPr/>
          </p:nvSpPr>
          <p:spPr>
            <a:xfrm>
              <a:off x="3347950" y="319225"/>
              <a:ext cx="171075" cy="207950"/>
            </a:xfrm>
            <a:custGeom>
              <a:rect b="b" l="l" r="r" t="t"/>
              <a:pathLst>
                <a:path extrusionOk="0" h="8318" w="6843">
                  <a:moveTo>
                    <a:pt x="3842" y="1"/>
                  </a:moveTo>
                  <a:cubicBezTo>
                    <a:pt x="3788" y="1"/>
                    <a:pt x="3736" y="18"/>
                    <a:pt x="3696" y="58"/>
                  </a:cubicBezTo>
                  <a:cubicBezTo>
                    <a:pt x="3201" y="567"/>
                    <a:pt x="2821" y="1177"/>
                    <a:pt x="2623" y="1865"/>
                  </a:cubicBezTo>
                  <a:cubicBezTo>
                    <a:pt x="2536" y="2168"/>
                    <a:pt x="2440" y="2543"/>
                    <a:pt x="2449" y="2901"/>
                  </a:cubicBezTo>
                  <a:cubicBezTo>
                    <a:pt x="2142" y="2667"/>
                    <a:pt x="1803" y="2488"/>
                    <a:pt x="1436" y="2369"/>
                  </a:cubicBezTo>
                  <a:cubicBezTo>
                    <a:pt x="1232" y="2304"/>
                    <a:pt x="1006" y="2239"/>
                    <a:pt x="785" y="2239"/>
                  </a:cubicBezTo>
                  <a:cubicBezTo>
                    <a:pt x="662" y="2239"/>
                    <a:pt x="541" y="2259"/>
                    <a:pt x="427" y="2310"/>
                  </a:cubicBezTo>
                  <a:cubicBezTo>
                    <a:pt x="83" y="2461"/>
                    <a:pt x="0" y="2828"/>
                    <a:pt x="5" y="3172"/>
                  </a:cubicBezTo>
                  <a:cubicBezTo>
                    <a:pt x="9" y="3859"/>
                    <a:pt x="381" y="4530"/>
                    <a:pt x="945" y="4928"/>
                  </a:cubicBezTo>
                  <a:cubicBezTo>
                    <a:pt x="1385" y="5235"/>
                    <a:pt x="1918" y="5377"/>
                    <a:pt x="2449" y="5377"/>
                  </a:cubicBezTo>
                  <a:cubicBezTo>
                    <a:pt x="1968" y="6263"/>
                    <a:pt x="2206" y="7381"/>
                    <a:pt x="2802" y="8221"/>
                  </a:cubicBezTo>
                  <a:cubicBezTo>
                    <a:pt x="2847" y="8284"/>
                    <a:pt x="2927" y="8317"/>
                    <a:pt x="3005" y="8317"/>
                  </a:cubicBezTo>
                  <a:cubicBezTo>
                    <a:pt x="3063" y="8317"/>
                    <a:pt x="3121" y="8299"/>
                    <a:pt x="3165" y="8262"/>
                  </a:cubicBezTo>
                  <a:cubicBezTo>
                    <a:pt x="3761" y="7722"/>
                    <a:pt x="4151" y="6996"/>
                    <a:pt x="4284" y="6221"/>
                  </a:cubicBezTo>
                  <a:cubicBezTo>
                    <a:pt x="4811" y="6859"/>
                    <a:pt x="5618" y="7263"/>
                    <a:pt x="6448" y="7354"/>
                  </a:cubicBezTo>
                  <a:cubicBezTo>
                    <a:pt x="6456" y="7355"/>
                    <a:pt x="6464" y="7355"/>
                    <a:pt x="6473" y="7355"/>
                  </a:cubicBezTo>
                  <a:cubicBezTo>
                    <a:pt x="6593" y="7355"/>
                    <a:pt x="6733" y="7262"/>
                    <a:pt x="6737" y="7129"/>
                  </a:cubicBezTo>
                  <a:cubicBezTo>
                    <a:pt x="6737" y="6414"/>
                    <a:pt x="6627" y="5639"/>
                    <a:pt x="6255" y="5015"/>
                  </a:cubicBezTo>
                  <a:cubicBezTo>
                    <a:pt x="6090" y="4736"/>
                    <a:pt x="5852" y="4497"/>
                    <a:pt x="5567" y="4350"/>
                  </a:cubicBezTo>
                  <a:cubicBezTo>
                    <a:pt x="5903" y="4139"/>
                    <a:pt x="6200" y="3883"/>
                    <a:pt x="6411" y="3548"/>
                  </a:cubicBezTo>
                  <a:cubicBezTo>
                    <a:pt x="6733" y="3038"/>
                    <a:pt x="6843" y="2401"/>
                    <a:pt x="6581" y="1846"/>
                  </a:cubicBezTo>
                  <a:cubicBezTo>
                    <a:pt x="6534" y="1744"/>
                    <a:pt x="6443" y="1696"/>
                    <a:pt x="6344" y="1696"/>
                  </a:cubicBezTo>
                  <a:cubicBezTo>
                    <a:pt x="6309" y="1696"/>
                    <a:pt x="6273" y="1702"/>
                    <a:pt x="6238" y="1713"/>
                  </a:cubicBezTo>
                  <a:cubicBezTo>
                    <a:pt x="5673" y="1893"/>
                    <a:pt x="5160" y="2185"/>
                    <a:pt x="4724" y="2571"/>
                  </a:cubicBezTo>
                  <a:cubicBezTo>
                    <a:pt x="4857" y="1700"/>
                    <a:pt x="4682" y="810"/>
                    <a:pt x="4064" y="100"/>
                  </a:cubicBezTo>
                  <a:cubicBezTo>
                    <a:pt x="4011" y="41"/>
                    <a:pt x="3925" y="1"/>
                    <a:pt x="38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1"/>
            <p:cNvSpPr/>
            <p:nvPr/>
          </p:nvSpPr>
          <p:spPr>
            <a:xfrm>
              <a:off x="3382450" y="352775"/>
              <a:ext cx="113800" cy="140450"/>
            </a:xfrm>
            <a:custGeom>
              <a:rect b="b" l="l" r="r" t="t"/>
              <a:pathLst>
                <a:path extrusionOk="0" h="5618" w="4552">
                  <a:moveTo>
                    <a:pt x="2280" y="693"/>
                  </a:moveTo>
                  <a:cubicBezTo>
                    <a:pt x="2312" y="922"/>
                    <a:pt x="2354" y="1146"/>
                    <a:pt x="2386" y="1372"/>
                  </a:cubicBezTo>
                  <a:cubicBezTo>
                    <a:pt x="2441" y="1747"/>
                    <a:pt x="2523" y="2164"/>
                    <a:pt x="2454" y="2536"/>
                  </a:cubicBezTo>
                  <a:cubicBezTo>
                    <a:pt x="2424" y="2687"/>
                    <a:pt x="2555" y="2784"/>
                    <a:pt x="2686" y="2784"/>
                  </a:cubicBezTo>
                  <a:cubicBezTo>
                    <a:pt x="2734" y="2784"/>
                    <a:pt x="2782" y="2770"/>
                    <a:pt x="2821" y="2742"/>
                  </a:cubicBezTo>
                  <a:cubicBezTo>
                    <a:pt x="3124" y="2522"/>
                    <a:pt x="3431" y="2293"/>
                    <a:pt x="3757" y="2105"/>
                  </a:cubicBezTo>
                  <a:lnTo>
                    <a:pt x="3757" y="2105"/>
                  </a:lnTo>
                  <a:cubicBezTo>
                    <a:pt x="3573" y="2477"/>
                    <a:pt x="3344" y="2830"/>
                    <a:pt x="3023" y="3095"/>
                  </a:cubicBezTo>
                  <a:cubicBezTo>
                    <a:pt x="2922" y="3178"/>
                    <a:pt x="2940" y="3311"/>
                    <a:pt x="3027" y="3394"/>
                  </a:cubicBezTo>
                  <a:cubicBezTo>
                    <a:pt x="3372" y="3701"/>
                    <a:pt x="3664" y="4068"/>
                    <a:pt x="3876" y="4475"/>
                  </a:cubicBezTo>
                  <a:cubicBezTo>
                    <a:pt x="3450" y="4270"/>
                    <a:pt x="3023" y="3976"/>
                    <a:pt x="2766" y="3609"/>
                  </a:cubicBezTo>
                  <a:cubicBezTo>
                    <a:pt x="2734" y="3564"/>
                    <a:pt x="2687" y="3544"/>
                    <a:pt x="2640" y="3544"/>
                  </a:cubicBezTo>
                  <a:cubicBezTo>
                    <a:pt x="2553" y="3544"/>
                    <a:pt x="2464" y="3609"/>
                    <a:pt x="2449" y="3701"/>
                  </a:cubicBezTo>
                  <a:cubicBezTo>
                    <a:pt x="2377" y="4210"/>
                    <a:pt x="2225" y="4687"/>
                    <a:pt x="1890" y="5063"/>
                  </a:cubicBezTo>
                  <a:cubicBezTo>
                    <a:pt x="1886" y="4884"/>
                    <a:pt x="1886" y="4706"/>
                    <a:pt x="1899" y="4531"/>
                  </a:cubicBezTo>
                  <a:cubicBezTo>
                    <a:pt x="1918" y="4247"/>
                    <a:pt x="1936" y="3912"/>
                    <a:pt x="2060" y="3650"/>
                  </a:cubicBezTo>
                  <a:cubicBezTo>
                    <a:pt x="2092" y="3582"/>
                    <a:pt x="2051" y="3476"/>
                    <a:pt x="1973" y="3453"/>
                  </a:cubicBezTo>
                  <a:cubicBezTo>
                    <a:pt x="1615" y="3339"/>
                    <a:pt x="1294" y="3237"/>
                    <a:pt x="1005" y="2990"/>
                  </a:cubicBezTo>
                  <a:cubicBezTo>
                    <a:pt x="798" y="2816"/>
                    <a:pt x="625" y="2600"/>
                    <a:pt x="500" y="2367"/>
                  </a:cubicBezTo>
                  <a:lnTo>
                    <a:pt x="500" y="2367"/>
                  </a:lnTo>
                  <a:cubicBezTo>
                    <a:pt x="991" y="2403"/>
                    <a:pt x="1436" y="2582"/>
                    <a:pt x="1899" y="2775"/>
                  </a:cubicBezTo>
                  <a:cubicBezTo>
                    <a:pt x="1928" y="2787"/>
                    <a:pt x="1956" y="2792"/>
                    <a:pt x="1983" y="2792"/>
                  </a:cubicBezTo>
                  <a:cubicBezTo>
                    <a:pt x="2132" y="2792"/>
                    <a:pt x="2242" y="2630"/>
                    <a:pt x="2206" y="2494"/>
                  </a:cubicBezTo>
                  <a:cubicBezTo>
                    <a:pt x="2229" y="2462"/>
                    <a:pt x="2239" y="2417"/>
                    <a:pt x="2225" y="2362"/>
                  </a:cubicBezTo>
                  <a:cubicBezTo>
                    <a:pt x="2134" y="2022"/>
                    <a:pt x="2096" y="1674"/>
                    <a:pt x="2138" y="1321"/>
                  </a:cubicBezTo>
                  <a:cubicBezTo>
                    <a:pt x="2161" y="1156"/>
                    <a:pt x="2193" y="898"/>
                    <a:pt x="2280" y="693"/>
                  </a:cubicBezTo>
                  <a:close/>
                  <a:moveTo>
                    <a:pt x="2432" y="0"/>
                  </a:moveTo>
                  <a:cubicBezTo>
                    <a:pt x="2383" y="0"/>
                    <a:pt x="2335" y="15"/>
                    <a:pt x="2299" y="45"/>
                  </a:cubicBezTo>
                  <a:cubicBezTo>
                    <a:pt x="1725" y="519"/>
                    <a:pt x="1675" y="1463"/>
                    <a:pt x="1793" y="2183"/>
                  </a:cubicBezTo>
                  <a:cubicBezTo>
                    <a:pt x="1443" y="2024"/>
                    <a:pt x="1049" y="1959"/>
                    <a:pt x="658" y="1959"/>
                  </a:cubicBezTo>
                  <a:cubicBezTo>
                    <a:pt x="497" y="1959"/>
                    <a:pt x="336" y="1970"/>
                    <a:pt x="180" y="1990"/>
                  </a:cubicBezTo>
                  <a:cubicBezTo>
                    <a:pt x="51" y="2009"/>
                    <a:pt x="0" y="2142"/>
                    <a:pt x="38" y="2252"/>
                  </a:cubicBezTo>
                  <a:cubicBezTo>
                    <a:pt x="276" y="2953"/>
                    <a:pt x="964" y="3646"/>
                    <a:pt x="1734" y="3738"/>
                  </a:cubicBezTo>
                  <a:cubicBezTo>
                    <a:pt x="1683" y="4003"/>
                    <a:pt x="1601" y="4261"/>
                    <a:pt x="1569" y="4536"/>
                  </a:cubicBezTo>
                  <a:cubicBezTo>
                    <a:pt x="1533" y="4847"/>
                    <a:pt x="1537" y="5159"/>
                    <a:pt x="1564" y="5472"/>
                  </a:cubicBezTo>
                  <a:cubicBezTo>
                    <a:pt x="1574" y="5565"/>
                    <a:pt x="1656" y="5618"/>
                    <a:pt x="1738" y="5618"/>
                  </a:cubicBezTo>
                  <a:cubicBezTo>
                    <a:pt x="1777" y="5618"/>
                    <a:pt x="1816" y="5606"/>
                    <a:pt x="1848" y="5582"/>
                  </a:cubicBezTo>
                  <a:cubicBezTo>
                    <a:pt x="2307" y="5228"/>
                    <a:pt x="2674" y="4710"/>
                    <a:pt x="2780" y="4136"/>
                  </a:cubicBezTo>
                  <a:cubicBezTo>
                    <a:pt x="2913" y="4278"/>
                    <a:pt x="3055" y="4412"/>
                    <a:pt x="3224" y="4531"/>
                  </a:cubicBezTo>
                  <a:cubicBezTo>
                    <a:pt x="3499" y="4729"/>
                    <a:pt x="3816" y="4866"/>
                    <a:pt x="4138" y="4966"/>
                  </a:cubicBezTo>
                  <a:cubicBezTo>
                    <a:pt x="4157" y="4972"/>
                    <a:pt x="4177" y="4975"/>
                    <a:pt x="4196" y="4975"/>
                  </a:cubicBezTo>
                  <a:cubicBezTo>
                    <a:pt x="4299" y="4975"/>
                    <a:pt x="4391" y="4894"/>
                    <a:pt x="4371" y="4778"/>
                  </a:cubicBezTo>
                  <a:cubicBezTo>
                    <a:pt x="4275" y="4132"/>
                    <a:pt x="3945" y="3563"/>
                    <a:pt x="3412" y="3197"/>
                  </a:cubicBezTo>
                  <a:cubicBezTo>
                    <a:pt x="3789" y="2710"/>
                    <a:pt x="4187" y="2252"/>
                    <a:pt x="4468" y="1696"/>
                  </a:cubicBezTo>
                  <a:cubicBezTo>
                    <a:pt x="4552" y="1535"/>
                    <a:pt x="4395" y="1359"/>
                    <a:pt x="4232" y="1359"/>
                  </a:cubicBezTo>
                  <a:cubicBezTo>
                    <a:pt x="4200" y="1359"/>
                    <a:pt x="4168" y="1366"/>
                    <a:pt x="4138" y="1381"/>
                  </a:cubicBezTo>
                  <a:cubicBezTo>
                    <a:pt x="3697" y="1601"/>
                    <a:pt x="3257" y="1802"/>
                    <a:pt x="2867" y="2100"/>
                  </a:cubicBezTo>
                  <a:cubicBezTo>
                    <a:pt x="2862" y="1834"/>
                    <a:pt x="2872" y="1564"/>
                    <a:pt x="2853" y="1302"/>
                  </a:cubicBezTo>
                  <a:cubicBezTo>
                    <a:pt x="2826" y="908"/>
                    <a:pt x="2762" y="500"/>
                    <a:pt x="2629" y="128"/>
                  </a:cubicBezTo>
                  <a:cubicBezTo>
                    <a:pt x="2600" y="44"/>
                    <a:pt x="2515" y="0"/>
                    <a:pt x="24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1"/>
            <p:cNvSpPr/>
            <p:nvPr/>
          </p:nvSpPr>
          <p:spPr>
            <a:xfrm>
              <a:off x="3219875" y="717175"/>
              <a:ext cx="155500" cy="134500"/>
            </a:xfrm>
            <a:custGeom>
              <a:rect b="b" l="l" r="r" t="t"/>
              <a:pathLst>
                <a:path extrusionOk="0" h="5380" w="6220">
                  <a:moveTo>
                    <a:pt x="2457" y="0"/>
                  </a:moveTo>
                  <a:cubicBezTo>
                    <a:pt x="1961" y="0"/>
                    <a:pt x="1467" y="105"/>
                    <a:pt x="1074" y="374"/>
                  </a:cubicBezTo>
                  <a:cubicBezTo>
                    <a:pt x="932" y="471"/>
                    <a:pt x="955" y="691"/>
                    <a:pt x="1083" y="787"/>
                  </a:cubicBezTo>
                  <a:cubicBezTo>
                    <a:pt x="1427" y="1039"/>
                    <a:pt x="1789" y="1263"/>
                    <a:pt x="2166" y="1470"/>
                  </a:cubicBezTo>
                  <a:cubicBezTo>
                    <a:pt x="1335" y="1709"/>
                    <a:pt x="592" y="2227"/>
                    <a:pt x="79" y="2933"/>
                  </a:cubicBezTo>
                  <a:cubicBezTo>
                    <a:pt x="1" y="3043"/>
                    <a:pt x="14" y="3217"/>
                    <a:pt x="130" y="3295"/>
                  </a:cubicBezTo>
                  <a:cubicBezTo>
                    <a:pt x="544" y="3560"/>
                    <a:pt x="1021" y="3692"/>
                    <a:pt x="1499" y="3692"/>
                  </a:cubicBezTo>
                  <a:cubicBezTo>
                    <a:pt x="1707" y="3692"/>
                    <a:pt x="1916" y="3667"/>
                    <a:pt x="2120" y="3617"/>
                  </a:cubicBezTo>
                  <a:lnTo>
                    <a:pt x="2120" y="3617"/>
                  </a:lnTo>
                  <a:cubicBezTo>
                    <a:pt x="1863" y="4011"/>
                    <a:pt x="1629" y="4423"/>
                    <a:pt x="1423" y="4846"/>
                  </a:cubicBezTo>
                  <a:cubicBezTo>
                    <a:pt x="1340" y="5011"/>
                    <a:pt x="1482" y="5166"/>
                    <a:pt x="1629" y="5198"/>
                  </a:cubicBezTo>
                  <a:cubicBezTo>
                    <a:pt x="1816" y="5243"/>
                    <a:pt x="2008" y="5266"/>
                    <a:pt x="2200" y="5266"/>
                  </a:cubicBezTo>
                  <a:cubicBezTo>
                    <a:pt x="2791" y="5266"/>
                    <a:pt x="3384" y="5056"/>
                    <a:pt x="3830" y="4658"/>
                  </a:cubicBezTo>
                  <a:cubicBezTo>
                    <a:pt x="4055" y="4455"/>
                    <a:pt x="4234" y="4222"/>
                    <a:pt x="4367" y="3960"/>
                  </a:cubicBezTo>
                  <a:cubicBezTo>
                    <a:pt x="4522" y="4400"/>
                    <a:pt x="4742" y="4819"/>
                    <a:pt x="4973" y="5231"/>
                  </a:cubicBezTo>
                  <a:cubicBezTo>
                    <a:pt x="5028" y="5331"/>
                    <a:pt x="5117" y="5380"/>
                    <a:pt x="5206" y="5380"/>
                  </a:cubicBezTo>
                  <a:cubicBezTo>
                    <a:pt x="5301" y="5380"/>
                    <a:pt x="5395" y="5325"/>
                    <a:pt x="5449" y="5221"/>
                  </a:cubicBezTo>
                  <a:cubicBezTo>
                    <a:pt x="6169" y="3883"/>
                    <a:pt x="6220" y="2163"/>
                    <a:pt x="5045" y="1058"/>
                  </a:cubicBezTo>
                  <a:cubicBezTo>
                    <a:pt x="4999" y="1013"/>
                    <a:pt x="4946" y="994"/>
                    <a:pt x="4896" y="994"/>
                  </a:cubicBezTo>
                  <a:cubicBezTo>
                    <a:pt x="4868" y="994"/>
                    <a:pt x="4841" y="1000"/>
                    <a:pt x="4816" y="1011"/>
                  </a:cubicBezTo>
                  <a:cubicBezTo>
                    <a:pt x="4505" y="594"/>
                    <a:pt x="4041" y="296"/>
                    <a:pt x="3523" y="150"/>
                  </a:cubicBezTo>
                  <a:cubicBezTo>
                    <a:pt x="3193" y="58"/>
                    <a:pt x="2825" y="0"/>
                    <a:pt x="2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1"/>
            <p:cNvSpPr/>
            <p:nvPr/>
          </p:nvSpPr>
          <p:spPr>
            <a:xfrm>
              <a:off x="3242700" y="718025"/>
              <a:ext cx="110800" cy="135000"/>
            </a:xfrm>
            <a:custGeom>
              <a:rect b="b" l="l" r="r" t="t"/>
              <a:pathLst>
                <a:path extrusionOk="0" h="5400" w="4432">
                  <a:moveTo>
                    <a:pt x="1620" y="1"/>
                  </a:moveTo>
                  <a:cubicBezTo>
                    <a:pt x="1432" y="1"/>
                    <a:pt x="1243" y="15"/>
                    <a:pt x="1055" y="33"/>
                  </a:cubicBezTo>
                  <a:cubicBezTo>
                    <a:pt x="730" y="69"/>
                    <a:pt x="409" y="74"/>
                    <a:pt x="134" y="272"/>
                  </a:cubicBezTo>
                  <a:cubicBezTo>
                    <a:pt x="28" y="345"/>
                    <a:pt x="0" y="537"/>
                    <a:pt x="92" y="634"/>
                  </a:cubicBezTo>
                  <a:cubicBezTo>
                    <a:pt x="464" y="1015"/>
                    <a:pt x="885" y="1331"/>
                    <a:pt x="1340" y="1610"/>
                  </a:cubicBezTo>
                  <a:cubicBezTo>
                    <a:pt x="1560" y="1748"/>
                    <a:pt x="1785" y="1872"/>
                    <a:pt x="2009" y="2000"/>
                  </a:cubicBezTo>
                  <a:cubicBezTo>
                    <a:pt x="2083" y="2042"/>
                    <a:pt x="2155" y="2078"/>
                    <a:pt x="2234" y="2115"/>
                  </a:cubicBezTo>
                  <a:cubicBezTo>
                    <a:pt x="1844" y="2715"/>
                    <a:pt x="1523" y="3367"/>
                    <a:pt x="1660" y="4114"/>
                  </a:cubicBezTo>
                  <a:cubicBezTo>
                    <a:pt x="1683" y="4230"/>
                    <a:pt x="1775" y="4297"/>
                    <a:pt x="1877" y="4297"/>
                  </a:cubicBezTo>
                  <a:cubicBezTo>
                    <a:pt x="1924" y="4297"/>
                    <a:pt x="1973" y="4283"/>
                    <a:pt x="2018" y="4252"/>
                  </a:cubicBezTo>
                  <a:cubicBezTo>
                    <a:pt x="2312" y="4046"/>
                    <a:pt x="2637" y="3890"/>
                    <a:pt x="2926" y="3678"/>
                  </a:cubicBezTo>
                  <a:cubicBezTo>
                    <a:pt x="3059" y="3583"/>
                    <a:pt x="3183" y="3477"/>
                    <a:pt x="3302" y="3371"/>
                  </a:cubicBezTo>
                  <a:cubicBezTo>
                    <a:pt x="3344" y="4074"/>
                    <a:pt x="3601" y="4715"/>
                    <a:pt x="4013" y="5316"/>
                  </a:cubicBezTo>
                  <a:cubicBezTo>
                    <a:pt x="4054" y="5375"/>
                    <a:pt x="4105" y="5399"/>
                    <a:pt x="4155" y="5399"/>
                  </a:cubicBezTo>
                  <a:cubicBezTo>
                    <a:pt x="4295" y="5399"/>
                    <a:pt x="4431" y="5216"/>
                    <a:pt x="4335" y="5054"/>
                  </a:cubicBezTo>
                  <a:cubicBezTo>
                    <a:pt x="3926" y="4394"/>
                    <a:pt x="3743" y="3574"/>
                    <a:pt x="3715" y="2808"/>
                  </a:cubicBezTo>
                  <a:cubicBezTo>
                    <a:pt x="3710" y="2695"/>
                    <a:pt x="3615" y="2639"/>
                    <a:pt x="3519" y="2639"/>
                  </a:cubicBezTo>
                  <a:cubicBezTo>
                    <a:pt x="3454" y="2639"/>
                    <a:pt x="3389" y="2664"/>
                    <a:pt x="3348" y="2715"/>
                  </a:cubicBezTo>
                  <a:cubicBezTo>
                    <a:pt x="3023" y="3124"/>
                    <a:pt x="2574" y="3477"/>
                    <a:pt x="2096" y="3729"/>
                  </a:cubicBezTo>
                  <a:cubicBezTo>
                    <a:pt x="2151" y="3119"/>
                    <a:pt x="2509" y="2565"/>
                    <a:pt x="2849" y="2069"/>
                  </a:cubicBezTo>
                  <a:cubicBezTo>
                    <a:pt x="2955" y="1912"/>
                    <a:pt x="2852" y="1675"/>
                    <a:pt x="2661" y="1675"/>
                  </a:cubicBezTo>
                  <a:cubicBezTo>
                    <a:pt x="2646" y="1675"/>
                    <a:pt x="2630" y="1677"/>
                    <a:pt x="2614" y="1680"/>
                  </a:cubicBezTo>
                  <a:cubicBezTo>
                    <a:pt x="2600" y="1682"/>
                    <a:pt x="2585" y="1684"/>
                    <a:pt x="2571" y="1684"/>
                  </a:cubicBezTo>
                  <a:cubicBezTo>
                    <a:pt x="2407" y="1684"/>
                    <a:pt x="2221" y="1531"/>
                    <a:pt x="2087" y="1455"/>
                  </a:cubicBezTo>
                  <a:cubicBezTo>
                    <a:pt x="1895" y="1345"/>
                    <a:pt x="1702" y="1229"/>
                    <a:pt x="1514" y="1111"/>
                  </a:cubicBezTo>
                  <a:cubicBezTo>
                    <a:pt x="1247" y="941"/>
                    <a:pt x="987" y="757"/>
                    <a:pt x="748" y="547"/>
                  </a:cubicBezTo>
                  <a:cubicBezTo>
                    <a:pt x="900" y="510"/>
                    <a:pt x="1069" y="496"/>
                    <a:pt x="1207" y="478"/>
                  </a:cubicBezTo>
                  <a:cubicBezTo>
                    <a:pt x="1355" y="461"/>
                    <a:pt x="1505" y="453"/>
                    <a:pt x="1655" y="453"/>
                  </a:cubicBezTo>
                  <a:cubicBezTo>
                    <a:pt x="1783" y="453"/>
                    <a:pt x="1910" y="458"/>
                    <a:pt x="2037" y="469"/>
                  </a:cubicBezTo>
                  <a:cubicBezTo>
                    <a:pt x="2546" y="514"/>
                    <a:pt x="2959" y="657"/>
                    <a:pt x="3339" y="1001"/>
                  </a:cubicBezTo>
                  <a:cubicBezTo>
                    <a:pt x="3363" y="1022"/>
                    <a:pt x="3389" y="1031"/>
                    <a:pt x="3415" y="1031"/>
                  </a:cubicBezTo>
                  <a:cubicBezTo>
                    <a:pt x="3510" y="1031"/>
                    <a:pt x="3594" y="903"/>
                    <a:pt x="3518" y="812"/>
                  </a:cubicBezTo>
                  <a:cubicBezTo>
                    <a:pt x="3169" y="391"/>
                    <a:pt x="2591" y="107"/>
                    <a:pt x="2045" y="29"/>
                  </a:cubicBezTo>
                  <a:cubicBezTo>
                    <a:pt x="1904" y="9"/>
                    <a:pt x="1762" y="1"/>
                    <a:pt x="1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1"/>
            <p:cNvSpPr/>
            <p:nvPr/>
          </p:nvSpPr>
          <p:spPr>
            <a:xfrm>
              <a:off x="3582525" y="438500"/>
              <a:ext cx="167400" cy="214225"/>
            </a:xfrm>
            <a:custGeom>
              <a:rect b="b" l="l" r="r" t="t"/>
              <a:pathLst>
                <a:path extrusionOk="0" h="8569" w="6696">
                  <a:moveTo>
                    <a:pt x="3371" y="0"/>
                  </a:moveTo>
                  <a:cubicBezTo>
                    <a:pt x="3230" y="0"/>
                    <a:pt x="3082" y="40"/>
                    <a:pt x="2953" y="93"/>
                  </a:cubicBezTo>
                  <a:cubicBezTo>
                    <a:pt x="2495" y="282"/>
                    <a:pt x="2110" y="602"/>
                    <a:pt x="1757" y="946"/>
                  </a:cubicBezTo>
                  <a:cubicBezTo>
                    <a:pt x="1247" y="1442"/>
                    <a:pt x="798" y="2001"/>
                    <a:pt x="482" y="2638"/>
                  </a:cubicBezTo>
                  <a:cubicBezTo>
                    <a:pt x="170" y="3271"/>
                    <a:pt x="0" y="3986"/>
                    <a:pt x="64" y="4693"/>
                  </a:cubicBezTo>
                  <a:cubicBezTo>
                    <a:pt x="152" y="5692"/>
                    <a:pt x="692" y="6591"/>
                    <a:pt x="1280" y="7403"/>
                  </a:cubicBezTo>
                  <a:cubicBezTo>
                    <a:pt x="1555" y="7783"/>
                    <a:pt x="1848" y="8164"/>
                    <a:pt x="2238" y="8435"/>
                  </a:cubicBezTo>
                  <a:lnTo>
                    <a:pt x="2184" y="8356"/>
                  </a:lnTo>
                  <a:lnTo>
                    <a:pt x="2184" y="8356"/>
                  </a:lnTo>
                  <a:cubicBezTo>
                    <a:pt x="2245" y="8418"/>
                    <a:pt x="2312" y="8474"/>
                    <a:pt x="2385" y="8522"/>
                  </a:cubicBezTo>
                  <a:cubicBezTo>
                    <a:pt x="2419" y="8547"/>
                    <a:pt x="2456" y="8569"/>
                    <a:pt x="2497" y="8569"/>
                  </a:cubicBezTo>
                  <a:cubicBezTo>
                    <a:pt x="2501" y="8569"/>
                    <a:pt x="2505" y="8569"/>
                    <a:pt x="2508" y="8568"/>
                  </a:cubicBezTo>
                  <a:cubicBezTo>
                    <a:pt x="2587" y="8558"/>
                    <a:pt x="2628" y="8467"/>
                    <a:pt x="2646" y="8389"/>
                  </a:cubicBezTo>
                  <a:cubicBezTo>
                    <a:pt x="2743" y="7986"/>
                    <a:pt x="2697" y="7546"/>
                    <a:pt x="2513" y="7169"/>
                  </a:cubicBezTo>
                  <a:lnTo>
                    <a:pt x="2513" y="7169"/>
                  </a:lnTo>
                  <a:cubicBezTo>
                    <a:pt x="3050" y="7559"/>
                    <a:pt x="3660" y="7848"/>
                    <a:pt x="4316" y="7953"/>
                  </a:cubicBezTo>
                  <a:cubicBezTo>
                    <a:pt x="4479" y="7978"/>
                    <a:pt x="4644" y="7991"/>
                    <a:pt x="4810" y="7991"/>
                  </a:cubicBezTo>
                  <a:cubicBezTo>
                    <a:pt x="5306" y="7991"/>
                    <a:pt x="5802" y="7874"/>
                    <a:pt x="6228" y="7623"/>
                  </a:cubicBezTo>
                  <a:cubicBezTo>
                    <a:pt x="6265" y="7605"/>
                    <a:pt x="6306" y="7578"/>
                    <a:pt x="6320" y="7540"/>
                  </a:cubicBezTo>
                  <a:cubicBezTo>
                    <a:pt x="6343" y="7491"/>
                    <a:pt x="6324" y="7436"/>
                    <a:pt x="6306" y="7389"/>
                  </a:cubicBezTo>
                  <a:cubicBezTo>
                    <a:pt x="5985" y="6560"/>
                    <a:pt x="5503" y="5720"/>
                    <a:pt x="4701" y="5349"/>
                  </a:cubicBezTo>
                  <a:cubicBezTo>
                    <a:pt x="5215" y="5289"/>
                    <a:pt x="5715" y="5101"/>
                    <a:pt x="6136" y="4799"/>
                  </a:cubicBezTo>
                  <a:cubicBezTo>
                    <a:pt x="6164" y="4780"/>
                    <a:pt x="6196" y="4752"/>
                    <a:pt x="6200" y="4716"/>
                  </a:cubicBezTo>
                  <a:cubicBezTo>
                    <a:pt x="6206" y="4688"/>
                    <a:pt x="6187" y="4661"/>
                    <a:pt x="6168" y="4638"/>
                  </a:cubicBezTo>
                  <a:cubicBezTo>
                    <a:pt x="5861" y="4189"/>
                    <a:pt x="5380" y="3859"/>
                    <a:pt x="4852" y="3734"/>
                  </a:cubicBezTo>
                  <a:cubicBezTo>
                    <a:pt x="5526" y="3152"/>
                    <a:pt x="6214" y="2538"/>
                    <a:pt x="6563" y="1721"/>
                  </a:cubicBezTo>
                  <a:cubicBezTo>
                    <a:pt x="6655" y="1505"/>
                    <a:pt x="6695" y="1212"/>
                    <a:pt x="6498" y="1093"/>
                  </a:cubicBezTo>
                  <a:cubicBezTo>
                    <a:pt x="6416" y="1042"/>
                    <a:pt x="6316" y="1042"/>
                    <a:pt x="6219" y="1042"/>
                  </a:cubicBezTo>
                  <a:cubicBezTo>
                    <a:pt x="5224" y="1074"/>
                    <a:pt x="4246" y="1487"/>
                    <a:pt x="3527" y="2180"/>
                  </a:cubicBezTo>
                  <a:cubicBezTo>
                    <a:pt x="3757" y="1734"/>
                    <a:pt x="3889" y="1245"/>
                    <a:pt x="3907" y="749"/>
                  </a:cubicBezTo>
                  <a:cubicBezTo>
                    <a:pt x="3912" y="519"/>
                    <a:pt x="3884" y="263"/>
                    <a:pt x="3710" y="111"/>
                  </a:cubicBezTo>
                  <a:cubicBezTo>
                    <a:pt x="3616" y="31"/>
                    <a:pt x="3496" y="0"/>
                    <a:pt x="33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1"/>
            <p:cNvSpPr/>
            <p:nvPr/>
          </p:nvSpPr>
          <p:spPr>
            <a:xfrm>
              <a:off x="3584000" y="427550"/>
              <a:ext cx="111725" cy="231550"/>
            </a:xfrm>
            <a:custGeom>
              <a:rect b="b" l="l" r="r" t="t"/>
              <a:pathLst>
                <a:path extrusionOk="0" h="9262" w="4469">
                  <a:moveTo>
                    <a:pt x="2982" y="692"/>
                  </a:moveTo>
                  <a:lnTo>
                    <a:pt x="2982" y="692"/>
                  </a:lnTo>
                  <a:cubicBezTo>
                    <a:pt x="2913" y="1554"/>
                    <a:pt x="2674" y="2384"/>
                    <a:pt x="2257" y="3145"/>
                  </a:cubicBezTo>
                  <a:cubicBezTo>
                    <a:pt x="2179" y="3287"/>
                    <a:pt x="2316" y="3480"/>
                    <a:pt x="2464" y="3493"/>
                  </a:cubicBezTo>
                  <a:cubicBezTo>
                    <a:pt x="2780" y="3521"/>
                    <a:pt x="2995" y="3746"/>
                    <a:pt x="3184" y="3984"/>
                  </a:cubicBezTo>
                  <a:cubicBezTo>
                    <a:pt x="3404" y="4269"/>
                    <a:pt x="3596" y="4585"/>
                    <a:pt x="3766" y="4906"/>
                  </a:cubicBezTo>
                  <a:cubicBezTo>
                    <a:pt x="3766" y="4906"/>
                    <a:pt x="3766" y="4911"/>
                    <a:pt x="3770" y="4915"/>
                  </a:cubicBezTo>
                  <a:cubicBezTo>
                    <a:pt x="3730" y="4929"/>
                    <a:pt x="3692" y="4947"/>
                    <a:pt x="3679" y="4951"/>
                  </a:cubicBezTo>
                  <a:cubicBezTo>
                    <a:pt x="3486" y="5021"/>
                    <a:pt x="3298" y="5067"/>
                    <a:pt x="3097" y="5099"/>
                  </a:cubicBezTo>
                  <a:cubicBezTo>
                    <a:pt x="2937" y="5121"/>
                    <a:pt x="2778" y="5132"/>
                    <a:pt x="2619" y="5132"/>
                  </a:cubicBezTo>
                  <a:cubicBezTo>
                    <a:pt x="2413" y="5132"/>
                    <a:pt x="2207" y="5114"/>
                    <a:pt x="2000" y="5080"/>
                  </a:cubicBezTo>
                  <a:cubicBezTo>
                    <a:pt x="1987" y="5078"/>
                    <a:pt x="1973" y="5077"/>
                    <a:pt x="1960" y="5077"/>
                  </a:cubicBezTo>
                  <a:cubicBezTo>
                    <a:pt x="1731" y="5077"/>
                    <a:pt x="1630" y="5400"/>
                    <a:pt x="1817" y="5539"/>
                  </a:cubicBezTo>
                  <a:cubicBezTo>
                    <a:pt x="2794" y="6259"/>
                    <a:pt x="3129" y="7510"/>
                    <a:pt x="2707" y="8611"/>
                  </a:cubicBezTo>
                  <a:cubicBezTo>
                    <a:pt x="2587" y="8511"/>
                    <a:pt x="2468" y="8401"/>
                    <a:pt x="2358" y="8286"/>
                  </a:cubicBezTo>
                  <a:cubicBezTo>
                    <a:pt x="2311" y="8234"/>
                    <a:pt x="2258" y="8212"/>
                    <a:pt x="2208" y="8212"/>
                  </a:cubicBezTo>
                  <a:cubicBezTo>
                    <a:pt x="2184" y="8212"/>
                    <a:pt x="2160" y="8217"/>
                    <a:pt x="2138" y="8226"/>
                  </a:cubicBezTo>
                  <a:cubicBezTo>
                    <a:pt x="1721" y="7726"/>
                    <a:pt x="1395" y="7116"/>
                    <a:pt x="1116" y="6553"/>
                  </a:cubicBezTo>
                  <a:cubicBezTo>
                    <a:pt x="919" y="6149"/>
                    <a:pt x="720" y="5732"/>
                    <a:pt x="620" y="5296"/>
                  </a:cubicBezTo>
                  <a:cubicBezTo>
                    <a:pt x="519" y="4865"/>
                    <a:pt x="538" y="4424"/>
                    <a:pt x="620" y="3994"/>
                  </a:cubicBezTo>
                  <a:cubicBezTo>
                    <a:pt x="771" y="3228"/>
                    <a:pt x="1143" y="2494"/>
                    <a:pt x="1624" y="1884"/>
                  </a:cubicBezTo>
                  <a:cubicBezTo>
                    <a:pt x="1858" y="1586"/>
                    <a:pt x="2096" y="1292"/>
                    <a:pt x="2404" y="1067"/>
                  </a:cubicBezTo>
                  <a:cubicBezTo>
                    <a:pt x="2587" y="934"/>
                    <a:pt x="2784" y="806"/>
                    <a:pt x="2982" y="692"/>
                  </a:cubicBezTo>
                  <a:close/>
                  <a:moveTo>
                    <a:pt x="3265" y="1"/>
                  </a:moveTo>
                  <a:cubicBezTo>
                    <a:pt x="3231" y="1"/>
                    <a:pt x="3194" y="9"/>
                    <a:pt x="3156" y="26"/>
                  </a:cubicBezTo>
                  <a:cubicBezTo>
                    <a:pt x="1982" y="576"/>
                    <a:pt x="1019" y="1590"/>
                    <a:pt x="483" y="2769"/>
                  </a:cubicBezTo>
                  <a:cubicBezTo>
                    <a:pt x="184" y="3434"/>
                    <a:pt x="1" y="4163"/>
                    <a:pt x="42" y="4892"/>
                  </a:cubicBezTo>
                  <a:cubicBezTo>
                    <a:pt x="83" y="5645"/>
                    <a:pt x="445" y="6373"/>
                    <a:pt x="794" y="7034"/>
                  </a:cubicBezTo>
                  <a:cubicBezTo>
                    <a:pt x="982" y="7396"/>
                    <a:pt x="1207" y="7740"/>
                    <a:pt x="1463" y="8056"/>
                  </a:cubicBezTo>
                  <a:cubicBezTo>
                    <a:pt x="1702" y="8355"/>
                    <a:pt x="1977" y="8593"/>
                    <a:pt x="2261" y="8831"/>
                  </a:cubicBezTo>
                  <a:cubicBezTo>
                    <a:pt x="2381" y="8974"/>
                    <a:pt x="2509" y="9098"/>
                    <a:pt x="2656" y="9212"/>
                  </a:cubicBezTo>
                  <a:cubicBezTo>
                    <a:pt x="2702" y="9246"/>
                    <a:pt x="2751" y="9261"/>
                    <a:pt x="2798" y="9261"/>
                  </a:cubicBezTo>
                  <a:cubicBezTo>
                    <a:pt x="2898" y="9261"/>
                    <a:pt x="2993" y="9195"/>
                    <a:pt x="3046" y="9102"/>
                  </a:cubicBezTo>
                  <a:cubicBezTo>
                    <a:pt x="3656" y="7961"/>
                    <a:pt x="3468" y="6585"/>
                    <a:pt x="2665" y="5635"/>
                  </a:cubicBezTo>
                  <a:cubicBezTo>
                    <a:pt x="2917" y="5626"/>
                    <a:pt x="3169" y="5599"/>
                    <a:pt x="3417" y="5544"/>
                  </a:cubicBezTo>
                  <a:cubicBezTo>
                    <a:pt x="3747" y="5470"/>
                    <a:pt x="4468" y="5364"/>
                    <a:pt x="4303" y="4879"/>
                  </a:cubicBezTo>
                  <a:cubicBezTo>
                    <a:pt x="4155" y="4439"/>
                    <a:pt x="3848" y="3994"/>
                    <a:pt x="3560" y="3636"/>
                  </a:cubicBezTo>
                  <a:cubicBezTo>
                    <a:pt x="3372" y="3397"/>
                    <a:pt x="3142" y="3182"/>
                    <a:pt x="2867" y="3067"/>
                  </a:cubicBezTo>
                  <a:cubicBezTo>
                    <a:pt x="3285" y="2200"/>
                    <a:pt x="3514" y="1256"/>
                    <a:pt x="3518" y="293"/>
                  </a:cubicBezTo>
                  <a:cubicBezTo>
                    <a:pt x="3518" y="140"/>
                    <a:pt x="3410" y="1"/>
                    <a:pt x="3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1"/>
            <p:cNvSpPr/>
            <p:nvPr/>
          </p:nvSpPr>
          <p:spPr>
            <a:xfrm>
              <a:off x="3585950" y="441275"/>
              <a:ext cx="93125" cy="206675"/>
            </a:xfrm>
            <a:custGeom>
              <a:rect b="b" l="l" r="r" t="t"/>
              <a:pathLst>
                <a:path extrusionOk="0" h="8267" w="3725">
                  <a:moveTo>
                    <a:pt x="2904" y="0"/>
                  </a:moveTo>
                  <a:cubicBezTo>
                    <a:pt x="2878" y="0"/>
                    <a:pt x="2852" y="5"/>
                    <a:pt x="2826" y="14"/>
                  </a:cubicBezTo>
                  <a:cubicBezTo>
                    <a:pt x="2060" y="275"/>
                    <a:pt x="1501" y="927"/>
                    <a:pt x="1055" y="1583"/>
                  </a:cubicBezTo>
                  <a:cubicBezTo>
                    <a:pt x="620" y="2224"/>
                    <a:pt x="253" y="2982"/>
                    <a:pt x="134" y="3756"/>
                  </a:cubicBezTo>
                  <a:cubicBezTo>
                    <a:pt x="1" y="4623"/>
                    <a:pt x="409" y="5503"/>
                    <a:pt x="822" y="6242"/>
                  </a:cubicBezTo>
                  <a:cubicBezTo>
                    <a:pt x="1243" y="6994"/>
                    <a:pt x="1771" y="7627"/>
                    <a:pt x="2395" y="8214"/>
                  </a:cubicBezTo>
                  <a:cubicBezTo>
                    <a:pt x="2433" y="8251"/>
                    <a:pt x="2477" y="8267"/>
                    <a:pt x="2521" y="8267"/>
                  </a:cubicBezTo>
                  <a:cubicBezTo>
                    <a:pt x="2634" y="8267"/>
                    <a:pt x="2747" y="8163"/>
                    <a:pt x="2767" y="8053"/>
                  </a:cubicBezTo>
                  <a:cubicBezTo>
                    <a:pt x="2816" y="8021"/>
                    <a:pt x="2858" y="7975"/>
                    <a:pt x="2871" y="7902"/>
                  </a:cubicBezTo>
                  <a:cubicBezTo>
                    <a:pt x="3023" y="7132"/>
                    <a:pt x="2894" y="6379"/>
                    <a:pt x="2578" y="5668"/>
                  </a:cubicBezTo>
                  <a:cubicBezTo>
                    <a:pt x="2418" y="5316"/>
                    <a:pt x="2174" y="5003"/>
                    <a:pt x="1895" y="4724"/>
                  </a:cubicBezTo>
                  <a:lnTo>
                    <a:pt x="1895" y="4724"/>
                  </a:lnTo>
                  <a:cubicBezTo>
                    <a:pt x="1980" y="4730"/>
                    <a:pt x="2065" y="4733"/>
                    <a:pt x="2151" y="4733"/>
                  </a:cubicBezTo>
                  <a:cubicBezTo>
                    <a:pt x="2647" y="4733"/>
                    <a:pt x="3147" y="4634"/>
                    <a:pt x="3596" y="4481"/>
                  </a:cubicBezTo>
                  <a:cubicBezTo>
                    <a:pt x="3688" y="4449"/>
                    <a:pt x="3724" y="4320"/>
                    <a:pt x="3688" y="4237"/>
                  </a:cubicBezTo>
                  <a:cubicBezTo>
                    <a:pt x="3495" y="3830"/>
                    <a:pt x="3311" y="3439"/>
                    <a:pt x="2987" y="3119"/>
                  </a:cubicBezTo>
                  <a:cubicBezTo>
                    <a:pt x="2799" y="2935"/>
                    <a:pt x="2551" y="2724"/>
                    <a:pt x="2285" y="2628"/>
                  </a:cubicBezTo>
                  <a:cubicBezTo>
                    <a:pt x="2702" y="1885"/>
                    <a:pt x="3009" y="1055"/>
                    <a:pt x="3101" y="216"/>
                  </a:cubicBezTo>
                  <a:cubicBezTo>
                    <a:pt x="3112" y="85"/>
                    <a:pt x="3014" y="0"/>
                    <a:pt x="29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121"/>
          <p:cNvGrpSpPr/>
          <p:nvPr/>
        </p:nvGrpSpPr>
        <p:grpSpPr>
          <a:xfrm flipH="1" rot="-2700081">
            <a:off x="8308416" y="3198341"/>
            <a:ext cx="1019372" cy="1626879"/>
            <a:chOff x="6582775" y="1593150"/>
            <a:chExt cx="339850" cy="542375"/>
          </a:xfrm>
        </p:grpSpPr>
        <p:sp>
          <p:nvSpPr>
            <p:cNvPr id="6365" name="Google Shape;6365;p121"/>
            <p:cNvSpPr/>
            <p:nvPr/>
          </p:nvSpPr>
          <p:spPr>
            <a:xfrm>
              <a:off x="6729050" y="1693225"/>
              <a:ext cx="117325" cy="159750"/>
            </a:xfrm>
            <a:custGeom>
              <a:rect b="b" l="l" r="r" t="t"/>
              <a:pathLst>
                <a:path extrusionOk="0" h="6390" w="4693">
                  <a:moveTo>
                    <a:pt x="4614" y="1"/>
                  </a:moveTo>
                  <a:lnTo>
                    <a:pt x="4614" y="1"/>
                  </a:lnTo>
                  <a:cubicBezTo>
                    <a:pt x="4527" y="633"/>
                    <a:pt x="4147" y="1147"/>
                    <a:pt x="3670" y="1588"/>
                  </a:cubicBezTo>
                  <a:cubicBezTo>
                    <a:pt x="3372" y="1863"/>
                    <a:pt x="3037" y="2111"/>
                    <a:pt x="2711" y="2339"/>
                  </a:cubicBezTo>
                  <a:cubicBezTo>
                    <a:pt x="2404" y="2555"/>
                    <a:pt x="2092" y="2771"/>
                    <a:pt x="1808" y="3023"/>
                  </a:cubicBezTo>
                  <a:cubicBezTo>
                    <a:pt x="1738" y="3082"/>
                    <a:pt x="1670" y="3152"/>
                    <a:pt x="1606" y="3220"/>
                  </a:cubicBezTo>
                  <a:cubicBezTo>
                    <a:pt x="995" y="3848"/>
                    <a:pt x="555" y="4752"/>
                    <a:pt x="239" y="5637"/>
                  </a:cubicBezTo>
                  <a:cubicBezTo>
                    <a:pt x="203" y="5747"/>
                    <a:pt x="166" y="5853"/>
                    <a:pt x="129" y="5963"/>
                  </a:cubicBezTo>
                  <a:cubicBezTo>
                    <a:pt x="111" y="6027"/>
                    <a:pt x="87" y="6087"/>
                    <a:pt x="70" y="6151"/>
                  </a:cubicBezTo>
                  <a:cubicBezTo>
                    <a:pt x="47" y="6233"/>
                    <a:pt x="24" y="6312"/>
                    <a:pt x="1" y="6390"/>
                  </a:cubicBezTo>
                  <a:cubicBezTo>
                    <a:pt x="42" y="6329"/>
                    <a:pt x="83" y="6274"/>
                    <a:pt x="129" y="6219"/>
                  </a:cubicBezTo>
                  <a:cubicBezTo>
                    <a:pt x="148" y="6197"/>
                    <a:pt x="170" y="6174"/>
                    <a:pt x="189" y="6151"/>
                  </a:cubicBezTo>
                  <a:cubicBezTo>
                    <a:pt x="216" y="6123"/>
                    <a:pt x="239" y="6096"/>
                    <a:pt x="267" y="6068"/>
                  </a:cubicBezTo>
                  <a:cubicBezTo>
                    <a:pt x="762" y="5554"/>
                    <a:pt x="1431" y="5215"/>
                    <a:pt x="2060" y="4839"/>
                  </a:cubicBezTo>
                  <a:cubicBezTo>
                    <a:pt x="2322" y="4684"/>
                    <a:pt x="2574" y="4523"/>
                    <a:pt x="2807" y="4339"/>
                  </a:cubicBezTo>
                  <a:cubicBezTo>
                    <a:pt x="3142" y="4073"/>
                    <a:pt x="3431" y="3761"/>
                    <a:pt x="3679" y="3418"/>
                  </a:cubicBezTo>
                  <a:cubicBezTo>
                    <a:pt x="4367" y="2445"/>
                    <a:pt x="4692" y="1202"/>
                    <a:pt x="4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1"/>
            <p:cNvSpPr/>
            <p:nvPr/>
          </p:nvSpPr>
          <p:spPr>
            <a:xfrm>
              <a:off x="6744750" y="1802500"/>
              <a:ext cx="117550" cy="159725"/>
            </a:xfrm>
            <a:custGeom>
              <a:rect b="b" l="l" r="r" t="t"/>
              <a:pathLst>
                <a:path extrusionOk="0" h="6389" w="4702">
                  <a:moveTo>
                    <a:pt x="4619" y="0"/>
                  </a:moveTo>
                  <a:lnTo>
                    <a:pt x="4619" y="0"/>
                  </a:lnTo>
                  <a:cubicBezTo>
                    <a:pt x="4505" y="808"/>
                    <a:pt x="3913" y="1427"/>
                    <a:pt x="3252" y="1941"/>
                  </a:cubicBezTo>
                  <a:cubicBezTo>
                    <a:pt x="3074" y="2083"/>
                    <a:pt x="2895" y="2211"/>
                    <a:pt x="2712" y="2335"/>
                  </a:cubicBezTo>
                  <a:cubicBezTo>
                    <a:pt x="2454" y="2518"/>
                    <a:pt x="2198" y="2697"/>
                    <a:pt x="1955" y="2894"/>
                  </a:cubicBezTo>
                  <a:cubicBezTo>
                    <a:pt x="1836" y="2995"/>
                    <a:pt x="1716" y="3105"/>
                    <a:pt x="1606" y="3220"/>
                  </a:cubicBezTo>
                  <a:cubicBezTo>
                    <a:pt x="983" y="3862"/>
                    <a:pt x="533" y="4798"/>
                    <a:pt x="217" y="5696"/>
                  </a:cubicBezTo>
                  <a:lnTo>
                    <a:pt x="217" y="5700"/>
                  </a:lnTo>
                  <a:cubicBezTo>
                    <a:pt x="134" y="5935"/>
                    <a:pt x="65" y="6164"/>
                    <a:pt x="1" y="6388"/>
                  </a:cubicBezTo>
                  <a:cubicBezTo>
                    <a:pt x="92" y="6261"/>
                    <a:pt x="189" y="6141"/>
                    <a:pt x="299" y="6036"/>
                  </a:cubicBezTo>
                  <a:cubicBezTo>
                    <a:pt x="854" y="5476"/>
                    <a:pt x="1606" y="5128"/>
                    <a:pt x="2289" y="4701"/>
                  </a:cubicBezTo>
                  <a:lnTo>
                    <a:pt x="2289" y="4697"/>
                  </a:lnTo>
                  <a:cubicBezTo>
                    <a:pt x="2469" y="4587"/>
                    <a:pt x="2642" y="4468"/>
                    <a:pt x="2808" y="4339"/>
                  </a:cubicBezTo>
                  <a:cubicBezTo>
                    <a:pt x="3037" y="4155"/>
                    <a:pt x="3243" y="3954"/>
                    <a:pt x="3432" y="3734"/>
                  </a:cubicBezTo>
                  <a:cubicBezTo>
                    <a:pt x="4289" y="2720"/>
                    <a:pt x="4702" y="1335"/>
                    <a:pt x="46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1"/>
            <p:cNvSpPr/>
            <p:nvPr/>
          </p:nvSpPr>
          <p:spPr>
            <a:xfrm>
              <a:off x="6766875" y="1914875"/>
              <a:ext cx="155750" cy="120725"/>
            </a:xfrm>
            <a:custGeom>
              <a:rect b="b" l="l" r="r" t="t"/>
              <a:pathLst>
                <a:path extrusionOk="0" h="4829" w="6230">
                  <a:moveTo>
                    <a:pt x="6229" y="0"/>
                  </a:moveTo>
                  <a:lnTo>
                    <a:pt x="6229" y="0"/>
                  </a:lnTo>
                  <a:cubicBezTo>
                    <a:pt x="5802" y="940"/>
                    <a:pt x="4725" y="1380"/>
                    <a:pt x="3743" y="1706"/>
                  </a:cubicBezTo>
                  <a:cubicBezTo>
                    <a:pt x="3601" y="1756"/>
                    <a:pt x="3450" y="1806"/>
                    <a:pt x="3307" y="1857"/>
                  </a:cubicBezTo>
                  <a:cubicBezTo>
                    <a:pt x="3004" y="1963"/>
                    <a:pt x="2712" y="2081"/>
                    <a:pt x="2432" y="2242"/>
                  </a:cubicBezTo>
                  <a:cubicBezTo>
                    <a:pt x="2134" y="2412"/>
                    <a:pt x="1844" y="2632"/>
                    <a:pt x="1574" y="2879"/>
                  </a:cubicBezTo>
                  <a:cubicBezTo>
                    <a:pt x="1125" y="3297"/>
                    <a:pt x="716" y="3792"/>
                    <a:pt x="363" y="4287"/>
                  </a:cubicBezTo>
                  <a:cubicBezTo>
                    <a:pt x="235" y="4467"/>
                    <a:pt x="111" y="4650"/>
                    <a:pt x="1" y="4829"/>
                  </a:cubicBezTo>
                  <a:cubicBezTo>
                    <a:pt x="148" y="4714"/>
                    <a:pt x="308" y="4613"/>
                    <a:pt x="473" y="4526"/>
                  </a:cubicBezTo>
                  <a:cubicBezTo>
                    <a:pt x="913" y="4306"/>
                    <a:pt x="1400" y="4177"/>
                    <a:pt x="1891" y="4054"/>
                  </a:cubicBezTo>
                  <a:cubicBezTo>
                    <a:pt x="2358" y="3939"/>
                    <a:pt x="2831" y="3829"/>
                    <a:pt x="3271" y="3654"/>
                  </a:cubicBezTo>
                  <a:cubicBezTo>
                    <a:pt x="3450" y="3582"/>
                    <a:pt x="3624" y="3499"/>
                    <a:pt x="3794" y="3402"/>
                  </a:cubicBezTo>
                  <a:cubicBezTo>
                    <a:pt x="5032" y="2697"/>
                    <a:pt x="5912" y="1398"/>
                    <a:pt x="62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1"/>
            <p:cNvSpPr/>
            <p:nvPr/>
          </p:nvSpPr>
          <p:spPr>
            <a:xfrm>
              <a:off x="6617975" y="1693225"/>
              <a:ext cx="117550" cy="159750"/>
            </a:xfrm>
            <a:custGeom>
              <a:rect b="b" l="l" r="r" t="t"/>
              <a:pathLst>
                <a:path extrusionOk="0" h="6390" w="4702">
                  <a:moveTo>
                    <a:pt x="83" y="1"/>
                  </a:moveTo>
                  <a:lnTo>
                    <a:pt x="83" y="1"/>
                  </a:lnTo>
                  <a:cubicBezTo>
                    <a:pt x="0" y="1349"/>
                    <a:pt x="417" y="2748"/>
                    <a:pt x="1294" y="3761"/>
                  </a:cubicBezTo>
                  <a:cubicBezTo>
                    <a:pt x="1472" y="3973"/>
                    <a:pt x="1674" y="4165"/>
                    <a:pt x="1894" y="4339"/>
                  </a:cubicBezTo>
                  <a:cubicBezTo>
                    <a:pt x="2128" y="4523"/>
                    <a:pt x="2384" y="4688"/>
                    <a:pt x="2642" y="4839"/>
                  </a:cubicBezTo>
                  <a:cubicBezTo>
                    <a:pt x="3228" y="5192"/>
                    <a:pt x="3843" y="5504"/>
                    <a:pt x="4325" y="5954"/>
                  </a:cubicBezTo>
                  <a:cubicBezTo>
                    <a:pt x="4388" y="6018"/>
                    <a:pt x="4453" y="6082"/>
                    <a:pt x="4513" y="6151"/>
                  </a:cubicBezTo>
                  <a:cubicBezTo>
                    <a:pt x="4536" y="6174"/>
                    <a:pt x="4554" y="6197"/>
                    <a:pt x="4572" y="6219"/>
                  </a:cubicBezTo>
                  <a:cubicBezTo>
                    <a:pt x="4619" y="6274"/>
                    <a:pt x="4659" y="6329"/>
                    <a:pt x="4701" y="6390"/>
                  </a:cubicBezTo>
                  <a:cubicBezTo>
                    <a:pt x="4682" y="6312"/>
                    <a:pt x="4655" y="6233"/>
                    <a:pt x="4632" y="6151"/>
                  </a:cubicBezTo>
                  <a:cubicBezTo>
                    <a:pt x="4613" y="6087"/>
                    <a:pt x="4595" y="6027"/>
                    <a:pt x="4572" y="5963"/>
                  </a:cubicBezTo>
                  <a:cubicBezTo>
                    <a:pt x="4499" y="5729"/>
                    <a:pt x="4412" y="5486"/>
                    <a:pt x="4316" y="5247"/>
                  </a:cubicBezTo>
                  <a:cubicBezTo>
                    <a:pt x="4035" y="4546"/>
                    <a:pt x="3669" y="3853"/>
                    <a:pt x="3197" y="3330"/>
                  </a:cubicBezTo>
                  <a:cubicBezTo>
                    <a:pt x="3165" y="3289"/>
                    <a:pt x="3133" y="3253"/>
                    <a:pt x="3095" y="3220"/>
                  </a:cubicBezTo>
                  <a:cubicBezTo>
                    <a:pt x="2765" y="2877"/>
                    <a:pt x="2375" y="2610"/>
                    <a:pt x="1986" y="2339"/>
                  </a:cubicBezTo>
                  <a:cubicBezTo>
                    <a:pt x="1931" y="2299"/>
                    <a:pt x="1871" y="2257"/>
                    <a:pt x="1812" y="2212"/>
                  </a:cubicBezTo>
                  <a:cubicBezTo>
                    <a:pt x="1018" y="1643"/>
                    <a:pt x="220" y="955"/>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1"/>
            <p:cNvSpPr/>
            <p:nvPr/>
          </p:nvSpPr>
          <p:spPr>
            <a:xfrm>
              <a:off x="6588600" y="1841825"/>
              <a:ext cx="156175" cy="120400"/>
            </a:xfrm>
            <a:custGeom>
              <a:rect b="b" l="l" r="r" t="t"/>
              <a:pathLst>
                <a:path extrusionOk="0" h="4816" w="6247">
                  <a:moveTo>
                    <a:pt x="1" y="0"/>
                  </a:moveTo>
                  <a:lnTo>
                    <a:pt x="1" y="0"/>
                  </a:lnTo>
                  <a:cubicBezTo>
                    <a:pt x="240" y="1046"/>
                    <a:pt x="794" y="2032"/>
                    <a:pt x="1574" y="2757"/>
                  </a:cubicBezTo>
                  <a:cubicBezTo>
                    <a:pt x="1899" y="3060"/>
                    <a:pt x="2266" y="3312"/>
                    <a:pt x="2661" y="3509"/>
                  </a:cubicBezTo>
                  <a:lnTo>
                    <a:pt x="2661" y="3513"/>
                  </a:lnTo>
                  <a:cubicBezTo>
                    <a:pt x="2761" y="3559"/>
                    <a:pt x="2867" y="3605"/>
                    <a:pt x="2968" y="3646"/>
                  </a:cubicBezTo>
                  <a:cubicBezTo>
                    <a:pt x="3968" y="4050"/>
                    <a:pt x="5128" y="4091"/>
                    <a:pt x="6022" y="4660"/>
                  </a:cubicBezTo>
                  <a:cubicBezTo>
                    <a:pt x="6101" y="4705"/>
                    <a:pt x="6173" y="4756"/>
                    <a:pt x="6247" y="4815"/>
                  </a:cubicBezTo>
                  <a:cubicBezTo>
                    <a:pt x="6160" y="4678"/>
                    <a:pt x="6069" y="4540"/>
                    <a:pt x="5972" y="4403"/>
                  </a:cubicBezTo>
                  <a:lnTo>
                    <a:pt x="5967" y="4398"/>
                  </a:lnTo>
                  <a:cubicBezTo>
                    <a:pt x="5390" y="3564"/>
                    <a:pt x="4647" y="2711"/>
                    <a:pt x="3802" y="2234"/>
                  </a:cubicBezTo>
                  <a:cubicBezTo>
                    <a:pt x="3477" y="2046"/>
                    <a:pt x="3119" y="1913"/>
                    <a:pt x="2761" y="1794"/>
                  </a:cubicBezTo>
                  <a:cubicBezTo>
                    <a:pt x="2674" y="1761"/>
                    <a:pt x="2583" y="1729"/>
                    <a:pt x="2492" y="1702"/>
                  </a:cubicBezTo>
                  <a:cubicBezTo>
                    <a:pt x="2234" y="1615"/>
                    <a:pt x="1969" y="1523"/>
                    <a:pt x="1707" y="1413"/>
                  </a:cubicBezTo>
                  <a:cubicBezTo>
                    <a:pt x="987" y="1111"/>
                    <a:pt x="318" y="69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1"/>
            <p:cNvSpPr/>
            <p:nvPr/>
          </p:nvSpPr>
          <p:spPr>
            <a:xfrm>
              <a:off x="6582775" y="1973550"/>
              <a:ext cx="189875" cy="56775"/>
            </a:xfrm>
            <a:custGeom>
              <a:rect b="b" l="l" r="r" t="t"/>
              <a:pathLst>
                <a:path extrusionOk="0" h="2271" w="7595">
                  <a:moveTo>
                    <a:pt x="1" y="1"/>
                  </a:moveTo>
                  <a:lnTo>
                    <a:pt x="1" y="1"/>
                  </a:lnTo>
                  <a:cubicBezTo>
                    <a:pt x="490" y="707"/>
                    <a:pt x="1151" y="1298"/>
                    <a:pt x="1912" y="1702"/>
                  </a:cubicBezTo>
                  <a:cubicBezTo>
                    <a:pt x="2495" y="2014"/>
                    <a:pt x="3137" y="2211"/>
                    <a:pt x="3798" y="2257"/>
                  </a:cubicBezTo>
                  <a:cubicBezTo>
                    <a:pt x="3902" y="2266"/>
                    <a:pt x="4008" y="2270"/>
                    <a:pt x="4118" y="2270"/>
                  </a:cubicBezTo>
                  <a:cubicBezTo>
                    <a:pt x="4982" y="2266"/>
                    <a:pt x="5859" y="2008"/>
                    <a:pt x="6713" y="2008"/>
                  </a:cubicBezTo>
                  <a:cubicBezTo>
                    <a:pt x="6826" y="2008"/>
                    <a:pt x="6938" y="2013"/>
                    <a:pt x="7049" y="2023"/>
                  </a:cubicBezTo>
                  <a:cubicBezTo>
                    <a:pt x="7227" y="2041"/>
                    <a:pt x="7411" y="2073"/>
                    <a:pt x="7595" y="2124"/>
                  </a:cubicBezTo>
                  <a:cubicBezTo>
                    <a:pt x="7379" y="1973"/>
                    <a:pt x="7149" y="1817"/>
                    <a:pt x="6911" y="1670"/>
                  </a:cubicBezTo>
                  <a:cubicBezTo>
                    <a:pt x="6122" y="1184"/>
                    <a:pt x="5219" y="757"/>
                    <a:pt x="4361" y="642"/>
                  </a:cubicBezTo>
                  <a:cubicBezTo>
                    <a:pt x="4178" y="620"/>
                    <a:pt x="3991" y="611"/>
                    <a:pt x="3804" y="611"/>
                  </a:cubicBezTo>
                  <a:cubicBezTo>
                    <a:pt x="3692" y="611"/>
                    <a:pt x="3579" y="614"/>
                    <a:pt x="3468" y="619"/>
                  </a:cubicBezTo>
                  <a:cubicBezTo>
                    <a:pt x="3293" y="625"/>
                    <a:pt x="3119" y="634"/>
                    <a:pt x="2945" y="647"/>
                  </a:cubicBezTo>
                  <a:cubicBezTo>
                    <a:pt x="2706" y="662"/>
                    <a:pt x="2460" y="673"/>
                    <a:pt x="2213" y="673"/>
                  </a:cubicBezTo>
                  <a:cubicBezTo>
                    <a:pt x="2076" y="673"/>
                    <a:pt x="1939" y="669"/>
                    <a:pt x="1802" y="661"/>
                  </a:cubicBezTo>
                  <a:cubicBezTo>
                    <a:pt x="1129" y="619"/>
                    <a:pt x="482" y="45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1"/>
            <p:cNvSpPr/>
            <p:nvPr/>
          </p:nvSpPr>
          <p:spPr>
            <a:xfrm>
              <a:off x="6725725" y="1719025"/>
              <a:ext cx="123400" cy="416500"/>
            </a:xfrm>
            <a:custGeom>
              <a:rect b="b" l="l" r="r" t="t"/>
              <a:pathLst>
                <a:path extrusionOk="0" h="16660" w="4936">
                  <a:moveTo>
                    <a:pt x="400" y="1"/>
                  </a:moveTo>
                  <a:cubicBezTo>
                    <a:pt x="348" y="1"/>
                    <a:pt x="303" y="36"/>
                    <a:pt x="294" y="84"/>
                  </a:cubicBezTo>
                  <a:cubicBezTo>
                    <a:pt x="83" y="1514"/>
                    <a:pt x="0" y="2954"/>
                    <a:pt x="6" y="4399"/>
                  </a:cubicBezTo>
                  <a:cubicBezTo>
                    <a:pt x="15" y="5843"/>
                    <a:pt x="120" y="7293"/>
                    <a:pt x="372" y="8723"/>
                  </a:cubicBezTo>
                  <a:cubicBezTo>
                    <a:pt x="620" y="10154"/>
                    <a:pt x="1018" y="11571"/>
                    <a:pt x="1624" y="12915"/>
                  </a:cubicBezTo>
                  <a:cubicBezTo>
                    <a:pt x="1936" y="13579"/>
                    <a:pt x="2294" y="14231"/>
                    <a:pt x="2711" y="14845"/>
                  </a:cubicBezTo>
                  <a:cubicBezTo>
                    <a:pt x="3143" y="15451"/>
                    <a:pt x="3628" y="16020"/>
                    <a:pt x="4170" y="16542"/>
                  </a:cubicBezTo>
                  <a:cubicBezTo>
                    <a:pt x="4170" y="16542"/>
                    <a:pt x="4174" y="16547"/>
                    <a:pt x="4178" y="16551"/>
                  </a:cubicBezTo>
                  <a:cubicBezTo>
                    <a:pt x="4259" y="16624"/>
                    <a:pt x="4361" y="16660"/>
                    <a:pt x="4462" y="16660"/>
                  </a:cubicBezTo>
                  <a:cubicBezTo>
                    <a:pt x="4579" y="16660"/>
                    <a:pt x="4695" y="16611"/>
                    <a:pt x="4779" y="16515"/>
                  </a:cubicBezTo>
                  <a:cubicBezTo>
                    <a:pt x="4936" y="16341"/>
                    <a:pt x="4921" y="16075"/>
                    <a:pt x="4747" y="15914"/>
                  </a:cubicBezTo>
                  <a:lnTo>
                    <a:pt x="4739" y="15910"/>
                  </a:lnTo>
                  <a:cubicBezTo>
                    <a:pt x="4225" y="15451"/>
                    <a:pt x="3757" y="14946"/>
                    <a:pt x="3335" y="14396"/>
                  </a:cubicBezTo>
                  <a:cubicBezTo>
                    <a:pt x="2923" y="13837"/>
                    <a:pt x="2565" y="13240"/>
                    <a:pt x="2243" y="12616"/>
                  </a:cubicBezTo>
                  <a:cubicBezTo>
                    <a:pt x="1619" y="11365"/>
                    <a:pt x="1184" y="10012"/>
                    <a:pt x="886" y="8622"/>
                  </a:cubicBezTo>
                  <a:cubicBezTo>
                    <a:pt x="588" y="7238"/>
                    <a:pt x="427" y="5816"/>
                    <a:pt x="364" y="4395"/>
                  </a:cubicBezTo>
                  <a:cubicBezTo>
                    <a:pt x="303" y="2968"/>
                    <a:pt x="331" y="1533"/>
                    <a:pt x="487" y="115"/>
                  </a:cubicBezTo>
                  <a:lnTo>
                    <a:pt x="491" y="111"/>
                  </a:lnTo>
                  <a:cubicBezTo>
                    <a:pt x="496" y="56"/>
                    <a:pt x="459" y="10"/>
                    <a:pt x="409" y="1"/>
                  </a:cubicBezTo>
                  <a:cubicBezTo>
                    <a:pt x="406" y="1"/>
                    <a:pt x="403" y="1"/>
                    <a:pt x="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1"/>
            <p:cNvSpPr/>
            <p:nvPr/>
          </p:nvSpPr>
          <p:spPr>
            <a:xfrm>
              <a:off x="6728025" y="1593150"/>
              <a:ext cx="45325" cy="152275"/>
            </a:xfrm>
            <a:custGeom>
              <a:rect b="b" l="l" r="r" t="t"/>
              <a:pathLst>
                <a:path extrusionOk="0" h="6091" w="1813">
                  <a:moveTo>
                    <a:pt x="1083" y="1"/>
                  </a:moveTo>
                  <a:cubicBezTo>
                    <a:pt x="1358" y="762"/>
                    <a:pt x="991" y="1588"/>
                    <a:pt x="624" y="2308"/>
                  </a:cubicBezTo>
                  <a:cubicBezTo>
                    <a:pt x="532" y="2477"/>
                    <a:pt x="445" y="2651"/>
                    <a:pt x="367" y="2826"/>
                  </a:cubicBezTo>
                  <a:cubicBezTo>
                    <a:pt x="294" y="2986"/>
                    <a:pt x="230" y="3151"/>
                    <a:pt x="179" y="3321"/>
                  </a:cubicBezTo>
                  <a:cubicBezTo>
                    <a:pt x="138" y="3459"/>
                    <a:pt x="106" y="3610"/>
                    <a:pt x="88" y="3756"/>
                  </a:cubicBezTo>
                  <a:cubicBezTo>
                    <a:pt x="1" y="4348"/>
                    <a:pt x="42" y="5000"/>
                    <a:pt x="138" y="5600"/>
                  </a:cubicBezTo>
                  <a:cubicBezTo>
                    <a:pt x="166" y="5770"/>
                    <a:pt x="193" y="5935"/>
                    <a:pt x="230" y="6090"/>
                  </a:cubicBezTo>
                  <a:cubicBezTo>
                    <a:pt x="248" y="5921"/>
                    <a:pt x="294" y="5760"/>
                    <a:pt x="349" y="5600"/>
                  </a:cubicBezTo>
                  <a:lnTo>
                    <a:pt x="354" y="5595"/>
                  </a:lnTo>
                  <a:cubicBezTo>
                    <a:pt x="564" y="5013"/>
                    <a:pt x="981" y="4490"/>
                    <a:pt x="1284" y="3927"/>
                  </a:cubicBezTo>
                  <a:cubicBezTo>
                    <a:pt x="1330" y="3834"/>
                    <a:pt x="1377" y="3743"/>
                    <a:pt x="1417" y="3651"/>
                  </a:cubicBezTo>
                  <a:cubicBezTo>
                    <a:pt x="1542" y="3366"/>
                    <a:pt x="1629" y="3068"/>
                    <a:pt x="1669" y="2765"/>
                  </a:cubicBezTo>
                  <a:cubicBezTo>
                    <a:pt x="1812" y="1825"/>
                    <a:pt x="1587" y="822"/>
                    <a:pt x="10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1"/>
            <p:cNvSpPr/>
            <p:nvPr/>
          </p:nvSpPr>
          <p:spPr>
            <a:xfrm>
              <a:off x="6677125" y="1704225"/>
              <a:ext cx="3675" cy="1775"/>
            </a:xfrm>
            <a:custGeom>
              <a:rect b="b" l="l" r="r" t="t"/>
              <a:pathLst>
                <a:path extrusionOk="0" h="71" w="147">
                  <a:moveTo>
                    <a:pt x="147" y="1"/>
                  </a:moveTo>
                  <a:lnTo>
                    <a:pt x="147" y="1"/>
                  </a:lnTo>
                  <a:cubicBezTo>
                    <a:pt x="96" y="15"/>
                    <a:pt x="46" y="38"/>
                    <a:pt x="1" y="70"/>
                  </a:cubicBezTo>
                  <a:lnTo>
                    <a:pt x="1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1"/>
            <p:cNvSpPr/>
            <p:nvPr/>
          </p:nvSpPr>
          <p:spPr>
            <a:xfrm>
              <a:off x="6680800" y="1703425"/>
              <a:ext cx="1600" cy="825"/>
            </a:xfrm>
            <a:custGeom>
              <a:rect b="b" l="l" r="r" t="t"/>
              <a:pathLst>
                <a:path extrusionOk="0" h="33" w="64">
                  <a:moveTo>
                    <a:pt x="64" y="1"/>
                  </a:moveTo>
                  <a:lnTo>
                    <a:pt x="0" y="33"/>
                  </a:lnTo>
                  <a:cubicBezTo>
                    <a:pt x="19" y="28"/>
                    <a:pt x="36" y="24"/>
                    <a:pt x="55" y="20"/>
                  </a:cubicBezTo>
                  <a:cubicBezTo>
                    <a:pt x="59" y="15"/>
                    <a:pt x="59" y="11"/>
                    <a:pt x="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1"/>
            <p:cNvSpPr/>
            <p:nvPr/>
          </p:nvSpPr>
          <p:spPr>
            <a:xfrm>
              <a:off x="6627825" y="1989025"/>
              <a:ext cx="49900" cy="40975"/>
            </a:xfrm>
            <a:custGeom>
              <a:rect b="b" l="l" r="r" t="t"/>
              <a:pathLst>
                <a:path extrusionOk="0" h="1639" w="1996">
                  <a:moveTo>
                    <a:pt x="1666" y="0"/>
                  </a:moveTo>
                  <a:cubicBezTo>
                    <a:pt x="1491" y="6"/>
                    <a:pt x="1317" y="15"/>
                    <a:pt x="1143" y="28"/>
                  </a:cubicBezTo>
                  <a:cubicBezTo>
                    <a:pt x="904" y="43"/>
                    <a:pt x="658" y="54"/>
                    <a:pt x="411" y="54"/>
                  </a:cubicBezTo>
                  <a:cubicBezTo>
                    <a:pt x="274" y="54"/>
                    <a:pt x="137" y="50"/>
                    <a:pt x="0" y="42"/>
                  </a:cubicBezTo>
                  <a:lnTo>
                    <a:pt x="0" y="42"/>
                  </a:lnTo>
                  <a:cubicBezTo>
                    <a:pt x="19" y="258"/>
                    <a:pt x="32" y="474"/>
                    <a:pt x="55" y="684"/>
                  </a:cubicBezTo>
                  <a:cubicBezTo>
                    <a:pt x="70" y="817"/>
                    <a:pt x="83" y="950"/>
                    <a:pt x="110" y="1083"/>
                  </a:cubicBezTo>
                  <a:cubicBezTo>
                    <a:pt x="693" y="1395"/>
                    <a:pt x="1335" y="1592"/>
                    <a:pt x="1996" y="1638"/>
                  </a:cubicBezTo>
                  <a:cubicBezTo>
                    <a:pt x="1954" y="1088"/>
                    <a:pt x="1821" y="542"/>
                    <a:pt x="1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1"/>
            <p:cNvSpPr/>
            <p:nvPr/>
          </p:nvSpPr>
          <p:spPr>
            <a:xfrm>
              <a:off x="6627925" y="1877150"/>
              <a:ext cx="29725" cy="52400"/>
            </a:xfrm>
            <a:custGeom>
              <a:rect b="b" l="l" r="r" t="t"/>
              <a:pathLst>
                <a:path extrusionOk="0" h="2096" w="1189">
                  <a:moveTo>
                    <a:pt x="134" y="0"/>
                  </a:moveTo>
                  <a:cubicBezTo>
                    <a:pt x="79" y="449"/>
                    <a:pt x="33" y="894"/>
                    <a:pt x="1" y="1344"/>
                  </a:cubicBezTo>
                  <a:cubicBezTo>
                    <a:pt x="326" y="1647"/>
                    <a:pt x="693" y="1899"/>
                    <a:pt x="1088" y="2096"/>
                  </a:cubicBezTo>
                  <a:cubicBezTo>
                    <a:pt x="1069" y="1944"/>
                    <a:pt x="1061" y="1793"/>
                    <a:pt x="1061" y="1637"/>
                  </a:cubicBezTo>
                  <a:cubicBezTo>
                    <a:pt x="1051" y="1211"/>
                    <a:pt x="1101" y="794"/>
                    <a:pt x="1188" y="381"/>
                  </a:cubicBezTo>
                  <a:cubicBezTo>
                    <a:pt x="1101" y="348"/>
                    <a:pt x="1010" y="316"/>
                    <a:pt x="919" y="289"/>
                  </a:cubicBezTo>
                  <a:cubicBezTo>
                    <a:pt x="661" y="202"/>
                    <a:pt x="396" y="110"/>
                    <a:pt x="1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1"/>
            <p:cNvSpPr/>
            <p:nvPr/>
          </p:nvSpPr>
          <p:spPr>
            <a:xfrm>
              <a:off x="6650300" y="1748500"/>
              <a:ext cx="47600" cy="65700"/>
            </a:xfrm>
            <a:custGeom>
              <a:rect b="b" l="l" r="r" t="t"/>
              <a:pathLst>
                <a:path extrusionOk="0" h="2628" w="1904">
                  <a:moveTo>
                    <a:pt x="519" y="1"/>
                  </a:moveTo>
                  <a:cubicBezTo>
                    <a:pt x="326" y="514"/>
                    <a:pt x="151" y="1028"/>
                    <a:pt x="1" y="1550"/>
                  </a:cubicBezTo>
                  <a:cubicBezTo>
                    <a:pt x="179" y="1762"/>
                    <a:pt x="381" y="1954"/>
                    <a:pt x="601" y="2128"/>
                  </a:cubicBezTo>
                  <a:cubicBezTo>
                    <a:pt x="835" y="2312"/>
                    <a:pt x="1091" y="2477"/>
                    <a:pt x="1349" y="2628"/>
                  </a:cubicBezTo>
                  <a:cubicBezTo>
                    <a:pt x="1559" y="2128"/>
                    <a:pt x="1757" y="1629"/>
                    <a:pt x="1904" y="1119"/>
                  </a:cubicBezTo>
                  <a:cubicBezTo>
                    <a:pt x="1872" y="1078"/>
                    <a:pt x="1840" y="1042"/>
                    <a:pt x="1802" y="1009"/>
                  </a:cubicBezTo>
                  <a:cubicBezTo>
                    <a:pt x="1472" y="666"/>
                    <a:pt x="1082" y="399"/>
                    <a:pt x="693" y="128"/>
                  </a:cubicBezTo>
                  <a:cubicBezTo>
                    <a:pt x="638" y="88"/>
                    <a:pt x="578" y="46"/>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1"/>
            <p:cNvSpPr/>
            <p:nvPr/>
          </p:nvSpPr>
          <p:spPr>
            <a:xfrm>
              <a:off x="6774225" y="1732900"/>
              <a:ext cx="46800" cy="81300"/>
            </a:xfrm>
            <a:custGeom>
              <a:rect b="b" l="l" r="r" t="t"/>
              <a:pathLst>
                <a:path extrusionOk="0" h="3252" w="1872">
                  <a:moveTo>
                    <a:pt x="1863" y="1"/>
                  </a:moveTo>
                  <a:lnTo>
                    <a:pt x="1863" y="1"/>
                  </a:lnTo>
                  <a:cubicBezTo>
                    <a:pt x="1565" y="276"/>
                    <a:pt x="1230" y="524"/>
                    <a:pt x="904" y="752"/>
                  </a:cubicBezTo>
                  <a:cubicBezTo>
                    <a:pt x="597" y="968"/>
                    <a:pt x="285" y="1184"/>
                    <a:pt x="1" y="1436"/>
                  </a:cubicBezTo>
                  <a:cubicBezTo>
                    <a:pt x="47" y="2041"/>
                    <a:pt x="138" y="2642"/>
                    <a:pt x="253" y="3252"/>
                  </a:cubicBezTo>
                  <a:cubicBezTo>
                    <a:pt x="515" y="3097"/>
                    <a:pt x="767" y="2936"/>
                    <a:pt x="1000" y="2752"/>
                  </a:cubicBezTo>
                  <a:cubicBezTo>
                    <a:pt x="1335" y="2486"/>
                    <a:pt x="1624" y="2174"/>
                    <a:pt x="1872" y="1831"/>
                  </a:cubicBezTo>
                  <a:cubicBezTo>
                    <a:pt x="1849" y="1220"/>
                    <a:pt x="1844" y="615"/>
                    <a:pt x="18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1"/>
            <p:cNvSpPr/>
            <p:nvPr/>
          </p:nvSpPr>
          <p:spPr>
            <a:xfrm>
              <a:off x="6793600" y="1851000"/>
              <a:ext cx="36950" cy="68925"/>
            </a:xfrm>
            <a:custGeom>
              <a:rect b="b" l="l" r="r" t="t"/>
              <a:pathLst>
                <a:path extrusionOk="0" h="2757" w="1478">
                  <a:moveTo>
                    <a:pt x="1298" y="1"/>
                  </a:moveTo>
                  <a:cubicBezTo>
                    <a:pt x="1120" y="143"/>
                    <a:pt x="941" y="271"/>
                    <a:pt x="758" y="395"/>
                  </a:cubicBezTo>
                  <a:cubicBezTo>
                    <a:pt x="500" y="578"/>
                    <a:pt x="244" y="757"/>
                    <a:pt x="1" y="954"/>
                  </a:cubicBezTo>
                  <a:cubicBezTo>
                    <a:pt x="134" y="1555"/>
                    <a:pt x="253" y="2156"/>
                    <a:pt x="335" y="2757"/>
                  </a:cubicBezTo>
                  <a:cubicBezTo>
                    <a:pt x="515" y="2647"/>
                    <a:pt x="688" y="2528"/>
                    <a:pt x="854" y="2399"/>
                  </a:cubicBezTo>
                  <a:cubicBezTo>
                    <a:pt x="1083" y="2215"/>
                    <a:pt x="1289" y="2014"/>
                    <a:pt x="1478" y="1794"/>
                  </a:cubicBezTo>
                  <a:cubicBezTo>
                    <a:pt x="1450" y="1578"/>
                    <a:pt x="1431" y="1362"/>
                    <a:pt x="1408" y="1142"/>
                  </a:cubicBezTo>
                  <a:cubicBezTo>
                    <a:pt x="1372" y="761"/>
                    <a:pt x="1336" y="381"/>
                    <a:pt x="12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1"/>
            <p:cNvSpPr/>
            <p:nvPr/>
          </p:nvSpPr>
          <p:spPr>
            <a:xfrm>
              <a:off x="6806200" y="1961275"/>
              <a:ext cx="55525" cy="54950"/>
            </a:xfrm>
            <a:custGeom>
              <a:rect b="b" l="l" r="r" t="t"/>
              <a:pathLst>
                <a:path extrusionOk="0" h="2198" w="2221">
                  <a:moveTo>
                    <a:pt x="1734" y="1"/>
                  </a:moveTo>
                  <a:cubicBezTo>
                    <a:pt x="1431" y="107"/>
                    <a:pt x="1139" y="225"/>
                    <a:pt x="859" y="386"/>
                  </a:cubicBezTo>
                  <a:cubicBezTo>
                    <a:pt x="561" y="556"/>
                    <a:pt x="271" y="776"/>
                    <a:pt x="1" y="1023"/>
                  </a:cubicBezTo>
                  <a:cubicBezTo>
                    <a:pt x="24" y="1258"/>
                    <a:pt x="61" y="1487"/>
                    <a:pt x="125" y="1711"/>
                  </a:cubicBezTo>
                  <a:cubicBezTo>
                    <a:pt x="171" y="1881"/>
                    <a:pt x="235" y="2042"/>
                    <a:pt x="318" y="2198"/>
                  </a:cubicBezTo>
                  <a:cubicBezTo>
                    <a:pt x="785" y="2083"/>
                    <a:pt x="1258" y="1973"/>
                    <a:pt x="1698" y="1798"/>
                  </a:cubicBezTo>
                  <a:cubicBezTo>
                    <a:pt x="1877" y="1726"/>
                    <a:pt x="2051" y="1643"/>
                    <a:pt x="2221" y="1546"/>
                  </a:cubicBezTo>
                  <a:cubicBezTo>
                    <a:pt x="2180" y="1271"/>
                    <a:pt x="2111" y="1000"/>
                    <a:pt x="2019" y="739"/>
                  </a:cubicBezTo>
                  <a:cubicBezTo>
                    <a:pt x="1937" y="487"/>
                    <a:pt x="1835" y="244"/>
                    <a:pt x="1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1"/>
            <p:cNvSpPr/>
            <p:nvPr/>
          </p:nvSpPr>
          <p:spPr>
            <a:xfrm>
              <a:off x="6730200" y="1662275"/>
              <a:ext cx="39575" cy="29050"/>
            </a:xfrm>
            <a:custGeom>
              <a:rect b="b" l="l" r="r" t="t"/>
              <a:pathLst>
                <a:path extrusionOk="0" h="1162" w="1583">
                  <a:moveTo>
                    <a:pt x="1582" y="0"/>
                  </a:moveTo>
                  <a:lnTo>
                    <a:pt x="1582" y="0"/>
                  </a:lnTo>
                  <a:cubicBezTo>
                    <a:pt x="1211" y="6"/>
                    <a:pt x="845" y="24"/>
                    <a:pt x="473" y="55"/>
                  </a:cubicBezTo>
                  <a:cubicBezTo>
                    <a:pt x="429" y="59"/>
                    <a:pt x="384" y="65"/>
                    <a:pt x="339" y="65"/>
                  </a:cubicBezTo>
                  <a:cubicBezTo>
                    <a:pt x="319" y="65"/>
                    <a:pt x="300" y="64"/>
                    <a:pt x="280" y="61"/>
                  </a:cubicBezTo>
                  <a:cubicBezTo>
                    <a:pt x="207" y="221"/>
                    <a:pt x="143" y="386"/>
                    <a:pt x="92" y="556"/>
                  </a:cubicBezTo>
                  <a:cubicBezTo>
                    <a:pt x="51" y="694"/>
                    <a:pt x="19" y="845"/>
                    <a:pt x="1" y="991"/>
                  </a:cubicBezTo>
                  <a:cubicBezTo>
                    <a:pt x="358" y="1001"/>
                    <a:pt x="712" y="1046"/>
                    <a:pt x="1060" y="1129"/>
                  </a:cubicBezTo>
                  <a:cubicBezTo>
                    <a:pt x="1106" y="1138"/>
                    <a:pt x="1152" y="1147"/>
                    <a:pt x="1197" y="1162"/>
                  </a:cubicBezTo>
                  <a:cubicBezTo>
                    <a:pt x="1243" y="1069"/>
                    <a:pt x="1290" y="978"/>
                    <a:pt x="1330" y="886"/>
                  </a:cubicBezTo>
                  <a:cubicBezTo>
                    <a:pt x="1455" y="601"/>
                    <a:pt x="1542" y="303"/>
                    <a:pt x="15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8">
                                  <p:stCondLst>
                                    <p:cond delay="0"/>
                                  </p:stCondLst>
                                  <p:childTnLst>
                                    <p:set>
                                      <p:cBhvr>
                                        <p:cTn dur="1" fill="hold">
                                          <p:stCondLst>
                                            <p:cond delay="0"/>
                                          </p:stCondLst>
                                        </p:cTn>
                                        <p:tgtEl>
                                          <p:spTgt spid="6341"/>
                                        </p:tgtEl>
                                        <p:attrNameLst>
                                          <p:attrName>style.visibility</p:attrName>
                                        </p:attrNameLst>
                                      </p:cBhvr>
                                      <p:to>
                                        <p:strVal val="visible"/>
                                      </p:to>
                                    </p:set>
                                    <p:anim calcmode="lin" valueType="num">
                                      <p:cBhvr additive="base">
                                        <p:cTn dur="700"/>
                                        <p:tgtEl>
                                          <p:spTgt spid="634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6364"/>
                                        </p:tgtEl>
                                        <p:attrNameLst>
                                          <p:attrName>style.visibility</p:attrName>
                                        </p:attrNameLst>
                                      </p:cBhvr>
                                      <p:to>
                                        <p:strVal val="visible"/>
                                      </p:to>
                                    </p:set>
                                    <p:anim calcmode="lin" valueType="num">
                                      <p:cBhvr additive="base">
                                        <p:cTn dur="700"/>
                                        <p:tgtEl>
                                          <p:spTgt spid="636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5" name="Shape 6385"/>
        <p:cNvGrpSpPr/>
        <p:nvPr/>
      </p:nvGrpSpPr>
      <p:grpSpPr>
        <a:xfrm>
          <a:off x="0" y="0"/>
          <a:ext cx="0" cy="0"/>
          <a:chOff x="0" y="0"/>
          <a:chExt cx="0" cy="0"/>
        </a:xfrm>
      </p:grpSpPr>
      <p:grpSp>
        <p:nvGrpSpPr>
          <p:cNvPr id="6386" name="Google Shape;6386;p122"/>
          <p:cNvGrpSpPr/>
          <p:nvPr/>
        </p:nvGrpSpPr>
        <p:grpSpPr>
          <a:xfrm rot="2277302">
            <a:off x="5687995" y="995043"/>
            <a:ext cx="2197470" cy="3237595"/>
            <a:chOff x="2557750" y="3969075"/>
            <a:chExt cx="447100" cy="658725"/>
          </a:xfrm>
        </p:grpSpPr>
        <p:sp>
          <p:nvSpPr>
            <p:cNvPr id="6387" name="Google Shape;6387;p122"/>
            <p:cNvSpPr/>
            <p:nvPr/>
          </p:nvSpPr>
          <p:spPr>
            <a:xfrm>
              <a:off x="2557750" y="3969075"/>
              <a:ext cx="447100" cy="658725"/>
            </a:xfrm>
            <a:custGeom>
              <a:rect b="b" l="l" r="r" t="t"/>
              <a:pathLst>
                <a:path extrusionOk="0" h="26349" w="17884">
                  <a:moveTo>
                    <a:pt x="17884" y="0"/>
                  </a:moveTo>
                  <a:lnTo>
                    <a:pt x="17884" y="0"/>
                  </a:lnTo>
                  <a:cubicBezTo>
                    <a:pt x="15276" y="417"/>
                    <a:pt x="13121" y="2810"/>
                    <a:pt x="12966" y="5441"/>
                  </a:cubicBezTo>
                  <a:lnTo>
                    <a:pt x="12943" y="5584"/>
                  </a:lnTo>
                  <a:cubicBezTo>
                    <a:pt x="12133" y="6227"/>
                    <a:pt x="11383" y="6965"/>
                    <a:pt x="10728" y="7787"/>
                  </a:cubicBezTo>
                  <a:cubicBezTo>
                    <a:pt x="10704" y="5263"/>
                    <a:pt x="9478" y="3001"/>
                    <a:pt x="7537" y="1370"/>
                  </a:cubicBezTo>
                  <a:lnTo>
                    <a:pt x="7537" y="1370"/>
                  </a:lnTo>
                  <a:cubicBezTo>
                    <a:pt x="7585" y="3894"/>
                    <a:pt x="8716" y="6263"/>
                    <a:pt x="10645" y="7894"/>
                  </a:cubicBezTo>
                  <a:cubicBezTo>
                    <a:pt x="10097" y="8549"/>
                    <a:pt x="9525" y="9311"/>
                    <a:pt x="8966" y="10156"/>
                  </a:cubicBezTo>
                  <a:cubicBezTo>
                    <a:pt x="8621" y="8894"/>
                    <a:pt x="8275" y="7608"/>
                    <a:pt x="7680" y="6442"/>
                  </a:cubicBezTo>
                  <a:cubicBezTo>
                    <a:pt x="7085" y="5275"/>
                    <a:pt x="6204" y="4191"/>
                    <a:pt x="5037" y="3596"/>
                  </a:cubicBezTo>
                  <a:lnTo>
                    <a:pt x="5037" y="3596"/>
                  </a:lnTo>
                  <a:cubicBezTo>
                    <a:pt x="4918" y="4441"/>
                    <a:pt x="5120" y="5299"/>
                    <a:pt x="5596" y="6013"/>
                  </a:cubicBezTo>
                  <a:cubicBezTo>
                    <a:pt x="5942" y="6537"/>
                    <a:pt x="6418" y="6965"/>
                    <a:pt x="6751" y="7501"/>
                  </a:cubicBezTo>
                  <a:cubicBezTo>
                    <a:pt x="6989" y="7894"/>
                    <a:pt x="7144" y="8335"/>
                    <a:pt x="7394" y="8728"/>
                  </a:cubicBezTo>
                  <a:cubicBezTo>
                    <a:pt x="7751" y="9311"/>
                    <a:pt x="8299" y="9954"/>
                    <a:pt x="8954" y="10180"/>
                  </a:cubicBezTo>
                  <a:cubicBezTo>
                    <a:pt x="7990" y="11597"/>
                    <a:pt x="7156" y="13097"/>
                    <a:pt x="6454" y="14669"/>
                  </a:cubicBezTo>
                  <a:cubicBezTo>
                    <a:pt x="5825" y="14313"/>
                    <a:pt x="5110" y="14164"/>
                    <a:pt x="4388" y="14164"/>
                  </a:cubicBezTo>
                  <a:cubicBezTo>
                    <a:pt x="3975" y="14164"/>
                    <a:pt x="3559" y="14213"/>
                    <a:pt x="3156" y="14300"/>
                  </a:cubicBezTo>
                  <a:cubicBezTo>
                    <a:pt x="2048" y="14550"/>
                    <a:pt x="1012" y="15074"/>
                    <a:pt x="0" y="15597"/>
                  </a:cubicBezTo>
                  <a:cubicBezTo>
                    <a:pt x="241" y="15606"/>
                    <a:pt x="491" y="15611"/>
                    <a:pt x="749" y="15611"/>
                  </a:cubicBezTo>
                  <a:cubicBezTo>
                    <a:pt x="2599" y="15611"/>
                    <a:pt x="4831" y="15372"/>
                    <a:pt x="6430" y="14693"/>
                  </a:cubicBezTo>
                  <a:lnTo>
                    <a:pt x="6430" y="14693"/>
                  </a:lnTo>
                  <a:cubicBezTo>
                    <a:pt x="4799" y="18288"/>
                    <a:pt x="3810" y="22444"/>
                    <a:pt x="4620" y="26349"/>
                  </a:cubicBezTo>
                  <a:lnTo>
                    <a:pt x="4846" y="26301"/>
                  </a:lnTo>
                  <a:cubicBezTo>
                    <a:pt x="4549" y="24861"/>
                    <a:pt x="4477" y="23372"/>
                    <a:pt x="4632" y="21896"/>
                  </a:cubicBezTo>
                  <a:lnTo>
                    <a:pt x="4632" y="21896"/>
                  </a:lnTo>
                  <a:cubicBezTo>
                    <a:pt x="4739" y="22217"/>
                    <a:pt x="5049" y="22467"/>
                    <a:pt x="5334" y="22682"/>
                  </a:cubicBezTo>
                  <a:lnTo>
                    <a:pt x="7001" y="23896"/>
                  </a:lnTo>
                  <a:cubicBezTo>
                    <a:pt x="6894" y="23551"/>
                    <a:pt x="6751" y="23206"/>
                    <a:pt x="6596" y="22884"/>
                  </a:cubicBezTo>
                  <a:cubicBezTo>
                    <a:pt x="6418" y="22503"/>
                    <a:pt x="6168" y="22146"/>
                    <a:pt x="5882" y="21848"/>
                  </a:cubicBezTo>
                  <a:cubicBezTo>
                    <a:pt x="5573" y="21551"/>
                    <a:pt x="5192" y="21360"/>
                    <a:pt x="4763" y="21312"/>
                  </a:cubicBezTo>
                  <a:lnTo>
                    <a:pt x="4680" y="21443"/>
                  </a:lnTo>
                  <a:cubicBezTo>
                    <a:pt x="4858" y="20003"/>
                    <a:pt x="5192" y="18586"/>
                    <a:pt x="5668" y="17205"/>
                  </a:cubicBezTo>
                  <a:cubicBezTo>
                    <a:pt x="5704" y="17300"/>
                    <a:pt x="5739" y="17407"/>
                    <a:pt x="5751" y="17502"/>
                  </a:cubicBezTo>
                  <a:cubicBezTo>
                    <a:pt x="5823" y="17967"/>
                    <a:pt x="5930" y="18419"/>
                    <a:pt x="6085" y="18860"/>
                  </a:cubicBezTo>
                  <a:cubicBezTo>
                    <a:pt x="6537" y="20003"/>
                    <a:pt x="7573" y="20836"/>
                    <a:pt x="8680" y="21372"/>
                  </a:cubicBezTo>
                  <a:cubicBezTo>
                    <a:pt x="8549" y="20479"/>
                    <a:pt x="8025" y="19705"/>
                    <a:pt x="7442" y="19038"/>
                  </a:cubicBezTo>
                  <a:cubicBezTo>
                    <a:pt x="6870" y="18384"/>
                    <a:pt x="6227" y="17812"/>
                    <a:pt x="5692" y="17133"/>
                  </a:cubicBezTo>
                  <a:cubicBezTo>
                    <a:pt x="6037" y="16121"/>
                    <a:pt x="6442" y="15133"/>
                    <a:pt x="6906" y="14169"/>
                  </a:cubicBezTo>
                  <a:lnTo>
                    <a:pt x="6906" y="14193"/>
                  </a:lnTo>
                  <a:lnTo>
                    <a:pt x="6930" y="14204"/>
                  </a:lnTo>
                  <a:lnTo>
                    <a:pt x="6906" y="14157"/>
                  </a:lnTo>
                  <a:cubicBezTo>
                    <a:pt x="8763" y="10311"/>
                    <a:pt x="11276" y="7204"/>
                    <a:pt x="12883" y="5930"/>
                  </a:cubicBezTo>
                  <a:lnTo>
                    <a:pt x="13121" y="5739"/>
                  </a:lnTo>
                  <a:cubicBezTo>
                    <a:pt x="13193" y="5680"/>
                    <a:pt x="13264" y="5632"/>
                    <a:pt x="13324" y="5584"/>
                  </a:cubicBezTo>
                  <a:lnTo>
                    <a:pt x="13312" y="5572"/>
                  </a:lnTo>
                  <a:cubicBezTo>
                    <a:pt x="15169" y="4013"/>
                    <a:pt x="16717" y="2120"/>
                    <a:pt x="178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2"/>
            <p:cNvSpPr/>
            <p:nvPr/>
          </p:nvSpPr>
          <p:spPr>
            <a:xfrm>
              <a:off x="2810750" y="4002700"/>
              <a:ext cx="56875" cy="118500"/>
            </a:xfrm>
            <a:custGeom>
              <a:rect b="b" l="l" r="r" t="t"/>
              <a:pathLst>
                <a:path extrusionOk="0" h="4740" w="2275">
                  <a:moveTo>
                    <a:pt x="489" y="1"/>
                  </a:moveTo>
                  <a:lnTo>
                    <a:pt x="489" y="1"/>
                  </a:lnTo>
                  <a:cubicBezTo>
                    <a:pt x="1" y="1739"/>
                    <a:pt x="596" y="3596"/>
                    <a:pt x="2001" y="4739"/>
                  </a:cubicBezTo>
                  <a:cubicBezTo>
                    <a:pt x="2275" y="3084"/>
                    <a:pt x="1846" y="977"/>
                    <a:pt x="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2"/>
            <p:cNvSpPr/>
            <p:nvPr/>
          </p:nvSpPr>
          <p:spPr>
            <a:xfrm>
              <a:off x="2566075" y="4194700"/>
              <a:ext cx="183400" cy="81500"/>
            </a:xfrm>
            <a:custGeom>
              <a:rect b="b" l="l" r="r" t="t"/>
              <a:pathLst>
                <a:path extrusionOk="0" h="3260" w="7336">
                  <a:moveTo>
                    <a:pt x="1" y="0"/>
                  </a:moveTo>
                  <a:cubicBezTo>
                    <a:pt x="953" y="953"/>
                    <a:pt x="1906" y="1917"/>
                    <a:pt x="3049" y="2608"/>
                  </a:cubicBezTo>
                  <a:cubicBezTo>
                    <a:pt x="3802" y="3071"/>
                    <a:pt x="4855" y="3260"/>
                    <a:pt x="5861" y="3260"/>
                  </a:cubicBezTo>
                  <a:cubicBezTo>
                    <a:pt x="6381" y="3260"/>
                    <a:pt x="6888" y="3209"/>
                    <a:pt x="7335" y="3120"/>
                  </a:cubicBezTo>
                  <a:cubicBezTo>
                    <a:pt x="6311" y="2227"/>
                    <a:pt x="5240" y="1322"/>
                    <a:pt x="3930" y="953"/>
                  </a:cubicBezTo>
                  <a:cubicBezTo>
                    <a:pt x="3477" y="834"/>
                    <a:pt x="3025" y="750"/>
                    <a:pt x="2573" y="691"/>
                  </a:cubicBezTo>
                  <a:cubicBezTo>
                    <a:pt x="1691" y="536"/>
                    <a:pt x="834" y="31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2"/>
            <p:cNvSpPr/>
            <p:nvPr/>
          </p:nvSpPr>
          <p:spPr>
            <a:xfrm>
              <a:off x="2559825" y="4414125"/>
              <a:ext cx="127125" cy="59875"/>
            </a:xfrm>
            <a:custGeom>
              <a:rect b="b" l="l" r="r" t="t"/>
              <a:pathLst>
                <a:path extrusionOk="0" h="2395" w="5085">
                  <a:moveTo>
                    <a:pt x="4319" y="0"/>
                  </a:moveTo>
                  <a:cubicBezTo>
                    <a:pt x="3335" y="0"/>
                    <a:pt x="2372" y="341"/>
                    <a:pt x="1596" y="974"/>
                  </a:cubicBezTo>
                  <a:cubicBezTo>
                    <a:pt x="1060" y="1415"/>
                    <a:pt x="620" y="2010"/>
                    <a:pt x="1" y="2344"/>
                  </a:cubicBezTo>
                  <a:cubicBezTo>
                    <a:pt x="237" y="2378"/>
                    <a:pt x="474" y="2395"/>
                    <a:pt x="709" y="2395"/>
                  </a:cubicBezTo>
                  <a:cubicBezTo>
                    <a:pt x="2188" y="2395"/>
                    <a:pt x="3600" y="1727"/>
                    <a:pt x="4525" y="546"/>
                  </a:cubicBezTo>
                  <a:lnTo>
                    <a:pt x="5085" y="70"/>
                  </a:lnTo>
                  <a:cubicBezTo>
                    <a:pt x="4830" y="23"/>
                    <a:pt x="4574" y="0"/>
                    <a:pt x="43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2"/>
            <p:cNvSpPr/>
            <p:nvPr/>
          </p:nvSpPr>
          <p:spPr>
            <a:xfrm>
              <a:off x="2851225" y="4149125"/>
              <a:ext cx="97675" cy="46450"/>
            </a:xfrm>
            <a:custGeom>
              <a:rect b="b" l="l" r="r" t="t"/>
              <a:pathLst>
                <a:path extrusionOk="0" h="1858" w="3907">
                  <a:moveTo>
                    <a:pt x="238" y="0"/>
                  </a:moveTo>
                  <a:cubicBezTo>
                    <a:pt x="159" y="0"/>
                    <a:pt x="80" y="1"/>
                    <a:pt x="1" y="2"/>
                  </a:cubicBezTo>
                  <a:cubicBezTo>
                    <a:pt x="465" y="656"/>
                    <a:pt x="1192" y="1049"/>
                    <a:pt x="1882" y="1430"/>
                  </a:cubicBezTo>
                  <a:cubicBezTo>
                    <a:pt x="2192" y="1633"/>
                    <a:pt x="2537" y="1776"/>
                    <a:pt x="2906" y="1847"/>
                  </a:cubicBezTo>
                  <a:cubicBezTo>
                    <a:pt x="2962" y="1854"/>
                    <a:pt x="3019" y="1858"/>
                    <a:pt x="3076" y="1858"/>
                  </a:cubicBezTo>
                  <a:cubicBezTo>
                    <a:pt x="3397" y="1858"/>
                    <a:pt x="3724" y="1742"/>
                    <a:pt x="3906" y="1490"/>
                  </a:cubicBezTo>
                  <a:cubicBezTo>
                    <a:pt x="3585" y="1133"/>
                    <a:pt x="3228" y="823"/>
                    <a:pt x="2835" y="561"/>
                  </a:cubicBezTo>
                  <a:cubicBezTo>
                    <a:pt x="2034" y="78"/>
                    <a:pt x="1162" y="0"/>
                    <a:pt x="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2"/>
            <p:cNvSpPr/>
            <p:nvPr/>
          </p:nvSpPr>
          <p:spPr>
            <a:xfrm>
              <a:off x="2811950" y="4197975"/>
              <a:ext cx="100325" cy="69275"/>
            </a:xfrm>
            <a:custGeom>
              <a:rect b="b" l="l" r="r" t="t"/>
              <a:pathLst>
                <a:path extrusionOk="0" h="2771" w="4013">
                  <a:moveTo>
                    <a:pt x="60" y="0"/>
                  </a:moveTo>
                  <a:lnTo>
                    <a:pt x="60" y="0"/>
                  </a:lnTo>
                  <a:cubicBezTo>
                    <a:pt x="0" y="298"/>
                    <a:pt x="143" y="536"/>
                    <a:pt x="369" y="738"/>
                  </a:cubicBezTo>
                  <a:cubicBezTo>
                    <a:pt x="596" y="929"/>
                    <a:pt x="834" y="1107"/>
                    <a:pt x="1084" y="1286"/>
                  </a:cubicBezTo>
                  <a:cubicBezTo>
                    <a:pt x="1548" y="1643"/>
                    <a:pt x="1882" y="2143"/>
                    <a:pt x="2370" y="2453"/>
                  </a:cubicBezTo>
                  <a:cubicBezTo>
                    <a:pt x="2704" y="2665"/>
                    <a:pt x="3088" y="2771"/>
                    <a:pt x="3476" y="2771"/>
                  </a:cubicBezTo>
                  <a:cubicBezTo>
                    <a:pt x="3656" y="2771"/>
                    <a:pt x="3836" y="2748"/>
                    <a:pt x="4013" y="2703"/>
                  </a:cubicBezTo>
                  <a:cubicBezTo>
                    <a:pt x="3739" y="1893"/>
                    <a:pt x="3191" y="1203"/>
                    <a:pt x="2465" y="750"/>
                  </a:cubicBezTo>
                  <a:cubicBezTo>
                    <a:pt x="1727" y="322"/>
                    <a:pt x="905" y="60"/>
                    <a:pt x="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2"/>
            <p:cNvSpPr/>
            <p:nvPr/>
          </p:nvSpPr>
          <p:spPr>
            <a:xfrm>
              <a:off x="2774150" y="4250350"/>
              <a:ext cx="84850" cy="91100"/>
            </a:xfrm>
            <a:custGeom>
              <a:rect b="b" l="l" r="r" t="t"/>
              <a:pathLst>
                <a:path extrusionOk="0" h="3644" w="3394">
                  <a:moveTo>
                    <a:pt x="48" y="1"/>
                  </a:moveTo>
                  <a:cubicBezTo>
                    <a:pt x="0" y="227"/>
                    <a:pt x="191" y="417"/>
                    <a:pt x="346" y="584"/>
                  </a:cubicBezTo>
                  <a:cubicBezTo>
                    <a:pt x="834" y="1120"/>
                    <a:pt x="1084" y="1834"/>
                    <a:pt x="1536" y="2406"/>
                  </a:cubicBezTo>
                  <a:cubicBezTo>
                    <a:pt x="2001" y="3013"/>
                    <a:pt x="2655" y="3442"/>
                    <a:pt x="3394" y="3644"/>
                  </a:cubicBezTo>
                  <a:cubicBezTo>
                    <a:pt x="2751" y="2096"/>
                    <a:pt x="1608" y="584"/>
                    <a:pt x="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2"/>
            <p:cNvSpPr/>
            <p:nvPr/>
          </p:nvSpPr>
          <p:spPr>
            <a:xfrm>
              <a:off x="2730975" y="4324175"/>
              <a:ext cx="98250" cy="99175"/>
            </a:xfrm>
            <a:custGeom>
              <a:rect b="b" l="l" r="r" t="t"/>
              <a:pathLst>
                <a:path extrusionOk="0" h="3967" w="3930">
                  <a:moveTo>
                    <a:pt x="1" y="0"/>
                  </a:moveTo>
                  <a:lnTo>
                    <a:pt x="1" y="0"/>
                  </a:lnTo>
                  <a:cubicBezTo>
                    <a:pt x="549" y="1417"/>
                    <a:pt x="1715" y="2489"/>
                    <a:pt x="2835" y="3501"/>
                  </a:cubicBezTo>
                  <a:cubicBezTo>
                    <a:pt x="3079" y="3726"/>
                    <a:pt x="3395" y="3967"/>
                    <a:pt x="3718" y="3967"/>
                  </a:cubicBezTo>
                  <a:cubicBezTo>
                    <a:pt x="3789" y="3967"/>
                    <a:pt x="3860" y="3955"/>
                    <a:pt x="3930" y="3929"/>
                  </a:cubicBezTo>
                  <a:cubicBezTo>
                    <a:pt x="3049" y="2251"/>
                    <a:pt x="1680" y="88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122"/>
          <p:cNvGrpSpPr/>
          <p:nvPr/>
        </p:nvGrpSpPr>
        <p:grpSpPr>
          <a:xfrm flipH="1" rot="-5400000">
            <a:off x="3739679" y="1631039"/>
            <a:ext cx="2197496" cy="3237633"/>
            <a:chOff x="2557750" y="3969075"/>
            <a:chExt cx="447100" cy="658725"/>
          </a:xfrm>
        </p:grpSpPr>
        <p:sp>
          <p:nvSpPr>
            <p:cNvPr id="6396" name="Google Shape;6396;p122"/>
            <p:cNvSpPr/>
            <p:nvPr/>
          </p:nvSpPr>
          <p:spPr>
            <a:xfrm>
              <a:off x="2557750" y="3969075"/>
              <a:ext cx="447100" cy="658725"/>
            </a:xfrm>
            <a:custGeom>
              <a:rect b="b" l="l" r="r" t="t"/>
              <a:pathLst>
                <a:path extrusionOk="0" h="26349" w="17884">
                  <a:moveTo>
                    <a:pt x="17884" y="0"/>
                  </a:moveTo>
                  <a:lnTo>
                    <a:pt x="17884" y="0"/>
                  </a:lnTo>
                  <a:cubicBezTo>
                    <a:pt x="15276" y="417"/>
                    <a:pt x="13121" y="2810"/>
                    <a:pt x="12966" y="5441"/>
                  </a:cubicBezTo>
                  <a:lnTo>
                    <a:pt x="12943" y="5584"/>
                  </a:lnTo>
                  <a:cubicBezTo>
                    <a:pt x="12133" y="6227"/>
                    <a:pt x="11383" y="6965"/>
                    <a:pt x="10728" y="7787"/>
                  </a:cubicBezTo>
                  <a:cubicBezTo>
                    <a:pt x="10704" y="5263"/>
                    <a:pt x="9478" y="3001"/>
                    <a:pt x="7537" y="1370"/>
                  </a:cubicBezTo>
                  <a:lnTo>
                    <a:pt x="7537" y="1370"/>
                  </a:lnTo>
                  <a:cubicBezTo>
                    <a:pt x="7585" y="3894"/>
                    <a:pt x="8716" y="6263"/>
                    <a:pt x="10645" y="7894"/>
                  </a:cubicBezTo>
                  <a:cubicBezTo>
                    <a:pt x="10097" y="8549"/>
                    <a:pt x="9525" y="9311"/>
                    <a:pt x="8966" y="10156"/>
                  </a:cubicBezTo>
                  <a:cubicBezTo>
                    <a:pt x="8621" y="8894"/>
                    <a:pt x="8275" y="7608"/>
                    <a:pt x="7680" y="6442"/>
                  </a:cubicBezTo>
                  <a:cubicBezTo>
                    <a:pt x="7085" y="5275"/>
                    <a:pt x="6204" y="4191"/>
                    <a:pt x="5037" y="3596"/>
                  </a:cubicBezTo>
                  <a:lnTo>
                    <a:pt x="5037" y="3596"/>
                  </a:lnTo>
                  <a:cubicBezTo>
                    <a:pt x="4918" y="4441"/>
                    <a:pt x="5120" y="5299"/>
                    <a:pt x="5596" y="6013"/>
                  </a:cubicBezTo>
                  <a:cubicBezTo>
                    <a:pt x="5942" y="6537"/>
                    <a:pt x="6418" y="6965"/>
                    <a:pt x="6751" y="7501"/>
                  </a:cubicBezTo>
                  <a:cubicBezTo>
                    <a:pt x="6989" y="7894"/>
                    <a:pt x="7144" y="8335"/>
                    <a:pt x="7394" y="8728"/>
                  </a:cubicBezTo>
                  <a:cubicBezTo>
                    <a:pt x="7751" y="9311"/>
                    <a:pt x="8299" y="9954"/>
                    <a:pt x="8954" y="10180"/>
                  </a:cubicBezTo>
                  <a:cubicBezTo>
                    <a:pt x="7990" y="11597"/>
                    <a:pt x="7156" y="13097"/>
                    <a:pt x="6454" y="14669"/>
                  </a:cubicBezTo>
                  <a:cubicBezTo>
                    <a:pt x="5825" y="14313"/>
                    <a:pt x="5110" y="14164"/>
                    <a:pt x="4388" y="14164"/>
                  </a:cubicBezTo>
                  <a:cubicBezTo>
                    <a:pt x="3975" y="14164"/>
                    <a:pt x="3559" y="14213"/>
                    <a:pt x="3156" y="14300"/>
                  </a:cubicBezTo>
                  <a:cubicBezTo>
                    <a:pt x="2048" y="14550"/>
                    <a:pt x="1012" y="15074"/>
                    <a:pt x="0" y="15597"/>
                  </a:cubicBezTo>
                  <a:cubicBezTo>
                    <a:pt x="241" y="15606"/>
                    <a:pt x="491" y="15611"/>
                    <a:pt x="749" y="15611"/>
                  </a:cubicBezTo>
                  <a:cubicBezTo>
                    <a:pt x="2599" y="15611"/>
                    <a:pt x="4831" y="15372"/>
                    <a:pt x="6430" y="14693"/>
                  </a:cubicBezTo>
                  <a:lnTo>
                    <a:pt x="6430" y="14693"/>
                  </a:lnTo>
                  <a:cubicBezTo>
                    <a:pt x="4799" y="18288"/>
                    <a:pt x="3810" y="22444"/>
                    <a:pt x="4620" y="26349"/>
                  </a:cubicBezTo>
                  <a:lnTo>
                    <a:pt x="4846" y="26301"/>
                  </a:lnTo>
                  <a:cubicBezTo>
                    <a:pt x="4549" y="24861"/>
                    <a:pt x="4477" y="23372"/>
                    <a:pt x="4632" y="21896"/>
                  </a:cubicBezTo>
                  <a:lnTo>
                    <a:pt x="4632" y="21896"/>
                  </a:lnTo>
                  <a:cubicBezTo>
                    <a:pt x="4739" y="22217"/>
                    <a:pt x="5049" y="22467"/>
                    <a:pt x="5334" y="22682"/>
                  </a:cubicBezTo>
                  <a:lnTo>
                    <a:pt x="7001" y="23896"/>
                  </a:lnTo>
                  <a:cubicBezTo>
                    <a:pt x="6894" y="23551"/>
                    <a:pt x="6751" y="23206"/>
                    <a:pt x="6596" y="22884"/>
                  </a:cubicBezTo>
                  <a:cubicBezTo>
                    <a:pt x="6418" y="22503"/>
                    <a:pt x="6168" y="22146"/>
                    <a:pt x="5882" y="21848"/>
                  </a:cubicBezTo>
                  <a:cubicBezTo>
                    <a:pt x="5573" y="21551"/>
                    <a:pt x="5192" y="21360"/>
                    <a:pt x="4763" y="21312"/>
                  </a:cubicBezTo>
                  <a:lnTo>
                    <a:pt x="4680" y="21443"/>
                  </a:lnTo>
                  <a:cubicBezTo>
                    <a:pt x="4858" y="20003"/>
                    <a:pt x="5192" y="18586"/>
                    <a:pt x="5668" y="17205"/>
                  </a:cubicBezTo>
                  <a:cubicBezTo>
                    <a:pt x="5704" y="17300"/>
                    <a:pt x="5739" y="17407"/>
                    <a:pt x="5751" y="17502"/>
                  </a:cubicBezTo>
                  <a:cubicBezTo>
                    <a:pt x="5823" y="17967"/>
                    <a:pt x="5930" y="18419"/>
                    <a:pt x="6085" y="18860"/>
                  </a:cubicBezTo>
                  <a:cubicBezTo>
                    <a:pt x="6537" y="20003"/>
                    <a:pt x="7573" y="20836"/>
                    <a:pt x="8680" y="21372"/>
                  </a:cubicBezTo>
                  <a:cubicBezTo>
                    <a:pt x="8549" y="20479"/>
                    <a:pt x="8025" y="19705"/>
                    <a:pt x="7442" y="19038"/>
                  </a:cubicBezTo>
                  <a:cubicBezTo>
                    <a:pt x="6870" y="18384"/>
                    <a:pt x="6227" y="17812"/>
                    <a:pt x="5692" y="17133"/>
                  </a:cubicBezTo>
                  <a:cubicBezTo>
                    <a:pt x="6037" y="16121"/>
                    <a:pt x="6442" y="15133"/>
                    <a:pt x="6906" y="14169"/>
                  </a:cubicBezTo>
                  <a:lnTo>
                    <a:pt x="6906" y="14193"/>
                  </a:lnTo>
                  <a:lnTo>
                    <a:pt x="6930" y="14204"/>
                  </a:lnTo>
                  <a:lnTo>
                    <a:pt x="6906" y="14157"/>
                  </a:lnTo>
                  <a:cubicBezTo>
                    <a:pt x="8763" y="10311"/>
                    <a:pt x="11276" y="7204"/>
                    <a:pt x="12883" y="5930"/>
                  </a:cubicBezTo>
                  <a:lnTo>
                    <a:pt x="13121" y="5739"/>
                  </a:lnTo>
                  <a:cubicBezTo>
                    <a:pt x="13193" y="5680"/>
                    <a:pt x="13264" y="5632"/>
                    <a:pt x="13324" y="5584"/>
                  </a:cubicBezTo>
                  <a:lnTo>
                    <a:pt x="13312" y="5572"/>
                  </a:lnTo>
                  <a:cubicBezTo>
                    <a:pt x="15169" y="4013"/>
                    <a:pt x="16717" y="2120"/>
                    <a:pt x="178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2"/>
            <p:cNvSpPr/>
            <p:nvPr/>
          </p:nvSpPr>
          <p:spPr>
            <a:xfrm>
              <a:off x="2810750" y="4002700"/>
              <a:ext cx="56875" cy="118500"/>
            </a:xfrm>
            <a:custGeom>
              <a:rect b="b" l="l" r="r" t="t"/>
              <a:pathLst>
                <a:path extrusionOk="0" h="4740" w="2275">
                  <a:moveTo>
                    <a:pt x="489" y="1"/>
                  </a:moveTo>
                  <a:lnTo>
                    <a:pt x="489" y="1"/>
                  </a:lnTo>
                  <a:cubicBezTo>
                    <a:pt x="1" y="1739"/>
                    <a:pt x="596" y="3596"/>
                    <a:pt x="2001" y="4739"/>
                  </a:cubicBezTo>
                  <a:cubicBezTo>
                    <a:pt x="2275" y="3084"/>
                    <a:pt x="1846" y="977"/>
                    <a:pt x="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2"/>
            <p:cNvSpPr/>
            <p:nvPr/>
          </p:nvSpPr>
          <p:spPr>
            <a:xfrm>
              <a:off x="2566075" y="4194700"/>
              <a:ext cx="183400" cy="81500"/>
            </a:xfrm>
            <a:custGeom>
              <a:rect b="b" l="l" r="r" t="t"/>
              <a:pathLst>
                <a:path extrusionOk="0" h="3260" w="7336">
                  <a:moveTo>
                    <a:pt x="1" y="0"/>
                  </a:moveTo>
                  <a:cubicBezTo>
                    <a:pt x="953" y="953"/>
                    <a:pt x="1906" y="1917"/>
                    <a:pt x="3049" y="2608"/>
                  </a:cubicBezTo>
                  <a:cubicBezTo>
                    <a:pt x="3802" y="3071"/>
                    <a:pt x="4855" y="3260"/>
                    <a:pt x="5861" y="3260"/>
                  </a:cubicBezTo>
                  <a:cubicBezTo>
                    <a:pt x="6381" y="3260"/>
                    <a:pt x="6888" y="3209"/>
                    <a:pt x="7335" y="3120"/>
                  </a:cubicBezTo>
                  <a:cubicBezTo>
                    <a:pt x="6311" y="2227"/>
                    <a:pt x="5240" y="1322"/>
                    <a:pt x="3930" y="953"/>
                  </a:cubicBezTo>
                  <a:cubicBezTo>
                    <a:pt x="3477" y="834"/>
                    <a:pt x="3025" y="750"/>
                    <a:pt x="2573" y="691"/>
                  </a:cubicBezTo>
                  <a:cubicBezTo>
                    <a:pt x="1691" y="536"/>
                    <a:pt x="834" y="31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2"/>
            <p:cNvSpPr/>
            <p:nvPr/>
          </p:nvSpPr>
          <p:spPr>
            <a:xfrm>
              <a:off x="2559825" y="4414125"/>
              <a:ext cx="127125" cy="59875"/>
            </a:xfrm>
            <a:custGeom>
              <a:rect b="b" l="l" r="r" t="t"/>
              <a:pathLst>
                <a:path extrusionOk="0" h="2395" w="5085">
                  <a:moveTo>
                    <a:pt x="4319" y="0"/>
                  </a:moveTo>
                  <a:cubicBezTo>
                    <a:pt x="3335" y="0"/>
                    <a:pt x="2372" y="341"/>
                    <a:pt x="1596" y="974"/>
                  </a:cubicBezTo>
                  <a:cubicBezTo>
                    <a:pt x="1060" y="1415"/>
                    <a:pt x="620" y="2010"/>
                    <a:pt x="1" y="2344"/>
                  </a:cubicBezTo>
                  <a:cubicBezTo>
                    <a:pt x="237" y="2378"/>
                    <a:pt x="474" y="2395"/>
                    <a:pt x="709" y="2395"/>
                  </a:cubicBezTo>
                  <a:cubicBezTo>
                    <a:pt x="2188" y="2395"/>
                    <a:pt x="3600" y="1727"/>
                    <a:pt x="4525" y="546"/>
                  </a:cubicBezTo>
                  <a:lnTo>
                    <a:pt x="5085" y="70"/>
                  </a:lnTo>
                  <a:cubicBezTo>
                    <a:pt x="4830" y="23"/>
                    <a:pt x="4574" y="0"/>
                    <a:pt x="43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2"/>
            <p:cNvSpPr/>
            <p:nvPr/>
          </p:nvSpPr>
          <p:spPr>
            <a:xfrm>
              <a:off x="2851225" y="4149125"/>
              <a:ext cx="97675" cy="46450"/>
            </a:xfrm>
            <a:custGeom>
              <a:rect b="b" l="l" r="r" t="t"/>
              <a:pathLst>
                <a:path extrusionOk="0" h="1858" w="3907">
                  <a:moveTo>
                    <a:pt x="238" y="0"/>
                  </a:moveTo>
                  <a:cubicBezTo>
                    <a:pt x="159" y="0"/>
                    <a:pt x="80" y="1"/>
                    <a:pt x="1" y="2"/>
                  </a:cubicBezTo>
                  <a:cubicBezTo>
                    <a:pt x="465" y="656"/>
                    <a:pt x="1192" y="1049"/>
                    <a:pt x="1882" y="1430"/>
                  </a:cubicBezTo>
                  <a:cubicBezTo>
                    <a:pt x="2192" y="1633"/>
                    <a:pt x="2537" y="1776"/>
                    <a:pt x="2906" y="1847"/>
                  </a:cubicBezTo>
                  <a:cubicBezTo>
                    <a:pt x="2962" y="1854"/>
                    <a:pt x="3019" y="1858"/>
                    <a:pt x="3076" y="1858"/>
                  </a:cubicBezTo>
                  <a:cubicBezTo>
                    <a:pt x="3397" y="1858"/>
                    <a:pt x="3724" y="1742"/>
                    <a:pt x="3906" y="1490"/>
                  </a:cubicBezTo>
                  <a:cubicBezTo>
                    <a:pt x="3585" y="1133"/>
                    <a:pt x="3228" y="823"/>
                    <a:pt x="2835" y="561"/>
                  </a:cubicBezTo>
                  <a:cubicBezTo>
                    <a:pt x="2034" y="78"/>
                    <a:pt x="1162" y="0"/>
                    <a:pt x="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2"/>
            <p:cNvSpPr/>
            <p:nvPr/>
          </p:nvSpPr>
          <p:spPr>
            <a:xfrm>
              <a:off x="2811950" y="4197975"/>
              <a:ext cx="100325" cy="69275"/>
            </a:xfrm>
            <a:custGeom>
              <a:rect b="b" l="l" r="r" t="t"/>
              <a:pathLst>
                <a:path extrusionOk="0" h="2771" w="4013">
                  <a:moveTo>
                    <a:pt x="60" y="0"/>
                  </a:moveTo>
                  <a:lnTo>
                    <a:pt x="60" y="0"/>
                  </a:lnTo>
                  <a:cubicBezTo>
                    <a:pt x="0" y="298"/>
                    <a:pt x="143" y="536"/>
                    <a:pt x="369" y="738"/>
                  </a:cubicBezTo>
                  <a:cubicBezTo>
                    <a:pt x="596" y="929"/>
                    <a:pt x="834" y="1107"/>
                    <a:pt x="1084" y="1286"/>
                  </a:cubicBezTo>
                  <a:cubicBezTo>
                    <a:pt x="1548" y="1643"/>
                    <a:pt x="1882" y="2143"/>
                    <a:pt x="2370" y="2453"/>
                  </a:cubicBezTo>
                  <a:cubicBezTo>
                    <a:pt x="2704" y="2665"/>
                    <a:pt x="3088" y="2771"/>
                    <a:pt x="3476" y="2771"/>
                  </a:cubicBezTo>
                  <a:cubicBezTo>
                    <a:pt x="3656" y="2771"/>
                    <a:pt x="3836" y="2748"/>
                    <a:pt x="4013" y="2703"/>
                  </a:cubicBezTo>
                  <a:cubicBezTo>
                    <a:pt x="3739" y="1893"/>
                    <a:pt x="3191" y="1203"/>
                    <a:pt x="2465" y="750"/>
                  </a:cubicBezTo>
                  <a:cubicBezTo>
                    <a:pt x="1727" y="322"/>
                    <a:pt x="905" y="60"/>
                    <a:pt x="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2"/>
            <p:cNvSpPr/>
            <p:nvPr/>
          </p:nvSpPr>
          <p:spPr>
            <a:xfrm>
              <a:off x="2774150" y="4250350"/>
              <a:ext cx="84850" cy="91100"/>
            </a:xfrm>
            <a:custGeom>
              <a:rect b="b" l="l" r="r" t="t"/>
              <a:pathLst>
                <a:path extrusionOk="0" h="3644" w="3394">
                  <a:moveTo>
                    <a:pt x="48" y="1"/>
                  </a:moveTo>
                  <a:cubicBezTo>
                    <a:pt x="0" y="227"/>
                    <a:pt x="191" y="417"/>
                    <a:pt x="346" y="584"/>
                  </a:cubicBezTo>
                  <a:cubicBezTo>
                    <a:pt x="834" y="1120"/>
                    <a:pt x="1084" y="1834"/>
                    <a:pt x="1536" y="2406"/>
                  </a:cubicBezTo>
                  <a:cubicBezTo>
                    <a:pt x="2001" y="3013"/>
                    <a:pt x="2655" y="3442"/>
                    <a:pt x="3394" y="3644"/>
                  </a:cubicBezTo>
                  <a:cubicBezTo>
                    <a:pt x="2751" y="2096"/>
                    <a:pt x="1608" y="584"/>
                    <a:pt x="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2"/>
            <p:cNvSpPr/>
            <p:nvPr/>
          </p:nvSpPr>
          <p:spPr>
            <a:xfrm>
              <a:off x="2730975" y="4324175"/>
              <a:ext cx="98250" cy="99175"/>
            </a:xfrm>
            <a:custGeom>
              <a:rect b="b" l="l" r="r" t="t"/>
              <a:pathLst>
                <a:path extrusionOk="0" h="3967" w="3930">
                  <a:moveTo>
                    <a:pt x="1" y="0"/>
                  </a:moveTo>
                  <a:lnTo>
                    <a:pt x="1" y="0"/>
                  </a:lnTo>
                  <a:cubicBezTo>
                    <a:pt x="549" y="1417"/>
                    <a:pt x="1715" y="2489"/>
                    <a:pt x="2835" y="3501"/>
                  </a:cubicBezTo>
                  <a:cubicBezTo>
                    <a:pt x="3079" y="3726"/>
                    <a:pt x="3395" y="3967"/>
                    <a:pt x="3718" y="3967"/>
                  </a:cubicBezTo>
                  <a:cubicBezTo>
                    <a:pt x="3789" y="3967"/>
                    <a:pt x="3860" y="3955"/>
                    <a:pt x="3930" y="3929"/>
                  </a:cubicBezTo>
                  <a:cubicBezTo>
                    <a:pt x="3049" y="2251"/>
                    <a:pt x="1680" y="88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122"/>
          <p:cNvGrpSpPr/>
          <p:nvPr/>
        </p:nvGrpSpPr>
        <p:grpSpPr>
          <a:xfrm rot="8470180">
            <a:off x="6120798" y="2227429"/>
            <a:ext cx="2460917" cy="2660910"/>
            <a:chOff x="1415350" y="3883125"/>
            <a:chExt cx="464350" cy="502100"/>
          </a:xfrm>
        </p:grpSpPr>
        <p:sp>
          <p:nvSpPr>
            <p:cNvPr id="6405" name="Google Shape;6405;p122"/>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2"/>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2"/>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2"/>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2"/>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2"/>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2"/>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2"/>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2"/>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2"/>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2"/>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2"/>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122"/>
          <p:cNvGrpSpPr/>
          <p:nvPr/>
        </p:nvGrpSpPr>
        <p:grpSpPr>
          <a:xfrm rot="-8254167">
            <a:off x="4200033" y="2487152"/>
            <a:ext cx="2460925" cy="2660918"/>
            <a:chOff x="1415350" y="3883125"/>
            <a:chExt cx="464350" cy="502100"/>
          </a:xfrm>
        </p:grpSpPr>
        <p:sp>
          <p:nvSpPr>
            <p:cNvPr id="6418" name="Google Shape;6418;p122"/>
            <p:cNvSpPr/>
            <p:nvPr/>
          </p:nvSpPr>
          <p:spPr>
            <a:xfrm>
              <a:off x="1561800" y="3883125"/>
              <a:ext cx="75925" cy="145800"/>
            </a:xfrm>
            <a:custGeom>
              <a:rect b="b" l="l" r="r" t="t"/>
              <a:pathLst>
                <a:path extrusionOk="0" h="5832" w="3037">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2"/>
            <p:cNvSpPr/>
            <p:nvPr/>
          </p:nvSpPr>
          <p:spPr>
            <a:xfrm>
              <a:off x="1634125" y="3914000"/>
              <a:ext cx="82800" cy="131600"/>
            </a:xfrm>
            <a:custGeom>
              <a:rect b="b" l="l" r="r" t="t"/>
              <a:pathLst>
                <a:path extrusionOk="0" h="5264" w="3312">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2"/>
            <p:cNvSpPr/>
            <p:nvPr/>
          </p:nvSpPr>
          <p:spPr>
            <a:xfrm>
              <a:off x="1647225" y="3975475"/>
              <a:ext cx="132175" cy="126975"/>
            </a:xfrm>
            <a:custGeom>
              <a:rect b="b" l="l" r="r" t="t"/>
              <a:pathLst>
                <a:path extrusionOk="0" h="5079" w="5287">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2"/>
            <p:cNvSpPr/>
            <p:nvPr/>
          </p:nvSpPr>
          <p:spPr>
            <a:xfrm>
              <a:off x="1660600" y="4038775"/>
              <a:ext cx="201550" cy="108025"/>
            </a:xfrm>
            <a:custGeom>
              <a:rect b="b" l="l" r="r" t="t"/>
              <a:pathLst>
                <a:path extrusionOk="0" h="4321" w="8062">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2"/>
            <p:cNvSpPr/>
            <p:nvPr/>
          </p:nvSpPr>
          <p:spPr>
            <a:xfrm>
              <a:off x="1676675" y="4148775"/>
              <a:ext cx="203025" cy="65600"/>
            </a:xfrm>
            <a:custGeom>
              <a:rect b="b" l="l" r="r" t="t"/>
              <a:pathLst>
                <a:path extrusionOk="0" h="2624" w="8121">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2"/>
            <p:cNvSpPr/>
            <p:nvPr/>
          </p:nvSpPr>
          <p:spPr>
            <a:xfrm>
              <a:off x="1683525" y="4228025"/>
              <a:ext cx="130550" cy="74725"/>
            </a:xfrm>
            <a:custGeom>
              <a:rect b="b" l="l" r="r" t="t"/>
              <a:pathLst>
                <a:path extrusionOk="0" h="2989" w="5222">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2"/>
            <p:cNvSpPr/>
            <p:nvPr/>
          </p:nvSpPr>
          <p:spPr>
            <a:xfrm>
              <a:off x="1482000" y="3956225"/>
              <a:ext cx="131900" cy="94125"/>
            </a:xfrm>
            <a:custGeom>
              <a:rect b="b" l="l" r="r" t="t"/>
              <a:pathLst>
                <a:path extrusionOk="0" h="3765" w="5276">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2"/>
            <p:cNvSpPr/>
            <p:nvPr/>
          </p:nvSpPr>
          <p:spPr>
            <a:xfrm>
              <a:off x="1448075" y="4030475"/>
              <a:ext cx="178325" cy="73500"/>
            </a:xfrm>
            <a:custGeom>
              <a:rect b="b" l="l" r="r" t="t"/>
              <a:pathLst>
                <a:path extrusionOk="0" h="2940" w="7133">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2"/>
            <p:cNvSpPr/>
            <p:nvPr/>
          </p:nvSpPr>
          <p:spPr>
            <a:xfrm>
              <a:off x="1415350" y="4113200"/>
              <a:ext cx="225950" cy="72950"/>
            </a:xfrm>
            <a:custGeom>
              <a:rect b="b" l="l" r="r" t="t"/>
              <a:pathLst>
                <a:path extrusionOk="0" h="2918" w="9038">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2"/>
            <p:cNvSpPr/>
            <p:nvPr/>
          </p:nvSpPr>
          <p:spPr>
            <a:xfrm>
              <a:off x="1469175" y="4181900"/>
              <a:ext cx="173000" cy="96650"/>
            </a:xfrm>
            <a:custGeom>
              <a:rect b="b" l="l" r="r" t="t"/>
              <a:pathLst>
                <a:path extrusionOk="0" h="3866" w="692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2"/>
            <p:cNvSpPr/>
            <p:nvPr/>
          </p:nvSpPr>
          <p:spPr>
            <a:xfrm>
              <a:off x="1573700" y="4225650"/>
              <a:ext cx="88125" cy="115500"/>
            </a:xfrm>
            <a:custGeom>
              <a:rect b="b" l="l" r="r" t="t"/>
              <a:pathLst>
                <a:path extrusionOk="0" h="4620" w="3525">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2"/>
            <p:cNvSpPr/>
            <p:nvPr/>
          </p:nvSpPr>
          <p:spPr>
            <a:xfrm>
              <a:off x="1484100" y="3937375"/>
              <a:ext cx="322100" cy="447850"/>
            </a:xfrm>
            <a:custGeom>
              <a:rect b="b" l="l" r="r" t="t"/>
              <a:pathLst>
                <a:path extrusionOk="0" h="17914" w="12884">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0" name="Google Shape;6430;p122"/>
          <p:cNvSpPr/>
          <p:nvPr/>
        </p:nvSpPr>
        <p:spPr>
          <a:xfrm rot="1314040">
            <a:off x="5070720" y="1501260"/>
            <a:ext cx="3793973" cy="2799113"/>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2"/>
          <p:cNvSpPr/>
          <p:nvPr/>
        </p:nvSpPr>
        <p:spPr>
          <a:xfrm rot="1314040">
            <a:off x="3258820" y="2266423"/>
            <a:ext cx="3793973" cy="2799113"/>
          </a:xfrm>
          <a:custGeom>
            <a:rect b="b" l="l" r="r" t="t"/>
            <a:pathLst>
              <a:path extrusionOk="0" h="81637" w="91344">
                <a:moveTo>
                  <a:pt x="88773" y="114"/>
                </a:moveTo>
                <a:cubicBezTo>
                  <a:pt x="88757" y="223"/>
                  <a:pt x="88799" y="261"/>
                  <a:pt x="88841" y="261"/>
                </a:cubicBezTo>
                <a:cubicBezTo>
                  <a:pt x="88900" y="261"/>
                  <a:pt x="88960" y="181"/>
                  <a:pt x="88849" y="114"/>
                </a:cubicBezTo>
                <a:close/>
                <a:moveTo>
                  <a:pt x="49793" y="228"/>
                </a:moveTo>
                <a:cubicBezTo>
                  <a:pt x="49682" y="295"/>
                  <a:pt x="49768" y="375"/>
                  <a:pt x="49841" y="375"/>
                </a:cubicBezTo>
                <a:cubicBezTo>
                  <a:pt x="49892" y="375"/>
                  <a:pt x="49938" y="336"/>
                  <a:pt x="49907" y="228"/>
                </a:cubicBezTo>
                <a:close/>
                <a:moveTo>
                  <a:pt x="46425" y="108"/>
                </a:moveTo>
                <a:cubicBezTo>
                  <a:pt x="46369" y="108"/>
                  <a:pt x="46292" y="122"/>
                  <a:pt x="46202" y="190"/>
                </a:cubicBezTo>
                <a:lnTo>
                  <a:pt x="46239" y="379"/>
                </a:lnTo>
                <a:cubicBezTo>
                  <a:pt x="46328" y="423"/>
                  <a:pt x="46404" y="441"/>
                  <a:pt x="46459" y="441"/>
                </a:cubicBezTo>
                <a:cubicBezTo>
                  <a:pt x="46498" y="441"/>
                  <a:pt x="46526" y="432"/>
                  <a:pt x="46542" y="417"/>
                </a:cubicBezTo>
                <a:cubicBezTo>
                  <a:pt x="46617" y="379"/>
                  <a:pt x="46655" y="341"/>
                  <a:pt x="46655" y="265"/>
                </a:cubicBezTo>
                <a:cubicBezTo>
                  <a:pt x="46655" y="190"/>
                  <a:pt x="46580" y="152"/>
                  <a:pt x="46504" y="114"/>
                </a:cubicBezTo>
                <a:cubicBezTo>
                  <a:pt x="46489" y="114"/>
                  <a:pt x="46462" y="108"/>
                  <a:pt x="46425" y="108"/>
                </a:cubicBezTo>
                <a:close/>
                <a:moveTo>
                  <a:pt x="64916" y="114"/>
                </a:moveTo>
                <a:lnTo>
                  <a:pt x="64765" y="228"/>
                </a:lnTo>
                <a:lnTo>
                  <a:pt x="64765" y="379"/>
                </a:lnTo>
                <a:lnTo>
                  <a:pt x="64879" y="492"/>
                </a:lnTo>
                <a:cubicBezTo>
                  <a:pt x="64992" y="530"/>
                  <a:pt x="65030" y="530"/>
                  <a:pt x="65105" y="530"/>
                </a:cubicBezTo>
                <a:lnTo>
                  <a:pt x="65143" y="530"/>
                </a:lnTo>
                <a:lnTo>
                  <a:pt x="65370" y="417"/>
                </a:lnTo>
                <a:lnTo>
                  <a:pt x="65370" y="228"/>
                </a:lnTo>
                <a:lnTo>
                  <a:pt x="65219" y="114"/>
                </a:lnTo>
                <a:close/>
                <a:moveTo>
                  <a:pt x="76901" y="417"/>
                </a:moveTo>
                <a:cubicBezTo>
                  <a:pt x="76790" y="484"/>
                  <a:pt x="76876" y="564"/>
                  <a:pt x="76949" y="564"/>
                </a:cubicBezTo>
                <a:cubicBezTo>
                  <a:pt x="77001" y="564"/>
                  <a:pt x="77046" y="525"/>
                  <a:pt x="77015" y="417"/>
                </a:cubicBezTo>
                <a:close/>
                <a:moveTo>
                  <a:pt x="78678" y="1"/>
                </a:moveTo>
                <a:lnTo>
                  <a:pt x="78565" y="114"/>
                </a:lnTo>
                <a:cubicBezTo>
                  <a:pt x="78546" y="95"/>
                  <a:pt x="78518" y="86"/>
                  <a:pt x="78485" y="86"/>
                </a:cubicBezTo>
                <a:cubicBezTo>
                  <a:pt x="78451" y="86"/>
                  <a:pt x="78414" y="95"/>
                  <a:pt x="78376" y="114"/>
                </a:cubicBezTo>
                <a:cubicBezTo>
                  <a:pt x="78338" y="114"/>
                  <a:pt x="78300" y="152"/>
                  <a:pt x="78300" y="190"/>
                </a:cubicBezTo>
                <a:lnTo>
                  <a:pt x="78149" y="265"/>
                </a:lnTo>
                <a:cubicBezTo>
                  <a:pt x="78149" y="303"/>
                  <a:pt x="78111" y="341"/>
                  <a:pt x="78111" y="417"/>
                </a:cubicBezTo>
                <a:lnTo>
                  <a:pt x="78111" y="454"/>
                </a:lnTo>
                <a:lnTo>
                  <a:pt x="78225" y="568"/>
                </a:lnTo>
                <a:lnTo>
                  <a:pt x="78414" y="568"/>
                </a:lnTo>
                <a:lnTo>
                  <a:pt x="78527" y="454"/>
                </a:lnTo>
                <a:lnTo>
                  <a:pt x="78678" y="379"/>
                </a:lnTo>
                <a:lnTo>
                  <a:pt x="78754" y="379"/>
                </a:lnTo>
                <a:cubicBezTo>
                  <a:pt x="78811" y="379"/>
                  <a:pt x="78867" y="388"/>
                  <a:pt x="78919" y="388"/>
                </a:cubicBezTo>
                <a:cubicBezTo>
                  <a:pt x="78971" y="388"/>
                  <a:pt x="79019" y="379"/>
                  <a:pt x="79056" y="341"/>
                </a:cubicBezTo>
                <a:cubicBezTo>
                  <a:pt x="79132" y="303"/>
                  <a:pt x="79170" y="228"/>
                  <a:pt x="79170" y="114"/>
                </a:cubicBezTo>
                <a:lnTo>
                  <a:pt x="79019" y="1"/>
                </a:lnTo>
                <a:close/>
                <a:moveTo>
                  <a:pt x="72062" y="265"/>
                </a:moveTo>
                <a:cubicBezTo>
                  <a:pt x="71986" y="265"/>
                  <a:pt x="71722" y="303"/>
                  <a:pt x="71759" y="492"/>
                </a:cubicBezTo>
                <a:lnTo>
                  <a:pt x="71911" y="606"/>
                </a:lnTo>
                <a:cubicBezTo>
                  <a:pt x="71949" y="606"/>
                  <a:pt x="71986" y="606"/>
                  <a:pt x="72024" y="643"/>
                </a:cubicBezTo>
                <a:lnTo>
                  <a:pt x="72213" y="530"/>
                </a:lnTo>
                <a:lnTo>
                  <a:pt x="72213" y="379"/>
                </a:lnTo>
                <a:lnTo>
                  <a:pt x="72062" y="265"/>
                </a:lnTo>
                <a:close/>
                <a:moveTo>
                  <a:pt x="26655" y="1"/>
                </a:moveTo>
                <a:lnTo>
                  <a:pt x="26504" y="152"/>
                </a:lnTo>
                <a:cubicBezTo>
                  <a:pt x="26428" y="190"/>
                  <a:pt x="26353" y="228"/>
                  <a:pt x="26353" y="341"/>
                </a:cubicBezTo>
                <a:cubicBezTo>
                  <a:pt x="26277" y="379"/>
                  <a:pt x="26201" y="417"/>
                  <a:pt x="26164" y="492"/>
                </a:cubicBezTo>
                <a:lnTo>
                  <a:pt x="26201" y="606"/>
                </a:lnTo>
                <a:cubicBezTo>
                  <a:pt x="26257" y="661"/>
                  <a:pt x="26332" y="696"/>
                  <a:pt x="26413" y="696"/>
                </a:cubicBezTo>
                <a:cubicBezTo>
                  <a:pt x="26443" y="696"/>
                  <a:pt x="26473" y="691"/>
                  <a:pt x="26504" y="681"/>
                </a:cubicBezTo>
                <a:cubicBezTo>
                  <a:pt x="26579" y="643"/>
                  <a:pt x="26655" y="568"/>
                  <a:pt x="26617" y="492"/>
                </a:cubicBezTo>
                <a:cubicBezTo>
                  <a:pt x="26882" y="454"/>
                  <a:pt x="27033" y="341"/>
                  <a:pt x="27146" y="190"/>
                </a:cubicBezTo>
                <a:lnTo>
                  <a:pt x="27033" y="1"/>
                </a:lnTo>
                <a:close/>
                <a:moveTo>
                  <a:pt x="80039" y="152"/>
                </a:moveTo>
                <a:cubicBezTo>
                  <a:pt x="79964" y="152"/>
                  <a:pt x="79888" y="190"/>
                  <a:pt x="79850" y="228"/>
                </a:cubicBezTo>
                <a:cubicBezTo>
                  <a:pt x="79850" y="228"/>
                  <a:pt x="79813" y="265"/>
                  <a:pt x="79775" y="303"/>
                </a:cubicBezTo>
                <a:lnTo>
                  <a:pt x="79699" y="303"/>
                </a:lnTo>
                <a:lnTo>
                  <a:pt x="79623" y="417"/>
                </a:lnTo>
                <a:lnTo>
                  <a:pt x="79623" y="606"/>
                </a:lnTo>
                <a:lnTo>
                  <a:pt x="79775" y="719"/>
                </a:lnTo>
                <a:lnTo>
                  <a:pt x="79813" y="719"/>
                </a:lnTo>
                <a:cubicBezTo>
                  <a:pt x="79850" y="719"/>
                  <a:pt x="80039" y="681"/>
                  <a:pt x="80077" y="568"/>
                </a:cubicBezTo>
                <a:lnTo>
                  <a:pt x="80039" y="530"/>
                </a:lnTo>
                <a:lnTo>
                  <a:pt x="80191" y="417"/>
                </a:lnTo>
                <a:lnTo>
                  <a:pt x="80191" y="265"/>
                </a:lnTo>
                <a:lnTo>
                  <a:pt x="80039" y="152"/>
                </a:lnTo>
                <a:close/>
                <a:moveTo>
                  <a:pt x="29075" y="1"/>
                </a:moveTo>
                <a:lnTo>
                  <a:pt x="28923" y="114"/>
                </a:lnTo>
                <a:cubicBezTo>
                  <a:pt x="28886" y="303"/>
                  <a:pt x="28999" y="341"/>
                  <a:pt x="29037" y="379"/>
                </a:cubicBezTo>
                <a:lnTo>
                  <a:pt x="29188" y="379"/>
                </a:lnTo>
                <a:cubicBezTo>
                  <a:pt x="29150" y="492"/>
                  <a:pt x="29150" y="643"/>
                  <a:pt x="29264" y="719"/>
                </a:cubicBezTo>
                <a:lnTo>
                  <a:pt x="29377" y="757"/>
                </a:lnTo>
                <a:cubicBezTo>
                  <a:pt x="29604" y="757"/>
                  <a:pt x="29869" y="530"/>
                  <a:pt x="29869" y="379"/>
                </a:cubicBezTo>
                <a:lnTo>
                  <a:pt x="29869" y="341"/>
                </a:lnTo>
                <a:cubicBezTo>
                  <a:pt x="29831" y="228"/>
                  <a:pt x="29642" y="228"/>
                  <a:pt x="29566" y="228"/>
                </a:cubicBezTo>
                <a:lnTo>
                  <a:pt x="29453" y="228"/>
                </a:lnTo>
                <a:cubicBezTo>
                  <a:pt x="29453" y="228"/>
                  <a:pt x="29453" y="228"/>
                  <a:pt x="29453" y="190"/>
                </a:cubicBezTo>
                <a:lnTo>
                  <a:pt x="29377" y="1"/>
                </a:lnTo>
                <a:close/>
                <a:moveTo>
                  <a:pt x="50965" y="313"/>
                </a:moveTo>
                <a:cubicBezTo>
                  <a:pt x="50927" y="313"/>
                  <a:pt x="50890" y="322"/>
                  <a:pt x="50852" y="341"/>
                </a:cubicBezTo>
                <a:cubicBezTo>
                  <a:pt x="50776" y="379"/>
                  <a:pt x="50738" y="454"/>
                  <a:pt x="50738" y="530"/>
                </a:cubicBezTo>
                <a:cubicBezTo>
                  <a:pt x="50738" y="568"/>
                  <a:pt x="50738" y="681"/>
                  <a:pt x="50814" y="719"/>
                </a:cubicBezTo>
                <a:cubicBezTo>
                  <a:pt x="50852" y="757"/>
                  <a:pt x="50927" y="757"/>
                  <a:pt x="50965" y="757"/>
                </a:cubicBezTo>
                <a:lnTo>
                  <a:pt x="51041" y="719"/>
                </a:lnTo>
                <a:cubicBezTo>
                  <a:pt x="51079" y="681"/>
                  <a:pt x="51117" y="606"/>
                  <a:pt x="51117" y="568"/>
                </a:cubicBezTo>
                <a:cubicBezTo>
                  <a:pt x="51117" y="530"/>
                  <a:pt x="51117" y="530"/>
                  <a:pt x="51117" y="492"/>
                </a:cubicBezTo>
                <a:lnTo>
                  <a:pt x="51079" y="341"/>
                </a:lnTo>
                <a:cubicBezTo>
                  <a:pt x="51041" y="322"/>
                  <a:pt x="51003" y="313"/>
                  <a:pt x="50965" y="313"/>
                </a:cubicBezTo>
                <a:close/>
                <a:moveTo>
                  <a:pt x="67199" y="363"/>
                </a:moveTo>
                <a:cubicBezTo>
                  <a:pt x="67122" y="363"/>
                  <a:pt x="67049" y="390"/>
                  <a:pt x="66996" y="417"/>
                </a:cubicBezTo>
                <a:cubicBezTo>
                  <a:pt x="66958" y="454"/>
                  <a:pt x="66920" y="492"/>
                  <a:pt x="66920" y="568"/>
                </a:cubicBezTo>
                <a:cubicBezTo>
                  <a:pt x="66920" y="643"/>
                  <a:pt x="66958" y="719"/>
                  <a:pt x="67109" y="757"/>
                </a:cubicBezTo>
                <a:lnTo>
                  <a:pt x="67298" y="606"/>
                </a:lnTo>
                <a:cubicBezTo>
                  <a:pt x="67336" y="606"/>
                  <a:pt x="67374" y="568"/>
                  <a:pt x="67374" y="530"/>
                </a:cubicBezTo>
                <a:lnTo>
                  <a:pt x="67298" y="379"/>
                </a:lnTo>
                <a:cubicBezTo>
                  <a:pt x="67265" y="368"/>
                  <a:pt x="67232" y="363"/>
                  <a:pt x="67199" y="363"/>
                </a:cubicBezTo>
                <a:close/>
                <a:moveTo>
                  <a:pt x="62588" y="363"/>
                </a:moveTo>
                <a:cubicBezTo>
                  <a:pt x="62560" y="363"/>
                  <a:pt x="62530" y="368"/>
                  <a:pt x="62497" y="379"/>
                </a:cubicBezTo>
                <a:lnTo>
                  <a:pt x="62383" y="492"/>
                </a:lnTo>
                <a:lnTo>
                  <a:pt x="62383" y="643"/>
                </a:lnTo>
                <a:lnTo>
                  <a:pt x="62497" y="757"/>
                </a:lnTo>
                <a:cubicBezTo>
                  <a:pt x="62529" y="761"/>
                  <a:pt x="62559" y="763"/>
                  <a:pt x="62587" y="763"/>
                </a:cubicBezTo>
                <a:cubicBezTo>
                  <a:pt x="62815" y="763"/>
                  <a:pt x="62875" y="635"/>
                  <a:pt x="62875" y="568"/>
                </a:cubicBezTo>
                <a:lnTo>
                  <a:pt x="62799" y="417"/>
                </a:lnTo>
                <a:lnTo>
                  <a:pt x="62761" y="417"/>
                </a:lnTo>
                <a:cubicBezTo>
                  <a:pt x="62708" y="390"/>
                  <a:pt x="62654" y="363"/>
                  <a:pt x="62588" y="363"/>
                </a:cubicBezTo>
                <a:close/>
                <a:moveTo>
                  <a:pt x="71117" y="152"/>
                </a:moveTo>
                <a:cubicBezTo>
                  <a:pt x="71041" y="152"/>
                  <a:pt x="70928" y="190"/>
                  <a:pt x="70890" y="341"/>
                </a:cubicBezTo>
                <a:lnTo>
                  <a:pt x="70928" y="492"/>
                </a:lnTo>
                <a:lnTo>
                  <a:pt x="70890" y="454"/>
                </a:lnTo>
                <a:cubicBezTo>
                  <a:pt x="70852" y="454"/>
                  <a:pt x="70776" y="417"/>
                  <a:pt x="70663" y="417"/>
                </a:cubicBezTo>
                <a:lnTo>
                  <a:pt x="70587" y="530"/>
                </a:lnTo>
                <a:lnTo>
                  <a:pt x="70587" y="681"/>
                </a:lnTo>
                <a:lnTo>
                  <a:pt x="70701" y="795"/>
                </a:lnTo>
                <a:lnTo>
                  <a:pt x="70890" y="795"/>
                </a:lnTo>
                <a:lnTo>
                  <a:pt x="71041" y="681"/>
                </a:lnTo>
                <a:lnTo>
                  <a:pt x="71041" y="606"/>
                </a:lnTo>
                <a:lnTo>
                  <a:pt x="70928" y="492"/>
                </a:lnTo>
                <a:cubicBezTo>
                  <a:pt x="70958" y="492"/>
                  <a:pt x="71037" y="541"/>
                  <a:pt x="71125" y="541"/>
                </a:cubicBezTo>
                <a:cubicBezTo>
                  <a:pt x="71147" y="541"/>
                  <a:pt x="71170" y="538"/>
                  <a:pt x="71192" y="530"/>
                </a:cubicBezTo>
                <a:cubicBezTo>
                  <a:pt x="71268" y="492"/>
                  <a:pt x="71306" y="454"/>
                  <a:pt x="71306" y="379"/>
                </a:cubicBezTo>
                <a:cubicBezTo>
                  <a:pt x="71306" y="303"/>
                  <a:pt x="71230" y="190"/>
                  <a:pt x="71117" y="152"/>
                </a:cubicBezTo>
                <a:close/>
                <a:moveTo>
                  <a:pt x="47336" y="152"/>
                </a:moveTo>
                <a:lnTo>
                  <a:pt x="47222" y="190"/>
                </a:lnTo>
                <a:cubicBezTo>
                  <a:pt x="47071" y="341"/>
                  <a:pt x="47147" y="492"/>
                  <a:pt x="47185" y="606"/>
                </a:cubicBezTo>
                <a:cubicBezTo>
                  <a:pt x="47222" y="643"/>
                  <a:pt x="47260" y="681"/>
                  <a:pt x="47260" y="719"/>
                </a:cubicBezTo>
                <a:lnTo>
                  <a:pt x="47374" y="795"/>
                </a:lnTo>
                <a:cubicBezTo>
                  <a:pt x="47411" y="799"/>
                  <a:pt x="47447" y="802"/>
                  <a:pt x="47482" y="802"/>
                </a:cubicBezTo>
                <a:cubicBezTo>
                  <a:pt x="47722" y="802"/>
                  <a:pt x="47875" y="686"/>
                  <a:pt x="47941" y="454"/>
                </a:cubicBezTo>
                <a:lnTo>
                  <a:pt x="47903" y="341"/>
                </a:lnTo>
                <a:cubicBezTo>
                  <a:pt x="47714" y="190"/>
                  <a:pt x="47600" y="190"/>
                  <a:pt x="47449" y="152"/>
                </a:cubicBezTo>
                <a:close/>
                <a:moveTo>
                  <a:pt x="61920" y="250"/>
                </a:moveTo>
                <a:cubicBezTo>
                  <a:pt x="61829" y="250"/>
                  <a:pt x="61756" y="276"/>
                  <a:pt x="61703" y="303"/>
                </a:cubicBezTo>
                <a:lnTo>
                  <a:pt x="61589" y="303"/>
                </a:lnTo>
                <a:lnTo>
                  <a:pt x="61476" y="417"/>
                </a:lnTo>
                <a:cubicBezTo>
                  <a:pt x="61476" y="568"/>
                  <a:pt x="61438" y="719"/>
                  <a:pt x="61551" y="833"/>
                </a:cubicBezTo>
                <a:lnTo>
                  <a:pt x="61665" y="870"/>
                </a:lnTo>
                <a:cubicBezTo>
                  <a:pt x="62005" y="833"/>
                  <a:pt x="62156" y="681"/>
                  <a:pt x="62156" y="379"/>
                </a:cubicBezTo>
                <a:lnTo>
                  <a:pt x="62043" y="265"/>
                </a:lnTo>
                <a:cubicBezTo>
                  <a:pt x="61999" y="254"/>
                  <a:pt x="61958" y="250"/>
                  <a:pt x="61920" y="250"/>
                </a:cubicBezTo>
                <a:close/>
                <a:moveTo>
                  <a:pt x="86434" y="388"/>
                </a:moveTo>
                <a:cubicBezTo>
                  <a:pt x="86391" y="388"/>
                  <a:pt x="86353" y="398"/>
                  <a:pt x="86315" y="417"/>
                </a:cubicBezTo>
                <a:lnTo>
                  <a:pt x="86240" y="530"/>
                </a:lnTo>
                <a:lnTo>
                  <a:pt x="86391" y="643"/>
                </a:lnTo>
                <a:lnTo>
                  <a:pt x="86353" y="643"/>
                </a:lnTo>
                <a:cubicBezTo>
                  <a:pt x="86353" y="643"/>
                  <a:pt x="86353" y="681"/>
                  <a:pt x="86353" y="681"/>
                </a:cubicBezTo>
                <a:cubicBezTo>
                  <a:pt x="86391" y="757"/>
                  <a:pt x="86429" y="908"/>
                  <a:pt x="86618" y="908"/>
                </a:cubicBezTo>
                <a:lnTo>
                  <a:pt x="86731" y="833"/>
                </a:lnTo>
                <a:lnTo>
                  <a:pt x="86807" y="833"/>
                </a:lnTo>
                <a:cubicBezTo>
                  <a:pt x="86883" y="795"/>
                  <a:pt x="86996" y="719"/>
                  <a:pt x="86996" y="568"/>
                </a:cubicBezTo>
                <a:lnTo>
                  <a:pt x="86996" y="530"/>
                </a:lnTo>
                <a:lnTo>
                  <a:pt x="86807" y="417"/>
                </a:lnTo>
                <a:cubicBezTo>
                  <a:pt x="86794" y="429"/>
                  <a:pt x="86773" y="433"/>
                  <a:pt x="86748" y="433"/>
                </a:cubicBezTo>
                <a:cubicBezTo>
                  <a:pt x="86698" y="433"/>
                  <a:pt x="86630" y="417"/>
                  <a:pt x="86580" y="417"/>
                </a:cubicBezTo>
                <a:cubicBezTo>
                  <a:pt x="86523" y="398"/>
                  <a:pt x="86476" y="388"/>
                  <a:pt x="86434" y="388"/>
                </a:cubicBezTo>
                <a:close/>
                <a:moveTo>
                  <a:pt x="12326" y="643"/>
                </a:moveTo>
                <a:lnTo>
                  <a:pt x="12175" y="757"/>
                </a:lnTo>
                <a:lnTo>
                  <a:pt x="12175" y="908"/>
                </a:lnTo>
                <a:lnTo>
                  <a:pt x="12326" y="1022"/>
                </a:lnTo>
                <a:lnTo>
                  <a:pt x="12477" y="1022"/>
                </a:lnTo>
                <a:lnTo>
                  <a:pt x="12628" y="908"/>
                </a:lnTo>
                <a:lnTo>
                  <a:pt x="12628" y="757"/>
                </a:lnTo>
                <a:lnTo>
                  <a:pt x="12477" y="643"/>
                </a:lnTo>
                <a:close/>
                <a:moveTo>
                  <a:pt x="5846" y="628"/>
                </a:moveTo>
                <a:cubicBezTo>
                  <a:pt x="5782" y="628"/>
                  <a:pt x="5736" y="655"/>
                  <a:pt x="5710" y="681"/>
                </a:cubicBezTo>
                <a:cubicBezTo>
                  <a:pt x="5634" y="757"/>
                  <a:pt x="5596" y="833"/>
                  <a:pt x="5596" y="946"/>
                </a:cubicBezTo>
                <a:lnTo>
                  <a:pt x="5747" y="1059"/>
                </a:lnTo>
                <a:cubicBezTo>
                  <a:pt x="5823" y="1059"/>
                  <a:pt x="5899" y="1059"/>
                  <a:pt x="5974" y="1022"/>
                </a:cubicBezTo>
                <a:cubicBezTo>
                  <a:pt x="6050" y="946"/>
                  <a:pt x="6050" y="908"/>
                  <a:pt x="6050" y="795"/>
                </a:cubicBezTo>
                <a:cubicBezTo>
                  <a:pt x="6050" y="795"/>
                  <a:pt x="6050" y="757"/>
                  <a:pt x="6050" y="719"/>
                </a:cubicBezTo>
                <a:lnTo>
                  <a:pt x="5936" y="643"/>
                </a:lnTo>
                <a:cubicBezTo>
                  <a:pt x="5903" y="632"/>
                  <a:pt x="5873" y="628"/>
                  <a:pt x="5846" y="628"/>
                </a:cubicBezTo>
                <a:close/>
                <a:moveTo>
                  <a:pt x="35644" y="865"/>
                </a:moveTo>
                <a:cubicBezTo>
                  <a:pt x="35376" y="865"/>
                  <a:pt x="35313" y="1028"/>
                  <a:pt x="35313" y="1097"/>
                </a:cubicBezTo>
                <a:lnTo>
                  <a:pt x="35426" y="1211"/>
                </a:lnTo>
                <a:cubicBezTo>
                  <a:pt x="35457" y="1214"/>
                  <a:pt x="35485" y="1216"/>
                  <a:pt x="35511" y="1216"/>
                </a:cubicBezTo>
                <a:cubicBezTo>
                  <a:pt x="35773" y="1216"/>
                  <a:pt x="35808" y="1056"/>
                  <a:pt x="35842" y="1022"/>
                </a:cubicBezTo>
                <a:lnTo>
                  <a:pt x="35729" y="870"/>
                </a:lnTo>
                <a:cubicBezTo>
                  <a:pt x="35698" y="867"/>
                  <a:pt x="35670" y="865"/>
                  <a:pt x="35644" y="865"/>
                </a:cubicBezTo>
                <a:close/>
                <a:moveTo>
                  <a:pt x="77905" y="785"/>
                </a:moveTo>
                <a:cubicBezTo>
                  <a:pt x="77887" y="785"/>
                  <a:pt x="77867" y="788"/>
                  <a:pt x="77847" y="795"/>
                </a:cubicBezTo>
                <a:cubicBezTo>
                  <a:pt x="77809" y="795"/>
                  <a:pt x="77733" y="833"/>
                  <a:pt x="77695" y="908"/>
                </a:cubicBezTo>
                <a:lnTo>
                  <a:pt x="77733" y="1059"/>
                </a:lnTo>
                <a:lnTo>
                  <a:pt x="77771" y="1059"/>
                </a:lnTo>
                <a:cubicBezTo>
                  <a:pt x="77836" y="1125"/>
                  <a:pt x="77930" y="1218"/>
                  <a:pt x="78027" y="1218"/>
                </a:cubicBezTo>
                <a:cubicBezTo>
                  <a:pt x="78042" y="1218"/>
                  <a:pt x="78058" y="1216"/>
                  <a:pt x="78073" y="1211"/>
                </a:cubicBezTo>
                <a:cubicBezTo>
                  <a:pt x="78111" y="1211"/>
                  <a:pt x="78187" y="1173"/>
                  <a:pt x="78225" y="1097"/>
                </a:cubicBezTo>
                <a:lnTo>
                  <a:pt x="78149" y="946"/>
                </a:lnTo>
                <a:cubicBezTo>
                  <a:pt x="78149" y="946"/>
                  <a:pt x="78111" y="908"/>
                  <a:pt x="78111" y="908"/>
                </a:cubicBezTo>
                <a:cubicBezTo>
                  <a:pt x="78049" y="846"/>
                  <a:pt x="77988" y="785"/>
                  <a:pt x="77905" y="785"/>
                </a:cubicBezTo>
                <a:close/>
                <a:moveTo>
                  <a:pt x="6617" y="1135"/>
                </a:moveTo>
                <a:cubicBezTo>
                  <a:pt x="6551" y="1135"/>
                  <a:pt x="6485" y="1173"/>
                  <a:pt x="6541" y="1248"/>
                </a:cubicBezTo>
                <a:lnTo>
                  <a:pt x="6693" y="1248"/>
                </a:lnTo>
                <a:cubicBezTo>
                  <a:pt x="6749" y="1173"/>
                  <a:pt x="6683" y="1135"/>
                  <a:pt x="6617" y="1135"/>
                </a:cubicBezTo>
                <a:close/>
                <a:moveTo>
                  <a:pt x="79245" y="643"/>
                </a:moveTo>
                <a:cubicBezTo>
                  <a:pt x="79170" y="643"/>
                  <a:pt x="79094" y="681"/>
                  <a:pt x="78981" y="719"/>
                </a:cubicBezTo>
                <a:cubicBezTo>
                  <a:pt x="78981" y="719"/>
                  <a:pt x="78943" y="719"/>
                  <a:pt x="78905" y="757"/>
                </a:cubicBezTo>
                <a:lnTo>
                  <a:pt x="78867" y="681"/>
                </a:lnTo>
                <a:lnTo>
                  <a:pt x="78792" y="681"/>
                </a:lnTo>
                <a:cubicBezTo>
                  <a:pt x="78678" y="719"/>
                  <a:pt x="78565" y="719"/>
                  <a:pt x="78489" y="833"/>
                </a:cubicBezTo>
                <a:lnTo>
                  <a:pt x="78565" y="1022"/>
                </a:lnTo>
                <a:lnTo>
                  <a:pt x="78527" y="984"/>
                </a:lnTo>
                <a:lnTo>
                  <a:pt x="78527" y="984"/>
                </a:lnTo>
                <a:cubicBezTo>
                  <a:pt x="78527" y="1022"/>
                  <a:pt x="78565" y="1022"/>
                  <a:pt x="78565" y="1022"/>
                </a:cubicBezTo>
                <a:lnTo>
                  <a:pt x="78678" y="1135"/>
                </a:lnTo>
                <a:cubicBezTo>
                  <a:pt x="78716" y="1097"/>
                  <a:pt x="78754" y="1097"/>
                  <a:pt x="78754" y="1097"/>
                </a:cubicBezTo>
                <a:cubicBezTo>
                  <a:pt x="78754" y="1135"/>
                  <a:pt x="78754" y="1173"/>
                  <a:pt x="78754" y="1248"/>
                </a:cubicBezTo>
                <a:lnTo>
                  <a:pt x="78905" y="1324"/>
                </a:lnTo>
                <a:lnTo>
                  <a:pt x="79019" y="1324"/>
                </a:lnTo>
                <a:cubicBezTo>
                  <a:pt x="79208" y="1324"/>
                  <a:pt x="79208" y="1211"/>
                  <a:pt x="79208" y="1173"/>
                </a:cubicBezTo>
                <a:lnTo>
                  <a:pt x="79208" y="1135"/>
                </a:lnTo>
                <a:cubicBezTo>
                  <a:pt x="79208" y="1097"/>
                  <a:pt x="79245" y="1059"/>
                  <a:pt x="79245" y="1022"/>
                </a:cubicBezTo>
                <a:cubicBezTo>
                  <a:pt x="79245" y="1022"/>
                  <a:pt x="79245" y="984"/>
                  <a:pt x="79208" y="984"/>
                </a:cubicBezTo>
                <a:cubicBezTo>
                  <a:pt x="79283" y="908"/>
                  <a:pt x="79359" y="870"/>
                  <a:pt x="79397" y="795"/>
                </a:cubicBezTo>
                <a:lnTo>
                  <a:pt x="79245" y="643"/>
                </a:lnTo>
                <a:close/>
                <a:moveTo>
                  <a:pt x="4802" y="1362"/>
                </a:moveTo>
                <a:lnTo>
                  <a:pt x="4802" y="1362"/>
                </a:lnTo>
                <a:lnTo>
                  <a:pt x="4802" y="1362"/>
                </a:lnTo>
                <a:lnTo>
                  <a:pt x="4802" y="1362"/>
                </a:lnTo>
                <a:close/>
                <a:moveTo>
                  <a:pt x="70776" y="984"/>
                </a:moveTo>
                <a:cubicBezTo>
                  <a:pt x="70625" y="984"/>
                  <a:pt x="70550" y="984"/>
                  <a:pt x="70474" y="1059"/>
                </a:cubicBezTo>
                <a:cubicBezTo>
                  <a:pt x="70436" y="1097"/>
                  <a:pt x="70361" y="1173"/>
                  <a:pt x="70398" y="1286"/>
                </a:cubicBezTo>
                <a:lnTo>
                  <a:pt x="70512" y="1362"/>
                </a:lnTo>
                <a:cubicBezTo>
                  <a:pt x="70556" y="1373"/>
                  <a:pt x="70594" y="1377"/>
                  <a:pt x="70627" y="1377"/>
                </a:cubicBezTo>
                <a:cubicBezTo>
                  <a:pt x="70707" y="1377"/>
                  <a:pt x="70761" y="1351"/>
                  <a:pt x="70814" y="1324"/>
                </a:cubicBezTo>
                <a:cubicBezTo>
                  <a:pt x="70852" y="1286"/>
                  <a:pt x="70890" y="1248"/>
                  <a:pt x="70890" y="1135"/>
                </a:cubicBezTo>
                <a:lnTo>
                  <a:pt x="70890" y="1097"/>
                </a:lnTo>
                <a:lnTo>
                  <a:pt x="70776" y="984"/>
                </a:lnTo>
                <a:close/>
                <a:moveTo>
                  <a:pt x="59699" y="643"/>
                </a:moveTo>
                <a:lnTo>
                  <a:pt x="59510" y="681"/>
                </a:lnTo>
                <a:cubicBezTo>
                  <a:pt x="59472" y="719"/>
                  <a:pt x="59396" y="833"/>
                  <a:pt x="59396" y="908"/>
                </a:cubicBezTo>
                <a:cubicBezTo>
                  <a:pt x="59396" y="1019"/>
                  <a:pt x="59468" y="1093"/>
                  <a:pt x="59577" y="1132"/>
                </a:cubicBezTo>
                <a:lnTo>
                  <a:pt x="59577" y="1132"/>
                </a:lnTo>
                <a:lnTo>
                  <a:pt x="59472" y="1211"/>
                </a:lnTo>
                <a:lnTo>
                  <a:pt x="59472" y="1362"/>
                </a:lnTo>
                <a:lnTo>
                  <a:pt x="59623" y="1475"/>
                </a:lnTo>
                <a:lnTo>
                  <a:pt x="59850" y="1475"/>
                </a:lnTo>
                <a:lnTo>
                  <a:pt x="60001" y="1362"/>
                </a:lnTo>
                <a:lnTo>
                  <a:pt x="60001" y="1324"/>
                </a:lnTo>
                <a:cubicBezTo>
                  <a:pt x="60001" y="1135"/>
                  <a:pt x="59774" y="1097"/>
                  <a:pt x="59699" y="1097"/>
                </a:cubicBezTo>
                <a:lnTo>
                  <a:pt x="59661" y="1097"/>
                </a:lnTo>
                <a:lnTo>
                  <a:pt x="59737" y="1059"/>
                </a:lnTo>
                <a:cubicBezTo>
                  <a:pt x="59774" y="1022"/>
                  <a:pt x="59850" y="946"/>
                  <a:pt x="59850" y="870"/>
                </a:cubicBezTo>
                <a:cubicBezTo>
                  <a:pt x="59850" y="757"/>
                  <a:pt x="59812" y="681"/>
                  <a:pt x="59699" y="643"/>
                </a:cubicBezTo>
                <a:close/>
                <a:moveTo>
                  <a:pt x="82005" y="946"/>
                </a:moveTo>
                <a:cubicBezTo>
                  <a:pt x="81779" y="946"/>
                  <a:pt x="81589" y="1059"/>
                  <a:pt x="81552" y="1248"/>
                </a:cubicBezTo>
                <a:lnTo>
                  <a:pt x="81552" y="1324"/>
                </a:lnTo>
                <a:cubicBezTo>
                  <a:pt x="81627" y="1400"/>
                  <a:pt x="81703" y="1437"/>
                  <a:pt x="81816" y="1475"/>
                </a:cubicBezTo>
                <a:cubicBezTo>
                  <a:pt x="81968" y="1475"/>
                  <a:pt x="82119" y="1437"/>
                  <a:pt x="82232" y="1362"/>
                </a:cubicBezTo>
                <a:lnTo>
                  <a:pt x="82308" y="1248"/>
                </a:lnTo>
                <a:cubicBezTo>
                  <a:pt x="82270" y="1059"/>
                  <a:pt x="82119" y="946"/>
                  <a:pt x="82005" y="946"/>
                </a:cubicBezTo>
                <a:close/>
                <a:moveTo>
                  <a:pt x="90625" y="1022"/>
                </a:moveTo>
                <a:cubicBezTo>
                  <a:pt x="90512" y="1059"/>
                  <a:pt x="90210" y="1059"/>
                  <a:pt x="90210" y="1324"/>
                </a:cubicBezTo>
                <a:lnTo>
                  <a:pt x="90247" y="1400"/>
                </a:lnTo>
                <a:cubicBezTo>
                  <a:pt x="90323" y="1475"/>
                  <a:pt x="90436" y="1475"/>
                  <a:pt x="90512" y="1475"/>
                </a:cubicBezTo>
                <a:cubicBezTo>
                  <a:pt x="90663" y="1437"/>
                  <a:pt x="90777" y="1286"/>
                  <a:pt x="90777" y="1173"/>
                </a:cubicBezTo>
                <a:lnTo>
                  <a:pt x="90625" y="1022"/>
                </a:lnTo>
                <a:close/>
                <a:moveTo>
                  <a:pt x="72213" y="1211"/>
                </a:moveTo>
                <a:cubicBezTo>
                  <a:pt x="72100" y="1211"/>
                  <a:pt x="71949" y="1211"/>
                  <a:pt x="71911" y="1324"/>
                </a:cubicBezTo>
                <a:lnTo>
                  <a:pt x="71949" y="1437"/>
                </a:lnTo>
                <a:cubicBezTo>
                  <a:pt x="72004" y="1493"/>
                  <a:pt x="72080" y="1528"/>
                  <a:pt x="72161" y="1528"/>
                </a:cubicBezTo>
                <a:cubicBezTo>
                  <a:pt x="72190" y="1528"/>
                  <a:pt x="72221" y="1523"/>
                  <a:pt x="72251" y="1513"/>
                </a:cubicBezTo>
                <a:cubicBezTo>
                  <a:pt x="72327" y="1475"/>
                  <a:pt x="72402" y="1400"/>
                  <a:pt x="72402" y="1324"/>
                </a:cubicBezTo>
                <a:lnTo>
                  <a:pt x="72251" y="1211"/>
                </a:lnTo>
                <a:close/>
                <a:moveTo>
                  <a:pt x="65899" y="1211"/>
                </a:moveTo>
                <a:lnTo>
                  <a:pt x="65748" y="1286"/>
                </a:lnTo>
                <a:cubicBezTo>
                  <a:pt x="65748" y="1324"/>
                  <a:pt x="65710" y="1324"/>
                  <a:pt x="65710" y="1400"/>
                </a:cubicBezTo>
                <a:lnTo>
                  <a:pt x="65824" y="1513"/>
                </a:lnTo>
                <a:cubicBezTo>
                  <a:pt x="65824" y="1551"/>
                  <a:pt x="65862" y="1589"/>
                  <a:pt x="65899" y="1589"/>
                </a:cubicBezTo>
                <a:lnTo>
                  <a:pt x="66088" y="1475"/>
                </a:lnTo>
                <a:cubicBezTo>
                  <a:pt x="66088" y="1475"/>
                  <a:pt x="66126" y="1437"/>
                  <a:pt x="66126" y="1400"/>
                </a:cubicBezTo>
                <a:lnTo>
                  <a:pt x="66013" y="1248"/>
                </a:lnTo>
                <a:cubicBezTo>
                  <a:pt x="66013" y="1248"/>
                  <a:pt x="65975" y="1211"/>
                  <a:pt x="65899" y="1211"/>
                </a:cubicBezTo>
                <a:close/>
                <a:moveTo>
                  <a:pt x="5041" y="1163"/>
                </a:moveTo>
                <a:cubicBezTo>
                  <a:pt x="4946" y="1163"/>
                  <a:pt x="4839" y="1223"/>
                  <a:pt x="4775" y="1308"/>
                </a:cubicBezTo>
                <a:lnTo>
                  <a:pt x="4775" y="1308"/>
                </a:lnTo>
                <a:lnTo>
                  <a:pt x="4764" y="1286"/>
                </a:lnTo>
                <a:cubicBezTo>
                  <a:pt x="4689" y="1229"/>
                  <a:pt x="4623" y="1211"/>
                  <a:pt x="4566" y="1211"/>
                </a:cubicBezTo>
                <a:cubicBezTo>
                  <a:pt x="4509" y="1211"/>
                  <a:pt x="4462" y="1229"/>
                  <a:pt x="4424" y="1248"/>
                </a:cubicBezTo>
                <a:lnTo>
                  <a:pt x="4311" y="1248"/>
                </a:lnTo>
                <a:lnTo>
                  <a:pt x="4159" y="1362"/>
                </a:lnTo>
                <a:lnTo>
                  <a:pt x="4159" y="1626"/>
                </a:lnTo>
                <a:lnTo>
                  <a:pt x="4273" y="1740"/>
                </a:lnTo>
                <a:cubicBezTo>
                  <a:pt x="4462" y="1740"/>
                  <a:pt x="4575" y="1740"/>
                  <a:pt x="4689" y="1664"/>
                </a:cubicBezTo>
                <a:cubicBezTo>
                  <a:pt x="4764" y="1589"/>
                  <a:pt x="4802" y="1513"/>
                  <a:pt x="4802" y="1400"/>
                </a:cubicBezTo>
                <a:cubicBezTo>
                  <a:pt x="4802" y="1400"/>
                  <a:pt x="4802" y="1362"/>
                  <a:pt x="4802" y="1362"/>
                </a:cubicBezTo>
                <a:lnTo>
                  <a:pt x="4802" y="1362"/>
                </a:lnTo>
                <a:lnTo>
                  <a:pt x="4916" y="1475"/>
                </a:lnTo>
                <a:lnTo>
                  <a:pt x="4953" y="1475"/>
                </a:lnTo>
                <a:cubicBezTo>
                  <a:pt x="4991" y="1513"/>
                  <a:pt x="5067" y="1551"/>
                  <a:pt x="5142" y="1551"/>
                </a:cubicBezTo>
                <a:lnTo>
                  <a:pt x="5294" y="1437"/>
                </a:lnTo>
                <a:cubicBezTo>
                  <a:pt x="5294" y="1400"/>
                  <a:pt x="5294" y="1400"/>
                  <a:pt x="5294" y="1400"/>
                </a:cubicBezTo>
                <a:cubicBezTo>
                  <a:pt x="5294" y="1248"/>
                  <a:pt x="5180" y="1173"/>
                  <a:pt x="5105" y="1173"/>
                </a:cubicBezTo>
                <a:cubicBezTo>
                  <a:pt x="5085" y="1166"/>
                  <a:pt x="5063" y="1163"/>
                  <a:pt x="5041" y="1163"/>
                </a:cubicBezTo>
                <a:close/>
                <a:moveTo>
                  <a:pt x="31570" y="1400"/>
                </a:moveTo>
                <a:lnTo>
                  <a:pt x="31419" y="1513"/>
                </a:lnTo>
                <a:cubicBezTo>
                  <a:pt x="31419" y="1513"/>
                  <a:pt x="31419" y="1475"/>
                  <a:pt x="31419" y="1475"/>
                </a:cubicBezTo>
                <a:cubicBezTo>
                  <a:pt x="31419" y="1475"/>
                  <a:pt x="31381" y="1513"/>
                  <a:pt x="31381" y="1513"/>
                </a:cubicBezTo>
                <a:cubicBezTo>
                  <a:pt x="31343" y="1551"/>
                  <a:pt x="31268" y="1589"/>
                  <a:pt x="31268" y="1664"/>
                </a:cubicBezTo>
                <a:cubicBezTo>
                  <a:pt x="31268" y="1702"/>
                  <a:pt x="31305" y="1778"/>
                  <a:pt x="31457" y="1778"/>
                </a:cubicBezTo>
                <a:lnTo>
                  <a:pt x="31494" y="1778"/>
                </a:lnTo>
                <a:cubicBezTo>
                  <a:pt x="31494" y="1778"/>
                  <a:pt x="31528" y="1795"/>
                  <a:pt x="31562" y="1795"/>
                </a:cubicBezTo>
                <a:cubicBezTo>
                  <a:pt x="31578" y="1795"/>
                  <a:pt x="31595" y="1790"/>
                  <a:pt x="31608" y="1778"/>
                </a:cubicBezTo>
                <a:lnTo>
                  <a:pt x="31721" y="1664"/>
                </a:lnTo>
                <a:cubicBezTo>
                  <a:pt x="31721" y="1664"/>
                  <a:pt x="31721" y="1626"/>
                  <a:pt x="31721" y="1626"/>
                </a:cubicBezTo>
                <a:cubicBezTo>
                  <a:pt x="31721" y="1551"/>
                  <a:pt x="31721" y="1437"/>
                  <a:pt x="31570" y="1400"/>
                </a:cubicBezTo>
                <a:close/>
                <a:moveTo>
                  <a:pt x="21249" y="1551"/>
                </a:moveTo>
                <a:cubicBezTo>
                  <a:pt x="21097" y="1551"/>
                  <a:pt x="21022" y="1589"/>
                  <a:pt x="20984" y="1702"/>
                </a:cubicBezTo>
                <a:lnTo>
                  <a:pt x="21173" y="1816"/>
                </a:lnTo>
                <a:cubicBezTo>
                  <a:pt x="21160" y="1828"/>
                  <a:pt x="21148" y="1832"/>
                  <a:pt x="21136" y="1832"/>
                </a:cubicBezTo>
                <a:cubicBezTo>
                  <a:pt x="21114" y="1832"/>
                  <a:pt x="21097" y="1816"/>
                  <a:pt x="21097" y="1816"/>
                </a:cubicBezTo>
                <a:lnTo>
                  <a:pt x="21097" y="1816"/>
                </a:lnTo>
                <a:cubicBezTo>
                  <a:pt x="21097" y="1853"/>
                  <a:pt x="21135" y="1891"/>
                  <a:pt x="21211" y="1929"/>
                </a:cubicBezTo>
                <a:cubicBezTo>
                  <a:pt x="21236" y="1942"/>
                  <a:pt x="21261" y="1946"/>
                  <a:pt x="21285" y="1946"/>
                </a:cubicBezTo>
                <a:cubicBezTo>
                  <a:pt x="21333" y="1946"/>
                  <a:pt x="21375" y="1929"/>
                  <a:pt x="21400" y="1929"/>
                </a:cubicBezTo>
                <a:lnTo>
                  <a:pt x="21475" y="1891"/>
                </a:lnTo>
                <a:cubicBezTo>
                  <a:pt x="21475" y="1853"/>
                  <a:pt x="21513" y="1816"/>
                  <a:pt x="21513" y="1778"/>
                </a:cubicBezTo>
                <a:cubicBezTo>
                  <a:pt x="21513" y="1664"/>
                  <a:pt x="21362" y="1551"/>
                  <a:pt x="21249" y="1551"/>
                </a:cubicBezTo>
                <a:close/>
                <a:moveTo>
                  <a:pt x="80191" y="984"/>
                </a:moveTo>
                <a:cubicBezTo>
                  <a:pt x="80002" y="984"/>
                  <a:pt x="79888" y="984"/>
                  <a:pt x="79775" y="1059"/>
                </a:cubicBezTo>
                <a:cubicBezTo>
                  <a:pt x="79699" y="1135"/>
                  <a:pt x="79661" y="1248"/>
                  <a:pt x="79661" y="1362"/>
                </a:cubicBezTo>
                <a:lnTo>
                  <a:pt x="79737" y="1437"/>
                </a:lnTo>
                <a:lnTo>
                  <a:pt x="79699" y="1437"/>
                </a:lnTo>
                <a:lnTo>
                  <a:pt x="79510" y="1589"/>
                </a:lnTo>
                <a:cubicBezTo>
                  <a:pt x="79397" y="1589"/>
                  <a:pt x="79283" y="1626"/>
                  <a:pt x="79208" y="1664"/>
                </a:cubicBezTo>
                <a:cubicBezTo>
                  <a:pt x="79170" y="1702"/>
                  <a:pt x="79094" y="1778"/>
                  <a:pt x="79132" y="1967"/>
                </a:cubicBezTo>
                <a:lnTo>
                  <a:pt x="79245" y="2042"/>
                </a:lnTo>
                <a:cubicBezTo>
                  <a:pt x="79279" y="2053"/>
                  <a:pt x="79309" y="2058"/>
                  <a:pt x="79336" y="2058"/>
                </a:cubicBezTo>
                <a:cubicBezTo>
                  <a:pt x="79403" y="2058"/>
                  <a:pt x="79457" y="2031"/>
                  <a:pt x="79510" y="2005"/>
                </a:cubicBezTo>
                <a:cubicBezTo>
                  <a:pt x="79548" y="2005"/>
                  <a:pt x="79548" y="1967"/>
                  <a:pt x="79586" y="1929"/>
                </a:cubicBezTo>
                <a:lnTo>
                  <a:pt x="79737" y="1891"/>
                </a:lnTo>
                <a:cubicBezTo>
                  <a:pt x="79737" y="1891"/>
                  <a:pt x="79775" y="1853"/>
                  <a:pt x="79775" y="1853"/>
                </a:cubicBezTo>
                <a:cubicBezTo>
                  <a:pt x="79850" y="1816"/>
                  <a:pt x="80002" y="1740"/>
                  <a:pt x="79926" y="1551"/>
                </a:cubicBezTo>
                <a:lnTo>
                  <a:pt x="79850" y="1475"/>
                </a:lnTo>
                <a:cubicBezTo>
                  <a:pt x="80115" y="1475"/>
                  <a:pt x="80191" y="1324"/>
                  <a:pt x="80228" y="1248"/>
                </a:cubicBezTo>
                <a:cubicBezTo>
                  <a:pt x="80266" y="1211"/>
                  <a:pt x="80266" y="1173"/>
                  <a:pt x="80266" y="1173"/>
                </a:cubicBezTo>
                <a:lnTo>
                  <a:pt x="80191" y="984"/>
                </a:lnTo>
                <a:close/>
                <a:moveTo>
                  <a:pt x="14254" y="1664"/>
                </a:moveTo>
                <a:lnTo>
                  <a:pt x="14103" y="1816"/>
                </a:lnTo>
                <a:cubicBezTo>
                  <a:pt x="14065" y="1853"/>
                  <a:pt x="14065" y="1891"/>
                  <a:pt x="14027" y="2005"/>
                </a:cubicBezTo>
                <a:lnTo>
                  <a:pt x="14141" y="2080"/>
                </a:lnTo>
                <a:cubicBezTo>
                  <a:pt x="14188" y="2096"/>
                  <a:pt x="14228" y="2105"/>
                  <a:pt x="14265" y="2105"/>
                </a:cubicBezTo>
                <a:cubicBezTo>
                  <a:pt x="14317" y="2105"/>
                  <a:pt x="14361" y="2087"/>
                  <a:pt x="14405" y="2042"/>
                </a:cubicBezTo>
                <a:cubicBezTo>
                  <a:pt x="14443" y="2005"/>
                  <a:pt x="14481" y="1967"/>
                  <a:pt x="14481" y="1891"/>
                </a:cubicBezTo>
                <a:cubicBezTo>
                  <a:pt x="14481" y="1740"/>
                  <a:pt x="14405" y="1664"/>
                  <a:pt x="14254" y="1664"/>
                </a:cubicBezTo>
                <a:close/>
                <a:moveTo>
                  <a:pt x="53407" y="1662"/>
                </a:moveTo>
                <a:cubicBezTo>
                  <a:pt x="53267" y="1662"/>
                  <a:pt x="53111" y="1683"/>
                  <a:pt x="53083" y="1853"/>
                </a:cubicBezTo>
                <a:lnTo>
                  <a:pt x="53120" y="1967"/>
                </a:lnTo>
                <a:cubicBezTo>
                  <a:pt x="53234" y="2080"/>
                  <a:pt x="53347" y="2080"/>
                  <a:pt x="53423" y="2080"/>
                </a:cubicBezTo>
                <a:cubicBezTo>
                  <a:pt x="53498" y="2080"/>
                  <a:pt x="53498" y="2080"/>
                  <a:pt x="53536" y="2118"/>
                </a:cubicBezTo>
                <a:lnTo>
                  <a:pt x="53763" y="2118"/>
                </a:lnTo>
                <a:cubicBezTo>
                  <a:pt x="53839" y="2042"/>
                  <a:pt x="53839" y="1929"/>
                  <a:pt x="53839" y="1853"/>
                </a:cubicBezTo>
                <a:cubicBezTo>
                  <a:pt x="53839" y="1816"/>
                  <a:pt x="53839" y="1778"/>
                  <a:pt x="53839" y="1778"/>
                </a:cubicBezTo>
                <a:lnTo>
                  <a:pt x="53687" y="1664"/>
                </a:lnTo>
                <a:lnTo>
                  <a:pt x="53536" y="1664"/>
                </a:lnTo>
                <a:cubicBezTo>
                  <a:pt x="53498" y="1664"/>
                  <a:pt x="53454" y="1662"/>
                  <a:pt x="53407" y="1662"/>
                </a:cubicBezTo>
                <a:close/>
                <a:moveTo>
                  <a:pt x="57544" y="1664"/>
                </a:moveTo>
                <a:lnTo>
                  <a:pt x="57393" y="1740"/>
                </a:lnTo>
                <a:cubicBezTo>
                  <a:pt x="57355" y="1853"/>
                  <a:pt x="57393" y="1929"/>
                  <a:pt x="57430" y="1967"/>
                </a:cubicBezTo>
                <a:lnTo>
                  <a:pt x="57430" y="2005"/>
                </a:lnTo>
                <a:lnTo>
                  <a:pt x="57544" y="2156"/>
                </a:lnTo>
                <a:cubicBezTo>
                  <a:pt x="57657" y="2156"/>
                  <a:pt x="57771" y="2156"/>
                  <a:pt x="57846" y="1967"/>
                </a:cubicBezTo>
                <a:lnTo>
                  <a:pt x="57808" y="1778"/>
                </a:lnTo>
                <a:cubicBezTo>
                  <a:pt x="57771" y="1778"/>
                  <a:pt x="57733" y="1740"/>
                  <a:pt x="57695" y="1740"/>
                </a:cubicBezTo>
                <a:cubicBezTo>
                  <a:pt x="57657" y="1702"/>
                  <a:pt x="57619" y="1664"/>
                  <a:pt x="57544" y="1664"/>
                </a:cubicBezTo>
                <a:close/>
                <a:moveTo>
                  <a:pt x="42345" y="1853"/>
                </a:moveTo>
                <a:cubicBezTo>
                  <a:pt x="42232" y="1853"/>
                  <a:pt x="42156" y="1891"/>
                  <a:pt x="42118" y="1929"/>
                </a:cubicBezTo>
                <a:cubicBezTo>
                  <a:pt x="42081" y="1967"/>
                  <a:pt x="42043" y="2042"/>
                  <a:pt x="42081" y="2156"/>
                </a:cubicBezTo>
                <a:lnTo>
                  <a:pt x="42194" y="2269"/>
                </a:lnTo>
                <a:lnTo>
                  <a:pt x="42307" y="2269"/>
                </a:lnTo>
                <a:lnTo>
                  <a:pt x="42459" y="2156"/>
                </a:lnTo>
                <a:lnTo>
                  <a:pt x="42459" y="1967"/>
                </a:lnTo>
                <a:lnTo>
                  <a:pt x="42345" y="1853"/>
                </a:lnTo>
                <a:close/>
                <a:moveTo>
                  <a:pt x="24651" y="1929"/>
                </a:moveTo>
                <a:lnTo>
                  <a:pt x="24538" y="2042"/>
                </a:lnTo>
                <a:cubicBezTo>
                  <a:pt x="24538" y="2080"/>
                  <a:pt x="24538" y="2080"/>
                  <a:pt x="24538" y="2080"/>
                </a:cubicBezTo>
                <a:cubicBezTo>
                  <a:pt x="24538" y="2118"/>
                  <a:pt x="24538" y="2269"/>
                  <a:pt x="24727" y="2307"/>
                </a:cubicBezTo>
                <a:lnTo>
                  <a:pt x="24878" y="2194"/>
                </a:lnTo>
                <a:lnTo>
                  <a:pt x="24878" y="2194"/>
                </a:lnTo>
                <a:cubicBezTo>
                  <a:pt x="24878" y="2231"/>
                  <a:pt x="24840" y="2231"/>
                  <a:pt x="24840" y="2231"/>
                </a:cubicBezTo>
                <a:cubicBezTo>
                  <a:pt x="24878" y="2231"/>
                  <a:pt x="24991" y="2194"/>
                  <a:pt x="24991" y="2080"/>
                </a:cubicBezTo>
                <a:cubicBezTo>
                  <a:pt x="24991" y="2042"/>
                  <a:pt x="24991" y="2042"/>
                  <a:pt x="24991" y="2005"/>
                </a:cubicBezTo>
                <a:lnTo>
                  <a:pt x="24840" y="1929"/>
                </a:lnTo>
                <a:close/>
                <a:moveTo>
                  <a:pt x="68735" y="1967"/>
                </a:moveTo>
                <a:lnTo>
                  <a:pt x="68584" y="2118"/>
                </a:lnTo>
                <a:cubicBezTo>
                  <a:pt x="68546" y="2156"/>
                  <a:pt x="68508" y="2194"/>
                  <a:pt x="68508" y="2269"/>
                </a:cubicBezTo>
                <a:cubicBezTo>
                  <a:pt x="68508" y="2307"/>
                  <a:pt x="68546" y="2383"/>
                  <a:pt x="68697" y="2420"/>
                </a:cubicBezTo>
                <a:lnTo>
                  <a:pt x="68848" y="2345"/>
                </a:lnTo>
                <a:cubicBezTo>
                  <a:pt x="68886" y="2307"/>
                  <a:pt x="68924" y="2231"/>
                  <a:pt x="68924" y="2156"/>
                </a:cubicBezTo>
                <a:cubicBezTo>
                  <a:pt x="68924" y="2042"/>
                  <a:pt x="68848" y="1967"/>
                  <a:pt x="68735" y="1967"/>
                </a:cubicBezTo>
                <a:close/>
                <a:moveTo>
                  <a:pt x="4841" y="2065"/>
                </a:moveTo>
                <a:cubicBezTo>
                  <a:pt x="4777" y="2065"/>
                  <a:pt x="4704" y="2091"/>
                  <a:pt x="4651" y="2118"/>
                </a:cubicBezTo>
                <a:cubicBezTo>
                  <a:pt x="4575" y="2194"/>
                  <a:pt x="4538" y="2269"/>
                  <a:pt x="4538" y="2383"/>
                </a:cubicBezTo>
                <a:lnTo>
                  <a:pt x="4651" y="2496"/>
                </a:lnTo>
                <a:cubicBezTo>
                  <a:pt x="4878" y="2496"/>
                  <a:pt x="5029" y="2383"/>
                  <a:pt x="5029" y="2194"/>
                </a:cubicBezTo>
                <a:lnTo>
                  <a:pt x="4916" y="2080"/>
                </a:lnTo>
                <a:cubicBezTo>
                  <a:pt x="4893" y="2069"/>
                  <a:pt x="4868" y="2065"/>
                  <a:pt x="4841" y="2065"/>
                </a:cubicBezTo>
                <a:close/>
                <a:moveTo>
                  <a:pt x="80153" y="2194"/>
                </a:moveTo>
                <a:lnTo>
                  <a:pt x="80039" y="2269"/>
                </a:lnTo>
                <a:cubicBezTo>
                  <a:pt x="80002" y="2307"/>
                  <a:pt x="80002" y="2307"/>
                  <a:pt x="79964" y="2383"/>
                </a:cubicBezTo>
                <a:lnTo>
                  <a:pt x="80153" y="2496"/>
                </a:lnTo>
                <a:cubicBezTo>
                  <a:pt x="80342" y="2496"/>
                  <a:pt x="80417" y="2458"/>
                  <a:pt x="80417" y="2307"/>
                </a:cubicBezTo>
                <a:cubicBezTo>
                  <a:pt x="80417" y="2307"/>
                  <a:pt x="80417" y="2307"/>
                  <a:pt x="80417" y="2269"/>
                </a:cubicBezTo>
                <a:lnTo>
                  <a:pt x="80304" y="2194"/>
                </a:lnTo>
                <a:close/>
                <a:moveTo>
                  <a:pt x="90474" y="2080"/>
                </a:moveTo>
                <a:lnTo>
                  <a:pt x="90323" y="2194"/>
                </a:lnTo>
                <a:cubicBezTo>
                  <a:pt x="90285" y="2383"/>
                  <a:pt x="90399" y="2496"/>
                  <a:pt x="90588" y="2496"/>
                </a:cubicBezTo>
                <a:lnTo>
                  <a:pt x="90701" y="2496"/>
                </a:lnTo>
                <a:cubicBezTo>
                  <a:pt x="90739" y="2458"/>
                  <a:pt x="90777" y="2383"/>
                  <a:pt x="90777" y="2307"/>
                </a:cubicBezTo>
                <a:cubicBezTo>
                  <a:pt x="90777" y="2231"/>
                  <a:pt x="90739" y="2194"/>
                  <a:pt x="90701" y="2156"/>
                </a:cubicBezTo>
                <a:cubicBezTo>
                  <a:pt x="90625" y="2118"/>
                  <a:pt x="90588" y="2080"/>
                  <a:pt x="90474" y="2080"/>
                </a:cubicBezTo>
                <a:close/>
                <a:moveTo>
                  <a:pt x="81249" y="1967"/>
                </a:moveTo>
                <a:lnTo>
                  <a:pt x="81136" y="2156"/>
                </a:lnTo>
                <a:cubicBezTo>
                  <a:pt x="81136" y="2194"/>
                  <a:pt x="81136" y="2194"/>
                  <a:pt x="81136" y="2194"/>
                </a:cubicBezTo>
                <a:cubicBezTo>
                  <a:pt x="81098" y="2231"/>
                  <a:pt x="81060" y="2269"/>
                  <a:pt x="81060" y="2383"/>
                </a:cubicBezTo>
                <a:lnTo>
                  <a:pt x="81174" y="2496"/>
                </a:lnTo>
                <a:cubicBezTo>
                  <a:pt x="81202" y="2500"/>
                  <a:pt x="81229" y="2502"/>
                  <a:pt x="81254" y="2502"/>
                </a:cubicBezTo>
                <a:cubicBezTo>
                  <a:pt x="81462" y="2502"/>
                  <a:pt x="81560" y="2374"/>
                  <a:pt x="81627" y="2307"/>
                </a:cubicBezTo>
                <a:lnTo>
                  <a:pt x="81476" y="2156"/>
                </a:lnTo>
                <a:cubicBezTo>
                  <a:pt x="81514" y="2080"/>
                  <a:pt x="81476" y="2042"/>
                  <a:pt x="81438" y="2005"/>
                </a:cubicBezTo>
                <a:cubicBezTo>
                  <a:pt x="81363" y="1967"/>
                  <a:pt x="81287" y="1967"/>
                  <a:pt x="81249" y="1967"/>
                </a:cubicBezTo>
                <a:close/>
                <a:moveTo>
                  <a:pt x="15955" y="2194"/>
                </a:moveTo>
                <a:cubicBezTo>
                  <a:pt x="15880" y="2194"/>
                  <a:pt x="15766" y="2231"/>
                  <a:pt x="15729" y="2383"/>
                </a:cubicBezTo>
                <a:lnTo>
                  <a:pt x="15842" y="2496"/>
                </a:lnTo>
                <a:cubicBezTo>
                  <a:pt x="15875" y="2507"/>
                  <a:pt x="15908" y="2512"/>
                  <a:pt x="15940" y="2512"/>
                </a:cubicBezTo>
                <a:cubicBezTo>
                  <a:pt x="16015" y="2512"/>
                  <a:pt x="16080" y="2485"/>
                  <a:pt x="16107" y="2458"/>
                </a:cubicBezTo>
                <a:lnTo>
                  <a:pt x="16182" y="2345"/>
                </a:lnTo>
                <a:cubicBezTo>
                  <a:pt x="16182" y="2269"/>
                  <a:pt x="16069" y="2194"/>
                  <a:pt x="15955" y="2194"/>
                </a:cubicBezTo>
                <a:close/>
                <a:moveTo>
                  <a:pt x="55932" y="1913"/>
                </a:moveTo>
                <a:cubicBezTo>
                  <a:pt x="55852" y="1913"/>
                  <a:pt x="55771" y="1940"/>
                  <a:pt x="55691" y="1967"/>
                </a:cubicBezTo>
                <a:cubicBezTo>
                  <a:pt x="55540" y="2080"/>
                  <a:pt x="55502" y="2345"/>
                  <a:pt x="55653" y="2458"/>
                </a:cubicBezTo>
                <a:lnTo>
                  <a:pt x="55729" y="2496"/>
                </a:lnTo>
                <a:cubicBezTo>
                  <a:pt x="55776" y="2520"/>
                  <a:pt x="55816" y="2528"/>
                  <a:pt x="55849" y="2528"/>
                </a:cubicBezTo>
                <a:cubicBezTo>
                  <a:pt x="55924" y="2528"/>
                  <a:pt x="55968" y="2484"/>
                  <a:pt x="55994" y="2458"/>
                </a:cubicBezTo>
                <a:cubicBezTo>
                  <a:pt x="56038" y="2503"/>
                  <a:pt x="56082" y="2521"/>
                  <a:pt x="56127" y="2521"/>
                </a:cubicBezTo>
                <a:cubicBezTo>
                  <a:pt x="56158" y="2521"/>
                  <a:pt x="56189" y="2512"/>
                  <a:pt x="56221" y="2496"/>
                </a:cubicBezTo>
                <a:lnTo>
                  <a:pt x="56334" y="2420"/>
                </a:lnTo>
                <a:lnTo>
                  <a:pt x="56334" y="2383"/>
                </a:lnTo>
                <a:cubicBezTo>
                  <a:pt x="56334" y="2231"/>
                  <a:pt x="56258" y="2156"/>
                  <a:pt x="56183" y="2118"/>
                </a:cubicBezTo>
                <a:cubicBezTo>
                  <a:pt x="56145" y="2080"/>
                  <a:pt x="56145" y="2080"/>
                  <a:pt x="56145" y="2042"/>
                </a:cubicBezTo>
                <a:lnTo>
                  <a:pt x="56032" y="1929"/>
                </a:lnTo>
                <a:cubicBezTo>
                  <a:pt x="55998" y="1918"/>
                  <a:pt x="55965" y="1913"/>
                  <a:pt x="55932" y="1913"/>
                </a:cubicBezTo>
                <a:close/>
                <a:moveTo>
                  <a:pt x="86527" y="2188"/>
                </a:moveTo>
                <a:cubicBezTo>
                  <a:pt x="86300" y="2188"/>
                  <a:pt x="86240" y="2315"/>
                  <a:pt x="86240" y="2383"/>
                </a:cubicBezTo>
                <a:lnTo>
                  <a:pt x="86278" y="2496"/>
                </a:lnTo>
                <a:cubicBezTo>
                  <a:pt x="86331" y="2523"/>
                  <a:pt x="86385" y="2550"/>
                  <a:pt x="86425" y="2550"/>
                </a:cubicBezTo>
                <a:cubicBezTo>
                  <a:pt x="86441" y="2550"/>
                  <a:pt x="86456" y="2545"/>
                  <a:pt x="86467" y="2534"/>
                </a:cubicBezTo>
                <a:cubicBezTo>
                  <a:pt x="86618" y="2534"/>
                  <a:pt x="86694" y="2420"/>
                  <a:pt x="86731" y="2345"/>
                </a:cubicBezTo>
                <a:lnTo>
                  <a:pt x="86618" y="2194"/>
                </a:lnTo>
                <a:cubicBezTo>
                  <a:pt x="86585" y="2190"/>
                  <a:pt x="86555" y="2188"/>
                  <a:pt x="86527" y="2188"/>
                </a:cubicBezTo>
                <a:close/>
                <a:moveTo>
                  <a:pt x="12023" y="2080"/>
                </a:moveTo>
                <a:lnTo>
                  <a:pt x="11872" y="2156"/>
                </a:lnTo>
                <a:cubicBezTo>
                  <a:pt x="11872" y="2156"/>
                  <a:pt x="11872" y="2194"/>
                  <a:pt x="11834" y="2194"/>
                </a:cubicBezTo>
                <a:cubicBezTo>
                  <a:pt x="11797" y="2231"/>
                  <a:pt x="11721" y="2307"/>
                  <a:pt x="11759" y="2496"/>
                </a:cubicBezTo>
                <a:lnTo>
                  <a:pt x="11834" y="2572"/>
                </a:lnTo>
                <a:cubicBezTo>
                  <a:pt x="11868" y="2583"/>
                  <a:pt x="11901" y="2587"/>
                  <a:pt x="11933" y="2587"/>
                </a:cubicBezTo>
                <a:cubicBezTo>
                  <a:pt x="12011" y="2587"/>
                  <a:pt x="12083" y="2561"/>
                  <a:pt x="12137" y="2534"/>
                </a:cubicBezTo>
                <a:cubicBezTo>
                  <a:pt x="12212" y="2496"/>
                  <a:pt x="12250" y="2420"/>
                  <a:pt x="12250" y="2307"/>
                </a:cubicBezTo>
                <a:cubicBezTo>
                  <a:pt x="12250" y="2194"/>
                  <a:pt x="12175" y="2080"/>
                  <a:pt x="12023" y="2080"/>
                </a:cubicBezTo>
                <a:close/>
                <a:moveTo>
                  <a:pt x="1021" y="2269"/>
                </a:moveTo>
                <a:lnTo>
                  <a:pt x="908" y="2420"/>
                </a:lnTo>
                <a:cubicBezTo>
                  <a:pt x="908" y="2572"/>
                  <a:pt x="1059" y="2647"/>
                  <a:pt x="1135" y="2685"/>
                </a:cubicBezTo>
                <a:lnTo>
                  <a:pt x="1173" y="2723"/>
                </a:lnTo>
                <a:lnTo>
                  <a:pt x="1362" y="2609"/>
                </a:lnTo>
                <a:cubicBezTo>
                  <a:pt x="1362" y="2609"/>
                  <a:pt x="1362" y="2572"/>
                  <a:pt x="1362" y="2534"/>
                </a:cubicBezTo>
                <a:cubicBezTo>
                  <a:pt x="1362" y="2458"/>
                  <a:pt x="1324" y="2383"/>
                  <a:pt x="1286" y="2345"/>
                </a:cubicBezTo>
                <a:cubicBezTo>
                  <a:pt x="1210" y="2307"/>
                  <a:pt x="1135" y="2269"/>
                  <a:pt x="1021" y="2269"/>
                </a:cubicBezTo>
                <a:close/>
                <a:moveTo>
                  <a:pt x="31872" y="2269"/>
                </a:moveTo>
                <a:lnTo>
                  <a:pt x="31759" y="2383"/>
                </a:lnTo>
                <a:cubicBezTo>
                  <a:pt x="31721" y="2420"/>
                  <a:pt x="31608" y="2496"/>
                  <a:pt x="31646" y="2647"/>
                </a:cubicBezTo>
                <a:lnTo>
                  <a:pt x="31797" y="2723"/>
                </a:lnTo>
                <a:cubicBezTo>
                  <a:pt x="31835" y="2723"/>
                  <a:pt x="31835" y="2723"/>
                  <a:pt x="31872" y="2761"/>
                </a:cubicBezTo>
                <a:lnTo>
                  <a:pt x="32099" y="2609"/>
                </a:lnTo>
                <a:cubicBezTo>
                  <a:pt x="32099" y="2609"/>
                  <a:pt x="32099" y="2572"/>
                  <a:pt x="32099" y="2572"/>
                </a:cubicBezTo>
                <a:cubicBezTo>
                  <a:pt x="32099" y="2534"/>
                  <a:pt x="32099" y="2496"/>
                  <a:pt x="32099" y="2458"/>
                </a:cubicBezTo>
                <a:cubicBezTo>
                  <a:pt x="32099" y="2420"/>
                  <a:pt x="32099" y="2345"/>
                  <a:pt x="32024" y="2307"/>
                </a:cubicBezTo>
                <a:cubicBezTo>
                  <a:pt x="32024" y="2307"/>
                  <a:pt x="31948" y="2269"/>
                  <a:pt x="31872" y="2269"/>
                </a:cubicBezTo>
                <a:close/>
                <a:moveTo>
                  <a:pt x="50436" y="2231"/>
                </a:moveTo>
                <a:lnTo>
                  <a:pt x="50323" y="2345"/>
                </a:lnTo>
                <a:cubicBezTo>
                  <a:pt x="50323" y="2383"/>
                  <a:pt x="50323" y="2420"/>
                  <a:pt x="50323" y="2458"/>
                </a:cubicBezTo>
                <a:cubicBezTo>
                  <a:pt x="50323" y="2534"/>
                  <a:pt x="50323" y="2572"/>
                  <a:pt x="50285" y="2572"/>
                </a:cubicBezTo>
                <a:lnTo>
                  <a:pt x="50360" y="2761"/>
                </a:lnTo>
                <a:cubicBezTo>
                  <a:pt x="50394" y="2772"/>
                  <a:pt x="50424" y="2776"/>
                  <a:pt x="50451" y="2776"/>
                </a:cubicBezTo>
                <a:cubicBezTo>
                  <a:pt x="50518" y="2776"/>
                  <a:pt x="50572" y="2750"/>
                  <a:pt x="50625" y="2723"/>
                </a:cubicBezTo>
                <a:cubicBezTo>
                  <a:pt x="50738" y="2647"/>
                  <a:pt x="50776" y="2572"/>
                  <a:pt x="50776" y="2458"/>
                </a:cubicBezTo>
                <a:cubicBezTo>
                  <a:pt x="50776" y="2383"/>
                  <a:pt x="50738" y="2345"/>
                  <a:pt x="50701" y="2307"/>
                </a:cubicBezTo>
                <a:cubicBezTo>
                  <a:pt x="50663" y="2269"/>
                  <a:pt x="50587" y="2231"/>
                  <a:pt x="50436" y="2231"/>
                </a:cubicBezTo>
                <a:close/>
                <a:moveTo>
                  <a:pt x="44387" y="2383"/>
                </a:moveTo>
                <a:cubicBezTo>
                  <a:pt x="44273" y="2383"/>
                  <a:pt x="44084" y="2458"/>
                  <a:pt x="44009" y="2496"/>
                </a:cubicBezTo>
                <a:cubicBezTo>
                  <a:pt x="43971" y="2534"/>
                  <a:pt x="43971" y="2609"/>
                  <a:pt x="43971" y="2609"/>
                </a:cubicBezTo>
                <a:cubicBezTo>
                  <a:pt x="43971" y="2647"/>
                  <a:pt x="43971" y="2723"/>
                  <a:pt x="44084" y="2761"/>
                </a:cubicBezTo>
                <a:lnTo>
                  <a:pt x="44122" y="2761"/>
                </a:lnTo>
                <a:cubicBezTo>
                  <a:pt x="44184" y="2822"/>
                  <a:pt x="44271" y="2884"/>
                  <a:pt x="44383" y="2884"/>
                </a:cubicBezTo>
                <a:cubicBezTo>
                  <a:pt x="44408" y="2884"/>
                  <a:pt x="44435" y="2881"/>
                  <a:pt x="44462" y="2874"/>
                </a:cubicBezTo>
                <a:cubicBezTo>
                  <a:pt x="44500" y="2874"/>
                  <a:pt x="44576" y="2836"/>
                  <a:pt x="44614" y="2761"/>
                </a:cubicBezTo>
                <a:lnTo>
                  <a:pt x="44500" y="2609"/>
                </a:lnTo>
                <a:cubicBezTo>
                  <a:pt x="44538" y="2609"/>
                  <a:pt x="44576" y="2609"/>
                  <a:pt x="44576" y="2647"/>
                </a:cubicBezTo>
                <a:cubicBezTo>
                  <a:pt x="44576" y="2609"/>
                  <a:pt x="44576" y="2609"/>
                  <a:pt x="44538" y="2572"/>
                </a:cubicBezTo>
                <a:cubicBezTo>
                  <a:pt x="44538" y="2534"/>
                  <a:pt x="44538" y="2420"/>
                  <a:pt x="44425" y="2383"/>
                </a:cubicBezTo>
                <a:close/>
                <a:moveTo>
                  <a:pt x="38068" y="2468"/>
                </a:moveTo>
                <a:cubicBezTo>
                  <a:pt x="38035" y="2468"/>
                  <a:pt x="37997" y="2477"/>
                  <a:pt x="37959" y="2496"/>
                </a:cubicBezTo>
                <a:lnTo>
                  <a:pt x="37846" y="2609"/>
                </a:lnTo>
                <a:cubicBezTo>
                  <a:pt x="37846" y="2685"/>
                  <a:pt x="37884" y="2836"/>
                  <a:pt x="38035" y="2912"/>
                </a:cubicBezTo>
                <a:lnTo>
                  <a:pt x="38224" y="2799"/>
                </a:lnTo>
                <a:cubicBezTo>
                  <a:pt x="38224" y="2761"/>
                  <a:pt x="38224" y="2761"/>
                  <a:pt x="38224" y="2723"/>
                </a:cubicBezTo>
                <a:cubicBezTo>
                  <a:pt x="38262" y="2723"/>
                  <a:pt x="38262" y="2685"/>
                  <a:pt x="38262" y="2685"/>
                </a:cubicBezTo>
                <a:cubicBezTo>
                  <a:pt x="38262" y="2647"/>
                  <a:pt x="38262" y="2572"/>
                  <a:pt x="38149" y="2496"/>
                </a:cubicBezTo>
                <a:cubicBezTo>
                  <a:pt x="38130" y="2477"/>
                  <a:pt x="38101" y="2468"/>
                  <a:pt x="38068" y="2468"/>
                </a:cubicBezTo>
                <a:close/>
                <a:moveTo>
                  <a:pt x="47676" y="2383"/>
                </a:moveTo>
                <a:lnTo>
                  <a:pt x="47563" y="2496"/>
                </a:lnTo>
                <a:lnTo>
                  <a:pt x="47563" y="2799"/>
                </a:lnTo>
                <a:lnTo>
                  <a:pt x="47676" y="2912"/>
                </a:lnTo>
                <a:cubicBezTo>
                  <a:pt x="47827" y="2912"/>
                  <a:pt x="47941" y="2912"/>
                  <a:pt x="48016" y="2836"/>
                </a:cubicBezTo>
                <a:cubicBezTo>
                  <a:pt x="48092" y="2799"/>
                  <a:pt x="48092" y="2723"/>
                  <a:pt x="48092" y="2647"/>
                </a:cubicBezTo>
                <a:cubicBezTo>
                  <a:pt x="48092" y="2572"/>
                  <a:pt x="48092" y="2496"/>
                  <a:pt x="48054" y="2458"/>
                </a:cubicBezTo>
                <a:lnTo>
                  <a:pt x="47941" y="2383"/>
                </a:lnTo>
                <a:close/>
                <a:moveTo>
                  <a:pt x="14141" y="2799"/>
                </a:moveTo>
                <a:cubicBezTo>
                  <a:pt x="14027" y="2799"/>
                  <a:pt x="13914" y="2874"/>
                  <a:pt x="13914" y="2988"/>
                </a:cubicBezTo>
                <a:lnTo>
                  <a:pt x="14065" y="2988"/>
                </a:lnTo>
                <a:cubicBezTo>
                  <a:pt x="14065" y="2988"/>
                  <a:pt x="14065" y="2988"/>
                  <a:pt x="14065" y="3025"/>
                </a:cubicBezTo>
                <a:lnTo>
                  <a:pt x="14254" y="3025"/>
                </a:lnTo>
                <a:cubicBezTo>
                  <a:pt x="14254" y="2988"/>
                  <a:pt x="14254" y="2988"/>
                  <a:pt x="14254" y="2988"/>
                </a:cubicBezTo>
                <a:lnTo>
                  <a:pt x="14405" y="2988"/>
                </a:lnTo>
                <a:cubicBezTo>
                  <a:pt x="14405" y="2912"/>
                  <a:pt x="14368" y="2874"/>
                  <a:pt x="14330" y="2836"/>
                </a:cubicBezTo>
                <a:cubicBezTo>
                  <a:pt x="14292" y="2799"/>
                  <a:pt x="14216" y="2799"/>
                  <a:pt x="14141" y="2799"/>
                </a:cubicBezTo>
                <a:close/>
                <a:moveTo>
                  <a:pt x="83800" y="2529"/>
                </a:moveTo>
                <a:cubicBezTo>
                  <a:pt x="83618" y="2529"/>
                  <a:pt x="83552" y="2688"/>
                  <a:pt x="83518" y="2723"/>
                </a:cubicBezTo>
                <a:cubicBezTo>
                  <a:pt x="83518" y="2761"/>
                  <a:pt x="83518" y="2799"/>
                  <a:pt x="83480" y="2799"/>
                </a:cubicBezTo>
                <a:lnTo>
                  <a:pt x="83555" y="2988"/>
                </a:lnTo>
                <a:lnTo>
                  <a:pt x="83593" y="2988"/>
                </a:lnTo>
                <a:cubicBezTo>
                  <a:pt x="83622" y="3016"/>
                  <a:pt x="83694" y="3089"/>
                  <a:pt x="83810" y="3089"/>
                </a:cubicBezTo>
                <a:cubicBezTo>
                  <a:pt x="83847" y="3089"/>
                  <a:pt x="83888" y="3081"/>
                  <a:pt x="83934" y="3063"/>
                </a:cubicBezTo>
                <a:lnTo>
                  <a:pt x="84047" y="2988"/>
                </a:lnTo>
                <a:cubicBezTo>
                  <a:pt x="84047" y="2950"/>
                  <a:pt x="84047" y="2912"/>
                  <a:pt x="84047" y="2912"/>
                </a:cubicBezTo>
                <a:cubicBezTo>
                  <a:pt x="84047" y="2836"/>
                  <a:pt x="84009" y="2761"/>
                  <a:pt x="84009" y="2723"/>
                </a:cubicBezTo>
                <a:cubicBezTo>
                  <a:pt x="83971" y="2685"/>
                  <a:pt x="83971" y="2685"/>
                  <a:pt x="83971" y="2647"/>
                </a:cubicBezTo>
                <a:lnTo>
                  <a:pt x="83858" y="2534"/>
                </a:lnTo>
                <a:cubicBezTo>
                  <a:pt x="83837" y="2530"/>
                  <a:pt x="83818" y="2529"/>
                  <a:pt x="83800" y="2529"/>
                </a:cubicBezTo>
                <a:close/>
                <a:moveTo>
                  <a:pt x="61816" y="2761"/>
                </a:moveTo>
                <a:cubicBezTo>
                  <a:pt x="61589" y="2761"/>
                  <a:pt x="61514" y="2836"/>
                  <a:pt x="61514" y="2988"/>
                </a:cubicBezTo>
                <a:lnTo>
                  <a:pt x="61665" y="3101"/>
                </a:lnTo>
                <a:lnTo>
                  <a:pt x="61778" y="3101"/>
                </a:lnTo>
                <a:lnTo>
                  <a:pt x="61930" y="2988"/>
                </a:lnTo>
                <a:cubicBezTo>
                  <a:pt x="61930" y="2950"/>
                  <a:pt x="61967" y="2950"/>
                  <a:pt x="61967" y="2874"/>
                </a:cubicBezTo>
                <a:lnTo>
                  <a:pt x="61816" y="2761"/>
                </a:lnTo>
                <a:close/>
                <a:moveTo>
                  <a:pt x="79822" y="2480"/>
                </a:moveTo>
                <a:cubicBezTo>
                  <a:pt x="79768" y="2480"/>
                  <a:pt x="79715" y="2507"/>
                  <a:pt x="79661" y="2534"/>
                </a:cubicBezTo>
                <a:cubicBezTo>
                  <a:pt x="79548" y="2609"/>
                  <a:pt x="79472" y="2723"/>
                  <a:pt x="79472" y="2836"/>
                </a:cubicBezTo>
                <a:cubicBezTo>
                  <a:pt x="79472" y="2988"/>
                  <a:pt x="79586" y="3063"/>
                  <a:pt x="79737" y="3101"/>
                </a:cubicBezTo>
                <a:lnTo>
                  <a:pt x="79813" y="3063"/>
                </a:lnTo>
                <a:cubicBezTo>
                  <a:pt x="79926" y="2988"/>
                  <a:pt x="79964" y="2874"/>
                  <a:pt x="79964" y="2799"/>
                </a:cubicBezTo>
                <a:cubicBezTo>
                  <a:pt x="79964" y="2761"/>
                  <a:pt x="79964" y="2685"/>
                  <a:pt x="79964" y="2685"/>
                </a:cubicBezTo>
                <a:lnTo>
                  <a:pt x="79888" y="2496"/>
                </a:lnTo>
                <a:cubicBezTo>
                  <a:pt x="79866" y="2485"/>
                  <a:pt x="79844" y="2480"/>
                  <a:pt x="79822" y="2480"/>
                </a:cubicBezTo>
                <a:close/>
                <a:moveTo>
                  <a:pt x="68735" y="2912"/>
                </a:moveTo>
                <a:cubicBezTo>
                  <a:pt x="68697" y="2912"/>
                  <a:pt x="68584" y="2912"/>
                  <a:pt x="68508" y="3101"/>
                </a:cubicBezTo>
                <a:lnTo>
                  <a:pt x="68584" y="3214"/>
                </a:lnTo>
                <a:cubicBezTo>
                  <a:pt x="68610" y="3240"/>
                  <a:pt x="68672" y="3285"/>
                  <a:pt x="68745" y="3285"/>
                </a:cubicBezTo>
                <a:cubicBezTo>
                  <a:pt x="68778" y="3285"/>
                  <a:pt x="68813" y="3276"/>
                  <a:pt x="68848" y="3252"/>
                </a:cubicBezTo>
                <a:cubicBezTo>
                  <a:pt x="68886" y="3252"/>
                  <a:pt x="68924" y="3177"/>
                  <a:pt x="68924" y="3139"/>
                </a:cubicBezTo>
                <a:cubicBezTo>
                  <a:pt x="68924" y="3025"/>
                  <a:pt x="68848" y="2912"/>
                  <a:pt x="68735" y="2912"/>
                </a:cubicBezTo>
                <a:close/>
                <a:moveTo>
                  <a:pt x="54642" y="2794"/>
                </a:moveTo>
                <a:cubicBezTo>
                  <a:pt x="54431" y="2794"/>
                  <a:pt x="54368" y="2956"/>
                  <a:pt x="54368" y="3025"/>
                </a:cubicBezTo>
                <a:cubicBezTo>
                  <a:pt x="54368" y="3063"/>
                  <a:pt x="54330" y="3101"/>
                  <a:pt x="54330" y="3101"/>
                </a:cubicBezTo>
                <a:lnTo>
                  <a:pt x="54330" y="3252"/>
                </a:lnTo>
                <a:cubicBezTo>
                  <a:pt x="54444" y="3328"/>
                  <a:pt x="54519" y="3366"/>
                  <a:pt x="54595" y="3366"/>
                </a:cubicBezTo>
                <a:lnTo>
                  <a:pt x="54670" y="3366"/>
                </a:lnTo>
                <a:lnTo>
                  <a:pt x="54859" y="3290"/>
                </a:lnTo>
                <a:cubicBezTo>
                  <a:pt x="54897" y="3252"/>
                  <a:pt x="54897" y="3214"/>
                  <a:pt x="54897" y="3177"/>
                </a:cubicBezTo>
                <a:cubicBezTo>
                  <a:pt x="54897" y="3101"/>
                  <a:pt x="54859" y="3063"/>
                  <a:pt x="54822" y="2988"/>
                </a:cubicBezTo>
                <a:cubicBezTo>
                  <a:pt x="54822" y="2950"/>
                  <a:pt x="54822" y="2950"/>
                  <a:pt x="54822" y="2912"/>
                </a:cubicBezTo>
                <a:lnTo>
                  <a:pt x="54708" y="2799"/>
                </a:lnTo>
                <a:cubicBezTo>
                  <a:pt x="54685" y="2795"/>
                  <a:pt x="54662" y="2794"/>
                  <a:pt x="54642" y="2794"/>
                </a:cubicBezTo>
                <a:close/>
                <a:moveTo>
                  <a:pt x="23744" y="2988"/>
                </a:moveTo>
                <a:lnTo>
                  <a:pt x="23630" y="3177"/>
                </a:lnTo>
                <a:cubicBezTo>
                  <a:pt x="23630" y="3177"/>
                  <a:pt x="23630" y="3214"/>
                  <a:pt x="23630" y="3214"/>
                </a:cubicBezTo>
                <a:cubicBezTo>
                  <a:pt x="23593" y="3252"/>
                  <a:pt x="23555" y="3290"/>
                  <a:pt x="23555" y="3328"/>
                </a:cubicBezTo>
                <a:cubicBezTo>
                  <a:pt x="23555" y="3366"/>
                  <a:pt x="23593" y="3441"/>
                  <a:pt x="23706" y="3479"/>
                </a:cubicBezTo>
                <a:lnTo>
                  <a:pt x="23857" y="3441"/>
                </a:lnTo>
                <a:lnTo>
                  <a:pt x="23933" y="3441"/>
                </a:lnTo>
                <a:cubicBezTo>
                  <a:pt x="24008" y="3403"/>
                  <a:pt x="24160" y="3366"/>
                  <a:pt x="24160" y="3214"/>
                </a:cubicBezTo>
                <a:cubicBezTo>
                  <a:pt x="24160" y="3177"/>
                  <a:pt x="24160" y="3139"/>
                  <a:pt x="24122" y="3101"/>
                </a:cubicBezTo>
                <a:lnTo>
                  <a:pt x="24008" y="2988"/>
                </a:lnTo>
                <a:close/>
                <a:moveTo>
                  <a:pt x="46769" y="3063"/>
                </a:moveTo>
                <a:lnTo>
                  <a:pt x="46617" y="3101"/>
                </a:lnTo>
                <a:cubicBezTo>
                  <a:pt x="46542" y="3177"/>
                  <a:pt x="46466" y="3252"/>
                  <a:pt x="46466" y="3366"/>
                </a:cubicBezTo>
                <a:cubicBezTo>
                  <a:pt x="46466" y="3403"/>
                  <a:pt x="46504" y="3517"/>
                  <a:pt x="46693" y="3555"/>
                </a:cubicBezTo>
                <a:lnTo>
                  <a:pt x="46844" y="3479"/>
                </a:lnTo>
                <a:lnTo>
                  <a:pt x="46806" y="3479"/>
                </a:lnTo>
                <a:lnTo>
                  <a:pt x="46996" y="3366"/>
                </a:lnTo>
                <a:cubicBezTo>
                  <a:pt x="46958" y="3214"/>
                  <a:pt x="46882" y="3101"/>
                  <a:pt x="46769" y="3063"/>
                </a:cubicBezTo>
                <a:close/>
                <a:moveTo>
                  <a:pt x="75162" y="3214"/>
                </a:moveTo>
                <a:lnTo>
                  <a:pt x="75011" y="3328"/>
                </a:lnTo>
                <a:lnTo>
                  <a:pt x="75011" y="3479"/>
                </a:lnTo>
                <a:lnTo>
                  <a:pt x="75162" y="3592"/>
                </a:lnTo>
                <a:lnTo>
                  <a:pt x="75351" y="3592"/>
                </a:lnTo>
                <a:lnTo>
                  <a:pt x="75465" y="3479"/>
                </a:lnTo>
                <a:lnTo>
                  <a:pt x="75465" y="3328"/>
                </a:lnTo>
                <a:lnTo>
                  <a:pt x="75351" y="3214"/>
                </a:lnTo>
                <a:close/>
                <a:moveTo>
                  <a:pt x="51797" y="3479"/>
                </a:moveTo>
                <a:cubicBezTo>
                  <a:pt x="51663" y="3546"/>
                  <a:pt x="51740" y="3626"/>
                  <a:pt x="51818" y="3626"/>
                </a:cubicBezTo>
                <a:cubicBezTo>
                  <a:pt x="51872" y="3626"/>
                  <a:pt x="51926" y="3587"/>
                  <a:pt x="51910" y="3479"/>
                </a:cubicBezTo>
                <a:close/>
                <a:moveTo>
                  <a:pt x="63930" y="3245"/>
                </a:moveTo>
                <a:cubicBezTo>
                  <a:pt x="63908" y="3245"/>
                  <a:pt x="63884" y="3247"/>
                  <a:pt x="63858" y="3252"/>
                </a:cubicBezTo>
                <a:lnTo>
                  <a:pt x="63782" y="3290"/>
                </a:lnTo>
                <a:cubicBezTo>
                  <a:pt x="63706" y="3366"/>
                  <a:pt x="63706" y="3441"/>
                  <a:pt x="63706" y="3479"/>
                </a:cubicBezTo>
                <a:cubicBezTo>
                  <a:pt x="63706" y="3592"/>
                  <a:pt x="63858" y="3706"/>
                  <a:pt x="63971" y="3744"/>
                </a:cubicBezTo>
                <a:lnTo>
                  <a:pt x="64160" y="3630"/>
                </a:lnTo>
                <a:cubicBezTo>
                  <a:pt x="64198" y="3630"/>
                  <a:pt x="64236" y="3592"/>
                  <a:pt x="64274" y="3517"/>
                </a:cubicBezTo>
                <a:lnTo>
                  <a:pt x="64160" y="3366"/>
                </a:lnTo>
                <a:cubicBezTo>
                  <a:pt x="64128" y="3333"/>
                  <a:pt x="64067" y="3245"/>
                  <a:pt x="63930" y="3245"/>
                </a:cubicBezTo>
                <a:close/>
                <a:moveTo>
                  <a:pt x="87412" y="3517"/>
                </a:moveTo>
                <a:cubicBezTo>
                  <a:pt x="87298" y="3517"/>
                  <a:pt x="87223" y="3517"/>
                  <a:pt x="87147" y="3592"/>
                </a:cubicBezTo>
                <a:cubicBezTo>
                  <a:pt x="87109" y="3630"/>
                  <a:pt x="87072" y="3668"/>
                  <a:pt x="87072" y="3782"/>
                </a:cubicBezTo>
                <a:lnTo>
                  <a:pt x="87072" y="3819"/>
                </a:lnTo>
                <a:lnTo>
                  <a:pt x="87223" y="3895"/>
                </a:lnTo>
                <a:lnTo>
                  <a:pt x="87412" y="3895"/>
                </a:lnTo>
                <a:lnTo>
                  <a:pt x="87525" y="3782"/>
                </a:lnTo>
                <a:lnTo>
                  <a:pt x="87525" y="3630"/>
                </a:lnTo>
                <a:lnTo>
                  <a:pt x="87412" y="3517"/>
                </a:lnTo>
                <a:close/>
                <a:moveTo>
                  <a:pt x="26201" y="3366"/>
                </a:moveTo>
                <a:lnTo>
                  <a:pt x="26088" y="3479"/>
                </a:lnTo>
                <a:lnTo>
                  <a:pt x="26088" y="3782"/>
                </a:lnTo>
                <a:lnTo>
                  <a:pt x="26201" y="3895"/>
                </a:lnTo>
                <a:cubicBezTo>
                  <a:pt x="26223" y="3906"/>
                  <a:pt x="26249" y="3911"/>
                  <a:pt x="26275" y="3911"/>
                </a:cubicBezTo>
                <a:cubicBezTo>
                  <a:pt x="26337" y="3911"/>
                  <a:pt x="26401" y="3884"/>
                  <a:pt x="26428" y="3857"/>
                </a:cubicBezTo>
                <a:cubicBezTo>
                  <a:pt x="26504" y="3819"/>
                  <a:pt x="26542" y="3744"/>
                  <a:pt x="26542" y="3630"/>
                </a:cubicBezTo>
                <a:cubicBezTo>
                  <a:pt x="26542" y="3555"/>
                  <a:pt x="26504" y="3441"/>
                  <a:pt x="26428" y="3403"/>
                </a:cubicBezTo>
                <a:cubicBezTo>
                  <a:pt x="26390" y="3366"/>
                  <a:pt x="26277" y="3366"/>
                  <a:pt x="26201" y="3366"/>
                </a:cubicBezTo>
                <a:close/>
                <a:moveTo>
                  <a:pt x="15615" y="3441"/>
                </a:moveTo>
                <a:cubicBezTo>
                  <a:pt x="15540" y="3441"/>
                  <a:pt x="15502" y="3441"/>
                  <a:pt x="15426" y="3479"/>
                </a:cubicBezTo>
                <a:cubicBezTo>
                  <a:pt x="15388" y="3517"/>
                  <a:pt x="15351" y="3592"/>
                  <a:pt x="15351" y="3668"/>
                </a:cubicBezTo>
                <a:lnTo>
                  <a:pt x="15502" y="3668"/>
                </a:lnTo>
                <a:cubicBezTo>
                  <a:pt x="15502" y="3668"/>
                  <a:pt x="15502" y="3668"/>
                  <a:pt x="15502" y="3706"/>
                </a:cubicBezTo>
                <a:lnTo>
                  <a:pt x="15729" y="3706"/>
                </a:lnTo>
                <a:cubicBezTo>
                  <a:pt x="15766" y="3668"/>
                  <a:pt x="15729" y="3668"/>
                  <a:pt x="15729" y="3668"/>
                </a:cubicBezTo>
                <a:lnTo>
                  <a:pt x="15842" y="3668"/>
                </a:lnTo>
                <a:cubicBezTo>
                  <a:pt x="15804" y="3706"/>
                  <a:pt x="15804" y="3744"/>
                  <a:pt x="15804" y="3782"/>
                </a:cubicBezTo>
                <a:lnTo>
                  <a:pt x="15955" y="3895"/>
                </a:lnTo>
                <a:cubicBezTo>
                  <a:pt x="15955" y="3895"/>
                  <a:pt x="15955" y="3895"/>
                  <a:pt x="15993" y="3933"/>
                </a:cubicBezTo>
                <a:cubicBezTo>
                  <a:pt x="16031" y="3933"/>
                  <a:pt x="16069" y="3971"/>
                  <a:pt x="16182" y="3971"/>
                </a:cubicBezTo>
                <a:lnTo>
                  <a:pt x="16296" y="3895"/>
                </a:lnTo>
                <a:cubicBezTo>
                  <a:pt x="16334" y="3857"/>
                  <a:pt x="16371" y="3744"/>
                  <a:pt x="16371" y="3668"/>
                </a:cubicBezTo>
                <a:cubicBezTo>
                  <a:pt x="16371" y="3630"/>
                  <a:pt x="16371" y="3592"/>
                  <a:pt x="16371" y="3555"/>
                </a:cubicBezTo>
                <a:lnTo>
                  <a:pt x="16258" y="3479"/>
                </a:lnTo>
                <a:cubicBezTo>
                  <a:pt x="16217" y="3469"/>
                  <a:pt x="16180" y="3464"/>
                  <a:pt x="16144" y="3464"/>
                </a:cubicBezTo>
                <a:cubicBezTo>
                  <a:pt x="16049" y="3464"/>
                  <a:pt x="15973" y="3499"/>
                  <a:pt x="15918" y="3555"/>
                </a:cubicBezTo>
                <a:cubicBezTo>
                  <a:pt x="15918" y="3555"/>
                  <a:pt x="15880" y="3555"/>
                  <a:pt x="15880" y="3592"/>
                </a:cubicBezTo>
                <a:cubicBezTo>
                  <a:pt x="15842" y="3479"/>
                  <a:pt x="15729" y="3441"/>
                  <a:pt x="15615" y="3441"/>
                </a:cubicBezTo>
                <a:close/>
                <a:moveTo>
                  <a:pt x="79283" y="3555"/>
                </a:moveTo>
                <a:cubicBezTo>
                  <a:pt x="79170" y="3555"/>
                  <a:pt x="79094" y="3592"/>
                  <a:pt x="79056" y="3630"/>
                </a:cubicBezTo>
                <a:cubicBezTo>
                  <a:pt x="79019" y="3668"/>
                  <a:pt x="78981" y="3744"/>
                  <a:pt x="79019" y="3857"/>
                </a:cubicBezTo>
                <a:lnTo>
                  <a:pt x="79132" y="3971"/>
                </a:lnTo>
                <a:lnTo>
                  <a:pt x="79245" y="3971"/>
                </a:lnTo>
                <a:lnTo>
                  <a:pt x="79397" y="3857"/>
                </a:lnTo>
                <a:lnTo>
                  <a:pt x="79397" y="3706"/>
                </a:lnTo>
                <a:lnTo>
                  <a:pt x="79283" y="3555"/>
                </a:lnTo>
                <a:close/>
                <a:moveTo>
                  <a:pt x="89718" y="3555"/>
                </a:moveTo>
                <a:cubicBezTo>
                  <a:pt x="89642" y="3555"/>
                  <a:pt x="89567" y="3555"/>
                  <a:pt x="89491" y="3630"/>
                </a:cubicBezTo>
                <a:cubicBezTo>
                  <a:pt x="89416" y="3668"/>
                  <a:pt x="89416" y="3744"/>
                  <a:pt x="89453" y="3819"/>
                </a:cubicBezTo>
                <a:lnTo>
                  <a:pt x="89529" y="3895"/>
                </a:lnTo>
                <a:cubicBezTo>
                  <a:pt x="89529" y="3895"/>
                  <a:pt x="89567" y="3933"/>
                  <a:pt x="89567" y="3933"/>
                </a:cubicBezTo>
                <a:cubicBezTo>
                  <a:pt x="89642" y="3933"/>
                  <a:pt x="89718" y="3971"/>
                  <a:pt x="89832" y="3971"/>
                </a:cubicBezTo>
                <a:lnTo>
                  <a:pt x="89945" y="3857"/>
                </a:lnTo>
                <a:lnTo>
                  <a:pt x="89945" y="3706"/>
                </a:lnTo>
                <a:lnTo>
                  <a:pt x="89794" y="3555"/>
                </a:lnTo>
                <a:cubicBezTo>
                  <a:pt x="89781" y="3567"/>
                  <a:pt x="89773" y="3571"/>
                  <a:pt x="89766" y="3571"/>
                </a:cubicBezTo>
                <a:cubicBezTo>
                  <a:pt x="89752" y="3571"/>
                  <a:pt x="89743" y="3555"/>
                  <a:pt x="89718" y="3555"/>
                </a:cubicBezTo>
                <a:close/>
                <a:moveTo>
                  <a:pt x="85455" y="3592"/>
                </a:moveTo>
                <a:cubicBezTo>
                  <a:pt x="85399" y="3592"/>
                  <a:pt x="85351" y="3611"/>
                  <a:pt x="85332" y="3630"/>
                </a:cubicBezTo>
                <a:lnTo>
                  <a:pt x="85219" y="3630"/>
                </a:lnTo>
                <a:lnTo>
                  <a:pt x="85030" y="3744"/>
                </a:lnTo>
                <a:lnTo>
                  <a:pt x="85030" y="3857"/>
                </a:lnTo>
                <a:lnTo>
                  <a:pt x="85143" y="3971"/>
                </a:lnTo>
                <a:cubicBezTo>
                  <a:pt x="85181" y="3971"/>
                  <a:pt x="85219" y="4008"/>
                  <a:pt x="85257" y="4008"/>
                </a:cubicBezTo>
                <a:lnTo>
                  <a:pt x="85370" y="3933"/>
                </a:lnTo>
                <a:lnTo>
                  <a:pt x="85408" y="3933"/>
                </a:lnTo>
                <a:cubicBezTo>
                  <a:pt x="85521" y="3933"/>
                  <a:pt x="85597" y="3895"/>
                  <a:pt x="85635" y="3819"/>
                </a:cubicBezTo>
                <a:lnTo>
                  <a:pt x="85635" y="3668"/>
                </a:lnTo>
                <a:cubicBezTo>
                  <a:pt x="85578" y="3611"/>
                  <a:pt x="85512" y="3592"/>
                  <a:pt x="85455" y="3592"/>
                </a:cubicBezTo>
                <a:close/>
                <a:moveTo>
                  <a:pt x="3706" y="3744"/>
                </a:moveTo>
                <a:lnTo>
                  <a:pt x="3555" y="3857"/>
                </a:lnTo>
                <a:lnTo>
                  <a:pt x="3555" y="3933"/>
                </a:lnTo>
                <a:lnTo>
                  <a:pt x="3668" y="4084"/>
                </a:lnTo>
                <a:cubicBezTo>
                  <a:pt x="3706" y="4084"/>
                  <a:pt x="3744" y="4122"/>
                  <a:pt x="3781" y="4122"/>
                </a:cubicBezTo>
                <a:lnTo>
                  <a:pt x="3970" y="4008"/>
                </a:lnTo>
                <a:cubicBezTo>
                  <a:pt x="3970" y="3971"/>
                  <a:pt x="3970" y="3933"/>
                  <a:pt x="4008" y="3895"/>
                </a:cubicBezTo>
                <a:lnTo>
                  <a:pt x="3895" y="3744"/>
                </a:lnTo>
                <a:close/>
                <a:moveTo>
                  <a:pt x="60039" y="3706"/>
                </a:moveTo>
                <a:lnTo>
                  <a:pt x="59850" y="3819"/>
                </a:lnTo>
                <a:cubicBezTo>
                  <a:pt x="59850" y="3819"/>
                  <a:pt x="59850" y="3857"/>
                  <a:pt x="59850" y="3857"/>
                </a:cubicBezTo>
                <a:cubicBezTo>
                  <a:pt x="59850" y="3895"/>
                  <a:pt x="59850" y="3895"/>
                  <a:pt x="59850" y="3933"/>
                </a:cubicBezTo>
                <a:cubicBezTo>
                  <a:pt x="59850" y="3971"/>
                  <a:pt x="59850" y="4046"/>
                  <a:pt x="59926" y="4084"/>
                </a:cubicBezTo>
                <a:cubicBezTo>
                  <a:pt x="59964" y="4122"/>
                  <a:pt x="60039" y="4122"/>
                  <a:pt x="60153" y="4122"/>
                </a:cubicBezTo>
                <a:lnTo>
                  <a:pt x="60228" y="4008"/>
                </a:lnTo>
                <a:cubicBezTo>
                  <a:pt x="60228" y="3857"/>
                  <a:pt x="60153" y="3744"/>
                  <a:pt x="60039" y="3706"/>
                </a:cubicBezTo>
                <a:close/>
                <a:moveTo>
                  <a:pt x="33385" y="3933"/>
                </a:moveTo>
                <a:cubicBezTo>
                  <a:pt x="33196" y="3933"/>
                  <a:pt x="33082" y="4046"/>
                  <a:pt x="33082" y="4160"/>
                </a:cubicBezTo>
                <a:lnTo>
                  <a:pt x="33234" y="4160"/>
                </a:lnTo>
                <a:cubicBezTo>
                  <a:pt x="33234" y="4197"/>
                  <a:pt x="33234" y="4197"/>
                  <a:pt x="33234" y="4197"/>
                </a:cubicBezTo>
                <a:lnTo>
                  <a:pt x="33536" y="4197"/>
                </a:lnTo>
                <a:cubicBezTo>
                  <a:pt x="33536" y="4197"/>
                  <a:pt x="33498" y="4197"/>
                  <a:pt x="33498" y="4160"/>
                </a:cubicBezTo>
                <a:lnTo>
                  <a:pt x="33649" y="4160"/>
                </a:lnTo>
                <a:cubicBezTo>
                  <a:pt x="33649" y="4084"/>
                  <a:pt x="33649" y="4046"/>
                  <a:pt x="33574" y="3971"/>
                </a:cubicBezTo>
                <a:cubicBezTo>
                  <a:pt x="33498" y="3971"/>
                  <a:pt x="33460" y="3933"/>
                  <a:pt x="33385" y="3933"/>
                </a:cubicBezTo>
                <a:close/>
                <a:moveTo>
                  <a:pt x="57960" y="3753"/>
                </a:moveTo>
                <a:cubicBezTo>
                  <a:pt x="57922" y="3753"/>
                  <a:pt x="57884" y="3763"/>
                  <a:pt x="57846" y="3782"/>
                </a:cubicBezTo>
                <a:cubicBezTo>
                  <a:pt x="57771" y="3819"/>
                  <a:pt x="57733" y="3895"/>
                  <a:pt x="57733" y="4008"/>
                </a:cubicBezTo>
                <a:cubicBezTo>
                  <a:pt x="57733" y="4046"/>
                  <a:pt x="57733" y="4122"/>
                  <a:pt x="57808" y="4197"/>
                </a:cubicBezTo>
                <a:cubicBezTo>
                  <a:pt x="57846" y="4197"/>
                  <a:pt x="57884" y="4235"/>
                  <a:pt x="57960" y="4235"/>
                </a:cubicBezTo>
                <a:lnTo>
                  <a:pt x="58073" y="4122"/>
                </a:lnTo>
                <a:cubicBezTo>
                  <a:pt x="58073" y="4122"/>
                  <a:pt x="58073" y="4122"/>
                  <a:pt x="58073" y="4084"/>
                </a:cubicBezTo>
                <a:cubicBezTo>
                  <a:pt x="58111" y="4046"/>
                  <a:pt x="58149" y="4008"/>
                  <a:pt x="58149" y="3933"/>
                </a:cubicBezTo>
                <a:cubicBezTo>
                  <a:pt x="58149" y="3933"/>
                  <a:pt x="58149" y="3895"/>
                  <a:pt x="58111" y="3857"/>
                </a:cubicBezTo>
                <a:lnTo>
                  <a:pt x="58073" y="3782"/>
                </a:lnTo>
                <a:cubicBezTo>
                  <a:pt x="58035" y="3763"/>
                  <a:pt x="57998" y="3753"/>
                  <a:pt x="57960" y="3753"/>
                </a:cubicBezTo>
                <a:close/>
                <a:moveTo>
                  <a:pt x="7524" y="3895"/>
                </a:moveTo>
                <a:lnTo>
                  <a:pt x="7335" y="3933"/>
                </a:lnTo>
                <a:cubicBezTo>
                  <a:pt x="7297" y="3971"/>
                  <a:pt x="7260" y="4008"/>
                  <a:pt x="7260" y="4084"/>
                </a:cubicBezTo>
                <a:cubicBezTo>
                  <a:pt x="7260" y="4122"/>
                  <a:pt x="7260" y="4122"/>
                  <a:pt x="7297" y="4160"/>
                </a:cubicBezTo>
                <a:cubicBezTo>
                  <a:pt x="7297" y="4160"/>
                  <a:pt x="7297" y="4160"/>
                  <a:pt x="7297" y="4197"/>
                </a:cubicBezTo>
                <a:lnTo>
                  <a:pt x="7411" y="4311"/>
                </a:lnTo>
                <a:cubicBezTo>
                  <a:pt x="7433" y="4322"/>
                  <a:pt x="7461" y="4330"/>
                  <a:pt x="7492" y="4330"/>
                </a:cubicBezTo>
                <a:cubicBezTo>
                  <a:pt x="7568" y="4330"/>
                  <a:pt x="7660" y="4283"/>
                  <a:pt x="7713" y="4122"/>
                </a:cubicBezTo>
                <a:lnTo>
                  <a:pt x="7600" y="3933"/>
                </a:lnTo>
                <a:cubicBezTo>
                  <a:pt x="7562" y="3933"/>
                  <a:pt x="7562" y="3933"/>
                  <a:pt x="7524" y="3895"/>
                </a:cubicBezTo>
                <a:close/>
                <a:moveTo>
                  <a:pt x="4704" y="3994"/>
                </a:moveTo>
                <a:cubicBezTo>
                  <a:pt x="4674" y="3994"/>
                  <a:pt x="4644" y="3998"/>
                  <a:pt x="4613" y="4008"/>
                </a:cubicBezTo>
                <a:cubicBezTo>
                  <a:pt x="4538" y="4046"/>
                  <a:pt x="4462" y="4084"/>
                  <a:pt x="4462" y="4197"/>
                </a:cubicBezTo>
                <a:lnTo>
                  <a:pt x="4500" y="4273"/>
                </a:lnTo>
                <a:cubicBezTo>
                  <a:pt x="4555" y="4328"/>
                  <a:pt x="4631" y="4363"/>
                  <a:pt x="4712" y="4363"/>
                </a:cubicBezTo>
                <a:cubicBezTo>
                  <a:pt x="4741" y="4363"/>
                  <a:pt x="4772" y="4359"/>
                  <a:pt x="4802" y="4349"/>
                </a:cubicBezTo>
                <a:cubicBezTo>
                  <a:pt x="4916" y="4311"/>
                  <a:pt x="4953" y="4273"/>
                  <a:pt x="4991" y="4160"/>
                </a:cubicBezTo>
                <a:lnTo>
                  <a:pt x="4953" y="4084"/>
                </a:lnTo>
                <a:cubicBezTo>
                  <a:pt x="4870" y="4029"/>
                  <a:pt x="4787" y="3994"/>
                  <a:pt x="4704" y="3994"/>
                </a:cubicBezTo>
                <a:close/>
                <a:moveTo>
                  <a:pt x="20795" y="4046"/>
                </a:moveTo>
                <a:cubicBezTo>
                  <a:pt x="20644" y="4046"/>
                  <a:pt x="20568" y="4084"/>
                  <a:pt x="20492" y="4235"/>
                </a:cubicBezTo>
                <a:lnTo>
                  <a:pt x="20606" y="4386"/>
                </a:lnTo>
                <a:cubicBezTo>
                  <a:pt x="20644" y="4386"/>
                  <a:pt x="20681" y="4424"/>
                  <a:pt x="20719" y="4424"/>
                </a:cubicBezTo>
                <a:lnTo>
                  <a:pt x="20908" y="4311"/>
                </a:lnTo>
                <a:cubicBezTo>
                  <a:pt x="20908" y="4311"/>
                  <a:pt x="20946" y="4235"/>
                  <a:pt x="20946" y="4160"/>
                </a:cubicBezTo>
                <a:lnTo>
                  <a:pt x="20946" y="4122"/>
                </a:lnTo>
                <a:lnTo>
                  <a:pt x="20795" y="4046"/>
                </a:lnTo>
                <a:close/>
                <a:moveTo>
                  <a:pt x="9717" y="4046"/>
                </a:moveTo>
                <a:cubicBezTo>
                  <a:pt x="9566" y="4046"/>
                  <a:pt x="9453" y="4122"/>
                  <a:pt x="9377" y="4160"/>
                </a:cubicBezTo>
                <a:cubicBezTo>
                  <a:pt x="9377" y="4197"/>
                  <a:pt x="9339" y="4197"/>
                  <a:pt x="9339" y="4235"/>
                </a:cubicBezTo>
                <a:lnTo>
                  <a:pt x="9339" y="4386"/>
                </a:lnTo>
                <a:cubicBezTo>
                  <a:pt x="9394" y="4442"/>
                  <a:pt x="9490" y="4477"/>
                  <a:pt x="9582" y="4477"/>
                </a:cubicBezTo>
                <a:cubicBezTo>
                  <a:pt x="9616" y="4477"/>
                  <a:pt x="9649" y="4472"/>
                  <a:pt x="9679" y="4462"/>
                </a:cubicBezTo>
                <a:cubicBezTo>
                  <a:pt x="9793" y="4424"/>
                  <a:pt x="9868" y="4311"/>
                  <a:pt x="9868" y="4235"/>
                </a:cubicBezTo>
                <a:cubicBezTo>
                  <a:pt x="9868" y="4197"/>
                  <a:pt x="9868" y="4160"/>
                  <a:pt x="9868" y="4122"/>
                </a:cubicBezTo>
                <a:lnTo>
                  <a:pt x="9717" y="4046"/>
                </a:lnTo>
                <a:close/>
                <a:moveTo>
                  <a:pt x="38564" y="4235"/>
                </a:moveTo>
                <a:lnTo>
                  <a:pt x="38451" y="4349"/>
                </a:lnTo>
                <a:lnTo>
                  <a:pt x="38451" y="4462"/>
                </a:lnTo>
                <a:lnTo>
                  <a:pt x="38564" y="4575"/>
                </a:lnTo>
                <a:cubicBezTo>
                  <a:pt x="38591" y="4602"/>
                  <a:pt x="38637" y="4629"/>
                  <a:pt x="38701" y="4629"/>
                </a:cubicBezTo>
                <a:cubicBezTo>
                  <a:pt x="38728" y="4629"/>
                  <a:pt x="38758" y="4624"/>
                  <a:pt x="38791" y="4613"/>
                </a:cubicBezTo>
                <a:lnTo>
                  <a:pt x="38905" y="4500"/>
                </a:lnTo>
                <a:lnTo>
                  <a:pt x="38905" y="4424"/>
                </a:lnTo>
                <a:lnTo>
                  <a:pt x="38791" y="4273"/>
                </a:lnTo>
                <a:cubicBezTo>
                  <a:pt x="38753" y="4273"/>
                  <a:pt x="38678" y="4235"/>
                  <a:pt x="38564" y="4235"/>
                </a:cubicBezTo>
                <a:close/>
                <a:moveTo>
                  <a:pt x="42118" y="4462"/>
                </a:moveTo>
                <a:lnTo>
                  <a:pt x="41967" y="4500"/>
                </a:lnTo>
                <a:cubicBezTo>
                  <a:pt x="41967" y="4500"/>
                  <a:pt x="41967" y="4500"/>
                  <a:pt x="41929" y="4538"/>
                </a:cubicBezTo>
                <a:cubicBezTo>
                  <a:pt x="41854" y="4575"/>
                  <a:pt x="41778" y="4613"/>
                  <a:pt x="41778" y="4727"/>
                </a:cubicBezTo>
                <a:cubicBezTo>
                  <a:pt x="41778" y="4802"/>
                  <a:pt x="41816" y="4840"/>
                  <a:pt x="41854" y="4916"/>
                </a:cubicBezTo>
                <a:lnTo>
                  <a:pt x="41929" y="4954"/>
                </a:lnTo>
                <a:cubicBezTo>
                  <a:pt x="42005" y="4954"/>
                  <a:pt x="42081" y="4954"/>
                  <a:pt x="42156" y="4916"/>
                </a:cubicBezTo>
                <a:cubicBezTo>
                  <a:pt x="42232" y="4878"/>
                  <a:pt x="42307" y="4765"/>
                  <a:pt x="42307" y="4689"/>
                </a:cubicBezTo>
                <a:cubicBezTo>
                  <a:pt x="42307" y="4575"/>
                  <a:pt x="42232" y="4500"/>
                  <a:pt x="42118" y="4462"/>
                </a:cubicBezTo>
                <a:close/>
                <a:moveTo>
                  <a:pt x="22421" y="4651"/>
                </a:moveTo>
                <a:cubicBezTo>
                  <a:pt x="22345" y="4651"/>
                  <a:pt x="22232" y="4651"/>
                  <a:pt x="22156" y="4689"/>
                </a:cubicBezTo>
                <a:cubicBezTo>
                  <a:pt x="22118" y="4765"/>
                  <a:pt x="22080" y="4840"/>
                  <a:pt x="22118" y="4916"/>
                </a:cubicBezTo>
                <a:lnTo>
                  <a:pt x="22232" y="4991"/>
                </a:lnTo>
                <a:cubicBezTo>
                  <a:pt x="22262" y="4995"/>
                  <a:pt x="22290" y="4996"/>
                  <a:pt x="22316" y="4996"/>
                </a:cubicBezTo>
                <a:cubicBezTo>
                  <a:pt x="22579" y="4996"/>
                  <a:pt x="22613" y="4837"/>
                  <a:pt x="22647" y="4802"/>
                </a:cubicBezTo>
                <a:lnTo>
                  <a:pt x="22496" y="4651"/>
                </a:lnTo>
                <a:close/>
                <a:moveTo>
                  <a:pt x="65521" y="4538"/>
                </a:moveTo>
                <a:lnTo>
                  <a:pt x="65370" y="4689"/>
                </a:lnTo>
                <a:lnTo>
                  <a:pt x="65370" y="4878"/>
                </a:lnTo>
                <a:lnTo>
                  <a:pt x="65483" y="4991"/>
                </a:lnTo>
                <a:cubicBezTo>
                  <a:pt x="65540" y="5010"/>
                  <a:pt x="65587" y="5020"/>
                  <a:pt x="65625" y="5020"/>
                </a:cubicBezTo>
                <a:cubicBezTo>
                  <a:pt x="65663" y="5020"/>
                  <a:pt x="65691" y="5010"/>
                  <a:pt x="65710" y="4991"/>
                </a:cubicBezTo>
                <a:cubicBezTo>
                  <a:pt x="65824" y="4954"/>
                  <a:pt x="65824" y="4840"/>
                  <a:pt x="65862" y="4802"/>
                </a:cubicBezTo>
                <a:cubicBezTo>
                  <a:pt x="65862" y="4765"/>
                  <a:pt x="65862" y="4765"/>
                  <a:pt x="65862" y="4765"/>
                </a:cubicBezTo>
                <a:lnTo>
                  <a:pt x="65748" y="4538"/>
                </a:lnTo>
                <a:close/>
                <a:moveTo>
                  <a:pt x="54746" y="4273"/>
                </a:moveTo>
                <a:cubicBezTo>
                  <a:pt x="54670" y="4273"/>
                  <a:pt x="54481" y="4273"/>
                  <a:pt x="54368" y="4538"/>
                </a:cubicBezTo>
                <a:lnTo>
                  <a:pt x="54368" y="4651"/>
                </a:lnTo>
                <a:lnTo>
                  <a:pt x="54406" y="4651"/>
                </a:lnTo>
                <a:cubicBezTo>
                  <a:pt x="54519" y="4802"/>
                  <a:pt x="54633" y="4954"/>
                  <a:pt x="54859" y="5029"/>
                </a:cubicBezTo>
                <a:lnTo>
                  <a:pt x="55049" y="4991"/>
                </a:lnTo>
                <a:cubicBezTo>
                  <a:pt x="55086" y="4916"/>
                  <a:pt x="55086" y="4840"/>
                  <a:pt x="55086" y="4765"/>
                </a:cubicBezTo>
                <a:cubicBezTo>
                  <a:pt x="55086" y="4575"/>
                  <a:pt x="54935" y="4311"/>
                  <a:pt x="54746" y="4273"/>
                </a:cubicBezTo>
                <a:close/>
                <a:moveTo>
                  <a:pt x="78352" y="4598"/>
                </a:moveTo>
                <a:cubicBezTo>
                  <a:pt x="78326" y="4598"/>
                  <a:pt x="78296" y="4602"/>
                  <a:pt x="78262" y="4613"/>
                </a:cubicBezTo>
                <a:cubicBezTo>
                  <a:pt x="78149" y="4613"/>
                  <a:pt x="78073" y="4727"/>
                  <a:pt x="78073" y="4802"/>
                </a:cubicBezTo>
                <a:cubicBezTo>
                  <a:pt x="78073" y="4916"/>
                  <a:pt x="78111" y="4991"/>
                  <a:pt x="78225" y="5067"/>
                </a:cubicBezTo>
                <a:cubicBezTo>
                  <a:pt x="78262" y="5105"/>
                  <a:pt x="78338" y="5105"/>
                  <a:pt x="78376" y="5105"/>
                </a:cubicBezTo>
                <a:lnTo>
                  <a:pt x="78451" y="5067"/>
                </a:lnTo>
                <a:cubicBezTo>
                  <a:pt x="78527" y="5029"/>
                  <a:pt x="78565" y="4878"/>
                  <a:pt x="78565" y="4802"/>
                </a:cubicBezTo>
                <a:cubicBezTo>
                  <a:pt x="78565" y="4727"/>
                  <a:pt x="78527" y="4651"/>
                  <a:pt x="78489" y="4651"/>
                </a:cubicBezTo>
                <a:cubicBezTo>
                  <a:pt x="78463" y="4624"/>
                  <a:pt x="78417" y="4598"/>
                  <a:pt x="78352" y="4598"/>
                </a:cubicBezTo>
                <a:close/>
                <a:moveTo>
                  <a:pt x="5974" y="4613"/>
                </a:moveTo>
                <a:lnTo>
                  <a:pt x="5861" y="4727"/>
                </a:lnTo>
                <a:lnTo>
                  <a:pt x="5861" y="4840"/>
                </a:lnTo>
                <a:cubicBezTo>
                  <a:pt x="5785" y="4840"/>
                  <a:pt x="5672" y="4878"/>
                  <a:pt x="5672" y="5029"/>
                </a:cubicBezTo>
                <a:lnTo>
                  <a:pt x="5785" y="5143"/>
                </a:lnTo>
                <a:cubicBezTo>
                  <a:pt x="5818" y="5154"/>
                  <a:pt x="5852" y="5158"/>
                  <a:pt x="5883" y="5158"/>
                </a:cubicBezTo>
                <a:cubicBezTo>
                  <a:pt x="5959" y="5158"/>
                  <a:pt x="6023" y="5132"/>
                  <a:pt x="6050" y="5105"/>
                </a:cubicBezTo>
                <a:lnTo>
                  <a:pt x="6125" y="4991"/>
                </a:lnTo>
                <a:lnTo>
                  <a:pt x="6201" y="4991"/>
                </a:lnTo>
                <a:lnTo>
                  <a:pt x="6314" y="4878"/>
                </a:lnTo>
                <a:lnTo>
                  <a:pt x="6314" y="4727"/>
                </a:lnTo>
                <a:lnTo>
                  <a:pt x="6163" y="4613"/>
                </a:lnTo>
                <a:close/>
                <a:moveTo>
                  <a:pt x="82535" y="5067"/>
                </a:moveTo>
                <a:lnTo>
                  <a:pt x="82421" y="5180"/>
                </a:lnTo>
                <a:lnTo>
                  <a:pt x="82421" y="5294"/>
                </a:lnTo>
                <a:lnTo>
                  <a:pt x="82572" y="5407"/>
                </a:lnTo>
                <a:cubicBezTo>
                  <a:pt x="82572" y="5407"/>
                  <a:pt x="82610" y="5445"/>
                  <a:pt x="82648" y="5445"/>
                </a:cubicBezTo>
                <a:lnTo>
                  <a:pt x="82837" y="5294"/>
                </a:lnTo>
                <a:cubicBezTo>
                  <a:pt x="82837" y="5256"/>
                  <a:pt x="82837" y="5143"/>
                  <a:pt x="82762" y="5105"/>
                </a:cubicBezTo>
                <a:cubicBezTo>
                  <a:pt x="82724" y="5067"/>
                  <a:pt x="82648" y="5067"/>
                  <a:pt x="82535" y="5067"/>
                </a:cubicBezTo>
                <a:close/>
                <a:moveTo>
                  <a:pt x="41332" y="5014"/>
                </a:moveTo>
                <a:cubicBezTo>
                  <a:pt x="41292" y="5014"/>
                  <a:pt x="41251" y="5019"/>
                  <a:pt x="41211" y="5029"/>
                </a:cubicBezTo>
                <a:lnTo>
                  <a:pt x="41098" y="5105"/>
                </a:lnTo>
                <a:cubicBezTo>
                  <a:pt x="41098" y="5143"/>
                  <a:pt x="41060" y="5218"/>
                  <a:pt x="41060" y="5256"/>
                </a:cubicBezTo>
                <a:cubicBezTo>
                  <a:pt x="41060" y="5332"/>
                  <a:pt x="41098" y="5483"/>
                  <a:pt x="41400" y="5521"/>
                </a:cubicBezTo>
                <a:lnTo>
                  <a:pt x="41551" y="5407"/>
                </a:lnTo>
                <a:cubicBezTo>
                  <a:pt x="41551" y="5407"/>
                  <a:pt x="41551" y="5445"/>
                  <a:pt x="41551" y="5445"/>
                </a:cubicBezTo>
                <a:cubicBezTo>
                  <a:pt x="41551" y="5445"/>
                  <a:pt x="41665" y="5407"/>
                  <a:pt x="41665" y="5332"/>
                </a:cubicBezTo>
                <a:lnTo>
                  <a:pt x="41627" y="5256"/>
                </a:lnTo>
                <a:lnTo>
                  <a:pt x="41665" y="5256"/>
                </a:lnTo>
                <a:lnTo>
                  <a:pt x="41627" y="5105"/>
                </a:lnTo>
                <a:cubicBezTo>
                  <a:pt x="41544" y="5049"/>
                  <a:pt x="41440" y="5014"/>
                  <a:pt x="41332" y="5014"/>
                </a:cubicBezTo>
                <a:close/>
                <a:moveTo>
                  <a:pt x="64727" y="4689"/>
                </a:moveTo>
                <a:lnTo>
                  <a:pt x="64652" y="4727"/>
                </a:lnTo>
                <a:cubicBezTo>
                  <a:pt x="64538" y="4765"/>
                  <a:pt x="64425" y="4840"/>
                  <a:pt x="64349" y="5029"/>
                </a:cubicBezTo>
                <a:lnTo>
                  <a:pt x="64311" y="5029"/>
                </a:lnTo>
                <a:lnTo>
                  <a:pt x="64198" y="5105"/>
                </a:lnTo>
                <a:cubicBezTo>
                  <a:pt x="64198" y="5105"/>
                  <a:pt x="64198" y="5067"/>
                  <a:pt x="64236" y="5067"/>
                </a:cubicBezTo>
                <a:lnTo>
                  <a:pt x="64085" y="5067"/>
                </a:lnTo>
                <a:lnTo>
                  <a:pt x="63933" y="5180"/>
                </a:lnTo>
                <a:cubicBezTo>
                  <a:pt x="63933" y="5332"/>
                  <a:pt x="63971" y="5407"/>
                  <a:pt x="64047" y="5445"/>
                </a:cubicBezTo>
                <a:cubicBezTo>
                  <a:pt x="64122" y="5521"/>
                  <a:pt x="64198" y="5521"/>
                  <a:pt x="64349" y="5521"/>
                </a:cubicBezTo>
                <a:lnTo>
                  <a:pt x="64425" y="5332"/>
                </a:lnTo>
                <a:cubicBezTo>
                  <a:pt x="64425" y="5332"/>
                  <a:pt x="64425" y="5294"/>
                  <a:pt x="64463" y="5294"/>
                </a:cubicBezTo>
                <a:cubicBezTo>
                  <a:pt x="64535" y="5323"/>
                  <a:pt x="64596" y="5335"/>
                  <a:pt x="64648" y="5335"/>
                </a:cubicBezTo>
                <a:cubicBezTo>
                  <a:pt x="64733" y="5335"/>
                  <a:pt x="64794" y="5303"/>
                  <a:pt x="64841" y="5256"/>
                </a:cubicBezTo>
                <a:cubicBezTo>
                  <a:pt x="64879" y="5218"/>
                  <a:pt x="64879" y="5218"/>
                  <a:pt x="64916" y="5180"/>
                </a:cubicBezTo>
                <a:lnTo>
                  <a:pt x="64992" y="5067"/>
                </a:lnTo>
                <a:cubicBezTo>
                  <a:pt x="64992" y="5029"/>
                  <a:pt x="64992" y="4991"/>
                  <a:pt x="64992" y="4954"/>
                </a:cubicBezTo>
                <a:cubicBezTo>
                  <a:pt x="64992" y="4840"/>
                  <a:pt x="64992" y="4765"/>
                  <a:pt x="64879" y="4689"/>
                </a:cubicBezTo>
                <a:close/>
                <a:moveTo>
                  <a:pt x="77279" y="5067"/>
                </a:moveTo>
                <a:cubicBezTo>
                  <a:pt x="77128" y="5067"/>
                  <a:pt x="77015" y="5143"/>
                  <a:pt x="76977" y="5256"/>
                </a:cubicBezTo>
                <a:lnTo>
                  <a:pt x="77053" y="5369"/>
                </a:lnTo>
                <a:cubicBezTo>
                  <a:pt x="77053" y="5483"/>
                  <a:pt x="77166" y="5558"/>
                  <a:pt x="77242" y="5558"/>
                </a:cubicBezTo>
                <a:lnTo>
                  <a:pt x="77393" y="5445"/>
                </a:lnTo>
                <a:cubicBezTo>
                  <a:pt x="77431" y="5407"/>
                  <a:pt x="77431" y="5407"/>
                  <a:pt x="77431" y="5369"/>
                </a:cubicBezTo>
                <a:cubicBezTo>
                  <a:pt x="77431" y="5332"/>
                  <a:pt x="77468" y="5332"/>
                  <a:pt x="77468" y="5256"/>
                </a:cubicBezTo>
                <a:cubicBezTo>
                  <a:pt x="77468" y="5218"/>
                  <a:pt x="77431" y="5143"/>
                  <a:pt x="77355" y="5105"/>
                </a:cubicBezTo>
                <a:lnTo>
                  <a:pt x="77279" y="5067"/>
                </a:lnTo>
                <a:close/>
                <a:moveTo>
                  <a:pt x="70701" y="5294"/>
                </a:moveTo>
                <a:lnTo>
                  <a:pt x="70550" y="5407"/>
                </a:lnTo>
                <a:lnTo>
                  <a:pt x="70550" y="5483"/>
                </a:lnTo>
                <a:lnTo>
                  <a:pt x="70701" y="5634"/>
                </a:lnTo>
                <a:cubicBezTo>
                  <a:pt x="70739" y="5634"/>
                  <a:pt x="70814" y="5672"/>
                  <a:pt x="70928" y="5672"/>
                </a:cubicBezTo>
                <a:lnTo>
                  <a:pt x="71041" y="5558"/>
                </a:lnTo>
                <a:lnTo>
                  <a:pt x="71041" y="5407"/>
                </a:lnTo>
                <a:lnTo>
                  <a:pt x="70890" y="5294"/>
                </a:lnTo>
                <a:close/>
                <a:moveTo>
                  <a:pt x="86940" y="5479"/>
                </a:moveTo>
                <a:cubicBezTo>
                  <a:pt x="86922" y="5479"/>
                  <a:pt x="86903" y="5480"/>
                  <a:pt x="86883" y="5483"/>
                </a:cubicBezTo>
                <a:lnTo>
                  <a:pt x="86769" y="5596"/>
                </a:lnTo>
                <a:cubicBezTo>
                  <a:pt x="86769" y="5748"/>
                  <a:pt x="86883" y="5823"/>
                  <a:pt x="86920" y="5823"/>
                </a:cubicBezTo>
                <a:cubicBezTo>
                  <a:pt x="86958" y="5861"/>
                  <a:pt x="86958" y="5861"/>
                  <a:pt x="86958" y="5861"/>
                </a:cubicBezTo>
                <a:lnTo>
                  <a:pt x="87223" y="5785"/>
                </a:lnTo>
                <a:lnTo>
                  <a:pt x="87223" y="5748"/>
                </a:lnTo>
                <a:cubicBezTo>
                  <a:pt x="87223" y="5678"/>
                  <a:pt x="87158" y="5479"/>
                  <a:pt x="86940" y="5479"/>
                </a:cubicBezTo>
                <a:close/>
                <a:moveTo>
                  <a:pt x="3479" y="3971"/>
                </a:moveTo>
                <a:cubicBezTo>
                  <a:pt x="3366" y="4008"/>
                  <a:pt x="3252" y="4046"/>
                  <a:pt x="3176" y="4084"/>
                </a:cubicBezTo>
                <a:cubicBezTo>
                  <a:pt x="3096" y="4111"/>
                  <a:pt x="3035" y="4137"/>
                  <a:pt x="2966" y="4137"/>
                </a:cubicBezTo>
                <a:cubicBezTo>
                  <a:pt x="2937" y="4137"/>
                  <a:pt x="2907" y="4133"/>
                  <a:pt x="2874" y="4122"/>
                </a:cubicBezTo>
                <a:lnTo>
                  <a:pt x="2761" y="4197"/>
                </a:lnTo>
                <a:cubicBezTo>
                  <a:pt x="2685" y="4235"/>
                  <a:pt x="2685" y="4273"/>
                  <a:pt x="2647" y="4311"/>
                </a:cubicBezTo>
                <a:cubicBezTo>
                  <a:pt x="2647" y="4349"/>
                  <a:pt x="2647" y="4386"/>
                  <a:pt x="2609" y="4386"/>
                </a:cubicBezTo>
                <a:cubicBezTo>
                  <a:pt x="2496" y="4386"/>
                  <a:pt x="2420" y="4462"/>
                  <a:pt x="2383" y="4538"/>
                </a:cubicBezTo>
                <a:cubicBezTo>
                  <a:pt x="2383" y="4538"/>
                  <a:pt x="2383" y="4538"/>
                  <a:pt x="2345" y="4575"/>
                </a:cubicBezTo>
                <a:lnTo>
                  <a:pt x="2231" y="4575"/>
                </a:lnTo>
                <a:cubicBezTo>
                  <a:pt x="2156" y="4613"/>
                  <a:pt x="2156" y="4651"/>
                  <a:pt x="2118" y="4689"/>
                </a:cubicBezTo>
                <a:cubicBezTo>
                  <a:pt x="2118" y="4727"/>
                  <a:pt x="2118" y="4727"/>
                  <a:pt x="2118" y="4727"/>
                </a:cubicBezTo>
                <a:cubicBezTo>
                  <a:pt x="2080" y="4727"/>
                  <a:pt x="2042" y="4765"/>
                  <a:pt x="2042" y="4802"/>
                </a:cubicBezTo>
                <a:lnTo>
                  <a:pt x="2042" y="4727"/>
                </a:lnTo>
                <a:lnTo>
                  <a:pt x="1891" y="4613"/>
                </a:lnTo>
                <a:lnTo>
                  <a:pt x="1664" y="4613"/>
                </a:lnTo>
                <a:lnTo>
                  <a:pt x="1513" y="4727"/>
                </a:lnTo>
                <a:lnTo>
                  <a:pt x="1513" y="4840"/>
                </a:lnTo>
                <a:lnTo>
                  <a:pt x="1664" y="4954"/>
                </a:lnTo>
                <a:lnTo>
                  <a:pt x="1891" y="4954"/>
                </a:lnTo>
                <a:lnTo>
                  <a:pt x="1967" y="4878"/>
                </a:lnTo>
                <a:lnTo>
                  <a:pt x="1967" y="4878"/>
                </a:lnTo>
                <a:cubicBezTo>
                  <a:pt x="1891" y="4954"/>
                  <a:pt x="1891" y="5029"/>
                  <a:pt x="1891" y="5067"/>
                </a:cubicBezTo>
                <a:lnTo>
                  <a:pt x="1853" y="5105"/>
                </a:lnTo>
                <a:cubicBezTo>
                  <a:pt x="1853" y="5180"/>
                  <a:pt x="1891" y="5218"/>
                  <a:pt x="1929" y="5256"/>
                </a:cubicBezTo>
                <a:cubicBezTo>
                  <a:pt x="1929" y="5294"/>
                  <a:pt x="1929" y="5294"/>
                  <a:pt x="1929" y="5294"/>
                </a:cubicBezTo>
                <a:cubicBezTo>
                  <a:pt x="1929" y="5294"/>
                  <a:pt x="1929" y="5332"/>
                  <a:pt x="1929" y="5332"/>
                </a:cubicBezTo>
                <a:cubicBezTo>
                  <a:pt x="1929" y="5369"/>
                  <a:pt x="1929" y="5407"/>
                  <a:pt x="1929" y="5407"/>
                </a:cubicBezTo>
                <a:lnTo>
                  <a:pt x="2004" y="5558"/>
                </a:lnTo>
                <a:cubicBezTo>
                  <a:pt x="2080" y="5558"/>
                  <a:pt x="2118" y="5558"/>
                  <a:pt x="2156" y="5521"/>
                </a:cubicBezTo>
                <a:cubicBezTo>
                  <a:pt x="2204" y="5553"/>
                  <a:pt x="2252" y="5564"/>
                  <a:pt x="2297" y="5564"/>
                </a:cubicBezTo>
                <a:cubicBezTo>
                  <a:pt x="2358" y="5564"/>
                  <a:pt x="2414" y="5542"/>
                  <a:pt x="2458" y="5521"/>
                </a:cubicBezTo>
                <a:lnTo>
                  <a:pt x="2836" y="5521"/>
                </a:lnTo>
                <a:cubicBezTo>
                  <a:pt x="2761" y="5558"/>
                  <a:pt x="2761" y="5672"/>
                  <a:pt x="2761" y="5823"/>
                </a:cubicBezTo>
                <a:lnTo>
                  <a:pt x="2874" y="5937"/>
                </a:lnTo>
                <a:cubicBezTo>
                  <a:pt x="3025" y="5937"/>
                  <a:pt x="3101" y="5937"/>
                  <a:pt x="3176" y="5861"/>
                </a:cubicBezTo>
                <a:cubicBezTo>
                  <a:pt x="3290" y="5823"/>
                  <a:pt x="3328" y="5710"/>
                  <a:pt x="3290" y="5521"/>
                </a:cubicBezTo>
                <a:lnTo>
                  <a:pt x="3176" y="5445"/>
                </a:lnTo>
                <a:cubicBezTo>
                  <a:pt x="3139" y="5445"/>
                  <a:pt x="3139" y="5445"/>
                  <a:pt x="3101" y="5407"/>
                </a:cubicBezTo>
                <a:cubicBezTo>
                  <a:pt x="3176" y="5369"/>
                  <a:pt x="3214" y="5294"/>
                  <a:pt x="3214" y="5180"/>
                </a:cubicBezTo>
                <a:lnTo>
                  <a:pt x="3139" y="5105"/>
                </a:lnTo>
                <a:cubicBezTo>
                  <a:pt x="3139" y="5105"/>
                  <a:pt x="3139" y="5067"/>
                  <a:pt x="3176" y="5067"/>
                </a:cubicBezTo>
                <a:lnTo>
                  <a:pt x="2987" y="4916"/>
                </a:lnTo>
                <a:cubicBezTo>
                  <a:pt x="3139" y="4878"/>
                  <a:pt x="3290" y="4727"/>
                  <a:pt x="3328" y="4613"/>
                </a:cubicBezTo>
                <a:lnTo>
                  <a:pt x="3366" y="4575"/>
                </a:lnTo>
                <a:cubicBezTo>
                  <a:pt x="3366" y="4500"/>
                  <a:pt x="3328" y="4462"/>
                  <a:pt x="3290" y="4462"/>
                </a:cubicBezTo>
                <a:cubicBezTo>
                  <a:pt x="3441" y="4424"/>
                  <a:pt x="3668" y="4349"/>
                  <a:pt x="3668" y="4122"/>
                </a:cubicBezTo>
                <a:lnTo>
                  <a:pt x="3668" y="4084"/>
                </a:lnTo>
                <a:lnTo>
                  <a:pt x="3479" y="3971"/>
                </a:lnTo>
                <a:close/>
                <a:moveTo>
                  <a:pt x="9112" y="5483"/>
                </a:moveTo>
                <a:lnTo>
                  <a:pt x="8961" y="5672"/>
                </a:lnTo>
                <a:cubicBezTo>
                  <a:pt x="8961" y="5710"/>
                  <a:pt x="8961" y="5710"/>
                  <a:pt x="8961" y="5748"/>
                </a:cubicBezTo>
                <a:cubicBezTo>
                  <a:pt x="8923" y="5899"/>
                  <a:pt x="8999" y="5937"/>
                  <a:pt x="9074" y="5974"/>
                </a:cubicBezTo>
                <a:lnTo>
                  <a:pt x="9226" y="5937"/>
                </a:lnTo>
                <a:cubicBezTo>
                  <a:pt x="9301" y="5861"/>
                  <a:pt x="9339" y="5785"/>
                  <a:pt x="9339" y="5710"/>
                </a:cubicBezTo>
                <a:cubicBezTo>
                  <a:pt x="9339" y="5672"/>
                  <a:pt x="9301" y="5558"/>
                  <a:pt x="9112" y="5483"/>
                </a:cubicBezTo>
                <a:close/>
                <a:moveTo>
                  <a:pt x="40364" y="5435"/>
                </a:moveTo>
                <a:cubicBezTo>
                  <a:pt x="40345" y="5435"/>
                  <a:pt x="40325" y="5438"/>
                  <a:pt x="40304" y="5445"/>
                </a:cubicBezTo>
                <a:cubicBezTo>
                  <a:pt x="40266" y="5445"/>
                  <a:pt x="40228" y="5483"/>
                  <a:pt x="40190" y="5558"/>
                </a:cubicBezTo>
                <a:lnTo>
                  <a:pt x="40266" y="5672"/>
                </a:lnTo>
                <a:cubicBezTo>
                  <a:pt x="40228" y="5785"/>
                  <a:pt x="40304" y="5937"/>
                  <a:pt x="40417" y="5974"/>
                </a:cubicBezTo>
                <a:lnTo>
                  <a:pt x="40568" y="5823"/>
                </a:lnTo>
                <a:cubicBezTo>
                  <a:pt x="40568" y="5823"/>
                  <a:pt x="40568" y="5861"/>
                  <a:pt x="40568" y="5861"/>
                </a:cubicBezTo>
                <a:cubicBezTo>
                  <a:pt x="40644" y="5861"/>
                  <a:pt x="40757" y="5823"/>
                  <a:pt x="40757" y="5672"/>
                </a:cubicBezTo>
                <a:lnTo>
                  <a:pt x="40757" y="5634"/>
                </a:lnTo>
                <a:lnTo>
                  <a:pt x="40606" y="5558"/>
                </a:lnTo>
                <a:cubicBezTo>
                  <a:pt x="40568" y="5521"/>
                  <a:pt x="40568" y="5521"/>
                  <a:pt x="40530" y="5521"/>
                </a:cubicBezTo>
                <a:cubicBezTo>
                  <a:pt x="40500" y="5490"/>
                  <a:pt x="40444" y="5435"/>
                  <a:pt x="40364" y="5435"/>
                </a:cubicBezTo>
                <a:close/>
                <a:moveTo>
                  <a:pt x="41612" y="5586"/>
                </a:moveTo>
                <a:cubicBezTo>
                  <a:pt x="41593" y="5586"/>
                  <a:pt x="41573" y="5589"/>
                  <a:pt x="41551" y="5596"/>
                </a:cubicBezTo>
                <a:cubicBezTo>
                  <a:pt x="41551" y="5634"/>
                  <a:pt x="41476" y="5672"/>
                  <a:pt x="41476" y="5748"/>
                </a:cubicBezTo>
                <a:lnTo>
                  <a:pt x="41551" y="5861"/>
                </a:lnTo>
                <a:lnTo>
                  <a:pt x="41665" y="5974"/>
                </a:lnTo>
                <a:lnTo>
                  <a:pt x="41702" y="5974"/>
                </a:lnTo>
                <a:cubicBezTo>
                  <a:pt x="41778" y="5974"/>
                  <a:pt x="41967" y="5974"/>
                  <a:pt x="41967" y="5823"/>
                </a:cubicBezTo>
                <a:lnTo>
                  <a:pt x="41854" y="5710"/>
                </a:lnTo>
                <a:cubicBezTo>
                  <a:pt x="41854" y="5672"/>
                  <a:pt x="41816" y="5672"/>
                  <a:pt x="41816" y="5672"/>
                </a:cubicBezTo>
                <a:cubicBezTo>
                  <a:pt x="41755" y="5641"/>
                  <a:pt x="41694" y="5586"/>
                  <a:pt x="41612" y="5586"/>
                </a:cubicBezTo>
                <a:close/>
                <a:moveTo>
                  <a:pt x="36787" y="5445"/>
                </a:moveTo>
                <a:lnTo>
                  <a:pt x="36598" y="5558"/>
                </a:lnTo>
                <a:cubicBezTo>
                  <a:pt x="36598" y="5558"/>
                  <a:pt x="36598" y="5596"/>
                  <a:pt x="36561" y="5596"/>
                </a:cubicBezTo>
                <a:cubicBezTo>
                  <a:pt x="36561" y="5634"/>
                  <a:pt x="36523" y="5672"/>
                  <a:pt x="36523" y="5748"/>
                </a:cubicBezTo>
                <a:lnTo>
                  <a:pt x="36712" y="5861"/>
                </a:lnTo>
                <a:cubicBezTo>
                  <a:pt x="36712" y="5893"/>
                  <a:pt x="36796" y="5982"/>
                  <a:pt x="36916" y="5982"/>
                </a:cubicBezTo>
                <a:cubicBezTo>
                  <a:pt x="36935" y="5982"/>
                  <a:pt x="36955" y="5980"/>
                  <a:pt x="36976" y="5974"/>
                </a:cubicBezTo>
                <a:lnTo>
                  <a:pt x="37090" y="5861"/>
                </a:lnTo>
                <a:cubicBezTo>
                  <a:pt x="37090" y="5823"/>
                  <a:pt x="37090" y="5785"/>
                  <a:pt x="37128" y="5785"/>
                </a:cubicBezTo>
                <a:lnTo>
                  <a:pt x="37014" y="5596"/>
                </a:lnTo>
                <a:cubicBezTo>
                  <a:pt x="36939" y="5596"/>
                  <a:pt x="36939" y="5596"/>
                  <a:pt x="36901" y="5521"/>
                </a:cubicBezTo>
                <a:cubicBezTo>
                  <a:pt x="36863" y="5521"/>
                  <a:pt x="36825" y="5483"/>
                  <a:pt x="36787" y="5445"/>
                </a:cubicBezTo>
                <a:close/>
                <a:moveTo>
                  <a:pt x="999" y="5647"/>
                </a:moveTo>
                <a:cubicBezTo>
                  <a:pt x="939" y="5647"/>
                  <a:pt x="879" y="5656"/>
                  <a:pt x="832" y="5672"/>
                </a:cubicBezTo>
                <a:cubicBezTo>
                  <a:pt x="719" y="5672"/>
                  <a:pt x="681" y="5748"/>
                  <a:pt x="681" y="5861"/>
                </a:cubicBezTo>
                <a:lnTo>
                  <a:pt x="719" y="5937"/>
                </a:lnTo>
                <a:cubicBezTo>
                  <a:pt x="757" y="6012"/>
                  <a:pt x="870" y="6012"/>
                  <a:pt x="984" y="6012"/>
                </a:cubicBezTo>
                <a:cubicBezTo>
                  <a:pt x="1059" y="6012"/>
                  <a:pt x="1173" y="5937"/>
                  <a:pt x="1210" y="5861"/>
                </a:cubicBezTo>
                <a:lnTo>
                  <a:pt x="1210" y="5710"/>
                </a:lnTo>
                <a:cubicBezTo>
                  <a:pt x="1166" y="5665"/>
                  <a:pt x="1083" y="5647"/>
                  <a:pt x="999" y="5647"/>
                </a:cubicBezTo>
                <a:close/>
                <a:moveTo>
                  <a:pt x="2458" y="5899"/>
                </a:moveTo>
                <a:cubicBezTo>
                  <a:pt x="2307" y="5899"/>
                  <a:pt x="2193" y="5899"/>
                  <a:pt x="2118" y="5974"/>
                </a:cubicBezTo>
                <a:cubicBezTo>
                  <a:pt x="2080" y="6012"/>
                  <a:pt x="2042" y="6050"/>
                  <a:pt x="2042" y="6201"/>
                </a:cubicBezTo>
                <a:lnTo>
                  <a:pt x="2193" y="6277"/>
                </a:lnTo>
                <a:lnTo>
                  <a:pt x="2420" y="6277"/>
                </a:lnTo>
                <a:lnTo>
                  <a:pt x="2572" y="6163"/>
                </a:lnTo>
                <a:lnTo>
                  <a:pt x="2572" y="6012"/>
                </a:lnTo>
                <a:lnTo>
                  <a:pt x="2458" y="5899"/>
                </a:lnTo>
                <a:close/>
                <a:moveTo>
                  <a:pt x="40115" y="5861"/>
                </a:moveTo>
                <a:lnTo>
                  <a:pt x="39963" y="5974"/>
                </a:lnTo>
                <a:cubicBezTo>
                  <a:pt x="39963" y="5974"/>
                  <a:pt x="39963" y="6012"/>
                  <a:pt x="39963" y="6012"/>
                </a:cubicBezTo>
                <a:lnTo>
                  <a:pt x="40077" y="6012"/>
                </a:lnTo>
                <a:lnTo>
                  <a:pt x="39963" y="6050"/>
                </a:lnTo>
                <a:cubicBezTo>
                  <a:pt x="39963" y="6088"/>
                  <a:pt x="39963" y="6239"/>
                  <a:pt x="40115" y="6277"/>
                </a:cubicBezTo>
                <a:lnTo>
                  <a:pt x="40304" y="6163"/>
                </a:lnTo>
                <a:lnTo>
                  <a:pt x="40304" y="6163"/>
                </a:lnTo>
                <a:cubicBezTo>
                  <a:pt x="40304" y="6201"/>
                  <a:pt x="40266" y="6201"/>
                  <a:pt x="40266" y="6201"/>
                </a:cubicBezTo>
                <a:cubicBezTo>
                  <a:pt x="40304" y="6201"/>
                  <a:pt x="40379" y="6163"/>
                  <a:pt x="40417" y="6088"/>
                </a:cubicBezTo>
                <a:lnTo>
                  <a:pt x="40266" y="5937"/>
                </a:lnTo>
                <a:cubicBezTo>
                  <a:pt x="40266" y="5899"/>
                  <a:pt x="40190" y="5861"/>
                  <a:pt x="40115" y="5861"/>
                </a:cubicBezTo>
                <a:close/>
                <a:moveTo>
                  <a:pt x="50965" y="5937"/>
                </a:moveTo>
                <a:lnTo>
                  <a:pt x="50852" y="5974"/>
                </a:lnTo>
                <a:cubicBezTo>
                  <a:pt x="50776" y="6050"/>
                  <a:pt x="50738" y="6088"/>
                  <a:pt x="50738" y="6163"/>
                </a:cubicBezTo>
                <a:cubicBezTo>
                  <a:pt x="50738" y="6277"/>
                  <a:pt x="50852" y="6390"/>
                  <a:pt x="51003" y="6390"/>
                </a:cubicBezTo>
                <a:lnTo>
                  <a:pt x="51154" y="6277"/>
                </a:lnTo>
                <a:cubicBezTo>
                  <a:pt x="51117" y="6239"/>
                  <a:pt x="51117" y="6239"/>
                  <a:pt x="51117" y="6239"/>
                </a:cubicBezTo>
                <a:lnTo>
                  <a:pt x="51003" y="6239"/>
                </a:lnTo>
                <a:lnTo>
                  <a:pt x="51154" y="6163"/>
                </a:lnTo>
                <a:cubicBezTo>
                  <a:pt x="51154" y="6050"/>
                  <a:pt x="51079" y="5974"/>
                  <a:pt x="50965" y="5937"/>
                </a:cubicBezTo>
                <a:close/>
                <a:moveTo>
                  <a:pt x="28356" y="5899"/>
                </a:moveTo>
                <a:cubicBezTo>
                  <a:pt x="28243" y="5899"/>
                  <a:pt x="28129" y="5937"/>
                  <a:pt x="28092" y="6012"/>
                </a:cubicBezTo>
                <a:lnTo>
                  <a:pt x="28129" y="6088"/>
                </a:lnTo>
                <a:cubicBezTo>
                  <a:pt x="28129" y="6088"/>
                  <a:pt x="28092" y="6163"/>
                  <a:pt x="28092" y="6239"/>
                </a:cubicBezTo>
                <a:lnTo>
                  <a:pt x="28129" y="6315"/>
                </a:lnTo>
                <a:cubicBezTo>
                  <a:pt x="28186" y="6371"/>
                  <a:pt x="28271" y="6400"/>
                  <a:pt x="28361" y="6400"/>
                </a:cubicBezTo>
                <a:cubicBezTo>
                  <a:pt x="28451" y="6400"/>
                  <a:pt x="28545" y="6371"/>
                  <a:pt x="28621" y="6315"/>
                </a:cubicBezTo>
                <a:lnTo>
                  <a:pt x="28659" y="6239"/>
                </a:lnTo>
                <a:lnTo>
                  <a:pt x="28659" y="6201"/>
                </a:lnTo>
                <a:cubicBezTo>
                  <a:pt x="28659" y="6050"/>
                  <a:pt x="28508" y="5937"/>
                  <a:pt x="28356" y="5899"/>
                </a:cubicBezTo>
                <a:close/>
                <a:moveTo>
                  <a:pt x="88244" y="6012"/>
                </a:moveTo>
                <a:lnTo>
                  <a:pt x="88092" y="6126"/>
                </a:lnTo>
                <a:lnTo>
                  <a:pt x="88092" y="6163"/>
                </a:lnTo>
                <a:cubicBezTo>
                  <a:pt x="88092" y="6239"/>
                  <a:pt x="88130" y="6352"/>
                  <a:pt x="88206" y="6390"/>
                </a:cubicBezTo>
                <a:lnTo>
                  <a:pt x="88281" y="6428"/>
                </a:lnTo>
                <a:cubicBezTo>
                  <a:pt x="88315" y="6439"/>
                  <a:pt x="88345" y="6444"/>
                  <a:pt x="88372" y="6444"/>
                </a:cubicBezTo>
                <a:cubicBezTo>
                  <a:pt x="88439" y="6444"/>
                  <a:pt x="88493" y="6417"/>
                  <a:pt x="88546" y="6390"/>
                </a:cubicBezTo>
                <a:cubicBezTo>
                  <a:pt x="88584" y="6352"/>
                  <a:pt x="88622" y="6277"/>
                  <a:pt x="88622" y="6201"/>
                </a:cubicBezTo>
                <a:lnTo>
                  <a:pt x="88622" y="6163"/>
                </a:lnTo>
                <a:lnTo>
                  <a:pt x="88470" y="6050"/>
                </a:lnTo>
                <a:lnTo>
                  <a:pt x="88433" y="6050"/>
                </a:lnTo>
                <a:cubicBezTo>
                  <a:pt x="88395" y="6012"/>
                  <a:pt x="88319" y="6012"/>
                  <a:pt x="88244" y="6012"/>
                </a:cubicBezTo>
                <a:close/>
                <a:moveTo>
                  <a:pt x="89227" y="5710"/>
                </a:moveTo>
                <a:lnTo>
                  <a:pt x="89075" y="5861"/>
                </a:lnTo>
                <a:cubicBezTo>
                  <a:pt x="89075" y="5861"/>
                  <a:pt x="89075" y="5899"/>
                  <a:pt x="89075" y="5899"/>
                </a:cubicBezTo>
                <a:cubicBezTo>
                  <a:pt x="89038" y="5937"/>
                  <a:pt x="89000" y="6012"/>
                  <a:pt x="89000" y="6163"/>
                </a:cubicBezTo>
                <a:lnTo>
                  <a:pt x="89113" y="6239"/>
                </a:lnTo>
                <a:cubicBezTo>
                  <a:pt x="89151" y="6239"/>
                  <a:pt x="89189" y="6277"/>
                  <a:pt x="89227" y="6352"/>
                </a:cubicBezTo>
                <a:cubicBezTo>
                  <a:pt x="89302" y="6428"/>
                  <a:pt x="89378" y="6504"/>
                  <a:pt x="89529" y="6541"/>
                </a:cubicBezTo>
                <a:lnTo>
                  <a:pt x="89718" y="6428"/>
                </a:lnTo>
                <a:cubicBezTo>
                  <a:pt x="89718" y="6390"/>
                  <a:pt x="89756" y="6352"/>
                  <a:pt x="89832" y="6277"/>
                </a:cubicBezTo>
                <a:cubicBezTo>
                  <a:pt x="89907" y="6239"/>
                  <a:pt x="90058" y="6163"/>
                  <a:pt x="90058" y="5974"/>
                </a:cubicBezTo>
                <a:lnTo>
                  <a:pt x="89983" y="5861"/>
                </a:lnTo>
                <a:lnTo>
                  <a:pt x="90021" y="5861"/>
                </a:lnTo>
                <a:lnTo>
                  <a:pt x="89907" y="5748"/>
                </a:lnTo>
                <a:cubicBezTo>
                  <a:pt x="89794" y="5710"/>
                  <a:pt x="89680" y="5710"/>
                  <a:pt x="89605" y="5710"/>
                </a:cubicBezTo>
                <a:close/>
                <a:moveTo>
                  <a:pt x="66807" y="6201"/>
                </a:moveTo>
                <a:lnTo>
                  <a:pt x="66731" y="6239"/>
                </a:lnTo>
                <a:cubicBezTo>
                  <a:pt x="66655" y="6239"/>
                  <a:pt x="66580" y="6315"/>
                  <a:pt x="66580" y="6352"/>
                </a:cubicBezTo>
                <a:cubicBezTo>
                  <a:pt x="66542" y="6352"/>
                  <a:pt x="66504" y="6315"/>
                  <a:pt x="66466" y="6315"/>
                </a:cubicBezTo>
                <a:lnTo>
                  <a:pt x="66277" y="6428"/>
                </a:lnTo>
                <a:cubicBezTo>
                  <a:pt x="66277" y="6428"/>
                  <a:pt x="66240" y="6504"/>
                  <a:pt x="66240" y="6541"/>
                </a:cubicBezTo>
                <a:lnTo>
                  <a:pt x="66240" y="6617"/>
                </a:lnTo>
                <a:lnTo>
                  <a:pt x="66353" y="6693"/>
                </a:lnTo>
                <a:lnTo>
                  <a:pt x="66542" y="6693"/>
                </a:lnTo>
                <a:lnTo>
                  <a:pt x="66655" y="6617"/>
                </a:lnTo>
                <a:cubicBezTo>
                  <a:pt x="66693" y="6617"/>
                  <a:pt x="66731" y="6655"/>
                  <a:pt x="66769" y="6655"/>
                </a:cubicBezTo>
                <a:lnTo>
                  <a:pt x="66920" y="6579"/>
                </a:lnTo>
                <a:cubicBezTo>
                  <a:pt x="66958" y="6504"/>
                  <a:pt x="66996" y="6466"/>
                  <a:pt x="66996" y="6390"/>
                </a:cubicBezTo>
                <a:cubicBezTo>
                  <a:pt x="66996" y="6277"/>
                  <a:pt x="66920" y="6201"/>
                  <a:pt x="66807" y="6201"/>
                </a:cubicBezTo>
                <a:close/>
                <a:moveTo>
                  <a:pt x="76070" y="6315"/>
                </a:moveTo>
                <a:cubicBezTo>
                  <a:pt x="75994" y="6315"/>
                  <a:pt x="75881" y="6315"/>
                  <a:pt x="75843" y="6352"/>
                </a:cubicBezTo>
                <a:cubicBezTo>
                  <a:pt x="75805" y="6390"/>
                  <a:pt x="75767" y="6466"/>
                  <a:pt x="75767" y="6541"/>
                </a:cubicBezTo>
                <a:lnTo>
                  <a:pt x="75767" y="6579"/>
                </a:lnTo>
                <a:lnTo>
                  <a:pt x="75881" y="6693"/>
                </a:lnTo>
                <a:lnTo>
                  <a:pt x="76070" y="6693"/>
                </a:lnTo>
                <a:lnTo>
                  <a:pt x="76221" y="6579"/>
                </a:lnTo>
                <a:lnTo>
                  <a:pt x="76221" y="6428"/>
                </a:lnTo>
                <a:lnTo>
                  <a:pt x="76070" y="6315"/>
                </a:lnTo>
                <a:close/>
                <a:moveTo>
                  <a:pt x="45316" y="6413"/>
                </a:moveTo>
                <a:cubicBezTo>
                  <a:pt x="45282" y="6413"/>
                  <a:pt x="45249" y="6418"/>
                  <a:pt x="45219" y="6428"/>
                </a:cubicBezTo>
                <a:cubicBezTo>
                  <a:pt x="45105" y="6466"/>
                  <a:pt x="44992" y="6541"/>
                  <a:pt x="44954" y="6655"/>
                </a:cubicBezTo>
                <a:lnTo>
                  <a:pt x="45181" y="6768"/>
                </a:lnTo>
                <a:lnTo>
                  <a:pt x="45256" y="6768"/>
                </a:lnTo>
                <a:cubicBezTo>
                  <a:pt x="45280" y="6780"/>
                  <a:pt x="45310" y="6788"/>
                  <a:pt x="45345" y="6788"/>
                </a:cubicBezTo>
                <a:cubicBezTo>
                  <a:pt x="45422" y="6788"/>
                  <a:pt x="45518" y="6748"/>
                  <a:pt x="45597" y="6617"/>
                </a:cubicBezTo>
                <a:lnTo>
                  <a:pt x="45559" y="6504"/>
                </a:lnTo>
                <a:cubicBezTo>
                  <a:pt x="45503" y="6448"/>
                  <a:pt x="45408" y="6413"/>
                  <a:pt x="45316" y="6413"/>
                </a:cubicBezTo>
                <a:close/>
                <a:moveTo>
                  <a:pt x="65234" y="6564"/>
                </a:moveTo>
                <a:cubicBezTo>
                  <a:pt x="65204" y="6564"/>
                  <a:pt x="65174" y="6569"/>
                  <a:pt x="65143" y="6579"/>
                </a:cubicBezTo>
                <a:cubicBezTo>
                  <a:pt x="64992" y="6579"/>
                  <a:pt x="64916" y="6655"/>
                  <a:pt x="64841" y="6731"/>
                </a:cubicBezTo>
                <a:lnTo>
                  <a:pt x="64954" y="6920"/>
                </a:lnTo>
                <a:lnTo>
                  <a:pt x="65030" y="6995"/>
                </a:lnTo>
                <a:cubicBezTo>
                  <a:pt x="65058" y="6999"/>
                  <a:pt x="65085" y="7001"/>
                  <a:pt x="65110" y="7001"/>
                </a:cubicBezTo>
                <a:cubicBezTo>
                  <a:pt x="65318" y="7001"/>
                  <a:pt x="65412" y="6874"/>
                  <a:pt x="65446" y="6806"/>
                </a:cubicBezTo>
                <a:lnTo>
                  <a:pt x="65446" y="6655"/>
                </a:lnTo>
                <a:cubicBezTo>
                  <a:pt x="65390" y="6600"/>
                  <a:pt x="65315" y="6564"/>
                  <a:pt x="65234" y="6564"/>
                </a:cubicBezTo>
                <a:close/>
                <a:moveTo>
                  <a:pt x="46463" y="6420"/>
                </a:moveTo>
                <a:cubicBezTo>
                  <a:pt x="46441" y="6420"/>
                  <a:pt x="46417" y="6423"/>
                  <a:pt x="46391" y="6428"/>
                </a:cubicBezTo>
                <a:lnTo>
                  <a:pt x="46277" y="6579"/>
                </a:lnTo>
                <a:cubicBezTo>
                  <a:pt x="46277" y="6617"/>
                  <a:pt x="46277" y="6617"/>
                  <a:pt x="46239" y="6655"/>
                </a:cubicBezTo>
                <a:cubicBezTo>
                  <a:pt x="46202" y="6693"/>
                  <a:pt x="46126" y="6806"/>
                  <a:pt x="46164" y="6957"/>
                </a:cubicBezTo>
                <a:lnTo>
                  <a:pt x="46315" y="7071"/>
                </a:lnTo>
                <a:cubicBezTo>
                  <a:pt x="46340" y="7058"/>
                  <a:pt x="46361" y="7054"/>
                  <a:pt x="46379" y="7054"/>
                </a:cubicBezTo>
                <a:cubicBezTo>
                  <a:pt x="46416" y="7054"/>
                  <a:pt x="46441" y="7071"/>
                  <a:pt x="46466" y="7071"/>
                </a:cubicBezTo>
                <a:cubicBezTo>
                  <a:pt x="46504" y="7109"/>
                  <a:pt x="46580" y="7109"/>
                  <a:pt x="46655" y="7109"/>
                </a:cubicBezTo>
                <a:lnTo>
                  <a:pt x="46806" y="6995"/>
                </a:lnTo>
                <a:cubicBezTo>
                  <a:pt x="46806" y="6995"/>
                  <a:pt x="46806" y="6957"/>
                  <a:pt x="46806" y="6920"/>
                </a:cubicBezTo>
                <a:cubicBezTo>
                  <a:pt x="46844" y="6882"/>
                  <a:pt x="46882" y="6806"/>
                  <a:pt x="46882" y="6731"/>
                </a:cubicBezTo>
                <a:cubicBezTo>
                  <a:pt x="46882" y="6693"/>
                  <a:pt x="46882" y="6655"/>
                  <a:pt x="46844" y="6617"/>
                </a:cubicBezTo>
                <a:lnTo>
                  <a:pt x="46655" y="6541"/>
                </a:lnTo>
                <a:cubicBezTo>
                  <a:pt x="46655" y="6509"/>
                  <a:pt x="46599" y="6420"/>
                  <a:pt x="46463" y="6420"/>
                </a:cubicBezTo>
                <a:close/>
                <a:moveTo>
                  <a:pt x="73745" y="6441"/>
                </a:moveTo>
                <a:cubicBezTo>
                  <a:pt x="73701" y="6441"/>
                  <a:pt x="73656" y="6459"/>
                  <a:pt x="73612" y="6504"/>
                </a:cubicBezTo>
                <a:cubicBezTo>
                  <a:pt x="73574" y="6466"/>
                  <a:pt x="73536" y="6466"/>
                  <a:pt x="73461" y="6466"/>
                </a:cubicBezTo>
                <a:lnTo>
                  <a:pt x="73385" y="6655"/>
                </a:lnTo>
                <a:cubicBezTo>
                  <a:pt x="73385" y="6693"/>
                  <a:pt x="73423" y="6731"/>
                  <a:pt x="73423" y="6806"/>
                </a:cubicBezTo>
                <a:cubicBezTo>
                  <a:pt x="73461" y="6920"/>
                  <a:pt x="73499" y="7109"/>
                  <a:pt x="73763" y="7109"/>
                </a:cubicBezTo>
                <a:lnTo>
                  <a:pt x="73915" y="7033"/>
                </a:lnTo>
                <a:cubicBezTo>
                  <a:pt x="73915" y="6995"/>
                  <a:pt x="73952" y="6957"/>
                  <a:pt x="73952" y="6920"/>
                </a:cubicBezTo>
                <a:cubicBezTo>
                  <a:pt x="73952" y="6844"/>
                  <a:pt x="73877" y="6806"/>
                  <a:pt x="73839" y="6768"/>
                </a:cubicBezTo>
                <a:cubicBezTo>
                  <a:pt x="73877" y="6731"/>
                  <a:pt x="73952" y="6655"/>
                  <a:pt x="73915" y="6541"/>
                </a:cubicBezTo>
                <a:lnTo>
                  <a:pt x="73839" y="6466"/>
                </a:lnTo>
                <a:cubicBezTo>
                  <a:pt x="73808" y="6450"/>
                  <a:pt x="73776" y="6441"/>
                  <a:pt x="73745" y="6441"/>
                </a:cubicBezTo>
                <a:close/>
                <a:moveTo>
                  <a:pt x="83289" y="6569"/>
                </a:moveTo>
                <a:cubicBezTo>
                  <a:pt x="83266" y="6569"/>
                  <a:pt x="83242" y="6573"/>
                  <a:pt x="83215" y="6579"/>
                </a:cubicBezTo>
                <a:lnTo>
                  <a:pt x="83102" y="6655"/>
                </a:lnTo>
                <a:lnTo>
                  <a:pt x="82988" y="6768"/>
                </a:lnTo>
                <a:cubicBezTo>
                  <a:pt x="82988" y="6806"/>
                  <a:pt x="82988" y="6844"/>
                  <a:pt x="82988" y="6844"/>
                </a:cubicBezTo>
                <a:cubicBezTo>
                  <a:pt x="82988" y="6882"/>
                  <a:pt x="82988" y="6920"/>
                  <a:pt x="82988" y="6957"/>
                </a:cubicBezTo>
                <a:cubicBezTo>
                  <a:pt x="82988" y="7146"/>
                  <a:pt x="83140" y="7146"/>
                  <a:pt x="83177" y="7184"/>
                </a:cubicBezTo>
                <a:lnTo>
                  <a:pt x="83215" y="7146"/>
                </a:lnTo>
                <a:cubicBezTo>
                  <a:pt x="83244" y="7154"/>
                  <a:pt x="83270" y="7157"/>
                  <a:pt x="83294" y="7157"/>
                </a:cubicBezTo>
                <a:cubicBezTo>
                  <a:pt x="83394" y="7157"/>
                  <a:pt x="83449" y="7101"/>
                  <a:pt x="83480" y="7071"/>
                </a:cubicBezTo>
                <a:lnTo>
                  <a:pt x="83518" y="6957"/>
                </a:lnTo>
                <a:cubicBezTo>
                  <a:pt x="83518" y="6920"/>
                  <a:pt x="83555" y="6920"/>
                  <a:pt x="83555" y="6844"/>
                </a:cubicBezTo>
                <a:lnTo>
                  <a:pt x="83442" y="6731"/>
                </a:lnTo>
                <a:lnTo>
                  <a:pt x="83480" y="6731"/>
                </a:lnTo>
                <a:cubicBezTo>
                  <a:pt x="83449" y="6637"/>
                  <a:pt x="83392" y="6569"/>
                  <a:pt x="83289" y="6569"/>
                </a:cubicBezTo>
                <a:close/>
                <a:moveTo>
                  <a:pt x="60947" y="6844"/>
                </a:moveTo>
                <a:lnTo>
                  <a:pt x="60795" y="6920"/>
                </a:lnTo>
                <a:cubicBezTo>
                  <a:pt x="60720" y="7109"/>
                  <a:pt x="60795" y="7184"/>
                  <a:pt x="60871" y="7222"/>
                </a:cubicBezTo>
                <a:cubicBezTo>
                  <a:pt x="60909" y="7241"/>
                  <a:pt x="60956" y="7250"/>
                  <a:pt x="61008" y="7250"/>
                </a:cubicBezTo>
                <a:cubicBezTo>
                  <a:pt x="61060" y="7250"/>
                  <a:pt x="61117" y="7241"/>
                  <a:pt x="61173" y="7222"/>
                </a:cubicBezTo>
                <a:lnTo>
                  <a:pt x="61249" y="7109"/>
                </a:lnTo>
                <a:lnTo>
                  <a:pt x="61249" y="6995"/>
                </a:lnTo>
                <a:lnTo>
                  <a:pt x="61211" y="6957"/>
                </a:lnTo>
                <a:lnTo>
                  <a:pt x="61211" y="6957"/>
                </a:lnTo>
                <a:lnTo>
                  <a:pt x="61060" y="6844"/>
                </a:lnTo>
                <a:close/>
                <a:moveTo>
                  <a:pt x="28508" y="6920"/>
                </a:moveTo>
                <a:lnTo>
                  <a:pt x="28394" y="7033"/>
                </a:lnTo>
                <a:lnTo>
                  <a:pt x="28394" y="7146"/>
                </a:lnTo>
                <a:lnTo>
                  <a:pt x="28508" y="7260"/>
                </a:lnTo>
                <a:lnTo>
                  <a:pt x="28772" y="7260"/>
                </a:lnTo>
                <a:lnTo>
                  <a:pt x="28886" y="7146"/>
                </a:lnTo>
                <a:lnTo>
                  <a:pt x="28886" y="7033"/>
                </a:lnTo>
                <a:lnTo>
                  <a:pt x="28772" y="6920"/>
                </a:lnTo>
                <a:close/>
                <a:moveTo>
                  <a:pt x="81968" y="6768"/>
                </a:moveTo>
                <a:cubicBezTo>
                  <a:pt x="81854" y="6768"/>
                  <a:pt x="81741" y="6806"/>
                  <a:pt x="81665" y="6844"/>
                </a:cubicBezTo>
                <a:cubicBezTo>
                  <a:pt x="81589" y="6920"/>
                  <a:pt x="81552" y="6995"/>
                  <a:pt x="81552" y="7109"/>
                </a:cubicBezTo>
                <a:lnTo>
                  <a:pt x="81552" y="7184"/>
                </a:lnTo>
                <a:cubicBezTo>
                  <a:pt x="81627" y="7260"/>
                  <a:pt x="81665" y="7298"/>
                  <a:pt x="81779" y="7298"/>
                </a:cubicBezTo>
                <a:cubicBezTo>
                  <a:pt x="81816" y="7298"/>
                  <a:pt x="81892" y="7260"/>
                  <a:pt x="81892" y="7222"/>
                </a:cubicBezTo>
                <a:cubicBezTo>
                  <a:pt x="81968" y="7184"/>
                  <a:pt x="82119" y="7146"/>
                  <a:pt x="82119" y="7033"/>
                </a:cubicBezTo>
                <a:cubicBezTo>
                  <a:pt x="82119" y="6995"/>
                  <a:pt x="82119" y="6995"/>
                  <a:pt x="82119" y="6957"/>
                </a:cubicBezTo>
                <a:cubicBezTo>
                  <a:pt x="82119" y="6957"/>
                  <a:pt x="82119" y="6920"/>
                  <a:pt x="82119" y="6882"/>
                </a:cubicBezTo>
                <a:lnTo>
                  <a:pt x="81968" y="6768"/>
                </a:lnTo>
                <a:close/>
                <a:moveTo>
                  <a:pt x="43767" y="6979"/>
                </a:moveTo>
                <a:cubicBezTo>
                  <a:pt x="43700" y="6979"/>
                  <a:pt x="43646" y="7006"/>
                  <a:pt x="43593" y="7033"/>
                </a:cubicBezTo>
                <a:cubicBezTo>
                  <a:pt x="43517" y="7109"/>
                  <a:pt x="43517" y="7184"/>
                  <a:pt x="43517" y="7335"/>
                </a:cubicBezTo>
                <a:lnTo>
                  <a:pt x="43631" y="7411"/>
                </a:lnTo>
                <a:cubicBezTo>
                  <a:pt x="43654" y="7414"/>
                  <a:pt x="43676" y="7416"/>
                  <a:pt x="43696" y="7416"/>
                </a:cubicBezTo>
                <a:cubicBezTo>
                  <a:pt x="43902" y="7416"/>
                  <a:pt x="43936" y="7253"/>
                  <a:pt x="43971" y="7184"/>
                </a:cubicBezTo>
                <a:lnTo>
                  <a:pt x="43971" y="7109"/>
                </a:lnTo>
                <a:lnTo>
                  <a:pt x="43857" y="6995"/>
                </a:lnTo>
                <a:cubicBezTo>
                  <a:pt x="43824" y="6984"/>
                  <a:pt x="43794" y="6979"/>
                  <a:pt x="43767" y="6979"/>
                </a:cubicBezTo>
                <a:close/>
                <a:moveTo>
                  <a:pt x="22799" y="7449"/>
                </a:moveTo>
                <a:cubicBezTo>
                  <a:pt x="22687" y="7516"/>
                  <a:pt x="22773" y="7596"/>
                  <a:pt x="22847" y="7596"/>
                </a:cubicBezTo>
                <a:cubicBezTo>
                  <a:pt x="22898" y="7596"/>
                  <a:pt x="22943" y="7557"/>
                  <a:pt x="22912" y="7449"/>
                </a:cubicBezTo>
                <a:close/>
                <a:moveTo>
                  <a:pt x="1362" y="7335"/>
                </a:moveTo>
                <a:cubicBezTo>
                  <a:pt x="1324" y="7335"/>
                  <a:pt x="1286" y="7335"/>
                  <a:pt x="1248" y="7373"/>
                </a:cubicBezTo>
                <a:cubicBezTo>
                  <a:pt x="1173" y="7411"/>
                  <a:pt x="1135" y="7449"/>
                  <a:pt x="1135" y="7487"/>
                </a:cubicBezTo>
                <a:lnTo>
                  <a:pt x="1135" y="7524"/>
                </a:lnTo>
                <a:lnTo>
                  <a:pt x="1210" y="7600"/>
                </a:lnTo>
                <a:cubicBezTo>
                  <a:pt x="1210" y="7562"/>
                  <a:pt x="1210" y="7562"/>
                  <a:pt x="1210" y="7524"/>
                </a:cubicBezTo>
                <a:lnTo>
                  <a:pt x="1362" y="7676"/>
                </a:lnTo>
                <a:lnTo>
                  <a:pt x="1475" y="7676"/>
                </a:lnTo>
                <a:lnTo>
                  <a:pt x="1589" y="7638"/>
                </a:lnTo>
                <a:cubicBezTo>
                  <a:pt x="1626" y="7600"/>
                  <a:pt x="1626" y="7562"/>
                  <a:pt x="1626" y="7524"/>
                </a:cubicBezTo>
                <a:cubicBezTo>
                  <a:pt x="1626" y="7411"/>
                  <a:pt x="1513" y="7335"/>
                  <a:pt x="1362" y="7335"/>
                </a:cubicBezTo>
                <a:close/>
                <a:moveTo>
                  <a:pt x="71191" y="7292"/>
                </a:moveTo>
                <a:cubicBezTo>
                  <a:pt x="71138" y="7292"/>
                  <a:pt x="71087" y="7298"/>
                  <a:pt x="71041" y="7298"/>
                </a:cubicBezTo>
                <a:lnTo>
                  <a:pt x="70928" y="7411"/>
                </a:lnTo>
                <a:lnTo>
                  <a:pt x="70928" y="7562"/>
                </a:lnTo>
                <a:lnTo>
                  <a:pt x="71003" y="7676"/>
                </a:lnTo>
                <a:cubicBezTo>
                  <a:pt x="71079" y="7714"/>
                  <a:pt x="71230" y="7751"/>
                  <a:pt x="71381" y="7751"/>
                </a:cubicBezTo>
                <a:lnTo>
                  <a:pt x="71457" y="7676"/>
                </a:lnTo>
                <a:cubicBezTo>
                  <a:pt x="71457" y="7714"/>
                  <a:pt x="71457" y="7751"/>
                  <a:pt x="71495" y="7789"/>
                </a:cubicBezTo>
                <a:cubicBezTo>
                  <a:pt x="71570" y="7714"/>
                  <a:pt x="71570" y="7676"/>
                  <a:pt x="71570" y="7676"/>
                </a:cubicBezTo>
                <a:lnTo>
                  <a:pt x="71722" y="7638"/>
                </a:lnTo>
                <a:cubicBezTo>
                  <a:pt x="71722" y="7600"/>
                  <a:pt x="71722" y="7562"/>
                  <a:pt x="71684" y="7524"/>
                </a:cubicBezTo>
                <a:cubicBezTo>
                  <a:pt x="71646" y="7487"/>
                  <a:pt x="71570" y="7487"/>
                  <a:pt x="71533" y="7487"/>
                </a:cubicBezTo>
                <a:lnTo>
                  <a:pt x="71495" y="7487"/>
                </a:lnTo>
                <a:cubicBezTo>
                  <a:pt x="71495" y="7411"/>
                  <a:pt x="71457" y="7373"/>
                  <a:pt x="71419" y="7373"/>
                </a:cubicBezTo>
                <a:cubicBezTo>
                  <a:pt x="71351" y="7305"/>
                  <a:pt x="71270" y="7292"/>
                  <a:pt x="71191" y="7292"/>
                </a:cubicBezTo>
                <a:close/>
                <a:moveTo>
                  <a:pt x="24424" y="7335"/>
                </a:moveTo>
                <a:cubicBezTo>
                  <a:pt x="24349" y="7335"/>
                  <a:pt x="24273" y="7373"/>
                  <a:pt x="24235" y="7373"/>
                </a:cubicBezTo>
                <a:cubicBezTo>
                  <a:pt x="24198" y="7411"/>
                  <a:pt x="24198" y="7411"/>
                  <a:pt x="24198" y="7411"/>
                </a:cubicBezTo>
                <a:lnTo>
                  <a:pt x="24046" y="7524"/>
                </a:lnTo>
                <a:lnTo>
                  <a:pt x="24046" y="7714"/>
                </a:lnTo>
                <a:lnTo>
                  <a:pt x="24198" y="7827"/>
                </a:lnTo>
                <a:lnTo>
                  <a:pt x="24424" y="7827"/>
                </a:lnTo>
                <a:lnTo>
                  <a:pt x="24576" y="7714"/>
                </a:lnTo>
                <a:lnTo>
                  <a:pt x="24576" y="7449"/>
                </a:lnTo>
                <a:lnTo>
                  <a:pt x="24424" y="7335"/>
                </a:lnTo>
                <a:close/>
                <a:moveTo>
                  <a:pt x="26164" y="7411"/>
                </a:moveTo>
                <a:cubicBezTo>
                  <a:pt x="26126" y="7411"/>
                  <a:pt x="26012" y="7411"/>
                  <a:pt x="25937" y="7487"/>
                </a:cubicBezTo>
                <a:lnTo>
                  <a:pt x="25974" y="7524"/>
                </a:lnTo>
                <a:cubicBezTo>
                  <a:pt x="25899" y="7562"/>
                  <a:pt x="25823" y="7600"/>
                  <a:pt x="25785" y="7676"/>
                </a:cubicBezTo>
                <a:lnTo>
                  <a:pt x="25937" y="7827"/>
                </a:lnTo>
                <a:lnTo>
                  <a:pt x="26126" y="7827"/>
                </a:lnTo>
                <a:lnTo>
                  <a:pt x="26239" y="7789"/>
                </a:lnTo>
                <a:cubicBezTo>
                  <a:pt x="26277" y="7714"/>
                  <a:pt x="26277" y="7676"/>
                  <a:pt x="26277" y="7600"/>
                </a:cubicBezTo>
                <a:cubicBezTo>
                  <a:pt x="26277" y="7524"/>
                  <a:pt x="26239" y="7449"/>
                  <a:pt x="26164" y="7411"/>
                </a:cubicBezTo>
                <a:close/>
                <a:moveTo>
                  <a:pt x="32402" y="7449"/>
                </a:moveTo>
                <a:lnTo>
                  <a:pt x="32288" y="7562"/>
                </a:lnTo>
                <a:cubicBezTo>
                  <a:pt x="32288" y="7600"/>
                  <a:pt x="32251" y="7638"/>
                  <a:pt x="32251" y="7714"/>
                </a:cubicBezTo>
                <a:lnTo>
                  <a:pt x="32251" y="7751"/>
                </a:lnTo>
                <a:lnTo>
                  <a:pt x="32288" y="7827"/>
                </a:lnTo>
                <a:cubicBezTo>
                  <a:pt x="32326" y="7846"/>
                  <a:pt x="32373" y="7855"/>
                  <a:pt x="32416" y="7855"/>
                </a:cubicBezTo>
                <a:cubicBezTo>
                  <a:pt x="32458" y="7855"/>
                  <a:pt x="32496" y="7846"/>
                  <a:pt x="32515" y="7827"/>
                </a:cubicBezTo>
                <a:cubicBezTo>
                  <a:pt x="32591" y="7789"/>
                  <a:pt x="32666" y="7714"/>
                  <a:pt x="32666" y="7638"/>
                </a:cubicBezTo>
                <a:cubicBezTo>
                  <a:pt x="32666" y="7562"/>
                  <a:pt x="32629" y="7524"/>
                  <a:pt x="32553" y="7487"/>
                </a:cubicBezTo>
                <a:cubicBezTo>
                  <a:pt x="32515" y="7449"/>
                  <a:pt x="32477" y="7449"/>
                  <a:pt x="32402" y="7449"/>
                </a:cubicBezTo>
                <a:close/>
                <a:moveTo>
                  <a:pt x="46202" y="7638"/>
                </a:moveTo>
                <a:lnTo>
                  <a:pt x="46126" y="7714"/>
                </a:lnTo>
                <a:lnTo>
                  <a:pt x="45975" y="7714"/>
                </a:lnTo>
                <a:cubicBezTo>
                  <a:pt x="45975" y="7714"/>
                  <a:pt x="45975" y="7714"/>
                  <a:pt x="45975" y="7676"/>
                </a:cubicBezTo>
                <a:lnTo>
                  <a:pt x="45861" y="7676"/>
                </a:lnTo>
                <a:cubicBezTo>
                  <a:pt x="45823" y="7827"/>
                  <a:pt x="45937" y="7978"/>
                  <a:pt x="46088" y="7978"/>
                </a:cubicBezTo>
                <a:cubicBezTo>
                  <a:pt x="46239" y="7978"/>
                  <a:pt x="46315" y="7903"/>
                  <a:pt x="46315" y="7789"/>
                </a:cubicBezTo>
                <a:cubicBezTo>
                  <a:pt x="46315" y="7751"/>
                  <a:pt x="46277" y="7676"/>
                  <a:pt x="46202" y="7638"/>
                </a:cubicBezTo>
                <a:close/>
                <a:moveTo>
                  <a:pt x="50614" y="7545"/>
                </a:moveTo>
                <a:cubicBezTo>
                  <a:pt x="50596" y="7545"/>
                  <a:pt x="50575" y="7550"/>
                  <a:pt x="50549" y="7562"/>
                </a:cubicBezTo>
                <a:lnTo>
                  <a:pt x="50436" y="7676"/>
                </a:lnTo>
                <a:cubicBezTo>
                  <a:pt x="50398" y="7676"/>
                  <a:pt x="50360" y="7714"/>
                  <a:pt x="50360" y="7751"/>
                </a:cubicBezTo>
                <a:lnTo>
                  <a:pt x="50323" y="7751"/>
                </a:lnTo>
                <a:lnTo>
                  <a:pt x="50323" y="7865"/>
                </a:lnTo>
                <a:cubicBezTo>
                  <a:pt x="50247" y="7865"/>
                  <a:pt x="50171" y="7903"/>
                  <a:pt x="50209" y="7978"/>
                </a:cubicBezTo>
                <a:lnTo>
                  <a:pt x="50398" y="7978"/>
                </a:lnTo>
                <a:cubicBezTo>
                  <a:pt x="50398" y="7940"/>
                  <a:pt x="50398" y="7940"/>
                  <a:pt x="50398" y="7940"/>
                </a:cubicBezTo>
                <a:lnTo>
                  <a:pt x="50625" y="7940"/>
                </a:lnTo>
                <a:lnTo>
                  <a:pt x="50776" y="7827"/>
                </a:lnTo>
                <a:lnTo>
                  <a:pt x="50776" y="7714"/>
                </a:lnTo>
                <a:cubicBezTo>
                  <a:pt x="50776" y="7676"/>
                  <a:pt x="50776" y="7600"/>
                  <a:pt x="50701" y="7562"/>
                </a:cubicBezTo>
                <a:cubicBezTo>
                  <a:pt x="50675" y="7562"/>
                  <a:pt x="50650" y="7545"/>
                  <a:pt x="50614" y="7545"/>
                </a:cubicBezTo>
                <a:close/>
                <a:moveTo>
                  <a:pt x="59926" y="7562"/>
                </a:moveTo>
                <a:lnTo>
                  <a:pt x="59737" y="7638"/>
                </a:lnTo>
                <a:cubicBezTo>
                  <a:pt x="59737" y="7638"/>
                  <a:pt x="59699" y="7676"/>
                  <a:pt x="59699" y="7676"/>
                </a:cubicBezTo>
                <a:cubicBezTo>
                  <a:pt x="59699" y="7714"/>
                  <a:pt x="59623" y="7789"/>
                  <a:pt x="59661" y="7903"/>
                </a:cubicBezTo>
                <a:lnTo>
                  <a:pt x="59812" y="7978"/>
                </a:lnTo>
                <a:lnTo>
                  <a:pt x="60039" y="7978"/>
                </a:lnTo>
                <a:lnTo>
                  <a:pt x="60153" y="7903"/>
                </a:lnTo>
                <a:cubicBezTo>
                  <a:pt x="60190" y="7865"/>
                  <a:pt x="60190" y="7827"/>
                  <a:pt x="60190" y="7827"/>
                </a:cubicBezTo>
                <a:cubicBezTo>
                  <a:pt x="60190" y="7676"/>
                  <a:pt x="60039" y="7600"/>
                  <a:pt x="59964" y="7600"/>
                </a:cubicBezTo>
                <a:cubicBezTo>
                  <a:pt x="59964" y="7562"/>
                  <a:pt x="59926" y="7562"/>
                  <a:pt x="59926" y="7562"/>
                </a:cubicBezTo>
                <a:close/>
                <a:moveTo>
                  <a:pt x="27109" y="8092"/>
                </a:moveTo>
                <a:cubicBezTo>
                  <a:pt x="27109" y="8102"/>
                  <a:pt x="27112" y="8110"/>
                  <a:pt x="27116" y="8115"/>
                </a:cubicBezTo>
                <a:lnTo>
                  <a:pt x="27116" y="8115"/>
                </a:lnTo>
                <a:lnTo>
                  <a:pt x="27109" y="8092"/>
                </a:lnTo>
                <a:close/>
                <a:moveTo>
                  <a:pt x="3933" y="7827"/>
                </a:moveTo>
                <a:lnTo>
                  <a:pt x="3781" y="7940"/>
                </a:lnTo>
                <a:cubicBezTo>
                  <a:pt x="3781" y="8054"/>
                  <a:pt x="3819" y="8167"/>
                  <a:pt x="3895" y="8205"/>
                </a:cubicBezTo>
                <a:lnTo>
                  <a:pt x="3970" y="8243"/>
                </a:lnTo>
                <a:cubicBezTo>
                  <a:pt x="4084" y="8243"/>
                  <a:pt x="4159" y="8243"/>
                  <a:pt x="4197" y="8205"/>
                </a:cubicBezTo>
                <a:lnTo>
                  <a:pt x="4235" y="8205"/>
                </a:lnTo>
                <a:lnTo>
                  <a:pt x="4386" y="8092"/>
                </a:lnTo>
                <a:lnTo>
                  <a:pt x="4386" y="8054"/>
                </a:lnTo>
                <a:cubicBezTo>
                  <a:pt x="4386" y="7827"/>
                  <a:pt x="4084" y="7827"/>
                  <a:pt x="3933" y="7827"/>
                </a:cubicBezTo>
                <a:close/>
                <a:moveTo>
                  <a:pt x="41627" y="7865"/>
                </a:moveTo>
                <a:cubicBezTo>
                  <a:pt x="41551" y="7865"/>
                  <a:pt x="41476" y="7865"/>
                  <a:pt x="41400" y="7903"/>
                </a:cubicBezTo>
                <a:cubicBezTo>
                  <a:pt x="41362" y="7940"/>
                  <a:pt x="41324" y="8016"/>
                  <a:pt x="41362" y="8129"/>
                </a:cubicBezTo>
                <a:lnTo>
                  <a:pt x="41362" y="8167"/>
                </a:lnTo>
                <a:cubicBezTo>
                  <a:pt x="41476" y="8243"/>
                  <a:pt x="41551" y="8243"/>
                  <a:pt x="41589" y="8243"/>
                </a:cubicBezTo>
                <a:cubicBezTo>
                  <a:pt x="41702" y="8205"/>
                  <a:pt x="41778" y="8129"/>
                  <a:pt x="41854" y="8016"/>
                </a:cubicBezTo>
                <a:lnTo>
                  <a:pt x="41702" y="7865"/>
                </a:lnTo>
                <a:close/>
                <a:moveTo>
                  <a:pt x="49491" y="7903"/>
                </a:moveTo>
                <a:cubicBezTo>
                  <a:pt x="49340" y="7903"/>
                  <a:pt x="49226" y="7978"/>
                  <a:pt x="49188" y="8092"/>
                </a:cubicBezTo>
                <a:lnTo>
                  <a:pt x="49302" y="8243"/>
                </a:lnTo>
                <a:cubicBezTo>
                  <a:pt x="49302" y="8281"/>
                  <a:pt x="49340" y="8281"/>
                  <a:pt x="49415" y="8281"/>
                </a:cubicBezTo>
                <a:lnTo>
                  <a:pt x="49566" y="8205"/>
                </a:lnTo>
                <a:cubicBezTo>
                  <a:pt x="49604" y="8167"/>
                  <a:pt x="49642" y="8129"/>
                  <a:pt x="49642" y="8054"/>
                </a:cubicBezTo>
                <a:lnTo>
                  <a:pt x="49642" y="8016"/>
                </a:lnTo>
                <a:lnTo>
                  <a:pt x="49491" y="7903"/>
                </a:lnTo>
                <a:close/>
                <a:moveTo>
                  <a:pt x="71230" y="8016"/>
                </a:moveTo>
                <a:cubicBezTo>
                  <a:pt x="71155" y="8016"/>
                  <a:pt x="71003" y="8054"/>
                  <a:pt x="71003" y="8205"/>
                </a:cubicBezTo>
                <a:lnTo>
                  <a:pt x="71117" y="8356"/>
                </a:lnTo>
                <a:cubicBezTo>
                  <a:pt x="71230" y="8356"/>
                  <a:pt x="71306" y="8356"/>
                  <a:pt x="71381" y="8318"/>
                </a:cubicBezTo>
                <a:lnTo>
                  <a:pt x="71419" y="8205"/>
                </a:lnTo>
                <a:cubicBezTo>
                  <a:pt x="71419" y="8129"/>
                  <a:pt x="71344" y="8016"/>
                  <a:pt x="71230" y="8016"/>
                </a:cubicBezTo>
                <a:close/>
                <a:moveTo>
                  <a:pt x="87284" y="8397"/>
                </a:moveTo>
                <a:cubicBezTo>
                  <a:pt x="87273" y="8401"/>
                  <a:pt x="87261" y="8410"/>
                  <a:pt x="87261" y="8432"/>
                </a:cubicBezTo>
                <a:lnTo>
                  <a:pt x="87284" y="8397"/>
                </a:lnTo>
                <a:close/>
                <a:moveTo>
                  <a:pt x="53045" y="7978"/>
                </a:moveTo>
                <a:lnTo>
                  <a:pt x="52780" y="8054"/>
                </a:lnTo>
                <a:cubicBezTo>
                  <a:pt x="52742" y="8054"/>
                  <a:pt x="52704" y="8092"/>
                  <a:pt x="52704" y="8129"/>
                </a:cubicBezTo>
                <a:lnTo>
                  <a:pt x="52780" y="8281"/>
                </a:lnTo>
                <a:cubicBezTo>
                  <a:pt x="52780" y="8281"/>
                  <a:pt x="52780" y="8318"/>
                  <a:pt x="52780" y="8318"/>
                </a:cubicBezTo>
                <a:cubicBezTo>
                  <a:pt x="52814" y="8352"/>
                  <a:pt x="52877" y="8476"/>
                  <a:pt x="53078" y="8476"/>
                </a:cubicBezTo>
                <a:cubicBezTo>
                  <a:pt x="53102" y="8476"/>
                  <a:pt x="53129" y="8474"/>
                  <a:pt x="53158" y="8470"/>
                </a:cubicBezTo>
                <a:lnTo>
                  <a:pt x="53234" y="8356"/>
                </a:lnTo>
                <a:cubicBezTo>
                  <a:pt x="53234" y="8318"/>
                  <a:pt x="53234" y="8318"/>
                  <a:pt x="53234" y="8318"/>
                </a:cubicBezTo>
                <a:cubicBezTo>
                  <a:pt x="53234" y="8167"/>
                  <a:pt x="53158" y="8054"/>
                  <a:pt x="53083" y="8016"/>
                </a:cubicBezTo>
                <a:cubicBezTo>
                  <a:pt x="53083" y="7978"/>
                  <a:pt x="53045" y="7978"/>
                  <a:pt x="53045" y="7978"/>
                </a:cubicBezTo>
                <a:close/>
                <a:moveTo>
                  <a:pt x="27869" y="6667"/>
                </a:moveTo>
                <a:cubicBezTo>
                  <a:pt x="27836" y="6667"/>
                  <a:pt x="27797" y="6675"/>
                  <a:pt x="27751" y="6693"/>
                </a:cubicBezTo>
                <a:lnTo>
                  <a:pt x="27676" y="6806"/>
                </a:lnTo>
                <a:lnTo>
                  <a:pt x="27562" y="6768"/>
                </a:lnTo>
                <a:cubicBezTo>
                  <a:pt x="27336" y="6768"/>
                  <a:pt x="27222" y="6844"/>
                  <a:pt x="27071" y="6882"/>
                </a:cubicBezTo>
                <a:cubicBezTo>
                  <a:pt x="27033" y="6920"/>
                  <a:pt x="26995" y="6920"/>
                  <a:pt x="26957" y="6957"/>
                </a:cubicBezTo>
                <a:lnTo>
                  <a:pt x="26882" y="7071"/>
                </a:lnTo>
                <a:cubicBezTo>
                  <a:pt x="26882" y="7222"/>
                  <a:pt x="26957" y="7373"/>
                  <a:pt x="27146" y="7487"/>
                </a:cubicBezTo>
                <a:cubicBezTo>
                  <a:pt x="27146" y="7487"/>
                  <a:pt x="27184" y="7487"/>
                  <a:pt x="27222" y="7524"/>
                </a:cubicBezTo>
                <a:cubicBezTo>
                  <a:pt x="27222" y="7524"/>
                  <a:pt x="27184" y="7600"/>
                  <a:pt x="27222" y="7638"/>
                </a:cubicBezTo>
                <a:lnTo>
                  <a:pt x="27222" y="7676"/>
                </a:lnTo>
                <a:cubicBezTo>
                  <a:pt x="27222" y="7676"/>
                  <a:pt x="27222" y="7714"/>
                  <a:pt x="27184" y="7714"/>
                </a:cubicBezTo>
                <a:lnTo>
                  <a:pt x="27260" y="7827"/>
                </a:lnTo>
                <a:cubicBezTo>
                  <a:pt x="27260" y="7827"/>
                  <a:pt x="27260" y="7827"/>
                  <a:pt x="27260" y="7865"/>
                </a:cubicBezTo>
                <a:cubicBezTo>
                  <a:pt x="27184" y="7865"/>
                  <a:pt x="27109" y="7903"/>
                  <a:pt x="27071" y="7978"/>
                </a:cubicBezTo>
                <a:lnTo>
                  <a:pt x="27184" y="8129"/>
                </a:lnTo>
                <a:cubicBezTo>
                  <a:pt x="27157" y="8129"/>
                  <a:pt x="27130" y="8129"/>
                  <a:pt x="27116" y="8115"/>
                </a:cubicBezTo>
                <a:lnTo>
                  <a:pt x="27116" y="8115"/>
                </a:lnTo>
                <a:lnTo>
                  <a:pt x="27184" y="8318"/>
                </a:lnTo>
                <a:cubicBezTo>
                  <a:pt x="27260" y="8318"/>
                  <a:pt x="27260" y="8318"/>
                  <a:pt x="27336" y="8394"/>
                </a:cubicBezTo>
                <a:cubicBezTo>
                  <a:pt x="27336" y="8432"/>
                  <a:pt x="27373" y="8470"/>
                  <a:pt x="27373" y="8507"/>
                </a:cubicBezTo>
                <a:lnTo>
                  <a:pt x="27487" y="8545"/>
                </a:lnTo>
                <a:lnTo>
                  <a:pt x="27789" y="8545"/>
                </a:lnTo>
                <a:lnTo>
                  <a:pt x="27940" y="8432"/>
                </a:lnTo>
                <a:cubicBezTo>
                  <a:pt x="27940" y="8394"/>
                  <a:pt x="27940" y="8318"/>
                  <a:pt x="27940" y="8243"/>
                </a:cubicBezTo>
                <a:cubicBezTo>
                  <a:pt x="27978" y="8092"/>
                  <a:pt x="27978" y="7978"/>
                  <a:pt x="27940" y="7827"/>
                </a:cubicBezTo>
                <a:lnTo>
                  <a:pt x="27827" y="7865"/>
                </a:lnTo>
                <a:cubicBezTo>
                  <a:pt x="27751" y="7827"/>
                  <a:pt x="27676" y="7827"/>
                  <a:pt x="27600" y="7827"/>
                </a:cubicBezTo>
                <a:cubicBezTo>
                  <a:pt x="27600" y="7789"/>
                  <a:pt x="27600" y="7789"/>
                  <a:pt x="27562" y="7751"/>
                </a:cubicBezTo>
                <a:cubicBezTo>
                  <a:pt x="27600" y="7714"/>
                  <a:pt x="27562" y="7676"/>
                  <a:pt x="27600" y="7600"/>
                </a:cubicBezTo>
                <a:lnTo>
                  <a:pt x="27600" y="7638"/>
                </a:lnTo>
                <a:cubicBezTo>
                  <a:pt x="27714" y="7638"/>
                  <a:pt x="27827" y="7638"/>
                  <a:pt x="27865" y="7600"/>
                </a:cubicBezTo>
                <a:lnTo>
                  <a:pt x="27940" y="7487"/>
                </a:lnTo>
                <a:cubicBezTo>
                  <a:pt x="27940" y="7449"/>
                  <a:pt x="27940" y="7449"/>
                  <a:pt x="27940" y="7449"/>
                </a:cubicBezTo>
                <a:cubicBezTo>
                  <a:pt x="27978" y="7411"/>
                  <a:pt x="28016" y="7373"/>
                  <a:pt x="28054" y="7260"/>
                </a:cubicBezTo>
                <a:lnTo>
                  <a:pt x="28016" y="7184"/>
                </a:lnTo>
                <a:cubicBezTo>
                  <a:pt x="27978" y="7146"/>
                  <a:pt x="27940" y="7109"/>
                  <a:pt x="27865" y="7109"/>
                </a:cubicBezTo>
                <a:cubicBezTo>
                  <a:pt x="28016" y="7109"/>
                  <a:pt x="28092" y="7033"/>
                  <a:pt x="28167" y="6957"/>
                </a:cubicBezTo>
                <a:lnTo>
                  <a:pt x="28054" y="6768"/>
                </a:lnTo>
                <a:cubicBezTo>
                  <a:pt x="28025" y="6740"/>
                  <a:pt x="27975" y="6667"/>
                  <a:pt x="27869" y="6667"/>
                </a:cubicBezTo>
                <a:close/>
                <a:moveTo>
                  <a:pt x="63253" y="8205"/>
                </a:moveTo>
                <a:cubicBezTo>
                  <a:pt x="63102" y="8205"/>
                  <a:pt x="62988" y="8281"/>
                  <a:pt x="62913" y="8394"/>
                </a:cubicBezTo>
                <a:lnTo>
                  <a:pt x="63026" y="8545"/>
                </a:lnTo>
                <a:cubicBezTo>
                  <a:pt x="63064" y="8583"/>
                  <a:pt x="63102" y="8583"/>
                  <a:pt x="63139" y="8621"/>
                </a:cubicBezTo>
                <a:lnTo>
                  <a:pt x="63328" y="8507"/>
                </a:lnTo>
                <a:cubicBezTo>
                  <a:pt x="63328" y="8470"/>
                  <a:pt x="63366" y="8432"/>
                  <a:pt x="63366" y="8356"/>
                </a:cubicBezTo>
                <a:lnTo>
                  <a:pt x="63366" y="8318"/>
                </a:lnTo>
                <a:lnTo>
                  <a:pt x="63253" y="8205"/>
                </a:lnTo>
                <a:close/>
                <a:moveTo>
                  <a:pt x="60077" y="8205"/>
                </a:moveTo>
                <a:lnTo>
                  <a:pt x="59964" y="8318"/>
                </a:lnTo>
                <a:cubicBezTo>
                  <a:pt x="59926" y="8356"/>
                  <a:pt x="59888" y="8394"/>
                  <a:pt x="59888" y="8470"/>
                </a:cubicBezTo>
                <a:lnTo>
                  <a:pt x="59888" y="8507"/>
                </a:lnTo>
                <a:lnTo>
                  <a:pt x="60039" y="8621"/>
                </a:lnTo>
                <a:lnTo>
                  <a:pt x="60115" y="8621"/>
                </a:lnTo>
                <a:cubicBezTo>
                  <a:pt x="60153" y="8659"/>
                  <a:pt x="60190" y="8659"/>
                  <a:pt x="60304" y="8659"/>
                </a:cubicBezTo>
                <a:lnTo>
                  <a:pt x="60417" y="8545"/>
                </a:lnTo>
                <a:cubicBezTo>
                  <a:pt x="60417" y="8545"/>
                  <a:pt x="60417" y="8507"/>
                  <a:pt x="60417" y="8507"/>
                </a:cubicBezTo>
                <a:cubicBezTo>
                  <a:pt x="60417" y="8394"/>
                  <a:pt x="60379" y="8318"/>
                  <a:pt x="60342" y="8281"/>
                </a:cubicBezTo>
                <a:cubicBezTo>
                  <a:pt x="60266" y="8243"/>
                  <a:pt x="60190" y="8205"/>
                  <a:pt x="60077" y="8205"/>
                </a:cubicBezTo>
                <a:close/>
                <a:moveTo>
                  <a:pt x="68206" y="8432"/>
                </a:moveTo>
                <a:cubicBezTo>
                  <a:pt x="67979" y="8432"/>
                  <a:pt x="67941" y="8583"/>
                  <a:pt x="67979" y="8659"/>
                </a:cubicBezTo>
                <a:lnTo>
                  <a:pt x="68130" y="8772"/>
                </a:lnTo>
                <a:lnTo>
                  <a:pt x="68168" y="8772"/>
                </a:lnTo>
                <a:cubicBezTo>
                  <a:pt x="68243" y="8772"/>
                  <a:pt x="68395" y="8772"/>
                  <a:pt x="68432" y="8621"/>
                </a:cubicBezTo>
                <a:lnTo>
                  <a:pt x="68357" y="8545"/>
                </a:lnTo>
                <a:cubicBezTo>
                  <a:pt x="68357" y="8545"/>
                  <a:pt x="68357" y="8583"/>
                  <a:pt x="68357" y="8583"/>
                </a:cubicBezTo>
                <a:lnTo>
                  <a:pt x="68206" y="8432"/>
                </a:lnTo>
                <a:close/>
                <a:moveTo>
                  <a:pt x="38149" y="8432"/>
                </a:moveTo>
                <a:lnTo>
                  <a:pt x="38035" y="8583"/>
                </a:lnTo>
                <a:cubicBezTo>
                  <a:pt x="38035" y="8659"/>
                  <a:pt x="37997" y="8659"/>
                  <a:pt x="37997" y="8659"/>
                </a:cubicBezTo>
                <a:lnTo>
                  <a:pt x="38073" y="8886"/>
                </a:lnTo>
                <a:cubicBezTo>
                  <a:pt x="38186" y="8886"/>
                  <a:pt x="38338" y="8886"/>
                  <a:pt x="38451" y="8810"/>
                </a:cubicBezTo>
                <a:cubicBezTo>
                  <a:pt x="38489" y="8772"/>
                  <a:pt x="38564" y="8697"/>
                  <a:pt x="38564" y="8621"/>
                </a:cubicBezTo>
                <a:cubicBezTo>
                  <a:pt x="38564" y="8583"/>
                  <a:pt x="38564" y="8545"/>
                  <a:pt x="38527" y="8507"/>
                </a:cubicBezTo>
                <a:lnTo>
                  <a:pt x="38413" y="8432"/>
                </a:lnTo>
                <a:close/>
                <a:moveTo>
                  <a:pt x="87336" y="8318"/>
                </a:moveTo>
                <a:lnTo>
                  <a:pt x="87284" y="8397"/>
                </a:lnTo>
                <a:lnTo>
                  <a:pt x="87284" y="8397"/>
                </a:lnTo>
                <a:cubicBezTo>
                  <a:pt x="87292" y="8394"/>
                  <a:pt x="87298" y="8394"/>
                  <a:pt x="87298" y="8394"/>
                </a:cubicBezTo>
                <a:lnTo>
                  <a:pt x="87298" y="8394"/>
                </a:lnTo>
                <a:lnTo>
                  <a:pt x="87223" y="8470"/>
                </a:lnTo>
                <a:lnTo>
                  <a:pt x="87185" y="8470"/>
                </a:lnTo>
                <a:lnTo>
                  <a:pt x="87072" y="8507"/>
                </a:lnTo>
                <a:cubicBezTo>
                  <a:pt x="87034" y="8545"/>
                  <a:pt x="86958" y="8583"/>
                  <a:pt x="86958" y="8697"/>
                </a:cubicBezTo>
                <a:lnTo>
                  <a:pt x="87034" y="8810"/>
                </a:lnTo>
                <a:cubicBezTo>
                  <a:pt x="87109" y="8848"/>
                  <a:pt x="87261" y="8886"/>
                  <a:pt x="87412" y="8886"/>
                </a:cubicBezTo>
                <a:lnTo>
                  <a:pt x="87525" y="8697"/>
                </a:lnTo>
                <a:cubicBezTo>
                  <a:pt x="87525" y="8697"/>
                  <a:pt x="87525" y="8659"/>
                  <a:pt x="87525" y="8621"/>
                </a:cubicBezTo>
                <a:cubicBezTo>
                  <a:pt x="87525" y="8583"/>
                  <a:pt x="87525" y="8583"/>
                  <a:pt x="87525" y="8545"/>
                </a:cubicBezTo>
                <a:cubicBezTo>
                  <a:pt x="87525" y="8356"/>
                  <a:pt x="87374" y="8318"/>
                  <a:pt x="87336" y="8318"/>
                </a:cubicBezTo>
                <a:close/>
                <a:moveTo>
                  <a:pt x="58830" y="8417"/>
                </a:moveTo>
                <a:cubicBezTo>
                  <a:pt x="58794" y="8417"/>
                  <a:pt x="58756" y="8422"/>
                  <a:pt x="58716" y="8432"/>
                </a:cubicBezTo>
                <a:cubicBezTo>
                  <a:pt x="58565" y="8507"/>
                  <a:pt x="58451" y="8621"/>
                  <a:pt x="58451" y="8734"/>
                </a:cubicBezTo>
                <a:lnTo>
                  <a:pt x="58527" y="8848"/>
                </a:lnTo>
                <a:cubicBezTo>
                  <a:pt x="58647" y="8920"/>
                  <a:pt x="58751" y="8946"/>
                  <a:pt x="58841" y="8946"/>
                </a:cubicBezTo>
                <a:cubicBezTo>
                  <a:pt x="58892" y="8946"/>
                  <a:pt x="58939" y="8937"/>
                  <a:pt x="58981" y="8923"/>
                </a:cubicBezTo>
                <a:cubicBezTo>
                  <a:pt x="59094" y="8848"/>
                  <a:pt x="59170" y="8734"/>
                  <a:pt x="59170" y="8583"/>
                </a:cubicBezTo>
                <a:lnTo>
                  <a:pt x="59094" y="8507"/>
                </a:lnTo>
                <a:cubicBezTo>
                  <a:pt x="59011" y="8452"/>
                  <a:pt x="58928" y="8417"/>
                  <a:pt x="58830" y="8417"/>
                </a:cubicBezTo>
                <a:close/>
                <a:moveTo>
                  <a:pt x="80295" y="8378"/>
                </a:moveTo>
                <a:cubicBezTo>
                  <a:pt x="80206" y="8378"/>
                  <a:pt x="80142" y="8405"/>
                  <a:pt x="80115" y="8432"/>
                </a:cubicBezTo>
                <a:cubicBezTo>
                  <a:pt x="79888" y="8583"/>
                  <a:pt x="79964" y="8961"/>
                  <a:pt x="80342" y="8961"/>
                </a:cubicBezTo>
                <a:lnTo>
                  <a:pt x="80417" y="8961"/>
                </a:lnTo>
                <a:cubicBezTo>
                  <a:pt x="80606" y="8886"/>
                  <a:pt x="80644" y="8772"/>
                  <a:pt x="80644" y="8697"/>
                </a:cubicBezTo>
                <a:cubicBezTo>
                  <a:pt x="80644" y="8583"/>
                  <a:pt x="80606" y="8507"/>
                  <a:pt x="80531" y="8432"/>
                </a:cubicBezTo>
                <a:lnTo>
                  <a:pt x="80417" y="8394"/>
                </a:lnTo>
                <a:cubicBezTo>
                  <a:pt x="80373" y="8383"/>
                  <a:pt x="80332" y="8378"/>
                  <a:pt x="80295" y="8378"/>
                </a:cubicBezTo>
                <a:close/>
                <a:moveTo>
                  <a:pt x="74807" y="8530"/>
                </a:moveTo>
                <a:cubicBezTo>
                  <a:pt x="74740" y="8530"/>
                  <a:pt x="74686" y="8556"/>
                  <a:pt x="74633" y="8583"/>
                </a:cubicBezTo>
                <a:cubicBezTo>
                  <a:pt x="74557" y="8659"/>
                  <a:pt x="74557" y="8772"/>
                  <a:pt x="74557" y="8848"/>
                </a:cubicBezTo>
                <a:cubicBezTo>
                  <a:pt x="74557" y="8848"/>
                  <a:pt x="74557" y="8886"/>
                  <a:pt x="74557" y="8923"/>
                </a:cubicBezTo>
                <a:lnTo>
                  <a:pt x="74671" y="9037"/>
                </a:lnTo>
                <a:cubicBezTo>
                  <a:pt x="74746" y="9037"/>
                  <a:pt x="74860" y="9037"/>
                  <a:pt x="74898" y="8961"/>
                </a:cubicBezTo>
                <a:cubicBezTo>
                  <a:pt x="75011" y="8923"/>
                  <a:pt x="75011" y="8810"/>
                  <a:pt x="75011" y="8734"/>
                </a:cubicBezTo>
                <a:cubicBezTo>
                  <a:pt x="75011" y="8697"/>
                  <a:pt x="75011" y="8659"/>
                  <a:pt x="75011" y="8659"/>
                </a:cubicBezTo>
                <a:lnTo>
                  <a:pt x="74898" y="8545"/>
                </a:lnTo>
                <a:cubicBezTo>
                  <a:pt x="74864" y="8534"/>
                  <a:pt x="74834" y="8530"/>
                  <a:pt x="74807" y="8530"/>
                </a:cubicBezTo>
                <a:close/>
                <a:moveTo>
                  <a:pt x="26050" y="8697"/>
                </a:moveTo>
                <a:cubicBezTo>
                  <a:pt x="25899" y="8697"/>
                  <a:pt x="25785" y="8734"/>
                  <a:pt x="25748" y="8886"/>
                </a:cubicBezTo>
                <a:lnTo>
                  <a:pt x="25785" y="8999"/>
                </a:lnTo>
                <a:cubicBezTo>
                  <a:pt x="25861" y="9075"/>
                  <a:pt x="25974" y="9075"/>
                  <a:pt x="26088" y="9075"/>
                </a:cubicBezTo>
                <a:cubicBezTo>
                  <a:pt x="26164" y="9037"/>
                  <a:pt x="26201" y="8961"/>
                  <a:pt x="26201" y="8886"/>
                </a:cubicBezTo>
                <a:cubicBezTo>
                  <a:pt x="26201" y="8848"/>
                  <a:pt x="26201" y="8810"/>
                  <a:pt x="26201" y="8772"/>
                </a:cubicBezTo>
                <a:lnTo>
                  <a:pt x="26050" y="8697"/>
                </a:lnTo>
                <a:close/>
                <a:moveTo>
                  <a:pt x="53423" y="8621"/>
                </a:moveTo>
                <a:lnTo>
                  <a:pt x="53272" y="8734"/>
                </a:lnTo>
                <a:cubicBezTo>
                  <a:pt x="53234" y="8923"/>
                  <a:pt x="53347" y="9075"/>
                  <a:pt x="53498" y="9075"/>
                </a:cubicBezTo>
                <a:lnTo>
                  <a:pt x="53650" y="8999"/>
                </a:lnTo>
                <a:cubicBezTo>
                  <a:pt x="53650" y="8961"/>
                  <a:pt x="53687" y="8961"/>
                  <a:pt x="53687" y="8961"/>
                </a:cubicBezTo>
                <a:cubicBezTo>
                  <a:pt x="53687" y="8923"/>
                  <a:pt x="53725" y="8886"/>
                  <a:pt x="53725" y="8810"/>
                </a:cubicBezTo>
                <a:cubicBezTo>
                  <a:pt x="53725" y="8772"/>
                  <a:pt x="53725" y="8772"/>
                  <a:pt x="53725" y="8734"/>
                </a:cubicBezTo>
                <a:lnTo>
                  <a:pt x="53574" y="8621"/>
                </a:lnTo>
                <a:close/>
                <a:moveTo>
                  <a:pt x="76334" y="8621"/>
                </a:moveTo>
                <a:cubicBezTo>
                  <a:pt x="76183" y="8621"/>
                  <a:pt x="76107" y="8659"/>
                  <a:pt x="76070" y="8697"/>
                </a:cubicBezTo>
                <a:cubicBezTo>
                  <a:pt x="75918" y="8848"/>
                  <a:pt x="76032" y="9226"/>
                  <a:pt x="76296" y="9226"/>
                </a:cubicBezTo>
                <a:lnTo>
                  <a:pt x="76410" y="9188"/>
                </a:lnTo>
                <a:cubicBezTo>
                  <a:pt x="76485" y="9112"/>
                  <a:pt x="76523" y="8999"/>
                  <a:pt x="76523" y="8923"/>
                </a:cubicBezTo>
                <a:cubicBezTo>
                  <a:pt x="76523" y="8886"/>
                  <a:pt x="76485" y="8734"/>
                  <a:pt x="76410" y="8659"/>
                </a:cubicBezTo>
                <a:lnTo>
                  <a:pt x="76334" y="8621"/>
                </a:lnTo>
                <a:close/>
                <a:moveTo>
                  <a:pt x="15464" y="8886"/>
                </a:moveTo>
                <a:cubicBezTo>
                  <a:pt x="15351" y="8886"/>
                  <a:pt x="15275" y="8923"/>
                  <a:pt x="15199" y="8961"/>
                </a:cubicBezTo>
                <a:cubicBezTo>
                  <a:pt x="15161" y="8999"/>
                  <a:pt x="15124" y="9037"/>
                  <a:pt x="15124" y="9150"/>
                </a:cubicBezTo>
                <a:lnTo>
                  <a:pt x="15124" y="9188"/>
                </a:lnTo>
                <a:lnTo>
                  <a:pt x="15275" y="9301"/>
                </a:lnTo>
                <a:lnTo>
                  <a:pt x="15464" y="9301"/>
                </a:lnTo>
                <a:lnTo>
                  <a:pt x="15577" y="9150"/>
                </a:lnTo>
                <a:lnTo>
                  <a:pt x="15577" y="8999"/>
                </a:lnTo>
                <a:lnTo>
                  <a:pt x="15464" y="8886"/>
                </a:lnTo>
                <a:close/>
                <a:moveTo>
                  <a:pt x="8394" y="8999"/>
                </a:moveTo>
                <a:cubicBezTo>
                  <a:pt x="8280" y="8999"/>
                  <a:pt x="8167" y="8999"/>
                  <a:pt x="8091" y="9075"/>
                </a:cubicBezTo>
                <a:cubicBezTo>
                  <a:pt x="8054" y="9075"/>
                  <a:pt x="8016" y="9150"/>
                  <a:pt x="8016" y="9301"/>
                </a:cubicBezTo>
                <a:lnTo>
                  <a:pt x="8129" y="9377"/>
                </a:lnTo>
                <a:cubicBezTo>
                  <a:pt x="8154" y="9381"/>
                  <a:pt x="8177" y="9383"/>
                  <a:pt x="8198" y="9383"/>
                </a:cubicBezTo>
                <a:cubicBezTo>
                  <a:pt x="8372" y="9383"/>
                  <a:pt x="8440" y="9255"/>
                  <a:pt x="8507" y="9188"/>
                </a:cubicBezTo>
                <a:lnTo>
                  <a:pt x="8394" y="8999"/>
                </a:lnTo>
                <a:close/>
                <a:moveTo>
                  <a:pt x="33478" y="8945"/>
                </a:moveTo>
                <a:cubicBezTo>
                  <a:pt x="33438" y="8945"/>
                  <a:pt x="33411" y="8972"/>
                  <a:pt x="33385" y="8999"/>
                </a:cubicBezTo>
                <a:cubicBezTo>
                  <a:pt x="33271" y="9037"/>
                  <a:pt x="33271" y="9150"/>
                  <a:pt x="33271" y="9264"/>
                </a:cubicBezTo>
                <a:cubicBezTo>
                  <a:pt x="33271" y="9377"/>
                  <a:pt x="33309" y="9453"/>
                  <a:pt x="33423" y="9490"/>
                </a:cubicBezTo>
                <a:lnTo>
                  <a:pt x="33574" y="9415"/>
                </a:lnTo>
                <a:lnTo>
                  <a:pt x="33574" y="9415"/>
                </a:lnTo>
                <a:cubicBezTo>
                  <a:pt x="33574" y="9453"/>
                  <a:pt x="33536" y="9453"/>
                  <a:pt x="33536" y="9453"/>
                </a:cubicBezTo>
                <a:cubicBezTo>
                  <a:pt x="33555" y="9453"/>
                  <a:pt x="33583" y="9462"/>
                  <a:pt x="33621" y="9462"/>
                </a:cubicBezTo>
                <a:cubicBezTo>
                  <a:pt x="33659" y="9462"/>
                  <a:pt x="33706" y="9453"/>
                  <a:pt x="33763" y="9415"/>
                </a:cubicBezTo>
                <a:lnTo>
                  <a:pt x="33838" y="9339"/>
                </a:lnTo>
                <a:cubicBezTo>
                  <a:pt x="33838" y="9301"/>
                  <a:pt x="33838" y="9264"/>
                  <a:pt x="33838" y="9226"/>
                </a:cubicBezTo>
                <a:cubicBezTo>
                  <a:pt x="33838" y="9188"/>
                  <a:pt x="33838" y="9075"/>
                  <a:pt x="33763" y="8999"/>
                </a:cubicBezTo>
                <a:cubicBezTo>
                  <a:pt x="33709" y="8972"/>
                  <a:pt x="33656" y="8945"/>
                  <a:pt x="33602" y="8945"/>
                </a:cubicBezTo>
                <a:cubicBezTo>
                  <a:pt x="33580" y="8945"/>
                  <a:pt x="33558" y="8950"/>
                  <a:pt x="33536" y="8961"/>
                </a:cubicBezTo>
                <a:cubicBezTo>
                  <a:pt x="33514" y="8950"/>
                  <a:pt x="33495" y="8945"/>
                  <a:pt x="33478" y="8945"/>
                </a:cubicBezTo>
                <a:close/>
                <a:moveTo>
                  <a:pt x="29566" y="9188"/>
                </a:moveTo>
                <a:lnTo>
                  <a:pt x="29415" y="9339"/>
                </a:lnTo>
                <a:lnTo>
                  <a:pt x="29415" y="9490"/>
                </a:lnTo>
                <a:lnTo>
                  <a:pt x="29528" y="9604"/>
                </a:lnTo>
                <a:cubicBezTo>
                  <a:pt x="29642" y="9604"/>
                  <a:pt x="29717" y="9566"/>
                  <a:pt x="29793" y="9528"/>
                </a:cubicBezTo>
                <a:cubicBezTo>
                  <a:pt x="29831" y="9490"/>
                  <a:pt x="29869" y="9453"/>
                  <a:pt x="29869" y="9339"/>
                </a:cubicBezTo>
                <a:lnTo>
                  <a:pt x="29869" y="9301"/>
                </a:lnTo>
                <a:lnTo>
                  <a:pt x="29717" y="9188"/>
                </a:lnTo>
                <a:close/>
                <a:moveTo>
                  <a:pt x="20492" y="9604"/>
                </a:moveTo>
                <a:cubicBezTo>
                  <a:pt x="20504" y="9604"/>
                  <a:pt x="20516" y="9608"/>
                  <a:pt x="20528" y="9613"/>
                </a:cubicBezTo>
                <a:lnTo>
                  <a:pt x="20528" y="9613"/>
                </a:lnTo>
                <a:cubicBezTo>
                  <a:pt x="20525" y="9604"/>
                  <a:pt x="20516" y="9604"/>
                  <a:pt x="20492" y="9604"/>
                </a:cubicBezTo>
                <a:close/>
                <a:moveTo>
                  <a:pt x="21551" y="9377"/>
                </a:moveTo>
                <a:lnTo>
                  <a:pt x="21400" y="9490"/>
                </a:lnTo>
                <a:lnTo>
                  <a:pt x="21400" y="9642"/>
                </a:lnTo>
                <a:lnTo>
                  <a:pt x="21551" y="9755"/>
                </a:lnTo>
                <a:lnTo>
                  <a:pt x="21589" y="9755"/>
                </a:lnTo>
                <a:cubicBezTo>
                  <a:pt x="21664" y="9755"/>
                  <a:pt x="21816" y="9755"/>
                  <a:pt x="21853" y="9604"/>
                </a:cubicBezTo>
                <a:lnTo>
                  <a:pt x="21702" y="9453"/>
                </a:lnTo>
                <a:cubicBezTo>
                  <a:pt x="21702" y="9415"/>
                  <a:pt x="21627" y="9377"/>
                  <a:pt x="21551" y="9377"/>
                </a:cubicBezTo>
                <a:close/>
                <a:moveTo>
                  <a:pt x="66771" y="9220"/>
                </a:moveTo>
                <a:cubicBezTo>
                  <a:pt x="66748" y="9220"/>
                  <a:pt x="66722" y="9222"/>
                  <a:pt x="66693" y="9226"/>
                </a:cubicBezTo>
                <a:cubicBezTo>
                  <a:pt x="66504" y="9264"/>
                  <a:pt x="66504" y="9415"/>
                  <a:pt x="66466" y="9490"/>
                </a:cubicBezTo>
                <a:cubicBezTo>
                  <a:pt x="66466" y="9528"/>
                  <a:pt x="66466" y="9604"/>
                  <a:pt x="66429" y="9604"/>
                </a:cubicBezTo>
                <a:lnTo>
                  <a:pt x="66504" y="9793"/>
                </a:lnTo>
                <a:lnTo>
                  <a:pt x="66580" y="9793"/>
                </a:lnTo>
                <a:cubicBezTo>
                  <a:pt x="66657" y="9808"/>
                  <a:pt x="66752" y="9830"/>
                  <a:pt x="66843" y="9830"/>
                </a:cubicBezTo>
                <a:cubicBezTo>
                  <a:pt x="66977" y="9830"/>
                  <a:pt x="67102" y="9784"/>
                  <a:pt x="67147" y="9604"/>
                </a:cubicBezTo>
                <a:lnTo>
                  <a:pt x="67034" y="9453"/>
                </a:lnTo>
                <a:cubicBezTo>
                  <a:pt x="67034" y="9453"/>
                  <a:pt x="67034" y="9453"/>
                  <a:pt x="67034" y="9415"/>
                </a:cubicBezTo>
                <a:cubicBezTo>
                  <a:pt x="67000" y="9347"/>
                  <a:pt x="66966" y="9220"/>
                  <a:pt x="66771" y="9220"/>
                </a:cubicBezTo>
                <a:close/>
                <a:moveTo>
                  <a:pt x="82572" y="9112"/>
                </a:moveTo>
                <a:lnTo>
                  <a:pt x="82421" y="9226"/>
                </a:lnTo>
                <a:lnTo>
                  <a:pt x="82421" y="9264"/>
                </a:lnTo>
                <a:cubicBezTo>
                  <a:pt x="82421" y="9264"/>
                  <a:pt x="82421" y="9264"/>
                  <a:pt x="82421" y="9301"/>
                </a:cubicBezTo>
                <a:lnTo>
                  <a:pt x="82308" y="9377"/>
                </a:lnTo>
                <a:cubicBezTo>
                  <a:pt x="82270" y="9717"/>
                  <a:pt x="82459" y="9831"/>
                  <a:pt x="82610" y="9831"/>
                </a:cubicBezTo>
                <a:lnTo>
                  <a:pt x="82762" y="9793"/>
                </a:lnTo>
                <a:cubicBezTo>
                  <a:pt x="82799" y="9717"/>
                  <a:pt x="82837" y="9566"/>
                  <a:pt x="82837" y="9453"/>
                </a:cubicBezTo>
                <a:cubicBezTo>
                  <a:pt x="82837" y="9150"/>
                  <a:pt x="82648" y="9112"/>
                  <a:pt x="82572" y="9112"/>
                </a:cubicBezTo>
                <a:close/>
                <a:moveTo>
                  <a:pt x="51910" y="9415"/>
                </a:moveTo>
                <a:lnTo>
                  <a:pt x="51797" y="9453"/>
                </a:lnTo>
                <a:cubicBezTo>
                  <a:pt x="51759" y="9490"/>
                  <a:pt x="51721" y="9566"/>
                  <a:pt x="51721" y="9642"/>
                </a:cubicBezTo>
                <a:cubicBezTo>
                  <a:pt x="51721" y="9755"/>
                  <a:pt x="51797" y="9831"/>
                  <a:pt x="51948" y="9869"/>
                </a:cubicBezTo>
                <a:lnTo>
                  <a:pt x="52062" y="9831"/>
                </a:lnTo>
                <a:cubicBezTo>
                  <a:pt x="52137" y="9755"/>
                  <a:pt x="52137" y="9679"/>
                  <a:pt x="52137" y="9642"/>
                </a:cubicBezTo>
                <a:cubicBezTo>
                  <a:pt x="52137" y="9528"/>
                  <a:pt x="52062" y="9415"/>
                  <a:pt x="51910" y="9415"/>
                </a:cubicBezTo>
                <a:close/>
                <a:moveTo>
                  <a:pt x="20266" y="9604"/>
                </a:moveTo>
                <a:lnTo>
                  <a:pt x="20266" y="9604"/>
                </a:lnTo>
                <a:cubicBezTo>
                  <a:pt x="20228" y="9755"/>
                  <a:pt x="20266" y="9831"/>
                  <a:pt x="20341" y="9869"/>
                </a:cubicBezTo>
                <a:cubicBezTo>
                  <a:pt x="20379" y="9906"/>
                  <a:pt x="20455" y="9906"/>
                  <a:pt x="20492" y="9906"/>
                </a:cubicBezTo>
                <a:cubicBezTo>
                  <a:pt x="20644" y="9906"/>
                  <a:pt x="20757" y="9831"/>
                  <a:pt x="20757" y="9717"/>
                </a:cubicBezTo>
                <a:lnTo>
                  <a:pt x="20606" y="9717"/>
                </a:lnTo>
                <a:lnTo>
                  <a:pt x="20606" y="9642"/>
                </a:lnTo>
                <a:cubicBezTo>
                  <a:pt x="20580" y="9642"/>
                  <a:pt x="20554" y="9624"/>
                  <a:pt x="20528" y="9613"/>
                </a:cubicBezTo>
                <a:lnTo>
                  <a:pt x="20528" y="9613"/>
                </a:lnTo>
                <a:cubicBezTo>
                  <a:pt x="20530" y="9618"/>
                  <a:pt x="20530" y="9627"/>
                  <a:pt x="20530" y="9642"/>
                </a:cubicBezTo>
                <a:lnTo>
                  <a:pt x="20266" y="9604"/>
                </a:lnTo>
                <a:close/>
                <a:moveTo>
                  <a:pt x="40946" y="9566"/>
                </a:moveTo>
                <a:cubicBezTo>
                  <a:pt x="40795" y="9566"/>
                  <a:pt x="40682" y="9642"/>
                  <a:pt x="40682" y="9793"/>
                </a:cubicBezTo>
                <a:lnTo>
                  <a:pt x="40795" y="9906"/>
                </a:lnTo>
                <a:lnTo>
                  <a:pt x="40833" y="9906"/>
                </a:lnTo>
                <a:cubicBezTo>
                  <a:pt x="40860" y="9933"/>
                  <a:pt x="40905" y="9960"/>
                  <a:pt x="40983" y="9960"/>
                </a:cubicBezTo>
                <a:cubicBezTo>
                  <a:pt x="41015" y="9960"/>
                  <a:pt x="41053" y="9955"/>
                  <a:pt x="41098" y="9944"/>
                </a:cubicBezTo>
                <a:lnTo>
                  <a:pt x="41173" y="9869"/>
                </a:lnTo>
                <a:cubicBezTo>
                  <a:pt x="41211" y="9831"/>
                  <a:pt x="41211" y="9831"/>
                  <a:pt x="41211" y="9793"/>
                </a:cubicBezTo>
                <a:cubicBezTo>
                  <a:pt x="41211" y="9679"/>
                  <a:pt x="41098" y="9566"/>
                  <a:pt x="40946" y="9566"/>
                </a:cubicBezTo>
                <a:close/>
                <a:moveTo>
                  <a:pt x="12226" y="9672"/>
                </a:moveTo>
                <a:cubicBezTo>
                  <a:pt x="12032" y="9672"/>
                  <a:pt x="11943" y="9765"/>
                  <a:pt x="11910" y="9831"/>
                </a:cubicBezTo>
                <a:lnTo>
                  <a:pt x="12061" y="10020"/>
                </a:lnTo>
                <a:lnTo>
                  <a:pt x="12137" y="10020"/>
                </a:lnTo>
                <a:cubicBezTo>
                  <a:pt x="12212" y="10020"/>
                  <a:pt x="12326" y="10020"/>
                  <a:pt x="12402" y="9982"/>
                </a:cubicBezTo>
                <a:cubicBezTo>
                  <a:pt x="12439" y="9944"/>
                  <a:pt x="12477" y="9869"/>
                  <a:pt x="12477" y="9831"/>
                </a:cubicBezTo>
                <a:cubicBezTo>
                  <a:pt x="12477" y="9793"/>
                  <a:pt x="12439" y="9793"/>
                  <a:pt x="12439" y="9755"/>
                </a:cubicBezTo>
                <a:lnTo>
                  <a:pt x="12326" y="9679"/>
                </a:lnTo>
                <a:cubicBezTo>
                  <a:pt x="12290" y="9674"/>
                  <a:pt x="12256" y="9672"/>
                  <a:pt x="12226" y="9672"/>
                </a:cubicBezTo>
                <a:close/>
                <a:moveTo>
                  <a:pt x="67374" y="9717"/>
                </a:moveTo>
                <a:cubicBezTo>
                  <a:pt x="67298" y="9717"/>
                  <a:pt x="67223" y="9717"/>
                  <a:pt x="67147" y="9793"/>
                </a:cubicBezTo>
                <a:cubicBezTo>
                  <a:pt x="67109" y="9831"/>
                  <a:pt x="67071" y="9869"/>
                  <a:pt x="67071" y="9944"/>
                </a:cubicBezTo>
                <a:lnTo>
                  <a:pt x="67223" y="9944"/>
                </a:lnTo>
                <a:cubicBezTo>
                  <a:pt x="67223" y="9982"/>
                  <a:pt x="67260" y="10020"/>
                  <a:pt x="67374" y="10058"/>
                </a:cubicBezTo>
                <a:cubicBezTo>
                  <a:pt x="67412" y="9982"/>
                  <a:pt x="67449" y="9944"/>
                  <a:pt x="67449" y="9906"/>
                </a:cubicBezTo>
                <a:lnTo>
                  <a:pt x="67563" y="9906"/>
                </a:lnTo>
                <a:cubicBezTo>
                  <a:pt x="67563" y="9755"/>
                  <a:pt x="67487" y="9717"/>
                  <a:pt x="67374" y="9717"/>
                </a:cubicBezTo>
                <a:close/>
                <a:moveTo>
                  <a:pt x="34859" y="9765"/>
                </a:moveTo>
                <a:cubicBezTo>
                  <a:pt x="34821" y="9765"/>
                  <a:pt x="34784" y="9774"/>
                  <a:pt x="34746" y="9793"/>
                </a:cubicBezTo>
                <a:cubicBezTo>
                  <a:pt x="34632" y="9831"/>
                  <a:pt x="34595" y="10058"/>
                  <a:pt x="34708" y="10133"/>
                </a:cubicBezTo>
                <a:cubicBezTo>
                  <a:pt x="34784" y="10171"/>
                  <a:pt x="34821" y="10171"/>
                  <a:pt x="34897" y="10171"/>
                </a:cubicBezTo>
                <a:lnTo>
                  <a:pt x="34935" y="10095"/>
                </a:lnTo>
                <a:lnTo>
                  <a:pt x="34897" y="10095"/>
                </a:lnTo>
                <a:lnTo>
                  <a:pt x="35048" y="9982"/>
                </a:lnTo>
                <a:lnTo>
                  <a:pt x="35048" y="9906"/>
                </a:lnTo>
                <a:lnTo>
                  <a:pt x="34973" y="9793"/>
                </a:lnTo>
                <a:cubicBezTo>
                  <a:pt x="34935" y="9774"/>
                  <a:pt x="34897" y="9765"/>
                  <a:pt x="34859" y="9765"/>
                </a:cubicBezTo>
                <a:close/>
                <a:moveTo>
                  <a:pt x="80606" y="9869"/>
                </a:moveTo>
                <a:lnTo>
                  <a:pt x="80455" y="9982"/>
                </a:lnTo>
                <a:lnTo>
                  <a:pt x="80455" y="10133"/>
                </a:lnTo>
                <a:lnTo>
                  <a:pt x="80569" y="10284"/>
                </a:lnTo>
                <a:cubicBezTo>
                  <a:pt x="80682" y="10284"/>
                  <a:pt x="80758" y="10247"/>
                  <a:pt x="80833" y="10209"/>
                </a:cubicBezTo>
                <a:cubicBezTo>
                  <a:pt x="80871" y="10171"/>
                  <a:pt x="80909" y="10133"/>
                  <a:pt x="80909" y="10020"/>
                </a:cubicBezTo>
                <a:lnTo>
                  <a:pt x="80909" y="9982"/>
                </a:lnTo>
                <a:lnTo>
                  <a:pt x="80758" y="9869"/>
                </a:lnTo>
                <a:close/>
                <a:moveTo>
                  <a:pt x="54708" y="9793"/>
                </a:moveTo>
                <a:cubicBezTo>
                  <a:pt x="54633" y="9869"/>
                  <a:pt x="54633" y="9982"/>
                  <a:pt x="54633" y="10058"/>
                </a:cubicBezTo>
                <a:cubicBezTo>
                  <a:pt x="54633" y="10058"/>
                  <a:pt x="54670" y="10095"/>
                  <a:pt x="54633" y="10095"/>
                </a:cubicBezTo>
                <a:lnTo>
                  <a:pt x="54708" y="10322"/>
                </a:lnTo>
                <a:lnTo>
                  <a:pt x="54859" y="10322"/>
                </a:lnTo>
                <a:cubicBezTo>
                  <a:pt x="54897" y="10341"/>
                  <a:pt x="54935" y="10351"/>
                  <a:pt x="54982" y="10351"/>
                </a:cubicBezTo>
                <a:cubicBezTo>
                  <a:pt x="55030" y="10351"/>
                  <a:pt x="55086" y="10341"/>
                  <a:pt x="55162" y="10322"/>
                </a:cubicBezTo>
                <a:lnTo>
                  <a:pt x="55238" y="10209"/>
                </a:lnTo>
                <a:lnTo>
                  <a:pt x="55238" y="10171"/>
                </a:lnTo>
                <a:cubicBezTo>
                  <a:pt x="55238" y="10020"/>
                  <a:pt x="55162" y="9831"/>
                  <a:pt x="54822" y="9793"/>
                </a:cubicBezTo>
                <a:close/>
                <a:moveTo>
                  <a:pt x="54027" y="10332"/>
                </a:moveTo>
                <a:lnTo>
                  <a:pt x="53990" y="10360"/>
                </a:lnTo>
                <a:cubicBezTo>
                  <a:pt x="53990" y="10360"/>
                  <a:pt x="54021" y="10360"/>
                  <a:pt x="54027" y="10332"/>
                </a:cubicBezTo>
                <a:close/>
                <a:moveTo>
                  <a:pt x="85408" y="9831"/>
                </a:moveTo>
                <a:cubicBezTo>
                  <a:pt x="85295" y="9906"/>
                  <a:pt x="85143" y="10058"/>
                  <a:pt x="85143" y="10209"/>
                </a:cubicBezTo>
                <a:cubicBezTo>
                  <a:pt x="85143" y="10284"/>
                  <a:pt x="85181" y="10360"/>
                  <a:pt x="85295" y="10398"/>
                </a:cubicBezTo>
                <a:cubicBezTo>
                  <a:pt x="85332" y="10417"/>
                  <a:pt x="85370" y="10426"/>
                  <a:pt x="85408" y="10426"/>
                </a:cubicBezTo>
                <a:cubicBezTo>
                  <a:pt x="85446" y="10426"/>
                  <a:pt x="85484" y="10417"/>
                  <a:pt x="85521" y="10398"/>
                </a:cubicBezTo>
                <a:cubicBezTo>
                  <a:pt x="85635" y="10322"/>
                  <a:pt x="85748" y="10209"/>
                  <a:pt x="85748" y="10095"/>
                </a:cubicBezTo>
                <a:cubicBezTo>
                  <a:pt x="85748" y="9982"/>
                  <a:pt x="85673" y="9869"/>
                  <a:pt x="85521" y="9831"/>
                </a:cubicBezTo>
                <a:close/>
                <a:moveTo>
                  <a:pt x="53801" y="9869"/>
                </a:moveTo>
                <a:lnTo>
                  <a:pt x="53725" y="9906"/>
                </a:lnTo>
                <a:cubicBezTo>
                  <a:pt x="53650" y="9982"/>
                  <a:pt x="53650" y="10095"/>
                  <a:pt x="53650" y="10171"/>
                </a:cubicBezTo>
                <a:cubicBezTo>
                  <a:pt x="53650" y="10322"/>
                  <a:pt x="53725" y="10436"/>
                  <a:pt x="53876" y="10436"/>
                </a:cubicBezTo>
                <a:lnTo>
                  <a:pt x="54028" y="10322"/>
                </a:lnTo>
                <a:lnTo>
                  <a:pt x="54028" y="10322"/>
                </a:lnTo>
                <a:cubicBezTo>
                  <a:pt x="54028" y="10326"/>
                  <a:pt x="54027" y="10329"/>
                  <a:pt x="54027" y="10332"/>
                </a:cubicBezTo>
                <a:lnTo>
                  <a:pt x="54027" y="10332"/>
                </a:lnTo>
                <a:lnTo>
                  <a:pt x="54141" y="10247"/>
                </a:lnTo>
                <a:cubicBezTo>
                  <a:pt x="54141" y="10247"/>
                  <a:pt x="54141" y="10209"/>
                  <a:pt x="54141" y="10171"/>
                </a:cubicBezTo>
                <a:cubicBezTo>
                  <a:pt x="54141" y="10095"/>
                  <a:pt x="54141" y="9982"/>
                  <a:pt x="54066" y="9944"/>
                </a:cubicBezTo>
                <a:cubicBezTo>
                  <a:pt x="53990" y="9869"/>
                  <a:pt x="53914" y="9869"/>
                  <a:pt x="53801" y="9869"/>
                </a:cubicBezTo>
                <a:close/>
                <a:moveTo>
                  <a:pt x="60810" y="9815"/>
                </a:moveTo>
                <a:cubicBezTo>
                  <a:pt x="60732" y="9815"/>
                  <a:pt x="60660" y="9842"/>
                  <a:pt x="60606" y="9869"/>
                </a:cubicBezTo>
                <a:cubicBezTo>
                  <a:pt x="60531" y="9944"/>
                  <a:pt x="60493" y="10095"/>
                  <a:pt x="60493" y="10209"/>
                </a:cubicBezTo>
                <a:lnTo>
                  <a:pt x="60493" y="10322"/>
                </a:lnTo>
                <a:lnTo>
                  <a:pt x="60644" y="10436"/>
                </a:lnTo>
                <a:cubicBezTo>
                  <a:pt x="60947" y="10436"/>
                  <a:pt x="60984" y="10171"/>
                  <a:pt x="60984" y="10058"/>
                </a:cubicBezTo>
                <a:cubicBezTo>
                  <a:pt x="61022" y="10020"/>
                  <a:pt x="61022" y="9982"/>
                  <a:pt x="61022" y="9982"/>
                </a:cubicBezTo>
                <a:lnTo>
                  <a:pt x="60909" y="9831"/>
                </a:lnTo>
                <a:cubicBezTo>
                  <a:pt x="60875" y="9820"/>
                  <a:pt x="60842" y="9815"/>
                  <a:pt x="60810" y="9815"/>
                </a:cubicBezTo>
                <a:close/>
                <a:moveTo>
                  <a:pt x="20190" y="10284"/>
                </a:moveTo>
                <a:cubicBezTo>
                  <a:pt x="20114" y="10284"/>
                  <a:pt x="19963" y="10322"/>
                  <a:pt x="19963" y="10511"/>
                </a:cubicBezTo>
                <a:lnTo>
                  <a:pt x="20076" y="10625"/>
                </a:lnTo>
                <a:cubicBezTo>
                  <a:pt x="20190" y="10625"/>
                  <a:pt x="20266" y="10625"/>
                  <a:pt x="20341" y="10587"/>
                </a:cubicBezTo>
                <a:lnTo>
                  <a:pt x="20379" y="10473"/>
                </a:lnTo>
                <a:cubicBezTo>
                  <a:pt x="20379" y="10398"/>
                  <a:pt x="20303" y="10322"/>
                  <a:pt x="20190" y="10284"/>
                </a:cubicBezTo>
                <a:close/>
                <a:moveTo>
                  <a:pt x="49529" y="10171"/>
                </a:moveTo>
                <a:lnTo>
                  <a:pt x="49340" y="10322"/>
                </a:lnTo>
                <a:lnTo>
                  <a:pt x="49340" y="10473"/>
                </a:lnTo>
                <a:lnTo>
                  <a:pt x="49566" y="10587"/>
                </a:lnTo>
                <a:cubicBezTo>
                  <a:pt x="49593" y="10614"/>
                  <a:pt x="49639" y="10640"/>
                  <a:pt x="49717" y="10640"/>
                </a:cubicBezTo>
                <a:cubicBezTo>
                  <a:pt x="49749" y="10640"/>
                  <a:pt x="49787" y="10636"/>
                  <a:pt x="49831" y="10625"/>
                </a:cubicBezTo>
                <a:lnTo>
                  <a:pt x="49944" y="10511"/>
                </a:lnTo>
                <a:lnTo>
                  <a:pt x="49944" y="10322"/>
                </a:lnTo>
                <a:lnTo>
                  <a:pt x="49755" y="10171"/>
                </a:lnTo>
                <a:lnTo>
                  <a:pt x="49680" y="10209"/>
                </a:lnTo>
                <a:lnTo>
                  <a:pt x="49604" y="10209"/>
                </a:lnTo>
                <a:lnTo>
                  <a:pt x="49529" y="10171"/>
                </a:lnTo>
                <a:close/>
                <a:moveTo>
                  <a:pt x="28129" y="10549"/>
                </a:moveTo>
                <a:cubicBezTo>
                  <a:pt x="28063" y="10549"/>
                  <a:pt x="27997" y="10587"/>
                  <a:pt x="28054" y="10662"/>
                </a:cubicBezTo>
                <a:lnTo>
                  <a:pt x="28205" y="10662"/>
                </a:lnTo>
                <a:cubicBezTo>
                  <a:pt x="28262" y="10587"/>
                  <a:pt x="28196" y="10549"/>
                  <a:pt x="28129" y="10549"/>
                </a:cubicBezTo>
                <a:close/>
                <a:moveTo>
                  <a:pt x="30927" y="10284"/>
                </a:moveTo>
                <a:lnTo>
                  <a:pt x="30814" y="10398"/>
                </a:lnTo>
                <a:lnTo>
                  <a:pt x="30776" y="10398"/>
                </a:lnTo>
                <a:cubicBezTo>
                  <a:pt x="30738" y="10473"/>
                  <a:pt x="30700" y="10511"/>
                  <a:pt x="30738" y="10625"/>
                </a:cubicBezTo>
                <a:lnTo>
                  <a:pt x="30852" y="10738"/>
                </a:lnTo>
                <a:cubicBezTo>
                  <a:pt x="30927" y="10738"/>
                  <a:pt x="31041" y="10700"/>
                  <a:pt x="31078" y="10662"/>
                </a:cubicBezTo>
                <a:cubicBezTo>
                  <a:pt x="31154" y="10625"/>
                  <a:pt x="31192" y="10549"/>
                  <a:pt x="31192" y="10511"/>
                </a:cubicBezTo>
                <a:cubicBezTo>
                  <a:pt x="31192" y="10398"/>
                  <a:pt x="31078" y="10284"/>
                  <a:pt x="30927" y="10284"/>
                </a:cubicBezTo>
                <a:close/>
                <a:moveTo>
                  <a:pt x="10707" y="10226"/>
                </a:moveTo>
                <a:cubicBezTo>
                  <a:pt x="10671" y="10226"/>
                  <a:pt x="10631" y="10232"/>
                  <a:pt x="10587" y="10247"/>
                </a:cubicBezTo>
                <a:lnTo>
                  <a:pt x="10473" y="10322"/>
                </a:lnTo>
                <a:lnTo>
                  <a:pt x="10473" y="10473"/>
                </a:lnTo>
                <a:cubicBezTo>
                  <a:pt x="10436" y="10625"/>
                  <a:pt x="10436" y="10776"/>
                  <a:pt x="10436" y="10927"/>
                </a:cubicBezTo>
                <a:lnTo>
                  <a:pt x="10587" y="11041"/>
                </a:lnTo>
                <a:cubicBezTo>
                  <a:pt x="10851" y="10965"/>
                  <a:pt x="11154" y="10852"/>
                  <a:pt x="11192" y="10511"/>
                </a:cubicBezTo>
                <a:lnTo>
                  <a:pt x="11003" y="10398"/>
                </a:lnTo>
                <a:lnTo>
                  <a:pt x="10965" y="10398"/>
                </a:lnTo>
                <a:cubicBezTo>
                  <a:pt x="10965" y="10398"/>
                  <a:pt x="10965" y="10398"/>
                  <a:pt x="10965" y="10360"/>
                </a:cubicBezTo>
                <a:cubicBezTo>
                  <a:pt x="10934" y="10330"/>
                  <a:pt x="10855" y="10226"/>
                  <a:pt x="10707" y="10226"/>
                </a:cubicBezTo>
                <a:close/>
                <a:moveTo>
                  <a:pt x="18489" y="10700"/>
                </a:moveTo>
                <a:cubicBezTo>
                  <a:pt x="18375" y="10700"/>
                  <a:pt x="18073" y="10700"/>
                  <a:pt x="18073" y="10927"/>
                </a:cubicBezTo>
                <a:lnTo>
                  <a:pt x="18110" y="11003"/>
                </a:lnTo>
                <a:cubicBezTo>
                  <a:pt x="18177" y="11047"/>
                  <a:pt x="18269" y="11065"/>
                  <a:pt x="18357" y="11065"/>
                </a:cubicBezTo>
                <a:cubicBezTo>
                  <a:pt x="18419" y="11065"/>
                  <a:pt x="18479" y="11056"/>
                  <a:pt x="18526" y="11041"/>
                </a:cubicBezTo>
                <a:cubicBezTo>
                  <a:pt x="18640" y="11003"/>
                  <a:pt x="18715" y="10927"/>
                  <a:pt x="18715" y="10814"/>
                </a:cubicBezTo>
                <a:lnTo>
                  <a:pt x="18564" y="10700"/>
                </a:lnTo>
                <a:close/>
                <a:moveTo>
                  <a:pt x="54217" y="10700"/>
                </a:moveTo>
                <a:cubicBezTo>
                  <a:pt x="54103" y="10700"/>
                  <a:pt x="53990" y="10700"/>
                  <a:pt x="53914" y="10738"/>
                </a:cubicBezTo>
                <a:cubicBezTo>
                  <a:pt x="53876" y="10814"/>
                  <a:pt x="53839" y="10852"/>
                  <a:pt x="53876" y="10965"/>
                </a:cubicBezTo>
                <a:lnTo>
                  <a:pt x="53914" y="11003"/>
                </a:lnTo>
                <a:cubicBezTo>
                  <a:pt x="53970" y="11058"/>
                  <a:pt x="54086" y="11093"/>
                  <a:pt x="54189" y="11093"/>
                </a:cubicBezTo>
                <a:cubicBezTo>
                  <a:pt x="54226" y="11093"/>
                  <a:pt x="54262" y="11089"/>
                  <a:pt x="54292" y="11078"/>
                </a:cubicBezTo>
                <a:cubicBezTo>
                  <a:pt x="54406" y="11041"/>
                  <a:pt x="54444" y="10965"/>
                  <a:pt x="54444" y="10852"/>
                </a:cubicBezTo>
                <a:cubicBezTo>
                  <a:pt x="54444" y="10852"/>
                  <a:pt x="54444" y="10814"/>
                  <a:pt x="54444" y="10814"/>
                </a:cubicBezTo>
                <a:lnTo>
                  <a:pt x="54292" y="10700"/>
                </a:lnTo>
                <a:close/>
                <a:moveTo>
                  <a:pt x="57166" y="10814"/>
                </a:moveTo>
                <a:lnTo>
                  <a:pt x="57052" y="10927"/>
                </a:lnTo>
                <a:cubicBezTo>
                  <a:pt x="57052" y="10927"/>
                  <a:pt x="57015" y="11003"/>
                  <a:pt x="57015" y="11041"/>
                </a:cubicBezTo>
                <a:lnTo>
                  <a:pt x="57015" y="11116"/>
                </a:lnTo>
                <a:lnTo>
                  <a:pt x="57090" y="11192"/>
                </a:lnTo>
                <a:cubicBezTo>
                  <a:pt x="57109" y="11211"/>
                  <a:pt x="57147" y="11220"/>
                  <a:pt x="57185" y="11220"/>
                </a:cubicBezTo>
                <a:cubicBezTo>
                  <a:pt x="57222" y="11220"/>
                  <a:pt x="57260" y="11211"/>
                  <a:pt x="57279" y="11192"/>
                </a:cubicBezTo>
                <a:cubicBezTo>
                  <a:pt x="57355" y="11154"/>
                  <a:pt x="57430" y="11078"/>
                  <a:pt x="57430" y="11003"/>
                </a:cubicBezTo>
                <a:cubicBezTo>
                  <a:pt x="57430" y="10927"/>
                  <a:pt x="57393" y="10889"/>
                  <a:pt x="57355" y="10852"/>
                </a:cubicBezTo>
                <a:cubicBezTo>
                  <a:pt x="57279" y="10814"/>
                  <a:pt x="57241" y="10814"/>
                  <a:pt x="57166" y="10814"/>
                </a:cubicBezTo>
                <a:close/>
                <a:moveTo>
                  <a:pt x="69642" y="10738"/>
                </a:moveTo>
                <a:lnTo>
                  <a:pt x="69567" y="10814"/>
                </a:lnTo>
                <a:cubicBezTo>
                  <a:pt x="69491" y="10889"/>
                  <a:pt x="69453" y="11003"/>
                  <a:pt x="69491" y="11154"/>
                </a:cubicBezTo>
                <a:lnTo>
                  <a:pt x="69642" y="11230"/>
                </a:lnTo>
                <a:lnTo>
                  <a:pt x="69718" y="11230"/>
                </a:lnTo>
                <a:cubicBezTo>
                  <a:pt x="69793" y="11230"/>
                  <a:pt x="69945" y="11230"/>
                  <a:pt x="69983" y="11116"/>
                </a:cubicBezTo>
                <a:lnTo>
                  <a:pt x="69869" y="10965"/>
                </a:lnTo>
                <a:cubicBezTo>
                  <a:pt x="69907" y="10965"/>
                  <a:pt x="69945" y="11003"/>
                  <a:pt x="69945" y="11003"/>
                </a:cubicBezTo>
                <a:cubicBezTo>
                  <a:pt x="69945" y="11003"/>
                  <a:pt x="69945" y="10965"/>
                  <a:pt x="69907" y="10965"/>
                </a:cubicBezTo>
                <a:cubicBezTo>
                  <a:pt x="69907" y="10927"/>
                  <a:pt x="69907" y="10852"/>
                  <a:pt x="69831" y="10776"/>
                </a:cubicBezTo>
                <a:cubicBezTo>
                  <a:pt x="69793" y="10776"/>
                  <a:pt x="69756" y="10738"/>
                  <a:pt x="69642" y="10738"/>
                </a:cubicBezTo>
                <a:close/>
                <a:moveTo>
                  <a:pt x="82535" y="10738"/>
                </a:moveTo>
                <a:cubicBezTo>
                  <a:pt x="82421" y="10738"/>
                  <a:pt x="82346" y="10776"/>
                  <a:pt x="82308" y="10814"/>
                </a:cubicBezTo>
                <a:cubicBezTo>
                  <a:pt x="82157" y="10889"/>
                  <a:pt x="82194" y="11116"/>
                  <a:pt x="82308" y="11230"/>
                </a:cubicBezTo>
                <a:lnTo>
                  <a:pt x="82383" y="11230"/>
                </a:lnTo>
                <a:cubicBezTo>
                  <a:pt x="82406" y="11241"/>
                  <a:pt x="82428" y="11245"/>
                  <a:pt x="82449" y="11245"/>
                </a:cubicBezTo>
                <a:cubicBezTo>
                  <a:pt x="82500" y="11245"/>
                  <a:pt x="82546" y="11219"/>
                  <a:pt x="82572" y="11192"/>
                </a:cubicBezTo>
                <a:cubicBezTo>
                  <a:pt x="82648" y="11154"/>
                  <a:pt x="82686" y="11041"/>
                  <a:pt x="82686" y="10965"/>
                </a:cubicBezTo>
                <a:cubicBezTo>
                  <a:pt x="82686" y="10889"/>
                  <a:pt x="82648" y="10814"/>
                  <a:pt x="82610" y="10776"/>
                </a:cubicBezTo>
                <a:lnTo>
                  <a:pt x="82535" y="10738"/>
                </a:lnTo>
                <a:close/>
                <a:moveTo>
                  <a:pt x="73007" y="10776"/>
                </a:moveTo>
                <a:lnTo>
                  <a:pt x="72818" y="10927"/>
                </a:lnTo>
                <a:cubicBezTo>
                  <a:pt x="72818" y="10927"/>
                  <a:pt x="72818" y="10965"/>
                  <a:pt x="72818" y="11003"/>
                </a:cubicBezTo>
                <a:cubicBezTo>
                  <a:pt x="72856" y="11116"/>
                  <a:pt x="72932" y="11267"/>
                  <a:pt x="73158" y="11305"/>
                </a:cubicBezTo>
                <a:lnTo>
                  <a:pt x="73310" y="11116"/>
                </a:lnTo>
                <a:cubicBezTo>
                  <a:pt x="73272" y="11116"/>
                  <a:pt x="73272" y="11078"/>
                  <a:pt x="73234" y="11041"/>
                </a:cubicBezTo>
                <a:cubicBezTo>
                  <a:pt x="73196" y="10927"/>
                  <a:pt x="73121" y="10852"/>
                  <a:pt x="73007" y="10776"/>
                </a:cubicBezTo>
                <a:close/>
                <a:moveTo>
                  <a:pt x="91041" y="10814"/>
                </a:moveTo>
                <a:lnTo>
                  <a:pt x="90890" y="10889"/>
                </a:lnTo>
                <a:cubicBezTo>
                  <a:pt x="90890" y="10889"/>
                  <a:pt x="90852" y="10927"/>
                  <a:pt x="90852" y="10965"/>
                </a:cubicBezTo>
                <a:cubicBezTo>
                  <a:pt x="90815" y="11003"/>
                  <a:pt x="90777" y="11041"/>
                  <a:pt x="90777" y="11116"/>
                </a:cubicBezTo>
                <a:cubicBezTo>
                  <a:pt x="90777" y="11154"/>
                  <a:pt x="90777" y="11267"/>
                  <a:pt x="91004" y="11305"/>
                </a:cubicBezTo>
                <a:lnTo>
                  <a:pt x="91155" y="11230"/>
                </a:lnTo>
                <a:cubicBezTo>
                  <a:pt x="91155" y="11192"/>
                  <a:pt x="91155" y="11192"/>
                  <a:pt x="91193" y="11154"/>
                </a:cubicBezTo>
                <a:cubicBezTo>
                  <a:pt x="91230" y="11116"/>
                  <a:pt x="91268" y="11041"/>
                  <a:pt x="91268" y="11003"/>
                </a:cubicBezTo>
                <a:cubicBezTo>
                  <a:pt x="91268" y="10965"/>
                  <a:pt x="91230" y="10852"/>
                  <a:pt x="91041" y="10814"/>
                </a:cubicBezTo>
                <a:close/>
                <a:moveTo>
                  <a:pt x="68829" y="10923"/>
                </a:moveTo>
                <a:cubicBezTo>
                  <a:pt x="68811" y="10923"/>
                  <a:pt x="68793" y="10925"/>
                  <a:pt x="68773" y="10927"/>
                </a:cubicBezTo>
                <a:lnTo>
                  <a:pt x="68659" y="11041"/>
                </a:lnTo>
                <a:lnTo>
                  <a:pt x="68659" y="11230"/>
                </a:lnTo>
                <a:lnTo>
                  <a:pt x="68773" y="11343"/>
                </a:lnTo>
                <a:cubicBezTo>
                  <a:pt x="68810" y="11343"/>
                  <a:pt x="68848" y="11343"/>
                  <a:pt x="68886" y="11381"/>
                </a:cubicBezTo>
                <a:lnTo>
                  <a:pt x="69113" y="11267"/>
                </a:lnTo>
                <a:cubicBezTo>
                  <a:pt x="69078" y="11161"/>
                  <a:pt x="69075" y="10923"/>
                  <a:pt x="68829" y="10923"/>
                </a:cubicBezTo>
                <a:close/>
                <a:moveTo>
                  <a:pt x="79908" y="10911"/>
                </a:moveTo>
                <a:cubicBezTo>
                  <a:pt x="79891" y="10911"/>
                  <a:pt x="79872" y="10916"/>
                  <a:pt x="79850" y="10927"/>
                </a:cubicBezTo>
                <a:lnTo>
                  <a:pt x="79775" y="10927"/>
                </a:lnTo>
                <a:cubicBezTo>
                  <a:pt x="79548" y="11116"/>
                  <a:pt x="79623" y="11305"/>
                  <a:pt x="79888" y="11381"/>
                </a:cubicBezTo>
                <a:lnTo>
                  <a:pt x="80039" y="11230"/>
                </a:lnTo>
                <a:cubicBezTo>
                  <a:pt x="80039" y="11230"/>
                  <a:pt x="80039" y="11192"/>
                  <a:pt x="80077" y="11192"/>
                </a:cubicBezTo>
                <a:cubicBezTo>
                  <a:pt x="80077" y="11154"/>
                  <a:pt x="80077" y="11116"/>
                  <a:pt x="80077" y="11116"/>
                </a:cubicBezTo>
                <a:cubicBezTo>
                  <a:pt x="80077" y="11041"/>
                  <a:pt x="80039" y="11003"/>
                  <a:pt x="80002" y="10965"/>
                </a:cubicBezTo>
                <a:cubicBezTo>
                  <a:pt x="79975" y="10938"/>
                  <a:pt x="79948" y="10911"/>
                  <a:pt x="79908" y="10911"/>
                </a:cubicBezTo>
                <a:close/>
                <a:moveTo>
                  <a:pt x="22761" y="10965"/>
                </a:moveTo>
                <a:cubicBezTo>
                  <a:pt x="22685" y="10965"/>
                  <a:pt x="22572" y="10965"/>
                  <a:pt x="22534" y="11041"/>
                </a:cubicBezTo>
                <a:cubicBezTo>
                  <a:pt x="22458" y="11078"/>
                  <a:pt x="22421" y="11154"/>
                  <a:pt x="22421" y="11192"/>
                </a:cubicBezTo>
                <a:cubicBezTo>
                  <a:pt x="22421" y="11305"/>
                  <a:pt x="22534" y="11381"/>
                  <a:pt x="22685" y="11419"/>
                </a:cubicBezTo>
                <a:lnTo>
                  <a:pt x="22799" y="11305"/>
                </a:lnTo>
                <a:cubicBezTo>
                  <a:pt x="22799" y="11305"/>
                  <a:pt x="22836" y="11305"/>
                  <a:pt x="22836" y="11267"/>
                </a:cubicBezTo>
                <a:cubicBezTo>
                  <a:pt x="22874" y="11267"/>
                  <a:pt x="22912" y="11230"/>
                  <a:pt x="22912" y="11154"/>
                </a:cubicBezTo>
                <a:cubicBezTo>
                  <a:pt x="22912" y="11078"/>
                  <a:pt x="22874" y="11041"/>
                  <a:pt x="22836" y="11003"/>
                </a:cubicBezTo>
                <a:lnTo>
                  <a:pt x="22761" y="10965"/>
                </a:lnTo>
                <a:close/>
                <a:moveTo>
                  <a:pt x="757" y="11078"/>
                </a:moveTo>
                <a:lnTo>
                  <a:pt x="606" y="11192"/>
                </a:lnTo>
                <a:cubicBezTo>
                  <a:pt x="606" y="11192"/>
                  <a:pt x="606" y="11230"/>
                  <a:pt x="606" y="11230"/>
                </a:cubicBezTo>
                <a:cubicBezTo>
                  <a:pt x="568" y="11267"/>
                  <a:pt x="568" y="11305"/>
                  <a:pt x="568" y="11343"/>
                </a:cubicBezTo>
                <a:cubicBezTo>
                  <a:pt x="568" y="11456"/>
                  <a:pt x="719" y="11494"/>
                  <a:pt x="757" y="11494"/>
                </a:cubicBezTo>
                <a:lnTo>
                  <a:pt x="946" y="11419"/>
                </a:lnTo>
                <a:cubicBezTo>
                  <a:pt x="984" y="11381"/>
                  <a:pt x="1059" y="11343"/>
                  <a:pt x="1059" y="11230"/>
                </a:cubicBezTo>
                <a:cubicBezTo>
                  <a:pt x="1059" y="11192"/>
                  <a:pt x="1059" y="11192"/>
                  <a:pt x="1059" y="11154"/>
                </a:cubicBezTo>
                <a:lnTo>
                  <a:pt x="908" y="11078"/>
                </a:lnTo>
                <a:close/>
                <a:moveTo>
                  <a:pt x="43101" y="11154"/>
                </a:moveTo>
                <a:lnTo>
                  <a:pt x="42988" y="11267"/>
                </a:lnTo>
                <a:lnTo>
                  <a:pt x="42988" y="11305"/>
                </a:lnTo>
                <a:cubicBezTo>
                  <a:pt x="42988" y="11419"/>
                  <a:pt x="42988" y="11494"/>
                  <a:pt x="43064" y="11570"/>
                </a:cubicBezTo>
                <a:lnTo>
                  <a:pt x="43139" y="11608"/>
                </a:lnTo>
                <a:cubicBezTo>
                  <a:pt x="43164" y="11620"/>
                  <a:pt x="43190" y="11624"/>
                  <a:pt x="43213" y="11624"/>
                </a:cubicBezTo>
                <a:cubicBezTo>
                  <a:pt x="43261" y="11624"/>
                  <a:pt x="43303" y="11608"/>
                  <a:pt x="43328" y="11608"/>
                </a:cubicBezTo>
                <a:cubicBezTo>
                  <a:pt x="43442" y="11532"/>
                  <a:pt x="43442" y="11456"/>
                  <a:pt x="43442" y="11419"/>
                </a:cubicBezTo>
                <a:cubicBezTo>
                  <a:pt x="43442" y="11381"/>
                  <a:pt x="43442" y="11381"/>
                  <a:pt x="43442" y="11343"/>
                </a:cubicBezTo>
                <a:cubicBezTo>
                  <a:pt x="43442" y="11343"/>
                  <a:pt x="43442" y="11343"/>
                  <a:pt x="43404" y="11305"/>
                </a:cubicBezTo>
                <a:lnTo>
                  <a:pt x="43290" y="11154"/>
                </a:lnTo>
                <a:close/>
                <a:moveTo>
                  <a:pt x="67525" y="11116"/>
                </a:moveTo>
                <a:lnTo>
                  <a:pt x="67374" y="11230"/>
                </a:lnTo>
                <a:lnTo>
                  <a:pt x="67374" y="11267"/>
                </a:lnTo>
                <a:cubicBezTo>
                  <a:pt x="67374" y="11381"/>
                  <a:pt x="67374" y="11532"/>
                  <a:pt x="67487" y="11608"/>
                </a:cubicBezTo>
                <a:cubicBezTo>
                  <a:pt x="67541" y="11634"/>
                  <a:pt x="67613" y="11661"/>
                  <a:pt x="67691" y="11661"/>
                </a:cubicBezTo>
                <a:cubicBezTo>
                  <a:pt x="67723" y="11661"/>
                  <a:pt x="67756" y="11657"/>
                  <a:pt x="67790" y="11645"/>
                </a:cubicBezTo>
                <a:lnTo>
                  <a:pt x="67903" y="11532"/>
                </a:lnTo>
                <a:cubicBezTo>
                  <a:pt x="67865" y="11419"/>
                  <a:pt x="67865" y="11116"/>
                  <a:pt x="67525" y="11116"/>
                </a:cubicBezTo>
                <a:close/>
                <a:moveTo>
                  <a:pt x="19698" y="11267"/>
                </a:moveTo>
                <a:cubicBezTo>
                  <a:pt x="19547" y="11267"/>
                  <a:pt x="19434" y="11267"/>
                  <a:pt x="19396" y="11343"/>
                </a:cubicBezTo>
                <a:cubicBezTo>
                  <a:pt x="19320" y="11381"/>
                  <a:pt x="19245" y="11456"/>
                  <a:pt x="19283" y="11608"/>
                </a:cubicBezTo>
                <a:lnTo>
                  <a:pt x="19396" y="11721"/>
                </a:lnTo>
                <a:cubicBezTo>
                  <a:pt x="19547" y="11721"/>
                  <a:pt x="19623" y="11721"/>
                  <a:pt x="19698" y="11645"/>
                </a:cubicBezTo>
                <a:cubicBezTo>
                  <a:pt x="19736" y="11608"/>
                  <a:pt x="19812" y="11570"/>
                  <a:pt x="19812" y="11456"/>
                </a:cubicBezTo>
                <a:cubicBezTo>
                  <a:pt x="19812" y="11419"/>
                  <a:pt x="19812" y="11381"/>
                  <a:pt x="19812" y="11381"/>
                </a:cubicBezTo>
                <a:lnTo>
                  <a:pt x="19698" y="11267"/>
                </a:lnTo>
                <a:close/>
                <a:moveTo>
                  <a:pt x="33536" y="11381"/>
                </a:moveTo>
                <a:lnTo>
                  <a:pt x="33385" y="11494"/>
                </a:lnTo>
                <a:lnTo>
                  <a:pt x="33385" y="11608"/>
                </a:lnTo>
                <a:lnTo>
                  <a:pt x="33536" y="11721"/>
                </a:lnTo>
                <a:cubicBezTo>
                  <a:pt x="33536" y="11721"/>
                  <a:pt x="33584" y="11770"/>
                  <a:pt x="33662" y="11770"/>
                </a:cubicBezTo>
                <a:cubicBezTo>
                  <a:pt x="33681" y="11770"/>
                  <a:pt x="33702" y="11766"/>
                  <a:pt x="33725" y="11759"/>
                </a:cubicBezTo>
                <a:lnTo>
                  <a:pt x="33838" y="11645"/>
                </a:lnTo>
                <a:lnTo>
                  <a:pt x="33838" y="11494"/>
                </a:lnTo>
                <a:lnTo>
                  <a:pt x="33687" y="11381"/>
                </a:lnTo>
                <a:close/>
                <a:moveTo>
                  <a:pt x="6428" y="11419"/>
                </a:moveTo>
                <a:cubicBezTo>
                  <a:pt x="6314" y="11494"/>
                  <a:pt x="6277" y="11721"/>
                  <a:pt x="6390" y="11797"/>
                </a:cubicBezTo>
                <a:cubicBezTo>
                  <a:pt x="6415" y="11797"/>
                  <a:pt x="6457" y="11814"/>
                  <a:pt x="6494" y="11814"/>
                </a:cubicBezTo>
                <a:cubicBezTo>
                  <a:pt x="6512" y="11814"/>
                  <a:pt x="6529" y="11809"/>
                  <a:pt x="6541" y="11797"/>
                </a:cubicBezTo>
                <a:lnTo>
                  <a:pt x="6617" y="11759"/>
                </a:lnTo>
                <a:lnTo>
                  <a:pt x="6579" y="11759"/>
                </a:lnTo>
                <a:lnTo>
                  <a:pt x="6730" y="11645"/>
                </a:lnTo>
                <a:lnTo>
                  <a:pt x="6730" y="11532"/>
                </a:lnTo>
                <a:lnTo>
                  <a:pt x="6655" y="11456"/>
                </a:lnTo>
                <a:cubicBezTo>
                  <a:pt x="6579" y="11419"/>
                  <a:pt x="6504" y="11419"/>
                  <a:pt x="6428" y="11419"/>
                </a:cubicBezTo>
                <a:close/>
                <a:moveTo>
                  <a:pt x="90825" y="11479"/>
                </a:moveTo>
                <a:cubicBezTo>
                  <a:pt x="90773" y="11479"/>
                  <a:pt x="90728" y="11505"/>
                  <a:pt x="90701" y="11532"/>
                </a:cubicBezTo>
                <a:cubicBezTo>
                  <a:pt x="90625" y="11570"/>
                  <a:pt x="90625" y="11645"/>
                  <a:pt x="90625" y="11759"/>
                </a:cubicBezTo>
                <a:lnTo>
                  <a:pt x="90777" y="11872"/>
                </a:lnTo>
                <a:lnTo>
                  <a:pt x="90890" y="11872"/>
                </a:lnTo>
                <a:lnTo>
                  <a:pt x="91041" y="11759"/>
                </a:lnTo>
                <a:lnTo>
                  <a:pt x="91041" y="11608"/>
                </a:lnTo>
                <a:lnTo>
                  <a:pt x="90890" y="11494"/>
                </a:lnTo>
                <a:cubicBezTo>
                  <a:pt x="90868" y="11483"/>
                  <a:pt x="90846" y="11479"/>
                  <a:pt x="90825" y="11479"/>
                </a:cubicBezTo>
                <a:close/>
                <a:moveTo>
                  <a:pt x="73196" y="11494"/>
                </a:moveTo>
                <a:lnTo>
                  <a:pt x="73083" y="11532"/>
                </a:lnTo>
                <a:cubicBezTo>
                  <a:pt x="73007" y="11570"/>
                  <a:pt x="72969" y="11645"/>
                  <a:pt x="72969" y="11683"/>
                </a:cubicBezTo>
                <a:cubicBezTo>
                  <a:pt x="72969" y="11835"/>
                  <a:pt x="73083" y="11910"/>
                  <a:pt x="73234" y="11910"/>
                </a:cubicBezTo>
                <a:lnTo>
                  <a:pt x="73385" y="11797"/>
                </a:lnTo>
                <a:cubicBezTo>
                  <a:pt x="73385" y="11797"/>
                  <a:pt x="73385" y="11759"/>
                  <a:pt x="73385" y="11759"/>
                </a:cubicBezTo>
                <a:cubicBezTo>
                  <a:pt x="73385" y="11721"/>
                  <a:pt x="73423" y="11683"/>
                  <a:pt x="73423" y="11645"/>
                </a:cubicBezTo>
                <a:cubicBezTo>
                  <a:pt x="73423" y="11532"/>
                  <a:pt x="73272" y="11494"/>
                  <a:pt x="73196" y="11494"/>
                </a:cubicBezTo>
                <a:close/>
                <a:moveTo>
                  <a:pt x="60186" y="11466"/>
                </a:moveTo>
                <a:cubicBezTo>
                  <a:pt x="60153" y="11466"/>
                  <a:pt x="60115" y="11475"/>
                  <a:pt x="60077" y="11494"/>
                </a:cubicBezTo>
                <a:cubicBezTo>
                  <a:pt x="60039" y="11494"/>
                  <a:pt x="59888" y="11532"/>
                  <a:pt x="59888" y="11683"/>
                </a:cubicBezTo>
                <a:lnTo>
                  <a:pt x="59888" y="11797"/>
                </a:lnTo>
                <a:lnTo>
                  <a:pt x="59964" y="11910"/>
                </a:lnTo>
                <a:cubicBezTo>
                  <a:pt x="60020" y="11929"/>
                  <a:pt x="60077" y="11939"/>
                  <a:pt x="60124" y="11939"/>
                </a:cubicBezTo>
                <a:cubicBezTo>
                  <a:pt x="60171" y="11939"/>
                  <a:pt x="60209" y="11929"/>
                  <a:pt x="60228" y="11910"/>
                </a:cubicBezTo>
                <a:cubicBezTo>
                  <a:pt x="60304" y="11872"/>
                  <a:pt x="60379" y="11797"/>
                  <a:pt x="60379" y="11683"/>
                </a:cubicBezTo>
                <a:cubicBezTo>
                  <a:pt x="60379" y="11608"/>
                  <a:pt x="60342" y="11532"/>
                  <a:pt x="60266" y="11494"/>
                </a:cubicBezTo>
                <a:cubicBezTo>
                  <a:pt x="60247" y="11475"/>
                  <a:pt x="60219" y="11466"/>
                  <a:pt x="60186" y="11466"/>
                </a:cubicBezTo>
                <a:close/>
                <a:moveTo>
                  <a:pt x="87790" y="11570"/>
                </a:moveTo>
                <a:cubicBezTo>
                  <a:pt x="87677" y="11645"/>
                  <a:pt x="87639" y="11872"/>
                  <a:pt x="87752" y="11948"/>
                </a:cubicBezTo>
                <a:cubicBezTo>
                  <a:pt x="87790" y="11986"/>
                  <a:pt x="87866" y="11986"/>
                  <a:pt x="87903" y="11986"/>
                </a:cubicBezTo>
                <a:lnTo>
                  <a:pt x="87979" y="11910"/>
                </a:lnTo>
                <a:lnTo>
                  <a:pt x="87903" y="11910"/>
                </a:lnTo>
                <a:lnTo>
                  <a:pt x="88092" y="11797"/>
                </a:lnTo>
                <a:lnTo>
                  <a:pt x="88092" y="11683"/>
                </a:lnTo>
                <a:lnTo>
                  <a:pt x="88017" y="11608"/>
                </a:lnTo>
                <a:cubicBezTo>
                  <a:pt x="87941" y="11570"/>
                  <a:pt x="87866" y="11570"/>
                  <a:pt x="87790" y="11570"/>
                </a:cubicBezTo>
                <a:close/>
                <a:moveTo>
                  <a:pt x="89799" y="10917"/>
                </a:moveTo>
                <a:cubicBezTo>
                  <a:pt x="89785" y="10917"/>
                  <a:pt x="89770" y="10920"/>
                  <a:pt x="89756" y="10927"/>
                </a:cubicBezTo>
                <a:cubicBezTo>
                  <a:pt x="89642" y="10927"/>
                  <a:pt x="89605" y="11041"/>
                  <a:pt x="89605" y="11041"/>
                </a:cubicBezTo>
                <a:lnTo>
                  <a:pt x="89642" y="11078"/>
                </a:lnTo>
                <a:cubicBezTo>
                  <a:pt x="89605" y="11116"/>
                  <a:pt x="89605" y="11154"/>
                  <a:pt x="89567" y="11192"/>
                </a:cubicBezTo>
                <a:cubicBezTo>
                  <a:pt x="89567" y="11116"/>
                  <a:pt x="89529" y="11078"/>
                  <a:pt x="89453" y="11041"/>
                </a:cubicBezTo>
                <a:lnTo>
                  <a:pt x="89340" y="11003"/>
                </a:lnTo>
                <a:cubicBezTo>
                  <a:pt x="89038" y="11078"/>
                  <a:pt x="88849" y="11154"/>
                  <a:pt x="88773" y="11419"/>
                </a:cubicBezTo>
                <a:cubicBezTo>
                  <a:pt x="88735" y="11532"/>
                  <a:pt x="88811" y="11608"/>
                  <a:pt x="88849" y="11645"/>
                </a:cubicBezTo>
                <a:lnTo>
                  <a:pt x="88886" y="11645"/>
                </a:lnTo>
                <a:cubicBezTo>
                  <a:pt x="88886" y="11645"/>
                  <a:pt x="88886" y="11683"/>
                  <a:pt x="88886" y="11683"/>
                </a:cubicBezTo>
                <a:cubicBezTo>
                  <a:pt x="88811" y="11797"/>
                  <a:pt x="88811" y="11948"/>
                  <a:pt x="89038" y="11986"/>
                </a:cubicBezTo>
                <a:cubicBezTo>
                  <a:pt x="89378" y="11948"/>
                  <a:pt x="89416" y="11797"/>
                  <a:pt x="89453" y="11683"/>
                </a:cubicBezTo>
                <a:cubicBezTo>
                  <a:pt x="89453" y="11608"/>
                  <a:pt x="89491" y="11570"/>
                  <a:pt x="89567" y="11532"/>
                </a:cubicBezTo>
                <a:lnTo>
                  <a:pt x="89642" y="11381"/>
                </a:lnTo>
                <a:cubicBezTo>
                  <a:pt x="89605" y="11381"/>
                  <a:pt x="89605" y="11343"/>
                  <a:pt x="89605" y="11343"/>
                </a:cubicBezTo>
                <a:lnTo>
                  <a:pt x="89605" y="11343"/>
                </a:lnTo>
                <a:cubicBezTo>
                  <a:pt x="89642" y="11381"/>
                  <a:pt x="89718" y="11381"/>
                  <a:pt x="89794" y="11419"/>
                </a:cubicBezTo>
                <a:lnTo>
                  <a:pt x="89983" y="11305"/>
                </a:lnTo>
                <a:cubicBezTo>
                  <a:pt x="89983" y="11267"/>
                  <a:pt x="90058" y="11230"/>
                  <a:pt x="90058" y="11154"/>
                </a:cubicBezTo>
                <a:lnTo>
                  <a:pt x="89907" y="11041"/>
                </a:lnTo>
                <a:cubicBezTo>
                  <a:pt x="89907" y="11041"/>
                  <a:pt x="89907" y="11041"/>
                  <a:pt x="89869" y="11003"/>
                </a:cubicBezTo>
                <a:cubicBezTo>
                  <a:pt x="89907" y="11003"/>
                  <a:pt x="89945" y="11041"/>
                  <a:pt x="89983" y="11041"/>
                </a:cubicBezTo>
                <a:cubicBezTo>
                  <a:pt x="89945" y="11041"/>
                  <a:pt x="89945" y="11003"/>
                  <a:pt x="89945" y="11003"/>
                </a:cubicBezTo>
                <a:cubicBezTo>
                  <a:pt x="89914" y="10972"/>
                  <a:pt x="89859" y="10917"/>
                  <a:pt x="89799" y="10917"/>
                </a:cubicBezTo>
                <a:close/>
                <a:moveTo>
                  <a:pt x="20350" y="11565"/>
                </a:moveTo>
                <a:cubicBezTo>
                  <a:pt x="20139" y="11565"/>
                  <a:pt x="20076" y="11728"/>
                  <a:pt x="20076" y="11797"/>
                </a:cubicBezTo>
                <a:cubicBezTo>
                  <a:pt x="20076" y="11835"/>
                  <a:pt x="20039" y="11872"/>
                  <a:pt x="20039" y="11872"/>
                </a:cubicBezTo>
                <a:lnTo>
                  <a:pt x="20114" y="12061"/>
                </a:lnTo>
                <a:cubicBezTo>
                  <a:pt x="20148" y="12072"/>
                  <a:pt x="20181" y="12077"/>
                  <a:pt x="20213" y="12077"/>
                </a:cubicBezTo>
                <a:cubicBezTo>
                  <a:pt x="20291" y="12077"/>
                  <a:pt x="20363" y="12050"/>
                  <a:pt x="20417" y="12024"/>
                </a:cubicBezTo>
                <a:cubicBezTo>
                  <a:pt x="20530" y="11948"/>
                  <a:pt x="20530" y="11797"/>
                  <a:pt x="20530" y="11683"/>
                </a:cubicBezTo>
                <a:lnTo>
                  <a:pt x="20417" y="11570"/>
                </a:lnTo>
                <a:cubicBezTo>
                  <a:pt x="20393" y="11567"/>
                  <a:pt x="20371" y="11565"/>
                  <a:pt x="20350" y="11565"/>
                </a:cubicBezTo>
                <a:close/>
                <a:moveTo>
                  <a:pt x="63517" y="11305"/>
                </a:moveTo>
                <a:lnTo>
                  <a:pt x="63291" y="11419"/>
                </a:lnTo>
                <a:cubicBezTo>
                  <a:pt x="63291" y="11419"/>
                  <a:pt x="63291" y="11456"/>
                  <a:pt x="63291" y="11456"/>
                </a:cubicBezTo>
                <a:cubicBezTo>
                  <a:pt x="63215" y="11456"/>
                  <a:pt x="63177" y="11532"/>
                  <a:pt x="63139" y="11570"/>
                </a:cubicBezTo>
                <a:lnTo>
                  <a:pt x="63139" y="11608"/>
                </a:lnTo>
                <a:cubicBezTo>
                  <a:pt x="63139" y="11683"/>
                  <a:pt x="63177" y="11721"/>
                  <a:pt x="63215" y="11759"/>
                </a:cubicBezTo>
                <a:cubicBezTo>
                  <a:pt x="63253" y="11835"/>
                  <a:pt x="63253" y="11872"/>
                  <a:pt x="63215" y="11986"/>
                </a:cubicBezTo>
                <a:lnTo>
                  <a:pt x="63328" y="12137"/>
                </a:lnTo>
                <a:cubicBezTo>
                  <a:pt x="63363" y="12144"/>
                  <a:pt x="63394" y="12147"/>
                  <a:pt x="63422" y="12147"/>
                </a:cubicBezTo>
                <a:cubicBezTo>
                  <a:pt x="63545" y="12147"/>
                  <a:pt x="63607" y="12085"/>
                  <a:pt x="63669" y="12024"/>
                </a:cubicBezTo>
                <a:lnTo>
                  <a:pt x="63706" y="12024"/>
                </a:lnTo>
                <a:cubicBezTo>
                  <a:pt x="63706" y="12024"/>
                  <a:pt x="63744" y="12061"/>
                  <a:pt x="63782" y="12061"/>
                </a:cubicBezTo>
                <a:cubicBezTo>
                  <a:pt x="63858" y="12061"/>
                  <a:pt x="63971" y="12024"/>
                  <a:pt x="63971" y="11910"/>
                </a:cubicBezTo>
                <a:cubicBezTo>
                  <a:pt x="64009" y="11910"/>
                  <a:pt x="64009" y="11872"/>
                  <a:pt x="64047" y="11835"/>
                </a:cubicBezTo>
                <a:lnTo>
                  <a:pt x="64047" y="11759"/>
                </a:lnTo>
                <a:cubicBezTo>
                  <a:pt x="64047" y="11683"/>
                  <a:pt x="64009" y="11608"/>
                  <a:pt x="63971" y="11532"/>
                </a:cubicBezTo>
                <a:cubicBezTo>
                  <a:pt x="63933" y="11494"/>
                  <a:pt x="63933" y="11456"/>
                  <a:pt x="63896" y="11419"/>
                </a:cubicBezTo>
                <a:lnTo>
                  <a:pt x="63782" y="11305"/>
                </a:lnTo>
                <a:cubicBezTo>
                  <a:pt x="63706" y="11324"/>
                  <a:pt x="63640" y="11334"/>
                  <a:pt x="63593" y="11334"/>
                </a:cubicBezTo>
                <a:cubicBezTo>
                  <a:pt x="63546" y="11334"/>
                  <a:pt x="63517" y="11324"/>
                  <a:pt x="63517" y="11305"/>
                </a:cubicBezTo>
                <a:close/>
                <a:moveTo>
                  <a:pt x="41816" y="11797"/>
                </a:moveTo>
                <a:cubicBezTo>
                  <a:pt x="41740" y="11835"/>
                  <a:pt x="41665" y="11872"/>
                  <a:pt x="41665" y="11986"/>
                </a:cubicBezTo>
                <a:lnTo>
                  <a:pt x="41778" y="12137"/>
                </a:lnTo>
                <a:cubicBezTo>
                  <a:pt x="41816" y="12137"/>
                  <a:pt x="41854" y="12175"/>
                  <a:pt x="41967" y="12175"/>
                </a:cubicBezTo>
                <a:lnTo>
                  <a:pt x="42081" y="12061"/>
                </a:lnTo>
                <a:lnTo>
                  <a:pt x="42081" y="11948"/>
                </a:lnTo>
                <a:lnTo>
                  <a:pt x="42043" y="11872"/>
                </a:lnTo>
                <a:cubicBezTo>
                  <a:pt x="42005" y="11835"/>
                  <a:pt x="41929" y="11797"/>
                  <a:pt x="41816" y="11797"/>
                </a:cubicBezTo>
                <a:close/>
                <a:moveTo>
                  <a:pt x="42988" y="11645"/>
                </a:moveTo>
                <a:cubicBezTo>
                  <a:pt x="42912" y="11645"/>
                  <a:pt x="42799" y="11645"/>
                  <a:pt x="42723" y="11835"/>
                </a:cubicBezTo>
                <a:lnTo>
                  <a:pt x="42837" y="11986"/>
                </a:lnTo>
                <a:cubicBezTo>
                  <a:pt x="42837" y="11986"/>
                  <a:pt x="42799" y="11948"/>
                  <a:pt x="42799" y="11948"/>
                </a:cubicBezTo>
                <a:cubicBezTo>
                  <a:pt x="42799" y="11948"/>
                  <a:pt x="42799" y="11948"/>
                  <a:pt x="42799" y="11986"/>
                </a:cubicBezTo>
                <a:cubicBezTo>
                  <a:pt x="42799" y="12024"/>
                  <a:pt x="42837" y="12099"/>
                  <a:pt x="42912" y="12137"/>
                </a:cubicBezTo>
                <a:cubicBezTo>
                  <a:pt x="42912" y="12175"/>
                  <a:pt x="42988" y="12175"/>
                  <a:pt x="43064" y="12175"/>
                </a:cubicBezTo>
                <a:lnTo>
                  <a:pt x="43177" y="12099"/>
                </a:lnTo>
                <a:cubicBezTo>
                  <a:pt x="43177" y="12061"/>
                  <a:pt x="43215" y="12024"/>
                  <a:pt x="43215" y="11986"/>
                </a:cubicBezTo>
                <a:cubicBezTo>
                  <a:pt x="43215" y="11835"/>
                  <a:pt x="43139" y="11683"/>
                  <a:pt x="42988" y="11645"/>
                </a:cubicBezTo>
                <a:close/>
                <a:moveTo>
                  <a:pt x="43744" y="11797"/>
                </a:moveTo>
                <a:cubicBezTo>
                  <a:pt x="43631" y="11797"/>
                  <a:pt x="43517" y="11835"/>
                  <a:pt x="43517" y="11948"/>
                </a:cubicBezTo>
                <a:lnTo>
                  <a:pt x="43631" y="12061"/>
                </a:lnTo>
                <a:lnTo>
                  <a:pt x="43593" y="12061"/>
                </a:lnTo>
                <a:cubicBezTo>
                  <a:pt x="43650" y="12146"/>
                  <a:pt x="43706" y="12189"/>
                  <a:pt x="43779" y="12189"/>
                </a:cubicBezTo>
                <a:cubicBezTo>
                  <a:pt x="43803" y="12189"/>
                  <a:pt x="43829" y="12184"/>
                  <a:pt x="43857" y="12175"/>
                </a:cubicBezTo>
                <a:lnTo>
                  <a:pt x="43971" y="12099"/>
                </a:lnTo>
                <a:cubicBezTo>
                  <a:pt x="43971" y="12099"/>
                  <a:pt x="43971" y="12061"/>
                  <a:pt x="43971" y="12024"/>
                </a:cubicBezTo>
                <a:cubicBezTo>
                  <a:pt x="43971" y="11910"/>
                  <a:pt x="43857" y="11797"/>
                  <a:pt x="43744" y="11797"/>
                </a:cubicBezTo>
                <a:close/>
                <a:moveTo>
                  <a:pt x="91117" y="11910"/>
                </a:moveTo>
                <a:lnTo>
                  <a:pt x="90928" y="11986"/>
                </a:lnTo>
                <a:cubicBezTo>
                  <a:pt x="90928" y="11986"/>
                  <a:pt x="90928" y="11986"/>
                  <a:pt x="90928" y="12024"/>
                </a:cubicBezTo>
                <a:cubicBezTo>
                  <a:pt x="90928" y="12024"/>
                  <a:pt x="90890" y="12061"/>
                  <a:pt x="90890" y="12099"/>
                </a:cubicBezTo>
                <a:cubicBezTo>
                  <a:pt x="90890" y="12175"/>
                  <a:pt x="90928" y="12213"/>
                  <a:pt x="90966" y="12250"/>
                </a:cubicBezTo>
                <a:lnTo>
                  <a:pt x="91117" y="12288"/>
                </a:lnTo>
                <a:cubicBezTo>
                  <a:pt x="91306" y="12250"/>
                  <a:pt x="91344" y="12175"/>
                  <a:pt x="91344" y="12099"/>
                </a:cubicBezTo>
                <a:lnTo>
                  <a:pt x="91193" y="11986"/>
                </a:lnTo>
                <a:cubicBezTo>
                  <a:pt x="91230" y="11986"/>
                  <a:pt x="91230" y="12024"/>
                  <a:pt x="91268" y="12024"/>
                </a:cubicBezTo>
                <a:cubicBezTo>
                  <a:pt x="91230" y="11986"/>
                  <a:pt x="91193" y="11910"/>
                  <a:pt x="91117" y="11910"/>
                </a:cubicBezTo>
                <a:close/>
                <a:moveTo>
                  <a:pt x="48583" y="11797"/>
                </a:moveTo>
                <a:cubicBezTo>
                  <a:pt x="48432" y="11797"/>
                  <a:pt x="48319" y="11835"/>
                  <a:pt x="48281" y="11986"/>
                </a:cubicBezTo>
                <a:lnTo>
                  <a:pt x="48432" y="12137"/>
                </a:lnTo>
                <a:cubicBezTo>
                  <a:pt x="48394" y="12137"/>
                  <a:pt x="48357" y="12099"/>
                  <a:pt x="48357" y="12061"/>
                </a:cubicBezTo>
                <a:cubicBezTo>
                  <a:pt x="48357" y="12099"/>
                  <a:pt x="48319" y="12137"/>
                  <a:pt x="48319" y="12137"/>
                </a:cubicBezTo>
                <a:cubicBezTo>
                  <a:pt x="48319" y="12213"/>
                  <a:pt x="48319" y="12250"/>
                  <a:pt x="48357" y="12326"/>
                </a:cubicBezTo>
                <a:lnTo>
                  <a:pt x="48432" y="12364"/>
                </a:lnTo>
                <a:cubicBezTo>
                  <a:pt x="48465" y="12375"/>
                  <a:pt x="48495" y="12379"/>
                  <a:pt x="48523" y="12379"/>
                </a:cubicBezTo>
                <a:cubicBezTo>
                  <a:pt x="48590" y="12379"/>
                  <a:pt x="48643" y="12353"/>
                  <a:pt x="48697" y="12326"/>
                </a:cubicBezTo>
                <a:cubicBezTo>
                  <a:pt x="48735" y="12288"/>
                  <a:pt x="48810" y="12213"/>
                  <a:pt x="48810" y="12099"/>
                </a:cubicBezTo>
                <a:cubicBezTo>
                  <a:pt x="48810" y="12024"/>
                  <a:pt x="48772" y="11910"/>
                  <a:pt x="48697" y="11835"/>
                </a:cubicBezTo>
                <a:lnTo>
                  <a:pt x="48583" y="11797"/>
                </a:lnTo>
                <a:close/>
                <a:moveTo>
                  <a:pt x="89098" y="12084"/>
                </a:moveTo>
                <a:cubicBezTo>
                  <a:pt x="89031" y="12084"/>
                  <a:pt x="88978" y="12110"/>
                  <a:pt x="88924" y="12137"/>
                </a:cubicBezTo>
                <a:cubicBezTo>
                  <a:pt x="88811" y="12175"/>
                  <a:pt x="88811" y="12288"/>
                  <a:pt x="88811" y="12326"/>
                </a:cubicBezTo>
                <a:cubicBezTo>
                  <a:pt x="88811" y="12364"/>
                  <a:pt x="88811" y="12402"/>
                  <a:pt x="88811" y="12439"/>
                </a:cubicBezTo>
                <a:lnTo>
                  <a:pt x="88962" y="12553"/>
                </a:lnTo>
                <a:cubicBezTo>
                  <a:pt x="89038" y="12553"/>
                  <a:pt x="89113" y="12515"/>
                  <a:pt x="89189" y="12477"/>
                </a:cubicBezTo>
                <a:cubicBezTo>
                  <a:pt x="89264" y="12439"/>
                  <a:pt x="89302" y="12364"/>
                  <a:pt x="89302" y="12250"/>
                </a:cubicBezTo>
                <a:cubicBezTo>
                  <a:pt x="89302" y="12250"/>
                  <a:pt x="89302" y="12213"/>
                  <a:pt x="89264" y="12213"/>
                </a:cubicBezTo>
                <a:lnTo>
                  <a:pt x="89189" y="12099"/>
                </a:lnTo>
                <a:cubicBezTo>
                  <a:pt x="89156" y="12088"/>
                  <a:pt x="89126" y="12084"/>
                  <a:pt x="89098" y="12084"/>
                </a:cubicBezTo>
                <a:close/>
                <a:moveTo>
                  <a:pt x="43253" y="12099"/>
                </a:moveTo>
                <a:cubicBezTo>
                  <a:pt x="43215" y="12099"/>
                  <a:pt x="43101" y="12137"/>
                  <a:pt x="43101" y="12326"/>
                </a:cubicBezTo>
                <a:lnTo>
                  <a:pt x="43101" y="12402"/>
                </a:lnTo>
                <a:lnTo>
                  <a:pt x="43139" y="12515"/>
                </a:lnTo>
                <a:cubicBezTo>
                  <a:pt x="43205" y="12537"/>
                  <a:pt x="43257" y="12559"/>
                  <a:pt x="43305" y="12559"/>
                </a:cubicBezTo>
                <a:cubicBezTo>
                  <a:pt x="43340" y="12559"/>
                  <a:pt x="43372" y="12547"/>
                  <a:pt x="43404" y="12515"/>
                </a:cubicBezTo>
                <a:cubicBezTo>
                  <a:pt x="43517" y="12477"/>
                  <a:pt x="43555" y="12402"/>
                  <a:pt x="43555" y="12326"/>
                </a:cubicBezTo>
                <a:cubicBezTo>
                  <a:pt x="43555" y="12250"/>
                  <a:pt x="43517" y="12175"/>
                  <a:pt x="43479" y="12137"/>
                </a:cubicBezTo>
                <a:cubicBezTo>
                  <a:pt x="43404" y="12099"/>
                  <a:pt x="43328" y="12099"/>
                  <a:pt x="43253" y="12099"/>
                </a:cubicBezTo>
                <a:close/>
                <a:moveTo>
                  <a:pt x="49590" y="12222"/>
                </a:moveTo>
                <a:cubicBezTo>
                  <a:pt x="49538" y="12222"/>
                  <a:pt x="49491" y="12232"/>
                  <a:pt x="49453" y="12250"/>
                </a:cubicBezTo>
                <a:cubicBezTo>
                  <a:pt x="49302" y="12326"/>
                  <a:pt x="49377" y="12553"/>
                  <a:pt x="49529" y="12553"/>
                </a:cubicBezTo>
                <a:cubicBezTo>
                  <a:pt x="49541" y="12565"/>
                  <a:pt x="49566" y="12574"/>
                  <a:pt x="49597" y="12574"/>
                </a:cubicBezTo>
                <a:cubicBezTo>
                  <a:pt x="49659" y="12574"/>
                  <a:pt x="49743" y="12540"/>
                  <a:pt x="49793" y="12439"/>
                </a:cubicBezTo>
                <a:lnTo>
                  <a:pt x="49755" y="12250"/>
                </a:lnTo>
                <a:cubicBezTo>
                  <a:pt x="49699" y="12232"/>
                  <a:pt x="49642" y="12222"/>
                  <a:pt x="49590" y="12222"/>
                </a:cubicBezTo>
                <a:close/>
                <a:moveTo>
                  <a:pt x="3668" y="12330"/>
                </a:moveTo>
                <a:cubicBezTo>
                  <a:pt x="3651" y="12330"/>
                  <a:pt x="3630" y="12339"/>
                  <a:pt x="3592" y="12364"/>
                </a:cubicBezTo>
                <a:cubicBezTo>
                  <a:pt x="3555" y="12402"/>
                  <a:pt x="3592" y="12402"/>
                  <a:pt x="3592" y="12402"/>
                </a:cubicBezTo>
                <a:lnTo>
                  <a:pt x="3441" y="12402"/>
                </a:lnTo>
                <a:cubicBezTo>
                  <a:pt x="3441" y="12477"/>
                  <a:pt x="3479" y="12553"/>
                  <a:pt x="3517" y="12591"/>
                </a:cubicBezTo>
                <a:cubicBezTo>
                  <a:pt x="3555" y="12628"/>
                  <a:pt x="3630" y="12628"/>
                  <a:pt x="3706" y="12628"/>
                </a:cubicBezTo>
                <a:cubicBezTo>
                  <a:pt x="3857" y="12628"/>
                  <a:pt x="3970" y="12553"/>
                  <a:pt x="3970" y="12402"/>
                </a:cubicBezTo>
                <a:lnTo>
                  <a:pt x="3819" y="12402"/>
                </a:lnTo>
                <a:cubicBezTo>
                  <a:pt x="3819" y="12402"/>
                  <a:pt x="3819" y="12402"/>
                  <a:pt x="3819" y="12364"/>
                </a:cubicBezTo>
                <a:cubicBezTo>
                  <a:pt x="3718" y="12364"/>
                  <a:pt x="3702" y="12330"/>
                  <a:pt x="3668" y="12330"/>
                </a:cubicBezTo>
                <a:close/>
                <a:moveTo>
                  <a:pt x="73650" y="12175"/>
                </a:moveTo>
                <a:lnTo>
                  <a:pt x="73461" y="12250"/>
                </a:lnTo>
                <a:lnTo>
                  <a:pt x="73461" y="12515"/>
                </a:lnTo>
                <a:lnTo>
                  <a:pt x="73574" y="12628"/>
                </a:lnTo>
                <a:cubicBezTo>
                  <a:pt x="73607" y="12640"/>
                  <a:pt x="73637" y="12644"/>
                  <a:pt x="73665" y="12644"/>
                </a:cubicBezTo>
                <a:cubicBezTo>
                  <a:pt x="73732" y="12644"/>
                  <a:pt x="73785" y="12617"/>
                  <a:pt x="73839" y="12591"/>
                </a:cubicBezTo>
                <a:cubicBezTo>
                  <a:pt x="73877" y="12553"/>
                  <a:pt x="73877" y="12515"/>
                  <a:pt x="73877" y="12439"/>
                </a:cubicBezTo>
                <a:cubicBezTo>
                  <a:pt x="73877" y="12326"/>
                  <a:pt x="73763" y="12213"/>
                  <a:pt x="73650" y="12175"/>
                </a:cubicBezTo>
                <a:close/>
                <a:moveTo>
                  <a:pt x="90247" y="12364"/>
                </a:moveTo>
                <a:lnTo>
                  <a:pt x="90096" y="12477"/>
                </a:lnTo>
                <a:lnTo>
                  <a:pt x="90096" y="12591"/>
                </a:lnTo>
                <a:lnTo>
                  <a:pt x="90210" y="12704"/>
                </a:lnTo>
                <a:cubicBezTo>
                  <a:pt x="90240" y="12704"/>
                  <a:pt x="90294" y="12753"/>
                  <a:pt x="90373" y="12753"/>
                </a:cubicBezTo>
                <a:cubicBezTo>
                  <a:pt x="90393" y="12753"/>
                  <a:pt x="90414" y="12749"/>
                  <a:pt x="90436" y="12742"/>
                </a:cubicBezTo>
                <a:lnTo>
                  <a:pt x="90550" y="12628"/>
                </a:lnTo>
                <a:lnTo>
                  <a:pt x="90550" y="12477"/>
                </a:lnTo>
                <a:lnTo>
                  <a:pt x="90399" y="12364"/>
                </a:lnTo>
                <a:close/>
                <a:moveTo>
                  <a:pt x="4651" y="12477"/>
                </a:moveTo>
                <a:cubicBezTo>
                  <a:pt x="4462" y="12477"/>
                  <a:pt x="4349" y="12515"/>
                  <a:pt x="4311" y="12628"/>
                </a:cubicBezTo>
                <a:lnTo>
                  <a:pt x="4311" y="12780"/>
                </a:lnTo>
                <a:cubicBezTo>
                  <a:pt x="4355" y="12824"/>
                  <a:pt x="4425" y="12842"/>
                  <a:pt x="4499" y="12842"/>
                </a:cubicBezTo>
                <a:cubicBezTo>
                  <a:pt x="4551" y="12842"/>
                  <a:pt x="4604" y="12833"/>
                  <a:pt x="4651" y="12818"/>
                </a:cubicBezTo>
                <a:cubicBezTo>
                  <a:pt x="4727" y="12780"/>
                  <a:pt x="4802" y="12704"/>
                  <a:pt x="4802" y="12628"/>
                </a:cubicBezTo>
                <a:cubicBezTo>
                  <a:pt x="4802" y="12591"/>
                  <a:pt x="4802" y="12591"/>
                  <a:pt x="4802" y="12553"/>
                </a:cubicBezTo>
                <a:lnTo>
                  <a:pt x="4651" y="12477"/>
                </a:lnTo>
                <a:close/>
                <a:moveTo>
                  <a:pt x="34746" y="12477"/>
                </a:moveTo>
                <a:lnTo>
                  <a:pt x="34595" y="12591"/>
                </a:lnTo>
                <a:lnTo>
                  <a:pt x="34595" y="12742"/>
                </a:lnTo>
                <a:lnTo>
                  <a:pt x="34746" y="12855"/>
                </a:lnTo>
                <a:lnTo>
                  <a:pt x="34897" y="12855"/>
                </a:lnTo>
                <a:lnTo>
                  <a:pt x="35048" y="12742"/>
                </a:lnTo>
                <a:lnTo>
                  <a:pt x="35048" y="12591"/>
                </a:lnTo>
                <a:lnTo>
                  <a:pt x="34897" y="12477"/>
                </a:lnTo>
                <a:close/>
                <a:moveTo>
                  <a:pt x="81363" y="12250"/>
                </a:moveTo>
                <a:cubicBezTo>
                  <a:pt x="81211" y="12326"/>
                  <a:pt x="81136" y="12439"/>
                  <a:pt x="81136" y="12553"/>
                </a:cubicBezTo>
                <a:cubicBezTo>
                  <a:pt x="81136" y="12704"/>
                  <a:pt x="81287" y="12818"/>
                  <a:pt x="81476" y="12855"/>
                </a:cubicBezTo>
                <a:lnTo>
                  <a:pt x="81627" y="12780"/>
                </a:lnTo>
                <a:cubicBezTo>
                  <a:pt x="81665" y="12704"/>
                  <a:pt x="81665" y="12628"/>
                  <a:pt x="81665" y="12553"/>
                </a:cubicBezTo>
                <a:cubicBezTo>
                  <a:pt x="81665" y="12402"/>
                  <a:pt x="81627" y="12326"/>
                  <a:pt x="81514" y="12250"/>
                </a:cubicBezTo>
                <a:close/>
                <a:moveTo>
                  <a:pt x="28697" y="12515"/>
                </a:moveTo>
                <a:lnTo>
                  <a:pt x="28583" y="12628"/>
                </a:lnTo>
                <a:lnTo>
                  <a:pt x="28583" y="12742"/>
                </a:lnTo>
                <a:lnTo>
                  <a:pt x="28697" y="12855"/>
                </a:lnTo>
                <a:cubicBezTo>
                  <a:pt x="28697" y="12855"/>
                  <a:pt x="28734" y="12893"/>
                  <a:pt x="28772" y="12893"/>
                </a:cubicBezTo>
                <a:lnTo>
                  <a:pt x="28961" y="12780"/>
                </a:lnTo>
                <a:cubicBezTo>
                  <a:pt x="28961" y="12742"/>
                  <a:pt x="28961" y="12742"/>
                  <a:pt x="28999" y="12704"/>
                </a:cubicBezTo>
                <a:lnTo>
                  <a:pt x="28886" y="12515"/>
                </a:lnTo>
                <a:close/>
                <a:moveTo>
                  <a:pt x="55569" y="12054"/>
                </a:moveTo>
                <a:cubicBezTo>
                  <a:pt x="55406" y="12054"/>
                  <a:pt x="55341" y="12147"/>
                  <a:pt x="55275" y="12213"/>
                </a:cubicBezTo>
                <a:cubicBezTo>
                  <a:pt x="55162" y="12213"/>
                  <a:pt x="55011" y="12213"/>
                  <a:pt x="54822" y="12402"/>
                </a:cubicBezTo>
                <a:lnTo>
                  <a:pt x="54822" y="12553"/>
                </a:lnTo>
                <a:cubicBezTo>
                  <a:pt x="54859" y="12591"/>
                  <a:pt x="54859" y="12628"/>
                  <a:pt x="54859" y="12666"/>
                </a:cubicBezTo>
                <a:cubicBezTo>
                  <a:pt x="54859" y="12704"/>
                  <a:pt x="54897" y="12780"/>
                  <a:pt x="54897" y="12855"/>
                </a:cubicBezTo>
                <a:lnTo>
                  <a:pt x="55049" y="12893"/>
                </a:lnTo>
                <a:lnTo>
                  <a:pt x="55275" y="12893"/>
                </a:lnTo>
                <a:lnTo>
                  <a:pt x="55427" y="12780"/>
                </a:lnTo>
                <a:lnTo>
                  <a:pt x="55427" y="12628"/>
                </a:lnTo>
                <a:cubicBezTo>
                  <a:pt x="55427" y="12628"/>
                  <a:pt x="55464" y="12628"/>
                  <a:pt x="55464" y="12591"/>
                </a:cubicBezTo>
                <a:lnTo>
                  <a:pt x="55729" y="12553"/>
                </a:lnTo>
                <a:cubicBezTo>
                  <a:pt x="55729" y="12553"/>
                  <a:pt x="55729" y="12515"/>
                  <a:pt x="55767" y="12477"/>
                </a:cubicBezTo>
                <a:cubicBezTo>
                  <a:pt x="55767" y="12402"/>
                  <a:pt x="55842" y="12326"/>
                  <a:pt x="55842" y="12250"/>
                </a:cubicBezTo>
                <a:cubicBezTo>
                  <a:pt x="55842" y="12175"/>
                  <a:pt x="55805" y="12137"/>
                  <a:pt x="55729" y="12099"/>
                </a:cubicBezTo>
                <a:lnTo>
                  <a:pt x="55653" y="12061"/>
                </a:lnTo>
                <a:cubicBezTo>
                  <a:pt x="55622" y="12056"/>
                  <a:pt x="55594" y="12054"/>
                  <a:pt x="55569" y="12054"/>
                </a:cubicBezTo>
                <a:close/>
                <a:moveTo>
                  <a:pt x="70928" y="12288"/>
                </a:moveTo>
                <a:lnTo>
                  <a:pt x="70814" y="12402"/>
                </a:lnTo>
                <a:cubicBezTo>
                  <a:pt x="70776" y="12553"/>
                  <a:pt x="70852" y="12666"/>
                  <a:pt x="70928" y="12704"/>
                </a:cubicBezTo>
                <a:cubicBezTo>
                  <a:pt x="70928" y="12742"/>
                  <a:pt x="70928" y="12742"/>
                  <a:pt x="70928" y="12742"/>
                </a:cubicBezTo>
                <a:lnTo>
                  <a:pt x="70928" y="12780"/>
                </a:lnTo>
                <a:lnTo>
                  <a:pt x="71041" y="12893"/>
                </a:lnTo>
                <a:cubicBezTo>
                  <a:pt x="71155" y="12893"/>
                  <a:pt x="71230" y="12893"/>
                  <a:pt x="71306" y="12855"/>
                </a:cubicBezTo>
                <a:cubicBezTo>
                  <a:pt x="71344" y="12818"/>
                  <a:pt x="71381" y="12742"/>
                  <a:pt x="71381" y="12666"/>
                </a:cubicBezTo>
                <a:lnTo>
                  <a:pt x="71381" y="12628"/>
                </a:lnTo>
                <a:lnTo>
                  <a:pt x="71306" y="12553"/>
                </a:lnTo>
                <a:cubicBezTo>
                  <a:pt x="71306" y="12553"/>
                  <a:pt x="71306" y="12515"/>
                  <a:pt x="71306" y="12515"/>
                </a:cubicBezTo>
                <a:lnTo>
                  <a:pt x="71230" y="12364"/>
                </a:lnTo>
                <a:cubicBezTo>
                  <a:pt x="71192" y="12364"/>
                  <a:pt x="71192" y="12364"/>
                  <a:pt x="71192" y="12326"/>
                </a:cubicBezTo>
                <a:cubicBezTo>
                  <a:pt x="71117" y="12326"/>
                  <a:pt x="71041" y="12288"/>
                  <a:pt x="70928" y="12288"/>
                </a:cubicBezTo>
                <a:close/>
                <a:moveTo>
                  <a:pt x="42459" y="12402"/>
                </a:moveTo>
                <a:lnTo>
                  <a:pt x="42345" y="12439"/>
                </a:lnTo>
                <a:cubicBezTo>
                  <a:pt x="42307" y="12477"/>
                  <a:pt x="42270" y="12553"/>
                  <a:pt x="42270" y="12628"/>
                </a:cubicBezTo>
                <a:cubicBezTo>
                  <a:pt x="42270" y="12780"/>
                  <a:pt x="42421" y="12931"/>
                  <a:pt x="42610" y="12969"/>
                </a:cubicBezTo>
                <a:lnTo>
                  <a:pt x="42761" y="12893"/>
                </a:lnTo>
                <a:cubicBezTo>
                  <a:pt x="42799" y="12818"/>
                  <a:pt x="42799" y="12742"/>
                  <a:pt x="42799" y="12704"/>
                </a:cubicBezTo>
                <a:cubicBezTo>
                  <a:pt x="42799" y="12628"/>
                  <a:pt x="42761" y="12439"/>
                  <a:pt x="42459" y="12402"/>
                </a:cubicBezTo>
                <a:close/>
                <a:moveTo>
                  <a:pt x="50020" y="12477"/>
                </a:moveTo>
                <a:lnTo>
                  <a:pt x="49831" y="12553"/>
                </a:lnTo>
                <a:cubicBezTo>
                  <a:pt x="49793" y="12591"/>
                  <a:pt x="49718" y="12704"/>
                  <a:pt x="49718" y="12818"/>
                </a:cubicBezTo>
                <a:cubicBezTo>
                  <a:pt x="49718" y="12893"/>
                  <a:pt x="49755" y="12969"/>
                  <a:pt x="49869" y="13007"/>
                </a:cubicBezTo>
                <a:lnTo>
                  <a:pt x="50058" y="12893"/>
                </a:lnTo>
                <a:cubicBezTo>
                  <a:pt x="50058" y="12893"/>
                  <a:pt x="50058" y="12893"/>
                  <a:pt x="50096" y="12855"/>
                </a:cubicBezTo>
                <a:cubicBezTo>
                  <a:pt x="50134" y="12818"/>
                  <a:pt x="50171" y="12742"/>
                  <a:pt x="50171" y="12666"/>
                </a:cubicBezTo>
                <a:cubicBezTo>
                  <a:pt x="50171" y="12591"/>
                  <a:pt x="50134" y="12515"/>
                  <a:pt x="50020" y="12477"/>
                </a:cubicBezTo>
                <a:close/>
                <a:moveTo>
                  <a:pt x="66315" y="12666"/>
                </a:moveTo>
                <a:cubicBezTo>
                  <a:pt x="66202" y="12666"/>
                  <a:pt x="66164" y="12704"/>
                  <a:pt x="66126" y="12704"/>
                </a:cubicBezTo>
                <a:cubicBezTo>
                  <a:pt x="66088" y="12742"/>
                  <a:pt x="66013" y="12818"/>
                  <a:pt x="66051" y="12969"/>
                </a:cubicBezTo>
                <a:lnTo>
                  <a:pt x="66202" y="13044"/>
                </a:lnTo>
                <a:lnTo>
                  <a:pt x="66315" y="13044"/>
                </a:lnTo>
                <a:lnTo>
                  <a:pt x="66429" y="12931"/>
                </a:lnTo>
                <a:lnTo>
                  <a:pt x="66429" y="12780"/>
                </a:lnTo>
                <a:lnTo>
                  <a:pt x="66315" y="12666"/>
                </a:lnTo>
                <a:close/>
                <a:moveTo>
                  <a:pt x="47220" y="12613"/>
                </a:moveTo>
                <a:cubicBezTo>
                  <a:pt x="47140" y="12613"/>
                  <a:pt x="47087" y="12640"/>
                  <a:pt x="47033" y="12666"/>
                </a:cubicBezTo>
                <a:cubicBezTo>
                  <a:pt x="46996" y="12704"/>
                  <a:pt x="46920" y="12780"/>
                  <a:pt x="46958" y="12893"/>
                </a:cubicBezTo>
                <a:lnTo>
                  <a:pt x="47033" y="13007"/>
                </a:lnTo>
                <a:lnTo>
                  <a:pt x="47109" y="13007"/>
                </a:lnTo>
                <a:cubicBezTo>
                  <a:pt x="47136" y="13033"/>
                  <a:pt x="47181" y="13060"/>
                  <a:pt x="47246" y="13060"/>
                </a:cubicBezTo>
                <a:cubicBezTo>
                  <a:pt x="47273" y="13060"/>
                  <a:pt x="47303" y="13055"/>
                  <a:pt x="47336" y="13044"/>
                </a:cubicBezTo>
                <a:lnTo>
                  <a:pt x="47449" y="12931"/>
                </a:lnTo>
                <a:lnTo>
                  <a:pt x="47449" y="12742"/>
                </a:lnTo>
                <a:lnTo>
                  <a:pt x="47336" y="12628"/>
                </a:lnTo>
                <a:cubicBezTo>
                  <a:pt x="47291" y="12617"/>
                  <a:pt x="47254" y="12613"/>
                  <a:pt x="47220" y="12613"/>
                </a:cubicBezTo>
                <a:close/>
                <a:moveTo>
                  <a:pt x="82346" y="12704"/>
                </a:moveTo>
                <a:cubicBezTo>
                  <a:pt x="82232" y="12704"/>
                  <a:pt x="82194" y="12742"/>
                  <a:pt x="82157" y="12780"/>
                </a:cubicBezTo>
                <a:cubicBezTo>
                  <a:pt x="82119" y="12818"/>
                  <a:pt x="82043" y="12893"/>
                  <a:pt x="82081" y="13007"/>
                </a:cubicBezTo>
                <a:lnTo>
                  <a:pt x="82232" y="13120"/>
                </a:lnTo>
                <a:lnTo>
                  <a:pt x="82346" y="13120"/>
                </a:lnTo>
                <a:lnTo>
                  <a:pt x="82459" y="13007"/>
                </a:lnTo>
                <a:lnTo>
                  <a:pt x="82459" y="12855"/>
                </a:lnTo>
                <a:lnTo>
                  <a:pt x="82346" y="12704"/>
                </a:lnTo>
                <a:close/>
                <a:moveTo>
                  <a:pt x="76674" y="12628"/>
                </a:moveTo>
                <a:lnTo>
                  <a:pt x="76561" y="12666"/>
                </a:lnTo>
                <a:cubicBezTo>
                  <a:pt x="76448" y="12742"/>
                  <a:pt x="76485" y="12931"/>
                  <a:pt x="76485" y="13044"/>
                </a:cubicBezTo>
                <a:lnTo>
                  <a:pt x="76561" y="13158"/>
                </a:lnTo>
                <a:cubicBezTo>
                  <a:pt x="76594" y="13169"/>
                  <a:pt x="76624" y="13173"/>
                  <a:pt x="76652" y="13173"/>
                </a:cubicBezTo>
                <a:cubicBezTo>
                  <a:pt x="76719" y="13173"/>
                  <a:pt x="76772" y="13147"/>
                  <a:pt x="76826" y="13120"/>
                </a:cubicBezTo>
                <a:cubicBezTo>
                  <a:pt x="76901" y="13082"/>
                  <a:pt x="76939" y="12969"/>
                  <a:pt x="76939" y="12893"/>
                </a:cubicBezTo>
                <a:cubicBezTo>
                  <a:pt x="76939" y="12742"/>
                  <a:pt x="76826" y="12628"/>
                  <a:pt x="76674" y="12628"/>
                </a:cubicBezTo>
                <a:close/>
                <a:moveTo>
                  <a:pt x="21324" y="12818"/>
                </a:moveTo>
                <a:cubicBezTo>
                  <a:pt x="21211" y="12818"/>
                  <a:pt x="20870" y="12855"/>
                  <a:pt x="20870" y="13196"/>
                </a:cubicBezTo>
                <a:lnTo>
                  <a:pt x="21059" y="13309"/>
                </a:lnTo>
                <a:cubicBezTo>
                  <a:pt x="21097" y="13271"/>
                  <a:pt x="21135" y="13271"/>
                  <a:pt x="21173" y="13271"/>
                </a:cubicBezTo>
                <a:cubicBezTo>
                  <a:pt x="21286" y="13233"/>
                  <a:pt x="21475" y="13196"/>
                  <a:pt x="21475" y="12969"/>
                </a:cubicBezTo>
                <a:cubicBezTo>
                  <a:pt x="21475" y="12969"/>
                  <a:pt x="21475" y="12931"/>
                  <a:pt x="21475" y="12931"/>
                </a:cubicBezTo>
                <a:lnTo>
                  <a:pt x="21324" y="12818"/>
                </a:lnTo>
                <a:close/>
                <a:moveTo>
                  <a:pt x="31101" y="13104"/>
                </a:moveTo>
                <a:cubicBezTo>
                  <a:pt x="31069" y="13104"/>
                  <a:pt x="31036" y="13109"/>
                  <a:pt x="31003" y="13120"/>
                </a:cubicBezTo>
                <a:cubicBezTo>
                  <a:pt x="30927" y="13120"/>
                  <a:pt x="30889" y="13196"/>
                  <a:pt x="30852" y="13271"/>
                </a:cubicBezTo>
                <a:lnTo>
                  <a:pt x="31003" y="13422"/>
                </a:lnTo>
                <a:cubicBezTo>
                  <a:pt x="31003" y="13449"/>
                  <a:pt x="31041" y="13476"/>
                  <a:pt x="31103" y="13476"/>
                </a:cubicBezTo>
                <a:cubicBezTo>
                  <a:pt x="31129" y="13476"/>
                  <a:pt x="31159" y="13471"/>
                  <a:pt x="31192" y="13460"/>
                </a:cubicBezTo>
                <a:lnTo>
                  <a:pt x="31305" y="13347"/>
                </a:lnTo>
                <a:lnTo>
                  <a:pt x="31305" y="13233"/>
                </a:lnTo>
                <a:lnTo>
                  <a:pt x="31268" y="13158"/>
                </a:lnTo>
                <a:cubicBezTo>
                  <a:pt x="31241" y="13131"/>
                  <a:pt x="31176" y="13104"/>
                  <a:pt x="31101" y="13104"/>
                </a:cubicBezTo>
                <a:close/>
                <a:moveTo>
                  <a:pt x="49491" y="13233"/>
                </a:moveTo>
                <a:cubicBezTo>
                  <a:pt x="49453" y="13233"/>
                  <a:pt x="49264" y="13233"/>
                  <a:pt x="49226" y="13385"/>
                </a:cubicBezTo>
                <a:lnTo>
                  <a:pt x="49377" y="13536"/>
                </a:lnTo>
                <a:cubicBezTo>
                  <a:pt x="49340" y="13536"/>
                  <a:pt x="49302" y="13499"/>
                  <a:pt x="49302" y="13498"/>
                </a:cubicBezTo>
                <a:lnTo>
                  <a:pt x="49302" y="13498"/>
                </a:lnTo>
                <a:cubicBezTo>
                  <a:pt x="49340" y="13536"/>
                  <a:pt x="49377" y="13611"/>
                  <a:pt x="49453" y="13611"/>
                </a:cubicBezTo>
                <a:lnTo>
                  <a:pt x="49642" y="13498"/>
                </a:lnTo>
                <a:cubicBezTo>
                  <a:pt x="49642" y="13498"/>
                  <a:pt x="49680" y="13460"/>
                  <a:pt x="49680" y="13385"/>
                </a:cubicBezTo>
                <a:lnTo>
                  <a:pt x="49680" y="13347"/>
                </a:lnTo>
                <a:lnTo>
                  <a:pt x="49529" y="13233"/>
                </a:lnTo>
                <a:close/>
                <a:moveTo>
                  <a:pt x="27819" y="13261"/>
                </a:moveTo>
                <a:cubicBezTo>
                  <a:pt x="27797" y="13261"/>
                  <a:pt x="27774" y="13264"/>
                  <a:pt x="27751" y="13271"/>
                </a:cubicBezTo>
                <a:cubicBezTo>
                  <a:pt x="27676" y="13271"/>
                  <a:pt x="27638" y="13347"/>
                  <a:pt x="27600" y="13422"/>
                </a:cubicBezTo>
                <a:lnTo>
                  <a:pt x="27714" y="13574"/>
                </a:lnTo>
                <a:cubicBezTo>
                  <a:pt x="27740" y="13600"/>
                  <a:pt x="27786" y="13627"/>
                  <a:pt x="27851" y="13627"/>
                </a:cubicBezTo>
                <a:cubicBezTo>
                  <a:pt x="27877" y="13627"/>
                  <a:pt x="27907" y="13623"/>
                  <a:pt x="27940" y="13611"/>
                </a:cubicBezTo>
                <a:lnTo>
                  <a:pt x="28054" y="13498"/>
                </a:lnTo>
                <a:lnTo>
                  <a:pt x="28054" y="13422"/>
                </a:lnTo>
                <a:lnTo>
                  <a:pt x="28016" y="13309"/>
                </a:lnTo>
                <a:cubicBezTo>
                  <a:pt x="27986" y="13309"/>
                  <a:pt x="27907" y="13261"/>
                  <a:pt x="27819" y="13261"/>
                </a:cubicBezTo>
                <a:close/>
                <a:moveTo>
                  <a:pt x="36939" y="13196"/>
                </a:moveTo>
                <a:lnTo>
                  <a:pt x="36825" y="13309"/>
                </a:lnTo>
                <a:lnTo>
                  <a:pt x="36825" y="13498"/>
                </a:lnTo>
                <a:lnTo>
                  <a:pt x="36939" y="13611"/>
                </a:lnTo>
                <a:cubicBezTo>
                  <a:pt x="36972" y="13623"/>
                  <a:pt x="37002" y="13627"/>
                  <a:pt x="37029" y="13627"/>
                </a:cubicBezTo>
                <a:cubicBezTo>
                  <a:pt x="37093" y="13627"/>
                  <a:pt x="37139" y="13600"/>
                  <a:pt x="37166" y="13574"/>
                </a:cubicBezTo>
                <a:cubicBezTo>
                  <a:pt x="37241" y="13536"/>
                  <a:pt x="37279" y="13498"/>
                  <a:pt x="37279" y="13422"/>
                </a:cubicBezTo>
                <a:cubicBezTo>
                  <a:pt x="37279" y="13347"/>
                  <a:pt x="37241" y="13309"/>
                  <a:pt x="37166" y="13233"/>
                </a:cubicBezTo>
                <a:cubicBezTo>
                  <a:pt x="37128" y="13196"/>
                  <a:pt x="37052" y="13196"/>
                  <a:pt x="36939" y="13196"/>
                </a:cubicBezTo>
                <a:close/>
                <a:moveTo>
                  <a:pt x="18489" y="13271"/>
                </a:moveTo>
                <a:cubicBezTo>
                  <a:pt x="18375" y="13385"/>
                  <a:pt x="18375" y="13574"/>
                  <a:pt x="18489" y="13687"/>
                </a:cubicBezTo>
                <a:lnTo>
                  <a:pt x="18564" y="13725"/>
                </a:lnTo>
                <a:cubicBezTo>
                  <a:pt x="18678" y="13725"/>
                  <a:pt x="18753" y="13725"/>
                  <a:pt x="18791" y="13687"/>
                </a:cubicBezTo>
                <a:cubicBezTo>
                  <a:pt x="18867" y="13611"/>
                  <a:pt x="18904" y="13536"/>
                  <a:pt x="18904" y="13460"/>
                </a:cubicBezTo>
                <a:cubicBezTo>
                  <a:pt x="18904" y="13422"/>
                  <a:pt x="18904" y="13422"/>
                  <a:pt x="18904" y="13385"/>
                </a:cubicBezTo>
                <a:lnTo>
                  <a:pt x="18753" y="13271"/>
                </a:lnTo>
                <a:close/>
                <a:moveTo>
                  <a:pt x="76826" y="13347"/>
                </a:moveTo>
                <a:lnTo>
                  <a:pt x="76637" y="13460"/>
                </a:lnTo>
                <a:cubicBezTo>
                  <a:pt x="76637" y="13498"/>
                  <a:pt x="76637" y="13498"/>
                  <a:pt x="76599" y="13536"/>
                </a:cubicBezTo>
                <a:lnTo>
                  <a:pt x="76712" y="13725"/>
                </a:lnTo>
                <a:lnTo>
                  <a:pt x="76901" y="13725"/>
                </a:lnTo>
                <a:lnTo>
                  <a:pt x="77053" y="13611"/>
                </a:lnTo>
                <a:lnTo>
                  <a:pt x="77053" y="13498"/>
                </a:lnTo>
                <a:lnTo>
                  <a:pt x="76939" y="13385"/>
                </a:lnTo>
                <a:cubicBezTo>
                  <a:pt x="76901" y="13385"/>
                  <a:pt x="76864" y="13347"/>
                  <a:pt x="76826" y="13347"/>
                </a:cubicBezTo>
                <a:close/>
                <a:moveTo>
                  <a:pt x="90474" y="13498"/>
                </a:moveTo>
                <a:lnTo>
                  <a:pt x="90323" y="13574"/>
                </a:lnTo>
                <a:cubicBezTo>
                  <a:pt x="90323" y="13611"/>
                  <a:pt x="90247" y="13687"/>
                  <a:pt x="90247" y="13763"/>
                </a:cubicBezTo>
                <a:cubicBezTo>
                  <a:pt x="90247" y="13876"/>
                  <a:pt x="90361" y="13914"/>
                  <a:pt x="90474" y="13952"/>
                </a:cubicBezTo>
                <a:lnTo>
                  <a:pt x="90588" y="13876"/>
                </a:lnTo>
                <a:cubicBezTo>
                  <a:pt x="90625" y="13801"/>
                  <a:pt x="90663" y="13725"/>
                  <a:pt x="90663" y="13649"/>
                </a:cubicBezTo>
                <a:cubicBezTo>
                  <a:pt x="90663" y="13574"/>
                  <a:pt x="90588" y="13498"/>
                  <a:pt x="90474" y="13498"/>
                </a:cubicBezTo>
                <a:close/>
                <a:moveTo>
                  <a:pt x="81400" y="13536"/>
                </a:moveTo>
                <a:lnTo>
                  <a:pt x="81287" y="13649"/>
                </a:lnTo>
                <a:lnTo>
                  <a:pt x="81287" y="13876"/>
                </a:lnTo>
                <a:lnTo>
                  <a:pt x="81438" y="13990"/>
                </a:lnTo>
                <a:lnTo>
                  <a:pt x="81552" y="13990"/>
                </a:lnTo>
                <a:lnTo>
                  <a:pt x="81703" y="13838"/>
                </a:lnTo>
                <a:cubicBezTo>
                  <a:pt x="81703" y="13838"/>
                  <a:pt x="81703" y="13801"/>
                  <a:pt x="81703" y="13801"/>
                </a:cubicBezTo>
                <a:cubicBezTo>
                  <a:pt x="81703" y="13763"/>
                  <a:pt x="81703" y="13763"/>
                  <a:pt x="81703" y="13725"/>
                </a:cubicBezTo>
                <a:cubicBezTo>
                  <a:pt x="81703" y="13725"/>
                  <a:pt x="81703" y="13611"/>
                  <a:pt x="81589" y="13574"/>
                </a:cubicBezTo>
                <a:cubicBezTo>
                  <a:pt x="81552" y="13536"/>
                  <a:pt x="81476" y="13536"/>
                  <a:pt x="81400" y="13536"/>
                </a:cubicBezTo>
                <a:close/>
                <a:moveTo>
                  <a:pt x="24387" y="13649"/>
                </a:moveTo>
                <a:lnTo>
                  <a:pt x="24198" y="13687"/>
                </a:lnTo>
                <a:cubicBezTo>
                  <a:pt x="24084" y="13801"/>
                  <a:pt x="24084" y="13990"/>
                  <a:pt x="24198" y="14103"/>
                </a:cubicBezTo>
                <a:cubicBezTo>
                  <a:pt x="24251" y="14130"/>
                  <a:pt x="24304" y="14156"/>
                  <a:pt x="24371" y="14156"/>
                </a:cubicBezTo>
                <a:cubicBezTo>
                  <a:pt x="24399" y="14156"/>
                  <a:pt x="24429" y="14152"/>
                  <a:pt x="24462" y="14141"/>
                </a:cubicBezTo>
                <a:lnTo>
                  <a:pt x="24576" y="14027"/>
                </a:lnTo>
                <a:lnTo>
                  <a:pt x="24576" y="13990"/>
                </a:lnTo>
                <a:cubicBezTo>
                  <a:pt x="24576" y="13801"/>
                  <a:pt x="24462" y="13725"/>
                  <a:pt x="24387" y="13649"/>
                </a:cubicBezTo>
                <a:close/>
                <a:moveTo>
                  <a:pt x="7373" y="13687"/>
                </a:moveTo>
                <a:lnTo>
                  <a:pt x="7222" y="13838"/>
                </a:lnTo>
                <a:lnTo>
                  <a:pt x="7373" y="13876"/>
                </a:lnTo>
                <a:lnTo>
                  <a:pt x="7222" y="13876"/>
                </a:lnTo>
                <a:cubicBezTo>
                  <a:pt x="7146" y="13914"/>
                  <a:pt x="7071" y="13990"/>
                  <a:pt x="7108" y="14179"/>
                </a:cubicBezTo>
                <a:lnTo>
                  <a:pt x="7222" y="14254"/>
                </a:lnTo>
                <a:cubicBezTo>
                  <a:pt x="7335" y="14254"/>
                  <a:pt x="7411" y="14216"/>
                  <a:pt x="7449" y="14216"/>
                </a:cubicBezTo>
                <a:cubicBezTo>
                  <a:pt x="7487" y="14179"/>
                  <a:pt x="7487" y="14179"/>
                  <a:pt x="7487" y="14179"/>
                </a:cubicBezTo>
                <a:lnTo>
                  <a:pt x="7638" y="14065"/>
                </a:lnTo>
                <a:cubicBezTo>
                  <a:pt x="7638" y="14065"/>
                  <a:pt x="7638" y="14027"/>
                  <a:pt x="7638" y="13990"/>
                </a:cubicBezTo>
                <a:cubicBezTo>
                  <a:pt x="7638" y="13763"/>
                  <a:pt x="7487" y="13687"/>
                  <a:pt x="7373" y="13687"/>
                </a:cubicBezTo>
                <a:close/>
                <a:moveTo>
                  <a:pt x="77449" y="13759"/>
                </a:moveTo>
                <a:cubicBezTo>
                  <a:pt x="77231" y="13759"/>
                  <a:pt x="77166" y="13960"/>
                  <a:pt x="77166" y="14065"/>
                </a:cubicBezTo>
                <a:lnTo>
                  <a:pt x="77128" y="14103"/>
                </a:lnTo>
                <a:lnTo>
                  <a:pt x="77279" y="14254"/>
                </a:lnTo>
                <a:cubicBezTo>
                  <a:pt x="77506" y="14216"/>
                  <a:pt x="77657" y="14103"/>
                  <a:pt x="77657" y="13914"/>
                </a:cubicBezTo>
                <a:cubicBezTo>
                  <a:pt x="77657" y="13876"/>
                  <a:pt x="77657" y="13876"/>
                  <a:pt x="77657" y="13876"/>
                </a:cubicBezTo>
                <a:lnTo>
                  <a:pt x="77506" y="13763"/>
                </a:lnTo>
                <a:cubicBezTo>
                  <a:pt x="77486" y="13760"/>
                  <a:pt x="77467" y="13759"/>
                  <a:pt x="77449" y="13759"/>
                </a:cubicBezTo>
                <a:close/>
                <a:moveTo>
                  <a:pt x="12552" y="13602"/>
                </a:moveTo>
                <a:cubicBezTo>
                  <a:pt x="12438" y="13602"/>
                  <a:pt x="12350" y="13669"/>
                  <a:pt x="12288" y="13763"/>
                </a:cubicBezTo>
                <a:lnTo>
                  <a:pt x="12364" y="13838"/>
                </a:lnTo>
                <a:lnTo>
                  <a:pt x="12288" y="13838"/>
                </a:lnTo>
                <a:lnTo>
                  <a:pt x="12061" y="13914"/>
                </a:lnTo>
                <a:lnTo>
                  <a:pt x="12023" y="13914"/>
                </a:lnTo>
                <a:cubicBezTo>
                  <a:pt x="12023" y="13952"/>
                  <a:pt x="11986" y="14027"/>
                  <a:pt x="11986" y="14141"/>
                </a:cubicBezTo>
                <a:lnTo>
                  <a:pt x="12137" y="14254"/>
                </a:lnTo>
                <a:lnTo>
                  <a:pt x="12175" y="14254"/>
                </a:lnTo>
                <a:cubicBezTo>
                  <a:pt x="12250" y="14292"/>
                  <a:pt x="12288" y="14292"/>
                  <a:pt x="12402" y="14292"/>
                </a:cubicBezTo>
                <a:lnTo>
                  <a:pt x="12515" y="14216"/>
                </a:lnTo>
                <a:cubicBezTo>
                  <a:pt x="12515" y="14216"/>
                  <a:pt x="12515" y="14179"/>
                  <a:pt x="12515" y="14179"/>
                </a:cubicBezTo>
                <a:cubicBezTo>
                  <a:pt x="12553" y="14141"/>
                  <a:pt x="12591" y="14065"/>
                  <a:pt x="12553" y="13952"/>
                </a:cubicBezTo>
                <a:lnTo>
                  <a:pt x="12704" y="13876"/>
                </a:lnTo>
                <a:cubicBezTo>
                  <a:pt x="12704" y="13838"/>
                  <a:pt x="12742" y="13801"/>
                  <a:pt x="12742" y="13725"/>
                </a:cubicBezTo>
                <a:lnTo>
                  <a:pt x="12742" y="13687"/>
                </a:lnTo>
                <a:lnTo>
                  <a:pt x="12628" y="13611"/>
                </a:lnTo>
                <a:cubicBezTo>
                  <a:pt x="12602" y="13605"/>
                  <a:pt x="12576" y="13602"/>
                  <a:pt x="12552" y="13602"/>
                </a:cubicBezTo>
                <a:close/>
                <a:moveTo>
                  <a:pt x="37717" y="13898"/>
                </a:moveTo>
                <a:cubicBezTo>
                  <a:pt x="37686" y="13898"/>
                  <a:pt x="37652" y="13903"/>
                  <a:pt x="37619" y="13914"/>
                </a:cubicBezTo>
                <a:lnTo>
                  <a:pt x="37544" y="14027"/>
                </a:lnTo>
                <a:lnTo>
                  <a:pt x="37544" y="14216"/>
                </a:lnTo>
                <a:lnTo>
                  <a:pt x="37619" y="14330"/>
                </a:lnTo>
                <a:cubicBezTo>
                  <a:pt x="37674" y="14348"/>
                  <a:pt x="37720" y="14355"/>
                  <a:pt x="37759" y="14355"/>
                </a:cubicBezTo>
                <a:cubicBezTo>
                  <a:pt x="37882" y="14355"/>
                  <a:pt x="37940" y="14283"/>
                  <a:pt x="37997" y="14254"/>
                </a:cubicBezTo>
                <a:cubicBezTo>
                  <a:pt x="38073" y="14216"/>
                  <a:pt x="38111" y="14141"/>
                  <a:pt x="38111" y="14065"/>
                </a:cubicBezTo>
                <a:cubicBezTo>
                  <a:pt x="38111" y="13990"/>
                  <a:pt x="38035" y="13914"/>
                  <a:pt x="37959" y="13914"/>
                </a:cubicBezTo>
                <a:lnTo>
                  <a:pt x="37884" y="13952"/>
                </a:lnTo>
                <a:cubicBezTo>
                  <a:pt x="37857" y="13925"/>
                  <a:pt x="37793" y="13898"/>
                  <a:pt x="37717" y="13898"/>
                </a:cubicBezTo>
                <a:close/>
                <a:moveTo>
                  <a:pt x="71608" y="14065"/>
                </a:moveTo>
                <a:cubicBezTo>
                  <a:pt x="71495" y="14065"/>
                  <a:pt x="71381" y="14141"/>
                  <a:pt x="71381" y="14254"/>
                </a:cubicBezTo>
                <a:cubicBezTo>
                  <a:pt x="71381" y="14292"/>
                  <a:pt x="71419" y="14405"/>
                  <a:pt x="71570" y="14443"/>
                </a:cubicBezTo>
                <a:cubicBezTo>
                  <a:pt x="71608" y="14443"/>
                  <a:pt x="71646" y="14443"/>
                  <a:pt x="71722" y="14405"/>
                </a:cubicBezTo>
                <a:cubicBezTo>
                  <a:pt x="71722" y="14405"/>
                  <a:pt x="71873" y="14330"/>
                  <a:pt x="71873" y="14216"/>
                </a:cubicBezTo>
                <a:lnTo>
                  <a:pt x="71873" y="14179"/>
                </a:lnTo>
                <a:cubicBezTo>
                  <a:pt x="71835" y="14103"/>
                  <a:pt x="71722" y="14065"/>
                  <a:pt x="71608" y="14065"/>
                </a:cubicBezTo>
                <a:close/>
                <a:moveTo>
                  <a:pt x="10662" y="14103"/>
                </a:moveTo>
                <a:lnTo>
                  <a:pt x="10436" y="14179"/>
                </a:lnTo>
                <a:lnTo>
                  <a:pt x="10436" y="14330"/>
                </a:lnTo>
                <a:lnTo>
                  <a:pt x="10662" y="14443"/>
                </a:lnTo>
                <a:lnTo>
                  <a:pt x="10625" y="14443"/>
                </a:lnTo>
                <a:cubicBezTo>
                  <a:pt x="10625" y="14476"/>
                  <a:pt x="10681" y="14564"/>
                  <a:pt x="10817" y="14564"/>
                </a:cubicBezTo>
                <a:cubicBezTo>
                  <a:pt x="10839" y="14564"/>
                  <a:pt x="10863" y="14562"/>
                  <a:pt x="10889" y="14557"/>
                </a:cubicBezTo>
                <a:lnTo>
                  <a:pt x="11003" y="14443"/>
                </a:lnTo>
                <a:cubicBezTo>
                  <a:pt x="11003" y="14443"/>
                  <a:pt x="11003" y="14405"/>
                  <a:pt x="11003" y="14405"/>
                </a:cubicBezTo>
                <a:cubicBezTo>
                  <a:pt x="11003" y="14216"/>
                  <a:pt x="10814" y="14141"/>
                  <a:pt x="10738" y="14103"/>
                </a:cubicBezTo>
                <a:close/>
                <a:moveTo>
                  <a:pt x="77922" y="14216"/>
                </a:moveTo>
                <a:lnTo>
                  <a:pt x="77884" y="14254"/>
                </a:lnTo>
                <a:cubicBezTo>
                  <a:pt x="77809" y="14292"/>
                  <a:pt x="77695" y="14368"/>
                  <a:pt x="77695" y="14557"/>
                </a:cubicBezTo>
                <a:lnTo>
                  <a:pt x="77695" y="14594"/>
                </a:lnTo>
                <a:cubicBezTo>
                  <a:pt x="77771" y="14708"/>
                  <a:pt x="77847" y="14784"/>
                  <a:pt x="77998" y="14859"/>
                </a:cubicBezTo>
                <a:lnTo>
                  <a:pt x="78149" y="14821"/>
                </a:lnTo>
                <a:cubicBezTo>
                  <a:pt x="78262" y="14746"/>
                  <a:pt x="78338" y="14594"/>
                  <a:pt x="78338" y="14481"/>
                </a:cubicBezTo>
                <a:cubicBezTo>
                  <a:pt x="78338" y="14368"/>
                  <a:pt x="78262" y="14216"/>
                  <a:pt x="77998" y="14216"/>
                </a:cubicBezTo>
                <a:close/>
                <a:moveTo>
                  <a:pt x="5332" y="14594"/>
                </a:moveTo>
                <a:lnTo>
                  <a:pt x="5142" y="14670"/>
                </a:lnTo>
                <a:cubicBezTo>
                  <a:pt x="5067" y="14670"/>
                  <a:pt x="4953" y="14746"/>
                  <a:pt x="5029" y="14935"/>
                </a:cubicBezTo>
                <a:lnTo>
                  <a:pt x="5142" y="15010"/>
                </a:lnTo>
                <a:cubicBezTo>
                  <a:pt x="5218" y="15010"/>
                  <a:pt x="5332" y="15010"/>
                  <a:pt x="5369" y="14973"/>
                </a:cubicBezTo>
                <a:cubicBezTo>
                  <a:pt x="5407" y="14935"/>
                  <a:pt x="5445" y="14859"/>
                  <a:pt x="5445" y="14784"/>
                </a:cubicBezTo>
                <a:cubicBezTo>
                  <a:pt x="5445" y="14708"/>
                  <a:pt x="5407" y="14632"/>
                  <a:pt x="5332" y="14594"/>
                </a:cubicBezTo>
                <a:close/>
                <a:moveTo>
                  <a:pt x="53423" y="14594"/>
                </a:moveTo>
                <a:cubicBezTo>
                  <a:pt x="53309" y="14708"/>
                  <a:pt x="53309" y="14897"/>
                  <a:pt x="53423" y="14973"/>
                </a:cubicBezTo>
                <a:cubicBezTo>
                  <a:pt x="53450" y="14999"/>
                  <a:pt x="53495" y="15026"/>
                  <a:pt x="53573" y="15026"/>
                </a:cubicBezTo>
                <a:cubicBezTo>
                  <a:pt x="53605" y="15026"/>
                  <a:pt x="53643" y="15021"/>
                  <a:pt x="53687" y="15010"/>
                </a:cubicBezTo>
                <a:lnTo>
                  <a:pt x="53801" y="14935"/>
                </a:lnTo>
                <a:cubicBezTo>
                  <a:pt x="53801" y="14897"/>
                  <a:pt x="53763" y="14859"/>
                  <a:pt x="53801" y="14859"/>
                </a:cubicBezTo>
                <a:cubicBezTo>
                  <a:pt x="53801" y="14708"/>
                  <a:pt x="53687" y="14594"/>
                  <a:pt x="53536" y="14594"/>
                </a:cubicBezTo>
                <a:close/>
                <a:moveTo>
                  <a:pt x="629" y="14806"/>
                </a:moveTo>
                <a:cubicBezTo>
                  <a:pt x="596" y="14806"/>
                  <a:pt x="563" y="14810"/>
                  <a:pt x="530" y="14821"/>
                </a:cubicBezTo>
                <a:cubicBezTo>
                  <a:pt x="379" y="14859"/>
                  <a:pt x="303" y="14973"/>
                  <a:pt x="303" y="15124"/>
                </a:cubicBezTo>
                <a:lnTo>
                  <a:pt x="417" y="15237"/>
                </a:lnTo>
                <a:cubicBezTo>
                  <a:pt x="568" y="15237"/>
                  <a:pt x="719" y="15237"/>
                  <a:pt x="795" y="15162"/>
                </a:cubicBezTo>
                <a:cubicBezTo>
                  <a:pt x="832" y="15124"/>
                  <a:pt x="870" y="15086"/>
                  <a:pt x="870" y="14973"/>
                </a:cubicBezTo>
                <a:cubicBezTo>
                  <a:pt x="870" y="14973"/>
                  <a:pt x="870" y="14973"/>
                  <a:pt x="870" y="14935"/>
                </a:cubicBezTo>
                <a:lnTo>
                  <a:pt x="832" y="14859"/>
                </a:lnTo>
                <a:cubicBezTo>
                  <a:pt x="779" y="14832"/>
                  <a:pt x="707" y="14806"/>
                  <a:pt x="629" y="14806"/>
                </a:cubicBezTo>
                <a:close/>
                <a:moveTo>
                  <a:pt x="22912" y="14784"/>
                </a:moveTo>
                <a:cubicBezTo>
                  <a:pt x="22836" y="14784"/>
                  <a:pt x="22723" y="14821"/>
                  <a:pt x="22723" y="15010"/>
                </a:cubicBezTo>
                <a:lnTo>
                  <a:pt x="22723" y="15086"/>
                </a:lnTo>
                <a:lnTo>
                  <a:pt x="22799" y="15199"/>
                </a:lnTo>
                <a:cubicBezTo>
                  <a:pt x="22855" y="15237"/>
                  <a:pt x="22912" y="15247"/>
                  <a:pt x="22959" y="15247"/>
                </a:cubicBezTo>
                <a:cubicBezTo>
                  <a:pt x="23007" y="15247"/>
                  <a:pt x="23044" y="15237"/>
                  <a:pt x="23063" y="15237"/>
                </a:cubicBezTo>
                <a:cubicBezTo>
                  <a:pt x="23139" y="15162"/>
                  <a:pt x="23177" y="15086"/>
                  <a:pt x="23177" y="15010"/>
                </a:cubicBezTo>
                <a:cubicBezTo>
                  <a:pt x="23177" y="14935"/>
                  <a:pt x="23139" y="14859"/>
                  <a:pt x="23101" y="14821"/>
                </a:cubicBezTo>
                <a:cubicBezTo>
                  <a:pt x="23025" y="14784"/>
                  <a:pt x="22950" y="14784"/>
                  <a:pt x="22912" y="14784"/>
                </a:cubicBezTo>
                <a:close/>
                <a:moveTo>
                  <a:pt x="84432" y="14881"/>
                </a:moveTo>
                <a:cubicBezTo>
                  <a:pt x="84409" y="14881"/>
                  <a:pt x="84383" y="14886"/>
                  <a:pt x="84349" y="14897"/>
                </a:cubicBezTo>
                <a:lnTo>
                  <a:pt x="84236" y="15010"/>
                </a:lnTo>
                <a:lnTo>
                  <a:pt x="84236" y="15124"/>
                </a:lnTo>
                <a:lnTo>
                  <a:pt x="84349" y="15237"/>
                </a:lnTo>
                <a:cubicBezTo>
                  <a:pt x="84387" y="15237"/>
                  <a:pt x="84425" y="15275"/>
                  <a:pt x="84463" y="15275"/>
                </a:cubicBezTo>
                <a:lnTo>
                  <a:pt x="84652" y="15124"/>
                </a:lnTo>
                <a:cubicBezTo>
                  <a:pt x="84652" y="15048"/>
                  <a:pt x="84652" y="14973"/>
                  <a:pt x="84538" y="14935"/>
                </a:cubicBezTo>
                <a:cubicBezTo>
                  <a:pt x="84512" y="14908"/>
                  <a:pt x="84485" y="14881"/>
                  <a:pt x="84432" y="14881"/>
                </a:cubicBezTo>
                <a:close/>
                <a:moveTo>
                  <a:pt x="71480" y="14995"/>
                </a:moveTo>
                <a:cubicBezTo>
                  <a:pt x="71413" y="14995"/>
                  <a:pt x="71359" y="15021"/>
                  <a:pt x="71306" y="15048"/>
                </a:cubicBezTo>
                <a:cubicBezTo>
                  <a:pt x="71230" y="15124"/>
                  <a:pt x="71230" y="15199"/>
                  <a:pt x="71230" y="15313"/>
                </a:cubicBezTo>
                <a:lnTo>
                  <a:pt x="71344" y="15426"/>
                </a:lnTo>
                <a:cubicBezTo>
                  <a:pt x="71400" y="15445"/>
                  <a:pt x="71448" y="15455"/>
                  <a:pt x="71490" y="15455"/>
                </a:cubicBezTo>
                <a:cubicBezTo>
                  <a:pt x="71533" y="15455"/>
                  <a:pt x="71570" y="15445"/>
                  <a:pt x="71608" y="15426"/>
                </a:cubicBezTo>
                <a:cubicBezTo>
                  <a:pt x="71684" y="15351"/>
                  <a:pt x="71684" y="15237"/>
                  <a:pt x="71684" y="15199"/>
                </a:cubicBezTo>
                <a:cubicBezTo>
                  <a:pt x="71684" y="15162"/>
                  <a:pt x="71684" y="15124"/>
                  <a:pt x="71684" y="15086"/>
                </a:cubicBezTo>
                <a:lnTo>
                  <a:pt x="71570" y="15010"/>
                </a:lnTo>
                <a:cubicBezTo>
                  <a:pt x="71537" y="14999"/>
                  <a:pt x="71507" y="14995"/>
                  <a:pt x="71480" y="14995"/>
                </a:cubicBezTo>
                <a:close/>
                <a:moveTo>
                  <a:pt x="13876" y="15237"/>
                </a:moveTo>
                <a:cubicBezTo>
                  <a:pt x="13687" y="15275"/>
                  <a:pt x="13574" y="15313"/>
                  <a:pt x="13498" y="15426"/>
                </a:cubicBezTo>
                <a:lnTo>
                  <a:pt x="13649" y="15577"/>
                </a:lnTo>
                <a:lnTo>
                  <a:pt x="13725" y="15577"/>
                </a:lnTo>
                <a:cubicBezTo>
                  <a:pt x="13763" y="15577"/>
                  <a:pt x="13810" y="15587"/>
                  <a:pt x="13852" y="15587"/>
                </a:cubicBezTo>
                <a:cubicBezTo>
                  <a:pt x="13895" y="15587"/>
                  <a:pt x="13933" y="15577"/>
                  <a:pt x="13952" y="15540"/>
                </a:cubicBezTo>
                <a:cubicBezTo>
                  <a:pt x="13989" y="15502"/>
                  <a:pt x="14027" y="15464"/>
                  <a:pt x="14027" y="15426"/>
                </a:cubicBezTo>
                <a:cubicBezTo>
                  <a:pt x="14027" y="15388"/>
                  <a:pt x="14027" y="15351"/>
                  <a:pt x="14027" y="15351"/>
                </a:cubicBezTo>
                <a:lnTo>
                  <a:pt x="13876" y="15237"/>
                </a:lnTo>
                <a:close/>
                <a:moveTo>
                  <a:pt x="58760" y="15448"/>
                </a:moveTo>
                <a:cubicBezTo>
                  <a:pt x="58738" y="15448"/>
                  <a:pt x="58711" y="15453"/>
                  <a:pt x="58678" y="15464"/>
                </a:cubicBezTo>
                <a:lnTo>
                  <a:pt x="58565" y="15577"/>
                </a:lnTo>
                <a:lnTo>
                  <a:pt x="58565" y="15691"/>
                </a:lnTo>
                <a:lnTo>
                  <a:pt x="58678" y="15804"/>
                </a:lnTo>
                <a:cubicBezTo>
                  <a:pt x="58716" y="15804"/>
                  <a:pt x="58754" y="15842"/>
                  <a:pt x="58791" y="15842"/>
                </a:cubicBezTo>
                <a:lnTo>
                  <a:pt x="58981" y="15691"/>
                </a:lnTo>
                <a:cubicBezTo>
                  <a:pt x="58981" y="15615"/>
                  <a:pt x="58981" y="15540"/>
                  <a:pt x="58867" y="15502"/>
                </a:cubicBezTo>
                <a:cubicBezTo>
                  <a:pt x="58840" y="15475"/>
                  <a:pt x="58814" y="15448"/>
                  <a:pt x="58760" y="15448"/>
                </a:cubicBezTo>
                <a:close/>
                <a:moveTo>
                  <a:pt x="74482" y="15351"/>
                </a:moveTo>
                <a:cubicBezTo>
                  <a:pt x="74179" y="15388"/>
                  <a:pt x="74141" y="15540"/>
                  <a:pt x="74141" y="15615"/>
                </a:cubicBezTo>
                <a:cubicBezTo>
                  <a:pt x="74141" y="15653"/>
                  <a:pt x="74179" y="15729"/>
                  <a:pt x="74179" y="15767"/>
                </a:cubicBezTo>
                <a:lnTo>
                  <a:pt x="74293" y="15842"/>
                </a:lnTo>
                <a:cubicBezTo>
                  <a:pt x="74406" y="15842"/>
                  <a:pt x="74482" y="15842"/>
                  <a:pt x="74557" y="15804"/>
                </a:cubicBezTo>
                <a:cubicBezTo>
                  <a:pt x="74633" y="15729"/>
                  <a:pt x="74633" y="15615"/>
                  <a:pt x="74633" y="15540"/>
                </a:cubicBezTo>
                <a:cubicBezTo>
                  <a:pt x="74633" y="15540"/>
                  <a:pt x="74633" y="15502"/>
                  <a:pt x="74633" y="15464"/>
                </a:cubicBezTo>
                <a:lnTo>
                  <a:pt x="74482" y="15351"/>
                </a:lnTo>
                <a:close/>
                <a:moveTo>
                  <a:pt x="70989" y="15562"/>
                </a:moveTo>
                <a:cubicBezTo>
                  <a:pt x="70924" y="15562"/>
                  <a:pt x="70879" y="15589"/>
                  <a:pt x="70852" y="15615"/>
                </a:cubicBezTo>
                <a:cubicBezTo>
                  <a:pt x="70776" y="15653"/>
                  <a:pt x="70739" y="15691"/>
                  <a:pt x="70739" y="15804"/>
                </a:cubicBezTo>
                <a:lnTo>
                  <a:pt x="70739" y="15842"/>
                </a:lnTo>
                <a:lnTo>
                  <a:pt x="70890" y="15956"/>
                </a:lnTo>
                <a:lnTo>
                  <a:pt x="71079" y="15956"/>
                </a:lnTo>
                <a:lnTo>
                  <a:pt x="71192" y="15842"/>
                </a:lnTo>
                <a:lnTo>
                  <a:pt x="71192" y="15691"/>
                </a:lnTo>
                <a:lnTo>
                  <a:pt x="71079" y="15577"/>
                </a:lnTo>
                <a:cubicBezTo>
                  <a:pt x="71046" y="15566"/>
                  <a:pt x="71016" y="15562"/>
                  <a:pt x="70989" y="15562"/>
                </a:cubicBezTo>
                <a:close/>
                <a:moveTo>
                  <a:pt x="60045" y="15534"/>
                </a:moveTo>
                <a:cubicBezTo>
                  <a:pt x="59995" y="15534"/>
                  <a:pt x="59948" y="15556"/>
                  <a:pt x="59926" y="15577"/>
                </a:cubicBezTo>
                <a:lnTo>
                  <a:pt x="59850" y="15615"/>
                </a:lnTo>
                <a:cubicBezTo>
                  <a:pt x="59774" y="15767"/>
                  <a:pt x="59888" y="15993"/>
                  <a:pt x="60077" y="15993"/>
                </a:cubicBezTo>
                <a:cubicBezTo>
                  <a:pt x="60096" y="16003"/>
                  <a:pt x="60115" y="16008"/>
                  <a:pt x="60134" y="16008"/>
                </a:cubicBezTo>
                <a:cubicBezTo>
                  <a:pt x="60190" y="16008"/>
                  <a:pt x="60247" y="15965"/>
                  <a:pt x="60304" y="15880"/>
                </a:cubicBezTo>
                <a:lnTo>
                  <a:pt x="60153" y="15729"/>
                </a:lnTo>
                <a:lnTo>
                  <a:pt x="60190" y="15729"/>
                </a:lnTo>
                <a:cubicBezTo>
                  <a:pt x="60228" y="15767"/>
                  <a:pt x="60228" y="15767"/>
                  <a:pt x="60228" y="15767"/>
                </a:cubicBezTo>
                <a:lnTo>
                  <a:pt x="60228" y="15729"/>
                </a:lnTo>
                <a:cubicBezTo>
                  <a:pt x="60228" y="15691"/>
                  <a:pt x="60228" y="15615"/>
                  <a:pt x="60153" y="15577"/>
                </a:cubicBezTo>
                <a:cubicBezTo>
                  <a:pt x="60121" y="15546"/>
                  <a:pt x="60082" y="15534"/>
                  <a:pt x="60045" y="15534"/>
                </a:cubicBezTo>
                <a:close/>
                <a:moveTo>
                  <a:pt x="75238" y="15729"/>
                </a:moveTo>
                <a:lnTo>
                  <a:pt x="75011" y="15842"/>
                </a:lnTo>
                <a:lnTo>
                  <a:pt x="75011" y="15956"/>
                </a:lnTo>
                <a:lnTo>
                  <a:pt x="75087" y="16031"/>
                </a:lnTo>
                <a:cubicBezTo>
                  <a:pt x="75113" y="16058"/>
                  <a:pt x="75159" y="16085"/>
                  <a:pt x="75223" y="16085"/>
                </a:cubicBezTo>
                <a:cubicBezTo>
                  <a:pt x="75250" y="16085"/>
                  <a:pt x="75280" y="16080"/>
                  <a:pt x="75313" y="16069"/>
                </a:cubicBezTo>
                <a:cubicBezTo>
                  <a:pt x="75389" y="16069"/>
                  <a:pt x="75465" y="15993"/>
                  <a:pt x="75465" y="15918"/>
                </a:cubicBezTo>
                <a:lnTo>
                  <a:pt x="75351" y="15767"/>
                </a:lnTo>
                <a:cubicBezTo>
                  <a:pt x="75313" y="15767"/>
                  <a:pt x="75276" y="15767"/>
                  <a:pt x="75238" y="15729"/>
                </a:cubicBezTo>
                <a:close/>
                <a:moveTo>
                  <a:pt x="49869" y="15880"/>
                </a:moveTo>
                <a:lnTo>
                  <a:pt x="49755" y="15918"/>
                </a:lnTo>
                <a:cubicBezTo>
                  <a:pt x="49642" y="16031"/>
                  <a:pt x="49680" y="16258"/>
                  <a:pt x="49718" y="16371"/>
                </a:cubicBezTo>
                <a:lnTo>
                  <a:pt x="49944" y="16371"/>
                </a:lnTo>
                <a:cubicBezTo>
                  <a:pt x="50020" y="16334"/>
                  <a:pt x="50058" y="16182"/>
                  <a:pt x="50058" y="16107"/>
                </a:cubicBezTo>
                <a:cubicBezTo>
                  <a:pt x="50058" y="15956"/>
                  <a:pt x="49982" y="15880"/>
                  <a:pt x="49869" y="15880"/>
                </a:cubicBezTo>
                <a:close/>
                <a:moveTo>
                  <a:pt x="67903" y="15965"/>
                </a:moveTo>
                <a:cubicBezTo>
                  <a:pt x="67865" y="15965"/>
                  <a:pt x="67828" y="15974"/>
                  <a:pt x="67790" y="15993"/>
                </a:cubicBezTo>
                <a:cubicBezTo>
                  <a:pt x="67638" y="16031"/>
                  <a:pt x="67638" y="16258"/>
                  <a:pt x="67752" y="16334"/>
                </a:cubicBezTo>
                <a:cubicBezTo>
                  <a:pt x="67790" y="16371"/>
                  <a:pt x="67828" y="16371"/>
                  <a:pt x="67903" y="16371"/>
                </a:cubicBezTo>
                <a:lnTo>
                  <a:pt x="67941" y="16296"/>
                </a:lnTo>
                <a:lnTo>
                  <a:pt x="67903" y="16296"/>
                </a:lnTo>
                <a:lnTo>
                  <a:pt x="68054" y="16182"/>
                </a:lnTo>
                <a:lnTo>
                  <a:pt x="68054" y="16107"/>
                </a:lnTo>
                <a:lnTo>
                  <a:pt x="68017" y="15993"/>
                </a:lnTo>
                <a:cubicBezTo>
                  <a:pt x="67979" y="15974"/>
                  <a:pt x="67941" y="15965"/>
                  <a:pt x="67903" y="15965"/>
                </a:cubicBezTo>
                <a:close/>
                <a:moveTo>
                  <a:pt x="3456" y="15979"/>
                </a:moveTo>
                <a:cubicBezTo>
                  <a:pt x="3426" y="15979"/>
                  <a:pt x="3396" y="15983"/>
                  <a:pt x="3366" y="15993"/>
                </a:cubicBezTo>
                <a:cubicBezTo>
                  <a:pt x="3252" y="16069"/>
                  <a:pt x="3176" y="16182"/>
                  <a:pt x="3214" y="16334"/>
                </a:cubicBezTo>
                <a:lnTo>
                  <a:pt x="3328" y="16409"/>
                </a:lnTo>
                <a:cubicBezTo>
                  <a:pt x="3441" y="16409"/>
                  <a:pt x="3555" y="16409"/>
                  <a:pt x="3630" y="16371"/>
                </a:cubicBezTo>
                <a:cubicBezTo>
                  <a:pt x="3668" y="16334"/>
                  <a:pt x="3706" y="16258"/>
                  <a:pt x="3706" y="16182"/>
                </a:cubicBezTo>
                <a:lnTo>
                  <a:pt x="3706" y="16145"/>
                </a:lnTo>
                <a:lnTo>
                  <a:pt x="3668" y="16069"/>
                </a:lnTo>
                <a:cubicBezTo>
                  <a:pt x="3613" y="16014"/>
                  <a:pt x="3537" y="15979"/>
                  <a:pt x="3456" y="15979"/>
                </a:cubicBezTo>
                <a:close/>
                <a:moveTo>
                  <a:pt x="38942" y="16069"/>
                </a:moveTo>
                <a:cubicBezTo>
                  <a:pt x="38829" y="16069"/>
                  <a:pt x="38716" y="16145"/>
                  <a:pt x="38678" y="16296"/>
                </a:cubicBezTo>
                <a:lnTo>
                  <a:pt x="38791" y="16409"/>
                </a:lnTo>
                <a:cubicBezTo>
                  <a:pt x="38836" y="16420"/>
                  <a:pt x="38873" y="16425"/>
                  <a:pt x="38907" y="16425"/>
                </a:cubicBezTo>
                <a:cubicBezTo>
                  <a:pt x="38987" y="16425"/>
                  <a:pt x="39040" y="16398"/>
                  <a:pt x="39094" y="16371"/>
                </a:cubicBezTo>
                <a:lnTo>
                  <a:pt x="39132" y="16258"/>
                </a:lnTo>
                <a:cubicBezTo>
                  <a:pt x="39132" y="16182"/>
                  <a:pt x="39056" y="16107"/>
                  <a:pt x="38942" y="16069"/>
                </a:cubicBezTo>
                <a:close/>
                <a:moveTo>
                  <a:pt x="12061" y="15880"/>
                </a:moveTo>
                <a:lnTo>
                  <a:pt x="11910" y="15956"/>
                </a:lnTo>
                <a:cubicBezTo>
                  <a:pt x="11834" y="15956"/>
                  <a:pt x="11759" y="15918"/>
                  <a:pt x="11683" y="15918"/>
                </a:cubicBezTo>
                <a:cubicBezTo>
                  <a:pt x="11645" y="15956"/>
                  <a:pt x="11570" y="15956"/>
                  <a:pt x="11532" y="16031"/>
                </a:cubicBezTo>
                <a:lnTo>
                  <a:pt x="11645" y="16182"/>
                </a:lnTo>
                <a:cubicBezTo>
                  <a:pt x="11645" y="16220"/>
                  <a:pt x="11645" y="16220"/>
                  <a:pt x="11645" y="16220"/>
                </a:cubicBezTo>
                <a:cubicBezTo>
                  <a:pt x="11683" y="16296"/>
                  <a:pt x="11721" y="16371"/>
                  <a:pt x="11797" y="16409"/>
                </a:cubicBezTo>
                <a:cubicBezTo>
                  <a:pt x="11834" y="16428"/>
                  <a:pt x="11872" y="16438"/>
                  <a:pt x="11915" y="16438"/>
                </a:cubicBezTo>
                <a:cubicBezTo>
                  <a:pt x="11957" y="16438"/>
                  <a:pt x="12005" y="16428"/>
                  <a:pt x="12061" y="16409"/>
                </a:cubicBezTo>
                <a:lnTo>
                  <a:pt x="12137" y="16296"/>
                </a:lnTo>
                <a:cubicBezTo>
                  <a:pt x="12137" y="16258"/>
                  <a:pt x="12175" y="16258"/>
                  <a:pt x="12175" y="16220"/>
                </a:cubicBezTo>
                <a:cubicBezTo>
                  <a:pt x="12212" y="16182"/>
                  <a:pt x="12212" y="16107"/>
                  <a:pt x="12212" y="16069"/>
                </a:cubicBezTo>
                <a:cubicBezTo>
                  <a:pt x="12212" y="15993"/>
                  <a:pt x="12175" y="15918"/>
                  <a:pt x="12061" y="15880"/>
                </a:cubicBezTo>
                <a:close/>
                <a:moveTo>
                  <a:pt x="26012" y="16145"/>
                </a:moveTo>
                <a:cubicBezTo>
                  <a:pt x="25937" y="16145"/>
                  <a:pt x="25672" y="16145"/>
                  <a:pt x="25748" y="16371"/>
                </a:cubicBezTo>
                <a:lnTo>
                  <a:pt x="25861" y="16485"/>
                </a:lnTo>
                <a:lnTo>
                  <a:pt x="25974" y="16485"/>
                </a:lnTo>
                <a:lnTo>
                  <a:pt x="26126" y="16371"/>
                </a:lnTo>
                <a:cubicBezTo>
                  <a:pt x="26164" y="16334"/>
                  <a:pt x="26164" y="16334"/>
                  <a:pt x="26201" y="16258"/>
                </a:cubicBezTo>
                <a:lnTo>
                  <a:pt x="26012" y="16145"/>
                </a:lnTo>
                <a:close/>
                <a:moveTo>
                  <a:pt x="37581" y="16334"/>
                </a:moveTo>
                <a:cubicBezTo>
                  <a:pt x="37468" y="16334"/>
                  <a:pt x="37392" y="16409"/>
                  <a:pt x="37355" y="16485"/>
                </a:cubicBezTo>
                <a:lnTo>
                  <a:pt x="37468" y="16598"/>
                </a:lnTo>
                <a:cubicBezTo>
                  <a:pt x="37506" y="16636"/>
                  <a:pt x="37506" y="16636"/>
                  <a:pt x="37544" y="16674"/>
                </a:cubicBezTo>
                <a:cubicBezTo>
                  <a:pt x="37581" y="16674"/>
                  <a:pt x="37657" y="16712"/>
                  <a:pt x="37695" y="16712"/>
                </a:cubicBezTo>
                <a:lnTo>
                  <a:pt x="37884" y="16636"/>
                </a:lnTo>
                <a:lnTo>
                  <a:pt x="37884" y="16598"/>
                </a:lnTo>
                <a:cubicBezTo>
                  <a:pt x="37884" y="16447"/>
                  <a:pt x="37733" y="16334"/>
                  <a:pt x="37581" y="16334"/>
                </a:cubicBezTo>
                <a:close/>
                <a:moveTo>
                  <a:pt x="25682" y="16545"/>
                </a:moveTo>
                <a:cubicBezTo>
                  <a:pt x="25631" y="16545"/>
                  <a:pt x="25585" y="16572"/>
                  <a:pt x="25559" y="16598"/>
                </a:cubicBezTo>
                <a:cubicBezTo>
                  <a:pt x="25521" y="16636"/>
                  <a:pt x="25483" y="16712"/>
                  <a:pt x="25483" y="16825"/>
                </a:cubicBezTo>
                <a:lnTo>
                  <a:pt x="25634" y="16939"/>
                </a:lnTo>
                <a:lnTo>
                  <a:pt x="25748" y="16939"/>
                </a:lnTo>
                <a:lnTo>
                  <a:pt x="25899" y="16825"/>
                </a:lnTo>
                <a:lnTo>
                  <a:pt x="25899" y="16674"/>
                </a:lnTo>
                <a:lnTo>
                  <a:pt x="25748" y="16560"/>
                </a:lnTo>
                <a:cubicBezTo>
                  <a:pt x="25725" y="16549"/>
                  <a:pt x="25703" y="16545"/>
                  <a:pt x="25682" y="16545"/>
                </a:cubicBezTo>
                <a:close/>
                <a:moveTo>
                  <a:pt x="53725" y="16598"/>
                </a:moveTo>
                <a:lnTo>
                  <a:pt x="53574" y="16712"/>
                </a:lnTo>
                <a:cubicBezTo>
                  <a:pt x="53574" y="16750"/>
                  <a:pt x="53574" y="16750"/>
                  <a:pt x="53574" y="16750"/>
                </a:cubicBezTo>
                <a:cubicBezTo>
                  <a:pt x="53574" y="16825"/>
                  <a:pt x="53574" y="16976"/>
                  <a:pt x="53763" y="16976"/>
                </a:cubicBezTo>
                <a:lnTo>
                  <a:pt x="53914" y="16863"/>
                </a:lnTo>
                <a:cubicBezTo>
                  <a:pt x="53952" y="16825"/>
                  <a:pt x="53990" y="16787"/>
                  <a:pt x="54028" y="16750"/>
                </a:cubicBezTo>
                <a:lnTo>
                  <a:pt x="53876" y="16598"/>
                </a:lnTo>
                <a:close/>
                <a:moveTo>
                  <a:pt x="9377" y="16636"/>
                </a:moveTo>
                <a:lnTo>
                  <a:pt x="9226" y="16750"/>
                </a:lnTo>
                <a:cubicBezTo>
                  <a:pt x="9226" y="16750"/>
                  <a:pt x="9188" y="16787"/>
                  <a:pt x="9150" y="16825"/>
                </a:cubicBezTo>
                <a:lnTo>
                  <a:pt x="9263" y="16976"/>
                </a:lnTo>
                <a:cubicBezTo>
                  <a:pt x="9301" y="17014"/>
                  <a:pt x="9339" y="17014"/>
                  <a:pt x="9377" y="17014"/>
                </a:cubicBezTo>
                <a:lnTo>
                  <a:pt x="9566" y="16939"/>
                </a:lnTo>
                <a:cubicBezTo>
                  <a:pt x="9566" y="16901"/>
                  <a:pt x="9604" y="16901"/>
                  <a:pt x="9604" y="16825"/>
                </a:cubicBezTo>
                <a:lnTo>
                  <a:pt x="9490" y="16712"/>
                </a:lnTo>
                <a:cubicBezTo>
                  <a:pt x="9490" y="16674"/>
                  <a:pt x="9453" y="16674"/>
                  <a:pt x="9377" y="16636"/>
                </a:cubicBezTo>
                <a:close/>
                <a:moveTo>
                  <a:pt x="2118" y="16674"/>
                </a:moveTo>
                <a:cubicBezTo>
                  <a:pt x="2042" y="16674"/>
                  <a:pt x="1967" y="16712"/>
                  <a:pt x="1929" y="16787"/>
                </a:cubicBezTo>
                <a:lnTo>
                  <a:pt x="2080" y="16939"/>
                </a:lnTo>
                <a:cubicBezTo>
                  <a:pt x="2042" y="16939"/>
                  <a:pt x="2004" y="16901"/>
                  <a:pt x="2004" y="16901"/>
                </a:cubicBezTo>
                <a:lnTo>
                  <a:pt x="2004" y="16901"/>
                </a:lnTo>
                <a:cubicBezTo>
                  <a:pt x="2004" y="16939"/>
                  <a:pt x="2042" y="17052"/>
                  <a:pt x="2156" y="17090"/>
                </a:cubicBezTo>
                <a:lnTo>
                  <a:pt x="2231" y="17090"/>
                </a:lnTo>
                <a:cubicBezTo>
                  <a:pt x="2307" y="17052"/>
                  <a:pt x="2383" y="16976"/>
                  <a:pt x="2383" y="16901"/>
                </a:cubicBezTo>
                <a:cubicBezTo>
                  <a:pt x="2383" y="16787"/>
                  <a:pt x="2269" y="16674"/>
                  <a:pt x="2118" y="16674"/>
                </a:cubicBezTo>
                <a:close/>
                <a:moveTo>
                  <a:pt x="76334" y="16901"/>
                </a:moveTo>
                <a:cubicBezTo>
                  <a:pt x="76259" y="16901"/>
                  <a:pt x="76145" y="16901"/>
                  <a:pt x="76070" y="16976"/>
                </a:cubicBezTo>
                <a:cubicBezTo>
                  <a:pt x="75881" y="17090"/>
                  <a:pt x="75918" y="17279"/>
                  <a:pt x="76070" y="17354"/>
                </a:cubicBezTo>
                <a:lnTo>
                  <a:pt x="76259" y="17241"/>
                </a:lnTo>
                <a:lnTo>
                  <a:pt x="76259" y="17241"/>
                </a:lnTo>
                <a:cubicBezTo>
                  <a:pt x="76259" y="17279"/>
                  <a:pt x="76221" y="17279"/>
                  <a:pt x="76259" y="17279"/>
                </a:cubicBezTo>
                <a:cubicBezTo>
                  <a:pt x="76296" y="17279"/>
                  <a:pt x="76485" y="17241"/>
                  <a:pt x="76485" y="17090"/>
                </a:cubicBezTo>
                <a:cubicBezTo>
                  <a:pt x="76485" y="17052"/>
                  <a:pt x="76448" y="17014"/>
                  <a:pt x="76448" y="16976"/>
                </a:cubicBezTo>
                <a:lnTo>
                  <a:pt x="76334" y="16901"/>
                </a:lnTo>
                <a:close/>
                <a:moveTo>
                  <a:pt x="67374" y="17052"/>
                </a:moveTo>
                <a:lnTo>
                  <a:pt x="67260" y="17203"/>
                </a:lnTo>
                <a:cubicBezTo>
                  <a:pt x="67260" y="17203"/>
                  <a:pt x="67260" y="17203"/>
                  <a:pt x="67260" y="17241"/>
                </a:cubicBezTo>
                <a:cubicBezTo>
                  <a:pt x="67260" y="17279"/>
                  <a:pt x="67260" y="17430"/>
                  <a:pt x="67449" y="17430"/>
                </a:cubicBezTo>
                <a:lnTo>
                  <a:pt x="67601" y="17317"/>
                </a:lnTo>
                <a:cubicBezTo>
                  <a:pt x="67638" y="17317"/>
                  <a:pt x="67676" y="17279"/>
                  <a:pt x="67714" y="17203"/>
                </a:cubicBezTo>
                <a:lnTo>
                  <a:pt x="67563" y="17052"/>
                </a:lnTo>
                <a:close/>
                <a:moveTo>
                  <a:pt x="4878" y="17052"/>
                </a:moveTo>
                <a:lnTo>
                  <a:pt x="4764" y="17165"/>
                </a:lnTo>
                <a:lnTo>
                  <a:pt x="4764" y="17317"/>
                </a:lnTo>
                <a:lnTo>
                  <a:pt x="4802" y="17392"/>
                </a:lnTo>
                <a:cubicBezTo>
                  <a:pt x="4865" y="17476"/>
                  <a:pt x="4939" y="17502"/>
                  <a:pt x="5006" y="17502"/>
                </a:cubicBezTo>
                <a:cubicBezTo>
                  <a:pt x="5060" y="17502"/>
                  <a:pt x="5109" y="17485"/>
                  <a:pt x="5142" y="17468"/>
                </a:cubicBezTo>
                <a:lnTo>
                  <a:pt x="5407" y="17392"/>
                </a:lnTo>
                <a:cubicBezTo>
                  <a:pt x="5407" y="17279"/>
                  <a:pt x="5369" y="17203"/>
                  <a:pt x="5294" y="17128"/>
                </a:cubicBezTo>
                <a:cubicBezTo>
                  <a:pt x="5180" y="17052"/>
                  <a:pt x="5067" y="17052"/>
                  <a:pt x="4878" y="17052"/>
                </a:cubicBezTo>
                <a:close/>
                <a:moveTo>
                  <a:pt x="64311" y="17052"/>
                </a:moveTo>
                <a:lnTo>
                  <a:pt x="64236" y="17165"/>
                </a:lnTo>
                <a:cubicBezTo>
                  <a:pt x="64198" y="17203"/>
                  <a:pt x="64085" y="17279"/>
                  <a:pt x="64122" y="17430"/>
                </a:cubicBezTo>
                <a:lnTo>
                  <a:pt x="64198" y="17506"/>
                </a:lnTo>
                <a:cubicBezTo>
                  <a:pt x="64274" y="17506"/>
                  <a:pt x="64349" y="17506"/>
                  <a:pt x="64425" y="17468"/>
                </a:cubicBezTo>
                <a:cubicBezTo>
                  <a:pt x="64500" y="17430"/>
                  <a:pt x="64538" y="17317"/>
                  <a:pt x="64538" y="17241"/>
                </a:cubicBezTo>
                <a:cubicBezTo>
                  <a:pt x="64538" y="17128"/>
                  <a:pt x="64500" y="17090"/>
                  <a:pt x="64463" y="17090"/>
                </a:cubicBezTo>
                <a:lnTo>
                  <a:pt x="64311" y="17052"/>
                </a:lnTo>
                <a:close/>
                <a:moveTo>
                  <a:pt x="81703" y="17128"/>
                </a:moveTo>
                <a:lnTo>
                  <a:pt x="81552" y="17203"/>
                </a:lnTo>
                <a:cubicBezTo>
                  <a:pt x="81552" y="17203"/>
                  <a:pt x="81514" y="17203"/>
                  <a:pt x="81514" y="17241"/>
                </a:cubicBezTo>
                <a:cubicBezTo>
                  <a:pt x="81514" y="17279"/>
                  <a:pt x="81438" y="17354"/>
                  <a:pt x="81476" y="17468"/>
                </a:cubicBezTo>
                <a:lnTo>
                  <a:pt x="81627" y="17543"/>
                </a:lnTo>
                <a:lnTo>
                  <a:pt x="81779" y="17543"/>
                </a:lnTo>
                <a:lnTo>
                  <a:pt x="81930" y="17392"/>
                </a:lnTo>
                <a:cubicBezTo>
                  <a:pt x="81968" y="17354"/>
                  <a:pt x="81968" y="17354"/>
                  <a:pt x="81968" y="17317"/>
                </a:cubicBezTo>
                <a:cubicBezTo>
                  <a:pt x="81968" y="17279"/>
                  <a:pt x="81968" y="17203"/>
                  <a:pt x="81816" y="17165"/>
                </a:cubicBezTo>
                <a:cubicBezTo>
                  <a:pt x="81779" y="17128"/>
                  <a:pt x="81741" y="17128"/>
                  <a:pt x="81703" y="17128"/>
                </a:cubicBezTo>
                <a:close/>
                <a:moveTo>
                  <a:pt x="36069" y="17165"/>
                </a:moveTo>
                <a:lnTo>
                  <a:pt x="35918" y="17241"/>
                </a:lnTo>
                <a:cubicBezTo>
                  <a:pt x="35918" y="17241"/>
                  <a:pt x="35918" y="17241"/>
                  <a:pt x="35880" y="17279"/>
                </a:cubicBezTo>
                <a:cubicBezTo>
                  <a:pt x="35842" y="17317"/>
                  <a:pt x="35804" y="17354"/>
                  <a:pt x="35804" y="17430"/>
                </a:cubicBezTo>
                <a:cubicBezTo>
                  <a:pt x="35804" y="17468"/>
                  <a:pt x="35842" y="17543"/>
                  <a:pt x="36031" y="17581"/>
                </a:cubicBezTo>
                <a:lnTo>
                  <a:pt x="36183" y="17543"/>
                </a:lnTo>
                <a:cubicBezTo>
                  <a:pt x="36220" y="17468"/>
                  <a:pt x="36258" y="17392"/>
                  <a:pt x="36258" y="17317"/>
                </a:cubicBezTo>
                <a:cubicBezTo>
                  <a:pt x="36258" y="17241"/>
                  <a:pt x="36183" y="17165"/>
                  <a:pt x="36069" y="17165"/>
                </a:cubicBezTo>
                <a:close/>
                <a:moveTo>
                  <a:pt x="44122" y="17468"/>
                </a:moveTo>
                <a:lnTo>
                  <a:pt x="44009" y="17543"/>
                </a:lnTo>
                <a:cubicBezTo>
                  <a:pt x="43933" y="17695"/>
                  <a:pt x="44047" y="17808"/>
                  <a:pt x="44236" y="17808"/>
                </a:cubicBezTo>
                <a:lnTo>
                  <a:pt x="44500" y="17770"/>
                </a:lnTo>
                <a:lnTo>
                  <a:pt x="44500" y="17733"/>
                </a:lnTo>
                <a:cubicBezTo>
                  <a:pt x="44500" y="17619"/>
                  <a:pt x="44462" y="17581"/>
                  <a:pt x="44425" y="17543"/>
                </a:cubicBezTo>
                <a:cubicBezTo>
                  <a:pt x="44349" y="17468"/>
                  <a:pt x="44236" y="17468"/>
                  <a:pt x="44122" y="17468"/>
                </a:cubicBezTo>
                <a:close/>
                <a:moveTo>
                  <a:pt x="88168" y="17354"/>
                </a:moveTo>
                <a:lnTo>
                  <a:pt x="88055" y="17506"/>
                </a:lnTo>
                <a:lnTo>
                  <a:pt x="88055" y="17695"/>
                </a:lnTo>
                <a:lnTo>
                  <a:pt x="88168" y="17808"/>
                </a:lnTo>
                <a:lnTo>
                  <a:pt x="88357" y="17808"/>
                </a:lnTo>
                <a:lnTo>
                  <a:pt x="88508" y="17657"/>
                </a:lnTo>
                <a:lnTo>
                  <a:pt x="88470" y="17619"/>
                </a:lnTo>
                <a:cubicBezTo>
                  <a:pt x="88470" y="17543"/>
                  <a:pt x="88433" y="17354"/>
                  <a:pt x="88168" y="17354"/>
                </a:cubicBezTo>
                <a:close/>
                <a:moveTo>
                  <a:pt x="86164" y="17430"/>
                </a:moveTo>
                <a:cubicBezTo>
                  <a:pt x="86051" y="17430"/>
                  <a:pt x="85975" y="17430"/>
                  <a:pt x="85900" y="17468"/>
                </a:cubicBezTo>
                <a:cubicBezTo>
                  <a:pt x="85824" y="17543"/>
                  <a:pt x="85786" y="17619"/>
                  <a:pt x="85824" y="17770"/>
                </a:cubicBezTo>
                <a:lnTo>
                  <a:pt x="85937" y="17846"/>
                </a:lnTo>
                <a:cubicBezTo>
                  <a:pt x="85971" y="17857"/>
                  <a:pt x="86001" y="17862"/>
                  <a:pt x="86027" y="17862"/>
                </a:cubicBezTo>
                <a:cubicBezTo>
                  <a:pt x="86092" y="17862"/>
                  <a:pt x="86137" y="17835"/>
                  <a:pt x="86164" y="17808"/>
                </a:cubicBezTo>
                <a:cubicBezTo>
                  <a:pt x="86240" y="17770"/>
                  <a:pt x="86278" y="17695"/>
                  <a:pt x="86278" y="17581"/>
                </a:cubicBezTo>
                <a:cubicBezTo>
                  <a:pt x="86278" y="17581"/>
                  <a:pt x="86278" y="17543"/>
                  <a:pt x="86278" y="17543"/>
                </a:cubicBezTo>
                <a:lnTo>
                  <a:pt x="86164" y="17430"/>
                </a:lnTo>
                <a:close/>
                <a:moveTo>
                  <a:pt x="61438" y="17468"/>
                </a:moveTo>
                <a:lnTo>
                  <a:pt x="61287" y="17657"/>
                </a:lnTo>
                <a:cubicBezTo>
                  <a:pt x="61325" y="17657"/>
                  <a:pt x="61325" y="17695"/>
                  <a:pt x="61325" y="17695"/>
                </a:cubicBezTo>
                <a:lnTo>
                  <a:pt x="61325" y="17770"/>
                </a:lnTo>
                <a:cubicBezTo>
                  <a:pt x="61325" y="17808"/>
                  <a:pt x="61325" y="17846"/>
                  <a:pt x="61400" y="17884"/>
                </a:cubicBezTo>
                <a:lnTo>
                  <a:pt x="61627" y="17808"/>
                </a:lnTo>
                <a:cubicBezTo>
                  <a:pt x="61665" y="17808"/>
                  <a:pt x="61740" y="17733"/>
                  <a:pt x="61740" y="17619"/>
                </a:cubicBezTo>
                <a:cubicBezTo>
                  <a:pt x="61740" y="17619"/>
                  <a:pt x="61740" y="17581"/>
                  <a:pt x="61740" y="17543"/>
                </a:cubicBezTo>
                <a:lnTo>
                  <a:pt x="61589" y="17468"/>
                </a:lnTo>
                <a:close/>
                <a:moveTo>
                  <a:pt x="44803" y="17468"/>
                </a:moveTo>
                <a:lnTo>
                  <a:pt x="44651" y="17581"/>
                </a:lnTo>
                <a:lnTo>
                  <a:pt x="44651" y="17808"/>
                </a:lnTo>
                <a:lnTo>
                  <a:pt x="44803" y="17922"/>
                </a:lnTo>
                <a:cubicBezTo>
                  <a:pt x="45030" y="17922"/>
                  <a:pt x="45067" y="17808"/>
                  <a:pt x="45067" y="17733"/>
                </a:cubicBezTo>
                <a:cubicBezTo>
                  <a:pt x="45067" y="17733"/>
                  <a:pt x="45067" y="17695"/>
                  <a:pt x="45067" y="17657"/>
                </a:cubicBezTo>
                <a:lnTo>
                  <a:pt x="44992" y="17468"/>
                </a:lnTo>
                <a:close/>
                <a:moveTo>
                  <a:pt x="17506" y="17543"/>
                </a:moveTo>
                <a:cubicBezTo>
                  <a:pt x="17354" y="17543"/>
                  <a:pt x="17241" y="17619"/>
                  <a:pt x="17241" y="17733"/>
                </a:cubicBezTo>
                <a:lnTo>
                  <a:pt x="17354" y="17846"/>
                </a:lnTo>
                <a:cubicBezTo>
                  <a:pt x="17354" y="17846"/>
                  <a:pt x="17392" y="17884"/>
                  <a:pt x="17430" y="17884"/>
                </a:cubicBezTo>
                <a:cubicBezTo>
                  <a:pt x="17453" y="17907"/>
                  <a:pt x="17518" y="17944"/>
                  <a:pt x="17599" y="17944"/>
                </a:cubicBezTo>
                <a:cubicBezTo>
                  <a:pt x="17652" y="17944"/>
                  <a:pt x="17711" y="17928"/>
                  <a:pt x="17770" y="17884"/>
                </a:cubicBezTo>
                <a:lnTo>
                  <a:pt x="17808" y="17808"/>
                </a:lnTo>
                <a:lnTo>
                  <a:pt x="17808" y="17770"/>
                </a:lnTo>
                <a:cubicBezTo>
                  <a:pt x="17808" y="17619"/>
                  <a:pt x="17657" y="17543"/>
                  <a:pt x="17506" y="17543"/>
                </a:cubicBezTo>
                <a:close/>
                <a:moveTo>
                  <a:pt x="2685" y="17581"/>
                </a:moveTo>
                <a:lnTo>
                  <a:pt x="2534" y="17695"/>
                </a:lnTo>
                <a:cubicBezTo>
                  <a:pt x="2534" y="17733"/>
                  <a:pt x="2534" y="17733"/>
                  <a:pt x="2534" y="17733"/>
                </a:cubicBezTo>
                <a:lnTo>
                  <a:pt x="2685" y="17733"/>
                </a:lnTo>
                <a:lnTo>
                  <a:pt x="2534" y="17770"/>
                </a:lnTo>
                <a:cubicBezTo>
                  <a:pt x="2534" y="17922"/>
                  <a:pt x="2609" y="17997"/>
                  <a:pt x="2685" y="17997"/>
                </a:cubicBezTo>
                <a:lnTo>
                  <a:pt x="2836" y="17997"/>
                </a:lnTo>
                <a:cubicBezTo>
                  <a:pt x="2874" y="17922"/>
                  <a:pt x="2912" y="17846"/>
                  <a:pt x="2912" y="17808"/>
                </a:cubicBezTo>
                <a:cubicBezTo>
                  <a:pt x="2912" y="17695"/>
                  <a:pt x="2836" y="17581"/>
                  <a:pt x="2685" y="17581"/>
                </a:cubicBezTo>
                <a:close/>
                <a:moveTo>
                  <a:pt x="53461" y="17506"/>
                </a:moveTo>
                <a:lnTo>
                  <a:pt x="53234" y="17581"/>
                </a:lnTo>
                <a:cubicBezTo>
                  <a:pt x="53234" y="17543"/>
                  <a:pt x="53234" y="17543"/>
                  <a:pt x="53196" y="17543"/>
                </a:cubicBezTo>
                <a:cubicBezTo>
                  <a:pt x="53158" y="17581"/>
                  <a:pt x="52969" y="17657"/>
                  <a:pt x="53045" y="17846"/>
                </a:cubicBezTo>
                <a:lnTo>
                  <a:pt x="53158" y="17922"/>
                </a:lnTo>
                <a:cubicBezTo>
                  <a:pt x="53187" y="17950"/>
                  <a:pt x="53237" y="18023"/>
                  <a:pt x="53343" y="18023"/>
                </a:cubicBezTo>
                <a:cubicBezTo>
                  <a:pt x="53376" y="18023"/>
                  <a:pt x="53415" y="18015"/>
                  <a:pt x="53461" y="17997"/>
                </a:cubicBezTo>
                <a:lnTo>
                  <a:pt x="53536" y="17846"/>
                </a:lnTo>
                <a:cubicBezTo>
                  <a:pt x="53536" y="17808"/>
                  <a:pt x="53536" y="17770"/>
                  <a:pt x="53536" y="17733"/>
                </a:cubicBezTo>
                <a:cubicBezTo>
                  <a:pt x="53536" y="17657"/>
                  <a:pt x="53536" y="17581"/>
                  <a:pt x="53461" y="17506"/>
                </a:cubicBezTo>
                <a:close/>
                <a:moveTo>
                  <a:pt x="27161" y="17679"/>
                </a:moveTo>
                <a:cubicBezTo>
                  <a:pt x="27083" y="17679"/>
                  <a:pt x="27011" y="17706"/>
                  <a:pt x="26957" y="17733"/>
                </a:cubicBezTo>
                <a:cubicBezTo>
                  <a:pt x="26920" y="17770"/>
                  <a:pt x="26882" y="17846"/>
                  <a:pt x="26882" y="17959"/>
                </a:cubicBezTo>
                <a:lnTo>
                  <a:pt x="27033" y="18073"/>
                </a:lnTo>
                <a:lnTo>
                  <a:pt x="27260" y="18073"/>
                </a:lnTo>
                <a:lnTo>
                  <a:pt x="27411" y="17959"/>
                </a:lnTo>
                <a:lnTo>
                  <a:pt x="27411" y="17808"/>
                </a:lnTo>
                <a:lnTo>
                  <a:pt x="27260" y="17695"/>
                </a:lnTo>
                <a:cubicBezTo>
                  <a:pt x="27227" y="17684"/>
                  <a:pt x="27193" y="17679"/>
                  <a:pt x="27161" y="17679"/>
                </a:cubicBezTo>
                <a:close/>
                <a:moveTo>
                  <a:pt x="88258" y="17830"/>
                </a:moveTo>
                <a:cubicBezTo>
                  <a:pt x="88180" y="17830"/>
                  <a:pt x="88108" y="17857"/>
                  <a:pt x="88055" y="17884"/>
                </a:cubicBezTo>
                <a:cubicBezTo>
                  <a:pt x="88017" y="17922"/>
                  <a:pt x="87979" y="17997"/>
                  <a:pt x="87979" y="18111"/>
                </a:cubicBezTo>
                <a:lnTo>
                  <a:pt x="88092" y="18224"/>
                </a:lnTo>
                <a:cubicBezTo>
                  <a:pt x="88244" y="18224"/>
                  <a:pt x="88357" y="18224"/>
                  <a:pt x="88395" y="18148"/>
                </a:cubicBezTo>
                <a:cubicBezTo>
                  <a:pt x="88470" y="18148"/>
                  <a:pt x="88508" y="18073"/>
                  <a:pt x="88508" y="17997"/>
                </a:cubicBezTo>
                <a:cubicBezTo>
                  <a:pt x="88508" y="17959"/>
                  <a:pt x="88508" y="17959"/>
                  <a:pt x="88508" y="17922"/>
                </a:cubicBezTo>
                <a:lnTo>
                  <a:pt x="88357" y="17846"/>
                </a:lnTo>
                <a:cubicBezTo>
                  <a:pt x="88324" y="17835"/>
                  <a:pt x="88291" y="17830"/>
                  <a:pt x="88258" y="17830"/>
                </a:cubicBezTo>
                <a:close/>
                <a:moveTo>
                  <a:pt x="63366" y="17884"/>
                </a:moveTo>
                <a:cubicBezTo>
                  <a:pt x="63253" y="17884"/>
                  <a:pt x="63177" y="17884"/>
                  <a:pt x="63139" y="17959"/>
                </a:cubicBezTo>
                <a:cubicBezTo>
                  <a:pt x="63064" y="17997"/>
                  <a:pt x="63026" y="18111"/>
                  <a:pt x="63026" y="18224"/>
                </a:cubicBezTo>
                <a:lnTo>
                  <a:pt x="63139" y="18337"/>
                </a:lnTo>
                <a:cubicBezTo>
                  <a:pt x="63404" y="18337"/>
                  <a:pt x="63480" y="18148"/>
                  <a:pt x="63480" y="18073"/>
                </a:cubicBezTo>
                <a:lnTo>
                  <a:pt x="63480" y="18035"/>
                </a:lnTo>
                <a:lnTo>
                  <a:pt x="63366" y="17884"/>
                </a:lnTo>
                <a:close/>
                <a:moveTo>
                  <a:pt x="67865" y="17695"/>
                </a:moveTo>
                <a:lnTo>
                  <a:pt x="67752" y="17733"/>
                </a:lnTo>
                <a:cubicBezTo>
                  <a:pt x="67638" y="17922"/>
                  <a:pt x="67676" y="18148"/>
                  <a:pt x="67790" y="18262"/>
                </a:cubicBezTo>
                <a:cubicBezTo>
                  <a:pt x="67828" y="18300"/>
                  <a:pt x="67941" y="18337"/>
                  <a:pt x="68054" y="18337"/>
                </a:cubicBezTo>
                <a:lnTo>
                  <a:pt x="68168" y="18300"/>
                </a:lnTo>
                <a:cubicBezTo>
                  <a:pt x="68206" y="18224"/>
                  <a:pt x="68243" y="18148"/>
                  <a:pt x="68243" y="18073"/>
                </a:cubicBezTo>
                <a:cubicBezTo>
                  <a:pt x="68243" y="17922"/>
                  <a:pt x="68206" y="17846"/>
                  <a:pt x="68092" y="17770"/>
                </a:cubicBezTo>
                <a:cubicBezTo>
                  <a:pt x="68054" y="17695"/>
                  <a:pt x="67941" y="17695"/>
                  <a:pt x="67865" y="17695"/>
                </a:cubicBezTo>
                <a:close/>
                <a:moveTo>
                  <a:pt x="21135" y="17997"/>
                </a:moveTo>
                <a:lnTo>
                  <a:pt x="20984" y="18111"/>
                </a:lnTo>
                <a:cubicBezTo>
                  <a:pt x="20946" y="18300"/>
                  <a:pt x="21022" y="18413"/>
                  <a:pt x="21211" y="18413"/>
                </a:cubicBezTo>
                <a:lnTo>
                  <a:pt x="21362" y="18337"/>
                </a:lnTo>
                <a:cubicBezTo>
                  <a:pt x="21362" y="18300"/>
                  <a:pt x="21362" y="18262"/>
                  <a:pt x="21362" y="18262"/>
                </a:cubicBezTo>
                <a:cubicBezTo>
                  <a:pt x="21362" y="18111"/>
                  <a:pt x="21286" y="17997"/>
                  <a:pt x="21135" y="17997"/>
                </a:cubicBezTo>
                <a:close/>
                <a:moveTo>
                  <a:pt x="20114" y="17884"/>
                </a:moveTo>
                <a:cubicBezTo>
                  <a:pt x="20001" y="17884"/>
                  <a:pt x="19887" y="17884"/>
                  <a:pt x="19850" y="17922"/>
                </a:cubicBezTo>
                <a:cubicBezTo>
                  <a:pt x="19736" y="17997"/>
                  <a:pt x="19698" y="18148"/>
                  <a:pt x="19698" y="18262"/>
                </a:cubicBezTo>
                <a:lnTo>
                  <a:pt x="19887" y="18375"/>
                </a:lnTo>
                <a:cubicBezTo>
                  <a:pt x="19887" y="18375"/>
                  <a:pt x="19887" y="18375"/>
                  <a:pt x="19925" y="18413"/>
                </a:cubicBezTo>
                <a:cubicBezTo>
                  <a:pt x="19963" y="18451"/>
                  <a:pt x="20001" y="18489"/>
                  <a:pt x="20114" y="18489"/>
                </a:cubicBezTo>
                <a:cubicBezTo>
                  <a:pt x="20228" y="18489"/>
                  <a:pt x="20266" y="18375"/>
                  <a:pt x="20266" y="18375"/>
                </a:cubicBezTo>
                <a:lnTo>
                  <a:pt x="20228" y="18224"/>
                </a:lnTo>
                <a:cubicBezTo>
                  <a:pt x="20228" y="18224"/>
                  <a:pt x="20228" y="18186"/>
                  <a:pt x="20228" y="18148"/>
                </a:cubicBezTo>
                <a:cubicBezTo>
                  <a:pt x="20228" y="18111"/>
                  <a:pt x="20228" y="18035"/>
                  <a:pt x="20228" y="17997"/>
                </a:cubicBezTo>
                <a:lnTo>
                  <a:pt x="20114" y="17884"/>
                </a:lnTo>
                <a:close/>
                <a:moveTo>
                  <a:pt x="36031" y="18035"/>
                </a:moveTo>
                <a:lnTo>
                  <a:pt x="35918" y="18186"/>
                </a:lnTo>
                <a:lnTo>
                  <a:pt x="35918" y="18224"/>
                </a:lnTo>
                <a:cubicBezTo>
                  <a:pt x="35956" y="18300"/>
                  <a:pt x="35993" y="18489"/>
                  <a:pt x="36258" y="18489"/>
                </a:cubicBezTo>
                <a:lnTo>
                  <a:pt x="36372" y="18375"/>
                </a:lnTo>
                <a:cubicBezTo>
                  <a:pt x="36372" y="18337"/>
                  <a:pt x="36372" y="18337"/>
                  <a:pt x="36372" y="18300"/>
                </a:cubicBezTo>
                <a:cubicBezTo>
                  <a:pt x="36372" y="18224"/>
                  <a:pt x="36334" y="18148"/>
                  <a:pt x="36296" y="18111"/>
                </a:cubicBezTo>
                <a:cubicBezTo>
                  <a:pt x="36220" y="18035"/>
                  <a:pt x="36145" y="18035"/>
                  <a:pt x="36031" y="18035"/>
                </a:cubicBezTo>
                <a:close/>
                <a:moveTo>
                  <a:pt x="8426" y="18086"/>
                </a:moveTo>
                <a:cubicBezTo>
                  <a:pt x="8387" y="18086"/>
                  <a:pt x="8350" y="18095"/>
                  <a:pt x="8318" y="18111"/>
                </a:cubicBezTo>
                <a:lnTo>
                  <a:pt x="8205" y="18186"/>
                </a:lnTo>
                <a:lnTo>
                  <a:pt x="8205" y="18224"/>
                </a:lnTo>
                <a:cubicBezTo>
                  <a:pt x="8205" y="18337"/>
                  <a:pt x="8243" y="18451"/>
                  <a:pt x="8280" y="18489"/>
                </a:cubicBezTo>
                <a:lnTo>
                  <a:pt x="8394" y="18526"/>
                </a:lnTo>
                <a:cubicBezTo>
                  <a:pt x="8427" y="18538"/>
                  <a:pt x="8457" y="18542"/>
                  <a:pt x="8484" y="18542"/>
                </a:cubicBezTo>
                <a:cubicBezTo>
                  <a:pt x="8548" y="18542"/>
                  <a:pt x="8594" y="18515"/>
                  <a:pt x="8621" y="18489"/>
                </a:cubicBezTo>
                <a:cubicBezTo>
                  <a:pt x="8659" y="18451"/>
                  <a:pt x="8696" y="18375"/>
                  <a:pt x="8696" y="18337"/>
                </a:cubicBezTo>
                <a:cubicBezTo>
                  <a:pt x="8696" y="18262"/>
                  <a:pt x="8659" y="18186"/>
                  <a:pt x="8583" y="18148"/>
                </a:cubicBezTo>
                <a:cubicBezTo>
                  <a:pt x="8539" y="18104"/>
                  <a:pt x="8481" y="18086"/>
                  <a:pt x="8426" y="18086"/>
                </a:cubicBezTo>
                <a:close/>
                <a:moveTo>
                  <a:pt x="5507" y="18252"/>
                </a:moveTo>
                <a:cubicBezTo>
                  <a:pt x="5487" y="18252"/>
                  <a:pt x="5466" y="18255"/>
                  <a:pt x="5445" y="18262"/>
                </a:cubicBezTo>
                <a:cubicBezTo>
                  <a:pt x="5332" y="18262"/>
                  <a:pt x="5218" y="18337"/>
                  <a:pt x="5218" y="18451"/>
                </a:cubicBezTo>
                <a:cubicBezTo>
                  <a:pt x="5218" y="18489"/>
                  <a:pt x="5256" y="18564"/>
                  <a:pt x="5407" y="18640"/>
                </a:cubicBezTo>
                <a:cubicBezTo>
                  <a:pt x="5407" y="18640"/>
                  <a:pt x="5483" y="18640"/>
                  <a:pt x="5558" y="18602"/>
                </a:cubicBezTo>
                <a:cubicBezTo>
                  <a:pt x="5596" y="18602"/>
                  <a:pt x="5710" y="18526"/>
                  <a:pt x="5710" y="18413"/>
                </a:cubicBezTo>
                <a:lnTo>
                  <a:pt x="5710" y="18375"/>
                </a:lnTo>
                <a:cubicBezTo>
                  <a:pt x="5679" y="18314"/>
                  <a:pt x="5597" y="18252"/>
                  <a:pt x="5507" y="18252"/>
                </a:cubicBezTo>
                <a:close/>
                <a:moveTo>
                  <a:pt x="48621" y="18186"/>
                </a:moveTo>
                <a:lnTo>
                  <a:pt x="48470" y="18337"/>
                </a:lnTo>
                <a:cubicBezTo>
                  <a:pt x="48470" y="18337"/>
                  <a:pt x="48470" y="18375"/>
                  <a:pt x="48470" y="18375"/>
                </a:cubicBezTo>
                <a:cubicBezTo>
                  <a:pt x="48432" y="18413"/>
                  <a:pt x="48432" y="18413"/>
                  <a:pt x="48432" y="18451"/>
                </a:cubicBezTo>
                <a:cubicBezTo>
                  <a:pt x="48432" y="18489"/>
                  <a:pt x="48432" y="18564"/>
                  <a:pt x="48546" y="18602"/>
                </a:cubicBezTo>
                <a:cubicBezTo>
                  <a:pt x="48583" y="18640"/>
                  <a:pt x="48659" y="18640"/>
                  <a:pt x="48772" y="18640"/>
                </a:cubicBezTo>
                <a:lnTo>
                  <a:pt x="48848" y="18526"/>
                </a:lnTo>
                <a:cubicBezTo>
                  <a:pt x="48848" y="18526"/>
                  <a:pt x="48848" y="18489"/>
                  <a:pt x="48848" y="18451"/>
                </a:cubicBezTo>
                <a:cubicBezTo>
                  <a:pt x="48848" y="18300"/>
                  <a:pt x="48772" y="18224"/>
                  <a:pt x="48621" y="18186"/>
                </a:cubicBezTo>
                <a:close/>
                <a:moveTo>
                  <a:pt x="74141" y="18186"/>
                </a:moveTo>
                <a:lnTo>
                  <a:pt x="73990" y="18337"/>
                </a:lnTo>
                <a:cubicBezTo>
                  <a:pt x="73990" y="18337"/>
                  <a:pt x="73990" y="18337"/>
                  <a:pt x="73990" y="18375"/>
                </a:cubicBezTo>
                <a:cubicBezTo>
                  <a:pt x="73990" y="18413"/>
                  <a:pt x="73952" y="18451"/>
                  <a:pt x="73952" y="18526"/>
                </a:cubicBezTo>
                <a:lnTo>
                  <a:pt x="74028" y="18640"/>
                </a:lnTo>
                <a:cubicBezTo>
                  <a:pt x="74061" y="18651"/>
                  <a:pt x="74094" y="18656"/>
                  <a:pt x="74127" y="18656"/>
                </a:cubicBezTo>
                <a:cubicBezTo>
                  <a:pt x="74205" y="18656"/>
                  <a:pt x="74277" y="18629"/>
                  <a:pt x="74330" y="18602"/>
                </a:cubicBezTo>
                <a:cubicBezTo>
                  <a:pt x="74406" y="18564"/>
                  <a:pt x="74444" y="18489"/>
                  <a:pt x="74444" y="18413"/>
                </a:cubicBezTo>
                <a:cubicBezTo>
                  <a:pt x="74444" y="18337"/>
                  <a:pt x="74406" y="18300"/>
                  <a:pt x="74368" y="18262"/>
                </a:cubicBezTo>
                <a:cubicBezTo>
                  <a:pt x="74330" y="18224"/>
                  <a:pt x="74255" y="18186"/>
                  <a:pt x="74141" y="18186"/>
                </a:cubicBezTo>
                <a:close/>
                <a:moveTo>
                  <a:pt x="31230" y="18262"/>
                </a:moveTo>
                <a:lnTo>
                  <a:pt x="31078" y="18375"/>
                </a:lnTo>
                <a:cubicBezTo>
                  <a:pt x="31078" y="18564"/>
                  <a:pt x="31230" y="18602"/>
                  <a:pt x="31343" y="18678"/>
                </a:cubicBezTo>
                <a:lnTo>
                  <a:pt x="31494" y="18640"/>
                </a:lnTo>
                <a:cubicBezTo>
                  <a:pt x="31570" y="18602"/>
                  <a:pt x="31608" y="18526"/>
                  <a:pt x="31608" y="18489"/>
                </a:cubicBezTo>
                <a:cubicBezTo>
                  <a:pt x="31608" y="18375"/>
                  <a:pt x="31419" y="18262"/>
                  <a:pt x="31230" y="18262"/>
                </a:cubicBezTo>
                <a:close/>
                <a:moveTo>
                  <a:pt x="59888" y="18337"/>
                </a:moveTo>
                <a:lnTo>
                  <a:pt x="59737" y="18451"/>
                </a:lnTo>
                <a:cubicBezTo>
                  <a:pt x="59699" y="18640"/>
                  <a:pt x="59774" y="18753"/>
                  <a:pt x="59964" y="18791"/>
                </a:cubicBezTo>
                <a:lnTo>
                  <a:pt x="60115" y="18678"/>
                </a:lnTo>
                <a:cubicBezTo>
                  <a:pt x="60115" y="18678"/>
                  <a:pt x="60115" y="18640"/>
                  <a:pt x="60115" y="18602"/>
                </a:cubicBezTo>
                <a:cubicBezTo>
                  <a:pt x="60115" y="18489"/>
                  <a:pt x="60039" y="18375"/>
                  <a:pt x="59888" y="18337"/>
                </a:cubicBezTo>
                <a:close/>
                <a:moveTo>
                  <a:pt x="82769" y="18407"/>
                </a:moveTo>
                <a:cubicBezTo>
                  <a:pt x="82594" y="18407"/>
                  <a:pt x="82526" y="18535"/>
                  <a:pt x="82459" y="18602"/>
                </a:cubicBezTo>
                <a:lnTo>
                  <a:pt x="82497" y="18753"/>
                </a:lnTo>
                <a:cubicBezTo>
                  <a:pt x="82544" y="18800"/>
                  <a:pt x="82590" y="18832"/>
                  <a:pt x="82646" y="18832"/>
                </a:cubicBezTo>
                <a:cubicBezTo>
                  <a:pt x="82680" y="18832"/>
                  <a:pt x="82718" y="18820"/>
                  <a:pt x="82762" y="18791"/>
                </a:cubicBezTo>
                <a:lnTo>
                  <a:pt x="82799" y="18791"/>
                </a:lnTo>
                <a:lnTo>
                  <a:pt x="82951" y="18678"/>
                </a:lnTo>
                <a:lnTo>
                  <a:pt x="82951" y="18526"/>
                </a:lnTo>
                <a:lnTo>
                  <a:pt x="82837" y="18413"/>
                </a:lnTo>
                <a:cubicBezTo>
                  <a:pt x="82813" y="18409"/>
                  <a:pt x="82790" y="18407"/>
                  <a:pt x="82769" y="18407"/>
                </a:cubicBezTo>
                <a:close/>
                <a:moveTo>
                  <a:pt x="36437" y="18510"/>
                </a:moveTo>
                <a:cubicBezTo>
                  <a:pt x="36418" y="18510"/>
                  <a:pt x="36397" y="18514"/>
                  <a:pt x="36372" y="18526"/>
                </a:cubicBezTo>
                <a:lnTo>
                  <a:pt x="36258" y="18602"/>
                </a:lnTo>
                <a:cubicBezTo>
                  <a:pt x="36258" y="18640"/>
                  <a:pt x="36220" y="18678"/>
                  <a:pt x="36220" y="18753"/>
                </a:cubicBezTo>
                <a:lnTo>
                  <a:pt x="36220" y="18791"/>
                </a:lnTo>
                <a:lnTo>
                  <a:pt x="36296" y="18867"/>
                </a:lnTo>
                <a:cubicBezTo>
                  <a:pt x="36372" y="18905"/>
                  <a:pt x="36447" y="18905"/>
                  <a:pt x="36523" y="18905"/>
                </a:cubicBezTo>
                <a:cubicBezTo>
                  <a:pt x="36598" y="18867"/>
                  <a:pt x="36636" y="18791"/>
                  <a:pt x="36636" y="18716"/>
                </a:cubicBezTo>
                <a:cubicBezTo>
                  <a:pt x="36636" y="18640"/>
                  <a:pt x="36598" y="18564"/>
                  <a:pt x="36561" y="18526"/>
                </a:cubicBezTo>
                <a:cubicBezTo>
                  <a:pt x="36510" y="18526"/>
                  <a:pt x="36477" y="18510"/>
                  <a:pt x="36437" y="18510"/>
                </a:cubicBezTo>
                <a:close/>
                <a:moveTo>
                  <a:pt x="35124" y="18602"/>
                </a:moveTo>
                <a:lnTo>
                  <a:pt x="34973" y="18716"/>
                </a:lnTo>
                <a:cubicBezTo>
                  <a:pt x="34973" y="18753"/>
                  <a:pt x="34935" y="18791"/>
                  <a:pt x="34935" y="18829"/>
                </a:cubicBezTo>
                <a:lnTo>
                  <a:pt x="35048" y="19018"/>
                </a:lnTo>
                <a:lnTo>
                  <a:pt x="35200" y="19018"/>
                </a:lnTo>
                <a:lnTo>
                  <a:pt x="35351" y="18867"/>
                </a:lnTo>
                <a:lnTo>
                  <a:pt x="35351" y="18791"/>
                </a:lnTo>
                <a:lnTo>
                  <a:pt x="35237" y="18678"/>
                </a:lnTo>
                <a:cubicBezTo>
                  <a:pt x="35200" y="18640"/>
                  <a:pt x="35162" y="18640"/>
                  <a:pt x="35124" y="18602"/>
                </a:cubicBezTo>
                <a:close/>
                <a:moveTo>
                  <a:pt x="56334" y="18980"/>
                </a:moveTo>
                <a:cubicBezTo>
                  <a:pt x="56268" y="18980"/>
                  <a:pt x="56202" y="19018"/>
                  <a:pt x="56258" y="19094"/>
                </a:cubicBezTo>
                <a:lnTo>
                  <a:pt x="56410" y="19094"/>
                </a:lnTo>
                <a:cubicBezTo>
                  <a:pt x="56466" y="19018"/>
                  <a:pt x="56400" y="18980"/>
                  <a:pt x="56334" y="18980"/>
                </a:cubicBezTo>
                <a:close/>
                <a:moveTo>
                  <a:pt x="50058" y="18867"/>
                </a:moveTo>
                <a:cubicBezTo>
                  <a:pt x="50020" y="18867"/>
                  <a:pt x="49982" y="18867"/>
                  <a:pt x="49944" y="18905"/>
                </a:cubicBezTo>
                <a:cubicBezTo>
                  <a:pt x="49869" y="18905"/>
                  <a:pt x="49831" y="18980"/>
                  <a:pt x="49831" y="19018"/>
                </a:cubicBezTo>
                <a:lnTo>
                  <a:pt x="49831" y="19056"/>
                </a:lnTo>
                <a:lnTo>
                  <a:pt x="49907" y="19131"/>
                </a:lnTo>
                <a:cubicBezTo>
                  <a:pt x="49907" y="19094"/>
                  <a:pt x="49907" y="19094"/>
                  <a:pt x="49907" y="19056"/>
                </a:cubicBezTo>
                <a:lnTo>
                  <a:pt x="50020" y="19207"/>
                </a:lnTo>
                <a:lnTo>
                  <a:pt x="50171" y="19207"/>
                </a:lnTo>
                <a:lnTo>
                  <a:pt x="50285" y="19169"/>
                </a:lnTo>
                <a:cubicBezTo>
                  <a:pt x="50285" y="19131"/>
                  <a:pt x="50323" y="19094"/>
                  <a:pt x="50323" y="19056"/>
                </a:cubicBezTo>
                <a:cubicBezTo>
                  <a:pt x="50323" y="18942"/>
                  <a:pt x="50209" y="18867"/>
                  <a:pt x="50058" y="18867"/>
                </a:cubicBezTo>
                <a:close/>
                <a:moveTo>
                  <a:pt x="55315" y="19322"/>
                </a:moveTo>
                <a:lnTo>
                  <a:pt x="55351" y="19358"/>
                </a:lnTo>
                <a:cubicBezTo>
                  <a:pt x="55327" y="19358"/>
                  <a:pt x="55318" y="19343"/>
                  <a:pt x="55315" y="19322"/>
                </a:cubicBezTo>
                <a:close/>
                <a:moveTo>
                  <a:pt x="55691" y="18980"/>
                </a:moveTo>
                <a:cubicBezTo>
                  <a:pt x="55389" y="18980"/>
                  <a:pt x="55275" y="19094"/>
                  <a:pt x="55200" y="19207"/>
                </a:cubicBezTo>
                <a:lnTo>
                  <a:pt x="55302" y="19310"/>
                </a:lnTo>
                <a:lnTo>
                  <a:pt x="55302" y="19310"/>
                </a:lnTo>
                <a:cubicBezTo>
                  <a:pt x="55277" y="19389"/>
                  <a:pt x="55292" y="19509"/>
                  <a:pt x="55427" y="19509"/>
                </a:cubicBezTo>
                <a:lnTo>
                  <a:pt x="55540" y="19509"/>
                </a:lnTo>
                <a:cubicBezTo>
                  <a:pt x="55616" y="19472"/>
                  <a:pt x="55842" y="19396"/>
                  <a:pt x="55842" y="19169"/>
                </a:cubicBezTo>
                <a:cubicBezTo>
                  <a:pt x="55842" y="19131"/>
                  <a:pt x="55842" y="19094"/>
                  <a:pt x="55842" y="19056"/>
                </a:cubicBezTo>
                <a:lnTo>
                  <a:pt x="55691" y="18980"/>
                </a:lnTo>
                <a:close/>
                <a:moveTo>
                  <a:pt x="48924" y="18942"/>
                </a:moveTo>
                <a:lnTo>
                  <a:pt x="48735" y="18980"/>
                </a:lnTo>
                <a:cubicBezTo>
                  <a:pt x="48659" y="19018"/>
                  <a:pt x="48621" y="19094"/>
                  <a:pt x="48659" y="19207"/>
                </a:cubicBezTo>
                <a:lnTo>
                  <a:pt x="48735" y="19396"/>
                </a:lnTo>
                <a:cubicBezTo>
                  <a:pt x="48697" y="19396"/>
                  <a:pt x="48659" y="19396"/>
                  <a:pt x="48659" y="19358"/>
                </a:cubicBezTo>
                <a:cubicBezTo>
                  <a:pt x="48659" y="19396"/>
                  <a:pt x="48659" y="19396"/>
                  <a:pt x="48659" y="19434"/>
                </a:cubicBezTo>
                <a:cubicBezTo>
                  <a:pt x="48659" y="19509"/>
                  <a:pt x="48659" y="19585"/>
                  <a:pt x="48772" y="19661"/>
                </a:cubicBezTo>
                <a:cubicBezTo>
                  <a:pt x="48848" y="19736"/>
                  <a:pt x="48924" y="19736"/>
                  <a:pt x="49037" y="19736"/>
                </a:cubicBezTo>
                <a:lnTo>
                  <a:pt x="49113" y="19547"/>
                </a:lnTo>
                <a:cubicBezTo>
                  <a:pt x="49113" y="19509"/>
                  <a:pt x="49113" y="19434"/>
                  <a:pt x="49113" y="19396"/>
                </a:cubicBezTo>
                <a:cubicBezTo>
                  <a:pt x="49113" y="19245"/>
                  <a:pt x="49113" y="19056"/>
                  <a:pt x="48924" y="18942"/>
                </a:cubicBezTo>
                <a:close/>
                <a:moveTo>
                  <a:pt x="32477" y="19434"/>
                </a:moveTo>
                <a:cubicBezTo>
                  <a:pt x="32364" y="19434"/>
                  <a:pt x="32288" y="19434"/>
                  <a:pt x="32213" y="19472"/>
                </a:cubicBezTo>
                <a:cubicBezTo>
                  <a:pt x="32099" y="19585"/>
                  <a:pt x="32099" y="19812"/>
                  <a:pt x="32364" y="19812"/>
                </a:cubicBezTo>
                <a:lnTo>
                  <a:pt x="32515" y="19699"/>
                </a:lnTo>
                <a:cubicBezTo>
                  <a:pt x="32515" y="19661"/>
                  <a:pt x="32515" y="19661"/>
                  <a:pt x="32553" y="19623"/>
                </a:cubicBezTo>
                <a:lnTo>
                  <a:pt x="32477" y="19434"/>
                </a:lnTo>
                <a:close/>
                <a:moveTo>
                  <a:pt x="90535" y="19078"/>
                </a:moveTo>
                <a:cubicBezTo>
                  <a:pt x="90468" y="19078"/>
                  <a:pt x="90414" y="19105"/>
                  <a:pt x="90361" y="19131"/>
                </a:cubicBezTo>
                <a:cubicBezTo>
                  <a:pt x="90285" y="19207"/>
                  <a:pt x="90285" y="19283"/>
                  <a:pt x="90285" y="19358"/>
                </a:cubicBezTo>
                <a:cubicBezTo>
                  <a:pt x="90285" y="19396"/>
                  <a:pt x="90285" y="19434"/>
                  <a:pt x="90285" y="19472"/>
                </a:cubicBezTo>
                <a:lnTo>
                  <a:pt x="90323" y="19509"/>
                </a:lnTo>
                <a:cubicBezTo>
                  <a:pt x="90285" y="19509"/>
                  <a:pt x="90285" y="19509"/>
                  <a:pt x="90247" y="19547"/>
                </a:cubicBezTo>
                <a:cubicBezTo>
                  <a:pt x="90210" y="19585"/>
                  <a:pt x="90172" y="19623"/>
                  <a:pt x="90172" y="19699"/>
                </a:cubicBezTo>
                <a:cubicBezTo>
                  <a:pt x="90172" y="19850"/>
                  <a:pt x="90247" y="19925"/>
                  <a:pt x="90399" y="19925"/>
                </a:cubicBezTo>
                <a:lnTo>
                  <a:pt x="90550" y="19850"/>
                </a:lnTo>
                <a:cubicBezTo>
                  <a:pt x="90550" y="19850"/>
                  <a:pt x="90550" y="19812"/>
                  <a:pt x="90550" y="19812"/>
                </a:cubicBezTo>
                <a:cubicBezTo>
                  <a:pt x="90588" y="19774"/>
                  <a:pt x="90625" y="19699"/>
                  <a:pt x="90588" y="19585"/>
                </a:cubicBezTo>
                <a:lnTo>
                  <a:pt x="90588" y="19547"/>
                </a:lnTo>
                <a:cubicBezTo>
                  <a:pt x="90625" y="19547"/>
                  <a:pt x="90663" y="19547"/>
                  <a:pt x="90701" y="19509"/>
                </a:cubicBezTo>
                <a:cubicBezTo>
                  <a:pt x="90739" y="19472"/>
                  <a:pt x="90777" y="19434"/>
                  <a:pt x="90777" y="19358"/>
                </a:cubicBezTo>
                <a:cubicBezTo>
                  <a:pt x="90777" y="19358"/>
                  <a:pt x="90739" y="19320"/>
                  <a:pt x="90739" y="19283"/>
                </a:cubicBezTo>
                <a:cubicBezTo>
                  <a:pt x="90739" y="19245"/>
                  <a:pt x="90739" y="19207"/>
                  <a:pt x="90739" y="19169"/>
                </a:cubicBezTo>
                <a:lnTo>
                  <a:pt x="90625" y="19094"/>
                </a:lnTo>
                <a:cubicBezTo>
                  <a:pt x="90592" y="19083"/>
                  <a:pt x="90562" y="19078"/>
                  <a:pt x="90535" y="19078"/>
                </a:cubicBezTo>
                <a:close/>
                <a:moveTo>
                  <a:pt x="54746" y="19585"/>
                </a:moveTo>
                <a:cubicBezTo>
                  <a:pt x="54633" y="19585"/>
                  <a:pt x="54557" y="19585"/>
                  <a:pt x="54519" y="19661"/>
                </a:cubicBezTo>
                <a:cubicBezTo>
                  <a:pt x="54444" y="19699"/>
                  <a:pt x="54406" y="19812"/>
                  <a:pt x="54406" y="19925"/>
                </a:cubicBezTo>
                <a:lnTo>
                  <a:pt x="54557" y="20039"/>
                </a:lnTo>
                <a:cubicBezTo>
                  <a:pt x="54633" y="20039"/>
                  <a:pt x="54784" y="20039"/>
                  <a:pt x="54859" y="19963"/>
                </a:cubicBezTo>
                <a:cubicBezTo>
                  <a:pt x="54859" y="19963"/>
                  <a:pt x="54897" y="19888"/>
                  <a:pt x="54897" y="19850"/>
                </a:cubicBezTo>
                <a:cubicBezTo>
                  <a:pt x="54897" y="19774"/>
                  <a:pt x="54897" y="19736"/>
                  <a:pt x="54859" y="19661"/>
                </a:cubicBezTo>
                <a:lnTo>
                  <a:pt x="54746" y="19585"/>
                </a:lnTo>
                <a:close/>
                <a:moveTo>
                  <a:pt x="23782" y="19472"/>
                </a:moveTo>
                <a:cubicBezTo>
                  <a:pt x="23555" y="19472"/>
                  <a:pt x="23441" y="19509"/>
                  <a:pt x="23366" y="19585"/>
                </a:cubicBezTo>
                <a:cubicBezTo>
                  <a:pt x="23290" y="19623"/>
                  <a:pt x="23252" y="19699"/>
                  <a:pt x="23252" y="19774"/>
                </a:cubicBezTo>
                <a:cubicBezTo>
                  <a:pt x="23215" y="19736"/>
                  <a:pt x="23139" y="19699"/>
                  <a:pt x="23101" y="19699"/>
                </a:cubicBezTo>
                <a:cubicBezTo>
                  <a:pt x="22988" y="19699"/>
                  <a:pt x="22874" y="19736"/>
                  <a:pt x="22836" y="19888"/>
                </a:cubicBezTo>
                <a:lnTo>
                  <a:pt x="22950" y="20039"/>
                </a:lnTo>
                <a:cubicBezTo>
                  <a:pt x="23101" y="20039"/>
                  <a:pt x="23177" y="20039"/>
                  <a:pt x="23215" y="20001"/>
                </a:cubicBezTo>
                <a:lnTo>
                  <a:pt x="23252" y="19963"/>
                </a:lnTo>
                <a:cubicBezTo>
                  <a:pt x="23252" y="20077"/>
                  <a:pt x="23328" y="20190"/>
                  <a:pt x="23441" y="20228"/>
                </a:cubicBezTo>
                <a:cubicBezTo>
                  <a:pt x="23517" y="20266"/>
                  <a:pt x="23593" y="20285"/>
                  <a:pt x="23668" y="20285"/>
                </a:cubicBezTo>
                <a:cubicBezTo>
                  <a:pt x="23744" y="20285"/>
                  <a:pt x="23819" y="20266"/>
                  <a:pt x="23895" y="20228"/>
                </a:cubicBezTo>
                <a:lnTo>
                  <a:pt x="23971" y="20114"/>
                </a:lnTo>
                <a:cubicBezTo>
                  <a:pt x="23933" y="20039"/>
                  <a:pt x="23933" y="19963"/>
                  <a:pt x="23933" y="19925"/>
                </a:cubicBezTo>
                <a:lnTo>
                  <a:pt x="23933" y="19850"/>
                </a:lnTo>
                <a:cubicBezTo>
                  <a:pt x="23933" y="19774"/>
                  <a:pt x="23933" y="19699"/>
                  <a:pt x="23895" y="19585"/>
                </a:cubicBezTo>
                <a:lnTo>
                  <a:pt x="23782" y="19472"/>
                </a:lnTo>
                <a:close/>
                <a:moveTo>
                  <a:pt x="795" y="19585"/>
                </a:moveTo>
                <a:cubicBezTo>
                  <a:pt x="681" y="19623"/>
                  <a:pt x="492" y="19661"/>
                  <a:pt x="492" y="19850"/>
                </a:cubicBezTo>
                <a:lnTo>
                  <a:pt x="492" y="19888"/>
                </a:lnTo>
                <a:lnTo>
                  <a:pt x="606" y="19963"/>
                </a:lnTo>
                <a:cubicBezTo>
                  <a:pt x="662" y="19982"/>
                  <a:pt x="719" y="19992"/>
                  <a:pt x="771" y="19992"/>
                </a:cubicBezTo>
                <a:cubicBezTo>
                  <a:pt x="823" y="19992"/>
                  <a:pt x="870" y="19982"/>
                  <a:pt x="908" y="19963"/>
                </a:cubicBezTo>
                <a:cubicBezTo>
                  <a:pt x="908" y="20077"/>
                  <a:pt x="984" y="20190"/>
                  <a:pt x="1059" y="20266"/>
                </a:cubicBezTo>
                <a:lnTo>
                  <a:pt x="1173" y="20303"/>
                </a:lnTo>
                <a:cubicBezTo>
                  <a:pt x="1400" y="20303"/>
                  <a:pt x="1551" y="20190"/>
                  <a:pt x="1702" y="20114"/>
                </a:cubicBezTo>
                <a:lnTo>
                  <a:pt x="1664" y="20001"/>
                </a:lnTo>
                <a:lnTo>
                  <a:pt x="1740" y="20114"/>
                </a:lnTo>
                <a:lnTo>
                  <a:pt x="1778" y="20001"/>
                </a:lnTo>
                <a:cubicBezTo>
                  <a:pt x="1778" y="19963"/>
                  <a:pt x="1778" y="19925"/>
                  <a:pt x="1778" y="19925"/>
                </a:cubicBezTo>
                <a:cubicBezTo>
                  <a:pt x="1740" y="19812"/>
                  <a:pt x="1702" y="19699"/>
                  <a:pt x="1589" y="19661"/>
                </a:cubicBezTo>
                <a:lnTo>
                  <a:pt x="1513" y="19699"/>
                </a:lnTo>
                <a:cubicBezTo>
                  <a:pt x="1475" y="19661"/>
                  <a:pt x="1437" y="19585"/>
                  <a:pt x="1324" y="19585"/>
                </a:cubicBezTo>
                <a:lnTo>
                  <a:pt x="1210" y="19661"/>
                </a:lnTo>
                <a:cubicBezTo>
                  <a:pt x="1210" y="19699"/>
                  <a:pt x="1135" y="19736"/>
                  <a:pt x="1135" y="19736"/>
                </a:cubicBezTo>
                <a:lnTo>
                  <a:pt x="1021" y="19774"/>
                </a:lnTo>
                <a:cubicBezTo>
                  <a:pt x="1021" y="19736"/>
                  <a:pt x="1021" y="19699"/>
                  <a:pt x="984" y="19661"/>
                </a:cubicBezTo>
                <a:lnTo>
                  <a:pt x="832" y="19585"/>
                </a:lnTo>
                <a:close/>
                <a:moveTo>
                  <a:pt x="18064" y="19915"/>
                </a:moveTo>
                <a:cubicBezTo>
                  <a:pt x="18042" y="19915"/>
                  <a:pt x="18020" y="19918"/>
                  <a:pt x="17997" y="19925"/>
                </a:cubicBezTo>
                <a:cubicBezTo>
                  <a:pt x="17921" y="19963"/>
                  <a:pt x="17884" y="20001"/>
                  <a:pt x="17846" y="20077"/>
                </a:cubicBezTo>
                <a:lnTo>
                  <a:pt x="17959" y="20228"/>
                </a:lnTo>
                <a:cubicBezTo>
                  <a:pt x="17997" y="20266"/>
                  <a:pt x="18073" y="20303"/>
                  <a:pt x="18186" y="20303"/>
                </a:cubicBezTo>
                <a:lnTo>
                  <a:pt x="18300" y="20190"/>
                </a:lnTo>
                <a:lnTo>
                  <a:pt x="18300" y="20077"/>
                </a:lnTo>
                <a:lnTo>
                  <a:pt x="18224" y="19963"/>
                </a:lnTo>
                <a:cubicBezTo>
                  <a:pt x="18224" y="19963"/>
                  <a:pt x="18151" y="19915"/>
                  <a:pt x="18064" y="19915"/>
                </a:cubicBezTo>
                <a:close/>
                <a:moveTo>
                  <a:pt x="21388" y="19915"/>
                </a:moveTo>
                <a:cubicBezTo>
                  <a:pt x="21368" y="19915"/>
                  <a:pt x="21347" y="19918"/>
                  <a:pt x="21324" y="19925"/>
                </a:cubicBezTo>
                <a:cubicBezTo>
                  <a:pt x="21249" y="19963"/>
                  <a:pt x="21173" y="20001"/>
                  <a:pt x="21173" y="20077"/>
                </a:cubicBezTo>
                <a:lnTo>
                  <a:pt x="21286" y="20228"/>
                </a:lnTo>
                <a:cubicBezTo>
                  <a:pt x="21324" y="20266"/>
                  <a:pt x="21400" y="20303"/>
                  <a:pt x="21513" y="20303"/>
                </a:cubicBezTo>
                <a:lnTo>
                  <a:pt x="21627" y="20190"/>
                </a:lnTo>
                <a:lnTo>
                  <a:pt x="21627" y="20077"/>
                </a:lnTo>
                <a:lnTo>
                  <a:pt x="21551" y="19963"/>
                </a:lnTo>
                <a:cubicBezTo>
                  <a:pt x="21521" y="19963"/>
                  <a:pt x="21466" y="19915"/>
                  <a:pt x="21388" y="19915"/>
                </a:cubicBezTo>
                <a:close/>
                <a:moveTo>
                  <a:pt x="40530" y="20114"/>
                </a:moveTo>
                <a:cubicBezTo>
                  <a:pt x="40417" y="20114"/>
                  <a:pt x="40304" y="20190"/>
                  <a:pt x="40304" y="20266"/>
                </a:cubicBezTo>
                <a:lnTo>
                  <a:pt x="40455" y="20266"/>
                </a:lnTo>
                <a:cubicBezTo>
                  <a:pt x="40455" y="20303"/>
                  <a:pt x="40455" y="20303"/>
                  <a:pt x="40455" y="20341"/>
                </a:cubicBezTo>
                <a:lnTo>
                  <a:pt x="40644" y="20341"/>
                </a:lnTo>
                <a:cubicBezTo>
                  <a:pt x="40644" y="20303"/>
                  <a:pt x="40644" y="20303"/>
                  <a:pt x="40644" y="20266"/>
                </a:cubicBezTo>
                <a:lnTo>
                  <a:pt x="40795" y="20266"/>
                </a:lnTo>
                <a:cubicBezTo>
                  <a:pt x="40795" y="20228"/>
                  <a:pt x="40757" y="20152"/>
                  <a:pt x="40682" y="20152"/>
                </a:cubicBezTo>
                <a:cubicBezTo>
                  <a:pt x="40644" y="20114"/>
                  <a:pt x="40606" y="20114"/>
                  <a:pt x="40530" y="20114"/>
                </a:cubicBezTo>
                <a:close/>
                <a:moveTo>
                  <a:pt x="48694" y="19882"/>
                </a:moveTo>
                <a:cubicBezTo>
                  <a:pt x="48640" y="19882"/>
                  <a:pt x="48605" y="19904"/>
                  <a:pt x="48583" y="19925"/>
                </a:cubicBezTo>
                <a:cubicBezTo>
                  <a:pt x="48508" y="19963"/>
                  <a:pt x="48432" y="20039"/>
                  <a:pt x="48432" y="20114"/>
                </a:cubicBezTo>
                <a:cubicBezTo>
                  <a:pt x="48432" y="20228"/>
                  <a:pt x="48508" y="20341"/>
                  <a:pt x="48621" y="20341"/>
                </a:cubicBezTo>
                <a:lnTo>
                  <a:pt x="48772" y="20266"/>
                </a:lnTo>
                <a:cubicBezTo>
                  <a:pt x="48810" y="20228"/>
                  <a:pt x="48810" y="20190"/>
                  <a:pt x="48810" y="20190"/>
                </a:cubicBezTo>
                <a:cubicBezTo>
                  <a:pt x="48848" y="20152"/>
                  <a:pt x="48886" y="20114"/>
                  <a:pt x="48886" y="20039"/>
                </a:cubicBezTo>
                <a:lnTo>
                  <a:pt x="48848" y="19925"/>
                </a:lnTo>
                <a:cubicBezTo>
                  <a:pt x="48784" y="19893"/>
                  <a:pt x="48734" y="19882"/>
                  <a:pt x="48694" y="19882"/>
                </a:cubicBezTo>
                <a:close/>
                <a:moveTo>
                  <a:pt x="30136" y="19872"/>
                </a:moveTo>
                <a:cubicBezTo>
                  <a:pt x="30073" y="19872"/>
                  <a:pt x="30009" y="19899"/>
                  <a:pt x="29982" y="19925"/>
                </a:cubicBezTo>
                <a:lnTo>
                  <a:pt x="29906" y="19963"/>
                </a:lnTo>
                <a:cubicBezTo>
                  <a:pt x="29831" y="20114"/>
                  <a:pt x="29944" y="20303"/>
                  <a:pt x="30133" y="20341"/>
                </a:cubicBezTo>
                <a:cubicBezTo>
                  <a:pt x="30154" y="20348"/>
                  <a:pt x="30175" y="20351"/>
                  <a:pt x="30195" y="20351"/>
                </a:cubicBezTo>
                <a:cubicBezTo>
                  <a:pt x="30286" y="20351"/>
                  <a:pt x="30367" y="20290"/>
                  <a:pt x="30398" y="20228"/>
                </a:cubicBezTo>
                <a:lnTo>
                  <a:pt x="30285" y="20077"/>
                </a:lnTo>
                <a:lnTo>
                  <a:pt x="30322" y="20077"/>
                </a:lnTo>
                <a:cubicBezTo>
                  <a:pt x="30322" y="20001"/>
                  <a:pt x="30322" y="19925"/>
                  <a:pt x="30209" y="19888"/>
                </a:cubicBezTo>
                <a:cubicBezTo>
                  <a:pt x="30187" y="19876"/>
                  <a:pt x="30161" y="19872"/>
                  <a:pt x="30136" y="19872"/>
                </a:cubicBezTo>
                <a:close/>
                <a:moveTo>
                  <a:pt x="90512" y="19963"/>
                </a:moveTo>
                <a:lnTo>
                  <a:pt x="90399" y="20077"/>
                </a:lnTo>
                <a:cubicBezTo>
                  <a:pt x="90361" y="20077"/>
                  <a:pt x="90323" y="20114"/>
                  <a:pt x="90323" y="20190"/>
                </a:cubicBezTo>
                <a:lnTo>
                  <a:pt x="90323" y="20228"/>
                </a:lnTo>
                <a:lnTo>
                  <a:pt x="90399" y="20341"/>
                </a:lnTo>
                <a:cubicBezTo>
                  <a:pt x="90436" y="20360"/>
                  <a:pt x="90474" y="20370"/>
                  <a:pt x="90512" y="20370"/>
                </a:cubicBezTo>
                <a:cubicBezTo>
                  <a:pt x="90550" y="20370"/>
                  <a:pt x="90588" y="20360"/>
                  <a:pt x="90625" y="20341"/>
                </a:cubicBezTo>
                <a:cubicBezTo>
                  <a:pt x="90701" y="20303"/>
                  <a:pt x="90739" y="20228"/>
                  <a:pt x="90739" y="20152"/>
                </a:cubicBezTo>
                <a:cubicBezTo>
                  <a:pt x="90739" y="20077"/>
                  <a:pt x="90701" y="20039"/>
                  <a:pt x="90663" y="20001"/>
                </a:cubicBezTo>
                <a:cubicBezTo>
                  <a:pt x="90625" y="19963"/>
                  <a:pt x="90550" y="19963"/>
                  <a:pt x="90512" y="19963"/>
                </a:cubicBezTo>
                <a:close/>
                <a:moveTo>
                  <a:pt x="29717" y="20114"/>
                </a:moveTo>
                <a:cubicBezTo>
                  <a:pt x="29566" y="20114"/>
                  <a:pt x="29453" y="20152"/>
                  <a:pt x="29415" y="20303"/>
                </a:cubicBezTo>
                <a:lnTo>
                  <a:pt x="29528" y="20455"/>
                </a:lnTo>
                <a:cubicBezTo>
                  <a:pt x="29566" y="20455"/>
                  <a:pt x="29566" y="20492"/>
                  <a:pt x="29642" y="20492"/>
                </a:cubicBezTo>
                <a:lnTo>
                  <a:pt x="29793" y="20379"/>
                </a:lnTo>
                <a:cubicBezTo>
                  <a:pt x="29831" y="20379"/>
                  <a:pt x="29869" y="20303"/>
                  <a:pt x="29869" y="20266"/>
                </a:cubicBezTo>
                <a:lnTo>
                  <a:pt x="29869" y="20190"/>
                </a:lnTo>
                <a:lnTo>
                  <a:pt x="29717" y="20114"/>
                </a:lnTo>
                <a:close/>
                <a:moveTo>
                  <a:pt x="53045" y="20039"/>
                </a:moveTo>
                <a:lnTo>
                  <a:pt x="52893" y="20190"/>
                </a:lnTo>
                <a:lnTo>
                  <a:pt x="52893" y="20417"/>
                </a:lnTo>
                <a:lnTo>
                  <a:pt x="53007" y="20530"/>
                </a:lnTo>
                <a:cubicBezTo>
                  <a:pt x="53054" y="20546"/>
                  <a:pt x="53101" y="20555"/>
                  <a:pt x="53142" y="20555"/>
                </a:cubicBezTo>
                <a:cubicBezTo>
                  <a:pt x="53201" y="20555"/>
                  <a:pt x="53249" y="20537"/>
                  <a:pt x="53272" y="20492"/>
                </a:cubicBezTo>
                <a:cubicBezTo>
                  <a:pt x="53347" y="20492"/>
                  <a:pt x="53385" y="20417"/>
                  <a:pt x="53385" y="20379"/>
                </a:cubicBezTo>
                <a:cubicBezTo>
                  <a:pt x="53385" y="20266"/>
                  <a:pt x="53309" y="20190"/>
                  <a:pt x="53234" y="20152"/>
                </a:cubicBezTo>
                <a:cubicBezTo>
                  <a:pt x="53196" y="20077"/>
                  <a:pt x="53120" y="20039"/>
                  <a:pt x="53045" y="20039"/>
                </a:cubicBezTo>
                <a:close/>
                <a:moveTo>
                  <a:pt x="14821" y="20077"/>
                </a:moveTo>
                <a:cubicBezTo>
                  <a:pt x="14632" y="20190"/>
                  <a:pt x="14557" y="20266"/>
                  <a:pt x="14557" y="20455"/>
                </a:cubicBezTo>
                <a:cubicBezTo>
                  <a:pt x="14557" y="20492"/>
                  <a:pt x="14557" y="20568"/>
                  <a:pt x="14594" y="20644"/>
                </a:cubicBezTo>
                <a:lnTo>
                  <a:pt x="14594" y="20719"/>
                </a:lnTo>
                <a:lnTo>
                  <a:pt x="14670" y="20795"/>
                </a:lnTo>
                <a:cubicBezTo>
                  <a:pt x="14703" y="20806"/>
                  <a:pt x="14736" y="20811"/>
                  <a:pt x="14770" y="20811"/>
                </a:cubicBezTo>
                <a:cubicBezTo>
                  <a:pt x="14850" y="20811"/>
                  <a:pt x="14930" y="20784"/>
                  <a:pt x="15010" y="20757"/>
                </a:cubicBezTo>
                <a:cubicBezTo>
                  <a:pt x="15124" y="20682"/>
                  <a:pt x="15161" y="20530"/>
                  <a:pt x="15161" y="20417"/>
                </a:cubicBezTo>
                <a:cubicBezTo>
                  <a:pt x="15161" y="20228"/>
                  <a:pt x="15086" y="20114"/>
                  <a:pt x="14935" y="20077"/>
                </a:cubicBezTo>
                <a:close/>
                <a:moveTo>
                  <a:pt x="54935" y="20001"/>
                </a:moveTo>
                <a:lnTo>
                  <a:pt x="54784" y="20114"/>
                </a:lnTo>
                <a:cubicBezTo>
                  <a:pt x="54746" y="20114"/>
                  <a:pt x="54670" y="20190"/>
                  <a:pt x="54670" y="20303"/>
                </a:cubicBezTo>
                <a:lnTo>
                  <a:pt x="54406" y="20341"/>
                </a:lnTo>
                <a:lnTo>
                  <a:pt x="54406" y="20492"/>
                </a:lnTo>
                <a:cubicBezTo>
                  <a:pt x="54406" y="20568"/>
                  <a:pt x="54406" y="20606"/>
                  <a:pt x="54406" y="20606"/>
                </a:cubicBezTo>
                <a:lnTo>
                  <a:pt x="54406" y="20795"/>
                </a:lnTo>
                <a:cubicBezTo>
                  <a:pt x="54519" y="20871"/>
                  <a:pt x="54670" y="20871"/>
                  <a:pt x="54822" y="20871"/>
                </a:cubicBezTo>
                <a:lnTo>
                  <a:pt x="54935" y="20757"/>
                </a:lnTo>
                <a:cubicBezTo>
                  <a:pt x="54935" y="20757"/>
                  <a:pt x="54935" y="20757"/>
                  <a:pt x="54935" y="20719"/>
                </a:cubicBezTo>
                <a:cubicBezTo>
                  <a:pt x="54935" y="20719"/>
                  <a:pt x="54897" y="20757"/>
                  <a:pt x="54859" y="20757"/>
                </a:cubicBezTo>
                <a:lnTo>
                  <a:pt x="55011" y="20644"/>
                </a:lnTo>
                <a:cubicBezTo>
                  <a:pt x="55011" y="20568"/>
                  <a:pt x="54973" y="20492"/>
                  <a:pt x="54897" y="20455"/>
                </a:cubicBezTo>
                <a:cubicBezTo>
                  <a:pt x="54935" y="20455"/>
                  <a:pt x="54973" y="20417"/>
                  <a:pt x="54973" y="20417"/>
                </a:cubicBezTo>
                <a:cubicBezTo>
                  <a:pt x="55086" y="20379"/>
                  <a:pt x="55124" y="20303"/>
                  <a:pt x="55124" y="20190"/>
                </a:cubicBezTo>
                <a:cubicBezTo>
                  <a:pt x="55124" y="20114"/>
                  <a:pt x="55049" y="20039"/>
                  <a:pt x="54935" y="20001"/>
                </a:cubicBezTo>
                <a:close/>
                <a:moveTo>
                  <a:pt x="28195" y="20279"/>
                </a:moveTo>
                <a:cubicBezTo>
                  <a:pt x="28148" y="20279"/>
                  <a:pt x="28101" y="20288"/>
                  <a:pt x="28054" y="20303"/>
                </a:cubicBezTo>
                <a:cubicBezTo>
                  <a:pt x="27978" y="20303"/>
                  <a:pt x="27903" y="20379"/>
                  <a:pt x="27903" y="20492"/>
                </a:cubicBezTo>
                <a:lnTo>
                  <a:pt x="27903" y="20455"/>
                </a:lnTo>
                <a:cubicBezTo>
                  <a:pt x="27876" y="20451"/>
                  <a:pt x="27850" y="20450"/>
                  <a:pt x="27827" y="20450"/>
                </a:cubicBezTo>
                <a:cubicBezTo>
                  <a:pt x="27587" y="20450"/>
                  <a:pt x="27521" y="20613"/>
                  <a:pt x="27487" y="20682"/>
                </a:cubicBezTo>
                <a:cubicBezTo>
                  <a:pt x="27449" y="20682"/>
                  <a:pt x="27449" y="20719"/>
                  <a:pt x="27449" y="20719"/>
                </a:cubicBezTo>
                <a:lnTo>
                  <a:pt x="27487" y="20908"/>
                </a:lnTo>
                <a:cubicBezTo>
                  <a:pt x="27600" y="20946"/>
                  <a:pt x="27638" y="20946"/>
                  <a:pt x="27714" y="20946"/>
                </a:cubicBezTo>
                <a:lnTo>
                  <a:pt x="27827" y="20946"/>
                </a:lnTo>
                <a:lnTo>
                  <a:pt x="28016" y="20833"/>
                </a:lnTo>
                <a:lnTo>
                  <a:pt x="28016" y="20644"/>
                </a:lnTo>
                <a:cubicBezTo>
                  <a:pt x="28047" y="20647"/>
                  <a:pt x="28075" y="20649"/>
                  <a:pt x="28101" y="20649"/>
                </a:cubicBezTo>
                <a:cubicBezTo>
                  <a:pt x="28363" y="20649"/>
                  <a:pt x="28398" y="20489"/>
                  <a:pt x="28432" y="20455"/>
                </a:cubicBezTo>
                <a:lnTo>
                  <a:pt x="28394" y="20341"/>
                </a:lnTo>
                <a:cubicBezTo>
                  <a:pt x="28328" y="20297"/>
                  <a:pt x="28261" y="20279"/>
                  <a:pt x="28195" y="20279"/>
                </a:cubicBezTo>
                <a:close/>
                <a:moveTo>
                  <a:pt x="33044" y="20682"/>
                </a:moveTo>
                <a:lnTo>
                  <a:pt x="32893" y="20795"/>
                </a:lnTo>
                <a:lnTo>
                  <a:pt x="32893" y="20946"/>
                </a:lnTo>
                <a:lnTo>
                  <a:pt x="33044" y="21060"/>
                </a:lnTo>
                <a:cubicBezTo>
                  <a:pt x="33120" y="21060"/>
                  <a:pt x="33234" y="21060"/>
                  <a:pt x="33271" y="21022"/>
                </a:cubicBezTo>
                <a:cubicBezTo>
                  <a:pt x="33309" y="20984"/>
                  <a:pt x="33347" y="20908"/>
                  <a:pt x="33347" y="20833"/>
                </a:cubicBezTo>
                <a:lnTo>
                  <a:pt x="33347" y="20795"/>
                </a:lnTo>
                <a:lnTo>
                  <a:pt x="33234" y="20682"/>
                </a:lnTo>
                <a:close/>
                <a:moveTo>
                  <a:pt x="43517" y="20719"/>
                </a:moveTo>
                <a:lnTo>
                  <a:pt x="43328" y="20833"/>
                </a:lnTo>
                <a:cubicBezTo>
                  <a:pt x="43328" y="20833"/>
                  <a:pt x="43290" y="20871"/>
                  <a:pt x="43290" y="20908"/>
                </a:cubicBezTo>
                <a:lnTo>
                  <a:pt x="43404" y="21060"/>
                </a:lnTo>
                <a:cubicBezTo>
                  <a:pt x="43404" y="21097"/>
                  <a:pt x="43442" y="21097"/>
                  <a:pt x="43479" y="21097"/>
                </a:cubicBezTo>
                <a:lnTo>
                  <a:pt x="43668" y="21022"/>
                </a:lnTo>
                <a:cubicBezTo>
                  <a:pt x="43668" y="20984"/>
                  <a:pt x="43706" y="20984"/>
                  <a:pt x="43706" y="20908"/>
                </a:cubicBezTo>
                <a:lnTo>
                  <a:pt x="43593" y="20795"/>
                </a:lnTo>
                <a:cubicBezTo>
                  <a:pt x="43593" y="20757"/>
                  <a:pt x="43555" y="20757"/>
                  <a:pt x="43517" y="20719"/>
                </a:cubicBezTo>
                <a:close/>
                <a:moveTo>
                  <a:pt x="64463" y="20719"/>
                </a:moveTo>
                <a:lnTo>
                  <a:pt x="64311" y="20833"/>
                </a:lnTo>
                <a:cubicBezTo>
                  <a:pt x="64311" y="20833"/>
                  <a:pt x="64311" y="20833"/>
                  <a:pt x="64274" y="20871"/>
                </a:cubicBezTo>
                <a:cubicBezTo>
                  <a:pt x="64274" y="20908"/>
                  <a:pt x="64236" y="20946"/>
                  <a:pt x="64236" y="21060"/>
                </a:cubicBezTo>
                <a:lnTo>
                  <a:pt x="64349" y="21173"/>
                </a:lnTo>
                <a:cubicBezTo>
                  <a:pt x="64425" y="21173"/>
                  <a:pt x="64538" y="21173"/>
                  <a:pt x="64576" y="21135"/>
                </a:cubicBezTo>
                <a:cubicBezTo>
                  <a:pt x="64652" y="21097"/>
                  <a:pt x="64689" y="21022"/>
                  <a:pt x="64689" y="20946"/>
                </a:cubicBezTo>
                <a:cubicBezTo>
                  <a:pt x="64689" y="20833"/>
                  <a:pt x="64576" y="20719"/>
                  <a:pt x="64463" y="20719"/>
                </a:cubicBezTo>
                <a:close/>
                <a:moveTo>
                  <a:pt x="67676" y="20719"/>
                </a:moveTo>
                <a:cubicBezTo>
                  <a:pt x="67563" y="20719"/>
                  <a:pt x="67449" y="20719"/>
                  <a:pt x="67374" y="20795"/>
                </a:cubicBezTo>
                <a:cubicBezTo>
                  <a:pt x="67223" y="20871"/>
                  <a:pt x="67223" y="21022"/>
                  <a:pt x="67374" y="21135"/>
                </a:cubicBezTo>
                <a:lnTo>
                  <a:pt x="67449" y="21173"/>
                </a:lnTo>
                <a:cubicBezTo>
                  <a:pt x="67470" y="21176"/>
                  <a:pt x="67488" y="21177"/>
                  <a:pt x="67506" y="21177"/>
                </a:cubicBezTo>
                <a:cubicBezTo>
                  <a:pt x="67720" y="21177"/>
                  <a:pt x="67752" y="20978"/>
                  <a:pt x="67752" y="20908"/>
                </a:cubicBezTo>
                <a:lnTo>
                  <a:pt x="67752" y="20871"/>
                </a:lnTo>
                <a:lnTo>
                  <a:pt x="67676" y="20719"/>
                </a:lnTo>
                <a:close/>
                <a:moveTo>
                  <a:pt x="1630" y="20657"/>
                </a:moveTo>
                <a:cubicBezTo>
                  <a:pt x="1545" y="20657"/>
                  <a:pt x="1466" y="20675"/>
                  <a:pt x="1400" y="20719"/>
                </a:cubicBezTo>
                <a:cubicBezTo>
                  <a:pt x="1286" y="20795"/>
                  <a:pt x="1286" y="20908"/>
                  <a:pt x="1286" y="20984"/>
                </a:cubicBezTo>
                <a:lnTo>
                  <a:pt x="1475" y="21135"/>
                </a:lnTo>
                <a:cubicBezTo>
                  <a:pt x="1505" y="21135"/>
                  <a:pt x="1560" y="21184"/>
                  <a:pt x="1658" y="21184"/>
                </a:cubicBezTo>
                <a:cubicBezTo>
                  <a:pt x="1682" y="21184"/>
                  <a:pt x="1710" y="21181"/>
                  <a:pt x="1740" y="21173"/>
                </a:cubicBezTo>
                <a:lnTo>
                  <a:pt x="1853" y="21022"/>
                </a:lnTo>
                <a:cubicBezTo>
                  <a:pt x="1891" y="20984"/>
                  <a:pt x="1929" y="20946"/>
                  <a:pt x="1929" y="20871"/>
                </a:cubicBezTo>
                <a:cubicBezTo>
                  <a:pt x="1929" y="20833"/>
                  <a:pt x="1891" y="20795"/>
                  <a:pt x="1891" y="20757"/>
                </a:cubicBezTo>
                <a:lnTo>
                  <a:pt x="1815" y="20682"/>
                </a:lnTo>
                <a:cubicBezTo>
                  <a:pt x="1753" y="20666"/>
                  <a:pt x="1690" y="20657"/>
                  <a:pt x="1630" y="20657"/>
                </a:cubicBezTo>
                <a:close/>
                <a:moveTo>
                  <a:pt x="35464" y="20833"/>
                </a:moveTo>
                <a:cubicBezTo>
                  <a:pt x="35351" y="20833"/>
                  <a:pt x="35275" y="20833"/>
                  <a:pt x="35237" y="20908"/>
                </a:cubicBezTo>
                <a:cubicBezTo>
                  <a:pt x="35200" y="20908"/>
                  <a:pt x="35124" y="20984"/>
                  <a:pt x="35124" y="21097"/>
                </a:cubicBezTo>
                <a:lnTo>
                  <a:pt x="35275" y="21211"/>
                </a:lnTo>
                <a:cubicBezTo>
                  <a:pt x="35351" y="21211"/>
                  <a:pt x="35464" y="21211"/>
                  <a:pt x="35502" y="21173"/>
                </a:cubicBezTo>
                <a:cubicBezTo>
                  <a:pt x="35540" y="21135"/>
                  <a:pt x="35578" y="21060"/>
                  <a:pt x="35578" y="20984"/>
                </a:cubicBezTo>
                <a:lnTo>
                  <a:pt x="35578" y="20946"/>
                </a:lnTo>
                <a:lnTo>
                  <a:pt x="35464" y="20833"/>
                </a:lnTo>
                <a:close/>
                <a:moveTo>
                  <a:pt x="45030" y="20644"/>
                </a:moveTo>
                <a:cubicBezTo>
                  <a:pt x="45030" y="20682"/>
                  <a:pt x="45030" y="20682"/>
                  <a:pt x="45030" y="20719"/>
                </a:cubicBezTo>
                <a:lnTo>
                  <a:pt x="44878" y="20719"/>
                </a:lnTo>
                <a:cubicBezTo>
                  <a:pt x="44878" y="20757"/>
                  <a:pt x="44916" y="20833"/>
                  <a:pt x="44954" y="20871"/>
                </a:cubicBezTo>
                <a:lnTo>
                  <a:pt x="44992" y="20871"/>
                </a:lnTo>
                <a:lnTo>
                  <a:pt x="44954" y="20908"/>
                </a:lnTo>
                <a:cubicBezTo>
                  <a:pt x="44954" y="20946"/>
                  <a:pt x="44992" y="21135"/>
                  <a:pt x="45143" y="21211"/>
                </a:cubicBezTo>
                <a:lnTo>
                  <a:pt x="45332" y="21135"/>
                </a:lnTo>
                <a:cubicBezTo>
                  <a:pt x="45332" y="21135"/>
                  <a:pt x="45332" y="21173"/>
                  <a:pt x="45332" y="21173"/>
                </a:cubicBezTo>
                <a:lnTo>
                  <a:pt x="45483" y="21060"/>
                </a:lnTo>
                <a:lnTo>
                  <a:pt x="45483" y="21022"/>
                </a:lnTo>
                <a:cubicBezTo>
                  <a:pt x="45483" y="20946"/>
                  <a:pt x="45408" y="20871"/>
                  <a:pt x="45332" y="20833"/>
                </a:cubicBezTo>
                <a:cubicBezTo>
                  <a:pt x="45370" y="20795"/>
                  <a:pt x="45408" y="20757"/>
                  <a:pt x="45408" y="20682"/>
                </a:cubicBezTo>
                <a:lnTo>
                  <a:pt x="45256" y="20682"/>
                </a:lnTo>
                <a:cubicBezTo>
                  <a:pt x="45225" y="20661"/>
                  <a:pt x="45202" y="20654"/>
                  <a:pt x="45184" y="20654"/>
                </a:cubicBezTo>
                <a:cubicBezTo>
                  <a:pt x="45153" y="20654"/>
                  <a:pt x="45133" y="20671"/>
                  <a:pt x="45102" y="20671"/>
                </a:cubicBezTo>
                <a:cubicBezTo>
                  <a:pt x="45084" y="20671"/>
                  <a:pt x="45061" y="20665"/>
                  <a:pt x="45030" y="20644"/>
                </a:cubicBezTo>
                <a:close/>
                <a:moveTo>
                  <a:pt x="8772" y="20833"/>
                </a:moveTo>
                <a:lnTo>
                  <a:pt x="8621" y="20946"/>
                </a:lnTo>
                <a:cubicBezTo>
                  <a:pt x="8583" y="20984"/>
                  <a:pt x="8507" y="21022"/>
                  <a:pt x="8507" y="21060"/>
                </a:cubicBezTo>
                <a:lnTo>
                  <a:pt x="8545" y="21173"/>
                </a:lnTo>
                <a:cubicBezTo>
                  <a:pt x="8573" y="21228"/>
                  <a:pt x="8641" y="21263"/>
                  <a:pt x="8720" y="21263"/>
                </a:cubicBezTo>
                <a:cubicBezTo>
                  <a:pt x="8749" y="21263"/>
                  <a:pt x="8779" y="21259"/>
                  <a:pt x="8810" y="21249"/>
                </a:cubicBezTo>
                <a:cubicBezTo>
                  <a:pt x="8923" y="21211"/>
                  <a:pt x="8999" y="21135"/>
                  <a:pt x="8999" y="21022"/>
                </a:cubicBezTo>
                <a:cubicBezTo>
                  <a:pt x="8999" y="20946"/>
                  <a:pt x="8923" y="20833"/>
                  <a:pt x="8772" y="20833"/>
                </a:cubicBezTo>
                <a:close/>
                <a:moveTo>
                  <a:pt x="46239" y="20946"/>
                </a:moveTo>
                <a:lnTo>
                  <a:pt x="46088" y="21022"/>
                </a:lnTo>
                <a:cubicBezTo>
                  <a:pt x="46050" y="21211"/>
                  <a:pt x="46239" y="21286"/>
                  <a:pt x="46315" y="21286"/>
                </a:cubicBezTo>
                <a:lnTo>
                  <a:pt x="46542" y="21211"/>
                </a:lnTo>
                <a:lnTo>
                  <a:pt x="46542" y="21173"/>
                </a:lnTo>
                <a:cubicBezTo>
                  <a:pt x="46542" y="21097"/>
                  <a:pt x="46504" y="21022"/>
                  <a:pt x="46466" y="20984"/>
                </a:cubicBezTo>
                <a:cubicBezTo>
                  <a:pt x="46428" y="20946"/>
                  <a:pt x="46315" y="20946"/>
                  <a:pt x="46239" y="20946"/>
                </a:cubicBezTo>
                <a:close/>
                <a:moveTo>
                  <a:pt x="60077" y="20682"/>
                </a:moveTo>
                <a:lnTo>
                  <a:pt x="59888" y="20833"/>
                </a:lnTo>
                <a:lnTo>
                  <a:pt x="59850" y="20833"/>
                </a:lnTo>
                <a:cubicBezTo>
                  <a:pt x="59812" y="20871"/>
                  <a:pt x="59661" y="20984"/>
                  <a:pt x="59737" y="21211"/>
                </a:cubicBezTo>
                <a:lnTo>
                  <a:pt x="59850" y="21286"/>
                </a:lnTo>
                <a:lnTo>
                  <a:pt x="60115" y="21286"/>
                </a:lnTo>
                <a:lnTo>
                  <a:pt x="60228" y="21097"/>
                </a:lnTo>
                <a:cubicBezTo>
                  <a:pt x="60228" y="21060"/>
                  <a:pt x="60228" y="21060"/>
                  <a:pt x="60228" y="21022"/>
                </a:cubicBezTo>
                <a:cubicBezTo>
                  <a:pt x="60228" y="20984"/>
                  <a:pt x="60228" y="20946"/>
                  <a:pt x="60228" y="20908"/>
                </a:cubicBezTo>
                <a:cubicBezTo>
                  <a:pt x="60228" y="20719"/>
                  <a:pt x="60115" y="20682"/>
                  <a:pt x="60077" y="20682"/>
                </a:cubicBezTo>
                <a:close/>
                <a:moveTo>
                  <a:pt x="28164" y="20939"/>
                </a:moveTo>
                <a:cubicBezTo>
                  <a:pt x="28142" y="20939"/>
                  <a:pt x="28118" y="20941"/>
                  <a:pt x="28092" y="20946"/>
                </a:cubicBezTo>
                <a:lnTo>
                  <a:pt x="27978" y="21022"/>
                </a:lnTo>
                <a:cubicBezTo>
                  <a:pt x="27940" y="21060"/>
                  <a:pt x="27940" y="21060"/>
                  <a:pt x="27940" y="21097"/>
                </a:cubicBezTo>
                <a:cubicBezTo>
                  <a:pt x="27903" y="21135"/>
                  <a:pt x="27865" y="21173"/>
                  <a:pt x="27865" y="21211"/>
                </a:cubicBezTo>
                <a:lnTo>
                  <a:pt x="27903" y="21324"/>
                </a:lnTo>
                <a:cubicBezTo>
                  <a:pt x="27951" y="21397"/>
                  <a:pt x="28063" y="21439"/>
                  <a:pt x="28177" y="21439"/>
                </a:cubicBezTo>
                <a:cubicBezTo>
                  <a:pt x="28240" y="21439"/>
                  <a:pt x="28303" y="21427"/>
                  <a:pt x="28356" y="21400"/>
                </a:cubicBezTo>
                <a:cubicBezTo>
                  <a:pt x="28470" y="21362"/>
                  <a:pt x="28545" y="21286"/>
                  <a:pt x="28545" y="21211"/>
                </a:cubicBezTo>
                <a:lnTo>
                  <a:pt x="28432" y="21097"/>
                </a:lnTo>
                <a:cubicBezTo>
                  <a:pt x="28432" y="21097"/>
                  <a:pt x="28394" y="21060"/>
                  <a:pt x="28394" y="21060"/>
                </a:cubicBezTo>
                <a:cubicBezTo>
                  <a:pt x="28362" y="21027"/>
                  <a:pt x="28301" y="20939"/>
                  <a:pt x="28164" y="20939"/>
                </a:cubicBezTo>
                <a:close/>
                <a:moveTo>
                  <a:pt x="4953" y="21249"/>
                </a:moveTo>
                <a:lnTo>
                  <a:pt x="4764" y="21362"/>
                </a:lnTo>
                <a:cubicBezTo>
                  <a:pt x="4764" y="21324"/>
                  <a:pt x="4802" y="21324"/>
                  <a:pt x="4764" y="21324"/>
                </a:cubicBezTo>
                <a:cubicBezTo>
                  <a:pt x="4727" y="21324"/>
                  <a:pt x="4575" y="21362"/>
                  <a:pt x="4575" y="21513"/>
                </a:cubicBezTo>
                <a:lnTo>
                  <a:pt x="4613" y="21589"/>
                </a:lnTo>
                <a:cubicBezTo>
                  <a:pt x="4641" y="21644"/>
                  <a:pt x="4709" y="21679"/>
                  <a:pt x="4788" y="21679"/>
                </a:cubicBezTo>
                <a:cubicBezTo>
                  <a:pt x="4817" y="21679"/>
                  <a:pt x="4847" y="21675"/>
                  <a:pt x="4878" y="21665"/>
                </a:cubicBezTo>
                <a:cubicBezTo>
                  <a:pt x="4991" y="21665"/>
                  <a:pt x="5105" y="21551"/>
                  <a:pt x="5105" y="21438"/>
                </a:cubicBezTo>
                <a:cubicBezTo>
                  <a:pt x="5105" y="21362"/>
                  <a:pt x="5029" y="21286"/>
                  <a:pt x="4953" y="21249"/>
                </a:cubicBezTo>
                <a:close/>
                <a:moveTo>
                  <a:pt x="60228" y="21249"/>
                </a:moveTo>
                <a:lnTo>
                  <a:pt x="60115" y="21286"/>
                </a:lnTo>
                <a:cubicBezTo>
                  <a:pt x="60077" y="21324"/>
                  <a:pt x="60039" y="21400"/>
                  <a:pt x="60039" y="21475"/>
                </a:cubicBezTo>
                <a:cubicBezTo>
                  <a:pt x="60039" y="21589"/>
                  <a:pt x="60115" y="21665"/>
                  <a:pt x="60266" y="21702"/>
                </a:cubicBezTo>
                <a:lnTo>
                  <a:pt x="60379" y="21665"/>
                </a:lnTo>
                <a:cubicBezTo>
                  <a:pt x="60455" y="21589"/>
                  <a:pt x="60455" y="21513"/>
                  <a:pt x="60455" y="21475"/>
                </a:cubicBezTo>
                <a:cubicBezTo>
                  <a:pt x="60455" y="21362"/>
                  <a:pt x="60379" y="21249"/>
                  <a:pt x="60228" y="21249"/>
                </a:cubicBezTo>
                <a:close/>
                <a:moveTo>
                  <a:pt x="40871" y="21249"/>
                </a:moveTo>
                <a:lnTo>
                  <a:pt x="40757" y="21362"/>
                </a:lnTo>
                <a:cubicBezTo>
                  <a:pt x="40719" y="21362"/>
                  <a:pt x="40682" y="21400"/>
                  <a:pt x="40682" y="21438"/>
                </a:cubicBezTo>
                <a:lnTo>
                  <a:pt x="40795" y="21589"/>
                </a:lnTo>
                <a:cubicBezTo>
                  <a:pt x="40795" y="21589"/>
                  <a:pt x="40778" y="21572"/>
                  <a:pt x="40767" y="21572"/>
                </a:cubicBezTo>
                <a:cubicBezTo>
                  <a:pt x="40761" y="21572"/>
                  <a:pt x="40757" y="21576"/>
                  <a:pt x="40757" y="21589"/>
                </a:cubicBezTo>
                <a:cubicBezTo>
                  <a:pt x="40795" y="21702"/>
                  <a:pt x="40871" y="21740"/>
                  <a:pt x="41022" y="21740"/>
                </a:cubicBezTo>
                <a:lnTo>
                  <a:pt x="41135" y="21627"/>
                </a:lnTo>
                <a:lnTo>
                  <a:pt x="41135" y="21362"/>
                </a:lnTo>
                <a:lnTo>
                  <a:pt x="40984" y="21249"/>
                </a:lnTo>
                <a:close/>
                <a:moveTo>
                  <a:pt x="61188" y="21195"/>
                </a:moveTo>
                <a:cubicBezTo>
                  <a:pt x="61161" y="21195"/>
                  <a:pt x="61131" y="21200"/>
                  <a:pt x="61098" y="21211"/>
                </a:cubicBezTo>
                <a:lnTo>
                  <a:pt x="60984" y="21324"/>
                </a:lnTo>
                <a:lnTo>
                  <a:pt x="60984" y="21475"/>
                </a:lnTo>
                <a:lnTo>
                  <a:pt x="61136" y="21589"/>
                </a:lnTo>
                <a:lnTo>
                  <a:pt x="61287" y="21589"/>
                </a:lnTo>
                <a:lnTo>
                  <a:pt x="61362" y="21702"/>
                </a:lnTo>
                <a:cubicBezTo>
                  <a:pt x="61362" y="21702"/>
                  <a:pt x="61400" y="21740"/>
                  <a:pt x="61438" y="21740"/>
                </a:cubicBezTo>
                <a:lnTo>
                  <a:pt x="61627" y="21627"/>
                </a:lnTo>
                <a:cubicBezTo>
                  <a:pt x="61665" y="21589"/>
                  <a:pt x="61703" y="21551"/>
                  <a:pt x="61703" y="21475"/>
                </a:cubicBezTo>
                <a:lnTo>
                  <a:pt x="61665" y="21438"/>
                </a:lnTo>
                <a:lnTo>
                  <a:pt x="61551" y="21362"/>
                </a:lnTo>
                <a:lnTo>
                  <a:pt x="61438" y="21362"/>
                </a:lnTo>
                <a:lnTo>
                  <a:pt x="61325" y="21249"/>
                </a:lnTo>
                <a:cubicBezTo>
                  <a:pt x="61298" y="21222"/>
                  <a:pt x="61252" y="21195"/>
                  <a:pt x="61188" y="21195"/>
                </a:cubicBezTo>
                <a:close/>
                <a:moveTo>
                  <a:pt x="54557" y="21362"/>
                </a:moveTo>
                <a:lnTo>
                  <a:pt x="54406" y="21438"/>
                </a:lnTo>
                <a:cubicBezTo>
                  <a:pt x="54406" y="21438"/>
                  <a:pt x="54406" y="21475"/>
                  <a:pt x="54368" y="21475"/>
                </a:cubicBezTo>
                <a:cubicBezTo>
                  <a:pt x="54330" y="21513"/>
                  <a:pt x="54255" y="21551"/>
                  <a:pt x="54255" y="21665"/>
                </a:cubicBezTo>
                <a:lnTo>
                  <a:pt x="54255" y="21740"/>
                </a:lnTo>
                <a:cubicBezTo>
                  <a:pt x="54310" y="21795"/>
                  <a:pt x="54386" y="21831"/>
                  <a:pt x="54467" y="21831"/>
                </a:cubicBezTo>
                <a:cubicBezTo>
                  <a:pt x="54496" y="21831"/>
                  <a:pt x="54527" y="21826"/>
                  <a:pt x="54557" y="21816"/>
                </a:cubicBezTo>
                <a:cubicBezTo>
                  <a:pt x="54670" y="21778"/>
                  <a:pt x="54784" y="21665"/>
                  <a:pt x="54784" y="21551"/>
                </a:cubicBezTo>
                <a:cubicBezTo>
                  <a:pt x="54784" y="21438"/>
                  <a:pt x="54708" y="21362"/>
                  <a:pt x="54557" y="21362"/>
                </a:cubicBezTo>
                <a:close/>
                <a:moveTo>
                  <a:pt x="7865" y="21400"/>
                </a:moveTo>
                <a:lnTo>
                  <a:pt x="7713" y="21513"/>
                </a:lnTo>
                <a:cubicBezTo>
                  <a:pt x="7676" y="21778"/>
                  <a:pt x="7865" y="21816"/>
                  <a:pt x="7978" y="21891"/>
                </a:cubicBezTo>
                <a:lnTo>
                  <a:pt x="8167" y="21740"/>
                </a:lnTo>
                <a:cubicBezTo>
                  <a:pt x="8167" y="21740"/>
                  <a:pt x="8167" y="21778"/>
                  <a:pt x="8167" y="21778"/>
                </a:cubicBezTo>
                <a:cubicBezTo>
                  <a:pt x="8205" y="21740"/>
                  <a:pt x="8318" y="21702"/>
                  <a:pt x="8318" y="21589"/>
                </a:cubicBezTo>
                <a:cubicBezTo>
                  <a:pt x="8318" y="21551"/>
                  <a:pt x="8318" y="21513"/>
                  <a:pt x="8280" y="21475"/>
                </a:cubicBezTo>
                <a:lnTo>
                  <a:pt x="8167" y="21400"/>
                </a:lnTo>
                <a:close/>
                <a:moveTo>
                  <a:pt x="46769" y="21551"/>
                </a:moveTo>
                <a:cubicBezTo>
                  <a:pt x="46617" y="21551"/>
                  <a:pt x="46504" y="21627"/>
                  <a:pt x="46466" y="21740"/>
                </a:cubicBezTo>
                <a:lnTo>
                  <a:pt x="46617" y="21891"/>
                </a:lnTo>
                <a:cubicBezTo>
                  <a:pt x="46655" y="21891"/>
                  <a:pt x="46655" y="21891"/>
                  <a:pt x="46693" y="21929"/>
                </a:cubicBezTo>
                <a:lnTo>
                  <a:pt x="46920" y="21816"/>
                </a:lnTo>
                <a:lnTo>
                  <a:pt x="46920" y="21665"/>
                </a:lnTo>
                <a:lnTo>
                  <a:pt x="46769" y="21551"/>
                </a:lnTo>
                <a:close/>
                <a:moveTo>
                  <a:pt x="59548" y="21513"/>
                </a:moveTo>
                <a:lnTo>
                  <a:pt x="59434" y="21589"/>
                </a:lnTo>
                <a:cubicBezTo>
                  <a:pt x="59434" y="21589"/>
                  <a:pt x="59396" y="21627"/>
                  <a:pt x="59396" y="21627"/>
                </a:cubicBezTo>
                <a:cubicBezTo>
                  <a:pt x="59396" y="21665"/>
                  <a:pt x="59321" y="21740"/>
                  <a:pt x="59359" y="21854"/>
                </a:cubicBezTo>
                <a:lnTo>
                  <a:pt x="59472" y="21929"/>
                </a:lnTo>
                <a:cubicBezTo>
                  <a:pt x="59494" y="21940"/>
                  <a:pt x="59520" y="21945"/>
                  <a:pt x="59545" y="21945"/>
                </a:cubicBezTo>
                <a:cubicBezTo>
                  <a:pt x="59608" y="21945"/>
                  <a:pt x="59672" y="21918"/>
                  <a:pt x="59699" y="21891"/>
                </a:cubicBezTo>
                <a:cubicBezTo>
                  <a:pt x="59774" y="21854"/>
                  <a:pt x="59812" y="21778"/>
                  <a:pt x="59812" y="21740"/>
                </a:cubicBezTo>
                <a:cubicBezTo>
                  <a:pt x="59812" y="21589"/>
                  <a:pt x="59699" y="21513"/>
                  <a:pt x="59548" y="21513"/>
                </a:cubicBezTo>
                <a:close/>
                <a:moveTo>
                  <a:pt x="55540" y="21438"/>
                </a:moveTo>
                <a:lnTo>
                  <a:pt x="55389" y="21589"/>
                </a:lnTo>
                <a:lnTo>
                  <a:pt x="55389" y="21816"/>
                </a:lnTo>
                <a:lnTo>
                  <a:pt x="55502" y="21929"/>
                </a:lnTo>
                <a:cubicBezTo>
                  <a:pt x="55559" y="21948"/>
                  <a:pt x="55606" y="21958"/>
                  <a:pt x="55644" y="21958"/>
                </a:cubicBezTo>
                <a:cubicBezTo>
                  <a:pt x="55682" y="21958"/>
                  <a:pt x="55710" y="21948"/>
                  <a:pt x="55729" y="21929"/>
                </a:cubicBezTo>
                <a:cubicBezTo>
                  <a:pt x="55842" y="21891"/>
                  <a:pt x="55880" y="21816"/>
                  <a:pt x="55880" y="21740"/>
                </a:cubicBezTo>
                <a:lnTo>
                  <a:pt x="55842" y="21627"/>
                </a:lnTo>
                <a:cubicBezTo>
                  <a:pt x="55805" y="21627"/>
                  <a:pt x="55805" y="21589"/>
                  <a:pt x="55805" y="21589"/>
                </a:cubicBezTo>
                <a:cubicBezTo>
                  <a:pt x="55729" y="21551"/>
                  <a:pt x="55653" y="21475"/>
                  <a:pt x="55540" y="21438"/>
                </a:cubicBezTo>
                <a:close/>
                <a:moveTo>
                  <a:pt x="6674" y="21854"/>
                </a:moveTo>
                <a:cubicBezTo>
                  <a:pt x="6608" y="21854"/>
                  <a:pt x="6541" y="21891"/>
                  <a:pt x="6579" y="21967"/>
                </a:cubicBezTo>
                <a:lnTo>
                  <a:pt x="6768" y="21967"/>
                </a:lnTo>
                <a:cubicBezTo>
                  <a:pt x="6806" y="21891"/>
                  <a:pt x="6740" y="21854"/>
                  <a:pt x="6674" y="21854"/>
                </a:cubicBezTo>
                <a:close/>
                <a:moveTo>
                  <a:pt x="61784" y="21681"/>
                </a:moveTo>
                <a:cubicBezTo>
                  <a:pt x="61719" y="21681"/>
                  <a:pt x="61627" y="21715"/>
                  <a:pt x="61551" y="21816"/>
                </a:cubicBezTo>
                <a:lnTo>
                  <a:pt x="61589" y="21967"/>
                </a:lnTo>
                <a:cubicBezTo>
                  <a:pt x="61678" y="22011"/>
                  <a:pt x="61753" y="22030"/>
                  <a:pt x="61816" y="22030"/>
                </a:cubicBezTo>
                <a:cubicBezTo>
                  <a:pt x="61860" y="22030"/>
                  <a:pt x="61898" y="22020"/>
                  <a:pt x="61930" y="22005"/>
                </a:cubicBezTo>
                <a:cubicBezTo>
                  <a:pt x="61967" y="21967"/>
                  <a:pt x="62005" y="21929"/>
                  <a:pt x="62005" y="21854"/>
                </a:cubicBezTo>
                <a:cubicBezTo>
                  <a:pt x="62005" y="21778"/>
                  <a:pt x="61930" y="21702"/>
                  <a:pt x="61854" y="21702"/>
                </a:cubicBezTo>
                <a:cubicBezTo>
                  <a:pt x="61841" y="21690"/>
                  <a:pt x="61816" y="21681"/>
                  <a:pt x="61784" y="21681"/>
                </a:cubicBezTo>
                <a:close/>
                <a:moveTo>
                  <a:pt x="63593" y="21211"/>
                </a:moveTo>
                <a:cubicBezTo>
                  <a:pt x="63480" y="21211"/>
                  <a:pt x="63328" y="21211"/>
                  <a:pt x="63291" y="21324"/>
                </a:cubicBezTo>
                <a:lnTo>
                  <a:pt x="63328" y="21400"/>
                </a:lnTo>
                <a:lnTo>
                  <a:pt x="63291" y="21400"/>
                </a:lnTo>
                <a:lnTo>
                  <a:pt x="63404" y="21551"/>
                </a:lnTo>
                <a:lnTo>
                  <a:pt x="63404" y="21581"/>
                </a:lnTo>
                <a:lnTo>
                  <a:pt x="63366" y="21551"/>
                </a:lnTo>
                <a:cubicBezTo>
                  <a:pt x="63339" y="21524"/>
                  <a:pt x="63294" y="21498"/>
                  <a:pt x="63243" y="21498"/>
                </a:cubicBezTo>
                <a:cubicBezTo>
                  <a:pt x="63221" y="21498"/>
                  <a:pt x="63199" y="21502"/>
                  <a:pt x="63177" y="21513"/>
                </a:cubicBezTo>
                <a:cubicBezTo>
                  <a:pt x="63064" y="21551"/>
                  <a:pt x="63064" y="21627"/>
                  <a:pt x="63026" y="21665"/>
                </a:cubicBezTo>
                <a:lnTo>
                  <a:pt x="63064" y="21665"/>
                </a:lnTo>
                <a:cubicBezTo>
                  <a:pt x="63026" y="21665"/>
                  <a:pt x="63026" y="21702"/>
                  <a:pt x="62988" y="21702"/>
                </a:cubicBezTo>
                <a:lnTo>
                  <a:pt x="63102" y="21891"/>
                </a:lnTo>
                <a:cubicBezTo>
                  <a:pt x="63076" y="21891"/>
                  <a:pt x="63051" y="21875"/>
                  <a:pt x="63037" y="21875"/>
                </a:cubicBezTo>
                <a:cubicBezTo>
                  <a:pt x="63030" y="21875"/>
                  <a:pt x="63026" y="21879"/>
                  <a:pt x="63026" y="21891"/>
                </a:cubicBezTo>
                <a:cubicBezTo>
                  <a:pt x="63026" y="21891"/>
                  <a:pt x="63026" y="21891"/>
                  <a:pt x="63026" y="21929"/>
                </a:cubicBezTo>
                <a:lnTo>
                  <a:pt x="63177" y="22043"/>
                </a:lnTo>
                <a:cubicBezTo>
                  <a:pt x="63442" y="22043"/>
                  <a:pt x="63517" y="21854"/>
                  <a:pt x="63555" y="21740"/>
                </a:cubicBezTo>
                <a:lnTo>
                  <a:pt x="63555" y="21702"/>
                </a:lnTo>
                <a:lnTo>
                  <a:pt x="63413" y="21589"/>
                </a:lnTo>
                <a:lnTo>
                  <a:pt x="63413" y="21589"/>
                </a:lnTo>
                <a:cubicBezTo>
                  <a:pt x="63558" y="21589"/>
                  <a:pt x="63632" y="21587"/>
                  <a:pt x="63706" y="21513"/>
                </a:cubicBezTo>
                <a:cubicBezTo>
                  <a:pt x="63744" y="21475"/>
                  <a:pt x="63782" y="21438"/>
                  <a:pt x="63782" y="21324"/>
                </a:cubicBezTo>
                <a:lnTo>
                  <a:pt x="63782" y="21286"/>
                </a:lnTo>
                <a:lnTo>
                  <a:pt x="63631" y="21211"/>
                </a:lnTo>
                <a:close/>
                <a:moveTo>
                  <a:pt x="48092" y="21702"/>
                </a:moveTo>
                <a:cubicBezTo>
                  <a:pt x="47979" y="21702"/>
                  <a:pt x="47903" y="21702"/>
                  <a:pt x="47827" y="21778"/>
                </a:cubicBezTo>
                <a:cubicBezTo>
                  <a:pt x="47638" y="21891"/>
                  <a:pt x="47638" y="22156"/>
                  <a:pt x="47789" y="22232"/>
                </a:cubicBezTo>
                <a:lnTo>
                  <a:pt x="48016" y="22156"/>
                </a:lnTo>
                <a:cubicBezTo>
                  <a:pt x="48016" y="22156"/>
                  <a:pt x="48016" y="22156"/>
                  <a:pt x="48054" y="22118"/>
                </a:cubicBezTo>
                <a:cubicBezTo>
                  <a:pt x="48092" y="22080"/>
                  <a:pt x="48205" y="22005"/>
                  <a:pt x="48205" y="21891"/>
                </a:cubicBezTo>
                <a:cubicBezTo>
                  <a:pt x="48205" y="21854"/>
                  <a:pt x="48205" y="21816"/>
                  <a:pt x="48168" y="21816"/>
                </a:cubicBezTo>
                <a:lnTo>
                  <a:pt x="48092" y="21702"/>
                </a:lnTo>
                <a:close/>
                <a:moveTo>
                  <a:pt x="4500" y="21854"/>
                </a:moveTo>
                <a:cubicBezTo>
                  <a:pt x="4386" y="21854"/>
                  <a:pt x="4273" y="21854"/>
                  <a:pt x="4197" y="21929"/>
                </a:cubicBezTo>
                <a:cubicBezTo>
                  <a:pt x="4122" y="21967"/>
                  <a:pt x="4122" y="22080"/>
                  <a:pt x="4159" y="22232"/>
                </a:cubicBezTo>
                <a:lnTo>
                  <a:pt x="4273" y="22307"/>
                </a:lnTo>
                <a:cubicBezTo>
                  <a:pt x="4386" y="22307"/>
                  <a:pt x="4462" y="22307"/>
                  <a:pt x="4538" y="22269"/>
                </a:cubicBezTo>
                <a:cubicBezTo>
                  <a:pt x="4575" y="22194"/>
                  <a:pt x="4613" y="22118"/>
                  <a:pt x="4613" y="22043"/>
                </a:cubicBezTo>
                <a:cubicBezTo>
                  <a:pt x="4613" y="22005"/>
                  <a:pt x="4613" y="22005"/>
                  <a:pt x="4613" y="21967"/>
                </a:cubicBezTo>
                <a:lnTo>
                  <a:pt x="4500" y="21854"/>
                </a:lnTo>
                <a:close/>
                <a:moveTo>
                  <a:pt x="27325" y="21962"/>
                </a:moveTo>
                <a:cubicBezTo>
                  <a:pt x="27058" y="21962"/>
                  <a:pt x="26995" y="22122"/>
                  <a:pt x="26995" y="22156"/>
                </a:cubicBezTo>
                <a:lnTo>
                  <a:pt x="27146" y="22307"/>
                </a:lnTo>
                <a:lnTo>
                  <a:pt x="27222" y="22307"/>
                </a:lnTo>
                <a:cubicBezTo>
                  <a:pt x="27298" y="22307"/>
                  <a:pt x="27411" y="22307"/>
                  <a:pt x="27449" y="22269"/>
                </a:cubicBezTo>
                <a:cubicBezTo>
                  <a:pt x="27487" y="22232"/>
                  <a:pt x="27525" y="22194"/>
                  <a:pt x="27525" y="22118"/>
                </a:cubicBezTo>
                <a:cubicBezTo>
                  <a:pt x="27525" y="22118"/>
                  <a:pt x="27525" y="22080"/>
                  <a:pt x="27525" y="22043"/>
                </a:cubicBezTo>
                <a:lnTo>
                  <a:pt x="27411" y="21967"/>
                </a:lnTo>
                <a:cubicBezTo>
                  <a:pt x="27380" y="21964"/>
                  <a:pt x="27352" y="21962"/>
                  <a:pt x="27325" y="21962"/>
                </a:cubicBezTo>
                <a:close/>
                <a:moveTo>
                  <a:pt x="36372" y="21854"/>
                </a:moveTo>
                <a:lnTo>
                  <a:pt x="36296" y="21967"/>
                </a:lnTo>
                <a:lnTo>
                  <a:pt x="36296" y="22156"/>
                </a:lnTo>
                <a:lnTo>
                  <a:pt x="36485" y="22269"/>
                </a:lnTo>
                <a:cubicBezTo>
                  <a:pt x="36512" y="22296"/>
                  <a:pt x="36557" y="22323"/>
                  <a:pt x="36635" y="22323"/>
                </a:cubicBezTo>
                <a:cubicBezTo>
                  <a:pt x="36668" y="22323"/>
                  <a:pt x="36705" y="22318"/>
                  <a:pt x="36750" y="22307"/>
                </a:cubicBezTo>
                <a:lnTo>
                  <a:pt x="36863" y="22194"/>
                </a:lnTo>
                <a:lnTo>
                  <a:pt x="36863" y="22043"/>
                </a:lnTo>
                <a:lnTo>
                  <a:pt x="36712" y="21929"/>
                </a:lnTo>
                <a:lnTo>
                  <a:pt x="36598" y="21929"/>
                </a:lnTo>
                <a:cubicBezTo>
                  <a:pt x="36598" y="21929"/>
                  <a:pt x="36598" y="21891"/>
                  <a:pt x="36598" y="21891"/>
                </a:cubicBezTo>
                <a:cubicBezTo>
                  <a:pt x="36561" y="21891"/>
                  <a:pt x="36485" y="21854"/>
                  <a:pt x="36372" y="21854"/>
                </a:cubicBezTo>
                <a:close/>
                <a:moveTo>
                  <a:pt x="15124" y="22005"/>
                </a:moveTo>
                <a:cubicBezTo>
                  <a:pt x="15048" y="22005"/>
                  <a:pt x="15010" y="22005"/>
                  <a:pt x="14972" y="22043"/>
                </a:cubicBezTo>
                <a:cubicBezTo>
                  <a:pt x="14935" y="22080"/>
                  <a:pt x="14897" y="22118"/>
                  <a:pt x="14897" y="22194"/>
                </a:cubicBezTo>
                <a:lnTo>
                  <a:pt x="14897" y="22232"/>
                </a:lnTo>
                <a:lnTo>
                  <a:pt x="14972" y="22269"/>
                </a:lnTo>
                <a:cubicBezTo>
                  <a:pt x="14972" y="22269"/>
                  <a:pt x="14935" y="22232"/>
                  <a:pt x="14935" y="22232"/>
                </a:cubicBezTo>
                <a:lnTo>
                  <a:pt x="14935" y="22232"/>
                </a:lnTo>
                <a:lnTo>
                  <a:pt x="15086" y="22345"/>
                </a:lnTo>
                <a:lnTo>
                  <a:pt x="15199" y="22345"/>
                </a:lnTo>
                <a:lnTo>
                  <a:pt x="15313" y="22307"/>
                </a:lnTo>
                <a:cubicBezTo>
                  <a:pt x="15351" y="22269"/>
                  <a:pt x="15351" y="22232"/>
                  <a:pt x="15351" y="22194"/>
                </a:cubicBezTo>
                <a:cubicBezTo>
                  <a:pt x="15351" y="22080"/>
                  <a:pt x="15237" y="22005"/>
                  <a:pt x="15124" y="22005"/>
                </a:cubicBezTo>
                <a:close/>
                <a:moveTo>
                  <a:pt x="53687" y="21173"/>
                </a:moveTo>
                <a:cubicBezTo>
                  <a:pt x="53612" y="21211"/>
                  <a:pt x="53536" y="21286"/>
                  <a:pt x="53536" y="21324"/>
                </a:cubicBezTo>
                <a:lnTo>
                  <a:pt x="53612" y="21438"/>
                </a:lnTo>
                <a:lnTo>
                  <a:pt x="53574" y="21438"/>
                </a:lnTo>
                <a:cubicBezTo>
                  <a:pt x="53574" y="21438"/>
                  <a:pt x="53612" y="21438"/>
                  <a:pt x="53574" y="21400"/>
                </a:cubicBezTo>
                <a:cubicBezTo>
                  <a:pt x="53544" y="21380"/>
                  <a:pt x="53525" y="21373"/>
                  <a:pt x="53510" y="21373"/>
                </a:cubicBezTo>
                <a:cubicBezTo>
                  <a:pt x="53476" y="21373"/>
                  <a:pt x="53464" y="21408"/>
                  <a:pt x="53404" y="21408"/>
                </a:cubicBezTo>
                <a:cubicBezTo>
                  <a:pt x="53388" y="21408"/>
                  <a:pt x="53370" y="21406"/>
                  <a:pt x="53347" y="21400"/>
                </a:cubicBezTo>
                <a:cubicBezTo>
                  <a:pt x="53347" y="21438"/>
                  <a:pt x="53347" y="21438"/>
                  <a:pt x="53347" y="21438"/>
                </a:cubicBezTo>
                <a:lnTo>
                  <a:pt x="53196" y="21438"/>
                </a:lnTo>
                <a:cubicBezTo>
                  <a:pt x="53196" y="21475"/>
                  <a:pt x="53196" y="21475"/>
                  <a:pt x="53234" y="21513"/>
                </a:cubicBezTo>
                <a:cubicBezTo>
                  <a:pt x="53158" y="21475"/>
                  <a:pt x="53083" y="21438"/>
                  <a:pt x="52969" y="21438"/>
                </a:cubicBezTo>
                <a:lnTo>
                  <a:pt x="52856" y="21551"/>
                </a:lnTo>
                <a:cubicBezTo>
                  <a:pt x="52856" y="21589"/>
                  <a:pt x="52856" y="21589"/>
                  <a:pt x="52856" y="21627"/>
                </a:cubicBezTo>
                <a:lnTo>
                  <a:pt x="52742" y="21702"/>
                </a:lnTo>
                <a:cubicBezTo>
                  <a:pt x="52742" y="21702"/>
                  <a:pt x="52704" y="21740"/>
                  <a:pt x="52704" y="21778"/>
                </a:cubicBezTo>
                <a:cubicBezTo>
                  <a:pt x="52667" y="21816"/>
                  <a:pt x="52629" y="21854"/>
                  <a:pt x="52629" y="21891"/>
                </a:cubicBezTo>
                <a:lnTo>
                  <a:pt x="52667" y="22043"/>
                </a:lnTo>
                <a:cubicBezTo>
                  <a:pt x="52742" y="22043"/>
                  <a:pt x="52780" y="22080"/>
                  <a:pt x="52818" y="22080"/>
                </a:cubicBezTo>
                <a:cubicBezTo>
                  <a:pt x="52780" y="22118"/>
                  <a:pt x="52780" y="22156"/>
                  <a:pt x="52780" y="22269"/>
                </a:cubicBezTo>
                <a:lnTo>
                  <a:pt x="52931" y="22345"/>
                </a:lnTo>
                <a:lnTo>
                  <a:pt x="53045" y="22345"/>
                </a:lnTo>
                <a:lnTo>
                  <a:pt x="53196" y="22232"/>
                </a:lnTo>
                <a:lnTo>
                  <a:pt x="53196" y="22080"/>
                </a:lnTo>
                <a:lnTo>
                  <a:pt x="53045" y="21967"/>
                </a:lnTo>
                <a:cubicBezTo>
                  <a:pt x="53083" y="21929"/>
                  <a:pt x="53083" y="21854"/>
                  <a:pt x="53083" y="21816"/>
                </a:cubicBezTo>
                <a:lnTo>
                  <a:pt x="53309" y="21740"/>
                </a:lnTo>
                <a:lnTo>
                  <a:pt x="53309" y="21702"/>
                </a:lnTo>
                <a:cubicBezTo>
                  <a:pt x="53309" y="21665"/>
                  <a:pt x="53309" y="21665"/>
                  <a:pt x="53309" y="21627"/>
                </a:cubicBezTo>
                <a:cubicBezTo>
                  <a:pt x="53347" y="21665"/>
                  <a:pt x="53423" y="21665"/>
                  <a:pt x="53461" y="21665"/>
                </a:cubicBezTo>
                <a:cubicBezTo>
                  <a:pt x="53536" y="21665"/>
                  <a:pt x="53612" y="21665"/>
                  <a:pt x="53650" y="21627"/>
                </a:cubicBezTo>
                <a:cubicBezTo>
                  <a:pt x="53687" y="21589"/>
                  <a:pt x="53687" y="21589"/>
                  <a:pt x="53687" y="21551"/>
                </a:cubicBezTo>
                <a:cubicBezTo>
                  <a:pt x="53725" y="21627"/>
                  <a:pt x="53801" y="21702"/>
                  <a:pt x="53952" y="21702"/>
                </a:cubicBezTo>
                <a:lnTo>
                  <a:pt x="54103" y="21551"/>
                </a:lnTo>
                <a:lnTo>
                  <a:pt x="54103" y="21400"/>
                </a:lnTo>
                <a:lnTo>
                  <a:pt x="53914" y="21324"/>
                </a:lnTo>
                <a:cubicBezTo>
                  <a:pt x="53914" y="21324"/>
                  <a:pt x="53876" y="21286"/>
                  <a:pt x="53876" y="21286"/>
                </a:cubicBezTo>
                <a:cubicBezTo>
                  <a:pt x="53839" y="21249"/>
                  <a:pt x="53801" y="21173"/>
                  <a:pt x="53687" y="21173"/>
                </a:cubicBezTo>
                <a:close/>
                <a:moveTo>
                  <a:pt x="17868" y="21877"/>
                </a:moveTo>
                <a:cubicBezTo>
                  <a:pt x="17834" y="21877"/>
                  <a:pt x="17801" y="21881"/>
                  <a:pt x="17770" y="21891"/>
                </a:cubicBezTo>
                <a:cubicBezTo>
                  <a:pt x="17657" y="21929"/>
                  <a:pt x="17619" y="22005"/>
                  <a:pt x="17581" y="22080"/>
                </a:cubicBezTo>
                <a:lnTo>
                  <a:pt x="17695" y="22194"/>
                </a:lnTo>
                <a:cubicBezTo>
                  <a:pt x="17695" y="22255"/>
                  <a:pt x="17744" y="22366"/>
                  <a:pt x="17883" y="22366"/>
                </a:cubicBezTo>
                <a:cubicBezTo>
                  <a:pt x="17916" y="22366"/>
                  <a:pt x="17954" y="22359"/>
                  <a:pt x="17997" y="22345"/>
                </a:cubicBezTo>
                <a:lnTo>
                  <a:pt x="18110" y="22269"/>
                </a:lnTo>
                <a:cubicBezTo>
                  <a:pt x="18110" y="22269"/>
                  <a:pt x="18110" y="22232"/>
                  <a:pt x="18110" y="22232"/>
                </a:cubicBezTo>
                <a:cubicBezTo>
                  <a:pt x="18148" y="22194"/>
                  <a:pt x="18186" y="22156"/>
                  <a:pt x="18186" y="22080"/>
                </a:cubicBezTo>
                <a:cubicBezTo>
                  <a:pt x="18186" y="22043"/>
                  <a:pt x="18186" y="22043"/>
                  <a:pt x="18186" y="22005"/>
                </a:cubicBezTo>
                <a:lnTo>
                  <a:pt x="18148" y="21967"/>
                </a:lnTo>
                <a:cubicBezTo>
                  <a:pt x="18065" y="21912"/>
                  <a:pt x="17962" y="21877"/>
                  <a:pt x="17868" y="21877"/>
                </a:cubicBezTo>
                <a:close/>
                <a:moveTo>
                  <a:pt x="341" y="22005"/>
                </a:moveTo>
                <a:cubicBezTo>
                  <a:pt x="190" y="22005"/>
                  <a:pt x="114" y="22080"/>
                  <a:pt x="76" y="22156"/>
                </a:cubicBezTo>
                <a:lnTo>
                  <a:pt x="1" y="22232"/>
                </a:lnTo>
                <a:lnTo>
                  <a:pt x="1" y="22307"/>
                </a:lnTo>
                <a:lnTo>
                  <a:pt x="265" y="22383"/>
                </a:lnTo>
                <a:cubicBezTo>
                  <a:pt x="303" y="22345"/>
                  <a:pt x="454" y="22307"/>
                  <a:pt x="454" y="22194"/>
                </a:cubicBezTo>
                <a:cubicBezTo>
                  <a:pt x="454" y="22156"/>
                  <a:pt x="454" y="22118"/>
                  <a:pt x="454" y="22118"/>
                </a:cubicBezTo>
                <a:lnTo>
                  <a:pt x="341" y="22005"/>
                </a:lnTo>
                <a:close/>
                <a:moveTo>
                  <a:pt x="53826" y="21912"/>
                </a:moveTo>
                <a:cubicBezTo>
                  <a:pt x="53784" y="21912"/>
                  <a:pt x="53738" y="21917"/>
                  <a:pt x="53687" y="21929"/>
                </a:cubicBezTo>
                <a:lnTo>
                  <a:pt x="53574" y="22043"/>
                </a:lnTo>
                <a:lnTo>
                  <a:pt x="53574" y="22307"/>
                </a:lnTo>
                <a:lnTo>
                  <a:pt x="53763" y="22383"/>
                </a:lnTo>
                <a:cubicBezTo>
                  <a:pt x="53801" y="22383"/>
                  <a:pt x="53839" y="22421"/>
                  <a:pt x="53876" y="22421"/>
                </a:cubicBezTo>
                <a:cubicBezTo>
                  <a:pt x="53902" y="22421"/>
                  <a:pt x="53944" y="22437"/>
                  <a:pt x="53991" y="22437"/>
                </a:cubicBezTo>
                <a:cubicBezTo>
                  <a:pt x="54015" y="22437"/>
                  <a:pt x="54040" y="22433"/>
                  <a:pt x="54066" y="22421"/>
                </a:cubicBezTo>
                <a:cubicBezTo>
                  <a:pt x="54103" y="22421"/>
                  <a:pt x="54141" y="22383"/>
                  <a:pt x="54141" y="22307"/>
                </a:cubicBezTo>
                <a:cubicBezTo>
                  <a:pt x="54255" y="22307"/>
                  <a:pt x="54406" y="22269"/>
                  <a:pt x="54406" y="22118"/>
                </a:cubicBezTo>
                <a:cubicBezTo>
                  <a:pt x="54406" y="22080"/>
                  <a:pt x="54406" y="22080"/>
                  <a:pt x="54368" y="22043"/>
                </a:cubicBezTo>
                <a:lnTo>
                  <a:pt x="54255" y="21967"/>
                </a:lnTo>
                <a:cubicBezTo>
                  <a:pt x="54141" y="21967"/>
                  <a:pt x="54103" y="21967"/>
                  <a:pt x="54028" y="21929"/>
                </a:cubicBezTo>
                <a:cubicBezTo>
                  <a:pt x="53977" y="21929"/>
                  <a:pt x="53910" y="21912"/>
                  <a:pt x="53826" y="21912"/>
                </a:cubicBezTo>
                <a:close/>
                <a:moveTo>
                  <a:pt x="32704" y="21929"/>
                </a:moveTo>
                <a:lnTo>
                  <a:pt x="32553" y="22080"/>
                </a:lnTo>
                <a:cubicBezTo>
                  <a:pt x="32515" y="22118"/>
                  <a:pt x="32440" y="22194"/>
                  <a:pt x="32477" y="22307"/>
                </a:cubicBezTo>
                <a:lnTo>
                  <a:pt x="32629" y="22421"/>
                </a:lnTo>
                <a:cubicBezTo>
                  <a:pt x="32666" y="22421"/>
                  <a:pt x="32666" y="22421"/>
                  <a:pt x="32742" y="22458"/>
                </a:cubicBezTo>
                <a:lnTo>
                  <a:pt x="32931" y="22345"/>
                </a:lnTo>
                <a:lnTo>
                  <a:pt x="32931" y="22232"/>
                </a:lnTo>
                <a:cubicBezTo>
                  <a:pt x="32931" y="21967"/>
                  <a:pt x="32818" y="21929"/>
                  <a:pt x="32704" y="21929"/>
                </a:cubicBezTo>
                <a:close/>
                <a:moveTo>
                  <a:pt x="2874" y="22043"/>
                </a:moveTo>
                <a:lnTo>
                  <a:pt x="2647" y="22156"/>
                </a:lnTo>
                <a:cubicBezTo>
                  <a:pt x="2647" y="22194"/>
                  <a:pt x="2647" y="22194"/>
                  <a:pt x="2647" y="22194"/>
                </a:cubicBezTo>
                <a:cubicBezTo>
                  <a:pt x="2647" y="22194"/>
                  <a:pt x="2647" y="22232"/>
                  <a:pt x="2647" y="22232"/>
                </a:cubicBezTo>
                <a:cubicBezTo>
                  <a:pt x="2609" y="22269"/>
                  <a:pt x="2572" y="22307"/>
                  <a:pt x="2534" y="22383"/>
                </a:cubicBezTo>
                <a:lnTo>
                  <a:pt x="2647" y="22496"/>
                </a:lnTo>
                <a:cubicBezTo>
                  <a:pt x="2698" y="22509"/>
                  <a:pt x="2740" y="22513"/>
                  <a:pt x="2776" y="22513"/>
                </a:cubicBezTo>
                <a:cubicBezTo>
                  <a:pt x="2849" y="22513"/>
                  <a:pt x="2899" y="22496"/>
                  <a:pt x="2950" y="22496"/>
                </a:cubicBezTo>
                <a:cubicBezTo>
                  <a:pt x="2987" y="22458"/>
                  <a:pt x="2987" y="22458"/>
                  <a:pt x="3025" y="22458"/>
                </a:cubicBezTo>
                <a:lnTo>
                  <a:pt x="3176" y="22345"/>
                </a:lnTo>
                <a:cubicBezTo>
                  <a:pt x="3176" y="22345"/>
                  <a:pt x="3176" y="22345"/>
                  <a:pt x="3176" y="22307"/>
                </a:cubicBezTo>
                <a:cubicBezTo>
                  <a:pt x="3176" y="22156"/>
                  <a:pt x="3025" y="22080"/>
                  <a:pt x="2950" y="22080"/>
                </a:cubicBezTo>
                <a:cubicBezTo>
                  <a:pt x="2912" y="22043"/>
                  <a:pt x="2874" y="22043"/>
                  <a:pt x="2874" y="22043"/>
                </a:cubicBezTo>
                <a:close/>
                <a:moveTo>
                  <a:pt x="62198" y="22076"/>
                </a:moveTo>
                <a:cubicBezTo>
                  <a:pt x="62173" y="22076"/>
                  <a:pt x="62147" y="22078"/>
                  <a:pt x="62119" y="22080"/>
                </a:cubicBezTo>
                <a:lnTo>
                  <a:pt x="62005" y="22194"/>
                </a:lnTo>
                <a:lnTo>
                  <a:pt x="62005" y="22383"/>
                </a:lnTo>
                <a:lnTo>
                  <a:pt x="62156" y="22496"/>
                </a:lnTo>
                <a:cubicBezTo>
                  <a:pt x="62270" y="22496"/>
                  <a:pt x="62345" y="22534"/>
                  <a:pt x="62383" y="22534"/>
                </a:cubicBezTo>
                <a:lnTo>
                  <a:pt x="62572" y="22421"/>
                </a:lnTo>
                <a:cubicBezTo>
                  <a:pt x="62537" y="22281"/>
                  <a:pt x="62502" y="22076"/>
                  <a:pt x="62198" y="22076"/>
                </a:cubicBezTo>
                <a:close/>
                <a:moveTo>
                  <a:pt x="25143" y="22269"/>
                </a:moveTo>
                <a:cubicBezTo>
                  <a:pt x="24954" y="22307"/>
                  <a:pt x="24840" y="22383"/>
                  <a:pt x="24878" y="22534"/>
                </a:cubicBezTo>
                <a:lnTo>
                  <a:pt x="25029" y="22610"/>
                </a:lnTo>
                <a:lnTo>
                  <a:pt x="25105" y="22610"/>
                </a:lnTo>
                <a:cubicBezTo>
                  <a:pt x="25143" y="22610"/>
                  <a:pt x="25332" y="22610"/>
                  <a:pt x="25332" y="22458"/>
                </a:cubicBezTo>
                <a:lnTo>
                  <a:pt x="25294" y="22383"/>
                </a:lnTo>
                <a:cubicBezTo>
                  <a:pt x="25294" y="22421"/>
                  <a:pt x="25294" y="22421"/>
                  <a:pt x="25294" y="22421"/>
                </a:cubicBezTo>
                <a:lnTo>
                  <a:pt x="25143" y="22269"/>
                </a:lnTo>
                <a:close/>
                <a:moveTo>
                  <a:pt x="30562" y="22248"/>
                </a:moveTo>
                <a:cubicBezTo>
                  <a:pt x="30528" y="22248"/>
                  <a:pt x="30499" y="22257"/>
                  <a:pt x="30474" y="22269"/>
                </a:cubicBezTo>
                <a:cubicBezTo>
                  <a:pt x="30322" y="22307"/>
                  <a:pt x="30322" y="22534"/>
                  <a:pt x="30474" y="22610"/>
                </a:cubicBezTo>
                <a:cubicBezTo>
                  <a:pt x="30504" y="22610"/>
                  <a:pt x="30534" y="22616"/>
                  <a:pt x="30569" y="22616"/>
                </a:cubicBezTo>
                <a:cubicBezTo>
                  <a:pt x="30622" y="22616"/>
                  <a:pt x="30685" y="22602"/>
                  <a:pt x="30776" y="22534"/>
                </a:cubicBezTo>
                <a:lnTo>
                  <a:pt x="30814" y="22383"/>
                </a:lnTo>
                <a:cubicBezTo>
                  <a:pt x="30713" y="22282"/>
                  <a:pt x="30629" y="22248"/>
                  <a:pt x="30562" y="22248"/>
                </a:cubicBezTo>
                <a:close/>
                <a:moveTo>
                  <a:pt x="48281" y="22194"/>
                </a:moveTo>
                <a:lnTo>
                  <a:pt x="48168" y="22307"/>
                </a:lnTo>
                <a:lnTo>
                  <a:pt x="48168" y="22534"/>
                </a:lnTo>
                <a:lnTo>
                  <a:pt x="48281" y="22685"/>
                </a:lnTo>
                <a:lnTo>
                  <a:pt x="48546" y="22685"/>
                </a:lnTo>
                <a:lnTo>
                  <a:pt x="48659" y="22534"/>
                </a:lnTo>
                <a:lnTo>
                  <a:pt x="48659" y="22307"/>
                </a:lnTo>
                <a:lnTo>
                  <a:pt x="48546" y="22194"/>
                </a:lnTo>
                <a:close/>
                <a:moveTo>
                  <a:pt x="31721" y="22080"/>
                </a:moveTo>
                <a:lnTo>
                  <a:pt x="31570" y="22232"/>
                </a:lnTo>
                <a:cubicBezTo>
                  <a:pt x="31608" y="22269"/>
                  <a:pt x="31570" y="22345"/>
                  <a:pt x="31570" y="22383"/>
                </a:cubicBezTo>
                <a:cubicBezTo>
                  <a:pt x="31570" y="22421"/>
                  <a:pt x="31532" y="22458"/>
                  <a:pt x="31532" y="22496"/>
                </a:cubicBezTo>
                <a:cubicBezTo>
                  <a:pt x="31532" y="22610"/>
                  <a:pt x="31608" y="22648"/>
                  <a:pt x="31721" y="22685"/>
                </a:cubicBezTo>
                <a:lnTo>
                  <a:pt x="31721" y="22648"/>
                </a:lnTo>
                <a:cubicBezTo>
                  <a:pt x="31789" y="22716"/>
                  <a:pt x="31857" y="22729"/>
                  <a:pt x="31917" y="22729"/>
                </a:cubicBezTo>
                <a:cubicBezTo>
                  <a:pt x="31957" y="22729"/>
                  <a:pt x="31993" y="22723"/>
                  <a:pt x="32024" y="22723"/>
                </a:cubicBezTo>
                <a:lnTo>
                  <a:pt x="32099" y="22572"/>
                </a:lnTo>
                <a:cubicBezTo>
                  <a:pt x="32061" y="22534"/>
                  <a:pt x="32061" y="22458"/>
                  <a:pt x="32061" y="22421"/>
                </a:cubicBezTo>
                <a:cubicBezTo>
                  <a:pt x="32099" y="22383"/>
                  <a:pt x="32099" y="22345"/>
                  <a:pt x="32099" y="22307"/>
                </a:cubicBezTo>
                <a:cubicBezTo>
                  <a:pt x="32099" y="22307"/>
                  <a:pt x="32099" y="22194"/>
                  <a:pt x="32024" y="22156"/>
                </a:cubicBezTo>
                <a:cubicBezTo>
                  <a:pt x="31910" y="22080"/>
                  <a:pt x="31797" y="22080"/>
                  <a:pt x="31721" y="22080"/>
                </a:cubicBezTo>
                <a:close/>
                <a:moveTo>
                  <a:pt x="47185" y="22232"/>
                </a:moveTo>
                <a:lnTo>
                  <a:pt x="47109" y="22269"/>
                </a:lnTo>
                <a:cubicBezTo>
                  <a:pt x="46996" y="22383"/>
                  <a:pt x="46996" y="22458"/>
                  <a:pt x="46996" y="22610"/>
                </a:cubicBezTo>
                <a:lnTo>
                  <a:pt x="47109" y="22723"/>
                </a:lnTo>
                <a:cubicBezTo>
                  <a:pt x="47142" y="22734"/>
                  <a:pt x="47172" y="22739"/>
                  <a:pt x="47200" y="22739"/>
                </a:cubicBezTo>
                <a:cubicBezTo>
                  <a:pt x="47267" y="22739"/>
                  <a:pt x="47320" y="22712"/>
                  <a:pt x="47374" y="22685"/>
                </a:cubicBezTo>
                <a:cubicBezTo>
                  <a:pt x="47411" y="22648"/>
                  <a:pt x="47487" y="22572"/>
                  <a:pt x="47487" y="22496"/>
                </a:cubicBezTo>
                <a:cubicBezTo>
                  <a:pt x="47487" y="22421"/>
                  <a:pt x="47411" y="22345"/>
                  <a:pt x="47374" y="22269"/>
                </a:cubicBezTo>
                <a:cubicBezTo>
                  <a:pt x="47298" y="22232"/>
                  <a:pt x="47260" y="22232"/>
                  <a:pt x="47185" y="22232"/>
                </a:cubicBezTo>
                <a:close/>
                <a:moveTo>
                  <a:pt x="11864" y="22377"/>
                </a:moveTo>
                <a:cubicBezTo>
                  <a:pt x="11802" y="22377"/>
                  <a:pt x="11743" y="22399"/>
                  <a:pt x="11721" y="22421"/>
                </a:cubicBezTo>
                <a:cubicBezTo>
                  <a:pt x="11608" y="22458"/>
                  <a:pt x="11570" y="22534"/>
                  <a:pt x="11570" y="22572"/>
                </a:cubicBezTo>
                <a:lnTo>
                  <a:pt x="11570" y="22648"/>
                </a:lnTo>
                <a:lnTo>
                  <a:pt x="11721" y="22723"/>
                </a:lnTo>
                <a:cubicBezTo>
                  <a:pt x="11721" y="22761"/>
                  <a:pt x="11797" y="22799"/>
                  <a:pt x="11872" y="22837"/>
                </a:cubicBezTo>
                <a:lnTo>
                  <a:pt x="12023" y="22723"/>
                </a:lnTo>
                <a:lnTo>
                  <a:pt x="12023" y="22685"/>
                </a:lnTo>
                <a:lnTo>
                  <a:pt x="12099" y="22648"/>
                </a:lnTo>
                <a:cubicBezTo>
                  <a:pt x="12099" y="22610"/>
                  <a:pt x="12099" y="22572"/>
                  <a:pt x="12099" y="22572"/>
                </a:cubicBezTo>
                <a:cubicBezTo>
                  <a:pt x="12099" y="22496"/>
                  <a:pt x="12061" y="22421"/>
                  <a:pt x="11986" y="22421"/>
                </a:cubicBezTo>
                <a:cubicBezTo>
                  <a:pt x="11954" y="22389"/>
                  <a:pt x="11908" y="22377"/>
                  <a:pt x="11864" y="22377"/>
                </a:cubicBezTo>
                <a:close/>
                <a:moveTo>
                  <a:pt x="66315" y="22534"/>
                </a:moveTo>
                <a:cubicBezTo>
                  <a:pt x="66126" y="22534"/>
                  <a:pt x="66013" y="22610"/>
                  <a:pt x="66051" y="22799"/>
                </a:cubicBezTo>
                <a:lnTo>
                  <a:pt x="66202" y="22874"/>
                </a:lnTo>
                <a:lnTo>
                  <a:pt x="66315" y="22874"/>
                </a:lnTo>
                <a:lnTo>
                  <a:pt x="66429" y="22761"/>
                </a:lnTo>
                <a:cubicBezTo>
                  <a:pt x="66466" y="22761"/>
                  <a:pt x="66504" y="22723"/>
                  <a:pt x="66504" y="22685"/>
                </a:cubicBezTo>
                <a:lnTo>
                  <a:pt x="66315" y="22534"/>
                </a:lnTo>
                <a:close/>
                <a:moveTo>
                  <a:pt x="66655" y="22421"/>
                </a:moveTo>
                <a:lnTo>
                  <a:pt x="66542" y="22534"/>
                </a:lnTo>
                <a:lnTo>
                  <a:pt x="66542" y="22572"/>
                </a:lnTo>
                <a:cubicBezTo>
                  <a:pt x="66542" y="22685"/>
                  <a:pt x="66580" y="22761"/>
                  <a:pt x="66618" y="22837"/>
                </a:cubicBezTo>
                <a:lnTo>
                  <a:pt x="66731" y="22874"/>
                </a:lnTo>
                <a:cubicBezTo>
                  <a:pt x="66845" y="22874"/>
                  <a:pt x="66920" y="22837"/>
                  <a:pt x="66996" y="22799"/>
                </a:cubicBezTo>
                <a:lnTo>
                  <a:pt x="67034" y="22723"/>
                </a:lnTo>
                <a:cubicBezTo>
                  <a:pt x="67034" y="22723"/>
                  <a:pt x="67034" y="22685"/>
                  <a:pt x="67034" y="22685"/>
                </a:cubicBezTo>
                <a:cubicBezTo>
                  <a:pt x="67034" y="22572"/>
                  <a:pt x="66996" y="22534"/>
                  <a:pt x="66958" y="22496"/>
                </a:cubicBezTo>
                <a:cubicBezTo>
                  <a:pt x="66882" y="22458"/>
                  <a:pt x="66807" y="22421"/>
                  <a:pt x="66655" y="22421"/>
                </a:cubicBezTo>
                <a:close/>
                <a:moveTo>
                  <a:pt x="87463" y="22320"/>
                </a:moveTo>
                <a:cubicBezTo>
                  <a:pt x="87400" y="22320"/>
                  <a:pt x="87343" y="22339"/>
                  <a:pt x="87298" y="22383"/>
                </a:cubicBezTo>
                <a:cubicBezTo>
                  <a:pt x="87223" y="22458"/>
                  <a:pt x="87185" y="22572"/>
                  <a:pt x="87185" y="22648"/>
                </a:cubicBezTo>
                <a:cubicBezTo>
                  <a:pt x="87185" y="22685"/>
                  <a:pt x="87185" y="22723"/>
                  <a:pt x="87185" y="22761"/>
                </a:cubicBezTo>
                <a:lnTo>
                  <a:pt x="87336" y="22874"/>
                </a:lnTo>
                <a:cubicBezTo>
                  <a:pt x="87639" y="22874"/>
                  <a:pt x="87677" y="22761"/>
                  <a:pt x="87677" y="22610"/>
                </a:cubicBezTo>
                <a:cubicBezTo>
                  <a:pt x="87677" y="22572"/>
                  <a:pt x="87677" y="22534"/>
                  <a:pt x="87714" y="22496"/>
                </a:cubicBezTo>
                <a:lnTo>
                  <a:pt x="87601" y="22345"/>
                </a:lnTo>
                <a:cubicBezTo>
                  <a:pt x="87554" y="22329"/>
                  <a:pt x="87507" y="22320"/>
                  <a:pt x="87463" y="22320"/>
                </a:cubicBezTo>
                <a:close/>
                <a:moveTo>
                  <a:pt x="79510" y="22534"/>
                </a:moveTo>
                <a:lnTo>
                  <a:pt x="79359" y="22648"/>
                </a:lnTo>
                <a:lnTo>
                  <a:pt x="79359" y="22799"/>
                </a:lnTo>
                <a:lnTo>
                  <a:pt x="79510" y="22912"/>
                </a:lnTo>
                <a:lnTo>
                  <a:pt x="79699" y="22912"/>
                </a:lnTo>
                <a:lnTo>
                  <a:pt x="79813" y="22799"/>
                </a:lnTo>
                <a:lnTo>
                  <a:pt x="79813" y="22648"/>
                </a:lnTo>
                <a:lnTo>
                  <a:pt x="79699" y="22534"/>
                </a:lnTo>
                <a:close/>
                <a:moveTo>
                  <a:pt x="487" y="22581"/>
                </a:moveTo>
                <a:cubicBezTo>
                  <a:pt x="454" y="22581"/>
                  <a:pt x="417" y="22591"/>
                  <a:pt x="379" y="22610"/>
                </a:cubicBezTo>
                <a:cubicBezTo>
                  <a:pt x="303" y="22648"/>
                  <a:pt x="265" y="22723"/>
                  <a:pt x="265" y="22799"/>
                </a:cubicBezTo>
                <a:cubicBezTo>
                  <a:pt x="265" y="22874"/>
                  <a:pt x="303" y="22950"/>
                  <a:pt x="417" y="22988"/>
                </a:cubicBezTo>
                <a:cubicBezTo>
                  <a:pt x="454" y="22988"/>
                  <a:pt x="530" y="22988"/>
                  <a:pt x="606" y="22950"/>
                </a:cubicBezTo>
                <a:cubicBezTo>
                  <a:pt x="643" y="22912"/>
                  <a:pt x="681" y="22837"/>
                  <a:pt x="681" y="22799"/>
                </a:cubicBezTo>
                <a:cubicBezTo>
                  <a:pt x="681" y="22723"/>
                  <a:pt x="643" y="22648"/>
                  <a:pt x="568" y="22610"/>
                </a:cubicBezTo>
                <a:cubicBezTo>
                  <a:pt x="549" y="22591"/>
                  <a:pt x="520" y="22581"/>
                  <a:pt x="487" y="22581"/>
                </a:cubicBezTo>
                <a:close/>
                <a:moveTo>
                  <a:pt x="21415" y="22593"/>
                </a:moveTo>
                <a:cubicBezTo>
                  <a:pt x="21391" y="22593"/>
                  <a:pt x="21362" y="22597"/>
                  <a:pt x="21324" y="22610"/>
                </a:cubicBezTo>
                <a:lnTo>
                  <a:pt x="21211" y="22723"/>
                </a:lnTo>
                <a:lnTo>
                  <a:pt x="21211" y="22799"/>
                </a:lnTo>
                <a:lnTo>
                  <a:pt x="21324" y="22912"/>
                </a:lnTo>
                <a:cubicBezTo>
                  <a:pt x="21362" y="22950"/>
                  <a:pt x="21400" y="22950"/>
                  <a:pt x="21438" y="22988"/>
                </a:cubicBezTo>
                <a:lnTo>
                  <a:pt x="21627" y="22837"/>
                </a:lnTo>
                <a:cubicBezTo>
                  <a:pt x="21589" y="22761"/>
                  <a:pt x="21589" y="22685"/>
                  <a:pt x="21513" y="22610"/>
                </a:cubicBezTo>
                <a:cubicBezTo>
                  <a:pt x="21488" y="22610"/>
                  <a:pt x="21463" y="22593"/>
                  <a:pt x="21415" y="22593"/>
                </a:cubicBezTo>
                <a:close/>
                <a:moveTo>
                  <a:pt x="3403" y="22648"/>
                </a:moveTo>
                <a:cubicBezTo>
                  <a:pt x="3290" y="22648"/>
                  <a:pt x="3214" y="22648"/>
                  <a:pt x="3176" y="22685"/>
                </a:cubicBezTo>
                <a:cubicBezTo>
                  <a:pt x="3139" y="22723"/>
                  <a:pt x="3063" y="22799"/>
                  <a:pt x="3063" y="22874"/>
                </a:cubicBezTo>
                <a:lnTo>
                  <a:pt x="3063" y="22912"/>
                </a:lnTo>
                <a:lnTo>
                  <a:pt x="3214" y="23026"/>
                </a:lnTo>
                <a:cubicBezTo>
                  <a:pt x="3290" y="23026"/>
                  <a:pt x="3403" y="23026"/>
                  <a:pt x="3441" y="22988"/>
                </a:cubicBezTo>
                <a:cubicBezTo>
                  <a:pt x="3479" y="22950"/>
                  <a:pt x="3517" y="22874"/>
                  <a:pt x="3517" y="22799"/>
                </a:cubicBezTo>
                <a:lnTo>
                  <a:pt x="3517" y="22761"/>
                </a:lnTo>
                <a:lnTo>
                  <a:pt x="3403" y="22648"/>
                </a:lnTo>
                <a:close/>
                <a:moveTo>
                  <a:pt x="48432" y="22685"/>
                </a:moveTo>
                <a:cubicBezTo>
                  <a:pt x="48205" y="22685"/>
                  <a:pt x="48130" y="22799"/>
                  <a:pt x="48168" y="22950"/>
                </a:cubicBezTo>
                <a:lnTo>
                  <a:pt x="48281" y="23026"/>
                </a:lnTo>
                <a:lnTo>
                  <a:pt x="48394" y="23026"/>
                </a:lnTo>
                <a:lnTo>
                  <a:pt x="48546" y="22912"/>
                </a:lnTo>
                <a:cubicBezTo>
                  <a:pt x="48546" y="22912"/>
                  <a:pt x="48583" y="22874"/>
                  <a:pt x="48583" y="22837"/>
                </a:cubicBezTo>
                <a:lnTo>
                  <a:pt x="48432" y="22685"/>
                </a:lnTo>
                <a:close/>
                <a:moveTo>
                  <a:pt x="71911" y="22648"/>
                </a:moveTo>
                <a:lnTo>
                  <a:pt x="71759" y="22761"/>
                </a:lnTo>
                <a:lnTo>
                  <a:pt x="71759" y="22912"/>
                </a:lnTo>
                <a:lnTo>
                  <a:pt x="71873" y="23026"/>
                </a:lnTo>
                <a:cubicBezTo>
                  <a:pt x="71916" y="23038"/>
                  <a:pt x="71955" y="23043"/>
                  <a:pt x="71989" y="23043"/>
                </a:cubicBezTo>
                <a:cubicBezTo>
                  <a:pt x="72161" y="23043"/>
                  <a:pt x="72219" y="22906"/>
                  <a:pt x="72251" y="22874"/>
                </a:cubicBezTo>
                <a:cubicBezTo>
                  <a:pt x="72251" y="22837"/>
                  <a:pt x="72251" y="22837"/>
                  <a:pt x="72251" y="22837"/>
                </a:cubicBezTo>
                <a:lnTo>
                  <a:pt x="72138" y="22648"/>
                </a:lnTo>
                <a:close/>
                <a:moveTo>
                  <a:pt x="54784" y="22345"/>
                </a:moveTo>
                <a:cubicBezTo>
                  <a:pt x="54595" y="22345"/>
                  <a:pt x="54481" y="22421"/>
                  <a:pt x="54481" y="22534"/>
                </a:cubicBezTo>
                <a:lnTo>
                  <a:pt x="54519" y="22648"/>
                </a:lnTo>
                <a:cubicBezTo>
                  <a:pt x="54557" y="22685"/>
                  <a:pt x="54633" y="22685"/>
                  <a:pt x="54670" y="22685"/>
                </a:cubicBezTo>
                <a:lnTo>
                  <a:pt x="54633" y="22723"/>
                </a:lnTo>
                <a:cubicBezTo>
                  <a:pt x="54595" y="22723"/>
                  <a:pt x="54595" y="22761"/>
                  <a:pt x="54557" y="22761"/>
                </a:cubicBezTo>
                <a:cubicBezTo>
                  <a:pt x="54519" y="22799"/>
                  <a:pt x="54406" y="22837"/>
                  <a:pt x="54406" y="22912"/>
                </a:cubicBezTo>
                <a:cubicBezTo>
                  <a:pt x="54406" y="23026"/>
                  <a:pt x="54519" y="23063"/>
                  <a:pt x="54557" y="23063"/>
                </a:cubicBezTo>
                <a:lnTo>
                  <a:pt x="54595" y="23063"/>
                </a:lnTo>
                <a:lnTo>
                  <a:pt x="54633" y="23139"/>
                </a:lnTo>
                <a:lnTo>
                  <a:pt x="54746" y="23139"/>
                </a:lnTo>
                <a:cubicBezTo>
                  <a:pt x="54935" y="23101"/>
                  <a:pt x="54935" y="23026"/>
                  <a:pt x="54935" y="22988"/>
                </a:cubicBezTo>
                <a:lnTo>
                  <a:pt x="54935" y="22950"/>
                </a:lnTo>
                <a:lnTo>
                  <a:pt x="54859" y="22874"/>
                </a:lnTo>
                <a:cubicBezTo>
                  <a:pt x="54935" y="22837"/>
                  <a:pt x="54935" y="22723"/>
                  <a:pt x="54859" y="22685"/>
                </a:cubicBezTo>
                <a:lnTo>
                  <a:pt x="55049" y="22648"/>
                </a:lnTo>
                <a:cubicBezTo>
                  <a:pt x="55049" y="22610"/>
                  <a:pt x="55049" y="22572"/>
                  <a:pt x="55049" y="22572"/>
                </a:cubicBezTo>
                <a:cubicBezTo>
                  <a:pt x="55049" y="22421"/>
                  <a:pt x="54935" y="22345"/>
                  <a:pt x="54784" y="22345"/>
                </a:cubicBezTo>
                <a:close/>
                <a:moveTo>
                  <a:pt x="17468" y="22799"/>
                </a:moveTo>
                <a:lnTo>
                  <a:pt x="17317" y="22950"/>
                </a:lnTo>
                <a:cubicBezTo>
                  <a:pt x="17317" y="23026"/>
                  <a:pt x="17279" y="23026"/>
                  <a:pt x="17279" y="23026"/>
                </a:cubicBezTo>
                <a:lnTo>
                  <a:pt x="17279" y="23215"/>
                </a:lnTo>
                <a:cubicBezTo>
                  <a:pt x="17317" y="23252"/>
                  <a:pt x="17392" y="23252"/>
                  <a:pt x="17468" y="23252"/>
                </a:cubicBezTo>
                <a:cubicBezTo>
                  <a:pt x="17581" y="23252"/>
                  <a:pt x="17695" y="23215"/>
                  <a:pt x="17770" y="23139"/>
                </a:cubicBezTo>
                <a:lnTo>
                  <a:pt x="17770" y="22988"/>
                </a:lnTo>
                <a:cubicBezTo>
                  <a:pt x="17732" y="22950"/>
                  <a:pt x="17732" y="22950"/>
                  <a:pt x="17695" y="22912"/>
                </a:cubicBezTo>
                <a:cubicBezTo>
                  <a:pt x="17657" y="22874"/>
                  <a:pt x="17581" y="22799"/>
                  <a:pt x="17468" y="22799"/>
                </a:cubicBezTo>
                <a:close/>
                <a:moveTo>
                  <a:pt x="75238" y="22799"/>
                </a:moveTo>
                <a:lnTo>
                  <a:pt x="75087" y="22912"/>
                </a:lnTo>
                <a:cubicBezTo>
                  <a:pt x="75087" y="22950"/>
                  <a:pt x="75087" y="22950"/>
                  <a:pt x="75087" y="22950"/>
                </a:cubicBezTo>
                <a:lnTo>
                  <a:pt x="75238" y="22950"/>
                </a:lnTo>
                <a:lnTo>
                  <a:pt x="75087" y="22988"/>
                </a:lnTo>
                <a:cubicBezTo>
                  <a:pt x="75087" y="23063"/>
                  <a:pt x="75087" y="23215"/>
                  <a:pt x="75238" y="23252"/>
                </a:cubicBezTo>
                <a:lnTo>
                  <a:pt x="75427" y="23139"/>
                </a:lnTo>
                <a:cubicBezTo>
                  <a:pt x="75465" y="23101"/>
                  <a:pt x="75540" y="23063"/>
                  <a:pt x="75540" y="22950"/>
                </a:cubicBezTo>
                <a:cubicBezTo>
                  <a:pt x="75540" y="22950"/>
                  <a:pt x="75540" y="22912"/>
                  <a:pt x="75540" y="22874"/>
                </a:cubicBezTo>
                <a:lnTo>
                  <a:pt x="75389" y="22799"/>
                </a:lnTo>
                <a:close/>
                <a:moveTo>
                  <a:pt x="65748" y="22950"/>
                </a:moveTo>
                <a:lnTo>
                  <a:pt x="65559" y="23063"/>
                </a:lnTo>
                <a:cubicBezTo>
                  <a:pt x="65559" y="23026"/>
                  <a:pt x="65597" y="23026"/>
                  <a:pt x="65559" y="23026"/>
                </a:cubicBezTo>
                <a:cubicBezTo>
                  <a:pt x="65521" y="23026"/>
                  <a:pt x="65370" y="23063"/>
                  <a:pt x="65370" y="23215"/>
                </a:cubicBezTo>
                <a:lnTo>
                  <a:pt x="65408" y="23290"/>
                </a:lnTo>
                <a:cubicBezTo>
                  <a:pt x="65483" y="23366"/>
                  <a:pt x="65559" y="23404"/>
                  <a:pt x="65672" y="23404"/>
                </a:cubicBezTo>
                <a:cubicBezTo>
                  <a:pt x="65824" y="23366"/>
                  <a:pt x="65899" y="23252"/>
                  <a:pt x="65899" y="23139"/>
                </a:cubicBezTo>
                <a:cubicBezTo>
                  <a:pt x="65899" y="23063"/>
                  <a:pt x="65862" y="22988"/>
                  <a:pt x="65748" y="22950"/>
                </a:cubicBezTo>
                <a:close/>
                <a:moveTo>
                  <a:pt x="61325" y="22799"/>
                </a:moveTo>
                <a:lnTo>
                  <a:pt x="61211" y="22837"/>
                </a:lnTo>
                <a:cubicBezTo>
                  <a:pt x="61136" y="22874"/>
                  <a:pt x="60984" y="22988"/>
                  <a:pt x="60984" y="23139"/>
                </a:cubicBezTo>
                <a:cubicBezTo>
                  <a:pt x="60984" y="23215"/>
                  <a:pt x="61022" y="23252"/>
                  <a:pt x="61060" y="23328"/>
                </a:cubicBezTo>
                <a:lnTo>
                  <a:pt x="61136" y="23404"/>
                </a:lnTo>
                <a:cubicBezTo>
                  <a:pt x="61170" y="23411"/>
                  <a:pt x="61201" y="23414"/>
                  <a:pt x="61229" y="23414"/>
                </a:cubicBezTo>
                <a:cubicBezTo>
                  <a:pt x="61352" y="23414"/>
                  <a:pt x="61414" y="23352"/>
                  <a:pt x="61476" y="23290"/>
                </a:cubicBezTo>
                <a:cubicBezTo>
                  <a:pt x="61589" y="23290"/>
                  <a:pt x="61665" y="23215"/>
                  <a:pt x="61665" y="23139"/>
                </a:cubicBezTo>
                <a:lnTo>
                  <a:pt x="61589" y="23026"/>
                </a:lnTo>
                <a:cubicBezTo>
                  <a:pt x="61589" y="23026"/>
                  <a:pt x="61589" y="22988"/>
                  <a:pt x="61551" y="22950"/>
                </a:cubicBezTo>
                <a:cubicBezTo>
                  <a:pt x="61551" y="22912"/>
                  <a:pt x="61476" y="22799"/>
                  <a:pt x="61325" y="22799"/>
                </a:cubicBezTo>
                <a:close/>
                <a:moveTo>
                  <a:pt x="37558" y="23048"/>
                </a:moveTo>
                <a:cubicBezTo>
                  <a:pt x="37531" y="23048"/>
                  <a:pt x="37501" y="23052"/>
                  <a:pt x="37468" y="23063"/>
                </a:cubicBezTo>
                <a:lnTo>
                  <a:pt x="37355" y="23177"/>
                </a:lnTo>
                <a:lnTo>
                  <a:pt x="37355" y="23328"/>
                </a:lnTo>
                <a:lnTo>
                  <a:pt x="37506" y="23441"/>
                </a:lnTo>
                <a:lnTo>
                  <a:pt x="37695" y="23441"/>
                </a:lnTo>
                <a:lnTo>
                  <a:pt x="37808" y="23328"/>
                </a:lnTo>
                <a:lnTo>
                  <a:pt x="37808" y="23215"/>
                </a:lnTo>
                <a:lnTo>
                  <a:pt x="37695" y="23101"/>
                </a:lnTo>
                <a:cubicBezTo>
                  <a:pt x="37668" y="23074"/>
                  <a:pt x="37622" y="23048"/>
                  <a:pt x="37558" y="23048"/>
                </a:cubicBezTo>
                <a:close/>
                <a:moveTo>
                  <a:pt x="73839" y="22988"/>
                </a:moveTo>
                <a:lnTo>
                  <a:pt x="73688" y="23101"/>
                </a:lnTo>
                <a:cubicBezTo>
                  <a:pt x="73688" y="23252"/>
                  <a:pt x="73725" y="23328"/>
                  <a:pt x="73801" y="23404"/>
                </a:cubicBezTo>
                <a:cubicBezTo>
                  <a:pt x="73839" y="23441"/>
                  <a:pt x="73952" y="23441"/>
                  <a:pt x="74028" y="23441"/>
                </a:cubicBezTo>
                <a:lnTo>
                  <a:pt x="74141" y="23328"/>
                </a:lnTo>
                <a:cubicBezTo>
                  <a:pt x="74141" y="23328"/>
                  <a:pt x="74179" y="23290"/>
                  <a:pt x="74179" y="23290"/>
                </a:cubicBezTo>
                <a:cubicBezTo>
                  <a:pt x="74179" y="23177"/>
                  <a:pt x="74141" y="23101"/>
                  <a:pt x="74066" y="23063"/>
                </a:cubicBezTo>
                <a:cubicBezTo>
                  <a:pt x="73990" y="23026"/>
                  <a:pt x="73915" y="22988"/>
                  <a:pt x="73839" y="22988"/>
                </a:cubicBezTo>
                <a:close/>
                <a:moveTo>
                  <a:pt x="74406" y="23215"/>
                </a:moveTo>
                <a:cubicBezTo>
                  <a:pt x="74255" y="23215"/>
                  <a:pt x="74179" y="23290"/>
                  <a:pt x="74179" y="23404"/>
                </a:cubicBezTo>
                <a:lnTo>
                  <a:pt x="74330" y="23404"/>
                </a:lnTo>
                <a:cubicBezTo>
                  <a:pt x="74330" y="23404"/>
                  <a:pt x="74293" y="23404"/>
                  <a:pt x="74330" y="23441"/>
                </a:cubicBezTo>
                <a:lnTo>
                  <a:pt x="74519" y="23441"/>
                </a:lnTo>
                <a:cubicBezTo>
                  <a:pt x="74519" y="23404"/>
                  <a:pt x="74519" y="23404"/>
                  <a:pt x="74482" y="23404"/>
                </a:cubicBezTo>
                <a:lnTo>
                  <a:pt x="74671" y="23404"/>
                </a:lnTo>
                <a:cubicBezTo>
                  <a:pt x="74671" y="23328"/>
                  <a:pt x="74633" y="23290"/>
                  <a:pt x="74595" y="23252"/>
                </a:cubicBezTo>
                <a:cubicBezTo>
                  <a:pt x="74557" y="23215"/>
                  <a:pt x="74482" y="23215"/>
                  <a:pt x="74406" y="23215"/>
                </a:cubicBezTo>
                <a:close/>
                <a:moveTo>
                  <a:pt x="42397" y="23048"/>
                </a:moveTo>
                <a:cubicBezTo>
                  <a:pt x="42371" y="23048"/>
                  <a:pt x="42341" y="23052"/>
                  <a:pt x="42307" y="23063"/>
                </a:cubicBezTo>
                <a:lnTo>
                  <a:pt x="42194" y="23177"/>
                </a:lnTo>
                <a:cubicBezTo>
                  <a:pt x="42194" y="23215"/>
                  <a:pt x="42156" y="23215"/>
                  <a:pt x="42156" y="23252"/>
                </a:cubicBezTo>
                <a:lnTo>
                  <a:pt x="42270" y="23441"/>
                </a:lnTo>
                <a:cubicBezTo>
                  <a:pt x="42307" y="23441"/>
                  <a:pt x="42307" y="23441"/>
                  <a:pt x="42383" y="23479"/>
                </a:cubicBezTo>
                <a:lnTo>
                  <a:pt x="42534" y="23479"/>
                </a:lnTo>
                <a:cubicBezTo>
                  <a:pt x="42610" y="23404"/>
                  <a:pt x="42648" y="23328"/>
                  <a:pt x="42648" y="23290"/>
                </a:cubicBezTo>
                <a:cubicBezTo>
                  <a:pt x="42648" y="23215"/>
                  <a:pt x="42610" y="23139"/>
                  <a:pt x="42534" y="23101"/>
                </a:cubicBezTo>
                <a:cubicBezTo>
                  <a:pt x="42507" y="23074"/>
                  <a:pt x="42462" y="23048"/>
                  <a:pt x="42397" y="23048"/>
                </a:cubicBezTo>
                <a:close/>
                <a:moveTo>
                  <a:pt x="7978" y="23215"/>
                </a:moveTo>
                <a:cubicBezTo>
                  <a:pt x="7827" y="23215"/>
                  <a:pt x="7638" y="23328"/>
                  <a:pt x="7638" y="23479"/>
                </a:cubicBezTo>
                <a:lnTo>
                  <a:pt x="7789" y="23479"/>
                </a:lnTo>
                <a:cubicBezTo>
                  <a:pt x="7821" y="23511"/>
                  <a:pt x="7844" y="23522"/>
                  <a:pt x="7865" y="23522"/>
                </a:cubicBezTo>
                <a:cubicBezTo>
                  <a:pt x="7909" y="23522"/>
                  <a:pt x="7943" y="23473"/>
                  <a:pt x="8033" y="23473"/>
                </a:cubicBezTo>
                <a:cubicBezTo>
                  <a:pt x="8050" y="23473"/>
                  <a:pt x="8069" y="23475"/>
                  <a:pt x="8091" y="23479"/>
                </a:cubicBezTo>
                <a:cubicBezTo>
                  <a:pt x="8091" y="23479"/>
                  <a:pt x="8091" y="23479"/>
                  <a:pt x="8091" y="23441"/>
                </a:cubicBezTo>
                <a:lnTo>
                  <a:pt x="8243" y="23441"/>
                </a:lnTo>
                <a:cubicBezTo>
                  <a:pt x="8243" y="23366"/>
                  <a:pt x="8205" y="23328"/>
                  <a:pt x="8167" y="23290"/>
                </a:cubicBezTo>
                <a:cubicBezTo>
                  <a:pt x="8129" y="23252"/>
                  <a:pt x="8054" y="23215"/>
                  <a:pt x="7978" y="23215"/>
                </a:cubicBezTo>
                <a:close/>
                <a:moveTo>
                  <a:pt x="46239" y="22837"/>
                </a:moveTo>
                <a:cubicBezTo>
                  <a:pt x="46126" y="22837"/>
                  <a:pt x="46013" y="22912"/>
                  <a:pt x="45975" y="23063"/>
                </a:cubicBezTo>
                <a:lnTo>
                  <a:pt x="46088" y="23177"/>
                </a:lnTo>
                <a:cubicBezTo>
                  <a:pt x="46050" y="23252"/>
                  <a:pt x="46013" y="23328"/>
                  <a:pt x="46050" y="23441"/>
                </a:cubicBezTo>
                <a:lnTo>
                  <a:pt x="46164" y="23555"/>
                </a:lnTo>
                <a:lnTo>
                  <a:pt x="46315" y="23555"/>
                </a:lnTo>
                <a:cubicBezTo>
                  <a:pt x="46428" y="23517"/>
                  <a:pt x="46504" y="23479"/>
                  <a:pt x="46504" y="23366"/>
                </a:cubicBezTo>
                <a:cubicBezTo>
                  <a:pt x="46504" y="23290"/>
                  <a:pt x="46428" y="23177"/>
                  <a:pt x="46391" y="23139"/>
                </a:cubicBezTo>
                <a:lnTo>
                  <a:pt x="46428" y="23026"/>
                </a:lnTo>
                <a:cubicBezTo>
                  <a:pt x="46428" y="22950"/>
                  <a:pt x="46353" y="22874"/>
                  <a:pt x="46239" y="22837"/>
                </a:cubicBezTo>
                <a:close/>
                <a:moveTo>
                  <a:pt x="64274" y="23101"/>
                </a:moveTo>
                <a:cubicBezTo>
                  <a:pt x="63971" y="23101"/>
                  <a:pt x="63933" y="23290"/>
                  <a:pt x="63933" y="23404"/>
                </a:cubicBezTo>
                <a:cubicBezTo>
                  <a:pt x="63896" y="23441"/>
                  <a:pt x="63896" y="23479"/>
                  <a:pt x="63896" y="23479"/>
                </a:cubicBezTo>
                <a:lnTo>
                  <a:pt x="64009" y="23668"/>
                </a:lnTo>
                <a:cubicBezTo>
                  <a:pt x="64349" y="23631"/>
                  <a:pt x="64387" y="23328"/>
                  <a:pt x="64387" y="23215"/>
                </a:cubicBezTo>
                <a:lnTo>
                  <a:pt x="64274" y="23101"/>
                </a:lnTo>
                <a:close/>
                <a:moveTo>
                  <a:pt x="80011" y="23462"/>
                </a:moveTo>
                <a:cubicBezTo>
                  <a:pt x="79993" y="23462"/>
                  <a:pt x="79976" y="23467"/>
                  <a:pt x="79964" y="23479"/>
                </a:cubicBezTo>
                <a:cubicBezTo>
                  <a:pt x="79888" y="23479"/>
                  <a:pt x="79850" y="23555"/>
                  <a:pt x="79850" y="23631"/>
                </a:cubicBezTo>
                <a:lnTo>
                  <a:pt x="79964" y="23744"/>
                </a:lnTo>
                <a:cubicBezTo>
                  <a:pt x="79996" y="23776"/>
                  <a:pt x="80057" y="23865"/>
                  <a:pt x="80193" y="23865"/>
                </a:cubicBezTo>
                <a:cubicBezTo>
                  <a:pt x="80216" y="23865"/>
                  <a:pt x="80240" y="23863"/>
                  <a:pt x="80266" y="23857"/>
                </a:cubicBezTo>
                <a:lnTo>
                  <a:pt x="80380" y="23744"/>
                </a:lnTo>
                <a:lnTo>
                  <a:pt x="80380" y="23631"/>
                </a:lnTo>
                <a:cubicBezTo>
                  <a:pt x="80342" y="23593"/>
                  <a:pt x="80342" y="23517"/>
                  <a:pt x="80304" y="23479"/>
                </a:cubicBezTo>
                <a:cubicBezTo>
                  <a:pt x="80279" y="23479"/>
                  <a:pt x="80254" y="23462"/>
                  <a:pt x="80217" y="23462"/>
                </a:cubicBezTo>
                <a:cubicBezTo>
                  <a:pt x="80199" y="23462"/>
                  <a:pt x="80178" y="23467"/>
                  <a:pt x="80153" y="23479"/>
                </a:cubicBezTo>
                <a:lnTo>
                  <a:pt x="80115" y="23479"/>
                </a:lnTo>
                <a:cubicBezTo>
                  <a:pt x="80090" y="23479"/>
                  <a:pt x="80048" y="23462"/>
                  <a:pt x="80011" y="23462"/>
                </a:cubicBezTo>
                <a:close/>
                <a:moveTo>
                  <a:pt x="41627" y="23441"/>
                </a:moveTo>
                <a:lnTo>
                  <a:pt x="41438" y="23479"/>
                </a:lnTo>
                <a:cubicBezTo>
                  <a:pt x="41287" y="23706"/>
                  <a:pt x="41438" y="23971"/>
                  <a:pt x="41740" y="24009"/>
                </a:cubicBezTo>
                <a:lnTo>
                  <a:pt x="41929" y="23895"/>
                </a:lnTo>
                <a:lnTo>
                  <a:pt x="41929" y="23593"/>
                </a:lnTo>
                <a:lnTo>
                  <a:pt x="41778" y="23479"/>
                </a:lnTo>
                <a:cubicBezTo>
                  <a:pt x="41702" y="23479"/>
                  <a:pt x="41665" y="23479"/>
                  <a:pt x="41627" y="23441"/>
                </a:cubicBezTo>
                <a:close/>
                <a:moveTo>
                  <a:pt x="85695" y="23728"/>
                </a:moveTo>
                <a:cubicBezTo>
                  <a:pt x="85628" y="23728"/>
                  <a:pt x="85575" y="23755"/>
                  <a:pt x="85521" y="23782"/>
                </a:cubicBezTo>
                <a:cubicBezTo>
                  <a:pt x="85484" y="23820"/>
                  <a:pt x="85446" y="23857"/>
                  <a:pt x="85446" y="23971"/>
                </a:cubicBezTo>
                <a:lnTo>
                  <a:pt x="85446" y="24009"/>
                </a:lnTo>
                <a:lnTo>
                  <a:pt x="85559" y="24122"/>
                </a:lnTo>
                <a:cubicBezTo>
                  <a:pt x="85673" y="24122"/>
                  <a:pt x="85748" y="24084"/>
                  <a:pt x="85824" y="24046"/>
                </a:cubicBezTo>
                <a:cubicBezTo>
                  <a:pt x="85862" y="24009"/>
                  <a:pt x="85900" y="23933"/>
                  <a:pt x="85900" y="23857"/>
                </a:cubicBezTo>
                <a:lnTo>
                  <a:pt x="85900" y="23820"/>
                </a:lnTo>
                <a:lnTo>
                  <a:pt x="85786" y="23744"/>
                </a:lnTo>
                <a:cubicBezTo>
                  <a:pt x="85753" y="23733"/>
                  <a:pt x="85723" y="23728"/>
                  <a:pt x="85695" y="23728"/>
                </a:cubicBezTo>
                <a:close/>
                <a:moveTo>
                  <a:pt x="14956" y="23570"/>
                </a:moveTo>
                <a:cubicBezTo>
                  <a:pt x="14839" y="23570"/>
                  <a:pt x="14728" y="23596"/>
                  <a:pt x="14632" y="23668"/>
                </a:cubicBezTo>
                <a:lnTo>
                  <a:pt x="14670" y="23857"/>
                </a:lnTo>
                <a:cubicBezTo>
                  <a:pt x="14708" y="23857"/>
                  <a:pt x="14783" y="23933"/>
                  <a:pt x="14821" y="23971"/>
                </a:cubicBezTo>
                <a:cubicBezTo>
                  <a:pt x="14910" y="24060"/>
                  <a:pt x="15045" y="24195"/>
                  <a:pt x="15209" y="24195"/>
                </a:cubicBezTo>
                <a:cubicBezTo>
                  <a:pt x="15254" y="24195"/>
                  <a:pt x="15301" y="24184"/>
                  <a:pt x="15351" y="24160"/>
                </a:cubicBezTo>
                <a:lnTo>
                  <a:pt x="15388" y="24122"/>
                </a:lnTo>
                <a:cubicBezTo>
                  <a:pt x="15426" y="24084"/>
                  <a:pt x="15464" y="24009"/>
                  <a:pt x="15464" y="23933"/>
                </a:cubicBezTo>
                <a:cubicBezTo>
                  <a:pt x="15464" y="23820"/>
                  <a:pt x="15313" y="23668"/>
                  <a:pt x="15161" y="23593"/>
                </a:cubicBezTo>
                <a:cubicBezTo>
                  <a:pt x="15092" y="23579"/>
                  <a:pt x="15023" y="23570"/>
                  <a:pt x="14956" y="23570"/>
                </a:cubicBezTo>
                <a:close/>
                <a:moveTo>
                  <a:pt x="54859" y="23820"/>
                </a:moveTo>
                <a:lnTo>
                  <a:pt x="54708" y="23933"/>
                </a:lnTo>
                <a:lnTo>
                  <a:pt x="54708" y="24084"/>
                </a:lnTo>
                <a:lnTo>
                  <a:pt x="54859" y="24235"/>
                </a:lnTo>
                <a:cubicBezTo>
                  <a:pt x="54935" y="24235"/>
                  <a:pt x="55049" y="24198"/>
                  <a:pt x="55086" y="24160"/>
                </a:cubicBezTo>
                <a:cubicBezTo>
                  <a:pt x="55124" y="24122"/>
                  <a:pt x="55162" y="24084"/>
                  <a:pt x="55162" y="23971"/>
                </a:cubicBezTo>
                <a:lnTo>
                  <a:pt x="55162" y="23933"/>
                </a:lnTo>
                <a:lnTo>
                  <a:pt x="55049" y="23820"/>
                </a:lnTo>
                <a:close/>
                <a:moveTo>
                  <a:pt x="48810" y="23971"/>
                </a:moveTo>
                <a:lnTo>
                  <a:pt x="48697" y="24084"/>
                </a:lnTo>
                <a:lnTo>
                  <a:pt x="48697" y="24198"/>
                </a:lnTo>
                <a:lnTo>
                  <a:pt x="48810" y="24311"/>
                </a:lnTo>
                <a:cubicBezTo>
                  <a:pt x="48848" y="24349"/>
                  <a:pt x="48886" y="24349"/>
                  <a:pt x="48924" y="24387"/>
                </a:cubicBezTo>
                <a:lnTo>
                  <a:pt x="49075" y="24235"/>
                </a:lnTo>
                <a:cubicBezTo>
                  <a:pt x="49075" y="24160"/>
                  <a:pt x="49075" y="24084"/>
                  <a:pt x="48999" y="24009"/>
                </a:cubicBezTo>
                <a:cubicBezTo>
                  <a:pt x="48961" y="24009"/>
                  <a:pt x="48886" y="23971"/>
                  <a:pt x="48810" y="23971"/>
                </a:cubicBezTo>
                <a:close/>
                <a:moveTo>
                  <a:pt x="73957" y="24131"/>
                </a:moveTo>
                <a:cubicBezTo>
                  <a:pt x="73915" y="24131"/>
                  <a:pt x="73877" y="24141"/>
                  <a:pt x="73839" y="24160"/>
                </a:cubicBezTo>
                <a:cubicBezTo>
                  <a:pt x="73763" y="24235"/>
                  <a:pt x="73763" y="24349"/>
                  <a:pt x="73763" y="24387"/>
                </a:cubicBezTo>
                <a:cubicBezTo>
                  <a:pt x="73763" y="24387"/>
                  <a:pt x="73763" y="24424"/>
                  <a:pt x="73763" y="24462"/>
                </a:cubicBezTo>
                <a:lnTo>
                  <a:pt x="73877" y="24576"/>
                </a:lnTo>
                <a:cubicBezTo>
                  <a:pt x="73990" y="24576"/>
                  <a:pt x="74066" y="24576"/>
                  <a:pt x="74141" y="24538"/>
                </a:cubicBezTo>
                <a:cubicBezTo>
                  <a:pt x="74179" y="24462"/>
                  <a:pt x="74217" y="24387"/>
                  <a:pt x="74217" y="24311"/>
                </a:cubicBezTo>
                <a:cubicBezTo>
                  <a:pt x="74217" y="24273"/>
                  <a:pt x="74217" y="24273"/>
                  <a:pt x="74217" y="24235"/>
                </a:cubicBezTo>
                <a:lnTo>
                  <a:pt x="74104" y="24160"/>
                </a:lnTo>
                <a:cubicBezTo>
                  <a:pt x="74047" y="24141"/>
                  <a:pt x="74000" y="24131"/>
                  <a:pt x="73957" y="24131"/>
                </a:cubicBezTo>
                <a:close/>
                <a:moveTo>
                  <a:pt x="87336" y="24084"/>
                </a:moveTo>
                <a:cubicBezTo>
                  <a:pt x="87223" y="24084"/>
                  <a:pt x="87147" y="24122"/>
                  <a:pt x="87072" y="24160"/>
                </a:cubicBezTo>
                <a:lnTo>
                  <a:pt x="86845" y="24311"/>
                </a:lnTo>
                <a:cubicBezTo>
                  <a:pt x="86845" y="24311"/>
                  <a:pt x="86845" y="24349"/>
                  <a:pt x="86845" y="24349"/>
                </a:cubicBezTo>
                <a:cubicBezTo>
                  <a:pt x="86807" y="24387"/>
                  <a:pt x="86807" y="24387"/>
                  <a:pt x="86807" y="24462"/>
                </a:cubicBezTo>
                <a:cubicBezTo>
                  <a:pt x="86807" y="24500"/>
                  <a:pt x="86845" y="24576"/>
                  <a:pt x="86883" y="24614"/>
                </a:cubicBezTo>
                <a:lnTo>
                  <a:pt x="86958" y="24614"/>
                </a:lnTo>
                <a:cubicBezTo>
                  <a:pt x="86991" y="24625"/>
                  <a:pt x="87018" y="24629"/>
                  <a:pt x="87041" y="24629"/>
                </a:cubicBezTo>
                <a:cubicBezTo>
                  <a:pt x="87097" y="24629"/>
                  <a:pt x="87132" y="24602"/>
                  <a:pt x="87185" y="24576"/>
                </a:cubicBezTo>
                <a:lnTo>
                  <a:pt x="87298" y="24576"/>
                </a:lnTo>
                <a:lnTo>
                  <a:pt x="87487" y="24462"/>
                </a:lnTo>
                <a:cubicBezTo>
                  <a:pt x="87487" y="24424"/>
                  <a:pt x="87487" y="24424"/>
                  <a:pt x="87487" y="24387"/>
                </a:cubicBezTo>
                <a:cubicBezTo>
                  <a:pt x="87525" y="24387"/>
                  <a:pt x="87525" y="24349"/>
                  <a:pt x="87525" y="24273"/>
                </a:cubicBezTo>
                <a:cubicBezTo>
                  <a:pt x="87525" y="24235"/>
                  <a:pt x="87487" y="24160"/>
                  <a:pt x="87450" y="24122"/>
                </a:cubicBezTo>
                <a:lnTo>
                  <a:pt x="87336" y="24084"/>
                </a:lnTo>
                <a:close/>
                <a:moveTo>
                  <a:pt x="64500" y="24387"/>
                </a:moveTo>
                <a:cubicBezTo>
                  <a:pt x="64349" y="24387"/>
                  <a:pt x="64236" y="24462"/>
                  <a:pt x="64198" y="24576"/>
                </a:cubicBezTo>
                <a:lnTo>
                  <a:pt x="64311" y="24727"/>
                </a:lnTo>
                <a:cubicBezTo>
                  <a:pt x="64311" y="24765"/>
                  <a:pt x="64349" y="24765"/>
                  <a:pt x="64425" y="24803"/>
                </a:cubicBezTo>
                <a:lnTo>
                  <a:pt x="64576" y="24689"/>
                </a:lnTo>
                <a:cubicBezTo>
                  <a:pt x="64614" y="24651"/>
                  <a:pt x="64652" y="24614"/>
                  <a:pt x="64652" y="24538"/>
                </a:cubicBezTo>
                <a:lnTo>
                  <a:pt x="64652" y="24500"/>
                </a:lnTo>
                <a:lnTo>
                  <a:pt x="64500" y="24387"/>
                </a:lnTo>
                <a:close/>
                <a:moveTo>
                  <a:pt x="9150" y="24500"/>
                </a:moveTo>
                <a:cubicBezTo>
                  <a:pt x="9037" y="24500"/>
                  <a:pt x="8923" y="24576"/>
                  <a:pt x="8923" y="24689"/>
                </a:cubicBezTo>
                <a:lnTo>
                  <a:pt x="9074" y="24689"/>
                </a:lnTo>
                <a:cubicBezTo>
                  <a:pt x="9074" y="24727"/>
                  <a:pt x="9074" y="24727"/>
                  <a:pt x="9074" y="24727"/>
                </a:cubicBezTo>
                <a:lnTo>
                  <a:pt x="9150" y="24727"/>
                </a:lnTo>
                <a:cubicBezTo>
                  <a:pt x="9150" y="24727"/>
                  <a:pt x="9188" y="24765"/>
                  <a:pt x="9188" y="24765"/>
                </a:cubicBezTo>
                <a:cubicBezTo>
                  <a:pt x="9226" y="24803"/>
                  <a:pt x="9226" y="24840"/>
                  <a:pt x="9301" y="24840"/>
                </a:cubicBezTo>
                <a:cubicBezTo>
                  <a:pt x="9301" y="24803"/>
                  <a:pt x="9301" y="24765"/>
                  <a:pt x="9301" y="24765"/>
                </a:cubicBezTo>
                <a:lnTo>
                  <a:pt x="9453" y="24765"/>
                </a:lnTo>
                <a:cubicBezTo>
                  <a:pt x="9453" y="24689"/>
                  <a:pt x="9415" y="24614"/>
                  <a:pt x="9377" y="24576"/>
                </a:cubicBezTo>
                <a:cubicBezTo>
                  <a:pt x="9301" y="24538"/>
                  <a:pt x="9226" y="24500"/>
                  <a:pt x="9150" y="24500"/>
                </a:cubicBezTo>
                <a:close/>
                <a:moveTo>
                  <a:pt x="12326" y="24349"/>
                </a:moveTo>
                <a:cubicBezTo>
                  <a:pt x="12250" y="24349"/>
                  <a:pt x="12137" y="24349"/>
                  <a:pt x="12099" y="24387"/>
                </a:cubicBezTo>
                <a:cubicBezTo>
                  <a:pt x="11986" y="24462"/>
                  <a:pt x="11986" y="24576"/>
                  <a:pt x="11986" y="24651"/>
                </a:cubicBezTo>
                <a:cubicBezTo>
                  <a:pt x="11986" y="24651"/>
                  <a:pt x="11986" y="24689"/>
                  <a:pt x="11986" y="24727"/>
                </a:cubicBezTo>
                <a:lnTo>
                  <a:pt x="12137" y="24840"/>
                </a:lnTo>
                <a:cubicBezTo>
                  <a:pt x="12175" y="24840"/>
                  <a:pt x="12212" y="24840"/>
                  <a:pt x="12250" y="24878"/>
                </a:cubicBezTo>
                <a:lnTo>
                  <a:pt x="12439" y="24765"/>
                </a:lnTo>
                <a:cubicBezTo>
                  <a:pt x="12439" y="24689"/>
                  <a:pt x="12439" y="24689"/>
                  <a:pt x="12477" y="24651"/>
                </a:cubicBezTo>
                <a:cubicBezTo>
                  <a:pt x="12477" y="24614"/>
                  <a:pt x="12477" y="24576"/>
                  <a:pt x="12477" y="24538"/>
                </a:cubicBezTo>
                <a:cubicBezTo>
                  <a:pt x="12477" y="24462"/>
                  <a:pt x="12477" y="24424"/>
                  <a:pt x="12402" y="24387"/>
                </a:cubicBezTo>
                <a:lnTo>
                  <a:pt x="12326" y="24349"/>
                </a:lnTo>
                <a:close/>
                <a:moveTo>
                  <a:pt x="18526" y="24614"/>
                </a:moveTo>
                <a:cubicBezTo>
                  <a:pt x="18526" y="24614"/>
                  <a:pt x="18526" y="24651"/>
                  <a:pt x="18526" y="24651"/>
                </a:cubicBezTo>
                <a:lnTo>
                  <a:pt x="18375" y="24651"/>
                </a:lnTo>
                <a:cubicBezTo>
                  <a:pt x="18375" y="24803"/>
                  <a:pt x="18564" y="24878"/>
                  <a:pt x="18715" y="24878"/>
                </a:cubicBezTo>
                <a:cubicBezTo>
                  <a:pt x="18753" y="24878"/>
                  <a:pt x="18829" y="24840"/>
                  <a:pt x="18867" y="24840"/>
                </a:cubicBezTo>
                <a:lnTo>
                  <a:pt x="18904" y="24727"/>
                </a:lnTo>
                <a:lnTo>
                  <a:pt x="18753" y="24727"/>
                </a:lnTo>
                <a:cubicBezTo>
                  <a:pt x="18753" y="24727"/>
                  <a:pt x="18715" y="24727"/>
                  <a:pt x="18715" y="24689"/>
                </a:cubicBezTo>
                <a:lnTo>
                  <a:pt x="18715" y="24651"/>
                </a:lnTo>
                <a:cubicBezTo>
                  <a:pt x="18678" y="24651"/>
                  <a:pt x="18640" y="24614"/>
                  <a:pt x="18640" y="24614"/>
                </a:cubicBezTo>
                <a:cubicBezTo>
                  <a:pt x="18640" y="24614"/>
                  <a:pt x="18640" y="24614"/>
                  <a:pt x="18640" y="24651"/>
                </a:cubicBezTo>
                <a:cubicBezTo>
                  <a:pt x="18640" y="24614"/>
                  <a:pt x="18602" y="24614"/>
                  <a:pt x="18526" y="24614"/>
                </a:cubicBezTo>
                <a:close/>
                <a:moveTo>
                  <a:pt x="60663" y="24916"/>
                </a:moveTo>
                <a:cubicBezTo>
                  <a:pt x="60597" y="24916"/>
                  <a:pt x="60531" y="24954"/>
                  <a:pt x="60568" y="25029"/>
                </a:cubicBezTo>
                <a:lnTo>
                  <a:pt x="60757" y="25029"/>
                </a:lnTo>
                <a:cubicBezTo>
                  <a:pt x="60795" y="24954"/>
                  <a:pt x="60729" y="24916"/>
                  <a:pt x="60663" y="24916"/>
                </a:cubicBezTo>
                <a:close/>
                <a:moveTo>
                  <a:pt x="75304" y="24585"/>
                </a:moveTo>
                <a:cubicBezTo>
                  <a:pt x="75257" y="24585"/>
                  <a:pt x="75219" y="24595"/>
                  <a:pt x="75200" y="24614"/>
                </a:cubicBezTo>
                <a:cubicBezTo>
                  <a:pt x="75087" y="24689"/>
                  <a:pt x="75087" y="24803"/>
                  <a:pt x="75087" y="24840"/>
                </a:cubicBezTo>
                <a:cubicBezTo>
                  <a:pt x="75087" y="24878"/>
                  <a:pt x="75087" y="24878"/>
                  <a:pt x="75087" y="24916"/>
                </a:cubicBezTo>
                <a:lnTo>
                  <a:pt x="75087" y="24992"/>
                </a:lnTo>
                <a:lnTo>
                  <a:pt x="75276" y="25067"/>
                </a:lnTo>
                <a:lnTo>
                  <a:pt x="75238" y="25067"/>
                </a:lnTo>
                <a:cubicBezTo>
                  <a:pt x="75238" y="25105"/>
                  <a:pt x="75276" y="25218"/>
                  <a:pt x="75389" y="25218"/>
                </a:cubicBezTo>
                <a:cubicBezTo>
                  <a:pt x="75502" y="25218"/>
                  <a:pt x="75502" y="25105"/>
                  <a:pt x="75540" y="25067"/>
                </a:cubicBezTo>
                <a:lnTo>
                  <a:pt x="75540" y="24992"/>
                </a:lnTo>
                <a:cubicBezTo>
                  <a:pt x="75502" y="24916"/>
                  <a:pt x="75502" y="24916"/>
                  <a:pt x="75502" y="24878"/>
                </a:cubicBezTo>
                <a:cubicBezTo>
                  <a:pt x="75502" y="24878"/>
                  <a:pt x="75502" y="24840"/>
                  <a:pt x="75502" y="24803"/>
                </a:cubicBezTo>
                <a:lnTo>
                  <a:pt x="75540" y="24765"/>
                </a:lnTo>
                <a:lnTo>
                  <a:pt x="75465" y="24614"/>
                </a:lnTo>
                <a:cubicBezTo>
                  <a:pt x="75408" y="24595"/>
                  <a:pt x="75351" y="24585"/>
                  <a:pt x="75304" y="24585"/>
                </a:cubicBezTo>
                <a:close/>
                <a:moveTo>
                  <a:pt x="26433" y="24850"/>
                </a:moveTo>
                <a:cubicBezTo>
                  <a:pt x="26400" y="24850"/>
                  <a:pt x="26371" y="24859"/>
                  <a:pt x="26353" y="24878"/>
                </a:cubicBezTo>
                <a:cubicBezTo>
                  <a:pt x="26277" y="24878"/>
                  <a:pt x="26164" y="24916"/>
                  <a:pt x="26164" y="25067"/>
                </a:cubicBezTo>
                <a:lnTo>
                  <a:pt x="26164" y="25181"/>
                </a:lnTo>
                <a:lnTo>
                  <a:pt x="26239" y="25294"/>
                </a:lnTo>
                <a:cubicBezTo>
                  <a:pt x="26296" y="25313"/>
                  <a:pt x="26343" y="25322"/>
                  <a:pt x="26386" y="25322"/>
                </a:cubicBezTo>
                <a:cubicBezTo>
                  <a:pt x="26428" y="25322"/>
                  <a:pt x="26466" y="25313"/>
                  <a:pt x="26504" y="25294"/>
                </a:cubicBezTo>
                <a:cubicBezTo>
                  <a:pt x="26579" y="25256"/>
                  <a:pt x="26617" y="25181"/>
                  <a:pt x="26617" y="25067"/>
                </a:cubicBezTo>
                <a:cubicBezTo>
                  <a:pt x="26617" y="24992"/>
                  <a:pt x="26579" y="24916"/>
                  <a:pt x="26542" y="24878"/>
                </a:cubicBezTo>
                <a:cubicBezTo>
                  <a:pt x="26504" y="24859"/>
                  <a:pt x="26466" y="24850"/>
                  <a:pt x="26433" y="24850"/>
                </a:cubicBezTo>
                <a:close/>
                <a:moveTo>
                  <a:pt x="79676" y="24862"/>
                </a:moveTo>
                <a:cubicBezTo>
                  <a:pt x="79598" y="24862"/>
                  <a:pt x="79526" y="24889"/>
                  <a:pt x="79472" y="24916"/>
                </a:cubicBezTo>
                <a:cubicBezTo>
                  <a:pt x="79397" y="24992"/>
                  <a:pt x="79359" y="25105"/>
                  <a:pt x="79359" y="25256"/>
                </a:cubicBezTo>
                <a:lnTo>
                  <a:pt x="79472" y="25370"/>
                </a:lnTo>
                <a:cubicBezTo>
                  <a:pt x="79586" y="25370"/>
                  <a:pt x="79699" y="25370"/>
                  <a:pt x="79775" y="25294"/>
                </a:cubicBezTo>
                <a:cubicBezTo>
                  <a:pt x="79850" y="25256"/>
                  <a:pt x="79888" y="25181"/>
                  <a:pt x="79888" y="25067"/>
                </a:cubicBezTo>
                <a:cubicBezTo>
                  <a:pt x="79888" y="25029"/>
                  <a:pt x="79888" y="24992"/>
                  <a:pt x="79888" y="24954"/>
                </a:cubicBezTo>
                <a:lnTo>
                  <a:pt x="79775" y="24878"/>
                </a:lnTo>
                <a:cubicBezTo>
                  <a:pt x="79741" y="24867"/>
                  <a:pt x="79708" y="24862"/>
                  <a:pt x="79676" y="24862"/>
                </a:cubicBezTo>
                <a:close/>
                <a:moveTo>
                  <a:pt x="65824" y="25029"/>
                </a:moveTo>
                <a:cubicBezTo>
                  <a:pt x="65672" y="25029"/>
                  <a:pt x="65559" y="25067"/>
                  <a:pt x="65521" y="25218"/>
                </a:cubicBezTo>
                <a:lnTo>
                  <a:pt x="65559" y="25332"/>
                </a:lnTo>
                <a:cubicBezTo>
                  <a:pt x="65635" y="25407"/>
                  <a:pt x="65748" y="25407"/>
                  <a:pt x="65824" y="25407"/>
                </a:cubicBezTo>
                <a:cubicBezTo>
                  <a:pt x="65937" y="25370"/>
                  <a:pt x="65975" y="25294"/>
                  <a:pt x="65975" y="25218"/>
                </a:cubicBezTo>
                <a:cubicBezTo>
                  <a:pt x="65975" y="25181"/>
                  <a:pt x="65975" y="25143"/>
                  <a:pt x="65975" y="25105"/>
                </a:cubicBezTo>
                <a:lnTo>
                  <a:pt x="65824" y="25029"/>
                </a:lnTo>
                <a:close/>
                <a:moveTo>
                  <a:pt x="76334" y="25067"/>
                </a:moveTo>
                <a:cubicBezTo>
                  <a:pt x="76183" y="25067"/>
                  <a:pt x="76070" y="25067"/>
                  <a:pt x="76032" y="25143"/>
                </a:cubicBezTo>
                <a:cubicBezTo>
                  <a:pt x="75994" y="25143"/>
                  <a:pt x="75918" y="25218"/>
                  <a:pt x="75918" y="25332"/>
                </a:cubicBezTo>
                <a:lnTo>
                  <a:pt x="75918" y="25370"/>
                </a:lnTo>
                <a:lnTo>
                  <a:pt x="76070" y="25445"/>
                </a:lnTo>
                <a:cubicBezTo>
                  <a:pt x="76103" y="25456"/>
                  <a:pt x="76136" y="25461"/>
                  <a:pt x="76168" y="25461"/>
                </a:cubicBezTo>
                <a:cubicBezTo>
                  <a:pt x="76246" y="25461"/>
                  <a:pt x="76319" y="25434"/>
                  <a:pt x="76372" y="25407"/>
                </a:cubicBezTo>
                <a:cubicBezTo>
                  <a:pt x="76410" y="25370"/>
                  <a:pt x="76448" y="25294"/>
                  <a:pt x="76448" y="25218"/>
                </a:cubicBezTo>
                <a:cubicBezTo>
                  <a:pt x="76448" y="25218"/>
                  <a:pt x="76448" y="25181"/>
                  <a:pt x="76448" y="25181"/>
                </a:cubicBezTo>
                <a:lnTo>
                  <a:pt x="76334" y="25067"/>
                </a:lnTo>
                <a:close/>
                <a:moveTo>
                  <a:pt x="33876" y="25181"/>
                </a:moveTo>
                <a:lnTo>
                  <a:pt x="33725" y="25218"/>
                </a:lnTo>
                <a:cubicBezTo>
                  <a:pt x="33612" y="25294"/>
                  <a:pt x="33612" y="25445"/>
                  <a:pt x="33725" y="25559"/>
                </a:cubicBezTo>
                <a:cubicBezTo>
                  <a:pt x="33752" y="25585"/>
                  <a:pt x="33797" y="25612"/>
                  <a:pt x="33862" y="25612"/>
                </a:cubicBezTo>
                <a:cubicBezTo>
                  <a:pt x="33889" y="25612"/>
                  <a:pt x="33919" y="25608"/>
                  <a:pt x="33952" y="25597"/>
                </a:cubicBezTo>
                <a:lnTo>
                  <a:pt x="34065" y="25483"/>
                </a:lnTo>
                <a:cubicBezTo>
                  <a:pt x="34065" y="25445"/>
                  <a:pt x="34065" y="25256"/>
                  <a:pt x="33876" y="25181"/>
                </a:cubicBezTo>
                <a:close/>
                <a:moveTo>
                  <a:pt x="11003" y="25597"/>
                </a:moveTo>
                <a:cubicBezTo>
                  <a:pt x="10851" y="25597"/>
                  <a:pt x="10738" y="25634"/>
                  <a:pt x="10662" y="25786"/>
                </a:cubicBezTo>
                <a:lnTo>
                  <a:pt x="10700" y="25899"/>
                </a:lnTo>
                <a:cubicBezTo>
                  <a:pt x="10814" y="25975"/>
                  <a:pt x="10927" y="25975"/>
                  <a:pt x="11003" y="25975"/>
                </a:cubicBezTo>
                <a:cubicBezTo>
                  <a:pt x="11078" y="25937"/>
                  <a:pt x="11154" y="25861"/>
                  <a:pt x="11154" y="25786"/>
                </a:cubicBezTo>
                <a:cubicBezTo>
                  <a:pt x="11154" y="25748"/>
                  <a:pt x="11116" y="25710"/>
                  <a:pt x="11116" y="25672"/>
                </a:cubicBezTo>
                <a:lnTo>
                  <a:pt x="11003" y="25597"/>
                </a:lnTo>
                <a:close/>
                <a:moveTo>
                  <a:pt x="31495" y="25430"/>
                </a:moveTo>
                <a:cubicBezTo>
                  <a:pt x="31463" y="25430"/>
                  <a:pt x="31425" y="25434"/>
                  <a:pt x="31381" y="25445"/>
                </a:cubicBezTo>
                <a:lnTo>
                  <a:pt x="31305" y="25483"/>
                </a:lnTo>
                <a:cubicBezTo>
                  <a:pt x="31154" y="25748"/>
                  <a:pt x="31268" y="25975"/>
                  <a:pt x="31494" y="26012"/>
                </a:cubicBezTo>
                <a:lnTo>
                  <a:pt x="31683" y="25861"/>
                </a:lnTo>
                <a:lnTo>
                  <a:pt x="31721" y="25861"/>
                </a:lnTo>
                <a:cubicBezTo>
                  <a:pt x="31759" y="25823"/>
                  <a:pt x="31872" y="25748"/>
                  <a:pt x="31872" y="25634"/>
                </a:cubicBezTo>
                <a:cubicBezTo>
                  <a:pt x="31872" y="25634"/>
                  <a:pt x="31872" y="25597"/>
                  <a:pt x="31835" y="25597"/>
                </a:cubicBezTo>
                <a:lnTo>
                  <a:pt x="31646" y="25483"/>
                </a:lnTo>
                <a:cubicBezTo>
                  <a:pt x="31619" y="25456"/>
                  <a:pt x="31573" y="25430"/>
                  <a:pt x="31495" y="25430"/>
                </a:cubicBezTo>
                <a:close/>
                <a:moveTo>
                  <a:pt x="22496" y="25067"/>
                </a:moveTo>
                <a:lnTo>
                  <a:pt x="22345" y="25181"/>
                </a:lnTo>
                <a:cubicBezTo>
                  <a:pt x="22307" y="25483"/>
                  <a:pt x="22496" y="25597"/>
                  <a:pt x="22647" y="25672"/>
                </a:cubicBezTo>
                <a:cubicBezTo>
                  <a:pt x="22647" y="25672"/>
                  <a:pt x="22647" y="25710"/>
                  <a:pt x="22647" y="25710"/>
                </a:cubicBezTo>
                <a:lnTo>
                  <a:pt x="22534" y="25786"/>
                </a:lnTo>
                <a:cubicBezTo>
                  <a:pt x="22496" y="26050"/>
                  <a:pt x="22723" y="26201"/>
                  <a:pt x="22912" y="26201"/>
                </a:cubicBezTo>
                <a:cubicBezTo>
                  <a:pt x="22944" y="26208"/>
                  <a:pt x="22976" y="26211"/>
                  <a:pt x="23006" y="26211"/>
                </a:cubicBezTo>
                <a:cubicBezTo>
                  <a:pt x="23150" y="26211"/>
                  <a:pt x="23259" y="26138"/>
                  <a:pt x="23290" y="26012"/>
                </a:cubicBezTo>
                <a:lnTo>
                  <a:pt x="23139" y="25861"/>
                </a:lnTo>
                <a:lnTo>
                  <a:pt x="23177" y="25861"/>
                </a:lnTo>
                <a:cubicBezTo>
                  <a:pt x="23177" y="25861"/>
                  <a:pt x="23177" y="25823"/>
                  <a:pt x="23139" y="25786"/>
                </a:cubicBezTo>
                <a:cubicBezTo>
                  <a:pt x="23139" y="25786"/>
                  <a:pt x="23139" y="25748"/>
                  <a:pt x="23101" y="25748"/>
                </a:cubicBezTo>
                <a:cubicBezTo>
                  <a:pt x="23139" y="25634"/>
                  <a:pt x="23177" y="25634"/>
                  <a:pt x="23177" y="25634"/>
                </a:cubicBezTo>
                <a:lnTo>
                  <a:pt x="23290" y="25634"/>
                </a:lnTo>
                <a:lnTo>
                  <a:pt x="23479" y="25559"/>
                </a:lnTo>
                <a:cubicBezTo>
                  <a:pt x="23479" y="25559"/>
                  <a:pt x="23479" y="25521"/>
                  <a:pt x="23479" y="25521"/>
                </a:cubicBezTo>
                <a:cubicBezTo>
                  <a:pt x="23479" y="25370"/>
                  <a:pt x="23366" y="25256"/>
                  <a:pt x="23139" y="25218"/>
                </a:cubicBezTo>
                <a:cubicBezTo>
                  <a:pt x="23025" y="25218"/>
                  <a:pt x="22874" y="25218"/>
                  <a:pt x="22799" y="25294"/>
                </a:cubicBezTo>
                <a:cubicBezTo>
                  <a:pt x="22761" y="25218"/>
                  <a:pt x="22685" y="25067"/>
                  <a:pt x="22496" y="25067"/>
                </a:cubicBezTo>
                <a:close/>
                <a:moveTo>
                  <a:pt x="68092" y="25786"/>
                </a:moveTo>
                <a:lnTo>
                  <a:pt x="68017" y="25823"/>
                </a:lnTo>
                <a:cubicBezTo>
                  <a:pt x="67941" y="25899"/>
                  <a:pt x="67903" y="26012"/>
                  <a:pt x="67903" y="26126"/>
                </a:cubicBezTo>
                <a:cubicBezTo>
                  <a:pt x="67903" y="26164"/>
                  <a:pt x="67903" y="26201"/>
                  <a:pt x="67903" y="26239"/>
                </a:cubicBezTo>
                <a:lnTo>
                  <a:pt x="68017" y="26315"/>
                </a:lnTo>
                <a:cubicBezTo>
                  <a:pt x="68067" y="26329"/>
                  <a:pt x="68111" y="26335"/>
                  <a:pt x="68149" y="26335"/>
                </a:cubicBezTo>
                <a:cubicBezTo>
                  <a:pt x="68309" y="26335"/>
                  <a:pt x="68364" y="26225"/>
                  <a:pt x="68395" y="26164"/>
                </a:cubicBezTo>
                <a:cubicBezTo>
                  <a:pt x="68395" y="26164"/>
                  <a:pt x="68395" y="26126"/>
                  <a:pt x="68395" y="26126"/>
                </a:cubicBezTo>
                <a:lnTo>
                  <a:pt x="68206" y="25975"/>
                </a:lnTo>
                <a:lnTo>
                  <a:pt x="68281" y="25975"/>
                </a:lnTo>
                <a:cubicBezTo>
                  <a:pt x="68319" y="26012"/>
                  <a:pt x="68319" y="26012"/>
                  <a:pt x="68319" y="26012"/>
                </a:cubicBezTo>
                <a:lnTo>
                  <a:pt x="68319" y="25975"/>
                </a:lnTo>
                <a:cubicBezTo>
                  <a:pt x="68319" y="25937"/>
                  <a:pt x="68319" y="25861"/>
                  <a:pt x="68243" y="25823"/>
                </a:cubicBezTo>
                <a:cubicBezTo>
                  <a:pt x="68206" y="25823"/>
                  <a:pt x="68168" y="25786"/>
                  <a:pt x="68092" y="25786"/>
                </a:cubicBezTo>
                <a:close/>
                <a:moveTo>
                  <a:pt x="66202" y="26050"/>
                </a:moveTo>
                <a:cubicBezTo>
                  <a:pt x="66051" y="26050"/>
                  <a:pt x="65937" y="26126"/>
                  <a:pt x="65862" y="26239"/>
                </a:cubicBezTo>
                <a:lnTo>
                  <a:pt x="65975" y="26390"/>
                </a:lnTo>
                <a:cubicBezTo>
                  <a:pt x="66013" y="26390"/>
                  <a:pt x="66051" y="26428"/>
                  <a:pt x="66088" y="26428"/>
                </a:cubicBezTo>
                <a:lnTo>
                  <a:pt x="66277" y="26315"/>
                </a:lnTo>
                <a:cubicBezTo>
                  <a:pt x="66277" y="26315"/>
                  <a:pt x="66315" y="26277"/>
                  <a:pt x="66315" y="26201"/>
                </a:cubicBezTo>
                <a:lnTo>
                  <a:pt x="66315" y="26164"/>
                </a:lnTo>
                <a:lnTo>
                  <a:pt x="66202" y="26050"/>
                </a:lnTo>
                <a:close/>
                <a:moveTo>
                  <a:pt x="2042" y="26088"/>
                </a:moveTo>
                <a:lnTo>
                  <a:pt x="1891" y="26201"/>
                </a:lnTo>
                <a:cubicBezTo>
                  <a:pt x="1853" y="26239"/>
                  <a:pt x="1815" y="26239"/>
                  <a:pt x="1815" y="26315"/>
                </a:cubicBezTo>
                <a:lnTo>
                  <a:pt x="1929" y="26428"/>
                </a:lnTo>
                <a:cubicBezTo>
                  <a:pt x="1967" y="26466"/>
                  <a:pt x="1967" y="26466"/>
                  <a:pt x="2042" y="26504"/>
                </a:cubicBezTo>
                <a:lnTo>
                  <a:pt x="2193" y="26390"/>
                </a:lnTo>
                <a:cubicBezTo>
                  <a:pt x="2231" y="26390"/>
                  <a:pt x="2231" y="26353"/>
                  <a:pt x="2269" y="26315"/>
                </a:cubicBezTo>
                <a:lnTo>
                  <a:pt x="2156" y="26164"/>
                </a:lnTo>
                <a:cubicBezTo>
                  <a:pt x="2118" y="26126"/>
                  <a:pt x="2080" y="26126"/>
                  <a:pt x="2042" y="26088"/>
                </a:cubicBezTo>
                <a:close/>
                <a:moveTo>
                  <a:pt x="21795" y="26191"/>
                </a:moveTo>
                <a:cubicBezTo>
                  <a:pt x="21763" y="26191"/>
                  <a:pt x="21731" y="26194"/>
                  <a:pt x="21702" y="26201"/>
                </a:cubicBezTo>
                <a:cubicBezTo>
                  <a:pt x="21627" y="26239"/>
                  <a:pt x="21589" y="26277"/>
                  <a:pt x="21589" y="26353"/>
                </a:cubicBezTo>
                <a:lnTo>
                  <a:pt x="21664" y="26504"/>
                </a:lnTo>
                <a:cubicBezTo>
                  <a:pt x="21664" y="26504"/>
                  <a:pt x="21664" y="26466"/>
                  <a:pt x="21664" y="26466"/>
                </a:cubicBezTo>
                <a:lnTo>
                  <a:pt x="21778" y="26580"/>
                </a:lnTo>
                <a:cubicBezTo>
                  <a:pt x="21967" y="26580"/>
                  <a:pt x="22080" y="26542"/>
                  <a:pt x="22156" y="26428"/>
                </a:cubicBezTo>
                <a:lnTo>
                  <a:pt x="22118" y="26277"/>
                </a:lnTo>
                <a:cubicBezTo>
                  <a:pt x="22087" y="26246"/>
                  <a:pt x="21933" y="26191"/>
                  <a:pt x="21795" y="26191"/>
                </a:cubicBezTo>
                <a:close/>
                <a:moveTo>
                  <a:pt x="23215" y="26164"/>
                </a:moveTo>
                <a:lnTo>
                  <a:pt x="23101" y="26277"/>
                </a:lnTo>
                <a:lnTo>
                  <a:pt x="23063" y="26315"/>
                </a:lnTo>
                <a:cubicBezTo>
                  <a:pt x="23063" y="26390"/>
                  <a:pt x="23101" y="26504"/>
                  <a:pt x="23177" y="26542"/>
                </a:cubicBezTo>
                <a:lnTo>
                  <a:pt x="23252" y="26580"/>
                </a:lnTo>
                <a:cubicBezTo>
                  <a:pt x="23286" y="26591"/>
                  <a:pt x="23316" y="26595"/>
                  <a:pt x="23343" y="26595"/>
                </a:cubicBezTo>
                <a:cubicBezTo>
                  <a:pt x="23410" y="26595"/>
                  <a:pt x="23463" y="26568"/>
                  <a:pt x="23517" y="26542"/>
                </a:cubicBezTo>
                <a:cubicBezTo>
                  <a:pt x="23555" y="26504"/>
                  <a:pt x="23593" y="26466"/>
                  <a:pt x="23593" y="26353"/>
                </a:cubicBezTo>
                <a:lnTo>
                  <a:pt x="23593" y="26315"/>
                </a:lnTo>
                <a:lnTo>
                  <a:pt x="23441" y="26201"/>
                </a:lnTo>
                <a:lnTo>
                  <a:pt x="23404" y="26201"/>
                </a:lnTo>
                <a:cubicBezTo>
                  <a:pt x="23366" y="26164"/>
                  <a:pt x="23290" y="26164"/>
                  <a:pt x="23215" y="26164"/>
                </a:cubicBezTo>
                <a:close/>
                <a:moveTo>
                  <a:pt x="27298" y="26201"/>
                </a:moveTo>
                <a:cubicBezTo>
                  <a:pt x="27184" y="26201"/>
                  <a:pt x="27109" y="26201"/>
                  <a:pt x="27033" y="26239"/>
                </a:cubicBezTo>
                <a:cubicBezTo>
                  <a:pt x="26920" y="26315"/>
                  <a:pt x="26882" y="26428"/>
                  <a:pt x="26882" y="26504"/>
                </a:cubicBezTo>
                <a:lnTo>
                  <a:pt x="26995" y="26655"/>
                </a:lnTo>
                <a:cubicBezTo>
                  <a:pt x="27109" y="26655"/>
                  <a:pt x="27184" y="26655"/>
                  <a:pt x="27260" y="26617"/>
                </a:cubicBezTo>
                <a:cubicBezTo>
                  <a:pt x="27373" y="26542"/>
                  <a:pt x="27373" y="26428"/>
                  <a:pt x="27373" y="26353"/>
                </a:cubicBezTo>
                <a:lnTo>
                  <a:pt x="27298" y="26201"/>
                </a:lnTo>
                <a:close/>
                <a:moveTo>
                  <a:pt x="34728" y="26271"/>
                </a:moveTo>
                <a:cubicBezTo>
                  <a:pt x="34693" y="26271"/>
                  <a:pt x="34663" y="26277"/>
                  <a:pt x="34632" y="26277"/>
                </a:cubicBezTo>
                <a:cubicBezTo>
                  <a:pt x="34481" y="26353"/>
                  <a:pt x="34481" y="26580"/>
                  <a:pt x="34632" y="26693"/>
                </a:cubicBezTo>
                <a:lnTo>
                  <a:pt x="34859" y="26580"/>
                </a:lnTo>
                <a:cubicBezTo>
                  <a:pt x="34897" y="26542"/>
                  <a:pt x="34935" y="26542"/>
                  <a:pt x="34973" y="26504"/>
                </a:cubicBezTo>
                <a:lnTo>
                  <a:pt x="34935" y="26353"/>
                </a:lnTo>
                <a:cubicBezTo>
                  <a:pt x="34844" y="26285"/>
                  <a:pt x="34781" y="26271"/>
                  <a:pt x="34728" y="26271"/>
                </a:cubicBezTo>
                <a:close/>
                <a:moveTo>
                  <a:pt x="58565" y="26201"/>
                </a:moveTo>
                <a:lnTo>
                  <a:pt x="58413" y="26277"/>
                </a:lnTo>
                <a:lnTo>
                  <a:pt x="58262" y="26353"/>
                </a:lnTo>
                <a:cubicBezTo>
                  <a:pt x="58224" y="26466"/>
                  <a:pt x="58300" y="26542"/>
                  <a:pt x="58338" y="26580"/>
                </a:cubicBezTo>
                <a:lnTo>
                  <a:pt x="58451" y="26769"/>
                </a:lnTo>
                <a:cubicBezTo>
                  <a:pt x="58565" y="26769"/>
                  <a:pt x="58640" y="26731"/>
                  <a:pt x="58678" y="26693"/>
                </a:cubicBezTo>
                <a:cubicBezTo>
                  <a:pt x="58754" y="26655"/>
                  <a:pt x="58791" y="26580"/>
                  <a:pt x="58791" y="26504"/>
                </a:cubicBezTo>
                <a:cubicBezTo>
                  <a:pt x="58791" y="26390"/>
                  <a:pt x="58716" y="26239"/>
                  <a:pt x="58565" y="26201"/>
                </a:cubicBezTo>
                <a:close/>
                <a:moveTo>
                  <a:pt x="67979" y="26353"/>
                </a:moveTo>
                <a:cubicBezTo>
                  <a:pt x="67828" y="26353"/>
                  <a:pt x="67752" y="26390"/>
                  <a:pt x="67714" y="26390"/>
                </a:cubicBezTo>
                <a:cubicBezTo>
                  <a:pt x="67563" y="26504"/>
                  <a:pt x="67676" y="26844"/>
                  <a:pt x="67941" y="26844"/>
                </a:cubicBezTo>
                <a:lnTo>
                  <a:pt x="68054" y="26731"/>
                </a:lnTo>
                <a:lnTo>
                  <a:pt x="68054" y="26466"/>
                </a:lnTo>
                <a:lnTo>
                  <a:pt x="67979" y="26353"/>
                </a:lnTo>
                <a:close/>
                <a:moveTo>
                  <a:pt x="60568" y="26353"/>
                </a:moveTo>
                <a:cubicBezTo>
                  <a:pt x="60493" y="26353"/>
                  <a:pt x="60455" y="26390"/>
                  <a:pt x="60455" y="26390"/>
                </a:cubicBezTo>
                <a:cubicBezTo>
                  <a:pt x="60379" y="26466"/>
                  <a:pt x="60379" y="26542"/>
                  <a:pt x="60379" y="26655"/>
                </a:cubicBezTo>
                <a:cubicBezTo>
                  <a:pt x="60379" y="26655"/>
                  <a:pt x="60379" y="26693"/>
                  <a:pt x="60379" y="26693"/>
                </a:cubicBezTo>
                <a:lnTo>
                  <a:pt x="60455" y="26844"/>
                </a:lnTo>
                <a:cubicBezTo>
                  <a:pt x="60493" y="26863"/>
                  <a:pt x="60540" y="26873"/>
                  <a:pt x="60587" y="26873"/>
                </a:cubicBezTo>
                <a:cubicBezTo>
                  <a:pt x="60635" y="26873"/>
                  <a:pt x="60682" y="26863"/>
                  <a:pt x="60720" y="26844"/>
                </a:cubicBezTo>
                <a:cubicBezTo>
                  <a:pt x="60795" y="26769"/>
                  <a:pt x="60833" y="26655"/>
                  <a:pt x="60833" y="26580"/>
                </a:cubicBezTo>
                <a:cubicBezTo>
                  <a:pt x="60833" y="26504"/>
                  <a:pt x="60833" y="26428"/>
                  <a:pt x="60757" y="26390"/>
                </a:cubicBezTo>
                <a:cubicBezTo>
                  <a:pt x="60720" y="26353"/>
                  <a:pt x="60644" y="26353"/>
                  <a:pt x="60568" y="26353"/>
                </a:cubicBezTo>
                <a:close/>
                <a:moveTo>
                  <a:pt x="25181" y="26655"/>
                </a:moveTo>
                <a:cubicBezTo>
                  <a:pt x="25067" y="26655"/>
                  <a:pt x="24954" y="26693"/>
                  <a:pt x="24878" y="26769"/>
                </a:cubicBezTo>
                <a:lnTo>
                  <a:pt x="24878" y="26920"/>
                </a:lnTo>
                <a:cubicBezTo>
                  <a:pt x="24954" y="26995"/>
                  <a:pt x="25029" y="26995"/>
                  <a:pt x="25143" y="26995"/>
                </a:cubicBezTo>
                <a:cubicBezTo>
                  <a:pt x="25256" y="26995"/>
                  <a:pt x="25332" y="26920"/>
                  <a:pt x="25407" y="26844"/>
                </a:cubicBezTo>
                <a:lnTo>
                  <a:pt x="25370" y="26693"/>
                </a:lnTo>
                <a:cubicBezTo>
                  <a:pt x="25332" y="26655"/>
                  <a:pt x="25256" y="26655"/>
                  <a:pt x="25181" y="26655"/>
                </a:cubicBezTo>
                <a:close/>
                <a:moveTo>
                  <a:pt x="75578" y="26806"/>
                </a:moveTo>
                <a:lnTo>
                  <a:pt x="75389" y="26882"/>
                </a:lnTo>
                <a:cubicBezTo>
                  <a:pt x="75389" y="26882"/>
                  <a:pt x="75389" y="26844"/>
                  <a:pt x="75427" y="26844"/>
                </a:cubicBezTo>
                <a:lnTo>
                  <a:pt x="75389" y="26844"/>
                </a:lnTo>
                <a:cubicBezTo>
                  <a:pt x="75313" y="26882"/>
                  <a:pt x="75087" y="26920"/>
                  <a:pt x="75162" y="27109"/>
                </a:cubicBezTo>
                <a:lnTo>
                  <a:pt x="75351" y="27222"/>
                </a:lnTo>
                <a:cubicBezTo>
                  <a:pt x="75408" y="27184"/>
                  <a:pt x="75446" y="27166"/>
                  <a:pt x="75488" y="27166"/>
                </a:cubicBezTo>
                <a:cubicBezTo>
                  <a:pt x="75531" y="27166"/>
                  <a:pt x="75578" y="27184"/>
                  <a:pt x="75654" y="27222"/>
                </a:cubicBezTo>
                <a:lnTo>
                  <a:pt x="75843" y="27109"/>
                </a:lnTo>
                <a:lnTo>
                  <a:pt x="75843" y="27071"/>
                </a:lnTo>
                <a:cubicBezTo>
                  <a:pt x="75843" y="26920"/>
                  <a:pt x="75691" y="26844"/>
                  <a:pt x="75578" y="26806"/>
                </a:cubicBezTo>
                <a:close/>
                <a:moveTo>
                  <a:pt x="16158" y="26866"/>
                </a:moveTo>
                <a:cubicBezTo>
                  <a:pt x="16132" y="26866"/>
                  <a:pt x="16102" y="26871"/>
                  <a:pt x="16069" y="26882"/>
                </a:cubicBezTo>
                <a:lnTo>
                  <a:pt x="15955" y="26995"/>
                </a:lnTo>
                <a:lnTo>
                  <a:pt x="15955" y="27109"/>
                </a:lnTo>
                <a:lnTo>
                  <a:pt x="16107" y="27222"/>
                </a:lnTo>
                <a:cubicBezTo>
                  <a:pt x="16107" y="27222"/>
                  <a:pt x="16144" y="27260"/>
                  <a:pt x="16182" y="27260"/>
                </a:cubicBezTo>
                <a:lnTo>
                  <a:pt x="16371" y="27109"/>
                </a:lnTo>
                <a:cubicBezTo>
                  <a:pt x="16371" y="27071"/>
                  <a:pt x="16371" y="26958"/>
                  <a:pt x="16258" y="26920"/>
                </a:cubicBezTo>
                <a:cubicBezTo>
                  <a:pt x="16258" y="26893"/>
                  <a:pt x="16220" y="26866"/>
                  <a:pt x="16158" y="26866"/>
                </a:cubicBezTo>
                <a:close/>
                <a:moveTo>
                  <a:pt x="85937" y="26731"/>
                </a:moveTo>
                <a:lnTo>
                  <a:pt x="85862" y="26769"/>
                </a:lnTo>
                <a:cubicBezTo>
                  <a:pt x="85786" y="26806"/>
                  <a:pt x="85748" y="26920"/>
                  <a:pt x="85748" y="26995"/>
                </a:cubicBezTo>
                <a:cubicBezTo>
                  <a:pt x="85748" y="27147"/>
                  <a:pt x="85862" y="27260"/>
                  <a:pt x="86013" y="27260"/>
                </a:cubicBezTo>
                <a:lnTo>
                  <a:pt x="86126" y="27222"/>
                </a:lnTo>
                <a:cubicBezTo>
                  <a:pt x="86126" y="27184"/>
                  <a:pt x="86164" y="27184"/>
                  <a:pt x="86164" y="27184"/>
                </a:cubicBezTo>
                <a:cubicBezTo>
                  <a:pt x="86240" y="27147"/>
                  <a:pt x="86353" y="27109"/>
                  <a:pt x="86353" y="26958"/>
                </a:cubicBezTo>
                <a:cubicBezTo>
                  <a:pt x="86353" y="26920"/>
                  <a:pt x="86353" y="26882"/>
                  <a:pt x="86315" y="26844"/>
                </a:cubicBezTo>
                <a:lnTo>
                  <a:pt x="86164" y="26769"/>
                </a:lnTo>
                <a:lnTo>
                  <a:pt x="86126" y="26769"/>
                </a:lnTo>
                <a:cubicBezTo>
                  <a:pt x="86089" y="26731"/>
                  <a:pt x="86051" y="26731"/>
                  <a:pt x="85937" y="26731"/>
                </a:cubicBezTo>
                <a:close/>
                <a:moveTo>
                  <a:pt x="81816" y="27033"/>
                </a:moveTo>
                <a:cubicBezTo>
                  <a:pt x="81589" y="27033"/>
                  <a:pt x="81514" y="27147"/>
                  <a:pt x="81552" y="27260"/>
                </a:cubicBezTo>
                <a:lnTo>
                  <a:pt x="81665" y="27373"/>
                </a:lnTo>
                <a:lnTo>
                  <a:pt x="81779" y="27373"/>
                </a:lnTo>
                <a:lnTo>
                  <a:pt x="81930" y="27260"/>
                </a:lnTo>
                <a:cubicBezTo>
                  <a:pt x="81930" y="27260"/>
                  <a:pt x="81968" y="27222"/>
                  <a:pt x="81968" y="27184"/>
                </a:cubicBezTo>
                <a:lnTo>
                  <a:pt x="81816" y="27033"/>
                </a:lnTo>
                <a:close/>
                <a:moveTo>
                  <a:pt x="55425" y="27278"/>
                </a:moveTo>
                <a:cubicBezTo>
                  <a:pt x="55330" y="27278"/>
                  <a:pt x="55205" y="27347"/>
                  <a:pt x="55389" y="27449"/>
                </a:cubicBezTo>
                <a:cubicBezTo>
                  <a:pt x="55562" y="27328"/>
                  <a:pt x="55505" y="27278"/>
                  <a:pt x="55425" y="27278"/>
                </a:cubicBezTo>
                <a:close/>
                <a:moveTo>
                  <a:pt x="10246" y="27147"/>
                </a:moveTo>
                <a:cubicBezTo>
                  <a:pt x="10171" y="27147"/>
                  <a:pt x="10057" y="27147"/>
                  <a:pt x="10020" y="27336"/>
                </a:cubicBezTo>
                <a:lnTo>
                  <a:pt x="10057" y="27449"/>
                </a:lnTo>
                <a:cubicBezTo>
                  <a:pt x="10084" y="27475"/>
                  <a:pt x="10146" y="27519"/>
                  <a:pt x="10219" y="27519"/>
                </a:cubicBezTo>
                <a:cubicBezTo>
                  <a:pt x="10252" y="27519"/>
                  <a:pt x="10287" y="27510"/>
                  <a:pt x="10322" y="27487"/>
                </a:cubicBezTo>
                <a:cubicBezTo>
                  <a:pt x="10398" y="27487"/>
                  <a:pt x="10436" y="27411"/>
                  <a:pt x="10436" y="27373"/>
                </a:cubicBezTo>
                <a:cubicBezTo>
                  <a:pt x="10436" y="27260"/>
                  <a:pt x="10360" y="27147"/>
                  <a:pt x="10246" y="27147"/>
                </a:cubicBezTo>
                <a:close/>
                <a:moveTo>
                  <a:pt x="9712" y="27118"/>
                </a:moveTo>
                <a:cubicBezTo>
                  <a:pt x="9679" y="27118"/>
                  <a:pt x="9642" y="27128"/>
                  <a:pt x="9604" y="27147"/>
                </a:cubicBezTo>
                <a:cubicBezTo>
                  <a:pt x="9528" y="27184"/>
                  <a:pt x="9490" y="27260"/>
                  <a:pt x="9490" y="27336"/>
                </a:cubicBezTo>
                <a:cubicBezTo>
                  <a:pt x="9490" y="27411"/>
                  <a:pt x="9528" y="27487"/>
                  <a:pt x="9642" y="27525"/>
                </a:cubicBezTo>
                <a:cubicBezTo>
                  <a:pt x="9679" y="27525"/>
                  <a:pt x="9755" y="27525"/>
                  <a:pt x="9793" y="27487"/>
                </a:cubicBezTo>
                <a:cubicBezTo>
                  <a:pt x="9868" y="27449"/>
                  <a:pt x="9906" y="27411"/>
                  <a:pt x="9906" y="27336"/>
                </a:cubicBezTo>
                <a:cubicBezTo>
                  <a:pt x="9906" y="27260"/>
                  <a:pt x="9868" y="27184"/>
                  <a:pt x="9793" y="27147"/>
                </a:cubicBezTo>
                <a:cubicBezTo>
                  <a:pt x="9774" y="27128"/>
                  <a:pt x="9746" y="27118"/>
                  <a:pt x="9712" y="27118"/>
                </a:cubicBezTo>
                <a:close/>
                <a:moveTo>
                  <a:pt x="31116" y="27260"/>
                </a:moveTo>
                <a:lnTo>
                  <a:pt x="30965" y="27373"/>
                </a:lnTo>
                <a:lnTo>
                  <a:pt x="31116" y="27373"/>
                </a:lnTo>
                <a:cubicBezTo>
                  <a:pt x="31116" y="27373"/>
                  <a:pt x="31116" y="27373"/>
                  <a:pt x="31116" y="27411"/>
                </a:cubicBezTo>
                <a:lnTo>
                  <a:pt x="31116" y="27487"/>
                </a:lnTo>
                <a:cubicBezTo>
                  <a:pt x="31116" y="27487"/>
                  <a:pt x="31154" y="27487"/>
                  <a:pt x="31192" y="27525"/>
                </a:cubicBezTo>
                <a:cubicBezTo>
                  <a:pt x="31192" y="27525"/>
                  <a:pt x="31154" y="27487"/>
                  <a:pt x="31154" y="27487"/>
                </a:cubicBezTo>
                <a:lnTo>
                  <a:pt x="31192" y="27487"/>
                </a:lnTo>
                <a:cubicBezTo>
                  <a:pt x="31192" y="27487"/>
                  <a:pt x="31192" y="27525"/>
                  <a:pt x="31230" y="27525"/>
                </a:cubicBezTo>
                <a:cubicBezTo>
                  <a:pt x="31268" y="27525"/>
                  <a:pt x="31305" y="27487"/>
                  <a:pt x="31305" y="27487"/>
                </a:cubicBezTo>
                <a:lnTo>
                  <a:pt x="31457" y="27487"/>
                </a:lnTo>
                <a:cubicBezTo>
                  <a:pt x="31457" y="27449"/>
                  <a:pt x="31419" y="27373"/>
                  <a:pt x="31381" y="27336"/>
                </a:cubicBezTo>
                <a:cubicBezTo>
                  <a:pt x="31305" y="27298"/>
                  <a:pt x="31192" y="27260"/>
                  <a:pt x="31116" y="27260"/>
                </a:cubicBezTo>
                <a:close/>
                <a:moveTo>
                  <a:pt x="984" y="27147"/>
                </a:moveTo>
                <a:lnTo>
                  <a:pt x="795" y="27260"/>
                </a:lnTo>
                <a:cubicBezTo>
                  <a:pt x="795" y="27222"/>
                  <a:pt x="832" y="27184"/>
                  <a:pt x="832" y="27184"/>
                </a:cubicBezTo>
                <a:cubicBezTo>
                  <a:pt x="757" y="27184"/>
                  <a:pt x="681" y="27184"/>
                  <a:pt x="643" y="27222"/>
                </a:cubicBezTo>
                <a:cubicBezTo>
                  <a:pt x="568" y="27298"/>
                  <a:pt x="568" y="27373"/>
                  <a:pt x="606" y="27449"/>
                </a:cubicBezTo>
                <a:lnTo>
                  <a:pt x="681" y="27525"/>
                </a:lnTo>
                <a:cubicBezTo>
                  <a:pt x="728" y="27540"/>
                  <a:pt x="775" y="27550"/>
                  <a:pt x="822" y="27550"/>
                </a:cubicBezTo>
                <a:cubicBezTo>
                  <a:pt x="889" y="27550"/>
                  <a:pt x="955" y="27531"/>
                  <a:pt x="1021" y="27487"/>
                </a:cubicBezTo>
                <a:cubicBezTo>
                  <a:pt x="1097" y="27449"/>
                  <a:pt x="1135" y="27373"/>
                  <a:pt x="1135" y="27336"/>
                </a:cubicBezTo>
                <a:cubicBezTo>
                  <a:pt x="1135" y="27260"/>
                  <a:pt x="1059" y="27184"/>
                  <a:pt x="984" y="27147"/>
                </a:cubicBezTo>
                <a:close/>
                <a:moveTo>
                  <a:pt x="70096" y="27147"/>
                </a:moveTo>
                <a:cubicBezTo>
                  <a:pt x="70020" y="27147"/>
                  <a:pt x="69945" y="27147"/>
                  <a:pt x="69907" y="27184"/>
                </a:cubicBezTo>
                <a:cubicBezTo>
                  <a:pt x="69831" y="27260"/>
                  <a:pt x="69793" y="27298"/>
                  <a:pt x="69793" y="27373"/>
                </a:cubicBezTo>
                <a:cubicBezTo>
                  <a:pt x="69793" y="27487"/>
                  <a:pt x="69907" y="27562"/>
                  <a:pt x="70020" y="27562"/>
                </a:cubicBezTo>
                <a:lnTo>
                  <a:pt x="70172" y="27487"/>
                </a:lnTo>
                <a:cubicBezTo>
                  <a:pt x="70172" y="27487"/>
                  <a:pt x="70172" y="27487"/>
                  <a:pt x="70209" y="27449"/>
                </a:cubicBezTo>
                <a:cubicBezTo>
                  <a:pt x="70247" y="27449"/>
                  <a:pt x="70285" y="27411"/>
                  <a:pt x="70285" y="27336"/>
                </a:cubicBezTo>
                <a:cubicBezTo>
                  <a:pt x="70285" y="27260"/>
                  <a:pt x="70247" y="27222"/>
                  <a:pt x="70209" y="27184"/>
                </a:cubicBezTo>
                <a:lnTo>
                  <a:pt x="70096" y="27147"/>
                </a:lnTo>
                <a:close/>
                <a:moveTo>
                  <a:pt x="5974" y="27411"/>
                </a:moveTo>
                <a:lnTo>
                  <a:pt x="5861" y="27525"/>
                </a:lnTo>
                <a:cubicBezTo>
                  <a:pt x="5861" y="27562"/>
                  <a:pt x="5861" y="27562"/>
                  <a:pt x="5823" y="27562"/>
                </a:cubicBezTo>
                <a:cubicBezTo>
                  <a:pt x="5823" y="27562"/>
                  <a:pt x="5823" y="27600"/>
                  <a:pt x="5823" y="27638"/>
                </a:cubicBezTo>
                <a:cubicBezTo>
                  <a:pt x="5823" y="27714"/>
                  <a:pt x="5861" y="27752"/>
                  <a:pt x="5899" y="27789"/>
                </a:cubicBezTo>
                <a:lnTo>
                  <a:pt x="5974" y="27827"/>
                </a:lnTo>
                <a:lnTo>
                  <a:pt x="6088" y="27827"/>
                </a:lnTo>
                <a:lnTo>
                  <a:pt x="6201" y="27789"/>
                </a:lnTo>
                <a:cubicBezTo>
                  <a:pt x="6239" y="27752"/>
                  <a:pt x="6277" y="27714"/>
                  <a:pt x="6277" y="27638"/>
                </a:cubicBezTo>
                <a:cubicBezTo>
                  <a:pt x="6277" y="27600"/>
                  <a:pt x="6277" y="27562"/>
                  <a:pt x="6239" y="27562"/>
                </a:cubicBezTo>
                <a:cubicBezTo>
                  <a:pt x="6239" y="27562"/>
                  <a:pt x="6239" y="27562"/>
                  <a:pt x="6239" y="27525"/>
                </a:cubicBezTo>
                <a:lnTo>
                  <a:pt x="6088" y="27411"/>
                </a:lnTo>
                <a:close/>
                <a:moveTo>
                  <a:pt x="24576" y="27638"/>
                </a:moveTo>
                <a:cubicBezTo>
                  <a:pt x="24349" y="27676"/>
                  <a:pt x="24235" y="27752"/>
                  <a:pt x="24273" y="27903"/>
                </a:cubicBezTo>
                <a:lnTo>
                  <a:pt x="24424" y="27978"/>
                </a:lnTo>
                <a:lnTo>
                  <a:pt x="24538" y="27978"/>
                </a:lnTo>
                <a:lnTo>
                  <a:pt x="24689" y="27903"/>
                </a:lnTo>
                <a:cubicBezTo>
                  <a:pt x="24689" y="27865"/>
                  <a:pt x="24727" y="27827"/>
                  <a:pt x="24727" y="27789"/>
                </a:cubicBezTo>
                <a:lnTo>
                  <a:pt x="24576" y="27638"/>
                </a:lnTo>
                <a:close/>
                <a:moveTo>
                  <a:pt x="22761" y="27525"/>
                </a:moveTo>
                <a:lnTo>
                  <a:pt x="22534" y="27638"/>
                </a:lnTo>
                <a:cubicBezTo>
                  <a:pt x="22572" y="27714"/>
                  <a:pt x="22534" y="27752"/>
                  <a:pt x="22496" y="27789"/>
                </a:cubicBezTo>
                <a:lnTo>
                  <a:pt x="22534" y="27978"/>
                </a:lnTo>
                <a:cubicBezTo>
                  <a:pt x="22647" y="28054"/>
                  <a:pt x="22761" y="28054"/>
                  <a:pt x="22950" y="28054"/>
                </a:cubicBezTo>
                <a:lnTo>
                  <a:pt x="23063" y="27941"/>
                </a:lnTo>
                <a:cubicBezTo>
                  <a:pt x="23063" y="27903"/>
                  <a:pt x="23063" y="27865"/>
                  <a:pt x="23063" y="27865"/>
                </a:cubicBezTo>
                <a:cubicBezTo>
                  <a:pt x="23063" y="27676"/>
                  <a:pt x="22912" y="27600"/>
                  <a:pt x="22836" y="27562"/>
                </a:cubicBezTo>
                <a:cubicBezTo>
                  <a:pt x="22799" y="27562"/>
                  <a:pt x="22799" y="27525"/>
                  <a:pt x="22761" y="27525"/>
                </a:cubicBezTo>
                <a:close/>
                <a:moveTo>
                  <a:pt x="52780" y="27752"/>
                </a:moveTo>
                <a:lnTo>
                  <a:pt x="52629" y="27903"/>
                </a:lnTo>
                <a:cubicBezTo>
                  <a:pt x="52629" y="27978"/>
                  <a:pt x="52629" y="28054"/>
                  <a:pt x="52704" y="28130"/>
                </a:cubicBezTo>
                <a:cubicBezTo>
                  <a:pt x="52730" y="28130"/>
                  <a:pt x="52772" y="28146"/>
                  <a:pt x="52819" y="28146"/>
                </a:cubicBezTo>
                <a:cubicBezTo>
                  <a:pt x="52843" y="28146"/>
                  <a:pt x="52868" y="28142"/>
                  <a:pt x="52893" y="28130"/>
                </a:cubicBezTo>
                <a:lnTo>
                  <a:pt x="53007" y="28016"/>
                </a:lnTo>
                <a:cubicBezTo>
                  <a:pt x="53007" y="27903"/>
                  <a:pt x="52931" y="27789"/>
                  <a:pt x="52780" y="27752"/>
                </a:cubicBezTo>
                <a:close/>
                <a:moveTo>
                  <a:pt x="72138" y="28167"/>
                </a:moveTo>
                <a:cubicBezTo>
                  <a:pt x="72138" y="28168"/>
                  <a:pt x="72137" y="28205"/>
                  <a:pt x="72100" y="28205"/>
                </a:cubicBezTo>
                <a:cubicBezTo>
                  <a:pt x="72138" y="28205"/>
                  <a:pt x="72138" y="28205"/>
                  <a:pt x="72138" y="28167"/>
                </a:cubicBezTo>
                <a:close/>
                <a:moveTo>
                  <a:pt x="43933" y="27978"/>
                </a:moveTo>
                <a:lnTo>
                  <a:pt x="43744" y="28130"/>
                </a:lnTo>
                <a:cubicBezTo>
                  <a:pt x="43744" y="28167"/>
                  <a:pt x="43744" y="28281"/>
                  <a:pt x="43857" y="28319"/>
                </a:cubicBezTo>
                <a:cubicBezTo>
                  <a:pt x="43895" y="28356"/>
                  <a:pt x="43933" y="28356"/>
                  <a:pt x="44047" y="28356"/>
                </a:cubicBezTo>
                <a:lnTo>
                  <a:pt x="44160" y="28243"/>
                </a:lnTo>
                <a:cubicBezTo>
                  <a:pt x="44160" y="28092"/>
                  <a:pt x="44084" y="28016"/>
                  <a:pt x="43933" y="27978"/>
                </a:cubicBezTo>
                <a:close/>
                <a:moveTo>
                  <a:pt x="36032" y="27954"/>
                </a:moveTo>
                <a:cubicBezTo>
                  <a:pt x="35981" y="27954"/>
                  <a:pt x="35927" y="27963"/>
                  <a:pt x="35880" y="27978"/>
                </a:cubicBezTo>
                <a:lnTo>
                  <a:pt x="35729" y="28054"/>
                </a:lnTo>
                <a:lnTo>
                  <a:pt x="35729" y="28092"/>
                </a:lnTo>
                <a:cubicBezTo>
                  <a:pt x="35729" y="28167"/>
                  <a:pt x="35767" y="28205"/>
                  <a:pt x="35767" y="28243"/>
                </a:cubicBezTo>
                <a:cubicBezTo>
                  <a:pt x="35804" y="28281"/>
                  <a:pt x="35804" y="28281"/>
                  <a:pt x="35804" y="28281"/>
                </a:cubicBezTo>
                <a:lnTo>
                  <a:pt x="35918" y="28394"/>
                </a:lnTo>
                <a:cubicBezTo>
                  <a:pt x="36069" y="28394"/>
                  <a:pt x="36183" y="28394"/>
                  <a:pt x="36258" y="28319"/>
                </a:cubicBezTo>
                <a:lnTo>
                  <a:pt x="36296" y="28243"/>
                </a:lnTo>
                <a:cubicBezTo>
                  <a:pt x="36334" y="28243"/>
                  <a:pt x="36334" y="28205"/>
                  <a:pt x="36334" y="28205"/>
                </a:cubicBezTo>
                <a:cubicBezTo>
                  <a:pt x="36334" y="28130"/>
                  <a:pt x="36258" y="28054"/>
                  <a:pt x="36220" y="28016"/>
                </a:cubicBezTo>
                <a:cubicBezTo>
                  <a:pt x="36176" y="27972"/>
                  <a:pt x="36106" y="27954"/>
                  <a:pt x="36032" y="27954"/>
                </a:cubicBezTo>
                <a:close/>
                <a:moveTo>
                  <a:pt x="72327" y="27950"/>
                </a:moveTo>
                <a:cubicBezTo>
                  <a:pt x="72289" y="27950"/>
                  <a:pt x="72251" y="27959"/>
                  <a:pt x="72213" y="27978"/>
                </a:cubicBezTo>
                <a:cubicBezTo>
                  <a:pt x="72138" y="28054"/>
                  <a:pt x="72138" y="28130"/>
                  <a:pt x="72138" y="28167"/>
                </a:cubicBezTo>
                <a:lnTo>
                  <a:pt x="72213" y="28394"/>
                </a:lnTo>
                <a:cubicBezTo>
                  <a:pt x="72235" y="28405"/>
                  <a:pt x="72257" y="28410"/>
                  <a:pt x="72280" y="28410"/>
                </a:cubicBezTo>
                <a:cubicBezTo>
                  <a:pt x="72333" y="28410"/>
                  <a:pt x="72387" y="28383"/>
                  <a:pt x="72440" y="28356"/>
                </a:cubicBezTo>
                <a:cubicBezTo>
                  <a:pt x="72516" y="28319"/>
                  <a:pt x="72516" y="28243"/>
                  <a:pt x="72516" y="28130"/>
                </a:cubicBezTo>
                <a:cubicBezTo>
                  <a:pt x="72516" y="28130"/>
                  <a:pt x="72516" y="28092"/>
                  <a:pt x="72516" y="28054"/>
                </a:cubicBezTo>
                <a:lnTo>
                  <a:pt x="72440" y="27978"/>
                </a:lnTo>
                <a:cubicBezTo>
                  <a:pt x="72402" y="27959"/>
                  <a:pt x="72364" y="27950"/>
                  <a:pt x="72327" y="27950"/>
                </a:cubicBezTo>
                <a:close/>
                <a:moveTo>
                  <a:pt x="89567" y="28063"/>
                </a:moveTo>
                <a:cubicBezTo>
                  <a:pt x="89529" y="28063"/>
                  <a:pt x="89491" y="28073"/>
                  <a:pt x="89453" y="28092"/>
                </a:cubicBezTo>
                <a:cubicBezTo>
                  <a:pt x="89340" y="28167"/>
                  <a:pt x="89264" y="28356"/>
                  <a:pt x="89378" y="28432"/>
                </a:cubicBezTo>
                <a:lnTo>
                  <a:pt x="89529" y="28470"/>
                </a:lnTo>
                <a:lnTo>
                  <a:pt x="89642" y="28356"/>
                </a:lnTo>
                <a:cubicBezTo>
                  <a:pt x="89642" y="28356"/>
                  <a:pt x="89642" y="28394"/>
                  <a:pt x="89642" y="28394"/>
                </a:cubicBezTo>
                <a:cubicBezTo>
                  <a:pt x="89680" y="28356"/>
                  <a:pt x="89756" y="28319"/>
                  <a:pt x="89756" y="28205"/>
                </a:cubicBezTo>
                <a:cubicBezTo>
                  <a:pt x="89756" y="28205"/>
                  <a:pt x="89756" y="28167"/>
                  <a:pt x="89756" y="28167"/>
                </a:cubicBezTo>
                <a:lnTo>
                  <a:pt x="89680" y="28092"/>
                </a:lnTo>
                <a:cubicBezTo>
                  <a:pt x="89642" y="28073"/>
                  <a:pt x="89605" y="28063"/>
                  <a:pt x="89567" y="28063"/>
                </a:cubicBezTo>
                <a:close/>
                <a:moveTo>
                  <a:pt x="16825" y="28205"/>
                </a:moveTo>
                <a:lnTo>
                  <a:pt x="16560" y="28281"/>
                </a:lnTo>
                <a:lnTo>
                  <a:pt x="16560" y="28319"/>
                </a:lnTo>
                <a:cubicBezTo>
                  <a:pt x="16560" y="28394"/>
                  <a:pt x="16636" y="28470"/>
                  <a:pt x="16674" y="28508"/>
                </a:cubicBezTo>
                <a:cubicBezTo>
                  <a:pt x="16701" y="28534"/>
                  <a:pt x="16746" y="28561"/>
                  <a:pt x="16811" y="28561"/>
                </a:cubicBezTo>
                <a:cubicBezTo>
                  <a:pt x="16837" y="28561"/>
                  <a:pt x="16867" y="28557"/>
                  <a:pt x="16901" y="28545"/>
                </a:cubicBezTo>
                <a:lnTo>
                  <a:pt x="17014" y="28470"/>
                </a:lnTo>
                <a:cubicBezTo>
                  <a:pt x="17052" y="28432"/>
                  <a:pt x="17052" y="28432"/>
                  <a:pt x="17052" y="28394"/>
                </a:cubicBezTo>
                <a:cubicBezTo>
                  <a:pt x="17052" y="28243"/>
                  <a:pt x="16901" y="28205"/>
                  <a:pt x="16825" y="28205"/>
                </a:cubicBezTo>
                <a:close/>
                <a:moveTo>
                  <a:pt x="49982" y="28130"/>
                </a:moveTo>
                <a:lnTo>
                  <a:pt x="49793" y="28167"/>
                </a:lnTo>
                <a:cubicBezTo>
                  <a:pt x="49793" y="28167"/>
                  <a:pt x="49755" y="28205"/>
                  <a:pt x="49755" y="28205"/>
                </a:cubicBezTo>
                <a:cubicBezTo>
                  <a:pt x="49680" y="28243"/>
                  <a:pt x="49529" y="28319"/>
                  <a:pt x="49604" y="28508"/>
                </a:cubicBezTo>
                <a:lnTo>
                  <a:pt x="49718" y="28621"/>
                </a:lnTo>
                <a:cubicBezTo>
                  <a:pt x="49793" y="28621"/>
                  <a:pt x="49869" y="28621"/>
                  <a:pt x="49944" y="28545"/>
                </a:cubicBezTo>
                <a:cubicBezTo>
                  <a:pt x="50058" y="28508"/>
                  <a:pt x="50096" y="28394"/>
                  <a:pt x="50096" y="28319"/>
                </a:cubicBezTo>
                <a:cubicBezTo>
                  <a:pt x="50096" y="28205"/>
                  <a:pt x="50058" y="28167"/>
                  <a:pt x="49982" y="28130"/>
                </a:cubicBezTo>
                <a:close/>
                <a:moveTo>
                  <a:pt x="61107" y="28101"/>
                </a:moveTo>
                <a:cubicBezTo>
                  <a:pt x="61079" y="28101"/>
                  <a:pt x="61041" y="28111"/>
                  <a:pt x="60984" y="28130"/>
                </a:cubicBezTo>
                <a:lnTo>
                  <a:pt x="60947" y="28205"/>
                </a:lnTo>
                <a:cubicBezTo>
                  <a:pt x="60909" y="28243"/>
                  <a:pt x="60909" y="28281"/>
                  <a:pt x="60909" y="28319"/>
                </a:cubicBezTo>
                <a:cubicBezTo>
                  <a:pt x="60871" y="28508"/>
                  <a:pt x="60909" y="28583"/>
                  <a:pt x="61022" y="28697"/>
                </a:cubicBezTo>
                <a:lnTo>
                  <a:pt x="61173" y="28697"/>
                </a:lnTo>
                <a:cubicBezTo>
                  <a:pt x="61249" y="28697"/>
                  <a:pt x="61287" y="28659"/>
                  <a:pt x="61362" y="28659"/>
                </a:cubicBezTo>
                <a:cubicBezTo>
                  <a:pt x="61400" y="28621"/>
                  <a:pt x="61438" y="28621"/>
                  <a:pt x="61551" y="28621"/>
                </a:cubicBezTo>
                <a:lnTo>
                  <a:pt x="61665" y="28508"/>
                </a:lnTo>
                <a:cubicBezTo>
                  <a:pt x="61703" y="28508"/>
                  <a:pt x="61703" y="28470"/>
                  <a:pt x="61703" y="28470"/>
                </a:cubicBezTo>
                <a:cubicBezTo>
                  <a:pt x="61703" y="28243"/>
                  <a:pt x="61438" y="28243"/>
                  <a:pt x="61325" y="28243"/>
                </a:cubicBezTo>
                <a:lnTo>
                  <a:pt x="61287" y="28243"/>
                </a:lnTo>
                <a:cubicBezTo>
                  <a:pt x="61287" y="28205"/>
                  <a:pt x="61249" y="28130"/>
                  <a:pt x="61173" y="28130"/>
                </a:cubicBezTo>
                <a:cubicBezTo>
                  <a:pt x="61154" y="28111"/>
                  <a:pt x="61136" y="28101"/>
                  <a:pt x="61107" y="28101"/>
                </a:cubicBezTo>
                <a:close/>
                <a:moveTo>
                  <a:pt x="63139" y="28319"/>
                </a:moveTo>
                <a:lnTo>
                  <a:pt x="62988" y="28470"/>
                </a:lnTo>
                <a:cubicBezTo>
                  <a:pt x="62988" y="28545"/>
                  <a:pt x="62988" y="28621"/>
                  <a:pt x="63064" y="28697"/>
                </a:cubicBezTo>
                <a:cubicBezTo>
                  <a:pt x="63089" y="28697"/>
                  <a:pt x="63131" y="28714"/>
                  <a:pt x="63179" y="28714"/>
                </a:cubicBezTo>
                <a:cubicBezTo>
                  <a:pt x="63202" y="28714"/>
                  <a:pt x="63228" y="28709"/>
                  <a:pt x="63253" y="28697"/>
                </a:cubicBezTo>
                <a:lnTo>
                  <a:pt x="63366" y="28583"/>
                </a:lnTo>
                <a:cubicBezTo>
                  <a:pt x="63366" y="28470"/>
                  <a:pt x="63291" y="28356"/>
                  <a:pt x="63139" y="28319"/>
                </a:cubicBezTo>
                <a:close/>
                <a:moveTo>
                  <a:pt x="81552" y="28205"/>
                </a:moveTo>
                <a:cubicBezTo>
                  <a:pt x="81476" y="28205"/>
                  <a:pt x="81363" y="28243"/>
                  <a:pt x="81325" y="28281"/>
                </a:cubicBezTo>
                <a:cubicBezTo>
                  <a:pt x="81287" y="28319"/>
                  <a:pt x="81249" y="28356"/>
                  <a:pt x="81249" y="28470"/>
                </a:cubicBezTo>
                <a:lnTo>
                  <a:pt x="81249" y="28508"/>
                </a:lnTo>
                <a:lnTo>
                  <a:pt x="81325" y="28583"/>
                </a:lnTo>
                <a:cubicBezTo>
                  <a:pt x="81287" y="28659"/>
                  <a:pt x="81287" y="28735"/>
                  <a:pt x="81287" y="28810"/>
                </a:cubicBezTo>
                <a:lnTo>
                  <a:pt x="81438" y="28924"/>
                </a:lnTo>
                <a:cubicBezTo>
                  <a:pt x="81514" y="28924"/>
                  <a:pt x="81589" y="28886"/>
                  <a:pt x="81627" y="28848"/>
                </a:cubicBezTo>
                <a:cubicBezTo>
                  <a:pt x="81741" y="28772"/>
                  <a:pt x="81741" y="28659"/>
                  <a:pt x="81741" y="28545"/>
                </a:cubicBezTo>
                <a:lnTo>
                  <a:pt x="81703" y="28470"/>
                </a:lnTo>
                <a:lnTo>
                  <a:pt x="81703" y="28356"/>
                </a:lnTo>
                <a:lnTo>
                  <a:pt x="81552" y="28205"/>
                </a:lnTo>
                <a:close/>
                <a:moveTo>
                  <a:pt x="44765" y="28621"/>
                </a:moveTo>
                <a:cubicBezTo>
                  <a:pt x="44651" y="28621"/>
                  <a:pt x="44576" y="28659"/>
                  <a:pt x="44500" y="28697"/>
                </a:cubicBezTo>
                <a:cubicBezTo>
                  <a:pt x="44425" y="28735"/>
                  <a:pt x="44387" y="28848"/>
                  <a:pt x="44425" y="28961"/>
                </a:cubicBezTo>
                <a:lnTo>
                  <a:pt x="44538" y="29075"/>
                </a:lnTo>
                <a:cubicBezTo>
                  <a:pt x="44651" y="29075"/>
                  <a:pt x="44727" y="29075"/>
                  <a:pt x="44765" y="29037"/>
                </a:cubicBezTo>
                <a:cubicBezTo>
                  <a:pt x="44840" y="28961"/>
                  <a:pt x="44878" y="28886"/>
                  <a:pt x="44878" y="28810"/>
                </a:cubicBezTo>
                <a:cubicBezTo>
                  <a:pt x="44878" y="28772"/>
                  <a:pt x="44878" y="28772"/>
                  <a:pt x="44878" y="28735"/>
                </a:cubicBezTo>
                <a:lnTo>
                  <a:pt x="44765" y="28621"/>
                </a:lnTo>
                <a:close/>
                <a:moveTo>
                  <a:pt x="8734" y="28735"/>
                </a:moveTo>
                <a:lnTo>
                  <a:pt x="8621" y="28848"/>
                </a:lnTo>
                <a:lnTo>
                  <a:pt x="8621" y="28961"/>
                </a:lnTo>
                <a:lnTo>
                  <a:pt x="8734" y="29075"/>
                </a:lnTo>
                <a:cubicBezTo>
                  <a:pt x="8772" y="29075"/>
                  <a:pt x="8810" y="29113"/>
                  <a:pt x="8848" y="29113"/>
                </a:cubicBezTo>
                <a:lnTo>
                  <a:pt x="8999" y="28961"/>
                </a:lnTo>
                <a:cubicBezTo>
                  <a:pt x="8999" y="28924"/>
                  <a:pt x="8999" y="28810"/>
                  <a:pt x="8923" y="28772"/>
                </a:cubicBezTo>
                <a:cubicBezTo>
                  <a:pt x="8885" y="28735"/>
                  <a:pt x="8810" y="28735"/>
                  <a:pt x="8734" y="28735"/>
                </a:cubicBezTo>
                <a:close/>
                <a:moveTo>
                  <a:pt x="80531" y="28772"/>
                </a:moveTo>
                <a:cubicBezTo>
                  <a:pt x="80493" y="28810"/>
                  <a:pt x="80266" y="28810"/>
                  <a:pt x="80266" y="28961"/>
                </a:cubicBezTo>
                <a:cubicBezTo>
                  <a:pt x="80266" y="28999"/>
                  <a:pt x="80266" y="28999"/>
                  <a:pt x="80266" y="29037"/>
                </a:cubicBezTo>
                <a:lnTo>
                  <a:pt x="80417" y="29113"/>
                </a:lnTo>
                <a:lnTo>
                  <a:pt x="80531" y="29113"/>
                </a:lnTo>
                <a:lnTo>
                  <a:pt x="80682" y="29037"/>
                </a:lnTo>
                <a:cubicBezTo>
                  <a:pt x="80682" y="28999"/>
                  <a:pt x="80720" y="28999"/>
                  <a:pt x="80720" y="28924"/>
                </a:cubicBezTo>
                <a:lnTo>
                  <a:pt x="80531" y="28772"/>
                </a:lnTo>
                <a:close/>
                <a:moveTo>
                  <a:pt x="62421" y="28772"/>
                </a:moveTo>
                <a:lnTo>
                  <a:pt x="62308" y="28924"/>
                </a:lnTo>
                <a:lnTo>
                  <a:pt x="62308" y="29075"/>
                </a:lnTo>
                <a:lnTo>
                  <a:pt x="62421" y="29188"/>
                </a:lnTo>
                <a:cubicBezTo>
                  <a:pt x="62497" y="29188"/>
                  <a:pt x="62534" y="29188"/>
                  <a:pt x="62610" y="29150"/>
                </a:cubicBezTo>
                <a:cubicBezTo>
                  <a:pt x="62610" y="29188"/>
                  <a:pt x="62648" y="29188"/>
                  <a:pt x="62686" y="29188"/>
                </a:cubicBezTo>
                <a:lnTo>
                  <a:pt x="62799" y="29150"/>
                </a:lnTo>
                <a:cubicBezTo>
                  <a:pt x="62837" y="29113"/>
                  <a:pt x="62875" y="29037"/>
                  <a:pt x="62875" y="28999"/>
                </a:cubicBezTo>
                <a:cubicBezTo>
                  <a:pt x="62875" y="28924"/>
                  <a:pt x="62837" y="28886"/>
                  <a:pt x="62799" y="28848"/>
                </a:cubicBezTo>
                <a:cubicBezTo>
                  <a:pt x="62723" y="28810"/>
                  <a:pt x="62572" y="28772"/>
                  <a:pt x="62421" y="28772"/>
                </a:cubicBezTo>
                <a:close/>
                <a:moveTo>
                  <a:pt x="6541" y="29150"/>
                </a:moveTo>
                <a:cubicBezTo>
                  <a:pt x="6504" y="29150"/>
                  <a:pt x="6390" y="29150"/>
                  <a:pt x="6314" y="29188"/>
                </a:cubicBezTo>
                <a:cubicBezTo>
                  <a:pt x="6277" y="29226"/>
                  <a:pt x="6277" y="29264"/>
                  <a:pt x="6277" y="29302"/>
                </a:cubicBezTo>
                <a:lnTo>
                  <a:pt x="6428" y="29302"/>
                </a:lnTo>
                <a:cubicBezTo>
                  <a:pt x="6428" y="29302"/>
                  <a:pt x="6390" y="29302"/>
                  <a:pt x="6390" y="29339"/>
                </a:cubicBezTo>
                <a:cubicBezTo>
                  <a:pt x="6504" y="29339"/>
                  <a:pt x="6541" y="29377"/>
                  <a:pt x="6655" y="29377"/>
                </a:cubicBezTo>
                <a:cubicBezTo>
                  <a:pt x="6655" y="29339"/>
                  <a:pt x="6655" y="29339"/>
                  <a:pt x="6655" y="29339"/>
                </a:cubicBezTo>
                <a:lnTo>
                  <a:pt x="6806" y="29339"/>
                </a:lnTo>
                <a:cubicBezTo>
                  <a:pt x="6806" y="29226"/>
                  <a:pt x="6693" y="29150"/>
                  <a:pt x="6541" y="29150"/>
                </a:cubicBezTo>
                <a:close/>
                <a:moveTo>
                  <a:pt x="83971" y="28697"/>
                </a:moveTo>
                <a:lnTo>
                  <a:pt x="83820" y="28772"/>
                </a:lnTo>
                <a:cubicBezTo>
                  <a:pt x="83820" y="28772"/>
                  <a:pt x="83820" y="28810"/>
                  <a:pt x="83820" y="28810"/>
                </a:cubicBezTo>
                <a:cubicBezTo>
                  <a:pt x="83782" y="28848"/>
                  <a:pt x="83745" y="28886"/>
                  <a:pt x="83745" y="28961"/>
                </a:cubicBezTo>
                <a:lnTo>
                  <a:pt x="83669" y="28999"/>
                </a:lnTo>
                <a:cubicBezTo>
                  <a:pt x="83669" y="29037"/>
                  <a:pt x="83631" y="29037"/>
                  <a:pt x="83631" y="29075"/>
                </a:cubicBezTo>
                <a:cubicBezTo>
                  <a:pt x="83593" y="29113"/>
                  <a:pt x="83555" y="29150"/>
                  <a:pt x="83555" y="29188"/>
                </a:cubicBezTo>
                <a:cubicBezTo>
                  <a:pt x="83555" y="29302"/>
                  <a:pt x="83593" y="29339"/>
                  <a:pt x="83745" y="29377"/>
                </a:cubicBezTo>
                <a:lnTo>
                  <a:pt x="83896" y="29302"/>
                </a:lnTo>
                <a:cubicBezTo>
                  <a:pt x="83934" y="29264"/>
                  <a:pt x="83971" y="29188"/>
                  <a:pt x="83971" y="29113"/>
                </a:cubicBezTo>
                <a:cubicBezTo>
                  <a:pt x="84047" y="29113"/>
                  <a:pt x="84085" y="29075"/>
                  <a:pt x="84123" y="29075"/>
                </a:cubicBezTo>
                <a:cubicBezTo>
                  <a:pt x="84160" y="29037"/>
                  <a:pt x="84198" y="28961"/>
                  <a:pt x="84198" y="28886"/>
                </a:cubicBezTo>
                <a:cubicBezTo>
                  <a:pt x="84198" y="28772"/>
                  <a:pt x="84123" y="28697"/>
                  <a:pt x="83971" y="28697"/>
                </a:cubicBezTo>
                <a:close/>
                <a:moveTo>
                  <a:pt x="14859" y="29150"/>
                </a:moveTo>
                <a:cubicBezTo>
                  <a:pt x="14783" y="29150"/>
                  <a:pt x="14708" y="29188"/>
                  <a:pt x="14670" y="29226"/>
                </a:cubicBezTo>
                <a:cubicBezTo>
                  <a:pt x="14594" y="29264"/>
                  <a:pt x="14594" y="29339"/>
                  <a:pt x="14594" y="29377"/>
                </a:cubicBezTo>
                <a:lnTo>
                  <a:pt x="14746" y="29377"/>
                </a:lnTo>
                <a:cubicBezTo>
                  <a:pt x="14746" y="29415"/>
                  <a:pt x="14708" y="29415"/>
                  <a:pt x="14708" y="29415"/>
                </a:cubicBezTo>
                <a:cubicBezTo>
                  <a:pt x="14758" y="29453"/>
                  <a:pt x="14783" y="29465"/>
                  <a:pt x="14802" y="29465"/>
                </a:cubicBezTo>
                <a:cubicBezTo>
                  <a:pt x="14838" y="29465"/>
                  <a:pt x="14846" y="29415"/>
                  <a:pt x="14972" y="29415"/>
                </a:cubicBezTo>
                <a:cubicBezTo>
                  <a:pt x="14972" y="29415"/>
                  <a:pt x="14972" y="29415"/>
                  <a:pt x="14972" y="29377"/>
                </a:cubicBezTo>
                <a:lnTo>
                  <a:pt x="15124" y="29377"/>
                </a:lnTo>
                <a:cubicBezTo>
                  <a:pt x="15124" y="29264"/>
                  <a:pt x="15010" y="29150"/>
                  <a:pt x="14859" y="29150"/>
                </a:cubicBezTo>
                <a:close/>
                <a:moveTo>
                  <a:pt x="31608" y="28961"/>
                </a:moveTo>
                <a:lnTo>
                  <a:pt x="31457" y="29075"/>
                </a:lnTo>
                <a:lnTo>
                  <a:pt x="31457" y="29188"/>
                </a:lnTo>
                <a:cubicBezTo>
                  <a:pt x="31457" y="29415"/>
                  <a:pt x="31608" y="29491"/>
                  <a:pt x="31721" y="29491"/>
                </a:cubicBezTo>
                <a:lnTo>
                  <a:pt x="31835" y="29415"/>
                </a:lnTo>
                <a:cubicBezTo>
                  <a:pt x="31872" y="29377"/>
                  <a:pt x="31872" y="29377"/>
                  <a:pt x="31910" y="29377"/>
                </a:cubicBezTo>
                <a:lnTo>
                  <a:pt x="31986" y="29264"/>
                </a:lnTo>
                <a:cubicBezTo>
                  <a:pt x="31948" y="29075"/>
                  <a:pt x="31835" y="28961"/>
                  <a:pt x="31608" y="28961"/>
                </a:cubicBezTo>
                <a:close/>
                <a:moveTo>
                  <a:pt x="13634" y="29097"/>
                </a:moveTo>
                <a:cubicBezTo>
                  <a:pt x="13567" y="29097"/>
                  <a:pt x="13514" y="29124"/>
                  <a:pt x="13460" y="29150"/>
                </a:cubicBezTo>
                <a:cubicBezTo>
                  <a:pt x="13422" y="29188"/>
                  <a:pt x="13385" y="29264"/>
                  <a:pt x="13385" y="29339"/>
                </a:cubicBezTo>
                <a:lnTo>
                  <a:pt x="13385" y="29377"/>
                </a:lnTo>
                <a:lnTo>
                  <a:pt x="13498" y="29491"/>
                </a:lnTo>
                <a:cubicBezTo>
                  <a:pt x="13515" y="29499"/>
                  <a:pt x="13536" y="29504"/>
                  <a:pt x="13559" y="29504"/>
                </a:cubicBezTo>
                <a:cubicBezTo>
                  <a:pt x="13638" y="29504"/>
                  <a:pt x="13742" y="29448"/>
                  <a:pt x="13800" y="29302"/>
                </a:cubicBezTo>
                <a:lnTo>
                  <a:pt x="13725" y="29113"/>
                </a:lnTo>
                <a:cubicBezTo>
                  <a:pt x="13692" y="29102"/>
                  <a:pt x="13662" y="29097"/>
                  <a:pt x="13634" y="29097"/>
                </a:cubicBezTo>
                <a:close/>
                <a:moveTo>
                  <a:pt x="19714" y="29105"/>
                </a:moveTo>
                <a:cubicBezTo>
                  <a:pt x="19585" y="29105"/>
                  <a:pt x="19472" y="29203"/>
                  <a:pt x="19472" y="29302"/>
                </a:cubicBezTo>
                <a:lnTo>
                  <a:pt x="19509" y="29415"/>
                </a:lnTo>
                <a:cubicBezTo>
                  <a:pt x="19585" y="29453"/>
                  <a:pt x="19661" y="29491"/>
                  <a:pt x="19736" y="29491"/>
                </a:cubicBezTo>
                <a:cubicBezTo>
                  <a:pt x="19774" y="29491"/>
                  <a:pt x="19812" y="29491"/>
                  <a:pt x="19812" y="29528"/>
                </a:cubicBezTo>
                <a:lnTo>
                  <a:pt x="20039" y="29453"/>
                </a:lnTo>
                <a:cubicBezTo>
                  <a:pt x="20039" y="29415"/>
                  <a:pt x="20076" y="29377"/>
                  <a:pt x="20076" y="29339"/>
                </a:cubicBezTo>
                <a:cubicBezTo>
                  <a:pt x="20076" y="29226"/>
                  <a:pt x="19925" y="29113"/>
                  <a:pt x="19774" y="29113"/>
                </a:cubicBezTo>
                <a:cubicBezTo>
                  <a:pt x="19754" y="29108"/>
                  <a:pt x="19733" y="29105"/>
                  <a:pt x="19714" y="29105"/>
                </a:cubicBezTo>
                <a:close/>
                <a:moveTo>
                  <a:pt x="69604" y="29150"/>
                </a:moveTo>
                <a:lnTo>
                  <a:pt x="69491" y="29264"/>
                </a:lnTo>
                <a:lnTo>
                  <a:pt x="69491" y="29415"/>
                </a:lnTo>
                <a:lnTo>
                  <a:pt x="69604" y="29528"/>
                </a:lnTo>
                <a:cubicBezTo>
                  <a:pt x="69649" y="29540"/>
                  <a:pt x="69687" y="29544"/>
                  <a:pt x="69720" y="29544"/>
                </a:cubicBezTo>
                <a:cubicBezTo>
                  <a:pt x="69800" y="29544"/>
                  <a:pt x="69853" y="29517"/>
                  <a:pt x="69907" y="29491"/>
                </a:cubicBezTo>
                <a:cubicBezTo>
                  <a:pt x="69945" y="29453"/>
                  <a:pt x="69983" y="29377"/>
                  <a:pt x="69983" y="29302"/>
                </a:cubicBezTo>
                <a:cubicBezTo>
                  <a:pt x="69983" y="29302"/>
                  <a:pt x="69983" y="29264"/>
                  <a:pt x="69983" y="29264"/>
                </a:cubicBezTo>
                <a:lnTo>
                  <a:pt x="69869" y="29150"/>
                </a:lnTo>
                <a:close/>
                <a:moveTo>
                  <a:pt x="72591" y="29188"/>
                </a:moveTo>
                <a:lnTo>
                  <a:pt x="72440" y="29302"/>
                </a:lnTo>
                <a:cubicBezTo>
                  <a:pt x="72440" y="29415"/>
                  <a:pt x="72478" y="29491"/>
                  <a:pt x="72516" y="29528"/>
                </a:cubicBezTo>
                <a:cubicBezTo>
                  <a:pt x="72591" y="29604"/>
                  <a:pt x="72705" y="29604"/>
                  <a:pt x="72818" y="29604"/>
                </a:cubicBezTo>
                <a:lnTo>
                  <a:pt x="72932" y="29491"/>
                </a:lnTo>
                <a:lnTo>
                  <a:pt x="72969" y="29453"/>
                </a:lnTo>
                <a:cubicBezTo>
                  <a:pt x="72969" y="29264"/>
                  <a:pt x="72742" y="29226"/>
                  <a:pt x="72667" y="29226"/>
                </a:cubicBezTo>
                <a:lnTo>
                  <a:pt x="72591" y="29188"/>
                </a:lnTo>
                <a:close/>
                <a:moveTo>
                  <a:pt x="53763" y="29302"/>
                </a:moveTo>
                <a:cubicBezTo>
                  <a:pt x="53650" y="29302"/>
                  <a:pt x="53498" y="29302"/>
                  <a:pt x="53423" y="29377"/>
                </a:cubicBezTo>
                <a:cubicBezTo>
                  <a:pt x="53385" y="29415"/>
                  <a:pt x="53309" y="29453"/>
                  <a:pt x="53347" y="29604"/>
                </a:cubicBezTo>
                <a:lnTo>
                  <a:pt x="53461" y="29680"/>
                </a:lnTo>
                <a:cubicBezTo>
                  <a:pt x="53523" y="29695"/>
                  <a:pt x="53579" y="29705"/>
                  <a:pt x="53632" y="29705"/>
                </a:cubicBezTo>
                <a:cubicBezTo>
                  <a:pt x="53706" y="29705"/>
                  <a:pt x="53772" y="29686"/>
                  <a:pt x="53839" y="29642"/>
                </a:cubicBezTo>
                <a:cubicBezTo>
                  <a:pt x="53876" y="29604"/>
                  <a:pt x="53914" y="29528"/>
                  <a:pt x="53914" y="29453"/>
                </a:cubicBezTo>
                <a:cubicBezTo>
                  <a:pt x="53914" y="29453"/>
                  <a:pt x="53914" y="29415"/>
                  <a:pt x="53914" y="29415"/>
                </a:cubicBezTo>
                <a:lnTo>
                  <a:pt x="53763" y="29302"/>
                </a:lnTo>
                <a:close/>
                <a:moveTo>
                  <a:pt x="69102" y="29360"/>
                </a:moveTo>
                <a:cubicBezTo>
                  <a:pt x="69084" y="29360"/>
                  <a:pt x="69063" y="29365"/>
                  <a:pt x="69037" y="29377"/>
                </a:cubicBezTo>
                <a:lnTo>
                  <a:pt x="68962" y="29491"/>
                </a:lnTo>
                <a:cubicBezTo>
                  <a:pt x="68962" y="29491"/>
                  <a:pt x="68924" y="29491"/>
                  <a:pt x="68924" y="29528"/>
                </a:cubicBezTo>
                <a:cubicBezTo>
                  <a:pt x="68924" y="29566"/>
                  <a:pt x="68886" y="29604"/>
                  <a:pt x="68886" y="29680"/>
                </a:cubicBezTo>
                <a:lnTo>
                  <a:pt x="68962" y="29793"/>
                </a:lnTo>
                <a:cubicBezTo>
                  <a:pt x="69000" y="29812"/>
                  <a:pt x="69037" y="29822"/>
                  <a:pt x="69075" y="29822"/>
                </a:cubicBezTo>
                <a:cubicBezTo>
                  <a:pt x="69113" y="29822"/>
                  <a:pt x="69151" y="29812"/>
                  <a:pt x="69189" y="29793"/>
                </a:cubicBezTo>
                <a:cubicBezTo>
                  <a:pt x="69226" y="29755"/>
                  <a:pt x="69302" y="29680"/>
                  <a:pt x="69302" y="29566"/>
                </a:cubicBezTo>
                <a:cubicBezTo>
                  <a:pt x="69302" y="29528"/>
                  <a:pt x="69264" y="29453"/>
                  <a:pt x="69189" y="29377"/>
                </a:cubicBezTo>
                <a:cubicBezTo>
                  <a:pt x="69163" y="29377"/>
                  <a:pt x="69138" y="29360"/>
                  <a:pt x="69102" y="29360"/>
                </a:cubicBezTo>
                <a:close/>
                <a:moveTo>
                  <a:pt x="49793" y="29453"/>
                </a:moveTo>
                <a:lnTo>
                  <a:pt x="49642" y="29566"/>
                </a:lnTo>
                <a:cubicBezTo>
                  <a:pt x="49642" y="29566"/>
                  <a:pt x="49604" y="29604"/>
                  <a:pt x="49604" y="29642"/>
                </a:cubicBezTo>
                <a:lnTo>
                  <a:pt x="49680" y="29793"/>
                </a:lnTo>
                <a:cubicBezTo>
                  <a:pt x="49732" y="29819"/>
                  <a:pt x="49820" y="29863"/>
                  <a:pt x="49907" y="29863"/>
                </a:cubicBezTo>
                <a:cubicBezTo>
                  <a:pt x="49946" y="29863"/>
                  <a:pt x="49985" y="29854"/>
                  <a:pt x="50020" y="29831"/>
                </a:cubicBezTo>
                <a:cubicBezTo>
                  <a:pt x="50058" y="29831"/>
                  <a:pt x="50096" y="29793"/>
                  <a:pt x="50096" y="29680"/>
                </a:cubicBezTo>
                <a:lnTo>
                  <a:pt x="50020" y="29566"/>
                </a:lnTo>
                <a:lnTo>
                  <a:pt x="50020" y="29566"/>
                </a:lnTo>
                <a:lnTo>
                  <a:pt x="49907" y="29453"/>
                </a:lnTo>
                <a:close/>
                <a:moveTo>
                  <a:pt x="80909" y="29113"/>
                </a:moveTo>
                <a:cubicBezTo>
                  <a:pt x="80833" y="29113"/>
                  <a:pt x="80720" y="29113"/>
                  <a:pt x="80606" y="29150"/>
                </a:cubicBezTo>
                <a:lnTo>
                  <a:pt x="80531" y="29339"/>
                </a:lnTo>
                <a:cubicBezTo>
                  <a:pt x="80569" y="29415"/>
                  <a:pt x="80569" y="29491"/>
                  <a:pt x="80531" y="29566"/>
                </a:cubicBezTo>
                <a:cubicBezTo>
                  <a:pt x="80455" y="29718"/>
                  <a:pt x="80455" y="29869"/>
                  <a:pt x="80531" y="30020"/>
                </a:cubicBezTo>
                <a:lnTo>
                  <a:pt x="80758" y="29944"/>
                </a:lnTo>
                <a:lnTo>
                  <a:pt x="80947" y="29944"/>
                </a:lnTo>
                <a:lnTo>
                  <a:pt x="81060" y="29793"/>
                </a:lnTo>
                <a:cubicBezTo>
                  <a:pt x="81060" y="29718"/>
                  <a:pt x="81060" y="29604"/>
                  <a:pt x="81098" y="29528"/>
                </a:cubicBezTo>
                <a:cubicBezTo>
                  <a:pt x="81211" y="29491"/>
                  <a:pt x="81325" y="29339"/>
                  <a:pt x="81325" y="29226"/>
                </a:cubicBezTo>
                <a:lnTo>
                  <a:pt x="81325" y="29188"/>
                </a:lnTo>
                <a:lnTo>
                  <a:pt x="81174" y="29113"/>
                </a:lnTo>
                <a:close/>
                <a:moveTo>
                  <a:pt x="60417" y="29680"/>
                </a:moveTo>
                <a:lnTo>
                  <a:pt x="60304" y="29718"/>
                </a:lnTo>
                <a:cubicBezTo>
                  <a:pt x="60228" y="29755"/>
                  <a:pt x="60228" y="29831"/>
                  <a:pt x="60228" y="29907"/>
                </a:cubicBezTo>
                <a:cubicBezTo>
                  <a:pt x="60228" y="30020"/>
                  <a:pt x="60304" y="30096"/>
                  <a:pt x="60455" y="30096"/>
                </a:cubicBezTo>
                <a:lnTo>
                  <a:pt x="60606" y="29982"/>
                </a:lnTo>
                <a:cubicBezTo>
                  <a:pt x="60606" y="29982"/>
                  <a:pt x="60606" y="29944"/>
                  <a:pt x="60606" y="29944"/>
                </a:cubicBezTo>
                <a:lnTo>
                  <a:pt x="60493" y="29944"/>
                </a:lnTo>
                <a:lnTo>
                  <a:pt x="60606" y="29907"/>
                </a:lnTo>
                <a:cubicBezTo>
                  <a:pt x="60606" y="29755"/>
                  <a:pt x="60531" y="29680"/>
                  <a:pt x="60417" y="29680"/>
                </a:cubicBezTo>
                <a:close/>
                <a:moveTo>
                  <a:pt x="73196" y="29869"/>
                </a:moveTo>
                <a:cubicBezTo>
                  <a:pt x="72969" y="29869"/>
                  <a:pt x="72894" y="29982"/>
                  <a:pt x="72818" y="30096"/>
                </a:cubicBezTo>
                <a:lnTo>
                  <a:pt x="72932" y="30247"/>
                </a:lnTo>
                <a:cubicBezTo>
                  <a:pt x="72965" y="30258"/>
                  <a:pt x="72998" y="30263"/>
                  <a:pt x="73030" y="30263"/>
                </a:cubicBezTo>
                <a:cubicBezTo>
                  <a:pt x="73108" y="30263"/>
                  <a:pt x="73181" y="30236"/>
                  <a:pt x="73234" y="30209"/>
                </a:cubicBezTo>
                <a:cubicBezTo>
                  <a:pt x="73272" y="30171"/>
                  <a:pt x="73310" y="30133"/>
                  <a:pt x="73310" y="30020"/>
                </a:cubicBezTo>
                <a:lnTo>
                  <a:pt x="73310" y="29982"/>
                </a:lnTo>
                <a:lnTo>
                  <a:pt x="73196" y="29869"/>
                </a:lnTo>
                <a:close/>
                <a:moveTo>
                  <a:pt x="265" y="29869"/>
                </a:moveTo>
                <a:lnTo>
                  <a:pt x="152" y="29944"/>
                </a:lnTo>
                <a:cubicBezTo>
                  <a:pt x="76" y="30096"/>
                  <a:pt x="190" y="30285"/>
                  <a:pt x="341" y="30322"/>
                </a:cubicBezTo>
                <a:cubicBezTo>
                  <a:pt x="454" y="30322"/>
                  <a:pt x="568" y="30285"/>
                  <a:pt x="643" y="30209"/>
                </a:cubicBezTo>
                <a:lnTo>
                  <a:pt x="568" y="30058"/>
                </a:lnTo>
                <a:cubicBezTo>
                  <a:pt x="568" y="30058"/>
                  <a:pt x="568" y="30020"/>
                  <a:pt x="530" y="30020"/>
                </a:cubicBezTo>
                <a:cubicBezTo>
                  <a:pt x="492" y="29944"/>
                  <a:pt x="417" y="29907"/>
                  <a:pt x="265" y="29869"/>
                </a:cubicBezTo>
                <a:close/>
                <a:moveTo>
                  <a:pt x="83781" y="29557"/>
                </a:moveTo>
                <a:cubicBezTo>
                  <a:pt x="83757" y="29557"/>
                  <a:pt x="83733" y="29560"/>
                  <a:pt x="83707" y="29566"/>
                </a:cubicBezTo>
                <a:lnTo>
                  <a:pt x="83593" y="29680"/>
                </a:lnTo>
                <a:lnTo>
                  <a:pt x="83593" y="29718"/>
                </a:lnTo>
                <a:cubicBezTo>
                  <a:pt x="83593" y="30096"/>
                  <a:pt x="83782" y="30247"/>
                  <a:pt x="83971" y="30322"/>
                </a:cubicBezTo>
                <a:lnTo>
                  <a:pt x="84160" y="30209"/>
                </a:lnTo>
                <a:lnTo>
                  <a:pt x="84160" y="29907"/>
                </a:lnTo>
                <a:lnTo>
                  <a:pt x="83971" y="29793"/>
                </a:lnTo>
                <a:lnTo>
                  <a:pt x="84009" y="29793"/>
                </a:lnTo>
                <a:cubicBezTo>
                  <a:pt x="84009" y="29793"/>
                  <a:pt x="84009" y="29755"/>
                  <a:pt x="84009" y="29755"/>
                </a:cubicBezTo>
                <a:cubicBezTo>
                  <a:pt x="83978" y="29630"/>
                  <a:pt x="83895" y="29557"/>
                  <a:pt x="83781" y="29557"/>
                </a:cubicBezTo>
                <a:close/>
                <a:moveTo>
                  <a:pt x="87297" y="29929"/>
                </a:moveTo>
                <a:cubicBezTo>
                  <a:pt x="87216" y="29929"/>
                  <a:pt x="87163" y="29955"/>
                  <a:pt x="87109" y="29982"/>
                </a:cubicBezTo>
                <a:cubicBezTo>
                  <a:pt x="87072" y="30020"/>
                  <a:pt x="87034" y="30058"/>
                  <a:pt x="87034" y="30171"/>
                </a:cubicBezTo>
                <a:lnTo>
                  <a:pt x="87034" y="30209"/>
                </a:lnTo>
                <a:lnTo>
                  <a:pt x="87147" y="30322"/>
                </a:lnTo>
                <a:cubicBezTo>
                  <a:pt x="87298" y="30322"/>
                  <a:pt x="87374" y="30322"/>
                  <a:pt x="87450" y="30247"/>
                </a:cubicBezTo>
                <a:cubicBezTo>
                  <a:pt x="87487" y="30209"/>
                  <a:pt x="87525" y="30171"/>
                  <a:pt x="87525" y="30058"/>
                </a:cubicBezTo>
                <a:cubicBezTo>
                  <a:pt x="87525" y="30058"/>
                  <a:pt x="87525" y="30058"/>
                  <a:pt x="87525" y="30020"/>
                </a:cubicBezTo>
                <a:lnTo>
                  <a:pt x="87412" y="29944"/>
                </a:lnTo>
                <a:cubicBezTo>
                  <a:pt x="87368" y="29933"/>
                  <a:pt x="87330" y="29929"/>
                  <a:pt x="87297" y="29929"/>
                </a:cubicBezTo>
                <a:close/>
                <a:moveTo>
                  <a:pt x="28848" y="30020"/>
                </a:moveTo>
                <a:cubicBezTo>
                  <a:pt x="28659" y="30020"/>
                  <a:pt x="28583" y="30096"/>
                  <a:pt x="28508" y="30209"/>
                </a:cubicBezTo>
                <a:lnTo>
                  <a:pt x="28545" y="30322"/>
                </a:lnTo>
                <a:cubicBezTo>
                  <a:pt x="28601" y="30378"/>
                  <a:pt x="28676" y="30413"/>
                  <a:pt x="28757" y="30413"/>
                </a:cubicBezTo>
                <a:cubicBezTo>
                  <a:pt x="28787" y="30413"/>
                  <a:pt x="28817" y="30408"/>
                  <a:pt x="28848" y="30398"/>
                </a:cubicBezTo>
                <a:cubicBezTo>
                  <a:pt x="28923" y="30360"/>
                  <a:pt x="28961" y="30285"/>
                  <a:pt x="28961" y="30209"/>
                </a:cubicBezTo>
                <a:cubicBezTo>
                  <a:pt x="28961" y="30171"/>
                  <a:pt x="28961" y="30171"/>
                  <a:pt x="28961" y="30133"/>
                </a:cubicBezTo>
                <a:lnTo>
                  <a:pt x="28848" y="30020"/>
                </a:lnTo>
                <a:close/>
                <a:moveTo>
                  <a:pt x="26920" y="30020"/>
                </a:moveTo>
                <a:cubicBezTo>
                  <a:pt x="26806" y="30020"/>
                  <a:pt x="26731" y="30058"/>
                  <a:pt x="26693" y="30096"/>
                </a:cubicBezTo>
                <a:cubicBezTo>
                  <a:pt x="26655" y="30133"/>
                  <a:pt x="26617" y="30209"/>
                  <a:pt x="26655" y="30322"/>
                </a:cubicBezTo>
                <a:lnTo>
                  <a:pt x="26768" y="30436"/>
                </a:lnTo>
                <a:lnTo>
                  <a:pt x="26882" y="30436"/>
                </a:lnTo>
                <a:lnTo>
                  <a:pt x="27033" y="30285"/>
                </a:lnTo>
                <a:lnTo>
                  <a:pt x="27033" y="30133"/>
                </a:lnTo>
                <a:lnTo>
                  <a:pt x="26920" y="30020"/>
                </a:lnTo>
                <a:close/>
                <a:moveTo>
                  <a:pt x="76939" y="30096"/>
                </a:moveTo>
                <a:lnTo>
                  <a:pt x="76788" y="30209"/>
                </a:lnTo>
                <a:cubicBezTo>
                  <a:pt x="76750" y="30209"/>
                  <a:pt x="76712" y="30247"/>
                  <a:pt x="76712" y="30322"/>
                </a:cubicBezTo>
                <a:lnTo>
                  <a:pt x="76712" y="30360"/>
                </a:lnTo>
                <a:lnTo>
                  <a:pt x="76864" y="30474"/>
                </a:lnTo>
                <a:lnTo>
                  <a:pt x="76901" y="30474"/>
                </a:lnTo>
                <a:cubicBezTo>
                  <a:pt x="76977" y="30474"/>
                  <a:pt x="77128" y="30474"/>
                  <a:pt x="77166" y="30322"/>
                </a:cubicBezTo>
                <a:lnTo>
                  <a:pt x="77015" y="30171"/>
                </a:lnTo>
                <a:cubicBezTo>
                  <a:pt x="77053" y="30171"/>
                  <a:pt x="77090" y="30209"/>
                  <a:pt x="77090" y="30209"/>
                </a:cubicBezTo>
                <a:cubicBezTo>
                  <a:pt x="77090" y="30171"/>
                  <a:pt x="77053" y="30096"/>
                  <a:pt x="76939" y="30096"/>
                </a:cubicBezTo>
                <a:close/>
                <a:moveTo>
                  <a:pt x="81060" y="30020"/>
                </a:moveTo>
                <a:cubicBezTo>
                  <a:pt x="80985" y="30058"/>
                  <a:pt x="80947" y="30096"/>
                  <a:pt x="80947" y="30133"/>
                </a:cubicBezTo>
                <a:cubicBezTo>
                  <a:pt x="80909" y="30133"/>
                  <a:pt x="80871" y="30096"/>
                  <a:pt x="80833" y="30096"/>
                </a:cubicBezTo>
                <a:lnTo>
                  <a:pt x="80644" y="30247"/>
                </a:lnTo>
                <a:cubicBezTo>
                  <a:pt x="80644" y="30285"/>
                  <a:pt x="80644" y="30398"/>
                  <a:pt x="80720" y="30436"/>
                </a:cubicBezTo>
                <a:cubicBezTo>
                  <a:pt x="80758" y="30474"/>
                  <a:pt x="80833" y="30474"/>
                  <a:pt x="80909" y="30474"/>
                </a:cubicBezTo>
                <a:lnTo>
                  <a:pt x="80985" y="30398"/>
                </a:lnTo>
                <a:cubicBezTo>
                  <a:pt x="81060" y="30436"/>
                  <a:pt x="81098" y="30436"/>
                  <a:pt x="81174" y="30436"/>
                </a:cubicBezTo>
                <a:lnTo>
                  <a:pt x="81211" y="30360"/>
                </a:lnTo>
                <a:lnTo>
                  <a:pt x="81174" y="30360"/>
                </a:lnTo>
                <a:lnTo>
                  <a:pt x="81325" y="30247"/>
                </a:lnTo>
                <a:lnTo>
                  <a:pt x="81325" y="30133"/>
                </a:lnTo>
                <a:lnTo>
                  <a:pt x="81249" y="30058"/>
                </a:lnTo>
                <a:cubicBezTo>
                  <a:pt x="81174" y="30020"/>
                  <a:pt x="81098" y="30020"/>
                  <a:pt x="81060" y="30020"/>
                </a:cubicBezTo>
                <a:close/>
                <a:moveTo>
                  <a:pt x="42232" y="30133"/>
                </a:moveTo>
                <a:lnTo>
                  <a:pt x="42118" y="30247"/>
                </a:lnTo>
                <a:cubicBezTo>
                  <a:pt x="42118" y="30285"/>
                  <a:pt x="42081" y="30322"/>
                  <a:pt x="42081" y="30398"/>
                </a:cubicBezTo>
                <a:lnTo>
                  <a:pt x="42081" y="30436"/>
                </a:lnTo>
                <a:lnTo>
                  <a:pt x="42118" y="30511"/>
                </a:lnTo>
                <a:cubicBezTo>
                  <a:pt x="42156" y="30530"/>
                  <a:pt x="42194" y="30540"/>
                  <a:pt x="42232" y="30540"/>
                </a:cubicBezTo>
                <a:cubicBezTo>
                  <a:pt x="42270" y="30540"/>
                  <a:pt x="42307" y="30530"/>
                  <a:pt x="42345" y="30511"/>
                </a:cubicBezTo>
                <a:cubicBezTo>
                  <a:pt x="42421" y="30474"/>
                  <a:pt x="42459" y="30398"/>
                  <a:pt x="42459" y="30322"/>
                </a:cubicBezTo>
                <a:cubicBezTo>
                  <a:pt x="42459" y="30247"/>
                  <a:pt x="42459" y="30209"/>
                  <a:pt x="42383" y="30171"/>
                </a:cubicBezTo>
                <a:cubicBezTo>
                  <a:pt x="42345" y="30133"/>
                  <a:pt x="42307" y="30133"/>
                  <a:pt x="42232" y="30133"/>
                </a:cubicBezTo>
                <a:close/>
                <a:moveTo>
                  <a:pt x="24166" y="30594"/>
                </a:moveTo>
                <a:cubicBezTo>
                  <a:pt x="24177" y="30605"/>
                  <a:pt x="24198" y="30625"/>
                  <a:pt x="24198" y="30625"/>
                </a:cubicBezTo>
                <a:cubicBezTo>
                  <a:pt x="24198" y="30608"/>
                  <a:pt x="24183" y="30599"/>
                  <a:pt x="24166" y="30594"/>
                </a:cubicBezTo>
                <a:close/>
                <a:moveTo>
                  <a:pt x="24122" y="30322"/>
                </a:moveTo>
                <a:lnTo>
                  <a:pt x="24008" y="30360"/>
                </a:lnTo>
                <a:lnTo>
                  <a:pt x="23971" y="30474"/>
                </a:lnTo>
                <a:lnTo>
                  <a:pt x="24122" y="30474"/>
                </a:lnTo>
                <a:lnTo>
                  <a:pt x="24122" y="30587"/>
                </a:lnTo>
                <a:cubicBezTo>
                  <a:pt x="24122" y="30587"/>
                  <a:pt x="24145" y="30587"/>
                  <a:pt x="24166" y="30594"/>
                </a:cubicBezTo>
                <a:lnTo>
                  <a:pt x="24166" y="30594"/>
                </a:lnTo>
                <a:cubicBezTo>
                  <a:pt x="24162" y="30590"/>
                  <a:pt x="24160" y="30587"/>
                  <a:pt x="24160" y="30587"/>
                </a:cubicBezTo>
                <a:lnTo>
                  <a:pt x="24198" y="30587"/>
                </a:lnTo>
                <a:cubicBezTo>
                  <a:pt x="24198" y="30587"/>
                  <a:pt x="24198" y="30625"/>
                  <a:pt x="24235" y="30625"/>
                </a:cubicBezTo>
                <a:cubicBezTo>
                  <a:pt x="24311" y="30625"/>
                  <a:pt x="24311" y="30587"/>
                  <a:pt x="24311" y="30587"/>
                </a:cubicBezTo>
                <a:lnTo>
                  <a:pt x="24462" y="30587"/>
                </a:lnTo>
                <a:cubicBezTo>
                  <a:pt x="24462" y="30436"/>
                  <a:pt x="24235" y="30322"/>
                  <a:pt x="24122" y="30322"/>
                </a:cubicBezTo>
                <a:close/>
                <a:moveTo>
                  <a:pt x="20795" y="30171"/>
                </a:moveTo>
                <a:cubicBezTo>
                  <a:pt x="20719" y="30171"/>
                  <a:pt x="20530" y="30171"/>
                  <a:pt x="20492" y="30322"/>
                </a:cubicBezTo>
                <a:lnTo>
                  <a:pt x="20644" y="30474"/>
                </a:lnTo>
                <a:lnTo>
                  <a:pt x="20606" y="30474"/>
                </a:lnTo>
                <a:cubicBezTo>
                  <a:pt x="20635" y="30589"/>
                  <a:pt x="20730" y="30639"/>
                  <a:pt x="20824" y="30639"/>
                </a:cubicBezTo>
                <a:cubicBezTo>
                  <a:pt x="20853" y="30639"/>
                  <a:pt x="20881" y="30634"/>
                  <a:pt x="20908" y="30625"/>
                </a:cubicBezTo>
                <a:lnTo>
                  <a:pt x="21022" y="30511"/>
                </a:lnTo>
                <a:lnTo>
                  <a:pt x="21022" y="30285"/>
                </a:lnTo>
                <a:lnTo>
                  <a:pt x="20870" y="30171"/>
                </a:lnTo>
                <a:close/>
                <a:moveTo>
                  <a:pt x="60039" y="30285"/>
                </a:moveTo>
                <a:cubicBezTo>
                  <a:pt x="59964" y="30285"/>
                  <a:pt x="59888" y="30322"/>
                  <a:pt x="59850" y="30322"/>
                </a:cubicBezTo>
                <a:cubicBezTo>
                  <a:pt x="59812" y="30360"/>
                  <a:pt x="59774" y="30398"/>
                  <a:pt x="59774" y="30474"/>
                </a:cubicBezTo>
                <a:lnTo>
                  <a:pt x="59699" y="30398"/>
                </a:lnTo>
                <a:cubicBezTo>
                  <a:pt x="59510" y="30398"/>
                  <a:pt x="59434" y="30436"/>
                  <a:pt x="59359" y="30587"/>
                </a:cubicBezTo>
                <a:lnTo>
                  <a:pt x="59472" y="30738"/>
                </a:lnTo>
                <a:cubicBezTo>
                  <a:pt x="59510" y="30738"/>
                  <a:pt x="59548" y="30776"/>
                  <a:pt x="59585" y="30776"/>
                </a:cubicBezTo>
                <a:lnTo>
                  <a:pt x="59774" y="30663"/>
                </a:lnTo>
                <a:cubicBezTo>
                  <a:pt x="59774" y="30663"/>
                  <a:pt x="59774" y="30625"/>
                  <a:pt x="59812" y="30587"/>
                </a:cubicBezTo>
                <a:lnTo>
                  <a:pt x="59926" y="30663"/>
                </a:lnTo>
                <a:lnTo>
                  <a:pt x="60039" y="30663"/>
                </a:lnTo>
                <a:lnTo>
                  <a:pt x="60190" y="30549"/>
                </a:lnTo>
                <a:lnTo>
                  <a:pt x="60190" y="30398"/>
                </a:lnTo>
                <a:lnTo>
                  <a:pt x="60039" y="30285"/>
                </a:lnTo>
                <a:close/>
                <a:moveTo>
                  <a:pt x="49362" y="30388"/>
                </a:moveTo>
                <a:cubicBezTo>
                  <a:pt x="49342" y="30388"/>
                  <a:pt x="49322" y="30391"/>
                  <a:pt x="49302" y="30398"/>
                </a:cubicBezTo>
                <a:cubicBezTo>
                  <a:pt x="49151" y="30398"/>
                  <a:pt x="48999" y="30474"/>
                  <a:pt x="48999" y="30587"/>
                </a:cubicBezTo>
                <a:lnTo>
                  <a:pt x="48999" y="30625"/>
                </a:lnTo>
                <a:lnTo>
                  <a:pt x="49037" y="30701"/>
                </a:lnTo>
                <a:cubicBezTo>
                  <a:pt x="49068" y="30731"/>
                  <a:pt x="49222" y="30786"/>
                  <a:pt x="49360" y="30786"/>
                </a:cubicBezTo>
                <a:cubicBezTo>
                  <a:pt x="49392" y="30786"/>
                  <a:pt x="49424" y="30783"/>
                  <a:pt x="49453" y="30776"/>
                </a:cubicBezTo>
                <a:cubicBezTo>
                  <a:pt x="49529" y="30738"/>
                  <a:pt x="49566" y="30701"/>
                  <a:pt x="49566" y="30587"/>
                </a:cubicBezTo>
                <a:cubicBezTo>
                  <a:pt x="49566" y="30587"/>
                  <a:pt x="49566" y="30549"/>
                  <a:pt x="49566" y="30549"/>
                </a:cubicBezTo>
                <a:cubicBezTo>
                  <a:pt x="49535" y="30456"/>
                  <a:pt x="49453" y="30388"/>
                  <a:pt x="49362" y="30388"/>
                </a:cubicBezTo>
                <a:close/>
                <a:moveTo>
                  <a:pt x="79056" y="30701"/>
                </a:moveTo>
                <a:lnTo>
                  <a:pt x="78943" y="30814"/>
                </a:lnTo>
                <a:cubicBezTo>
                  <a:pt x="78905" y="30852"/>
                  <a:pt x="78867" y="30890"/>
                  <a:pt x="78867" y="30965"/>
                </a:cubicBezTo>
                <a:lnTo>
                  <a:pt x="78905" y="31003"/>
                </a:lnTo>
                <a:lnTo>
                  <a:pt x="78943" y="31079"/>
                </a:lnTo>
                <a:cubicBezTo>
                  <a:pt x="78981" y="31098"/>
                  <a:pt x="79019" y="31107"/>
                  <a:pt x="79056" y="31107"/>
                </a:cubicBezTo>
                <a:cubicBezTo>
                  <a:pt x="79094" y="31107"/>
                  <a:pt x="79132" y="31098"/>
                  <a:pt x="79170" y="31079"/>
                </a:cubicBezTo>
                <a:cubicBezTo>
                  <a:pt x="79245" y="31041"/>
                  <a:pt x="79283" y="30965"/>
                  <a:pt x="79283" y="30890"/>
                </a:cubicBezTo>
                <a:cubicBezTo>
                  <a:pt x="79283" y="30814"/>
                  <a:pt x="79245" y="30776"/>
                  <a:pt x="79208" y="30738"/>
                </a:cubicBezTo>
                <a:cubicBezTo>
                  <a:pt x="79170" y="30701"/>
                  <a:pt x="79094" y="30701"/>
                  <a:pt x="79056" y="30701"/>
                </a:cubicBezTo>
                <a:close/>
                <a:moveTo>
                  <a:pt x="89189" y="30814"/>
                </a:moveTo>
                <a:cubicBezTo>
                  <a:pt x="88962" y="30814"/>
                  <a:pt x="88849" y="30890"/>
                  <a:pt x="88886" y="31041"/>
                </a:cubicBezTo>
                <a:lnTo>
                  <a:pt x="89038" y="31154"/>
                </a:lnTo>
                <a:lnTo>
                  <a:pt x="89151" y="31154"/>
                </a:lnTo>
                <a:lnTo>
                  <a:pt x="89264" y="31041"/>
                </a:lnTo>
                <a:cubicBezTo>
                  <a:pt x="89302" y="31041"/>
                  <a:pt x="89340" y="31003"/>
                  <a:pt x="89340" y="30965"/>
                </a:cubicBezTo>
                <a:lnTo>
                  <a:pt x="89189" y="30814"/>
                </a:lnTo>
                <a:close/>
                <a:moveTo>
                  <a:pt x="17241" y="30398"/>
                </a:moveTo>
                <a:cubicBezTo>
                  <a:pt x="17203" y="30398"/>
                  <a:pt x="17014" y="30398"/>
                  <a:pt x="17014" y="30549"/>
                </a:cubicBezTo>
                <a:lnTo>
                  <a:pt x="17090" y="30663"/>
                </a:lnTo>
                <a:cubicBezTo>
                  <a:pt x="17052" y="30663"/>
                  <a:pt x="17052" y="30625"/>
                  <a:pt x="17014" y="30625"/>
                </a:cubicBezTo>
                <a:cubicBezTo>
                  <a:pt x="17014" y="30663"/>
                  <a:pt x="17014" y="30738"/>
                  <a:pt x="17014" y="30776"/>
                </a:cubicBezTo>
                <a:cubicBezTo>
                  <a:pt x="16938" y="30776"/>
                  <a:pt x="16901" y="30814"/>
                  <a:pt x="16863" y="30852"/>
                </a:cubicBezTo>
                <a:lnTo>
                  <a:pt x="16825" y="30927"/>
                </a:lnTo>
                <a:lnTo>
                  <a:pt x="16825" y="31079"/>
                </a:lnTo>
                <a:lnTo>
                  <a:pt x="16938" y="31192"/>
                </a:lnTo>
                <a:lnTo>
                  <a:pt x="17014" y="31192"/>
                </a:lnTo>
                <a:cubicBezTo>
                  <a:pt x="17127" y="31192"/>
                  <a:pt x="17279" y="31192"/>
                  <a:pt x="17392" y="31116"/>
                </a:cubicBezTo>
                <a:cubicBezTo>
                  <a:pt x="17430" y="31079"/>
                  <a:pt x="17468" y="31041"/>
                  <a:pt x="17468" y="30890"/>
                </a:cubicBezTo>
                <a:lnTo>
                  <a:pt x="17430" y="30852"/>
                </a:lnTo>
                <a:cubicBezTo>
                  <a:pt x="17392" y="30852"/>
                  <a:pt x="17392" y="30814"/>
                  <a:pt x="17392" y="30814"/>
                </a:cubicBezTo>
                <a:cubicBezTo>
                  <a:pt x="17430" y="30814"/>
                  <a:pt x="17506" y="30776"/>
                  <a:pt x="17506" y="30701"/>
                </a:cubicBezTo>
                <a:lnTo>
                  <a:pt x="17392" y="30549"/>
                </a:lnTo>
                <a:cubicBezTo>
                  <a:pt x="17417" y="30549"/>
                  <a:pt x="17426" y="30566"/>
                  <a:pt x="17429" y="30566"/>
                </a:cubicBezTo>
                <a:cubicBezTo>
                  <a:pt x="17430" y="30566"/>
                  <a:pt x="17430" y="30562"/>
                  <a:pt x="17430" y="30549"/>
                </a:cubicBezTo>
                <a:cubicBezTo>
                  <a:pt x="17430" y="30549"/>
                  <a:pt x="17468" y="30549"/>
                  <a:pt x="17468" y="30511"/>
                </a:cubicBezTo>
                <a:lnTo>
                  <a:pt x="17279" y="30398"/>
                </a:lnTo>
                <a:close/>
                <a:moveTo>
                  <a:pt x="83054" y="30912"/>
                </a:moveTo>
                <a:cubicBezTo>
                  <a:pt x="83033" y="30912"/>
                  <a:pt x="83011" y="30916"/>
                  <a:pt x="82988" y="30927"/>
                </a:cubicBezTo>
                <a:lnTo>
                  <a:pt x="82875" y="31041"/>
                </a:lnTo>
                <a:cubicBezTo>
                  <a:pt x="82875" y="31041"/>
                  <a:pt x="82875" y="31041"/>
                  <a:pt x="82837" y="31079"/>
                </a:cubicBezTo>
                <a:cubicBezTo>
                  <a:pt x="82837" y="31116"/>
                  <a:pt x="82799" y="31154"/>
                  <a:pt x="82799" y="31230"/>
                </a:cubicBezTo>
                <a:lnTo>
                  <a:pt x="82913" y="31343"/>
                </a:lnTo>
                <a:cubicBezTo>
                  <a:pt x="83064" y="31343"/>
                  <a:pt x="83215" y="31343"/>
                  <a:pt x="83291" y="31268"/>
                </a:cubicBezTo>
                <a:cubicBezTo>
                  <a:pt x="83329" y="31268"/>
                  <a:pt x="83366" y="31192"/>
                  <a:pt x="83366" y="31116"/>
                </a:cubicBezTo>
                <a:cubicBezTo>
                  <a:pt x="83366" y="31079"/>
                  <a:pt x="83366" y="31079"/>
                  <a:pt x="83366" y="31079"/>
                </a:cubicBezTo>
                <a:lnTo>
                  <a:pt x="83215" y="30965"/>
                </a:lnTo>
                <a:lnTo>
                  <a:pt x="83177" y="30965"/>
                </a:lnTo>
                <a:cubicBezTo>
                  <a:pt x="83151" y="30938"/>
                  <a:pt x="83105" y="30912"/>
                  <a:pt x="83054" y="30912"/>
                </a:cubicBezTo>
                <a:close/>
                <a:moveTo>
                  <a:pt x="78300" y="31003"/>
                </a:moveTo>
                <a:cubicBezTo>
                  <a:pt x="78187" y="31003"/>
                  <a:pt x="78149" y="31041"/>
                  <a:pt x="78111" y="31079"/>
                </a:cubicBezTo>
                <a:cubicBezTo>
                  <a:pt x="78073" y="31116"/>
                  <a:pt x="77998" y="31192"/>
                  <a:pt x="78036" y="31305"/>
                </a:cubicBezTo>
                <a:lnTo>
                  <a:pt x="78187" y="31419"/>
                </a:lnTo>
                <a:lnTo>
                  <a:pt x="78300" y="31419"/>
                </a:lnTo>
                <a:lnTo>
                  <a:pt x="78451" y="31268"/>
                </a:lnTo>
                <a:lnTo>
                  <a:pt x="78451" y="31116"/>
                </a:lnTo>
                <a:lnTo>
                  <a:pt x="78300" y="31003"/>
                </a:lnTo>
                <a:close/>
                <a:moveTo>
                  <a:pt x="37695" y="31079"/>
                </a:moveTo>
                <a:cubicBezTo>
                  <a:pt x="37544" y="31079"/>
                  <a:pt x="37430" y="31154"/>
                  <a:pt x="37430" y="31268"/>
                </a:cubicBezTo>
                <a:lnTo>
                  <a:pt x="37544" y="31381"/>
                </a:lnTo>
                <a:cubicBezTo>
                  <a:pt x="37544" y="31419"/>
                  <a:pt x="37544" y="31419"/>
                  <a:pt x="37581" y="31419"/>
                </a:cubicBezTo>
                <a:cubicBezTo>
                  <a:pt x="37619" y="31457"/>
                  <a:pt x="37695" y="31457"/>
                  <a:pt x="37846" y="31457"/>
                </a:cubicBezTo>
                <a:lnTo>
                  <a:pt x="37922" y="31343"/>
                </a:lnTo>
                <a:cubicBezTo>
                  <a:pt x="37959" y="31343"/>
                  <a:pt x="37959" y="31305"/>
                  <a:pt x="37959" y="31305"/>
                </a:cubicBezTo>
                <a:cubicBezTo>
                  <a:pt x="37959" y="31154"/>
                  <a:pt x="37846" y="31079"/>
                  <a:pt x="37695" y="31079"/>
                </a:cubicBezTo>
                <a:close/>
                <a:moveTo>
                  <a:pt x="81514" y="31230"/>
                </a:moveTo>
                <a:lnTo>
                  <a:pt x="81363" y="31343"/>
                </a:lnTo>
                <a:cubicBezTo>
                  <a:pt x="81363" y="31381"/>
                  <a:pt x="81363" y="31381"/>
                  <a:pt x="81325" y="31419"/>
                </a:cubicBezTo>
                <a:lnTo>
                  <a:pt x="81438" y="31608"/>
                </a:lnTo>
                <a:lnTo>
                  <a:pt x="81627" y="31608"/>
                </a:lnTo>
                <a:lnTo>
                  <a:pt x="81741" y="31494"/>
                </a:lnTo>
                <a:lnTo>
                  <a:pt x="81741" y="31381"/>
                </a:lnTo>
                <a:lnTo>
                  <a:pt x="81627" y="31268"/>
                </a:lnTo>
                <a:cubicBezTo>
                  <a:pt x="81627" y="31268"/>
                  <a:pt x="81589" y="31230"/>
                  <a:pt x="81514" y="31230"/>
                </a:cubicBezTo>
                <a:close/>
                <a:moveTo>
                  <a:pt x="15180" y="31532"/>
                </a:moveTo>
                <a:cubicBezTo>
                  <a:pt x="15114" y="31532"/>
                  <a:pt x="15048" y="31570"/>
                  <a:pt x="15086" y="31646"/>
                </a:cubicBezTo>
                <a:lnTo>
                  <a:pt x="15275" y="31646"/>
                </a:lnTo>
                <a:cubicBezTo>
                  <a:pt x="15313" y="31570"/>
                  <a:pt x="15247" y="31532"/>
                  <a:pt x="15180" y="31532"/>
                </a:cubicBezTo>
                <a:close/>
                <a:moveTo>
                  <a:pt x="61098" y="31343"/>
                </a:moveTo>
                <a:cubicBezTo>
                  <a:pt x="61022" y="31419"/>
                  <a:pt x="60984" y="31494"/>
                  <a:pt x="60984" y="31532"/>
                </a:cubicBezTo>
                <a:cubicBezTo>
                  <a:pt x="60984" y="31646"/>
                  <a:pt x="61098" y="31759"/>
                  <a:pt x="61211" y="31759"/>
                </a:cubicBezTo>
                <a:lnTo>
                  <a:pt x="61325" y="31721"/>
                </a:lnTo>
                <a:cubicBezTo>
                  <a:pt x="61400" y="31684"/>
                  <a:pt x="61438" y="31608"/>
                  <a:pt x="61438" y="31570"/>
                </a:cubicBezTo>
                <a:cubicBezTo>
                  <a:pt x="61438" y="31494"/>
                  <a:pt x="61362" y="31381"/>
                  <a:pt x="61249" y="31343"/>
                </a:cubicBezTo>
                <a:close/>
                <a:moveTo>
                  <a:pt x="21816" y="31079"/>
                </a:moveTo>
                <a:cubicBezTo>
                  <a:pt x="21778" y="31079"/>
                  <a:pt x="21702" y="31116"/>
                  <a:pt x="21664" y="31154"/>
                </a:cubicBezTo>
                <a:lnTo>
                  <a:pt x="21664" y="31230"/>
                </a:lnTo>
                <a:cubicBezTo>
                  <a:pt x="21627" y="31268"/>
                  <a:pt x="21551" y="31343"/>
                  <a:pt x="21589" y="31457"/>
                </a:cubicBezTo>
                <a:cubicBezTo>
                  <a:pt x="21589" y="31494"/>
                  <a:pt x="21589" y="31494"/>
                  <a:pt x="21589" y="31494"/>
                </a:cubicBezTo>
                <a:cubicBezTo>
                  <a:pt x="21589" y="31532"/>
                  <a:pt x="21589" y="31532"/>
                  <a:pt x="21551" y="31532"/>
                </a:cubicBezTo>
                <a:cubicBezTo>
                  <a:pt x="21513" y="31570"/>
                  <a:pt x="21513" y="31608"/>
                  <a:pt x="21513" y="31646"/>
                </a:cubicBezTo>
                <a:lnTo>
                  <a:pt x="21513" y="31684"/>
                </a:lnTo>
                <a:lnTo>
                  <a:pt x="21627" y="31759"/>
                </a:lnTo>
                <a:cubicBezTo>
                  <a:pt x="21677" y="31772"/>
                  <a:pt x="21723" y="31776"/>
                  <a:pt x="21765" y="31776"/>
                </a:cubicBezTo>
                <a:cubicBezTo>
                  <a:pt x="21849" y="31776"/>
                  <a:pt x="21916" y="31759"/>
                  <a:pt x="21967" y="31759"/>
                </a:cubicBezTo>
                <a:cubicBezTo>
                  <a:pt x="22005" y="31740"/>
                  <a:pt x="22033" y="31731"/>
                  <a:pt x="22061" y="31731"/>
                </a:cubicBezTo>
                <a:cubicBezTo>
                  <a:pt x="22090" y="31731"/>
                  <a:pt x="22118" y="31740"/>
                  <a:pt x="22156" y="31759"/>
                </a:cubicBezTo>
                <a:lnTo>
                  <a:pt x="22345" y="31646"/>
                </a:lnTo>
                <a:lnTo>
                  <a:pt x="22345" y="31343"/>
                </a:lnTo>
                <a:lnTo>
                  <a:pt x="22156" y="31230"/>
                </a:lnTo>
                <a:cubicBezTo>
                  <a:pt x="22118" y="31230"/>
                  <a:pt x="22080" y="31230"/>
                  <a:pt x="22042" y="31154"/>
                </a:cubicBezTo>
                <a:cubicBezTo>
                  <a:pt x="21967" y="31116"/>
                  <a:pt x="21891" y="31079"/>
                  <a:pt x="21816" y="31079"/>
                </a:cubicBezTo>
                <a:close/>
                <a:moveTo>
                  <a:pt x="22912" y="31116"/>
                </a:moveTo>
                <a:cubicBezTo>
                  <a:pt x="22534" y="31116"/>
                  <a:pt x="22534" y="31457"/>
                  <a:pt x="22534" y="31608"/>
                </a:cubicBezTo>
                <a:lnTo>
                  <a:pt x="22610" y="31684"/>
                </a:lnTo>
                <a:cubicBezTo>
                  <a:pt x="22723" y="31759"/>
                  <a:pt x="22874" y="31797"/>
                  <a:pt x="22988" y="31797"/>
                </a:cubicBezTo>
                <a:cubicBezTo>
                  <a:pt x="23063" y="31759"/>
                  <a:pt x="23139" y="31721"/>
                  <a:pt x="23215" y="31608"/>
                </a:cubicBezTo>
                <a:lnTo>
                  <a:pt x="23215" y="31457"/>
                </a:lnTo>
                <a:cubicBezTo>
                  <a:pt x="23177" y="31457"/>
                  <a:pt x="23177" y="31419"/>
                  <a:pt x="23139" y="31381"/>
                </a:cubicBezTo>
                <a:cubicBezTo>
                  <a:pt x="23063" y="31343"/>
                  <a:pt x="23063" y="31305"/>
                  <a:pt x="23063" y="31230"/>
                </a:cubicBezTo>
                <a:lnTo>
                  <a:pt x="22912" y="31116"/>
                </a:lnTo>
                <a:close/>
                <a:moveTo>
                  <a:pt x="72138" y="31041"/>
                </a:moveTo>
                <a:cubicBezTo>
                  <a:pt x="72100" y="31041"/>
                  <a:pt x="72100" y="31079"/>
                  <a:pt x="72100" y="31079"/>
                </a:cubicBezTo>
                <a:lnTo>
                  <a:pt x="71835" y="31154"/>
                </a:lnTo>
                <a:cubicBezTo>
                  <a:pt x="71835" y="31192"/>
                  <a:pt x="71835" y="31230"/>
                  <a:pt x="71835" y="31268"/>
                </a:cubicBezTo>
                <a:cubicBezTo>
                  <a:pt x="71797" y="31305"/>
                  <a:pt x="71759" y="31381"/>
                  <a:pt x="71759" y="31457"/>
                </a:cubicBezTo>
                <a:lnTo>
                  <a:pt x="71911" y="31570"/>
                </a:lnTo>
                <a:cubicBezTo>
                  <a:pt x="71986" y="31570"/>
                  <a:pt x="72024" y="31608"/>
                  <a:pt x="72100" y="31646"/>
                </a:cubicBezTo>
                <a:cubicBezTo>
                  <a:pt x="72165" y="31711"/>
                  <a:pt x="72259" y="31804"/>
                  <a:pt x="72429" y="31804"/>
                </a:cubicBezTo>
                <a:cubicBezTo>
                  <a:pt x="72456" y="31804"/>
                  <a:pt x="72485" y="31802"/>
                  <a:pt x="72516" y="31797"/>
                </a:cubicBezTo>
                <a:lnTo>
                  <a:pt x="72629" y="31646"/>
                </a:lnTo>
                <a:cubicBezTo>
                  <a:pt x="72629" y="31646"/>
                  <a:pt x="72667" y="31608"/>
                  <a:pt x="72667" y="31608"/>
                </a:cubicBezTo>
                <a:cubicBezTo>
                  <a:pt x="72667" y="31570"/>
                  <a:pt x="72705" y="31532"/>
                  <a:pt x="72705" y="31494"/>
                </a:cubicBezTo>
                <a:cubicBezTo>
                  <a:pt x="72705" y="31457"/>
                  <a:pt x="72705" y="31381"/>
                  <a:pt x="72591" y="31343"/>
                </a:cubicBezTo>
                <a:cubicBezTo>
                  <a:pt x="72591" y="31343"/>
                  <a:pt x="72591" y="31305"/>
                  <a:pt x="72591" y="31305"/>
                </a:cubicBezTo>
                <a:lnTo>
                  <a:pt x="72553" y="31192"/>
                </a:lnTo>
                <a:cubicBezTo>
                  <a:pt x="72516" y="31154"/>
                  <a:pt x="72440" y="31154"/>
                  <a:pt x="72402" y="31154"/>
                </a:cubicBezTo>
                <a:lnTo>
                  <a:pt x="72327" y="31079"/>
                </a:lnTo>
                <a:cubicBezTo>
                  <a:pt x="72251" y="31041"/>
                  <a:pt x="72175" y="31041"/>
                  <a:pt x="72138" y="31041"/>
                </a:cubicBezTo>
                <a:close/>
                <a:moveTo>
                  <a:pt x="55464" y="31230"/>
                </a:moveTo>
                <a:lnTo>
                  <a:pt x="55351" y="31381"/>
                </a:lnTo>
                <a:cubicBezTo>
                  <a:pt x="55389" y="31457"/>
                  <a:pt x="55389" y="31494"/>
                  <a:pt x="55389" y="31532"/>
                </a:cubicBezTo>
                <a:cubicBezTo>
                  <a:pt x="55427" y="31646"/>
                  <a:pt x="55427" y="31759"/>
                  <a:pt x="55616" y="31835"/>
                </a:cubicBezTo>
                <a:lnTo>
                  <a:pt x="55805" y="31835"/>
                </a:lnTo>
                <a:cubicBezTo>
                  <a:pt x="55842" y="31759"/>
                  <a:pt x="55880" y="31684"/>
                  <a:pt x="55880" y="31646"/>
                </a:cubicBezTo>
                <a:cubicBezTo>
                  <a:pt x="55880" y="31419"/>
                  <a:pt x="55691" y="31230"/>
                  <a:pt x="55464" y="31230"/>
                </a:cubicBezTo>
                <a:close/>
                <a:moveTo>
                  <a:pt x="54935" y="31419"/>
                </a:moveTo>
                <a:lnTo>
                  <a:pt x="54859" y="31570"/>
                </a:lnTo>
                <a:cubicBezTo>
                  <a:pt x="54859" y="31570"/>
                  <a:pt x="54859" y="31570"/>
                  <a:pt x="54822" y="31608"/>
                </a:cubicBezTo>
                <a:cubicBezTo>
                  <a:pt x="54822" y="31608"/>
                  <a:pt x="54784" y="31684"/>
                  <a:pt x="54784" y="31759"/>
                </a:cubicBezTo>
                <a:lnTo>
                  <a:pt x="54859" y="31835"/>
                </a:lnTo>
                <a:cubicBezTo>
                  <a:pt x="54935" y="31873"/>
                  <a:pt x="55011" y="31873"/>
                  <a:pt x="55086" y="31873"/>
                </a:cubicBezTo>
                <a:cubicBezTo>
                  <a:pt x="55162" y="31835"/>
                  <a:pt x="55200" y="31759"/>
                  <a:pt x="55200" y="31646"/>
                </a:cubicBezTo>
                <a:cubicBezTo>
                  <a:pt x="55200" y="31608"/>
                  <a:pt x="55162" y="31532"/>
                  <a:pt x="55086" y="31457"/>
                </a:cubicBezTo>
                <a:cubicBezTo>
                  <a:pt x="55049" y="31419"/>
                  <a:pt x="55011" y="31419"/>
                  <a:pt x="54935" y="31419"/>
                </a:cubicBezTo>
                <a:close/>
                <a:moveTo>
                  <a:pt x="16409" y="31532"/>
                </a:moveTo>
                <a:lnTo>
                  <a:pt x="16258" y="31646"/>
                </a:lnTo>
                <a:lnTo>
                  <a:pt x="16258" y="31797"/>
                </a:lnTo>
                <a:lnTo>
                  <a:pt x="16409" y="31910"/>
                </a:lnTo>
                <a:lnTo>
                  <a:pt x="16598" y="31910"/>
                </a:lnTo>
                <a:lnTo>
                  <a:pt x="16712" y="31797"/>
                </a:lnTo>
                <a:lnTo>
                  <a:pt x="16712" y="31646"/>
                </a:lnTo>
                <a:lnTo>
                  <a:pt x="16598" y="31532"/>
                </a:lnTo>
                <a:close/>
                <a:moveTo>
                  <a:pt x="19925" y="31570"/>
                </a:moveTo>
                <a:cubicBezTo>
                  <a:pt x="19812" y="31646"/>
                  <a:pt x="19774" y="31873"/>
                  <a:pt x="19887" y="31948"/>
                </a:cubicBezTo>
                <a:cubicBezTo>
                  <a:pt x="19925" y="31948"/>
                  <a:pt x="20001" y="31986"/>
                  <a:pt x="20039" y="31986"/>
                </a:cubicBezTo>
                <a:lnTo>
                  <a:pt x="20114" y="31910"/>
                </a:lnTo>
                <a:lnTo>
                  <a:pt x="20039" y="31910"/>
                </a:lnTo>
                <a:lnTo>
                  <a:pt x="20228" y="31797"/>
                </a:lnTo>
                <a:lnTo>
                  <a:pt x="20228" y="31684"/>
                </a:lnTo>
                <a:lnTo>
                  <a:pt x="20152" y="31608"/>
                </a:lnTo>
                <a:cubicBezTo>
                  <a:pt x="20076" y="31570"/>
                  <a:pt x="20001" y="31570"/>
                  <a:pt x="19925" y="31570"/>
                </a:cubicBezTo>
                <a:close/>
                <a:moveTo>
                  <a:pt x="79203" y="31542"/>
                </a:moveTo>
                <a:cubicBezTo>
                  <a:pt x="79160" y="31542"/>
                  <a:pt x="79113" y="31551"/>
                  <a:pt x="79056" y="31570"/>
                </a:cubicBezTo>
                <a:cubicBezTo>
                  <a:pt x="78981" y="31608"/>
                  <a:pt x="78943" y="31684"/>
                  <a:pt x="78943" y="31721"/>
                </a:cubicBezTo>
                <a:lnTo>
                  <a:pt x="79056" y="31873"/>
                </a:lnTo>
                <a:cubicBezTo>
                  <a:pt x="79094" y="31873"/>
                  <a:pt x="79132" y="31910"/>
                  <a:pt x="79170" y="31910"/>
                </a:cubicBezTo>
                <a:cubicBezTo>
                  <a:pt x="79195" y="31936"/>
                  <a:pt x="79273" y="32014"/>
                  <a:pt x="79380" y="32014"/>
                </a:cubicBezTo>
                <a:cubicBezTo>
                  <a:pt x="79430" y="32014"/>
                  <a:pt x="79487" y="31997"/>
                  <a:pt x="79548" y="31948"/>
                </a:cubicBezTo>
                <a:lnTo>
                  <a:pt x="79586" y="31835"/>
                </a:lnTo>
                <a:lnTo>
                  <a:pt x="79586" y="31684"/>
                </a:lnTo>
                <a:lnTo>
                  <a:pt x="79434" y="31570"/>
                </a:lnTo>
                <a:lnTo>
                  <a:pt x="79321" y="31570"/>
                </a:lnTo>
                <a:cubicBezTo>
                  <a:pt x="79283" y="31551"/>
                  <a:pt x="79245" y="31542"/>
                  <a:pt x="79203" y="31542"/>
                </a:cubicBezTo>
                <a:close/>
                <a:moveTo>
                  <a:pt x="80039" y="31684"/>
                </a:moveTo>
                <a:cubicBezTo>
                  <a:pt x="79813" y="31684"/>
                  <a:pt x="79661" y="31759"/>
                  <a:pt x="79623" y="31835"/>
                </a:cubicBezTo>
                <a:lnTo>
                  <a:pt x="79737" y="32024"/>
                </a:lnTo>
                <a:cubicBezTo>
                  <a:pt x="79762" y="32024"/>
                  <a:pt x="79797" y="32026"/>
                  <a:pt x="79836" y="32026"/>
                </a:cubicBezTo>
                <a:cubicBezTo>
                  <a:pt x="79972" y="32026"/>
                  <a:pt x="80161" y="32003"/>
                  <a:pt x="80191" y="31797"/>
                </a:cubicBezTo>
                <a:lnTo>
                  <a:pt x="80039" y="31684"/>
                </a:lnTo>
                <a:close/>
                <a:moveTo>
                  <a:pt x="81642" y="31668"/>
                </a:moveTo>
                <a:cubicBezTo>
                  <a:pt x="81564" y="31668"/>
                  <a:pt x="81492" y="31695"/>
                  <a:pt x="81438" y="31721"/>
                </a:cubicBezTo>
                <a:cubicBezTo>
                  <a:pt x="81249" y="31835"/>
                  <a:pt x="81249" y="32062"/>
                  <a:pt x="81438" y="32099"/>
                </a:cubicBezTo>
                <a:lnTo>
                  <a:pt x="81627" y="32024"/>
                </a:lnTo>
                <a:lnTo>
                  <a:pt x="81627" y="32024"/>
                </a:lnTo>
                <a:cubicBezTo>
                  <a:pt x="81627" y="32062"/>
                  <a:pt x="81589" y="32062"/>
                  <a:pt x="81627" y="32062"/>
                </a:cubicBezTo>
                <a:cubicBezTo>
                  <a:pt x="81665" y="32062"/>
                  <a:pt x="81816" y="32024"/>
                  <a:pt x="81816" y="31873"/>
                </a:cubicBezTo>
                <a:cubicBezTo>
                  <a:pt x="81816" y="31835"/>
                  <a:pt x="81816" y="31797"/>
                  <a:pt x="81816" y="31759"/>
                </a:cubicBezTo>
                <a:lnTo>
                  <a:pt x="81741" y="31684"/>
                </a:lnTo>
                <a:cubicBezTo>
                  <a:pt x="81707" y="31672"/>
                  <a:pt x="81674" y="31668"/>
                  <a:pt x="81642" y="31668"/>
                </a:cubicBezTo>
                <a:close/>
                <a:moveTo>
                  <a:pt x="43290" y="31646"/>
                </a:moveTo>
                <a:lnTo>
                  <a:pt x="43139" y="31721"/>
                </a:lnTo>
                <a:lnTo>
                  <a:pt x="43139" y="31759"/>
                </a:lnTo>
                <a:cubicBezTo>
                  <a:pt x="43139" y="31873"/>
                  <a:pt x="43177" y="31910"/>
                  <a:pt x="43215" y="31948"/>
                </a:cubicBezTo>
                <a:lnTo>
                  <a:pt x="43215" y="31986"/>
                </a:lnTo>
                <a:lnTo>
                  <a:pt x="43328" y="32137"/>
                </a:lnTo>
                <a:cubicBezTo>
                  <a:pt x="43404" y="32137"/>
                  <a:pt x="43479" y="32099"/>
                  <a:pt x="43555" y="32062"/>
                </a:cubicBezTo>
                <a:cubicBezTo>
                  <a:pt x="43593" y="32024"/>
                  <a:pt x="43631" y="31948"/>
                  <a:pt x="43631" y="31835"/>
                </a:cubicBezTo>
                <a:cubicBezTo>
                  <a:pt x="43631" y="31759"/>
                  <a:pt x="43593" y="31721"/>
                  <a:pt x="43555" y="31646"/>
                </a:cubicBezTo>
                <a:close/>
                <a:moveTo>
                  <a:pt x="5256" y="32137"/>
                </a:moveTo>
                <a:lnTo>
                  <a:pt x="5142" y="32251"/>
                </a:lnTo>
                <a:cubicBezTo>
                  <a:pt x="5067" y="32402"/>
                  <a:pt x="5180" y="32477"/>
                  <a:pt x="5369" y="32477"/>
                </a:cubicBezTo>
                <a:lnTo>
                  <a:pt x="5634" y="32440"/>
                </a:lnTo>
                <a:lnTo>
                  <a:pt x="5634" y="32402"/>
                </a:lnTo>
                <a:cubicBezTo>
                  <a:pt x="5634" y="32288"/>
                  <a:pt x="5596" y="32251"/>
                  <a:pt x="5558" y="32213"/>
                </a:cubicBezTo>
                <a:cubicBezTo>
                  <a:pt x="5483" y="32175"/>
                  <a:pt x="5369" y="32137"/>
                  <a:pt x="5256" y="32137"/>
                </a:cubicBezTo>
                <a:close/>
                <a:moveTo>
                  <a:pt x="58035" y="32099"/>
                </a:moveTo>
                <a:cubicBezTo>
                  <a:pt x="57922" y="32137"/>
                  <a:pt x="57808" y="32251"/>
                  <a:pt x="57808" y="32326"/>
                </a:cubicBezTo>
                <a:cubicBezTo>
                  <a:pt x="57808" y="32402"/>
                  <a:pt x="57884" y="32477"/>
                  <a:pt x="57960" y="32477"/>
                </a:cubicBezTo>
                <a:lnTo>
                  <a:pt x="58111" y="32364"/>
                </a:lnTo>
                <a:cubicBezTo>
                  <a:pt x="58111" y="32402"/>
                  <a:pt x="58111" y="32440"/>
                  <a:pt x="58111" y="32440"/>
                </a:cubicBezTo>
                <a:cubicBezTo>
                  <a:pt x="58149" y="32440"/>
                  <a:pt x="58300" y="32402"/>
                  <a:pt x="58300" y="32288"/>
                </a:cubicBezTo>
                <a:lnTo>
                  <a:pt x="58300" y="32213"/>
                </a:lnTo>
                <a:cubicBezTo>
                  <a:pt x="58262" y="32137"/>
                  <a:pt x="58149" y="32099"/>
                  <a:pt x="58035" y="32099"/>
                </a:cubicBezTo>
                <a:close/>
                <a:moveTo>
                  <a:pt x="5369" y="32477"/>
                </a:moveTo>
                <a:cubicBezTo>
                  <a:pt x="5369" y="32515"/>
                  <a:pt x="5407" y="32515"/>
                  <a:pt x="5407" y="32515"/>
                </a:cubicBezTo>
                <a:cubicBezTo>
                  <a:pt x="5407" y="32515"/>
                  <a:pt x="5407" y="32477"/>
                  <a:pt x="5369" y="32477"/>
                </a:cubicBezTo>
                <a:close/>
                <a:moveTo>
                  <a:pt x="20886" y="32084"/>
                </a:moveTo>
                <a:cubicBezTo>
                  <a:pt x="20858" y="32084"/>
                  <a:pt x="20828" y="32088"/>
                  <a:pt x="20795" y="32099"/>
                </a:cubicBezTo>
                <a:lnTo>
                  <a:pt x="20681" y="32213"/>
                </a:lnTo>
                <a:cubicBezTo>
                  <a:pt x="20681" y="32213"/>
                  <a:pt x="20681" y="32251"/>
                  <a:pt x="20681" y="32288"/>
                </a:cubicBezTo>
                <a:cubicBezTo>
                  <a:pt x="20681" y="32402"/>
                  <a:pt x="20719" y="32553"/>
                  <a:pt x="20946" y="32629"/>
                </a:cubicBezTo>
                <a:lnTo>
                  <a:pt x="21097" y="32591"/>
                </a:lnTo>
                <a:cubicBezTo>
                  <a:pt x="21135" y="32553"/>
                  <a:pt x="21173" y="32477"/>
                  <a:pt x="21173" y="32402"/>
                </a:cubicBezTo>
                <a:cubicBezTo>
                  <a:pt x="21173" y="32288"/>
                  <a:pt x="21135" y="32213"/>
                  <a:pt x="21059" y="32137"/>
                </a:cubicBezTo>
                <a:cubicBezTo>
                  <a:pt x="21006" y="32110"/>
                  <a:pt x="20953" y="32084"/>
                  <a:pt x="20886" y="32084"/>
                </a:cubicBezTo>
                <a:close/>
                <a:moveTo>
                  <a:pt x="67038" y="32298"/>
                </a:moveTo>
                <a:cubicBezTo>
                  <a:pt x="67005" y="32298"/>
                  <a:pt x="66977" y="32307"/>
                  <a:pt x="66958" y="32326"/>
                </a:cubicBezTo>
                <a:cubicBezTo>
                  <a:pt x="66807" y="32364"/>
                  <a:pt x="66769" y="32591"/>
                  <a:pt x="66882" y="32667"/>
                </a:cubicBezTo>
                <a:cubicBezTo>
                  <a:pt x="66958" y="32704"/>
                  <a:pt x="66996" y="32704"/>
                  <a:pt x="67071" y="32704"/>
                </a:cubicBezTo>
                <a:lnTo>
                  <a:pt x="67109" y="32629"/>
                </a:lnTo>
                <a:lnTo>
                  <a:pt x="67071" y="32629"/>
                </a:lnTo>
                <a:lnTo>
                  <a:pt x="67223" y="32515"/>
                </a:lnTo>
                <a:lnTo>
                  <a:pt x="67223" y="32440"/>
                </a:lnTo>
                <a:lnTo>
                  <a:pt x="67147" y="32326"/>
                </a:lnTo>
                <a:cubicBezTo>
                  <a:pt x="67109" y="32307"/>
                  <a:pt x="67071" y="32298"/>
                  <a:pt x="67038" y="32298"/>
                </a:cubicBezTo>
                <a:close/>
                <a:moveTo>
                  <a:pt x="54708" y="32175"/>
                </a:moveTo>
                <a:lnTo>
                  <a:pt x="54557" y="32213"/>
                </a:lnTo>
                <a:cubicBezTo>
                  <a:pt x="54519" y="32251"/>
                  <a:pt x="54519" y="32288"/>
                  <a:pt x="54519" y="32288"/>
                </a:cubicBezTo>
                <a:cubicBezTo>
                  <a:pt x="54444" y="32402"/>
                  <a:pt x="54406" y="32515"/>
                  <a:pt x="54406" y="32704"/>
                </a:cubicBezTo>
                <a:lnTo>
                  <a:pt x="54557" y="32780"/>
                </a:lnTo>
                <a:cubicBezTo>
                  <a:pt x="54784" y="32780"/>
                  <a:pt x="54897" y="32629"/>
                  <a:pt x="54897" y="32440"/>
                </a:cubicBezTo>
                <a:cubicBezTo>
                  <a:pt x="54897" y="32288"/>
                  <a:pt x="54822" y="32213"/>
                  <a:pt x="54708" y="32175"/>
                </a:cubicBezTo>
                <a:close/>
                <a:moveTo>
                  <a:pt x="82648" y="32402"/>
                </a:moveTo>
                <a:cubicBezTo>
                  <a:pt x="82497" y="32402"/>
                  <a:pt x="82383" y="32477"/>
                  <a:pt x="82346" y="32591"/>
                </a:cubicBezTo>
                <a:lnTo>
                  <a:pt x="82421" y="32742"/>
                </a:lnTo>
                <a:cubicBezTo>
                  <a:pt x="82459" y="32742"/>
                  <a:pt x="82497" y="32780"/>
                  <a:pt x="82535" y="32780"/>
                </a:cubicBezTo>
                <a:lnTo>
                  <a:pt x="82724" y="32704"/>
                </a:lnTo>
                <a:cubicBezTo>
                  <a:pt x="82724" y="32667"/>
                  <a:pt x="82762" y="32629"/>
                  <a:pt x="82762" y="32553"/>
                </a:cubicBezTo>
                <a:lnTo>
                  <a:pt x="82762" y="32515"/>
                </a:lnTo>
                <a:lnTo>
                  <a:pt x="82648" y="32402"/>
                </a:lnTo>
                <a:close/>
                <a:moveTo>
                  <a:pt x="3933" y="32251"/>
                </a:moveTo>
                <a:lnTo>
                  <a:pt x="3819" y="32326"/>
                </a:lnTo>
                <a:cubicBezTo>
                  <a:pt x="3706" y="32591"/>
                  <a:pt x="3744" y="32780"/>
                  <a:pt x="3933" y="32856"/>
                </a:cubicBezTo>
                <a:lnTo>
                  <a:pt x="4084" y="32818"/>
                </a:lnTo>
                <a:cubicBezTo>
                  <a:pt x="4159" y="32780"/>
                  <a:pt x="4311" y="32667"/>
                  <a:pt x="4311" y="32477"/>
                </a:cubicBezTo>
                <a:cubicBezTo>
                  <a:pt x="4311" y="32440"/>
                  <a:pt x="4311" y="32402"/>
                  <a:pt x="4311" y="32326"/>
                </a:cubicBezTo>
                <a:lnTo>
                  <a:pt x="4159" y="32251"/>
                </a:lnTo>
                <a:close/>
                <a:moveTo>
                  <a:pt x="43064" y="32477"/>
                </a:moveTo>
                <a:lnTo>
                  <a:pt x="42912" y="32553"/>
                </a:lnTo>
                <a:cubicBezTo>
                  <a:pt x="42874" y="32742"/>
                  <a:pt x="42988" y="32893"/>
                  <a:pt x="43139" y="32893"/>
                </a:cubicBezTo>
                <a:lnTo>
                  <a:pt x="43290" y="32780"/>
                </a:lnTo>
                <a:cubicBezTo>
                  <a:pt x="43290" y="32780"/>
                  <a:pt x="43290" y="32742"/>
                  <a:pt x="43290" y="32742"/>
                </a:cubicBezTo>
                <a:cubicBezTo>
                  <a:pt x="43290" y="32591"/>
                  <a:pt x="43215" y="32477"/>
                  <a:pt x="43064" y="32477"/>
                </a:cubicBezTo>
                <a:close/>
                <a:moveTo>
                  <a:pt x="78225" y="32251"/>
                </a:moveTo>
                <a:lnTo>
                  <a:pt x="78111" y="32326"/>
                </a:lnTo>
                <a:cubicBezTo>
                  <a:pt x="78111" y="32326"/>
                  <a:pt x="78073" y="32364"/>
                  <a:pt x="78036" y="32402"/>
                </a:cubicBezTo>
                <a:cubicBezTo>
                  <a:pt x="77960" y="32477"/>
                  <a:pt x="77847" y="32591"/>
                  <a:pt x="77847" y="32704"/>
                </a:cubicBezTo>
                <a:cubicBezTo>
                  <a:pt x="77847" y="32780"/>
                  <a:pt x="77884" y="32856"/>
                  <a:pt x="77960" y="32893"/>
                </a:cubicBezTo>
                <a:lnTo>
                  <a:pt x="78073" y="32969"/>
                </a:lnTo>
                <a:cubicBezTo>
                  <a:pt x="78225" y="32931"/>
                  <a:pt x="78338" y="32893"/>
                  <a:pt x="78414" y="32818"/>
                </a:cubicBezTo>
                <a:cubicBezTo>
                  <a:pt x="78489" y="32780"/>
                  <a:pt x="78527" y="32742"/>
                  <a:pt x="78565" y="32742"/>
                </a:cubicBezTo>
                <a:lnTo>
                  <a:pt x="78678" y="32667"/>
                </a:lnTo>
                <a:cubicBezTo>
                  <a:pt x="78678" y="32629"/>
                  <a:pt x="78678" y="32629"/>
                  <a:pt x="78678" y="32591"/>
                </a:cubicBezTo>
                <a:cubicBezTo>
                  <a:pt x="78678" y="32515"/>
                  <a:pt x="78640" y="32477"/>
                  <a:pt x="78603" y="32440"/>
                </a:cubicBezTo>
                <a:lnTo>
                  <a:pt x="78603" y="32402"/>
                </a:lnTo>
                <a:lnTo>
                  <a:pt x="78489" y="32251"/>
                </a:lnTo>
                <a:close/>
                <a:moveTo>
                  <a:pt x="79826" y="32386"/>
                </a:moveTo>
                <a:cubicBezTo>
                  <a:pt x="79746" y="32386"/>
                  <a:pt x="79666" y="32413"/>
                  <a:pt x="79586" y="32440"/>
                </a:cubicBezTo>
                <a:cubicBezTo>
                  <a:pt x="79434" y="32553"/>
                  <a:pt x="79359" y="32818"/>
                  <a:pt x="79510" y="32931"/>
                </a:cubicBezTo>
                <a:cubicBezTo>
                  <a:pt x="79548" y="32969"/>
                  <a:pt x="79623" y="33007"/>
                  <a:pt x="79737" y="33007"/>
                </a:cubicBezTo>
                <a:lnTo>
                  <a:pt x="79813" y="33007"/>
                </a:lnTo>
                <a:cubicBezTo>
                  <a:pt x="80002" y="32893"/>
                  <a:pt x="80002" y="32704"/>
                  <a:pt x="80002" y="32591"/>
                </a:cubicBezTo>
                <a:cubicBezTo>
                  <a:pt x="80002" y="32591"/>
                  <a:pt x="80002" y="32553"/>
                  <a:pt x="80002" y="32515"/>
                </a:cubicBezTo>
                <a:lnTo>
                  <a:pt x="79926" y="32402"/>
                </a:lnTo>
                <a:cubicBezTo>
                  <a:pt x="79893" y="32391"/>
                  <a:pt x="79859" y="32386"/>
                  <a:pt x="79826" y="32386"/>
                </a:cubicBezTo>
                <a:close/>
                <a:moveTo>
                  <a:pt x="81249" y="32667"/>
                </a:moveTo>
                <a:lnTo>
                  <a:pt x="81098" y="32780"/>
                </a:lnTo>
                <a:lnTo>
                  <a:pt x="81098" y="32931"/>
                </a:lnTo>
                <a:lnTo>
                  <a:pt x="81249" y="33045"/>
                </a:lnTo>
                <a:cubicBezTo>
                  <a:pt x="81363" y="33045"/>
                  <a:pt x="81438" y="33045"/>
                  <a:pt x="81476" y="33007"/>
                </a:cubicBezTo>
                <a:cubicBezTo>
                  <a:pt x="81514" y="32969"/>
                  <a:pt x="81589" y="32893"/>
                  <a:pt x="81589" y="32818"/>
                </a:cubicBezTo>
                <a:lnTo>
                  <a:pt x="81552" y="32780"/>
                </a:lnTo>
                <a:lnTo>
                  <a:pt x="81438" y="32667"/>
                </a:lnTo>
                <a:close/>
                <a:moveTo>
                  <a:pt x="17406" y="32615"/>
                </a:moveTo>
                <a:cubicBezTo>
                  <a:pt x="17340" y="32615"/>
                  <a:pt x="17269" y="32657"/>
                  <a:pt x="17241" y="32742"/>
                </a:cubicBezTo>
                <a:lnTo>
                  <a:pt x="17354" y="32893"/>
                </a:lnTo>
                <a:cubicBezTo>
                  <a:pt x="17317" y="32893"/>
                  <a:pt x="17279" y="32856"/>
                  <a:pt x="17279" y="32856"/>
                </a:cubicBezTo>
                <a:lnTo>
                  <a:pt x="17279" y="32893"/>
                </a:lnTo>
                <a:cubicBezTo>
                  <a:pt x="17279" y="32931"/>
                  <a:pt x="17317" y="32969"/>
                  <a:pt x="17317" y="33007"/>
                </a:cubicBezTo>
                <a:cubicBezTo>
                  <a:pt x="17354" y="33045"/>
                  <a:pt x="17402" y="33054"/>
                  <a:pt x="17449" y="33054"/>
                </a:cubicBezTo>
                <a:cubicBezTo>
                  <a:pt x="17496" y="33054"/>
                  <a:pt x="17543" y="33045"/>
                  <a:pt x="17581" y="33045"/>
                </a:cubicBezTo>
                <a:lnTo>
                  <a:pt x="17695" y="32969"/>
                </a:lnTo>
                <a:lnTo>
                  <a:pt x="17695" y="32931"/>
                </a:lnTo>
                <a:cubicBezTo>
                  <a:pt x="17695" y="32818"/>
                  <a:pt x="17619" y="32629"/>
                  <a:pt x="17468" y="32629"/>
                </a:cubicBezTo>
                <a:cubicBezTo>
                  <a:pt x="17449" y="32619"/>
                  <a:pt x="17428" y="32615"/>
                  <a:pt x="17406" y="32615"/>
                </a:cubicBezTo>
                <a:close/>
                <a:moveTo>
                  <a:pt x="40265" y="32662"/>
                </a:moveTo>
                <a:cubicBezTo>
                  <a:pt x="40026" y="32662"/>
                  <a:pt x="39963" y="32821"/>
                  <a:pt x="39963" y="32856"/>
                </a:cubicBezTo>
                <a:lnTo>
                  <a:pt x="40077" y="33007"/>
                </a:lnTo>
                <a:lnTo>
                  <a:pt x="40115" y="33007"/>
                </a:lnTo>
                <a:cubicBezTo>
                  <a:pt x="40141" y="33034"/>
                  <a:pt x="40187" y="33060"/>
                  <a:pt x="40265" y="33060"/>
                </a:cubicBezTo>
                <a:cubicBezTo>
                  <a:pt x="40297" y="33060"/>
                  <a:pt x="40335" y="33056"/>
                  <a:pt x="40379" y="33045"/>
                </a:cubicBezTo>
                <a:lnTo>
                  <a:pt x="40455" y="32931"/>
                </a:lnTo>
                <a:lnTo>
                  <a:pt x="40455" y="32780"/>
                </a:lnTo>
                <a:lnTo>
                  <a:pt x="40341" y="32667"/>
                </a:lnTo>
                <a:cubicBezTo>
                  <a:pt x="40314" y="32663"/>
                  <a:pt x="40289" y="32662"/>
                  <a:pt x="40265" y="32662"/>
                </a:cubicBezTo>
                <a:close/>
                <a:moveTo>
                  <a:pt x="52704" y="32704"/>
                </a:moveTo>
                <a:cubicBezTo>
                  <a:pt x="52591" y="32704"/>
                  <a:pt x="52515" y="32742"/>
                  <a:pt x="52440" y="32780"/>
                </a:cubicBezTo>
                <a:cubicBezTo>
                  <a:pt x="52402" y="32818"/>
                  <a:pt x="52364" y="32856"/>
                  <a:pt x="52364" y="32969"/>
                </a:cubicBezTo>
                <a:lnTo>
                  <a:pt x="52364" y="33007"/>
                </a:lnTo>
                <a:lnTo>
                  <a:pt x="52515" y="33120"/>
                </a:lnTo>
                <a:lnTo>
                  <a:pt x="52704" y="33120"/>
                </a:lnTo>
                <a:lnTo>
                  <a:pt x="52818" y="33007"/>
                </a:lnTo>
                <a:lnTo>
                  <a:pt x="52818" y="32818"/>
                </a:lnTo>
                <a:lnTo>
                  <a:pt x="52704" y="32704"/>
                </a:lnTo>
                <a:close/>
                <a:moveTo>
                  <a:pt x="24214" y="32755"/>
                </a:moveTo>
                <a:cubicBezTo>
                  <a:pt x="24089" y="32755"/>
                  <a:pt x="24037" y="32835"/>
                  <a:pt x="24008" y="32893"/>
                </a:cubicBezTo>
                <a:lnTo>
                  <a:pt x="24046" y="32893"/>
                </a:lnTo>
                <a:lnTo>
                  <a:pt x="23857" y="33007"/>
                </a:lnTo>
                <a:cubicBezTo>
                  <a:pt x="23857" y="33007"/>
                  <a:pt x="23857" y="33045"/>
                  <a:pt x="23857" y="33045"/>
                </a:cubicBezTo>
                <a:cubicBezTo>
                  <a:pt x="23857" y="33082"/>
                  <a:pt x="23895" y="33234"/>
                  <a:pt x="24046" y="33271"/>
                </a:cubicBezTo>
                <a:lnTo>
                  <a:pt x="24198" y="33158"/>
                </a:lnTo>
                <a:lnTo>
                  <a:pt x="24198" y="33158"/>
                </a:lnTo>
                <a:cubicBezTo>
                  <a:pt x="24198" y="33196"/>
                  <a:pt x="24160" y="33196"/>
                  <a:pt x="24160" y="33196"/>
                </a:cubicBezTo>
                <a:lnTo>
                  <a:pt x="24311" y="33196"/>
                </a:lnTo>
                <a:lnTo>
                  <a:pt x="24424" y="33082"/>
                </a:lnTo>
                <a:lnTo>
                  <a:pt x="24424" y="32893"/>
                </a:lnTo>
                <a:lnTo>
                  <a:pt x="24349" y="32780"/>
                </a:lnTo>
                <a:cubicBezTo>
                  <a:pt x="24296" y="32762"/>
                  <a:pt x="24251" y="32755"/>
                  <a:pt x="24214" y="32755"/>
                </a:cubicBezTo>
                <a:close/>
                <a:moveTo>
                  <a:pt x="20711" y="32614"/>
                </a:moveTo>
                <a:cubicBezTo>
                  <a:pt x="20667" y="32614"/>
                  <a:pt x="20619" y="32619"/>
                  <a:pt x="20568" y="32629"/>
                </a:cubicBezTo>
                <a:lnTo>
                  <a:pt x="20417" y="32742"/>
                </a:lnTo>
                <a:cubicBezTo>
                  <a:pt x="20417" y="32893"/>
                  <a:pt x="20455" y="33082"/>
                  <a:pt x="20606" y="33196"/>
                </a:cubicBezTo>
                <a:cubicBezTo>
                  <a:pt x="20689" y="33251"/>
                  <a:pt x="20792" y="33286"/>
                  <a:pt x="20916" y="33286"/>
                </a:cubicBezTo>
                <a:cubicBezTo>
                  <a:pt x="20961" y="33286"/>
                  <a:pt x="21009" y="33282"/>
                  <a:pt x="21059" y="33271"/>
                </a:cubicBezTo>
                <a:lnTo>
                  <a:pt x="21173" y="33158"/>
                </a:lnTo>
                <a:cubicBezTo>
                  <a:pt x="21173" y="32931"/>
                  <a:pt x="21135" y="32818"/>
                  <a:pt x="20984" y="32704"/>
                </a:cubicBezTo>
                <a:cubicBezTo>
                  <a:pt x="20929" y="32649"/>
                  <a:pt x="20833" y="32614"/>
                  <a:pt x="20711" y="32614"/>
                </a:cubicBezTo>
                <a:close/>
                <a:moveTo>
                  <a:pt x="78036" y="32969"/>
                </a:moveTo>
                <a:lnTo>
                  <a:pt x="77847" y="33082"/>
                </a:lnTo>
                <a:cubicBezTo>
                  <a:pt x="77847" y="33120"/>
                  <a:pt x="77847" y="33158"/>
                  <a:pt x="77809" y="33196"/>
                </a:cubicBezTo>
                <a:lnTo>
                  <a:pt x="77922" y="33385"/>
                </a:lnTo>
                <a:lnTo>
                  <a:pt x="78073" y="33385"/>
                </a:lnTo>
                <a:lnTo>
                  <a:pt x="78149" y="33309"/>
                </a:lnTo>
                <a:cubicBezTo>
                  <a:pt x="78187" y="33271"/>
                  <a:pt x="78225" y="33234"/>
                  <a:pt x="78225" y="33158"/>
                </a:cubicBezTo>
                <a:cubicBezTo>
                  <a:pt x="78225" y="33120"/>
                  <a:pt x="78225" y="33007"/>
                  <a:pt x="78036" y="32969"/>
                </a:cubicBezTo>
                <a:close/>
                <a:moveTo>
                  <a:pt x="55842" y="32969"/>
                </a:moveTo>
                <a:lnTo>
                  <a:pt x="55691" y="33045"/>
                </a:lnTo>
                <a:cubicBezTo>
                  <a:pt x="55691" y="33045"/>
                  <a:pt x="55691" y="33082"/>
                  <a:pt x="55653" y="33082"/>
                </a:cubicBezTo>
                <a:cubicBezTo>
                  <a:pt x="55616" y="33120"/>
                  <a:pt x="55578" y="33158"/>
                  <a:pt x="55578" y="33234"/>
                </a:cubicBezTo>
                <a:cubicBezTo>
                  <a:pt x="55578" y="33309"/>
                  <a:pt x="55616" y="33385"/>
                  <a:pt x="55767" y="33423"/>
                </a:cubicBezTo>
                <a:lnTo>
                  <a:pt x="55956" y="33347"/>
                </a:lnTo>
                <a:cubicBezTo>
                  <a:pt x="55994" y="33271"/>
                  <a:pt x="56032" y="33234"/>
                  <a:pt x="56032" y="33158"/>
                </a:cubicBezTo>
                <a:cubicBezTo>
                  <a:pt x="56032" y="33045"/>
                  <a:pt x="55956" y="32969"/>
                  <a:pt x="55842" y="32969"/>
                </a:cubicBezTo>
                <a:close/>
                <a:moveTo>
                  <a:pt x="76599" y="32856"/>
                </a:moveTo>
                <a:lnTo>
                  <a:pt x="76485" y="32969"/>
                </a:lnTo>
                <a:cubicBezTo>
                  <a:pt x="76485" y="33007"/>
                  <a:pt x="76485" y="33045"/>
                  <a:pt x="76485" y="33082"/>
                </a:cubicBezTo>
                <a:cubicBezTo>
                  <a:pt x="76485" y="33158"/>
                  <a:pt x="76485" y="33385"/>
                  <a:pt x="76674" y="33460"/>
                </a:cubicBezTo>
                <a:lnTo>
                  <a:pt x="76864" y="33385"/>
                </a:lnTo>
                <a:lnTo>
                  <a:pt x="76864" y="33385"/>
                </a:lnTo>
                <a:cubicBezTo>
                  <a:pt x="76864" y="33385"/>
                  <a:pt x="76826" y="33423"/>
                  <a:pt x="76826" y="33423"/>
                </a:cubicBezTo>
                <a:lnTo>
                  <a:pt x="76901" y="33423"/>
                </a:lnTo>
                <a:cubicBezTo>
                  <a:pt x="76977" y="33423"/>
                  <a:pt x="77242" y="33423"/>
                  <a:pt x="77242" y="33234"/>
                </a:cubicBezTo>
                <a:lnTo>
                  <a:pt x="77090" y="32969"/>
                </a:lnTo>
                <a:cubicBezTo>
                  <a:pt x="77053" y="32969"/>
                  <a:pt x="76977" y="32969"/>
                  <a:pt x="76939" y="32931"/>
                </a:cubicBezTo>
                <a:cubicBezTo>
                  <a:pt x="76864" y="32893"/>
                  <a:pt x="76750" y="32856"/>
                  <a:pt x="76599" y="32856"/>
                </a:cubicBezTo>
                <a:close/>
                <a:moveTo>
                  <a:pt x="41438" y="33196"/>
                </a:moveTo>
                <a:cubicBezTo>
                  <a:pt x="41287" y="33234"/>
                  <a:pt x="41211" y="33347"/>
                  <a:pt x="41173" y="33423"/>
                </a:cubicBezTo>
                <a:lnTo>
                  <a:pt x="41287" y="33574"/>
                </a:lnTo>
                <a:cubicBezTo>
                  <a:pt x="41551" y="33574"/>
                  <a:pt x="41665" y="33498"/>
                  <a:pt x="41702" y="33423"/>
                </a:cubicBezTo>
                <a:lnTo>
                  <a:pt x="41702" y="33271"/>
                </a:lnTo>
                <a:cubicBezTo>
                  <a:pt x="41627" y="33196"/>
                  <a:pt x="41551" y="33196"/>
                  <a:pt x="41438" y="33196"/>
                </a:cubicBezTo>
                <a:close/>
                <a:moveTo>
                  <a:pt x="13142" y="33256"/>
                </a:moveTo>
                <a:cubicBezTo>
                  <a:pt x="13111" y="33256"/>
                  <a:pt x="13077" y="33260"/>
                  <a:pt x="13044" y="33271"/>
                </a:cubicBezTo>
                <a:cubicBezTo>
                  <a:pt x="12969" y="33271"/>
                  <a:pt x="12931" y="33347"/>
                  <a:pt x="12893" y="33423"/>
                </a:cubicBezTo>
                <a:lnTo>
                  <a:pt x="13044" y="33574"/>
                </a:lnTo>
                <a:cubicBezTo>
                  <a:pt x="13044" y="33601"/>
                  <a:pt x="13082" y="33627"/>
                  <a:pt x="13144" y="33627"/>
                </a:cubicBezTo>
                <a:cubicBezTo>
                  <a:pt x="13170" y="33627"/>
                  <a:pt x="13200" y="33623"/>
                  <a:pt x="13233" y="33612"/>
                </a:cubicBezTo>
                <a:lnTo>
                  <a:pt x="13347" y="33498"/>
                </a:lnTo>
                <a:lnTo>
                  <a:pt x="13347" y="33423"/>
                </a:lnTo>
                <a:lnTo>
                  <a:pt x="13309" y="33309"/>
                </a:lnTo>
                <a:cubicBezTo>
                  <a:pt x="13282" y="33283"/>
                  <a:pt x="13218" y="33256"/>
                  <a:pt x="13142" y="33256"/>
                </a:cubicBezTo>
                <a:close/>
                <a:moveTo>
                  <a:pt x="59850" y="33082"/>
                </a:moveTo>
                <a:cubicBezTo>
                  <a:pt x="59585" y="33082"/>
                  <a:pt x="59472" y="33271"/>
                  <a:pt x="59472" y="33385"/>
                </a:cubicBezTo>
                <a:cubicBezTo>
                  <a:pt x="59472" y="33498"/>
                  <a:pt x="59548" y="33612"/>
                  <a:pt x="59661" y="33650"/>
                </a:cubicBezTo>
                <a:lnTo>
                  <a:pt x="59812" y="33574"/>
                </a:lnTo>
                <a:cubicBezTo>
                  <a:pt x="59868" y="33596"/>
                  <a:pt x="59913" y="33605"/>
                  <a:pt x="59951" y="33605"/>
                </a:cubicBezTo>
                <a:cubicBezTo>
                  <a:pt x="60042" y="33605"/>
                  <a:pt x="60088" y="33552"/>
                  <a:pt x="60115" y="33498"/>
                </a:cubicBezTo>
                <a:cubicBezTo>
                  <a:pt x="60115" y="33460"/>
                  <a:pt x="60115" y="33423"/>
                  <a:pt x="60115" y="33423"/>
                </a:cubicBezTo>
                <a:cubicBezTo>
                  <a:pt x="60115" y="33309"/>
                  <a:pt x="60039" y="33271"/>
                  <a:pt x="60001" y="33234"/>
                </a:cubicBezTo>
                <a:lnTo>
                  <a:pt x="59850" y="33082"/>
                </a:lnTo>
                <a:close/>
                <a:moveTo>
                  <a:pt x="57491" y="33341"/>
                </a:moveTo>
                <a:cubicBezTo>
                  <a:pt x="57264" y="33341"/>
                  <a:pt x="57204" y="33469"/>
                  <a:pt x="57204" y="33536"/>
                </a:cubicBezTo>
                <a:lnTo>
                  <a:pt x="57241" y="33650"/>
                </a:lnTo>
                <a:cubicBezTo>
                  <a:pt x="57286" y="33694"/>
                  <a:pt x="57343" y="33712"/>
                  <a:pt x="57406" y="33712"/>
                </a:cubicBezTo>
                <a:cubicBezTo>
                  <a:pt x="57450" y="33712"/>
                  <a:pt x="57497" y="33703"/>
                  <a:pt x="57544" y="33687"/>
                </a:cubicBezTo>
                <a:cubicBezTo>
                  <a:pt x="57657" y="33687"/>
                  <a:pt x="57695" y="33574"/>
                  <a:pt x="57695" y="33498"/>
                </a:cubicBezTo>
                <a:cubicBezTo>
                  <a:pt x="57695" y="33460"/>
                  <a:pt x="57695" y="33460"/>
                  <a:pt x="57695" y="33423"/>
                </a:cubicBezTo>
                <a:lnTo>
                  <a:pt x="57582" y="33347"/>
                </a:lnTo>
                <a:cubicBezTo>
                  <a:pt x="57549" y="33343"/>
                  <a:pt x="57519" y="33341"/>
                  <a:pt x="57491" y="33341"/>
                </a:cubicBezTo>
                <a:close/>
                <a:moveTo>
                  <a:pt x="379" y="33234"/>
                </a:moveTo>
                <a:lnTo>
                  <a:pt x="227" y="33347"/>
                </a:lnTo>
                <a:cubicBezTo>
                  <a:pt x="227" y="33460"/>
                  <a:pt x="265" y="33574"/>
                  <a:pt x="341" y="33687"/>
                </a:cubicBezTo>
                <a:lnTo>
                  <a:pt x="454" y="33725"/>
                </a:lnTo>
                <a:lnTo>
                  <a:pt x="606" y="33725"/>
                </a:lnTo>
                <a:lnTo>
                  <a:pt x="757" y="33650"/>
                </a:lnTo>
                <a:cubicBezTo>
                  <a:pt x="757" y="33612"/>
                  <a:pt x="757" y="33574"/>
                  <a:pt x="757" y="33536"/>
                </a:cubicBezTo>
                <a:cubicBezTo>
                  <a:pt x="757" y="33460"/>
                  <a:pt x="719" y="33234"/>
                  <a:pt x="379" y="33234"/>
                </a:cubicBezTo>
                <a:close/>
                <a:moveTo>
                  <a:pt x="64009" y="33385"/>
                </a:moveTo>
                <a:cubicBezTo>
                  <a:pt x="63858" y="33385"/>
                  <a:pt x="63744" y="33460"/>
                  <a:pt x="63706" y="33574"/>
                </a:cubicBezTo>
                <a:lnTo>
                  <a:pt x="63820" y="33725"/>
                </a:lnTo>
                <a:cubicBezTo>
                  <a:pt x="63858" y="33725"/>
                  <a:pt x="63858" y="33763"/>
                  <a:pt x="63933" y="33763"/>
                </a:cubicBezTo>
                <a:lnTo>
                  <a:pt x="64085" y="33650"/>
                </a:lnTo>
                <a:cubicBezTo>
                  <a:pt x="64122" y="33650"/>
                  <a:pt x="64160" y="33612"/>
                  <a:pt x="64160" y="33536"/>
                </a:cubicBezTo>
                <a:lnTo>
                  <a:pt x="64160" y="33498"/>
                </a:lnTo>
                <a:lnTo>
                  <a:pt x="64009" y="33385"/>
                </a:lnTo>
                <a:close/>
                <a:moveTo>
                  <a:pt x="48130" y="33385"/>
                </a:moveTo>
                <a:lnTo>
                  <a:pt x="48016" y="33498"/>
                </a:lnTo>
                <a:cubicBezTo>
                  <a:pt x="48016" y="33536"/>
                  <a:pt x="47979" y="33574"/>
                  <a:pt x="47979" y="33650"/>
                </a:cubicBezTo>
                <a:lnTo>
                  <a:pt x="47979" y="33687"/>
                </a:lnTo>
                <a:lnTo>
                  <a:pt x="48016" y="33763"/>
                </a:lnTo>
                <a:cubicBezTo>
                  <a:pt x="48054" y="33782"/>
                  <a:pt x="48101" y="33791"/>
                  <a:pt x="48144" y="33791"/>
                </a:cubicBezTo>
                <a:cubicBezTo>
                  <a:pt x="48186" y="33791"/>
                  <a:pt x="48224" y="33782"/>
                  <a:pt x="48243" y="33763"/>
                </a:cubicBezTo>
                <a:cubicBezTo>
                  <a:pt x="48319" y="33725"/>
                  <a:pt x="48394" y="33650"/>
                  <a:pt x="48394" y="33574"/>
                </a:cubicBezTo>
                <a:cubicBezTo>
                  <a:pt x="48394" y="33498"/>
                  <a:pt x="48357" y="33460"/>
                  <a:pt x="48281" y="33423"/>
                </a:cubicBezTo>
                <a:cubicBezTo>
                  <a:pt x="48243" y="33385"/>
                  <a:pt x="48205" y="33385"/>
                  <a:pt x="48130" y="33385"/>
                </a:cubicBezTo>
                <a:close/>
                <a:moveTo>
                  <a:pt x="16334" y="33612"/>
                </a:moveTo>
                <a:lnTo>
                  <a:pt x="16144" y="33763"/>
                </a:lnTo>
                <a:cubicBezTo>
                  <a:pt x="16144" y="33801"/>
                  <a:pt x="16144" y="33914"/>
                  <a:pt x="16258" y="33952"/>
                </a:cubicBezTo>
                <a:cubicBezTo>
                  <a:pt x="16296" y="33990"/>
                  <a:pt x="16334" y="33990"/>
                  <a:pt x="16447" y="33990"/>
                </a:cubicBezTo>
                <a:lnTo>
                  <a:pt x="16560" y="33876"/>
                </a:lnTo>
                <a:cubicBezTo>
                  <a:pt x="16560" y="33725"/>
                  <a:pt x="16485" y="33650"/>
                  <a:pt x="16334" y="33612"/>
                </a:cubicBezTo>
                <a:close/>
                <a:moveTo>
                  <a:pt x="82082" y="33634"/>
                </a:moveTo>
                <a:cubicBezTo>
                  <a:pt x="82018" y="33634"/>
                  <a:pt x="81945" y="33661"/>
                  <a:pt x="81892" y="33687"/>
                </a:cubicBezTo>
                <a:cubicBezTo>
                  <a:pt x="81816" y="33725"/>
                  <a:pt x="81779" y="33801"/>
                  <a:pt x="81779" y="33876"/>
                </a:cubicBezTo>
                <a:cubicBezTo>
                  <a:pt x="81779" y="33952"/>
                  <a:pt x="81854" y="34028"/>
                  <a:pt x="81968" y="34028"/>
                </a:cubicBezTo>
                <a:lnTo>
                  <a:pt x="82119" y="33914"/>
                </a:lnTo>
                <a:lnTo>
                  <a:pt x="82119" y="33914"/>
                </a:lnTo>
                <a:cubicBezTo>
                  <a:pt x="82119" y="33952"/>
                  <a:pt x="82081" y="33952"/>
                  <a:pt x="82081" y="33952"/>
                </a:cubicBezTo>
                <a:cubicBezTo>
                  <a:pt x="82119" y="33952"/>
                  <a:pt x="82232" y="33914"/>
                  <a:pt x="82232" y="33801"/>
                </a:cubicBezTo>
                <a:cubicBezTo>
                  <a:pt x="82232" y="33763"/>
                  <a:pt x="82232" y="33763"/>
                  <a:pt x="82232" y="33725"/>
                </a:cubicBezTo>
                <a:lnTo>
                  <a:pt x="82157" y="33650"/>
                </a:lnTo>
                <a:cubicBezTo>
                  <a:pt x="82134" y="33638"/>
                  <a:pt x="82109" y="33634"/>
                  <a:pt x="82082" y="33634"/>
                </a:cubicBezTo>
                <a:close/>
                <a:moveTo>
                  <a:pt x="80531" y="33839"/>
                </a:moveTo>
                <a:lnTo>
                  <a:pt x="80342" y="33914"/>
                </a:lnTo>
                <a:lnTo>
                  <a:pt x="80342" y="34065"/>
                </a:lnTo>
                <a:lnTo>
                  <a:pt x="80455" y="34179"/>
                </a:lnTo>
                <a:cubicBezTo>
                  <a:pt x="80606" y="34179"/>
                  <a:pt x="80720" y="34141"/>
                  <a:pt x="80796" y="34028"/>
                </a:cubicBezTo>
                <a:lnTo>
                  <a:pt x="80644" y="33839"/>
                </a:lnTo>
                <a:close/>
                <a:moveTo>
                  <a:pt x="54292" y="33914"/>
                </a:moveTo>
                <a:cubicBezTo>
                  <a:pt x="54292" y="33952"/>
                  <a:pt x="54255" y="33952"/>
                  <a:pt x="54217" y="33952"/>
                </a:cubicBezTo>
                <a:cubicBezTo>
                  <a:pt x="54141" y="33990"/>
                  <a:pt x="53952" y="34065"/>
                  <a:pt x="53952" y="34217"/>
                </a:cubicBezTo>
                <a:lnTo>
                  <a:pt x="54066" y="34330"/>
                </a:lnTo>
                <a:cubicBezTo>
                  <a:pt x="54113" y="34346"/>
                  <a:pt x="54166" y="34355"/>
                  <a:pt x="54221" y="34355"/>
                </a:cubicBezTo>
                <a:cubicBezTo>
                  <a:pt x="54298" y="34355"/>
                  <a:pt x="54377" y="34337"/>
                  <a:pt x="54444" y="34292"/>
                </a:cubicBezTo>
                <a:cubicBezTo>
                  <a:pt x="54481" y="34254"/>
                  <a:pt x="54519" y="34179"/>
                  <a:pt x="54519" y="34103"/>
                </a:cubicBezTo>
                <a:cubicBezTo>
                  <a:pt x="54519" y="34065"/>
                  <a:pt x="54519" y="34028"/>
                  <a:pt x="54519" y="33990"/>
                </a:cubicBezTo>
                <a:lnTo>
                  <a:pt x="54292" y="33914"/>
                </a:lnTo>
                <a:close/>
                <a:moveTo>
                  <a:pt x="39953" y="34201"/>
                </a:moveTo>
                <a:cubicBezTo>
                  <a:pt x="39932" y="34201"/>
                  <a:pt x="39910" y="34206"/>
                  <a:pt x="39888" y="34217"/>
                </a:cubicBezTo>
                <a:lnTo>
                  <a:pt x="39774" y="34330"/>
                </a:lnTo>
                <a:cubicBezTo>
                  <a:pt x="39736" y="34519"/>
                  <a:pt x="39850" y="34633"/>
                  <a:pt x="40001" y="34670"/>
                </a:cubicBezTo>
                <a:lnTo>
                  <a:pt x="40152" y="34519"/>
                </a:lnTo>
                <a:cubicBezTo>
                  <a:pt x="40152" y="34481"/>
                  <a:pt x="40152" y="34481"/>
                  <a:pt x="40152" y="34481"/>
                </a:cubicBezTo>
                <a:cubicBezTo>
                  <a:pt x="40152" y="34443"/>
                  <a:pt x="40190" y="34443"/>
                  <a:pt x="40190" y="34406"/>
                </a:cubicBezTo>
                <a:cubicBezTo>
                  <a:pt x="40190" y="34368"/>
                  <a:pt x="40190" y="34292"/>
                  <a:pt x="40077" y="34254"/>
                </a:cubicBezTo>
                <a:cubicBezTo>
                  <a:pt x="40050" y="34228"/>
                  <a:pt x="40004" y="34201"/>
                  <a:pt x="39953" y="34201"/>
                </a:cubicBezTo>
                <a:close/>
                <a:moveTo>
                  <a:pt x="17685" y="34310"/>
                </a:moveTo>
                <a:cubicBezTo>
                  <a:pt x="17651" y="34310"/>
                  <a:pt x="17616" y="34318"/>
                  <a:pt x="17581" y="34330"/>
                </a:cubicBezTo>
                <a:lnTo>
                  <a:pt x="17468" y="34443"/>
                </a:lnTo>
                <a:cubicBezTo>
                  <a:pt x="17468" y="34595"/>
                  <a:pt x="17695" y="34746"/>
                  <a:pt x="17808" y="34746"/>
                </a:cubicBezTo>
                <a:cubicBezTo>
                  <a:pt x="17921" y="34746"/>
                  <a:pt x="17997" y="34670"/>
                  <a:pt x="17997" y="34595"/>
                </a:cubicBezTo>
                <a:lnTo>
                  <a:pt x="17846" y="34481"/>
                </a:lnTo>
                <a:lnTo>
                  <a:pt x="17884" y="34481"/>
                </a:lnTo>
                <a:cubicBezTo>
                  <a:pt x="17831" y="34351"/>
                  <a:pt x="17761" y="34310"/>
                  <a:pt x="17685" y="34310"/>
                </a:cubicBezTo>
                <a:close/>
                <a:moveTo>
                  <a:pt x="20215" y="34230"/>
                </a:moveTo>
                <a:cubicBezTo>
                  <a:pt x="20170" y="34230"/>
                  <a:pt x="20123" y="34239"/>
                  <a:pt x="20076" y="34254"/>
                </a:cubicBezTo>
                <a:cubicBezTo>
                  <a:pt x="19850" y="34330"/>
                  <a:pt x="19774" y="34595"/>
                  <a:pt x="19925" y="34746"/>
                </a:cubicBezTo>
                <a:lnTo>
                  <a:pt x="20039" y="34746"/>
                </a:lnTo>
                <a:cubicBezTo>
                  <a:pt x="20266" y="34746"/>
                  <a:pt x="20417" y="34633"/>
                  <a:pt x="20417" y="34406"/>
                </a:cubicBezTo>
                <a:cubicBezTo>
                  <a:pt x="20417" y="34406"/>
                  <a:pt x="20417" y="34406"/>
                  <a:pt x="20417" y="34368"/>
                </a:cubicBezTo>
                <a:lnTo>
                  <a:pt x="20379" y="34292"/>
                </a:lnTo>
                <a:cubicBezTo>
                  <a:pt x="20335" y="34248"/>
                  <a:pt x="20277" y="34230"/>
                  <a:pt x="20215" y="34230"/>
                </a:cubicBezTo>
                <a:close/>
                <a:moveTo>
                  <a:pt x="18355" y="34358"/>
                </a:moveTo>
                <a:cubicBezTo>
                  <a:pt x="18321" y="34358"/>
                  <a:pt x="18289" y="34361"/>
                  <a:pt x="18262" y="34368"/>
                </a:cubicBezTo>
                <a:cubicBezTo>
                  <a:pt x="18186" y="34406"/>
                  <a:pt x="18110" y="34519"/>
                  <a:pt x="18148" y="34633"/>
                </a:cubicBezTo>
                <a:lnTo>
                  <a:pt x="18186" y="34670"/>
                </a:lnTo>
                <a:cubicBezTo>
                  <a:pt x="18241" y="34726"/>
                  <a:pt x="18378" y="34761"/>
                  <a:pt x="18491" y="34761"/>
                </a:cubicBezTo>
                <a:cubicBezTo>
                  <a:pt x="18533" y="34761"/>
                  <a:pt x="18572" y="34756"/>
                  <a:pt x="18602" y="34746"/>
                </a:cubicBezTo>
                <a:cubicBezTo>
                  <a:pt x="18715" y="34708"/>
                  <a:pt x="18791" y="34633"/>
                  <a:pt x="18791" y="34557"/>
                </a:cubicBezTo>
                <a:lnTo>
                  <a:pt x="18753" y="34481"/>
                </a:lnTo>
                <a:cubicBezTo>
                  <a:pt x="18691" y="34420"/>
                  <a:pt x="18504" y="34358"/>
                  <a:pt x="18355" y="34358"/>
                </a:cubicBezTo>
                <a:close/>
                <a:moveTo>
                  <a:pt x="47205" y="34816"/>
                </a:moveTo>
                <a:lnTo>
                  <a:pt x="47185" y="34822"/>
                </a:lnTo>
                <a:cubicBezTo>
                  <a:pt x="47193" y="34822"/>
                  <a:pt x="47200" y="34820"/>
                  <a:pt x="47205" y="34816"/>
                </a:cubicBezTo>
                <a:close/>
                <a:moveTo>
                  <a:pt x="19207" y="34481"/>
                </a:moveTo>
                <a:cubicBezTo>
                  <a:pt x="19093" y="34481"/>
                  <a:pt x="19018" y="34481"/>
                  <a:pt x="18980" y="34519"/>
                </a:cubicBezTo>
                <a:cubicBezTo>
                  <a:pt x="18942" y="34557"/>
                  <a:pt x="18904" y="34633"/>
                  <a:pt x="18942" y="34784"/>
                </a:cubicBezTo>
                <a:lnTo>
                  <a:pt x="19056" y="34859"/>
                </a:lnTo>
                <a:lnTo>
                  <a:pt x="19169" y="34859"/>
                </a:lnTo>
                <a:lnTo>
                  <a:pt x="19320" y="34746"/>
                </a:lnTo>
                <a:lnTo>
                  <a:pt x="19320" y="34595"/>
                </a:lnTo>
                <a:lnTo>
                  <a:pt x="19207" y="34481"/>
                </a:lnTo>
                <a:close/>
                <a:moveTo>
                  <a:pt x="46958" y="33952"/>
                </a:moveTo>
                <a:cubicBezTo>
                  <a:pt x="46920" y="33990"/>
                  <a:pt x="46882" y="34028"/>
                  <a:pt x="46844" y="34103"/>
                </a:cubicBezTo>
                <a:cubicBezTo>
                  <a:pt x="46806" y="34103"/>
                  <a:pt x="46769" y="34179"/>
                  <a:pt x="46769" y="34179"/>
                </a:cubicBezTo>
                <a:lnTo>
                  <a:pt x="46580" y="34254"/>
                </a:lnTo>
                <a:cubicBezTo>
                  <a:pt x="46580" y="34406"/>
                  <a:pt x="46580" y="34481"/>
                  <a:pt x="46617" y="34557"/>
                </a:cubicBezTo>
                <a:cubicBezTo>
                  <a:pt x="46655" y="34595"/>
                  <a:pt x="46655" y="34633"/>
                  <a:pt x="46655" y="34708"/>
                </a:cubicBezTo>
                <a:lnTo>
                  <a:pt x="46731" y="34859"/>
                </a:lnTo>
                <a:cubicBezTo>
                  <a:pt x="46806" y="34897"/>
                  <a:pt x="46882" y="34897"/>
                  <a:pt x="46920" y="34897"/>
                </a:cubicBezTo>
                <a:lnTo>
                  <a:pt x="47033" y="34897"/>
                </a:lnTo>
                <a:lnTo>
                  <a:pt x="47147" y="34822"/>
                </a:lnTo>
                <a:lnTo>
                  <a:pt x="47109" y="34822"/>
                </a:lnTo>
                <a:lnTo>
                  <a:pt x="47222" y="34784"/>
                </a:lnTo>
                <a:lnTo>
                  <a:pt x="47222" y="34784"/>
                </a:lnTo>
                <a:cubicBezTo>
                  <a:pt x="47222" y="34784"/>
                  <a:pt x="47222" y="34806"/>
                  <a:pt x="47205" y="34816"/>
                </a:cubicBezTo>
                <a:lnTo>
                  <a:pt x="47205" y="34816"/>
                </a:lnTo>
                <a:lnTo>
                  <a:pt x="47336" y="34784"/>
                </a:lnTo>
                <a:cubicBezTo>
                  <a:pt x="47374" y="34708"/>
                  <a:pt x="47374" y="34595"/>
                  <a:pt x="47374" y="34519"/>
                </a:cubicBezTo>
                <a:cubicBezTo>
                  <a:pt x="47411" y="34406"/>
                  <a:pt x="47411" y="34292"/>
                  <a:pt x="47449" y="34217"/>
                </a:cubicBezTo>
                <a:lnTo>
                  <a:pt x="47374" y="34141"/>
                </a:lnTo>
                <a:cubicBezTo>
                  <a:pt x="47374" y="34141"/>
                  <a:pt x="47411" y="34103"/>
                  <a:pt x="47411" y="34103"/>
                </a:cubicBezTo>
                <a:cubicBezTo>
                  <a:pt x="47411" y="34028"/>
                  <a:pt x="47374" y="33952"/>
                  <a:pt x="47222" y="33952"/>
                </a:cubicBezTo>
                <a:lnTo>
                  <a:pt x="47185" y="33990"/>
                </a:lnTo>
                <a:cubicBezTo>
                  <a:pt x="47147" y="33952"/>
                  <a:pt x="47071" y="33952"/>
                  <a:pt x="46958" y="33952"/>
                </a:cubicBezTo>
                <a:close/>
                <a:moveTo>
                  <a:pt x="81022" y="34676"/>
                </a:moveTo>
                <a:cubicBezTo>
                  <a:pt x="80983" y="34676"/>
                  <a:pt x="80944" y="34685"/>
                  <a:pt x="80909" y="34708"/>
                </a:cubicBezTo>
                <a:cubicBezTo>
                  <a:pt x="80871" y="34708"/>
                  <a:pt x="80833" y="34746"/>
                  <a:pt x="80796" y="34859"/>
                </a:cubicBezTo>
                <a:lnTo>
                  <a:pt x="80909" y="34973"/>
                </a:lnTo>
                <a:cubicBezTo>
                  <a:pt x="80962" y="35000"/>
                  <a:pt x="81035" y="35026"/>
                  <a:pt x="81113" y="35026"/>
                </a:cubicBezTo>
                <a:cubicBezTo>
                  <a:pt x="81145" y="35026"/>
                  <a:pt x="81178" y="35022"/>
                  <a:pt x="81211" y="35011"/>
                </a:cubicBezTo>
                <a:cubicBezTo>
                  <a:pt x="81249" y="34973"/>
                  <a:pt x="81325" y="34935"/>
                  <a:pt x="81325" y="34859"/>
                </a:cubicBezTo>
                <a:lnTo>
                  <a:pt x="81249" y="34746"/>
                </a:lnTo>
                <a:cubicBezTo>
                  <a:pt x="81197" y="34720"/>
                  <a:pt x="81109" y="34676"/>
                  <a:pt x="81022" y="34676"/>
                </a:cubicBezTo>
                <a:close/>
                <a:moveTo>
                  <a:pt x="2080" y="34670"/>
                </a:moveTo>
                <a:cubicBezTo>
                  <a:pt x="1778" y="34746"/>
                  <a:pt x="1626" y="34935"/>
                  <a:pt x="1778" y="35162"/>
                </a:cubicBezTo>
                <a:lnTo>
                  <a:pt x="1853" y="35237"/>
                </a:lnTo>
                <a:cubicBezTo>
                  <a:pt x="2004" y="35237"/>
                  <a:pt x="2080" y="35200"/>
                  <a:pt x="2156" y="35200"/>
                </a:cubicBezTo>
                <a:cubicBezTo>
                  <a:pt x="2156" y="35162"/>
                  <a:pt x="2193" y="35162"/>
                  <a:pt x="2231" y="35162"/>
                </a:cubicBezTo>
                <a:lnTo>
                  <a:pt x="2383" y="35048"/>
                </a:lnTo>
                <a:cubicBezTo>
                  <a:pt x="2383" y="34935"/>
                  <a:pt x="2345" y="34859"/>
                  <a:pt x="2307" y="34822"/>
                </a:cubicBezTo>
                <a:cubicBezTo>
                  <a:pt x="2269" y="34822"/>
                  <a:pt x="2269" y="34784"/>
                  <a:pt x="2269" y="34784"/>
                </a:cubicBezTo>
                <a:lnTo>
                  <a:pt x="2080" y="34670"/>
                </a:lnTo>
                <a:close/>
                <a:moveTo>
                  <a:pt x="32024" y="34822"/>
                </a:moveTo>
                <a:lnTo>
                  <a:pt x="31872" y="34973"/>
                </a:lnTo>
                <a:cubicBezTo>
                  <a:pt x="31872" y="35048"/>
                  <a:pt x="31948" y="35124"/>
                  <a:pt x="31948" y="35162"/>
                </a:cubicBezTo>
                <a:lnTo>
                  <a:pt x="32061" y="35237"/>
                </a:lnTo>
                <a:lnTo>
                  <a:pt x="32213" y="35237"/>
                </a:lnTo>
                <a:lnTo>
                  <a:pt x="32326" y="35086"/>
                </a:lnTo>
                <a:cubicBezTo>
                  <a:pt x="32326" y="35086"/>
                  <a:pt x="32364" y="35048"/>
                  <a:pt x="32364" y="35011"/>
                </a:cubicBezTo>
                <a:lnTo>
                  <a:pt x="32251" y="34822"/>
                </a:lnTo>
                <a:close/>
                <a:moveTo>
                  <a:pt x="76788" y="34822"/>
                </a:moveTo>
                <a:lnTo>
                  <a:pt x="76674" y="34935"/>
                </a:lnTo>
                <a:cubicBezTo>
                  <a:pt x="76637" y="35124"/>
                  <a:pt x="76712" y="35237"/>
                  <a:pt x="76901" y="35275"/>
                </a:cubicBezTo>
                <a:lnTo>
                  <a:pt x="77053" y="35200"/>
                </a:lnTo>
                <a:cubicBezTo>
                  <a:pt x="77053" y="35162"/>
                  <a:pt x="77053" y="35162"/>
                  <a:pt x="77053" y="35162"/>
                </a:cubicBezTo>
                <a:cubicBezTo>
                  <a:pt x="77090" y="35124"/>
                  <a:pt x="77128" y="35086"/>
                  <a:pt x="77128" y="35011"/>
                </a:cubicBezTo>
                <a:cubicBezTo>
                  <a:pt x="77128" y="34973"/>
                  <a:pt x="77128" y="34935"/>
                  <a:pt x="77090" y="34935"/>
                </a:cubicBezTo>
                <a:lnTo>
                  <a:pt x="76977" y="34822"/>
                </a:lnTo>
                <a:close/>
                <a:moveTo>
                  <a:pt x="11192" y="35048"/>
                </a:moveTo>
                <a:cubicBezTo>
                  <a:pt x="11078" y="35048"/>
                  <a:pt x="11003" y="35048"/>
                  <a:pt x="10927" y="35086"/>
                </a:cubicBezTo>
                <a:cubicBezTo>
                  <a:pt x="10889" y="35124"/>
                  <a:pt x="10851" y="35200"/>
                  <a:pt x="10851" y="35275"/>
                </a:cubicBezTo>
                <a:lnTo>
                  <a:pt x="10851" y="35313"/>
                </a:lnTo>
                <a:lnTo>
                  <a:pt x="11003" y="35426"/>
                </a:lnTo>
                <a:lnTo>
                  <a:pt x="11154" y="35426"/>
                </a:lnTo>
                <a:lnTo>
                  <a:pt x="11305" y="35313"/>
                </a:lnTo>
                <a:lnTo>
                  <a:pt x="11305" y="35162"/>
                </a:lnTo>
                <a:lnTo>
                  <a:pt x="11192" y="35048"/>
                </a:lnTo>
                <a:close/>
                <a:moveTo>
                  <a:pt x="1587" y="35145"/>
                </a:moveTo>
                <a:cubicBezTo>
                  <a:pt x="1563" y="35145"/>
                  <a:pt x="1538" y="35149"/>
                  <a:pt x="1513" y="35162"/>
                </a:cubicBezTo>
                <a:lnTo>
                  <a:pt x="1400" y="35275"/>
                </a:lnTo>
                <a:lnTo>
                  <a:pt x="1400" y="35351"/>
                </a:lnTo>
                <a:lnTo>
                  <a:pt x="1513" y="35502"/>
                </a:lnTo>
                <a:cubicBezTo>
                  <a:pt x="1513" y="35502"/>
                  <a:pt x="1551" y="35540"/>
                  <a:pt x="1626" y="35540"/>
                </a:cubicBezTo>
                <a:lnTo>
                  <a:pt x="1778" y="35389"/>
                </a:lnTo>
                <a:cubicBezTo>
                  <a:pt x="1778" y="35313"/>
                  <a:pt x="1778" y="35237"/>
                  <a:pt x="1702" y="35162"/>
                </a:cubicBezTo>
                <a:cubicBezTo>
                  <a:pt x="1677" y="35162"/>
                  <a:pt x="1635" y="35145"/>
                  <a:pt x="1587" y="35145"/>
                </a:cubicBezTo>
                <a:close/>
                <a:moveTo>
                  <a:pt x="85106" y="35200"/>
                </a:moveTo>
                <a:lnTo>
                  <a:pt x="84954" y="35313"/>
                </a:lnTo>
                <a:lnTo>
                  <a:pt x="84954" y="35426"/>
                </a:lnTo>
                <a:lnTo>
                  <a:pt x="85106" y="35540"/>
                </a:lnTo>
                <a:cubicBezTo>
                  <a:pt x="85132" y="35567"/>
                  <a:pt x="85178" y="35593"/>
                  <a:pt x="85229" y="35593"/>
                </a:cubicBezTo>
                <a:cubicBezTo>
                  <a:pt x="85250" y="35593"/>
                  <a:pt x="85272" y="35589"/>
                  <a:pt x="85295" y="35578"/>
                </a:cubicBezTo>
                <a:lnTo>
                  <a:pt x="85408" y="35464"/>
                </a:lnTo>
                <a:lnTo>
                  <a:pt x="85408" y="35313"/>
                </a:lnTo>
                <a:lnTo>
                  <a:pt x="85295" y="35200"/>
                </a:lnTo>
                <a:close/>
                <a:moveTo>
                  <a:pt x="75895" y="35033"/>
                </a:moveTo>
                <a:cubicBezTo>
                  <a:pt x="75817" y="35033"/>
                  <a:pt x="75745" y="35059"/>
                  <a:pt x="75691" y="35086"/>
                </a:cubicBezTo>
                <a:cubicBezTo>
                  <a:pt x="75578" y="35162"/>
                  <a:pt x="75578" y="35275"/>
                  <a:pt x="75540" y="35351"/>
                </a:cubicBezTo>
                <a:cubicBezTo>
                  <a:pt x="75540" y="35389"/>
                  <a:pt x="75540" y="35464"/>
                  <a:pt x="75540" y="35464"/>
                </a:cubicBezTo>
                <a:lnTo>
                  <a:pt x="75578" y="35616"/>
                </a:lnTo>
                <a:cubicBezTo>
                  <a:pt x="75622" y="35660"/>
                  <a:pt x="75693" y="35678"/>
                  <a:pt x="75758" y="35678"/>
                </a:cubicBezTo>
                <a:cubicBezTo>
                  <a:pt x="75805" y="35678"/>
                  <a:pt x="75849" y="35669"/>
                  <a:pt x="75881" y="35653"/>
                </a:cubicBezTo>
                <a:cubicBezTo>
                  <a:pt x="76032" y="35578"/>
                  <a:pt x="76145" y="35426"/>
                  <a:pt x="76145" y="35275"/>
                </a:cubicBezTo>
                <a:cubicBezTo>
                  <a:pt x="76145" y="35200"/>
                  <a:pt x="76107" y="35162"/>
                  <a:pt x="76070" y="35086"/>
                </a:cubicBezTo>
                <a:lnTo>
                  <a:pt x="75994" y="35048"/>
                </a:lnTo>
                <a:cubicBezTo>
                  <a:pt x="75961" y="35037"/>
                  <a:pt x="75928" y="35033"/>
                  <a:pt x="75895" y="35033"/>
                </a:cubicBezTo>
                <a:close/>
                <a:moveTo>
                  <a:pt x="77960" y="35048"/>
                </a:moveTo>
                <a:lnTo>
                  <a:pt x="77809" y="35162"/>
                </a:lnTo>
                <a:lnTo>
                  <a:pt x="77809" y="35464"/>
                </a:lnTo>
                <a:cubicBezTo>
                  <a:pt x="77733" y="35464"/>
                  <a:pt x="77657" y="35502"/>
                  <a:pt x="77620" y="35578"/>
                </a:cubicBezTo>
                <a:lnTo>
                  <a:pt x="77771" y="35729"/>
                </a:lnTo>
                <a:lnTo>
                  <a:pt x="77695" y="35729"/>
                </a:lnTo>
                <a:cubicBezTo>
                  <a:pt x="77695" y="35767"/>
                  <a:pt x="77733" y="35880"/>
                  <a:pt x="77847" y="35880"/>
                </a:cubicBezTo>
                <a:lnTo>
                  <a:pt x="77922" y="35880"/>
                </a:lnTo>
                <a:cubicBezTo>
                  <a:pt x="77998" y="35880"/>
                  <a:pt x="78073" y="35805"/>
                  <a:pt x="78073" y="35729"/>
                </a:cubicBezTo>
                <a:cubicBezTo>
                  <a:pt x="78073" y="35653"/>
                  <a:pt x="78036" y="35616"/>
                  <a:pt x="78036" y="35578"/>
                </a:cubicBezTo>
                <a:cubicBezTo>
                  <a:pt x="78111" y="35578"/>
                  <a:pt x="78225" y="35540"/>
                  <a:pt x="78300" y="35426"/>
                </a:cubicBezTo>
                <a:lnTo>
                  <a:pt x="78225" y="35275"/>
                </a:lnTo>
                <a:cubicBezTo>
                  <a:pt x="78225" y="35275"/>
                  <a:pt x="78225" y="35237"/>
                  <a:pt x="78187" y="35200"/>
                </a:cubicBezTo>
                <a:cubicBezTo>
                  <a:pt x="78149" y="35162"/>
                  <a:pt x="78111" y="35048"/>
                  <a:pt x="77960" y="35048"/>
                </a:cubicBezTo>
                <a:close/>
                <a:moveTo>
                  <a:pt x="83549" y="35269"/>
                </a:moveTo>
                <a:cubicBezTo>
                  <a:pt x="83509" y="35269"/>
                  <a:pt x="83472" y="35275"/>
                  <a:pt x="83442" y="35275"/>
                </a:cubicBezTo>
                <a:lnTo>
                  <a:pt x="83215" y="35313"/>
                </a:lnTo>
                <a:cubicBezTo>
                  <a:pt x="83215" y="35351"/>
                  <a:pt x="83215" y="35389"/>
                  <a:pt x="83177" y="35426"/>
                </a:cubicBezTo>
                <a:cubicBezTo>
                  <a:pt x="83140" y="35502"/>
                  <a:pt x="83102" y="35616"/>
                  <a:pt x="83102" y="35805"/>
                </a:cubicBezTo>
                <a:lnTo>
                  <a:pt x="83291" y="35918"/>
                </a:lnTo>
                <a:cubicBezTo>
                  <a:pt x="83316" y="35918"/>
                  <a:pt x="83341" y="35935"/>
                  <a:pt x="83378" y="35935"/>
                </a:cubicBezTo>
                <a:cubicBezTo>
                  <a:pt x="83396" y="35935"/>
                  <a:pt x="83417" y="35931"/>
                  <a:pt x="83442" y="35918"/>
                </a:cubicBezTo>
                <a:cubicBezTo>
                  <a:pt x="83518" y="35880"/>
                  <a:pt x="83518" y="35880"/>
                  <a:pt x="83555" y="35805"/>
                </a:cubicBezTo>
                <a:cubicBezTo>
                  <a:pt x="83669" y="35767"/>
                  <a:pt x="83820" y="35691"/>
                  <a:pt x="83820" y="35502"/>
                </a:cubicBezTo>
                <a:cubicBezTo>
                  <a:pt x="83820" y="35464"/>
                  <a:pt x="83820" y="35426"/>
                  <a:pt x="83782" y="35389"/>
                </a:cubicBezTo>
                <a:lnTo>
                  <a:pt x="83745" y="35351"/>
                </a:lnTo>
                <a:cubicBezTo>
                  <a:pt x="83676" y="35283"/>
                  <a:pt x="83608" y="35269"/>
                  <a:pt x="83549" y="35269"/>
                </a:cubicBezTo>
                <a:close/>
                <a:moveTo>
                  <a:pt x="35578" y="35540"/>
                </a:moveTo>
                <a:lnTo>
                  <a:pt x="35389" y="35616"/>
                </a:lnTo>
                <a:lnTo>
                  <a:pt x="35351" y="35616"/>
                </a:lnTo>
                <a:cubicBezTo>
                  <a:pt x="35351" y="35691"/>
                  <a:pt x="35275" y="35767"/>
                  <a:pt x="35313" y="35842"/>
                </a:cubicBezTo>
                <a:lnTo>
                  <a:pt x="35464" y="35956"/>
                </a:lnTo>
                <a:lnTo>
                  <a:pt x="35691" y="35956"/>
                </a:lnTo>
                <a:lnTo>
                  <a:pt x="35842" y="35842"/>
                </a:lnTo>
                <a:lnTo>
                  <a:pt x="35842" y="35805"/>
                </a:lnTo>
                <a:cubicBezTo>
                  <a:pt x="35842" y="35653"/>
                  <a:pt x="35691" y="35578"/>
                  <a:pt x="35578" y="35540"/>
                </a:cubicBezTo>
                <a:close/>
                <a:moveTo>
                  <a:pt x="34141" y="35540"/>
                </a:moveTo>
                <a:lnTo>
                  <a:pt x="33914" y="35616"/>
                </a:lnTo>
                <a:cubicBezTo>
                  <a:pt x="33876" y="35653"/>
                  <a:pt x="33763" y="35729"/>
                  <a:pt x="33801" y="35880"/>
                </a:cubicBezTo>
                <a:lnTo>
                  <a:pt x="33838" y="35918"/>
                </a:lnTo>
                <a:cubicBezTo>
                  <a:pt x="33921" y="35973"/>
                  <a:pt x="34025" y="36008"/>
                  <a:pt x="34119" y="36008"/>
                </a:cubicBezTo>
                <a:cubicBezTo>
                  <a:pt x="34153" y="36008"/>
                  <a:pt x="34186" y="36004"/>
                  <a:pt x="34217" y="35994"/>
                </a:cubicBezTo>
                <a:cubicBezTo>
                  <a:pt x="34330" y="35956"/>
                  <a:pt x="34406" y="35880"/>
                  <a:pt x="34406" y="35767"/>
                </a:cubicBezTo>
                <a:cubicBezTo>
                  <a:pt x="34406" y="35729"/>
                  <a:pt x="34406" y="35729"/>
                  <a:pt x="34368" y="35691"/>
                </a:cubicBezTo>
                <a:lnTo>
                  <a:pt x="34217" y="35616"/>
                </a:lnTo>
                <a:cubicBezTo>
                  <a:pt x="34217" y="35578"/>
                  <a:pt x="34179" y="35540"/>
                  <a:pt x="34141" y="35540"/>
                </a:cubicBezTo>
                <a:close/>
                <a:moveTo>
                  <a:pt x="48848" y="35729"/>
                </a:moveTo>
                <a:lnTo>
                  <a:pt x="48583" y="35805"/>
                </a:lnTo>
                <a:cubicBezTo>
                  <a:pt x="48583" y="35805"/>
                  <a:pt x="48546" y="35842"/>
                  <a:pt x="48546" y="35880"/>
                </a:cubicBezTo>
                <a:cubicBezTo>
                  <a:pt x="48508" y="35918"/>
                  <a:pt x="48470" y="35956"/>
                  <a:pt x="48470" y="35994"/>
                </a:cubicBezTo>
                <a:cubicBezTo>
                  <a:pt x="48470" y="36031"/>
                  <a:pt x="48470" y="36107"/>
                  <a:pt x="48621" y="36145"/>
                </a:cubicBezTo>
                <a:lnTo>
                  <a:pt x="48772" y="36031"/>
                </a:lnTo>
                <a:cubicBezTo>
                  <a:pt x="48772" y="36031"/>
                  <a:pt x="48772" y="36069"/>
                  <a:pt x="48772" y="36069"/>
                </a:cubicBezTo>
                <a:cubicBezTo>
                  <a:pt x="48735" y="36107"/>
                  <a:pt x="48735" y="36107"/>
                  <a:pt x="48697" y="36107"/>
                </a:cubicBezTo>
                <a:cubicBezTo>
                  <a:pt x="48735" y="36107"/>
                  <a:pt x="48772" y="36107"/>
                  <a:pt x="48810" y="36145"/>
                </a:cubicBezTo>
                <a:lnTo>
                  <a:pt x="48848" y="36145"/>
                </a:lnTo>
                <a:lnTo>
                  <a:pt x="49037" y="36069"/>
                </a:lnTo>
                <a:cubicBezTo>
                  <a:pt x="49037" y="36031"/>
                  <a:pt x="49037" y="35994"/>
                  <a:pt x="49037" y="35994"/>
                </a:cubicBezTo>
                <a:cubicBezTo>
                  <a:pt x="49037" y="35842"/>
                  <a:pt x="48924" y="35805"/>
                  <a:pt x="48886" y="35767"/>
                </a:cubicBezTo>
                <a:cubicBezTo>
                  <a:pt x="48848" y="35729"/>
                  <a:pt x="48848" y="35729"/>
                  <a:pt x="48848" y="35729"/>
                </a:cubicBezTo>
                <a:close/>
                <a:moveTo>
                  <a:pt x="15237" y="35653"/>
                </a:moveTo>
                <a:cubicBezTo>
                  <a:pt x="15161" y="35653"/>
                  <a:pt x="14972" y="35653"/>
                  <a:pt x="14935" y="35805"/>
                </a:cubicBezTo>
                <a:lnTo>
                  <a:pt x="15010" y="35918"/>
                </a:lnTo>
                <a:cubicBezTo>
                  <a:pt x="15048" y="35956"/>
                  <a:pt x="15048" y="35956"/>
                  <a:pt x="15048" y="35994"/>
                </a:cubicBezTo>
                <a:cubicBezTo>
                  <a:pt x="15081" y="36059"/>
                  <a:pt x="15170" y="36152"/>
                  <a:pt x="15315" y="36152"/>
                </a:cubicBezTo>
                <a:cubicBezTo>
                  <a:pt x="15338" y="36152"/>
                  <a:pt x="15362" y="36150"/>
                  <a:pt x="15388" y="36145"/>
                </a:cubicBezTo>
                <a:lnTo>
                  <a:pt x="15464" y="36107"/>
                </a:lnTo>
                <a:cubicBezTo>
                  <a:pt x="15540" y="36069"/>
                  <a:pt x="15577" y="36031"/>
                  <a:pt x="15577" y="35956"/>
                </a:cubicBezTo>
                <a:cubicBezTo>
                  <a:pt x="15577" y="35918"/>
                  <a:pt x="15540" y="35842"/>
                  <a:pt x="15502" y="35805"/>
                </a:cubicBezTo>
                <a:cubicBezTo>
                  <a:pt x="15464" y="35805"/>
                  <a:pt x="15464" y="35767"/>
                  <a:pt x="15464" y="35767"/>
                </a:cubicBezTo>
                <a:lnTo>
                  <a:pt x="15313" y="35653"/>
                </a:lnTo>
                <a:close/>
                <a:moveTo>
                  <a:pt x="8734" y="35351"/>
                </a:moveTo>
                <a:cubicBezTo>
                  <a:pt x="8696" y="35351"/>
                  <a:pt x="8470" y="35389"/>
                  <a:pt x="8394" y="35540"/>
                </a:cubicBezTo>
                <a:lnTo>
                  <a:pt x="8470" y="35691"/>
                </a:lnTo>
                <a:cubicBezTo>
                  <a:pt x="8470" y="35691"/>
                  <a:pt x="8432" y="35653"/>
                  <a:pt x="8432" y="35653"/>
                </a:cubicBezTo>
                <a:lnTo>
                  <a:pt x="8432" y="35653"/>
                </a:lnTo>
                <a:lnTo>
                  <a:pt x="8545" y="35805"/>
                </a:lnTo>
                <a:lnTo>
                  <a:pt x="8621" y="35805"/>
                </a:lnTo>
                <a:lnTo>
                  <a:pt x="8507" y="35880"/>
                </a:lnTo>
                <a:cubicBezTo>
                  <a:pt x="8507" y="35842"/>
                  <a:pt x="8507" y="35842"/>
                  <a:pt x="8507" y="35842"/>
                </a:cubicBezTo>
                <a:cubicBezTo>
                  <a:pt x="8470" y="35842"/>
                  <a:pt x="8356" y="35918"/>
                  <a:pt x="8394" y="36069"/>
                </a:cubicBezTo>
                <a:lnTo>
                  <a:pt x="8432" y="36145"/>
                </a:lnTo>
                <a:cubicBezTo>
                  <a:pt x="8488" y="36164"/>
                  <a:pt x="8536" y="36173"/>
                  <a:pt x="8578" y="36173"/>
                </a:cubicBezTo>
                <a:cubicBezTo>
                  <a:pt x="8621" y="36173"/>
                  <a:pt x="8659" y="36164"/>
                  <a:pt x="8696" y="36145"/>
                </a:cubicBezTo>
                <a:cubicBezTo>
                  <a:pt x="8885" y="36069"/>
                  <a:pt x="8885" y="35842"/>
                  <a:pt x="8734" y="35767"/>
                </a:cubicBezTo>
                <a:cubicBezTo>
                  <a:pt x="8734" y="35767"/>
                  <a:pt x="8772" y="35767"/>
                  <a:pt x="8810" y="35729"/>
                </a:cubicBezTo>
                <a:cubicBezTo>
                  <a:pt x="8885" y="35691"/>
                  <a:pt x="8885" y="35616"/>
                  <a:pt x="8885" y="35540"/>
                </a:cubicBezTo>
                <a:cubicBezTo>
                  <a:pt x="8885" y="35502"/>
                  <a:pt x="8885" y="35464"/>
                  <a:pt x="8885" y="35464"/>
                </a:cubicBezTo>
                <a:lnTo>
                  <a:pt x="8734" y="35351"/>
                </a:lnTo>
                <a:close/>
                <a:moveTo>
                  <a:pt x="75512" y="35647"/>
                </a:moveTo>
                <a:cubicBezTo>
                  <a:pt x="75243" y="35647"/>
                  <a:pt x="75112" y="35775"/>
                  <a:pt x="75011" y="35842"/>
                </a:cubicBezTo>
                <a:lnTo>
                  <a:pt x="74973" y="35956"/>
                </a:lnTo>
                <a:cubicBezTo>
                  <a:pt x="74973" y="36220"/>
                  <a:pt x="75162" y="36334"/>
                  <a:pt x="75389" y="36334"/>
                </a:cubicBezTo>
                <a:cubicBezTo>
                  <a:pt x="75616" y="36334"/>
                  <a:pt x="75843" y="36220"/>
                  <a:pt x="75843" y="35956"/>
                </a:cubicBezTo>
                <a:lnTo>
                  <a:pt x="75729" y="35805"/>
                </a:lnTo>
                <a:lnTo>
                  <a:pt x="75729" y="35805"/>
                </a:lnTo>
                <a:cubicBezTo>
                  <a:pt x="75748" y="35823"/>
                  <a:pt x="75758" y="35833"/>
                  <a:pt x="75762" y="35833"/>
                </a:cubicBezTo>
                <a:cubicBezTo>
                  <a:pt x="75767" y="35833"/>
                  <a:pt x="75767" y="35823"/>
                  <a:pt x="75767" y="35805"/>
                </a:cubicBezTo>
                <a:cubicBezTo>
                  <a:pt x="75729" y="35767"/>
                  <a:pt x="75729" y="35729"/>
                  <a:pt x="75691" y="35691"/>
                </a:cubicBezTo>
                <a:lnTo>
                  <a:pt x="75616" y="35653"/>
                </a:lnTo>
                <a:cubicBezTo>
                  <a:pt x="75579" y="35649"/>
                  <a:pt x="75544" y="35647"/>
                  <a:pt x="75512" y="35647"/>
                </a:cubicBezTo>
                <a:close/>
                <a:moveTo>
                  <a:pt x="70663" y="35965"/>
                </a:moveTo>
                <a:cubicBezTo>
                  <a:pt x="70606" y="35965"/>
                  <a:pt x="70550" y="35975"/>
                  <a:pt x="70512" y="35994"/>
                </a:cubicBezTo>
                <a:cubicBezTo>
                  <a:pt x="70323" y="36107"/>
                  <a:pt x="70361" y="36296"/>
                  <a:pt x="70550" y="36372"/>
                </a:cubicBezTo>
                <a:lnTo>
                  <a:pt x="70739" y="36220"/>
                </a:lnTo>
                <a:lnTo>
                  <a:pt x="70739" y="36220"/>
                </a:lnTo>
                <a:cubicBezTo>
                  <a:pt x="70739" y="36258"/>
                  <a:pt x="70701" y="36296"/>
                  <a:pt x="70701" y="36296"/>
                </a:cubicBezTo>
                <a:cubicBezTo>
                  <a:pt x="70739" y="36296"/>
                  <a:pt x="70814" y="36296"/>
                  <a:pt x="70852" y="36258"/>
                </a:cubicBezTo>
                <a:lnTo>
                  <a:pt x="70928" y="36145"/>
                </a:lnTo>
                <a:cubicBezTo>
                  <a:pt x="70928" y="36107"/>
                  <a:pt x="70928" y="36069"/>
                  <a:pt x="70890" y="36031"/>
                </a:cubicBezTo>
                <a:lnTo>
                  <a:pt x="70814" y="35994"/>
                </a:lnTo>
                <a:cubicBezTo>
                  <a:pt x="70776" y="35975"/>
                  <a:pt x="70720" y="35965"/>
                  <a:pt x="70663" y="35965"/>
                </a:cubicBezTo>
                <a:close/>
                <a:moveTo>
                  <a:pt x="34897" y="35805"/>
                </a:moveTo>
                <a:cubicBezTo>
                  <a:pt x="34708" y="35842"/>
                  <a:pt x="34632" y="35918"/>
                  <a:pt x="34632" y="35994"/>
                </a:cubicBezTo>
                <a:lnTo>
                  <a:pt x="34632" y="35956"/>
                </a:lnTo>
                <a:cubicBezTo>
                  <a:pt x="34519" y="35956"/>
                  <a:pt x="34443" y="35994"/>
                  <a:pt x="34406" y="36031"/>
                </a:cubicBezTo>
                <a:lnTo>
                  <a:pt x="34330" y="36031"/>
                </a:lnTo>
                <a:lnTo>
                  <a:pt x="34179" y="36145"/>
                </a:lnTo>
                <a:lnTo>
                  <a:pt x="34179" y="36296"/>
                </a:lnTo>
                <a:lnTo>
                  <a:pt x="34292" y="36409"/>
                </a:lnTo>
                <a:cubicBezTo>
                  <a:pt x="34321" y="36414"/>
                  <a:pt x="34348" y="36415"/>
                  <a:pt x="34373" y="36415"/>
                </a:cubicBezTo>
                <a:cubicBezTo>
                  <a:pt x="34580" y="36415"/>
                  <a:pt x="34674" y="36288"/>
                  <a:pt x="34708" y="36220"/>
                </a:cubicBezTo>
                <a:cubicBezTo>
                  <a:pt x="34708" y="36183"/>
                  <a:pt x="34708" y="36183"/>
                  <a:pt x="34746" y="36145"/>
                </a:cubicBezTo>
                <a:lnTo>
                  <a:pt x="34708" y="36069"/>
                </a:lnTo>
                <a:lnTo>
                  <a:pt x="34708" y="36069"/>
                </a:lnTo>
                <a:lnTo>
                  <a:pt x="34821" y="36145"/>
                </a:lnTo>
                <a:lnTo>
                  <a:pt x="34859" y="36145"/>
                </a:lnTo>
                <a:cubicBezTo>
                  <a:pt x="34897" y="36145"/>
                  <a:pt x="35086" y="36145"/>
                  <a:pt x="35124" y="35994"/>
                </a:cubicBezTo>
                <a:lnTo>
                  <a:pt x="35048" y="35956"/>
                </a:lnTo>
                <a:lnTo>
                  <a:pt x="34897" y="35805"/>
                </a:lnTo>
                <a:close/>
                <a:moveTo>
                  <a:pt x="77633" y="35865"/>
                </a:moveTo>
                <a:cubicBezTo>
                  <a:pt x="77553" y="35865"/>
                  <a:pt x="77473" y="35891"/>
                  <a:pt x="77393" y="35918"/>
                </a:cubicBezTo>
                <a:cubicBezTo>
                  <a:pt x="77242" y="36031"/>
                  <a:pt x="77204" y="36296"/>
                  <a:pt x="77355" y="36409"/>
                </a:cubicBezTo>
                <a:lnTo>
                  <a:pt x="77431" y="36447"/>
                </a:lnTo>
                <a:cubicBezTo>
                  <a:pt x="77464" y="36458"/>
                  <a:pt x="77497" y="36463"/>
                  <a:pt x="77529" y="36463"/>
                </a:cubicBezTo>
                <a:cubicBezTo>
                  <a:pt x="77607" y="36463"/>
                  <a:pt x="77680" y="36436"/>
                  <a:pt x="77733" y="36409"/>
                </a:cubicBezTo>
                <a:cubicBezTo>
                  <a:pt x="77809" y="36334"/>
                  <a:pt x="77847" y="36258"/>
                  <a:pt x="77847" y="36107"/>
                </a:cubicBezTo>
                <a:cubicBezTo>
                  <a:pt x="77847" y="36069"/>
                  <a:pt x="77847" y="36031"/>
                  <a:pt x="77847" y="35956"/>
                </a:cubicBezTo>
                <a:lnTo>
                  <a:pt x="77733" y="35880"/>
                </a:lnTo>
                <a:cubicBezTo>
                  <a:pt x="77700" y="35869"/>
                  <a:pt x="77667" y="35865"/>
                  <a:pt x="77633" y="35865"/>
                </a:cubicBezTo>
                <a:close/>
                <a:moveTo>
                  <a:pt x="67147" y="36220"/>
                </a:moveTo>
                <a:lnTo>
                  <a:pt x="67071" y="36296"/>
                </a:lnTo>
                <a:lnTo>
                  <a:pt x="67109" y="36296"/>
                </a:lnTo>
                <a:lnTo>
                  <a:pt x="66958" y="36409"/>
                </a:lnTo>
                <a:lnTo>
                  <a:pt x="66958" y="36523"/>
                </a:lnTo>
                <a:lnTo>
                  <a:pt x="67034" y="36561"/>
                </a:lnTo>
                <a:cubicBezTo>
                  <a:pt x="67034" y="36561"/>
                  <a:pt x="67034" y="36523"/>
                  <a:pt x="67034" y="36523"/>
                </a:cubicBezTo>
                <a:lnTo>
                  <a:pt x="67147" y="36674"/>
                </a:lnTo>
                <a:lnTo>
                  <a:pt x="67260" y="36674"/>
                </a:lnTo>
                <a:lnTo>
                  <a:pt x="67298" y="36636"/>
                </a:lnTo>
                <a:cubicBezTo>
                  <a:pt x="67298" y="36636"/>
                  <a:pt x="67336" y="36636"/>
                  <a:pt x="67336" y="36599"/>
                </a:cubicBezTo>
                <a:lnTo>
                  <a:pt x="67336" y="36599"/>
                </a:lnTo>
                <a:lnTo>
                  <a:pt x="67449" y="36485"/>
                </a:lnTo>
                <a:lnTo>
                  <a:pt x="67449" y="36409"/>
                </a:lnTo>
                <a:lnTo>
                  <a:pt x="67412" y="36334"/>
                </a:lnTo>
                <a:cubicBezTo>
                  <a:pt x="67412" y="36334"/>
                  <a:pt x="67412" y="36372"/>
                  <a:pt x="67412" y="36372"/>
                </a:cubicBezTo>
                <a:lnTo>
                  <a:pt x="67260" y="36220"/>
                </a:lnTo>
                <a:close/>
                <a:moveTo>
                  <a:pt x="74635" y="36318"/>
                </a:moveTo>
                <a:cubicBezTo>
                  <a:pt x="74602" y="36318"/>
                  <a:pt x="74564" y="36323"/>
                  <a:pt x="74519" y="36334"/>
                </a:cubicBezTo>
                <a:lnTo>
                  <a:pt x="74444" y="36485"/>
                </a:lnTo>
                <a:cubicBezTo>
                  <a:pt x="74444" y="36485"/>
                  <a:pt x="74444" y="36485"/>
                  <a:pt x="74406" y="36523"/>
                </a:cubicBezTo>
                <a:cubicBezTo>
                  <a:pt x="74406" y="36523"/>
                  <a:pt x="74368" y="36561"/>
                  <a:pt x="74368" y="36674"/>
                </a:cubicBezTo>
                <a:lnTo>
                  <a:pt x="74406" y="36712"/>
                </a:lnTo>
                <a:cubicBezTo>
                  <a:pt x="74463" y="36797"/>
                  <a:pt x="74562" y="36840"/>
                  <a:pt x="74672" y="36840"/>
                </a:cubicBezTo>
                <a:cubicBezTo>
                  <a:pt x="74708" y="36840"/>
                  <a:pt x="74746" y="36835"/>
                  <a:pt x="74784" y="36825"/>
                </a:cubicBezTo>
                <a:cubicBezTo>
                  <a:pt x="74898" y="36825"/>
                  <a:pt x="75011" y="36712"/>
                  <a:pt x="75011" y="36523"/>
                </a:cubicBezTo>
                <a:cubicBezTo>
                  <a:pt x="75011" y="36523"/>
                  <a:pt x="75011" y="36523"/>
                  <a:pt x="75011" y="36485"/>
                </a:cubicBezTo>
                <a:lnTo>
                  <a:pt x="74822" y="36372"/>
                </a:lnTo>
                <a:cubicBezTo>
                  <a:pt x="74768" y="36345"/>
                  <a:pt x="74715" y="36318"/>
                  <a:pt x="74635" y="36318"/>
                </a:cubicBezTo>
                <a:close/>
                <a:moveTo>
                  <a:pt x="43256" y="36280"/>
                </a:moveTo>
                <a:cubicBezTo>
                  <a:pt x="43240" y="36280"/>
                  <a:pt x="43226" y="36285"/>
                  <a:pt x="43215" y="36296"/>
                </a:cubicBezTo>
                <a:lnTo>
                  <a:pt x="43139" y="36334"/>
                </a:lnTo>
                <a:cubicBezTo>
                  <a:pt x="43064" y="36372"/>
                  <a:pt x="43026" y="36523"/>
                  <a:pt x="43026" y="36636"/>
                </a:cubicBezTo>
                <a:cubicBezTo>
                  <a:pt x="43026" y="36712"/>
                  <a:pt x="43064" y="36788"/>
                  <a:pt x="43101" y="36825"/>
                </a:cubicBezTo>
                <a:cubicBezTo>
                  <a:pt x="43128" y="36852"/>
                  <a:pt x="43174" y="36879"/>
                  <a:pt x="43238" y="36879"/>
                </a:cubicBezTo>
                <a:cubicBezTo>
                  <a:pt x="43265" y="36879"/>
                  <a:pt x="43295" y="36874"/>
                  <a:pt x="43328" y="36863"/>
                </a:cubicBezTo>
                <a:cubicBezTo>
                  <a:pt x="43442" y="36825"/>
                  <a:pt x="43479" y="36750"/>
                  <a:pt x="43479" y="36599"/>
                </a:cubicBezTo>
                <a:cubicBezTo>
                  <a:pt x="43479" y="36561"/>
                  <a:pt x="43479" y="36409"/>
                  <a:pt x="43366" y="36334"/>
                </a:cubicBezTo>
                <a:cubicBezTo>
                  <a:pt x="43339" y="36307"/>
                  <a:pt x="43294" y="36280"/>
                  <a:pt x="43256" y="36280"/>
                </a:cubicBezTo>
                <a:close/>
                <a:moveTo>
                  <a:pt x="90172" y="36485"/>
                </a:moveTo>
                <a:cubicBezTo>
                  <a:pt x="90058" y="36523"/>
                  <a:pt x="89945" y="36636"/>
                  <a:pt x="89907" y="36750"/>
                </a:cubicBezTo>
                <a:lnTo>
                  <a:pt x="89945" y="36863"/>
                </a:lnTo>
                <a:cubicBezTo>
                  <a:pt x="90011" y="36907"/>
                  <a:pt x="90078" y="36926"/>
                  <a:pt x="90144" y="36926"/>
                </a:cubicBezTo>
                <a:cubicBezTo>
                  <a:pt x="90191" y="36926"/>
                  <a:pt x="90238" y="36917"/>
                  <a:pt x="90285" y="36901"/>
                </a:cubicBezTo>
                <a:cubicBezTo>
                  <a:pt x="90323" y="36901"/>
                  <a:pt x="90399" y="36863"/>
                  <a:pt x="90436" y="36863"/>
                </a:cubicBezTo>
                <a:cubicBezTo>
                  <a:pt x="90481" y="36907"/>
                  <a:pt x="90564" y="36926"/>
                  <a:pt x="90648" y="36926"/>
                </a:cubicBezTo>
                <a:cubicBezTo>
                  <a:pt x="90708" y="36926"/>
                  <a:pt x="90768" y="36917"/>
                  <a:pt x="90815" y="36901"/>
                </a:cubicBezTo>
                <a:cubicBezTo>
                  <a:pt x="90928" y="36863"/>
                  <a:pt x="90966" y="36788"/>
                  <a:pt x="90966" y="36712"/>
                </a:cubicBezTo>
                <a:cubicBezTo>
                  <a:pt x="90966" y="36674"/>
                  <a:pt x="90966" y="36674"/>
                  <a:pt x="90966" y="36636"/>
                </a:cubicBezTo>
                <a:lnTo>
                  <a:pt x="90928" y="36561"/>
                </a:lnTo>
                <a:cubicBezTo>
                  <a:pt x="90884" y="36516"/>
                  <a:pt x="90813" y="36498"/>
                  <a:pt x="90740" y="36498"/>
                </a:cubicBezTo>
                <a:cubicBezTo>
                  <a:pt x="90688" y="36498"/>
                  <a:pt x="90635" y="36507"/>
                  <a:pt x="90588" y="36523"/>
                </a:cubicBezTo>
                <a:cubicBezTo>
                  <a:pt x="90550" y="36523"/>
                  <a:pt x="90512" y="36561"/>
                  <a:pt x="90474" y="36561"/>
                </a:cubicBezTo>
                <a:cubicBezTo>
                  <a:pt x="90399" y="36485"/>
                  <a:pt x="90285" y="36485"/>
                  <a:pt x="90172" y="36485"/>
                </a:cubicBezTo>
                <a:close/>
                <a:moveTo>
                  <a:pt x="44462" y="36636"/>
                </a:moveTo>
                <a:cubicBezTo>
                  <a:pt x="44349" y="36636"/>
                  <a:pt x="44273" y="36674"/>
                  <a:pt x="44198" y="36712"/>
                </a:cubicBezTo>
                <a:cubicBezTo>
                  <a:pt x="44160" y="36750"/>
                  <a:pt x="44122" y="36788"/>
                  <a:pt x="44122" y="36901"/>
                </a:cubicBezTo>
                <a:lnTo>
                  <a:pt x="44122" y="36939"/>
                </a:lnTo>
                <a:lnTo>
                  <a:pt x="44236" y="37014"/>
                </a:lnTo>
                <a:cubicBezTo>
                  <a:pt x="44257" y="37025"/>
                  <a:pt x="44286" y="37033"/>
                  <a:pt x="44317" y="37033"/>
                </a:cubicBezTo>
                <a:cubicBezTo>
                  <a:pt x="44390" y="37033"/>
                  <a:pt x="44477" y="36990"/>
                  <a:pt x="44532" y="36844"/>
                </a:cubicBezTo>
                <a:lnTo>
                  <a:pt x="44532" y="36844"/>
                </a:lnTo>
                <a:lnTo>
                  <a:pt x="44538" y="36863"/>
                </a:lnTo>
                <a:cubicBezTo>
                  <a:pt x="44538" y="36863"/>
                  <a:pt x="44538" y="36825"/>
                  <a:pt x="44538" y="36825"/>
                </a:cubicBezTo>
                <a:cubicBezTo>
                  <a:pt x="44536" y="36832"/>
                  <a:pt x="44534" y="36838"/>
                  <a:pt x="44532" y="36844"/>
                </a:cubicBezTo>
                <a:lnTo>
                  <a:pt x="44532" y="36844"/>
                </a:lnTo>
                <a:lnTo>
                  <a:pt x="44462" y="36636"/>
                </a:lnTo>
                <a:close/>
                <a:moveTo>
                  <a:pt x="49482" y="36707"/>
                </a:moveTo>
                <a:cubicBezTo>
                  <a:pt x="49220" y="36707"/>
                  <a:pt x="49188" y="36867"/>
                  <a:pt x="49188" y="36901"/>
                </a:cubicBezTo>
                <a:lnTo>
                  <a:pt x="49226" y="37014"/>
                </a:lnTo>
                <a:cubicBezTo>
                  <a:pt x="49280" y="37041"/>
                  <a:pt x="49352" y="37068"/>
                  <a:pt x="49430" y="37068"/>
                </a:cubicBezTo>
                <a:cubicBezTo>
                  <a:pt x="49462" y="37068"/>
                  <a:pt x="49495" y="37063"/>
                  <a:pt x="49529" y="37052"/>
                </a:cubicBezTo>
                <a:cubicBezTo>
                  <a:pt x="49642" y="37014"/>
                  <a:pt x="49680" y="36939"/>
                  <a:pt x="49680" y="36825"/>
                </a:cubicBezTo>
                <a:lnTo>
                  <a:pt x="49566" y="36712"/>
                </a:lnTo>
                <a:cubicBezTo>
                  <a:pt x="49536" y="36709"/>
                  <a:pt x="49508" y="36707"/>
                  <a:pt x="49482" y="36707"/>
                </a:cubicBezTo>
                <a:close/>
                <a:moveTo>
                  <a:pt x="1248" y="36788"/>
                </a:moveTo>
                <a:cubicBezTo>
                  <a:pt x="1210" y="36788"/>
                  <a:pt x="1173" y="36788"/>
                  <a:pt x="1135" y="36825"/>
                </a:cubicBezTo>
                <a:cubicBezTo>
                  <a:pt x="1059" y="36863"/>
                  <a:pt x="1021" y="36901"/>
                  <a:pt x="1021" y="36939"/>
                </a:cubicBezTo>
                <a:lnTo>
                  <a:pt x="1021" y="36977"/>
                </a:lnTo>
                <a:lnTo>
                  <a:pt x="1097" y="37052"/>
                </a:lnTo>
                <a:cubicBezTo>
                  <a:pt x="1097" y="37014"/>
                  <a:pt x="1097" y="37014"/>
                  <a:pt x="1097" y="36977"/>
                </a:cubicBezTo>
                <a:lnTo>
                  <a:pt x="1210" y="37128"/>
                </a:lnTo>
                <a:lnTo>
                  <a:pt x="1362" y="37128"/>
                </a:lnTo>
                <a:lnTo>
                  <a:pt x="1475" y="37090"/>
                </a:lnTo>
                <a:cubicBezTo>
                  <a:pt x="1475" y="37052"/>
                  <a:pt x="1513" y="37014"/>
                  <a:pt x="1513" y="36977"/>
                </a:cubicBezTo>
                <a:cubicBezTo>
                  <a:pt x="1513" y="36863"/>
                  <a:pt x="1400" y="36788"/>
                  <a:pt x="1248" y="36788"/>
                </a:cubicBezTo>
                <a:close/>
                <a:moveTo>
                  <a:pt x="8243" y="36750"/>
                </a:moveTo>
                <a:lnTo>
                  <a:pt x="8091" y="36863"/>
                </a:lnTo>
                <a:cubicBezTo>
                  <a:pt x="8054" y="36863"/>
                  <a:pt x="8016" y="36901"/>
                  <a:pt x="8016" y="36939"/>
                </a:cubicBezTo>
                <a:lnTo>
                  <a:pt x="8129" y="37090"/>
                </a:lnTo>
                <a:cubicBezTo>
                  <a:pt x="8167" y="37090"/>
                  <a:pt x="8205" y="37128"/>
                  <a:pt x="8243" y="37128"/>
                </a:cubicBezTo>
                <a:lnTo>
                  <a:pt x="8394" y="37052"/>
                </a:lnTo>
                <a:cubicBezTo>
                  <a:pt x="8432" y="37014"/>
                  <a:pt x="8470" y="36977"/>
                  <a:pt x="8470" y="36939"/>
                </a:cubicBezTo>
                <a:lnTo>
                  <a:pt x="8356" y="36788"/>
                </a:lnTo>
                <a:cubicBezTo>
                  <a:pt x="8318" y="36788"/>
                  <a:pt x="8318" y="36750"/>
                  <a:pt x="8243" y="36750"/>
                </a:cubicBezTo>
                <a:close/>
                <a:moveTo>
                  <a:pt x="51079" y="36750"/>
                </a:moveTo>
                <a:lnTo>
                  <a:pt x="50927" y="36863"/>
                </a:lnTo>
                <a:cubicBezTo>
                  <a:pt x="50927" y="36901"/>
                  <a:pt x="50927" y="36901"/>
                  <a:pt x="50927" y="36901"/>
                </a:cubicBezTo>
                <a:lnTo>
                  <a:pt x="51079" y="36901"/>
                </a:lnTo>
                <a:lnTo>
                  <a:pt x="50927" y="36939"/>
                </a:lnTo>
                <a:cubicBezTo>
                  <a:pt x="50927" y="37090"/>
                  <a:pt x="50965" y="37166"/>
                  <a:pt x="51079" y="37203"/>
                </a:cubicBezTo>
                <a:lnTo>
                  <a:pt x="51268" y="37090"/>
                </a:lnTo>
                <a:cubicBezTo>
                  <a:pt x="51306" y="37052"/>
                  <a:pt x="51381" y="37014"/>
                  <a:pt x="51381" y="36901"/>
                </a:cubicBezTo>
                <a:cubicBezTo>
                  <a:pt x="51381" y="36901"/>
                  <a:pt x="51381" y="36863"/>
                  <a:pt x="51381" y="36825"/>
                </a:cubicBezTo>
                <a:lnTo>
                  <a:pt x="51230" y="36750"/>
                </a:lnTo>
                <a:close/>
                <a:moveTo>
                  <a:pt x="6693" y="36788"/>
                </a:moveTo>
                <a:cubicBezTo>
                  <a:pt x="6579" y="36788"/>
                  <a:pt x="6504" y="36788"/>
                  <a:pt x="6428" y="36863"/>
                </a:cubicBezTo>
                <a:cubicBezTo>
                  <a:pt x="6314" y="36939"/>
                  <a:pt x="6314" y="37128"/>
                  <a:pt x="6428" y="37203"/>
                </a:cubicBezTo>
                <a:cubicBezTo>
                  <a:pt x="6504" y="37241"/>
                  <a:pt x="6579" y="37241"/>
                  <a:pt x="6693" y="37241"/>
                </a:cubicBezTo>
                <a:lnTo>
                  <a:pt x="6768" y="37128"/>
                </a:lnTo>
                <a:lnTo>
                  <a:pt x="6768" y="36901"/>
                </a:lnTo>
                <a:lnTo>
                  <a:pt x="6693" y="36788"/>
                </a:lnTo>
                <a:close/>
                <a:moveTo>
                  <a:pt x="83669" y="36788"/>
                </a:moveTo>
                <a:lnTo>
                  <a:pt x="83518" y="36901"/>
                </a:lnTo>
                <a:lnTo>
                  <a:pt x="83518" y="37128"/>
                </a:lnTo>
                <a:lnTo>
                  <a:pt x="83631" y="37241"/>
                </a:lnTo>
                <a:cubicBezTo>
                  <a:pt x="83782" y="37241"/>
                  <a:pt x="83858" y="37241"/>
                  <a:pt x="83934" y="37203"/>
                </a:cubicBezTo>
                <a:cubicBezTo>
                  <a:pt x="84009" y="37166"/>
                  <a:pt x="84047" y="37090"/>
                  <a:pt x="84047" y="36977"/>
                </a:cubicBezTo>
                <a:cubicBezTo>
                  <a:pt x="84047" y="36939"/>
                  <a:pt x="84047" y="36939"/>
                  <a:pt x="84047" y="36901"/>
                </a:cubicBezTo>
                <a:lnTo>
                  <a:pt x="83896" y="36788"/>
                </a:lnTo>
                <a:close/>
                <a:moveTo>
                  <a:pt x="27464" y="36919"/>
                </a:moveTo>
                <a:cubicBezTo>
                  <a:pt x="27404" y="36919"/>
                  <a:pt x="27324" y="36959"/>
                  <a:pt x="27298" y="37090"/>
                </a:cubicBezTo>
                <a:lnTo>
                  <a:pt x="27373" y="37166"/>
                </a:lnTo>
                <a:cubicBezTo>
                  <a:pt x="27373" y="37203"/>
                  <a:pt x="27373" y="37203"/>
                  <a:pt x="27373" y="37241"/>
                </a:cubicBezTo>
                <a:cubicBezTo>
                  <a:pt x="27373" y="37279"/>
                  <a:pt x="27373" y="37392"/>
                  <a:pt x="27562" y="37392"/>
                </a:cubicBezTo>
                <a:lnTo>
                  <a:pt x="27638" y="37392"/>
                </a:lnTo>
                <a:cubicBezTo>
                  <a:pt x="27714" y="37317"/>
                  <a:pt x="27751" y="37279"/>
                  <a:pt x="27751" y="37203"/>
                </a:cubicBezTo>
                <a:cubicBezTo>
                  <a:pt x="27751" y="37052"/>
                  <a:pt x="27676" y="36939"/>
                  <a:pt x="27525" y="36939"/>
                </a:cubicBezTo>
                <a:cubicBezTo>
                  <a:pt x="27513" y="36927"/>
                  <a:pt x="27490" y="36919"/>
                  <a:pt x="27464" y="36919"/>
                </a:cubicBezTo>
                <a:close/>
                <a:moveTo>
                  <a:pt x="86618" y="36863"/>
                </a:moveTo>
                <a:lnTo>
                  <a:pt x="86467" y="36977"/>
                </a:lnTo>
                <a:cubicBezTo>
                  <a:pt x="86467" y="36977"/>
                  <a:pt x="86429" y="37052"/>
                  <a:pt x="86391" y="37052"/>
                </a:cubicBezTo>
                <a:cubicBezTo>
                  <a:pt x="86315" y="37128"/>
                  <a:pt x="86240" y="37203"/>
                  <a:pt x="86240" y="37279"/>
                </a:cubicBezTo>
                <a:cubicBezTo>
                  <a:pt x="86240" y="37355"/>
                  <a:pt x="86278" y="37430"/>
                  <a:pt x="86353" y="37468"/>
                </a:cubicBezTo>
                <a:lnTo>
                  <a:pt x="86580" y="37392"/>
                </a:lnTo>
                <a:lnTo>
                  <a:pt x="86580" y="37392"/>
                </a:lnTo>
                <a:cubicBezTo>
                  <a:pt x="86580" y="37430"/>
                  <a:pt x="86542" y="37430"/>
                  <a:pt x="86542" y="37430"/>
                </a:cubicBezTo>
                <a:lnTo>
                  <a:pt x="86580" y="37430"/>
                </a:lnTo>
                <a:cubicBezTo>
                  <a:pt x="86656" y="37430"/>
                  <a:pt x="86807" y="37430"/>
                  <a:pt x="86883" y="37317"/>
                </a:cubicBezTo>
                <a:cubicBezTo>
                  <a:pt x="86883" y="37279"/>
                  <a:pt x="86883" y="37241"/>
                  <a:pt x="86883" y="37203"/>
                </a:cubicBezTo>
                <a:cubicBezTo>
                  <a:pt x="86883" y="37090"/>
                  <a:pt x="86845" y="37052"/>
                  <a:pt x="86807" y="37014"/>
                </a:cubicBezTo>
                <a:lnTo>
                  <a:pt x="86807" y="36977"/>
                </a:lnTo>
                <a:cubicBezTo>
                  <a:pt x="86807" y="36939"/>
                  <a:pt x="86731" y="36863"/>
                  <a:pt x="86618" y="36863"/>
                </a:cubicBezTo>
                <a:close/>
                <a:moveTo>
                  <a:pt x="71079" y="37128"/>
                </a:moveTo>
                <a:cubicBezTo>
                  <a:pt x="70928" y="37128"/>
                  <a:pt x="70814" y="37203"/>
                  <a:pt x="70814" y="37317"/>
                </a:cubicBezTo>
                <a:lnTo>
                  <a:pt x="70928" y="37430"/>
                </a:lnTo>
                <a:cubicBezTo>
                  <a:pt x="70928" y="37430"/>
                  <a:pt x="70928" y="37468"/>
                  <a:pt x="70966" y="37468"/>
                </a:cubicBezTo>
                <a:cubicBezTo>
                  <a:pt x="71003" y="37468"/>
                  <a:pt x="71079" y="37506"/>
                  <a:pt x="71230" y="37506"/>
                </a:cubicBezTo>
                <a:lnTo>
                  <a:pt x="71306" y="37392"/>
                </a:lnTo>
                <a:cubicBezTo>
                  <a:pt x="71344" y="37392"/>
                  <a:pt x="71344" y="37355"/>
                  <a:pt x="71344" y="37355"/>
                </a:cubicBezTo>
                <a:cubicBezTo>
                  <a:pt x="71344" y="37203"/>
                  <a:pt x="71230" y="37128"/>
                  <a:pt x="71079" y="37128"/>
                </a:cubicBezTo>
                <a:close/>
                <a:moveTo>
                  <a:pt x="64387" y="37090"/>
                </a:moveTo>
                <a:lnTo>
                  <a:pt x="64198" y="37166"/>
                </a:lnTo>
                <a:cubicBezTo>
                  <a:pt x="64198" y="37166"/>
                  <a:pt x="64160" y="37203"/>
                  <a:pt x="64160" y="37203"/>
                </a:cubicBezTo>
                <a:cubicBezTo>
                  <a:pt x="64085" y="37279"/>
                  <a:pt x="64047" y="37317"/>
                  <a:pt x="64047" y="37392"/>
                </a:cubicBezTo>
                <a:cubicBezTo>
                  <a:pt x="64047" y="37468"/>
                  <a:pt x="64085" y="37544"/>
                  <a:pt x="64198" y="37582"/>
                </a:cubicBezTo>
                <a:lnTo>
                  <a:pt x="64387" y="37468"/>
                </a:lnTo>
                <a:cubicBezTo>
                  <a:pt x="64387" y="37468"/>
                  <a:pt x="64425" y="37430"/>
                  <a:pt x="64425" y="37430"/>
                </a:cubicBezTo>
                <a:cubicBezTo>
                  <a:pt x="64463" y="37392"/>
                  <a:pt x="64538" y="37317"/>
                  <a:pt x="64538" y="37241"/>
                </a:cubicBezTo>
                <a:cubicBezTo>
                  <a:pt x="64538" y="37203"/>
                  <a:pt x="64500" y="37128"/>
                  <a:pt x="64387" y="37090"/>
                </a:cubicBezTo>
                <a:close/>
                <a:moveTo>
                  <a:pt x="2383" y="37166"/>
                </a:moveTo>
                <a:cubicBezTo>
                  <a:pt x="2269" y="37166"/>
                  <a:pt x="2193" y="37166"/>
                  <a:pt x="2156" y="37203"/>
                </a:cubicBezTo>
                <a:cubicBezTo>
                  <a:pt x="2080" y="37279"/>
                  <a:pt x="2042" y="37355"/>
                  <a:pt x="2042" y="37506"/>
                </a:cubicBezTo>
                <a:lnTo>
                  <a:pt x="2193" y="37619"/>
                </a:lnTo>
                <a:lnTo>
                  <a:pt x="2420" y="37619"/>
                </a:lnTo>
                <a:lnTo>
                  <a:pt x="2572" y="37506"/>
                </a:lnTo>
                <a:lnTo>
                  <a:pt x="2572" y="37468"/>
                </a:lnTo>
                <a:cubicBezTo>
                  <a:pt x="2572" y="37355"/>
                  <a:pt x="2534" y="37279"/>
                  <a:pt x="2458" y="37203"/>
                </a:cubicBezTo>
                <a:lnTo>
                  <a:pt x="2383" y="37166"/>
                </a:lnTo>
                <a:close/>
                <a:moveTo>
                  <a:pt x="6125" y="37203"/>
                </a:moveTo>
                <a:lnTo>
                  <a:pt x="6088" y="37241"/>
                </a:lnTo>
                <a:cubicBezTo>
                  <a:pt x="6012" y="37241"/>
                  <a:pt x="5785" y="37279"/>
                  <a:pt x="5785" y="37468"/>
                </a:cubicBezTo>
                <a:lnTo>
                  <a:pt x="5785" y="37506"/>
                </a:lnTo>
                <a:lnTo>
                  <a:pt x="5899" y="37619"/>
                </a:lnTo>
                <a:cubicBezTo>
                  <a:pt x="6050" y="37619"/>
                  <a:pt x="6163" y="37582"/>
                  <a:pt x="6201" y="37544"/>
                </a:cubicBezTo>
                <a:cubicBezTo>
                  <a:pt x="6277" y="37506"/>
                  <a:pt x="6314" y="37468"/>
                  <a:pt x="6314" y="37355"/>
                </a:cubicBezTo>
                <a:cubicBezTo>
                  <a:pt x="6314" y="37355"/>
                  <a:pt x="6314" y="37317"/>
                  <a:pt x="6314" y="37317"/>
                </a:cubicBezTo>
                <a:lnTo>
                  <a:pt x="6125" y="37203"/>
                </a:lnTo>
                <a:close/>
                <a:moveTo>
                  <a:pt x="32024" y="37128"/>
                </a:moveTo>
                <a:lnTo>
                  <a:pt x="31872" y="37241"/>
                </a:lnTo>
                <a:lnTo>
                  <a:pt x="31835" y="37241"/>
                </a:lnTo>
                <a:cubicBezTo>
                  <a:pt x="31797" y="37279"/>
                  <a:pt x="31683" y="37355"/>
                  <a:pt x="31683" y="37506"/>
                </a:cubicBezTo>
                <a:lnTo>
                  <a:pt x="31797" y="37619"/>
                </a:lnTo>
                <a:cubicBezTo>
                  <a:pt x="31948" y="37619"/>
                  <a:pt x="32024" y="37582"/>
                  <a:pt x="32061" y="37544"/>
                </a:cubicBezTo>
                <a:lnTo>
                  <a:pt x="32099" y="37544"/>
                </a:lnTo>
                <a:lnTo>
                  <a:pt x="32288" y="37430"/>
                </a:lnTo>
                <a:cubicBezTo>
                  <a:pt x="32288" y="37430"/>
                  <a:pt x="32288" y="37392"/>
                  <a:pt x="32288" y="37392"/>
                </a:cubicBezTo>
                <a:cubicBezTo>
                  <a:pt x="32288" y="37241"/>
                  <a:pt x="32175" y="37128"/>
                  <a:pt x="32024" y="37128"/>
                </a:cubicBezTo>
                <a:close/>
                <a:moveTo>
                  <a:pt x="69052" y="37014"/>
                </a:moveTo>
                <a:cubicBezTo>
                  <a:pt x="68971" y="37014"/>
                  <a:pt x="68886" y="37033"/>
                  <a:pt x="68810" y="37090"/>
                </a:cubicBezTo>
                <a:lnTo>
                  <a:pt x="68773" y="37203"/>
                </a:lnTo>
                <a:cubicBezTo>
                  <a:pt x="68810" y="37468"/>
                  <a:pt x="68924" y="37619"/>
                  <a:pt x="69189" y="37657"/>
                </a:cubicBezTo>
                <a:lnTo>
                  <a:pt x="69302" y="37582"/>
                </a:lnTo>
                <a:cubicBezTo>
                  <a:pt x="69378" y="37506"/>
                  <a:pt x="69378" y="37468"/>
                  <a:pt x="69378" y="37392"/>
                </a:cubicBezTo>
                <a:lnTo>
                  <a:pt x="69378" y="37355"/>
                </a:lnTo>
                <a:cubicBezTo>
                  <a:pt x="69378" y="37317"/>
                  <a:pt x="69378" y="37279"/>
                  <a:pt x="69415" y="37241"/>
                </a:cubicBezTo>
                <a:lnTo>
                  <a:pt x="69340" y="37052"/>
                </a:lnTo>
                <a:lnTo>
                  <a:pt x="69264" y="37052"/>
                </a:lnTo>
                <a:cubicBezTo>
                  <a:pt x="69207" y="37033"/>
                  <a:pt x="69132" y="37014"/>
                  <a:pt x="69052" y="37014"/>
                </a:cubicBezTo>
                <a:close/>
                <a:moveTo>
                  <a:pt x="17884" y="37166"/>
                </a:moveTo>
                <a:cubicBezTo>
                  <a:pt x="17770" y="37203"/>
                  <a:pt x="17543" y="37317"/>
                  <a:pt x="17619" y="37657"/>
                </a:cubicBezTo>
                <a:lnTo>
                  <a:pt x="17695" y="37771"/>
                </a:lnTo>
                <a:lnTo>
                  <a:pt x="17808" y="37771"/>
                </a:lnTo>
                <a:cubicBezTo>
                  <a:pt x="17869" y="37801"/>
                  <a:pt x="17955" y="37856"/>
                  <a:pt x="18066" y="37856"/>
                </a:cubicBezTo>
                <a:cubicBezTo>
                  <a:pt x="18092" y="37856"/>
                  <a:pt x="18119" y="37853"/>
                  <a:pt x="18148" y="37846"/>
                </a:cubicBezTo>
                <a:lnTo>
                  <a:pt x="18262" y="37808"/>
                </a:lnTo>
                <a:cubicBezTo>
                  <a:pt x="18337" y="37733"/>
                  <a:pt x="18375" y="37619"/>
                  <a:pt x="18375" y="37506"/>
                </a:cubicBezTo>
                <a:cubicBezTo>
                  <a:pt x="18375" y="37430"/>
                  <a:pt x="18337" y="37317"/>
                  <a:pt x="18262" y="37279"/>
                </a:cubicBezTo>
                <a:cubicBezTo>
                  <a:pt x="18224" y="37203"/>
                  <a:pt x="18110" y="37166"/>
                  <a:pt x="17921" y="37166"/>
                </a:cubicBezTo>
                <a:close/>
                <a:moveTo>
                  <a:pt x="85937" y="37468"/>
                </a:moveTo>
                <a:lnTo>
                  <a:pt x="85748" y="37582"/>
                </a:lnTo>
                <a:cubicBezTo>
                  <a:pt x="85748" y="37695"/>
                  <a:pt x="85786" y="37771"/>
                  <a:pt x="85824" y="37808"/>
                </a:cubicBezTo>
                <a:cubicBezTo>
                  <a:pt x="85877" y="37835"/>
                  <a:pt x="85950" y="37862"/>
                  <a:pt x="86041" y="37862"/>
                </a:cubicBezTo>
                <a:cubicBezTo>
                  <a:pt x="86079" y="37862"/>
                  <a:pt x="86120" y="37857"/>
                  <a:pt x="86164" y="37846"/>
                </a:cubicBezTo>
                <a:lnTo>
                  <a:pt x="86278" y="37771"/>
                </a:lnTo>
                <a:lnTo>
                  <a:pt x="86278" y="37733"/>
                </a:lnTo>
                <a:cubicBezTo>
                  <a:pt x="86278" y="37544"/>
                  <a:pt x="86051" y="37506"/>
                  <a:pt x="85975" y="37468"/>
                </a:cubicBezTo>
                <a:close/>
                <a:moveTo>
                  <a:pt x="38300" y="37203"/>
                </a:moveTo>
                <a:cubicBezTo>
                  <a:pt x="38149" y="37203"/>
                  <a:pt x="38073" y="37203"/>
                  <a:pt x="37997" y="37279"/>
                </a:cubicBezTo>
                <a:cubicBezTo>
                  <a:pt x="37959" y="37317"/>
                  <a:pt x="37884" y="37355"/>
                  <a:pt x="37922" y="37506"/>
                </a:cubicBezTo>
                <a:cubicBezTo>
                  <a:pt x="37846" y="37506"/>
                  <a:pt x="37808" y="37544"/>
                  <a:pt x="37770" y="37582"/>
                </a:cubicBezTo>
                <a:cubicBezTo>
                  <a:pt x="37733" y="37619"/>
                  <a:pt x="37733" y="37619"/>
                  <a:pt x="37733" y="37619"/>
                </a:cubicBezTo>
                <a:lnTo>
                  <a:pt x="37770" y="37619"/>
                </a:lnTo>
                <a:lnTo>
                  <a:pt x="37544" y="37695"/>
                </a:lnTo>
                <a:cubicBezTo>
                  <a:pt x="37544" y="37808"/>
                  <a:pt x="37581" y="37846"/>
                  <a:pt x="37657" y="37884"/>
                </a:cubicBezTo>
                <a:cubicBezTo>
                  <a:pt x="37679" y="37891"/>
                  <a:pt x="37702" y="37894"/>
                  <a:pt x="37725" y="37894"/>
                </a:cubicBezTo>
                <a:cubicBezTo>
                  <a:pt x="37825" y="37894"/>
                  <a:pt x="37936" y="37839"/>
                  <a:pt x="37997" y="37808"/>
                </a:cubicBezTo>
                <a:cubicBezTo>
                  <a:pt x="38035" y="37771"/>
                  <a:pt x="38073" y="37771"/>
                  <a:pt x="38073" y="37771"/>
                </a:cubicBezTo>
                <a:lnTo>
                  <a:pt x="38073" y="37733"/>
                </a:lnTo>
                <a:lnTo>
                  <a:pt x="38149" y="37619"/>
                </a:lnTo>
                <a:lnTo>
                  <a:pt x="38300" y="37619"/>
                </a:lnTo>
                <a:lnTo>
                  <a:pt x="38413" y="37468"/>
                </a:lnTo>
                <a:lnTo>
                  <a:pt x="38413" y="37317"/>
                </a:lnTo>
                <a:lnTo>
                  <a:pt x="38300" y="37203"/>
                </a:lnTo>
                <a:close/>
                <a:moveTo>
                  <a:pt x="54103" y="37430"/>
                </a:moveTo>
                <a:cubicBezTo>
                  <a:pt x="53914" y="37468"/>
                  <a:pt x="53650" y="37506"/>
                  <a:pt x="53687" y="37808"/>
                </a:cubicBezTo>
                <a:lnTo>
                  <a:pt x="53725" y="37884"/>
                </a:lnTo>
                <a:cubicBezTo>
                  <a:pt x="53801" y="37960"/>
                  <a:pt x="53914" y="37960"/>
                  <a:pt x="54066" y="37960"/>
                </a:cubicBezTo>
                <a:cubicBezTo>
                  <a:pt x="54179" y="37922"/>
                  <a:pt x="54292" y="37884"/>
                  <a:pt x="54330" y="37808"/>
                </a:cubicBezTo>
                <a:lnTo>
                  <a:pt x="54217" y="37619"/>
                </a:lnTo>
                <a:lnTo>
                  <a:pt x="54103" y="37430"/>
                </a:lnTo>
                <a:close/>
                <a:moveTo>
                  <a:pt x="27631" y="37534"/>
                </a:moveTo>
                <a:cubicBezTo>
                  <a:pt x="27595" y="37534"/>
                  <a:pt x="27559" y="37537"/>
                  <a:pt x="27525" y="37544"/>
                </a:cubicBezTo>
                <a:cubicBezTo>
                  <a:pt x="27411" y="37582"/>
                  <a:pt x="27373" y="37657"/>
                  <a:pt x="27373" y="37771"/>
                </a:cubicBezTo>
                <a:lnTo>
                  <a:pt x="27373" y="37808"/>
                </a:lnTo>
                <a:lnTo>
                  <a:pt x="27411" y="37884"/>
                </a:lnTo>
                <a:cubicBezTo>
                  <a:pt x="27467" y="37939"/>
                  <a:pt x="27623" y="37974"/>
                  <a:pt x="27762" y="37974"/>
                </a:cubicBezTo>
                <a:cubicBezTo>
                  <a:pt x="27813" y="37974"/>
                  <a:pt x="27862" y="37970"/>
                  <a:pt x="27903" y="37960"/>
                </a:cubicBezTo>
                <a:cubicBezTo>
                  <a:pt x="28016" y="37922"/>
                  <a:pt x="28054" y="37846"/>
                  <a:pt x="28054" y="37771"/>
                </a:cubicBezTo>
                <a:cubicBezTo>
                  <a:pt x="28054" y="37771"/>
                  <a:pt x="28054" y="37733"/>
                  <a:pt x="28054" y="37733"/>
                </a:cubicBezTo>
                <a:lnTo>
                  <a:pt x="28016" y="37657"/>
                </a:lnTo>
                <a:cubicBezTo>
                  <a:pt x="27954" y="37595"/>
                  <a:pt x="27792" y="37534"/>
                  <a:pt x="27631" y="37534"/>
                </a:cubicBezTo>
                <a:close/>
                <a:moveTo>
                  <a:pt x="34552" y="37591"/>
                </a:moveTo>
                <a:cubicBezTo>
                  <a:pt x="34510" y="37591"/>
                  <a:pt x="34462" y="37600"/>
                  <a:pt x="34406" y="37619"/>
                </a:cubicBezTo>
                <a:cubicBezTo>
                  <a:pt x="34330" y="37657"/>
                  <a:pt x="34292" y="37733"/>
                  <a:pt x="34292" y="37771"/>
                </a:cubicBezTo>
                <a:lnTo>
                  <a:pt x="34368" y="37884"/>
                </a:lnTo>
                <a:cubicBezTo>
                  <a:pt x="34406" y="37922"/>
                  <a:pt x="34443" y="37922"/>
                  <a:pt x="34481" y="37960"/>
                </a:cubicBezTo>
                <a:cubicBezTo>
                  <a:pt x="34519" y="37997"/>
                  <a:pt x="34595" y="38035"/>
                  <a:pt x="34708" y="38073"/>
                </a:cubicBezTo>
                <a:lnTo>
                  <a:pt x="34859" y="37960"/>
                </a:lnTo>
                <a:lnTo>
                  <a:pt x="34897" y="37960"/>
                </a:lnTo>
                <a:cubicBezTo>
                  <a:pt x="34897" y="37922"/>
                  <a:pt x="34935" y="37846"/>
                  <a:pt x="34935" y="37808"/>
                </a:cubicBezTo>
                <a:cubicBezTo>
                  <a:pt x="34935" y="37771"/>
                  <a:pt x="34935" y="37733"/>
                  <a:pt x="34935" y="37733"/>
                </a:cubicBezTo>
                <a:lnTo>
                  <a:pt x="34784" y="37619"/>
                </a:lnTo>
                <a:lnTo>
                  <a:pt x="34670" y="37619"/>
                </a:lnTo>
                <a:cubicBezTo>
                  <a:pt x="34632" y="37600"/>
                  <a:pt x="34595" y="37591"/>
                  <a:pt x="34552" y="37591"/>
                </a:cubicBezTo>
                <a:close/>
                <a:moveTo>
                  <a:pt x="35615" y="37733"/>
                </a:moveTo>
                <a:cubicBezTo>
                  <a:pt x="35389" y="37733"/>
                  <a:pt x="35351" y="37884"/>
                  <a:pt x="35389" y="37960"/>
                </a:cubicBezTo>
                <a:lnTo>
                  <a:pt x="35540" y="38073"/>
                </a:lnTo>
                <a:lnTo>
                  <a:pt x="35578" y="38073"/>
                </a:lnTo>
                <a:cubicBezTo>
                  <a:pt x="35615" y="38073"/>
                  <a:pt x="35804" y="38073"/>
                  <a:pt x="35842" y="37922"/>
                </a:cubicBezTo>
                <a:lnTo>
                  <a:pt x="35767" y="37846"/>
                </a:lnTo>
                <a:cubicBezTo>
                  <a:pt x="35767" y="37846"/>
                  <a:pt x="35767" y="37846"/>
                  <a:pt x="35767" y="37884"/>
                </a:cubicBezTo>
                <a:lnTo>
                  <a:pt x="35615" y="37733"/>
                </a:lnTo>
                <a:close/>
                <a:moveTo>
                  <a:pt x="36787" y="37733"/>
                </a:moveTo>
                <a:cubicBezTo>
                  <a:pt x="36674" y="37733"/>
                  <a:pt x="36636" y="37771"/>
                  <a:pt x="36598" y="37771"/>
                </a:cubicBezTo>
                <a:cubicBezTo>
                  <a:pt x="36561" y="37808"/>
                  <a:pt x="36485" y="37884"/>
                  <a:pt x="36523" y="38035"/>
                </a:cubicBezTo>
                <a:lnTo>
                  <a:pt x="36674" y="38111"/>
                </a:lnTo>
                <a:lnTo>
                  <a:pt x="36787" y="38111"/>
                </a:lnTo>
                <a:lnTo>
                  <a:pt x="36901" y="37997"/>
                </a:lnTo>
                <a:lnTo>
                  <a:pt x="36901" y="37846"/>
                </a:lnTo>
                <a:lnTo>
                  <a:pt x="36787" y="37733"/>
                </a:lnTo>
                <a:close/>
                <a:moveTo>
                  <a:pt x="46391" y="37657"/>
                </a:moveTo>
                <a:cubicBezTo>
                  <a:pt x="46239" y="37771"/>
                  <a:pt x="46277" y="37997"/>
                  <a:pt x="46391" y="38073"/>
                </a:cubicBezTo>
                <a:cubicBezTo>
                  <a:pt x="46466" y="38149"/>
                  <a:pt x="46580" y="38186"/>
                  <a:pt x="46655" y="38186"/>
                </a:cubicBezTo>
                <a:lnTo>
                  <a:pt x="46806" y="38073"/>
                </a:lnTo>
                <a:cubicBezTo>
                  <a:pt x="46806" y="38035"/>
                  <a:pt x="46806" y="38035"/>
                  <a:pt x="46806" y="37997"/>
                </a:cubicBezTo>
                <a:cubicBezTo>
                  <a:pt x="46806" y="37846"/>
                  <a:pt x="46693" y="37771"/>
                  <a:pt x="46655" y="37733"/>
                </a:cubicBezTo>
                <a:cubicBezTo>
                  <a:pt x="46617" y="37695"/>
                  <a:pt x="46617" y="37695"/>
                  <a:pt x="46580" y="37657"/>
                </a:cubicBezTo>
                <a:close/>
                <a:moveTo>
                  <a:pt x="48432" y="37733"/>
                </a:moveTo>
                <a:cubicBezTo>
                  <a:pt x="48319" y="37733"/>
                  <a:pt x="48243" y="37733"/>
                  <a:pt x="48205" y="37771"/>
                </a:cubicBezTo>
                <a:cubicBezTo>
                  <a:pt x="48092" y="37846"/>
                  <a:pt x="48092" y="37960"/>
                  <a:pt x="48092" y="38035"/>
                </a:cubicBezTo>
                <a:cubicBezTo>
                  <a:pt x="48092" y="38035"/>
                  <a:pt x="48092" y="38073"/>
                  <a:pt x="48092" y="38111"/>
                </a:cubicBezTo>
                <a:lnTo>
                  <a:pt x="48205" y="38224"/>
                </a:lnTo>
                <a:cubicBezTo>
                  <a:pt x="48319" y="38224"/>
                  <a:pt x="48394" y="38224"/>
                  <a:pt x="48470" y="38186"/>
                </a:cubicBezTo>
                <a:cubicBezTo>
                  <a:pt x="48546" y="38111"/>
                  <a:pt x="48583" y="38035"/>
                  <a:pt x="48583" y="37960"/>
                </a:cubicBezTo>
                <a:cubicBezTo>
                  <a:pt x="48583" y="37884"/>
                  <a:pt x="48546" y="37808"/>
                  <a:pt x="48508" y="37771"/>
                </a:cubicBezTo>
                <a:lnTo>
                  <a:pt x="48432" y="37733"/>
                </a:lnTo>
                <a:close/>
                <a:moveTo>
                  <a:pt x="9972" y="37992"/>
                </a:moveTo>
                <a:cubicBezTo>
                  <a:pt x="9704" y="37992"/>
                  <a:pt x="9642" y="38152"/>
                  <a:pt x="9642" y="38186"/>
                </a:cubicBezTo>
                <a:lnTo>
                  <a:pt x="9755" y="38338"/>
                </a:lnTo>
                <a:cubicBezTo>
                  <a:pt x="9785" y="38341"/>
                  <a:pt x="9813" y="38343"/>
                  <a:pt x="9839" y="38343"/>
                </a:cubicBezTo>
                <a:cubicBezTo>
                  <a:pt x="10102" y="38343"/>
                  <a:pt x="10136" y="38180"/>
                  <a:pt x="10171" y="38111"/>
                </a:cubicBezTo>
                <a:lnTo>
                  <a:pt x="10057" y="37997"/>
                </a:lnTo>
                <a:cubicBezTo>
                  <a:pt x="10027" y="37994"/>
                  <a:pt x="9998" y="37992"/>
                  <a:pt x="9972" y="37992"/>
                </a:cubicBezTo>
                <a:close/>
                <a:moveTo>
                  <a:pt x="1664" y="37997"/>
                </a:moveTo>
                <a:cubicBezTo>
                  <a:pt x="1551" y="37997"/>
                  <a:pt x="1475" y="37997"/>
                  <a:pt x="1400" y="38035"/>
                </a:cubicBezTo>
                <a:cubicBezTo>
                  <a:pt x="1362" y="38073"/>
                  <a:pt x="1324" y="38149"/>
                  <a:pt x="1324" y="38224"/>
                </a:cubicBezTo>
                <a:lnTo>
                  <a:pt x="1324" y="38262"/>
                </a:lnTo>
                <a:lnTo>
                  <a:pt x="1437" y="38375"/>
                </a:lnTo>
                <a:cubicBezTo>
                  <a:pt x="1551" y="38375"/>
                  <a:pt x="1626" y="38375"/>
                  <a:pt x="1702" y="38338"/>
                </a:cubicBezTo>
                <a:cubicBezTo>
                  <a:pt x="1740" y="38300"/>
                  <a:pt x="1778" y="38224"/>
                  <a:pt x="1778" y="38149"/>
                </a:cubicBezTo>
                <a:lnTo>
                  <a:pt x="1778" y="38111"/>
                </a:lnTo>
                <a:lnTo>
                  <a:pt x="1664" y="37997"/>
                </a:lnTo>
                <a:close/>
                <a:moveTo>
                  <a:pt x="77015" y="38111"/>
                </a:moveTo>
                <a:cubicBezTo>
                  <a:pt x="76939" y="38111"/>
                  <a:pt x="76712" y="38149"/>
                  <a:pt x="76712" y="38338"/>
                </a:cubicBezTo>
                <a:lnTo>
                  <a:pt x="76712" y="38375"/>
                </a:lnTo>
                <a:lnTo>
                  <a:pt x="76826" y="38489"/>
                </a:lnTo>
                <a:cubicBezTo>
                  <a:pt x="76977" y="38489"/>
                  <a:pt x="77090" y="38489"/>
                  <a:pt x="77128" y="38413"/>
                </a:cubicBezTo>
                <a:cubicBezTo>
                  <a:pt x="77166" y="38375"/>
                  <a:pt x="77242" y="38338"/>
                  <a:pt x="77242" y="38224"/>
                </a:cubicBezTo>
                <a:lnTo>
                  <a:pt x="77242" y="38186"/>
                </a:lnTo>
                <a:lnTo>
                  <a:pt x="77053" y="38111"/>
                </a:lnTo>
                <a:close/>
                <a:moveTo>
                  <a:pt x="8923" y="38149"/>
                </a:moveTo>
                <a:lnTo>
                  <a:pt x="8734" y="38262"/>
                </a:lnTo>
                <a:cubicBezTo>
                  <a:pt x="8734" y="38224"/>
                  <a:pt x="8772" y="38186"/>
                  <a:pt x="8772" y="38186"/>
                </a:cubicBezTo>
                <a:lnTo>
                  <a:pt x="8696" y="38186"/>
                </a:lnTo>
                <a:lnTo>
                  <a:pt x="8545" y="38300"/>
                </a:lnTo>
                <a:lnTo>
                  <a:pt x="8545" y="38527"/>
                </a:lnTo>
                <a:lnTo>
                  <a:pt x="8696" y="38640"/>
                </a:lnTo>
                <a:cubicBezTo>
                  <a:pt x="8810" y="38640"/>
                  <a:pt x="8885" y="38565"/>
                  <a:pt x="8923" y="38527"/>
                </a:cubicBezTo>
                <a:cubicBezTo>
                  <a:pt x="8961" y="38489"/>
                  <a:pt x="9074" y="38413"/>
                  <a:pt x="9074" y="38338"/>
                </a:cubicBezTo>
                <a:cubicBezTo>
                  <a:pt x="9074" y="38262"/>
                  <a:pt x="8999" y="38186"/>
                  <a:pt x="8923" y="38149"/>
                </a:cubicBezTo>
                <a:close/>
                <a:moveTo>
                  <a:pt x="54708" y="38300"/>
                </a:moveTo>
                <a:cubicBezTo>
                  <a:pt x="54633" y="38300"/>
                  <a:pt x="54519" y="38338"/>
                  <a:pt x="54481" y="38489"/>
                </a:cubicBezTo>
                <a:lnTo>
                  <a:pt x="54595" y="38640"/>
                </a:lnTo>
                <a:cubicBezTo>
                  <a:pt x="54708" y="38640"/>
                  <a:pt x="54822" y="38640"/>
                  <a:pt x="54859" y="38602"/>
                </a:cubicBezTo>
                <a:lnTo>
                  <a:pt x="54935" y="38489"/>
                </a:lnTo>
                <a:cubicBezTo>
                  <a:pt x="54935" y="38375"/>
                  <a:pt x="54822" y="38300"/>
                  <a:pt x="54708" y="38300"/>
                </a:cubicBezTo>
                <a:close/>
                <a:moveTo>
                  <a:pt x="12007" y="38139"/>
                </a:moveTo>
                <a:cubicBezTo>
                  <a:pt x="11976" y="38139"/>
                  <a:pt x="11944" y="38142"/>
                  <a:pt x="11910" y="38149"/>
                </a:cubicBezTo>
                <a:cubicBezTo>
                  <a:pt x="11759" y="38186"/>
                  <a:pt x="11645" y="38300"/>
                  <a:pt x="11645" y="38451"/>
                </a:cubicBezTo>
                <a:lnTo>
                  <a:pt x="11683" y="38565"/>
                </a:lnTo>
                <a:cubicBezTo>
                  <a:pt x="11766" y="38620"/>
                  <a:pt x="11890" y="38655"/>
                  <a:pt x="12009" y="38655"/>
                </a:cubicBezTo>
                <a:cubicBezTo>
                  <a:pt x="12053" y="38655"/>
                  <a:pt x="12096" y="38650"/>
                  <a:pt x="12137" y="38640"/>
                </a:cubicBezTo>
                <a:cubicBezTo>
                  <a:pt x="12250" y="38602"/>
                  <a:pt x="12364" y="38527"/>
                  <a:pt x="12402" y="38375"/>
                </a:cubicBezTo>
                <a:lnTo>
                  <a:pt x="12364" y="38300"/>
                </a:lnTo>
                <a:cubicBezTo>
                  <a:pt x="12270" y="38207"/>
                  <a:pt x="12151" y="38139"/>
                  <a:pt x="12007" y="38139"/>
                </a:cubicBezTo>
                <a:close/>
                <a:moveTo>
                  <a:pt x="2392" y="38237"/>
                </a:moveTo>
                <a:cubicBezTo>
                  <a:pt x="2346" y="38237"/>
                  <a:pt x="2293" y="38244"/>
                  <a:pt x="2231" y="38262"/>
                </a:cubicBezTo>
                <a:lnTo>
                  <a:pt x="2156" y="38300"/>
                </a:lnTo>
                <a:cubicBezTo>
                  <a:pt x="2042" y="38375"/>
                  <a:pt x="2042" y="38489"/>
                  <a:pt x="2042" y="38640"/>
                </a:cubicBezTo>
                <a:lnTo>
                  <a:pt x="2080" y="38716"/>
                </a:lnTo>
                <a:cubicBezTo>
                  <a:pt x="2137" y="38754"/>
                  <a:pt x="2212" y="38763"/>
                  <a:pt x="2288" y="38763"/>
                </a:cubicBezTo>
                <a:cubicBezTo>
                  <a:pt x="2364" y="38763"/>
                  <a:pt x="2439" y="38754"/>
                  <a:pt x="2496" y="38754"/>
                </a:cubicBezTo>
                <a:cubicBezTo>
                  <a:pt x="2609" y="38716"/>
                  <a:pt x="2723" y="38640"/>
                  <a:pt x="2761" y="38565"/>
                </a:cubicBezTo>
                <a:lnTo>
                  <a:pt x="2685" y="38413"/>
                </a:lnTo>
                <a:cubicBezTo>
                  <a:pt x="2685" y="38413"/>
                  <a:pt x="2685" y="38413"/>
                  <a:pt x="2647" y="38375"/>
                </a:cubicBezTo>
                <a:cubicBezTo>
                  <a:pt x="2618" y="38317"/>
                  <a:pt x="2545" y="38237"/>
                  <a:pt x="2392" y="38237"/>
                </a:cubicBezTo>
                <a:close/>
                <a:moveTo>
                  <a:pt x="7084" y="38237"/>
                </a:moveTo>
                <a:cubicBezTo>
                  <a:pt x="7021" y="38237"/>
                  <a:pt x="6964" y="38256"/>
                  <a:pt x="6919" y="38300"/>
                </a:cubicBezTo>
                <a:cubicBezTo>
                  <a:pt x="6806" y="38375"/>
                  <a:pt x="6806" y="38527"/>
                  <a:pt x="6806" y="38678"/>
                </a:cubicBezTo>
                <a:lnTo>
                  <a:pt x="6806" y="38716"/>
                </a:lnTo>
                <a:lnTo>
                  <a:pt x="6957" y="38829"/>
                </a:lnTo>
                <a:cubicBezTo>
                  <a:pt x="7184" y="38829"/>
                  <a:pt x="7335" y="38640"/>
                  <a:pt x="7335" y="38451"/>
                </a:cubicBezTo>
                <a:cubicBezTo>
                  <a:pt x="7335" y="38375"/>
                  <a:pt x="7335" y="38338"/>
                  <a:pt x="7297" y="38300"/>
                </a:cubicBezTo>
                <a:lnTo>
                  <a:pt x="7222" y="38262"/>
                </a:lnTo>
                <a:cubicBezTo>
                  <a:pt x="7175" y="38246"/>
                  <a:pt x="7128" y="38237"/>
                  <a:pt x="7084" y="38237"/>
                </a:cubicBezTo>
                <a:close/>
                <a:moveTo>
                  <a:pt x="959" y="37461"/>
                </a:moveTo>
                <a:cubicBezTo>
                  <a:pt x="764" y="37461"/>
                  <a:pt x="666" y="37554"/>
                  <a:pt x="568" y="37619"/>
                </a:cubicBezTo>
                <a:cubicBezTo>
                  <a:pt x="530" y="37657"/>
                  <a:pt x="492" y="37657"/>
                  <a:pt x="454" y="37695"/>
                </a:cubicBezTo>
                <a:lnTo>
                  <a:pt x="379" y="37733"/>
                </a:lnTo>
                <a:cubicBezTo>
                  <a:pt x="341" y="37846"/>
                  <a:pt x="379" y="37960"/>
                  <a:pt x="417" y="37997"/>
                </a:cubicBezTo>
                <a:cubicBezTo>
                  <a:pt x="379" y="38035"/>
                  <a:pt x="379" y="38073"/>
                  <a:pt x="379" y="38073"/>
                </a:cubicBezTo>
                <a:lnTo>
                  <a:pt x="454" y="38224"/>
                </a:lnTo>
                <a:cubicBezTo>
                  <a:pt x="568" y="38262"/>
                  <a:pt x="681" y="38300"/>
                  <a:pt x="832" y="38338"/>
                </a:cubicBezTo>
                <a:lnTo>
                  <a:pt x="719" y="38375"/>
                </a:lnTo>
                <a:cubicBezTo>
                  <a:pt x="719" y="38413"/>
                  <a:pt x="719" y="38413"/>
                  <a:pt x="719" y="38413"/>
                </a:cubicBezTo>
                <a:cubicBezTo>
                  <a:pt x="681" y="38451"/>
                  <a:pt x="643" y="38527"/>
                  <a:pt x="681" y="38640"/>
                </a:cubicBezTo>
                <a:lnTo>
                  <a:pt x="681" y="38678"/>
                </a:lnTo>
                <a:cubicBezTo>
                  <a:pt x="760" y="38809"/>
                  <a:pt x="928" y="38849"/>
                  <a:pt x="1050" y="38849"/>
                </a:cubicBezTo>
                <a:cubicBezTo>
                  <a:pt x="1104" y="38849"/>
                  <a:pt x="1149" y="38841"/>
                  <a:pt x="1173" y="38829"/>
                </a:cubicBezTo>
                <a:lnTo>
                  <a:pt x="1286" y="38716"/>
                </a:lnTo>
                <a:cubicBezTo>
                  <a:pt x="1286" y="38602"/>
                  <a:pt x="1248" y="38451"/>
                  <a:pt x="1135" y="38375"/>
                </a:cubicBezTo>
                <a:cubicBezTo>
                  <a:pt x="1135" y="38338"/>
                  <a:pt x="1097" y="38338"/>
                  <a:pt x="1097" y="38338"/>
                </a:cubicBezTo>
                <a:lnTo>
                  <a:pt x="1135" y="38338"/>
                </a:lnTo>
                <a:lnTo>
                  <a:pt x="1248" y="38224"/>
                </a:lnTo>
                <a:lnTo>
                  <a:pt x="1248" y="38186"/>
                </a:lnTo>
                <a:cubicBezTo>
                  <a:pt x="1286" y="38111"/>
                  <a:pt x="1286" y="37960"/>
                  <a:pt x="1286" y="37846"/>
                </a:cubicBezTo>
                <a:cubicBezTo>
                  <a:pt x="1286" y="37695"/>
                  <a:pt x="1248" y="37582"/>
                  <a:pt x="1135" y="37506"/>
                </a:cubicBezTo>
                <a:lnTo>
                  <a:pt x="1059" y="37468"/>
                </a:lnTo>
                <a:cubicBezTo>
                  <a:pt x="1023" y="37463"/>
                  <a:pt x="990" y="37461"/>
                  <a:pt x="959" y="37461"/>
                </a:cubicBezTo>
                <a:close/>
                <a:moveTo>
                  <a:pt x="33914" y="38300"/>
                </a:moveTo>
                <a:cubicBezTo>
                  <a:pt x="33838" y="38338"/>
                  <a:pt x="33801" y="38338"/>
                  <a:pt x="33801" y="38338"/>
                </a:cubicBezTo>
                <a:cubicBezTo>
                  <a:pt x="33763" y="38375"/>
                  <a:pt x="33763" y="38375"/>
                  <a:pt x="33725" y="38375"/>
                </a:cubicBezTo>
                <a:lnTo>
                  <a:pt x="33687" y="38375"/>
                </a:lnTo>
                <a:cubicBezTo>
                  <a:pt x="33612" y="38375"/>
                  <a:pt x="33536" y="38413"/>
                  <a:pt x="33498" y="38489"/>
                </a:cubicBezTo>
                <a:lnTo>
                  <a:pt x="33536" y="38602"/>
                </a:lnTo>
                <a:cubicBezTo>
                  <a:pt x="33536" y="38602"/>
                  <a:pt x="33536" y="38678"/>
                  <a:pt x="33536" y="38678"/>
                </a:cubicBezTo>
                <a:lnTo>
                  <a:pt x="33612" y="38829"/>
                </a:lnTo>
                <a:cubicBezTo>
                  <a:pt x="33612" y="38829"/>
                  <a:pt x="33649" y="38829"/>
                  <a:pt x="33687" y="38867"/>
                </a:cubicBezTo>
                <a:cubicBezTo>
                  <a:pt x="33649" y="38829"/>
                  <a:pt x="33612" y="38829"/>
                  <a:pt x="33612" y="38791"/>
                </a:cubicBezTo>
                <a:lnTo>
                  <a:pt x="33612" y="38791"/>
                </a:lnTo>
                <a:lnTo>
                  <a:pt x="33763" y="38905"/>
                </a:lnTo>
                <a:cubicBezTo>
                  <a:pt x="33990" y="38905"/>
                  <a:pt x="34179" y="38867"/>
                  <a:pt x="34292" y="38754"/>
                </a:cubicBezTo>
                <a:lnTo>
                  <a:pt x="34254" y="38565"/>
                </a:lnTo>
                <a:cubicBezTo>
                  <a:pt x="34217" y="38565"/>
                  <a:pt x="34217" y="38527"/>
                  <a:pt x="34217" y="38527"/>
                </a:cubicBezTo>
                <a:cubicBezTo>
                  <a:pt x="34179" y="38451"/>
                  <a:pt x="34141" y="38300"/>
                  <a:pt x="33952" y="38300"/>
                </a:cubicBezTo>
                <a:close/>
                <a:moveTo>
                  <a:pt x="55261" y="38550"/>
                </a:moveTo>
                <a:cubicBezTo>
                  <a:pt x="55220" y="38550"/>
                  <a:pt x="55175" y="38554"/>
                  <a:pt x="55124" y="38565"/>
                </a:cubicBezTo>
                <a:lnTo>
                  <a:pt x="55011" y="38640"/>
                </a:lnTo>
                <a:cubicBezTo>
                  <a:pt x="54973" y="38791"/>
                  <a:pt x="55124" y="38943"/>
                  <a:pt x="55313" y="38943"/>
                </a:cubicBezTo>
                <a:cubicBezTo>
                  <a:pt x="55464" y="38943"/>
                  <a:pt x="55578" y="38867"/>
                  <a:pt x="55578" y="38716"/>
                </a:cubicBezTo>
                <a:lnTo>
                  <a:pt x="55540" y="38640"/>
                </a:lnTo>
                <a:cubicBezTo>
                  <a:pt x="55457" y="38585"/>
                  <a:pt x="55374" y="38550"/>
                  <a:pt x="55261" y="38550"/>
                </a:cubicBezTo>
                <a:close/>
                <a:moveTo>
                  <a:pt x="7713" y="38716"/>
                </a:moveTo>
                <a:cubicBezTo>
                  <a:pt x="7638" y="38716"/>
                  <a:pt x="7487" y="38754"/>
                  <a:pt x="7487" y="38905"/>
                </a:cubicBezTo>
                <a:lnTo>
                  <a:pt x="7600" y="39056"/>
                </a:lnTo>
                <a:cubicBezTo>
                  <a:pt x="7713" y="39056"/>
                  <a:pt x="7789" y="39056"/>
                  <a:pt x="7865" y="39018"/>
                </a:cubicBezTo>
                <a:lnTo>
                  <a:pt x="7902" y="38905"/>
                </a:lnTo>
                <a:cubicBezTo>
                  <a:pt x="7902" y="38791"/>
                  <a:pt x="7827" y="38716"/>
                  <a:pt x="7713" y="38716"/>
                </a:cubicBezTo>
                <a:close/>
                <a:moveTo>
                  <a:pt x="12326" y="38716"/>
                </a:moveTo>
                <a:cubicBezTo>
                  <a:pt x="12212" y="38716"/>
                  <a:pt x="12137" y="38716"/>
                  <a:pt x="12099" y="38754"/>
                </a:cubicBezTo>
                <a:cubicBezTo>
                  <a:pt x="12023" y="38791"/>
                  <a:pt x="11986" y="38867"/>
                  <a:pt x="11986" y="38943"/>
                </a:cubicBezTo>
                <a:lnTo>
                  <a:pt x="11986" y="38980"/>
                </a:lnTo>
                <a:lnTo>
                  <a:pt x="12137" y="39094"/>
                </a:lnTo>
                <a:lnTo>
                  <a:pt x="12326" y="39094"/>
                </a:lnTo>
                <a:lnTo>
                  <a:pt x="12439" y="38980"/>
                </a:lnTo>
                <a:lnTo>
                  <a:pt x="12439" y="38829"/>
                </a:lnTo>
                <a:lnTo>
                  <a:pt x="12326" y="38716"/>
                </a:lnTo>
                <a:close/>
                <a:moveTo>
                  <a:pt x="21135" y="38678"/>
                </a:moveTo>
                <a:lnTo>
                  <a:pt x="20908" y="38754"/>
                </a:lnTo>
                <a:cubicBezTo>
                  <a:pt x="20795" y="39018"/>
                  <a:pt x="20984" y="39094"/>
                  <a:pt x="21097" y="39132"/>
                </a:cubicBezTo>
                <a:lnTo>
                  <a:pt x="21324" y="39056"/>
                </a:lnTo>
                <a:lnTo>
                  <a:pt x="21324" y="39018"/>
                </a:lnTo>
                <a:cubicBezTo>
                  <a:pt x="21324" y="38791"/>
                  <a:pt x="21211" y="38716"/>
                  <a:pt x="21135" y="38678"/>
                </a:cubicBezTo>
                <a:close/>
                <a:moveTo>
                  <a:pt x="17430" y="38754"/>
                </a:moveTo>
                <a:lnTo>
                  <a:pt x="17317" y="38905"/>
                </a:lnTo>
                <a:cubicBezTo>
                  <a:pt x="17317" y="38905"/>
                  <a:pt x="17317" y="38905"/>
                  <a:pt x="17317" y="38943"/>
                </a:cubicBezTo>
                <a:lnTo>
                  <a:pt x="17430" y="38943"/>
                </a:lnTo>
                <a:lnTo>
                  <a:pt x="17317" y="38980"/>
                </a:lnTo>
                <a:cubicBezTo>
                  <a:pt x="17317" y="39094"/>
                  <a:pt x="17354" y="39169"/>
                  <a:pt x="17468" y="39207"/>
                </a:cubicBezTo>
                <a:lnTo>
                  <a:pt x="17619" y="39132"/>
                </a:lnTo>
                <a:cubicBezTo>
                  <a:pt x="17657" y="39094"/>
                  <a:pt x="17770" y="39056"/>
                  <a:pt x="17770" y="38943"/>
                </a:cubicBezTo>
                <a:cubicBezTo>
                  <a:pt x="17770" y="38905"/>
                  <a:pt x="17770" y="38867"/>
                  <a:pt x="17732" y="38829"/>
                </a:cubicBezTo>
                <a:lnTo>
                  <a:pt x="17619" y="38754"/>
                </a:lnTo>
                <a:close/>
                <a:moveTo>
                  <a:pt x="86261" y="38819"/>
                </a:moveTo>
                <a:cubicBezTo>
                  <a:pt x="86242" y="38819"/>
                  <a:pt x="86223" y="38822"/>
                  <a:pt x="86202" y="38829"/>
                </a:cubicBezTo>
                <a:cubicBezTo>
                  <a:pt x="86089" y="38829"/>
                  <a:pt x="85975" y="38905"/>
                  <a:pt x="85975" y="39018"/>
                </a:cubicBezTo>
                <a:cubicBezTo>
                  <a:pt x="85975" y="39056"/>
                  <a:pt x="85975" y="39132"/>
                  <a:pt x="86126" y="39207"/>
                </a:cubicBezTo>
                <a:cubicBezTo>
                  <a:pt x="86164" y="39207"/>
                  <a:pt x="86240" y="39207"/>
                  <a:pt x="86315" y="39169"/>
                </a:cubicBezTo>
                <a:cubicBezTo>
                  <a:pt x="86315" y="39169"/>
                  <a:pt x="86467" y="39094"/>
                  <a:pt x="86467" y="38980"/>
                </a:cubicBezTo>
                <a:lnTo>
                  <a:pt x="86429" y="38943"/>
                </a:lnTo>
                <a:cubicBezTo>
                  <a:pt x="86398" y="38881"/>
                  <a:pt x="86342" y="38819"/>
                  <a:pt x="86261" y="38819"/>
                </a:cubicBezTo>
                <a:close/>
                <a:moveTo>
                  <a:pt x="37581" y="38839"/>
                </a:moveTo>
                <a:cubicBezTo>
                  <a:pt x="37544" y="38839"/>
                  <a:pt x="37506" y="38848"/>
                  <a:pt x="37468" y="38867"/>
                </a:cubicBezTo>
                <a:cubicBezTo>
                  <a:pt x="37355" y="38943"/>
                  <a:pt x="37317" y="39132"/>
                  <a:pt x="37430" y="39207"/>
                </a:cubicBezTo>
                <a:cubicBezTo>
                  <a:pt x="37457" y="39234"/>
                  <a:pt x="37503" y="39261"/>
                  <a:pt x="37540" y="39261"/>
                </a:cubicBezTo>
                <a:cubicBezTo>
                  <a:pt x="37556" y="39261"/>
                  <a:pt x="37570" y="39256"/>
                  <a:pt x="37581" y="39245"/>
                </a:cubicBezTo>
                <a:lnTo>
                  <a:pt x="37657" y="39207"/>
                </a:lnTo>
                <a:lnTo>
                  <a:pt x="37581" y="39207"/>
                </a:lnTo>
                <a:lnTo>
                  <a:pt x="37770" y="39094"/>
                </a:lnTo>
                <a:lnTo>
                  <a:pt x="37770" y="38980"/>
                </a:lnTo>
                <a:lnTo>
                  <a:pt x="37695" y="38867"/>
                </a:lnTo>
                <a:cubicBezTo>
                  <a:pt x="37657" y="38848"/>
                  <a:pt x="37619" y="38839"/>
                  <a:pt x="37581" y="38839"/>
                </a:cubicBezTo>
                <a:close/>
                <a:moveTo>
                  <a:pt x="5142" y="38980"/>
                </a:moveTo>
                <a:lnTo>
                  <a:pt x="4991" y="39094"/>
                </a:lnTo>
                <a:lnTo>
                  <a:pt x="4991" y="39207"/>
                </a:lnTo>
                <a:lnTo>
                  <a:pt x="5142" y="39321"/>
                </a:lnTo>
                <a:cubicBezTo>
                  <a:pt x="5180" y="39321"/>
                  <a:pt x="5218" y="39358"/>
                  <a:pt x="5332" y="39358"/>
                </a:cubicBezTo>
                <a:lnTo>
                  <a:pt x="5445" y="39245"/>
                </a:lnTo>
                <a:lnTo>
                  <a:pt x="5445" y="39094"/>
                </a:lnTo>
                <a:lnTo>
                  <a:pt x="5332" y="38980"/>
                </a:lnTo>
                <a:close/>
                <a:moveTo>
                  <a:pt x="9453" y="39283"/>
                </a:moveTo>
                <a:lnTo>
                  <a:pt x="9339" y="39358"/>
                </a:lnTo>
                <a:cubicBezTo>
                  <a:pt x="9301" y="39548"/>
                  <a:pt x="9490" y="39623"/>
                  <a:pt x="9566" y="39623"/>
                </a:cubicBezTo>
                <a:lnTo>
                  <a:pt x="9793" y="39548"/>
                </a:lnTo>
                <a:lnTo>
                  <a:pt x="9793" y="39510"/>
                </a:lnTo>
                <a:cubicBezTo>
                  <a:pt x="9793" y="39434"/>
                  <a:pt x="9755" y="39358"/>
                  <a:pt x="9717" y="39358"/>
                </a:cubicBezTo>
                <a:cubicBezTo>
                  <a:pt x="9642" y="39283"/>
                  <a:pt x="9566" y="39283"/>
                  <a:pt x="9453" y="39283"/>
                </a:cubicBezTo>
                <a:close/>
                <a:moveTo>
                  <a:pt x="26882" y="39321"/>
                </a:moveTo>
                <a:lnTo>
                  <a:pt x="26768" y="39434"/>
                </a:lnTo>
                <a:cubicBezTo>
                  <a:pt x="26731" y="39737"/>
                  <a:pt x="26920" y="39774"/>
                  <a:pt x="26995" y="39774"/>
                </a:cubicBezTo>
                <a:lnTo>
                  <a:pt x="27146" y="39661"/>
                </a:lnTo>
                <a:cubicBezTo>
                  <a:pt x="27146" y="39661"/>
                  <a:pt x="27146" y="39623"/>
                  <a:pt x="27184" y="39623"/>
                </a:cubicBezTo>
                <a:cubicBezTo>
                  <a:pt x="27184" y="39585"/>
                  <a:pt x="27184" y="39548"/>
                  <a:pt x="27184" y="39510"/>
                </a:cubicBezTo>
                <a:cubicBezTo>
                  <a:pt x="27184" y="39434"/>
                  <a:pt x="27146" y="39321"/>
                  <a:pt x="26882" y="39321"/>
                </a:cubicBezTo>
                <a:close/>
                <a:moveTo>
                  <a:pt x="57846" y="39434"/>
                </a:moveTo>
                <a:cubicBezTo>
                  <a:pt x="57771" y="39434"/>
                  <a:pt x="57695" y="39434"/>
                  <a:pt x="57619" y="39472"/>
                </a:cubicBezTo>
                <a:cubicBezTo>
                  <a:pt x="57544" y="39510"/>
                  <a:pt x="57468" y="39585"/>
                  <a:pt x="57468" y="39699"/>
                </a:cubicBezTo>
                <a:cubicBezTo>
                  <a:pt x="57468" y="39774"/>
                  <a:pt x="57544" y="39850"/>
                  <a:pt x="57657" y="39888"/>
                </a:cubicBezTo>
                <a:lnTo>
                  <a:pt x="57808" y="39812"/>
                </a:lnTo>
                <a:cubicBezTo>
                  <a:pt x="57846" y="39774"/>
                  <a:pt x="57960" y="39737"/>
                  <a:pt x="57960" y="39623"/>
                </a:cubicBezTo>
                <a:cubicBezTo>
                  <a:pt x="57960" y="39585"/>
                  <a:pt x="57960" y="39548"/>
                  <a:pt x="57922" y="39510"/>
                </a:cubicBezTo>
                <a:lnTo>
                  <a:pt x="57846" y="39434"/>
                </a:lnTo>
                <a:close/>
                <a:moveTo>
                  <a:pt x="5785" y="39888"/>
                </a:moveTo>
                <a:lnTo>
                  <a:pt x="5823" y="39963"/>
                </a:lnTo>
                <a:cubicBezTo>
                  <a:pt x="5823" y="39963"/>
                  <a:pt x="5785" y="39926"/>
                  <a:pt x="5785" y="39888"/>
                </a:cubicBezTo>
                <a:close/>
                <a:moveTo>
                  <a:pt x="18375" y="39510"/>
                </a:moveTo>
                <a:cubicBezTo>
                  <a:pt x="18224" y="39623"/>
                  <a:pt x="18262" y="39774"/>
                  <a:pt x="18375" y="39888"/>
                </a:cubicBezTo>
                <a:cubicBezTo>
                  <a:pt x="18430" y="39943"/>
                  <a:pt x="18486" y="39978"/>
                  <a:pt x="18556" y="39978"/>
                </a:cubicBezTo>
                <a:cubicBezTo>
                  <a:pt x="18582" y="39978"/>
                  <a:pt x="18609" y="39974"/>
                  <a:pt x="18640" y="39963"/>
                </a:cubicBezTo>
                <a:lnTo>
                  <a:pt x="18791" y="39850"/>
                </a:lnTo>
                <a:cubicBezTo>
                  <a:pt x="18753" y="39774"/>
                  <a:pt x="18715" y="39548"/>
                  <a:pt x="18489" y="39510"/>
                </a:cubicBezTo>
                <a:close/>
                <a:moveTo>
                  <a:pt x="35653" y="39780"/>
                </a:moveTo>
                <a:cubicBezTo>
                  <a:pt x="35614" y="39780"/>
                  <a:pt x="35575" y="39789"/>
                  <a:pt x="35540" y="39812"/>
                </a:cubicBezTo>
                <a:cubicBezTo>
                  <a:pt x="35502" y="39812"/>
                  <a:pt x="35426" y="39850"/>
                  <a:pt x="35426" y="39963"/>
                </a:cubicBezTo>
                <a:lnTo>
                  <a:pt x="35540" y="40077"/>
                </a:lnTo>
                <a:cubicBezTo>
                  <a:pt x="35592" y="40103"/>
                  <a:pt x="35662" y="40147"/>
                  <a:pt x="35738" y="40147"/>
                </a:cubicBezTo>
                <a:cubicBezTo>
                  <a:pt x="35772" y="40147"/>
                  <a:pt x="35807" y="40138"/>
                  <a:pt x="35842" y="40115"/>
                </a:cubicBezTo>
                <a:cubicBezTo>
                  <a:pt x="35880" y="40115"/>
                  <a:pt x="35956" y="40077"/>
                  <a:pt x="35956" y="39963"/>
                </a:cubicBezTo>
                <a:lnTo>
                  <a:pt x="35880" y="39850"/>
                </a:lnTo>
                <a:cubicBezTo>
                  <a:pt x="35828" y="39824"/>
                  <a:pt x="35740" y="39780"/>
                  <a:pt x="35653" y="39780"/>
                </a:cubicBezTo>
                <a:close/>
                <a:moveTo>
                  <a:pt x="6022" y="39575"/>
                </a:moveTo>
                <a:cubicBezTo>
                  <a:pt x="5995" y="39575"/>
                  <a:pt x="5967" y="39578"/>
                  <a:pt x="5936" y="39585"/>
                </a:cubicBezTo>
                <a:lnTo>
                  <a:pt x="5861" y="39737"/>
                </a:lnTo>
                <a:cubicBezTo>
                  <a:pt x="5823" y="39737"/>
                  <a:pt x="5785" y="39774"/>
                  <a:pt x="5747" y="39812"/>
                </a:cubicBezTo>
                <a:lnTo>
                  <a:pt x="5785" y="39888"/>
                </a:lnTo>
                <a:lnTo>
                  <a:pt x="5747" y="39888"/>
                </a:lnTo>
                <a:lnTo>
                  <a:pt x="5823" y="40077"/>
                </a:lnTo>
                <a:lnTo>
                  <a:pt x="5861" y="40077"/>
                </a:lnTo>
                <a:cubicBezTo>
                  <a:pt x="5936" y="40115"/>
                  <a:pt x="6050" y="40152"/>
                  <a:pt x="6201" y="40190"/>
                </a:cubicBezTo>
                <a:lnTo>
                  <a:pt x="6314" y="40152"/>
                </a:lnTo>
                <a:cubicBezTo>
                  <a:pt x="6390" y="40115"/>
                  <a:pt x="6428" y="40039"/>
                  <a:pt x="6428" y="40001"/>
                </a:cubicBezTo>
                <a:cubicBezTo>
                  <a:pt x="6428" y="39926"/>
                  <a:pt x="6390" y="39888"/>
                  <a:pt x="6390" y="39888"/>
                </a:cubicBezTo>
                <a:cubicBezTo>
                  <a:pt x="6390" y="39850"/>
                  <a:pt x="6390" y="39850"/>
                  <a:pt x="6352" y="39850"/>
                </a:cubicBezTo>
                <a:lnTo>
                  <a:pt x="6390" y="39850"/>
                </a:lnTo>
                <a:lnTo>
                  <a:pt x="6239" y="39623"/>
                </a:lnTo>
                <a:cubicBezTo>
                  <a:pt x="6209" y="39623"/>
                  <a:pt x="6130" y="39575"/>
                  <a:pt x="6022" y="39575"/>
                </a:cubicBezTo>
                <a:close/>
                <a:moveTo>
                  <a:pt x="27336" y="40001"/>
                </a:moveTo>
                <a:lnTo>
                  <a:pt x="27222" y="40115"/>
                </a:lnTo>
                <a:cubicBezTo>
                  <a:pt x="27184" y="40152"/>
                  <a:pt x="27146" y="40190"/>
                  <a:pt x="27109" y="40228"/>
                </a:cubicBezTo>
                <a:lnTo>
                  <a:pt x="27260" y="40379"/>
                </a:lnTo>
                <a:lnTo>
                  <a:pt x="27449" y="40379"/>
                </a:lnTo>
                <a:lnTo>
                  <a:pt x="27562" y="40266"/>
                </a:lnTo>
                <a:lnTo>
                  <a:pt x="27562" y="40190"/>
                </a:lnTo>
                <a:lnTo>
                  <a:pt x="27562" y="40152"/>
                </a:lnTo>
                <a:cubicBezTo>
                  <a:pt x="27562" y="40115"/>
                  <a:pt x="27562" y="40077"/>
                  <a:pt x="27487" y="40039"/>
                </a:cubicBezTo>
                <a:cubicBezTo>
                  <a:pt x="27487" y="40001"/>
                  <a:pt x="27411" y="40001"/>
                  <a:pt x="27336" y="40001"/>
                </a:cubicBezTo>
                <a:close/>
                <a:moveTo>
                  <a:pt x="80002" y="39812"/>
                </a:moveTo>
                <a:cubicBezTo>
                  <a:pt x="79737" y="39888"/>
                  <a:pt x="79510" y="40001"/>
                  <a:pt x="79434" y="40228"/>
                </a:cubicBezTo>
                <a:lnTo>
                  <a:pt x="79510" y="40379"/>
                </a:lnTo>
                <a:cubicBezTo>
                  <a:pt x="79586" y="40417"/>
                  <a:pt x="79671" y="40436"/>
                  <a:pt x="79751" y="40436"/>
                </a:cubicBezTo>
                <a:cubicBezTo>
                  <a:pt x="79831" y="40436"/>
                  <a:pt x="79907" y="40417"/>
                  <a:pt x="79964" y="40379"/>
                </a:cubicBezTo>
                <a:cubicBezTo>
                  <a:pt x="80115" y="40304"/>
                  <a:pt x="80191" y="40152"/>
                  <a:pt x="80191" y="40001"/>
                </a:cubicBezTo>
                <a:cubicBezTo>
                  <a:pt x="80191" y="39963"/>
                  <a:pt x="80191" y="39926"/>
                  <a:pt x="80191" y="39888"/>
                </a:cubicBezTo>
                <a:lnTo>
                  <a:pt x="80002" y="39812"/>
                </a:lnTo>
                <a:close/>
                <a:moveTo>
                  <a:pt x="11040" y="40039"/>
                </a:moveTo>
                <a:cubicBezTo>
                  <a:pt x="10927" y="40039"/>
                  <a:pt x="10814" y="40115"/>
                  <a:pt x="10814" y="40190"/>
                </a:cubicBezTo>
                <a:lnTo>
                  <a:pt x="10889" y="40341"/>
                </a:lnTo>
                <a:cubicBezTo>
                  <a:pt x="10889" y="40374"/>
                  <a:pt x="10973" y="40463"/>
                  <a:pt x="11141" y="40463"/>
                </a:cubicBezTo>
                <a:cubicBezTo>
                  <a:pt x="11168" y="40463"/>
                  <a:pt x="11198" y="40460"/>
                  <a:pt x="11229" y="40455"/>
                </a:cubicBezTo>
                <a:lnTo>
                  <a:pt x="11305" y="40379"/>
                </a:lnTo>
                <a:cubicBezTo>
                  <a:pt x="11305" y="40341"/>
                  <a:pt x="11305" y="40304"/>
                  <a:pt x="11305" y="40304"/>
                </a:cubicBezTo>
                <a:cubicBezTo>
                  <a:pt x="11305" y="40152"/>
                  <a:pt x="11192" y="40077"/>
                  <a:pt x="11040" y="40039"/>
                </a:cubicBezTo>
                <a:close/>
                <a:moveTo>
                  <a:pt x="85937" y="40266"/>
                </a:moveTo>
                <a:lnTo>
                  <a:pt x="85711" y="40341"/>
                </a:lnTo>
                <a:lnTo>
                  <a:pt x="85711" y="40493"/>
                </a:lnTo>
                <a:lnTo>
                  <a:pt x="85824" y="40606"/>
                </a:lnTo>
                <a:lnTo>
                  <a:pt x="86013" y="40606"/>
                </a:lnTo>
                <a:lnTo>
                  <a:pt x="86126" y="40493"/>
                </a:lnTo>
                <a:cubicBezTo>
                  <a:pt x="86164" y="40493"/>
                  <a:pt x="86164" y="40455"/>
                  <a:pt x="86164" y="40455"/>
                </a:cubicBezTo>
                <a:cubicBezTo>
                  <a:pt x="86164" y="40304"/>
                  <a:pt x="86013" y="40266"/>
                  <a:pt x="85937" y="40266"/>
                </a:cubicBezTo>
                <a:close/>
                <a:moveTo>
                  <a:pt x="64689" y="40266"/>
                </a:moveTo>
                <a:cubicBezTo>
                  <a:pt x="64463" y="40266"/>
                  <a:pt x="64387" y="40379"/>
                  <a:pt x="64311" y="40493"/>
                </a:cubicBezTo>
                <a:lnTo>
                  <a:pt x="64349" y="40606"/>
                </a:lnTo>
                <a:cubicBezTo>
                  <a:pt x="64387" y="40644"/>
                  <a:pt x="64463" y="40682"/>
                  <a:pt x="64538" y="40682"/>
                </a:cubicBezTo>
                <a:cubicBezTo>
                  <a:pt x="64652" y="40682"/>
                  <a:pt x="64765" y="40644"/>
                  <a:pt x="64841" y="40568"/>
                </a:cubicBezTo>
                <a:lnTo>
                  <a:pt x="64765" y="40379"/>
                </a:lnTo>
                <a:lnTo>
                  <a:pt x="64803" y="40379"/>
                </a:lnTo>
                <a:lnTo>
                  <a:pt x="64689" y="40266"/>
                </a:lnTo>
                <a:close/>
                <a:moveTo>
                  <a:pt x="379" y="40379"/>
                </a:moveTo>
                <a:cubicBezTo>
                  <a:pt x="265" y="40379"/>
                  <a:pt x="152" y="40417"/>
                  <a:pt x="114" y="40568"/>
                </a:cubicBezTo>
                <a:lnTo>
                  <a:pt x="227" y="40720"/>
                </a:lnTo>
                <a:cubicBezTo>
                  <a:pt x="379" y="40720"/>
                  <a:pt x="454" y="40720"/>
                  <a:pt x="492" y="40644"/>
                </a:cubicBezTo>
                <a:lnTo>
                  <a:pt x="568" y="40531"/>
                </a:lnTo>
                <a:cubicBezTo>
                  <a:pt x="568" y="40455"/>
                  <a:pt x="492" y="40379"/>
                  <a:pt x="379" y="40379"/>
                </a:cubicBezTo>
                <a:close/>
                <a:moveTo>
                  <a:pt x="28772" y="39888"/>
                </a:moveTo>
                <a:cubicBezTo>
                  <a:pt x="28700" y="39960"/>
                  <a:pt x="28659" y="39986"/>
                  <a:pt x="28609" y="39986"/>
                </a:cubicBezTo>
                <a:cubicBezTo>
                  <a:pt x="28580" y="39986"/>
                  <a:pt x="28549" y="39977"/>
                  <a:pt x="28508" y="39963"/>
                </a:cubicBezTo>
                <a:lnTo>
                  <a:pt x="28356" y="40001"/>
                </a:lnTo>
                <a:cubicBezTo>
                  <a:pt x="28281" y="40077"/>
                  <a:pt x="28281" y="40152"/>
                  <a:pt x="28281" y="40266"/>
                </a:cubicBezTo>
                <a:lnTo>
                  <a:pt x="28281" y="40417"/>
                </a:lnTo>
                <a:lnTo>
                  <a:pt x="28394" y="40531"/>
                </a:lnTo>
                <a:cubicBezTo>
                  <a:pt x="28432" y="40568"/>
                  <a:pt x="28470" y="40568"/>
                  <a:pt x="28508" y="40568"/>
                </a:cubicBezTo>
                <a:lnTo>
                  <a:pt x="28470" y="40682"/>
                </a:lnTo>
                <a:cubicBezTo>
                  <a:pt x="28583" y="40757"/>
                  <a:pt x="28772" y="40757"/>
                  <a:pt x="28961" y="40757"/>
                </a:cubicBezTo>
                <a:lnTo>
                  <a:pt x="29075" y="40644"/>
                </a:lnTo>
                <a:cubicBezTo>
                  <a:pt x="29075" y="40606"/>
                  <a:pt x="29075" y="40606"/>
                  <a:pt x="29075" y="40606"/>
                </a:cubicBezTo>
                <a:lnTo>
                  <a:pt x="29264" y="40493"/>
                </a:lnTo>
                <a:cubicBezTo>
                  <a:pt x="29264" y="40190"/>
                  <a:pt x="29150" y="40001"/>
                  <a:pt x="28961" y="39888"/>
                </a:cubicBezTo>
                <a:close/>
                <a:moveTo>
                  <a:pt x="14443" y="40341"/>
                </a:moveTo>
                <a:lnTo>
                  <a:pt x="14216" y="40455"/>
                </a:lnTo>
                <a:cubicBezTo>
                  <a:pt x="14254" y="40531"/>
                  <a:pt x="14254" y="40531"/>
                  <a:pt x="14254" y="40568"/>
                </a:cubicBezTo>
                <a:lnTo>
                  <a:pt x="14254" y="40606"/>
                </a:lnTo>
                <a:cubicBezTo>
                  <a:pt x="14254" y="40644"/>
                  <a:pt x="14254" y="40682"/>
                  <a:pt x="14292" y="40757"/>
                </a:cubicBezTo>
                <a:lnTo>
                  <a:pt x="14405" y="40795"/>
                </a:lnTo>
                <a:lnTo>
                  <a:pt x="14594" y="40795"/>
                </a:lnTo>
                <a:lnTo>
                  <a:pt x="14746" y="40720"/>
                </a:lnTo>
                <a:cubicBezTo>
                  <a:pt x="14746" y="40682"/>
                  <a:pt x="14746" y="40644"/>
                  <a:pt x="14746" y="40644"/>
                </a:cubicBezTo>
                <a:cubicBezTo>
                  <a:pt x="14746" y="40455"/>
                  <a:pt x="14594" y="40379"/>
                  <a:pt x="14481" y="40341"/>
                </a:cubicBezTo>
                <a:close/>
                <a:moveTo>
                  <a:pt x="61060" y="40379"/>
                </a:moveTo>
                <a:lnTo>
                  <a:pt x="60909" y="40493"/>
                </a:lnTo>
                <a:lnTo>
                  <a:pt x="60909" y="40757"/>
                </a:lnTo>
                <a:lnTo>
                  <a:pt x="61060" y="40871"/>
                </a:lnTo>
                <a:cubicBezTo>
                  <a:pt x="61098" y="40871"/>
                  <a:pt x="61136" y="40871"/>
                  <a:pt x="61173" y="40909"/>
                </a:cubicBezTo>
                <a:lnTo>
                  <a:pt x="61362" y="40833"/>
                </a:lnTo>
                <a:cubicBezTo>
                  <a:pt x="61400" y="40795"/>
                  <a:pt x="61400" y="40720"/>
                  <a:pt x="61400" y="40682"/>
                </a:cubicBezTo>
                <a:cubicBezTo>
                  <a:pt x="61400" y="40493"/>
                  <a:pt x="61287" y="40379"/>
                  <a:pt x="61060" y="40379"/>
                </a:cubicBezTo>
                <a:close/>
                <a:moveTo>
                  <a:pt x="79841" y="40553"/>
                </a:moveTo>
                <a:cubicBezTo>
                  <a:pt x="79819" y="40553"/>
                  <a:pt x="79797" y="40557"/>
                  <a:pt x="79775" y="40568"/>
                </a:cubicBezTo>
                <a:cubicBezTo>
                  <a:pt x="79661" y="40644"/>
                  <a:pt x="79623" y="40833"/>
                  <a:pt x="79737" y="40946"/>
                </a:cubicBezTo>
                <a:cubicBezTo>
                  <a:pt x="79762" y="40946"/>
                  <a:pt x="79804" y="40963"/>
                  <a:pt x="79841" y="40963"/>
                </a:cubicBezTo>
                <a:cubicBezTo>
                  <a:pt x="79859" y="40963"/>
                  <a:pt x="79876" y="40959"/>
                  <a:pt x="79888" y="40946"/>
                </a:cubicBezTo>
                <a:lnTo>
                  <a:pt x="79964" y="40909"/>
                </a:lnTo>
                <a:lnTo>
                  <a:pt x="79888" y="40909"/>
                </a:lnTo>
                <a:lnTo>
                  <a:pt x="80077" y="40795"/>
                </a:lnTo>
                <a:lnTo>
                  <a:pt x="80077" y="40682"/>
                </a:lnTo>
                <a:lnTo>
                  <a:pt x="80002" y="40606"/>
                </a:lnTo>
                <a:cubicBezTo>
                  <a:pt x="79948" y="40579"/>
                  <a:pt x="79895" y="40553"/>
                  <a:pt x="79841" y="40553"/>
                </a:cubicBezTo>
                <a:close/>
                <a:moveTo>
                  <a:pt x="32629" y="40568"/>
                </a:moveTo>
                <a:lnTo>
                  <a:pt x="32553" y="40682"/>
                </a:lnTo>
                <a:lnTo>
                  <a:pt x="32553" y="40909"/>
                </a:lnTo>
                <a:lnTo>
                  <a:pt x="32666" y="41022"/>
                </a:lnTo>
                <a:lnTo>
                  <a:pt x="32818" y="41022"/>
                </a:lnTo>
                <a:lnTo>
                  <a:pt x="32931" y="40871"/>
                </a:lnTo>
                <a:cubicBezTo>
                  <a:pt x="32931" y="40871"/>
                  <a:pt x="32931" y="40833"/>
                  <a:pt x="32931" y="40833"/>
                </a:cubicBezTo>
                <a:cubicBezTo>
                  <a:pt x="32931" y="40795"/>
                  <a:pt x="32931" y="40795"/>
                  <a:pt x="32931" y="40757"/>
                </a:cubicBezTo>
                <a:cubicBezTo>
                  <a:pt x="32931" y="40720"/>
                  <a:pt x="32931" y="40644"/>
                  <a:pt x="32855" y="40606"/>
                </a:cubicBezTo>
                <a:cubicBezTo>
                  <a:pt x="32818" y="40568"/>
                  <a:pt x="32742" y="40568"/>
                  <a:pt x="32629" y="40568"/>
                </a:cubicBezTo>
                <a:close/>
                <a:moveTo>
                  <a:pt x="12231" y="40413"/>
                </a:moveTo>
                <a:cubicBezTo>
                  <a:pt x="12214" y="40413"/>
                  <a:pt x="12195" y="40414"/>
                  <a:pt x="12175" y="40417"/>
                </a:cubicBezTo>
                <a:lnTo>
                  <a:pt x="12061" y="40531"/>
                </a:lnTo>
                <a:cubicBezTo>
                  <a:pt x="12023" y="40644"/>
                  <a:pt x="12061" y="40757"/>
                  <a:pt x="12137" y="40795"/>
                </a:cubicBezTo>
                <a:cubicBezTo>
                  <a:pt x="12175" y="40833"/>
                  <a:pt x="12212" y="40833"/>
                  <a:pt x="12250" y="40871"/>
                </a:cubicBezTo>
                <a:cubicBezTo>
                  <a:pt x="12212" y="40871"/>
                  <a:pt x="12175" y="40946"/>
                  <a:pt x="12175" y="41022"/>
                </a:cubicBezTo>
                <a:lnTo>
                  <a:pt x="12326" y="41022"/>
                </a:lnTo>
                <a:cubicBezTo>
                  <a:pt x="12326" y="41022"/>
                  <a:pt x="12288" y="41022"/>
                  <a:pt x="12326" y="41060"/>
                </a:cubicBezTo>
                <a:lnTo>
                  <a:pt x="12477" y="41060"/>
                </a:lnTo>
                <a:cubicBezTo>
                  <a:pt x="12515" y="41022"/>
                  <a:pt x="12477" y="41022"/>
                  <a:pt x="12477" y="41022"/>
                </a:cubicBezTo>
                <a:lnTo>
                  <a:pt x="12628" y="41022"/>
                </a:lnTo>
                <a:cubicBezTo>
                  <a:pt x="12628" y="40909"/>
                  <a:pt x="12553" y="40833"/>
                  <a:pt x="12402" y="40833"/>
                </a:cubicBezTo>
                <a:lnTo>
                  <a:pt x="12515" y="40720"/>
                </a:lnTo>
                <a:lnTo>
                  <a:pt x="12515" y="40682"/>
                </a:lnTo>
                <a:cubicBezTo>
                  <a:pt x="12480" y="40612"/>
                  <a:pt x="12445" y="40413"/>
                  <a:pt x="12231" y="40413"/>
                </a:cubicBezTo>
                <a:close/>
                <a:moveTo>
                  <a:pt x="33347" y="40720"/>
                </a:moveTo>
                <a:cubicBezTo>
                  <a:pt x="33082" y="40757"/>
                  <a:pt x="33044" y="40871"/>
                  <a:pt x="33082" y="40984"/>
                </a:cubicBezTo>
                <a:lnTo>
                  <a:pt x="33234" y="41060"/>
                </a:lnTo>
                <a:lnTo>
                  <a:pt x="33271" y="41060"/>
                </a:lnTo>
                <a:cubicBezTo>
                  <a:pt x="33347" y="41060"/>
                  <a:pt x="33536" y="41060"/>
                  <a:pt x="33536" y="40909"/>
                </a:cubicBezTo>
                <a:lnTo>
                  <a:pt x="33460" y="40833"/>
                </a:lnTo>
                <a:cubicBezTo>
                  <a:pt x="33460" y="40871"/>
                  <a:pt x="33460" y="40871"/>
                  <a:pt x="33460" y="40871"/>
                </a:cubicBezTo>
                <a:lnTo>
                  <a:pt x="33347" y="40720"/>
                </a:lnTo>
                <a:close/>
                <a:moveTo>
                  <a:pt x="89038" y="40531"/>
                </a:moveTo>
                <a:lnTo>
                  <a:pt x="88849" y="40682"/>
                </a:lnTo>
                <a:cubicBezTo>
                  <a:pt x="88849" y="40682"/>
                  <a:pt x="88849" y="40644"/>
                  <a:pt x="88849" y="40644"/>
                </a:cubicBezTo>
                <a:cubicBezTo>
                  <a:pt x="88849" y="40644"/>
                  <a:pt x="88849" y="40682"/>
                  <a:pt x="88811" y="40682"/>
                </a:cubicBezTo>
                <a:cubicBezTo>
                  <a:pt x="88735" y="40682"/>
                  <a:pt x="88622" y="40720"/>
                  <a:pt x="88584" y="40795"/>
                </a:cubicBezTo>
                <a:lnTo>
                  <a:pt x="88622" y="40909"/>
                </a:lnTo>
                <a:cubicBezTo>
                  <a:pt x="88714" y="41024"/>
                  <a:pt x="88864" y="41069"/>
                  <a:pt x="89026" y="41069"/>
                </a:cubicBezTo>
                <a:cubicBezTo>
                  <a:pt x="89129" y="41069"/>
                  <a:pt x="89238" y="41051"/>
                  <a:pt x="89340" y="41022"/>
                </a:cubicBezTo>
                <a:lnTo>
                  <a:pt x="89416" y="40909"/>
                </a:lnTo>
                <a:lnTo>
                  <a:pt x="89416" y="40871"/>
                </a:lnTo>
                <a:cubicBezTo>
                  <a:pt x="89416" y="40819"/>
                  <a:pt x="89398" y="40786"/>
                  <a:pt x="89375" y="40757"/>
                </a:cubicBezTo>
                <a:lnTo>
                  <a:pt x="89375" y="40757"/>
                </a:lnTo>
                <a:cubicBezTo>
                  <a:pt x="89376" y="40757"/>
                  <a:pt x="89377" y="40757"/>
                  <a:pt x="89378" y="40757"/>
                </a:cubicBezTo>
                <a:lnTo>
                  <a:pt x="89264" y="40568"/>
                </a:lnTo>
                <a:cubicBezTo>
                  <a:pt x="89231" y="40579"/>
                  <a:pt x="89201" y="40584"/>
                  <a:pt x="89174" y="40584"/>
                </a:cubicBezTo>
                <a:cubicBezTo>
                  <a:pt x="89110" y="40584"/>
                  <a:pt x="89064" y="40557"/>
                  <a:pt x="89038" y="40531"/>
                </a:cubicBezTo>
                <a:close/>
                <a:moveTo>
                  <a:pt x="70247" y="40720"/>
                </a:moveTo>
                <a:cubicBezTo>
                  <a:pt x="70134" y="40795"/>
                  <a:pt x="70096" y="40984"/>
                  <a:pt x="70209" y="41098"/>
                </a:cubicBezTo>
                <a:cubicBezTo>
                  <a:pt x="70235" y="41098"/>
                  <a:pt x="70277" y="41114"/>
                  <a:pt x="70313" y="41114"/>
                </a:cubicBezTo>
                <a:cubicBezTo>
                  <a:pt x="70331" y="41114"/>
                  <a:pt x="70348" y="41110"/>
                  <a:pt x="70361" y="41098"/>
                </a:cubicBezTo>
                <a:lnTo>
                  <a:pt x="70436" y="41060"/>
                </a:lnTo>
                <a:lnTo>
                  <a:pt x="70361" y="41060"/>
                </a:lnTo>
                <a:lnTo>
                  <a:pt x="70550" y="40946"/>
                </a:lnTo>
                <a:lnTo>
                  <a:pt x="70550" y="40833"/>
                </a:lnTo>
                <a:lnTo>
                  <a:pt x="70474" y="40757"/>
                </a:lnTo>
                <a:cubicBezTo>
                  <a:pt x="70398" y="40720"/>
                  <a:pt x="70323" y="40720"/>
                  <a:pt x="70247" y="40720"/>
                </a:cubicBezTo>
                <a:close/>
                <a:moveTo>
                  <a:pt x="26844" y="40606"/>
                </a:moveTo>
                <a:lnTo>
                  <a:pt x="26693" y="40720"/>
                </a:lnTo>
                <a:cubicBezTo>
                  <a:pt x="26693" y="40757"/>
                  <a:pt x="26693" y="40795"/>
                  <a:pt x="26693" y="40833"/>
                </a:cubicBezTo>
                <a:cubicBezTo>
                  <a:pt x="26693" y="40946"/>
                  <a:pt x="26731" y="41098"/>
                  <a:pt x="26957" y="41173"/>
                </a:cubicBezTo>
                <a:lnTo>
                  <a:pt x="27146" y="41098"/>
                </a:lnTo>
                <a:cubicBezTo>
                  <a:pt x="27146" y="41060"/>
                  <a:pt x="27184" y="41022"/>
                  <a:pt x="27184" y="40984"/>
                </a:cubicBezTo>
                <a:cubicBezTo>
                  <a:pt x="27222" y="40946"/>
                  <a:pt x="27260" y="40871"/>
                  <a:pt x="27260" y="40833"/>
                </a:cubicBezTo>
                <a:cubicBezTo>
                  <a:pt x="27260" y="40720"/>
                  <a:pt x="27184" y="40644"/>
                  <a:pt x="27109" y="40606"/>
                </a:cubicBezTo>
                <a:lnTo>
                  <a:pt x="26882" y="40682"/>
                </a:lnTo>
                <a:cubicBezTo>
                  <a:pt x="26882" y="40644"/>
                  <a:pt x="26919" y="40644"/>
                  <a:pt x="26920" y="40607"/>
                </a:cubicBezTo>
                <a:lnTo>
                  <a:pt x="26920" y="40607"/>
                </a:lnTo>
                <a:cubicBezTo>
                  <a:pt x="26919" y="40625"/>
                  <a:pt x="26910" y="40634"/>
                  <a:pt x="26896" y="40634"/>
                </a:cubicBezTo>
                <a:cubicBezTo>
                  <a:pt x="26882" y="40634"/>
                  <a:pt x="26863" y="40625"/>
                  <a:pt x="26844" y="40606"/>
                </a:cubicBezTo>
                <a:close/>
                <a:moveTo>
                  <a:pt x="34530" y="40671"/>
                </a:moveTo>
                <a:cubicBezTo>
                  <a:pt x="34501" y="40671"/>
                  <a:pt x="34472" y="40675"/>
                  <a:pt x="34443" y="40682"/>
                </a:cubicBezTo>
                <a:cubicBezTo>
                  <a:pt x="34368" y="40720"/>
                  <a:pt x="34292" y="40757"/>
                  <a:pt x="34254" y="40833"/>
                </a:cubicBezTo>
                <a:lnTo>
                  <a:pt x="34292" y="40984"/>
                </a:lnTo>
                <a:cubicBezTo>
                  <a:pt x="34368" y="41022"/>
                  <a:pt x="34443" y="41098"/>
                  <a:pt x="34519" y="41135"/>
                </a:cubicBezTo>
                <a:cubicBezTo>
                  <a:pt x="34632" y="41211"/>
                  <a:pt x="34708" y="41287"/>
                  <a:pt x="34859" y="41324"/>
                </a:cubicBezTo>
                <a:lnTo>
                  <a:pt x="35048" y="41173"/>
                </a:lnTo>
                <a:cubicBezTo>
                  <a:pt x="35048" y="41173"/>
                  <a:pt x="35048" y="41135"/>
                  <a:pt x="35048" y="41135"/>
                </a:cubicBezTo>
                <a:cubicBezTo>
                  <a:pt x="35048" y="41135"/>
                  <a:pt x="35048" y="41135"/>
                  <a:pt x="35048" y="41098"/>
                </a:cubicBezTo>
                <a:cubicBezTo>
                  <a:pt x="35086" y="41098"/>
                  <a:pt x="35162" y="41060"/>
                  <a:pt x="35162" y="40984"/>
                </a:cubicBezTo>
                <a:lnTo>
                  <a:pt x="35048" y="40833"/>
                </a:lnTo>
                <a:cubicBezTo>
                  <a:pt x="35010" y="40833"/>
                  <a:pt x="34935" y="40795"/>
                  <a:pt x="34859" y="40757"/>
                </a:cubicBezTo>
                <a:cubicBezTo>
                  <a:pt x="34767" y="40727"/>
                  <a:pt x="34651" y="40671"/>
                  <a:pt x="34530" y="40671"/>
                </a:cubicBezTo>
                <a:close/>
                <a:moveTo>
                  <a:pt x="6201" y="41022"/>
                </a:moveTo>
                <a:lnTo>
                  <a:pt x="6088" y="41173"/>
                </a:lnTo>
                <a:cubicBezTo>
                  <a:pt x="6088" y="41173"/>
                  <a:pt x="6088" y="41173"/>
                  <a:pt x="6088" y="41211"/>
                </a:cubicBezTo>
                <a:cubicBezTo>
                  <a:pt x="6050" y="41249"/>
                  <a:pt x="6012" y="41287"/>
                  <a:pt x="6012" y="41362"/>
                </a:cubicBezTo>
                <a:lnTo>
                  <a:pt x="6163" y="41476"/>
                </a:lnTo>
                <a:lnTo>
                  <a:pt x="6390" y="41476"/>
                </a:lnTo>
                <a:lnTo>
                  <a:pt x="6541" y="41362"/>
                </a:lnTo>
                <a:cubicBezTo>
                  <a:pt x="6541" y="41362"/>
                  <a:pt x="6541" y="41324"/>
                  <a:pt x="6541" y="41324"/>
                </a:cubicBezTo>
                <a:cubicBezTo>
                  <a:pt x="6541" y="41211"/>
                  <a:pt x="6504" y="41135"/>
                  <a:pt x="6466" y="41098"/>
                </a:cubicBezTo>
                <a:cubicBezTo>
                  <a:pt x="6390" y="41060"/>
                  <a:pt x="6314" y="41022"/>
                  <a:pt x="6201" y="41022"/>
                </a:cubicBezTo>
                <a:close/>
                <a:moveTo>
                  <a:pt x="25332" y="41022"/>
                </a:moveTo>
                <a:lnTo>
                  <a:pt x="25181" y="41135"/>
                </a:lnTo>
                <a:cubicBezTo>
                  <a:pt x="25181" y="41173"/>
                  <a:pt x="25143" y="41211"/>
                  <a:pt x="25143" y="41287"/>
                </a:cubicBezTo>
                <a:lnTo>
                  <a:pt x="25143" y="41324"/>
                </a:lnTo>
                <a:lnTo>
                  <a:pt x="25294" y="41438"/>
                </a:lnTo>
                <a:lnTo>
                  <a:pt x="25332" y="41438"/>
                </a:lnTo>
                <a:cubicBezTo>
                  <a:pt x="25370" y="41476"/>
                  <a:pt x="25445" y="41476"/>
                  <a:pt x="25521" y="41476"/>
                </a:cubicBezTo>
                <a:lnTo>
                  <a:pt x="25634" y="41362"/>
                </a:lnTo>
                <a:cubicBezTo>
                  <a:pt x="25634" y="41362"/>
                  <a:pt x="25634" y="41324"/>
                  <a:pt x="25634" y="41324"/>
                </a:cubicBezTo>
                <a:cubicBezTo>
                  <a:pt x="25634" y="41211"/>
                  <a:pt x="25634" y="41135"/>
                  <a:pt x="25559" y="41098"/>
                </a:cubicBezTo>
                <a:cubicBezTo>
                  <a:pt x="25483" y="41060"/>
                  <a:pt x="25407" y="41022"/>
                  <a:pt x="25332" y="41022"/>
                </a:cubicBezTo>
                <a:close/>
                <a:moveTo>
                  <a:pt x="23880" y="41082"/>
                </a:moveTo>
                <a:cubicBezTo>
                  <a:pt x="23848" y="41082"/>
                  <a:pt x="23815" y="41087"/>
                  <a:pt x="23782" y="41098"/>
                </a:cubicBezTo>
                <a:lnTo>
                  <a:pt x="23668" y="41211"/>
                </a:lnTo>
                <a:lnTo>
                  <a:pt x="23668" y="41362"/>
                </a:lnTo>
                <a:lnTo>
                  <a:pt x="23857" y="41476"/>
                </a:lnTo>
                <a:cubicBezTo>
                  <a:pt x="23857" y="41514"/>
                  <a:pt x="23895" y="41551"/>
                  <a:pt x="23933" y="41551"/>
                </a:cubicBezTo>
                <a:lnTo>
                  <a:pt x="24084" y="41551"/>
                </a:lnTo>
                <a:cubicBezTo>
                  <a:pt x="24160" y="41514"/>
                  <a:pt x="24198" y="41400"/>
                  <a:pt x="24198" y="41324"/>
                </a:cubicBezTo>
                <a:cubicBezTo>
                  <a:pt x="24198" y="41249"/>
                  <a:pt x="24160" y="41173"/>
                  <a:pt x="24084" y="41135"/>
                </a:cubicBezTo>
                <a:cubicBezTo>
                  <a:pt x="24031" y="41109"/>
                  <a:pt x="23958" y="41082"/>
                  <a:pt x="23880" y="41082"/>
                </a:cubicBezTo>
                <a:close/>
                <a:moveTo>
                  <a:pt x="65166" y="41158"/>
                </a:moveTo>
                <a:cubicBezTo>
                  <a:pt x="65134" y="41158"/>
                  <a:pt x="65101" y="41162"/>
                  <a:pt x="65068" y="41173"/>
                </a:cubicBezTo>
                <a:cubicBezTo>
                  <a:pt x="64992" y="41173"/>
                  <a:pt x="64954" y="41249"/>
                  <a:pt x="64916" y="41324"/>
                </a:cubicBezTo>
                <a:lnTo>
                  <a:pt x="64916" y="41438"/>
                </a:lnTo>
                <a:cubicBezTo>
                  <a:pt x="64992" y="41514"/>
                  <a:pt x="65030" y="41551"/>
                  <a:pt x="65105" y="41551"/>
                </a:cubicBezTo>
                <a:lnTo>
                  <a:pt x="65257" y="41514"/>
                </a:lnTo>
                <a:lnTo>
                  <a:pt x="65332" y="41514"/>
                </a:lnTo>
                <a:cubicBezTo>
                  <a:pt x="65408" y="41514"/>
                  <a:pt x="65521" y="41476"/>
                  <a:pt x="65521" y="41400"/>
                </a:cubicBezTo>
                <a:lnTo>
                  <a:pt x="65446" y="41249"/>
                </a:lnTo>
                <a:cubicBezTo>
                  <a:pt x="65408" y="41249"/>
                  <a:pt x="65370" y="41211"/>
                  <a:pt x="65370" y="41211"/>
                </a:cubicBezTo>
                <a:cubicBezTo>
                  <a:pt x="65317" y="41184"/>
                  <a:pt x="65244" y="41158"/>
                  <a:pt x="65166" y="41158"/>
                </a:cubicBezTo>
                <a:close/>
                <a:moveTo>
                  <a:pt x="24410" y="41279"/>
                </a:moveTo>
                <a:cubicBezTo>
                  <a:pt x="24390" y="41279"/>
                  <a:pt x="24370" y="41281"/>
                  <a:pt x="24349" y="41287"/>
                </a:cubicBezTo>
                <a:lnTo>
                  <a:pt x="24235" y="41362"/>
                </a:lnTo>
                <a:cubicBezTo>
                  <a:pt x="24160" y="41514"/>
                  <a:pt x="24311" y="41665"/>
                  <a:pt x="24500" y="41703"/>
                </a:cubicBezTo>
                <a:cubicBezTo>
                  <a:pt x="24613" y="41703"/>
                  <a:pt x="24727" y="41665"/>
                  <a:pt x="24727" y="41551"/>
                </a:cubicBezTo>
                <a:lnTo>
                  <a:pt x="24613" y="41400"/>
                </a:lnTo>
                <a:cubicBezTo>
                  <a:pt x="24613" y="41368"/>
                  <a:pt x="24529" y="41279"/>
                  <a:pt x="24410" y="41279"/>
                </a:cubicBezTo>
                <a:close/>
                <a:moveTo>
                  <a:pt x="29869" y="41287"/>
                </a:moveTo>
                <a:lnTo>
                  <a:pt x="29680" y="41400"/>
                </a:lnTo>
                <a:cubicBezTo>
                  <a:pt x="29680" y="41438"/>
                  <a:pt x="29604" y="41476"/>
                  <a:pt x="29604" y="41551"/>
                </a:cubicBezTo>
                <a:lnTo>
                  <a:pt x="29755" y="41703"/>
                </a:lnTo>
                <a:lnTo>
                  <a:pt x="29793" y="41703"/>
                </a:lnTo>
                <a:cubicBezTo>
                  <a:pt x="29831" y="41703"/>
                  <a:pt x="29869" y="41740"/>
                  <a:pt x="29982" y="41740"/>
                </a:cubicBezTo>
                <a:lnTo>
                  <a:pt x="30095" y="41627"/>
                </a:lnTo>
                <a:cubicBezTo>
                  <a:pt x="30095" y="41627"/>
                  <a:pt x="30095" y="41589"/>
                  <a:pt x="30095" y="41551"/>
                </a:cubicBezTo>
                <a:cubicBezTo>
                  <a:pt x="30095" y="41400"/>
                  <a:pt x="30020" y="41324"/>
                  <a:pt x="29869" y="41287"/>
                </a:cubicBezTo>
                <a:close/>
                <a:moveTo>
                  <a:pt x="27260" y="41400"/>
                </a:moveTo>
                <a:lnTo>
                  <a:pt x="27109" y="41551"/>
                </a:lnTo>
                <a:cubicBezTo>
                  <a:pt x="27109" y="41665"/>
                  <a:pt x="27146" y="41740"/>
                  <a:pt x="27222" y="41816"/>
                </a:cubicBezTo>
                <a:lnTo>
                  <a:pt x="27298" y="41854"/>
                </a:lnTo>
                <a:cubicBezTo>
                  <a:pt x="27562" y="41854"/>
                  <a:pt x="27600" y="41665"/>
                  <a:pt x="27638" y="41589"/>
                </a:cubicBezTo>
                <a:lnTo>
                  <a:pt x="27638" y="41551"/>
                </a:lnTo>
                <a:lnTo>
                  <a:pt x="27487" y="41400"/>
                </a:lnTo>
                <a:close/>
                <a:moveTo>
                  <a:pt x="22799" y="41476"/>
                </a:moveTo>
                <a:lnTo>
                  <a:pt x="22610" y="41551"/>
                </a:lnTo>
                <a:cubicBezTo>
                  <a:pt x="22610" y="41589"/>
                  <a:pt x="22610" y="41627"/>
                  <a:pt x="22610" y="41665"/>
                </a:cubicBezTo>
                <a:cubicBezTo>
                  <a:pt x="22610" y="41892"/>
                  <a:pt x="22761" y="41929"/>
                  <a:pt x="22836" y="41929"/>
                </a:cubicBezTo>
                <a:lnTo>
                  <a:pt x="22988" y="41816"/>
                </a:lnTo>
                <a:lnTo>
                  <a:pt x="22988" y="41778"/>
                </a:lnTo>
                <a:cubicBezTo>
                  <a:pt x="22988" y="41589"/>
                  <a:pt x="22912" y="41514"/>
                  <a:pt x="22799" y="41476"/>
                </a:cubicBezTo>
                <a:close/>
                <a:moveTo>
                  <a:pt x="20830" y="41544"/>
                </a:moveTo>
                <a:cubicBezTo>
                  <a:pt x="20808" y="41544"/>
                  <a:pt x="20783" y="41546"/>
                  <a:pt x="20757" y="41551"/>
                </a:cubicBezTo>
                <a:lnTo>
                  <a:pt x="20681" y="41627"/>
                </a:lnTo>
                <a:cubicBezTo>
                  <a:pt x="20606" y="41778"/>
                  <a:pt x="20757" y="41929"/>
                  <a:pt x="20908" y="41967"/>
                </a:cubicBezTo>
                <a:cubicBezTo>
                  <a:pt x="21059" y="41967"/>
                  <a:pt x="21135" y="41892"/>
                  <a:pt x="21173" y="41816"/>
                </a:cubicBezTo>
                <a:lnTo>
                  <a:pt x="21059" y="41665"/>
                </a:lnTo>
                <a:cubicBezTo>
                  <a:pt x="21027" y="41632"/>
                  <a:pt x="20966" y="41544"/>
                  <a:pt x="20830" y="41544"/>
                </a:cubicBezTo>
                <a:close/>
                <a:moveTo>
                  <a:pt x="77166" y="41400"/>
                </a:moveTo>
                <a:lnTo>
                  <a:pt x="76939" y="41514"/>
                </a:lnTo>
                <a:cubicBezTo>
                  <a:pt x="76939" y="41476"/>
                  <a:pt x="77015" y="41476"/>
                  <a:pt x="77015" y="41438"/>
                </a:cubicBezTo>
                <a:lnTo>
                  <a:pt x="76977" y="41438"/>
                </a:lnTo>
                <a:cubicBezTo>
                  <a:pt x="76901" y="41438"/>
                  <a:pt x="76826" y="41438"/>
                  <a:pt x="76750" y="41514"/>
                </a:cubicBezTo>
                <a:cubicBezTo>
                  <a:pt x="76712" y="41551"/>
                  <a:pt x="76674" y="41589"/>
                  <a:pt x="76750" y="41740"/>
                </a:cubicBezTo>
                <a:cubicBezTo>
                  <a:pt x="76750" y="41778"/>
                  <a:pt x="76788" y="41778"/>
                  <a:pt x="76826" y="41816"/>
                </a:cubicBezTo>
                <a:cubicBezTo>
                  <a:pt x="76788" y="41854"/>
                  <a:pt x="76750" y="41929"/>
                  <a:pt x="76788" y="42005"/>
                </a:cubicBezTo>
                <a:lnTo>
                  <a:pt x="76901" y="42081"/>
                </a:lnTo>
                <a:cubicBezTo>
                  <a:pt x="76938" y="42085"/>
                  <a:pt x="76971" y="42087"/>
                  <a:pt x="77001" y="42087"/>
                </a:cubicBezTo>
                <a:cubicBezTo>
                  <a:pt x="77249" y="42087"/>
                  <a:pt x="77279" y="41959"/>
                  <a:pt x="77279" y="41892"/>
                </a:cubicBezTo>
                <a:lnTo>
                  <a:pt x="77242" y="41816"/>
                </a:lnTo>
                <a:cubicBezTo>
                  <a:pt x="77242" y="41778"/>
                  <a:pt x="77204" y="41778"/>
                  <a:pt x="77166" y="41740"/>
                </a:cubicBezTo>
                <a:cubicBezTo>
                  <a:pt x="77317" y="41665"/>
                  <a:pt x="77317" y="41476"/>
                  <a:pt x="77166" y="41400"/>
                </a:cubicBezTo>
                <a:close/>
                <a:moveTo>
                  <a:pt x="44311" y="41703"/>
                </a:moveTo>
                <a:lnTo>
                  <a:pt x="44160" y="41816"/>
                </a:lnTo>
                <a:lnTo>
                  <a:pt x="44160" y="41967"/>
                </a:lnTo>
                <a:lnTo>
                  <a:pt x="44311" y="42081"/>
                </a:lnTo>
                <a:cubicBezTo>
                  <a:pt x="44333" y="42092"/>
                  <a:pt x="44359" y="42096"/>
                  <a:pt x="44384" y="42096"/>
                </a:cubicBezTo>
                <a:cubicBezTo>
                  <a:pt x="44447" y="42096"/>
                  <a:pt x="44511" y="42070"/>
                  <a:pt x="44538" y="42043"/>
                </a:cubicBezTo>
                <a:cubicBezTo>
                  <a:pt x="44576" y="42005"/>
                  <a:pt x="44614" y="41967"/>
                  <a:pt x="44614" y="41854"/>
                </a:cubicBezTo>
                <a:lnTo>
                  <a:pt x="44614" y="41816"/>
                </a:lnTo>
                <a:lnTo>
                  <a:pt x="44500" y="41703"/>
                </a:lnTo>
                <a:close/>
                <a:moveTo>
                  <a:pt x="33460" y="41778"/>
                </a:moveTo>
                <a:cubicBezTo>
                  <a:pt x="33271" y="41778"/>
                  <a:pt x="33158" y="41816"/>
                  <a:pt x="33082" y="41929"/>
                </a:cubicBezTo>
                <a:lnTo>
                  <a:pt x="33120" y="42043"/>
                </a:lnTo>
                <a:cubicBezTo>
                  <a:pt x="33168" y="42115"/>
                  <a:pt x="33246" y="42141"/>
                  <a:pt x="33326" y="42141"/>
                </a:cubicBezTo>
                <a:cubicBezTo>
                  <a:pt x="33372" y="42141"/>
                  <a:pt x="33419" y="42132"/>
                  <a:pt x="33460" y="42118"/>
                </a:cubicBezTo>
                <a:cubicBezTo>
                  <a:pt x="33536" y="42081"/>
                  <a:pt x="33612" y="42005"/>
                  <a:pt x="33612" y="41929"/>
                </a:cubicBezTo>
                <a:cubicBezTo>
                  <a:pt x="33612" y="41892"/>
                  <a:pt x="33612" y="41892"/>
                  <a:pt x="33612" y="41854"/>
                </a:cubicBezTo>
                <a:lnTo>
                  <a:pt x="33460" y="41778"/>
                </a:lnTo>
                <a:close/>
                <a:moveTo>
                  <a:pt x="67859" y="41763"/>
                </a:moveTo>
                <a:cubicBezTo>
                  <a:pt x="67805" y="41763"/>
                  <a:pt x="67779" y="41789"/>
                  <a:pt x="67752" y="41816"/>
                </a:cubicBezTo>
                <a:cubicBezTo>
                  <a:pt x="67714" y="41854"/>
                  <a:pt x="67638" y="41929"/>
                  <a:pt x="67676" y="42043"/>
                </a:cubicBezTo>
                <a:lnTo>
                  <a:pt x="67828" y="42156"/>
                </a:lnTo>
                <a:lnTo>
                  <a:pt x="67941" y="42156"/>
                </a:lnTo>
                <a:lnTo>
                  <a:pt x="68054" y="42043"/>
                </a:lnTo>
                <a:lnTo>
                  <a:pt x="68054" y="41892"/>
                </a:lnTo>
                <a:lnTo>
                  <a:pt x="67941" y="41778"/>
                </a:lnTo>
                <a:cubicBezTo>
                  <a:pt x="67908" y="41767"/>
                  <a:pt x="67881" y="41763"/>
                  <a:pt x="67859" y="41763"/>
                </a:cubicBezTo>
                <a:close/>
                <a:moveTo>
                  <a:pt x="69189" y="41665"/>
                </a:moveTo>
                <a:lnTo>
                  <a:pt x="69075" y="41778"/>
                </a:lnTo>
                <a:cubicBezTo>
                  <a:pt x="69075" y="41816"/>
                  <a:pt x="69075" y="41816"/>
                  <a:pt x="69037" y="41816"/>
                </a:cubicBezTo>
                <a:cubicBezTo>
                  <a:pt x="69037" y="41854"/>
                  <a:pt x="69000" y="41892"/>
                  <a:pt x="69000" y="42005"/>
                </a:cubicBezTo>
                <a:lnTo>
                  <a:pt x="69189" y="42118"/>
                </a:lnTo>
                <a:cubicBezTo>
                  <a:pt x="69219" y="42118"/>
                  <a:pt x="69297" y="42167"/>
                  <a:pt x="69405" y="42167"/>
                </a:cubicBezTo>
                <a:cubicBezTo>
                  <a:pt x="69432" y="42167"/>
                  <a:pt x="69461" y="42164"/>
                  <a:pt x="69491" y="42156"/>
                </a:cubicBezTo>
                <a:lnTo>
                  <a:pt x="69567" y="42081"/>
                </a:lnTo>
                <a:cubicBezTo>
                  <a:pt x="69604" y="42043"/>
                  <a:pt x="69604" y="41967"/>
                  <a:pt x="69604" y="41929"/>
                </a:cubicBezTo>
                <a:cubicBezTo>
                  <a:pt x="69604" y="41854"/>
                  <a:pt x="69567" y="41778"/>
                  <a:pt x="69529" y="41740"/>
                </a:cubicBezTo>
                <a:cubicBezTo>
                  <a:pt x="69453" y="41665"/>
                  <a:pt x="69340" y="41665"/>
                  <a:pt x="69189" y="41665"/>
                </a:cubicBezTo>
                <a:close/>
                <a:moveTo>
                  <a:pt x="26920" y="41740"/>
                </a:moveTo>
                <a:lnTo>
                  <a:pt x="26693" y="41816"/>
                </a:lnTo>
                <a:cubicBezTo>
                  <a:pt x="26693" y="41816"/>
                  <a:pt x="26731" y="41778"/>
                  <a:pt x="26731" y="41778"/>
                </a:cubicBezTo>
                <a:lnTo>
                  <a:pt x="26693" y="41778"/>
                </a:lnTo>
                <a:cubicBezTo>
                  <a:pt x="26617" y="41816"/>
                  <a:pt x="26390" y="41854"/>
                  <a:pt x="26466" y="42043"/>
                </a:cubicBezTo>
                <a:lnTo>
                  <a:pt x="26504" y="42118"/>
                </a:lnTo>
                <a:cubicBezTo>
                  <a:pt x="26560" y="42175"/>
                  <a:pt x="26627" y="42194"/>
                  <a:pt x="26693" y="42194"/>
                </a:cubicBezTo>
                <a:cubicBezTo>
                  <a:pt x="26759" y="42194"/>
                  <a:pt x="26825" y="42175"/>
                  <a:pt x="26882" y="42156"/>
                </a:cubicBezTo>
                <a:lnTo>
                  <a:pt x="26995" y="42156"/>
                </a:lnTo>
                <a:lnTo>
                  <a:pt x="27146" y="42043"/>
                </a:lnTo>
                <a:lnTo>
                  <a:pt x="27146" y="42005"/>
                </a:lnTo>
                <a:cubicBezTo>
                  <a:pt x="27146" y="41854"/>
                  <a:pt x="26995" y="41778"/>
                  <a:pt x="26920" y="41740"/>
                </a:cubicBezTo>
                <a:close/>
                <a:moveTo>
                  <a:pt x="28356" y="41438"/>
                </a:moveTo>
                <a:cubicBezTo>
                  <a:pt x="28167" y="41438"/>
                  <a:pt x="28054" y="41514"/>
                  <a:pt x="27978" y="41551"/>
                </a:cubicBezTo>
                <a:cubicBezTo>
                  <a:pt x="27827" y="41665"/>
                  <a:pt x="27789" y="41892"/>
                  <a:pt x="27865" y="42118"/>
                </a:cubicBezTo>
                <a:lnTo>
                  <a:pt x="27940" y="42194"/>
                </a:lnTo>
                <a:cubicBezTo>
                  <a:pt x="27996" y="42201"/>
                  <a:pt x="28046" y="42204"/>
                  <a:pt x="28092" y="42204"/>
                </a:cubicBezTo>
                <a:cubicBezTo>
                  <a:pt x="28296" y="42204"/>
                  <a:pt x="28408" y="42142"/>
                  <a:pt x="28470" y="42081"/>
                </a:cubicBezTo>
                <a:lnTo>
                  <a:pt x="28545" y="42005"/>
                </a:lnTo>
                <a:cubicBezTo>
                  <a:pt x="28545" y="41967"/>
                  <a:pt x="28545" y="41929"/>
                  <a:pt x="28545" y="41892"/>
                </a:cubicBezTo>
                <a:cubicBezTo>
                  <a:pt x="28545" y="41816"/>
                  <a:pt x="28508" y="41740"/>
                  <a:pt x="28508" y="41703"/>
                </a:cubicBezTo>
                <a:cubicBezTo>
                  <a:pt x="28508" y="41665"/>
                  <a:pt x="28470" y="41665"/>
                  <a:pt x="28470" y="41589"/>
                </a:cubicBezTo>
                <a:lnTo>
                  <a:pt x="28356" y="41438"/>
                </a:lnTo>
                <a:close/>
                <a:moveTo>
                  <a:pt x="26164" y="41665"/>
                </a:moveTo>
                <a:lnTo>
                  <a:pt x="25974" y="41740"/>
                </a:lnTo>
                <a:cubicBezTo>
                  <a:pt x="25937" y="41816"/>
                  <a:pt x="25937" y="41854"/>
                  <a:pt x="25899" y="41892"/>
                </a:cubicBezTo>
                <a:cubicBezTo>
                  <a:pt x="25861" y="41967"/>
                  <a:pt x="25823" y="42005"/>
                  <a:pt x="25785" y="42118"/>
                </a:cubicBezTo>
                <a:lnTo>
                  <a:pt x="25899" y="42270"/>
                </a:lnTo>
                <a:cubicBezTo>
                  <a:pt x="26050" y="42270"/>
                  <a:pt x="26126" y="42232"/>
                  <a:pt x="26201" y="42232"/>
                </a:cubicBezTo>
                <a:cubicBezTo>
                  <a:pt x="26239" y="42194"/>
                  <a:pt x="26277" y="42194"/>
                  <a:pt x="26277" y="42194"/>
                </a:cubicBezTo>
                <a:lnTo>
                  <a:pt x="26428" y="42118"/>
                </a:lnTo>
                <a:cubicBezTo>
                  <a:pt x="26428" y="42081"/>
                  <a:pt x="26428" y="42043"/>
                  <a:pt x="26428" y="42005"/>
                </a:cubicBezTo>
                <a:cubicBezTo>
                  <a:pt x="26428" y="41892"/>
                  <a:pt x="26390" y="41740"/>
                  <a:pt x="26164" y="41665"/>
                </a:cubicBezTo>
                <a:close/>
                <a:moveTo>
                  <a:pt x="12401" y="41882"/>
                </a:moveTo>
                <a:cubicBezTo>
                  <a:pt x="12288" y="41882"/>
                  <a:pt x="12206" y="41949"/>
                  <a:pt x="12175" y="42043"/>
                </a:cubicBezTo>
                <a:lnTo>
                  <a:pt x="12288" y="42194"/>
                </a:lnTo>
                <a:cubicBezTo>
                  <a:pt x="12288" y="42194"/>
                  <a:pt x="12326" y="42232"/>
                  <a:pt x="12326" y="42232"/>
                </a:cubicBezTo>
                <a:cubicBezTo>
                  <a:pt x="12358" y="42264"/>
                  <a:pt x="12419" y="42353"/>
                  <a:pt x="12556" y="42353"/>
                </a:cubicBezTo>
                <a:cubicBezTo>
                  <a:pt x="12578" y="42353"/>
                  <a:pt x="12602" y="42351"/>
                  <a:pt x="12628" y="42345"/>
                </a:cubicBezTo>
                <a:lnTo>
                  <a:pt x="12742" y="42270"/>
                </a:lnTo>
                <a:cubicBezTo>
                  <a:pt x="12742" y="42232"/>
                  <a:pt x="12742" y="42232"/>
                  <a:pt x="12742" y="42194"/>
                </a:cubicBezTo>
                <a:cubicBezTo>
                  <a:pt x="12742" y="42043"/>
                  <a:pt x="12628" y="41892"/>
                  <a:pt x="12477" y="41892"/>
                </a:cubicBezTo>
                <a:cubicBezTo>
                  <a:pt x="12450" y="41885"/>
                  <a:pt x="12425" y="41882"/>
                  <a:pt x="12401" y="41882"/>
                </a:cubicBezTo>
                <a:close/>
                <a:moveTo>
                  <a:pt x="64689" y="42005"/>
                </a:moveTo>
                <a:cubicBezTo>
                  <a:pt x="64538" y="42005"/>
                  <a:pt x="64463" y="42043"/>
                  <a:pt x="64349" y="42081"/>
                </a:cubicBezTo>
                <a:cubicBezTo>
                  <a:pt x="64274" y="42156"/>
                  <a:pt x="64236" y="42232"/>
                  <a:pt x="64236" y="42345"/>
                </a:cubicBezTo>
                <a:lnTo>
                  <a:pt x="64387" y="42459"/>
                </a:lnTo>
                <a:cubicBezTo>
                  <a:pt x="64614" y="42459"/>
                  <a:pt x="64689" y="42345"/>
                  <a:pt x="64765" y="42270"/>
                </a:cubicBezTo>
                <a:cubicBezTo>
                  <a:pt x="64765" y="42232"/>
                  <a:pt x="64765" y="42232"/>
                  <a:pt x="64803" y="42194"/>
                </a:cubicBezTo>
                <a:lnTo>
                  <a:pt x="64689" y="42005"/>
                </a:lnTo>
                <a:close/>
                <a:moveTo>
                  <a:pt x="56865" y="42064"/>
                </a:moveTo>
                <a:cubicBezTo>
                  <a:pt x="56817" y="42064"/>
                  <a:pt x="56775" y="42081"/>
                  <a:pt x="56750" y="42081"/>
                </a:cubicBezTo>
                <a:cubicBezTo>
                  <a:pt x="56674" y="42118"/>
                  <a:pt x="56636" y="42194"/>
                  <a:pt x="56636" y="42270"/>
                </a:cubicBezTo>
                <a:cubicBezTo>
                  <a:pt x="56636" y="42345"/>
                  <a:pt x="56674" y="42497"/>
                  <a:pt x="56825" y="42534"/>
                </a:cubicBezTo>
                <a:cubicBezTo>
                  <a:pt x="56863" y="42534"/>
                  <a:pt x="56977" y="42534"/>
                  <a:pt x="57015" y="42459"/>
                </a:cubicBezTo>
                <a:lnTo>
                  <a:pt x="56939" y="42307"/>
                </a:lnTo>
                <a:cubicBezTo>
                  <a:pt x="56939" y="42307"/>
                  <a:pt x="56939" y="42270"/>
                  <a:pt x="56939" y="42270"/>
                </a:cubicBezTo>
                <a:cubicBezTo>
                  <a:pt x="56939" y="42307"/>
                  <a:pt x="56977" y="42307"/>
                  <a:pt x="56977" y="42383"/>
                </a:cubicBezTo>
                <a:cubicBezTo>
                  <a:pt x="57015" y="42345"/>
                  <a:pt x="57052" y="42307"/>
                  <a:pt x="57052" y="42232"/>
                </a:cubicBezTo>
                <a:cubicBezTo>
                  <a:pt x="57052" y="42194"/>
                  <a:pt x="57052" y="42156"/>
                  <a:pt x="57015" y="42118"/>
                </a:cubicBezTo>
                <a:lnTo>
                  <a:pt x="56939" y="42081"/>
                </a:lnTo>
                <a:cubicBezTo>
                  <a:pt x="56914" y="42068"/>
                  <a:pt x="56888" y="42064"/>
                  <a:pt x="56865" y="42064"/>
                </a:cubicBezTo>
                <a:close/>
                <a:moveTo>
                  <a:pt x="89680" y="42081"/>
                </a:moveTo>
                <a:lnTo>
                  <a:pt x="89491" y="42156"/>
                </a:lnTo>
                <a:cubicBezTo>
                  <a:pt x="89491" y="42156"/>
                  <a:pt x="89529" y="42118"/>
                  <a:pt x="89529" y="42118"/>
                </a:cubicBezTo>
                <a:lnTo>
                  <a:pt x="89491" y="42118"/>
                </a:lnTo>
                <a:cubicBezTo>
                  <a:pt x="89416" y="42156"/>
                  <a:pt x="89189" y="42194"/>
                  <a:pt x="89264" y="42421"/>
                </a:cubicBezTo>
                <a:lnTo>
                  <a:pt x="89340" y="42497"/>
                </a:lnTo>
                <a:cubicBezTo>
                  <a:pt x="89378" y="42497"/>
                  <a:pt x="89378" y="42534"/>
                  <a:pt x="89378" y="42534"/>
                </a:cubicBezTo>
                <a:cubicBezTo>
                  <a:pt x="89453" y="42534"/>
                  <a:pt x="89529" y="42572"/>
                  <a:pt x="89642" y="42572"/>
                </a:cubicBezTo>
                <a:lnTo>
                  <a:pt x="89756" y="42383"/>
                </a:lnTo>
                <a:cubicBezTo>
                  <a:pt x="89756" y="42383"/>
                  <a:pt x="89756" y="42383"/>
                  <a:pt x="89794" y="42345"/>
                </a:cubicBezTo>
                <a:cubicBezTo>
                  <a:pt x="89794" y="42307"/>
                  <a:pt x="89832" y="42270"/>
                  <a:pt x="89832" y="42232"/>
                </a:cubicBezTo>
                <a:cubicBezTo>
                  <a:pt x="89832" y="42194"/>
                  <a:pt x="89794" y="42118"/>
                  <a:pt x="89680" y="42081"/>
                </a:cubicBezTo>
                <a:close/>
                <a:moveTo>
                  <a:pt x="4136" y="42216"/>
                </a:moveTo>
                <a:cubicBezTo>
                  <a:pt x="4109" y="42216"/>
                  <a:pt x="4079" y="42221"/>
                  <a:pt x="4046" y="42232"/>
                </a:cubicBezTo>
                <a:lnTo>
                  <a:pt x="3933" y="42345"/>
                </a:lnTo>
                <a:lnTo>
                  <a:pt x="3933" y="42459"/>
                </a:lnTo>
                <a:cubicBezTo>
                  <a:pt x="3933" y="42497"/>
                  <a:pt x="3933" y="42534"/>
                  <a:pt x="4008" y="42572"/>
                </a:cubicBezTo>
                <a:cubicBezTo>
                  <a:pt x="4008" y="42610"/>
                  <a:pt x="4084" y="42610"/>
                  <a:pt x="4159" y="42610"/>
                </a:cubicBezTo>
                <a:lnTo>
                  <a:pt x="4235" y="42497"/>
                </a:lnTo>
                <a:lnTo>
                  <a:pt x="4273" y="42497"/>
                </a:lnTo>
                <a:cubicBezTo>
                  <a:pt x="4235" y="42534"/>
                  <a:pt x="4235" y="42572"/>
                  <a:pt x="4235" y="42572"/>
                </a:cubicBezTo>
                <a:cubicBezTo>
                  <a:pt x="4273" y="42534"/>
                  <a:pt x="4424" y="42534"/>
                  <a:pt x="4424" y="42421"/>
                </a:cubicBezTo>
                <a:lnTo>
                  <a:pt x="4311" y="42270"/>
                </a:lnTo>
                <a:lnTo>
                  <a:pt x="4273" y="42270"/>
                </a:lnTo>
                <a:cubicBezTo>
                  <a:pt x="4246" y="42243"/>
                  <a:pt x="4201" y="42216"/>
                  <a:pt x="4136" y="42216"/>
                </a:cubicBezTo>
                <a:close/>
                <a:moveTo>
                  <a:pt x="16523" y="42156"/>
                </a:moveTo>
                <a:cubicBezTo>
                  <a:pt x="16371" y="42156"/>
                  <a:pt x="16258" y="42270"/>
                  <a:pt x="16258" y="42383"/>
                </a:cubicBezTo>
                <a:lnTo>
                  <a:pt x="16409" y="42383"/>
                </a:lnTo>
                <a:cubicBezTo>
                  <a:pt x="16523" y="42421"/>
                  <a:pt x="16523" y="42421"/>
                  <a:pt x="16598" y="42421"/>
                </a:cubicBezTo>
                <a:cubicBezTo>
                  <a:pt x="16636" y="42421"/>
                  <a:pt x="16636" y="42459"/>
                  <a:pt x="16636" y="42459"/>
                </a:cubicBezTo>
                <a:cubicBezTo>
                  <a:pt x="16636" y="42459"/>
                  <a:pt x="16636" y="42459"/>
                  <a:pt x="16636" y="42421"/>
                </a:cubicBezTo>
                <a:cubicBezTo>
                  <a:pt x="16674" y="42421"/>
                  <a:pt x="16712" y="42421"/>
                  <a:pt x="16787" y="42459"/>
                </a:cubicBezTo>
                <a:cubicBezTo>
                  <a:pt x="16787" y="42459"/>
                  <a:pt x="16749" y="42421"/>
                  <a:pt x="16749" y="42421"/>
                </a:cubicBezTo>
                <a:lnTo>
                  <a:pt x="16863" y="42421"/>
                </a:lnTo>
                <a:lnTo>
                  <a:pt x="16863" y="42497"/>
                </a:lnTo>
                <a:lnTo>
                  <a:pt x="17014" y="42610"/>
                </a:lnTo>
                <a:cubicBezTo>
                  <a:pt x="17127" y="42610"/>
                  <a:pt x="17165" y="42648"/>
                  <a:pt x="17165" y="42648"/>
                </a:cubicBezTo>
                <a:lnTo>
                  <a:pt x="17392" y="42534"/>
                </a:lnTo>
                <a:cubicBezTo>
                  <a:pt x="17354" y="42383"/>
                  <a:pt x="17241" y="42270"/>
                  <a:pt x="17052" y="42232"/>
                </a:cubicBezTo>
                <a:lnTo>
                  <a:pt x="16901" y="42345"/>
                </a:lnTo>
                <a:cubicBezTo>
                  <a:pt x="16863" y="42307"/>
                  <a:pt x="16825" y="42270"/>
                  <a:pt x="16749" y="42232"/>
                </a:cubicBezTo>
                <a:cubicBezTo>
                  <a:pt x="16674" y="42194"/>
                  <a:pt x="16598" y="42156"/>
                  <a:pt x="16523" y="42156"/>
                </a:cubicBezTo>
                <a:close/>
                <a:moveTo>
                  <a:pt x="23366" y="41816"/>
                </a:moveTo>
                <a:lnTo>
                  <a:pt x="23215" y="41929"/>
                </a:lnTo>
                <a:cubicBezTo>
                  <a:pt x="23177" y="41929"/>
                  <a:pt x="23177" y="41967"/>
                  <a:pt x="23139" y="42005"/>
                </a:cubicBezTo>
                <a:lnTo>
                  <a:pt x="23252" y="42156"/>
                </a:lnTo>
                <a:cubicBezTo>
                  <a:pt x="23290" y="42156"/>
                  <a:pt x="23328" y="42194"/>
                  <a:pt x="23366" y="42194"/>
                </a:cubicBezTo>
                <a:lnTo>
                  <a:pt x="23479" y="42118"/>
                </a:lnTo>
                <a:lnTo>
                  <a:pt x="23404" y="42194"/>
                </a:lnTo>
                <a:cubicBezTo>
                  <a:pt x="23404" y="42270"/>
                  <a:pt x="23404" y="42270"/>
                  <a:pt x="23441" y="42307"/>
                </a:cubicBezTo>
                <a:cubicBezTo>
                  <a:pt x="23479" y="42383"/>
                  <a:pt x="23517" y="42421"/>
                  <a:pt x="23517" y="42459"/>
                </a:cubicBezTo>
                <a:cubicBezTo>
                  <a:pt x="23555" y="42497"/>
                  <a:pt x="23555" y="42497"/>
                  <a:pt x="23555" y="42534"/>
                </a:cubicBezTo>
                <a:lnTo>
                  <a:pt x="23706" y="42610"/>
                </a:lnTo>
                <a:cubicBezTo>
                  <a:pt x="23819" y="42610"/>
                  <a:pt x="23895" y="42610"/>
                  <a:pt x="23933" y="42648"/>
                </a:cubicBezTo>
                <a:lnTo>
                  <a:pt x="24046" y="42610"/>
                </a:lnTo>
                <a:lnTo>
                  <a:pt x="24084" y="42648"/>
                </a:lnTo>
                <a:cubicBezTo>
                  <a:pt x="24117" y="42659"/>
                  <a:pt x="24153" y="42666"/>
                  <a:pt x="24189" y="42666"/>
                </a:cubicBezTo>
                <a:cubicBezTo>
                  <a:pt x="24279" y="42666"/>
                  <a:pt x="24371" y="42620"/>
                  <a:pt x="24424" y="42459"/>
                </a:cubicBezTo>
                <a:lnTo>
                  <a:pt x="24424" y="42459"/>
                </a:lnTo>
                <a:cubicBezTo>
                  <a:pt x="24424" y="42459"/>
                  <a:pt x="24387" y="42459"/>
                  <a:pt x="24387" y="42497"/>
                </a:cubicBezTo>
                <a:lnTo>
                  <a:pt x="24349" y="42270"/>
                </a:lnTo>
                <a:lnTo>
                  <a:pt x="24311" y="42270"/>
                </a:lnTo>
                <a:cubicBezTo>
                  <a:pt x="24257" y="42243"/>
                  <a:pt x="24204" y="42216"/>
                  <a:pt x="24137" y="42216"/>
                </a:cubicBezTo>
                <a:cubicBezTo>
                  <a:pt x="24109" y="42216"/>
                  <a:pt x="24079" y="42221"/>
                  <a:pt x="24046" y="42232"/>
                </a:cubicBezTo>
                <a:lnTo>
                  <a:pt x="24008" y="42270"/>
                </a:lnTo>
                <a:cubicBezTo>
                  <a:pt x="23971" y="42232"/>
                  <a:pt x="23971" y="42232"/>
                  <a:pt x="23933" y="42232"/>
                </a:cubicBezTo>
                <a:cubicBezTo>
                  <a:pt x="23857" y="42194"/>
                  <a:pt x="23819" y="42194"/>
                  <a:pt x="23744" y="42194"/>
                </a:cubicBezTo>
                <a:cubicBezTo>
                  <a:pt x="23744" y="42156"/>
                  <a:pt x="23706" y="42156"/>
                  <a:pt x="23706" y="42118"/>
                </a:cubicBezTo>
                <a:cubicBezTo>
                  <a:pt x="23630" y="42118"/>
                  <a:pt x="23593" y="42081"/>
                  <a:pt x="23555" y="42081"/>
                </a:cubicBezTo>
                <a:cubicBezTo>
                  <a:pt x="23555" y="42081"/>
                  <a:pt x="23593" y="42043"/>
                  <a:pt x="23593" y="42005"/>
                </a:cubicBezTo>
                <a:lnTo>
                  <a:pt x="23479" y="41854"/>
                </a:lnTo>
                <a:cubicBezTo>
                  <a:pt x="23441" y="41854"/>
                  <a:pt x="23441" y="41816"/>
                  <a:pt x="23366" y="41816"/>
                </a:cubicBezTo>
                <a:close/>
                <a:moveTo>
                  <a:pt x="22761" y="42686"/>
                </a:moveTo>
                <a:cubicBezTo>
                  <a:pt x="22781" y="42686"/>
                  <a:pt x="22790" y="42696"/>
                  <a:pt x="22795" y="42706"/>
                </a:cubicBezTo>
                <a:lnTo>
                  <a:pt x="22795" y="42706"/>
                </a:lnTo>
                <a:lnTo>
                  <a:pt x="22761" y="42686"/>
                </a:lnTo>
                <a:close/>
                <a:moveTo>
                  <a:pt x="11305" y="41589"/>
                </a:moveTo>
                <a:lnTo>
                  <a:pt x="11154" y="41740"/>
                </a:lnTo>
                <a:cubicBezTo>
                  <a:pt x="11154" y="41778"/>
                  <a:pt x="11154" y="41816"/>
                  <a:pt x="10927" y="41816"/>
                </a:cubicBezTo>
                <a:lnTo>
                  <a:pt x="10814" y="41816"/>
                </a:lnTo>
                <a:lnTo>
                  <a:pt x="10738" y="41929"/>
                </a:lnTo>
                <a:cubicBezTo>
                  <a:pt x="10738" y="42005"/>
                  <a:pt x="10738" y="42081"/>
                  <a:pt x="10776" y="42118"/>
                </a:cubicBezTo>
                <a:cubicBezTo>
                  <a:pt x="10776" y="42156"/>
                  <a:pt x="10776" y="42156"/>
                  <a:pt x="10776" y="42194"/>
                </a:cubicBezTo>
                <a:lnTo>
                  <a:pt x="10738" y="42232"/>
                </a:lnTo>
                <a:cubicBezTo>
                  <a:pt x="10700" y="42345"/>
                  <a:pt x="10738" y="42421"/>
                  <a:pt x="10776" y="42497"/>
                </a:cubicBezTo>
                <a:cubicBezTo>
                  <a:pt x="10776" y="42497"/>
                  <a:pt x="10814" y="42534"/>
                  <a:pt x="10776" y="42572"/>
                </a:cubicBezTo>
                <a:lnTo>
                  <a:pt x="10965" y="42723"/>
                </a:lnTo>
                <a:cubicBezTo>
                  <a:pt x="11003" y="42686"/>
                  <a:pt x="11003" y="42686"/>
                  <a:pt x="11003" y="42686"/>
                </a:cubicBezTo>
                <a:cubicBezTo>
                  <a:pt x="11040" y="42723"/>
                  <a:pt x="11040" y="42761"/>
                  <a:pt x="11040" y="42761"/>
                </a:cubicBezTo>
                <a:lnTo>
                  <a:pt x="11154" y="42875"/>
                </a:lnTo>
                <a:cubicBezTo>
                  <a:pt x="11214" y="42887"/>
                  <a:pt x="11268" y="42892"/>
                  <a:pt x="11318" y="42892"/>
                </a:cubicBezTo>
                <a:cubicBezTo>
                  <a:pt x="11579" y="42892"/>
                  <a:pt x="11701" y="42743"/>
                  <a:pt x="11797" y="42648"/>
                </a:cubicBezTo>
                <a:cubicBezTo>
                  <a:pt x="11816" y="42667"/>
                  <a:pt x="11844" y="42676"/>
                  <a:pt x="11872" y="42676"/>
                </a:cubicBezTo>
                <a:cubicBezTo>
                  <a:pt x="11901" y="42676"/>
                  <a:pt x="11929" y="42667"/>
                  <a:pt x="11948" y="42648"/>
                </a:cubicBezTo>
                <a:lnTo>
                  <a:pt x="12023" y="42534"/>
                </a:lnTo>
                <a:cubicBezTo>
                  <a:pt x="12023" y="42270"/>
                  <a:pt x="11986" y="41665"/>
                  <a:pt x="11305" y="41589"/>
                </a:cubicBezTo>
                <a:close/>
                <a:moveTo>
                  <a:pt x="22609" y="42529"/>
                </a:moveTo>
                <a:cubicBezTo>
                  <a:pt x="22370" y="42529"/>
                  <a:pt x="22307" y="42689"/>
                  <a:pt x="22307" y="42723"/>
                </a:cubicBezTo>
                <a:lnTo>
                  <a:pt x="22383" y="42875"/>
                </a:lnTo>
                <a:lnTo>
                  <a:pt x="22534" y="42988"/>
                </a:lnTo>
                <a:lnTo>
                  <a:pt x="22610" y="42988"/>
                </a:lnTo>
                <a:cubicBezTo>
                  <a:pt x="22685" y="42988"/>
                  <a:pt x="22799" y="42988"/>
                  <a:pt x="22874" y="42950"/>
                </a:cubicBezTo>
                <a:cubicBezTo>
                  <a:pt x="22912" y="42912"/>
                  <a:pt x="22950" y="42875"/>
                  <a:pt x="22950" y="42799"/>
                </a:cubicBezTo>
                <a:lnTo>
                  <a:pt x="22799" y="42708"/>
                </a:lnTo>
                <a:lnTo>
                  <a:pt x="22799" y="42708"/>
                </a:lnTo>
                <a:cubicBezTo>
                  <a:pt x="22799" y="42686"/>
                  <a:pt x="22799" y="42686"/>
                  <a:pt x="22799" y="42686"/>
                </a:cubicBezTo>
                <a:lnTo>
                  <a:pt x="22685" y="42534"/>
                </a:lnTo>
                <a:cubicBezTo>
                  <a:pt x="22658" y="42531"/>
                  <a:pt x="22633" y="42529"/>
                  <a:pt x="22609" y="42529"/>
                </a:cubicBezTo>
                <a:close/>
                <a:moveTo>
                  <a:pt x="26074" y="42317"/>
                </a:moveTo>
                <a:cubicBezTo>
                  <a:pt x="26031" y="42317"/>
                  <a:pt x="25993" y="42326"/>
                  <a:pt x="25974" y="42345"/>
                </a:cubicBezTo>
                <a:cubicBezTo>
                  <a:pt x="25861" y="42383"/>
                  <a:pt x="25823" y="42459"/>
                  <a:pt x="25861" y="42572"/>
                </a:cubicBezTo>
                <a:cubicBezTo>
                  <a:pt x="25785" y="42534"/>
                  <a:pt x="25748" y="42534"/>
                  <a:pt x="25710" y="42534"/>
                </a:cubicBezTo>
                <a:lnTo>
                  <a:pt x="25559" y="42610"/>
                </a:lnTo>
                <a:cubicBezTo>
                  <a:pt x="25559" y="42648"/>
                  <a:pt x="25559" y="42648"/>
                  <a:pt x="25521" y="42648"/>
                </a:cubicBezTo>
                <a:cubicBezTo>
                  <a:pt x="25521" y="42686"/>
                  <a:pt x="25483" y="42799"/>
                  <a:pt x="25483" y="42875"/>
                </a:cubicBezTo>
                <a:lnTo>
                  <a:pt x="25634" y="42988"/>
                </a:lnTo>
                <a:lnTo>
                  <a:pt x="25937" y="42988"/>
                </a:lnTo>
                <a:lnTo>
                  <a:pt x="26050" y="42875"/>
                </a:lnTo>
                <a:cubicBezTo>
                  <a:pt x="26088" y="42875"/>
                  <a:pt x="26088" y="42837"/>
                  <a:pt x="26088" y="42799"/>
                </a:cubicBezTo>
                <a:cubicBezTo>
                  <a:pt x="26088" y="42761"/>
                  <a:pt x="26088" y="42761"/>
                  <a:pt x="26050" y="42723"/>
                </a:cubicBezTo>
                <a:lnTo>
                  <a:pt x="26088" y="42723"/>
                </a:lnTo>
                <a:lnTo>
                  <a:pt x="26126" y="42648"/>
                </a:lnTo>
                <a:lnTo>
                  <a:pt x="26088" y="42648"/>
                </a:lnTo>
                <a:lnTo>
                  <a:pt x="26239" y="42534"/>
                </a:lnTo>
                <a:lnTo>
                  <a:pt x="26239" y="42459"/>
                </a:lnTo>
                <a:lnTo>
                  <a:pt x="26201" y="42345"/>
                </a:lnTo>
                <a:cubicBezTo>
                  <a:pt x="26164" y="42326"/>
                  <a:pt x="26116" y="42317"/>
                  <a:pt x="26074" y="42317"/>
                </a:cubicBezTo>
                <a:close/>
                <a:moveTo>
                  <a:pt x="26559" y="43068"/>
                </a:moveTo>
                <a:lnTo>
                  <a:pt x="26560" y="43070"/>
                </a:lnTo>
                <a:lnTo>
                  <a:pt x="26560" y="43070"/>
                </a:lnTo>
                <a:cubicBezTo>
                  <a:pt x="26565" y="43073"/>
                  <a:pt x="26571" y="43077"/>
                  <a:pt x="26575" y="43083"/>
                </a:cubicBezTo>
                <a:lnTo>
                  <a:pt x="26575" y="43083"/>
                </a:lnTo>
                <a:cubicBezTo>
                  <a:pt x="26572" y="43075"/>
                  <a:pt x="26565" y="43070"/>
                  <a:pt x="26559" y="43068"/>
                </a:cubicBezTo>
                <a:close/>
                <a:moveTo>
                  <a:pt x="44573" y="42678"/>
                </a:moveTo>
                <a:cubicBezTo>
                  <a:pt x="44551" y="42678"/>
                  <a:pt x="44527" y="42680"/>
                  <a:pt x="44500" y="42686"/>
                </a:cubicBezTo>
                <a:lnTo>
                  <a:pt x="44425" y="42799"/>
                </a:lnTo>
                <a:lnTo>
                  <a:pt x="44425" y="43026"/>
                </a:lnTo>
                <a:lnTo>
                  <a:pt x="44538" y="43139"/>
                </a:lnTo>
                <a:cubicBezTo>
                  <a:pt x="44565" y="43143"/>
                  <a:pt x="44590" y="43144"/>
                  <a:pt x="44614" y="43144"/>
                </a:cubicBezTo>
                <a:cubicBezTo>
                  <a:pt x="44853" y="43144"/>
                  <a:pt x="44916" y="42981"/>
                  <a:pt x="44916" y="42912"/>
                </a:cubicBezTo>
                <a:lnTo>
                  <a:pt x="44803" y="42799"/>
                </a:lnTo>
                <a:cubicBezTo>
                  <a:pt x="44770" y="42766"/>
                  <a:pt x="44710" y="42678"/>
                  <a:pt x="44573" y="42678"/>
                </a:cubicBezTo>
                <a:close/>
                <a:moveTo>
                  <a:pt x="62923" y="42644"/>
                </a:moveTo>
                <a:cubicBezTo>
                  <a:pt x="62908" y="42644"/>
                  <a:pt x="62892" y="42645"/>
                  <a:pt x="62875" y="42648"/>
                </a:cubicBezTo>
                <a:cubicBezTo>
                  <a:pt x="62761" y="42648"/>
                  <a:pt x="62610" y="42686"/>
                  <a:pt x="62610" y="42950"/>
                </a:cubicBezTo>
                <a:lnTo>
                  <a:pt x="62610" y="43064"/>
                </a:lnTo>
                <a:lnTo>
                  <a:pt x="62723" y="43177"/>
                </a:lnTo>
                <a:cubicBezTo>
                  <a:pt x="62768" y="43188"/>
                  <a:pt x="62806" y="43193"/>
                  <a:pt x="62839" y="43193"/>
                </a:cubicBezTo>
                <a:cubicBezTo>
                  <a:pt x="62919" y="43193"/>
                  <a:pt x="62972" y="43166"/>
                  <a:pt x="63026" y="43139"/>
                </a:cubicBezTo>
                <a:lnTo>
                  <a:pt x="63177" y="42950"/>
                </a:lnTo>
                <a:cubicBezTo>
                  <a:pt x="63177" y="42950"/>
                  <a:pt x="63177" y="42912"/>
                  <a:pt x="63139" y="42912"/>
                </a:cubicBezTo>
                <a:cubicBezTo>
                  <a:pt x="63139" y="42843"/>
                  <a:pt x="63107" y="42644"/>
                  <a:pt x="62923" y="42644"/>
                </a:cubicBezTo>
                <a:close/>
                <a:moveTo>
                  <a:pt x="21627" y="42912"/>
                </a:moveTo>
                <a:cubicBezTo>
                  <a:pt x="21400" y="42912"/>
                  <a:pt x="21286" y="42988"/>
                  <a:pt x="21324" y="43139"/>
                </a:cubicBezTo>
                <a:lnTo>
                  <a:pt x="21475" y="43253"/>
                </a:lnTo>
                <a:lnTo>
                  <a:pt x="21589" y="43253"/>
                </a:lnTo>
                <a:lnTo>
                  <a:pt x="21740" y="43139"/>
                </a:lnTo>
                <a:cubicBezTo>
                  <a:pt x="21740" y="43101"/>
                  <a:pt x="21778" y="43101"/>
                  <a:pt x="21778" y="43026"/>
                </a:cubicBezTo>
                <a:lnTo>
                  <a:pt x="21627" y="42912"/>
                </a:lnTo>
                <a:close/>
                <a:moveTo>
                  <a:pt x="89227" y="42610"/>
                </a:moveTo>
                <a:lnTo>
                  <a:pt x="89000" y="42723"/>
                </a:lnTo>
                <a:cubicBezTo>
                  <a:pt x="89000" y="42723"/>
                  <a:pt x="89000" y="42723"/>
                  <a:pt x="89000" y="42761"/>
                </a:cubicBezTo>
                <a:cubicBezTo>
                  <a:pt x="88962" y="42799"/>
                  <a:pt x="88962" y="42799"/>
                  <a:pt x="88962" y="42875"/>
                </a:cubicBezTo>
                <a:cubicBezTo>
                  <a:pt x="88849" y="42875"/>
                  <a:pt x="88697" y="42950"/>
                  <a:pt x="88697" y="43101"/>
                </a:cubicBezTo>
                <a:lnTo>
                  <a:pt x="88697" y="43139"/>
                </a:lnTo>
                <a:lnTo>
                  <a:pt x="88924" y="43253"/>
                </a:lnTo>
                <a:cubicBezTo>
                  <a:pt x="88962" y="43253"/>
                  <a:pt x="89038" y="43290"/>
                  <a:pt x="89151" y="43290"/>
                </a:cubicBezTo>
                <a:lnTo>
                  <a:pt x="89264" y="43177"/>
                </a:lnTo>
                <a:lnTo>
                  <a:pt x="89264" y="43139"/>
                </a:lnTo>
                <a:cubicBezTo>
                  <a:pt x="89264" y="43101"/>
                  <a:pt x="89264" y="43101"/>
                  <a:pt x="89264" y="43064"/>
                </a:cubicBezTo>
                <a:lnTo>
                  <a:pt x="89302" y="43064"/>
                </a:lnTo>
                <a:cubicBezTo>
                  <a:pt x="89416" y="43026"/>
                  <a:pt x="89529" y="42912"/>
                  <a:pt x="89529" y="42799"/>
                </a:cubicBezTo>
                <a:cubicBezTo>
                  <a:pt x="89529" y="42723"/>
                  <a:pt x="89491" y="42648"/>
                  <a:pt x="89416" y="42610"/>
                </a:cubicBezTo>
                <a:lnTo>
                  <a:pt x="89189" y="42686"/>
                </a:lnTo>
                <a:cubicBezTo>
                  <a:pt x="89189" y="42659"/>
                  <a:pt x="89208" y="42632"/>
                  <a:pt x="89232" y="42632"/>
                </a:cubicBezTo>
                <a:cubicBezTo>
                  <a:pt x="89242" y="42632"/>
                  <a:pt x="89253" y="42637"/>
                  <a:pt x="89264" y="42648"/>
                </a:cubicBezTo>
                <a:cubicBezTo>
                  <a:pt x="89264" y="42648"/>
                  <a:pt x="89227" y="42610"/>
                  <a:pt x="89227" y="42610"/>
                </a:cubicBezTo>
                <a:close/>
                <a:moveTo>
                  <a:pt x="26353" y="42912"/>
                </a:moveTo>
                <a:cubicBezTo>
                  <a:pt x="26164" y="42912"/>
                  <a:pt x="26164" y="43026"/>
                  <a:pt x="26164" y="43064"/>
                </a:cubicBezTo>
                <a:lnTo>
                  <a:pt x="26164" y="43101"/>
                </a:lnTo>
                <a:lnTo>
                  <a:pt x="26277" y="43177"/>
                </a:lnTo>
                <a:lnTo>
                  <a:pt x="26239" y="43177"/>
                </a:lnTo>
                <a:cubicBezTo>
                  <a:pt x="26270" y="43270"/>
                  <a:pt x="26327" y="43338"/>
                  <a:pt x="26430" y="43338"/>
                </a:cubicBezTo>
                <a:cubicBezTo>
                  <a:pt x="26453" y="43338"/>
                  <a:pt x="26477" y="43335"/>
                  <a:pt x="26504" y="43328"/>
                </a:cubicBezTo>
                <a:lnTo>
                  <a:pt x="26617" y="43215"/>
                </a:lnTo>
                <a:cubicBezTo>
                  <a:pt x="26617" y="43163"/>
                  <a:pt x="26599" y="43110"/>
                  <a:pt x="26575" y="43083"/>
                </a:cubicBezTo>
                <a:lnTo>
                  <a:pt x="26575" y="43083"/>
                </a:lnTo>
                <a:cubicBezTo>
                  <a:pt x="26578" y="43088"/>
                  <a:pt x="26579" y="43094"/>
                  <a:pt x="26579" y="43101"/>
                </a:cubicBezTo>
                <a:lnTo>
                  <a:pt x="26560" y="43070"/>
                </a:lnTo>
                <a:lnTo>
                  <a:pt x="26560" y="43070"/>
                </a:lnTo>
                <a:cubicBezTo>
                  <a:pt x="26556" y="43067"/>
                  <a:pt x="26551" y="43065"/>
                  <a:pt x="26547" y="43064"/>
                </a:cubicBezTo>
                <a:lnTo>
                  <a:pt x="26547" y="43064"/>
                </a:lnTo>
                <a:cubicBezTo>
                  <a:pt x="26550" y="43065"/>
                  <a:pt x="26555" y="43066"/>
                  <a:pt x="26559" y="43068"/>
                </a:cubicBezTo>
                <a:lnTo>
                  <a:pt x="26559" y="43068"/>
                </a:lnTo>
                <a:lnTo>
                  <a:pt x="26466" y="42912"/>
                </a:lnTo>
                <a:close/>
                <a:moveTo>
                  <a:pt x="20190" y="42875"/>
                </a:moveTo>
                <a:cubicBezTo>
                  <a:pt x="20001" y="42875"/>
                  <a:pt x="19887" y="42988"/>
                  <a:pt x="19887" y="43101"/>
                </a:cubicBezTo>
                <a:lnTo>
                  <a:pt x="20039" y="43101"/>
                </a:lnTo>
                <a:cubicBezTo>
                  <a:pt x="20114" y="43177"/>
                  <a:pt x="20190" y="43177"/>
                  <a:pt x="20341" y="43177"/>
                </a:cubicBezTo>
                <a:cubicBezTo>
                  <a:pt x="20341" y="43139"/>
                  <a:pt x="20303" y="43139"/>
                  <a:pt x="20303" y="43139"/>
                </a:cubicBezTo>
                <a:lnTo>
                  <a:pt x="20341" y="43139"/>
                </a:lnTo>
                <a:lnTo>
                  <a:pt x="20379" y="43253"/>
                </a:lnTo>
                <a:cubicBezTo>
                  <a:pt x="20432" y="43306"/>
                  <a:pt x="20618" y="43360"/>
                  <a:pt x="20789" y="43360"/>
                </a:cubicBezTo>
                <a:cubicBezTo>
                  <a:pt x="20860" y="43360"/>
                  <a:pt x="20928" y="43350"/>
                  <a:pt x="20984" y="43328"/>
                </a:cubicBezTo>
                <a:cubicBezTo>
                  <a:pt x="21097" y="43290"/>
                  <a:pt x="21135" y="43215"/>
                  <a:pt x="21135" y="43139"/>
                </a:cubicBezTo>
                <a:lnTo>
                  <a:pt x="21135" y="43101"/>
                </a:lnTo>
                <a:lnTo>
                  <a:pt x="20984" y="42988"/>
                </a:lnTo>
                <a:lnTo>
                  <a:pt x="20946" y="42988"/>
                </a:lnTo>
                <a:cubicBezTo>
                  <a:pt x="20881" y="42988"/>
                  <a:pt x="20779" y="42963"/>
                  <a:pt x="20676" y="42963"/>
                </a:cubicBezTo>
                <a:cubicBezTo>
                  <a:pt x="20598" y="42963"/>
                  <a:pt x="20519" y="42977"/>
                  <a:pt x="20455" y="43026"/>
                </a:cubicBezTo>
                <a:cubicBezTo>
                  <a:pt x="20417" y="42988"/>
                  <a:pt x="20417" y="42950"/>
                  <a:pt x="20379" y="42950"/>
                </a:cubicBezTo>
                <a:cubicBezTo>
                  <a:pt x="20341" y="42875"/>
                  <a:pt x="20266" y="42875"/>
                  <a:pt x="20190" y="42875"/>
                </a:cubicBezTo>
                <a:close/>
                <a:moveTo>
                  <a:pt x="56580" y="43404"/>
                </a:moveTo>
                <a:cubicBezTo>
                  <a:pt x="56514" y="43404"/>
                  <a:pt x="56447" y="43442"/>
                  <a:pt x="56485" y="43517"/>
                </a:cubicBezTo>
                <a:lnTo>
                  <a:pt x="56674" y="43517"/>
                </a:lnTo>
                <a:cubicBezTo>
                  <a:pt x="56712" y="43442"/>
                  <a:pt x="56646" y="43404"/>
                  <a:pt x="56580" y="43404"/>
                </a:cubicBezTo>
                <a:close/>
                <a:moveTo>
                  <a:pt x="81854" y="43101"/>
                </a:moveTo>
                <a:cubicBezTo>
                  <a:pt x="81741" y="43139"/>
                  <a:pt x="81476" y="43139"/>
                  <a:pt x="81476" y="43366"/>
                </a:cubicBezTo>
                <a:lnTo>
                  <a:pt x="81514" y="43480"/>
                </a:lnTo>
                <a:cubicBezTo>
                  <a:pt x="81589" y="43517"/>
                  <a:pt x="81665" y="43517"/>
                  <a:pt x="81703" y="43517"/>
                </a:cubicBezTo>
                <a:cubicBezTo>
                  <a:pt x="81816" y="43517"/>
                  <a:pt x="81930" y="43442"/>
                  <a:pt x="82005" y="43366"/>
                </a:cubicBezTo>
                <a:cubicBezTo>
                  <a:pt x="82005" y="43366"/>
                  <a:pt x="82043" y="43328"/>
                  <a:pt x="82043" y="43328"/>
                </a:cubicBezTo>
                <a:lnTo>
                  <a:pt x="81930" y="43101"/>
                </a:lnTo>
                <a:close/>
                <a:moveTo>
                  <a:pt x="9716" y="43160"/>
                </a:moveTo>
                <a:cubicBezTo>
                  <a:pt x="9692" y="43160"/>
                  <a:pt x="9667" y="43164"/>
                  <a:pt x="9642" y="43177"/>
                </a:cubicBezTo>
                <a:lnTo>
                  <a:pt x="9528" y="43290"/>
                </a:lnTo>
                <a:lnTo>
                  <a:pt x="9528" y="43366"/>
                </a:lnTo>
                <a:lnTo>
                  <a:pt x="9642" y="43480"/>
                </a:lnTo>
                <a:cubicBezTo>
                  <a:pt x="9679" y="43517"/>
                  <a:pt x="9717" y="43517"/>
                  <a:pt x="9755" y="43555"/>
                </a:cubicBezTo>
                <a:lnTo>
                  <a:pt x="9906" y="43404"/>
                </a:lnTo>
                <a:cubicBezTo>
                  <a:pt x="9906" y="43328"/>
                  <a:pt x="9906" y="43253"/>
                  <a:pt x="9831" y="43177"/>
                </a:cubicBezTo>
                <a:cubicBezTo>
                  <a:pt x="9805" y="43177"/>
                  <a:pt x="9763" y="43160"/>
                  <a:pt x="9716" y="43160"/>
                </a:cubicBezTo>
                <a:close/>
                <a:moveTo>
                  <a:pt x="79813" y="43139"/>
                </a:moveTo>
                <a:cubicBezTo>
                  <a:pt x="79661" y="43139"/>
                  <a:pt x="79548" y="43215"/>
                  <a:pt x="79510" y="43328"/>
                </a:cubicBezTo>
                <a:lnTo>
                  <a:pt x="79623" y="43480"/>
                </a:lnTo>
                <a:cubicBezTo>
                  <a:pt x="79623" y="43517"/>
                  <a:pt x="79661" y="43517"/>
                  <a:pt x="79699" y="43555"/>
                </a:cubicBezTo>
                <a:lnTo>
                  <a:pt x="79888" y="43442"/>
                </a:lnTo>
                <a:cubicBezTo>
                  <a:pt x="79926" y="43404"/>
                  <a:pt x="79964" y="43366"/>
                  <a:pt x="79964" y="43290"/>
                </a:cubicBezTo>
                <a:lnTo>
                  <a:pt x="79926" y="43253"/>
                </a:lnTo>
                <a:lnTo>
                  <a:pt x="79813" y="43139"/>
                </a:lnTo>
                <a:close/>
                <a:moveTo>
                  <a:pt x="8507" y="42648"/>
                </a:moveTo>
                <a:cubicBezTo>
                  <a:pt x="8356" y="42723"/>
                  <a:pt x="8280" y="42837"/>
                  <a:pt x="8205" y="42950"/>
                </a:cubicBezTo>
                <a:cubicBezTo>
                  <a:pt x="8205" y="42988"/>
                  <a:pt x="8167" y="43026"/>
                  <a:pt x="8167" y="43064"/>
                </a:cubicBezTo>
                <a:lnTo>
                  <a:pt x="8205" y="43139"/>
                </a:lnTo>
                <a:lnTo>
                  <a:pt x="8091" y="43177"/>
                </a:lnTo>
                <a:cubicBezTo>
                  <a:pt x="7940" y="43404"/>
                  <a:pt x="8129" y="43631"/>
                  <a:pt x="8432" y="43631"/>
                </a:cubicBezTo>
                <a:lnTo>
                  <a:pt x="8545" y="43555"/>
                </a:lnTo>
                <a:lnTo>
                  <a:pt x="8583" y="43555"/>
                </a:lnTo>
                <a:cubicBezTo>
                  <a:pt x="8621" y="43555"/>
                  <a:pt x="8734" y="43555"/>
                  <a:pt x="8810" y="43480"/>
                </a:cubicBezTo>
                <a:cubicBezTo>
                  <a:pt x="8810" y="43480"/>
                  <a:pt x="8848" y="43442"/>
                  <a:pt x="8848" y="43404"/>
                </a:cubicBezTo>
                <a:cubicBezTo>
                  <a:pt x="8885" y="43442"/>
                  <a:pt x="8961" y="43480"/>
                  <a:pt x="9037" y="43480"/>
                </a:cubicBezTo>
                <a:lnTo>
                  <a:pt x="9188" y="43404"/>
                </a:lnTo>
                <a:cubicBezTo>
                  <a:pt x="9188" y="43404"/>
                  <a:pt x="9226" y="43366"/>
                  <a:pt x="9226" y="43328"/>
                </a:cubicBezTo>
                <a:cubicBezTo>
                  <a:pt x="9263" y="43290"/>
                  <a:pt x="9301" y="43253"/>
                  <a:pt x="9301" y="43177"/>
                </a:cubicBezTo>
                <a:cubicBezTo>
                  <a:pt x="9301" y="43139"/>
                  <a:pt x="9301" y="43064"/>
                  <a:pt x="9150" y="43026"/>
                </a:cubicBezTo>
                <a:lnTo>
                  <a:pt x="9074" y="43064"/>
                </a:lnTo>
                <a:cubicBezTo>
                  <a:pt x="9037" y="43026"/>
                  <a:pt x="8961" y="42988"/>
                  <a:pt x="8961" y="42988"/>
                </a:cubicBezTo>
                <a:lnTo>
                  <a:pt x="8885" y="42799"/>
                </a:lnTo>
                <a:cubicBezTo>
                  <a:pt x="8885" y="42799"/>
                  <a:pt x="8848" y="42761"/>
                  <a:pt x="8848" y="42761"/>
                </a:cubicBezTo>
                <a:cubicBezTo>
                  <a:pt x="8810" y="42723"/>
                  <a:pt x="8734" y="42648"/>
                  <a:pt x="8583" y="42648"/>
                </a:cubicBezTo>
                <a:close/>
                <a:moveTo>
                  <a:pt x="72780" y="42837"/>
                </a:moveTo>
                <a:cubicBezTo>
                  <a:pt x="72553" y="42837"/>
                  <a:pt x="72478" y="42950"/>
                  <a:pt x="72516" y="43101"/>
                </a:cubicBezTo>
                <a:lnTo>
                  <a:pt x="72553" y="43139"/>
                </a:lnTo>
                <a:lnTo>
                  <a:pt x="72553" y="43215"/>
                </a:lnTo>
                <a:lnTo>
                  <a:pt x="72591" y="43215"/>
                </a:lnTo>
                <a:cubicBezTo>
                  <a:pt x="72478" y="43253"/>
                  <a:pt x="72402" y="43290"/>
                  <a:pt x="72364" y="43328"/>
                </a:cubicBezTo>
                <a:cubicBezTo>
                  <a:pt x="72327" y="43366"/>
                  <a:pt x="72327" y="43366"/>
                  <a:pt x="72327" y="43404"/>
                </a:cubicBezTo>
                <a:lnTo>
                  <a:pt x="72440" y="43593"/>
                </a:lnTo>
                <a:cubicBezTo>
                  <a:pt x="72467" y="43620"/>
                  <a:pt x="72531" y="43646"/>
                  <a:pt x="72620" y="43646"/>
                </a:cubicBezTo>
                <a:cubicBezTo>
                  <a:pt x="72657" y="43646"/>
                  <a:pt x="72698" y="43642"/>
                  <a:pt x="72742" y="43631"/>
                </a:cubicBezTo>
                <a:lnTo>
                  <a:pt x="72818" y="43555"/>
                </a:lnTo>
                <a:lnTo>
                  <a:pt x="72894" y="43555"/>
                </a:lnTo>
                <a:cubicBezTo>
                  <a:pt x="72894" y="43555"/>
                  <a:pt x="72856" y="43593"/>
                  <a:pt x="72856" y="43593"/>
                </a:cubicBezTo>
                <a:cubicBezTo>
                  <a:pt x="72894" y="43593"/>
                  <a:pt x="72894" y="43593"/>
                  <a:pt x="72932" y="43555"/>
                </a:cubicBezTo>
                <a:lnTo>
                  <a:pt x="73045" y="43555"/>
                </a:lnTo>
                <a:lnTo>
                  <a:pt x="73045" y="43480"/>
                </a:lnTo>
                <a:cubicBezTo>
                  <a:pt x="73072" y="43506"/>
                  <a:pt x="73080" y="43533"/>
                  <a:pt x="73095" y="43533"/>
                </a:cubicBezTo>
                <a:cubicBezTo>
                  <a:pt x="73102" y="43533"/>
                  <a:pt x="73109" y="43528"/>
                  <a:pt x="73121" y="43517"/>
                </a:cubicBezTo>
                <a:cubicBezTo>
                  <a:pt x="73121" y="43517"/>
                  <a:pt x="73121" y="43517"/>
                  <a:pt x="73121" y="43480"/>
                </a:cubicBezTo>
                <a:lnTo>
                  <a:pt x="73272" y="43480"/>
                </a:lnTo>
                <a:cubicBezTo>
                  <a:pt x="73272" y="43404"/>
                  <a:pt x="73158" y="43328"/>
                  <a:pt x="73045" y="43328"/>
                </a:cubicBezTo>
                <a:cubicBezTo>
                  <a:pt x="72969" y="43328"/>
                  <a:pt x="72894" y="43328"/>
                  <a:pt x="72818" y="43404"/>
                </a:cubicBezTo>
                <a:lnTo>
                  <a:pt x="72818" y="43328"/>
                </a:lnTo>
                <a:lnTo>
                  <a:pt x="72780" y="43290"/>
                </a:lnTo>
                <a:cubicBezTo>
                  <a:pt x="73045" y="43253"/>
                  <a:pt x="73007" y="43101"/>
                  <a:pt x="72969" y="42988"/>
                </a:cubicBezTo>
                <a:cubicBezTo>
                  <a:pt x="72969" y="42988"/>
                  <a:pt x="72969" y="42950"/>
                  <a:pt x="72932" y="42950"/>
                </a:cubicBezTo>
                <a:lnTo>
                  <a:pt x="72780" y="42837"/>
                </a:lnTo>
                <a:close/>
                <a:moveTo>
                  <a:pt x="24991" y="43480"/>
                </a:moveTo>
                <a:lnTo>
                  <a:pt x="24916" y="43517"/>
                </a:lnTo>
                <a:cubicBezTo>
                  <a:pt x="24897" y="43498"/>
                  <a:pt x="24869" y="43489"/>
                  <a:pt x="24836" y="43489"/>
                </a:cubicBezTo>
                <a:cubicBezTo>
                  <a:pt x="24802" y="43489"/>
                  <a:pt x="24765" y="43498"/>
                  <a:pt x="24727" y="43517"/>
                </a:cubicBezTo>
                <a:cubicBezTo>
                  <a:pt x="24651" y="43555"/>
                  <a:pt x="24651" y="43631"/>
                  <a:pt x="24651" y="43669"/>
                </a:cubicBezTo>
                <a:lnTo>
                  <a:pt x="24802" y="43820"/>
                </a:lnTo>
                <a:lnTo>
                  <a:pt x="24878" y="43820"/>
                </a:lnTo>
                <a:lnTo>
                  <a:pt x="25029" y="43782"/>
                </a:lnTo>
                <a:lnTo>
                  <a:pt x="25143" y="43631"/>
                </a:lnTo>
                <a:cubicBezTo>
                  <a:pt x="25143" y="43517"/>
                  <a:pt x="25029" y="43480"/>
                  <a:pt x="24991" y="43480"/>
                </a:cubicBezTo>
                <a:close/>
                <a:moveTo>
                  <a:pt x="48583" y="43404"/>
                </a:moveTo>
                <a:lnTo>
                  <a:pt x="48470" y="43517"/>
                </a:lnTo>
                <a:lnTo>
                  <a:pt x="48470" y="43669"/>
                </a:lnTo>
                <a:lnTo>
                  <a:pt x="48583" y="43820"/>
                </a:lnTo>
                <a:cubicBezTo>
                  <a:pt x="48697" y="43820"/>
                  <a:pt x="48810" y="43782"/>
                  <a:pt x="48886" y="43744"/>
                </a:cubicBezTo>
                <a:cubicBezTo>
                  <a:pt x="48924" y="43706"/>
                  <a:pt x="48961" y="43669"/>
                  <a:pt x="48961" y="43555"/>
                </a:cubicBezTo>
                <a:cubicBezTo>
                  <a:pt x="48961" y="43555"/>
                  <a:pt x="48961" y="43517"/>
                  <a:pt x="48961" y="43517"/>
                </a:cubicBezTo>
                <a:lnTo>
                  <a:pt x="48848" y="43404"/>
                </a:lnTo>
                <a:close/>
                <a:moveTo>
                  <a:pt x="5332" y="43555"/>
                </a:moveTo>
                <a:lnTo>
                  <a:pt x="5180" y="43706"/>
                </a:lnTo>
                <a:lnTo>
                  <a:pt x="5332" y="43706"/>
                </a:lnTo>
                <a:lnTo>
                  <a:pt x="5294" y="43820"/>
                </a:lnTo>
                <a:cubicBezTo>
                  <a:pt x="5332" y="43820"/>
                  <a:pt x="5369" y="43820"/>
                  <a:pt x="5407" y="43858"/>
                </a:cubicBezTo>
                <a:cubicBezTo>
                  <a:pt x="5407" y="43858"/>
                  <a:pt x="5369" y="43820"/>
                  <a:pt x="5369" y="43820"/>
                </a:cubicBezTo>
                <a:lnTo>
                  <a:pt x="5407" y="43820"/>
                </a:lnTo>
                <a:cubicBezTo>
                  <a:pt x="5407" y="43820"/>
                  <a:pt x="5369" y="43858"/>
                  <a:pt x="5445" y="43858"/>
                </a:cubicBezTo>
                <a:cubicBezTo>
                  <a:pt x="5483" y="43820"/>
                  <a:pt x="5521" y="43820"/>
                  <a:pt x="5521" y="43820"/>
                </a:cubicBezTo>
                <a:lnTo>
                  <a:pt x="5634" y="43820"/>
                </a:lnTo>
                <a:cubicBezTo>
                  <a:pt x="5634" y="43669"/>
                  <a:pt x="5407" y="43555"/>
                  <a:pt x="5332" y="43555"/>
                </a:cubicBezTo>
                <a:close/>
                <a:moveTo>
                  <a:pt x="33046" y="43198"/>
                </a:moveTo>
                <a:cubicBezTo>
                  <a:pt x="32998" y="43198"/>
                  <a:pt x="32956" y="43215"/>
                  <a:pt x="32931" y="43215"/>
                </a:cubicBezTo>
                <a:lnTo>
                  <a:pt x="32855" y="43290"/>
                </a:lnTo>
                <a:lnTo>
                  <a:pt x="32818" y="43366"/>
                </a:lnTo>
                <a:cubicBezTo>
                  <a:pt x="32780" y="43593"/>
                  <a:pt x="32780" y="43706"/>
                  <a:pt x="32855" y="43858"/>
                </a:cubicBezTo>
                <a:lnTo>
                  <a:pt x="32931" y="43895"/>
                </a:lnTo>
                <a:cubicBezTo>
                  <a:pt x="32986" y="43918"/>
                  <a:pt x="33032" y="43927"/>
                  <a:pt x="33070" y="43927"/>
                </a:cubicBezTo>
                <a:cubicBezTo>
                  <a:pt x="33161" y="43927"/>
                  <a:pt x="33207" y="43873"/>
                  <a:pt x="33234" y="43820"/>
                </a:cubicBezTo>
                <a:cubicBezTo>
                  <a:pt x="33252" y="43829"/>
                  <a:pt x="33271" y="43834"/>
                  <a:pt x="33290" y="43834"/>
                </a:cubicBezTo>
                <a:cubicBezTo>
                  <a:pt x="33345" y="43834"/>
                  <a:pt x="33394" y="43791"/>
                  <a:pt x="33423" y="43706"/>
                </a:cubicBezTo>
                <a:lnTo>
                  <a:pt x="33271" y="43555"/>
                </a:lnTo>
                <a:cubicBezTo>
                  <a:pt x="33309" y="43555"/>
                  <a:pt x="33347" y="43593"/>
                  <a:pt x="33347" y="43631"/>
                </a:cubicBezTo>
                <a:cubicBezTo>
                  <a:pt x="33347" y="43593"/>
                  <a:pt x="33347" y="43593"/>
                  <a:pt x="33347" y="43555"/>
                </a:cubicBezTo>
                <a:cubicBezTo>
                  <a:pt x="33385" y="43480"/>
                  <a:pt x="33385" y="43442"/>
                  <a:pt x="33347" y="43404"/>
                </a:cubicBezTo>
                <a:lnTo>
                  <a:pt x="33234" y="43366"/>
                </a:lnTo>
                <a:cubicBezTo>
                  <a:pt x="33234" y="43328"/>
                  <a:pt x="33196" y="43253"/>
                  <a:pt x="33120" y="43215"/>
                </a:cubicBezTo>
                <a:cubicBezTo>
                  <a:pt x="33095" y="43202"/>
                  <a:pt x="33070" y="43198"/>
                  <a:pt x="33046" y="43198"/>
                </a:cubicBezTo>
                <a:close/>
                <a:moveTo>
                  <a:pt x="59547" y="43361"/>
                </a:moveTo>
                <a:cubicBezTo>
                  <a:pt x="59301" y="43361"/>
                  <a:pt x="59204" y="43527"/>
                  <a:pt x="59170" y="43631"/>
                </a:cubicBezTo>
                <a:lnTo>
                  <a:pt x="59132" y="43669"/>
                </a:lnTo>
                <a:lnTo>
                  <a:pt x="59207" y="43858"/>
                </a:lnTo>
                <a:lnTo>
                  <a:pt x="59245" y="43858"/>
                </a:lnTo>
                <a:cubicBezTo>
                  <a:pt x="59307" y="43919"/>
                  <a:pt x="59369" y="43981"/>
                  <a:pt x="59492" y="43981"/>
                </a:cubicBezTo>
                <a:cubicBezTo>
                  <a:pt x="59520" y="43981"/>
                  <a:pt x="59551" y="43978"/>
                  <a:pt x="59585" y="43971"/>
                </a:cubicBezTo>
                <a:lnTo>
                  <a:pt x="59699" y="43895"/>
                </a:lnTo>
                <a:lnTo>
                  <a:pt x="59699" y="43858"/>
                </a:lnTo>
                <a:cubicBezTo>
                  <a:pt x="59737" y="43782"/>
                  <a:pt x="59774" y="43706"/>
                  <a:pt x="59774" y="43593"/>
                </a:cubicBezTo>
                <a:cubicBezTo>
                  <a:pt x="59774" y="43555"/>
                  <a:pt x="59774" y="43480"/>
                  <a:pt x="59737" y="43442"/>
                </a:cubicBezTo>
                <a:lnTo>
                  <a:pt x="59623" y="43366"/>
                </a:lnTo>
                <a:cubicBezTo>
                  <a:pt x="59596" y="43363"/>
                  <a:pt x="59571" y="43361"/>
                  <a:pt x="59547" y="43361"/>
                </a:cubicBezTo>
                <a:close/>
                <a:moveTo>
                  <a:pt x="52856" y="43631"/>
                </a:moveTo>
                <a:lnTo>
                  <a:pt x="52742" y="43744"/>
                </a:lnTo>
                <a:cubicBezTo>
                  <a:pt x="52704" y="43744"/>
                  <a:pt x="52667" y="43782"/>
                  <a:pt x="52667" y="43858"/>
                </a:cubicBezTo>
                <a:lnTo>
                  <a:pt x="52667" y="43933"/>
                </a:lnTo>
                <a:lnTo>
                  <a:pt x="52742" y="44009"/>
                </a:lnTo>
                <a:cubicBezTo>
                  <a:pt x="52780" y="44028"/>
                  <a:pt x="52818" y="44037"/>
                  <a:pt x="52856" y="44037"/>
                </a:cubicBezTo>
                <a:cubicBezTo>
                  <a:pt x="52893" y="44037"/>
                  <a:pt x="52931" y="44028"/>
                  <a:pt x="52969" y="44009"/>
                </a:cubicBezTo>
                <a:cubicBezTo>
                  <a:pt x="53045" y="43971"/>
                  <a:pt x="53083" y="43895"/>
                  <a:pt x="53083" y="43820"/>
                </a:cubicBezTo>
                <a:cubicBezTo>
                  <a:pt x="53083" y="43744"/>
                  <a:pt x="53045" y="43706"/>
                  <a:pt x="53007" y="43669"/>
                </a:cubicBezTo>
                <a:cubicBezTo>
                  <a:pt x="52969" y="43631"/>
                  <a:pt x="52893" y="43631"/>
                  <a:pt x="52856" y="43631"/>
                </a:cubicBezTo>
                <a:close/>
                <a:moveTo>
                  <a:pt x="40039" y="43782"/>
                </a:moveTo>
                <a:cubicBezTo>
                  <a:pt x="39925" y="43782"/>
                  <a:pt x="39850" y="43782"/>
                  <a:pt x="39812" y="43820"/>
                </a:cubicBezTo>
                <a:cubicBezTo>
                  <a:pt x="39774" y="43858"/>
                  <a:pt x="39699" y="43933"/>
                  <a:pt x="39699" y="44009"/>
                </a:cubicBezTo>
                <a:lnTo>
                  <a:pt x="39699" y="44047"/>
                </a:lnTo>
                <a:lnTo>
                  <a:pt x="39850" y="44160"/>
                </a:lnTo>
                <a:cubicBezTo>
                  <a:pt x="39925" y="44160"/>
                  <a:pt x="40039" y="44160"/>
                  <a:pt x="40077" y="44122"/>
                </a:cubicBezTo>
                <a:cubicBezTo>
                  <a:pt x="40115" y="44084"/>
                  <a:pt x="40152" y="44009"/>
                  <a:pt x="40152" y="43933"/>
                </a:cubicBezTo>
                <a:lnTo>
                  <a:pt x="40152" y="43895"/>
                </a:lnTo>
                <a:lnTo>
                  <a:pt x="40039" y="43782"/>
                </a:lnTo>
                <a:close/>
                <a:moveTo>
                  <a:pt x="31797" y="43480"/>
                </a:moveTo>
                <a:cubicBezTo>
                  <a:pt x="31532" y="43517"/>
                  <a:pt x="31154" y="43631"/>
                  <a:pt x="31116" y="43971"/>
                </a:cubicBezTo>
                <a:lnTo>
                  <a:pt x="31230" y="44122"/>
                </a:lnTo>
                <a:lnTo>
                  <a:pt x="31305" y="44122"/>
                </a:lnTo>
                <a:cubicBezTo>
                  <a:pt x="31359" y="44149"/>
                  <a:pt x="31431" y="44176"/>
                  <a:pt x="31522" y="44176"/>
                </a:cubicBezTo>
                <a:cubicBezTo>
                  <a:pt x="31560" y="44176"/>
                  <a:pt x="31601" y="44171"/>
                  <a:pt x="31646" y="44160"/>
                </a:cubicBezTo>
                <a:lnTo>
                  <a:pt x="31683" y="44122"/>
                </a:lnTo>
                <a:cubicBezTo>
                  <a:pt x="31721" y="44084"/>
                  <a:pt x="31759" y="44047"/>
                  <a:pt x="31759" y="43971"/>
                </a:cubicBezTo>
                <a:cubicBezTo>
                  <a:pt x="31759" y="43933"/>
                  <a:pt x="31759" y="43895"/>
                  <a:pt x="31759" y="43895"/>
                </a:cubicBezTo>
                <a:cubicBezTo>
                  <a:pt x="31835" y="43820"/>
                  <a:pt x="31948" y="43744"/>
                  <a:pt x="31986" y="43593"/>
                </a:cubicBezTo>
                <a:lnTo>
                  <a:pt x="31797" y="43480"/>
                </a:lnTo>
                <a:close/>
                <a:moveTo>
                  <a:pt x="21059" y="43328"/>
                </a:moveTo>
                <a:lnTo>
                  <a:pt x="20946" y="43480"/>
                </a:lnTo>
                <a:cubicBezTo>
                  <a:pt x="20908" y="43480"/>
                  <a:pt x="20833" y="43517"/>
                  <a:pt x="20795" y="43593"/>
                </a:cubicBezTo>
                <a:lnTo>
                  <a:pt x="20870" y="43744"/>
                </a:lnTo>
                <a:cubicBezTo>
                  <a:pt x="20908" y="43744"/>
                  <a:pt x="20946" y="43782"/>
                  <a:pt x="20946" y="43782"/>
                </a:cubicBezTo>
                <a:cubicBezTo>
                  <a:pt x="20984" y="43820"/>
                  <a:pt x="21022" y="43820"/>
                  <a:pt x="21022" y="43820"/>
                </a:cubicBezTo>
                <a:lnTo>
                  <a:pt x="20984" y="43895"/>
                </a:lnTo>
                <a:cubicBezTo>
                  <a:pt x="20946" y="44084"/>
                  <a:pt x="21022" y="44198"/>
                  <a:pt x="21211" y="44236"/>
                </a:cubicBezTo>
                <a:lnTo>
                  <a:pt x="21324" y="44198"/>
                </a:lnTo>
                <a:cubicBezTo>
                  <a:pt x="21438" y="44122"/>
                  <a:pt x="21438" y="43933"/>
                  <a:pt x="21324" y="43858"/>
                </a:cubicBezTo>
                <a:lnTo>
                  <a:pt x="21362" y="43820"/>
                </a:lnTo>
                <a:cubicBezTo>
                  <a:pt x="21400" y="43782"/>
                  <a:pt x="21400" y="43706"/>
                  <a:pt x="21400" y="43631"/>
                </a:cubicBezTo>
                <a:cubicBezTo>
                  <a:pt x="21400" y="43442"/>
                  <a:pt x="21286" y="43328"/>
                  <a:pt x="21059" y="43328"/>
                </a:cubicBezTo>
                <a:close/>
                <a:moveTo>
                  <a:pt x="12402" y="44160"/>
                </a:moveTo>
                <a:cubicBezTo>
                  <a:pt x="12335" y="44160"/>
                  <a:pt x="12269" y="44198"/>
                  <a:pt x="12326" y="44273"/>
                </a:cubicBezTo>
                <a:lnTo>
                  <a:pt x="12477" y="44273"/>
                </a:lnTo>
                <a:cubicBezTo>
                  <a:pt x="12534" y="44198"/>
                  <a:pt x="12468" y="44160"/>
                  <a:pt x="12402" y="44160"/>
                </a:cubicBezTo>
                <a:close/>
                <a:moveTo>
                  <a:pt x="17691" y="44041"/>
                </a:moveTo>
                <a:cubicBezTo>
                  <a:pt x="17636" y="44041"/>
                  <a:pt x="17558" y="44054"/>
                  <a:pt x="17468" y="44122"/>
                </a:cubicBezTo>
                <a:lnTo>
                  <a:pt x="17506" y="44311"/>
                </a:lnTo>
                <a:cubicBezTo>
                  <a:pt x="17581" y="44349"/>
                  <a:pt x="17638" y="44359"/>
                  <a:pt x="17685" y="44359"/>
                </a:cubicBezTo>
                <a:cubicBezTo>
                  <a:pt x="17732" y="44359"/>
                  <a:pt x="17770" y="44349"/>
                  <a:pt x="17808" y="44349"/>
                </a:cubicBezTo>
                <a:cubicBezTo>
                  <a:pt x="17846" y="44311"/>
                  <a:pt x="17884" y="44236"/>
                  <a:pt x="17884" y="44198"/>
                </a:cubicBezTo>
                <a:cubicBezTo>
                  <a:pt x="17884" y="44122"/>
                  <a:pt x="17846" y="44084"/>
                  <a:pt x="17770" y="44047"/>
                </a:cubicBezTo>
                <a:cubicBezTo>
                  <a:pt x="17755" y="44047"/>
                  <a:pt x="17728" y="44041"/>
                  <a:pt x="17691" y="44041"/>
                </a:cubicBezTo>
                <a:close/>
                <a:moveTo>
                  <a:pt x="45672" y="43820"/>
                </a:moveTo>
                <a:cubicBezTo>
                  <a:pt x="45672" y="43820"/>
                  <a:pt x="45483" y="43858"/>
                  <a:pt x="45483" y="44047"/>
                </a:cubicBezTo>
                <a:cubicBezTo>
                  <a:pt x="45483" y="44047"/>
                  <a:pt x="45483" y="44084"/>
                  <a:pt x="45483" y="44122"/>
                </a:cubicBezTo>
                <a:cubicBezTo>
                  <a:pt x="45521" y="44160"/>
                  <a:pt x="45483" y="44198"/>
                  <a:pt x="45521" y="44236"/>
                </a:cubicBezTo>
                <a:lnTo>
                  <a:pt x="45597" y="44349"/>
                </a:lnTo>
                <a:cubicBezTo>
                  <a:pt x="45634" y="44368"/>
                  <a:pt x="45672" y="44377"/>
                  <a:pt x="45710" y="44377"/>
                </a:cubicBezTo>
                <a:cubicBezTo>
                  <a:pt x="45748" y="44377"/>
                  <a:pt x="45786" y="44368"/>
                  <a:pt x="45823" y="44349"/>
                </a:cubicBezTo>
                <a:cubicBezTo>
                  <a:pt x="45937" y="44273"/>
                  <a:pt x="45975" y="44160"/>
                  <a:pt x="45975" y="44084"/>
                </a:cubicBezTo>
                <a:cubicBezTo>
                  <a:pt x="45975" y="43971"/>
                  <a:pt x="45937" y="43933"/>
                  <a:pt x="45861" y="43858"/>
                </a:cubicBezTo>
                <a:cubicBezTo>
                  <a:pt x="45823" y="43820"/>
                  <a:pt x="45748" y="43820"/>
                  <a:pt x="45672" y="43820"/>
                </a:cubicBezTo>
                <a:close/>
                <a:moveTo>
                  <a:pt x="51154" y="44047"/>
                </a:moveTo>
                <a:lnTo>
                  <a:pt x="50965" y="44160"/>
                </a:lnTo>
                <a:cubicBezTo>
                  <a:pt x="50965" y="44160"/>
                  <a:pt x="50927" y="44198"/>
                  <a:pt x="50927" y="44273"/>
                </a:cubicBezTo>
                <a:lnTo>
                  <a:pt x="50927" y="44311"/>
                </a:lnTo>
                <a:lnTo>
                  <a:pt x="51079" y="44425"/>
                </a:lnTo>
                <a:lnTo>
                  <a:pt x="51230" y="44425"/>
                </a:lnTo>
                <a:lnTo>
                  <a:pt x="51381" y="44311"/>
                </a:lnTo>
                <a:lnTo>
                  <a:pt x="51381" y="44198"/>
                </a:lnTo>
                <a:lnTo>
                  <a:pt x="51268" y="44084"/>
                </a:lnTo>
                <a:cubicBezTo>
                  <a:pt x="51230" y="44084"/>
                  <a:pt x="51192" y="44047"/>
                  <a:pt x="51154" y="44047"/>
                </a:cubicBezTo>
                <a:close/>
                <a:moveTo>
                  <a:pt x="70247" y="44047"/>
                </a:moveTo>
                <a:cubicBezTo>
                  <a:pt x="70134" y="44047"/>
                  <a:pt x="70058" y="44047"/>
                  <a:pt x="70020" y="44084"/>
                </a:cubicBezTo>
                <a:cubicBezTo>
                  <a:pt x="69983" y="44122"/>
                  <a:pt x="69945" y="44198"/>
                  <a:pt x="69983" y="44311"/>
                </a:cubicBezTo>
                <a:lnTo>
                  <a:pt x="70096" y="44425"/>
                </a:lnTo>
                <a:lnTo>
                  <a:pt x="70209" y="44425"/>
                </a:lnTo>
                <a:lnTo>
                  <a:pt x="70361" y="44311"/>
                </a:lnTo>
                <a:lnTo>
                  <a:pt x="70361" y="44160"/>
                </a:lnTo>
                <a:lnTo>
                  <a:pt x="70247" y="44047"/>
                </a:lnTo>
                <a:close/>
                <a:moveTo>
                  <a:pt x="30738" y="44009"/>
                </a:moveTo>
                <a:cubicBezTo>
                  <a:pt x="30663" y="44047"/>
                  <a:pt x="30511" y="44160"/>
                  <a:pt x="30511" y="44273"/>
                </a:cubicBezTo>
                <a:cubicBezTo>
                  <a:pt x="30511" y="44311"/>
                  <a:pt x="30511" y="44425"/>
                  <a:pt x="30700" y="44463"/>
                </a:cubicBezTo>
                <a:lnTo>
                  <a:pt x="30889" y="44349"/>
                </a:lnTo>
                <a:cubicBezTo>
                  <a:pt x="30889" y="44349"/>
                  <a:pt x="30889" y="44311"/>
                  <a:pt x="30927" y="44311"/>
                </a:cubicBezTo>
                <a:cubicBezTo>
                  <a:pt x="30965" y="44273"/>
                  <a:pt x="31003" y="44236"/>
                  <a:pt x="31003" y="44160"/>
                </a:cubicBezTo>
                <a:cubicBezTo>
                  <a:pt x="31003" y="44084"/>
                  <a:pt x="30965" y="44047"/>
                  <a:pt x="30852" y="44009"/>
                </a:cubicBezTo>
                <a:close/>
                <a:moveTo>
                  <a:pt x="62383" y="44084"/>
                </a:moveTo>
                <a:cubicBezTo>
                  <a:pt x="62308" y="44084"/>
                  <a:pt x="62232" y="44084"/>
                  <a:pt x="62156" y="44122"/>
                </a:cubicBezTo>
                <a:cubicBezTo>
                  <a:pt x="61967" y="44198"/>
                  <a:pt x="61930" y="44425"/>
                  <a:pt x="62194" y="44463"/>
                </a:cubicBezTo>
                <a:lnTo>
                  <a:pt x="62345" y="44349"/>
                </a:lnTo>
                <a:cubicBezTo>
                  <a:pt x="62345" y="44387"/>
                  <a:pt x="62345" y="44387"/>
                  <a:pt x="62345" y="44387"/>
                </a:cubicBezTo>
                <a:cubicBezTo>
                  <a:pt x="62383" y="44387"/>
                  <a:pt x="62459" y="44349"/>
                  <a:pt x="62459" y="44236"/>
                </a:cubicBezTo>
                <a:cubicBezTo>
                  <a:pt x="62459" y="44198"/>
                  <a:pt x="62459" y="44198"/>
                  <a:pt x="62459" y="44160"/>
                </a:cubicBezTo>
                <a:lnTo>
                  <a:pt x="62383" y="44084"/>
                </a:lnTo>
                <a:close/>
                <a:moveTo>
                  <a:pt x="48191" y="44107"/>
                </a:moveTo>
                <a:cubicBezTo>
                  <a:pt x="48158" y="44107"/>
                  <a:pt x="48125" y="44111"/>
                  <a:pt x="48092" y="44122"/>
                </a:cubicBezTo>
                <a:cubicBezTo>
                  <a:pt x="47979" y="44160"/>
                  <a:pt x="47903" y="44236"/>
                  <a:pt x="47903" y="44349"/>
                </a:cubicBezTo>
                <a:lnTo>
                  <a:pt x="48016" y="44463"/>
                </a:lnTo>
                <a:cubicBezTo>
                  <a:pt x="48053" y="44467"/>
                  <a:pt x="48086" y="44468"/>
                  <a:pt x="48117" y="44468"/>
                </a:cubicBezTo>
                <a:cubicBezTo>
                  <a:pt x="48365" y="44468"/>
                  <a:pt x="48398" y="44341"/>
                  <a:pt x="48432" y="44273"/>
                </a:cubicBezTo>
                <a:lnTo>
                  <a:pt x="48394" y="44160"/>
                </a:lnTo>
                <a:cubicBezTo>
                  <a:pt x="48341" y="44133"/>
                  <a:pt x="48269" y="44107"/>
                  <a:pt x="48191" y="44107"/>
                </a:cubicBezTo>
                <a:close/>
                <a:moveTo>
                  <a:pt x="227" y="44273"/>
                </a:moveTo>
                <a:lnTo>
                  <a:pt x="1" y="44349"/>
                </a:lnTo>
                <a:lnTo>
                  <a:pt x="1" y="44500"/>
                </a:lnTo>
                <a:lnTo>
                  <a:pt x="152" y="44614"/>
                </a:lnTo>
                <a:lnTo>
                  <a:pt x="454" y="44614"/>
                </a:lnTo>
                <a:lnTo>
                  <a:pt x="643" y="44538"/>
                </a:lnTo>
                <a:lnTo>
                  <a:pt x="643" y="44500"/>
                </a:lnTo>
                <a:cubicBezTo>
                  <a:pt x="643" y="44311"/>
                  <a:pt x="417" y="44273"/>
                  <a:pt x="303" y="44273"/>
                </a:cubicBezTo>
                <a:close/>
                <a:moveTo>
                  <a:pt x="23224" y="43722"/>
                </a:moveTo>
                <a:cubicBezTo>
                  <a:pt x="23174" y="43722"/>
                  <a:pt x="23111" y="43748"/>
                  <a:pt x="23063" y="43820"/>
                </a:cubicBezTo>
                <a:cubicBezTo>
                  <a:pt x="23063" y="43782"/>
                  <a:pt x="23025" y="43782"/>
                  <a:pt x="23025" y="43782"/>
                </a:cubicBezTo>
                <a:lnTo>
                  <a:pt x="22950" y="43744"/>
                </a:lnTo>
                <a:cubicBezTo>
                  <a:pt x="22917" y="43733"/>
                  <a:pt x="22883" y="43729"/>
                  <a:pt x="22851" y="43729"/>
                </a:cubicBezTo>
                <a:cubicBezTo>
                  <a:pt x="22773" y="43729"/>
                  <a:pt x="22701" y="43755"/>
                  <a:pt x="22647" y="43782"/>
                </a:cubicBezTo>
                <a:cubicBezTo>
                  <a:pt x="22572" y="43858"/>
                  <a:pt x="22496" y="43933"/>
                  <a:pt x="22496" y="44047"/>
                </a:cubicBezTo>
                <a:lnTo>
                  <a:pt x="22307" y="44047"/>
                </a:lnTo>
                <a:cubicBezTo>
                  <a:pt x="22080" y="44047"/>
                  <a:pt x="21816" y="44047"/>
                  <a:pt x="21589" y="44160"/>
                </a:cubicBezTo>
                <a:lnTo>
                  <a:pt x="21513" y="44236"/>
                </a:lnTo>
                <a:cubicBezTo>
                  <a:pt x="21475" y="44387"/>
                  <a:pt x="21513" y="44500"/>
                  <a:pt x="21589" y="44576"/>
                </a:cubicBezTo>
                <a:lnTo>
                  <a:pt x="21702" y="44614"/>
                </a:lnTo>
                <a:cubicBezTo>
                  <a:pt x="21740" y="44626"/>
                  <a:pt x="21782" y="44631"/>
                  <a:pt x="21824" y="44631"/>
                </a:cubicBezTo>
                <a:cubicBezTo>
                  <a:pt x="21908" y="44631"/>
                  <a:pt x="21992" y="44614"/>
                  <a:pt x="22042" y="44614"/>
                </a:cubicBezTo>
                <a:cubicBezTo>
                  <a:pt x="22099" y="44595"/>
                  <a:pt x="22137" y="44585"/>
                  <a:pt x="22165" y="44585"/>
                </a:cubicBezTo>
                <a:cubicBezTo>
                  <a:pt x="22194" y="44585"/>
                  <a:pt x="22213" y="44595"/>
                  <a:pt x="22232" y="44614"/>
                </a:cubicBezTo>
                <a:lnTo>
                  <a:pt x="22458" y="44500"/>
                </a:lnTo>
                <a:cubicBezTo>
                  <a:pt x="22458" y="44463"/>
                  <a:pt x="22458" y="44463"/>
                  <a:pt x="22496" y="44425"/>
                </a:cubicBezTo>
                <a:cubicBezTo>
                  <a:pt x="22534" y="44425"/>
                  <a:pt x="22534" y="44387"/>
                  <a:pt x="22572" y="44349"/>
                </a:cubicBezTo>
                <a:lnTo>
                  <a:pt x="22761" y="44349"/>
                </a:lnTo>
                <a:cubicBezTo>
                  <a:pt x="22874" y="44311"/>
                  <a:pt x="23063" y="44160"/>
                  <a:pt x="23101" y="44009"/>
                </a:cubicBezTo>
                <a:cubicBezTo>
                  <a:pt x="23101" y="44009"/>
                  <a:pt x="23101" y="44009"/>
                  <a:pt x="23101" y="44047"/>
                </a:cubicBezTo>
                <a:cubicBezTo>
                  <a:pt x="23132" y="44108"/>
                  <a:pt x="23187" y="44218"/>
                  <a:pt x="23367" y="44218"/>
                </a:cubicBezTo>
                <a:cubicBezTo>
                  <a:pt x="23410" y="44218"/>
                  <a:pt x="23459" y="44212"/>
                  <a:pt x="23517" y="44198"/>
                </a:cubicBezTo>
                <a:lnTo>
                  <a:pt x="23593" y="44084"/>
                </a:lnTo>
                <a:cubicBezTo>
                  <a:pt x="23593" y="43971"/>
                  <a:pt x="23479" y="43782"/>
                  <a:pt x="23290" y="43744"/>
                </a:cubicBezTo>
                <a:cubicBezTo>
                  <a:pt x="23276" y="43730"/>
                  <a:pt x="23252" y="43722"/>
                  <a:pt x="23224" y="43722"/>
                </a:cubicBezTo>
                <a:close/>
                <a:moveTo>
                  <a:pt x="52780" y="44198"/>
                </a:moveTo>
                <a:lnTo>
                  <a:pt x="52629" y="44273"/>
                </a:lnTo>
                <a:cubicBezTo>
                  <a:pt x="52629" y="44273"/>
                  <a:pt x="52591" y="44311"/>
                  <a:pt x="52591" y="44311"/>
                </a:cubicBezTo>
                <a:cubicBezTo>
                  <a:pt x="52553" y="44349"/>
                  <a:pt x="52515" y="44425"/>
                  <a:pt x="52553" y="44538"/>
                </a:cubicBezTo>
                <a:lnTo>
                  <a:pt x="52742" y="44614"/>
                </a:lnTo>
                <a:lnTo>
                  <a:pt x="52818" y="44614"/>
                </a:lnTo>
                <a:cubicBezTo>
                  <a:pt x="52849" y="44629"/>
                  <a:pt x="52887" y="44639"/>
                  <a:pt x="52923" y="44639"/>
                </a:cubicBezTo>
                <a:cubicBezTo>
                  <a:pt x="52974" y="44639"/>
                  <a:pt x="53023" y="44620"/>
                  <a:pt x="53045" y="44576"/>
                </a:cubicBezTo>
                <a:cubicBezTo>
                  <a:pt x="53120" y="44576"/>
                  <a:pt x="53120" y="44500"/>
                  <a:pt x="53120" y="44463"/>
                </a:cubicBezTo>
                <a:lnTo>
                  <a:pt x="53083" y="44349"/>
                </a:lnTo>
                <a:cubicBezTo>
                  <a:pt x="53045" y="44349"/>
                  <a:pt x="53045" y="44349"/>
                  <a:pt x="53007" y="44311"/>
                </a:cubicBezTo>
                <a:cubicBezTo>
                  <a:pt x="52969" y="44273"/>
                  <a:pt x="52893" y="44198"/>
                  <a:pt x="52780" y="44198"/>
                </a:cubicBezTo>
                <a:close/>
                <a:moveTo>
                  <a:pt x="47374" y="44311"/>
                </a:moveTo>
                <a:lnTo>
                  <a:pt x="47260" y="44425"/>
                </a:lnTo>
                <a:lnTo>
                  <a:pt x="47260" y="44576"/>
                </a:lnTo>
                <a:lnTo>
                  <a:pt x="47374" y="44689"/>
                </a:lnTo>
                <a:lnTo>
                  <a:pt x="47563" y="44689"/>
                </a:lnTo>
                <a:lnTo>
                  <a:pt x="47714" y="44576"/>
                </a:lnTo>
                <a:lnTo>
                  <a:pt x="47714" y="44425"/>
                </a:lnTo>
                <a:lnTo>
                  <a:pt x="47563" y="44311"/>
                </a:lnTo>
                <a:close/>
                <a:moveTo>
                  <a:pt x="57204" y="44311"/>
                </a:moveTo>
                <a:cubicBezTo>
                  <a:pt x="57090" y="44311"/>
                  <a:pt x="56901" y="44349"/>
                  <a:pt x="56901" y="44538"/>
                </a:cubicBezTo>
                <a:lnTo>
                  <a:pt x="56901" y="44576"/>
                </a:lnTo>
                <a:lnTo>
                  <a:pt x="57015" y="44689"/>
                </a:lnTo>
                <a:cubicBezTo>
                  <a:pt x="57241" y="44689"/>
                  <a:pt x="57317" y="44576"/>
                  <a:pt x="57355" y="44500"/>
                </a:cubicBezTo>
                <a:lnTo>
                  <a:pt x="57393" y="44463"/>
                </a:lnTo>
                <a:lnTo>
                  <a:pt x="57241" y="44311"/>
                </a:lnTo>
                <a:close/>
                <a:moveTo>
                  <a:pt x="76864" y="44387"/>
                </a:moveTo>
                <a:lnTo>
                  <a:pt x="76712" y="44500"/>
                </a:lnTo>
                <a:cubicBezTo>
                  <a:pt x="76712" y="44500"/>
                  <a:pt x="76674" y="44538"/>
                  <a:pt x="76674" y="44576"/>
                </a:cubicBezTo>
                <a:lnTo>
                  <a:pt x="76788" y="44727"/>
                </a:lnTo>
                <a:cubicBezTo>
                  <a:pt x="76788" y="44765"/>
                  <a:pt x="76826" y="44765"/>
                  <a:pt x="76864" y="44765"/>
                </a:cubicBezTo>
                <a:lnTo>
                  <a:pt x="77053" y="44689"/>
                </a:lnTo>
                <a:cubicBezTo>
                  <a:pt x="77053" y="44652"/>
                  <a:pt x="77090" y="44652"/>
                  <a:pt x="77090" y="44576"/>
                </a:cubicBezTo>
                <a:lnTo>
                  <a:pt x="76977" y="44463"/>
                </a:lnTo>
                <a:cubicBezTo>
                  <a:pt x="76977" y="44425"/>
                  <a:pt x="76939" y="44425"/>
                  <a:pt x="76864" y="44387"/>
                </a:cubicBezTo>
                <a:close/>
                <a:moveTo>
                  <a:pt x="16946" y="44415"/>
                </a:moveTo>
                <a:cubicBezTo>
                  <a:pt x="16918" y="44415"/>
                  <a:pt x="16891" y="44418"/>
                  <a:pt x="16863" y="44425"/>
                </a:cubicBezTo>
                <a:cubicBezTo>
                  <a:pt x="16825" y="44463"/>
                  <a:pt x="16712" y="44500"/>
                  <a:pt x="16712" y="44652"/>
                </a:cubicBezTo>
                <a:lnTo>
                  <a:pt x="16863" y="44765"/>
                </a:lnTo>
                <a:cubicBezTo>
                  <a:pt x="16901" y="44765"/>
                  <a:pt x="16938" y="44803"/>
                  <a:pt x="16938" y="44803"/>
                </a:cubicBezTo>
                <a:cubicBezTo>
                  <a:pt x="17014" y="44803"/>
                  <a:pt x="17127" y="44803"/>
                  <a:pt x="17203" y="44765"/>
                </a:cubicBezTo>
                <a:cubicBezTo>
                  <a:pt x="17241" y="44727"/>
                  <a:pt x="17279" y="44689"/>
                  <a:pt x="17279" y="44614"/>
                </a:cubicBezTo>
                <a:lnTo>
                  <a:pt x="17241" y="44538"/>
                </a:lnTo>
                <a:cubicBezTo>
                  <a:pt x="17179" y="44476"/>
                  <a:pt x="17067" y="44415"/>
                  <a:pt x="16946" y="44415"/>
                </a:cubicBezTo>
                <a:close/>
                <a:moveTo>
                  <a:pt x="14368" y="44500"/>
                </a:moveTo>
                <a:cubicBezTo>
                  <a:pt x="14254" y="44500"/>
                  <a:pt x="14141" y="44538"/>
                  <a:pt x="14103" y="44689"/>
                </a:cubicBezTo>
                <a:lnTo>
                  <a:pt x="14216" y="44841"/>
                </a:lnTo>
                <a:lnTo>
                  <a:pt x="14254" y="44841"/>
                </a:lnTo>
                <a:cubicBezTo>
                  <a:pt x="14285" y="44902"/>
                  <a:pt x="14341" y="44964"/>
                  <a:pt x="14484" y="44964"/>
                </a:cubicBezTo>
                <a:cubicBezTo>
                  <a:pt x="14516" y="44964"/>
                  <a:pt x="14553" y="44961"/>
                  <a:pt x="14594" y="44954"/>
                </a:cubicBezTo>
                <a:lnTo>
                  <a:pt x="14670" y="44841"/>
                </a:lnTo>
                <a:lnTo>
                  <a:pt x="14670" y="44803"/>
                </a:lnTo>
                <a:cubicBezTo>
                  <a:pt x="14670" y="44652"/>
                  <a:pt x="14519" y="44538"/>
                  <a:pt x="14368" y="44500"/>
                </a:cubicBezTo>
                <a:close/>
                <a:moveTo>
                  <a:pt x="13422" y="44614"/>
                </a:moveTo>
                <a:lnTo>
                  <a:pt x="13271" y="44689"/>
                </a:lnTo>
                <a:cubicBezTo>
                  <a:pt x="13233" y="44841"/>
                  <a:pt x="13309" y="44878"/>
                  <a:pt x="13347" y="44916"/>
                </a:cubicBezTo>
                <a:cubicBezTo>
                  <a:pt x="13422" y="44992"/>
                  <a:pt x="13498" y="44992"/>
                  <a:pt x="13649" y="44992"/>
                </a:cubicBezTo>
                <a:lnTo>
                  <a:pt x="13763" y="44878"/>
                </a:lnTo>
                <a:lnTo>
                  <a:pt x="13763" y="44841"/>
                </a:lnTo>
                <a:cubicBezTo>
                  <a:pt x="13763" y="44652"/>
                  <a:pt x="13574" y="44614"/>
                  <a:pt x="13460" y="44614"/>
                </a:cubicBezTo>
                <a:close/>
                <a:moveTo>
                  <a:pt x="69113" y="44652"/>
                </a:moveTo>
                <a:cubicBezTo>
                  <a:pt x="69037" y="44652"/>
                  <a:pt x="68962" y="44652"/>
                  <a:pt x="68924" y="44727"/>
                </a:cubicBezTo>
                <a:cubicBezTo>
                  <a:pt x="68848" y="44765"/>
                  <a:pt x="68848" y="44841"/>
                  <a:pt x="68848" y="44916"/>
                </a:cubicBezTo>
                <a:lnTo>
                  <a:pt x="68962" y="44916"/>
                </a:lnTo>
                <a:cubicBezTo>
                  <a:pt x="68962" y="44954"/>
                  <a:pt x="69000" y="44992"/>
                  <a:pt x="69000" y="45030"/>
                </a:cubicBezTo>
                <a:cubicBezTo>
                  <a:pt x="69121" y="45030"/>
                  <a:pt x="69145" y="44981"/>
                  <a:pt x="69208" y="44981"/>
                </a:cubicBezTo>
                <a:cubicBezTo>
                  <a:pt x="69223" y="44981"/>
                  <a:pt x="69242" y="44984"/>
                  <a:pt x="69264" y="44992"/>
                </a:cubicBezTo>
                <a:cubicBezTo>
                  <a:pt x="69264" y="44954"/>
                  <a:pt x="69264" y="44954"/>
                  <a:pt x="69264" y="44954"/>
                </a:cubicBezTo>
                <a:lnTo>
                  <a:pt x="69415" y="44954"/>
                </a:lnTo>
                <a:cubicBezTo>
                  <a:pt x="69415" y="44727"/>
                  <a:pt x="69264" y="44652"/>
                  <a:pt x="69113" y="44652"/>
                </a:cubicBezTo>
                <a:close/>
                <a:moveTo>
                  <a:pt x="40530" y="44236"/>
                </a:moveTo>
                <a:cubicBezTo>
                  <a:pt x="40379" y="44273"/>
                  <a:pt x="40115" y="44273"/>
                  <a:pt x="40115" y="44463"/>
                </a:cubicBezTo>
                <a:cubicBezTo>
                  <a:pt x="40115" y="44463"/>
                  <a:pt x="40115" y="44500"/>
                  <a:pt x="40115" y="44538"/>
                </a:cubicBezTo>
                <a:cubicBezTo>
                  <a:pt x="40039" y="44652"/>
                  <a:pt x="40001" y="44765"/>
                  <a:pt x="40001" y="44992"/>
                </a:cubicBezTo>
                <a:lnTo>
                  <a:pt x="40152" y="45105"/>
                </a:lnTo>
                <a:lnTo>
                  <a:pt x="40379" y="45105"/>
                </a:lnTo>
                <a:cubicBezTo>
                  <a:pt x="40490" y="45119"/>
                  <a:pt x="40565" y="45128"/>
                  <a:pt x="40633" y="45128"/>
                </a:cubicBezTo>
                <a:cubicBezTo>
                  <a:pt x="40750" y="45128"/>
                  <a:pt x="40844" y="45102"/>
                  <a:pt x="41060" y="45030"/>
                </a:cubicBezTo>
                <a:lnTo>
                  <a:pt x="41135" y="44954"/>
                </a:lnTo>
                <a:cubicBezTo>
                  <a:pt x="41135" y="44916"/>
                  <a:pt x="41135" y="44841"/>
                  <a:pt x="41135" y="44803"/>
                </a:cubicBezTo>
                <a:cubicBezTo>
                  <a:pt x="41135" y="44614"/>
                  <a:pt x="41022" y="44538"/>
                  <a:pt x="40946" y="44463"/>
                </a:cubicBezTo>
                <a:cubicBezTo>
                  <a:pt x="40871" y="44425"/>
                  <a:pt x="40833" y="44387"/>
                  <a:pt x="40833" y="44311"/>
                </a:cubicBezTo>
                <a:lnTo>
                  <a:pt x="40682" y="44236"/>
                </a:lnTo>
                <a:close/>
                <a:moveTo>
                  <a:pt x="52289" y="44803"/>
                </a:moveTo>
                <a:lnTo>
                  <a:pt x="52137" y="44916"/>
                </a:lnTo>
                <a:cubicBezTo>
                  <a:pt x="52062" y="44954"/>
                  <a:pt x="51948" y="45030"/>
                  <a:pt x="52024" y="45181"/>
                </a:cubicBezTo>
                <a:lnTo>
                  <a:pt x="52100" y="45256"/>
                </a:lnTo>
                <a:cubicBezTo>
                  <a:pt x="52175" y="45256"/>
                  <a:pt x="52251" y="45256"/>
                  <a:pt x="52326" y="45219"/>
                </a:cubicBezTo>
                <a:cubicBezTo>
                  <a:pt x="52402" y="45181"/>
                  <a:pt x="52478" y="45105"/>
                  <a:pt x="52478" y="44992"/>
                </a:cubicBezTo>
                <a:cubicBezTo>
                  <a:pt x="52478" y="44916"/>
                  <a:pt x="52402" y="44841"/>
                  <a:pt x="52289" y="44803"/>
                </a:cubicBezTo>
                <a:close/>
                <a:moveTo>
                  <a:pt x="87374" y="44597"/>
                </a:moveTo>
                <a:cubicBezTo>
                  <a:pt x="87349" y="44597"/>
                  <a:pt x="87324" y="44601"/>
                  <a:pt x="87298" y="44614"/>
                </a:cubicBezTo>
                <a:cubicBezTo>
                  <a:pt x="87261" y="44614"/>
                  <a:pt x="87223" y="44652"/>
                  <a:pt x="87223" y="44652"/>
                </a:cubicBezTo>
                <a:lnTo>
                  <a:pt x="87109" y="44689"/>
                </a:lnTo>
                <a:cubicBezTo>
                  <a:pt x="87034" y="44765"/>
                  <a:pt x="86996" y="44841"/>
                  <a:pt x="86996" y="44954"/>
                </a:cubicBezTo>
                <a:cubicBezTo>
                  <a:pt x="86996" y="45067"/>
                  <a:pt x="87034" y="45143"/>
                  <a:pt x="87109" y="45219"/>
                </a:cubicBezTo>
                <a:lnTo>
                  <a:pt x="87223" y="45256"/>
                </a:lnTo>
                <a:lnTo>
                  <a:pt x="87639" y="45256"/>
                </a:lnTo>
                <a:lnTo>
                  <a:pt x="87752" y="45219"/>
                </a:lnTo>
                <a:cubicBezTo>
                  <a:pt x="87866" y="45067"/>
                  <a:pt x="87866" y="44992"/>
                  <a:pt x="87866" y="44878"/>
                </a:cubicBezTo>
                <a:cubicBezTo>
                  <a:pt x="87866" y="44841"/>
                  <a:pt x="87866" y="44803"/>
                  <a:pt x="87903" y="44765"/>
                </a:cubicBezTo>
                <a:lnTo>
                  <a:pt x="87677" y="44652"/>
                </a:lnTo>
                <a:cubicBezTo>
                  <a:pt x="87639" y="44652"/>
                  <a:pt x="87639" y="44652"/>
                  <a:pt x="87525" y="44614"/>
                </a:cubicBezTo>
                <a:cubicBezTo>
                  <a:pt x="87475" y="44614"/>
                  <a:pt x="87424" y="44597"/>
                  <a:pt x="87374" y="44597"/>
                </a:cubicBezTo>
                <a:close/>
                <a:moveTo>
                  <a:pt x="22305" y="44863"/>
                </a:moveTo>
                <a:cubicBezTo>
                  <a:pt x="22279" y="44863"/>
                  <a:pt x="22254" y="44867"/>
                  <a:pt x="22232" y="44878"/>
                </a:cubicBezTo>
                <a:lnTo>
                  <a:pt x="22156" y="44916"/>
                </a:lnTo>
                <a:cubicBezTo>
                  <a:pt x="22118" y="44954"/>
                  <a:pt x="22080" y="44992"/>
                  <a:pt x="22080" y="45030"/>
                </a:cubicBezTo>
                <a:cubicBezTo>
                  <a:pt x="22080" y="45105"/>
                  <a:pt x="22080" y="45105"/>
                  <a:pt x="22118" y="45143"/>
                </a:cubicBezTo>
                <a:cubicBezTo>
                  <a:pt x="22118" y="45143"/>
                  <a:pt x="22118" y="45143"/>
                  <a:pt x="22118" y="45181"/>
                </a:cubicBezTo>
                <a:lnTo>
                  <a:pt x="22232" y="45294"/>
                </a:lnTo>
                <a:cubicBezTo>
                  <a:pt x="22254" y="45305"/>
                  <a:pt x="22279" y="45310"/>
                  <a:pt x="22305" y="45310"/>
                </a:cubicBezTo>
                <a:cubicBezTo>
                  <a:pt x="22367" y="45310"/>
                  <a:pt x="22432" y="45283"/>
                  <a:pt x="22458" y="45256"/>
                </a:cubicBezTo>
                <a:cubicBezTo>
                  <a:pt x="22534" y="45219"/>
                  <a:pt x="22572" y="45143"/>
                  <a:pt x="22572" y="45067"/>
                </a:cubicBezTo>
                <a:cubicBezTo>
                  <a:pt x="22572" y="45030"/>
                  <a:pt x="22534" y="44954"/>
                  <a:pt x="22458" y="44916"/>
                </a:cubicBezTo>
                <a:cubicBezTo>
                  <a:pt x="22432" y="44889"/>
                  <a:pt x="22367" y="44863"/>
                  <a:pt x="22305" y="44863"/>
                </a:cubicBezTo>
                <a:close/>
                <a:moveTo>
                  <a:pt x="72780" y="44689"/>
                </a:moveTo>
                <a:lnTo>
                  <a:pt x="72553" y="44727"/>
                </a:lnTo>
                <a:cubicBezTo>
                  <a:pt x="72516" y="44878"/>
                  <a:pt x="72516" y="44954"/>
                  <a:pt x="72553" y="45105"/>
                </a:cubicBezTo>
                <a:lnTo>
                  <a:pt x="72591" y="45143"/>
                </a:lnTo>
                <a:cubicBezTo>
                  <a:pt x="72553" y="45181"/>
                  <a:pt x="72553" y="45219"/>
                  <a:pt x="72553" y="45294"/>
                </a:cubicBezTo>
                <a:lnTo>
                  <a:pt x="72591" y="45370"/>
                </a:lnTo>
                <a:cubicBezTo>
                  <a:pt x="72667" y="45446"/>
                  <a:pt x="72742" y="45446"/>
                  <a:pt x="72818" y="45446"/>
                </a:cubicBezTo>
                <a:cubicBezTo>
                  <a:pt x="72932" y="45408"/>
                  <a:pt x="73007" y="45294"/>
                  <a:pt x="73045" y="45256"/>
                </a:cubicBezTo>
                <a:lnTo>
                  <a:pt x="73045" y="45105"/>
                </a:lnTo>
                <a:cubicBezTo>
                  <a:pt x="73045" y="45105"/>
                  <a:pt x="73007" y="45105"/>
                  <a:pt x="73007" y="45067"/>
                </a:cubicBezTo>
                <a:cubicBezTo>
                  <a:pt x="73045" y="45030"/>
                  <a:pt x="73083" y="44916"/>
                  <a:pt x="73083" y="44841"/>
                </a:cubicBezTo>
                <a:lnTo>
                  <a:pt x="72932" y="44689"/>
                </a:lnTo>
                <a:cubicBezTo>
                  <a:pt x="72894" y="44702"/>
                  <a:pt x="72864" y="44706"/>
                  <a:pt x="72842" y="44706"/>
                </a:cubicBezTo>
                <a:cubicBezTo>
                  <a:pt x="72797" y="44706"/>
                  <a:pt x="72780" y="44689"/>
                  <a:pt x="72780" y="44689"/>
                </a:cubicBezTo>
                <a:close/>
                <a:moveTo>
                  <a:pt x="16712" y="45181"/>
                </a:moveTo>
                <a:lnTo>
                  <a:pt x="16560" y="45294"/>
                </a:lnTo>
                <a:lnTo>
                  <a:pt x="16560" y="45446"/>
                </a:lnTo>
                <a:lnTo>
                  <a:pt x="16712" y="45559"/>
                </a:lnTo>
                <a:cubicBezTo>
                  <a:pt x="16749" y="45559"/>
                  <a:pt x="16787" y="45559"/>
                  <a:pt x="16825" y="45597"/>
                </a:cubicBezTo>
                <a:lnTo>
                  <a:pt x="17014" y="45483"/>
                </a:lnTo>
                <a:lnTo>
                  <a:pt x="17014" y="45294"/>
                </a:lnTo>
                <a:lnTo>
                  <a:pt x="16901" y="45181"/>
                </a:lnTo>
                <a:close/>
                <a:moveTo>
                  <a:pt x="24519" y="45274"/>
                </a:moveTo>
                <a:cubicBezTo>
                  <a:pt x="24359" y="45274"/>
                  <a:pt x="24304" y="45384"/>
                  <a:pt x="24273" y="45446"/>
                </a:cubicBezTo>
                <a:cubicBezTo>
                  <a:pt x="24273" y="45446"/>
                  <a:pt x="24273" y="45483"/>
                  <a:pt x="24235" y="45483"/>
                </a:cubicBezTo>
                <a:lnTo>
                  <a:pt x="24349" y="45672"/>
                </a:lnTo>
                <a:lnTo>
                  <a:pt x="24613" y="45672"/>
                </a:lnTo>
                <a:lnTo>
                  <a:pt x="24727" y="45559"/>
                </a:lnTo>
                <a:lnTo>
                  <a:pt x="24727" y="45408"/>
                </a:lnTo>
                <a:lnTo>
                  <a:pt x="24651" y="45294"/>
                </a:lnTo>
                <a:cubicBezTo>
                  <a:pt x="24601" y="45280"/>
                  <a:pt x="24557" y="45274"/>
                  <a:pt x="24519" y="45274"/>
                </a:cubicBezTo>
                <a:close/>
                <a:moveTo>
                  <a:pt x="31660" y="45279"/>
                </a:moveTo>
                <a:cubicBezTo>
                  <a:pt x="31633" y="45279"/>
                  <a:pt x="31603" y="45283"/>
                  <a:pt x="31570" y="45294"/>
                </a:cubicBezTo>
                <a:lnTo>
                  <a:pt x="31457" y="45408"/>
                </a:lnTo>
                <a:lnTo>
                  <a:pt x="31457" y="45483"/>
                </a:lnTo>
                <a:lnTo>
                  <a:pt x="31608" y="45635"/>
                </a:lnTo>
                <a:cubicBezTo>
                  <a:pt x="31608" y="45635"/>
                  <a:pt x="31683" y="45672"/>
                  <a:pt x="31797" y="45672"/>
                </a:cubicBezTo>
                <a:lnTo>
                  <a:pt x="31910" y="45559"/>
                </a:lnTo>
                <a:lnTo>
                  <a:pt x="31910" y="45446"/>
                </a:lnTo>
                <a:lnTo>
                  <a:pt x="31797" y="45332"/>
                </a:lnTo>
                <a:cubicBezTo>
                  <a:pt x="31770" y="45305"/>
                  <a:pt x="31724" y="45279"/>
                  <a:pt x="31660" y="45279"/>
                </a:cubicBezTo>
                <a:close/>
                <a:moveTo>
                  <a:pt x="74028" y="45219"/>
                </a:moveTo>
                <a:lnTo>
                  <a:pt x="73877" y="45294"/>
                </a:lnTo>
                <a:cubicBezTo>
                  <a:pt x="73839" y="45370"/>
                  <a:pt x="73839" y="45483"/>
                  <a:pt x="73990" y="45521"/>
                </a:cubicBezTo>
                <a:cubicBezTo>
                  <a:pt x="73952" y="45597"/>
                  <a:pt x="73990" y="45710"/>
                  <a:pt x="74104" y="45710"/>
                </a:cubicBezTo>
                <a:lnTo>
                  <a:pt x="74293" y="45635"/>
                </a:lnTo>
                <a:cubicBezTo>
                  <a:pt x="74293" y="45635"/>
                  <a:pt x="74293" y="45597"/>
                  <a:pt x="74293" y="45597"/>
                </a:cubicBezTo>
                <a:cubicBezTo>
                  <a:pt x="74330" y="45559"/>
                  <a:pt x="74406" y="45521"/>
                  <a:pt x="74406" y="45408"/>
                </a:cubicBezTo>
                <a:cubicBezTo>
                  <a:pt x="74406" y="45370"/>
                  <a:pt x="74406" y="45332"/>
                  <a:pt x="74406" y="45294"/>
                </a:cubicBezTo>
                <a:lnTo>
                  <a:pt x="74255" y="45219"/>
                </a:lnTo>
                <a:close/>
                <a:moveTo>
                  <a:pt x="60304" y="45370"/>
                </a:moveTo>
                <a:cubicBezTo>
                  <a:pt x="60190" y="45370"/>
                  <a:pt x="60115" y="45408"/>
                  <a:pt x="60039" y="45446"/>
                </a:cubicBezTo>
                <a:cubicBezTo>
                  <a:pt x="60001" y="45483"/>
                  <a:pt x="59964" y="45521"/>
                  <a:pt x="59964" y="45635"/>
                </a:cubicBezTo>
                <a:lnTo>
                  <a:pt x="59964" y="45672"/>
                </a:lnTo>
                <a:lnTo>
                  <a:pt x="60077" y="45786"/>
                </a:lnTo>
                <a:cubicBezTo>
                  <a:pt x="60190" y="45786"/>
                  <a:pt x="60266" y="45748"/>
                  <a:pt x="60342" y="45710"/>
                </a:cubicBezTo>
                <a:cubicBezTo>
                  <a:pt x="60379" y="45672"/>
                  <a:pt x="60417" y="45635"/>
                  <a:pt x="60417" y="45521"/>
                </a:cubicBezTo>
                <a:lnTo>
                  <a:pt x="60417" y="45483"/>
                </a:lnTo>
                <a:lnTo>
                  <a:pt x="60304" y="45370"/>
                </a:lnTo>
                <a:close/>
                <a:moveTo>
                  <a:pt x="86566" y="45223"/>
                </a:moveTo>
                <a:cubicBezTo>
                  <a:pt x="86525" y="45223"/>
                  <a:pt x="86479" y="45231"/>
                  <a:pt x="86429" y="45256"/>
                </a:cubicBezTo>
                <a:cubicBezTo>
                  <a:pt x="86278" y="45332"/>
                  <a:pt x="86240" y="45483"/>
                  <a:pt x="86240" y="45635"/>
                </a:cubicBezTo>
                <a:cubicBezTo>
                  <a:pt x="86240" y="45710"/>
                  <a:pt x="86240" y="45786"/>
                  <a:pt x="86315" y="45899"/>
                </a:cubicBezTo>
                <a:lnTo>
                  <a:pt x="86467" y="45899"/>
                </a:lnTo>
                <a:cubicBezTo>
                  <a:pt x="86580" y="45899"/>
                  <a:pt x="86656" y="45861"/>
                  <a:pt x="86694" y="45861"/>
                </a:cubicBezTo>
                <a:cubicBezTo>
                  <a:pt x="86769" y="45861"/>
                  <a:pt x="86883" y="45824"/>
                  <a:pt x="86996" y="45748"/>
                </a:cubicBezTo>
                <a:lnTo>
                  <a:pt x="87034" y="45635"/>
                </a:lnTo>
                <a:cubicBezTo>
                  <a:pt x="87034" y="45483"/>
                  <a:pt x="86958" y="45332"/>
                  <a:pt x="86807" y="45256"/>
                </a:cubicBezTo>
                <a:lnTo>
                  <a:pt x="86694" y="45294"/>
                </a:lnTo>
                <a:lnTo>
                  <a:pt x="86656" y="45294"/>
                </a:lnTo>
                <a:cubicBezTo>
                  <a:pt x="86694" y="45256"/>
                  <a:pt x="86731" y="45256"/>
                  <a:pt x="86731" y="45256"/>
                </a:cubicBezTo>
                <a:cubicBezTo>
                  <a:pt x="86706" y="45256"/>
                  <a:pt x="86647" y="45223"/>
                  <a:pt x="86566" y="45223"/>
                </a:cubicBezTo>
                <a:close/>
                <a:moveTo>
                  <a:pt x="47903" y="45483"/>
                </a:moveTo>
                <a:cubicBezTo>
                  <a:pt x="47789" y="45483"/>
                  <a:pt x="47714" y="45483"/>
                  <a:pt x="47676" y="45559"/>
                </a:cubicBezTo>
                <a:cubicBezTo>
                  <a:pt x="47638" y="45521"/>
                  <a:pt x="47600" y="45521"/>
                  <a:pt x="47563" y="45521"/>
                </a:cubicBezTo>
                <a:lnTo>
                  <a:pt x="47411" y="45635"/>
                </a:lnTo>
                <a:lnTo>
                  <a:pt x="47411" y="45748"/>
                </a:lnTo>
                <a:lnTo>
                  <a:pt x="47563" y="45861"/>
                </a:lnTo>
                <a:cubicBezTo>
                  <a:pt x="47563" y="45899"/>
                  <a:pt x="47600" y="45899"/>
                  <a:pt x="47638" y="45937"/>
                </a:cubicBezTo>
                <a:lnTo>
                  <a:pt x="47827" y="45824"/>
                </a:lnTo>
                <a:lnTo>
                  <a:pt x="47827" y="45824"/>
                </a:lnTo>
                <a:cubicBezTo>
                  <a:pt x="47827" y="45861"/>
                  <a:pt x="47789" y="45861"/>
                  <a:pt x="47827" y="45861"/>
                </a:cubicBezTo>
                <a:cubicBezTo>
                  <a:pt x="47865" y="45824"/>
                  <a:pt x="48016" y="45786"/>
                  <a:pt x="48016" y="45635"/>
                </a:cubicBezTo>
                <a:cubicBezTo>
                  <a:pt x="48016" y="45635"/>
                  <a:pt x="48016" y="45597"/>
                  <a:pt x="48016" y="45559"/>
                </a:cubicBezTo>
                <a:lnTo>
                  <a:pt x="47903" y="45483"/>
                </a:lnTo>
                <a:close/>
                <a:moveTo>
                  <a:pt x="13080" y="45579"/>
                </a:moveTo>
                <a:cubicBezTo>
                  <a:pt x="12907" y="45579"/>
                  <a:pt x="12849" y="45716"/>
                  <a:pt x="12817" y="45748"/>
                </a:cubicBezTo>
                <a:cubicBezTo>
                  <a:pt x="12817" y="45786"/>
                  <a:pt x="12817" y="45786"/>
                  <a:pt x="12780" y="45786"/>
                </a:cubicBezTo>
                <a:lnTo>
                  <a:pt x="12931" y="45975"/>
                </a:lnTo>
                <a:lnTo>
                  <a:pt x="13158" y="45975"/>
                </a:lnTo>
                <a:lnTo>
                  <a:pt x="13309" y="45861"/>
                </a:lnTo>
                <a:lnTo>
                  <a:pt x="13309" y="45710"/>
                </a:lnTo>
                <a:lnTo>
                  <a:pt x="13195" y="45597"/>
                </a:lnTo>
                <a:cubicBezTo>
                  <a:pt x="13152" y="45584"/>
                  <a:pt x="13114" y="45579"/>
                  <a:pt x="13080" y="45579"/>
                </a:cubicBezTo>
                <a:close/>
                <a:moveTo>
                  <a:pt x="1135" y="45635"/>
                </a:moveTo>
                <a:cubicBezTo>
                  <a:pt x="1097" y="45635"/>
                  <a:pt x="1059" y="45672"/>
                  <a:pt x="1021" y="45672"/>
                </a:cubicBezTo>
                <a:cubicBezTo>
                  <a:pt x="946" y="45672"/>
                  <a:pt x="795" y="45710"/>
                  <a:pt x="757" y="45786"/>
                </a:cubicBezTo>
                <a:lnTo>
                  <a:pt x="757" y="45937"/>
                </a:lnTo>
                <a:cubicBezTo>
                  <a:pt x="812" y="45992"/>
                  <a:pt x="928" y="46027"/>
                  <a:pt x="1046" y="46027"/>
                </a:cubicBezTo>
                <a:cubicBezTo>
                  <a:pt x="1089" y="46027"/>
                  <a:pt x="1132" y="46023"/>
                  <a:pt x="1173" y="46013"/>
                </a:cubicBezTo>
                <a:cubicBezTo>
                  <a:pt x="1248" y="45975"/>
                  <a:pt x="1324" y="45899"/>
                  <a:pt x="1324" y="45824"/>
                </a:cubicBezTo>
                <a:cubicBezTo>
                  <a:pt x="1324" y="45786"/>
                  <a:pt x="1324" y="45748"/>
                  <a:pt x="1286" y="45710"/>
                </a:cubicBezTo>
                <a:lnTo>
                  <a:pt x="1135" y="45635"/>
                </a:lnTo>
                <a:close/>
                <a:moveTo>
                  <a:pt x="6579" y="45521"/>
                </a:moveTo>
                <a:cubicBezTo>
                  <a:pt x="6390" y="45559"/>
                  <a:pt x="6239" y="45672"/>
                  <a:pt x="6201" y="45824"/>
                </a:cubicBezTo>
                <a:lnTo>
                  <a:pt x="6277" y="45937"/>
                </a:lnTo>
                <a:cubicBezTo>
                  <a:pt x="6360" y="45992"/>
                  <a:pt x="6443" y="46027"/>
                  <a:pt x="6541" y="46027"/>
                </a:cubicBezTo>
                <a:cubicBezTo>
                  <a:pt x="6576" y="46027"/>
                  <a:pt x="6614" y="46023"/>
                  <a:pt x="6655" y="46013"/>
                </a:cubicBezTo>
                <a:lnTo>
                  <a:pt x="6768" y="45937"/>
                </a:lnTo>
                <a:cubicBezTo>
                  <a:pt x="6806" y="45899"/>
                  <a:pt x="6806" y="45861"/>
                  <a:pt x="6806" y="45824"/>
                </a:cubicBezTo>
                <a:cubicBezTo>
                  <a:pt x="6806" y="45748"/>
                  <a:pt x="6768" y="45672"/>
                  <a:pt x="6693" y="45597"/>
                </a:cubicBezTo>
                <a:lnTo>
                  <a:pt x="6579" y="45521"/>
                </a:lnTo>
                <a:close/>
                <a:moveTo>
                  <a:pt x="2609" y="46050"/>
                </a:moveTo>
                <a:cubicBezTo>
                  <a:pt x="2609" y="46088"/>
                  <a:pt x="2609" y="46088"/>
                  <a:pt x="2572" y="46088"/>
                </a:cubicBezTo>
                <a:lnTo>
                  <a:pt x="2609" y="46050"/>
                </a:lnTo>
                <a:close/>
                <a:moveTo>
                  <a:pt x="2572" y="45256"/>
                </a:moveTo>
                <a:cubicBezTo>
                  <a:pt x="2307" y="45256"/>
                  <a:pt x="2231" y="45446"/>
                  <a:pt x="2231" y="45559"/>
                </a:cubicBezTo>
                <a:lnTo>
                  <a:pt x="2193" y="45559"/>
                </a:lnTo>
                <a:lnTo>
                  <a:pt x="2004" y="45597"/>
                </a:lnTo>
                <a:cubicBezTo>
                  <a:pt x="2004" y="45635"/>
                  <a:pt x="2004" y="45635"/>
                  <a:pt x="2004" y="45672"/>
                </a:cubicBezTo>
                <a:lnTo>
                  <a:pt x="1891" y="45748"/>
                </a:lnTo>
                <a:cubicBezTo>
                  <a:pt x="1853" y="45899"/>
                  <a:pt x="1967" y="46050"/>
                  <a:pt x="2118" y="46126"/>
                </a:cubicBezTo>
                <a:cubicBezTo>
                  <a:pt x="2203" y="46160"/>
                  <a:pt x="2288" y="46179"/>
                  <a:pt x="2369" y="46179"/>
                </a:cubicBezTo>
                <a:cubicBezTo>
                  <a:pt x="2469" y="46179"/>
                  <a:pt x="2564" y="46151"/>
                  <a:pt x="2647" y="46088"/>
                </a:cubicBezTo>
                <a:lnTo>
                  <a:pt x="2609" y="46050"/>
                </a:lnTo>
                <a:lnTo>
                  <a:pt x="2572" y="45975"/>
                </a:lnTo>
                <a:lnTo>
                  <a:pt x="2609" y="45975"/>
                </a:lnTo>
                <a:lnTo>
                  <a:pt x="2609" y="45937"/>
                </a:lnTo>
                <a:cubicBezTo>
                  <a:pt x="2647" y="45975"/>
                  <a:pt x="2647" y="46013"/>
                  <a:pt x="2609" y="46050"/>
                </a:cubicBezTo>
                <a:lnTo>
                  <a:pt x="2761" y="45975"/>
                </a:lnTo>
                <a:cubicBezTo>
                  <a:pt x="2761" y="45937"/>
                  <a:pt x="2761" y="45899"/>
                  <a:pt x="2761" y="45861"/>
                </a:cubicBezTo>
                <a:cubicBezTo>
                  <a:pt x="2761" y="45748"/>
                  <a:pt x="2685" y="45672"/>
                  <a:pt x="2647" y="45597"/>
                </a:cubicBezTo>
                <a:cubicBezTo>
                  <a:pt x="2685" y="45559"/>
                  <a:pt x="2723" y="45483"/>
                  <a:pt x="2685" y="45370"/>
                </a:cubicBezTo>
                <a:lnTo>
                  <a:pt x="2572" y="45256"/>
                </a:lnTo>
                <a:close/>
                <a:moveTo>
                  <a:pt x="4764" y="46013"/>
                </a:moveTo>
                <a:cubicBezTo>
                  <a:pt x="4575" y="46013"/>
                  <a:pt x="4462" y="46088"/>
                  <a:pt x="4462" y="46239"/>
                </a:cubicBezTo>
                <a:lnTo>
                  <a:pt x="4613" y="46239"/>
                </a:lnTo>
                <a:cubicBezTo>
                  <a:pt x="4613" y="46239"/>
                  <a:pt x="4613" y="46239"/>
                  <a:pt x="4613" y="46277"/>
                </a:cubicBezTo>
                <a:lnTo>
                  <a:pt x="4916" y="46277"/>
                </a:lnTo>
                <a:cubicBezTo>
                  <a:pt x="4916" y="46239"/>
                  <a:pt x="4878" y="46239"/>
                  <a:pt x="4878" y="46239"/>
                </a:cubicBezTo>
                <a:lnTo>
                  <a:pt x="5029" y="46239"/>
                </a:lnTo>
                <a:cubicBezTo>
                  <a:pt x="5029" y="46164"/>
                  <a:pt x="4991" y="46088"/>
                  <a:pt x="4953" y="46050"/>
                </a:cubicBezTo>
                <a:cubicBezTo>
                  <a:pt x="4878" y="46013"/>
                  <a:pt x="4840" y="46013"/>
                  <a:pt x="4764" y="46013"/>
                </a:cubicBezTo>
                <a:close/>
                <a:moveTo>
                  <a:pt x="37846" y="45937"/>
                </a:moveTo>
                <a:cubicBezTo>
                  <a:pt x="37657" y="45937"/>
                  <a:pt x="37544" y="46050"/>
                  <a:pt x="37544" y="46202"/>
                </a:cubicBezTo>
                <a:lnTo>
                  <a:pt x="37695" y="46202"/>
                </a:lnTo>
                <a:cubicBezTo>
                  <a:pt x="37695" y="46239"/>
                  <a:pt x="37657" y="46239"/>
                  <a:pt x="37695" y="46277"/>
                </a:cubicBezTo>
                <a:cubicBezTo>
                  <a:pt x="37770" y="46277"/>
                  <a:pt x="37880" y="46328"/>
                  <a:pt x="37978" y="46328"/>
                </a:cubicBezTo>
                <a:cubicBezTo>
                  <a:pt x="38027" y="46328"/>
                  <a:pt x="38073" y="46315"/>
                  <a:pt x="38111" y="46277"/>
                </a:cubicBezTo>
                <a:cubicBezTo>
                  <a:pt x="38111" y="46239"/>
                  <a:pt x="38111" y="46239"/>
                  <a:pt x="38111" y="46239"/>
                </a:cubicBezTo>
                <a:lnTo>
                  <a:pt x="38262" y="46239"/>
                </a:lnTo>
                <a:cubicBezTo>
                  <a:pt x="38262" y="46164"/>
                  <a:pt x="38186" y="46088"/>
                  <a:pt x="38111" y="46013"/>
                </a:cubicBezTo>
                <a:cubicBezTo>
                  <a:pt x="38035" y="45975"/>
                  <a:pt x="37959" y="45937"/>
                  <a:pt x="37846" y="45937"/>
                </a:cubicBezTo>
                <a:close/>
                <a:moveTo>
                  <a:pt x="76608" y="45994"/>
                </a:moveTo>
                <a:cubicBezTo>
                  <a:pt x="76521" y="45994"/>
                  <a:pt x="76437" y="46041"/>
                  <a:pt x="76410" y="46202"/>
                </a:cubicBezTo>
                <a:lnTo>
                  <a:pt x="76448" y="46391"/>
                </a:lnTo>
                <a:cubicBezTo>
                  <a:pt x="76561" y="46391"/>
                  <a:pt x="76712" y="46391"/>
                  <a:pt x="76788" y="46202"/>
                </a:cubicBezTo>
                <a:lnTo>
                  <a:pt x="76750" y="46202"/>
                </a:lnTo>
                <a:lnTo>
                  <a:pt x="76712" y="46013"/>
                </a:lnTo>
                <a:cubicBezTo>
                  <a:pt x="76679" y="46002"/>
                  <a:pt x="76643" y="45994"/>
                  <a:pt x="76608" y="45994"/>
                </a:cubicBezTo>
                <a:close/>
                <a:moveTo>
                  <a:pt x="77766" y="45984"/>
                </a:moveTo>
                <a:cubicBezTo>
                  <a:pt x="77705" y="45984"/>
                  <a:pt x="77639" y="45994"/>
                  <a:pt x="77582" y="46013"/>
                </a:cubicBezTo>
                <a:cubicBezTo>
                  <a:pt x="77544" y="46050"/>
                  <a:pt x="77506" y="46088"/>
                  <a:pt x="77506" y="46164"/>
                </a:cubicBezTo>
                <a:lnTo>
                  <a:pt x="77506" y="46202"/>
                </a:lnTo>
                <a:lnTo>
                  <a:pt x="77544" y="46239"/>
                </a:lnTo>
                <a:lnTo>
                  <a:pt x="77620" y="46391"/>
                </a:lnTo>
                <a:lnTo>
                  <a:pt x="77884" y="46391"/>
                </a:lnTo>
                <a:lnTo>
                  <a:pt x="77998" y="46277"/>
                </a:lnTo>
                <a:lnTo>
                  <a:pt x="77998" y="46164"/>
                </a:lnTo>
                <a:lnTo>
                  <a:pt x="78036" y="46164"/>
                </a:lnTo>
                <a:cubicBezTo>
                  <a:pt x="78036" y="46088"/>
                  <a:pt x="77998" y="46050"/>
                  <a:pt x="77922" y="46013"/>
                </a:cubicBezTo>
                <a:cubicBezTo>
                  <a:pt x="77884" y="45994"/>
                  <a:pt x="77828" y="45984"/>
                  <a:pt x="77766" y="45984"/>
                </a:cubicBezTo>
                <a:close/>
                <a:moveTo>
                  <a:pt x="18300" y="46050"/>
                </a:moveTo>
                <a:lnTo>
                  <a:pt x="18148" y="46164"/>
                </a:lnTo>
                <a:cubicBezTo>
                  <a:pt x="18148" y="46126"/>
                  <a:pt x="18148" y="46126"/>
                  <a:pt x="18148" y="46126"/>
                </a:cubicBezTo>
                <a:cubicBezTo>
                  <a:pt x="18110" y="46126"/>
                  <a:pt x="17997" y="46202"/>
                  <a:pt x="18035" y="46353"/>
                </a:cubicBezTo>
                <a:lnTo>
                  <a:pt x="18110" y="46429"/>
                </a:lnTo>
                <a:cubicBezTo>
                  <a:pt x="18163" y="46455"/>
                  <a:pt x="18251" y="46499"/>
                  <a:pt x="18338" y="46499"/>
                </a:cubicBezTo>
                <a:cubicBezTo>
                  <a:pt x="18377" y="46499"/>
                  <a:pt x="18416" y="46490"/>
                  <a:pt x="18451" y="46466"/>
                </a:cubicBezTo>
                <a:cubicBezTo>
                  <a:pt x="18451" y="46466"/>
                  <a:pt x="18526" y="46429"/>
                  <a:pt x="18526" y="46315"/>
                </a:cubicBezTo>
                <a:lnTo>
                  <a:pt x="18413" y="46202"/>
                </a:lnTo>
                <a:cubicBezTo>
                  <a:pt x="18451" y="46202"/>
                  <a:pt x="18451" y="46239"/>
                  <a:pt x="18451" y="46239"/>
                </a:cubicBezTo>
                <a:cubicBezTo>
                  <a:pt x="18451" y="46202"/>
                  <a:pt x="18451" y="46088"/>
                  <a:pt x="18300" y="46050"/>
                </a:cubicBezTo>
                <a:close/>
                <a:moveTo>
                  <a:pt x="46693" y="45937"/>
                </a:moveTo>
                <a:lnTo>
                  <a:pt x="46542" y="46050"/>
                </a:lnTo>
                <a:cubicBezTo>
                  <a:pt x="46542" y="46013"/>
                  <a:pt x="46542" y="46013"/>
                  <a:pt x="46504" y="46013"/>
                </a:cubicBezTo>
                <a:cubicBezTo>
                  <a:pt x="46466" y="46050"/>
                  <a:pt x="46428" y="46050"/>
                  <a:pt x="46391" y="46088"/>
                </a:cubicBezTo>
                <a:lnTo>
                  <a:pt x="46353" y="46239"/>
                </a:lnTo>
                <a:cubicBezTo>
                  <a:pt x="46391" y="46239"/>
                  <a:pt x="46391" y="46239"/>
                  <a:pt x="46353" y="46277"/>
                </a:cubicBezTo>
                <a:lnTo>
                  <a:pt x="46353" y="46315"/>
                </a:lnTo>
                <a:cubicBezTo>
                  <a:pt x="46353" y="46353"/>
                  <a:pt x="46391" y="46429"/>
                  <a:pt x="46466" y="46466"/>
                </a:cubicBezTo>
                <a:lnTo>
                  <a:pt x="46580" y="46504"/>
                </a:lnTo>
                <a:cubicBezTo>
                  <a:pt x="46693" y="46466"/>
                  <a:pt x="46920" y="46315"/>
                  <a:pt x="46920" y="46164"/>
                </a:cubicBezTo>
                <a:cubicBezTo>
                  <a:pt x="46920" y="46126"/>
                  <a:pt x="46882" y="46013"/>
                  <a:pt x="46693" y="45937"/>
                </a:cubicBezTo>
                <a:close/>
                <a:moveTo>
                  <a:pt x="12742" y="46353"/>
                </a:moveTo>
                <a:cubicBezTo>
                  <a:pt x="12591" y="46353"/>
                  <a:pt x="12477" y="46429"/>
                  <a:pt x="12477" y="46580"/>
                </a:cubicBezTo>
                <a:lnTo>
                  <a:pt x="12553" y="46693"/>
                </a:lnTo>
                <a:cubicBezTo>
                  <a:pt x="12591" y="46693"/>
                  <a:pt x="12591" y="46693"/>
                  <a:pt x="12591" y="46731"/>
                </a:cubicBezTo>
                <a:cubicBezTo>
                  <a:pt x="12652" y="46762"/>
                  <a:pt x="12738" y="46817"/>
                  <a:pt x="12888" y="46817"/>
                </a:cubicBezTo>
                <a:cubicBezTo>
                  <a:pt x="12924" y="46817"/>
                  <a:pt x="12963" y="46814"/>
                  <a:pt x="13006" y="46807"/>
                </a:cubicBezTo>
                <a:lnTo>
                  <a:pt x="13120" y="46731"/>
                </a:lnTo>
                <a:cubicBezTo>
                  <a:pt x="13120" y="46693"/>
                  <a:pt x="13120" y="46693"/>
                  <a:pt x="13120" y="46655"/>
                </a:cubicBezTo>
                <a:cubicBezTo>
                  <a:pt x="13120" y="46504"/>
                  <a:pt x="12931" y="46353"/>
                  <a:pt x="12742" y="46353"/>
                </a:cubicBezTo>
                <a:close/>
                <a:moveTo>
                  <a:pt x="44527" y="46418"/>
                </a:moveTo>
                <a:cubicBezTo>
                  <a:pt x="44397" y="46418"/>
                  <a:pt x="44259" y="46480"/>
                  <a:pt x="44198" y="46542"/>
                </a:cubicBezTo>
                <a:lnTo>
                  <a:pt x="44349" y="46769"/>
                </a:lnTo>
                <a:cubicBezTo>
                  <a:pt x="44409" y="46769"/>
                  <a:pt x="44470" y="46817"/>
                  <a:pt x="44569" y="46817"/>
                </a:cubicBezTo>
                <a:cubicBezTo>
                  <a:pt x="44594" y="46817"/>
                  <a:pt x="44621" y="46814"/>
                  <a:pt x="44651" y="46807"/>
                </a:cubicBezTo>
                <a:lnTo>
                  <a:pt x="44765" y="46693"/>
                </a:lnTo>
                <a:cubicBezTo>
                  <a:pt x="44765" y="46693"/>
                  <a:pt x="44765" y="46655"/>
                  <a:pt x="44765" y="46655"/>
                </a:cubicBezTo>
                <a:cubicBezTo>
                  <a:pt x="44765" y="46504"/>
                  <a:pt x="44651" y="46466"/>
                  <a:pt x="44614" y="46429"/>
                </a:cubicBezTo>
                <a:cubicBezTo>
                  <a:pt x="44586" y="46422"/>
                  <a:pt x="44557" y="46418"/>
                  <a:pt x="44527" y="46418"/>
                </a:cubicBezTo>
                <a:close/>
                <a:moveTo>
                  <a:pt x="63139" y="46504"/>
                </a:moveTo>
                <a:cubicBezTo>
                  <a:pt x="63064" y="46504"/>
                  <a:pt x="62950" y="46542"/>
                  <a:pt x="62875" y="46580"/>
                </a:cubicBezTo>
                <a:cubicBezTo>
                  <a:pt x="62686" y="46693"/>
                  <a:pt x="62723" y="46882"/>
                  <a:pt x="62875" y="46958"/>
                </a:cubicBezTo>
                <a:lnTo>
                  <a:pt x="63064" y="46882"/>
                </a:lnTo>
                <a:cubicBezTo>
                  <a:pt x="63139" y="46844"/>
                  <a:pt x="63253" y="46807"/>
                  <a:pt x="63253" y="46693"/>
                </a:cubicBezTo>
                <a:cubicBezTo>
                  <a:pt x="63253" y="46655"/>
                  <a:pt x="63253" y="46618"/>
                  <a:pt x="63253" y="46618"/>
                </a:cubicBezTo>
                <a:lnTo>
                  <a:pt x="63139" y="46504"/>
                </a:lnTo>
                <a:close/>
                <a:moveTo>
                  <a:pt x="60417" y="46655"/>
                </a:moveTo>
                <a:cubicBezTo>
                  <a:pt x="60304" y="46655"/>
                  <a:pt x="60228" y="46693"/>
                  <a:pt x="60153" y="46731"/>
                </a:cubicBezTo>
                <a:cubicBezTo>
                  <a:pt x="60115" y="46769"/>
                  <a:pt x="60077" y="46807"/>
                  <a:pt x="60077" y="46920"/>
                </a:cubicBezTo>
                <a:lnTo>
                  <a:pt x="60077" y="46958"/>
                </a:lnTo>
                <a:lnTo>
                  <a:pt x="60190" y="47071"/>
                </a:lnTo>
                <a:cubicBezTo>
                  <a:pt x="60304" y="47071"/>
                  <a:pt x="60379" y="47033"/>
                  <a:pt x="60455" y="46996"/>
                </a:cubicBezTo>
                <a:cubicBezTo>
                  <a:pt x="60493" y="46958"/>
                  <a:pt x="60531" y="46920"/>
                  <a:pt x="60531" y="46807"/>
                </a:cubicBezTo>
                <a:lnTo>
                  <a:pt x="60531" y="46769"/>
                </a:lnTo>
                <a:lnTo>
                  <a:pt x="60417" y="46655"/>
                </a:lnTo>
                <a:close/>
                <a:moveTo>
                  <a:pt x="76488" y="46576"/>
                </a:moveTo>
                <a:cubicBezTo>
                  <a:pt x="76453" y="46576"/>
                  <a:pt x="76415" y="46589"/>
                  <a:pt x="76372" y="46618"/>
                </a:cubicBezTo>
                <a:lnTo>
                  <a:pt x="76296" y="46618"/>
                </a:lnTo>
                <a:lnTo>
                  <a:pt x="76183" y="46731"/>
                </a:lnTo>
                <a:lnTo>
                  <a:pt x="76183" y="46958"/>
                </a:lnTo>
                <a:lnTo>
                  <a:pt x="76296" y="47071"/>
                </a:lnTo>
                <a:cubicBezTo>
                  <a:pt x="76523" y="47033"/>
                  <a:pt x="76674" y="46920"/>
                  <a:pt x="76674" y="46731"/>
                </a:cubicBezTo>
                <a:lnTo>
                  <a:pt x="76637" y="46655"/>
                </a:lnTo>
                <a:cubicBezTo>
                  <a:pt x="76590" y="46609"/>
                  <a:pt x="76543" y="46576"/>
                  <a:pt x="76488" y="46576"/>
                </a:cubicBezTo>
                <a:close/>
                <a:moveTo>
                  <a:pt x="70932" y="46744"/>
                </a:moveTo>
                <a:cubicBezTo>
                  <a:pt x="70877" y="46744"/>
                  <a:pt x="70823" y="46753"/>
                  <a:pt x="70776" y="46769"/>
                </a:cubicBezTo>
                <a:cubicBezTo>
                  <a:pt x="70625" y="46844"/>
                  <a:pt x="70550" y="46958"/>
                  <a:pt x="70587" y="47109"/>
                </a:cubicBezTo>
                <a:lnTo>
                  <a:pt x="70701" y="47222"/>
                </a:lnTo>
                <a:cubicBezTo>
                  <a:pt x="70726" y="47225"/>
                  <a:pt x="70750" y="47226"/>
                  <a:pt x="70772" y="47226"/>
                </a:cubicBezTo>
                <a:cubicBezTo>
                  <a:pt x="71089" y="47226"/>
                  <a:pt x="71157" y="46991"/>
                  <a:pt x="71192" y="46920"/>
                </a:cubicBezTo>
                <a:lnTo>
                  <a:pt x="71155" y="46807"/>
                </a:lnTo>
                <a:cubicBezTo>
                  <a:pt x="71088" y="46762"/>
                  <a:pt x="71009" y="46744"/>
                  <a:pt x="70932" y="46744"/>
                </a:cubicBezTo>
                <a:close/>
                <a:moveTo>
                  <a:pt x="67865" y="46769"/>
                </a:moveTo>
                <a:cubicBezTo>
                  <a:pt x="67752" y="46807"/>
                  <a:pt x="67525" y="46844"/>
                  <a:pt x="67563" y="47071"/>
                </a:cubicBezTo>
                <a:lnTo>
                  <a:pt x="67714" y="47185"/>
                </a:lnTo>
                <a:cubicBezTo>
                  <a:pt x="67714" y="47185"/>
                  <a:pt x="67752" y="47222"/>
                  <a:pt x="67790" y="47260"/>
                </a:cubicBezTo>
                <a:lnTo>
                  <a:pt x="67979" y="47222"/>
                </a:lnTo>
                <a:cubicBezTo>
                  <a:pt x="68017" y="47185"/>
                  <a:pt x="68017" y="47185"/>
                  <a:pt x="68054" y="47147"/>
                </a:cubicBezTo>
                <a:cubicBezTo>
                  <a:pt x="68054" y="47109"/>
                  <a:pt x="68092" y="47071"/>
                  <a:pt x="68092" y="46996"/>
                </a:cubicBezTo>
                <a:cubicBezTo>
                  <a:pt x="68092" y="46958"/>
                  <a:pt x="68092" y="46920"/>
                  <a:pt x="68054" y="46844"/>
                </a:cubicBezTo>
                <a:lnTo>
                  <a:pt x="67903" y="46769"/>
                </a:lnTo>
                <a:close/>
                <a:moveTo>
                  <a:pt x="33347" y="47147"/>
                </a:moveTo>
                <a:cubicBezTo>
                  <a:pt x="33234" y="47147"/>
                  <a:pt x="33120" y="47185"/>
                  <a:pt x="33082" y="47336"/>
                </a:cubicBezTo>
                <a:lnTo>
                  <a:pt x="33196" y="47487"/>
                </a:lnTo>
                <a:cubicBezTo>
                  <a:pt x="33347" y="47487"/>
                  <a:pt x="33423" y="47487"/>
                  <a:pt x="33460" y="47411"/>
                </a:cubicBezTo>
                <a:lnTo>
                  <a:pt x="33536" y="47336"/>
                </a:lnTo>
                <a:cubicBezTo>
                  <a:pt x="33536" y="47222"/>
                  <a:pt x="33423" y="47147"/>
                  <a:pt x="33347" y="47147"/>
                </a:cubicBezTo>
                <a:close/>
                <a:moveTo>
                  <a:pt x="77544" y="46466"/>
                </a:moveTo>
                <a:cubicBezTo>
                  <a:pt x="77128" y="46504"/>
                  <a:pt x="77090" y="46920"/>
                  <a:pt x="77090" y="47033"/>
                </a:cubicBezTo>
                <a:lnTo>
                  <a:pt x="77242" y="47185"/>
                </a:lnTo>
                <a:lnTo>
                  <a:pt x="77242" y="47185"/>
                </a:lnTo>
                <a:cubicBezTo>
                  <a:pt x="77204" y="47147"/>
                  <a:pt x="77204" y="47147"/>
                  <a:pt x="77166" y="47147"/>
                </a:cubicBezTo>
                <a:cubicBezTo>
                  <a:pt x="77166" y="47147"/>
                  <a:pt x="77166" y="47185"/>
                  <a:pt x="77166" y="47222"/>
                </a:cubicBezTo>
                <a:lnTo>
                  <a:pt x="77090" y="47298"/>
                </a:lnTo>
                <a:cubicBezTo>
                  <a:pt x="77053" y="47411"/>
                  <a:pt x="77128" y="47525"/>
                  <a:pt x="77242" y="47563"/>
                </a:cubicBezTo>
                <a:cubicBezTo>
                  <a:pt x="77272" y="47573"/>
                  <a:pt x="77305" y="47578"/>
                  <a:pt x="77339" y="47578"/>
                </a:cubicBezTo>
                <a:cubicBezTo>
                  <a:pt x="77433" y="47578"/>
                  <a:pt x="77537" y="47542"/>
                  <a:pt x="77620" y="47487"/>
                </a:cubicBezTo>
                <a:lnTo>
                  <a:pt x="77657" y="47374"/>
                </a:lnTo>
                <a:cubicBezTo>
                  <a:pt x="77620" y="47298"/>
                  <a:pt x="77582" y="47260"/>
                  <a:pt x="77582" y="47222"/>
                </a:cubicBezTo>
                <a:cubicBezTo>
                  <a:pt x="77695" y="47222"/>
                  <a:pt x="77847" y="47185"/>
                  <a:pt x="77922" y="47109"/>
                </a:cubicBezTo>
                <a:lnTo>
                  <a:pt x="77960" y="47071"/>
                </a:lnTo>
                <a:cubicBezTo>
                  <a:pt x="77960" y="47033"/>
                  <a:pt x="77960" y="47033"/>
                  <a:pt x="77960" y="46996"/>
                </a:cubicBezTo>
                <a:cubicBezTo>
                  <a:pt x="77960" y="46882"/>
                  <a:pt x="77884" y="46844"/>
                  <a:pt x="77809" y="46844"/>
                </a:cubicBezTo>
                <a:cubicBezTo>
                  <a:pt x="77847" y="46731"/>
                  <a:pt x="77771" y="46655"/>
                  <a:pt x="77733" y="46618"/>
                </a:cubicBezTo>
                <a:cubicBezTo>
                  <a:pt x="77733" y="46580"/>
                  <a:pt x="77695" y="46580"/>
                  <a:pt x="77695" y="46542"/>
                </a:cubicBezTo>
                <a:lnTo>
                  <a:pt x="77544" y="46466"/>
                </a:lnTo>
                <a:close/>
                <a:moveTo>
                  <a:pt x="67071" y="47071"/>
                </a:moveTo>
                <a:lnTo>
                  <a:pt x="66958" y="47185"/>
                </a:lnTo>
                <a:lnTo>
                  <a:pt x="66958" y="47222"/>
                </a:lnTo>
                <a:cubicBezTo>
                  <a:pt x="66958" y="47260"/>
                  <a:pt x="66958" y="47336"/>
                  <a:pt x="66958" y="47374"/>
                </a:cubicBezTo>
                <a:cubicBezTo>
                  <a:pt x="66958" y="47601"/>
                  <a:pt x="67071" y="47714"/>
                  <a:pt x="67260" y="47714"/>
                </a:cubicBezTo>
                <a:lnTo>
                  <a:pt x="67374" y="47676"/>
                </a:lnTo>
                <a:cubicBezTo>
                  <a:pt x="67412" y="47638"/>
                  <a:pt x="67487" y="47525"/>
                  <a:pt x="67487" y="47374"/>
                </a:cubicBezTo>
                <a:cubicBezTo>
                  <a:pt x="67487" y="47298"/>
                  <a:pt x="67487" y="47222"/>
                  <a:pt x="67412" y="47147"/>
                </a:cubicBezTo>
                <a:cubicBezTo>
                  <a:pt x="67336" y="47109"/>
                  <a:pt x="67223" y="47071"/>
                  <a:pt x="67071" y="47071"/>
                </a:cubicBezTo>
                <a:close/>
                <a:moveTo>
                  <a:pt x="32931" y="47411"/>
                </a:moveTo>
                <a:cubicBezTo>
                  <a:pt x="32780" y="47449"/>
                  <a:pt x="32591" y="47563"/>
                  <a:pt x="32591" y="47676"/>
                </a:cubicBezTo>
                <a:cubicBezTo>
                  <a:pt x="32591" y="47752"/>
                  <a:pt x="32629" y="47827"/>
                  <a:pt x="32818" y="47865"/>
                </a:cubicBezTo>
                <a:lnTo>
                  <a:pt x="33007" y="47790"/>
                </a:lnTo>
                <a:cubicBezTo>
                  <a:pt x="33007" y="47790"/>
                  <a:pt x="33044" y="47752"/>
                  <a:pt x="33044" y="47752"/>
                </a:cubicBezTo>
                <a:cubicBezTo>
                  <a:pt x="33120" y="47714"/>
                  <a:pt x="33196" y="47638"/>
                  <a:pt x="33196" y="47563"/>
                </a:cubicBezTo>
                <a:cubicBezTo>
                  <a:pt x="33196" y="47525"/>
                  <a:pt x="33158" y="47449"/>
                  <a:pt x="33044" y="47411"/>
                </a:cubicBezTo>
                <a:close/>
                <a:moveTo>
                  <a:pt x="9490" y="47563"/>
                </a:moveTo>
                <a:lnTo>
                  <a:pt x="9339" y="47676"/>
                </a:lnTo>
                <a:lnTo>
                  <a:pt x="9339" y="47827"/>
                </a:lnTo>
                <a:lnTo>
                  <a:pt x="9490" y="47941"/>
                </a:lnTo>
                <a:lnTo>
                  <a:pt x="9679" y="47941"/>
                </a:lnTo>
                <a:lnTo>
                  <a:pt x="9793" y="47827"/>
                </a:lnTo>
                <a:lnTo>
                  <a:pt x="9793" y="47676"/>
                </a:lnTo>
                <a:lnTo>
                  <a:pt x="9679" y="47563"/>
                </a:lnTo>
                <a:close/>
                <a:moveTo>
                  <a:pt x="22391" y="47460"/>
                </a:moveTo>
                <a:cubicBezTo>
                  <a:pt x="22327" y="47460"/>
                  <a:pt x="22261" y="47474"/>
                  <a:pt x="22194" y="47487"/>
                </a:cubicBezTo>
                <a:lnTo>
                  <a:pt x="22118" y="47487"/>
                </a:lnTo>
                <a:lnTo>
                  <a:pt x="22005" y="47601"/>
                </a:lnTo>
                <a:cubicBezTo>
                  <a:pt x="21929" y="47865"/>
                  <a:pt x="22118" y="48016"/>
                  <a:pt x="22345" y="48016"/>
                </a:cubicBezTo>
                <a:cubicBezTo>
                  <a:pt x="22496" y="48016"/>
                  <a:pt x="22685" y="47941"/>
                  <a:pt x="22685" y="47714"/>
                </a:cubicBezTo>
                <a:lnTo>
                  <a:pt x="22685" y="47676"/>
                </a:lnTo>
                <a:cubicBezTo>
                  <a:pt x="22612" y="47505"/>
                  <a:pt x="22507" y="47460"/>
                  <a:pt x="22391" y="47460"/>
                </a:cubicBezTo>
                <a:close/>
                <a:moveTo>
                  <a:pt x="11267" y="47676"/>
                </a:moveTo>
                <a:cubicBezTo>
                  <a:pt x="11192" y="47676"/>
                  <a:pt x="11154" y="47714"/>
                  <a:pt x="11116" y="47714"/>
                </a:cubicBezTo>
                <a:cubicBezTo>
                  <a:pt x="11078" y="47752"/>
                  <a:pt x="11040" y="47790"/>
                  <a:pt x="11040" y="47865"/>
                </a:cubicBezTo>
                <a:lnTo>
                  <a:pt x="11040" y="47903"/>
                </a:lnTo>
                <a:lnTo>
                  <a:pt x="11116" y="47941"/>
                </a:lnTo>
                <a:lnTo>
                  <a:pt x="11116" y="47941"/>
                </a:lnTo>
                <a:lnTo>
                  <a:pt x="11229" y="48054"/>
                </a:lnTo>
                <a:lnTo>
                  <a:pt x="11343" y="48054"/>
                </a:lnTo>
                <a:lnTo>
                  <a:pt x="11456" y="47979"/>
                </a:lnTo>
                <a:cubicBezTo>
                  <a:pt x="11494" y="47941"/>
                  <a:pt x="11494" y="47903"/>
                  <a:pt x="11494" y="47865"/>
                </a:cubicBezTo>
                <a:cubicBezTo>
                  <a:pt x="11494" y="47790"/>
                  <a:pt x="11381" y="47676"/>
                  <a:pt x="11267" y="47676"/>
                </a:cubicBezTo>
                <a:close/>
                <a:moveTo>
                  <a:pt x="40228" y="47790"/>
                </a:moveTo>
                <a:cubicBezTo>
                  <a:pt x="39925" y="47790"/>
                  <a:pt x="39850" y="47941"/>
                  <a:pt x="39850" y="48016"/>
                </a:cubicBezTo>
                <a:lnTo>
                  <a:pt x="39888" y="48092"/>
                </a:lnTo>
                <a:cubicBezTo>
                  <a:pt x="39943" y="48147"/>
                  <a:pt x="40019" y="48182"/>
                  <a:pt x="40100" y="48182"/>
                </a:cubicBezTo>
                <a:cubicBezTo>
                  <a:pt x="40129" y="48182"/>
                  <a:pt x="40160" y="48178"/>
                  <a:pt x="40190" y="48168"/>
                </a:cubicBezTo>
                <a:cubicBezTo>
                  <a:pt x="40304" y="48130"/>
                  <a:pt x="40341" y="48054"/>
                  <a:pt x="40341" y="47941"/>
                </a:cubicBezTo>
                <a:cubicBezTo>
                  <a:pt x="40341" y="47941"/>
                  <a:pt x="40341" y="47941"/>
                  <a:pt x="40341" y="47903"/>
                </a:cubicBezTo>
                <a:lnTo>
                  <a:pt x="40228" y="47790"/>
                </a:lnTo>
                <a:close/>
                <a:moveTo>
                  <a:pt x="48999" y="47752"/>
                </a:moveTo>
                <a:cubicBezTo>
                  <a:pt x="48924" y="47752"/>
                  <a:pt x="48848" y="47790"/>
                  <a:pt x="48810" y="47790"/>
                </a:cubicBezTo>
                <a:lnTo>
                  <a:pt x="48848" y="47790"/>
                </a:lnTo>
                <a:lnTo>
                  <a:pt x="48621" y="47865"/>
                </a:lnTo>
                <a:lnTo>
                  <a:pt x="48621" y="48092"/>
                </a:lnTo>
                <a:lnTo>
                  <a:pt x="48772" y="48205"/>
                </a:lnTo>
                <a:cubicBezTo>
                  <a:pt x="48999" y="48205"/>
                  <a:pt x="49151" y="48054"/>
                  <a:pt x="49151" y="47865"/>
                </a:cubicBezTo>
                <a:lnTo>
                  <a:pt x="48999" y="47752"/>
                </a:lnTo>
                <a:close/>
                <a:moveTo>
                  <a:pt x="45559" y="47752"/>
                </a:moveTo>
                <a:lnTo>
                  <a:pt x="45445" y="47865"/>
                </a:lnTo>
                <a:cubicBezTo>
                  <a:pt x="45445" y="47903"/>
                  <a:pt x="45445" y="47941"/>
                  <a:pt x="45445" y="47941"/>
                </a:cubicBezTo>
                <a:cubicBezTo>
                  <a:pt x="45445" y="48205"/>
                  <a:pt x="45597" y="48243"/>
                  <a:pt x="45672" y="48243"/>
                </a:cubicBezTo>
                <a:lnTo>
                  <a:pt x="45823" y="48168"/>
                </a:lnTo>
                <a:cubicBezTo>
                  <a:pt x="45823" y="48168"/>
                  <a:pt x="45861" y="48130"/>
                  <a:pt x="45861" y="48130"/>
                </a:cubicBezTo>
                <a:cubicBezTo>
                  <a:pt x="45899" y="48092"/>
                  <a:pt x="45975" y="48054"/>
                  <a:pt x="45975" y="47941"/>
                </a:cubicBezTo>
                <a:cubicBezTo>
                  <a:pt x="45975" y="47903"/>
                  <a:pt x="45975" y="47865"/>
                  <a:pt x="45937" y="47827"/>
                </a:cubicBezTo>
                <a:lnTo>
                  <a:pt x="45823" y="47752"/>
                </a:lnTo>
                <a:close/>
                <a:moveTo>
                  <a:pt x="54519" y="47903"/>
                </a:moveTo>
                <a:cubicBezTo>
                  <a:pt x="54330" y="47903"/>
                  <a:pt x="54255" y="47979"/>
                  <a:pt x="54179" y="48092"/>
                </a:cubicBezTo>
                <a:lnTo>
                  <a:pt x="54292" y="48243"/>
                </a:lnTo>
                <a:cubicBezTo>
                  <a:pt x="54330" y="48243"/>
                  <a:pt x="54368" y="48281"/>
                  <a:pt x="54406" y="48281"/>
                </a:cubicBezTo>
                <a:lnTo>
                  <a:pt x="54595" y="48205"/>
                </a:lnTo>
                <a:cubicBezTo>
                  <a:pt x="54595" y="48168"/>
                  <a:pt x="54633" y="48130"/>
                  <a:pt x="54633" y="48054"/>
                </a:cubicBezTo>
                <a:lnTo>
                  <a:pt x="54633" y="48016"/>
                </a:lnTo>
                <a:lnTo>
                  <a:pt x="54519" y="47903"/>
                </a:lnTo>
                <a:close/>
                <a:moveTo>
                  <a:pt x="13972" y="47870"/>
                </a:moveTo>
                <a:cubicBezTo>
                  <a:pt x="13842" y="47870"/>
                  <a:pt x="13711" y="47919"/>
                  <a:pt x="13611" y="47979"/>
                </a:cubicBezTo>
                <a:cubicBezTo>
                  <a:pt x="13574" y="47941"/>
                  <a:pt x="13536" y="47941"/>
                  <a:pt x="13498" y="47941"/>
                </a:cubicBezTo>
                <a:cubicBezTo>
                  <a:pt x="13436" y="47925"/>
                  <a:pt x="13356" y="47910"/>
                  <a:pt x="13271" y="47910"/>
                </a:cubicBezTo>
                <a:cubicBezTo>
                  <a:pt x="13150" y="47910"/>
                  <a:pt x="13020" y="47942"/>
                  <a:pt x="12931" y="48054"/>
                </a:cubicBezTo>
                <a:lnTo>
                  <a:pt x="12931" y="48205"/>
                </a:lnTo>
                <a:cubicBezTo>
                  <a:pt x="13120" y="48394"/>
                  <a:pt x="13271" y="48394"/>
                  <a:pt x="13498" y="48394"/>
                </a:cubicBezTo>
                <a:lnTo>
                  <a:pt x="13725" y="48394"/>
                </a:lnTo>
                <a:lnTo>
                  <a:pt x="13876" y="48243"/>
                </a:lnTo>
                <a:lnTo>
                  <a:pt x="13952" y="48243"/>
                </a:lnTo>
                <a:cubicBezTo>
                  <a:pt x="13984" y="48243"/>
                  <a:pt x="14023" y="48246"/>
                  <a:pt x="14063" y="48246"/>
                </a:cubicBezTo>
                <a:cubicBezTo>
                  <a:pt x="14164" y="48246"/>
                  <a:pt x="14276" y="48227"/>
                  <a:pt x="14330" y="48092"/>
                </a:cubicBezTo>
                <a:lnTo>
                  <a:pt x="14292" y="48016"/>
                </a:lnTo>
                <a:cubicBezTo>
                  <a:pt x="14203" y="47909"/>
                  <a:pt x="14088" y="47870"/>
                  <a:pt x="13972" y="47870"/>
                </a:cubicBezTo>
                <a:close/>
                <a:moveTo>
                  <a:pt x="28923" y="48319"/>
                </a:moveTo>
                <a:lnTo>
                  <a:pt x="28772" y="48470"/>
                </a:lnTo>
                <a:cubicBezTo>
                  <a:pt x="28772" y="48470"/>
                  <a:pt x="28772" y="48432"/>
                  <a:pt x="28772" y="48432"/>
                </a:cubicBezTo>
                <a:cubicBezTo>
                  <a:pt x="28697" y="48470"/>
                  <a:pt x="28545" y="48508"/>
                  <a:pt x="28583" y="48659"/>
                </a:cubicBezTo>
                <a:lnTo>
                  <a:pt x="28659" y="48773"/>
                </a:lnTo>
                <a:cubicBezTo>
                  <a:pt x="28681" y="48784"/>
                  <a:pt x="28706" y="48788"/>
                  <a:pt x="28734" y="48788"/>
                </a:cubicBezTo>
                <a:cubicBezTo>
                  <a:pt x="28801" y="48788"/>
                  <a:pt x="28881" y="48761"/>
                  <a:pt x="28961" y="48735"/>
                </a:cubicBezTo>
                <a:cubicBezTo>
                  <a:pt x="29037" y="48697"/>
                  <a:pt x="29075" y="48621"/>
                  <a:pt x="29075" y="48508"/>
                </a:cubicBezTo>
                <a:cubicBezTo>
                  <a:pt x="29075" y="48432"/>
                  <a:pt x="29037" y="48357"/>
                  <a:pt x="28923" y="48319"/>
                </a:cubicBezTo>
                <a:close/>
                <a:moveTo>
                  <a:pt x="6957" y="48357"/>
                </a:moveTo>
                <a:lnTo>
                  <a:pt x="6806" y="48508"/>
                </a:lnTo>
                <a:lnTo>
                  <a:pt x="6806" y="48659"/>
                </a:lnTo>
                <a:lnTo>
                  <a:pt x="6957" y="48773"/>
                </a:lnTo>
                <a:cubicBezTo>
                  <a:pt x="6995" y="48773"/>
                  <a:pt x="7033" y="48773"/>
                  <a:pt x="7071" y="48810"/>
                </a:cubicBezTo>
                <a:lnTo>
                  <a:pt x="7260" y="48735"/>
                </a:lnTo>
                <a:cubicBezTo>
                  <a:pt x="7260" y="48735"/>
                  <a:pt x="7260" y="48697"/>
                  <a:pt x="7297" y="48697"/>
                </a:cubicBezTo>
                <a:cubicBezTo>
                  <a:pt x="7297" y="48659"/>
                  <a:pt x="7335" y="48621"/>
                  <a:pt x="7335" y="48546"/>
                </a:cubicBezTo>
                <a:cubicBezTo>
                  <a:pt x="7335" y="48508"/>
                  <a:pt x="7335" y="48508"/>
                  <a:pt x="7335" y="48470"/>
                </a:cubicBezTo>
                <a:lnTo>
                  <a:pt x="7184" y="48357"/>
                </a:lnTo>
                <a:close/>
                <a:moveTo>
                  <a:pt x="24273" y="48394"/>
                </a:moveTo>
                <a:lnTo>
                  <a:pt x="24122" y="48546"/>
                </a:lnTo>
                <a:cubicBezTo>
                  <a:pt x="24122" y="48546"/>
                  <a:pt x="24122" y="48546"/>
                  <a:pt x="24122" y="48584"/>
                </a:cubicBezTo>
                <a:cubicBezTo>
                  <a:pt x="24084" y="48584"/>
                  <a:pt x="24046" y="48621"/>
                  <a:pt x="24046" y="48659"/>
                </a:cubicBezTo>
                <a:cubicBezTo>
                  <a:pt x="24046" y="48697"/>
                  <a:pt x="24046" y="48810"/>
                  <a:pt x="24235" y="48810"/>
                </a:cubicBezTo>
                <a:lnTo>
                  <a:pt x="24273" y="48773"/>
                </a:lnTo>
                <a:cubicBezTo>
                  <a:pt x="24273" y="48773"/>
                  <a:pt x="24273" y="48810"/>
                  <a:pt x="24273" y="48810"/>
                </a:cubicBezTo>
                <a:lnTo>
                  <a:pt x="24500" y="48697"/>
                </a:lnTo>
                <a:cubicBezTo>
                  <a:pt x="24500" y="48697"/>
                  <a:pt x="24500" y="48659"/>
                  <a:pt x="24500" y="48659"/>
                </a:cubicBezTo>
                <a:cubicBezTo>
                  <a:pt x="24500" y="48508"/>
                  <a:pt x="24424" y="48394"/>
                  <a:pt x="24273" y="48394"/>
                </a:cubicBezTo>
                <a:close/>
                <a:moveTo>
                  <a:pt x="29717" y="48357"/>
                </a:moveTo>
                <a:cubicBezTo>
                  <a:pt x="29642" y="48357"/>
                  <a:pt x="29528" y="48357"/>
                  <a:pt x="29453" y="48432"/>
                </a:cubicBezTo>
                <a:cubicBezTo>
                  <a:pt x="29415" y="48470"/>
                  <a:pt x="29377" y="48546"/>
                  <a:pt x="29415" y="48621"/>
                </a:cubicBezTo>
                <a:lnTo>
                  <a:pt x="29566" y="48697"/>
                </a:lnTo>
                <a:cubicBezTo>
                  <a:pt x="29604" y="48735"/>
                  <a:pt x="29680" y="48810"/>
                  <a:pt x="29793" y="48810"/>
                </a:cubicBezTo>
                <a:lnTo>
                  <a:pt x="29944" y="48697"/>
                </a:lnTo>
                <a:lnTo>
                  <a:pt x="29944" y="48508"/>
                </a:lnTo>
                <a:lnTo>
                  <a:pt x="29755" y="48394"/>
                </a:lnTo>
                <a:cubicBezTo>
                  <a:pt x="29755" y="48394"/>
                  <a:pt x="29717" y="48394"/>
                  <a:pt x="29717" y="48357"/>
                </a:cubicBezTo>
                <a:close/>
                <a:moveTo>
                  <a:pt x="31598" y="48465"/>
                </a:moveTo>
                <a:cubicBezTo>
                  <a:pt x="31323" y="48465"/>
                  <a:pt x="31223" y="48628"/>
                  <a:pt x="31154" y="48697"/>
                </a:cubicBezTo>
                <a:lnTo>
                  <a:pt x="31116" y="48735"/>
                </a:lnTo>
                <a:lnTo>
                  <a:pt x="31154" y="48886"/>
                </a:lnTo>
                <a:cubicBezTo>
                  <a:pt x="31208" y="48913"/>
                  <a:pt x="31242" y="48939"/>
                  <a:pt x="31285" y="48939"/>
                </a:cubicBezTo>
                <a:cubicBezTo>
                  <a:pt x="31302" y="48939"/>
                  <a:pt x="31321" y="48935"/>
                  <a:pt x="31343" y="48924"/>
                </a:cubicBezTo>
                <a:cubicBezTo>
                  <a:pt x="31570" y="48924"/>
                  <a:pt x="31721" y="48697"/>
                  <a:pt x="31759" y="48659"/>
                </a:cubicBezTo>
                <a:lnTo>
                  <a:pt x="31683" y="48470"/>
                </a:lnTo>
                <a:cubicBezTo>
                  <a:pt x="31653" y="48467"/>
                  <a:pt x="31624" y="48465"/>
                  <a:pt x="31598" y="48465"/>
                </a:cubicBezTo>
                <a:close/>
                <a:moveTo>
                  <a:pt x="79368" y="48682"/>
                </a:moveTo>
                <a:cubicBezTo>
                  <a:pt x="79303" y="48682"/>
                  <a:pt x="79235" y="48717"/>
                  <a:pt x="79208" y="48773"/>
                </a:cubicBezTo>
                <a:cubicBezTo>
                  <a:pt x="79132" y="48810"/>
                  <a:pt x="79132" y="48848"/>
                  <a:pt x="79132" y="48886"/>
                </a:cubicBezTo>
                <a:lnTo>
                  <a:pt x="79283" y="48886"/>
                </a:lnTo>
                <a:cubicBezTo>
                  <a:pt x="79283" y="48886"/>
                  <a:pt x="79245" y="48886"/>
                  <a:pt x="79245" y="48924"/>
                </a:cubicBezTo>
                <a:cubicBezTo>
                  <a:pt x="79283" y="48952"/>
                  <a:pt x="79316" y="48962"/>
                  <a:pt x="79346" y="48962"/>
                </a:cubicBezTo>
                <a:cubicBezTo>
                  <a:pt x="79405" y="48962"/>
                  <a:pt x="79450" y="48924"/>
                  <a:pt x="79490" y="48924"/>
                </a:cubicBezTo>
                <a:cubicBezTo>
                  <a:pt x="79510" y="48924"/>
                  <a:pt x="79529" y="48933"/>
                  <a:pt x="79548" y="48962"/>
                </a:cubicBezTo>
                <a:cubicBezTo>
                  <a:pt x="79623" y="48848"/>
                  <a:pt x="79548" y="48810"/>
                  <a:pt x="79434" y="48810"/>
                </a:cubicBezTo>
                <a:lnTo>
                  <a:pt x="79434" y="48697"/>
                </a:lnTo>
                <a:cubicBezTo>
                  <a:pt x="79414" y="48687"/>
                  <a:pt x="79391" y="48682"/>
                  <a:pt x="79368" y="48682"/>
                </a:cubicBezTo>
                <a:close/>
                <a:moveTo>
                  <a:pt x="24840" y="48735"/>
                </a:moveTo>
                <a:lnTo>
                  <a:pt x="24651" y="48848"/>
                </a:lnTo>
                <a:lnTo>
                  <a:pt x="24651" y="48999"/>
                </a:lnTo>
                <a:lnTo>
                  <a:pt x="24689" y="49075"/>
                </a:lnTo>
                <a:cubicBezTo>
                  <a:pt x="24744" y="49130"/>
                  <a:pt x="24840" y="49165"/>
                  <a:pt x="24932" y="49165"/>
                </a:cubicBezTo>
                <a:cubicBezTo>
                  <a:pt x="24966" y="49165"/>
                  <a:pt x="24999" y="49161"/>
                  <a:pt x="25029" y="49151"/>
                </a:cubicBezTo>
                <a:cubicBezTo>
                  <a:pt x="25143" y="49113"/>
                  <a:pt x="25218" y="48999"/>
                  <a:pt x="25218" y="48924"/>
                </a:cubicBezTo>
                <a:lnTo>
                  <a:pt x="25218" y="48886"/>
                </a:lnTo>
                <a:cubicBezTo>
                  <a:pt x="25218" y="48848"/>
                  <a:pt x="25218" y="48810"/>
                  <a:pt x="25181" y="48773"/>
                </a:cubicBezTo>
                <a:cubicBezTo>
                  <a:pt x="25105" y="48735"/>
                  <a:pt x="24991" y="48735"/>
                  <a:pt x="24916" y="48735"/>
                </a:cubicBezTo>
                <a:close/>
                <a:moveTo>
                  <a:pt x="6159" y="48933"/>
                </a:moveTo>
                <a:cubicBezTo>
                  <a:pt x="6125" y="48933"/>
                  <a:pt x="6088" y="48943"/>
                  <a:pt x="6050" y="48962"/>
                </a:cubicBezTo>
                <a:cubicBezTo>
                  <a:pt x="5974" y="48999"/>
                  <a:pt x="5936" y="49075"/>
                  <a:pt x="5936" y="49151"/>
                </a:cubicBezTo>
                <a:cubicBezTo>
                  <a:pt x="5936" y="49226"/>
                  <a:pt x="5974" y="49302"/>
                  <a:pt x="6050" y="49340"/>
                </a:cubicBezTo>
                <a:cubicBezTo>
                  <a:pt x="6125" y="49340"/>
                  <a:pt x="6201" y="49340"/>
                  <a:pt x="6239" y="49302"/>
                </a:cubicBezTo>
                <a:cubicBezTo>
                  <a:pt x="6314" y="49264"/>
                  <a:pt x="6352" y="49188"/>
                  <a:pt x="6352" y="49151"/>
                </a:cubicBezTo>
                <a:cubicBezTo>
                  <a:pt x="6352" y="49075"/>
                  <a:pt x="6314" y="48999"/>
                  <a:pt x="6239" y="48962"/>
                </a:cubicBezTo>
                <a:cubicBezTo>
                  <a:pt x="6220" y="48943"/>
                  <a:pt x="6192" y="48933"/>
                  <a:pt x="6159" y="48933"/>
                </a:cubicBezTo>
                <a:close/>
                <a:moveTo>
                  <a:pt x="84841" y="48848"/>
                </a:moveTo>
                <a:lnTo>
                  <a:pt x="84652" y="48962"/>
                </a:lnTo>
                <a:cubicBezTo>
                  <a:pt x="84652" y="48962"/>
                  <a:pt x="84652" y="48999"/>
                  <a:pt x="84652" y="48999"/>
                </a:cubicBezTo>
                <a:cubicBezTo>
                  <a:pt x="84652" y="49037"/>
                  <a:pt x="84614" y="49075"/>
                  <a:pt x="84614" y="49151"/>
                </a:cubicBezTo>
                <a:cubicBezTo>
                  <a:pt x="84614" y="49188"/>
                  <a:pt x="84652" y="49302"/>
                  <a:pt x="84841" y="49340"/>
                </a:cubicBezTo>
                <a:lnTo>
                  <a:pt x="84992" y="49226"/>
                </a:lnTo>
                <a:cubicBezTo>
                  <a:pt x="84992" y="49226"/>
                  <a:pt x="84992" y="49264"/>
                  <a:pt x="84992" y="49264"/>
                </a:cubicBezTo>
                <a:cubicBezTo>
                  <a:pt x="85030" y="49264"/>
                  <a:pt x="85181" y="49226"/>
                  <a:pt x="85181" y="49075"/>
                </a:cubicBezTo>
                <a:lnTo>
                  <a:pt x="85181" y="49037"/>
                </a:lnTo>
                <a:lnTo>
                  <a:pt x="85106" y="48962"/>
                </a:lnTo>
                <a:cubicBezTo>
                  <a:pt x="85068" y="48924"/>
                  <a:pt x="85030" y="48924"/>
                  <a:pt x="84992" y="48924"/>
                </a:cubicBezTo>
                <a:cubicBezTo>
                  <a:pt x="84954" y="48886"/>
                  <a:pt x="84917" y="48848"/>
                  <a:pt x="84841" y="48848"/>
                </a:cubicBezTo>
                <a:close/>
                <a:moveTo>
                  <a:pt x="9831" y="48962"/>
                </a:moveTo>
                <a:lnTo>
                  <a:pt x="9717" y="49075"/>
                </a:lnTo>
                <a:cubicBezTo>
                  <a:pt x="9717" y="49113"/>
                  <a:pt x="9717" y="49113"/>
                  <a:pt x="9717" y="49151"/>
                </a:cubicBezTo>
                <a:cubicBezTo>
                  <a:pt x="9679" y="49188"/>
                  <a:pt x="9642" y="49226"/>
                  <a:pt x="9642" y="49264"/>
                </a:cubicBezTo>
                <a:lnTo>
                  <a:pt x="9679" y="49340"/>
                </a:lnTo>
                <a:cubicBezTo>
                  <a:pt x="9747" y="49408"/>
                  <a:pt x="9815" y="49421"/>
                  <a:pt x="9867" y="49421"/>
                </a:cubicBezTo>
                <a:cubicBezTo>
                  <a:pt x="9902" y="49421"/>
                  <a:pt x="9929" y="49415"/>
                  <a:pt x="9944" y="49415"/>
                </a:cubicBezTo>
                <a:cubicBezTo>
                  <a:pt x="10057" y="49377"/>
                  <a:pt x="10095" y="49264"/>
                  <a:pt x="10095" y="49188"/>
                </a:cubicBezTo>
                <a:cubicBezTo>
                  <a:pt x="10095" y="49037"/>
                  <a:pt x="9982" y="48962"/>
                  <a:pt x="9831" y="48962"/>
                </a:cubicBezTo>
                <a:close/>
                <a:moveTo>
                  <a:pt x="19963" y="49113"/>
                </a:moveTo>
                <a:lnTo>
                  <a:pt x="19812" y="49226"/>
                </a:lnTo>
                <a:lnTo>
                  <a:pt x="19812" y="49377"/>
                </a:lnTo>
                <a:lnTo>
                  <a:pt x="19963" y="49491"/>
                </a:lnTo>
                <a:cubicBezTo>
                  <a:pt x="20039" y="49491"/>
                  <a:pt x="20190" y="49491"/>
                  <a:pt x="20303" y="49453"/>
                </a:cubicBezTo>
                <a:cubicBezTo>
                  <a:pt x="20303" y="49415"/>
                  <a:pt x="20341" y="49377"/>
                  <a:pt x="20341" y="49302"/>
                </a:cubicBezTo>
                <a:cubicBezTo>
                  <a:pt x="20341" y="49264"/>
                  <a:pt x="20341" y="49226"/>
                  <a:pt x="20341" y="49188"/>
                </a:cubicBezTo>
                <a:lnTo>
                  <a:pt x="20190" y="49113"/>
                </a:lnTo>
                <a:close/>
                <a:moveTo>
                  <a:pt x="83934" y="49113"/>
                </a:moveTo>
                <a:lnTo>
                  <a:pt x="83707" y="49226"/>
                </a:lnTo>
                <a:lnTo>
                  <a:pt x="83707" y="49377"/>
                </a:lnTo>
                <a:lnTo>
                  <a:pt x="83820" y="49491"/>
                </a:lnTo>
                <a:cubicBezTo>
                  <a:pt x="84009" y="49491"/>
                  <a:pt x="84085" y="49415"/>
                  <a:pt x="84160" y="49302"/>
                </a:cubicBezTo>
                <a:lnTo>
                  <a:pt x="84009" y="49151"/>
                </a:lnTo>
                <a:cubicBezTo>
                  <a:pt x="83971" y="49151"/>
                  <a:pt x="83971" y="49151"/>
                  <a:pt x="83934" y="49113"/>
                </a:cubicBezTo>
                <a:close/>
                <a:moveTo>
                  <a:pt x="55417" y="49097"/>
                </a:moveTo>
                <a:cubicBezTo>
                  <a:pt x="55326" y="49097"/>
                  <a:pt x="55253" y="49124"/>
                  <a:pt x="55200" y="49151"/>
                </a:cubicBezTo>
                <a:cubicBezTo>
                  <a:pt x="55124" y="49188"/>
                  <a:pt x="55049" y="49302"/>
                  <a:pt x="55086" y="49491"/>
                </a:cubicBezTo>
                <a:lnTo>
                  <a:pt x="55200" y="49604"/>
                </a:lnTo>
                <a:cubicBezTo>
                  <a:pt x="55351" y="49604"/>
                  <a:pt x="55464" y="49604"/>
                  <a:pt x="55540" y="49529"/>
                </a:cubicBezTo>
                <a:cubicBezTo>
                  <a:pt x="55616" y="49491"/>
                  <a:pt x="55653" y="49377"/>
                  <a:pt x="55653" y="49226"/>
                </a:cubicBezTo>
                <a:lnTo>
                  <a:pt x="55540" y="49113"/>
                </a:lnTo>
                <a:cubicBezTo>
                  <a:pt x="55496" y="49102"/>
                  <a:pt x="55455" y="49097"/>
                  <a:pt x="55417" y="49097"/>
                </a:cubicBezTo>
                <a:close/>
                <a:moveTo>
                  <a:pt x="3186" y="49302"/>
                </a:moveTo>
                <a:cubicBezTo>
                  <a:pt x="3129" y="49302"/>
                  <a:pt x="3082" y="49321"/>
                  <a:pt x="3063" y="49340"/>
                </a:cubicBezTo>
                <a:lnTo>
                  <a:pt x="2950" y="49340"/>
                </a:lnTo>
                <a:lnTo>
                  <a:pt x="2836" y="49491"/>
                </a:lnTo>
                <a:lnTo>
                  <a:pt x="2836" y="49680"/>
                </a:lnTo>
                <a:lnTo>
                  <a:pt x="2987" y="49793"/>
                </a:lnTo>
                <a:cubicBezTo>
                  <a:pt x="3101" y="49793"/>
                  <a:pt x="3403" y="49793"/>
                  <a:pt x="3403" y="49529"/>
                </a:cubicBezTo>
                <a:cubicBezTo>
                  <a:pt x="3403" y="49491"/>
                  <a:pt x="3403" y="49491"/>
                  <a:pt x="3403" y="49453"/>
                </a:cubicBezTo>
                <a:lnTo>
                  <a:pt x="3366" y="49377"/>
                </a:lnTo>
                <a:cubicBezTo>
                  <a:pt x="3309" y="49321"/>
                  <a:pt x="3243" y="49302"/>
                  <a:pt x="3186" y="49302"/>
                </a:cubicBezTo>
                <a:close/>
                <a:moveTo>
                  <a:pt x="60833" y="49453"/>
                </a:moveTo>
                <a:cubicBezTo>
                  <a:pt x="60871" y="49453"/>
                  <a:pt x="60871" y="49453"/>
                  <a:pt x="60871" y="49491"/>
                </a:cubicBezTo>
                <a:lnTo>
                  <a:pt x="60644" y="49529"/>
                </a:lnTo>
                <a:lnTo>
                  <a:pt x="60606" y="49567"/>
                </a:lnTo>
                <a:cubicBezTo>
                  <a:pt x="60606" y="49756"/>
                  <a:pt x="60833" y="49793"/>
                  <a:pt x="60909" y="49793"/>
                </a:cubicBezTo>
                <a:lnTo>
                  <a:pt x="60984" y="49793"/>
                </a:lnTo>
                <a:lnTo>
                  <a:pt x="61136" y="49718"/>
                </a:lnTo>
                <a:cubicBezTo>
                  <a:pt x="61136" y="49680"/>
                  <a:pt x="61136" y="49680"/>
                  <a:pt x="61136" y="49642"/>
                </a:cubicBezTo>
                <a:cubicBezTo>
                  <a:pt x="61136" y="49529"/>
                  <a:pt x="61060" y="49453"/>
                  <a:pt x="60909" y="49453"/>
                </a:cubicBezTo>
                <a:close/>
                <a:moveTo>
                  <a:pt x="61400" y="49415"/>
                </a:moveTo>
                <a:lnTo>
                  <a:pt x="61211" y="49529"/>
                </a:lnTo>
                <a:cubicBezTo>
                  <a:pt x="61211" y="49529"/>
                  <a:pt x="61173" y="49604"/>
                  <a:pt x="61173" y="49642"/>
                </a:cubicBezTo>
                <a:lnTo>
                  <a:pt x="61173" y="49718"/>
                </a:lnTo>
                <a:lnTo>
                  <a:pt x="61287" y="49793"/>
                </a:lnTo>
                <a:lnTo>
                  <a:pt x="61476" y="49793"/>
                </a:lnTo>
                <a:lnTo>
                  <a:pt x="61627" y="49680"/>
                </a:lnTo>
                <a:lnTo>
                  <a:pt x="61627" y="49567"/>
                </a:lnTo>
                <a:lnTo>
                  <a:pt x="61514" y="49453"/>
                </a:lnTo>
                <a:cubicBezTo>
                  <a:pt x="61476" y="49453"/>
                  <a:pt x="61438" y="49415"/>
                  <a:pt x="61400" y="49415"/>
                </a:cubicBezTo>
                <a:close/>
                <a:moveTo>
                  <a:pt x="3630" y="49567"/>
                </a:moveTo>
                <a:lnTo>
                  <a:pt x="3517" y="49680"/>
                </a:lnTo>
                <a:cubicBezTo>
                  <a:pt x="3517" y="49869"/>
                  <a:pt x="3668" y="49982"/>
                  <a:pt x="3857" y="50020"/>
                </a:cubicBezTo>
                <a:lnTo>
                  <a:pt x="4008" y="49869"/>
                </a:lnTo>
                <a:lnTo>
                  <a:pt x="4008" y="49680"/>
                </a:lnTo>
                <a:lnTo>
                  <a:pt x="3895" y="49567"/>
                </a:lnTo>
                <a:close/>
                <a:moveTo>
                  <a:pt x="50058" y="49652"/>
                </a:moveTo>
                <a:cubicBezTo>
                  <a:pt x="50020" y="49652"/>
                  <a:pt x="49982" y="49661"/>
                  <a:pt x="49944" y="49680"/>
                </a:cubicBezTo>
                <a:cubicBezTo>
                  <a:pt x="49831" y="49718"/>
                  <a:pt x="49793" y="49945"/>
                  <a:pt x="49907" y="50020"/>
                </a:cubicBezTo>
                <a:cubicBezTo>
                  <a:pt x="49944" y="50058"/>
                  <a:pt x="50020" y="50058"/>
                  <a:pt x="50058" y="50058"/>
                </a:cubicBezTo>
                <a:lnTo>
                  <a:pt x="50133" y="49983"/>
                </a:lnTo>
                <a:lnTo>
                  <a:pt x="50133" y="49983"/>
                </a:lnTo>
                <a:cubicBezTo>
                  <a:pt x="50096" y="50020"/>
                  <a:pt x="50096" y="50020"/>
                  <a:pt x="50058" y="50020"/>
                </a:cubicBezTo>
                <a:lnTo>
                  <a:pt x="50247" y="49907"/>
                </a:lnTo>
                <a:lnTo>
                  <a:pt x="50247" y="49793"/>
                </a:lnTo>
                <a:lnTo>
                  <a:pt x="50171" y="49680"/>
                </a:lnTo>
                <a:cubicBezTo>
                  <a:pt x="50134" y="49661"/>
                  <a:pt x="50096" y="49652"/>
                  <a:pt x="50058" y="49652"/>
                </a:cubicBezTo>
                <a:close/>
                <a:moveTo>
                  <a:pt x="56410" y="49756"/>
                </a:moveTo>
                <a:lnTo>
                  <a:pt x="56296" y="49869"/>
                </a:lnTo>
                <a:lnTo>
                  <a:pt x="56296" y="49982"/>
                </a:lnTo>
                <a:lnTo>
                  <a:pt x="56410" y="50096"/>
                </a:lnTo>
                <a:cubicBezTo>
                  <a:pt x="56410" y="50134"/>
                  <a:pt x="56447" y="50134"/>
                  <a:pt x="56523" y="50171"/>
                </a:cubicBezTo>
                <a:lnTo>
                  <a:pt x="56674" y="50020"/>
                </a:lnTo>
                <a:cubicBezTo>
                  <a:pt x="56674" y="49945"/>
                  <a:pt x="56674" y="49869"/>
                  <a:pt x="56599" y="49793"/>
                </a:cubicBezTo>
                <a:cubicBezTo>
                  <a:pt x="56561" y="49793"/>
                  <a:pt x="56485" y="49756"/>
                  <a:pt x="56410" y="49756"/>
                </a:cubicBezTo>
                <a:close/>
                <a:moveTo>
                  <a:pt x="6465" y="48689"/>
                </a:moveTo>
                <a:cubicBezTo>
                  <a:pt x="6441" y="48689"/>
                  <a:pt x="6417" y="48692"/>
                  <a:pt x="6390" y="48697"/>
                </a:cubicBezTo>
                <a:lnTo>
                  <a:pt x="6277" y="48773"/>
                </a:lnTo>
                <a:cubicBezTo>
                  <a:pt x="6239" y="48924"/>
                  <a:pt x="6314" y="48999"/>
                  <a:pt x="6352" y="49037"/>
                </a:cubicBezTo>
                <a:cubicBezTo>
                  <a:pt x="6352" y="49037"/>
                  <a:pt x="6352" y="49037"/>
                  <a:pt x="6352" y="49075"/>
                </a:cubicBezTo>
                <a:lnTo>
                  <a:pt x="6466" y="49226"/>
                </a:lnTo>
                <a:lnTo>
                  <a:pt x="6541" y="49226"/>
                </a:lnTo>
                <a:cubicBezTo>
                  <a:pt x="6541" y="49264"/>
                  <a:pt x="6579" y="49264"/>
                  <a:pt x="6579" y="49302"/>
                </a:cubicBezTo>
                <a:cubicBezTo>
                  <a:pt x="6617" y="49340"/>
                  <a:pt x="6655" y="49340"/>
                  <a:pt x="6617" y="49377"/>
                </a:cubicBezTo>
                <a:cubicBezTo>
                  <a:pt x="6617" y="49415"/>
                  <a:pt x="6617" y="49491"/>
                  <a:pt x="6655" y="49529"/>
                </a:cubicBezTo>
                <a:cubicBezTo>
                  <a:pt x="6655" y="49567"/>
                  <a:pt x="6693" y="49604"/>
                  <a:pt x="6730" y="49642"/>
                </a:cubicBezTo>
                <a:cubicBezTo>
                  <a:pt x="6806" y="49680"/>
                  <a:pt x="6844" y="49718"/>
                  <a:pt x="6882" y="49756"/>
                </a:cubicBezTo>
                <a:cubicBezTo>
                  <a:pt x="6984" y="50027"/>
                  <a:pt x="7238" y="50177"/>
                  <a:pt x="7508" y="50177"/>
                </a:cubicBezTo>
                <a:cubicBezTo>
                  <a:pt x="7539" y="50177"/>
                  <a:pt x="7569" y="50175"/>
                  <a:pt x="7600" y="50171"/>
                </a:cubicBezTo>
                <a:lnTo>
                  <a:pt x="7676" y="50096"/>
                </a:lnTo>
                <a:cubicBezTo>
                  <a:pt x="7713" y="50020"/>
                  <a:pt x="7751" y="49982"/>
                  <a:pt x="7751" y="49945"/>
                </a:cubicBezTo>
                <a:cubicBezTo>
                  <a:pt x="7789" y="49869"/>
                  <a:pt x="7865" y="49831"/>
                  <a:pt x="7827" y="49680"/>
                </a:cubicBezTo>
                <a:cubicBezTo>
                  <a:pt x="7978" y="49604"/>
                  <a:pt x="8016" y="49491"/>
                  <a:pt x="8016" y="49415"/>
                </a:cubicBezTo>
                <a:cubicBezTo>
                  <a:pt x="8016" y="49377"/>
                  <a:pt x="8016" y="49340"/>
                  <a:pt x="8016" y="49302"/>
                </a:cubicBezTo>
                <a:cubicBezTo>
                  <a:pt x="8016" y="49226"/>
                  <a:pt x="8016" y="49113"/>
                  <a:pt x="8054" y="49037"/>
                </a:cubicBezTo>
                <a:lnTo>
                  <a:pt x="7978" y="48886"/>
                </a:lnTo>
                <a:lnTo>
                  <a:pt x="7902" y="48886"/>
                </a:lnTo>
                <a:cubicBezTo>
                  <a:pt x="7827" y="48848"/>
                  <a:pt x="7713" y="48810"/>
                  <a:pt x="7562" y="48773"/>
                </a:cubicBezTo>
                <a:lnTo>
                  <a:pt x="7411" y="48886"/>
                </a:lnTo>
                <a:cubicBezTo>
                  <a:pt x="7373" y="48962"/>
                  <a:pt x="7335" y="48999"/>
                  <a:pt x="7108" y="48999"/>
                </a:cubicBezTo>
                <a:lnTo>
                  <a:pt x="6844" y="48999"/>
                </a:lnTo>
                <a:lnTo>
                  <a:pt x="6806" y="48962"/>
                </a:lnTo>
                <a:lnTo>
                  <a:pt x="6806" y="48848"/>
                </a:lnTo>
                <a:cubicBezTo>
                  <a:pt x="6768" y="48848"/>
                  <a:pt x="6768" y="48848"/>
                  <a:pt x="6730" y="48810"/>
                </a:cubicBezTo>
                <a:cubicBezTo>
                  <a:pt x="6698" y="48778"/>
                  <a:pt x="6609" y="48689"/>
                  <a:pt x="6465" y="48689"/>
                </a:cubicBezTo>
                <a:close/>
                <a:moveTo>
                  <a:pt x="7902" y="50020"/>
                </a:moveTo>
                <a:cubicBezTo>
                  <a:pt x="7789" y="50020"/>
                  <a:pt x="7676" y="50058"/>
                  <a:pt x="7676" y="50171"/>
                </a:cubicBezTo>
                <a:lnTo>
                  <a:pt x="7789" y="50323"/>
                </a:lnTo>
                <a:cubicBezTo>
                  <a:pt x="7789" y="50351"/>
                  <a:pt x="7833" y="50424"/>
                  <a:pt x="7936" y="50424"/>
                </a:cubicBezTo>
                <a:cubicBezTo>
                  <a:pt x="7969" y="50424"/>
                  <a:pt x="8008" y="50416"/>
                  <a:pt x="8054" y="50398"/>
                </a:cubicBezTo>
                <a:lnTo>
                  <a:pt x="8167" y="50360"/>
                </a:lnTo>
                <a:cubicBezTo>
                  <a:pt x="8167" y="50323"/>
                  <a:pt x="8167" y="50285"/>
                  <a:pt x="8167" y="50247"/>
                </a:cubicBezTo>
                <a:cubicBezTo>
                  <a:pt x="8167" y="50134"/>
                  <a:pt x="8054" y="50058"/>
                  <a:pt x="7902" y="50020"/>
                </a:cubicBezTo>
                <a:close/>
                <a:moveTo>
                  <a:pt x="38942" y="50020"/>
                </a:moveTo>
                <a:lnTo>
                  <a:pt x="38829" y="50171"/>
                </a:lnTo>
                <a:cubicBezTo>
                  <a:pt x="38829" y="50171"/>
                  <a:pt x="38829" y="50171"/>
                  <a:pt x="38829" y="50209"/>
                </a:cubicBezTo>
                <a:cubicBezTo>
                  <a:pt x="38829" y="50247"/>
                  <a:pt x="38829" y="50398"/>
                  <a:pt x="38980" y="50436"/>
                </a:cubicBezTo>
                <a:lnTo>
                  <a:pt x="39169" y="50285"/>
                </a:lnTo>
                <a:cubicBezTo>
                  <a:pt x="39207" y="50285"/>
                  <a:pt x="39245" y="50247"/>
                  <a:pt x="39245" y="50171"/>
                </a:cubicBezTo>
                <a:lnTo>
                  <a:pt x="39132" y="50020"/>
                </a:lnTo>
                <a:close/>
                <a:moveTo>
                  <a:pt x="47449" y="49945"/>
                </a:moveTo>
                <a:lnTo>
                  <a:pt x="47260" y="50058"/>
                </a:lnTo>
                <a:lnTo>
                  <a:pt x="47260" y="50285"/>
                </a:lnTo>
                <a:lnTo>
                  <a:pt x="47374" y="50436"/>
                </a:lnTo>
                <a:lnTo>
                  <a:pt x="47638" y="50436"/>
                </a:lnTo>
                <a:lnTo>
                  <a:pt x="47752" y="50285"/>
                </a:lnTo>
                <a:cubicBezTo>
                  <a:pt x="47752" y="50096"/>
                  <a:pt x="47600" y="50020"/>
                  <a:pt x="47525" y="49982"/>
                </a:cubicBezTo>
                <a:cubicBezTo>
                  <a:pt x="47487" y="49982"/>
                  <a:pt x="47487" y="49945"/>
                  <a:pt x="47449" y="49945"/>
                </a:cubicBezTo>
                <a:close/>
                <a:moveTo>
                  <a:pt x="29415" y="50096"/>
                </a:moveTo>
                <a:cubicBezTo>
                  <a:pt x="29226" y="50134"/>
                  <a:pt x="29037" y="50360"/>
                  <a:pt x="28999" y="50398"/>
                </a:cubicBezTo>
                <a:lnTo>
                  <a:pt x="29112" y="50587"/>
                </a:lnTo>
                <a:cubicBezTo>
                  <a:pt x="29226" y="50587"/>
                  <a:pt x="29302" y="50550"/>
                  <a:pt x="29377" y="50550"/>
                </a:cubicBezTo>
                <a:cubicBezTo>
                  <a:pt x="29415" y="50512"/>
                  <a:pt x="29453" y="50512"/>
                  <a:pt x="29528" y="50512"/>
                </a:cubicBezTo>
                <a:lnTo>
                  <a:pt x="29680" y="50398"/>
                </a:lnTo>
                <a:lnTo>
                  <a:pt x="29680" y="50247"/>
                </a:lnTo>
                <a:lnTo>
                  <a:pt x="29642" y="50171"/>
                </a:lnTo>
                <a:cubicBezTo>
                  <a:pt x="29566" y="50134"/>
                  <a:pt x="29491" y="50096"/>
                  <a:pt x="29415" y="50096"/>
                </a:cubicBezTo>
                <a:close/>
                <a:moveTo>
                  <a:pt x="48399" y="50181"/>
                </a:moveTo>
                <a:cubicBezTo>
                  <a:pt x="48366" y="50181"/>
                  <a:pt x="48338" y="50190"/>
                  <a:pt x="48319" y="50209"/>
                </a:cubicBezTo>
                <a:cubicBezTo>
                  <a:pt x="48168" y="50285"/>
                  <a:pt x="48130" y="50474"/>
                  <a:pt x="48243" y="50550"/>
                </a:cubicBezTo>
                <a:lnTo>
                  <a:pt x="48357" y="50587"/>
                </a:lnTo>
                <a:lnTo>
                  <a:pt x="48470" y="50474"/>
                </a:lnTo>
                <a:cubicBezTo>
                  <a:pt x="48470" y="50474"/>
                  <a:pt x="48470" y="50512"/>
                  <a:pt x="48470" y="50512"/>
                </a:cubicBezTo>
                <a:cubicBezTo>
                  <a:pt x="48508" y="50474"/>
                  <a:pt x="48621" y="50436"/>
                  <a:pt x="48621" y="50323"/>
                </a:cubicBezTo>
                <a:cubicBezTo>
                  <a:pt x="48621" y="50323"/>
                  <a:pt x="48621" y="50285"/>
                  <a:pt x="48583" y="50285"/>
                </a:cubicBezTo>
                <a:lnTo>
                  <a:pt x="48508" y="50209"/>
                </a:lnTo>
                <a:cubicBezTo>
                  <a:pt x="48470" y="50190"/>
                  <a:pt x="48432" y="50181"/>
                  <a:pt x="48399" y="50181"/>
                </a:cubicBezTo>
                <a:close/>
                <a:moveTo>
                  <a:pt x="73121" y="50171"/>
                </a:moveTo>
                <a:cubicBezTo>
                  <a:pt x="73007" y="50171"/>
                  <a:pt x="72969" y="50209"/>
                  <a:pt x="72932" y="50247"/>
                </a:cubicBezTo>
                <a:cubicBezTo>
                  <a:pt x="72856" y="50285"/>
                  <a:pt x="72818" y="50360"/>
                  <a:pt x="72856" y="50474"/>
                </a:cubicBezTo>
                <a:lnTo>
                  <a:pt x="73007" y="50587"/>
                </a:lnTo>
                <a:lnTo>
                  <a:pt x="73121" y="50587"/>
                </a:lnTo>
                <a:lnTo>
                  <a:pt x="73234" y="50474"/>
                </a:lnTo>
                <a:lnTo>
                  <a:pt x="73234" y="50285"/>
                </a:lnTo>
                <a:lnTo>
                  <a:pt x="73121" y="50171"/>
                </a:lnTo>
                <a:close/>
                <a:moveTo>
                  <a:pt x="59359" y="50247"/>
                </a:moveTo>
                <a:cubicBezTo>
                  <a:pt x="59283" y="50247"/>
                  <a:pt x="59094" y="50247"/>
                  <a:pt x="59018" y="50398"/>
                </a:cubicBezTo>
                <a:lnTo>
                  <a:pt x="59018" y="50550"/>
                </a:lnTo>
                <a:cubicBezTo>
                  <a:pt x="59072" y="50576"/>
                  <a:pt x="59163" y="50603"/>
                  <a:pt x="59252" y="50603"/>
                </a:cubicBezTo>
                <a:cubicBezTo>
                  <a:pt x="59289" y="50603"/>
                  <a:pt x="59325" y="50598"/>
                  <a:pt x="59359" y="50587"/>
                </a:cubicBezTo>
                <a:cubicBezTo>
                  <a:pt x="59434" y="50550"/>
                  <a:pt x="59510" y="50474"/>
                  <a:pt x="59510" y="50360"/>
                </a:cubicBezTo>
                <a:lnTo>
                  <a:pt x="59359" y="50247"/>
                </a:lnTo>
                <a:close/>
                <a:moveTo>
                  <a:pt x="41098" y="50512"/>
                </a:moveTo>
                <a:cubicBezTo>
                  <a:pt x="41022" y="50512"/>
                  <a:pt x="40757" y="50550"/>
                  <a:pt x="40682" y="50739"/>
                </a:cubicBezTo>
                <a:lnTo>
                  <a:pt x="40719" y="50852"/>
                </a:lnTo>
                <a:cubicBezTo>
                  <a:pt x="40833" y="50928"/>
                  <a:pt x="40908" y="50928"/>
                  <a:pt x="40984" y="50928"/>
                </a:cubicBezTo>
                <a:cubicBezTo>
                  <a:pt x="41098" y="50890"/>
                  <a:pt x="41173" y="50814"/>
                  <a:pt x="41249" y="50663"/>
                </a:cubicBezTo>
                <a:lnTo>
                  <a:pt x="41098" y="50512"/>
                </a:lnTo>
                <a:close/>
                <a:moveTo>
                  <a:pt x="36939" y="50587"/>
                </a:moveTo>
                <a:lnTo>
                  <a:pt x="36863" y="50776"/>
                </a:lnTo>
                <a:cubicBezTo>
                  <a:pt x="36901" y="50814"/>
                  <a:pt x="36901" y="50852"/>
                  <a:pt x="36901" y="50928"/>
                </a:cubicBezTo>
                <a:cubicBezTo>
                  <a:pt x="36901" y="51003"/>
                  <a:pt x="36901" y="51192"/>
                  <a:pt x="37279" y="51192"/>
                </a:cubicBezTo>
                <a:lnTo>
                  <a:pt x="37392" y="51117"/>
                </a:lnTo>
                <a:cubicBezTo>
                  <a:pt x="37430" y="51041"/>
                  <a:pt x="37430" y="51003"/>
                  <a:pt x="37430" y="50965"/>
                </a:cubicBezTo>
                <a:cubicBezTo>
                  <a:pt x="37430" y="50928"/>
                  <a:pt x="37430" y="50890"/>
                  <a:pt x="37506" y="50852"/>
                </a:cubicBezTo>
                <a:lnTo>
                  <a:pt x="37430" y="50663"/>
                </a:lnTo>
                <a:cubicBezTo>
                  <a:pt x="37392" y="50650"/>
                  <a:pt x="37355" y="50646"/>
                  <a:pt x="37320" y="50646"/>
                </a:cubicBezTo>
                <a:cubicBezTo>
                  <a:pt x="37250" y="50646"/>
                  <a:pt x="37191" y="50663"/>
                  <a:pt x="37166" y="50663"/>
                </a:cubicBezTo>
                <a:cubicBezTo>
                  <a:pt x="37166" y="50663"/>
                  <a:pt x="37128" y="50625"/>
                  <a:pt x="37128" y="50625"/>
                </a:cubicBezTo>
                <a:cubicBezTo>
                  <a:pt x="37090" y="50587"/>
                  <a:pt x="37014" y="50587"/>
                  <a:pt x="36939" y="50587"/>
                </a:cubicBezTo>
                <a:close/>
                <a:moveTo>
                  <a:pt x="76183" y="50814"/>
                </a:moveTo>
                <a:cubicBezTo>
                  <a:pt x="76107" y="50814"/>
                  <a:pt x="75994" y="50814"/>
                  <a:pt x="75918" y="50852"/>
                </a:cubicBezTo>
                <a:cubicBezTo>
                  <a:pt x="75843" y="50890"/>
                  <a:pt x="75805" y="51003"/>
                  <a:pt x="75881" y="51154"/>
                </a:cubicBezTo>
                <a:lnTo>
                  <a:pt x="75994" y="51230"/>
                </a:lnTo>
                <a:cubicBezTo>
                  <a:pt x="76018" y="51233"/>
                  <a:pt x="76039" y="51235"/>
                  <a:pt x="76060" y="51235"/>
                </a:cubicBezTo>
                <a:cubicBezTo>
                  <a:pt x="76265" y="51235"/>
                  <a:pt x="76296" y="51072"/>
                  <a:pt x="76296" y="51003"/>
                </a:cubicBezTo>
                <a:lnTo>
                  <a:pt x="76334" y="50965"/>
                </a:lnTo>
                <a:lnTo>
                  <a:pt x="76183" y="50814"/>
                </a:lnTo>
                <a:close/>
                <a:moveTo>
                  <a:pt x="89264" y="50814"/>
                </a:moveTo>
                <a:cubicBezTo>
                  <a:pt x="89038" y="50814"/>
                  <a:pt x="88886" y="50928"/>
                  <a:pt x="88886" y="51117"/>
                </a:cubicBezTo>
                <a:lnTo>
                  <a:pt x="89075" y="51230"/>
                </a:lnTo>
                <a:lnTo>
                  <a:pt x="89151" y="51230"/>
                </a:lnTo>
                <a:cubicBezTo>
                  <a:pt x="89198" y="51246"/>
                  <a:pt x="89245" y="51255"/>
                  <a:pt x="89289" y="51255"/>
                </a:cubicBezTo>
                <a:cubicBezTo>
                  <a:pt x="89352" y="51255"/>
                  <a:pt x="89409" y="51237"/>
                  <a:pt x="89453" y="51192"/>
                </a:cubicBezTo>
                <a:cubicBezTo>
                  <a:pt x="89491" y="51192"/>
                  <a:pt x="89529" y="51154"/>
                  <a:pt x="89529" y="51079"/>
                </a:cubicBezTo>
                <a:lnTo>
                  <a:pt x="89416" y="50965"/>
                </a:lnTo>
                <a:lnTo>
                  <a:pt x="89453" y="50965"/>
                </a:lnTo>
                <a:cubicBezTo>
                  <a:pt x="89416" y="50928"/>
                  <a:pt x="89416" y="50890"/>
                  <a:pt x="89378" y="50852"/>
                </a:cubicBezTo>
                <a:lnTo>
                  <a:pt x="89264" y="50814"/>
                </a:lnTo>
                <a:close/>
                <a:moveTo>
                  <a:pt x="41002" y="50978"/>
                </a:moveTo>
                <a:cubicBezTo>
                  <a:pt x="40971" y="50978"/>
                  <a:pt x="40940" y="50988"/>
                  <a:pt x="40908" y="51003"/>
                </a:cubicBezTo>
                <a:lnTo>
                  <a:pt x="40682" y="51079"/>
                </a:lnTo>
                <a:lnTo>
                  <a:pt x="40682" y="51117"/>
                </a:lnTo>
                <a:cubicBezTo>
                  <a:pt x="40682" y="51306"/>
                  <a:pt x="40795" y="51381"/>
                  <a:pt x="40871" y="51419"/>
                </a:cubicBezTo>
                <a:lnTo>
                  <a:pt x="41060" y="51343"/>
                </a:lnTo>
                <a:cubicBezTo>
                  <a:pt x="41098" y="51343"/>
                  <a:pt x="41211" y="51268"/>
                  <a:pt x="41211" y="51154"/>
                </a:cubicBezTo>
                <a:cubicBezTo>
                  <a:pt x="41211" y="51154"/>
                  <a:pt x="41211" y="51117"/>
                  <a:pt x="41173" y="51117"/>
                </a:cubicBezTo>
                <a:lnTo>
                  <a:pt x="41135" y="51041"/>
                </a:lnTo>
                <a:cubicBezTo>
                  <a:pt x="41091" y="50997"/>
                  <a:pt x="41047" y="50978"/>
                  <a:pt x="41002" y="50978"/>
                </a:cubicBezTo>
                <a:close/>
                <a:moveTo>
                  <a:pt x="10927" y="51117"/>
                </a:moveTo>
                <a:lnTo>
                  <a:pt x="10738" y="51192"/>
                </a:lnTo>
                <a:cubicBezTo>
                  <a:pt x="10662" y="51343"/>
                  <a:pt x="10776" y="51495"/>
                  <a:pt x="10965" y="51533"/>
                </a:cubicBezTo>
                <a:cubicBezTo>
                  <a:pt x="11116" y="51533"/>
                  <a:pt x="11229" y="51457"/>
                  <a:pt x="11229" y="51343"/>
                </a:cubicBezTo>
                <a:lnTo>
                  <a:pt x="11154" y="51230"/>
                </a:lnTo>
                <a:cubicBezTo>
                  <a:pt x="11116" y="51230"/>
                  <a:pt x="11078" y="51192"/>
                  <a:pt x="11040" y="51192"/>
                </a:cubicBezTo>
                <a:cubicBezTo>
                  <a:pt x="11003" y="51154"/>
                  <a:pt x="10965" y="51154"/>
                  <a:pt x="10927" y="51117"/>
                </a:cubicBezTo>
                <a:close/>
                <a:moveTo>
                  <a:pt x="23895" y="51533"/>
                </a:moveTo>
                <a:cubicBezTo>
                  <a:pt x="23919" y="51533"/>
                  <a:pt x="23943" y="51548"/>
                  <a:pt x="23958" y="51549"/>
                </a:cubicBezTo>
                <a:lnTo>
                  <a:pt x="23958" y="51549"/>
                </a:lnTo>
                <a:cubicBezTo>
                  <a:pt x="23948" y="51556"/>
                  <a:pt x="23940" y="51563"/>
                  <a:pt x="23933" y="51570"/>
                </a:cubicBezTo>
                <a:lnTo>
                  <a:pt x="23895" y="51533"/>
                </a:lnTo>
                <a:close/>
                <a:moveTo>
                  <a:pt x="34065" y="51117"/>
                </a:moveTo>
                <a:cubicBezTo>
                  <a:pt x="33990" y="51117"/>
                  <a:pt x="33914" y="51117"/>
                  <a:pt x="33838" y="51154"/>
                </a:cubicBezTo>
                <a:cubicBezTo>
                  <a:pt x="33763" y="51230"/>
                  <a:pt x="33725" y="51306"/>
                  <a:pt x="33763" y="51457"/>
                </a:cubicBezTo>
                <a:lnTo>
                  <a:pt x="33876" y="51570"/>
                </a:lnTo>
                <a:cubicBezTo>
                  <a:pt x="33952" y="51570"/>
                  <a:pt x="34065" y="51533"/>
                  <a:pt x="34103" y="51495"/>
                </a:cubicBezTo>
                <a:cubicBezTo>
                  <a:pt x="34179" y="51457"/>
                  <a:pt x="34217" y="51381"/>
                  <a:pt x="34217" y="51268"/>
                </a:cubicBezTo>
                <a:cubicBezTo>
                  <a:pt x="34217" y="51268"/>
                  <a:pt x="34217" y="51230"/>
                  <a:pt x="34217" y="51230"/>
                </a:cubicBezTo>
                <a:lnTo>
                  <a:pt x="34065" y="51117"/>
                </a:lnTo>
                <a:close/>
                <a:moveTo>
                  <a:pt x="4159" y="51117"/>
                </a:moveTo>
                <a:cubicBezTo>
                  <a:pt x="4084" y="51117"/>
                  <a:pt x="3970" y="51117"/>
                  <a:pt x="3933" y="51230"/>
                </a:cubicBezTo>
                <a:lnTo>
                  <a:pt x="4084" y="51381"/>
                </a:lnTo>
                <a:cubicBezTo>
                  <a:pt x="4084" y="51394"/>
                  <a:pt x="4080" y="51398"/>
                  <a:pt x="4073" y="51398"/>
                </a:cubicBezTo>
                <a:cubicBezTo>
                  <a:pt x="4059" y="51398"/>
                  <a:pt x="4033" y="51381"/>
                  <a:pt x="4008" y="51381"/>
                </a:cubicBezTo>
                <a:cubicBezTo>
                  <a:pt x="4008" y="51381"/>
                  <a:pt x="3970" y="51343"/>
                  <a:pt x="3970" y="51343"/>
                </a:cubicBezTo>
                <a:lnTo>
                  <a:pt x="3970" y="51381"/>
                </a:lnTo>
                <a:cubicBezTo>
                  <a:pt x="3970" y="51419"/>
                  <a:pt x="3970" y="51495"/>
                  <a:pt x="4084" y="51533"/>
                </a:cubicBezTo>
                <a:cubicBezTo>
                  <a:pt x="4116" y="51564"/>
                  <a:pt x="4155" y="51576"/>
                  <a:pt x="4191" y="51576"/>
                </a:cubicBezTo>
                <a:cubicBezTo>
                  <a:pt x="4242" y="51576"/>
                  <a:pt x="4289" y="51554"/>
                  <a:pt x="4311" y="51533"/>
                </a:cubicBezTo>
                <a:lnTo>
                  <a:pt x="4349" y="51495"/>
                </a:lnTo>
                <a:cubicBezTo>
                  <a:pt x="4386" y="51457"/>
                  <a:pt x="4386" y="51419"/>
                  <a:pt x="4386" y="51381"/>
                </a:cubicBezTo>
                <a:cubicBezTo>
                  <a:pt x="4386" y="51268"/>
                  <a:pt x="4273" y="51117"/>
                  <a:pt x="4159" y="51117"/>
                </a:cubicBezTo>
                <a:close/>
                <a:moveTo>
                  <a:pt x="47865" y="51154"/>
                </a:moveTo>
                <a:cubicBezTo>
                  <a:pt x="47638" y="51154"/>
                  <a:pt x="47563" y="51268"/>
                  <a:pt x="47525" y="51381"/>
                </a:cubicBezTo>
                <a:lnTo>
                  <a:pt x="47525" y="51533"/>
                </a:lnTo>
                <a:cubicBezTo>
                  <a:pt x="47600" y="51570"/>
                  <a:pt x="47676" y="51608"/>
                  <a:pt x="47789" y="51608"/>
                </a:cubicBezTo>
                <a:cubicBezTo>
                  <a:pt x="47903" y="51570"/>
                  <a:pt x="48016" y="51533"/>
                  <a:pt x="48054" y="51457"/>
                </a:cubicBezTo>
                <a:lnTo>
                  <a:pt x="47979" y="51268"/>
                </a:lnTo>
                <a:lnTo>
                  <a:pt x="47979" y="51268"/>
                </a:lnTo>
                <a:lnTo>
                  <a:pt x="47865" y="51154"/>
                </a:lnTo>
                <a:close/>
                <a:moveTo>
                  <a:pt x="58981" y="51268"/>
                </a:moveTo>
                <a:lnTo>
                  <a:pt x="58754" y="51343"/>
                </a:lnTo>
                <a:cubicBezTo>
                  <a:pt x="58754" y="51457"/>
                  <a:pt x="58791" y="51533"/>
                  <a:pt x="58829" y="51533"/>
                </a:cubicBezTo>
                <a:cubicBezTo>
                  <a:pt x="58867" y="51570"/>
                  <a:pt x="58943" y="51608"/>
                  <a:pt x="58981" y="51608"/>
                </a:cubicBezTo>
                <a:lnTo>
                  <a:pt x="58981" y="51646"/>
                </a:lnTo>
                <a:lnTo>
                  <a:pt x="59132" y="51759"/>
                </a:lnTo>
                <a:cubicBezTo>
                  <a:pt x="59245" y="51759"/>
                  <a:pt x="59585" y="51759"/>
                  <a:pt x="59585" y="51495"/>
                </a:cubicBezTo>
                <a:cubicBezTo>
                  <a:pt x="59585" y="51457"/>
                  <a:pt x="59585" y="51457"/>
                  <a:pt x="59585" y="51419"/>
                </a:cubicBezTo>
                <a:lnTo>
                  <a:pt x="59472" y="51306"/>
                </a:lnTo>
                <a:cubicBezTo>
                  <a:pt x="59321" y="51306"/>
                  <a:pt x="59283" y="51343"/>
                  <a:pt x="59207" y="51381"/>
                </a:cubicBezTo>
                <a:cubicBezTo>
                  <a:pt x="59170" y="51306"/>
                  <a:pt x="59056" y="51268"/>
                  <a:pt x="58981" y="51268"/>
                </a:cubicBezTo>
                <a:close/>
                <a:moveTo>
                  <a:pt x="22988" y="51268"/>
                </a:moveTo>
                <a:lnTo>
                  <a:pt x="22723" y="51343"/>
                </a:lnTo>
                <a:lnTo>
                  <a:pt x="22723" y="51457"/>
                </a:lnTo>
                <a:cubicBezTo>
                  <a:pt x="22723" y="51457"/>
                  <a:pt x="22723" y="51533"/>
                  <a:pt x="22799" y="51570"/>
                </a:cubicBezTo>
                <a:cubicBezTo>
                  <a:pt x="22799" y="51570"/>
                  <a:pt x="22836" y="51608"/>
                  <a:pt x="22836" y="51608"/>
                </a:cubicBezTo>
                <a:cubicBezTo>
                  <a:pt x="22874" y="51646"/>
                  <a:pt x="22912" y="51684"/>
                  <a:pt x="22950" y="51684"/>
                </a:cubicBezTo>
                <a:cubicBezTo>
                  <a:pt x="22969" y="51703"/>
                  <a:pt x="22997" y="51712"/>
                  <a:pt x="23025" y="51712"/>
                </a:cubicBezTo>
                <a:cubicBezTo>
                  <a:pt x="23054" y="51712"/>
                  <a:pt x="23082" y="51703"/>
                  <a:pt x="23101" y="51684"/>
                </a:cubicBezTo>
                <a:lnTo>
                  <a:pt x="23139" y="51646"/>
                </a:lnTo>
                <a:cubicBezTo>
                  <a:pt x="23139" y="51646"/>
                  <a:pt x="23177" y="51684"/>
                  <a:pt x="23177" y="51684"/>
                </a:cubicBezTo>
                <a:lnTo>
                  <a:pt x="23215" y="51684"/>
                </a:lnTo>
                <a:lnTo>
                  <a:pt x="23328" y="51608"/>
                </a:lnTo>
                <a:cubicBezTo>
                  <a:pt x="23328" y="51646"/>
                  <a:pt x="23328" y="51684"/>
                  <a:pt x="23328" y="51684"/>
                </a:cubicBezTo>
                <a:lnTo>
                  <a:pt x="23479" y="51797"/>
                </a:lnTo>
                <a:lnTo>
                  <a:pt x="23630" y="51797"/>
                </a:lnTo>
                <a:cubicBezTo>
                  <a:pt x="23668" y="51816"/>
                  <a:pt x="23715" y="51826"/>
                  <a:pt x="23763" y="51826"/>
                </a:cubicBezTo>
                <a:cubicBezTo>
                  <a:pt x="23810" y="51826"/>
                  <a:pt x="23857" y="51816"/>
                  <a:pt x="23895" y="51797"/>
                </a:cubicBezTo>
                <a:lnTo>
                  <a:pt x="23971" y="51873"/>
                </a:lnTo>
                <a:lnTo>
                  <a:pt x="24084" y="51873"/>
                </a:lnTo>
                <a:cubicBezTo>
                  <a:pt x="24122" y="51892"/>
                  <a:pt x="24160" y="51901"/>
                  <a:pt x="24198" y="51901"/>
                </a:cubicBezTo>
                <a:cubicBezTo>
                  <a:pt x="24235" y="51901"/>
                  <a:pt x="24273" y="51892"/>
                  <a:pt x="24311" y="51873"/>
                </a:cubicBezTo>
                <a:cubicBezTo>
                  <a:pt x="24387" y="51835"/>
                  <a:pt x="24424" y="51759"/>
                  <a:pt x="24424" y="51722"/>
                </a:cubicBezTo>
                <a:lnTo>
                  <a:pt x="24424" y="51608"/>
                </a:lnTo>
                <a:cubicBezTo>
                  <a:pt x="24311" y="51533"/>
                  <a:pt x="24198" y="51495"/>
                  <a:pt x="24084" y="51495"/>
                </a:cubicBezTo>
                <a:cubicBezTo>
                  <a:pt x="24056" y="51495"/>
                  <a:pt x="24008" y="51515"/>
                  <a:pt x="23970" y="51541"/>
                </a:cubicBezTo>
                <a:lnTo>
                  <a:pt x="23970" y="51541"/>
                </a:lnTo>
                <a:cubicBezTo>
                  <a:pt x="23970" y="51539"/>
                  <a:pt x="23971" y="51536"/>
                  <a:pt x="23971" y="51533"/>
                </a:cubicBezTo>
                <a:cubicBezTo>
                  <a:pt x="23971" y="51533"/>
                  <a:pt x="23971" y="51533"/>
                  <a:pt x="23971" y="51495"/>
                </a:cubicBezTo>
                <a:lnTo>
                  <a:pt x="23819" y="51381"/>
                </a:lnTo>
                <a:cubicBezTo>
                  <a:pt x="23779" y="51371"/>
                  <a:pt x="23741" y="51366"/>
                  <a:pt x="23705" y="51366"/>
                </a:cubicBezTo>
                <a:cubicBezTo>
                  <a:pt x="23607" y="51366"/>
                  <a:pt x="23524" y="51402"/>
                  <a:pt x="23441" y="51457"/>
                </a:cubicBezTo>
                <a:cubicBezTo>
                  <a:pt x="23441" y="51457"/>
                  <a:pt x="23404" y="51495"/>
                  <a:pt x="23404" y="51495"/>
                </a:cubicBezTo>
                <a:cubicBezTo>
                  <a:pt x="23328" y="51381"/>
                  <a:pt x="23215" y="51343"/>
                  <a:pt x="23101" y="51343"/>
                </a:cubicBezTo>
                <a:cubicBezTo>
                  <a:pt x="23063" y="51306"/>
                  <a:pt x="22988" y="51306"/>
                  <a:pt x="22988" y="51268"/>
                </a:cubicBezTo>
                <a:close/>
                <a:moveTo>
                  <a:pt x="88622" y="51570"/>
                </a:moveTo>
                <a:cubicBezTo>
                  <a:pt x="88508" y="51570"/>
                  <a:pt x="88433" y="51570"/>
                  <a:pt x="88357" y="51608"/>
                </a:cubicBezTo>
                <a:cubicBezTo>
                  <a:pt x="88319" y="51646"/>
                  <a:pt x="88244" y="51722"/>
                  <a:pt x="88281" y="51873"/>
                </a:cubicBezTo>
                <a:lnTo>
                  <a:pt x="88395" y="51948"/>
                </a:lnTo>
                <a:cubicBezTo>
                  <a:pt x="88428" y="51959"/>
                  <a:pt x="88461" y="51967"/>
                  <a:pt x="88493" y="51967"/>
                </a:cubicBezTo>
                <a:cubicBezTo>
                  <a:pt x="88568" y="51967"/>
                  <a:pt x="88638" y="51924"/>
                  <a:pt x="88691" y="51778"/>
                </a:cubicBezTo>
                <a:lnTo>
                  <a:pt x="88691" y="51778"/>
                </a:lnTo>
                <a:lnTo>
                  <a:pt x="88697" y="51797"/>
                </a:lnTo>
                <a:cubicBezTo>
                  <a:pt x="88697" y="51759"/>
                  <a:pt x="88697" y="51759"/>
                  <a:pt x="88697" y="51759"/>
                </a:cubicBezTo>
                <a:cubicBezTo>
                  <a:pt x="88695" y="51766"/>
                  <a:pt x="88693" y="51772"/>
                  <a:pt x="88691" y="51778"/>
                </a:cubicBezTo>
                <a:lnTo>
                  <a:pt x="88691" y="51778"/>
                </a:lnTo>
                <a:lnTo>
                  <a:pt x="88622" y="51570"/>
                </a:lnTo>
                <a:close/>
                <a:moveTo>
                  <a:pt x="17354" y="51343"/>
                </a:moveTo>
                <a:lnTo>
                  <a:pt x="17203" y="51381"/>
                </a:lnTo>
                <a:cubicBezTo>
                  <a:pt x="17127" y="51457"/>
                  <a:pt x="17090" y="51570"/>
                  <a:pt x="17127" y="51646"/>
                </a:cubicBezTo>
                <a:cubicBezTo>
                  <a:pt x="17090" y="51684"/>
                  <a:pt x="17014" y="51759"/>
                  <a:pt x="17014" y="51797"/>
                </a:cubicBezTo>
                <a:lnTo>
                  <a:pt x="17127" y="51986"/>
                </a:lnTo>
                <a:cubicBezTo>
                  <a:pt x="17127" y="51986"/>
                  <a:pt x="17165" y="52024"/>
                  <a:pt x="17241" y="52024"/>
                </a:cubicBezTo>
                <a:lnTo>
                  <a:pt x="17392" y="51911"/>
                </a:lnTo>
                <a:cubicBezTo>
                  <a:pt x="17392" y="51911"/>
                  <a:pt x="17430" y="51873"/>
                  <a:pt x="17430" y="51835"/>
                </a:cubicBezTo>
                <a:lnTo>
                  <a:pt x="17468" y="51835"/>
                </a:lnTo>
                <a:cubicBezTo>
                  <a:pt x="17619" y="51835"/>
                  <a:pt x="17808" y="51759"/>
                  <a:pt x="17808" y="51533"/>
                </a:cubicBezTo>
                <a:lnTo>
                  <a:pt x="17695" y="51419"/>
                </a:lnTo>
                <a:cubicBezTo>
                  <a:pt x="17581" y="51419"/>
                  <a:pt x="17506" y="51381"/>
                  <a:pt x="17392" y="51343"/>
                </a:cubicBezTo>
                <a:close/>
                <a:moveTo>
                  <a:pt x="21285" y="51743"/>
                </a:moveTo>
                <a:cubicBezTo>
                  <a:pt x="21261" y="51743"/>
                  <a:pt x="21236" y="51747"/>
                  <a:pt x="21211" y="51759"/>
                </a:cubicBezTo>
                <a:cubicBezTo>
                  <a:pt x="21135" y="51797"/>
                  <a:pt x="21135" y="51873"/>
                  <a:pt x="21097" y="51911"/>
                </a:cubicBezTo>
                <a:lnTo>
                  <a:pt x="21249" y="52062"/>
                </a:lnTo>
                <a:lnTo>
                  <a:pt x="21324" y="52062"/>
                </a:lnTo>
                <a:cubicBezTo>
                  <a:pt x="21400" y="52062"/>
                  <a:pt x="21551" y="52062"/>
                  <a:pt x="21589" y="51948"/>
                </a:cubicBezTo>
                <a:lnTo>
                  <a:pt x="21475" y="51797"/>
                </a:lnTo>
                <a:cubicBezTo>
                  <a:pt x="21438" y="51797"/>
                  <a:pt x="21438" y="51759"/>
                  <a:pt x="21400" y="51759"/>
                </a:cubicBezTo>
                <a:cubicBezTo>
                  <a:pt x="21375" y="51759"/>
                  <a:pt x="21333" y="51743"/>
                  <a:pt x="21285" y="51743"/>
                </a:cubicBezTo>
                <a:close/>
                <a:moveTo>
                  <a:pt x="53083" y="52251"/>
                </a:moveTo>
                <a:cubicBezTo>
                  <a:pt x="53016" y="52251"/>
                  <a:pt x="52950" y="52289"/>
                  <a:pt x="53007" y="52364"/>
                </a:cubicBezTo>
                <a:lnTo>
                  <a:pt x="53158" y="52364"/>
                </a:lnTo>
                <a:cubicBezTo>
                  <a:pt x="53215" y="52289"/>
                  <a:pt x="53149" y="52251"/>
                  <a:pt x="53083" y="52251"/>
                </a:cubicBezTo>
                <a:close/>
                <a:moveTo>
                  <a:pt x="32175" y="51986"/>
                </a:moveTo>
                <a:cubicBezTo>
                  <a:pt x="32061" y="52024"/>
                  <a:pt x="31986" y="52100"/>
                  <a:pt x="31986" y="52213"/>
                </a:cubicBezTo>
                <a:cubicBezTo>
                  <a:pt x="31986" y="52289"/>
                  <a:pt x="32024" y="52402"/>
                  <a:pt x="32099" y="52440"/>
                </a:cubicBezTo>
                <a:cubicBezTo>
                  <a:pt x="32175" y="52478"/>
                  <a:pt x="32213" y="52478"/>
                  <a:pt x="32288" y="52478"/>
                </a:cubicBezTo>
                <a:lnTo>
                  <a:pt x="32364" y="52440"/>
                </a:lnTo>
                <a:cubicBezTo>
                  <a:pt x="32402" y="52402"/>
                  <a:pt x="32477" y="52289"/>
                  <a:pt x="32477" y="52175"/>
                </a:cubicBezTo>
                <a:cubicBezTo>
                  <a:pt x="32477" y="52100"/>
                  <a:pt x="32402" y="52062"/>
                  <a:pt x="32364" y="52024"/>
                </a:cubicBezTo>
                <a:cubicBezTo>
                  <a:pt x="32326" y="51986"/>
                  <a:pt x="32288" y="51986"/>
                  <a:pt x="32175" y="51986"/>
                </a:cubicBezTo>
                <a:close/>
                <a:moveTo>
                  <a:pt x="60568" y="52100"/>
                </a:moveTo>
                <a:lnTo>
                  <a:pt x="60455" y="52213"/>
                </a:lnTo>
                <a:lnTo>
                  <a:pt x="60455" y="52364"/>
                </a:lnTo>
                <a:lnTo>
                  <a:pt x="60568" y="52478"/>
                </a:lnTo>
                <a:cubicBezTo>
                  <a:pt x="60613" y="52489"/>
                  <a:pt x="60651" y="52493"/>
                  <a:pt x="60684" y="52493"/>
                </a:cubicBezTo>
                <a:cubicBezTo>
                  <a:pt x="60764" y="52493"/>
                  <a:pt x="60817" y="52467"/>
                  <a:pt x="60871" y="52440"/>
                </a:cubicBezTo>
                <a:cubicBezTo>
                  <a:pt x="60909" y="52402"/>
                  <a:pt x="60947" y="52326"/>
                  <a:pt x="60947" y="52251"/>
                </a:cubicBezTo>
                <a:cubicBezTo>
                  <a:pt x="60947" y="52213"/>
                  <a:pt x="60947" y="52213"/>
                  <a:pt x="60947" y="52213"/>
                </a:cubicBezTo>
                <a:lnTo>
                  <a:pt x="60833" y="52100"/>
                </a:lnTo>
                <a:close/>
                <a:moveTo>
                  <a:pt x="68584" y="52137"/>
                </a:moveTo>
                <a:lnTo>
                  <a:pt x="68395" y="52251"/>
                </a:lnTo>
                <a:cubicBezTo>
                  <a:pt x="68395" y="52251"/>
                  <a:pt x="68357" y="52289"/>
                  <a:pt x="68357" y="52326"/>
                </a:cubicBezTo>
                <a:lnTo>
                  <a:pt x="68470" y="52478"/>
                </a:lnTo>
                <a:cubicBezTo>
                  <a:pt x="68470" y="52516"/>
                  <a:pt x="68508" y="52516"/>
                  <a:pt x="68584" y="52553"/>
                </a:cubicBezTo>
                <a:lnTo>
                  <a:pt x="68735" y="52440"/>
                </a:lnTo>
                <a:cubicBezTo>
                  <a:pt x="68735" y="52402"/>
                  <a:pt x="68773" y="52402"/>
                  <a:pt x="68773" y="52326"/>
                </a:cubicBezTo>
                <a:lnTo>
                  <a:pt x="68659" y="52213"/>
                </a:lnTo>
                <a:cubicBezTo>
                  <a:pt x="68659" y="52175"/>
                  <a:pt x="68621" y="52175"/>
                  <a:pt x="68584" y="52137"/>
                </a:cubicBezTo>
                <a:close/>
                <a:moveTo>
                  <a:pt x="39812" y="52289"/>
                </a:moveTo>
                <a:lnTo>
                  <a:pt x="39585" y="52326"/>
                </a:lnTo>
                <a:cubicBezTo>
                  <a:pt x="39510" y="52326"/>
                  <a:pt x="39358" y="52364"/>
                  <a:pt x="39283" y="52553"/>
                </a:cubicBezTo>
                <a:lnTo>
                  <a:pt x="39396" y="52705"/>
                </a:lnTo>
                <a:cubicBezTo>
                  <a:pt x="39547" y="52705"/>
                  <a:pt x="39699" y="52705"/>
                  <a:pt x="39812" y="52629"/>
                </a:cubicBezTo>
                <a:cubicBezTo>
                  <a:pt x="39888" y="52553"/>
                  <a:pt x="39925" y="52516"/>
                  <a:pt x="39925" y="52440"/>
                </a:cubicBezTo>
                <a:cubicBezTo>
                  <a:pt x="39925" y="52402"/>
                  <a:pt x="39925" y="52326"/>
                  <a:pt x="39812" y="52289"/>
                </a:cubicBezTo>
                <a:close/>
                <a:moveTo>
                  <a:pt x="12175" y="52402"/>
                </a:moveTo>
                <a:lnTo>
                  <a:pt x="12061" y="52516"/>
                </a:lnTo>
                <a:lnTo>
                  <a:pt x="12061" y="52629"/>
                </a:lnTo>
                <a:lnTo>
                  <a:pt x="12175" y="52742"/>
                </a:lnTo>
                <a:cubicBezTo>
                  <a:pt x="12201" y="52769"/>
                  <a:pt x="12247" y="52796"/>
                  <a:pt x="12312" y="52796"/>
                </a:cubicBezTo>
                <a:cubicBezTo>
                  <a:pt x="12338" y="52796"/>
                  <a:pt x="12368" y="52791"/>
                  <a:pt x="12402" y="52780"/>
                </a:cubicBezTo>
                <a:lnTo>
                  <a:pt x="12515" y="52667"/>
                </a:lnTo>
                <a:lnTo>
                  <a:pt x="12515" y="52516"/>
                </a:lnTo>
                <a:lnTo>
                  <a:pt x="12364" y="52402"/>
                </a:lnTo>
                <a:close/>
                <a:moveTo>
                  <a:pt x="5142" y="52705"/>
                </a:moveTo>
                <a:cubicBezTo>
                  <a:pt x="4991" y="52705"/>
                  <a:pt x="4878" y="52780"/>
                  <a:pt x="4878" y="52894"/>
                </a:cubicBezTo>
                <a:lnTo>
                  <a:pt x="5029" y="52894"/>
                </a:lnTo>
                <a:cubicBezTo>
                  <a:pt x="5029" y="52894"/>
                  <a:pt x="5029" y="52931"/>
                  <a:pt x="5067" y="53007"/>
                </a:cubicBezTo>
                <a:lnTo>
                  <a:pt x="5218" y="53007"/>
                </a:lnTo>
                <a:cubicBezTo>
                  <a:pt x="5256" y="52969"/>
                  <a:pt x="5256" y="52931"/>
                  <a:pt x="5256" y="52894"/>
                </a:cubicBezTo>
                <a:lnTo>
                  <a:pt x="5407" y="52894"/>
                </a:lnTo>
                <a:cubicBezTo>
                  <a:pt x="5407" y="52856"/>
                  <a:pt x="5369" y="52780"/>
                  <a:pt x="5332" y="52742"/>
                </a:cubicBezTo>
                <a:cubicBezTo>
                  <a:pt x="5294" y="52705"/>
                  <a:pt x="5218" y="52705"/>
                  <a:pt x="5142" y="52705"/>
                </a:cubicBezTo>
                <a:close/>
                <a:moveTo>
                  <a:pt x="72242" y="52464"/>
                </a:moveTo>
                <a:cubicBezTo>
                  <a:pt x="71977" y="52464"/>
                  <a:pt x="71944" y="52685"/>
                  <a:pt x="71911" y="52818"/>
                </a:cubicBezTo>
                <a:lnTo>
                  <a:pt x="72062" y="52931"/>
                </a:lnTo>
                <a:cubicBezTo>
                  <a:pt x="72062" y="52931"/>
                  <a:pt x="72062" y="52931"/>
                  <a:pt x="72100" y="52969"/>
                </a:cubicBezTo>
                <a:cubicBezTo>
                  <a:pt x="72138" y="52969"/>
                  <a:pt x="72175" y="53007"/>
                  <a:pt x="72289" y="53007"/>
                </a:cubicBezTo>
                <a:lnTo>
                  <a:pt x="72402" y="52894"/>
                </a:lnTo>
                <a:cubicBezTo>
                  <a:pt x="72402" y="52894"/>
                  <a:pt x="72402" y="52894"/>
                  <a:pt x="72402" y="52856"/>
                </a:cubicBezTo>
                <a:lnTo>
                  <a:pt x="72516" y="52780"/>
                </a:lnTo>
                <a:lnTo>
                  <a:pt x="72516" y="52742"/>
                </a:lnTo>
                <a:cubicBezTo>
                  <a:pt x="72516" y="52705"/>
                  <a:pt x="72516" y="52667"/>
                  <a:pt x="72478" y="52629"/>
                </a:cubicBezTo>
                <a:cubicBezTo>
                  <a:pt x="72478" y="52591"/>
                  <a:pt x="72478" y="52591"/>
                  <a:pt x="72478" y="52591"/>
                </a:cubicBezTo>
                <a:lnTo>
                  <a:pt x="72364" y="52478"/>
                </a:lnTo>
                <a:cubicBezTo>
                  <a:pt x="72319" y="52469"/>
                  <a:pt x="72278" y="52464"/>
                  <a:pt x="72242" y="52464"/>
                </a:cubicBezTo>
                <a:close/>
                <a:moveTo>
                  <a:pt x="27298" y="52667"/>
                </a:moveTo>
                <a:lnTo>
                  <a:pt x="27109" y="52780"/>
                </a:lnTo>
                <a:cubicBezTo>
                  <a:pt x="27109" y="52742"/>
                  <a:pt x="27146" y="52742"/>
                  <a:pt x="27146" y="52705"/>
                </a:cubicBezTo>
                <a:lnTo>
                  <a:pt x="27146" y="52705"/>
                </a:lnTo>
                <a:cubicBezTo>
                  <a:pt x="27109" y="52742"/>
                  <a:pt x="26957" y="52742"/>
                  <a:pt x="26957" y="52856"/>
                </a:cubicBezTo>
                <a:lnTo>
                  <a:pt x="26957" y="52931"/>
                </a:lnTo>
                <a:cubicBezTo>
                  <a:pt x="26995" y="53007"/>
                  <a:pt x="27109" y="53045"/>
                  <a:pt x="27184" y="53045"/>
                </a:cubicBezTo>
                <a:cubicBezTo>
                  <a:pt x="27298" y="53007"/>
                  <a:pt x="27449" y="52931"/>
                  <a:pt x="27449" y="52818"/>
                </a:cubicBezTo>
                <a:cubicBezTo>
                  <a:pt x="27449" y="52742"/>
                  <a:pt x="27373" y="52667"/>
                  <a:pt x="27298" y="52667"/>
                </a:cubicBezTo>
                <a:close/>
                <a:moveTo>
                  <a:pt x="40039" y="52629"/>
                </a:moveTo>
                <a:cubicBezTo>
                  <a:pt x="39925" y="52629"/>
                  <a:pt x="39850" y="52667"/>
                  <a:pt x="39812" y="52705"/>
                </a:cubicBezTo>
                <a:lnTo>
                  <a:pt x="39812" y="52742"/>
                </a:lnTo>
                <a:cubicBezTo>
                  <a:pt x="39736" y="52742"/>
                  <a:pt x="39699" y="52780"/>
                  <a:pt x="39661" y="52780"/>
                </a:cubicBezTo>
                <a:cubicBezTo>
                  <a:pt x="39547" y="52856"/>
                  <a:pt x="39585" y="53158"/>
                  <a:pt x="39774" y="53158"/>
                </a:cubicBezTo>
                <a:cubicBezTo>
                  <a:pt x="39812" y="53158"/>
                  <a:pt x="39888" y="53158"/>
                  <a:pt x="39963" y="53083"/>
                </a:cubicBezTo>
                <a:cubicBezTo>
                  <a:pt x="39963" y="53083"/>
                  <a:pt x="40001" y="53120"/>
                  <a:pt x="40001" y="53120"/>
                </a:cubicBezTo>
                <a:cubicBezTo>
                  <a:pt x="40077" y="53120"/>
                  <a:pt x="40115" y="53158"/>
                  <a:pt x="40228" y="53158"/>
                </a:cubicBezTo>
                <a:lnTo>
                  <a:pt x="40341" y="53045"/>
                </a:lnTo>
                <a:cubicBezTo>
                  <a:pt x="40341" y="52894"/>
                  <a:pt x="40190" y="52667"/>
                  <a:pt x="40039" y="52629"/>
                </a:cubicBezTo>
                <a:close/>
                <a:moveTo>
                  <a:pt x="46769" y="52289"/>
                </a:moveTo>
                <a:cubicBezTo>
                  <a:pt x="46617" y="52289"/>
                  <a:pt x="46504" y="52326"/>
                  <a:pt x="46466" y="52364"/>
                </a:cubicBezTo>
                <a:lnTo>
                  <a:pt x="46391" y="52364"/>
                </a:lnTo>
                <a:lnTo>
                  <a:pt x="46239" y="52478"/>
                </a:lnTo>
                <a:lnTo>
                  <a:pt x="46239" y="52553"/>
                </a:lnTo>
                <a:lnTo>
                  <a:pt x="46202" y="52553"/>
                </a:lnTo>
                <a:cubicBezTo>
                  <a:pt x="46013" y="52629"/>
                  <a:pt x="45975" y="52931"/>
                  <a:pt x="45975" y="53045"/>
                </a:cubicBezTo>
                <a:lnTo>
                  <a:pt x="46088" y="53158"/>
                </a:lnTo>
                <a:cubicBezTo>
                  <a:pt x="46202" y="53158"/>
                  <a:pt x="46277" y="53120"/>
                  <a:pt x="46315" y="53120"/>
                </a:cubicBezTo>
                <a:lnTo>
                  <a:pt x="46353" y="53120"/>
                </a:lnTo>
                <a:lnTo>
                  <a:pt x="46504" y="52969"/>
                </a:lnTo>
                <a:cubicBezTo>
                  <a:pt x="46504" y="52969"/>
                  <a:pt x="46504" y="52931"/>
                  <a:pt x="46466" y="52894"/>
                </a:cubicBezTo>
                <a:lnTo>
                  <a:pt x="46466" y="52894"/>
                </a:lnTo>
                <a:cubicBezTo>
                  <a:pt x="46507" y="52904"/>
                  <a:pt x="46545" y="52908"/>
                  <a:pt x="46580" y="52908"/>
                </a:cubicBezTo>
                <a:cubicBezTo>
                  <a:pt x="46675" y="52908"/>
                  <a:pt x="46751" y="52873"/>
                  <a:pt x="46806" y="52818"/>
                </a:cubicBezTo>
                <a:cubicBezTo>
                  <a:pt x="46882" y="52742"/>
                  <a:pt x="46958" y="52667"/>
                  <a:pt x="46958" y="52553"/>
                </a:cubicBezTo>
                <a:cubicBezTo>
                  <a:pt x="46958" y="52478"/>
                  <a:pt x="46882" y="52364"/>
                  <a:pt x="46806" y="52326"/>
                </a:cubicBezTo>
                <a:lnTo>
                  <a:pt x="46769" y="52289"/>
                </a:lnTo>
                <a:close/>
                <a:moveTo>
                  <a:pt x="63026" y="52553"/>
                </a:moveTo>
                <a:lnTo>
                  <a:pt x="62950" y="52742"/>
                </a:lnTo>
                <a:cubicBezTo>
                  <a:pt x="62988" y="52818"/>
                  <a:pt x="62988" y="52818"/>
                  <a:pt x="62950" y="52894"/>
                </a:cubicBezTo>
                <a:cubicBezTo>
                  <a:pt x="62913" y="52969"/>
                  <a:pt x="62875" y="53045"/>
                  <a:pt x="62837" y="53158"/>
                </a:cubicBezTo>
                <a:lnTo>
                  <a:pt x="62988" y="53272"/>
                </a:lnTo>
                <a:cubicBezTo>
                  <a:pt x="63102" y="53272"/>
                  <a:pt x="63253" y="53234"/>
                  <a:pt x="63366" y="53083"/>
                </a:cubicBezTo>
                <a:lnTo>
                  <a:pt x="63253" y="53045"/>
                </a:lnTo>
                <a:cubicBezTo>
                  <a:pt x="63291" y="52969"/>
                  <a:pt x="63328" y="52818"/>
                  <a:pt x="63328" y="52780"/>
                </a:cubicBezTo>
                <a:cubicBezTo>
                  <a:pt x="63328" y="52667"/>
                  <a:pt x="63291" y="52629"/>
                  <a:pt x="63253" y="52591"/>
                </a:cubicBezTo>
                <a:cubicBezTo>
                  <a:pt x="63177" y="52553"/>
                  <a:pt x="63102" y="52553"/>
                  <a:pt x="63026" y="52553"/>
                </a:cubicBezTo>
                <a:close/>
                <a:moveTo>
                  <a:pt x="26163" y="52926"/>
                </a:moveTo>
                <a:cubicBezTo>
                  <a:pt x="25924" y="52926"/>
                  <a:pt x="25861" y="53086"/>
                  <a:pt x="25861" y="53120"/>
                </a:cubicBezTo>
                <a:lnTo>
                  <a:pt x="25899" y="53234"/>
                </a:lnTo>
                <a:cubicBezTo>
                  <a:pt x="25974" y="53309"/>
                  <a:pt x="26088" y="53309"/>
                  <a:pt x="26201" y="53309"/>
                </a:cubicBezTo>
                <a:cubicBezTo>
                  <a:pt x="26315" y="53272"/>
                  <a:pt x="26390" y="53158"/>
                  <a:pt x="26390" y="53083"/>
                </a:cubicBezTo>
                <a:cubicBezTo>
                  <a:pt x="26390" y="53045"/>
                  <a:pt x="26390" y="53045"/>
                  <a:pt x="26353" y="53007"/>
                </a:cubicBezTo>
                <a:lnTo>
                  <a:pt x="26239" y="52931"/>
                </a:lnTo>
                <a:cubicBezTo>
                  <a:pt x="26212" y="52928"/>
                  <a:pt x="26186" y="52926"/>
                  <a:pt x="26163" y="52926"/>
                </a:cubicBezTo>
                <a:close/>
                <a:moveTo>
                  <a:pt x="70776" y="52931"/>
                </a:moveTo>
                <a:cubicBezTo>
                  <a:pt x="70663" y="52931"/>
                  <a:pt x="70587" y="52931"/>
                  <a:pt x="70550" y="52969"/>
                </a:cubicBezTo>
                <a:cubicBezTo>
                  <a:pt x="70512" y="53007"/>
                  <a:pt x="70436" y="53083"/>
                  <a:pt x="70436" y="53158"/>
                </a:cubicBezTo>
                <a:lnTo>
                  <a:pt x="70436" y="53196"/>
                </a:lnTo>
                <a:lnTo>
                  <a:pt x="70587" y="53309"/>
                </a:lnTo>
                <a:cubicBezTo>
                  <a:pt x="70663" y="53309"/>
                  <a:pt x="70776" y="53309"/>
                  <a:pt x="70814" y="53272"/>
                </a:cubicBezTo>
                <a:cubicBezTo>
                  <a:pt x="70852" y="53234"/>
                  <a:pt x="70890" y="53158"/>
                  <a:pt x="70890" y="53083"/>
                </a:cubicBezTo>
                <a:lnTo>
                  <a:pt x="70890" y="53045"/>
                </a:lnTo>
                <a:lnTo>
                  <a:pt x="70776" y="52931"/>
                </a:lnTo>
                <a:close/>
                <a:moveTo>
                  <a:pt x="2496" y="53120"/>
                </a:moveTo>
                <a:cubicBezTo>
                  <a:pt x="2345" y="53120"/>
                  <a:pt x="2231" y="53196"/>
                  <a:pt x="2231" y="53309"/>
                </a:cubicBezTo>
                <a:lnTo>
                  <a:pt x="2383" y="53309"/>
                </a:lnTo>
                <a:cubicBezTo>
                  <a:pt x="2383" y="53309"/>
                  <a:pt x="2345" y="53347"/>
                  <a:pt x="2383" y="53347"/>
                </a:cubicBezTo>
                <a:cubicBezTo>
                  <a:pt x="2483" y="53347"/>
                  <a:pt x="2500" y="53314"/>
                  <a:pt x="2534" y="53314"/>
                </a:cubicBezTo>
                <a:cubicBezTo>
                  <a:pt x="2551" y="53314"/>
                  <a:pt x="2572" y="53322"/>
                  <a:pt x="2609" y="53347"/>
                </a:cubicBezTo>
                <a:cubicBezTo>
                  <a:pt x="2609" y="53347"/>
                  <a:pt x="2609" y="53309"/>
                  <a:pt x="2609" y="53309"/>
                </a:cubicBezTo>
                <a:lnTo>
                  <a:pt x="2761" y="53309"/>
                </a:lnTo>
                <a:cubicBezTo>
                  <a:pt x="2761" y="53234"/>
                  <a:pt x="2723" y="53196"/>
                  <a:pt x="2647" y="53158"/>
                </a:cubicBezTo>
                <a:cubicBezTo>
                  <a:pt x="2609" y="53120"/>
                  <a:pt x="2534" y="53120"/>
                  <a:pt x="2496" y="53120"/>
                </a:cubicBezTo>
                <a:close/>
                <a:moveTo>
                  <a:pt x="65559" y="52969"/>
                </a:moveTo>
                <a:cubicBezTo>
                  <a:pt x="65446" y="52969"/>
                  <a:pt x="65332" y="52969"/>
                  <a:pt x="65257" y="53045"/>
                </a:cubicBezTo>
                <a:cubicBezTo>
                  <a:pt x="65105" y="53120"/>
                  <a:pt x="65068" y="53309"/>
                  <a:pt x="65181" y="53423"/>
                </a:cubicBezTo>
                <a:lnTo>
                  <a:pt x="65294" y="53461"/>
                </a:lnTo>
                <a:cubicBezTo>
                  <a:pt x="65559" y="53423"/>
                  <a:pt x="65635" y="53234"/>
                  <a:pt x="65672" y="53120"/>
                </a:cubicBezTo>
                <a:lnTo>
                  <a:pt x="65559" y="52969"/>
                </a:lnTo>
                <a:close/>
                <a:moveTo>
                  <a:pt x="87089" y="53035"/>
                </a:moveTo>
                <a:cubicBezTo>
                  <a:pt x="87007" y="53035"/>
                  <a:pt x="86951" y="53097"/>
                  <a:pt x="86920" y="53158"/>
                </a:cubicBezTo>
                <a:lnTo>
                  <a:pt x="87034" y="53309"/>
                </a:lnTo>
                <a:cubicBezTo>
                  <a:pt x="87034" y="53309"/>
                  <a:pt x="87034" y="53347"/>
                  <a:pt x="87034" y="53347"/>
                </a:cubicBezTo>
                <a:cubicBezTo>
                  <a:pt x="87072" y="53385"/>
                  <a:pt x="87147" y="53461"/>
                  <a:pt x="87261" y="53461"/>
                </a:cubicBezTo>
                <a:lnTo>
                  <a:pt x="87412" y="53385"/>
                </a:lnTo>
                <a:lnTo>
                  <a:pt x="87412" y="53347"/>
                </a:lnTo>
                <a:cubicBezTo>
                  <a:pt x="87412" y="53196"/>
                  <a:pt x="87298" y="53045"/>
                  <a:pt x="87147" y="53045"/>
                </a:cubicBezTo>
                <a:cubicBezTo>
                  <a:pt x="87126" y="53038"/>
                  <a:pt x="87107" y="53035"/>
                  <a:pt x="87089" y="53035"/>
                </a:cubicBezTo>
                <a:close/>
                <a:moveTo>
                  <a:pt x="55162" y="52969"/>
                </a:moveTo>
                <a:cubicBezTo>
                  <a:pt x="55124" y="53045"/>
                  <a:pt x="55011" y="53120"/>
                  <a:pt x="54935" y="53158"/>
                </a:cubicBezTo>
                <a:cubicBezTo>
                  <a:pt x="54897" y="53196"/>
                  <a:pt x="54859" y="53234"/>
                  <a:pt x="54822" y="53272"/>
                </a:cubicBezTo>
                <a:lnTo>
                  <a:pt x="54784" y="53423"/>
                </a:lnTo>
                <a:cubicBezTo>
                  <a:pt x="54846" y="53485"/>
                  <a:pt x="54933" y="53546"/>
                  <a:pt x="55045" y="53546"/>
                </a:cubicBezTo>
                <a:cubicBezTo>
                  <a:pt x="55070" y="53546"/>
                  <a:pt x="55096" y="53543"/>
                  <a:pt x="55124" y="53536"/>
                </a:cubicBezTo>
                <a:cubicBezTo>
                  <a:pt x="55313" y="53499"/>
                  <a:pt x="55464" y="53309"/>
                  <a:pt x="55464" y="53158"/>
                </a:cubicBezTo>
                <a:cubicBezTo>
                  <a:pt x="55464" y="53083"/>
                  <a:pt x="55427" y="53007"/>
                  <a:pt x="55389" y="52969"/>
                </a:cubicBezTo>
                <a:close/>
                <a:moveTo>
                  <a:pt x="78867" y="53120"/>
                </a:moveTo>
                <a:cubicBezTo>
                  <a:pt x="78754" y="53158"/>
                  <a:pt x="78451" y="53196"/>
                  <a:pt x="78527" y="53461"/>
                </a:cubicBezTo>
                <a:lnTo>
                  <a:pt x="78640" y="53574"/>
                </a:lnTo>
                <a:cubicBezTo>
                  <a:pt x="78661" y="53578"/>
                  <a:pt x="78680" y="53579"/>
                  <a:pt x="78698" y="53579"/>
                </a:cubicBezTo>
                <a:cubicBezTo>
                  <a:pt x="78881" y="53579"/>
                  <a:pt x="78946" y="53420"/>
                  <a:pt x="78981" y="53385"/>
                </a:cubicBezTo>
                <a:cubicBezTo>
                  <a:pt x="78981" y="53347"/>
                  <a:pt x="79019" y="53347"/>
                  <a:pt x="79019" y="53309"/>
                </a:cubicBezTo>
                <a:lnTo>
                  <a:pt x="78867" y="53120"/>
                </a:lnTo>
                <a:close/>
                <a:moveTo>
                  <a:pt x="53871" y="52770"/>
                </a:moveTo>
                <a:cubicBezTo>
                  <a:pt x="53811" y="52770"/>
                  <a:pt x="53756" y="52825"/>
                  <a:pt x="53725" y="52856"/>
                </a:cubicBezTo>
                <a:cubicBezTo>
                  <a:pt x="53725" y="52856"/>
                  <a:pt x="53725" y="52856"/>
                  <a:pt x="53687" y="52894"/>
                </a:cubicBezTo>
                <a:cubicBezTo>
                  <a:pt x="53725" y="52894"/>
                  <a:pt x="53725" y="52856"/>
                  <a:pt x="53763" y="52856"/>
                </a:cubicBezTo>
                <a:cubicBezTo>
                  <a:pt x="53839" y="52894"/>
                  <a:pt x="53839" y="52894"/>
                  <a:pt x="53839" y="52894"/>
                </a:cubicBezTo>
                <a:lnTo>
                  <a:pt x="53574" y="52931"/>
                </a:lnTo>
                <a:lnTo>
                  <a:pt x="53574" y="53158"/>
                </a:lnTo>
                <a:lnTo>
                  <a:pt x="53687" y="53272"/>
                </a:lnTo>
                <a:lnTo>
                  <a:pt x="53763" y="53272"/>
                </a:lnTo>
                <a:cubicBezTo>
                  <a:pt x="53763" y="53309"/>
                  <a:pt x="53763" y="53347"/>
                  <a:pt x="53763" y="53423"/>
                </a:cubicBezTo>
                <a:lnTo>
                  <a:pt x="53839" y="53499"/>
                </a:lnTo>
                <a:cubicBezTo>
                  <a:pt x="53839" y="53499"/>
                  <a:pt x="53876" y="53536"/>
                  <a:pt x="53876" y="53536"/>
                </a:cubicBezTo>
                <a:lnTo>
                  <a:pt x="53952" y="53612"/>
                </a:lnTo>
                <a:lnTo>
                  <a:pt x="53990" y="53650"/>
                </a:lnTo>
                <a:cubicBezTo>
                  <a:pt x="54103" y="53688"/>
                  <a:pt x="54217" y="53725"/>
                  <a:pt x="54368" y="53725"/>
                </a:cubicBezTo>
                <a:lnTo>
                  <a:pt x="54519" y="53574"/>
                </a:lnTo>
                <a:cubicBezTo>
                  <a:pt x="54557" y="53536"/>
                  <a:pt x="54633" y="53499"/>
                  <a:pt x="54633" y="53385"/>
                </a:cubicBezTo>
                <a:cubicBezTo>
                  <a:pt x="54633" y="53385"/>
                  <a:pt x="54633" y="53347"/>
                  <a:pt x="54633" y="53309"/>
                </a:cubicBezTo>
                <a:cubicBezTo>
                  <a:pt x="54595" y="53196"/>
                  <a:pt x="54519" y="53120"/>
                  <a:pt x="54444" y="53083"/>
                </a:cubicBezTo>
                <a:lnTo>
                  <a:pt x="54406" y="53045"/>
                </a:lnTo>
                <a:cubicBezTo>
                  <a:pt x="54330" y="53007"/>
                  <a:pt x="54292" y="52969"/>
                  <a:pt x="54217" y="52969"/>
                </a:cubicBezTo>
                <a:cubicBezTo>
                  <a:pt x="54179" y="52969"/>
                  <a:pt x="54179" y="52931"/>
                  <a:pt x="54141" y="52931"/>
                </a:cubicBezTo>
                <a:cubicBezTo>
                  <a:pt x="54103" y="52931"/>
                  <a:pt x="54103" y="52931"/>
                  <a:pt x="54066" y="52894"/>
                </a:cubicBezTo>
                <a:cubicBezTo>
                  <a:pt x="54066" y="52856"/>
                  <a:pt x="54028" y="52780"/>
                  <a:pt x="53914" y="52780"/>
                </a:cubicBezTo>
                <a:cubicBezTo>
                  <a:pt x="53900" y="52773"/>
                  <a:pt x="53885" y="52770"/>
                  <a:pt x="53871" y="52770"/>
                </a:cubicBezTo>
                <a:close/>
                <a:moveTo>
                  <a:pt x="72213" y="53083"/>
                </a:moveTo>
                <a:lnTo>
                  <a:pt x="71949" y="53158"/>
                </a:lnTo>
                <a:cubicBezTo>
                  <a:pt x="71949" y="53158"/>
                  <a:pt x="71986" y="53120"/>
                  <a:pt x="71986" y="53120"/>
                </a:cubicBezTo>
                <a:lnTo>
                  <a:pt x="71949" y="53120"/>
                </a:lnTo>
                <a:lnTo>
                  <a:pt x="71759" y="53272"/>
                </a:lnTo>
                <a:cubicBezTo>
                  <a:pt x="71797" y="53309"/>
                  <a:pt x="71797" y="53347"/>
                  <a:pt x="71797" y="53423"/>
                </a:cubicBezTo>
                <a:lnTo>
                  <a:pt x="71797" y="53461"/>
                </a:lnTo>
                <a:cubicBezTo>
                  <a:pt x="71797" y="53574"/>
                  <a:pt x="71797" y="53688"/>
                  <a:pt x="72024" y="53763"/>
                </a:cubicBezTo>
                <a:lnTo>
                  <a:pt x="72213" y="53688"/>
                </a:lnTo>
                <a:lnTo>
                  <a:pt x="72251" y="53650"/>
                </a:lnTo>
                <a:cubicBezTo>
                  <a:pt x="72289" y="53574"/>
                  <a:pt x="72327" y="53461"/>
                  <a:pt x="72327" y="53347"/>
                </a:cubicBezTo>
                <a:cubicBezTo>
                  <a:pt x="72327" y="53234"/>
                  <a:pt x="72289" y="53158"/>
                  <a:pt x="72213" y="53083"/>
                </a:cubicBezTo>
                <a:close/>
                <a:moveTo>
                  <a:pt x="50586" y="53811"/>
                </a:moveTo>
                <a:lnTo>
                  <a:pt x="50580" y="53816"/>
                </a:lnTo>
                <a:lnTo>
                  <a:pt x="50580" y="53816"/>
                </a:lnTo>
                <a:lnTo>
                  <a:pt x="50572" y="53832"/>
                </a:lnTo>
                <a:lnTo>
                  <a:pt x="50572" y="53832"/>
                </a:lnTo>
                <a:cubicBezTo>
                  <a:pt x="50578" y="53828"/>
                  <a:pt x="50584" y="53822"/>
                  <a:pt x="50586" y="53811"/>
                </a:cubicBezTo>
                <a:close/>
                <a:moveTo>
                  <a:pt x="47832" y="53341"/>
                </a:moveTo>
                <a:cubicBezTo>
                  <a:pt x="47756" y="53341"/>
                  <a:pt x="47684" y="53355"/>
                  <a:pt x="47638" y="53423"/>
                </a:cubicBezTo>
                <a:cubicBezTo>
                  <a:pt x="47600" y="53423"/>
                  <a:pt x="47525" y="53499"/>
                  <a:pt x="47563" y="53612"/>
                </a:cubicBezTo>
                <a:cubicBezTo>
                  <a:pt x="47563" y="53725"/>
                  <a:pt x="47676" y="53801"/>
                  <a:pt x="47827" y="53839"/>
                </a:cubicBezTo>
                <a:cubicBezTo>
                  <a:pt x="48016" y="53839"/>
                  <a:pt x="48130" y="53801"/>
                  <a:pt x="48168" y="53688"/>
                </a:cubicBezTo>
                <a:lnTo>
                  <a:pt x="48130" y="53650"/>
                </a:lnTo>
                <a:cubicBezTo>
                  <a:pt x="48168" y="53612"/>
                  <a:pt x="48205" y="53574"/>
                  <a:pt x="48205" y="53499"/>
                </a:cubicBezTo>
                <a:cubicBezTo>
                  <a:pt x="48205" y="53461"/>
                  <a:pt x="48205" y="53423"/>
                  <a:pt x="48168" y="53385"/>
                </a:cubicBezTo>
                <a:lnTo>
                  <a:pt x="48054" y="53347"/>
                </a:lnTo>
                <a:lnTo>
                  <a:pt x="47979" y="53347"/>
                </a:lnTo>
                <a:cubicBezTo>
                  <a:pt x="47933" y="53347"/>
                  <a:pt x="47882" y="53341"/>
                  <a:pt x="47832" y="53341"/>
                </a:cubicBezTo>
                <a:close/>
                <a:moveTo>
                  <a:pt x="50549" y="53470"/>
                </a:moveTo>
                <a:cubicBezTo>
                  <a:pt x="50512" y="53470"/>
                  <a:pt x="50474" y="53480"/>
                  <a:pt x="50436" y="53499"/>
                </a:cubicBezTo>
                <a:cubicBezTo>
                  <a:pt x="50285" y="53574"/>
                  <a:pt x="50285" y="53763"/>
                  <a:pt x="50398" y="53839"/>
                </a:cubicBezTo>
                <a:cubicBezTo>
                  <a:pt x="50436" y="53877"/>
                  <a:pt x="50474" y="53877"/>
                  <a:pt x="50549" y="53877"/>
                </a:cubicBezTo>
                <a:lnTo>
                  <a:pt x="50572" y="53832"/>
                </a:lnTo>
                <a:lnTo>
                  <a:pt x="50572" y="53832"/>
                </a:lnTo>
                <a:cubicBezTo>
                  <a:pt x="50561" y="53839"/>
                  <a:pt x="50549" y="53839"/>
                  <a:pt x="50549" y="53839"/>
                </a:cubicBezTo>
                <a:lnTo>
                  <a:pt x="50580" y="53816"/>
                </a:lnTo>
                <a:lnTo>
                  <a:pt x="50580" y="53816"/>
                </a:lnTo>
                <a:lnTo>
                  <a:pt x="50587" y="53801"/>
                </a:lnTo>
                <a:lnTo>
                  <a:pt x="50587" y="53801"/>
                </a:lnTo>
                <a:cubicBezTo>
                  <a:pt x="50587" y="53805"/>
                  <a:pt x="50587" y="53808"/>
                  <a:pt x="50586" y="53811"/>
                </a:cubicBezTo>
                <a:lnTo>
                  <a:pt x="50586" y="53811"/>
                </a:lnTo>
                <a:lnTo>
                  <a:pt x="50701" y="53725"/>
                </a:lnTo>
                <a:lnTo>
                  <a:pt x="50701" y="53612"/>
                </a:lnTo>
                <a:lnTo>
                  <a:pt x="50663" y="53499"/>
                </a:lnTo>
                <a:cubicBezTo>
                  <a:pt x="50625" y="53480"/>
                  <a:pt x="50587" y="53470"/>
                  <a:pt x="50549" y="53470"/>
                </a:cubicBezTo>
                <a:close/>
                <a:moveTo>
                  <a:pt x="62469" y="53625"/>
                </a:moveTo>
                <a:cubicBezTo>
                  <a:pt x="62422" y="53625"/>
                  <a:pt x="62369" y="53632"/>
                  <a:pt x="62308" y="53650"/>
                </a:cubicBezTo>
                <a:lnTo>
                  <a:pt x="62232" y="53839"/>
                </a:lnTo>
                <a:cubicBezTo>
                  <a:pt x="62270" y="53877"/>
                  <a:pt x="62232" y="53914"/>
                  <a:pt x="62232" y="53990"/>
                </a:cubicBezTo>
                <a:cubicBezTo>
                  <a:pt x="62194" y="54103"/>
                  <a:pt x="62194" y="54255"/>
                  <a:pt x="62270" y="54368"/>
                </a:cubicBezTo>
                <a:lnTo>
                  <a:pt x="62383" y="54406"/>
                </a:lnTo>
                <a:lnTo>
                  <a:pt x="62572" y="54406"/>
                </a:lnTo>
                <a:lnTo>
                  <a:pt x="62723" y="54255"/>
                </a:lnTo>
                <a:cubicBezTo>
                  <a:pt x="62723" y="54179"/>
                  <a:pt x="62761" y="54141"/>
                  <a:pt x="62837" y="54066"/>
                </a:cubicBezTo>
                <a:cubicBezTo>
                  <a:pt x="62875" y="54066"/>
                  <a:pt x="62875" y="54028"/>
                  <a:pt x="62913" y="53990"/>
                </a:cubicBezTo>
                <a:lnTo>
                  <a:pt x="62837" y="53801"/>
                </a:lnTo>
                <a:cubicBezTo>
                  <a:pt x="62799" y="53801"/>
                  <a:pt x="62799" y="53801"/>
                  <a:pt x="62761" y="53763"/>
                </a:cubicBezTo>
                <a:cubicBezTo>
                  <a:pt x="62703" y="53705"/>
                  <a:pt x="62623" y="53625"/>
                  <a:pt x="62469" y="53625"/>
                </a:cubicBezTo>
                <a:close/>
                <a:moveTo>
                  <a:pt x="77506" y="54406"/>
                </a:moveTo>
                <a:cubicBezTo>
                  <a:pt x="77506" y="54415"/>
                  <a:pt x="77508" y="54421"/>
                  <a:pt x="77511" y="54427"/>
                </a:cubicBezTo>
                <a:lnTo>
                  <a:pt x="77511" y="54427"/>
                </a:lnTo>
                <a:lnTo>
                  <a:pt x="77506" y="54406"/>
                </a:lnTo>
                <a:close/>
                <a:moveTo>
                  <a:pt x="40984" y="54141"/>
                </a:moveTo>
                <a:cubicBezTo>
                  <a:pt x="40984" y="54141"/>
                  <a:pt x="40984" y="54179"/>
                  <a:pt x="41022" y="54179"/>
                </a:cubicBezTo>
                <a:lnTo>
                  <a:pt x="40833" y="54179"/>
                </a:lnTo>
                <a:cubicBezTo>
                  <a:pt x="40833" y="54368"/>
                  <a:pt x="40984" y="54444"/>
                  <a:pt x="41098" y="54444"/>
                </a:cubicBezTo>
                <a:cubicBezTo>
                  <a:pt x="41173" y="54444"/>
                  <a:pt x="41249" y="54406"/>
                  <a:pt x="41287" y="54368"/>
                </a:cubicBezTo>
                <a:cubicBezTo>
                  <a:pt x="41362" y="54330"/>
                  <a:pt x="41362" y="54255"/>
                  <a:pt x="41362" y="54179"/>
                </a:cubicBezTo>
                <a:lnTo>
                  <a:pt x="41211" y="54179"/>
                </a:lnTo>
                <a:cubicBezTo>
                  <a:pt x="41249" y="54179"/>
                  <a:pt x="41249" y="54141"/>
                  <a:pt x="41249" y="54141"/>
                </a:cubicBezTo>
                <a:close/>
                <a:moveTo>
                  <a:pt x="77771" y="53725"/>
                </a:moveTo>
                <a:cubicBezTo>
                  <a:pt x="77582" y="53725"/>
                  <a:pt x="77468" y="53763"/>
                  <a:pt x="77393" y="53839"/>
                </a:cubicBezTo>
                <a:lnTo>
                  <a:pt x="77468" y="53990"/>
                </a:lnTo>
                <a:cubicBezTo>
                  <a:pt x="77431" y="54066"/>
                  <a:pt x="77393" y="54141"/>
                  <a:pt x="77393" y="54179"/>
                </a:cubicBezTo>
                <a:lnTo>
                  <a:pt x="77393" y="54217"/>
                </a:lnTo>
                <a:cubicBezTo>
                  <a:pt x="77393" y="54255"/>
                  <a:pt x="77393" y="54255"/>
                  <a:pt x="77393" y="54292"/>
                </a:cubicBezTo>
                <a:lnTo>
                  <a:pt x="77468" y="54368"/>
                </a:lnTo>
                <a:lnTo>
                  <a:pt x="77544" y="54444"/>
                </a:lnTo>
                <a:cubicBezTo>
                  <a:pt x="77544" y="54444"/>
                  <a:pt x="77522" y="54444"/>
                  <a:pt x="77511" y="54427"/>
                </a:cubicBezTo>
                <a:lnTo>
                  <a:pt x="77511" y="54427"/>
                </a:lnTo>
                <a:lnTo>
                  <a:pt x="77544" y="54557"/>
                </a:lnTo>
                <a:cubicBezTo>
                  <a:pt x="77603" y="54566"/>
                  <a:pt x="77656" y="54570"/>
                  <a:pt x="77706" y="54570"/>
                </a:cubicBezTo>
                <a:cubicBezTo>
                  <a:pt x="78071" y="54570"/>
                  <a:pt x="78200" y="54341"/>
                  <a:pt x="78300" y="54141"/>
                </a:cubicBezTo>
                <a:lnTo>
                  <a:pt x="78300" y="54103"/>
                </a:lnTo>
                <a:lnTo>
                  <a:pt x="78300" y="54028"/>
                </a:lnTo>
                <a:cubicBezTo>
                  <a:pt x="78225" y="53877"/>
                  <a:pt x="77960" y="53725"/>
                  <a:pt x="77771" y="53725"/>
                </a:cubicBezTo>
                <a:close/>
                <a:moveTo>
                  <a:pt x="43782" y="53839"/>
                </a:moveTo>
                <a:lnTo>
                  <a:pt x="43744" y="53877"/>
                </a:lnTo>
                <a:cubicBezTo>
                  <a:pt x="43555" y="53914"/>
                  <a:pt x="43479" y="54028"/>
                  <a:pt x="43404" y="54141"/>
                </a:cubicBezTo>
                <a:cubicBezTo>
                  <a:pt x="43404" y="54217"/>
                  <a:pt x="43366" y="54255"/>
                  <a:pt x="43328" y="54292"/>
                </a:cubicBezTo>
                <a:lnTo>
                  <a:pt x="43366" y="54482"/>
                </a:lnTo>
                <a:cubicBezTo>
                  <a:pt x="43404" y="54519"/>
                  <a:pt x="43404" y="54519"/>
                  <a:pt x="43442" y="54519"/>
                </a:cubicBezTo>
                <a:cubicBezTo>
                  <a:pt x="43503" y="54550"/>
                  <a:pt x="43589" y="54605"/>
                  <a:pt x="43699" y="54605"/>
                </a:cubicBezTo>
                <a:cubicBezTo>
                  <a:pt x="43725" y="54605"/>
                  <a:pt x="43753" y="54602"/>
                  <a:pt x="43782" y="54595"/>
                </a:cubicBezTo>
                <a:lnTo>
                  <a:pt x="43895" y="54444"/>
                </a:lnTo>
                <a:lnTo>
                  <a:pt x="43933" y="54444"/>
                </a:lnTo>
                <a:cubicBezTo>
                  <a:pt x="44009" y="54406"/>
                  <a:pt x="44084" y="54330"/>
                  <a:pt x="44084" y="54217"/>
                </a:cubicBezTo>
                <a:cubicBezTo>
                  <a:pt x="44084" y="54179"/>
                  <a:pt x="44084" y="54179"/>
                  <a:pt x="44084" y="54179"/>
                </a:cubicBezTo>
                <a:lnTo>
                  <a:pt x="43933" y="54066"/>
                </a:lnTo>
                <a:lnTo>
                  <a:pt x="43895" y="54066"/>
                </a:lnTo>
                <a:lnTo>
                  <a:pt x="43933" y="53990"/>
                </a:lnTo>
                <a:cubicBezTo>
                  <a:pt x="43933" y="53952"/>
                  <a:pt x="43895" y="53877"/>
                  <a:pt x="43782" y="53839"/>
                </a:cubicBezTo>
                <a:close/>
                <a:moveTo>
                  <a:pt x="52570" y="54479"/>
                </a:moveTo>
                <a:cubicBezTo>
                  <a:pt x="52421" y="54479"/>
                  <a:pt x="52251" y="54500"/>
                  <a:pt x="52251" y="54671"/>
                </a:cubicBezTo>
                <a:lnTo>
                  <a:pt x="52364" y="54822"/>
                </a:lnTo>
                <a:lnTo>
                  <a:pt x="52402" y="54822"/>
                </a:lnTo>
                <a:cubicBezTo>
                  <a:pt x="52459" y="54841"/>
                  <a:pt x="52515" y="54850"/>
                  <a:pt x="52572" y="54850"/>
                </a:cubicBezTo>
                <a:cubicBezTo>
                  <a:pt x="52629" y="54850"/>
                  <a:pt x="52686" y="54841"/>
                  <a:pt x="52742" y="54822"/>
                </a:cubicBezTo>
                <a:cubicBezTo>
                  <a:pt x="52780" y="54784"/>
                  <a:pt x="52818" y="54708"/>
                  <a:pt x="52818" y="54595"/>
                </a:cubicBezTo>
                <a:lnTo>
                  <a:pt x="52704" y="54482"/>
                </a:lnTo>
                <a:cubicBezTo>
                  <a:pt x="52667" y="54482"/>
                  <a:pt x="52619" y="54479"/>
                  <a:pt x="52570" y="54479"/>
                </a:cubicBezTo>
                <a:close/>
                <a:moveTo>
                  <a:pt x="44160" y="54482"/>
                </a:moveTo>
                <a:lnTo>
                  <a:pt x="43933" y="54595"/>
                </a:lnTo>
                <a:cubicBezTo>
                  <a:pt x="43895" y="54860"/>
                  <a:pt x="44122" y="54897"/>
                  <a:pt x="44160" y="54897"/>
                </a:cubicBezTo>
                <a:lnTo>
                  <a:pt x="44236" y="54860"/>
                </a:lnTo>
                <a:lnTo>
                  <a:pt x="44387" y="54746"/>
                </a:lnTo>
                <a:lnTo>
                  <a:pt x="44387" y="54633"/>
                </a:lnTo>
                <a:lnTo>
                  <a:pt x="44236" y="54519"/>
                </a:lnTo>
                <a:cubicBezTo>
                  <a:pt x="44198" y="54519"/>
                  <a:pt x="44198" y="54519"/>
                  <a:pt x="44160" y="54482"/>
                </a:cubicBezTo>
                <a:close/>
                <a:moveTo>
                  <a:pt x="27825" y="54579"/>
                </a:moveTo>
                <a:cubicBezTo>
                  <a:pt x="27745" y="54579"/>
                  <a:pt x="27691" y="54606"/>
                  <a:pt x="27638" y="54633"/>
                </a:cubicBezTo>
                <a:cubicBezTo>
                  <a:pt x="27600" y="54671"/>
                  <a:pt x="27525" y="54708"/>
                  <a:pt x="27525" y="54822"/>
                </a:cubicBezTo>
                <a:lnTo>
                  <a:pt x="27562" y="54860"/>
                </a:lnTo>
                <a:lnTo>
                  <a:pt x="27676" y="54973"/>
                </a:lnTo>
                <a:cubicBezTo>
                  <a:pt x="27903" y="54973"/>
                  <a:pt x="27978" y="54860"/>
                  <a:pt x="28016" y="54784"/>
                </a:cubicBezTo>
                <a:lnTo>
                  <a:pt x="28054" y="54746"/>
                </a:lnTo>
                <a:lnTo>
                  <a:pt x="27940" y="54595"/>
                </a:lnTo>
                <a:cubicBezTo>
                  <a:pt x="27896" y="54584"/>
                  <a:pt x="27858" y="54579"/>
                  <a:pt x="27825" y="54579"/>
                </a:cubicBezTo>
                <a:close/>
                <a:moveTo>
                  <a:pt x="13453" y="54513"/>
                </a:moveTo>
                <a:cubicBezTo>
                  <a:pt x="13405" y="54513"/>
                  <a:pt x="13357" y="54525"/>
                  <a:pt x="13309" y="54557"/>
                </a:cubicBezTo>
                <a:cubicBezTo>
                  <a:pt x="13233" y="54595"/>
                  <a:pt x="13195" y="54671"/>
                  <a:pt x="13195" y="54746"/>
                </a:cubicBezTo>
                <a:lnTo>
                  <a:pt x="13347" y="54860"/>
                </a:lnTo>
                <a:cubicBezTo>
                  <a:pt x="13385" y="54860"/>
                  <a:pt x="13385" y="54897"/>
                  <a:pt x="13422" y="54897"/>
                </a:cubicBezTo>
                <a:cubicBezTo>
                  <a:pt x="13484" y="54959"/>
                  <a:pt x="13571" y="55021"/>
                  <a:pt x="13683" y="55021"/>
                </a:cubicBezTo>
                <a:cubicBezTo>
                  <a:pt x="13708" y="55021"/>
                  <a:pt x="13735" y="55018"/>
                  <a:pt x="13763" y="55011"/>
                </a:cubicBezTo>
                <a:lnTo>
                  <a:pt x="13914" y="54860"/>
                </a:lnTo>
                <a:cubicBezTo>
                  <a:pt x="13914" y="54822"/>
                  <a:pt x="13914" y="54784"/>
                  <a:pt x="13914" y="54784"/>
                </a:cubicBezTo>
                <a:lnTo>
                  <a:pt x="13800" y="54595"/>
                </a:lnTo>
                <a:cubicBezTo>
                  <a:pt x="13763" y="54595"/>
                  <a:pt x="13687" y="54557"/>
                  <a:pt x="13649" y="54557"/>
                </a:cubicBezTo>
                <a:cubicBezTo>
                  <a:pt x="13584" y="54535"/>
                  <a:pt x="13518" y="54513"/>
                  <a:pt x="13453" y="54513"/>
                </a:cubicBezTo>
                <a:close/>
                <a:moveTo>
                  <a:pt x="62534" y="54671"/>
                </a:moveTo>
                <a:lnTo>
                  <a:pt x="62383" y="54822"/>
                </a:lnTo>
                <a:cubicBezTo>
                  <a:pt x="62345" y="54860"/>
                  <a:pt x="62270" y="54897"/>
                  <a:pt x="62270" y="55011"/>
                </a:cubicBezTo>
                <a:lnTo>
                  <a:pt x="62345" y="55124"/>
                </a:lnTo>
                <a:cubicBezTo>
                  <a:pt x="62421" y="55124"/>
                  <a:pt x="62497" y="55124"/>
                  <a:pt x="62572" y="55086"/>
                </a:cubicBezTo>
                <a:cubicBezTo>
                  <a:pt x="62648" y="55049"/>
                  <a:pt x="62723" y="54973"/>
                  <a:pt x="62723" y="54860"/>
                </a:cubicBezTo>
                <a:cubicBezTo>
                  <a:pt x="62723" y="54784"/>
                  <a:pt x="62648" y="54708"/>
                  <a:pt x="62534" y="54671"/>
                </a:cubicBezTo>
                <a:close/>
                <a:moveTo>
                  <a:pt x="17797" y="54646"/>
                </a:moveTo>
                <a:cubicBezTo>
                  <a:pt x="17731" y="54646"/>
                  <a:pt x="17659" y="54655"/>
                  <a:pt x="17581" y="54671"/>
                </a:cubicBezTo>
                <a:lnTo>
                  <a:pt x="17468" y="54784"/>
                </a:lnTo>
                <a:cubicBezTo>
                  <a:pt x="17468" y="54973"/>
                  <a:pt x="17543" y="55086"/>
                  <a:pt x="17732" y="55124"/>
                </a:cubicBezTo>
                <a:cubicBezTo>
                  <a:pt x="17770" y="55134"/>
                  <a:pt x="17810" y="55138"/>
                  <a:pt x="17851" y="55138"/>
                </a:cubicBezTo>
                <a:cubicBezTo>
                  <a:pt x="17971" y="55138"/>
                  <a:pt x="18092" y="55096"/>
                  <a:pt x="18148" y="55011"/>
                </a:cubicBezTo>
                <a:lnTo>
                  <a:pt x="18186" y="54935"/>
                </a:lnTo>
                <a:cubicBezTo>
                  <a:pt x="18148" y="54822"/>
                  <a:pt x="18110" y="54746"/>
                  <a:pt x="18035" y="54708"/>
                </a:cubicBezTo>
                <a:cubicBezTo>
                  <a:pt x="17968" y="54664"/>
                  <a:pt x="17889" y="54646"/>
                  <a:pt x="17797" y="54646"/>
                </a:cubicBezTo>
                <a:close/>
                <a:moveTo>
                  <a:pt x="63631" y="54671"/>
                </a:moveTo>
                <a:cubicBezTo>
                  <a:pt x="63593" y="54671"/>
                  <a:pt x="63517" y="54671"/>
                  <a:pt x="63442" y="54784"/>
                </a:cubicBezTo>
                <a:lnTo>
                  <a:pt x="63480" y="54973"/>
                </a:lnTo>
                <a:cubicBezTo>
                  <a:pt x="63480" y="54973"/>
                  <a:pt x="63517" y="54973"/>
                  <a:pt x="63517" y="55011"/>
                </a:cubicBezTo>
                <a:cubicBezTo>
                  <a:pt x="63593" y="55086"/>
                  <a:pt x="63669" y="55162"/>
                  <a:pt x="63820" y="55162"/>
                </a:cubicBezTo>
                <a:lnTo>
                  <a:pt x="63971" y="55011"/>
                </a:lnTo>
                <a:lnTo>
                  <a:pt x="63933" y="54973"/>
                </a:lnTo>
                <a:cubicBezTo>
                  <a:pt x="63896" y="54860"/>
                  <a:pt x="63782" y="54708"/>
                  <a:pt x="63631" y="54671"/>
                </a:cubicBezTo>
                <a:close/>
                <a:moveTo>
                  <a:pt x="1324" y="54746"/>
                </a:moveTo>
                <a:lnTo>
                  <a:pt x="1135" y="54860"/>
                </a:lnTo>
                <a:cubicBezTo>
                  <a:pt x="1135" y="54860"/>
                  <a:pt x="1097" y="54897"/>
                  <a:pt x="1097" y="54973"/>
                </a:cubicBezTo>
                <a:lnTo>
                  <a:pt x="1097" y="55011"/>
                </a:lnTo>
                <a:lnTo>
                  <a:pt x="1210" y="55124"/>
                </a:lnTo>
                <a:lnTo>
                  <a:pt x="1324" y="55124"/>
                </a:lnTo>
                <a:cubicBezTo>
                  <a:pt x="1351" y="55151"/>
                  <a:pt x="1415" y="55178"/>
                  <a:pt x="1504" y="55178"/>
                </a:cubicBezTo>
                <a:cubicBezTo>
                  <a:pt x="1541" y="55178"/>
                  <a:pt x="1582" y="55173"/>
                  <a:pt x="1626" y="55162"/>
                </a:cubicBezTo>
                <a:lnTo>
                  <a:pt x="1740" y="55049"/>
                </a:lnTo>
                <a:cubicBezTo>
                  <a:pt x="1740" y="54822"/>
                  <a:pt x="1475" y="54784"/>
                  <a:pt x="1362" y="54746"/>
                </a:cubicBezTo>
                <a:close/>
                <a:moveTo>
                  <a:pt x="31154" y="55219"/>
                </a:moveTo>
                <a:cubicBezTo>
                  <a:pt x="31156" y="55238"/>
                  <a:pt x="31162" y="55238"/>
                  <a:pt x="31192" y="55238"/>
                </a:cubicBezTo>
                <a:lnTo>
                  <a:pt x="31154" y="55219"/>
                </a:lnTo>
                <a:close/>
                <a:moveTo>
                  <a:pt x="89038" y="54822"/>
                </a:moveTo>
                <a:cubicBezTo>
                  <a:pt x="88886" y="54822"/>
                  <a:pt x="88735" y="54822"/>
                  <a:pt x="88660" y="54973"/>
                </a:cubicBezTo>
                <a:lnTo>
                  <a:pt x="88773" y="55124"/>
                </a:lnTo>
                <a:cubicBezTo>
                  <a:pt x="88735" y="55124"/>
                  <a:pt x="88697" y="55086"/>
                  <a:pt x="88697" y="55086"/>
                </a:cubicBezTo>
                <a:cubicBezTo>
                  <a:pt x="88697" y="55124"/>
                  <a:pt x="88697" y="55124"/>
                  <a:pt x="88697" y="55162"/>
                </a:cubicBezTo>
                <a:lnTo>
                  <a:pt x="88811" y="55275"/>
                </a:lnTo>
                <a:cubicBezTo>
                  <a:pt x="88855" y="55287"/>
                  <a:pt x="88893" y="55291"/>
                  <a:pt x="88925" y="55291"/>
                </a:cubicBezTo>
                <a:cubicBezTo>
                  <a:pt x="89003" y="55291"/>
                  <a:pt x="89049" y="55264"/>
                  <a:pt x="89075" y="55238"/>
                </a:cubicBezTo>
                <a:lnTo>
                  <a:pt x="89264" y="55162"/>
                </a:lnTo>
                <a:cubicBezTo>
                  <a:pt x="89302" y="55124"/>
                  <a:pt x="89302" y="55086"/>
                  <a:pt x="89302" y="55049"/>
                </a:cubicBezTo>
                <a:cubicBezTo>
                  <a:pt x="89302" y="54935"/>
                  <a:pt x="89189" y="54860"/>
                  <a:pt x="89038" y="54822"/>
                </a:cubicBezTo>
                <a:close/>
                <a:moveTo>
                  <a:pt x="31305" y="54973"/>
                </a:moveTo>
                <a:cubicBezTo>
                  <a:pt x="31268" y="54973"/>
                  <a:pt x="31230" y="54973"/>
                  <a:pt x="31192" y="55011"/>
                </a:cubicBezTo>
                <a:cubicBezTo>
                  <a:pt x="31116" y="55049"/>
                  <a:pt x="31078" y="55086"/>
                  <a:pt x="31078" y="55162"/>
                </a:cubicBezTo>
                <a:lnTo>
                  <a:pt x="31116" y="55200"/>
                </a:lnTo>
                <a:lnTo>
                  <a:pt x="31154" y="55219"/>
                </a:lnTo>
                <a:lnTo>
                  <a:pt x="31154" y="55219"/>
                </a:lnTo>
                <a:cubicBezTo>
                  <a:pt x="31154" y="55214"/>
                  <a:pt x="31154" y="55208"/>
                  <a:pt x="31154" y="55200"/>
                </a:cubicBezTo>
                <a:lnTo>
                  <a:pt x="31154" y="55200"/>
                </a:lnTo>
                <a:lnTo>
                  <a:pt x="31305" y="55313"/>
                </a:lnTo>
                <a:lnTo>
                  <a:pt x="31419" y="55313"/>
                </a:lnTo>
                <a:lnTo>
                  <a:pt x="31532" y="55275"/>
                </a:lnTo>
                <a:cubicBezTo>
                  <a:pt x="31570" y="55238"/>
                  <a:pt x="31570" y="55200"/>
                  <a:pt x="31570" y="55162"/>
                </a:cubicBezTo>
                <a:cubicBezTo>
                  <a:pt x="31570" y="55049"/>
                  <a:pt x="31457" y="54973"/>
                  <a:pt x="31305" y="54973"/>
                </a:cubicBezTo>
                <a:close/>
                <a:moveTo>
                  <a:pt x="39774" y="55086"/>
                </a:moveTo>
                <a:cubicBezTo>
                  <a:pt x="39623" y="55086"/>
                  <a:pt x="39510" y="55162"/>
                  <a:pt x="39510" y="55275"/>
                </a:cubicBezTo>
                <a:lnTo>
                  <a:pt x="39661" y="55275"/>
                </a:lnTo>
                <a:cubicBezTo>
                  <a:pt x="39661" y="55275"/>
                  <a:pt x="39661" y="55313"/>
                  <a:pt x="39661" y="55313"/>
                </a:cubicBezTo>
                <a:lnTo>
                  <a:pt x="39850" y="55313"/>
                </a:lnTo>
                <a:cubicBezTo>
                  <a:pt x="39850" y="55313"/>
                  <a:pt x="39850" y="55275"/>
                  <a:pt x="39850" y="55275"/>
                </a:cubicBezTo>
                <a:lnTo>
                  <a:pt x="40001" y="55275"/>
                </a:lnTo>
                <a:cubicBezTo>
                  <a:pt x="40001" y="55200"/>
                  <a:pt x="39963" y="55162"/>
                  <a:pt x="39925" y="55124"/>
                </a:cubicBezTo>
                <a:cubicBezTo>
                  <a:pt x="39850" y="55086"/>
                  <a:pt x="39812" y="55086"/>
                  <a:pt x="39774" y="55086"/>
                </a:cubicBezTo>
                <a:close/>
                <a:moveTo>
                  <a:pt x="84614" y="54822"/>
                </a:moveTo>
                <a:lnTo>
                  <a:pt x="84425" y="54973"/>
                </a:lnTo>
                <a:cubicBezTo>
                  <a:pt x="84425" y="55011"/>
                  <a:pt x="84425" y="55049"/>
                  <a:pt x="84425" y="55049"/>
                </a:cubicBezTo>
                <a:cubicBezTo>
                  <a:pt x="84387" y="55086"/>
                  <a:pt x="84387" y="55124"/>
                  <a:pt x="84387" y="55162"/>
                </a:cubicBezTo>
                <a:cubicBezTo>
                  <a:pt x="84387" y="55275"/>
                  <a:pt x="84538" y="55313"/>
                  <a:pt x="84576" y="55313"/>
                </a:cubicBezTo>
                <a:lnTo>
                  <a:pt x="84765" y="55162"/>
                </a:lnTo>
                <a:cubicBezTo>
                  <a:pt x="84765" y="55162"/>
                  <a:pt x="84765" y="55124"/>
                  <a:pt x="84765" y="55086"/>
                </a:cubicBezTo>
                <a:cubicBezTo>
                  <a:pt x="84803" y="55086"/>
                  <a:pt x="84803" y="55049"/>
                  <a:pt x="84803" y="55011"/>
                </a:cubicBezTo>
                <a:cubicBezTo>
                  <a:pt x="84803" y="54897"/>
                  <a:pt x="84652" y="54860"/>
                  <a:pt x="84614" y="54822"/>
                </a:cubicBezTo>
                <a:close/>
                <a:moveTo>
                  <a:pt x="61665" y="54784"/>
                </a:moveTo>
                <a:cubicBezTo>
                  <a:pt x="61551" y="54784"/>
                  <a:pt x="61325" y="54822"/>
                  <a:pt x="61249" y="55011"/>
                </a:cubicBezTo>
                <a:lnTo>
                  <a:pt x="61400" y="55162"/>
                </a:lnTo>
                <a:cubicBezTo>
                  <a:pt x="61400" y="55162"/>
                  <a:pt x="61438" y="55200"/>
                  <a:pt x="61438" y="55238"/>
                </a:cubicBezTo>
                <a:cubicBezTo>
                  <a:pt x="61476" y="55313"/>
                  <a:pt x="61551" y="55389"/>
                  <a:pt x="61665" y="55389"/>
                </a:cubicBezTo>
                <a:cubicBezTo>
                  <a:pt x="61778" y="55389"/>
                  <a:pt x="61854" y="55313"/>
                  <a:pt x="61892" y="55275"/>
                </a:cubicBezTo>
                <a:lnTo>
                  <a:pt x="61816" y="55086"/>
                </a:lnTo>
                <a:cubicBezTo>
                  <a:pt x="61854" y="55086"/>
                  <a:pt x="61892" y="55124"/>
                  <a:pt x="61892" y="55200"/>
                </a:cubicBezTo>
                <a:cubicBezTo>
                  <a:pt x="61892" y="55200"/>
                  <a:pt x="61892" y="55200"/>
                  <a:pt x="61892" y="55162"/>
                </a:cubicBezTo>
                <a:lnTo>
                  <a:pt x="61854" y="55011"/>
                </a:lnTo>
                <a:lnTo>
                  <a:pt x="61778" y="54973"/>
                </a:lnTo>
                <a:cubicBezTo>
                  <a:pt x="61778" y="54973"/>
                  <a:pt x="61778" y="54973"/>
                  <a:pt x="61778" y="54935"/>
                </a:cubicBezTo>
                <a:lnTo>
                  <a:pt x="61665" y="54784"/>
                </a:lnTo>
                <a:close/>
                <a:moveTo>
                  <a:pt x="9453" y="55049"/>
                </a:moveTo>
                <a:cubicBezTo>
                  <a:pt x="9377" y="55049"/>
                  <a:pt x="9150" y="55086"/>
                  <a:pt x="9150" y="55275"/>
                </a:cubicBezTo>
                <a:lnTo>
                  <a:pt x="9188" y="55389"/>
                </a:lnTo>
                <a:cubicBezTo>
                  <a:pt x="9256" y="55457"/>
                  <a:pt x="9324" y="55471"/>
                  <a:pt x="9384" y="55471"/>
                </a:cubicBezTo>
                <a:cubicBezTo>
                  <a:pt x="9424" y="55471"/>
                  <a:pt x="9460" y="55465"/>
                  <a:pt x="9490" y="55465"/>
                </a:cubicBezTo>
                <a:lnTo>
                  <a:pt x="9755" y="55389"/>
                </a:lnTo>
                <a:lnTo>
                  <a:pt x="9755" y="55351"/>
                </a:lnTo>
                <a:cubicBezTo>
                  <a:pt x="9755" y="55238"/>
                  <a:pt x="9717" y="55162"/>
                  <a:pt x="9642" y="55086"/>
                </a:cubicBezTo>
                <a:lnTo>
                  <a:pt x="9528" y="55049"/>
                </a:lnTo>
                <a:close/>
                <a:moveTo>
                  <a:pt x="18253" y="55071"/>
                </a:moveTo>
                <a:cubicBezTo>
                  <a:pt x="18230" y="55071"/>
                  <a:pt x="18208" y="55075"/>
                  <a:pt x="18186" y="55086"/>
                </a:cubicBezTo>
                <a:cubicBezTo>
                  <a:pt x="18073" y="55162"/>
                  <a:pt x="18035" y="55351"/>
                  <a:pt x="18148" y="55465"/>
                </a:cubicBezTo>
                <a:cubicBezTo>
                  <a:pt x="18173" y="55465"/>
                  <a:pt x="18215" y="55481"/>
                  <a:pt x="18252" y="55481"/>
                </a:cubicBezTo>
                <a:cubicBezTo>
                  <a:pt x="18270" y="55481"/>
                  <a:pt x="18287" y="55477"/>
                  <a:pt x="18300" y="55465"/>
                </a:cubicBezTo>
                <a:lnTo>
                  <a:pt x="18375" y="55427"/>
                </a:lnTo>
                <a:lnTo>
                  <a:pt x="18300" y="55427"/>
                </a:lnTo>
                <a:lnTo>
                  <a:pt x="18489" y="55313"/>
                </a:lnTo>
                <a:lnTo>
                  <a:pt x="18489" y="55200"/>
                </a:lnTo>
                <a:lnTo>
                  <a:pt x="18413" y="55124"/>
                </a:lnTo>
                <a:cubicBezTo>
                  <a:pt x="18359" y="55098"/>
                  <a:pt x="18306" y="55071"/>
                  <a:pt x="18253" y="55071"/>
                </a:cubicBezTo>
                <a:close/>
                <a:moveTo>
                  <a:pt x="87336" y="55086"/>
                </a:moveTo>
                <a:lnTo>
                  <a:pt x="87072" y="55162"/>
                </a:lnTo>
                <a:cubicBezTo>
                  <a:pt x="87072" y="55162"/>
                  <a:pt x="87072" y="55162"/>
                  <a:pt x="87034" y="55200"/>
                </a:cubicBezTo>
                <a:cubicBezTo>
                  <a:pt x="86996" y="55238"/>
                  <a:pt x="86958" y="55275"/>
                  <a:pt x="86958" y="55351"/>
                </a:cubicBezTo>
                <a:cubicBezTo>
                  <a:pt x="86958" y="55389"/>
                  <a:pt x="86996" y="55465"/>
                  <a:pt x="87147" y="55465"/>
                </a:cubicBezTo>
                <a:lnTo>
                  <a:pt x="87298" y="55389"/>
                </a:lnTo>
                <a:lnTo>
                  <a:pt x="87298" y="55389"/>
                </a:lnTo>
                <a:cubicBezTo>
                  <a:pt x="87298" y="55389"/>
                  <a:pt x="87298" y="55427"/>
                  <a:pt x="87261" y="55427"/>
                </a:cubicBezTo>
                <a:cubicBezTo>
                  <a:pt x="87242" y="55446"/>
                  <a:pt x="87223" y="55446"/>
                  <a:pt x="87209" y="55446"/>
                </a:cubicBezTo>
                <a:cubicBezTo>
                  <a:pt x="87194" y="55446"/>
                  <a:pt x="87185" y="55446"/>
                  <a:pt x="87185" y="55465"/>
                </a:cubicBezTo>
                <a:cubicBezTo>
                  <a:pt x="87235" y="55465"/>
                  <a:pt x="87303" y="55498"/>
                  <a:pt x="87387" y="55498"/>
                </a:cubicBezTo>
                <a:cubicBezTo>
                  <a:pt x="87429" y="55498"/>
                  <a:pt x="87475" y="55490"/>
                  <a:pt x="87525" y="55465"/>
                </a:cubicBezTo>
                <a:lnTo>
                  <a:pt x="87601" y="55389"/>
                </a:lnTo>
                <a:cubicBezTo>
                  <a:pt x="87601" y="55351"/>
                  <a:pt x="87601" y="55313"/>
                  <a:pt x="87601" y="55313"/>
                </a:cubicBezTo>
                <a:cubicBezTo>
                  <a:pt x="87601" y="55124"/>
                  <a:pt x="87412" y="55086"/>
                  <a:pt x="87374" y="55086"/>
                </a:cubicBezTo>
                <a:close/>
                <a:moveTo>
                  <a:pt x="17392" y="55049"/>
                </a:moveTo>
                <a:lnTo>
                  <a:pt x="17241" y="55200"/>
                </a:lnTo>
                <a:cubicBezTo>
                  <a:pt x="17241" y="55200"/>
                  <a:pt x="17241" y="55238"/>
                  <a:pt x="17241" y="55238"/>
                </a:cubicBezTo>
                <a:cubicBezTo>
                  <a:pt x="17203" y="55275"/>
                  <a:pt x="17165" y="55313"/>
                  <a:pt x="17165" y="55389"/>
                </a:cubicBezTo>
                <a:cubicBezTo>
                  <a:pt x="17165" y="55427"/>
                  <a:pt x="17203" y="55502"/>
                  <a:pt x="17354" y="55540"/>
                </a:cubicBezTo>
                <a:lnTo>
                  <a:pt x="17468" y="55502"/>
                </a:lnTo>
                <a:cubicBezTo>
                  <a:pt x="17543" y="55465"/>
                  <a:pt x="17657" y="55351"/>
                  <a:pt x="17657" y="55238"/>
                </a:cubicBezTo>
                <a:cubicBezTo>
                  <a:pt x="17657" y="55200"/>
                  <a:pt x="17657" y="55124"/>
                  <a:pt x="17619" y="55124"/>
                </a:cubicBezTo>
                <a:cubicBezTo>
                  <a:pt x="17543" y="55049"/>
                  <a:pt x="17468" y="55049"/>
                  <a:pt x="17392" y="55049"/>
                </a:cubicBezTo>
                <a:close/>
                <a:moveTo>
                  <a:pt x="70890" y="55238"/>
                </a:moveTo>
                <a:cubicBezTo>
                  <a:pt x="70814" y="55238"/>
                  <a:pt x="70663" y="55275"/>
                  <a:pt x="70625" y="55389"/>
                </a:cubicBezTo>
                <a:lnTo>
                  <a:pt x="70776" y="55540"/>
                </a:lnTo>
                <a:cubicBezTo>
                  <a:pt x="70739" y="55540"/>
                  <a:pt x="70701" y="55503"/>
                  <a:pt x="70701" y="55502"/>
                </a:cubicBezTo>
                <a:lnTo>
                  <a:pt x="70701" y="55502"/>
                </a:lnTo>
                <a:cubicBezTo>
                  <a:pt x="70739" y="55540"/>
                  <a:pt x="70739" y="55616"/>
                  <a:pt x="70852" y="55654"/>
                </a:cubicBezTo>
                <a:lnTo>
                  <a:pt x="71041" y="55540"/>
                </a:lnTo>
                <a:cubicBezTo>
                  <a:pt x="71041" y="55502"/>
                  <a:pt x="71079" y="55465"/>
                  <a:pt x="71079" y="55389"/>
                </a:cubicBezTo>
                <a:lnTo>
                  <a:pt x="71079" y="55351"/>
                </a:lnTo>
                <a:lnTo>
                  <a:pt x="70928" y="55238"/>
                </a:lnTo>
                <a:close/>
                <a:moveTo>
                  <a:pt x="63555" y="55502"/>
                </a:moveTo>
                <a:cubicBezTo>
                  <a:pt x="63480" y="55502"/>
                  <a:pt x="63404" y="55502"/>
                  <a:pt x="63328" y="55540"/>
                </a:cubicBezTo>
                <a:cubicBezTo>
                  <a:pt x="63253" y="55616"/>
                  <a:pt x="63253" y="55691"/>
                  <a:pt x="63291" y="55767"/>
                </a:cubicBezTo>
                <a:lnTo>
                  <a:pt x="63404" y="55843"/>
                </a:lnTo>
                <a:cubicBezTo>
                  <a:pt x="63435" y="55846"/>
                  <a:pt x="63463" y="55848"/>
                  <a:pt x="63489" y="55848"/>
                </a:cubicBezTo>
                <a:cubicBezTo>
                  <a:pt x="63751" y="55848"/>
                  <a:pt x="63782" y="55688"/>
                  <a:pt x="63782" y="55654"/>
                </a:cubicBezTo>
                <a:lnTo>
                  <a:pt x="63631" y="55502"/>
                </a:lnTo>
                <a:close/>
                <a:moveTo>
                  <a:pt x="19661" y="55313"/>
                </a:moveTo>
                <a:cubicBezTo>
                  <a:pt x="19396" y="55313"/>
                  <a:pt x="19169" y="55389"/>
                  <a:pt x="19056" y="55578"/>
                </a:cubicBezTo>
                <a:lnTo>
                  <a:pt x="19207" y="55729"/>
                </a:lnTo>
                <a:cubicBezTo>
                  <a:pt x="19207" y="55767"/>
                  <a:pt x="19245" y="55767"/>
                  <a:pt x="19245" y="55805"/>
                </a:cubicBezTo>
                <a:cubicBezTo>
                  <a:pt x="19320" y="55880"/>
                  <a:pt x="19434" y="55880"/>
                  <a:pt x="19509" y="55880"/>
                </a:cubicBezTo>
                <a:lnTo>
                  <a:pt x="19585" y="55880"/>
                </a:lnTo>
                <a:cubicBezTo>
                  <a:pt x="19585" y="55880"/>
                  <a:pt x="19585" y="55880"/>
                  <a:pt x="19547" y="55843"/>
                </a:cubicBezTo>
                <a:lnTo>
                  <a:pt x="19547" y="55843"/>
                </a:lnTo>
                <a:lnTo>
                  <a:pt x="19774" y="55880"/>
                </a:lnTo>
                <a:cubicBezTo>
                  <a:pt x="19850" y="55805"/>
                  <a:pt x="19850" y="55654"/>
                  <a:pt x="19850" y="55616"/>
                </a:cubicBezTo>
                <a:cubicBezTo>
                  <a:pt x="19850" y="55540"/>
                  <a:pt x="19850" y="55427"/>
                  <a:pt x="19774" y="55351"/>
                </a:cubicBezTo>
                <a:lnTo>
                  <a:pt x="19661" y="55313"/>
                </a:lnTo>
                <a:close/>
                <a:moveTo>
                  <a:pt x="39699" y="55616"/>
                </a:moveTo>
                <a:cubicBezTo>
                  <a:pt x="39472" y="55616"/>
                  <a:pt x="39396" y="55691"/>
                  <a:pt x="39434" y="55843"/>
                </a:cubicBezTo>
                <a:lnTo>
                  <a:pt x="39547" y="55956"/>
                </a:lnTo>
                <a:lnTo>
                  <a:pt x="39661" y="55956"/>
                </a:lnTo>
                <a:lnTo>
                  <a:pt x="39812" y="55843"/>
                </a:lnTo>
                <a:cubicBezTo>
                  <a:pt x="39812" y="55843"/>
                  <a:pt x="39850" y="55805"/>
                  <a:pt x="39850" y="55767"/>
                </a:cubicBezTo>
                <a:lnTo>
                  <a:pt x="39699" y="55616"/>
                </a:lnTo>
                <a:close/>
                <a:moveTo>
                  <a:pt x="85937" y="55616"/>
                </a:moveTo>
                <a:lnTo>
                  <a:pt x="85786" y="55654"/>
                </a:lnTo>
                <a:cubicBezTo>
                  <a:pt x="85711" y="55654"/>
                  <a:pt x="85521" y="55691"/>
                  <a:pt x="85521" y="55956"/>
                </a:cubicBezTo>
                <a:lnTo>
                  <a:pt x="85559" y="56032"/>
                </a:lnTo>
                <a:cubicBezTo>
                  <a:pt x="85626" y="56076"/>
                  <a:pt x="85692" y="56094"/>
                  <a:pt x="85766" y="56094"/>
                </a:cubicBezTo>
                <a:cubicBezTo>
                  <a:pt x="85819" y="56094"/>
                  <a:pt x="85875" y="56085"/>
                  <a:pt x="85937" y="56069"/>
                </a:cubicBezTo>
                <a:cubicBezTo>
                  <a:pt x="86051" y="56032"/>
                  <a:pt x="86126" y="55918"/>
                  <a:pt x="86126" y="55843"/>
                </a:cubicBezTo>
                <a:cubicBezTo>
                  <a:pt x="86126" y="55729"/>
                  <a:pt x="86051" y="55654"/>
                  <a:pt x="85937" y="55616"/>
                </a:cubicBezTo>
                <a:close/>
                <a:moveTo>
                  <a:pt x="14254" y="55502"/>
                </a:moveTo>
                <a:cubicBezTo>
                  <a:pt x="14141" y="55502"/>
                  <a:pt x="13876" y="55540"/>
                  <a:pt x="13876" y="55880"/>
                </a:cubicBezTo>
                <a:cubicBezTo>
                  <a:pt x="13876" y="55918"/>
                  <a:pt x="13876" y="55956"/>
                  <a:pt x="13876" y="55994"/>
                </a:cubicBezTo>
                <a:lnTo>
                  <a:pt x="13989" y="56107"/>
                </a:lnTo>
                <a:cubicBezTo>
                  <a:pt x="14065" y="56107"/>
                  <a:pt x="14178" y="56107"/>
                  <a:pt x="14292" y="56032"/>
                </a:cubicBezTo>
                <a:cubicBezTo>
                  <a:pt x="14330" y="55994"/>
                  <a:pt x="14368" y="55918"/>
                  <a:pt x="14330" y="55805"/>
                </a:cubicBezTo>
                <a:cubicBezTo>
                  <a:pt x="14330" y="55767"/>
                  <a:pt x="14330" y="55729"/>
                  <a:pt x="14368" y="55691"/>
                </a:cubicBezTo>
                <a:lnTo>
                  <a:pt x="14254" y="55502"/>
                </a:lnTo>
                <a:close/>
                <a:moveTo>
                  <a:pt x="40228" y="55767"/>
                </a:moveTo>
                <a:lnTo>
                  <a:pt x="40077" y="55880"/>
                </a:lnTo>
                <a:cubicBezTo>
                  <a:pt x="40039" y="56069"/>
                  <a:pt x="40152" y="56183"/>
                  <a:pt x="40304" y="56221"/>
                </a:cubicBezTo>
                <a:lnTo>
                  <a:pt x="40455" y="56107"/>
                </a:lnTo>
                <a:cubicBezTo>
                  <a:pt x="40455" y="56107"/>
                  <a:pt x="40493" y="56107"/>
                  <a:pt x="40493" y="56069"/>
                </a:cubicBezTo>
                <a:cubicBezTo>
                  <a:pt x="40493" y="56069"/>
                  <a:pt x="40530" y="55994"/>
                  <a:pt x="40530" y="55918"/>
                </a:cubicBezTo>
                <a:cubicBezTo>
                  <a:pt x="40530" y="55918"/>
                  <a:pt x="40530" y="55880"/>
                  <a:pt x="40530" y="55843"/>
                </a:cubicBezTo>
                <a:lnTo>
                  <a:pt x="40379" y="55767"/>
                </a:lnTo>
                <a:close/>
                <a:moveTo>
                  <a:pt x="90399" y="55880"/>
                </a:moveTo>
                <a:cubicBezTo>
                  <a:pt x="90285" y="55880"/>
                  <a:pt x="90172" y="55918"/>
                  <a:pt x="90172" y="56069"/>
                </a:cubicBezTo>
                <a:lnTo>
                  <a:pt x="90285" y="56221"/>
                </a:lnTo>
                <a:cubicBezTo>
                  <a:pt x="90399" y="56221"/>
                  <a:pt x="90474" y="56221"/>
                  <a:pt x="90550" y="56145"/>
                </a:cubicBezTo>
                <a:lnTo>
                  <a:pt x="90588" y="56032"/>
                </a:lnTo>
                <a:cubicBezTo>
                  <a:pt x="90588" y="55956"/>
                  <a:pt x="90512" y="55880"/>
                  <a:pt x="90399" y="55880"/>
                </a:cubicBezTo>
                <a:close/>
                <a:moveTo>
                  <a:pt x="14661" y="55875"/>
                </a:moveTo>
                <a:cubicBezTo>
                  <a:pt x="14399" y="55875"/>
                  <a:pt x="14364" y="56035"/>
                  <a:pt x="14330" y="56069"/>
                </a:cubicBezTo>
                <a:lnTo>
                  <a:pt x="14481" y="56221"/>
                </a:lnTo>
                <a:lnTo>
                  <a:pt x="14557" y="56221"/>
                </a:lnTo>
                <a:cubicBezTo>
                  <a:pt x="14594" y="56221"/>
                  <a:pt x="14632" y="56258"/>
                  <a:pt x="14746" y="56258"/>
                </a:cubicBezTo>
                <a:lnTo>
                  <a:pt x="14859" y="56145"/>
                </a:lnTo>
                <a:lnTo>
                  <a:pt x="14859" y="55994"/>
                </a:lnTo>
                <a:lnTo>
                  <a:pt x="14746" y="55880"/>
                </a:lnTo>
                <a:cubicBezTo>
                  <a:pt x="14715" y="55877"/>
                  <a:pt x="14687" y="55875"/>
                  <a:pt x="14661" y="55875"/>
                </a:cubicBezTo>
                <a:close/>
                <a:moveTo>
                  <a:pt x="63253" y="55805"/>
                </a:moveTo>
                <a:cubicBezTo>
                  <a:pt x="63026" y="55805"/>
                  <a:pt x="62950" y="55918"/>
                  <a:pt x="62875" y="56032"/>
                </a:cubicBezTo>
                <a:lnTo>
                  <a:pt x="62875" y="56183"/>
                </a:lnTo>
                <a:cubicBezTo>
                  <a:pt x="62958" y="56238"/>
                  <a:pt x="63041" y="56273"/>
                  <a:pt x="63124" y="56273"/>
                </a:cubicBezTo>
                <a:cubicBezTo>
                  <a:pt x="63154" y="56273"/>
                  <a:pt x="63185" y="56269"/>
                  <a:pt x="63215" y="56258"/>
                </a:cubicBezTo>
                <a:cubicBezTo>
                  <a:pt x="63328" y="56221"/>
                  <a:pt x="63404" y="56107"/>
                  <a:pt x="63404" y="55994"/>
                </a:cubicBezTo>
                <a:cubicBezTo>
                  <a:pt x="63404" y="55956"/>
                  <a:pt x="63366" y="55880"/>
                  <a:pt x="63328" y="55843"/>
                </a:cubicBezTo>
                <a:lnTo>
                  <a:pt x="63253" y="55805"/>
                </a:lnTo>
                <a:close/>
                <a:moveTo>
                  <a:pt x="19472" y="55918"/>
                </a:moveTo>
                <a:lnTo>
                  <a:pt x="19358" y="56032"/>
                </a:lnTo>
                <a:cubicBezTo>
                  <a:pt x="19283" y="55994"/>
                  <a:pt x="19245" y="55994"/>
                  <a:pt x="19169" y="55994"/>
                </a:cubicBezTo>
                <a:cubicBezTo>
                  <a:pt x="19156" y="55987"/>
                  <a:pt x="19141" y="55984"/>
                  <a:pt x="19125" y="55984"/>
                </a:cubicBezTo>
                <a:cubicBezTo>
                  <a:pt x="19046" y="55984"/>
                  <a:pt x="18942" y="56058"/>
                  <a:pt x="18942" y="56183"/>
                </a:cubicBezTo>
                <a:lnTo>
                  <a:pt x="19056" y="56334"/>
                </a:lnTo>
                <a:cubicBezTo>
                  <a:pt x="19093" y="56334"/>
                  <a:pt x="19131" y="56410"/>
                  <a:pt x="19207" y="56410"/>
                </a:cubicBezTo>
                <a:lnTo>
                  <a:pt x="19320" y="56372"/>
                </a:lnTo>
                <a:cubicBezTo>
                  <a:pt x="19358" y="56372"/>
                  <a:pt x="19396" y="56334"/>
                  <a:pt x="19396" y="56296"/>
                </a:cubicBezTo>
                <a:cubicBezTo>
                  <a:pt x="19434" y="56315"/>
                  <a:pt x="19462" y="56325"/>
                  <a:pt x="19490" y="56325"/>
                </a:cubicBezTo>
                <a:cubicBezTo>
                  <a:pt x="19519" y="56325"/>
                  <a:pt x="19547" y="56315"/>
                  <a:pt x="19585" y="56296"/>
                </a:cubicBezTo>
                <a:cubicBezTo>
                  <a:pt x="19661" y="56258"/>
                  <a:pt x="19698" y="56183"/>
                  <a:pt x="19698" y="56107"/>
                </a:cubicBezTo>
                <a:cubicBezTo>
                  <a:pt x="19698" y="56032"/>
                  <a:pt x="19661" y="55994"/>
                  <a:pt x="19623" y="55956"/>
                </a:cubicBezTo>
                <a:cubicBezTo>
                  <a:pt x="19585" y="55918"/>
                  <a:pt x="19509" y="55918"/>
                  <a:pt x="19472" y="55918"/>
                </a:cubicBezTo>
                <a:close/>
                <a:moveTo>
                  <a:pt x="51532" y="55767"/>
                </a:moveTo>
                <a:lnTo>
                  <a:pt x="51419" y="55843"/>
                </a:lnTo>
                <a:cubicBezTo>
                  <a:pt x="51381" y="55956"/>
                  <a:pt x="51306" y="56069"/>
                  <a:pt x="51306" y="56145"/>
                </a:cubicBezTo>
                <a:cubicBezTo>
                  <a:pt x="51306" y="56334"/>
                  <a:pt x="51419" y="56448"/>
                  <a:pt x="51646" y="56448"/>
                </a:cubicBezTo>
                <a:lnTo>
                  <a:pt x="51797" y="56372"/>
                </a:lnTo>
                <a:cubicBezTo>
                  <a:pt x="51797" y="56334"/>
                  <a:pt x="51835" y="56296"/>
                  <a:pt x="51873" y="56221"/>
                </a:cubicBezTo>
                <a:cubicBezTo>
                  <a:pt x="51910" y="56183"/>
                  <a:pt x="51986" y="56069"/>
                  <a:pt x="51986" y="55956"/>
                </a:cubicBezTo>
                <a:cubicBezTo>
                  <a:pt x="51986" y="55918"/>
                  <a:pt x="51986" y="55880"/>
                  <a:pt x="51986" y="55880"/>
                </a:cubicBezTo>
                <a:lnTo>
                  <a:pt x="51835" y="55767"/>
                </a:lnTo>
                <a:close/>
                <a:moveTo>
                  <a:pt x="18262" y="55654"/>
                </a:moveTo>
                <a:cubicBezTo>
                  <a:pt x="18224" y="55654"/>
                  <a:pt x="18110" y="55654"/>
                  <a:pt x="18035" y="55767"/>
                </a:cubicBezTo>
                <a:lnTo>
                  <a:pt x="18073" y="55843"/>
                </a:lnTo>
                <a:cubicBezTo>
                  <a:pt x="18035" y="55918"/>
                  <a:pt x="17997" y="55994"/>
                  <a:pt x="18035" y="56107"/>
                </a:cubicBezTo>
                <a:lnTo>
                  <a:pt x="18110" y="56145"/>
                </a:lnTo>
                <a:cubicBezTo>
                  <a:pt x="18035" y="56145"/>
                  <a:pt x="17959" y="56221"/>
                  <a:pt x="17959" y="56258"/>
                </a:cubicBezTo>
                <a:lnTo>
                  <a:pt x="18073" y="56410"/>
                </a:lnTo>
                <a:lnTo>
                  <a:pt x="18035" y="56410"/>
                </a:lnTo>
                <a:cubicBezTo>
                  <a:pt x="18110" y="56485"/>
                  <a:pt x="18186" y="56523"/>
                  <a:pt x="18300" y="56523"/>
                </a:cubicBezTo>
                <a:lnTo>
                  <a:pt x="18413" y="56448"/>
                </a:lnTo>
                <a:cubicBezTo>
                  <a:pt x="18413" y="56410"/>
                  <a:pt x="18413" y="56410"/>
                  <a:pt x="18413" y="56372"/>
                </a:cubicBezTo>
                <a:cubicBezTo>
                  <a:pt x="18413" y="56296"/>
                  <a:pt x="18375" y="56221"/>
                  <a:pt x="18300" y="56183"/>
                </a:cubicBezTo>
                <a:cubicBezTo>
                  <a:pt x="18337" y="56145"/>
                  <a:pt x="18375" y="56145"/>
                  <a:pt x="18375" y="56145"/>
                </a:cubicBezTo>
                <a:cubicBezTo>
                  <a:pt x="18451" y="56107"/>
                  <a:pt x="18489" y="56032"/>
                  <a:pt x="18489" y="55956"/>
                </a:cubicBezTo>
                <a:cubicBezTo>
                  <a:pt x="18489" y="55843"/>
                  <a:pt x="18413" y="55691"/>
                  <a:pt x="18262" y="55654"/>
                </a:cubicBezTo>
                <a:close/>
                <a:moveTo>
                  <a:pt x="53347" y="56069"/>
                </a:moveTo>
                <a:cubicBezTo>
                  <a:pt x="53196" y="56069"/>
                  <a:pt x="52893" y="56221"/>
                  <a:pt x="52856" y="56485"/>
                </a:cubicBezTo>
                <a:lnTo>
                  <a:pt x="52893" y="56599"/>
                </a:lnTo>
                <a:cubicBezTo>
                  <a:pt x="52950" y="56637"/>
                  <a:pt x="53007" y="56655"/>
                  <a:pt x="53068" y="56655"/>
                </a:cubicBezTo>
                <a:cubicBezTo>
                  <a:pt x="53130" y="56655"/>
                  <a:pt x="53196" y="56637"/>
                  <a:pt x="53272" y="56599"/>
                </a:cubicBezTo>
                <a:cubicBezTo>
                  <a:pt x="53423" y="56561"/>
                  <a:pt x="53536" y="56410"/>
                  <a:pt x="53536" y="56296"/>
                </a:cubicBezTo>
                <a:cubicBezTo>
                  <a:pt x="53536" y="56221"/>
                  <a:pt x="53498" y="56145"/>
                  <a:pt x="53461" y="56107"/>
                </a:cubicBezTo>
                <a:lnTo>
                  <a:pt x="53347" y="56069"/>
                </a:lnTo>
                <a:close/>
                <a:moveTo>
                  <a:pt x="87979" y="56372"/>
                </a:moveTo>
                <a:lnTo>
                  <a:pt x="87828" y="56448"/>
                </a:lnTo>
                <a:cubicBezTo>
                  <a:pt x="87752" y="56561"/>
                  <a:pt x="87752" y="56712"/>
                  <a:pt x="87866" y="56788"/>
                </a:cubicBezTo>
                <a:lnTo>
                  <a:pt x="88055" y="56750"/>
                </a:lnTo>
                <a:lnTo>
                  <a:pt x="88206" y="56674"/>
                </a:lnTo>
                <a:lnTo>
                  <a:pt x="88206" y="56561"/>
                </a:lnTo>
                <a:lnTo>
                  <a:pt x="88092" y="56448"/>
                </a:lnTo>
                <a:cubicBezTo>
                  <a:pt x="88055" y="56410"/>
                  <a:pt x="88017" y="56410"/>
                  <a:pt x="87979" y="56372"/>
                </a:cubicBezTo>
                <a:close/>
                <a:moveTo>
                  <a:pt x="57468" y="56485"/>
                </a:moveTo>
                <a:cubicBezTo>
                  <a:pt x="57355" y="56523"/>
                  <a:pt x="57241" y="56637"/>
                  <a:pt x="57241" y="56750"/>
                </a:cubicBezTo>
                <a:cubicBezTo>
                  <a:pt x="57241" y="56826"/>
                  <a:pt x="57279" y="56863"/>
                  <a:pt x="57393" y="56901"/>
                </a:cubicBezTo>
                <a:lnTo>
                  <a:pt x="57582" y="56826"/>
                </a:lnTo>
                <a:cubicBezTo>
                  <a:pt x="57582" y="56826"/>
                  <a:pt x="57582" y="56863"/>
                  <a:pt x="57582" y="56863"/>
                </a:cubicBezTo>
                <a:cubicBezTo>
                  <a:pt x="57619" y="56863"/>
                  <a:pt x="57771" y="56826"/>
                  <a:pt x="57771" y="56674"/>
                </a:cubicBezTo>
                <a:lnTo>
                  <a:pt x="57733" y="56599"/>
                </a:lnTo>
                <a:cubicBezTo>
                  <a:pt x="57695" y="56523"/>
                  <a:pt x="57582" y="56485"/>
                  <a:pt x="57468" y="56485"/>
                </a:cubicBezTo>
                <a:close/>
                <a:moveTo>
                  <a:pt x="13914" y="56599"/>
                </a:moveTo>
                <a:cubicBezTo>
                  <a:pt x="13838" y="56637"/>
                  <a:pt x="13763" y="56712"/>
                  <a:pt x="13763" y="56788"/>
                </a:cubicBezTo>
                <a:lnTo>
                  <a:pt x="13876" y="56939"/>
                </a:lnTo>
                <a:cubicBezTo>
                  <a:pt x="13906" y="56939"/>
                  <a:pt x="13961" y="56987"/>
                  <a:pt x="14039" y="56987"/>
                </a:cubicBezTo>
                <a:cubicBezTo>
                  <a:pt x="14059" y="56987"/>
                  <a:pt x="14080" y="56984"/>
                  <a:pt x="14103" y="56977"/>
                </a:cubicBezTo>
                <a:lnTo>
                  <a:pt x="14178" y="56863"/>
                </a:lnTo>
                <a:lnTo>
                  <a:pt x="14178" y="56750"/>
                </a:lnTo>
                <a:lnTo>
                  <a:pt x="14141" y="56674"/>
                </a:lnTo>
                <a:cubicBezTo>
                  <a:pt x="14065" y="56599"/>
                  <a:pt x="13989" y="56599"/>
                  <a:pt x="13914" y="56599"/>
                </a:cubicBezTo>
                <a:close/>
                <a:moveTo>
                  <a:pt x="80266" y="56599"/>
                </a:moveTo>
                <a:lnTo>
                  <a:pt x="80077" y="56750"/>
                </a:lnTo>
                <a:cubicBezTo>
                  <a:pt x="80077" y="56826"/>
                  <a:pt x="80115" y="56901"/>
                  <a:pt x="80191" y="56939"/>
                </a:cubicBezTo>
                <a:cubicBezTo>
                  <a:pt x="80217" y="56966"/>
                  <a:pt x="80244" y="56992"/>
                  <a:pt x="80298" y="56992"/>
                </a:cubicBezTo>
                <a:cubicBezTo>
                  <a:pt x="80320" y="56992"/>
                  <a:pt x="80346" y="56988"/>
                  <a:pt x="80380" y="56977"/>
                </a:cubicBezTo>
                <a:lnTo>
                  <a:pt x="80493" y="56863"/>
                </a:lnTo>
                <a:cubicBezTo>
                  <a:pt x="80493" y="56750"/>
                  <a:pt x="80417" y="56637"/>
                  <a:pt x="80266" y="56599"/>
                </a:cubicBezTo>
                <a:close/>
                <a:moveTo>
                  <a:pt x="83837" y="56763"/>
                </a:moveTo>
                <a:cubicBezTo>
                  <a:pt x="83788" y="56763"/>
                  <a:pt x="83732" y="56772"/>
                  <a:pt x="83669" y="56788"/>
                </a:cubicBezTo>
                <a:cubicBezTo>
                  <a:pt x="83480" y="56826"/>
                  <a:pt x="83480" y="56901"/>
                  <a:pt x="83480" y="56939"/>
                </a:cubicBezTo>
                <a:lnTo>
                  <a:pt x="83555" y="57015"/>
                </a:lnTo>
                <a:cubicBezTo>
                  <a:pt x="83555" y="57052"/>
                  <a:pt x="83593" y="57052"/>
                  <a:pt x="83593" y="57052"/>
                </a:cubicBezTo>
                <a:cubicBezTo>
                  <a:pt x="83593" y="57090"/>
                  <a:pt x="83631" y="57166"/>
                  <a:pt x="83782" y="57204"/>
                </a:cubicBezTo>
                <a:lnTo>
                  <a:pt x="83934" y="57090"/>
                </a:lnTo>
                <a:cubicBezTo>
                  <a:pt x="83971" y="57052"/>
                  <a:pt x="84009" y="57015"/>
                  <a:pt x="84047" y="56939"/>
                </a:cubicBezTo>
                <a:lnTo>
                  <a:pt x="84009" y="56826"/>
                </a:lnTo>
                <a:cubicBezTo>
                  <a:pt x="83965" y="56781"/>
                  <a:pt x="83908" y="56763"/>
                  <a:pt x="83837" y="56763"/>
                </a:cubicBezTo>
                <a:close/>
                <a:moveTo>
                  <a:pt x="27695" y="56839"/>
                </a:moveTo>
                <a:cubicBezTo>
                  <a:pt x="27651" y="56839"/>
                  <a:pt x="27607" y="56857"/>
                  <a:pt x="27562" y="56901"/>
                </a:cubicBezTo>
                <a:cubicBezTo>
                  <a:pt x="27373" y="56977"/>
                  <a:pt x="27411" y="57204"/>
                  <a:pt x="27600" y="57241"/>
                </a:cubicBezTo>
                <a:lnTo>
                  <a:pt x="27789" y="57128"/>
                </a:lnTo>
                <a:cubicBezTo>
                  <a:pt x="27789" y="57090"/>
                  <a:pt x="27865" y="57052"/>
                  <a:pt x="27865" y="57015"/>
                </a:cubicBezTo>
                <a:lnTo>
                  <a:pt x="27789" y="56863"/>
                </a:lnTo>
                <a:cubicBezTo>
                  <a:pt x="27758" y="56848"/>
                  <a:pt x="27727" y="56839"/>
                  <a:pt x="27695" y="56839"/>
                </a:cubicBezTo>
                <a:close/>
                <a:moveTo>
                  <a:pt x="417" y="56901"/>
                </a:moveTo>
                <a:cubicBezTo>
                  <a:pt x="303" y="56901"/>
                  <a:pt x="227" y="56939"/>
                  <a:pt x="152" y="56977"/>
                </a:cubicBezTo>
                <a:lnTo>
                  <a:pt x="114" y="57052"/>
                </a:lnTo>
                <a:lnTo>
                  <a:pt x="114" y="57241"/>
                </a:lnTo>
                <a:lnTo>
                  <a:pt x="190" y="57317"/>
                </a:lnTo>
                <a:cubicBezTo>
                  <a:pt x="278" y="57361"/>
                  <a:pt x="367" y="57380"/>
                  <a:pt x="448" y="57380"/>
                </a:cubicBezTo>
                <a:cubicBezTo>
                  <a:pt x="505" y="57380"/>
                  <a:pt x="559" y="57371"/>
                  <a:pt x="606" y="57355"/>
                </a:cubicBezTo>
                <a:cubicBezTo>
                  <a:pt x="681" y="57317"/>
                  <a:pt x="795" y="57279"/>
                  <a:pt x="832" y="57166"/>
                </a:cubicBezTo>
                <a:lnTo>
                  <a:pt x="795" y="57052"/>
                </a:lnTo>
                <a:cubicBezTo>
                  <a:pt x="719" y="56977"/>
                  <a:pt x="568" y="56901"/>
                  <a:pt x="417" y="56901"/>
                </a:cubicBezTo>
                <a:close/>
                <a:moveTo>
                  <a:pt x="70209" y="56334"/>
                </a:moveTo>
                <a:cubicBezTo>
                  <a:pt x="70172" y="56334"/>
                  <a:pt x="70096" y="56334"/>
                  <a:pt x="70020" y="56372"/>
                </a:cubicBezTo>
                <a:cubicBezTo>
                  <a:pt x="69907" y="56410"/>
                  <a:pt x="69831" y="56485"/>
                  <a:pt x="69793" y="56523"/>
                </a:cubicBezTo>
                <a:lnTo>
                  <a:pt x="69604" y="56599"/>
                </a:lnTo>
                <a:cubicBezTo>
                  <a:pt x="69567" y="56712"/>
                  <a:pt x="69529" y="56750"/>
                  <a:pt x="69415" y="56863"/>
                </a:cubicBezTo>
                <a:cubicBezTo>
                  <a:pt x="69340" y="56939"/>
                  <a:pt x="69226" y="57052"/>
                  <a:pt x="69189" y="57204"/>
                </a:cubicBezTo>
                <a:lnTo>
                  <a:pt x="69264" y="57317"/>
                </a:lnTo>
                <a:cubicBezTo>
                  <a:pt x="69378" y="57385"/>
                  <a:pt x="69477" y="57399"/>
                  <a:pt x="69555" y="57399"/>
                </a:cubicBezTo>
                <a:cubicBezTo>
                  <a:pt x="69607" y="57399"/>
                  <a:pt x="69650" y="57393"/>
                  <a:pt x="69680" y="57393"/>
                </a:cubicBezTo>
                <a:cubicBezTo>
                  <a:pt x="69793" y="57355"/>
                  <a:pt x="69907" y="57279"/>
                  <a:pt x="69945" y="57204"/>
                </a:cubicBezTo>
                <a:lnTo>
                  <a:pt x="70020" y="57204"/>
                </a:lnTo>
                <a:cubicBezTo>
                  <a:pt x="70058" y="57166"/>
                  <a:pt x="70058" y="57128"/>
                  <a:pt x="70058" y="57052"/>
                </a:cubicBezTo>
                <a:cubicBezTo>
                  <a:pt x="70096" y="57052"/>
                  <a:pt x="70172" y="57052"/>
                  <a:pt x="70209" y="57015"/>
                </a:cubicBezTo>
                <a:cubicBezTo>
                  <a:pt x="70247" y="56977"/>
                  <a:pt x="70247" y="56901"/>
                  <a:pt x="70285" y="56826"/>
                </a:cubicBezTo>
                <a:lnTo>
                  <a:pt x="70285" y="56826"/>
                </a:lnTo>
                <a:cubicBezTo>
                  <a:pt x="70247" y="56863"/>
                  <a:pt x="70209" y="56863"/>
                  <a:pt x="70209" y="56863"/>
                </a:cubicBezTo>
                <a:lnTo>
                  <a:pt x="70361" y="56788"/>
                </a:lnTo>
                <a:cubicBezTo>
                  <a:pt x="70361" y="56750"/>
                  <a:pt x="70361" y="56712"/>
                  <a:pt x="70361" y="56637"/>
                </a:cubicBezTo>
                <a:cubicBezTo>
                  <a:pt x="70361" y="56448"/>
                  <a:pt x="70323" y="56372"/>
                  <a:pt x="70209" y="56334"/>
                </a:cubicBezTo>
                <a:close/>
                <a:moveTo>
                  <a:pt x="24122" y="57431"/>
                </a:moveTo>
                <a:cubicBezTo>
                  <a:pt x="24046" y="57468"/>
                  <a:pt x="23933" y="57544"/>
                  <a:pt x="23933" y="57657"/>
                </a:cubicBezTo>
                <a:cubicBezTo>
                  <a:pt x="23933" y="57695"/>
                  <a:pt x="23971" y="57809"/>
                  <a:pt x="24160" y="57846"/>
                </a:cubicBezTo>
                <a:lnTo>
                  <a:pt x="24311" y="57771"/>
                </a:lnTo>
                <a:cubicBezTo>
                  <a:pt x="24349" y="57733"/>
                  <a:pt x="24387" y="57657"/>
                  <a:pt x="24387" y="57582"/>
                </a:cubicBezTo>
                <a:cubicBezTo>
                  <a:pt x="24387" y="57506"/>
                  <a:pt x="24311" y="57431"/>
                  <a:pt x="24198" y="57431"/>
                </a:cubicBezTo>
                <a:close/>
                <a:moveTo>
                  <a:pt x="15275" y="57468"/>
                </a:moveTo>
                <a:lnTo>
                  <a:pt x="15124" y="57582"/>
                </a:lnTo>
                <a:cubicBezTo>
                  <a:pt x="15124" y="57620"/>
                  <a:pt x="15124" y="57657"/>
                  <a:pt x="15086" y="57695"/>
                </a:cubicBezTo>
                <a:lnTo>
                  <a:pt x="15086" y="57809"/>
                </a:lnTo>
                <a:cubicBezTo>
                  <a:pt x="15151" y="57874"/>
                  <a:pt x="15301" y="57967"/>
                  <a:pt x="15462" y="57967"/>
                </a:cubicBezTo>
                <a:cubicBezTo>
                  <a:pt x="15488" y="57967"/>
                  <a:pt x="15514" y="57965"/>
                  <a:pt x="15540" y="57960"/>
                </a:cubicBezTo>
                <a:cubicBezTo>
                  <a:pt x="15577" y="57922"/>
                  <a:pt x="15691" y="57884"/>
                  <a:pt x="15691" y="57695"/>
                </a:cubicBezTo>
                <a:lnTo>
                  <a:pt x="15691" y="57620"/>
                </a:lnTo>
                <a:cubicBezTo>
                  <a:pt x="15615" y="57544"/>
                  <a:pt x="15502" y="57468"/>
                  <a:pt x="15275" y="57468"/>
                </a:cubicBezTo>
                <a:close/>
                <a:moveTo>
                  <a:pt x="69037" y="57355"/>
                </a:moveTo>
                <a:cubicBezTo>
                  <a:pt x="68886" y="57355"/>
                  <a:pt x="68773" y="57393"/>
                  <a:pt x="68697" y="57431"/>
                </a:cubicBezTo>
                <a:cubicBezTo>
                  <a:pt x="68584" y="57544"/>
                  <a:pt x="68546" y="57657"/>
                  <a:pt x="68584" y="57846"/>
                </a:cubicBezTo>
                <a:lnTo>
                  <a:pt x="68735" y="57960"/>
                </a:lnTo>
                <a:lnTo>
                  <a:pt x="68810" y="57960"/>
                </a:lnTo>
                <a:cubicBezTo>
                  <a:pt x="68848" y="57960"/>
                  <a:pt x="68848" y="57960"/>
                  <a:pt x="68848" y="57998"/>
                </a:cubicBezTo>
                <a:lnTo>
                  <a:pt x="69075" y="57922"/>
                </a:lnTo>
                <a:lnTo>
                  <a:pt x="69226" y="57809"/>
                </a:lnTo>
                <a:cubicBezTo>
                  <a:pt x="69189" y="57733"/>
                  <a:pt x="69151" y="57695"/>
                  <a:pt x="69151" y="57657"/>
                </a:cubicBezTo>
                <a:cubicBezTo>
                  <a:pt x="69113" y="57620"/>
                  <a:pt x="69075" y="57657"/>
                  <a:pt x="69151" y="57544"/>
                </a:cubicBezTo>
                <a:lnTo>
                  <a:pt x="69037" y="57355"/>
                </a:lnTo>
                <a:close/>
                <a:moveTo>
                  <a:pt x="43744" y="57846"/>
                </a:moveTo>
                <a:lnTo>
                  <a:pt x="43555" y="57922"/>
                </a:lnTo>
                <a:cubicBezTo>
                  <a:pt x="43555" y="57960"/>
                  <a:pt x="43517" y="57998"/>
                  <a:pt x="43517" y="58035"/>
                </a:cubicBezTo>
                <a:lnTo>
                  <a:pt x="43631" y="58187"/>
                </a:lnTo>
                <a:cubicBezTo>
                  <a:pt x="43668" y="58187"/>
                  <a:pt x="43668" y="58224"/>
                  <a:pt x="43744" y="58224"/>
                </a:cubicBezTo>
                <a:lnTo>
                  <a:pt x="43895" y="58111"/>
                </a:lnTo>
                <a:cubicBezTo>
                  <a:pt x="43933" y="58111"/>
                  <a:pt x="43933" y="58073"/>
                  <a:pt x="43971" y="58035"/>
                </a:cubicBezTo>
                <a:lnTo>
                  <a:pt x="43857" y="57884"/>
                </a:lnTo>
                <a:cubicBezTo>
                  <a:pt x="43820" y="57884"/>
                  <a:pt x="43782" y="57846"/>
                  <a:pt x="43744" y="57846"/>
                </a:cubicBezTo>
                <a:close/>
                <a:moveTo>
                  <a:pt x="16107" y="57884"/>
                </a:moveTo>
                <a:lnTo>
                  <a:pt x="15955" y="57998"/>
                </a:lnTo>
                <a:lnTo>
                  <a:pt x="15955" y="58149"/>
                </a:lnTo>
                <a:lnTo>
                  <a:pt x="16107" y="58262"/>
                </a:lnTo>
                <a:cubicBezTo>
                  <a:pt x="16140" y="58273"/>
                  <a:pt x="16173" y="58278"/>
                  <a:pt x="16205" y="58278"/>
                </a:cubicBezTo>
                <a:cubicBezTo>
                  <a:pt x="16283" y="58278"/>
                  <a:pt x="16356" y="58251"/>
                  <a:pt x="16409" y="58224"/>
                </a:cubicBezTo>
                <a:cubicBezTo>
                  <a:pt x="16447" y="58187"/>
                  <a:pt x="16485" y="58111"/>
                  <a:pt x="16485" y="58035"/>
                </a:cubicBezTo>
                <a:lnTo>
                  <a:pt x="16485" y="57998"/>
                </a:lnTo>
                <a:lnTo>
                  <a:pt x="16334" y="57884"/>
                </a:lnTo>
                <a:close/>
                <a:moveTo>
                  <a:pt x="78036" y="57771"/>
                </a:moveTo>
                <a:cubicBezTo>
                  <a:pt x="77620" y="57846"/>
                  <a:pt x="77506" y="58035"/>
                  <a:pt x="77620" y="58262"/>
                </a:cubicBezTo>
                <a:lnTo>
                  <a:pt x="77733" y="58338"/>
                </a:lnTo>
                <a:cubicBezTo>
                  <a:pt x="77770" y="58341"/>
                  <a:pt x="77804" y="58343"/>
                  <a:pt x="77837" y="58343"/>
                </a:cubicBezTo>
                <a:cubicBezTo>
                  <a:pt x="78168" y="58343"/>
                  <a:pt x="78266" y="58177"/>
                  <a:pt x="78300" y="58073"/>
                </a:cubicBezTo>
                <a:lnTo>
                  <a:pt x="78187" y="57922"/>
                </a:lnTo>
                <a:cubicBezTo>
                  <a:pt x="78212" y="57922"/>
                  <a:pt x="78220" y="57939"/>
                  <a:pt x="78223" y="57939"/>
                </a:cubicBezTo>
                <a:cubicBezTo>
                  <a:pt x="78225" y="57939"/>
                  <a:pt x="78225" y="57935"/>
                  <a:pt x="78225" y="57922"/>
                </a:cubicBezTo>
                <a:cubicBezTo>
                  <a:pt x="78225" y="57884"/>
                  <a:pt x="78187" y="57846"/>
                  <a:pt x="78149" y="57809"/>
                </a:cubicBezTo>
                <a:lnTo>
                  <a:pt x="78036" y="57771"/>
                </a:lnTo>
                <a:close/>
                <a:moveTo>
                  <a:pt x="78981" y="58035"/>
                </a:moveTo>
                <a:cubicBezTo>
                  <a:pt x="78830" y="58035"/>
                  <a:pt x="78754" y="58035"/>
                  <a:pt x="78678" y="58111"/>
                </a:cubicBezTo>
                <a:cubicBezTo>
                  <a:pt x="78640" y="58149"/>
                  <a:pt x="78565" y="58187"/>
                  <a:pt x="78565" y="58300"/>
                </a:cubicBezTo>
                <a:lnTo>
                  <a:pt x="78603" y="58338"/>
                </a:lnTo>
                <a:lnTo>
                  <a:pt x="78716" y="58414"/>
                </a:lnTo>
                <a:cubicBezTo>
                  <a:pt x="78749" y="58425"/>
                  <a:pt x="78783" y="58429"/>
                  <a:pt x="78815" y="58429"/>
                </a:cubicBezTo>
                <a:cubicBezTo>
                  <a:pt x="78893" y="58429"/>
                  <a:pt x="78965" y="58402"/>
                  <a:pt x="79019" y="58376"/>
                </a:cubicBezTo>
                <a:cubicBezTo>
                  <a:pt x="79056" y="58338"/>
                  <a:pt x="79094" y="58262"/>
                  <a:pt x="79094" y="58187"/>
                </a:cubicBezTo>
                <a:cubicBezTo>
                  <a:pt x="79094" y="58187"/>
                  <a:pt x="79094" y="58149"/>
                  <a:pt x="79094" y="58149"/>
                </a:cubicBezTo>
                <a:lnTo>
                  <a:pt x="78981" y="58035"/>
                </a:lnTo>
                <a:close/>
                <a:moveTo>
                  <a:pt x="58210" y="57982"/>
                </a:moveTo>
                <a:cubicBezTo>
                  <a:pt x="58146" y="57982"/>
                  <a:pt x="58100" y="58009"/>
                  <a:pt x="58073" y="58035"/>
                </a:cubicBezTo>
                <a:lnTo>
                  <a:pt x="58035" y="58035"/>
                </a:lnTo>
                <a:lnTo>
                  <a:pt x="57846" y="58149"/>
                </a:lnTo>
                <a:cubicBezTo>
                  <a:pt x="57846" y="58262"/>
                  <a:pt x="57884" y="58376"/>
                  <a:pt x="57960" y="58414"/>
                </a:cubicBezTo>
                <a:cubicBezTo>
                  <a:pt x="57998" y="58489"/>
                  <a:pt x="58073" y="58489"/>
                  <a:pt x="58187" y="58489"/>
                </a:cubicBezTo>
                <a:lnTo>
                  <a:pt x="58300" y="58376"/>
                </a:lnTo>
                <a:lnTo>
                  <a:pt x="58413" y="58262"/>
                </a:lnTo>
                <a:lnTo>
                  <a:pt x="58413" y="58111"/>
                </a:lnTo>
                <a:lnTo>
                  <a:pt x="58300" y="57998"/>
                </a:lnTo>
                <a:cubicBezTo>
                  <a:pt x="58267" y="57987"/>
                  <a:pt x="58237" y="57982"/>
                  <a:pt x="58210" y="57982"/>
                </a:cubicBezTo>
                <a:close/>
                <a:moveTo>
                  <a:pt x="69240" y="58408"/>
                </a:moveTo>
                <a:cubicBezTo>
                  <a:pt x="68991" y="58408"/>
                  <a:pt x="68958" y="58535"/>
                  <a:pt x="68924" y="58603"/>
                </a:cubicBezTo>
                <a:lnTo>
                  <a:pt x="69075" y="58754"/>
                </a:lnTo>
                <a:cubicBezTo>
                  <a:pt x="69264" y="58716"/>
                  <a:pt x="69378" y="58678"/>
                  <a:pt x="69453" y="58565"/>
                </a:cubicBezTo>
                <a:lnTo>
                  <a:pt x="69340" y="58414"/>
                </a:lnTo>
                <a:cubicBezTo>
                  <a:pt x="69303" y="58409"/>
                  <a:pt x="69270" y="58408"/>
                  <a:pt x="69240" y="58408"/>
                </a:cubicBezTo>
                <a:close/>
                <a:moveTo>
                  <a:pt x="28877" y="58484"/>
                </a:moveTo>
                <a:cubicBezTo>
                  <a:pt x="28615" y="58484"/>
                  <a:pt x="28583" y="58647"/>
                  <a:pt x="28583" y="58716"/>
                </a:cubicBezTo>
                <a:lnTo>
                  <a:pt x="28621" y="58792"/>
                </a:lnTo>
                <a:cubicBezTo>
                  <a:pt x="28669" y="58863"/>
                  <a:pt x="28732" y="58890"/>
                  <a:pt x="28781" y="58890"/>
                </a:cubicBezTo>
                <a:cubicBezTo>
                  <a:pt x="28810" y="58890"/>
                  <a:pt x="28834" y="58881"/>
                  <a:pt x="28848" y="58867"/>
                </a:cubicBezTo>
                <a:cubicBezTo>
                  <a:pt x="28961" y="58867"/>
                  <a:pt x="29037" y="58792"/>
                  <a:pt x="29075" y="58640"/>
                </a:cubicBezTo>
                <a:lnTo>
                  <a:pt x="28961" y="58489"/>
                </a:lnTo>
                <a:cubicBezTo>
                  <a:pt x="28931" y="58486"/>
                  <a:pt x="28903" y="58484"/>
                  <a:pt x="28877" y="58484"/>
                </a:cubicBezTo>
                <a:close/>
                <a:moveTo>
                  <a:pt x="11795" y="58472"/>
                </a:moveTo>
                <a:cubicBezTo>
                  <a:pt x="11771" y="58472"/>
                  <a:pt x="11746" y="58477"/>
                  <a:pt x="11721" y="58489"/>
                </a:cubicBezTo>
                <a:cubicBezTo>
                  <a:pt x="11683" y="58489"/>
                  <a:pt x="11645" y="58527"/>
                  <a:pt x="11645" y="58603"/>
                </a:cubicBezTo>
                <a:lnTo>
                  <a:pt x="11759" y="58754"/>
                </a:lnTo>
                <a:cubicBezTo>
                  <a:pt x="11721" y="58716"/>
                  <a:pt x="11683" y="58716"/>
                  <a:pt x="11683" y="58716"/>
                </a:cubicBezTo>
                <a:cubicBezTo>
                  <a:pt x="11683" y="58754"/>
                  <a:pt x="11683" y="58754"/>
                  <a:pt x="11683" y="58754"/>
                </a:cubicBezTo>
                <a:lnTo>
                  <a:pt x="11834" y="58905"/>
                </a:lnTo>
                <a:lnTo>
                  <a:pt x="11986" y="58905"/>
                </a:lnTo>
                <a:lnTo>
                  <a:pt x="12212" y="58829"/>
                </a:lnTo>
                <a:lnTo>
                  <a:pt x="12212" y="58640"/>
                </a:lnTo>
                <a:lnTo>
                  <a:pt x="12023" y="58527"/>
                </a:lnTo>
                <a:cubicBezTo>
                  <a:pt x="11986" y="58527"/>
                  <a:pt x="11948" y="58527"/>
                  <a:pt x="11910" y="58489"/>
                </a:cubicBezTo>
                <a:cubicBezTo>
                  <a:pt x="11885" y="58489"/>
                  <a:pt x="11843" y="58472"/>
                  <a:pt x="11795" y="58472"/>
                </a:cubicBezTo>
                <a:close/>
                <a:moveTo>
                  <a:pt x="19396" y="58489"/>
                </a:moveTo>
                <a:cubicBezTo>
                  <a:pt x="19245" y="58489"/>
                  <a:pt x="19131" y="58527"/>
                  <a:pt x="19056" y="58565"/>
                </a:cubicBezTo>
                <a:cubicBezTo>
                  <a:pt x="19018" y="58603"/>
                  <a:pt x="18980" y="58678"/>
                  <a:pt x="18980" y="58792"/>
                </a:cubicBezTo>
                <a:lnTo>
                  <a:pt x="19131" y="58905"/>
                </a:lnTo>
                <a:cubicBezTo>
                  <a:pt x="19320" y="58905"/>
                  <a:pt x="19434" y="58792"/>
                  <a:pt x="19472" y="58716"/>
                </a:cubicBezTo>
                <a:lnTo>
                  <a:pt x="19358" y="58640"/>
                </a:lnTo>
                <a:lnTo>
                  <a:pt x="19472" y="58678"/>
                </a:lnTo>
                <a:lnTo>
                  <a:pt x="19396" y="58489"/>
                </a:lnTo>
                <a:close/>
                <a:moveTo>
                  <a:pt x="48243" y="58451"/>
                </a:moveTo>
                <a:lnTo>
                  <a:pt x="48092" y="58489"/>
                </a:lnTo>
                <a:cubicBezTo>
                  <a:pt x="47979" y="58565"/>
                  <a:pt x="47979" y="58754"/>
                  <a:pt x="48092" y="58829"/>
                </a:cubicBezTo>
                <a:cubicBezTo>
                  <a:pt x="48130" y="58867"/>
                  <a:pt x="48168" y="58905"/>
                  <a:pt x="48281" y="58905"/>
                </a:cubicBezTo>
                <a:lnTo>
                  <a:pt x="48432" y="58754"/>
                </a:lnTo>
                <a:cubicBezTo>
                  <a:pt x="48394" y="58603"/>
                  <a:pt x="48357" y="58527"/>
                  <a:pt x="48243" y="58451"/>
                </a:cubicBezTo>
                <a:close/>
                <a:moveTo>
                  <a:pt x="9793" y="58829"/>
                </a:moveTo>
                <a:lnTo>
                  <a:pt x="9642" y="58943"/>
                </a:lnTo>
                <a:lnTo>
                  <a:pt x="9642" y="59018"/>
                </a:lnTo>
                <a:lnTo>
                  <a:pt x="9755" y="59132"/>
                </a:lnTo>
                <a:cubicBezTo>
                  <a:pt x="9793" y="59170"/>
                  <a:pt x="9831" y="59207"/>
                  <a:pt x="9868" y="59207"/>
                </a:cubicBezTo>
                <a:lnTo>
                  <a:pt x="10057" y="59094"/>
                </a:lnTo>
                <a:cubicBezTo>
                  <a:pt x="10057" y="59056"/>
                  <a:pt x="10057" y="59018"/>
                  <a:pt x="10095" y="58981"/>
                </a:cubicBezTo>
                <a:lnTo>
                  <a:pt x="9982" y="58829"/>
                </a:lnTo>
                <a:close/>
                <a:moveTo>
                  <a:pt x="5982" y="58909"/>
                </a:moveTo>
                <a:cubicBezTo>
                  <a:pt x="5922" y="58909"/>
                  <a:pt x="5848" y="58935"/>
                  <a:pt x="5785" y="59018"/>
                </a:cubicBezTo>
                <a:lnTo>
                  <a:pt x="5785" y="59207"/>
                </a:lnTo>
                <a:cubicBezTo>
                  <a:pt x="5880" y="59226"/>
                  <a:pt x="5946" y="59236"/>
                  <a:pt x="5998" y="59236"/>
                </a:cubicBezTo>
                <a:cubicBezTo>
                  <a:pt x="6050" y="59236"/>
                  <a:pt x="6088" y="59226"/>
                  <a:pt x="6125" y="59207"/>
                </a:cubicBezTo>
                <a:cubicBezTo>
                  <a:pt x="6163" y="59170"/>
                  <a:pt x="6201" y="59132"/>
                  <a:pt x="6201" y="59094"/>
                </a:cubicBezTo>
                <a:cubicBezTo>
                  <a:pt x="6201" y="59018"/>
                  <a:pt x="6163" y="58943"/>
                  <a:pt x="6088" y="58943"/>
                </a:cubicBezTo>
                <a:cubicBezTo>
                  <a:pt x="6071" y="58926"/>
                  <a:pt x="6031" y="58909"/>
                  <a:pt x="5982" y="58909"/>
                </a:cubicBezTo>
                <a:close/>
                <a:moveTo>
                  <a:pt x="39245" y="58300"/>
                </a:moveTo>
                <a:cubicBezTo>
                  <a:pt x="39056" y="58414"/>
                  <a:pt x="38716" y="58640"/>
                  <a:pt x="38716" y="58905"/>
                </a:cubicBezTo>
                <a:cubicBezTo>
                  <a:pt x="38716" y="58981"/>
                  <a:pt x="38753" y="59094"/>
                  <a:pt x="38829" y="59170"/>
                </a:cubicBezTo>
                <a:lnTo>
                  <a:pt x="38942" y="59207"/>
                </a:lnTo>
                <a:lnTo>
                  <a:pt x="38980" y="59207"/>
                </a:lnTo>
                <a:cubicBezTo>
                  <a:pt x="39075" y="59226"/>
                  <a:pt x="39122" y="59236"/>
                  <a:pt x="39165" y="59236"/>
                </a:cubicBezTo>
                <a:cubicBezTo>
                  <a:pt x="39207" y="59236"/>
                  <a:pt x="39245" y="59226"/>
                  <a:pt x="39321" y="59207"/>
                </a:cubicBezTo>
                <a:lnTo>
                  <a:pt x="39358" y="59207"/>
                </a:lnTo>
                <a:cubicBezTo>
                  <a:pt x="39321" y="59245"/>
                  <a:pt x="39245" y="59283"/>
                  <a:pt x="39245" y="59397"/>
                </a:cubicBezTo>
                <a:lnTo>
                  <a:pt x="39321" y="59510"/>
                </a:lnTo>
                <a:cubicBezTo>
                  <a:pt x="39354" y="59521"/>
                  <a:pt x="39387" y="59526"/>
                  <a:pt x="39419" y="59526"/>
                </a:cubicBezTo>
                <a:cubicBezTo>
                  <a:pt x="39497" y="59526"/>
                  <a:pt x="39570" y="59499"/>
                  <a:pt x="39623" y="59472"/>
                </a:cubicBezTo>
                <a:cubicBezTo>
                  <a:pt x="39699" y="59434"/>
                  <a:pt x="39736" y="59359"/>
                  <a:pt x="39736" y="59283"/>
                </a:cubicBezTo>
                <a:cubicBezTo>
                  <a:pt x="39736" y="59170"/>
                  <a:pt x="39661" y="59094"/>
                  <a:pt x="39547" y="59094"/>
                </a:cubicBezTo>
                <a:cubicBezTo>
                  <a:pt x="39547" y="59056"/>
                  <a:pt x="39547" y="59056"/>
                  <a:pt x="39547" y="59056"/>
                </a:cubicBezTo>
                <a:cubicBezTo>
                  <a:pt x="39585" y="59018"/>
                  <a:pt x="39623" y="58981"/>
                  <a:pt x="39661" y="58905"/>
                </a:cubicBezTo>
                <a:cubicBezTo>
                  <a:pt x="39736" y="58905"/>
                  <a:pt x="39888" y="58867"/>
                  <a:pt x="39888" y="58716"/>
                </a:cubicBezTo>
                <a:cubicBezTo>
                  <a:pt x="39888" y="58678"/>
                  <a:pt x="39888" y="58678"/>
                  <a:pt x="39850" y="58640"/>
                </a:cubicBezTo>
                <a:lnTo>
                  <a:pt x="39699" y="58565"/>
                </a:lnTo>
                <a:lnTo>
                  <a:pt x="39774" y="58565"/>
                </a:lnTo>
                <a:cubicBezTo>
                  <a:pt x="39736" y="58565"/>
                  <a:pt x="39736" y="58527"/>
                  <a:pt x="39699" y="58527"/>
                </a:cubicBezTo>
                <a:cubicBezTo>
                  <a:pt x="39661" y="58451"/>
                  <a:pt x="39547" y="58300"/>
                  <a:pt x="39321" y="58300"/>
                </a:cubicBezTo>
                <a:close/>
                <a:moveTo>
                  <a:pt x="69491" y="58603"/>
                </a:moveTo>
                <a:lnTo>
                  <a:pt x="69378" y="58754"/>
                </a:lnTo>
                <a:lnTo>
                  <a:pt x="69340" y="58754"/>
                </a:lnTo>
                <a:cubicBezTo>
                  <a:pt x="69264" y="58792"/>
                  <a:pt x="69113" y="58829"/>
                  <a:pt x="69113" y="58981"/>
                </a:cubicBezTo>
                <a:lnTo>
                  <a:pt x="69151" y="59018"/>
                </a:lnTo>
                <a:cubicBezTo>
                  <a:pt x="69075" y="59056"/>
                  <a:pt x="69037" y="59132"/>
                  <a:pt x="69037" y="59245"/>
                </a:cubicBezTo>
                <a:lnTo>
                  <a:pt x="69000" y="59245"/>
                </a:lnTo>
                <a:cubicBezTo>
                  <a:pt x="68924" y="59207"/>
                  <a:pt x="68848" y="59170"/>
                  <a:pt x="68810" y="59170"/>
                </a:cubicBezTo>
                <a:lnTo>
                  <a:pt x="68584" y="59283"/>
                </a:lnTo>
                <a:lnTo>
                  <a:pt x="68584" y="59321"/>
                </a:lnTo>
                <a:lnTo>
                  <a:pt x="68621" y="59321"/>
                </a:lnTo>
                <a:cubicBezTo>
                  <a:pt x="68584" y="59359"/>
                  <a:pt x="68584" y="59359"/>
                  <a:pt x="68546" y="59359"/>
                </a:cubicBezTo>
                <a:lnTo>
                  <a:pt x="68621" y="59510"/>
                </a:lnTo>
                <a:lnTo>
                  <a:pt x="68584" y="59548"/>
                </a:lnTo>
                <a:cubicBezTo>
                  <a:pt x="68584" y="59548"/>
                  <a:pt x="68621" y="59586"/>
                  <a:pt x="68621" y="59586"/>
                </a:cubicBezTo>
                <a:cubicBezTo>
                  <a:pt x="68659" y="59661"/>
                  <a:pt x="68735" y="59737"/>
                  <a:pt x="68848" y="59737"/>
                </a:cubicBezTo>
                <a:cubicBezTo>
                  <a:pt x="68922" y="59737"/>
                  <a:pt x="68959" y="59666"/>
                  <a:pt x="69031" y="59592"/>
                </a:cubicBezTo>
                <a:lnTo>
                  <a:pt x="69031" y="59592"/>
                </a:lnTo>
                <a:cubicBezTo>
                  <a:pt x="69058" y="59603"/>
                  <a:pt x="69085" y="59623"/>
                  <a:pt x="69113" y="59623"/>
                </a:cubicBezTo>
                <a:cubicBezTo>
                  <a:pt x="69226" y="59586"/>
                  <a:pt x="69264" y="59548"/>
                  <a:pt x="69264" y="59472"/>
                </a:cubicBezTo>
                <a:lnTo>
                  <a:pt x="69302" y="59472"/>
                </a:lnTo>
                <a:lnTo>
                  <a:pt x="69378" y="59434"/>
                </a:lnTo>
                <a:cubicBezTo>
                  <a:pt x="69415" y="59359"/>
                  <a:pt x="69453" y="59321"/>
                  <a:pt x="69453" y="59245"/>
                </a:cubicBezTo>
                <a:cubicBezTo>
                  <a:pt x="69491" y="59245"/>
                  <a:pt x="69567" y="59245"/>
                  <a:pt x="69642" y="59207"/>
                </a:cubicBezTo>
                <a:lnTo>
                  <a:pt x="69642" y="59207"/>
                </a:lnTo>
                <a:cubicBezTo>
                  <a:pt x="69642" y="59245"/>
                  <a:pt x="69604" y="59245"/>
                  <a:pt x="69604" y="59245"/>
                </a:cubicBezTo>
                <a:lnTo>
                  <a:pt x="69756" y="59397"/>
                </a:lnTo>
                <a:cubicBezTo>
                  <a:pt x="69983" y="59397"/>
                  <a:pt x="70172" y="59170"/>
                  <a:pt x="70172" y="58981"/>
                </a:cubicBezTo>
                <a:cubicBezTo>
                  <a:pt x="70172" y="58905"/>
                  <a:pt x="70134" y="58829"/>
                  <a:pt x="70096" y="58754"/>
                </a:cubicBezTo>
                <a:lnTo>
                  <a:pt x="69907" y="58792"/>
                </a:lnTo>
                <a:cubicBezTo>
                  <a:pt x="69869" y="58792"/>
                  <a:pt x="69831" y="58754"/>
                  <a:pt x="69793" y="58754"/>
                </a:cubicBezTo>
                <a:cubicBezTo>
                  <a:pt x="69793" y="58716"/>
                  <a:pt x="69756" y="58678"/>
                  <a:pt x="69718" y="58678"/>
                </a:cubicBezTo>
                <a:cubicBezTo>
                  <a:pt x="69680" y="58603"/>
                  <a:pt x="69604" y="58603"/>
                  <a:pt x="69491" y="58603"/>
                </a:cubicBezTo>
                <a:close/>
                <a:moveTo>
                  <a:pt x="49377" y="59472"/>
                </a:moveTo>
                <a:lnTo>
                  <a:pt x="49226" y="59586"/>
                </a:lnTo>
                <a:cubicBezTo>
                  <a:pt x="49226" y="59623"/>
                  <a:pt x="49188" y="59661"/>
                  <a:pt x="49188" y="59737"/>
                </a:cubicBezTo>
                <a:lnTo>
                  <a:pt x="49188" y="59775"/>
                </a:lnTo>
                <a:lnTo>
                  <a:pt x="49226" y="59850"/>
                </a:lnTo>
                <a:cubicBezTo>
                  <a:pt x="49253" y="59877"/>
                  <a:pt x="49317" y="59904"/>
                  <a:pt x="49380" y="59904"/>
                </a:cubicBezTo>
                <a:cubicBezTo>
                  <a:pt x="49405" y="59904"/>
                  <a:pt x="49431" y="59899"/>
                  <a:pt x="49453" y="59888"/>
                </a:cubicBezTo>
                <a:cubicBezTo>
                  <a:pt x="49566" y="59888"/>
                  <a:pt x="49680" y="59812"/>
                  <a:pt x="49755" y="59699"/>
                </a:cubicBezTo>
                <a:lnTo>
                  <a:pt x="49604" y="59548"/>
                </a:lnTo>
                <a:cubicBezTo>
                  <a:pt x="49566" y="59548"/>
                  <a:pt x="49566" y="59548"/>
                  <a:pt x="49566" y="59510"/>
                </a:cubicBezTo>
                <a:cubicBezTo>
                  <a:pt x="49529" y="59510"/>
                  <a:pt x="49453" y="59472"/>
                  <a:pt x="49377" y="59472"/>
                </a:cubicBezTo>
                <a:close/>
                <a:moveTo>
                  <a:pt x="82352" y="59495"/>
                </a:moveTo>
                <a:cubicBezTo>
                  <a:pt x="82313" y="59495"/>
                  <a:pt x="82273" y="59500"/>
                  <a:pt x="82232" y="59510"/>
                </a:cubicBezTo>
                <a:cubicBezTo>
                  <a:pt x="82119" y="59548"/>
                  <a:pt x="82043" y="59699"/>
                  <a:pt x="82081" y="59850"/>
                </a:cubicBezTo>
                <a:lnTo>
                  <a:pt x="82194" y="59926"/>
                </a:lnTo>
                <a:cubicBezTo>
                  <a:pt x="82227" y="59930"/>
                  <a:pt x="82256" y="59932"/>
                  <a:pt x="82284" y="59932"/>
                </a:cubicBezTo>
                <a:cubicBezTo>
                  <a:pt x="82513" y="59932"/>
                  <a:pt x="82581" y="59800"/>
                  <a:pt x="82648" y="59699"/>
                </a:cubicBezTo>
                <a:lnTo>
                  <a:pt x="82610" y="59586"/>
                </a:lnTo>
                <a:cubicBezTo>
                  <a:pt x="82555" y="59530"/>
                  <a:pt x="82459" y="59495"/>
                  <a:pt x="82352" y="59495"/>
                </a:cubicBezTo>
                <a:close/>
                <a:moveTo>
                  <a:pt x="20855" y="59532"/>
                </a:moveTo>
                <a:cubicBezTo>
                  <a:pt x="20788" y="59532"/>
                  <a:pt x="20735" y="59559"/>
                  <a:pt x="20681" y="59586"/>
                </a:cubicBezTo>
                <a:cubicBezTo>
                  <a:pt x="20644" y="59623"/>
                  <a:pt x="20568" y="59699"/>
                  <a:pt x="20606" y="59850"/>
                </a:cubicBezTo>
                <a:lnTo>
                  <a:pt x="20719" y="59926"/>
                </a:lnTo>
                <a:cubicBezTo>
                  <a:pt x="20745" y="59934"/>
                  <a:pt x="20770" y="59939"/>
                  <a:pt x="20795" y="59939"/>
                </a:cubicBezTo>
                <a:cubicBezTo>
                  <a:pt x="20882" y="59939"/>
                  <a:pt x="20963" y="59883"/>
                  <a:pt x="21022" y="59737"/>
                </a:cubicBezTo>
                <a:lnTo>
                  <a:pt x="20946" y="59548"/>
                </a:lnTo>
                <a:cubicBezTo>
                  <a:pt x="20913" y="59537"/>
                  <a:pt x="20883" y="59532"/>
                  <a:pt x="20855" y="59532"/>
                </a:cubicBezTo>
                <a:close/>
                <a:moveTo>
                  <a:pt x="42979" y="59581"/>
                </a:moveTo>
                <a:cubicBezTo>
                  <a:pt x="42717" y="59581"/>
                  <a:pt x="42685" y="59744"/>
                  <a:pt x="42685" y="59812"/>
                </a:cubicBezTo>
                <a:lnTo>
                  <a:pt x="42723" y="59888"/>
                </a:lnTo>
                <a:cubicBezTo>
                  <a:pt x="42779" y="59943"/>
                  <a:pt x="42854" y="59978"/>
                  <a:pt x="42935" y="59978"/>
                </a:cubicBezTo>
                <a:cubicBezTo>
                  <a:pt x="42965" y="59978"/>
                  <a:pt x="42995" y="59974"/>
                  <a:pt x="43026" y="59964"/>
                </a:cubicBezTo>
                <a:cubicBezTo>
                  <a:pt x="43139" y="59926"/>
                  <a:pt x="43177" y="59850"/>
                  <a:pt x="43177" y="59737"/>
                </a:cubicBezTo>
                <a:cubicBezTo>
                  <a:pt x="43177" y="59737"/>
                  <a:pt x="43177" y="59699"/>
                  <a:pt x="43177" y="59699"/>
                </a:cubicBezTo>
                <a:lnTo>
                  <a:pt x="43064" y="59586"/>
                </a:lnTo>
                <a:cubicBezTo>
                  <a:pt x="43033" y="59582"/>
                  <a:pt x="43005" y="59581"/>
                  <a:pt x="42979" y="59581"/>
                </a:cubicBezTo>
                <a:close/>
                <a:moveTo>
                  <a:pt x="56994" y="59712"/>
                </a:moveTo>
                <a:cubicBezTo>
                  <a:pt x="56944" y="59712"/>
                  <a:pt x="56888" y="59721"/>
                  <a:pt x="56825" y="59737"/>
                </a:cubicBezTo>
                <a:cubicBezTo>
                  <a:pt x="56712" y="59775"/>
                  <a:pt x="56599" y="59888"/>
                  <a:pt x="56599" y="60001"/>
                </a:cubicBezTo>
                <a:lnTo>
                  <a:pt x="56788" y="60115"/>
                </a:lnTo>
                <a:lnTo>
                  <a:pt x="56863" y="60115"/>
                </a:lnTo>
                <a:cubicBezTo>
                  <a:pt x="56977" y="60077"/>
                  <a:pt x="57166" y="60039"/>
                  <a:pt x="57204" y="59888"/>
                </a:cubicBezTo>
                <a:lnTo>
                  <a:pt x="57166" y="59775"/>
                </a:lnTo>
                <a:cubicBezTo>
                  <a:pt x="57121" y="59730"/>
                  <a:pt x="57064" y="59712"/>
                  <a:pt x="56994" y="59712"/>
                </a:cubicBezTo>
                <a:close/>
                <a:moveTo>
                  <a:pt x="25634" y="59737"/>
                </a:moveTo>
                <a:cubicBezTo>
                  <a:pt x="25521" y="59737"/>
                  <a:pt x="25483" y="59775"/>
                  <a:pt x="25445" y="59812"/>
                </a:cubicBezTo>
                <a:cubicBezTo>
                  <a:pt x="25407" y="59850"/>
                  <a:pt x="25332" y="59888"/>
                  <a:pt x="25370" y="60039"/>
                </a:cubicBezTo>
                <a:lnTo>
                  <a:pt x="25521" y="60153"/>
                </a:lnTo>
                <a:lnTo>
                  <a:pt x="25634" y="60153"/>
                </a:lnTo>
                <a:lnTo>
                  <a:pt x="25785" y="60001"/>
                </a:lnTo>
                <a:lnTo>
                  <a:pt x="25785" y="59850"/>
                </a:lnTo>
                <a:lnTo>
                  <a:pt x="25634" y="59737"/>
                </a:lnTo>
                <a:close/>
                <a:moveTo>
                  <a:pt x="37317" y="59737"/>
                </a:moveTo>
                <a:cubicBezTo>
                  <a:pt x="37203" y="59775"/>
                  <a:pt x="37014" y="59812"/>
                  <a:pt x="37014" y="60001"/>
                </a:cubicBezTo>
                <a:lnTo>
                  <a:pt x="37014" y="60039"/>
                </a:lnTo>
                <a:lnTo>
                  <a:pt x="37128" y="60153"/>
                </a:lnTo>
                <a:cubicBezTo>
                  <a:pt x="37203" y="60153"/>
                  <a:pt x="37355" y="60153"/>
                  <a:pt x="37468" y="60077"/>
                </a:cubicBezTo>
                <a:cubicBezTo>
                  <a:pt x="37506" y="60039"/>
                  <a:pt x="37544" y="60001"/>
                  <a:pt x="37544" y="59926"/>
                </a:cubicBezTo>
                <a:cubicBezTo>
                  <a:pt x="37544" y="59888"/>
                  <a:pt x="37544" y="59850"/>
                  <a:pt x="37506" y="59812"/>
                </a:cubicBezTo>
                <a:lnTo>
                  <a:pt x="37355" y="59737"/>
                </a:lnTo>
                <a:close/>
                <a:moveTo>
                  <a:pt x="69417" y="59532"/>
                </a:moveTo>
                <a:cubicBezTo>
                  <a:pt x="69384" y="59532"/>
                  <a:pt x="69346" y="59537"/>
                  <a:pt x="69302" y="59548"/>
                </a:cubicBezTo>
                <a:lnTo>
                  <a:pt x="69189" y="59661"/>
                </a:lnTo>
                <a:cubicBezTo>
                  <a:pt x="69189" y="59775"/>
                  <a:pt x="69189" y="59812"/>
                  <a:pt x="69151" y="59888"/>
                </a:cubicBezTo>
                <a:cubicBezTo>
                  <a:pt x="69151" y="59926"/>
                  <a:pt x="69113" y="59964"/>
                  <a:pt x="69113" y="60001"/>
                </a:cubicBezTo>
                <a:lnTo>
                  <a:pt x="69189" y="60115"/>
                </a:lnTo>
                <a:cubicBezTo>
                  <a:pt x="69242" y="60142"/>
                  <a:pt x="69296" y="60168"/>
                  <a:pt x="69336" y="60168"/>
                </a:cubicBezTo>
                <a:cubicBezTo>
                  <a:pt x="69352" y="60168"/>
                  <a:pt x="69367" y="60164"/>
                  <a:pt x="69378" y="60153"/>
                </a:cubicBezTo>
                <a:lnTo>
                  <a:pt x="69415" y="60228"/>
                </a:lnTo>
                <a:cubicBezTo>
                  <a:pt x="69449" y="60239"/>
                  <a:pt x="69479" y="60244"/>
                  <a:pt x="69506" y="60244"/>
                </a:cubicBezTo>
                <a:cubicBezTo>
                  <a:pt x="69573" y="60244"/>
                  <a:pt x="69627" y="60217"/>
                  <a:pt x="69680" y="60190"/>
                </a:cubicBezTo>
                <a:cubicBezTo>
                  <a:pt x="69718" y="60153"/>
                  <a:pt x="69756" y="60115"/>
                  <a:pt x="69756" y="60039"/>
                </a:cubicBezTo>
                <a:cubicBezTo>
                  <a:pt x="69756" y="60001"/>
                  <a:pt x="69718" y="59964"/>
                  <a:pt x="69718" y="59926"/>
                </a:cubicBezTo>
                <a:cubicBezTo>
                  <a:pt x="69756" y="59926"/>
                  <a:pt x="69793" y="59888"/>
                  <a:pt x="69793" y="59888"/>
                </a:cubicBezTo>
                <a:cubicBezTo>
                  <a:pt x="69819" y="59862"/>
                  <a:pt x="69828" y="59836"/>
                  <a:pt x="69830" y="59810"/>
                </a:cubicBezTo>
                <a:lnTo>
                  <a:pt x="69830" y="59810"/>
                </a:lnTo>
                <a:lnTo>
                  <a:pt x="69831" y="59812"/>
                </a:lnTo>
                <a:cubicBezTo>
                  <a:pt x="69831" y="59775"/>
                  <a:pt x="69831" y="59775"/>
                  <a:pt x="69831" y="59775"/>
                </a:cubicBezTo>
                <a:cubicBezTo>
                  <a:pt x="69831" y="59786"/>
                  <a:pt x="69831" y="59798"/>
                  <a:pt x="69830" y="59810"/>
                </a:cubicBezTo>
                <a:lnTo>
                  <a:pt x="69830" y="59810"/>
                </a:lnTo>
                <a:lnTo>
                  <a:pt x="69718" y="59586"/>
                </a:lnTo>
                <a:lnTo>
                  <a:pt x="69604" y="59586"/>
                </a:lnTo>
                <a:cubicBezTo>
                  <a:pt x="69551" y="59559"/>
                  <a:pt x="69498" y="59532"/>
                  <a:pt x="69417" y="59532"/>
                </a:cubicBezTo>
                <a:close/>
                <a:moveTo>
                  <a:pt x="76221" y="59888"/>
                </a:moveTo>
                <a:lnTo>
                  <a:pt x="76183" y="59926"/>
                </a:lnTo>
                <a:cubicBezTo>
                  <a:pt x="76070" y="59926"/>
                  <a:pt x="75881" y="59964"/>
                  <a:pt x="75881" y="60153"/>
                </a:cubicBezTo>
                <a:lnTo>
                  <a:pt x="75918" y="60266"/>
                </a:lnTo>
                <a:cubicBezTo>
                  <a:pt x="75972" y="60293"/>
                  <a:pt x="76025" y="60320"/>
                  <a:pt x="76092" y="60320"/>
                </a:cubicBezTo>
                <a:cubicBezTo>
                  <a:pt x="76120" y="60320"/>
                  <a:pt x="76150" y="60315"/>
                  <a:pt x="76183" y="60304"/>
                </a:cubicBezTo>
                <a:cubicBezTo>
                  <a:pt x="76296" y="60266"/>
                  <a:pt x="76372" y="60153"/>
                  <a:pt x="76372" y="60001"/>
                </a:cubicBezTo>
                <a:lnTo>
                  <a:pt x="76221" y="59888"/>
                </a:lnTo>
                <a:close/>
                <a:moveTo>
                  <a:pt x="15842" y="59964"/>
                </a:moveTo>
                <a:lnTo>
                  <a:pt x="15691" y="60039"/>
                </a:lnTo>
                <a:cubicBezTo>
                  <a:pt x="15615" y="60190"/>
                  <a:pt x="15729" y="60380"/>
                  <a:pt x="15918" y="60380"/>
                </a:cubicBezTo>
                <a:cubicBezTo>
                  <a:pt x="15946" y="60389"/>
                  <a:pt x="15974" y="60394"/>
                  <a:pt x="16002" y="60394"/>
                </a:cubicBezTo>
                <a:cubicBezTo>
                  <a:pt x="16083" y="60394"/>
                  <a:pt x="16154" y="60351"/>
                  <a:pt x="16182" y="60266"/>
                </a:cubicBezTo>
                <a:lnTo>
                  <a:pt x="16069" y="60115"/>
                </a:lnTo>
                <a:cubicBezTo>
                  <a:pt x="16069" y="60115"/>
                  <a:pt x="16031" y="60077"/>
                  <a:pt x="16031" y="60077"/>
                </a:cubicBezTo>
                <a:cubicBezTo>
                  <a:pt x="15993" y="60039"/>
                  <a:pt x="15955" y="59964"/>
                  <a:pt x="15842" y="59964"/>
                </a:cubicBezTo>
                <a:close/>
                <a:moveTo>
                  <a:pt x="87525" y="60190"/>
                </a:moveTo>
                <a:cubicBezTo>
                  <a:pt x="87374" y="60190"/>
                  <a:pt x="87185" y="60266"/>
                  <a:pt x="87185" y="60417"/>
                </a:cubicBezTo>
                <a:lnTo>
                  <a:pt x="87336" y="60417"/>
                </a:lnTo>
                <a:cubicBezTo>
                  <a:pt x="87466" y="60417"/>
                  <a:pt x="87457" y="60501"/>
                  <a:pt x="87570" y="60501"/>
                </a:cubicBezTo>
                <a:cubicBezTo>
                  <a:pt x="87589" y="60501"/>
                  <a:pt x="87612" y="60498"/>
                  <a:pt x="87639" y="60493"/>
                </a:cubicBezTo>
                <a:cubicBezTo>
                  <a:pt x="87639" y="60455"/>
                  <a:pt x="87639" y="60417"/>
                  <a:pt x="87639" y="60417"/>
                </a:cubicBezTo>
                <a:lnTo>
                  <a:pt x="87790" y="60417"/>
                </a:lnTo>
                <a:cubicBezTo>
                  <a:pt x="87790" y="60342"/>
                  <a:pt x="87752" y="60304"/>
                  <a:pt x="87677" y="60228"/>
                </a:cubicBezTo>
                <a:cubicBezTo>
                  <a:pt x="87639" y="60228"/>
                  <a:pt x="87601" y="60190"/>
                  <a:pt x="87525" y="60190"/>
                </a:cubicBezTo>
                <a:close/>
                <a:moveTo>
                  <a:pt x="90127" y="60100"/>
                </a:moveTo>
                <a:cubicBezTo>
                  <a:pt x="90018" y="60100"/>
                  <a:pt x="89915" y="60135"/>
                  <a:pt x="89832" y="60190"/>
                </a:cubicBezTo>
                <a:lnTo>
                  <a:pt x="89794" y="60266"/>
                </a:lnTo>
                <a:lnTo>
                  <a:pt x="89794" y="60417"/>
                </a:lnTo>
                <a:lnTo>
                  <a:pt x="89907" y="60531"/>
                </a:lnTo>
                <a:cubicBezTo>
                  <a:pt x="89954" y="60546"/>
                  <a:pt x="90008" y="60556"/>
                  <a:pt x="90062" y="60556"/>
                </a:cubicBezTo>
                <a:cubicBezTo>
                  <a:pt x="90139" y="60556"/>
                  <a:pt x="90219" y="60537"/>
                  <a:pt x="90285" y="60493"/>
                </a:cubicBezTo>
                <a:cubicBezTo>
                  <a:pt x="90323" y="60455"/>
                  <a:pt x="90361" y="60380"/>
                  <a:pt x="90361" y="60304"/>
                </a:cubicBezTo>
                <a:cubicBezTo>
                  <a:pt x="90361" y="60266"/>
                  <a:pt x="90361" y="60228"/>
                  <a:pt x="90361" y="60190"/>
                </a:cubicBezTo>
                <a:lnTo>
                  <a:pt x="90247" y="60115"/>
                </a:lnTo>
                <a:cubicBezTo>
                  <a:pt x="90207" y="60105"/>
                  <a:pt x="90166" y="60100"/>
                  <a:pt x="90127" y="60100"/>
                </a:cubicBezTo>
                <a:close/>
                <a:moveTo>
                  <a:pt x="64198" y="60266"/>
                </a:moveTo>
                <a:cubicBezTo>
                  <a:pt x="64085" y="60342"/>
                  <a:pt x="64009" y="60417"/>
                  <a:pt x="63971" y="60531"/>
                </a:cubicBezTo>
                <a:cubicBezTo>
                  <a:pt x="63933" y="60569"/>
                  <a:pt x="63896" y="60606"/>
                  <a:pt x="63858" y="60644"/>
                </a:cubicBezTo>
                <a:lnTo>
                  <a:pt x="63971" y="60871"/>
                </a:lnTo>
                <a:cubicBezTo>
                  <a:pt x="64160" y="60833"/>
                  <a:pt x="64425" y="60644"/>
                  <a:pt x="64425" y="60455"/>
                </a:cubicBezTo>
                <a:cubicBezTo>
                  <a:pt x="64425" y="60417"/>
                  <a:pt x="64425" y="60342"/>
                  <a:pt x="64349" y="60304"/>
                </a:cubicBezTo>
                <a:lnTo>
                  <a:pt x="64198" y="60266"/>
                </a:lnTo>
                <a:close/>
                <a:moveTo>
                  <a:pt x="50474" y="60455"/>
                </a:moveTo>
                <a:cubicBezTo>
                  <a:pt x="50360" y="60455"/>
                  <a:pt x="50285" y="60455"/>
                  <a:pt x="50247" y="60531"/>
                </a:cubicBezTo>
                <a:cubicBezTo>
                  <a:pt x="50134" y="60569"/>
                  <a:pt x="50134" y="60682"/>
                  <a:pt x="50134" y="60758"/>
                </a:cubicBezTo>
                <a:cubicBezTo>
                  <a:pt x="50134" y="60795"/>
                  <a:pt x="50134" y="60833"/>
                  <a:pt x="50134" y="60871"/>
                </a:cubicBezTo>
                <a:lnTo>
                  <a:pt x="50285" y="60947"/>
                </a:lnTo>
                <a:cubicBezTo>
                  <a:pt x="50315" y="60957"/>
                  <a:pt x="50346" y="60961"/>
                  <a:pt x="50376" y="60961"/>
                </a:cubicBezTo>
                <a:cubicBezTo>
                  <a:pt x="50459" y="60961"/>
                  <a:pt x="50542" y="60926"/>
                  <a:pt x="50625" y="60871"/>
                </a:cubicBezTo>
                <a:lnTo>
                  <a:pt x="50663" y="60795"/>
                </a:lnTo>
                <a:lnTo>
                  <a:pt x="50663" y="60758"/>
                </a:lnTo>
                <a:cubicBezTo>
                  <a:pt x="50663" y="60720"/>
                  <a:pt x="50625" y="60644"/>
                  <a:pt x="50625" y="60644"/>
                </a:cubicBezTo>
                <a:cubicBezTo>
                  <a:pt x="50587" y="60606"/>
                  <a:pt x="50587" y="60606"/>
                  <a:pt x="50587" y="60606"/>
                </a:cubicBezTo>
                <a:lnTo>
                  <a:pt x="50474" y="60455"/>
                </a:lnTo>
                <a:close/>
                <a:moveTo>
                  <a:pt x="52671" y="60616"/>
                </a:moveTo>
                <a:cubicBezTo>
                  <a:pt x="52638" y="60616"/>
                  <a:pt x="52610" y="60625"/>
                  <a:pt x="52591" y="60644"/>
                </a:cubicBezTo>
                <a:cubicBezTo>
                  <a:pt x="52478" y="60682"/>
                  <a:pt x="52440" y="60758"/>
                  <a:pt x="52440" y="60833"/>
                </a:cubicBezTo>
                <a:cubicBezTo>
                  <a:pt x="52440" y="60909"/>
                  <a:pt x="52515" y="60984"/>
                  <a:pt x="52591" y="61022"/>
                </a:cubicBezTo>
                <a:cubicBezTo>
                  <a:pt x="52667" y="61022"/>
                  <a:pt x="52742" y="61022"/>
                  <a:pt x="52780" y="60984"/>
                </a:cubicBezTo>
                <a:cubicBezTo>
                  <a:pt x="52818" y="60947"/>
                  <a:pt x="52856" y="60871"/>
                  <a:pt x="52856" y="60833"/>
                </a:cubicBezTo>
                <a:cubicBezTo>
                  <a:pt x="52856" y="60758"/>
                  <a:pt x="52818" y="60682"/>
                  <a:pt x="52780" y="60644"/>
                </a:cubicBezTo>
                <a:cubicBezTo>
                  <a:pt x="52742" y="60625"/>
                  <a:pt x="52704" y="60616"/>
                  <a:pt x="52671" y="60616"/>
                </a:cubicBezTo>
                <a:close/>
                <a:moveTo>
                  <a:pt x="17982" y="60742"/>
                </a:moveTo>
                <a:cubicBezTo>
                  <a:pt x="17950" y="60742"/>
                  <a:pt x="17917" y="60747"/>
                  <a:pt x="17884" y="60758"/>
                </a:cubicBezTo>
                <a:cubicBezTo>
                  <a:pt x="17808" y="60758"/>
                  <a:pt x="17732" y="60833"/>
                  <a:pt x="17732" y="60947"/>
                </a:cubicBezTo>
                <a:lnTo>
                  <a:pt x="17884" y="61060"/>
                </a:lnTo>
                <a:lnTo>
                  <a:pt x="17921" y="61060"/>
                </a:lnTo>
                <a:cubicBezTo>
                  <a:pt x="18035" y="61060"/>
                  <a:pt x="18186" y="61060"/>
                  <a:pt x="18224" y="60909"/>
                </a:cubicBezTo>
                <a:lnTo>
                  <a:pt x="18186" y="60795"/>
                </a:lnTo>
                <a:cubicBezTo>
                  <a:pt x="18133" y="60769"/>
                  <a:pt x="18060" y="60742"/>
                  <a:pt x="17982" y="60742"/>
                </a:cubicBezTo>
                <a:close/>
                <a:moveTo>
                  <a:pt x="31192" y="60606"/>
                </a:moveTo>
                <a:cubicBezTo>
                  <a:pt x="31041" y="60606"/>
                  <a:pt x="30889" y="60644"/>
                  <a:pt x="30776" y="60682"/>
                </a:cubicBezTo>
                <a:lnTo>
                  <a:pt x="30738" y="60795"/>
                </a:lnTo>
                <a:cubicBezTo>
                  <a:pt x="30738" y="60871"/>
                  <a:pt x="30776" y="61098"/>
                  <a:pt x="31003" y="61173"/>
                </a:cubicBezTo>
                <a:lnTo>
                  <a:pt x="31230" y="61022"/>
                </a:lnTo>
                <a:cubicBezTo>
                  <a:pt x="31268" y="60984"/>
                  <a:pt x="31343" y="60947"/>
                  <a:pt x="31343" y="60833"/>
                </a:cubicBezTo>
                <a:cubicBezTo>
                  <a:pt x="31343" y="60795"/>
                  <a:pt x="31305" y="60758"/>
                  <a:pt x="31305" y="60720"/>
                </a:cubicBezTo>
                <a:lnTo>
                  <a:pt x="31192" y="60606"/>
                </a:lnTo>
                <a:close/>
                <a:moveTo>
                  <a:pt x="42874" y="61022"/>
                </a:moveTo>
                <a:cubicBezTo>
                  <a:pt x="42723" y="61022"/>
                  <a:pt x="42610" y="61098"/>
                  <a:pt x="42572" y="61211"/>
                </a:cubicBezTo>
                <a:lnTo>
                  <a:pt x="42685" y="61363"/>
                </a:lnTo>
                <a:cubicBezTo>
                  <a:pt x="42685" y="61400"/>
                  <a:pt x="42723" y="61400"/>
                  <a:pt x="42761" y="61438"/>
                </a:cubicBezTo>
                <a:lnTo>
                  <a:pt x="42950" y="61325"/>
                </a:lnTo>
                <a:cubicBezTo>
                  <a:pt x="42950" y="61287"/>
                  <a:pt x="42988" y="61249"/>
                  <a:pt x="42988" y="61173"/>
                </a:cubicBezTo>
                <a:lnTo>
                  <a:pt x="42988" y="61136"/>
                </a:lnTo>
                <a:lnTo>
                  <a:pt x="42874" y="61022"/>
                </a:lnTo>
                <a:close/>
                <a:moveTo>
                  <a:pt x="82873" y="60969"/>
                </a:moveTo>
                <a:cubicBezTo>
                  <a:pt x="82793" y="60969"/>
                  <a:pt x="82739" y="60996"/>
                  <a:pt x="82686" y="61022"/>
                </a:cubicBezTo>
                <a:cubicBezTo>
                  <a:pt x="82648" y="60984"/>
                  <a:pt x="82610" y="60984"/>
                  <a:pt x="82572" y="60984"/>
                </a:cubicBezTo>
                <a:lnTo>
                  <a:pt x="82421" y="61136"/>
                </a:lnTo>
                <a:cubicBezTo>
                  <a:pt x="82421" y="61249"/>
                  <a:pt x="82459" y="61325"/>
                  <a:pt x="82535" y="61400"/>
                </a:cubicBezTo>
                <a:lnTo>
                  <a:pt x="82648" y="61438"/>
                </a:lnTo>
                <a:cubicBezTo>
                  <a:pt x="82799" y="61438"/>
                  <a:pt x="82988" y="61400"/>
                  <a:pt x="83102" y="61287"/>
                </a:cubicBezTo>
                <a:lnTo>
                  <a:pt x="83026" y="61098"/>
                </a:lnTo>
                <a:lnTo>
                  <a:pt x="83064" y="61098"/>
                </a:lnTo>
                <a:lnTo>
                  <a:pt x="82988" y="60984"/>
                </a:lnTo>
                <a:cubicBezTo>
                  <a:pt x="82944" y="60973"/>
                  <a:pt x="82906" y="60969"/>
                  <a:pt x="82873" y="60969"/>
                </a:cubicBezTo>
                <a:close/>
                <a:moveTo>
                  <a:pt x="60001" y="60984"/>
                </a:moveTo>
                <a:cubicBezTo>
                  <a:pt x="59850" y="60984"/>
                  <a:pt x="59774" y="61022"/>
                  <a:pt x="59737" y="61060"/>
                </a:cubicBezTo>
                <a:cubicBezTo>
                  <a:pt x="59623" y="61136"/>
                  <a:pt x="59661" y="61363"/>
                  <a:pt x="59812" y="61476"/>
                </a:cubicBezTo>
                <a:cubicBezTo>
                  <a:pt x="59866" y="61503"/>
                  <a:pt x="59919" y="61529"/>
                  <a:pt x="59986" y="61529"/>
                </a:cubicBezTo>
                <a:cubicBezTo>
                  <a:pt x="60014" y="61529"/>
                  <a:pt x="60044" y="61525"/>
                  <a:pt x="60077" y="61514"/>
                </a:cubicBezTo>
                <a:lnTo>
                  <a:pt x="60190" y="61438"/>
                </a:lnTo>
                <a:cubicBezTo>
                  <a:pt x="60190" y="61400"/>
                  <a:pt x="60190" y="61363"/>
                  <a:pt x="60190" y="61325"/>
                </a:cubicBezTo>
                <a:cubicBezTo>
                  <a:pt x="60190" y="61249"/>
                  <a:pt x="60153" y="61211"/>
                  <a:pt x="60153" y="61173"/>
                </a:cubicBezTo>
                <a:cubicBezTo>
                  <a:pt x="60115" y="61136"/>
                  <a:pt x="60115" y="61136"/>
                  <a:pt x="60115" y="61098"/>
                </a:cubicBezTo>
                <a:lnTo>
                  <a:pt x="60001" y="60984"/>
                </a:lnTo>
                <a:close/>
                <a:moveTo>
                  <a:pt x="41778" y="60947"/>
                </a:moveTo>
                <a:cubicBezTo>
                  <a:pt x="41627" y="60947"/>
                  <a:pt x="41513" y="60984"/>
                  <a:pt x="41476" y="61136"/>
                </a:cubicBezTo>
                <a:lnTo>
                  <a:pt x="41589" y="61287"/>
                </a:lnTo>
                <a:cubicBezTo>
                  <a:pt x="41589" y="61306"/>
                  <a:pt x="41589" y="61325"/>
                  <a:pt x="41589" y="61325"/>
                </a:cubicBezTo>
                <a:cubicBezTo>
                  <a:pt x="41589" y="61438"/>
                  <a:pt x="41589" y="61627"/>
                  <a:pt x="41854" y="61627"/>
                </a:cubicBezTo>
                <a:lnTo>
                  <a:pt x="41929" y="61589"/>
                </a:lnTo>
                <a:cubicBezTo>
                  <a:pt x="42005" y="61552"/>
                  <a:pt x="42043" y="61476"/>
                  <a:pt x="42043" y="61400"/>
                </a:cubicBezTo>
                <a:cubicBezTo>
                  <a:pt x="42043" y="61287"/>
                  <a:pt x="42005" y="61173"/>
                  <a:pt x="41929" y="61098"/>
                </a:cubicBezTo>
                <a:cubicBezTo>
                  <a:pt x="41929" y="61060"/>
                  <a:pt x="41929" y="61060"/>
                  <a:pt x="41929" y="61022"/>
                </a:cubicBezTo>
                <a:lnTo>
                  <a:pt x="41778" y="60947"/>
                </a:lnTo>
                <a:close/>
                <a:moveTo>
                  <a:pt x="87601" y="61249"/>
                </a:moveTo>
                <a:cubicBezTo>
                  <a:pt x="87525" y="61249"/>
                  <a:pt x="87487" y="61249"/>
                  <a:pt x="87450" y="61325"/>
                </a:cubicBezTo>
                <a:cubicBezTo>
                  <a:pt x="87374" y="61325"/>
                  <a:pt x="87298" y="61438"/>
                  <a:pt x="87336" y="61589"/>
                </a:cubicBezTo>
                <a:lnTo>
                  <a:pt x="87487" y="61665"/>
                </a:lnTo>
                <a:lnTo>
                  <a:pt x="87525" y="61665"/>
                </a:lnTo>
                <a:cubicBezTo>
                  <a:pt x="87563" y="61665"/>
                  <a:pt x="87752" y="61665"/>
                  <a:pt x="87790" y="61514"/>
                </a:cubicBezTo>
                <a:lnTo>
                  <a:pt x="87677" y="61476"/>
                </a:lnTo>
                <a:cubicBezTo>
                  <a:pt x="87677" y="61438"/>
                  <a:pt x="87677" y="61438"/>
                  <a:pt x="87677" y="61438"/>
                </a:cubicBezTo>
                <a:lnTo>
                  <a:pt x="87714" y="61363"/>
                </a:lnTo>
                <a:lnTo>
                  <a:pt x="87601" y="61249"/>
                </a:lnTo>
                <a:close/>
                <a:moveTo>
                  <a:pt x="79308" y="58863"/>
                </a:moveTo>
                <a:cubicBezTo>
                  <a:pt x="78964" y="58863"/>
                  <a:pt x="78862" y="59070"/>
                  <a:pt x="78792" y="59245"/>
                </a:cubicBezTo>
                <a:cubicBezTo>
                  <a:pt x="78603" y="59359"/>
                  <a:pt x="78451" y="59510"/>
                  <a:pt x="78338" y="59623"/>
                </a:cubicBezTo>
                <a:cubicBezTo>
                  <a:pt x="78262" y="59737"/>
                  <a:pt x="78187" y="59812"/>
                  <a:pt x="78111" y="59888"/>
                </a:cubicBezTo>
                <a:lnTo>
                  <a:pt x="78073" y="59888"/>
                </a:lnTo>
                <a:cubicBezTo>
                  <a:pt x="78036" y="59964"/>
                  <a:pt x="77998" y="60001"/>
                  <a:pt x="77998" y="60077"/>
                </a:cubicBezTo>
                <a:cubicBezTo>
                  <a:pt x="77998" y="60190"/>
                  <a:pt x="78111" y="60266"/>
                  <a:pt x="78187" y="60342"/>
                </a:cubicBezTo>
                <a:lnTo>
                  <a:pt x="78225" y="60342"/>
                </a:lnTo>
                <a:cubicBezTo>
                  <a:pt x="78225" y="60342"/>
                  <a:pt x="78225" y="60380"/>
                  <a:pt x="78187" y="60417"/>
                </a:cubicBezTo>
                <a:cubicBezTo>
                  <a:pt x="78187" y="60455"/>
                  <a:pt x="78149" y="60531"/>
                  <a:pt x="78149" y="60606"/>
                </a:cubicBezTo>
                <a:cubicBezTo>
                  <a:pt x="78149" y="60682"/>
                  <a:pt x="78187" y="60758"/>
                  <a:pt x="78187" y="60795"/>
                </a:cubicBezTo>
                <a:cubicBezTo>
                  <a:pt x="78225" y="60909"/>
                  <a:pt x="78225" y="60984"/>
                  <a:pt x="78187" y="61098"/>
                </a:cubicBezTo>
                <a:lnTo>
                  <a:pt x="78225" y="61249"/>
                </a:lnTo>
                <a:cubicBezTo>
                  <a:pt x="78225" y="61249"/>
                  <a:pt x="78262" y="61287"/>
                  <a:pt x="78300" y="61325"/>
                </a:cubicBezTo>
                <a:cubicBezTo>
                  <a:pt x="78496" y="61493"/>
                  <a:pt x="78797" y="61724"/>
                  <a:pt x="79124" y="61724"/>
                </a:cubicBezTo>
                <a:cubicBezTo>
                  <a:pt x="79238" y="61724"/>
                  <a:pt x="79355" y="61696"/>
                  <a:pt x="79472" y="61627"/>
                </a:cubicBezTo>
                <a:lnTo>
                  <a:pt x="79510" y="61476"/>
                </a:lnTo>
                <a:cubicBezTo>
                  <a:pt x="79434" y="61363"/>
                  <a:pt x="79359" y="61325"/>
                  <a:pt x="79245" y="61287"/>
                </a:cubicBezTo>
                <a:lnTo>
                  <a:pt x="79170" y="61287"/>
                </a:lnTo>
                <a:cubicBezTo>
                  <a:pt x="79132" y="61249"/>
                  <a:pt x="79056" y="61211"/>
                  <a:pt x="78981" y="61173"/>
                </a:cubicBezTo>
                <a:lnTo>
                  <a:pt x="78943" y="61173"/>
                </a:lnTo>
                <a:cubicBezTo>
                  <a:pt x="78905" y="61136"/>
                  <a:pt x="78905" y="61136"/>
                  <a:pt x="78867" y="61098"/>
                </a:cubicBezTo>
                <a:cubicBezTo>
                  <a:pt x="78830" y="61022"/>
                  <a:pt x="78792" y="60984"/>
                  <a:pt x="78716" y="60947"/>
                </a:cubicBezTo>
                <a:cubicBezTo>
                  <a:pt x="78716" y="60871"/>
                  <a:pt x="78716" y="60758"/>
                  <a:pt x="78754" y="60682"/>
                </a:cubicBezTo>
                <a:cubicBezTo>
                  <a:pt x="78754" y="60493"/>
                  <a:pt x="78754" y="60266"/>
                  <a:pt x="78640" y="60001"/>
                </a:cubicBezTo>
                <a:cubicBezTo>
                  <a:pt x="79056" y="59737"/>
                  <a:pt x="79359" y="59397"/>
                  <a:pt x="79510" y="59018"/>
                </a:cubicBezTo>
                <a:lnTo>
                  <a:pt x="79397" y="58867"/>
                </a:lnTo>
                <a:cubicBezTo>
                  <a:pt x="79366" y="58864"/>
                  <a:pt x="79336" y="58863"/>
                  <a:pt x="79308" y="58863"/>
                </a:cubicBezTo>
                <a:close/>
                <a:moveTo>
                  <a:pt x="69554" y="61375"/>
                </a:moveTo>
                <a:cubicBezTo>
                  <a:pt x="69509" y="61375"/>
                  <a:pt x="69462" y="61385"/>
                  <a:pt x="69415" y="61400"/>
                </a:cubicBezTo>
                <a:cubicBezTo>
                  <a:pt x="69264" y="61438"/>
                  <a:pt x="69189" y="61552"/>
                  <a:pt x="69189" y="61665"/>
                </a:cubicBezTo>
                <a:lnTo>
                  <a:pt x="69226" y="61741"/>
                </a:lnTo>
                <a:cubicBezTo>
                  <a:pt x="69282" y="61796"/>
                  <a:pt x="69357" y="61831"/>
                  <a:pt x="69438" y="61831"/>
                </a:cubicBezTo>
                <a:cubicBezTo>
                  <a:pt x="69468" y="61831"/>
                  <a:pt x="69498" y="61826"/>
                  <a:pt x="69529" y="61816"/>
                </a:cubicBezTo>
                <a:cubicBezTo>
                  <a:pt x="69680" y="61741"/>
                  <a:pt x="69756" y="61627"/>
                  <a:pt x="69756" y="61514"/>
                </a:cubicBezTo>
                <a:lnTo>
                  <a:pt x="69718" y="61438"/>
                </a:lnTo>
                <a:cubicBezTo>
                  <a:pt x="69674" y="61394"/>
                  <a:pt x="69616" y="61375"/>
                  <a:pt x="69554" y="61375"/>
                </a:cubicBezTo>
                <a:close/>
                <a:moveTo>
                  <a:pt x="42799" y="61552"/>
                </a:moveTo>
                <a:cubicBezTo>
                  <a:pt x="42723" y="61589"/>
                  <a:pt x="42685" y="61703"/>
                  <a:pt x="42685" y="61741"/>
                </a:cubicBezTo>
                <a:cubicBezTo>
                  <a:pt x="42685" y="61854"/>
                  <a:pt x="42723" y="61930"/>
                  <a:pt x="42837" y="61930"/>
                </a:cubicBezTo>
                <a:cubicBezTo>
                  <a:pt x="42862" y="61942"/>
                  <a:pt x="42883" y="61946"/>
                  <a:pt x="42902" y="61946"/>
                </a:cubicBezTo>
                <a:cubicBezTo>
                  <a:pt x="42942" y="61946"/>
                  <a:pt x="42975" y="61930"/>
                  <a:pt x="43026" y="61930"/>
                </a:cubicBezTo>
                <a:cubicBezTo>
                  <a:pt x="43064" y="61892"/>
                  <a:pt x="43101" y="61816"/>
                  <a:pt x="43101" y="61741"/>
                </a:cubicBezTo>
                <a:cubicBezTo>
                  <a:pt x="43101" y="61665"/>
                  <a:pt x="43064" y="61627"/>
                  <a:pt x="42988" y="61589"/>
                </a:cubicBezTo>
                <a:cubicBezTo>
                  <a:pt x="42950" y="61552"/>
                  <a:pt x="42874" y="61552"/>
                  <a:pt x="42799" y="61552"/>
                </a:cubicBezTo>
                <a:close/>
                <a:moveTo>
                  <a:pt x="41060" y="61589"/>
                </a:moveTo>
                <a:cubicBezTo>
                  <a:pt x="40984" y="61589"/>
                  <a:pt x="40871" y="61627"/>
                  <a:pt x="40833" y="61665"/>
                </a:cubicBezTo>
                <a:cubicBezTo>
                  <a:pt x="40795" y="61703"/>
                  <a:pt x="40757" y="61741"/>
                  <a:pt x="40757" y="61854"/>
                </a:cubicBezTo>
                <a:lnTo>
                  <a:pt x="40757" y="61892"/>
                </a:lnTo>
                <a:lnTo>
                  <a:pt x="40871" y="62005"/>
                </a:lnTo>
                <a:lnTo>
                  <a:pt x="41060" y="62005"/>
                </a:lnTo>
                <a:lnTo>
                  <a:pt x="41211" y="61892"/>
                </a:lnTo>
                <a:lnTo>
                  <a:pt x="41211" y="61741"/>
                </a:lnTo>
                <a:lnTo>
                  <a:pt x="41060" y="61589"/>
                </a:lnTo>
                <a:close/>
                <a:moveTo>
                  <a:pt x="43971" y="61703"/>
                </a:moveTo>
                <a:cubicBezTo>
                  <a:pt x="43895" y="61703"/>
                  <a:pt x="43820" y="61703"/>
                  <a:pt x="43744" y="61741"/>
                </a:cubicBezTo>
                <a:cubicBezTo>
                  <a:pt x="43668" y="61816"/>
                  <a:pt x="43668" y="61892"/>
                  <a:pt x="43706" y="61967"/>
                </a:cubicBezTo>
                <a:lnTo>
                  <a:pt x="43857" y="62043"/>
                </a:lnTo>
                <a:cubicBezTo>
                  <a:pt x="43895" y="62043"/>
                  <a:pt x="44122" y="62043"/>
                  <a:pt x="44198" y="61892"/>
                </a:cubicBezTo>
                <a:lnTo>
                  <a:pt x="44047" y="61703"/>
                </a:lnTo>
                <a:close/>
                <a:moveTo>
                  <a:pt x="55275" y="61552"/>
                </a:moveTo>
                <a:lnTo>
                  <a:pt x="55162" y="61589"/>
                </a:lnTo>
                <a:cubicBezTo>
                  <a:pt x="55124" y="61665"/>
                  <a:pt x="55124" y="61741"/>
                  <a:pt x="55124" y="61816"/>
                </a:cubicBezTo>
                <a:cubicBezTo>
                  <a:pt x="55124" y="61816"/>
                  <a:pt x="55124" y="61854"/>
                  <a:pt x="55124" y="61854"/>
                </a:cubicBezTo>
                <a:cubicBezTo>
                  <a:pt x="55124" y="61854"/>
                  <a:pt x="55124" y="61892"/>
                  <a:pt x="55086" y="61930"/>
                </a:cubicBezTo>
                <a:lnTo>
                  <a:pt x="55200" y="62081"/>
                </a:lnTo>
                <a:cubicBezTo>
                  <a:pt x="55240" y="62091"/>
                  <a:pt x="55278" y="62096"/>
                  <a:pt x="55313" y="62096"/>
                </a:cubicBezTo>
                <a:cubicBezTo>
                  <a:pt x="55409" y="62096"/>
                  <a:pt x="55485" y="62061"/>
                  <a:pt x="55540" y="62005"/>
                </a:cubicBezTo>
                <a:cubicBezTo>
                  <a:pt x="55616" y="61967"/>
                  <a:pt x="55653" y="61854"/>
                  <a:pt x="55653" y="61741"/>
                </a:cubicBezTo>
                <a:lnTo>
                  <a:pt x="55653" y="61703"/>
                </a:lnTo>
                <a:lnTo>
                  <a:pt x="55502" y="61589"/>
                </a:lnTo>
                <a:lnTo>
                  <a:pt x="55464" y="61589"/>
                </a:lnTo>
                <a:cubicBezTo>
                  <a:pt x="55427" y="61589"/>
                  <a:pt x="55351" y="61552"/>
                  <a:pt x="55275" y="61552"/>
                </a:cubicBezTo>
                <a:close/>
                <a:moveTo>
                  <a:pt x="23668" y="61589"/>
                </a:moveTo>
                <a:lnTo>
                  <a:pt x="23517" y="61741"/>
                </a:lnTo>
                <a:cubicBezTo>
                  <a:pt x="23517" y="61741"/>
                  <a:pt x="23479" y="61778"/>
                  <a:pt x="23479" y="61778"/>
                </a:cubicBezTo>
                <a:cubicBezTo>
                  <a:pt x="23441" y="61854"/>
                  <a:pt x="23441" y="61892"/>
                  <a:pt x="23441" y="61967"/>
                </a:cubicBezTo>
                <a:cubicBezTo>
                  <a:pt x="23441" y="62043"/>
                  <a:pt x="23479" y="62119"/>
                  <a:pt x="23593" y="62156"/>
                </a:cubicBezTo>
                <a:lnTo>
                  <a:pt x="23782" y="62005"/>
                </a:lnTo>
                <a:lnTo>
                  <a:pt x="23782" y="62005"/>
                </a:lnTo>
                <a:cubicBezTo>
                  <a:pt x="23782" y="62043"/>
                  <a:pt x="23744" y="62081"/>
                  <a:pt x="23706" y="62081"/>
                </a:cubicBezTo>
                <a:lnTo>
                  <a:pt x="23744" y="62081"/>
                </a:lnTo>
                <a:cubicBezTo>
                  <a:pt x="23782" y="62100"/>
                  <a:pt x="23819" y="62109"/>
                  <a:pt x="23857" y="62109"/>
                </a:cubicBezTo>
                <a:cubicBezTo>
                  <a:pt x="23895" y="62109"/>
                  <a:pt x="23933" y="62100"/>
                  <a:pt x="23971" y="62081"/>
                </a:cubicBezTo>
                <a:lnTo>
                  <a:pt x="24008" y="61967"/>
                </a:lnTo>
                <a:lnTo>
                  <a:pt x="24008" y="61892"/>
                </a:lnTo>
                <a:lnTo>
                  <a:pt x="23933" y="61816"/>
                </a:lnTo>
                <a:cubicBezTo>
                  <a:pt x="23933" y="61816"/>
                  <a:pt x="23933" y="61778"/>
                  <a:pt x="23895" y="61778"/>
                </a:cubicBezTo>
                <a:cubicBezTo>
                  <a:pt x="23857" y="61703"/>
                  <a:pt x="23819" y="61627"/>
                  <a:pt x="23668" y="61589"/>
                </a:cubicBezTo>
                <a:close/>
                <a:moveTo>
                  <a:pt x="14467" y="61763"/>
                </a:moveTo>
                <a:cubicBezTo>
                  <a:pt x="14402" y="61763"/>
                  <a:pt x="14356" y="61789"/>
                  <a:pt x="14330" y="61816"/>
                </a:cubicBezTo>
                <a:cubicBezTo>
                  <a:pt x="14216" y="61892"/>
                  <a:pt x="14216" y="62043"/>
                  <a:pt x="14330" y="62119"/>
                </a:cubicBezTo>
                <a:cubicBezTo>
                  <a:pt x="14405" y="62194"/>
                  <a:pt x="14481" y="62194"/>
                  <a:pt x="14557" y="62194"/>
                </a:cubicBezTo>
                <a:lnTo>
                  <a:pt x="14670" y="62081"/>
                </a:lnTo>
                <a:lnTo>
                  <a:pt x="14670" y="61892"/>
                </a:lnTo>
                <a:lnTo>
                  <a:pt x="14557" y="61778"/>
                </a:lnTo>
                <a:cubicBezTo>
                  <a:pt x="14523" y="61767"/>
                  <a:pt x="14493" y="61763"/>
                  <a:pt x="14467" y="61763"/>
                </a:cubicBezTo>
                <a:close/>
                <a:moveTo>
                  <a:pt x="65068" y="61854"/>
                </a:moveTo>
                <a:lnTo>
                  <a:pt x="64954" y="61967"/>
                </a:lnTo>
                <a:lnTo>
                  <a:pt x="64954" y="62081"/>
                </a:lnTo>
                <a:lnTo>
                  <a:pt x="65068" y="62194"/>
                </a:lnTo>
                <a:cubicBezTo>
                  <a:pt x="65105" y="62232"/>
                  <a:pt x="65143" y="62232"/>
                  <a:pt x="65181" y="62232"/>
                </a:cubicBezTo>
                <a:lnTo>
                  <a:pt x="65370" y="62119"/>
                </a:lnTo>
                <a:cubicBezTo>
                  <a:pt x="65370" y="62043"/>
                  <a:pt x="65332" y="61967"/>
                  <a:pt x="65257" y="61892"/>
                </a:cubicBezTo>
                <a:cubicBezTo>
                  <a:pt x="65219" y="61854"/>
                  <a:pt x="65181" y="61854"/>
                  <a:pt x="65068" y="61854"/>
                </a:cubicBezTo>
                <a:close/>
                <a:moveTo>
                  <a:pt x="28944" y="61920"/>
                </a:moveTo>
                <a:cubicBezTo>
                  <a:pt x="28926" y="61920"/>
                  <a:pt x="28906" y="61923"/>
                  <a:pt x="28886" y="61930"/>
                </a:cubicBezTo>
                <a:cubicBezTo>
                  <a:pt x="28772" y="61967"/>
                  <a:pt x="28697" y="62043"/>
                  <a:pt x="28697" y="62119"/>
                </a:cubicBezTo>
                <a:cubicBezTo>
                  <a:pt x="28697" y="62194"/>
                  <a:pt x="28734" y="62270"/>
                  <a:pt x="28848" y="62308"/>
                </a:cubicBezTo>
                <a:lnTo>
                  <a:pt x="29037" y="62194"/>
                </a:lnTo>
                <a:lnTo>
                  <a:pt x="29037" y="62194"/>
                </a:lnTo>
                <a:cubicBezTo>
                  <a:pt x="29037" y="62194"/>
                  <a:pt x="28999" y="62232"/>
                  <a:pt x="28999" y="62232"/>
                </a:cubicBezTo>
                <a:cubicBezTo>
                  <a:pt x="29037" y="62232"/>
                  <a:pt x="29112" y="62194"/>
                  <a:pt x="29150" y="62119"/>
                </a:cubicBezTo>
                <a:lnTo>
                  <a:pt x="29112" y="62043"/>
                </a:lnTo>
                <a:cubicBezTo>
                  <a:pt x="29082" y="61981"/>
                  <a:pt x="29026" y="61920"/>
                  <a:pt x="28944" y="61920"/>
                </a:cubicBezTo>
                <a:close/>
                <a:moveTo>
                  <a:pt x="11608" y="62005"/>
                </a:moveTo>
                <a:cubicBezTo>
                  <a:pt x="11494" y="62005"/>
                  <a:pt x="11419" y="62005"/>
                  <a:pt x="11343" y="62043"/>
                </a:cubicBezTo>
                <a:cubicBezTo>
                  <a:pt x="11305" y="62081"/>
                  <a:pt x="11267" y="62119"/>
                  <a:pt x="11267" y="62194"/>
                </a:cubicBezTo>
                <a:lnTo>
                  <a:pt x="11419" y="62308"/>
                </a:lnTo>
                <a:cubicBezTo>
                  <a:pt x="11456" y="62346"/>
                  <a:pt x="11456" y="62383"/>
                  <a:pt x="11532" y="62383"/>
                </a:cubicBezTo>
                <a:lnTo>
                  <a:pt x="11721" y="62308"/>
                </a:lnTo>
                <a:lnTo>
                  <a:pt x="11721" y="62308"/>
                </a:lnTo>
                <a:cubicBezTo>
                  <a:pt x="11721" y="62308"/>
                  <a:pt x="11721" y="62346"/>
                  <a:pt x="11683" y="62346"/>
                </a:cubicBezTo>
                <a:cubicBezTo>
                  <a:pt x="11645" y="62383"/>
                  <a:pt x="11608" y="62383"/>
                  <a:pt x="11608" y="62383"/>
                </a:cubicBezTo>
                <a:lnTo>
                  <a:pt x="11645" y="62383"/>
                </a:lnTo>
                <a:lnTo>
                  <a:pt x="11834" y="62308"/>
                </a:lnTo>
                <a:lnTo>
                  <a:pt x="11834" y="62119"/>
                </a:lnTo>
                <a:lnTo>
                  <a:pt x="11683" y="62005"/>
                </a:lnTo>
                <a:cubicBezTo>
                  <a:pt x="11671" y="62018"/>
                  <a:pt x="11658" y="62022"/>
                  <a:pt x="11647" y="62022"/>
                </a:cubicBezTo>
                <a:cubicBezTo>
                  <a:pt x="11624" y="62022"/>
                  <a:pt x="11608" y="62005"/>
                  <a:pt x="11608" y="62005"/>
                </a:cubicBezTo>
                <a:close/>
                <a:moveTo>
                  <a:pt x="68886" y="62005"/>
                </a:moveTo>
                <a:lnTo>
                  <a:pt x="68773" y="62119"/>
                </a:lnTo>
                <a:lnTo>
                  <a:pt x="68773" y="62156"/>
                </a:lnTo>
                <a:cubicBezTo>
                  <a:pt x="68773" y="62270"/>
                  <a:pt x="68810" y="62346"/>
                  <a:pt x="68848" y="62421"/>
                </a:cubicBezTo>
                <a:lnTo>
                  <a:pt x="68924" y="62459"/>
                </a:lnTo>
                <a:cubicBezTo>
                  <a:pt x="68944" y="62462"/>
                  <a:pt x="68963" y="62463"/>
                  <a:pt x="68981" y="62463"/>
                </a:cubicBezTo>
                <a:cubicBezTo>
                  <a:pt x="69200" y="62463"/>
                  <a:pt x="69264" y="62264"/>
                  <a:pt x="69264" y="62194"/>
                </a:cubicBezTo>
                <a:lnTo>
                  <a:pt x="69264" y="62156"/>
                </a:lnTo>
                <a:lnTo>
                  <a:pt x="69151" y="62005"/>
                </a:lnTo>
                <a:close/>
                <a:moveTo>
                  <a:pt x="14783" y="62005"/>
                </a:moveTo>
                <a:lnTo>
                  <a:pt x="14632" y="62156"/>
                </a:lnTo>
                <a:cubicBezTo>
                  <a:pt x="14632" y="62383"/>
                  <a:pt x="14783" y="62497"/>
                  <a:pt x="14897" y="62535"/>
                </a:cubicBezTo>
                <a:lnTo>
                  <a:pt x="15048" y="62535"/>
                </a:lnTo>
                <a:cubicBezTo>
                  <a:pt x="15124" y="62459"/>
                  <a:pt x="15161" y="62383"/>
                  <a:pt x="15161" y="62308"/>
                </a:cubicBezTo>
                <a:cubicBezTo>
                  <a:pt x="15161" y="62232"/>
                  <a:pt x="15124" y="62156"/>
                  <a:pt x="15048" y="62081"/>
                </a:cubicBezTo>
                <a:cubicBezTo>
                  <a:pt x="14972" y="62043"/>
                  <a:pt x="14859" y="62005"/>
                  <a:pt x="14783" y="62005"/>
                </a:cubicBezTo>
                <a:close/>
                <a:moveTo>
                  <a:pt x="86656" y="61930"/>
                </a:moveTo>
                <a:cubicBezTo>
                  <a:pt x="86467" y="61930"/>
                  <a:pt x="86353" y="62043"/>
                  <a:pt x="86202" y="62156"/>
                </a:cubicBezTo>
                <a:lnTo>
                  <a:pt x="86315" y="62346"/>
                </a:lnTo>
                <a:lnTo>
                  <a:pt x="86240" y="62346"/>
                </a:lnTo>
                <a:lnTo>
                  <a:pt x="86240" y="62459"/>
                </a:lnTo>
                <a:lnTo>
                  <a:pt x="86353" y="62572"/>
                </a:lnTo>
                <a:cubicBezTo>
                  <a:pt x="86410" y="62582"/>
                  <a:pt x="86464" y="62587"/>
                  <a:pt x="86516" y="62587"/>
                </a:cubicBezTo>
                <a:cubicBezTo>
                  <a:pt x="86670" y="62587"/>
                  <a:pt x="86797" y="62544"/>
                  <a:pt x="86883" y="62459"/>
                </a:cubicBezTo>
                <a:cubicBezTo>
                  <a:pt x="86996" y="62383"/>
                  <a:pt x="87034" y="62270"/>
                  <a:pt x="87034" y="62156"/>
                </a:cubicBezTo>
                <a:lnTo>
                  <a:pt x="87034" y="62081"/>
                </a:lnTo>
                <a:cubicBezTo>
                  <a:pt x="86996" y="62005"/>
                  <a:pt x="86920" y="62005"/>
                  <a:pt x="86845" y="62005"/>
                </a:cubicBezTo>
                <a:cubicBezTo>
                  <a:pt x="86807" y="61967"/>
                  <a:pt x="86731" y="61930"/>
                  <a:pt x="86656" y="61930"/>
                </a:cubicBezTo>
                <a:close/>
                <a:moveTo>
                  <a:pt x="74860" y="61741"/>
                </a:moveTo>
                <a:lnTo>
                  <a:pt x="74595" y="61816"/>
                </a:lnTo>
                <a:lnTo>
                  <a:pt x="74557" y="61816"/>
                </a:lnTo>
                <a:cubicBezTo>
                  <a:pt x="74519" y="61797"/>
                  <a:pt x="74472" y="61788"/>
                  <a:pt x="74425" y="61788"/>
                </a:cubicBezTo>
                <a:cubicBezTo>
                  <a:pt x="74378" y="61788"/>
                  <a:pt x="74330" y="61797"/>
                  <a:pt x="74293" y="61816"/>
                </a:cubicBezTo>
                <a:cubicBezTo>
                  <a:pt x="74217" y="61816"/>
                  <a:pt x="74141" y="61854"/>
                  <a:pt x="74141" y="61967"/>
                </a:cubicBezTo>
                <a:lnTo>
                  <a:pt x="74179" y="62043"/>
                </a:lnTo>
                <a:lnTo>
                  <a:pt x="74141" y="62043"/>
                </a:lnTo>
                <a:cubicBezTo>
                  <a:pt x="74104" y="62119"/>
                  <a:pt x="73990" y="62194"/>
                  <a:pt x="74104" y="62421"/>
                </a:cubicBezTo>
                <a:cubicBezTo>
                  <a:pt x="74197" y="62546"/>
                  <a:pt x="74336" y="62587"/>
                  <a:pt x="74482" y="62587"/>
                </a:cubicBezTo>
                <a:cubicBezTo>
                  <a:pt x="74691" y="62587"/>
                  <a:pt x="74915" y="62503"/>
                  <a:pt x="75049" y="62459"/>
                </a:cubicBezTo>
                <a:cubicBezTo>
                  <a:pt x="75087" y="62421"/>
                  <a:pt x="75124" y="62421"/>
                  <a:pt x="75162" y="62421"/>
                </a:cubicBezTo>
                <a:lnTo>
                  <a:pt x="75162" y="62194"/>
                </a:lnTo>
                <a:cubicBezTo>
                  <a:pt x="75162" y="62194"/>
                  <a:pt x="75200" y="62194"/>
                  <a:pt x="75162" y="62232"/>
                </a:cubicBezTo>
                <a:cubicBezTo>
                  <a:pt x="75200" y="62232"/>
                  <a:pt x="75200" y="62232"/>
                  <a:pt x="75200" y="62194"/>
                </a:cubicBezTo>
                <a:cubicBezTo>
                  <a:pt x="75276" y="62156"/>
                  <a:pt x="75313" y="62081"/>
                  <a:pt x="75313" y="62043"/>
                </a:cubicBezTo>
                <a:lnTo>
                  <a:pt x="75238" y="61930"/>
                </a:lnTo>
                <a:cubicBezTo>
                  <a:pt x="75124" y="61892"/>
                  <a:pt x="75087" y="61892"/>
                  <a:pt x="75011" y="61854"/>
                </a:cubicBezTo>
                <a:cubicBezTo>
                  <a:pt x="74935" y="61854"/>
                  <a:pt x="74935" y="61854"/>
                  <a:pt x="74860" y="61741"/>
                </a:cubicBezTo>
                <a:close/>
                <a:moveTo>
                  <a:pt x="43593" y="62421"/>
                </a:moveTo>
                <a:lnTo>
                  <a:pt x="43555" y="62459"/>
                </a:lnTo>
                <a:lnTo>
                  <a:pt x="43442" y="62459"/>
                </a:lnTo>
                <a:cubicBezTo>
                  <a:pt x="43404" y="62497"/>
                  <a:pt x="43366" y="62497"/>
                  <a:pt x="43328" y="62572"/>
                </a:cubicBezTo>
                <a:lnTo>
                  <a:pt x="43442" y="62724"/>
                </a:lnTo>
                <a:cubicBezTo>
                  <a:pt x="43442" y="62724"/>
                  <a:pt x="43404" y="62686"/>
                  <a:pt x="43404" y="62686"/>
                </a:cubicBezTo>
                <a:lnTo>
                  <a:pt x="43404" y="62686"/>
                </a:lnTo>
                <a:cubicBezTo>
                  <a:pt x="43460" y="62771"/>
                  <a:pt x="43517" y="62813"/>
                  <a:pt x="43590" y="62813"/>
                </a:cubicBezTo>
                <a:cubicBezTo>
                  <a:pt x="43614" y="62813"/>
                  <a:pt x="43640" y="62809"/>
                  <a:pt x="43668" y="62799"/>
                </a:cubicBezTo>
                <a:lnTo>
                  <a:pt x="43782" y="62686"/>
                </a:lnTo>
                <a:cubicBezTo>
                  <a:pt x="43782" y="62686"/>
                  <a:pt x="43782" y="62648"/>
                  <a:pt x="43782" y="62648"/>
                </a:cubicBezTo>
                <a:cubicBezTo>
                  <a:pt x="43782" y="62610"/>
                  <a:pt x="43782" y="62459"/>
                  <a:pt x="43593" y="62421"/>
                </a:cubicBezTo>
                <a:close/>
                <a:moveTo>
                  <a:pt x="29264" y="62346"/>
                </a:moveTo>
                <a:lnTo>
                  <a:pt x="29037" y="62459"/>
                </a:lnTo>
                <a:lnTo>
                  <a:pt x="29037" y="62572"/>
                </a:lnTo>
                <a:lnTo>
                  <a:pt x="28999" y="62535"/>
                </a:lnTo>
                <a:cubicBezTo>
                  <a:pt x="28734" y="62572"/>
                  <a:pt x="28734" y="62686"/>
                  <a:pt x="28734" y="62761"/>
                </a:cubicBezTo>
                <a:lnTo>
                  <a:pt x="28886" y="62875"/>
                </a:lnTo>
                <a:lnTo>
                  <a:pt x="29037" y="62875"/>
                </a:lnTo>
                <a:cubicBezTo>
                  <a:pt x="29075" y="62913"/>
                  <a:pt x="29150" y="62950"/>
                  <a:pt x="29188" y="62950"/>
                </a:cubicBezTo>
                <a:cubicBezTo>
                  <a:pt x="29226" y="62950"/>
                  <a:pt x="29226" y="62950"/>
                  <a:pt x="29264" y="62988"/>
                </a:cubicBezTo>
                <a:lnTo>
                  <a:pt x="29453" y="62837"/>
                </a:lnTo>
                <a:cubicBezTo>
                  <a:pt x="29453" y="62799"/>
                  <a:pt x="29453" y="62761"/>
                  <a:pt x="29415" y="62724"/>
                </a:cubicBezTo>
                <a:cubicBezTo>
                  <a:pt x="29453" y="62686"/>
                  <a:pt x="29491" y="62610"/>
                  <a:pt x="29491" y="62535"/>
                </a:cubicBezTo>
                <a:lnTo>
                  <a:pt x="29491" y="62497"/>
                </a:lnTo>
                <a:lnTo>
                  <a:pt x="29377" y="62383"/>
                </a:lnTo>
                <a:cubicBezTo>
                  <a:pt x="29339" y="62383"/>
                  <a:pt x="29302" y="62383"/>
                  <a:pt x="29264" y="62346"/>
                </a:cubicBezTo>
                <a:close/>
                <a:moveTo>
                  <a:pt x="12780" y="62686"/>
                </a:moveTo>
                <a:cubicBezTo>
                  <a:pt x="12704" y="62686"/>
                  <a:pt x="12553" y="62724"/>
                  <a:pt x="12553" y="62913"/>
                </a:cubicBezTo>
                <a:lnTo>
                  <a:pt x="12666" y="63026"/>
                </a:lnTo>
                <a:cubicBezTo>
                  <a:pt x="12780" y="63026"/>
                  <a:pt x="12855" y="63026"/>
                  <a:pt x="12931" y="62988"/>
                </a:cubicBezTo>
                <a:lnTo>
                  <a:pt x="12969" y="62875"/>
                </a:lnTo>
                <a:cubicBezTo>
                  <a:pt x="12969" y="62799"/>
                  <a:pt x="12893" y="62686"/>
                  <a:pt x="12780" y="62686"/>
                </a:cubicBezTo>
                <a:close/>
                <a:moveTo>
                  <a:pt x="42648" y="62620"/>
                </a:moveTo>
                <a:cubicBezTo>
                  <a:pt x="42610" y="62620"/>
                  <a:pt x="42572" y="62629"/>
                  <a:pt x="42534" y="62648"/>
                </a:cubicBezTo>
                <a:cubicBezTo>
                  <a:pt x="42421" y="62724"/>
                  <a:pt x="42383" y="62913"/>
                  <a:pt x="42496" y="62988"/>
                </a:cubicBezTo>
                <a:cubicBezTo>
                  <a:pt x="42534" y="63026"/>
                  <a:pt x="42610" y="63026"/>
                  <a:pt x="42648" y="63026"/>
                </a:cubicBezTo>
                <a:lnTo>
                  <a:pt x="42723" y="62950"/>
                </a:lnTo>
                <a:lnTo>
                  <a:pt x="42723" y="62950"/>
                </a:lnTo>
                <a:cubicBezTo>
                  <a:pt x="42685" y="62988"/>
                  <a:pt x="42648" y="62988"/>
                  <a:pt x="42648" y="62988"/>
                </a:cubicBezTo>
                <a:lnTo>
                  <a:pt x="42837" y="62875"/>
                </a:lnTo>
                <a:lnTo>
                  <a:pt x="42837" y="62761"/>
                </a:lnTo>
                <a:lnTo>
                  <a:pt x="42761" y="62648"/>
                </a:lnTo>
                <a:cubicBezTo>
                  <a:pt x="42723" y="62629"/>
                  <a:pt x="42685" y="62620"/>
                  <a:pt x="42648" y="62620"/>
                </a:cubicBezTo>
                <a:close/>
                <a:moveTo>
                  <a:pt x="44614" y="62648"/>
                </a:moveTo>
                <a:cubicBezTo>
                  <a:pt x="44387" y="62648"/>
                  <a:pt x="44311" y="62761"/>
                  <a:pt x="44236" y="62837"/>
                </a:cubicBezTo>
                <a:cubicBezTo>
                  <a:pt x="44236" y="62875"/>
                  <a:pt x="44198" y="62875"/>
                  <a:pt x="44198" y="62875"/>
                </a:cubicBezTo>
                <a:lnTo>
                  <a:pt x="44236" y="63064"/>
                </a:lnTo>
                <a:cubicBezTo>
                  <a:pt x="44279" y="63086"/>
                  <a:pt x="44335" y="63108"/>
                  <a:pt x="44397" y="63108"/>
                </a:cubicBezTo>
                <a:cubicBezTo>
                  <a:pt x="44442" y="63108"/>
                  <a:pt x="44490" y="63096"/>
                  <a:pt x="44538" y="63064"/>
                </a:cubicBezTo>
                <a:cubicBezTo>
                  <a:pt x="44651" y="63026"/>
                  <a:pt x="44765" y="62913"/>
                  <a:pt x="44765" y="62799"/>
                </a:cubicBezTo>
                <a:lnTo>
                  <a:pt x="44765" y="62724"/>
                </a:lnTo>
                <a:lnTo>
                  <a:pt x="44614" y="62648"/>
                </a:lnTo>
                <a:close/>
                <a:moveTo>
                  <a:pt x="29982" y="62714"/>
                </a:moveTo>
                <a:cubicBezTo>
                  <a:pt x="29944" y="62714"/>
                  <a:pt x="29906" y="62724"/>
                  <a:pt x="29869" y="62761"/>
                </a:cubicBezTo>
                <a:cubicBezTo>
                  <a:pt x="29793" y="62799"/>
                  <a:pt x="29793" y="62875"/>
                  <a:pt x="29755" y="62950"/>
                </a:cubicBezTo>
                <a:lnTo>
                  <a:pt x="29869" y="63064"/>
                </a:lnTo>
                <a:cubicBezTo>
                  <a:pt x="29906" y="63064"/>
                  <a:pt x="29944" y="63102"/>
                  <a:pt x="29944" y="63102"/>
                </a:cubicBezTo>
                <a:cubicBezTo>
                  <a:pt x="29982" y="63102"/>
                  <a:pt x="30020" y="63111"/>
                  <a:pt x="30062" y="63111"/>
                </a:cubicBezTo>
                <a:cubicBezTo>
                  <a:pt x="30105" y="63111"/>
                  <a:pt x="30152" y="63102"/>
                  <a:pt x="30209" y="63064"/>
                </a:cubicBezTo>
                <a:cubicBezTo>
                  <a:pt x="30285" y="63026"/>
                  <a:pt x="30285" y="62950"/>
                  <a:pt x="30285" y="62875"/>
                </a:cubicBezTo>
                <a:lnTo>
                  <a:pt x="30171" y="62761"/>
                </a:lnTo>
                <a:cubicBezTo>
                  <a:pt x="30171" y="62724"/>
                  <a:pt x="30133" y="62724"/>
                  <a:pt x="30095" y="62724"/>
                </a:cubicBezTo>
                <a:cubicBezTo>
                  <a:pt x="30058" y="62724"/>
                  <a:pt x="30020" y="62714"/>
                  <a:pt x="29982" y="62714"/>
                </a:cubicBezTo>
                <a:close/>
                <a:moveTo>
                  <a:pt x="68927" y="62663"/>
                </a:moveTo>
                <a:cubicBezTo>
                  <a:pt x="68876" y="62663"/>
                  <a:pt x="68818" y="62672"/>
                  <a:pt x="68735" y="62686"/>
                </a:cubicBezTo>
                <a:lnTo>
                  <a:pt x="68697" y="62686"/>
                </a:lnTo>
                <a:lnTo>
                  <a:pt x="68584" y="62799"/>
                </a:lnTo>
                <a:cubicBezTo>
                  <a:pt x="68546" y="63026"/>
                  <a:pt x="68697" y="63064"/>
                  <a:pt x="68810" y="63102"/>
                </a:cubicBezTo>
                <a:cubicBezTo>
                  <a:pt x="68810" y="63139"/>
                  <a:pt x="68848" y="63139"/>
                  <a:pt x="68848" y="63139"/>
                </a:cubicBezTo>
                <a:lnTo>
                  <a:pt x="69075" y="63026"/>
                </a:lnTo>
                <a:lnTo>
                  <a:pt x="69113" y="63026"/>
                </a:lnTo>
                <a:cubicBezTo>
                  <a:pt x="69151" y="63026"/>
                  <a:pt x="69264" y="62988"/>
                  <a:pt x="69264" y="62875"/>
                </a:cubicBezTo>
                <a:lnTo>
                  <a:pt x="69226" y="62761"/>
                </a:lnTo>
                <a:cubicBezTo>
                  <a:pt x="69083" y="62689"/>
                  <a:pt x="69015" y="62663"/>
                  <a:pt x="68927" y="62663"/>
                </a:cubicBezTo>
                <a:close/>
                <a:moveTo>
                  <a:pt x="37610" y="62506"/>
                </a:moveTo>
                <a:cubicBezTo>
                  <a:pt x="37572" y="62506"/>
                  <a:pt x="37525" y="62516"/>
                  <a:pt x="37468" y="62535"/>
                </a:cubicBezTo>
                <a:cubicBezTo>
                  <a:pt x="37392" y="62572"/>
                  <a:pt x="37392" y="62610"/>
                  <a:pt x="37355" y="62686"/>
                </a:cubicBezTo>
                <a:lnTo>
                  <a:pt x="37430" y="62761"/>
                </a:lnTo>
                <a:cubicBezTo>
                  <a:pt x="37355" y="62799"/>
                  <a:pt x="37317" y="62950"/>
                  <a:pt x="37392" y="63064"/>
                </a:cubicBezTo>
                <a:lnTo>
                  <a:pt x="37468" y="63139"/>
                </a:lnTo>
                <a:cubicBezTo>
                  <a:pt x="37546" y="63155"/>
                  <a:pt x="37618" y="63164"/>
                  <a:pt x="37681" y="63164"/>
                </a:cubicBezTo>
                <a:cubicBezTo>
                  <a:pt x="37769" y="63164"/>
                  <a:pt x="37840" y="63146"/>
                  <a:pt x="37884" y="63102"/>
                </a:cubicBezTo>
                <a:cubicBezTo>
                  <a:pt x="37959" y="63064"/>
                  <a:pt x="38035" y="62988"/>
                  <a:pt x="38035" y="62837"/>
                </a:cubicBezTo>
                <a:cubicBezTo>
                  <a:pt x="38035" y="62761"/>
                  <a:pt x="38035" y="62686"/>
                  <a:pt x="37997" y="62610"/>
                </a:cubicBezTo>
                <a:lnTo>
                  <a:pt x="37846" y="62535"/>
                </a:lnTo>
                <a:lnTo>
                  <a:pt x="37695" y="62535"/>
                </a:lnTo>
                <a:cubicBezTo>
                  <a:pt x="37676" y="62516"/>
                  <a:pt x="37648" y="62506"/>
                  <a:pt x="37610" y="62506"/>
                </a:cubicBezTo>
                <a:close/>
                <a:moveTo>
                  <a:pt x="51948" y="62535"/>
                </a:moveTo>
                <a:lnTo>
                  <a:pt x="51759" y="62648"/>
                </a:lnTo>
                <a:cubicBezTo>
                  <a:pt x="51759" y="62686"/>
                  <a:pt x="51759" y="62724"/>
                  <a:pt x="51721" y="62761"/>
                </a:cubicBezTo>
                <a:lnTo>
                  <a:pt x="51873" y="62913"/>
                </a:lnTo>
                <a:cubicBezTo>
                  <a:pt x="51873" y="62950"/>
                  <a:pt x="51873" y="63026"/>
                  <a:pt x="51873" y="63064"/>
                </a:cubicBezTo>
                <a:lnTo>
                  <a:pt x="52024" y="63177"/>
                </a:lnTo>
                <a:cubicBezTo>
                  <a:pt x="52251" y="63177"/>
                  <a:pt x="52629" y="63026"/>
                  <a:pt x="52629" y="62837"/>
                </a:cubicBezTo>
                <a:cubicBezTo>
                  <a:pt x="52629" y="62761"/>
                  <a:pt x="52591" y="62724"/>
                  <a:pt x="52553" y="62686"/>
                </a:cubicBezTo>
                <a:lnTo>
                  <a:pt x="52478" y="62686"/>
                </a:lnTo>
                <a:cubicBezTo>
                  <a:pt x="52478" y="62648"/>
                  <a:pt x="52478" y="62610"/>
                  <a:pt x="52402" y="62572"/>
                </a:cubicBezTo>
                <a:lnTo>
                  <a:pt x="52326" y="62535"/>
                </a:lnTo>
                <a:cubicBezTo>
                  <a:pt x="52213" y="62535"/>
                  <a:pt x="52137" y="62535"/>
                  <a:pt x="52062" y="62572"/>
                </a:cubicBezTo>
                <a:cubicBezTo>
                  <a:pt x="52024" y="62572"/>
                  <a:pt x="52024" y="62572"/>
                  <a:pt x="51948" y="62535"/>
                </a:cubicBezTo>
                <a:close/>
                <a:moveTo>
                  <a:pt x="70739" y="62837"/>
                </a:moveTo>
                <a:lnTo>
                  <a:pt x="70587" y="62913"/>
                </a:lnTo>
                <a:cubicBezTo>
                  <a:pt x="70512" y="62950"/>
                  <a:pt x="70398" y="63026"/>
                  <a:pt x="70474" y="63215"/>
                </a:cubicBezTo>
                <a:lnTo>
                  <a:pt x="70550" y="63291"/>
                </a:lnTo>
                <a:cubicBezTo>
                  <a:pt x="70625" y="63291"/>
                  <a:pt x="70701" y="63291"/>
                  <a:pt x="70776" y="63253"/>
                </a:cubicBezTo>
                <a:cubicBezTo>
                  <a:pt x="70852" y="63215"/>
                  <a:pt x="70928" y="63139"/>
                  <a:pt x="70928" y="63026"/>
                </a:cubicBezTo>
                <a:cubicBezTo>
                  <a:pt x="70928" y="62950"/>
                  <a:pt x="70852" y="62875"/>
                  <a:pt x="70739" y="62837"/>
                </a:cubicBezTo>
                <a:close/>
                <a:moveTo>
                  <a:pt x="39770" y="62166"/>
                </a:moveTo>
                <a:cubicBezTo>
                  <a:pt x="39736" y="62166"/>
                  <a:pt x="39699" y="62175"/>
                  <a:pt x="39661" y="62194"/>
                </a:cubicBezTo>
                <a:cubicBezTo>
                  <a:pt x="39510" y="62270"/>
                  <a:pt x="39434" y="62383"/>
                  <a:pt x="39510" y="62497"/>
                </a:cubicBezTo>
                <a:lnTo>
                  <a:pt x="39472" y="62497"/>
                </a:lnTo>
                <a:cubicBezTo>
                  <a:pt x="39434" y="62497"/>
                  <a:pt x="39396" y="62459"/>
                  <a:pt x="39396" y="62459"/>
                </a:cubicBezTo>
                <a:lnTo>
                  <a:pt x="39132" y="62459"/>
                </a:lnTo>
                <a:cubicBezTo>
                  <a:pt x="39132" y="62459"/>
                  <a:pt x="39094" y="62497"/>
                  <a:pt x="39094" y="62497"/>
                </a:cubicBezTo>
                <a:cubicBezTo>
                  <a:pt x="39056" y="62535"/>
                  <a:pt x="38942" y="62648"/>
                  <a:pt x="38980" y="62799"/>
                </a:cubicBezTo>
                <a:lnTo>
                  <a:pt x="39132" y="62875"/>
                </a:lnTo>
                <a:lnTo>
                  <a:pt x="39207" y="62875"/>
                </a:lnTo>
                <a:cubicBezTo>
                  <a:pt x="39245" y="62913"/>
                  <a:pt x="39245" y="62913"/>
                  <a:pt x="39283" y="62950"/>
                </a:cubicBezTo>
                <a:lnTo>
                  <a:pt x="39245" y="62950"/>
                </a:lnTo>
                <a:cubicBezTo>
                  <a:pt x="39283" y="62988"/>
                  <a:pt x="39283" y="63026"/>
                  <a:pt x="39283" y="63064"/>
                </a:cubicBezTo>
                <a:cubicBezTo>
                  <a:pt x="39321" y="63139"/>
                  <a:pt x="39396" y="63291"/>
                  <a:pt x="39585" y="63329"/>
                </a:cubicBezTo>
                <a:lnTo>
                  <a:pt x="39736" y="63291"/>
                </a:lnTo>
                <a:cubicBezTo>
                  <a:pt x="39774" y="63215"/>
                  <a:pt x="39774" y="63177"/>
                  <a:pt x="39774" y="63102"/>
                </a:cubicBezTo>
                <a:cubicBezTo>
                  <a:pt x="39774" y="63102"/>
                  <a:pt x="39812" y="63064"/>
                  <a:pt x="39812" y="63026"/>
                </a:cubicBezTo>
                <a:lnTo>
                  <a:pt x="39774" y="62913"/>
                </a:lnTo>
                <a:lnTo>
                  <a:pt x="39736" y="62913"/>
                </a:lnTo>
                <a:lnTo>
                  <a:pt x="39736" y="62648"/>
                </a:lnTo>
                <a:lnTo>
                  <a:pt x="39699" y="62572"/>
                </a:lnTo>
                <a:lnTo>
                  <a:pt x="39774" y="62572"/>
                </a:lnTo>
                <a:lnTo>
                  <a:pt x="39812" y="62535"/>
                </a:lnTo>
                <a:lnTo>
                  <a:pt x="39736" y="62459"/>
                </a:lnTo>
                <a:lnTo>
                  <a:pt x="39812" y="62497"/>
                </a:lnTo>
                <a:cubicBezTo>
                  <a:pt x="39812" y="62497"/>
                  <a:pt x="39850" y="62459"/>
                  <a:pt x="39850" y="62459"/>
                </a:cubicBezTo>
                <a:cubicBezTo>
                  <a:pt x="39888" y="62383"/>
                  <a:pt x="39925" y="62346"/>
                  <a:pt x="39925" y="62308"/>
                </a:cubicBezTo>
                <a:lnTo>
                  <a:pt x="39850" y="62194"/>
                </a:lnTo>
                <a:cubicBezTo>
                  <a:pt x="39831" y="62175"/>
                  <a:pt x="39803" y="62166"/>
                  <a:pt x="39770" y="62166"/>
                </a:cubicBezTo>
                <a:close/>
                <a:moveTo>
                  <a:pt x="80115" y="62837"/>
                </a:moveTo>
                <a:lnTo>
                  <a:pt x="80002" y="62913"/>
                </a:lnTo>
                <a:cubicBezTo>
                  <a:pt x="79926" y="62988"/>
                  <a:pt x="79888" y="63102"/>
                  <a:pt x="79926" y="63253"/>
                </a:cubicBezTo>
                <a:lnTo>
                  <a:pt x="80039" y="63329"/>
                </a:lnTo>
                <a:cubicBezTo>
                  <a:pt x="80068" y="63329"/>
                  <a:pt x="80108" y="63331"/>
                  <a:pt x="80153" y="63331"/>
                </a:cubicBezTo>
                <a:cubicBezTo>
                  <a:pt x="80287" y="63331"/>
                  <a:pt x="80465" y="63310"/>
                  <a:pt x="80493" y="63139"/>
                </a:cubicBezTo>
                <a:lnTo>
                  <a:pt x="80417" y="63026"/>
                </a:lnTo>
                <a:cubicBezTo>
                  <a:pt x="80417" y="63026"/>
                  <a:pt x="80380" y="62988"/>
                  <a:pt x="80380" y="62988"/>
                </a:cubicBezTo>
                <a:cubicBezTo>
                  <a:pt x="80342" y="62913"/>
                  <a:pt x="80266" y="62875"/>
                  <a:pt x="80115" y="62837"/>
                </a:cubicBezTo>
                <a:close/>
                <a:moveTo>
                  <a:pt x="42912" y="62950"/>
                </a:moveTo>
                <a:lnTo>
                  <a:pt x="42723" y="63102"/>
                </a:lnTo>
                <a:cubicBezTo>
                  <a:pt x="42837" y="63366"/>
                  <a:pt x="42988" y="63366"/>
                  <a:pt x="43026" y="63366"/>
                </a:cubicBezTo>
                <a:cubicBezTo>
                  <a:pt x="43101" y="63329"/>
                  <a:pt x="43177" y="63291"/>
                  <a:pt x="43177" y="63215"/>
                </a:cubicBezTo>
                <a:cubicBezTo>
                  <a:pt x="43177" y="63102"/>
                  <a:pt x="43064" y="63026"/>
                  <a:pt x="42912" y="62950"/>
                </a:cubicBezTo>
                <a:close/>
                <a:moveTo>
                  <a:pt x="681" y="63291"/>
                </a:moveTo>
                <a:cubicBezTo>
                  <a:pt x="566" y="63337"/>
                  <a:pt x="661" y="63411"/>
                  <a:pt x="736" y="63411"/>
                </a:cubicBezTo>
                <a:cubicBezTo>
                  <a:pt x="784" y="63411"/>
                  <a:pt x="824" y="63380"/>
                  <a:pt x="795" y="63291"/>
                </a:cubicBezTo>
                <a:close/>
                <a:moveTo>
                  <a:pt x="26859" y="63132"/>
                </a:moveTo>
                <a:cubicBezTo>
                  <a:pt x="26730" y="63132"/>
                  <a:pt x="26612" y="63230"/>
                  <a:pt x="26579" y="63329"/>
                </a:cubicBezTo>
                <a:lnTo>
                  <a:pt x="26731" y="63480"/>
                </a:lnTo>
                <a:lnTo>
                  <a:pt x="26957" y="63480"/>
                </a:lnTo>
                <a:lnTo>
                  <a:pt x="27109" y="63366"/>
                </a:lnTo>
                <a:cubicBezTo>
                  <a:pt x="27109" y="63177"/>
                  <a:pt x="26957" y="63139"/>
                  <a:pt x="26920" y="63139"/>
                </a:cubicBezTo>
                <a:cubicBezTo>
                  <a:pt x="26899" y="63134"/>
                  <a:pt x="26879" y="63132"/>
                  <a:pt x="26859" y="63132"/>
                </a:cubicBezTo>
                <a:close/>
                <a:moveTo>
                  <a:pt x="18715" y="63177"/>
                </a:moveTo>
                <a:lnTo>
                  <a:pt x="18526" y="63253"/>
                </a:lnTo>
                <a:cubicBezTo>
                  <a:pt x="18526" y="63291"/>
                  <a:pt x="18451" y="63329"/>
                  <a:pt x="18451" y="63404"/>
                </a:cubicBezTo>
                <a:lnTo>
                  <a:pt x="18489" y="63518"/>
                </a:lnTo>
                <a:cubicBezTo>
                  <a:pt x="18564" y="63593"/>
                  <a:pt x="18640" y="63593"/>
                  <a:pt x="18753" y="63593"/>
                </a:cubicBezTo>
                <a:cubicBezTo>
                  <a:pt x="18791" y="63593"/>
                  <a:pt x="18829" y="63555"/>
                  <a:pt x="18904" y="63555"/>
                </a:cubicBezTo>
                <a:lnTo>
                  <a:pt x="18980" y="63555"/>
                </a:lnTo>
                <a:lnTo>
                  <a:pt x="19093" y="63442"/>
                </a:lnTo>
                <a:lnTo>
                  <a:pt x="19093" y="63404"/>
                </a:lnTo>
                <a:cubicBezTo>
                  <a:pt x="19093" y="63215"/>
                  <a:pt x="18867" y="63177"/>
                  <a:pt x="18791" y="63177"/>
                </a:cubicBezTo>
                <a:close/>
                <a:moveTo>
                  <a:pt x="76145" y="63139"/>
                </a:moveTo>
                <a:cubicBezTo>
                  <a:pt x="75881" y="63139"/>
                  <a:pt x="75729" y="63215"/>
                  <a:pt x="75654" y="63442"/>
                </a:cubicBezTo>
                <a:lnTo>
                  <a:pt x="75729" y="63593"/>
                </a:lnTo>
                <a:cubicBezTo>
                  <a:pt x="75776" y="63609"/>
                  <a:pt x="75830" y="63618"/>
                  <a:pt x="75884" y="63618"/>
                </a:cubicBezTo>
                <a:cubicBezTo>
                  <a:pt x="75962" y="63618"/>
                  <a:pt x="76041" y="63600"/>
                  <a:pt x="76107" y="63555"/>
                </a:cubicBezTo>
                <a:cubicBezTo>
                  <a:pt x="76183" y="63555"/>
                  <a:pt x="76259" y="63480"/>
                  <a:pt x="76259" y="63291"/>
                </a:cubicBezTo>
                <a:cubicBezTo>
                  <a:pt x="76259" y="63291"/>
                  <a:pt x="76259" y="63291"/>
                  <a:pt x="76259" y="63253"/>
                </a:cubicBezTo>
                <a:lnTo>
                  <a:pt x="76145" y="63139"/>
                </a:lnTo>
                <a:close/>
                <a:moveTo>
                  <a:pt x="82383" y="63253"/>
                </a:moveTo>
                <a:cubicBezTo>
                  <a:pt x="82232" y="63253"/>
                  <a:pt x="82081" y="63329"/>
                  <a:pt x="82005" y="63404"/>
                </a:cubicBezTo>
                <a:lnTo>
                  <a:pt x="82081" y="63593"/>
                </a:lnTo>
                <a:cubicBezTo>
                  <a:pt x="82043" y="63593"/>
                  <a:pt x="82005" y="63555"/>
                  <a:pt x="82005" y="63518"/>
                </a:cubicBezTo>
                <a:cubicBezTo>
                  <a:pt x="82005" y="63480"/>
                  <a:pt x="82005" y="63480"/>
                  <a:pt x="82005" y="63480"/>
                </a:cubicBezTo>
                <a:lnTo>
                  <a:pt x="82005" y="63480"/>
                </a:lnTo>
                <a:cubicBezTo>
                  <a:pt x="81968" y="63518"/>
                  <a:pt x="81892" y="63631"/>
                  <a:pt x="82081" y="63744"/>
                </a:cubicBezTo>
                <a:lnTo>
                  <a:pt x="82270" y="63744"/>
                </a:lnTo>
                <a:cubicBezTo>
                  <a:pt x="82421" y="63707"/>
                  <a:pt x="82572" y="63707"/>
                  <a:pt x="82686" y="63631"/>
                </a:cubicBezTo>
                <a:lnTo>
                  <a:pt x="82610" y="63404"/>
                </a:lnTo>
                <a:lnTo>
                  <a:pt x="82610" y="63404"/>
                </a:lnTo>
                <a:cubicBezTo>
                  <a:pt x="82610" y="63404"/>
                  <a:pt x="82686" y="63442"/>
                  <a:pt x="82686" y="63518"/>
                </a:cubicBezTo>
                <a:cubicBezTo>
                  <a:pt x="82686" y="63518"/>
                  <a:pt x="82686" y="63518"/>
                  <a:pt x="82686" y="63480"/>
                </a:cubicBezTo>
                <a:lnTo>
                  <a:pt x="82686" y="63329"/>
                </a:lnTo>
                <a:cubicBezTo>
                  <a:pt x="82610" y="63291"/>
                  <a:pt x="82497" y="63253"/>
                  <a:pt x="82383" y="63253"/>
                </a:cubicBezTo>
                <a:close/>
                <a:moveTo>
                  <a:pt x="38149" y="63102"/>
                </a:moveTo>
                <a:lnTo>
                  <a:pt x="38073" y="63215"/>
                </a:lnTo>
                <a:lnTo>
                  <a:pt x="38035" y="63253"/>
                </a:lnTo>
                <a:cubicBezTo>
                  <a:pt x="38035" y="63253"/>
                  <a:pt x="38035" y="63215"/>
                  <a:pt x="38035" y="63215"/>
                </a:cubicBezTo>
                <a:lnTo>
                  <a:pt x="37922" y="63253"/>
                </a:lnTo>
                <a:cubicBezTo>
                  <a:pt x="37884" y="63366"/>
                  <a:pt x="37884" y="63404"/>
                  <a:pt x="37884" y="63442"/>
                </a:cubicBezTo>
                <a:cubicBezTo>
                  <a:pt x="37884" y="63555"/>
                  <a:pt x="37922" y="63593"/>
                  <a:pt x="37959" y="63669"/>
                </a:cubicBezTo>
                <a:lnTo>
                  <a:pt x="37959" y="63744"/>
                </a:lnTo>
                <a:lnTo>
                  <a:pt x="38111" y="63820"/>
                </a:lnTo>
                <a:cubicBezTo>
                  <a:pt x="38224" y="63820"/>
                  <a:pt x="38338" y="63782"/>
                  <a:pt x="38451" y="63707"/>
                </a:cubicBezTo>
                <a:cubicBezTo>
                  <a:pt x="38527" y="63631"/>
                  <a:pt x="38564" y="63555"/>
                  <a:pt x="38564" y="63442"/>
                </a:cubicBezTo>
                <a:cubicBezTo>
                  <a:pt x="38564" y="63291"/>
                  <a:pt x="38451" y="63102"/>
                  <a:pt x="38149" y="63102"/>
                </a:cubicBezTo>
                <a:close/>
                <a:moveTo>
                  <a:pt x="10584" y="63472"/>
                </a:moveTo>
                <a:cubicBezTo>
                  <a:pt x="10562" y="63472"/>
                  <a:pt x="10538" y="63474"/>
                  <a:pt x="10511" y="63480"/>
                </a:cubicBezTo>
                <a:lnTo>
                  <a:pt x="10360" y="63593"/>
                </a:lnTo>
                <a:cubicBezTo>
                  <a:pt x="10360" y="63744"/>
                  <a:pt x="10549" y="63933"/>
                  <a:pt x="10700" y="63933"/>
                </a:cubicBezTo>
                <a:cubicBezTo>
                  <a:pt x="10776" y="63933"/>
                  <a:pt x="10889" y="63896"/>
                  <a:pt x="10927" y="63782"/>
                </a:cubicBezTo>
                <a:lnTo>
                  <a:pt x="10889" y="63631"/>
                </a:lnTo>
                <a:cubicBezTo>
                  <a:pt x="10889" y="63631"/>
                  <a:pt x="10851" y="63631"/>
                  <a:pt x="10851" y="63593"/>
                </a:cubicBezTo>
                <a:cubicBezTo>
                  <a:pt x="10786" y="63561"/>
                  <a:pt x="10721" y="63472"/>
                  <a:pt x="10584" y="63472"/>
                </a:cubicBezTo>
                <a:close/>
                <a:moveTo>
                  <a:pt x="63744" y="63404"/>
                </a:moveTo>
                <a:cubicBezTo>
                  <a:pt x="63631" y="63404"/>
                  <a:pt x="63517" y="63404"/>
                  <a:pt x="63442" y="63442"/>
                </a:cubicBezTo>
                <a:cubicBezTo>
                  <a:pt x="63404" y="63480"/>
                  <a:pt x="63366" y="63555"/>
                  <a:pt x="63366" y="63593"/>
                </a:cubicBezTo>
                <a:cubicBezTo>
                  <a:pt x="63215" y="63669"/>
                  <a:pt x="63253" y="63744"/>
                  <a:pt x="63291" y="63858"/>
                </a:cubicBezTo>
                <a:lnTo>
                  <a:pt x="63328" y="63858"/>
                </a:lnTo>
                <a:cubicBezTo>
                  <a:pt x="63384" y="63913"/>
                  <a:pt x="63459" y="63948"/>
                  <a:pt x="63540" y="63948"/>
                </a:cubicBezTo>
                <a:cubicBezTo>
                  <a:pt x="63570" y="63948"/>
                  <a:pt x="63600" y="63944"/>
                  <a:pt x="63631" y="63933"/>
                </a:cubicBezTo>
                <a:cubicBezTo>
                  <a:pt x="63782" y="63858"/>
                  <a:pt x="63858" y="63707"/>
                  <a:pt x="63858" y="63555"/>
                </a:cubicBezTo>
                <a:lnTo>
                  <a:pt x="63858" y="63518"/>
                </a:lnTo>
                <a:lnTo>
                  <a:pt x="63744" y="63404"/>
                </a:lnTo>
                <a:close/>
                <a:moveTo>
                  <a:pt x="18640" y="63631"/>
                </a:moveTo>
                <a:cubicBezTo>
                  <a:pt x="18526" y="63631"/>
                  <a:pt x="18413" y="63669"/>
                  <a:pt x="18375" y="63820"/>
                </a:cubicBezTo>
                <a:lnTo>
                  <a:pt x="18489" y="63971"/>
                </a:lnTo>
                <a:cubicBezTo>
                  <a:pt x="18640" y="63971"/>
                  <a:pt x="18715" y="63971"/>
                  <a:pt x="18753" y="63933"/>
                </a:cubicBezTo>
                <a:lnTo>
                  <a:pt x="18829" y="63820"/>
                </a:lnTo>
                <a:cubicBezTo>
                  <a:pt x="18829" y="63707"/>
                  <a:pt x="18753" y="63631"/>
                  <a:pt x="18640" y="63631"/>
                </a:cubicBezTo>
                <a:close/>
                <a:moveTo>
                  <a:pt x="43782" y="63264"/>
                </a:moveTo>
                <a:cubicBezTo>
                  <a:pt x="43658" y="63264"/>
                  <a:pt x="43569" y="63352"/>
                  <a:pt x="43517" y="63404"/>
                </a:cubicBezTo>
                <a:cubicBezTo>
                  <a:pt x="43487" y="63374"/>
                  <a:pt x="43431" y="63318"/>
                  <a:pt x="43371" y="63318"/>
                </a:cubicBezTo>
                <a:cubicBezTo>
                  <a:pt x="43357" y="63318"/>
                  <a:pt x="43343" y="63321"/>
                  <a:pt x="43328" y="63329"/>
                </a:cubicBezTo>
                <a:cubicBezTo>
                  <a:pt x="43253" y="63329"/>
                  <a:pt x="43215" y="63366"/>
                  <a:pt x="43177" y="63442"/>
                </a:cubicBezTo>
                <a:cubicBezTo>
                  <a:pt x="43139" y="63480"/>
                  <a:pt x="43139" y="63480"/>
                  <a:pt x="43139" y="63518"/>
                </a:cubicBezTo>
                <a:lnTo>
                  <a:pt x="43177" y="63518"/>
                </a:lnTo>
                <a:lnTo>
                  <a:pt x="43177" y="63555"/>
                </a:lnTo>
                <a:cubicBezTo>
                  <a:pt x="43064" y="63555"/>
                  <a:pt x="42950" y="63593"/>
                  <a:pt x="42912" y="63744"/>
                </a:cubicBezTo>
                <a:lnTo>
                  <a:pt x="42988" y="63971"/>
                </a:lnTo>
                <a:cubicBezTo>
                  <a:pt x="43064" y="63971"/>
                  <a:pt x="43177" y="63933"/>
                  <a:pt x="43215" y="63896"/>
                </a:cubicBezTo>
                <a:cubicBezTo>
                  <a:pt x="43253" y="63858"/>
                  <a:pt x="43290" y="63820"/>
                  <a:pt x="43290" y="63707"/>
                </a:cubicBezTo>
                <a:cubicBezTo>
                  <a:pt x="43316" y="63719"/>
                  <a:pt x="43337" y="63723"/>
                  <a:pt x="43355" y="63723"/>
                </a:cubicBezTo>
                <a:cubicBezTo>
                  <a:pt x="43391" y="63723"/>
                  <a:pt x="43416" y="63707"/>
                  <a:pt x="43442" y="63707"/>
                </a:cubicBezTo>
                <a:cubicBezTo>
                  <a:pt x="43479" y="63707"/>
                  <a:pt x="43479" y="63707"/>
                  <a:pt x="43517" y="63744"/>
                </a:cubicBezTo>
                <a:lnTo>
                  <a:pt x="43706" y="63669"/>
                </a:lnTo>
                <a:cubicBezTo>
                  <a:pt x="43744" y="63631"/>
                  <a:pt x="43744" y="63593"/>
                  <a:pt x="43782" y="63593"/>
                </a:cubicBezTo>
                <a:cubicBezTo>
                  <a:pt x="43820" y="63593"/>
                  <a:pt x="44009" y="63593"/>
                  <a:pt x="44009" y="63442"/>
                </a:cubicBezTo>
                <a:lnTo>
                  <a:pt x="43971" y="63329"/>
                </a:lnTo>
                <a:cubicBezTo>
                  <a:pt x="43901" y="63282"/>
                  <a:pt x="43837" y="63264"/>
                  <a:pt x="43782" y="63264"/>
                </a:cubicBezTo>
                <a:close/>
                <a:moveTo>
                  <a:pt x="68470" y="63518"/>
                </a:moveTo>
                <a:lnTo>
                  <a:pt x="68319" y="63555"/>
                </a:lnTo>
                <a:cubicBezTo>
                  <a:pt x="68281" y="63593"/>
                  <a:pt x="68281" y="63593"/>
                  <a:pt x="68243" y="63593"/>
                </a:cubicBezTo>
                <a:cubicBezTo>
                  <a:pt x="68206" y="63669"/>
                  <a:pt x="68130" y="63707"/>
                  <a:pt x="68092" y="63820"/>
                </a:cubicBezTo>
                <a:lnTo>
                  <a:pt x="68206" y="63971"/>
                </a:lnTo>
                <a:cubicBezTo>
                  <a:pt x="68281" y="63971"/>
                  <a:pt x="68395" y="63933"/>
                  <a:pt x="68470" y="63896"/>
                </a:cubicBezTo>
                <a:cubicBezTo>
                  <a:pt x="68546" y="63820"/>
                  <a:pt x="68621" y="63744"/>
                  <a:pt x="68621" y="63707"/>
                </a:cubicBezTo>
                <a:cubicBezTo>
                  <a:pt x="68621" y="63631"/>
                  <a:pt x="68546" y="63555"/>
                  <a:pt x="68470" y="63518"/>
                </a:cubicBezTo>
                <a:close/>
                <a:moveTo>
                  <a:pt x="78187" y="63555"/>
                </a:moveTo>
                <a:lnTo>
                  <a:pt x="78073" y="63593"/>
                </a:lnTo>
                <a:cubicBezTo>
                  <a:pt x="78073" y="63631"/>
                  <a:pt x="78036" y="63631"/>
                  <a:pt x="78036" y="63631"/>
                </a:cubicBezTo>
                <a:cubicBezTo>
                  <a:pt x="77960" y="63669"/>
                  <a:pt x="77884" y="63744"/>
                  <a:pt x="77884" y="63820"/>
                </a:cubicBezTo>
                <a:cubicBezTo>
                  <a:pt x="77884" y="63896"/>
                  <a:pt x="77960" y="63971"/>
                  <a:pt x="78073" y="64009"/>
                </a:cubicBezTo>
                <a:lnTo>
                  <a:pt x="78262" y="63896"/>
                </a:lnTo>
                <a:cubicBezTo>
                  <a:pt x="78262" y="63896"/>
                  <a:pt x="78262" y="63896"/>
                  <a:pt x="78300" y="63858"/>
                </a:cubicBezTo>
                <a:cubicBezTo>
                  <a:pt x="78338" y="63820"/>
                  <a:pt x="78376" y="63782"/>
                  <a:pt x="78376" y="63707"/>
                </a:cubicBezTo>
                <a:cubicBezTo>
                  <a:pt x="78376" y="63669"/>
                  <a:pt x="78338" y="63593"/>
                  <a:pt x="78187" y="63555"/>
                </a:cubicBezTo>
                <a:close/>
                <a:moveTo>
                  <a:pt x="40606" y="63669"/>
                </a:moveTo>
                <a:lnTo>
                  <a:pt x="40493" y="63782"/>
                </a:lnTo>
                <a:cubicBezTo>
                  <a:pt x="40455" y="63820"/>
                  <a:pt x="40417" y="63858"/>
                  <a:pt x="40379" y="63896"/>
                </a:cubicBezTo>
                <a:lnTo>
                  <a:pt x="40530" y="64047"/>
                </a:lnTo>
                <a:lnTo>
                  <a:pt x="40682" y="64047"/>
                </a:lnTo>
                <a:lnTo>
                  <a:pt x="40833" y="63933"/>
                </a:lnTo>
                <a:lnTo>
                  <a:pt x="40833" y="63858"/>
                </a:lnTo>
                <a:lnTo>
                  <a:pt x="40833" y="63820"/>
                </a:lnTo>
                <a:cubicBezTo>
                  <a:pt x="40833" y="63820"/>
                  <a:pt x="40833" y="63744"/>
                  <a:pt x="40757" y="63707"/>
                </a:cubicBezTo>
                <a:cubicBezTo>
                  <a:pt x="40719" y="63669"/>
                  <a:pt x="40682" y="63669"/>
                  <a:pt x="40606" y="63669"/>
                </a:cubicBezTo>
                <a:close/>
                <a:moveTo>
                  <a:pt x="49982" y="63669"/>
                </a:moveTo>
                <a:cubicBezTo>
                  <a:pt x="49907" y="63669"/>
                  <a:pt x="49680" y="63707"/>
                  <a:pt x="49604" y="63858"/>
                </a:cubicBezTo>
                <a:lnTo>
                  <a:pt x="49642" y="63971"/>
                </a:lnTo>
                <a:cubicBezTo>
                  <a:pt x="49697" y="64027"/>
                  <a:pt x="49773" y="64062"/>
                  <a:pt x="49854" y="64062"/>
                </a:cubicBezTo>
                <a:cubicBezTo>
                  <a:pt x="49884" y="64062"/>
                  <a:pt x="49914" y="64057"/>
                  <a:pt x="49944" y="64047"/>
                </a:cubicBezTo>
                <a:cubicBezTo>
                  <a:pt x="50058" y="64009"/>
                  <a:pt x="50134" y="63933"/>
                  <a:pt x="50134" y="63820"/>
                </a:cubicBezTo>
                <a:cubicBezTo>
                  <a:pt x="50134" y="63820"/>
                  <a:pt x="50096" y="63782"/>
                  <a:pt x="50096" y="63782"/>
                </a:cubicBezTo>
                <a:lnTo>
                  <a:pt x="49982" y="63669"/>
                </a:lnTo>
                <a:close/>
                <a:moveTo>
                  <a:pt x="45748" y="63707"/>
                </a:moveTo>
                <a:cubicBezTo>
                  <a:pt x="45672" y="63744"/>
                  <a:pt x="45483" y="63744"/>
                  <a:pt x="45408" y="63896"/>
                </a:cubicBezTo>
                <a:lnTo>
                  <a:pt x="45521" y="64047"/>
                </a:lnTo>
                <a:lnTo>
                  <a:pt x="45597" y="64047"/>
                </a:lnTo>
                <a:cubicBezTo>
                  <a:pt x="45628" y="64063"/>
                  <a:pt x="45666" y="64072"/>
                  <a:pt x="45705" y="64072"/>
                </a:cubicBezTo>
                <a:cubicBezTo>
                  <a:pt x="45760" y="64072"/>
                  <a:pt x="45817" y="64053"/>
                  <a:pt x="45861" y="64009"/>
                </a:cubicBezTo>
                <a:cubicBezTo>
                  <a:pt x="45899" y="63971"/>
                  <a:pt x="45899" y="63933"/>
                  <a:pt x="45899" y="63896"/>
                </a:cubicBezTo>
                <a:cubicBezTo>
                  <a:pt x="45899" y="63858"/>
                  <a:pt x="45899" y="63820"/>
                  <a:pt x="45899" y="63820"/>
                </a:cubicBezTo>
                <a:lnTo>
                  <a:pt x="45748" y="63707"/>
                </a:lnTo>
                <a:close/>
                <a:moveTo>
                  <a:pt x="23517" y="63858"/>
                </a:moveTo>
                <a:cubicBezTo>
                  <a:pt x="23517" y="63858"/>
                  <a:pt x="23517" y="63858"/>
                  <a:pt x="23517" y="63896"/>
                </a:cubicBezTo>
                <a:lnTo>
                  <a:pt x="23366" y="63896"/>
                </a:lnTo>
                <a:cubicBezTo>
                  <a:pt x="23366" y="64009"/>
                  <a:pt x="23479" y="64122"/>
                  <a:pt x="23630" y="64122"/>
                </a:cubicBezTo>
                <a:cubicBezTo>
                  <a:pt x="23782" y="64122"/>
                  <a:pt x="23895" y="64009"/>
                  <a:pt x="23895" y="63896"/>
                </a:cubicBezTo>
                <a:lnTo>
                  <a:pt x="23744" y="63896"/>
                </a:lnTo>
                <a:cubicBezTo>
                  <a:pt x="23744" y="63858"/>
                  <a:pt x="23782" y="63858"/>
                  <a:pt x="23744" y="63858"/>
                </a:cubicBezTo>
                <a:close/>
                <a:moveTo>
                  <a:pt x="16749" y="63820"/>
                </a:moveTo>
                <a:cubicBezTo>
                  <a:pt x="16674" y="63820"/>
                  <a:pt x="16560" y="63858"/>
                  <a:pt x="16523" y="64047"/>
                </a:cubicBezTo>
                <a:lnTo>
                  <a:pt x="16636" y="64160"/>
                </a:lnTo>
                <a:cubicBezTo>
                  <a:pt x="16749" y="64160"/>
                  <a:pt x="16825" y="64160"/>
                  <a:pt x="16901" y="64122"/>
                </a:cubicBezTo>
                <a:lnTo>
                  <a:pt x="16976" y="64009"/>
                </a:lnTo>
                <a:cubicBezTo>
                  <a:pt x="16976" y="63933"/>
                  <a:pt x="16863" y="63858"/>
                  <a:pt x="16749" y="63820"/>
                </a:cubicBezTo>
                <a:close/>
                <a:moveTo>
                  <a:pt x="75162" y="63669"/>
                </a:moveTo>
                <a:cubicBezTo>
                  <a:pt x="74898" y="63669"/>
                  <a:pt x="74784" y="63820"/>
                  <a:pt x="74784" y="64047"/>
                </a:cubicBezTo>
                <a:lnTo>
                  <a:pt x="74935" y="64160"/>
                </a:lnTo>
                <a:lnTo>
                  <a:pt x="75011" y="64160"/>
                </a:lnTo>
                <a:cubicBezTo>
                  <a:pt x="75087" y="64160"/>
                  <a:pt x="75276" y="64160"/>
                  <a:pt x="75313" y="64009"/>
                </a:cubicBezTo>
                <a:lnTo>
                  <a:pt x="75276" y="63971"/>
                </a:lnTo>
                <a:cubicBezTo>
                  <a:pt x="75313" y="63933"/>
                  <a:pt x="75313" y="63896"/>
                  <a:pt x="75313" y="63858"/>
                </a:cubicBezTo>
                <a:cubicBezTo>
                  <a:pt x="75313" y="63820"/>
                  <a:pt x="75313" y="63782"/>
                  <a:pt x="75276" y="63744"/>
                </a:cubicBezTo>
                <a:lnTo>
                  <a:pt x="75162" y="63669"/>
                </a:lnTo>
                <a:close/>
                <a:moveTo>
                  <a:pt x="22572" y="63782"/>
                </a:moveTo>
                <a:cubicBezTo>
                  <a:pt x="22458" y="63782"/>
                  <a:pt x="22383" y="63782"/>
                  <a:pt x="22345" y="63820"/>
                </a:cubicBezTo>
                <a:cubicBezTo>
                  <a:pt x="22269" y="63896"/>
                  <a:pt x="22232" y="63971"/>
                  <a:pt x="22232" y="64122"/>
                </a:cubicBezTo>
                <a:lnTo>
                  <a:pt x="22345" y="64198"/>
                </a:lnTo>
                <a:cubicBezTo>
                  <a:pt x="22402" y="64217"/>
                  <a:pt x="22449" y="64226"/>
                  <a:pt x="22491" y="64226"/>
                </a:cubicBezTo>
                <a:cubicBezTo>
                  <a:pt x="22534" y="64226"/>
                  <a:pt x="22572" y="64217"/>
                  <a:pt x="22610" y="64198"/>
                </a:cubicBezTo>
                <a:cubicBezTo>
                  <a:pt x="22685" y="64122"/>
                  <a:pt x="22685" y="64009"/>
                  <a:pt x="22685" y="63971"/>
                </a:cubicBezTo>
                <a:cubicBezTo>
                  <a:pt x="22685" y="63933"/>
                  <a:pt x="22685" y="63933"/>
                  <a:pt x="22685" y="63896"/>
                </a:cubicBezTo>
                <a:lnTo>
                  <a:pt x="22572" y="63782"/>
                </a:lnTo>
                <a:close/>
                <a:moveTo>
                  <a:pt x="69226" y="63896"/>
                </a:moveTo>
                <a:cubicBezTo>
                  <a:pt x="69151" y="63896"/>
                  <a:pt x="69075" y="63933"/>
                  <a:pt x="69037" y="63971"/>
                </a:cubicBezTo>
                <a:lnTo>
                  <a:pt x="68886" y="64009"/>
                </a:lnTo>
                <a:cubicBezTo>
                  <a:pt x="68886" y="64198"/>
                  <a:pt x="69037" y="64236"/>
                  <a:pt x="69075" y="64236"/>
                </a:cubicBezTo>
                <a:cubicBezTo>
                  <a:pt x="69095" y="64241"/>
                  <a:pt x="69114" y="64243"/>
                  <a:pt x="69133" y="64243"/>
                </a:cubicBezTo>
                <a:cubicBezTo>
                  <a:pt x="69255" y="64243"/>
                  <a:pt x="69345" y="64140"/>
                  <a:pt x="69378" y="64009"/>
                </a:cubicBezTo>
                <a:lnTo>
                  <a:pt x="69226" y="63896"/>
                </a:lnTo>
                <a:close/>
                <a:moveTo>
                  <a:pt x="41953" y="63464"/>
                </a:moveTo>
                <a:cubicBezTo>
                  <a:pt x="41888" y="63464"/>
                  <a:pt x="41843" y="63491"/>
                  <a:pt x="41816" y="63518"/>
                </a:cubicBezTo>
                <a:cubicBezTo>
                  <a:pt x="41778" y="63555"/>
                  <a:pt x="41740" y="63631"/>
                  <a:pt x="41778" y="63744"/>
                </a:cubicBezTo>
                <a:lnTo>
                  <a:pt x="41854" y="63820"/>
                </a:lnTo>
                <a:cubicBezTo>
                  <a:pt x="41816" y="63820"/>
                  <a:pt x="41778" y="63820"/>
                  <a:pt x="41778" y="63858"/>
                </a:cubicBezTo>
                <a:cubicBezTo>
                  <a:pt x="41665" y="63896"/>
                  <a:pt x="41665" y="63971"/>
                  <a:pt x="41627" y="64009"/>
                </a:cubicBezTo>
                <a:cubicBezTo>
                  <a:pt x="41627" y="64023"/>
                  <a:pt x="41627" y="64037"/>
                  <a:pt x="41627" y="64047"/>
                </a:cubicBezTo>
                <a:lnTo>
                  <a:pt x="41740" y="64274"/>
                </a:lnTo>
                <a:cubicBezTo>
                  <a:pt x="41967" y="64274"/>
                  <a:pt x="42081" y="64160"/>
                  <a:pt x="42081" y="63933"/>
                </a:cubicBezTo>
                <a:lnTo>
                  <a:pt x="42005" y="63858"/>
                </a:lnTo>
                <a:lnTo>
                  <a:pt x="42156" y="63744"/>
                </a:lnTo>
                <a:lnTo>
                  <a:pt x="42156" y="63593"/>
                </a:lnTo>
                <a:lnTo>
                  <a:pt x="42043" y="63480"/>
                </a:lnTo>
                <a:cubicBezTo>
                  <a:pt x="42009" y="63469"/>
                  <a:pt x="41980" y="63464"/>
                  <a:pt x="41953" y="63464"/>
                </a:cubicBezTo>
                <a:close/>
                <a:moveTo>
                  <a:pt x="66498" y="63919"/>
                </a:moveTo>
                <a:cubicBezTo>
                  <a:pt x="66391" y="63919"/>
                  <a:pt x="66295" y="63954"/>
                  <a:pt x="66240" y="64009"/>
                </a:cubicBezTo>
                <a:lnTo>
                  <a:pt x="66164" y="64085"/>
                </a:lnTo>
                <a:lnTo>
                  <a:pt x="66164" y="64236"/>
                </a:lnTo>
                <a:lnTo>
                  <a:pt x="66277" y="64387"/>
                </a:lnTo>
                <a:cubicBezTo>
                  <a:pt x="66429" y="64387"/>
                  <a:pt x="66542" y="64349"/>
                  <a:pt x="66618" y="64312"/>
                </a:cubicBezTo>
                <a:cubicBezTo>
                  <a:pt x="66693" y="64236"/>
                  <a:pt x="66731" y="64160"/>
                  <a:pt x="66731" y="64047"/>
                </a:cubicBezTo>
                <a:lnTo>
                  <a:pt x="66618" y="63933"/>
                </a:lnTo>
                <a:cubicBezTo>
                  <a:pt x="66577" y="63923"/>
                  <a:pt x="66537" y="63919"/>
                  <a:pt x="66498" y="63919"/>
                </a:cubicBezTo>
                <a:close/>
                <a:moveTo>
                  <a:pt x="23215" y="64085"/>
                </a:moveTo>
                <a:cubicBezTo>
                  <a:pt x="23101" y="64085"/>
                  <a:pt x="22950" y="64085"/>
                  <a:pt x="22836" y="64160"/>
                </a:cubicBezTo>
                <a:cubicBezTo>
                  <a:pt x="22799" y="64198"/>
                  <a:pt x="22761" y="64236"/>
                  <a:pt x="22799" y="64387"/>
                </a:cubicBezTo>
                <a:lnTo>
                  <a:pt x="22950" y="64463"/>
                </a:lnTo>
                <a:cubicBezTo>
                  <a:pt x="23101" y="64463"/>
                  <a:pt x="23404" y="64463"/>
                  <a:pt x="23404" y="64198"/>
                </a:cubicBezTo>
                <a:lnTo>
                  <a:pt x="23290" y="64085"/>
                </a:lnTo>
                <a:close/>
                <a:moveTo>
                  <a:pt x="57158" y="64031"/>
                </a:moveTo>
                <a:cubicBezTo>
                  <a:pt x="57122" y="64031"/>
                  <a:pt x="57086" y="64036"/>
                  <a:pt x="57052" y="64047"/>
                </a:cubicBezTo>
                <a:cubicBezTo>
                  <a:pt x="57015" y="64047"/>
                  <a:pt x="56939" y="64122"/>
                  <a:pt x="56939" y="64198"/>
                </a:cubicBezTo>
                <a:lnTo>
                  <a:pt x="56977" y="64236"/>
                </a:lnTo>
                <a:cubicBezTo>
                  <a:pt x="56901" y="64274"/>
                  <a:pt x="56901" y="64312"/>
                  <a:pt x="56901" y="64349"/>
                </a:cubicBezTo>
                <a:lnTo>
                  <a:pt x="57015" y="64463"/>
                </a:lnTo>
                <a:lnTo>
                  <a:pt x="57279" y="64463"/>
                </a:lnTo>
                <a:lnTo>
                  <a:pt x="57393" y="64349"/>
                </a:lnTo>
                <a:cubicBezTo>
                  <a:pt x="57393" y="64312"/>
                  <a:pt x="57430" y="64312"/>
                  <a:pt x="57430" y="64274"/>
                </a:cubicBezTo>
                <a:lnTo>
                  <a:pt x="57355" y="64085"/>
                </a:lnTo>
                <a:cubicBezTo>
                  <a:pt x="57328" y="64058"/>
                  <a:pt x="57245" y="64031"/>
                  <a:pt x="57158" y="64031"/>
                </a:cubicBezTo>
                <a:close/>
                <a:moveTo>
                  <a:pt x="42912" y="64122"/>
                </a:moveTo>
                <a:lnTo>
                  <a:pt x="42685" y="64198"/>
                </a:lnTo>
                <a:lnTo>
                  <a:pt x="42610" y="64236"/>
                </a:lnTo>
                <a:lnTo>
                  <a:pt x="42610" y="64349"/>
                </a:lnTo>
                <a:lnTo>
                  <a:pt x="42837" y="64463"/>
                </a:lnTo>
                <a:cubicBezTo>
                  <a:pt x="42874" y="64501"/>
                  <a:pt x="42950" y="64538"/>
                  <a:pt x="43064" y="64538"/>
                </a:cubicBezTo>
                <a:lnTo>
                  <a:pt x="43177" y="64425"/>
                </a:lnTo>
                <a:lnTo>
                  <a:pt x="43177" y="64387"/>
                </a:lnTo>
                <a:cubicBezTo>
                  <a:pt x="43177" y="64236"/>
                  <a:pt x="43026" y="64198"/>
                  <a:pt x="42950" y="64160"/>
                </a:cubicBezTo>
                <a:cubicBezTo>
                  <a:pt x="42950" y="64160"/>
                  <a:pt x="42912" y="64122"/>
                  <a:pt x="42912" y="64122"/>
                </a:cubicBezTo>
                <a:close/>
                <a:moveTo>
                  <a:pt x="56035" y="63568"/>
                </a:moveTo>
                <a:cubicBezTo>
                  <a:pt x="55993" y="63568"/>
                  <a:pt x="55943" y="63577"/>
                  <a:pt x="55880" y="63593"/>
                </a:cubicBezTo>
                <a:cubicBezTo>
                  <a:pt x="55767" y="63593"/>
                  <a:pt x="55767" y="63669"/>
                  <a:pt x="55767" y="63707"/>
                </a:cubicBezTo>
                <a:cubicBezTo>
                  <a:pt x="55767" y="63782"/>
                  <a:pt x="55805" y="63820"/>
                  <a:pt x="55842" y="63858"/>
                </a:cubicBezTo>
                <a:cubicBezTo>
                  <a:pt x="55767" y="63933"/>
                  <a:pt x="55691" y="64047"/>
                  <a:pt x="55691" y="64160"/>
                </a:cubicBezTo>
                <a:cubicBezTo>
                  <a:pt x="55691" y="64387"/>
                  <a:pt x="55880" y="64614"/>
                  <a:pt x="56032" y="64727"/>
                </a:cubicBezTo>
                <a:lnTo>
                  <a:pt x="56145" y="64727"/>
                </a:lnTo>
                <a:cubicBezTo>
                  <a:pt x="56372" y="64727"/>
                  <a:pt x="56788" y="64727"/>
                  <a:pt x="56788" y="64425"/>
                </a:cubicBezTo>
                <a:lnTo>
                  <a:pt x="56712" y="64312"/>
                </a:lnTo>
                <a:cubicBezTo>
                  <a:pt x="56674" y="64274"/>
                  <a:pt x="56636" y="64274"/>
                  <a:pt x="56599" y="64274"/>
                </a:cubicBezTo>
                <a:lnTo>
                  <a:pt x="56674" y="64198"/>
                </a:lnTo>
                <a:cubicBezTo>
                  <a:pt x="56674" y="64122"/>
                  <a:pt x="56674" y="64085"/>
                  <a:pt x="56674" y="64047"/>
                </a:cubicBezTo>
                <a:cubicBezTo>
                  <a:pt x="56674" y="63896"/>
                  <a:pt x="56674" y="63820"/>
                  <a:pt x="56523" y="63669"/>
                </a:cubicBezTo>
                <a:lnTo>
                  <a:pt x="56447" y="63631"/>
                </a:lnTo>
                <a:cubicBezTo>
                  <a:pt x="56410" y="63618"/>
                  <a:pt x="56376" y="63614"/>
                  <a:pt x="56345" y="63614"/>
                </a:cubicBezTo>
                <a:cubicBezTo>
                  <a:pt x="56284" y="63614"/>
                  <a:pt x="56233" y="63631"/>
                  <a:pt x="56183" y="63631"/>
                </a:cubicBezTo>
                <a:cubicBezTo>
                  <a:pt x="56138" y="63587"/>
                  <a:pt x="56094" y="63568"/>
                  <a:pt x="56035" y="63568"/>
                </a:cubicBezTo>
                <a:close/>
                <a:moveTo>
                  <a:pt x="72969" y="64236"/>
                </a:moveTo>
                <a:cubicBezTo>
                  <a:pt x="72856" y="64236"/>
                  <a:pt x="72780" y="64236"/>
                  <a:pt x="72705" y="64274"/>
                </a:cubicBezTo>
                <a:cubicBezTo>
                  <a:pt x="72629" y="64349"/>
                  <a:pt x="72629" y="64463"/>
                  <a:pt x="72629" y="64538"/>
                </a:cubicBezTo>
                <a:lnTo>
                  <a:pt x="72629" y="64652"/>
                </a:lnTo>
                <a:lnTo>
                  <a:pt x="72705" y="64765"/>
                </a:lnTo>
                <a:cubicBezTo>
                  <a:pt x="72752" y="64781"/>
                  <a:pt x="72799" y="64790"/>
                  <a:pt x="72843" y="64790"/>
                </a:cubicBezTo>
                <a:cubicBezTo>
                  <a:pt x="72906" y="64790"/>
                  <a:pt x="72963" y="64772"/>
                  <a:pt x="73007" y="64727"/>
                </a:cubicBezTo>
                <a:cubicBezTo>
                  <a:pt x="73083" y="64690"/>
                  <a:pt x="73121" y="64614"/>
                  <a:pt x="73121" y="64501"/>
                </a:cubicBezTo>
                <a:cubicBezTo>
                  <a:pt x="73121" y="64425"/>
                  <a:pt x="73083" y="64349"/>
                  <a:pt x="73045" y="64274"/>
                </a:cubicBezTo>
                <a:lnTo>
                  <a:pt x="72969" y="64236"/>
                </a:lnTo>
                <a:close/>
                <a:moveTo>
                  <a:pt x="44207" y="64321"/>
                </a:moveTo>
                <a:cubicBezTo>
                  <a:pt x="44141" y="64321"/>
                  <a:pt x="44084" y="64330"/>
                  <a:pt x="44047" y="64349"/>
                </a:cubicBezTo>
                <a:cubicBezTo>
                  <a:pt x="43971" y="64387"/>
                  <a:pt x="43895" y="64463"/>
                  <a:pt x="43857" y="64614"/>
                </a:cubicBezTo>
                <a:lnTo>
                  <a:pt x="43895" y="64690"/>
                </a:lnTo>
                <a:cubicBezTo>
                  <a:pt x="43971" y="64765"/>
                  <a:pt x="44047" y="64803"/>
                  <a:pt x="44084" y="64841"/>
                </a:cubicBezTo>
                <a:lnTo>
                  <a:pt x="44273" y="64841"/>
                </a:lnTo>
                <a:cubicBezTo>
                  <a:pt x="44311" y="64841"/>
                  <a:pt x="44311" y="64841"/>
                  <a:pt x="44349" y="64803"/>
                </a:cubicBezTo>
                <a:cubicBezTo>
                  <a:pt x="44425" y="64765"/>
                  <a:pt x="44538" y="64690"/>
                  <a:pt x="44538" y="64538"/>
                </a:cubicBezTo>
                <a:cubicBezTo>
                  <a:pt x="44538" y="64501"/>
                  <a:pt x="44500" y="64463"/>
                  <a:pt x="44500" y="64425"/>
                </a:cubicBezTo>
                <a:lnTo>
                  <a:pt x="44425" y="64349"/>
                </a:lnTo>
                <a:cubicBezTo>
                  <a:pt x="44349" y="64330"/>
                  <a:pt x="44273" y="64321"/>
                  <a:pt x="44207" y="64321"/>
                </a:cubicBezTo>
                <a:close/>
                <a:moveTo>
                  <a:pt x="71041" y="64652"/>
                </a:moveTo>
                <a:lnTo>
                  <a:pt x="70928" y="64765"/>
                </a:lnTo>
                <a:lnTo>
                  <a:pt x="70928" y="64879"/>
                </a:lnTo>
                <a:lnTo>
                  <a:pt x="71079" y="64992"/>
                </a:lnTo>
                <a:cubicBezTo>
                  <a:pt x="71079" y="65019"/>
                  <a:pt x="71117" y="65046"/>
                  <a:pt x="71179" y="65046"/>
                </a:cubicBezTo>
                <a:cubicBezTo>
                  <a:pt x="71205" y="65046"/>
                  <a:pt x="71235" y="65041"/>
                  <a:pt x="71268" y="65030"/>
                </a:cubicBezTo>
                <a:lnTo>
                  <a:pt x="71381" y="64916"/>
                </a:lnTo>
                <a:lnTo>
                  <a:pt x="71381" y="64841"/>
                </a:lnTo>
                <a:lnTo>
                  <a:pt x="71268" y="64690"/>
                </a:lnTo>
                <a:cubicBezTo>
                  <a:pt x="71230" y="64690"/>
                  <a:pt x="71155" y="64652"/>
                  <a:pt x="71041" y="64652"/>
                </a:cubicBezTo>
                <a:close/>
                <a:moveTo>
                  <a:pt x="568" y="64501"/>
                </a:moveTo>
                <a:cubicBezTo>
                  <a:pt x="341" y="64501"/>
                  <a:pt x="265" y="64614"/>
                  <a:pt x="265" y="64727"/>
                </a:cubicBezTo>
                <a:cubicBezTo>
                  <a:pt x="265" y="64841"/>
                  <a:pt x="341" y="64954"/>
                  <a:pt x="454" y="65030"/>
                </a:cubicBezTo>
                <a:cubicBezTo>
                  <a:pt x="530" y="65105"/>
                  <a:pt x="643" y="65105"/>
                  <a:pt x="795" y="65105"/>
                </a:cubicBezTo>
                <a:lnTo>
                  <a:pt x="870" y="64954"/>
                </a:lnTo>
                <a:cubicBezTo>
                  <a:pt x="870" y="64879"/>
                  <a:pt x="870" y="64841"/>
                  <a:pt x="870" y="64803"/>
                </a:cubicBezTo>
                <a:cubicBezTo>
                  <a:pt x="870" y="64765"/>
                  <a:pt x="870" y="64690"/>
                  <a:pt x="757" y="64614"/>
                </a:cubicBezTo>
                <a:lnTo>
                  <a:pt x="681" y="64652"/>
                </a:lnTo>
                <a:lnTo>
                  <a:pt x="568" y="64501"/>
                </a:lnTo>
                <a:close/>
                <a:moveTo>
                  <a:pt x="40115" y="64690"/>
                </a:moveTo>
                <a:lnTo>
                  <a:pt x="40001" y="64803"/>
                </a:lnTo>
                <a:cubicBezTo>
                  <a:pt x="40001" y="64841"/>
                  <a:pt x="39963" y="64879"/>
                  <a:pt x="39963" y="64954"/>
                </a:cubicBezTo>
                <a:lnTo>
                  <a:pt x="39963" y="64992"/>
                </a:lnTo>
                <a:lnTo>
                  <a:pt x="40001" y="65068"/>
                </a:lnTo>
                <a:cubicBezTo>
                  <a:pt x="40077" y="65105"/>
                  <a:pt x="40190" y="65105"/>
                  <a:pt x="40228" y="65105"/>
                </a:cubicBezTo>
                <a:cubicBezTo>
                  <a:pt x="40304" y="65068"/>
                  <a:pt x="40379" y="64992"/>
                  <a:pt x="40379" y="64879"/>
                </a:cubicBezTo>
                <a:cubicBezTo>
                  <a:pt x="40379" y="64841"/>
                  <a:pt x="40341" y="64765"/>
                  <a:pt x="40266" y="64727"/>
                </a:cubicBezTo>
                <a:cubicBezTo>
                  <a:pt x="40228" y="64727"/>
                  <a:pt x="40190" y="64690"/>
                  <a:pt x="40115" y="64690"/>
                </a:cubicBezTo>
                <a:close/>
                <a:moveTo>
                  <a:pt x="42081" y="64538"/>
                </a:moveTo>
                <a:cubicBezTo>
                  <a:pt x="41929" y="64538"/>
                  <a:pt x="41740" y="64576"/>
                  <a:pt x="41627" y="64690"/>
                </a:cubicBezTo>
                <a:lnTo>
                  <a:pt x="41702" y="64879"/>
                </a:lnTo>
                <a:lnTo>
                  <a:pt x="41665" y="64879"/>
                </a:lnTo>
                <a:cubicBezTo>
                  <a:pt x="41665" y="64879"/>
                  <a:pt x="41665" y="64879"/>
                  <a:pt x="41665" y="64916"/>
                </a:cubicBezTo>
                <a:cubicBezTo>
                  <a:pt x="41702" y="64954"/>
                  <a:pt x="41740" y="65068"/>
                  <a:pt x="41891" y="65105"/>
                </a:cubicBezTo>
                <a:lnTo>
                  <a:pt x="42005" y="65068"/>
                </a:lnTo>
                <a:cubicBezTo>
                  <a:pt x="42005" y="65030"/>
                  <a:pt x="42043" y="65030"/>
                  <a:pt x="42043" y="65030"/>
                </a:cubicBezTo>
                <a:cubicBezTo>
                  <a:pt x="42118" y="64954"/>
                  <a:pt x="42232" y="64879"/>
                  <a:pt x="42232" y="64727"/>
                </a:cubicBezTo>
                <a:cubicBezTo>
                  <a:pt x="42232" y="64690"/>
                  <a:pt x="42232" y="64690"/>
                  <a:pt x="42232" y="64652"/>
                </a:cubicBezTo>
                <a:lnTo>
                  <a:pt x="42081" y="64538"/>
                </a:lnTo>
                <a:close/>
                <a:moveTo>
                  <a:pt x="18300" y="64765"/>
                </a:moveTo>
                <a:cubicBezTo>
                  <a:pt x="18148" y="64765"/>
                  <a:pt x="18035" y="64803"/>
                  <a:pt x="17959" y="64954"/>
                </a:cubicBezTo>
                <a:lnTo>
                  <a:pt x="18073" y="65105"/>
                </a:lnTo>
                <a:cubicBezTo>
                  <a:pt x="18110" y="65105"/>
                  <a:pt x="18148" y="65143"/>
                  <a:pt x="18186" y="65143"/>
                </a:cubicBezTo>
                <a:lnTo>
                  <a:pt x="18375" y="65030"/>
                </a:lnTo>
                <a:cubicBezTo>
                  <a:pt x="18375" y="65030"/>
                  <a:pt x="18413" y="64954"/>
                  <a:pt x="18413" y="64916"/>
                </a:cubicBezTo>
                <a:lnTo>
                  <a:pt x="18413" y="64841"/>
                </a:lnTo>
                <a:lnTo>
                  <a:pt x="18300" y="64765"/>
                </a:lnTo>
                <a:close/>
                <a:moveTo>
                  <a:pt x="51648" y="64863"/>
                </a:moveTo>
                <a:cubicBezTo>
                  <a:pt x="51615" y="64863"/>
                  <a:pt x="51577" y="64868"/>
                  <a:pt x="51532" y="64879"/>
                </a:cubicBezTo>
                <a:lnTo>
                  <a:pt x="51419" y="64992"/>
                </a:lnTo>
                <a:cubicBezTo>
                  <a:pt x="51419" y="65105"/>
                  <a:pt x="51419" y="65181"/>
                  <a:pt x="51495" y="65257"/>
                </a:cubicBezTo>
                <a:lnTo>
                  <a:pt x="51608" y="65295"/>
                </a:lnTo>
                <a:cubicBezTo>
                  <a:pt x="51721" y="65295"/>
                  <a:pt x="51797" y="65257"/>
                  <a:pt x="51873" y="65219"/>
                </a:cubicBezTo>
                <a:lnTo>
                  <a:pt x="51910" y="65143"/>
                </a:lnTo>
                <a:cubicBezTo>
                  <a:pt x="51910" y="65143"/>
                  <a:pt x="51910" y="65105"/>
                  <a:pt x="51910" y="65105"/>
                </a:cubicBezTo>
                <a:cubicBezTo>
                  <a:pt x="51910" y="64992"/>
                  <a:pt x="51873" y="64954"/>
                  <a:pt x="51835" y="64916"/>
                </a:cubicBezTo>
                <a:cubicBezTo>
                  <a:pt x="51781" y="64890"/>
                  <a:pt x="51728" y="64863"/>
                  <a:pt x="51648" y="64863"/>
                </a:cubicBezTo>
                <a:close/>
                <a:moveTo>
                  <a:pt x="69945" y="64690"/>
                </a:moveTo>
                <a:lnTo>
                  <a:pt x="69831" y="64727"/>
                </a:lnTo>
                <a:cubicBezTo>
                  <a:pt x="69718" y="64803"/>
                  <a:pt x="69718" y="64954"/>
                  <a:pt x="69718" y="65030"/>
                </a:cubicBezTo>
                <a:cubicBezTo>
                  <a:pt x="69718" y="65105"/>
                  <a:pt x="69718" y="65257"/>
                  <a:pt x="69831" y="65332"/>
                </a:cubicBezTo>
                <a:lnTo>
                  <a:pt x="69945" y="65332"/>
                </a:lnTo>
                <a:cubicBezTo>
                  <a:pt x="70134" y="65332"/>
                  <a:pt x="70209" y="65181"/>
                  <a:pt x="70209" y="65030"/>
                </a:cubicBezTo>
                <a:cubicBezTo>
                  <a:pt x="70209" y="64841"/>
                  <a:pt x="70096" y="64727"/>
                  <a:pt x="69945" y="64690"/>
                </a:cubicBezTo>
                <a:close/>
                <a:moveTo>
                  <a:pt x="17052" y="65105"/>
                </a:moveTo>
                <a:lnTo>
                  <a:pt x="16863" y="65257"/>
                </a:lnTo>
                <a:cubicBezTo>
                  <a:pt x="16863" y="65257"/>
                  <a:pt x="16863" y="65295"/>
                  <a:pt x="16825" y="65332"/>
                </a:cubicBezTo>
                <a:lnTo>
                  <a:pt x="16938" y="65521"/>
                </a:lnTo>
                <a:lnTo>
                  <a:pt x="17127" y="65521"/>
                </a:lnTo>
                <a:lnTo>
                  <a:pt x="17279" y="65408"/>
                </a:lnTo>
                <a:lnTo>
                  <a:pt x="17279" y="65295"/>
                </a:lnTo>
                <a:lnTo>
                  <a:pt x="17165" y="65181"/>
                </a:lnTo>
                <a:cubicBezTo>
                  <a:pt x="17127" y="65143"/>
                  <a:pt x="17090" y="65143"/>
                  <a:pt x="17052" y="65105"/>
                </a:cubicBezTo>
                <a:close/>
                <a:moveTo>
                  <a:pt x="24424" y="65105"/>
                </a:moveTo>
                <a:lnTo>
                  <a:pt x="24273" y="65295"/>
                </a:lnTo>
                <a:cubicBezTo>
                  <a:pt x="24273" y="65295"/>
                  <a:pt x="24235" y="65332"/>
                  <a:pt x="24235" y="65370"/>
                </a:cubicBezTo>
                <a:cubicBezTo>
                  <a:pt x="24235" y="65408"/>
                  <a:pt x="24273" y="65484"/>
                  <a:pt x="24387" y="65521"/>
                </a:cubicBezTo>
                <a:lnTo>
                  <a:pt x="24462" y="65484"/>
                </a:lnTo>
                <a:cubicBezTo>
                  <a:pt x="24462" y="65484"/>
                  <a:pt x="24538" y="65521"/>
                  <a:pt x="24613" y="65521"/>
                </a:cubicBezTo>
                <a:lnTo>
                  <a:pt x="24727" y="65408"/>
                </a:lnTo>
                <a:lnTo>
                  <a:pt x="24727" y="65295"/>
                </a:lnTo>
                <a:lnTo>
                  <a:pt x="24727" y="65257"/>
                </a:lnTo>
                <a:cubicBezTo>
                  <a:pt x="24727" y="65105"/>
                  <a:pt x="24500" y="65105"/>
                  <a:pt x="24424" y="65105"/>
                </a:cubicBezTo>
                <a:close/>
                <a:moveTo>
                  <a:pt x="77232" y="65354"/>
                </a:moveTo>
                <a:cubicBezTo>
                  <a:pt x="77210" y="65354"/>
                  <a:pt x="77188" y="65359"/>
                  <a:pt x="77166" y="65370"/>
                </a:cubicBezTo>
                <a:cubicBezTo>
                  <a:pt x="77053" y="65446"/>
                  <a:pt x="77015" y="65635"/>
                  <a:pt x="77128" y="65748"/>
                </a:cubicBezTo>
                <a:cubicBezTo>
                  <a:pt x="77179" y="65748"/>
                  <a:pt x="77212" y="65765"/>
                  <a:pt x="77251" y="65765"/>
                </a:cubicBezTo>
                <a:cubicBezTo>
                  <a:pt x="77271" y="65765"/>
                  <a:pt x="77292" y="65761"/>
                  <a:pt x="77317" y="65748"/>
                </a:cubicBezTo>
                <a:lnTo>
                  <a:pt x="77355" y="65710"/>
                </a:lnTo>
                <a:lnTo>
                  <a:pt x="77317" y="65710"/>
                </a:lnTo>
                <a:lnTo>
                  <a:pt x="77468" y="65597"/>
                </a:lnTo>
                <a:lnTo>
                  <a:pt x="77468" y="65484"/>
                </a:lnTo>
                <a:lnTo>
                  <a:pt x="77393" y="65408"/>
                </a:lnTo>
                <a:cubicBezTo>
                  <a:pt x="77339" y="65381"/>
                  <a:pt x="77286" y="65354"/>
                  <a:pt x="77232" y="65354"/>
                </a:cubicBezTo>
                <a:close/>
                <a:moveTo>
                  <a:pt x="14972" y="65370"/>
                </a:moveTo>
                <a:cubicBezTo>
                  <a:pt x="14708" y="65370"/>
                  <a:pt x="14594" y="65446"/>
                  <a:pt x="14557" y="65521"/>
                </a:cubicBezTo>
                <a:lnTo>
                  <a:pt x="14670" y="65710"/>
                </a:lnTo>
                <a:cubicBezTo>
                  <a:pt x="14670" y="65710"/>
                  <a:pt x="14708" y="65748"/>
                  <a:pt x="14708" y="65786"/>
                </a:cubicBezTo>
                <a:cubicBezTo>
                  <a:pt x="14746" y="65824"/>
                  <a:pt x="14746" y="65862"/>
                  <a:pt x="14821" y="65899"/>
                </a:cubicBezTo>
                <a:lnTo>
                  <a:pt x="15048" y="65824"/>
                </a:lnTo>
                <a:lnTo>
                  <a:pt x="15048" y="65824"/>
                </a:lnTo>
                <a:cubicBezTo>
                  <a:pt x="15048" y="65824"/>
                  <a:pt x="15010" y="65862"/>
                  <a:pt x="15048" y="65862"/>
                </a:cubicBezTo>
                <a:cubicBezTo>
                  <a:pt x="15086" y="65824"/>
                  <a:pt x="15124" y="65824"/>
                  <a:pt x="15199" y="65786"/>
                </a:cubicBezTo>
                <a:lnTo>
                  <a:pt x="15199" y="65748"/>
                </a:lnTo>
                <a:cubicBezTo>
                  <a:pt x="15237" y="65710"/>
                  <a:pt x="15237" y="65673"/>
                  <a:pt x="15237" y="65673"/>
                </a:cubicBezTo>
                <a:cubicBezTo>
                  <a:pt x="15237" y="65559"/>
                  <a:pt x="15124" y="65484"/>
                  <a:pt x="15086" y="65484"/>
                </a:cubicBezTo>
                <a:lnTo>
                  <a:pt x="14972" y="65370"/>
                </a:lnTo>
                <a:close/>
                <a:moveTo>
                  <a:pt x="62043" y="65219"/>
                </a:moveTo>
                <a:cubicBezTo>
                  <a:pt x="61930" y="65219"/>
                  <a:pt x="61854" y="65257"/>
                  <a:pt x="61778" y="65295"/>
                </a:cubicBezTo>
                <a:cubicBezTo>
                  <a:pt x="61665" y="65408"/>
                  <a:pt x="61627" y="65521"/>
                  <a:pt x="61627" y="65635"/>
                </a:cubicBezTo>
                <a:cubicBezTo>
                  <a:pt x="61627" y="65673"/>
                  <a:pt x="61627" y="65748"/>
                  <a:pt x="61665" y="65824"/>
                </a:cubicBezTo>
                <a:lnTo>
                  <a:pt x="61703" y="65862"/>
                </a:lnTo>
                <a:cubicBezTo>
                  <a:pt x="61759" y="65899"/>
                  <a:pt x="61816" y="65909"/>
                  <a:pt x="61863" y="65909"/>
                </a:cubicBezTo>
                <a:cubicBezTo>
                  <a:pt x="61911" y="65909"/>
                  <a:pt x="61948" y="65899"/>
                  <a:pt x="61967" y="65899"/>
                </a:cubicBezTo>
                <a:cubicBezTo>
                  <a:pt x="62156" y="65824"/>
                  <a:pt x="62194" y="65559"/>
                  <a:pt x="62194" y="65446"/>
                </a:cubicBezTo>
                <a:cubicBezTo>
                  <a:pt x="62194" y="65408"/>
                  <a:pt x="62156" y="65370"/>
                  <a:pt x="62156" y="65332"/>
                </a:cubicBezTo>
                <a:lnTo>
                  <a:pt x="62043" y="65219"/>
                </a:lnTo>
                <a:close/>
                <a:moveTo>
                  <a:pt x="38753" y="65521"/>
                </a:moveTo>
                <a:cubicBezTo>
                  <a:pt x="38678" y="65521"/>
                  <a:pt x="38602" y="65521"/>
                  <a:pt x="38527" y="65559"/>
                </a:cubicBezTo>
                <a:cubicBezTo>
                  <a:pt x="38451" y="65635"/>
                  <a:pt x="38375" y="65710"/>
                  <a:pt x="38375" y="65786"/>
                </a:cubicBezTo>
                <a:cubicBezTo>
                  <a:pt x="38375" y="65899"/>
                  <a:pt x="38451" y="65975"/>
                  <a:pt x="38564" y="65975"/>
                </a:cubicBezTo>
                <a:lnTo>
                  <a:pt x="38716" y="65899"/>
                </a:lnTo>
                <a:cubicBezTo>
                  <a:pt x="38753" y="65899"/>
                  <a:pt x="38867" y="65824"/>
                  <a:pt x="38867" y="65710"/>
                </a:cubicBezTo>
                <a:cubicBezTo>
                  <a:pt x="38867" y="65673"/>
                  <a:pt x="38867" y="65635"/>
                  <a:pt x="38829" y="65597"/>
                </a:cubicBezTo>
                <a:lnTo>
                  <a:pt x="38753" y="65521"/>
                </a:lnTo>
                <a:close/>
                <a:moveTo>
                  <a:pt x="58300" y="65862"/>
                </a:moveTo>
                <a:cubicBezTo>
                  <a:pt x="58224" y="65862"/>
                  <a:pt x="58073" y="65862"/>
                  <a:pt x="58035" y="66013"/>
                </a:cubicBezTo>
                <a:lnTo>
                  <a:pt x="58149" y="66126"/>
                </a:lnTo>
                <a:lnTo>
                  <a:pt x="58111" y="66126"/>
                </a:lnTo>
                <a:cubicBezTo>
                  <a:pt x="58111" y="66126"/>
                  <a:pt x="58149" y="66202"/>
                  <a:pt x="58262" y="66240"/>
                </a:cubicBezTo>
                <a:lnTo>
                  <a:pt x="58413" y="66126"/>
                </a:lnTo>
                <a:cubicBezTo>
                  <a:pt x="58451" y="66088"/>
                  <a:pt x="58489" y="66051"/>
                  <a:pt x="58489" y="65975"/>
                </a:cubicBezTo>
                <a:lnTo>
                  <a:pt x="58489" y="65937"/>
                </a:lnTo>
                <a:lnTo>
                  <a:pt x="58338" y="65862"/>
                </a:lnTo>
                <a:close/>
                <a:moveTo>
                  <a:pt x="27714" y="65899"/>
                </a:moveTo>
                <a:cubicBezTo>
                  <a:pt x="27600" y="65937"/>
                  <a:pt x="27562" y="66013"/>
                  <a:pt x="27562" y="66088"/>
                </a:cubicBezTo>
                <a:lnTo>
                  <a:pt x="27600" y="66202"/>
                </a:lnTo>
                <a:cubicBezTo>
                  <a:pt x="27676" y="66277"/>
                  <a:pt x="27789" y="66277"/>
                  <a:pt x="27903" y="66277"/>
                </a:cubicBezTo>
                <a:cubicBezTo>
                  <a:pt x="27978" y="66240"/>
                  <a:pt x="28054" y="66164"/>
                  <a:pt x="28054" y="66088"/>
                </a:cubicBezTo>
                <a:lnTo>
                  <a:pt x="28016" y="65975"/>
                </a:lnTo>
                <a:cubicBezTo>
                  <a:pt x="27940" y="65899"/>
                  <a:pt x="27827" y="65899"/>
                  <a:pt x="27714" y="65899"/>
                </a:cubicBezTo>
                <a:close/>
                <a:moveTo>
                  <a:pt x="31726" y="65814"/>
                </a:moveTo>
                <a:cubicBezTo>
                  <a:pt x="31665" y="65814"/>
                  <a:pt x="31608" y="65824"/>
                  <a:pt x="31570" y="65824"/>
                </a:cubicBezTo>
                <a:cubicBezTo>
                  <a:pt x="31570" y="65824"/>
                  <a:pt x="31532" y="65862"/>
                  <a:pt x="31532" y="65862"/>
                </a:cubicBezTo>
                <a:lnTo>
                  <a:pt x="31305" y="65862"/>
                </a:lnTo>
                <a:lnTo>
                  <a:pt x="31268" y="65899"/>
                </a:lnTo>
                <a:cubicBezTo>
                  <a:pt x="31268" y="65937"/>
                  <a:pt x="31230" y="65975"/>
                  <a:pt x="31230" y="65975"/>
                </a:cubicBezTo>
                <a:lnTo>
                  <a:pt x="31343" y="66088"/>
                </a:lnTo>
                <a:cubicBezTo>
                  <a:pt x="31343" y="66126"/>
                  <a:pt x="31343" y="66126"/>
                  <a:pt x="31381" y="66164"/>
                </a:cubicBezTo>
                <a:cubicBezTo>
                  <a:pt x="31381" y="66202"/>
                  <a:pt x="31381" y="66277"/>
                  <a:pt x="31419" y="66315"/>
                </a:cubicBezTo>
                <a:lnTo>
                  <a:pt x="31494" y="66391"/>
                </a:lnTo>
                <a:cubicBezTo>
                  <a:pt x="31683" y="66391"/>
                  <a:pt x="31759" y="66353"/>
                  <a:pt x="31835" y="66315"/>
                </a:cubicBezTo>
                <a:cubicBezTo>
                  <a:pt x="31872" y="66315"/>
                  <a:pt x="31872" y="66277"/>
                  <a:pt x="31872" y="66277"/>
                </a:cubicBezTo>
                <a:cubicBezTo>
                  <a:pt x="31872" y="66277"/>
                  <a:pt x="31910" y="66277"/>
                  <a:pt x="31910" y="66315"/>
                </a:cubicBezTo>
                <a:lnTo>
                  <a:pt x="32137" y="66202"/>
                </a:lnTo>
                <a:cubicBezTo>
                  <a:pt x="32137" y="66202"/>
                  <a:pt x="32175" y="66164"/>
                  <a:pt x="32175" y="66164"/>
                </a:cubicBezTo>
                <a:cubicBezTo>
                  <a:pt x="32175" y="66126"/>
                  <a:pt x="32213" y="66088"/>
                  <a:pt x="32213" y="66051"/>
                </a:cubicBezTo>
                <a:cubicBezTo>
                  <a:pt x="32213" y="66013"/>
                  <a:pt x="32213" y="65937"/>
                  <a:pt x="32061" y="65899"/>
                </a:cubicBezTo>
                <a:lnTo>
                  <a:pt x="31986" y="65937"/>
                </a:lnTo>
                <a:cubicBezTo>
                  <a:pt x="31948" y="65899"/>
                  <a:pt x="31948" y="65862"/>
                  <a:pt x="31910" y="65862"/>
                </a:cubicBezTo>
                <a:cubicBezTo>
                  <a:pt x="31854" y="65824"/>
                  <a:pt x="31787" y="65814"/>
                  <a:pt x="31726" y="65814"/>
                </a:cubicBezTo>
                <a:close/>
                <a:moveTo>
                  <a:pt x="41740" y="66013"/>
                </a:moveTo>
                <a:lnTo>
                  <a:pt x="41589" y="66088"/>
                </a:lnTo>
                <a:cubicBezTo>
                  <a:pt x="41589" y="66088"/>
                  <a:pt x="41589" y="66088"/>
                  <a:pt x="41551" y="66126"/>
                </a:cubicBezTo>
                <a:cubicBezTo>
                  <a:pt x="41551" y="66164"/>
                  <a:pt x="41513" y="66240"/>
                  <a:pt x="41513" y="66353"/>
                </a:cubicBezTo>
                <a:lnTo>
                  <a:pt x="41627" y="66429"/>
                </a:lnTo>
                <a:cubicBezTo>
                  <a:pt x="41660" y="66440"/>
                  <a:pt x="41690" y="66444"/>
                  <a:pt x="41718" y="66444"/>
                </a:cubicBezTo>
                <a:cubicBezTo>
                  <a:pt x="41785" y="66444"/>
                  <a:pt x="41838" y="66418"/>
                  <a:pt x="41891" y="66391"/>
                </a:cubicBezTo>
                <a:cubicBezTo>
                  <a:pt x="41929" y="66353"/>
                  <a:pt x="41967" y="66277"/>
                  <a:pt x="41967" y="66202"/>
                </a:cubicBezTo>
                <a:cubicBezTo>
                  <a:pt x="41967" y="66088"/>
                  <a:pt x="41854" y="66013"/>
                  <a:pt x="41740" y="66013"/>
                </a:cubicBezTo>
                <a:close/>
                <a:moveTo>
                  <a:pt x="54028" y="66164"/>
                </a:moveTo>
                <a:cubicBezTo>
                  <a:pt x="53914" y="66164"/>
                  <a:pt x="53839" y="66164"/>
                  <a:pt x="53763" y="66240"/>
                </a:cubicBezTo>
                <a:cubicBezTo>
                  <a:pt x="53650" y="66315"/>
                  <a:pt x="53650" y="66504"/>
                  <a:pt x="53687" y="66656"/>
                </a:cubicBezTo>
                <a:lnTo>
                  <a:pt x="53952" y="66693"/>
                </a:lnTo>
                <a:cubicBezTo>
                  <a:pt x="53952" y="66656"/>
                  <a:pt x="54028" y="66656"/>
                  <a:pt x="54066" y="66656"/>
                </a:cubicBezTo>
                <a:lnTo>
                  <a:pt x="54217" y="66542"/>
                </a:lnTo>
                <a:cubicBezTo>
                  <a:pt x="54217" y="66504"/>
                  <a:pt x="54217" y="66467"/>
                  <a:pt x="54217" y="66467"/>
                </a:cubicBezTo>
                <a:cubicBezTo>
                  <a:pt x="54217" y="66353"/>
                  <a:pt x="54179" y="66277"/>
                  <a:pt x="54141" y="66202"/>
                </a:cubicBezTo>
                <a:lnTo>
                  <a:pt x="54028" y="66164"/>
                </a:lnTo>
                <a:close/>
                <a:moveTo>
                  <a:pt x="19434" y="65975"/>
                </a:moveTo>
                <a:lnTo>
                  <a:pt x="19245" y="66013"/>
                </a:lnTo>
                <a:cubicBezTo>
                  <a:pt x="19245" y="66051"/>
                  <a:pt x="19207" y="66051"/>
                  <a:pt x="19207" y="66088"/>
                </a:cubicBezTo>
                <a:cubicBezTo>
                  <a:pt x="19169" y="66164"/>
                  <a:pt x="19131" y="66240"/>
                  <a:pt x="19131" y="66315"/>
                </a:cubicBezTo>
                <a:cubicBezTo>
                  <a:pt x="19131" y="66315"/>
                  <a:pt x="19131" y="66353"/>
                  <a:pt x="19131" y="66391"/>
                </a:cubicBezTo>
                <a:cubicBezTo>
                  <a:pt x="19093" y="66391"/>
                  <a:pt x="19056" y="66429"/>
                  <a:pt x="19056" y="66504"/>
                </a:cubicBezTo>
                <a:lnTo>
                  <a:pt x="19093" y="66618"/>
                </a:lnTo>
                <a:cubicBezTo>
                  <a:pt x="19177" y="66673"/>
                  <a:pt x="19260" y="66708"/>
                  <a:pt x="19328" y="66708"/>
                </a:cubicBezTo>
                <a:cubicBezTo>
                  <a:pt x="19353" y="66708"/>
                  <a:pt x="19376" y="66704"/>
                  <a:pt x="19396" y="66693"/>
                </a:cubicBezTo>
                <a:cubicBezTo>
                  <a:pt x="19509" y="66618"/>
                  <a:pt x="19509" y="66504"/>
                  <a:pt x="19509" y="66429"/>
                </a:cubicBezTo>
                <a:cubicBezTo>
                  <a:pt x="19509" y="66429"/>
                  <a:pt x="19509" y="66353"/>
                  <a:pt x="19547" y="66353"/>
                </a:cubicBezTo>
                <a:cubicBezTo>
                  <a:pt x="19509" y="66353"/>
                  <a:pt x="19509" y="66391"/>
                  <a:pt x="19472" y="66391"/>
                </a:cubicBezTo>
                <a:lnTo>
                  <a:pt x="19623" y="66277"/>
                </a:lnTo>
                <a:cubicBezTo>
                  <a:pt x="19623" y="66126"/>
                  <a:pt x="19547" y="66013"/>
                  <a:pt x="19434" y="65975"/>
                </a:cubicBezTo>
                <a:close/>
                <a:moveTo>
                  <a:pt x="28644" y="66375"/>
                </a:moveTo>
                <a:cubicBezTo>
                  <a:pt x="28612" y="66375"/>
                  <a:pt x="28579" y="66380"/>
                  <a:pt x="28545" y="66391"/>
                </a:cubicBezTo>
                <a:cubicBezTo>
                  <a:pt x="28394" y="66429"/>
                  <a:pt x="28281" y="66542"/>
                  <a:pt x="28281" y="66656"/>
                </a:cubicBezTo>
                <a:lnTo>
                  <a:pt x="28319" y="66769"/>
                </a:lnTo>
                <a:cubicBezTo>
                  <a:pt x="28363" y="66813"/>
                  <a:pt x="28433" y="66832"/>
                  <a:pt x="28514" y="66832"/>
                </a:cubicBezTo>
                <a:cubicBezTo>
                  <a:pt x="28571" y="66832"/>
                  <a:pt x="28634" y="66822"/>
                  <a:pt x="28697" y="66807"/>
                </a:cubicBezTo>
                <a:cubicBezTo>
                  <a:pt x="28810" y="66769"/>
                  <a:pt x="28886" y="66656"/>
                  <a:pt x="28886" y="66542"/>
                </a:cubicBezTo>
                <a:lnTo>
                  <a:pt x="28848" y="66429"/>
                </a:lnTo>
                <a:cubicBezTo>
                  <a:pt x="28794" y="66402"/>
                  <a:pt x="28722" y="66375"/>
                  <a:pt x="28644" y="66375"/>
                </a:cubicBezTo>
                <a:close/>
                <a:moveTo>
                  <a:pt x="1400" y="66542"/>
                </a:moveTo>
                <a:lnTo>
                  <a:pt x="1135" y="66618"/>
                </a:lnTo>
                <a:cubicBezTo>
                  <a:pt x="1097" y="66807"/>
                  <a:pt x="1286" y="66845"/>
                  <a:pt x="1362" y="66882"/>
                </a:cubicBezTo>
                <a:lnTo>
                  <a:pt x="1589" y="66807"/>
                </a:lnTo>
                <a:cubicBezTo>
                  <a:pt x="1589" y="66807"/>
                  <a:pt x="1626" y="66769"/>
                  <a:pt x="1626" y="66731"/>
                </a:cubicBezTo>
                <a:cubicBezTo>
                  <a:pt x="1626" y="66618"/>
                  <a:pt x="1475" y="66580"/>
                  <a:pt x="1400" y="66542"/>
                </a:cubicBezTo>
                <a:close/>
                <a:moveTo>
                  <a:pt x="6882" y="66456"/>
                </a:moveTo>
                <a:cubicBezTo>
                  <a:pt x="6836" y="66456"/>
                  <a:pt x="6786" y="66460"/>
                  <a:pt x="6730" y="66467"/>
                </a:cubicBezTo>
                <a:lnTo>
                  <a:pt x="6617" y="66580"/>
                </a:lnTo>
                <a:lnTo>
                  <a:pt x="6617" y="66769"/>
                </a:lnTo>
                <a:lnTo>
                  <a:pt x="6693" y="66882"/>
                </a:lnTo>
                <a:cubicBezTo>
                  <a:pt x="6764" y="66918"/>
                  <a:pt x="6829" y="66932"/>
                  <a:pt x="6886" y="66932"/>
                </a:cubicBezTo>
                <a:cubicBezTo>
                  <a:pt x="7008" y="66932"/>
                  <a:pt x="7095" y="66870"/>
                  <a:pt x="7146" y="66845"/>
                </a:cubicBezTo>
                <a:cubicBezTo>
                  <a:pt x="7184" y="66807"/>
                  <a:pt x="7222" y="66807"/>
                  <a:pt x="7260" y="66807"/>
                </a:cubicBezTo>
                <a:lnTo>
                  <a:pt x="7260" y="66580"/>
                </a:lnTo>
                <a:cubicBezTo>
                  <a:pt x="7198" y="66518"/>
                  <a:pt x="7086" y="66456"/>
                  <a:pt x="6882" y="66456"/>
                </a:cubicBezTo>
                <a:close/>
                <a:moveTo>
                  <a:pt x="53461" y="66164"/>
                </a:moveTo>
                <a:cubicBezTo>
                  <a:pt x="53234" y="66202"/>
                  <a:pt x="53083" y="66315"/>
                  <a:pt x="53045" y="66504"/>
                </a:cubicBezTo>
                <a:lnTo>
                  <a:pt x="53083" y="66618"/>
                </a:lnTo>
                <a:lnTo>
                  <a:pt x="52969" y="66693"/>
                </a:lnTo>
                <a:cubicBezTo>
                  <a:pt x="52969" y="66656"/>
                  <a:pt x="53006" y="66618"/>
                  <a:pt x="53007" y="66618"/>
                </a:cubicBezTo>
                <a:lnTo>
                  <a:pt x="53007" y="66618"/>
                </a:lnTo>
                <a:cubicBezTo>
                  <a:pt x="52969" y="66656"/>
                  <a:pt x="52893" y="66693"/>
                  <a:pt x="52856" y="66769"/>
                </a:cubicBezTo>
                <a:lnTo>
                  <a:pt x="52856" y="66845"/>
                </a:lnTo>
                <a:cubicBezTo>
                  <a:pt x="52893" y="66920"/>
                  <a:pt x="53007" y="66958"/>
                  <a:pt x="53120" y="66958"/>
                </a:cubicBezTo>
                <a:cubicBezTo>
                  <a:pt x="53234" y="66920"/>
                  <a:pt x="53347" y="66807"/>
                  <a:pt x="53309" y="66693"/>
                </a:cubicBezTo>
                <a:cubicBezTo>
                  <a:pt x="53347" y="66693"/>
                  <a:pt x="53423" y="66693"/>
                  <a:pt x="53461" y="66656"/>
                </a:cubicBezTo>
                <a:cubicBezTo>
                  <a:pt x="53574" y="66618"/>
                  <a:pt x="53650" y="66504"/>
                  <a:pt x="53650" y="66391"/>
                </a:cubicBezTo>
                <a:cubicBezTo>
                  <a:pt x="53650" y="66315"/>
                  <a:pt x="53650" y="66277"/>
                  <a:pt x="53574" y="66202"/>
                </a:cubicBezTo>
                <a:lnTo>
                  <a:pt x="53461" y="66164"/>
                </a:lnTo>
                <a:close/>
                <a:moveTo>
                  <a:pt x="33801" y="66656"/>
                </a:moveTo>
                <a:cubicBezTo>
                  <a:pt x="33687" y="66656"/>
                  <a:pt x="33574" y="66693"/>
                  <a:pt x="33536" y="66731"/>
                </a:cubicBezTo>
                <a:cubicBezTo>
                  <a:pt x="33498" y="66769"/>
                  <a:pt x="33423" y="66845"/>
                  <a:pt x="33423" y="66920"/>
                </a:cubicBezTo>
                <a:cubicBezTo>
                  <a:pt x="33423" y="66958"/>
                  <a:pt x="33460" y="67034"/>
                  <a:pt x="33574" y="67071"/>
                </a:cubicBezTo>
                <a:lnTo>
                  <a:pt x="33725" y="66920"/>
                </a:lnTo>
                <a:lnTo>
                  <a:pt x="33725" y="66920"/>
                </a:lnTo>
                <a:cubicBezTo>
                  <a:pt x="33725" y="66958"/>
                  <a:pt x="33687" y="66996"/>
                  <a:pt x="33687" y="66996"/>
                </a:cubicBezTo>
                <a:cubicBezTo>
                  <a:pt x="33725" y="66996"/>
                  <a:pt x="33801" y="66996"/>
                  <a:pt x="33876" y="66958"/>
                </a:cubicBezTo>
                <a:lnTo>
                  <a:pt x="33914" y="66845"/>
                </a:lnTo>
                <a:cubicBezTo>
                  <a:pt x="33914" y="66807"/>
                  <a:pt x="33914" y="66769"/>
                  <a:pt x="33876" y="66731"/>
                </a:cubicBezTo>
                <a:lnTo>
                  <a:pt x="33801" y="66656"/>
                </a:lnTo>
                <a:close/>
                <a:moveTo>
                  <a:pt x="52122" y="66602"/>
                </a:moveTo>
                <a:cubicBezTo>
                  <a:pt x="52055" y="66602"/>
                  <a:pt x="52002" y="66629"/>
                  <a:pt x="51948" y="66656"/>
                </a:cubicBezTo>
                <a:cubicBezTo>
                  <a:pt x="51873" y="66693"/>
                  <a:pt x="51835" y="66769"/>
                  <a:pt x="51835" y="66882"/>
                </a:cubicBezTo>
                <a:cubicBezTo>
                  <a:pt x="51835" y="66958"/>
                  <a:pt x="51873" y="67034"/>
                  <a:pt x="51986" y="67071"/>
                </a:cubicBezTo>
                <a:lnTo>
                  <a:pt x="52137" y="66958"/>
                </a:lnTo>
                <a:lnTo>
                  <a:pt x="52175" y="66958"/>
                </a:lnTo>
                <a:cubicBezTo>
                  <a:pt x="52175" y="66996"/>
                  <a:pt x="52137" y="66996"/>
                  <a:pt x="52137" y="66996"/>
                </a:cubicBezTo>
                <a:cubicBezTo>
                  <a:pt x="52175" y="66996"/>
                  <a:pt x="52326" y="66996"/>
                  <a:pt x="52326" y="66845"/>
                </a:cubicBezTo>
                <a:lnTo>
                  <a:pt x="52251" y="66731"/>
                </a:lnTo>
                <a:lnTo>
                  <a:pt x="52251" y="66731"/>
                </a:lnTo>
                <a:cubicBezTo>
                  <a:pt x="52251" y="66731"/>
                  <a:pt x="52289" y="66769"/>
                  <a:pt x="52289" y="66769"/>
                </a:cubicBezTo>
                <a:lnTo>
                  <a:pt x="52213" y="66618"/>
                </a:lnTo>
                <a:cubicBezTo>
                  <a:pt x="52180" y="66607"/>
                  <a:pt x="52150" y="66602"/>
                  <a:pt x="52122" y="66602"/>
                </a:cubicBezTo>
                <a:close/>
                <a:moveTo>
                  <a:pt x="27903" y="66656"/>
                </a:moveTo>
                <a:lnTo>
                  <a:pt x="27676" y="66693"/>
                </a:lnTo>
                <a:lnTo>
                  <a:pt x="27638" y="66769"/>
                </a:lnTo>
                <a:cubicBezTo>
                  <a:pt x="27638" y="66807"/>
                  <a:pt x="27600" y="66882"/>
                  <a:pt x="27600" y="66958"/>
                </a:cubicBezTo>
                <a:cubicBezTo>
                  <a:pt x="27600" y="67109"/>
                  <a:pt x="27676" y="67185"/>
                  <a:pt x="27827" y="67223"/>
                </a:cubicBezTo>
                <a:lnTo>
                  <a:pt x="27978" y="67109"/>
                </a:lnTo>
                <a:lnTo>
                  <a:pt x="27978" y="67109"/>
                </a:lnTo>
                <a:cubicBezTo>
                  <a:pt x="27978" y="67147"/>
                  <a:pt x="27978" y="67147"/>
                  <a:pt x="27940" y="67147"/>
                </a:cubicBezTo>
                <a:lnTo>
                  <a:pt x="28016" y="67147"/>
                </a:lnTo>
                <a:lnTo>
                  <a:pt x="28167" y="67034"/>
                </a:lnTo>
                <a:lnTo>
                  <a:pt x="28167" y="66769"/>
                </a:lnTo>
                <a:lnTo>
                  <a:pt x="28016" y="66656"/>
                </a:lnTo>
                <a:close/>
                <a:moveTo>
                  <a:pt x="61627" y="66882"/>
                </a:moveTo>
                <a:cubicBezTo>
                  <a:pt x="61476" y="66882"/>
                  <a:pt x="61362" y="66920"/>
                  <a:pt x="61287" y="67071"/>
                </a:cubicBezTo>
                <a:lnTo>
                  <a:pt x="61325" y="67185"/>
                </a:lnTo>
                <a:cubicBezTo>
                  <a:pt x="61380" y="67240"/>
                  <a:pt x="61476" y="67275"/>
                  <a:pt x="61553" y="67275"/>
                </a:cubicBezTo>
                <a:cubicBezTo>
                  <a:pt x="61581" y="67275"/>
                  <a:pt x="61607" y="67271"/>
                  <a:pt x="61627" y="67260"/>
                </a:cubicBezTo>
                <a:cubicBezTo>
                  <a:pt x="61703" y="67223"/>
                  <a:pt x="61740" y="67147"/>
                  <a:pt x="61740" y="67071"/>
                </a:cubicBezTo>
                <a:cubicBezTo>
                  <a:pt x="61740" y="67034"/>
                  <a:pt x="61740" y="66996"/>
                  <a:pt x="61740" y="66958"/>
                </a:cubicBezTo>
                <a:lnTo>
                  <a:pt x="61627" y="66882"/>
                </a:lnTo>
                <a:close/>
                <a:moveTo>
                  <a:pt x="2912" y="66920"/>
                </a:moveTo>
                <a:lnTo>
                  <a:pt x="2761" y="67034"/>
                </a:lnTo>
                <a:lnTo>
                  <a:pt x="2761" y="67185"/>
                </a:lnTo>
                <a:lnTo>
                  <a:pt x="2912" y="67298"/>
                </a:lnTo>
                <a:lnTo>
                  <a:pt x="3139" y="67298"/>
                </a:lnTo>
                <a:lnTo>
                  <a:pt x="3290" y="67223"/>
                </a:lnTo>
                <a:lnTo>
                  <a:pt x="3290" y="67185"/>
                </a:lnTo>
                <a:cubicBezTo>
                  <a:pt x="3290" y="67071"/>
                  <a:pt x="3252" y="67034"/>
                  <a:pt x="3214" y="66996"/>
                </a:cubicBezTo>
                <a:cubicBezTo>
                  <a:pt x="3139" y="66920"/>
                  <a:pt x="3025" y="66920"/>
                  <a:pt x="2912" y="66920"/>
                </a:cubicBezTo>
                <a:close/>
                <a:moveTo>
                  <a:pt x="58791" y="66967"/>
                </a:moveTo>
                <a:cubicBezTo>
                  <a:pt x="58754" y="66967"/>
                  <a:pt x="58716" y="66977"/>
                  <a:pt x="58678" y="66996"/>
                </a:cubicBezTo>
                <a:cubicBezTo>
                  <a:pt x="58565" y="67034"/>
                  <a:pt x="58527" y="67260"/>
                  <a:pt x="58640" y="67336"/>
                </a:cubicBezTo>
                <a:cubicBezTo>
                  <a:pt x="58678" y="67374"/>
                  <a:pt x="58754" y="67374"/>
                  <a:pt x="58791" y="67374"/>
                </a:cubicBezTo>
                <a:lnTo>
                  <a:pt x="58867" y="67298"/>
                </a:lnTo>
                <a:lnTo>
                  <a:pt x="58791" y="67298"/>
                </a:lnTo>
                <a:lnTo>
                  <a:pt x="58981" y="67185"/>
                </a:lnTo>
                <a:lnTo>
                  <a:pt x="58981" y="67109"/>
                </a:lnTo>
                <a:lnTo>
                  <a:pt x="58905" y="66996"/>
                </a:lnTo>
                <a:cubicBezTo>
                  <a:pt x="58867" y="66977"/>
                  <a:pt x="58829" y="66967"/>
                  <a:pt x="58791" y="66967"/>
                </a:cubicBezTo>
                <a:close/>
                <a:moveTo>
                  <a:pt x="50128" y="67020"/>
                </a:moveTo>
                <a:cubicBezTo>
                  <a:pt x="50032" y="67020"/>
                  <a:pt x="49928" y="67076"/>
                  <a:pt x="49869" y="67223"/>
                </a:cubicBezTo>
                <a:lnTo>
                  <a:pt x="49982" y="67412"/>
                </a:lnTo>
                <a:cubicBezTo>
                  <a:pt x="50058" y="67412"/>
                  <a:pt x="50134" y="67412"/>
                  <a:pt x="50209" y="67374"/>
                </a:cubicBezTo>
                <a:cubicBezTo>
                  <a:pt x="50247" y="67336"/>
                  <a:pt x="50285" y="67260"/>
                  <a:pt x="50285" y="67185"/>
                </a:cubicBezTo>
                <a:lnTo>
                  <a:pt x="50285" y="67147"/>
                </a:lnTo>
                <a:lnTo>
                  <a:pt x="50209" y="67034"/>
                </a:lnTo>
                <a:cubicBezTo>
                  <a:pt x="50184" y="67025"/>
                  <a:pt x="50156" y="67020"/>
                  <a:pt x="50128" y="67020"/>
                </a:cubicBezTo>
                <a:close/>
                <a:moveTo>
                  <a:pt x="4953" y="67185"/>
                </a:moveTo>
                <a:cubicBezTo>
                  <a:pt x="4878" y="67185"/>
                  <a:pt x="4802" y="67223"/>
                  <a:pt x="4764" y="67223"/>
                </a:cubicBezTo>
                <a:cubicBezTo>
                  <a:pt x="4727" y="67260"/>
                  <a:pt x="4689" y="67336"/>
                  <a:pt x="4689" y="67487"/>
                </a:cubicBezTo>
                <a:lnTo>
                  <a:pt x="4840" y="67563"/>
                </a:lnTo>
                <a:lnTo>
                  <a:pt x="4953" y="67563"/>
                </a:lnTo>
                <a:lnTo>
                  <a:pt x="5105" y="67450"/>
                </a:lnTo>
                <a:lnTo>
                  <a:pt x="5105" y="67298"/>
                </a:lnTo>
                <a:lnTo>
                  <a:pt x="4953" y="67185"/>
                </a:lnTo>
                <a:close/>
                <a:moveTo>
                  <a:pt x="80153" y="67336"/>
                </a:moveTo>
                <a:lnTo>
                  <a:pt x="79964" y="67450"/>
                </a:lnTo>
                <a:cubicBezTo>
                  <a:pt x="79964" y="67487"/>
                  <a:pt x="79964" y="67525"/>
                  <a:pt x="79926" y="67563"/>
                </a:cubicBezTo>
                <a:lnTo>
                  <a:pt x="80077" y="67714"/>
                </a:lnTo>
                <a:lnTo>
                  <a:pt x="80115" y="67714"/>
                </a:lnTo>
                <a:cubicBezTo>
                  <a:pt x="80191" y="67714"/>
                  <a:pt x="80380" y="67714"/>
                  <a:pt x="80417" y="67601"/>
                </a:cubicBezTo>
                <a:lnTo>
                  <a:pt x="80304" y="67412"/>
                </a:lnTo>
                <a:cubicBezTo>
                  <a:pt x="80266" y="67412"/>
                  <a:pt x="80228" y="67374"/>
                  <a:pt x="80153" y="67336"/>
                </a:cubicBezTo>
                <a:close/>
                <a:moveTo>
                  <a:pt x="25937" y="67374"/>
                </a:moveTo>
                <a:lnTo>
                  <a:pt x="25748" y="67450"/>
                </a:lnTo>
                <a:lnTo>
                  <a:pt x="25748" y="67601"/>
                </a:lnTo>
                <a:lnTo>
                  <a:pt x="25861" y="67714"/>
                </a:lnTo>
                <a:cubicBezTo>
                  <a:pt x="25888" y="67721"/>
                  <a:pt x="25913" y="67724"/>
                  <a:pt x="25938" y="67724"/>
                </a:cubicBezTo>
                <a:cubicBezTo>
                  <a:pt x="26050" y="67724"/>
                  <a:pt x="26132" y="67656"/>
                  <a:pt x="26164" y="67563"/>
                </a:cubicBezTo>
                <a:lnTo>
                  <a:pt x="26050" y="67374"/>
                </a:lnTo>
                <a:cubicBezTo>
                  <a:pt x="26037" y="67387"/>
                  <a:pt x="26025" y="67391"/>
                  <a:pt x="26012" y="67391"/>
                </a:cubicBezTo>
                <a:cubicBezTo>
                  <a:pt x="25987" y="67391"/>
                  <a:pt x="25962" y="67374"/>
                  <a:pt x="25937" y="67374"/>
                </a:cubicBezTo>
                <a:close/>
                <a:moveTo>
                  <a:pt x="39785" y="67439"/>
                </a:moveTo>
                <a:cubicBezTo>
                  <a:pt x="39756" y="67439"/>
                  <a:pt x="39728" y="67442"/>
                  <a:pt x="39699" y="67450"/>
                </a:cubicBezTo>
                <a:cubicBezTo>
                  <a:pt x="39623" y="67487"/>
                  <a:pt x="39547" y="67563"/>
                  <a:pt x="39585" y="67676"/>
                </a:cubicBezTo>
                <a:lnTo>
                  <a:pt x="39736" y="67790"/>
                </a:lnTo>
                <a:lnTo>
                  <a:pt x="39812" y="67790"/>
                </a:lnTo>
                <a:cubicBezTo>
                  <a:pt x="39888" y="67790"/>
                  <a:pt x="40077" y="67790"/>
                  <a:pt x="40115" y="67639"/>
                </a:cubicBezTo>
                <a:lnTo>
                  <a:pt x="40077" y="67525"/>
                </a:lnTo>
                <a:cubicBezTo>
                  <a:pt x="40016" y="67495"/>
                  <a:pt x="39905" y="67439"/>
                  <a:pt x="39785" y="67439"/>
                </a:cubicBezTo>
                <a:close/>
                <a:moveTo>
                  <a:pt x="71268" y="67412"/>
                </a:moveTo>
                <a:lnTo>
                  <a:pt x="71117" y="67487"/>
                </a:lnTo>
                <a:cubicBezTo>
                  <a:pt x="71079" y="67525"/>
                  <a:pt x="71079" y="67525"/>
                  <a:pt x="71041" y="67601"/>
                </a:cubicBezTo>
                <a:lnTo>
                  <a:pt x="71155" y="67714"/>
                </a:lnTo>
                <a:cubicBezTo>
                  <a:pt x="71192" y="67752"/>
                  <a:pt x="71230" y="67752"/>
                  <a:pt x="71268" y="67790"/>
                </a:cubicBezTo>
                <a:lnTo>
                  <a:pt x="71457" y="67676"/>
                </a:lnTo>
                <a:cubicBezTo>
                  <a:pt x="71457" y="67676"/>
                  <a:pt x="71495" y="67639"/>
                  <a:pt x="71495" y="67601"/>
                </a:cubicBezTo>
                <a:lnTo>
                  <a:pt x="71381" y="67450"/>
                </a:lnTo>
                <a:cubicBezTo>
                  <a:pt x="71381" y="67412"/>
                  <a:pt x="71344" y="67412"/>
                  <a:pt x="71268" y="67412"/>
                </a:cubicBezTo>
                <a:close/>
                <a:moveTo>
                  <a:pt x="28545" y="67639"/>
                </a:moveTo>
                <a:cubicBezTo>
                  <a:pt x="28432" y="67639"/>
                  <a:pt x="28319" y="67714"/>
                  <a:pt x="28319" y="67828"/>
                </a:cubicBezTo>
                <a:lnTo>
                  <a:pt x="28470" y="67828"/>
                </a:lnTo>
                <a:cubicBezTo>
                  <a:pt x="28470" y="67828"/>
                  <a:pt x="28470" y="67865"/>
                  <a:pt x="28470" y="67865"/>
                </a:cubicBezTo>
                <a:lnTo>
                  <a:pt x="28659" y="67865"/>
                </a:lnTo>
                <a:cubicBezTo>
                  <a:pt x="28659" y="67865"/>
                  <a:pt x="28659" y="67828"/>
                  <a:pt x="28659" y="67828"/>
                </a:cubicBezTo>
                <a:lnTo>
                  <a:pt x="28810" y="67828"/>
                </a:lnTo>
                <a:cubicBezTo>
                  <a:pt x="28810" y="67790"/>
                  <a:pt x="28772" y="67752"/>
                  <a:pt x="28734" y="67714"/>
                </a:cubicBezTo>
                <a:cubicBezTo>
                  <a:pt x="28697" y="67676"/>
                  <a:pt x="28621" y="67639"/>
                  <a:pt x="28545" y="67639"/>
                </a:cubicBezTo>
                <a:close/>
                <a:moveTo>
                  <a:pt x="14708" y="67601"/>
                </a:moveTo>
                <a:lnTo>
                  <a:pt x="14594" y="67714"/>
                </a:lnTo>
                <a:lnTo>
                  <a:pt x="14594" y="67828"/>
                </a:lnTo>
                <a:lnTo>
                  <a:pt x="14708" y="67941"/>
                </a:lnTo>
                <a:lnTo>
                  <a:pt x="14972" y="67941"/>
                </a:lnTo>
                <a:lnTo>
                  <a:pt x="15086" y="67828"/>
                </a:lnTo>
                <a:lnTo>
                  <a:pt x="15086" y="67714"/>
                </a:lnTo>
                <a:lnTo>
                  <a:pt x="14972" y="67601"/>
                </a:lnTo>
                <a:close/>
                <a:moveTo>
                  <a:pt x="72024" y="67487"/>
                </a:moveTo>
                <a:lnTo>
                  <a:pt x="71911" y="67563"/>
                </a:lnTo>
                <a:cubicBezTo>
                  <a:pt x="71873" y="67639"/>
                  <a:pt x="71873" y="67714"/>
                  <a:pt x="71873" y="67790"/>
                </a:cubicBezTo>
                <a:cubicBezTo>
                  <a:pt x="71873" y="67979"/>
                  <a:pt x="71949" y="68130"/>
                  <a:pt x="72100" y="68168"/>
                </a:cubicBezTo>
                <a:lnTo>
                  <a:pt x="72213" y="68168"/>
                </a:lnTo>
                <a:cubicBezTo>
                  <a:pt x="72364" y="68130"/>
                  <a:pt x="72402" y="68017"/>
                  <a:pt x="72402" y="67903"/>
                </a:cubicBezTo>
                <a:lnTo>
                  <a:pt x="72516" y="67865"/>
                </a:lnTo>
                <a:lnTo>
                  <a:pt x="72516" y="67828"/>
                </a:lnTo>
                <a:cubicBezTo>
                  <a:pt x="72516" y="67790"/>
                  <a:pt x="72516" y="67714"/>
                  <a:pt x="72516" y="67676"/>
                </a:cubicBezTo>
                <a:cubicBezTo>
                  <a:pt x="72516" y="67601"/>
                  <a:pt x="72478" y="67525"/>
                  <a:pt x="72364" y="67487"/>
                </a:cubicBezTo>
                <a:lnTo>
                  <a:pt x="72289" y="67563"/>
                </a:lnTo>
                <a:lnTo>
                  <a:pt x="72251" y="67563"/>
                </a:lnTo>
                <a:cubicBezTo>
                  <a:pt x="72251" y="67563"/>
                  <a:pt x="72251" y="67563"/>
                  <a:pt x="72213" y="67525"/>
                </a:cubicBezTo>
                <a:cubicBezTo>
                  <a:pt x="72175" y="67525"/>
                  <a:pt x="72100" y="67487"/>
                  <a:pt x="72024" y="67487"/>
                </a:cubicBezTo>
                <a:close/>
                <a:moveTo>
                  <a:pt x="47508" y="67765"/>
                </a:moveTo>
                <a:cubicBezTo>
                  <a:pt x="47474" y="67765"/>
                  <a:pt x="47443" y="67774"/>
                  <a:pt x="47411" y="67790"/>
                </a:cubicBezTo>
                <a:cubicBezTo>
                  <a:pt x="47336" y="67790"/>
                  <a:pt x="47298" y="67865"/>
                  <a:pt x="47298" y="67941"/>
                </a:cubicBezTo>
                <a:cubicBezTo>
                  <a:pt x="47298" y="68017"/>
                  <a:pt x="47336" y="68130"/>
                  <a:pt x="47449" y="68168"/>
                </a:cubicBezTo>
                <a:cubicBezTo>
                  <a:pt x="47468" y="68187"/>
                  <a:pt x="47496" y="68196"/>
                  <a:pt x="47530" y="68196"/>
                </a:cubicBezTo>
                <a:cubicBezTo>
                  <a:pt x="47563" y="68196"/>
                  <a:pt x="47600" y="68187"/>
                  <a:pt x="47638" y="68168"/>
                </a:cubicBezTo>
                <a:cubicBezTo>
                  <a:pt x="47714" y="68130"/>
                  <a:pt x="47752" y="68092"/>
                  <a:pt x="47752" y="68017"/>
                </a:cubicBezTo>
                <a:cubicBezTo>
                  <a:pt x="47752" y="67941"/>
                  <a:pt x="47714" y="67903"/>
                  <a:pt x="47676" y="67828"/>
                </a:cubicBezTo>
                <a:cubicBezTo>
                  <a:pt x="47610" y="67783"/>
                  <a:pt x="47556" y="67765"/>
                  <a:pt x="47508" y="67765"/>
                </a:cubicBezTo>
                <a:close/>
                <a:moveTo>
                  <a:pt x="17610" y="67749"/>
                </a:moveTo>
                <a:cubicBezTo>
                  <a:pt x="17560" y="67749"/>
                  <a:pt x="17511" y="67761"/>
                  <a:pt x="17468" y="67790"/>
                </a:cubicBezTo>
                <a:cubicBezTo>
                  <a:pt x="17354" y="67828"/>
                  <a:pt x="17279" y="67903"/>
                  <a:pt x="17279" y="67979"/>
                </a:cubicBezTo>
                <a:lnTo>
                  <a:pt x="17203" y="67903"/>
                </a:lnTo>
                <a:cubicBezTo>
                  <a:pt x="16976" y="67903"/>
                  <a:pt x="16938" y="68017"/>
                  <a:pt x="16938" y="68054"/>
                </a:cubicBezTo>
                <a:cubicBezTo>
                  <a:pt x="16938" y="68092"/>
                  <a:pt x="16938" y="68092"/>
                  <a:pt x="16976" y="68092"/>
                </a:cubicBezTo>
                <a:lnTo>
                  <a:pt x="17014" y="68281"/>
                </a:lnTo>
                <a:cubicBezTo>
                  <a:pt x="17036" y="68292"/>
                  <a:pt x="17062" y="68297"/>
                  <a:pt x="17087" y="68297"/>
                </a:cubicBezTo>
                <a:cubicBezTo>
                  <a:pt x="17150" y="68297"/>
                  <a:pt x="17214" y="68270"/>
                  <a:pt x="17241" y="68243"/>
                </a:cubicBezTo>
                <a:cubicBezTo>
                  <a:pt x="17279" y="68206"/>
                  <a:pt x="17317" y="68168"/>
                  <a:pt x="17317" y="68092"/>
                </a:cubicBezTo>
                <a:cubicBezTo>
                  <a:pt x="17372" y="68148"/>
                  <a:pt x="17427" y="68183"/>
                  <a:pt x="17497" y="68183"/>
                </a:cubicBezTo>
                <a:cubicBezTo>
                  <a:pt x="17523" y="68183"/>
                  <a:pt x="17551" y="68178"/>
                  <a:pt x="17581" y="68168"/>
                </a:cubicBezTo>
                <a:cubicBezTo>
                  <a:pt x="17695" y="68168"/>
                  <a:pt x="17808" y="68054"/>
                  <a:pt x="17846" y="67979"/>
                </a:cubicBezTo>
                <a:lnTo>
                  <a:pt x="17846" y="67828"/>
                </a:lnTo>
                <a:cubicBezTo>
                  <a:pt x="17776" y="67781"/>
                  <a:pt x="17691" y="67749"/>
                  <a:pt x="17610" y="67749"/>
                </a:cubicBezTo>
                <a:close/>
                <a:moveTo>
                  <a:pt x="44992" y="67865"/>
                </a:moveTo>
                <a:lnTo>
                  <a:pt x="44954" y="67903"/>
                </a:lnTo>
                <a:cubicBezTo>
                  <a:pt x="44899" y="67881"/>
                  <a:pt x="44850" y="67872"/>
                  <a:pt x="44807" y="67872"/>
                </a:cubicBezTo>
                <a:cubicBezTo>
                  <a:pt x="44705" y="67872"/>
                  <a:pt x="44640" y="67925"/>
                  <a:pt x="44614" y="67979"/>
                </a:cubicBezTo>
                <a:lnTo>
                  <a:pt x="44614" y="68130"/>
                </a:lnTo>
                <a:lnTo>
                  <a:pt x="44651" y="68206"/>
                </a:lnTo>
                <a:cubicBezTo>
                  <a:pt x="44651" y="68168"/>
                  <a:pt x="44651" y="68168"/>
                  <a:pt x="44651" y="68168"/>
                </a:cubicBezTo>
                <a:lnTo>
                  <a:pt x="44727" y="68243"/>
                </a:lnTo>
                <a:lnTo>
                  <a:pt x="44765" y="68281"/>
                </a:lnTo>
                <a:cubicBezTo>
                  <a:pt x="44796" y="68297"/>
                  <a:pt x="44827" y="68306"/>
                  <a:pt x="44859" y="68306"/>
                </a:cubicBezTo>
                <a:cubicBezTo>
                  <a:pt x="44903" y="68306"/>
                  <a:pt x="44947" y="68288"/>
                  <a:pt x="44992" y="68243"/>
                </a:cubicBezTo>
                <a:cubicBezTo>
                  <a:pt x="45067" y="68206"/>
                  <a:pt x="45143" y="68092"/>
                  <a:pt x="45143" y="68017"/>
                </a:cubicBezTo>
                <a:cubicBezTo>
                  <a:pt x="45143" y="67941"/>
                  <a:pt x="45067" y="67865"/>
                  <a:pt x="44992" y="67865"/>
                </a:cubicBezTo>
                <a:close/>
                <a:moveTo>
                  <a:pt x="28621" y="67903"/>
                </a:moveTo>
                <a:cubicBezTo>
                  <a:pt x="28394" y="67941"/>
                  <a:pt x="28243" y="68054"/>
                  <a:pt x="28281" y="68281"/>
                </a:cubicBezTo>
                <a:lnTo>
                  <a:pt x="28394" y="68395"/>
                </a:lnTo>
                <a:cubicBezTo>
                  <a:pt x="28734" y="68395"/>
                  <a:pt x="28772" y="68206"/>
                  <a:pt x="28772" y="68092"/>
                </a:cubicBezTo>
                <a:cubicBezTo>
                  <a:pt x="28772" y="68092"/>
                  <a:pt x="28772" y="68054"/>
                  <a:pt x="28772" y="68017"/>
                </a:cubicBezTo>
                <a:lnTo>
                  <a:pt x="28621" y="67903"/>
                </a:lnTo>
                <a:close/>
                <a:moveTo>
                  <a:pt x="48810" y="67298"/>
                </a:moveTo>
                <a:cubicBezTo>
                  <a:pt x="48659" y="67298"/>
                  <a:pt x="48546" y="67336"/>
                  <a:pt x="48470" y="67374"/>
                </a:cubicBezTo>
                <a:lnTo>
                  <a:pt x="48432" y="67412"/>
                </a:lnTo>
                <a:lnTo>
                  <a:pt x="48357" y="67487"/>
                </a:lnTo>
                <a:cubicBezTo>
                  <a:pt x="48130" y="67525"/>
                  <a:pt x="47979" y="67676"/>
                  <a:pt x="47865" y="67790"/>
                </a:cubicBezTo>
                <a:lnTo>
                  <a:pt x="47827" y="67828"/>
                </a:lnTo>
                <a:lnTo>
                  <a:pt x="47827" y="68017"/>
                </a:lnTo>
                <a:cubicBezTo>
                  <a:pt x="47865" y="68017"/>
                  <a:pt x="47865" y="68092"/>
                  <a:pt x="47903" y="68130"/>
                </a:cubicBezTo>
                <a:cubicBezTo>
                  <a:pt x="47941" y="68206"/>
                  <a:pt x="47979" y="68395"/>
                  <a:pt x="48205" y="68395"/>
                </a:cubicBezTo>
                <a:lnTo>
                  <a:pt x="48319" y="68395"/>
                </a:lnTo>
                <a:cubicBezTo>
                  <a:pt x="48394" y="68319"/>
                  <a:pt x="48432" y="68243"/>
                  <a:pt x="48432" y="68206"/>
                </a:cubicBezTo>
                <a:cubicBezTo>
                  <a:pt x="48432" y="68206"/>
                  <a:pt x="48470" y="68168"/>
                  <a:pt x="48470" y="68168"/>
                </a:cubicBezTo>
                <a:cubicBezTo>
                  <a:pt x="48546" y="68168"/>
                  <a:pt x="48621" y="68092"/>
                  <a:pt x="48621" y="68017"/>
                </a:cubicBezTo>
                <a:lnTo>
                  <a:pt x="48621" y="67979"/>
                </a:lnTo>
                <a:cubicBezTo>
                  <a:pt x="48621" y="67941"/>
                  <a:pt x="48583" y="67903"/>
                  <a:pt x="48583" y="67903"/>
                </a:cubicBezTo>
                <a:cubicBezTo>
                  <a:pt x="48659" y="67865"/>
                  <a:pt x="48697" y="67865"/>
                  <a:pt x="48735" y="67865"/>
                </a:cubicBezTo>
                <a:cubicBezTo>
                  <a:pt x="48772" y="67865"/>
                  <a:pt x="48810" y="67828"/>
                  <a:pt x="48848" y="67828"/>
                </a:cubicBezTo>
                <a:lnTo>
                  <a:pt x="48961" y="67714"/>
                </a:lnTo>
                <a:lnTo>
                  <a:pt x="48961" y="67412"/>
                </a:lnTo>
                <a:lnTo>
                  <a:pt x="48810" y="67298"/>
                </a:lnTo>
                <a:close/>
                <a:moveTo>
                  <a:pt x="62799" y="67903"/>
                </a:moveTo>
                <a:cubicBezTo>
                  <a:pt x="62383" y="67903"/>
                  <a:pt x="62308" y="67979"/>
                  <a:pt x="62270" y="67979"/>
                </a:cubicBezTo>
                <a:lnTo>
                  <a:pt x="62308" y="68206"/>
                </a:lnTo>
                <a:cubicBezTo>
                  <a:pt x="62270" y="68206"/>
                  <a:pt x="62270" y="68168"/>
                  <a:pt x="62270" y="68168"/>
                </a:cubicBezTo>
                <a:cubicBezTo>
                  <a:pt x="62270" y="68168"/>
                  <a:pt x="62270" y="68206"/>
                  <a:pt x="62270" y="68206"/>
                </a:cubicBezTo>
                <a:cubicBezTo>
                  <a:pt x="62270" y="68281"/>
                  <a:pt x="62270" y="68395"/>
                  <a:pt x="62421" y="68433"/>
                </a:cubicBezTo>
                <a:lnTo>
                  <a:pt x="62459" y="68470"/>
                </a:lnTo>
                <a:cubicBezTo>
                  <a:pt x="62761" y="68470"/>
                  <a:pt x="62950" y="68281"/>
                  <a:pt x="62950" y="68017"/>
                </a:cubicBezTo>
                <a:lnTo>
                  <a:pt x="62799" y="67903"/>
                </a:lnTo>
                <a:close/>
                <a:moveTo>
                  <a:pt x="595" y="67991"/>
                </a:moveTo>
                <a:cubicBezTo>
                  <a:pt x="475" y="67991"/>
                  <a:pt x="389" y="68064"/>
                  <a:pt x="303" y="68092"/>
                </a:cubicBezTo>
                <a:lnTo>
                  <a:pt x="341" y="68092"/>
                </a:lnTo>
                <a:lnTo>
                  <a:pt x="114" y="68168"/>
                </a:lnTo>
                <a:lnTo>
                  <a:pt x="114" y="68206"/>
                </a:lnTo>
                <a:cubicBezTo>
                  <a:pt x="114" y="68281"/>
                  <a:pt x="152" y="68319"/>
                  <a:pt x="190" y="68357"/>
                </a:cubicBezTo>
                <a:cubicBezTo>
                  <a:pt x="190" y="68433"/>
                  <a:pt x="265" y="68470"/>
                  <a:pt x="341" y="68508"/>
                </a:cubicBezTo>
                <a:lnTo>
                  <a:pt x="530" y="68395"/>
                </a:lnTo>
                <a:lnTo>
                  <a:pt x="530" y="68395"/>
                </a:lnTo>
                <a:cubicBezTo>
                  <a:pt x="530" y="68395"/>
                  <a:pt x="492" y="68433"/>
                  <a:pt x="492" y="68433"/>
                </a:cubicBezTo>
                <a:cubicBezTo>
                  <a:pt x="454" y="68470"/>
                  <a:pt x="417" y="68470"/>
                  <a:pt x="417" y="68470"/>
                </a:cubicBezTo>
                <a:cubicBezTo>
                  <a:pt x="454" y="68470"/>
                  <a:pt x="530" y="68508"/>
                  <a:pt x="643" y="68508"/>
                </a:cubicBezTo>
                <a:lnTo>
                  <a:pt x="757" y="68433"/>
                </a:lnTo>
                <a:cubicBezTo>
                  <a:pt x="757" y="68433"/>
                  <a:pt x="757" y="68395"/>
                  <a:pt x="795" y="68395"/>
                </a:cubicBezTo>
                <a:cubicBezTo>
                  <a:pt x="832" y="68357"/>
                  <a:pt x="870" y="68319"/>
                  <a:pt x="870" y="68243"/>
                </a:cubicBezTo>
                <a:cubicBezTo>
                  <a:pt x="870" y="68206"/>
                  <a:pt x="832" y="68168"/>
                  <a:pt x="795" y="68092"/>
                </a:cubicBezTo>
                <a:lnTo>
                  <a:pt x="719" y="68017"/>
                </a:lnTo>
                <a:cubicBezTo>
                  <a:pt x="674" y="67998"/>
                  <a:pt x="632" y="67991"/>
                  <a:pt x="595" y="67991"/>
                </a:cubicBezTo>
                <a:close/>
                <a:moveTo>
                  <a:pt x="71079" y="68206"/>
                </a:moveTo>
                <a:lnTo>
                  <a:pt x="70928" y="68319"/>
                </a:lnTo>
                <a:cubicBezTo>
                  <a:pt x="70890" y="68357"/>
                  <a:pt x="70852" y="68395"/>
                  <a:pt x="70814" y="68470"/>
                </a:cubicBezTo>
                <a:lnTo>
                  <a:pt x="70890" y="68584"/>
                </a:lnTo>
                <a:cubicBezTo>
                  <a:pt x="70928" y="68603"/>
                  <a:pt x="70975" y="68612"/>
                  <a:pt x="71022" y="68612"/>
                </a:cubicBezTo>
                <a:cubicBezTo>
                  <a:pt x="71070" y="68612"/>
                  <a:pt x="71117" y="68603"/>
                  <a:pt x="71155" y="68584"/>
                </a:cubicBezTo>
                <a:cubicBezTo>
                  <a:pt x="71230" y="68546"/>
                  <a:pt x="71268" y="68470"/>
                  <a:pt x="71268" y="68395"/>
                </a:cubicBezTo>
                <a:cubicBezTo>
                  <a:pt x="71268" y="68319"/>
                  <a:pt x="71230" y="68243"/>
                  <a:pt x="71079" y="68206"/>
                </a:cubicBezTo>
                <a:close/>
                <a:moveTo>
                  <a:pt x="81287" y="68281"/>
                </a:moveTo>
                <a:cubicBezTo>
                  <a:pt x="81211" y="68281"/>
                  <a:pt x="81098" y="68281"/>
                  <a:pt x="81060" y="68470"/>
                </a:cubicBezTo>
                <a:lnTo>
                  <a:pt x="81098" y="68584"/>
                </a:lnTo>
                <a:cubicBezTo>
                  <a:pt x="81124" y="68610"/>
                  <a:pt x="81186" y="68654"/>
                  <a:pt x="81259" y="68654"/>
                </a:cubicBezTo>
                <a:cubicBezTo>
                  <a:pt x="81292" y="68654"/>
                  <a:pt x="81327" y="68645"/>
                  <a:pt x="81363" y="68622"/>
                </a:cubicBezTo>
                <a:cubicBezTo>
                  <a:pt x="81438" y="68622"/>
                  <a:pt x="81476" y="68546"/>
                  <a:pt x="81476" y="68508"/>
                </a:cubicBezTo>
                <a:cubicBezTo>
                  <a:pt x="81476" y="68395"/>
                  <a:pt x="81400" y="68281"/>
                  <a:pt x="81287" y="68281"/>
                </a:cubicBezTo>
                <a:close/>
                <a:moveTo>
                  <a:pt x="76939" y="69000"/>
                </a:moveTo>
                <a:cubicBezTo>
                  <a:pt x="76864" y="69037"/>
                  <a:pt x="76788" y="69113"/>
                  <a:pt x="76788" y="69189"/>
                </a:cubicBezTo>
                <a:lnTo>
                  <a:pt x="76939" y="69340"/>
                </a:lnTo>
                <a:lnTo>
                  <a:pt x="76977" y="69340"/>
                </a:lnTo>
                <a:cubicBezTo>
                  <a:pt x="77090" y="69340"/>
                  <a:pt x="77242" y="69340"/>
                  <a:pt x="77279" y="69189"/>
                </a:cubicBezTo>
                <a:lnTo>
                  <a:pt x="77242" y="69075"/>
                </a:lnTo>
                <a:cubicBezTo>
                  <a:pt x="77166" y="69000"/>
                  <a:pt x="77053" y="69000"/>
                  <a:pt x="76939" y="69000"/>
                </a:cubicBezTo>
                <a:close/>
                <a:moveTo>
                  <a:pt x="31445" y="69349"/>
                </a:moveTo>
                <a:lnTo>
                  <a:pt x="31445" y="69349"/>
                </a:lnTo>
                <a:cubicBezTo>
                  <a:pt x="31449" y="69358"/>
                  <a:pt x="31453" y="69368"/>
                  <a:pt x="31457" y="69378"/>
                </a:cubicBezTo>
                <a:cubicBezTo>
                  <a:pt x="31457" y="69378"/>
                  <a:pt x="31457" y="69360"/>
                  <a:pt x="31445" y="69349"/>
                </a:cubicBezTo>
                <a:close/>
                <a:moveTo>
                  <a:pt x="58111" y="68811"/>
                </a:moveTo>
                <a:cubicBezTo>
                  <a:pt x="57998" y="68811"/>
                  <a:pt x="57922" y="68886"/>
                  <a:pt x="57922" y="68962"/>
                </a:cubicBezTo>
                <a:lnTo>
                  <a:pt x="58035" y="69075"/>
                </a:lnTo>
                <a:cubicBezTo>
                  <a:pt x="58066" y="69136"/>
                  <a:pt x="58121" y="69247"/>
                  <a:pt x="58281" y="69247"/>
                </a:cubicBezTo>
                <a:cubicBezTo>
                  <a:pt x="58319" y="69247"/>
                  <a:pt x="58363" y="69241"/>
                  <a:pt x="58413" y="69227"/>
                </a:cubicBezTo>
                <a:lnTo>
                  <a:pt x="58413" y="69227"/>
                </a:lnTo>
                <a:cubicBezTo>
                  <a:pt x="58363" y="69260"/>
                  <a:pt x="58338" y="69312"/>
                  <a:pt x="58338" y="69378"/>
                </a:cubicBezTo>
                <a:lnTo>
                  <a:pt x="58489" y="69378"/>
                </a:lnTo>
                <a:cubicBezTo>
                  <a:pt x="58489" y="69378"/>
                  <a:pt x="58451" y="69416"/>
                  <a:pt x="58489" y="69416"/>
                </a:cubicBezTo>
                <a:lnTo>
                  <a:pt x="58640" y="69416"/>
                </a:lnTo>
                <a:cubicBezTo>
                  <a:pt x="58678" y="69416"/>
                  <a:pt x="58640" y="69378"/>
                  <a:pt x="58640" y="69378"/>
                </a:cubicBezTo>
                <a:lnTo>
                  <a:pt x="58791" y="69378"/>
                </a:lnTo>
                <a:cubicBezTo>
                  <a:pt x="58791" y="69302"/>
                  <a:pt x="58754" y="69264"/>
                  <a:pt x="58716" y="69226"/>
                </a:cubicBezTo>
                <a:cubicBezTo>
                  <a:pt x="58678" y="69189"/>
                  <a:pt x="58602" y="69189"/>
                  <a:pt x="58565" y="69189"/>
                </a:cubicBezTo>
                <a:cubicBezTo>
                  <a:pt x="58501" y="69189"/>
                  <a:pt x="58451" y="69202"/>
                  <a:pt x="58414" y="69226"/>
                </a:cubicBezTo>
                <a:lnTo>
                  <a:pt x="58414" y="69226"/>
                </a:lnTo>
                <a:lnTo>
                  <a:pt x="58489" y="69151"/>
                </a:lnTo>
                <a:cubicBezTo>
                  <a:pt x="58489" y="69113"/>
                  <a:pt x="58489" y="69113"/>
                  <a:pt x="58489" y="69075"/>
                </a:cubicBezTo>
                <a:cubicBezTo>
                  <a:pt x="58489" y="68886"/>
                  <a:pt x="58262" y="68811"/>
                  <a:pt x="58111" y="68811"/>
                </a:cubicBezTo>
                <a:close/>
                <a:moveTo>
                  <a:pt x="15955" y="69113"/>
                </a:moveTo>
                <a:lnTo>
                  <a:pt x="15729" y="69189"/>
                </a:lnTo>
                <a:cubicBezTo>
                  <a:pt x="15729" y="69189"/>
                  <a:pt x="15729" y="69226"/>
                  <a:pt x="15729" y="69226"/>
                </a:cubicBezTo>
                <a:cubicBezTo>
                  <a:pt x="15691" y="69264"/>
                  <a:pt x="15653" y="69340"/>
                  <a:pt x="15691" y="69453"/>
                </a:cubicBezTo>
                <a:lnTo>
                  <a:pt x="15842" y="69529"/>
                </a:lnTo>
                <a:lnTo>
                  <a:pt x="15880" y="69529"/>
                </a:lnTo>
                <a:cubicBezTo>
                  <a:pt x="15993" y="69529"/>
                  <a:pt x="16182" y="69491"/>
                  <a:pt x="16182" y="69302"/>
                </a:cubicBezTo>
                <a:lnTo>
                  <a:pt x="16182" y="69264"/>
                </a:lnTo>
                <a:lnTo>
                  <a:pt x="16031" y="69151"/>
                </a:lnTo>
                <a:cubicBezTo>
                  <a:pt x="15993" y="69151"/>
                  <a:pt x="15993" y="69151"/>
                  <a:pt x="15955" y="69113"/>
                </a:cubicBezTo>
                <a:close/>
                <a:moveTo>
                  <a:pt x="12364" y="69151"/>
                </a:moveTo>
                <a:lnTo>
                  <a:pt x="12212" y="69189"/>
                </a:lnTo>
                <a:cubicBezTo>
                  <a:pt x="12175" y="69226"/>
                  <a:pt x="12137" y="69302"/>
                  <a:pt x="12137" y="69378"/>
                </a:cubicBezTo>
                <a:cubicBezTo>
                  <a:pt x="12137" y="69491"/>
                  <a:pt x="12212" y="69567"/>
                  <a:pt x="12364" y="69605"/>
                </a:cubicBezTo>
                <a:lnTo>
                  <a:pt x="12515" y="69491"/>
                </a:lnTo>
                <a:cubicBezTo>
                  <a:pt x="12515" y="69453"/>
                  <a:pt x="12515" y="69453"/>
                  <a:pt x="12515" y="69416"/>
                </a:cubicBezTo>
                <a:cubicBezTo>
                  <a:pt x="12553" y="69378"/>
                  <a:pt x="12553" y="69378"/>
                  <a:pt x="12553" y="69340"/>
                </a:cubicBezTo>
                <a:cubicBezTo>
                  <a:pt x="12553" y="69189"/>
                  <a:pt x="12402" y="69151"/>
                  <a:pt x="12364" y="69151"/>
                </a:cubicBezTo>
                <a:close/>
                <a:moveTo>
                  <a:pt x="89445" y="69083"/>
                </a:moveTo>
                <a:cubicBezTo>
                  <a:pt x="89381" y="69083"/>
                  <a:pt x="89307" y="69108"/>
                  <a:pt x="89227" y="69189"/>
                </a:cubicBezTo>
                <a:lnTo>
                  <a:pt x="89302" y="69378"/>
                </a:lnTo>
                <a:cubicBezTo>
                  <a:pt x="89302" y="69378"/>
                  <a:pt x="89227" y="69340"/>
                  <a:pt x="89227" y="69302"/>
                </a:cubicBezTo>
                <a:cubicBezTo>
                  <a:pt x="89227" y="69264"/>
                  <a:pt x="89264" y="69264"/>
                  <a:pt x="89227" y="69264"/>
                </a:cubicBezTo>
                <a:cubicBezTo>
                  <a:pt x="89189" y="69302"/>
                  <a:pt x="89151" y="69416"/>
                  <a:pt x="89227" y="69529"/>
                </a:cubicBezTo>
                <a:lnTo>
                  <a:pt x="89340" y="69605"/>
                </a:lnTo>
                <a:cubicBezTo>
                  <a:pt x="89416" y="69605"/>
                  <a:pt x="89453" y="69567"/>
                  <a:pt x="89491" y="69567"/>
                </a:cubicBezTo>
                <a:cubicBezTo>
                  <a:pt x="89491" y="69567"/>
                  <a:pt x="89491" y="69567"/>
                  <a:pt x="89529" y="69605"/>
                </a:cubicBezTo>
                <a:lnTo>
                  <a:pt x="89756" y="69567"/>
                </a:lnTo>
                <a:cubicBezTo>
                  <a:pt x="89756" y="69529"/>
                  <a:pt x="89794" y="69529"/>
                  <a:pt x="89794" y="69491"/>
                </a:cubicBezTo>
                <a:cubicBezTo>
                  <a:pt x="89832" y="69453"/>
                  <a:pt x="89869" y="69378"/>
                  <a:pt x="89869" y="69264"/>
                </a:cubicBezTo>
                <a:lnTo>
                  <a:pt x="89680" y="69189"/>
                </a:lnTo>
                <a:cubicBezTo>
                  <a:pt x="89642" y="69189"/>
                  <a:pt x="89642" y="69189"/>
                  <a:pt x="89642" y="69151"/>
                </a:cubicBezTo>
                <a:cubicBezTo>
                  <a:pt x="89599" y="69129"/>
                  <a:pt x="89531" y="69083"/>
                  <a:pt x="89445" y="69083"/>
                </a:cubicBezTo>
                <a:close/>
                <a:moveTo>
                  <a:pt x="31276" y="69250"/>
                </a:moveTo>
                <a:cubicBezTo>
                  <a:pt x="31249" y="69250"/>
                  <a:pt x="31220" y="69255"/>
                  <a:pt x="31192" y="69264"/>
                </a:cubicBezTo>
                <a:lnTo>
                  <a:pt x="31116" y="69378"/>
                </a:lnTo>
                <a:lnTo>
                  <a:pt x="31116" y="69529"/>
                </a:lnTo>
                <a:lnTo>
                  <a:pt x="31268" y="69642"/>
                </a:lnTo>
                <a:lnTo>
                  <a:pt x="31305" y="69642"/>
                </a:lnTo>
                <a:cubicBezTo>
                  <a:pt x="31343" y="69642"/>
                  <a:pt x="31532" y="69642"/>
                  <a:pt x="31570" y="69491"/>
                </a:cubicBezTo>
                <a:lnTo>
                  <a:pt x="31419" y="69340"/>
                </a:lnTo>
                <a:cubicBezTo>
                  <a:pt x="31431" y="69340"/>
                  <a:pt x="31439" y="69344"/>
                  <a:pt x="31445" y="69349"/>
                </a:cubicBezTo>
                <a:lnTo>
                  <a:pt x="31445" y="69349"/>
                </a:lnTo>
                <a:cubicBezTo>
                  <a:pt x="31411" y="69283"/>
                  <a:pt x="31348" y="69250"/>
                  <a:pt x="31276" y="69250"/>
                </a:cubicBezTo>
                <a:close/>
                <a:moveTo>
                  <a:pt x="14245" y="69425"/>
                </a:moveTo>
                <a:cubicBezTo>
                  <a:pt x="14207" y="69425"/>
                  <a:pt x="14178" y="69434"/>
                  <a:pt x="14141" y="69453"/>
                </a:cubicBezTo>
                <a:lnTo>
                  <a:pt x="13989" y="69453"/>
                </a:lnTo>
                <a:lnTo>
                  <a:pt x="13876" y="69567"/>
                </a:lnTo>
                <a:lnTo>
                  <a:pt x="13876" y="69794"/>
                </a:lnTo>
                <a:lnTo>
                  <a:pt x="13914" y="69869"/>
                </a:lnTo>
                <a:cubicBezTo>
                  <a:pt x="13958" y="69914"/>
                  <a:pt x="14041" y="69932"/>
                  <a:pt x="14125" y="69932"/>
                </a:cubicBezTo>
                <a:cubicBezTo>
                  <a:pt x="14185" y="69932"/>
                  <a:pt x="14245" y="69923"/>
                  <a:pt x="14292" y="69907"/>
                </a:cubicBezTo>
                <a:cubicBezTo>
                  <a:pt x="14443" y="69831"/>
                  <a:pt x="14519" y="69756"/>
                  <a:pt x="14519" y="69642"/>
                </a:cubicBezTo>
                <a:cubicBezTo>
                  <a:pt x="14519" y="69605"/>
                  <a:pt x="14519" y="69567"/>
                  <a:pt x="14481" y="69567"/>
                </a:cubicBezTo>
                <a:lnTo>
                  <a:pt x="14405" y="69453"/>
                </a:lnTo>
                <a:cubicBezTo>
                  <a:pt x="14330" y="69434"/>
                  <a:pt x="14282" y="69425"/>
                  <a:pt x="14245" y="69425"/>
                </a:cubicBezTo>
                <a:close/>
                <a:moveTo>
                  <a:pt x="47222" y="69416"/>
                </a:moveTo>
                <a:cubicBezTo>
                  <a:pt x="47071" y="69453"/>
                  <a:pt x="46958" y="69567"/>
                  <a:pt x="46882" y="69642"/>
                </a:cubicBezTo>
                <a:cubicBezTo>
                  <a:pt x="46882" y="69680"/>
                  <a:pt x="46844" y="69718"/>
                  <a:pt x="46806" y="69756"/>
                </a:cubicBezTo>
                <a:lnTo>
                  <a:pt x="46806" y="69945"/>
                </a:lnTo>
                <a:cubicBezTo>
                  <a:pt x="46853" y="69968"/>
                  <a:pt x="46904" y="69977"/>
                  <a:pt x="46954" y="69977"/>
                </a:cubicBezTo>
                <a:cubicBezTo>
                  <a:pt x="47064" y="69977"/>
                  <a:pt x="47170" y="69933"/>
                  <a:pt x="47222" y="69907"/>
                </a:cubicBezTo>
                <a:lnTo>
                  <a:pt x="47260" y="69907"/>
                </a:lnTo>
                <a:lnTo>
                  <a:pt x="47298" y="69680"/>
                </a:lnTo>
                <a:cubicBezTo>
                  <a:pt x="47298" y="69680"/>
                  <a:pt x="47336" y="69718"/>
                  <a:pt x="47336" y="69756"/>
                </a:cubicBezTo>
                <a:cubicBezTo>
                  <a:pt x="47374" y="69718"/>
                  <a:pt x="47411" y="69642"/>
                  <a:pt x="47411" y="69567"/>
                </a:cubicBezTo>
                <a:cubicBezTo>
                  <a:pt x="47411" y="69529"/>
                  <a:pt x="47411" y="69491"/>
                  <a:pt x="47374" y="69453"/>
                </a:cubicBezTo>
                <a:lnTo>
                  <a:pt x="47222" y="69416"/>
                </a:lnTo>
                <a:close/>
                <a:moveTo>
                  <a:pt x="71722" y="69869"/>
                </a:moveTo>
                <a:lnTo>
                  <a:pt x="71608" y="69983"/>
                </a:lnTo>
                <a:lnTo>
                  <a:pt x="71608" y="70096"/>
                </a:lnTo>
                <a:lnTo>
                  <a:pt x="71722" y="70209"/>
                </a:lnTo>
                <a:lnTo>
                  <a:pt x="71986" y="70209"/>
                </a:lnTo>
                <a:lnTo>
                  <a:pt x="72100" y="70096"/>
                </a:lnTo>
                <a:lnTo>
                  <a:pt x="72100" y="69983"/>
                </a:lnTo>
                <a:lnTo>
                  <a:pt x="71986" y="69869"/>
                </a:lnTo>
                <a:close/>
                <a:moveTo>
                  <a:pt x="79170" y="69869"/>
                </a:moveTo>
                <a:lnTo>
                  <a:pt x="79019" y="69983"/>
                </a:lnTo>
                <a:cubicBezTo>
                  <a:pt x="78981" y="69983"/>
                  <a:pt x="78943" y="70020"/>
                  <a:pt x="78943" y="70058"/>
                </a:cubicBezTo>
                <a:lnTo>
                  <a:pt x="79056" y="70209"/>
                </a:lnTo>
                <a:cubicBezTo>
                  <a:pt x="79094" y="70209"/>
                  <a:pt x="79132" y="70247"/>
                  <a:pt x="79170" y="70247"/>
                </a:cubicBezTo>
                <a:lnTo>
                  <a:pt x="79321" y="70172"/>
                </a:lnTo>
                <a:cubicBezTo>
                  <a:pt x="79359" y="70134"/>
                  <a:pt x="79397" y="70096"/>
                  <a:pt x="79397" y="70058"/>
                </a:cubicBezTo>
                <a:lnTo>
                  <a:pt x="79283" y="69945"/>
                </a:lnTo>
                <a:cubicBezTo>
                  <a:pt x="79245" y="69907"/>
                  <a:pt x="79208" y="69869"/>
                  <a:pt x="79170" y="69869"/>
                </a:cubicBezTo>
                <a:close/>
                <a:moveTo>
                  <a:pt x="88649" y="69958"/>
                </a:moveTo>
                <a:cubicBezTo>
                  <a:pt x="88608" y="69958"/>
                  <a:pt x="88561" y="69965"/>
                  <a:pt x="88508" y="69983"/>
                </a:cubicBezTo>
                <a:lnTo>
                  <a:pt x="88395" y="70096"/>
                </a:lnTo>
                <a:lnTo>
                  <a:pt x="88395" y="70247"/>
                </a:lnTo>
                <a:lnTo>
                  <a:pt x="88622" y="70361"/>
                </a:lnTo>
                <a:cubicBezTo>
                  <a:pt x="88641" y="70342"/>
                  <a:pt x="88650" y="70332"/>
                  <a:pt x="88655" y="70332"/>
                </a:cubicBezTo>
                <a:cubicBezTo>
                  <a:pt x="88660" y="70332"/>
                  <a:pt x="88660" y="70342"/>
                  <a:pt x="88660" y="70361"/>
                </a:cubicBezTo>
                <a:cubicBezTo>
                  <a:pt x="88685" y="70361"/>
                  <a:pt x="88714" y="70365"/>
                  <a:pt x="88746" y="70365"/>
                </a:cubicBezTo>
                <a:cubicBezTo>
                  <a:pt x="88811" y="70365"/>
                  <a:pt x="88886" y="70348"/>
                  <a:pt x="88962" y="70247"/>
                </a:cubicBezTo>
                <a:lnTo>
                  <a:pt x="88924" y="70096"/>
                </a:lnTo>
                <a:cubicBezTo>
                  <a:pt x="88866" y="70038"/>
                  <a:pt x="88786" y="69958"/>
                  <a:pt x="88649" y="69958"/>
                </a:cubicBezTo>
                <a:close/>
                <a:moveTo>
                  <a:pt x="34935" y="70020"/>
                </a:moveTo>
                <a:cubicBezTo>
                  <a:pt x="34859" y="70020"/>
                  <a:pt x="34784" y="70020"/>
                  <a:pt x="34708" y="70096"/>
                </a:cubicBezTo>
                <a:cubicBezTo>
                  <a:pt x="34632" y="70134"/>
                  <a:pt x="34595" y="70209"/>
                  <a:pt x="34595" y="70323"/>
                </a:cubicBezTo>
                <a:cubicBezTo>
                  <a:pt x="34595" y="70474"/>
                  <a:pt x="34708" y="70550"/>
                  <a:pt x="34859" y="70588"/>
                </a:cubicBezTo>
                <a:lnTo>
                  <a:pt x="34973" y="70512"/>
                </a:lnTo>
                <a:cubicBezTo>
                  <a:pt x="34973" y="70474"/>
                  <a:pt x="35010" y="70436"/>
                  <a:pt x="35010" y="70436"/>
                </a:cubicBezTo>
                <a:cubicBezTo>
                  <a:pt x="35048" y="70361"/>
                  <a:pt x="35086" y="70323"/>
                  <a:pt x="35086" y="70247"/>
                </a:cubicBezTo>
                <a:cubicBezTo>
                  <a:pt x="35086" y="70172"/>
                  <a:pt x="35086" y="70096"/>
                  <a:pt x="35010" y="70058"/>
                </a:cubicBezTo>
                <a:lnTo>
                  <a:pt x="34935" y="70020"/>
                </a:lnTo>
                <a:close/>
                <a:moveTo>
                  <a:pt x="73650" y="70247"/>
                </a:moveTo>
                <a:cubicBezTo>
                  <a:pt x="73574" y="70247"/>
                  <a:pt x="73385" y="70247"/>
                  <a:pt x="73310" y="70399"/>
                </a:cubicBezTo>
                <a:lnTo>
                  <a:pt x="73385" y="70588"/>
                </a:lnTo>
                <a:cubicBezTo>
                  <a:pt x="73725" y="70588"/>
                  <a:pt x="73801" y="70436"/>
                  <a:pt x="73801" y="70361"/>
                </a:cubicBezTo>
                <a:lnTo>
                  <a:pt x="73650" y="70247"/>
                </a:lnTo>
                <a:close/>
                <a:moveTo>
                  <a:pt x="17959" y="70020"/>
                </a:moveTo>
                <a:cubicBezTo>
                  <a:pt x="17770" y="70058"/>
                  <a:pt x="17732" y="70134"/>
                  <a:pt x="17732" y="70209"/>
                </a:cubicBezTo>
                <a:cubicBezTo>
                  <a:pt x="17732" y="70247"/>
                  <a:pt x="17732" y="70247"/>
                  <a:pt x="17732" y="70285"/>
                </a:cubicBezTo>
                <a:cubicBezTo>
                  <a:pt x="17732" y="70323"/>
                  <a:pt x="17695" y="70361"/>
                  <a:pt x="17695" y="70361"/>
                </a:cubicBezTo>
                <a:cubicBezTo>
                  <a:pt x="17657" y="70436"/>
                  <a:pt x="17619" y="70550"/>
                  <a:pt x="17657" y="70663"/>
                </a:cubicBezTo>
                <a:lnTo>
                  <a:pt x="17770" y="70777"/>
                </a:lnTo>
                <a:lnTo>
                  <a:pt x="17884" y="70777"/>
                </a:lnTo>
                <a:cubicBezTo>
                  <a:pt x="17884" y="70777"/>
                  <a:pt x="17846" y="70739"/>
                  <a:pt x="17846" y="70739"/>
                </a:cubicBezTo>
                <a:lnTo>
                  <a:pt x="17846" y="70739"/>
                </a:lnTo>
                <a:lnTo>
                  <a:pt x="18035" y="70852"/>
                </a:lnTo>
                <a:lnTo>
                  <a:pt x="18224" y="70852"/>
                </a:lnTo>
                <a:cubicBezTo>
                  <a:pt x="18256" y="70852"/>
                  <a:pt x="18295" y="70855"/>
                  <a:pt x="18335" y="70855"/>
                </a:cubicBezTo>
                <a:cubicBezTo>
                  <a:pt x="18436" y="70855"/>
                  <a:pt x="18548" y="70836"/>
                  <a:pt x="18602" y="70701"/>
                </a:cubicBezTo>
                <a:lnTo>
                  <a:pt x="18451" y="70550"/>
                </a:lnTo>
                <a:cubicBezTo>
                  <a:pt x="18337" y="70550"/>
                  <a:pt x="18262" y="70474"/>
                  <a:pt x="18148" y="70399"/>
                </a:cubicBezTo>
                <a:cubicBezTo>
                  <a:pt x="18148" y="70361"/>
                  <a:pt x="18110" y="70323"/>
                  <a:pt x="18110" y="70323"/>
                </a:cubicBezTo>
                <a:cubicBezTo>
                  <a:pt x="18148" y="70285"/>
                  <a:pt x="18148" y="70247"/>
                  <a:pt x="18186" y="70209"/>
                </a:cubicBezTo>
                <a:lnTo>
                  <a:pt x="18110" y="70134"/>
                </a:lnTo>
                <a:cubicBezTo>
                  <a:pt x="18110" y="70172"/>
                  <a:pt x="18110" y="70172"/>
                  <a:pt x="18110" y="70172"/>
                </a:cubicBezTo>
                <a:lnTo>
                  <a:pt x="17959" y="70020"/>
                </a:lnTo>
                <a:close/>
                <a:moveTo>
                  <a:pt x="15880" y="70966"/>
                </a:moveTo>
                <a:lnTo>
                  <a:pt x="15729" y="71079"/>
                </a:lnTo>
                <a:cubicBezTo>
                  <a:pt x="15691" y="71117"/>
                  <a:pt x="15653" y="71155"/>
                  <a:pt x="15615" y="71192"/>
                </a:cubicBezTo>
                <a:lnTo>
                  <a:pt x="15729" y="71382"/>
                </a:lnTo>
                <a:cubicBezTo>
                  <a:pt x="15766" y="71382"/>
                  <a:pt x="15804" y="71419"/>
                  <a:pt x="15880" y="71457"/>
                </a:cubicBezTo>
                <a:lnTo>
                  <a:pt x="16031" y="71419"/>
                </a:lnTo>
                <a:cubicBezTo>
                  <a:pt x="16069" y="71382"/>
                  <a:pt x="16107" y="71268"/>
                  <a:pt x="16107" y="71192"/>
                </a:cubicBezTo>
                <a:cubicBezTo>
                  <a:pt x="16107" y="71079"/>
                  <a:pt x="16031" y="70966"/>
                  <a:pt x="15880" y="70966"/>
                </a:cubicBezTo>
                <a:close/>
                <a:moveTo>
                  <a:pt x="41102" y="71051"/>
                </a:moveTo>
                <a:cubicBezTo>
                  <a:pt x="41069" y="71051"/>
                  <a:pt x="41041" y="71060"/>
                  <a:pt x="41022" y="71079"/>
                </a:cubicBezTo>
                <a:cubicBezTo>
                  <a:pt x="40908" y="71117"/>
                  <a:pt x="40871" y="71192"/>
                  <a:pt x="40871" y="71268"/>
                </a:cubicBezTo>
                <a:cubicBezTo>
                  <a:pt x="40871" y="71344"/>
                  <a:pt x="40946" y="71419"/>
                  <a:pt x="41022" y="71457"/>
                </a:cubicBezTo>
                <a:cubicBezTo>
                  <a:pt x="41098" y="71457"/>
                  <a:pt x="41135" y="71457"/>
                  <a:pt x="41211" y="71419"/>
                </a:cubicBezTo>
                <a:cubicBezTo>
                  <a:pt x="41249" y="71382"/>
                  <a:pt x="41287" y="71306"/>
                  <a:pt x="41287" y="71268"/>
                </a:cubicBezTo>
                <a:cubicBezTo>
                  <a:pt x="41287" y="71192"/>
                  <a:pt x="41249" y="71117"/>
                  <a:pt x="41211" y="71079"/>
                </a:cubicBezTo>
                <a:cubicBezTo>
                  <a:pt x="41173" y="71060"/>
                  <a:pt x="41135" y="71051"/>
                  <a:pt x="41102" y="71051"/>
                </a:cubicBezTo>
                <a:close/>
                <a:moveTo>
                  <a:pt x="42005" y="71117"/>
                </a:moveTo>
                <a:cubicBezTo>
                  <a:pt x="41891" y="71117"/>
                  <a:pt x="41816" y="71117"/>
                  <a:pt x="41740" y="71155"/>
                </a:cubicBezTo>
                <a:cubicBezTo>
                  <a:pt x="41702" y="71192"/>
                  <a:pt x="41665" y="71268"/>
                  <a:pt x="41665" y="71344"/>
                </a:cubicBezTo>
                <a:cubicBezTo>
                  <a:pt x="41665" y="71457"/>
                  <a:pt x="41740" y="71533"/>
                  <a:pt x="41891" y="71571"/>
                </a:cubicBezTo>
                <a:lnTo>
                  <a:pt x="42043" y="71457"/>
                </a:lnTo>
                <a:cubicBezTo>
                  <a:pt x="42043" y="71457"/>
                  <a:pt x="42043" y="71457"/>
                  <a:pt x="42043" y="71419"/>
                </a:cubicBezTo>
                <a:cubicBezTo>
                  <a:pt x="42081" y="71382"/>
                  <a:pt x="42118" y="71344"/>
                  <a:pt x="42118" y="71268"/>
                </a:cubicBezTo>
                <a:cubicBezTo>
                  <a:pt x="42118" y="71268"/>
                  <a:pt x="42118" y="71230"/>
                  <a:pt x="42081" y="71192"/>
                </a:cubicBezTo>
                <a:lnTo>
                  <a:pt x="42005" y="71117"/>
                </a:lnTo>
                <a:close/>
                <a:moveTo>
                  <a:pt x="36183" y="70890"/>
                </a:moveTo>
                <a:lnTo>
                  <a:pt x="36031" y="71003"/>
                </a:lnTo>
                <a:cubicBezTo>
                  <a:pt x="35956" y="71079"/>
                  <a:pt x="35880" y="71155"/>
                  <a:pt x="35918" y="71306"/>
                </a:cubicBezTo>
                <a:lnTo>
                  <a:pt x="35993" y="71344"/>
                </a:lnTo>
                <a:cubicBezTo>
                  <a:pt x="35918" y="71419"/>
                  <a:pt x="35918" y="71457"/>
                  <a:pt x="35918" y="71457"/>
                </a:cubicBezTo>
                <a:lnTo>
                  <a:pt x="35956" y="71571"/>
                </a:lnTo>
                <a:cubicBezTo>
                  <a:pt x="36011" y="71626"/>
                  <a:pt x="36107" y="71661"/>
                  <a:pt x="36184" y="71661"/>
                </a:cubicBezTo>
                <a:cubicBezTo>
                  <a:pt x="36212" y="71661"/>
                  <a:pt x="36238" y="71656"/>
                  <a:pt x="36258" y="71646"/>
                </a:cubicBezTo>
                <a:cubicBezTo>
                  <a:pt x="36372" y="71608"/>
                  <a:pt x="36447" y="71533"/>
                  <a:pt x="36447" y="71419"/>
                </a:cubicBezTo>
                <a:cubicBezTo>
                  <a:pt x="36447" y="71419"/>
                  <a:pt x="36447" y="71382"/>
                  <a:pt x="36447" y="71382"/>
                </a:cubicBezTo>
                <a:lnTo>
                  <a:pt x="36372" y="71306"/>
                </a:lnTo>
                <a:cubicBezTo>
                  <a:pt x="36409" y="71268"/>
                  <a:pt x="36409" y="71192"/>
                  <a:pt x="36409" y="71117"/>
                </a:cubicBezTo>
                <a:cubicBezTo>
                  <a:pt x="36409" y="71003"/>
                  <a:pt x="36334" y="70928"/>
                  <a:pt x="36183" y="70890"/>
                </a:cubicBezTo>
                <a:close/>
                <a:moveTo>
                  <a:pt x="66693" y="71251"/>
                </a:moveTo>
                <a:cubicBezTo>
                  <a:pt x="66520" y="71251"/>
                  <a:pt x="66466" y="71394"/>
                  <a:pt x="66466" y="71457"/>
                </a:cubicBezTo>
                <a:lnTo>
                  <a:pt x="66429" y="71457"/>
                </a:lnTo>
                <a:lnTo>
                  <a:pt x="66429" y="71382"/>
                </a:lnTo>
                <a:lnTo>
                  <a:pt x="66315" y="71268"/>
                </a:lnTo>
                <a:cubicBezTo>
                  <a:pt x="66285" y="71265"/>
                  <a:pt x="66256" y="71263"/>
                  <a:pt x="66230" y="71263"/>
                </a:cubicBezTo>
                <a:cubicBezTo>
                  <a:pt x="65968" y="71263"/>
                  <a:pt x="65937" y="71423"/>
                  <a:pt x="65937" y="71457"/>
                </a:cubicBezTo>
                <a:lnTo>
                  <a:pt x="66051" y="71608"/>
                </a:lnTo>
                <a:lnTo>
                  <a:pt x="66088" y="71608"/>
                </a:lnTo>
                <a:cubicBezTo>
                  <a:pt x="66115" y="71635"/>
                  <a:pt x="66161" y="71662"/>
                  <a:pt x="66225" y="71662"/>
                </a:cubicBezTo>
                <a:cubicBezTo>
                  <a:pt x="66252" y="71662"/>
                  <a:pt x="66282" y="71657"/>
                  <a:pt x="66315" y="71646"/>
                </a:cubicBezTo>
                <a:lnTo>
                  <a:pt x="66429" y="71533"/>
                </a:lnTo>
                <a:lnTo>
                  <a:pt x="66429" y="71495"/>
                </a:lnTo>
                <a:lnTo>
                  <a:pt x="66542" y="71646"/>
                </a:lnTo>
                <a:lnTo>
                  <a:pt x="66807" y="71646"/>
                </a:lnTo>
                <a:lnTo>
                  <a:pt x="66920" y="71533"/>
                </a:lnTo>
                <a:lnTo>
                  <a:pt x="66920" y="71382"/>
                </a:lnTo>
                <a:lnTo>
                  <a:pt x="66807" y="71268"/>
                </a:lnTo>
                <a:cubicBezTo>
                  <a:pt x="66764" y="71256"/>
                  <a:pt x="66726" y="71251"/>
                  <a:pt x="66693" y="71251"/>
                </a:cubicBezTo>
                <a:close/>
                <a:moveTo>
                  <a:pt x="26617" y="71230"/>
                </a:moveTo>
                <a:cubicBezTo>
                  <a:pt x="26466" y="71268"/>
                  <a:pt x="26353" y="71382"/>
                  <a:pt x="26277" y="71495"/>
                </a:cubicBezTo>
                <a:lnTo>
                  <a:pt x="26315" y="71608"/>
                </a:lnTo>
                <a:cubicBezTo>
                  <a:pt x="26387" y="71680"/>
                  <a:pt x="26474" y="71707"/>
                  <a:pt x="26566" y="71707"/>
                </a:cubicBezTo>
                <a:cubicBezTo>
                  <a:pt x="26620" y="71707"/>
                  <a:pt x="26675" y="71698"/>
                  <a:pt x="26731" y="71684"/>
                </a:cubicBezTo>
                <a:cubicBezTo>
                  <a:pt x="26844" y="71646"/>
                  <a:pt x="26920" y="71533"/>
                  <a:pt x="26920" y="71419"/>
                </a:cubicBezTo>
                <a:cubicBezTo>
                  <a:pt x="26920" y="71419"/>
                  <a:pt x="26920" y="71382"/>
                  <a:pt x="26920" y="71344"/>
                </a:cubicBezTo>
                <a:lnTo>
                  <a:pt x="26882" y="71306"/>
                </a:lnTo>
                <a:cubicBezTo>
                  <a:pt x="26806" y="71230"/>
                  <a:pt x="26731" y="71230"/>
                  <a:pt x="26617" y="71230"/>
                </a:cubicBezTo>
                <a:close/>
                <a:moveTo>
                  <a:pt x="33574" y="71571"/>
                </a:moveTo>
                <a:cubicBezTo>
                  <a:pt x="33423" y="71571"/>
                  <a:pt x="33309" y="71646"/>
                  <a:pt x="33271" y="71760"/>
                </a:cubicBezTo>
                <a:lnTo>
                  <a:pt x="33385" y="71911"/>
                </a:lnTo>
                <a:cubicBezTo>
                  <a:pt x="33423" y="71949"/>
                  <a:pt x="33423" y="71949"/>
                  <a:pt x="33498" y="71949"/>
                </a:cubicBezTo>
                <a:lnTo>
                  <a:pt x="33649" y="71873"/>
                </a:lnTo>
                <a:cubicBezTo>
                  <a:pt x="33687" y="71835"/>
                  <a:pt x="33725" y="71797"/>
                  <a:pt x="33725" y="71722"/>
                </a:cubicBezTo>
                <a:lnTo>
                  <a:pt x="33725" y="71684"/>
                </a:lnTo>
                <a:lnTo>
                  <a:pt x="33574" y="71571"/>
                </a:lnTo>
                <a:close/>
                <a:moveTo>
                  <a:pt x="80153" y="71571"/>
                </a:moveTo>
                <a:cubicBezTo>
                  <a:pt x="80002" y="71571"/>
                  <a:pt x="79888" y="71646"/>
                  <a:pt x="79850" y="71760"/>
                </a:cubicBezTo>
                <a:lnTo>
                  <a:pt x="80002" y="71911"/>
                </a:lnTo>
                <a:cubicBezTo>
                  <a:pt x="80039" y="71911"/>
                  <a:pt x="80039" y="71911"/>
                  <a:pt x="80077" y="71949"/>
                </a:cubicBezTo>
                <a:lnTo>
                  <a:pt x="80304" y="71835"/>
                </a:lnTo>
                <a:lnTo>
                  <a:pt x="80304" y="71684"/>
                </a:lnTo>
                <a:lnTo>
                  <a:pt x="80153" y="71571"/>
                </a:lnTo>
                <a:close/>
                <a:moveTo>
                  <a:pt x="79434" y="71684"/>
                </a:moveTo>
                <a:lnTo>
                  <a:pt x="79245" y="71760"/>
                </a:lnTo>
                <a:cubicBezTo>
                  <a:pt x="79208" y="71873"/>
                  <a:pt x="79321" y="72062"/>
                  <a:pt x="79472" y="72062"/>
                </a:cubicBezTo>
                <a:cubicBezTo>
                  <a:pt x="79492" y="72069"/>
                  <a:pt x="79512" y="72072"/>
                  <a:pt x="79532" y="72072"/>
                </a:cubicBezTo>
                <a:cubicBezTo>
                  <a:pt x="79622" y="72072"/>
                  <a:pt x="79699" y="72004"/>
                  <a:pt x="79699" y="71911"/>
                </a:cubicBezTo>
                <a:lnTo>
                  <a:pt x="79548" y="71760"/>
                </a:lnTo>
                <a:cubicBezTo>
                  <a:pt x="79548" y="71760"/>
                  <a:pt x="79510" y="71722"/>
                  <a:pt x="79434" y="71684"/>
                </a:cubicBezTo>
                <a:close/>
                <a:moveTo>
                  <a:pt x="12288" y="71155"/>
                </a:moveTo>
                <a:lnTo>
                  <a:pt x="12212" y="71192"/>
                </a:lnTo>
                <a:cubicBezTo>
                  <a:pt x="12061" y="71344"/>
                  <a:pt x="12023" y="71533"/>
                  <a:pt x="12137" y="71646"/>
                </a:cubicBezTo>
                <a:cubicBezTo>
                  <a:pt x="12099" y="71684"/>
                  <a:pt x="12099" y="71722"/>
                  <a:pt x="12061" y="71760"/>
                </a:cubicBezTo>
                <a:lnTo>
                  <a:pt x="12137" y="71873"/>
                </a:lnTo>
                <a:cubicBezTo>
                  <a:pt x="12137" y="71911"/>
                  <a:pt x="12137" y="71949"/>
                  <a:pt x="12099" y="71986"/>
                </a:cubicBezTo>
                <a:lnTo>
                  <a:pt x="12250" y="72138"/>
                </a:lnTo>
                <a:cubicBezTo>
                  <a:pt x="12402" y="72138"/>
                  <a:pt x="12553" y="72100"/>
                  <a:pt x="12628" y="72024"/>
                </a:cubicBezTo>
                <a:cubicBezTo>
                  <a:pt x="12704" y="71986"/>
                  <a:pt x="12780" y="71835"/>
                  <a:pt x="12704" y="71646"/>
                </a:cubicBezTo>
                <a:lnTo>
                  <a:pt x="12817" y="71533"/>
                </a:lnTo>
                <a:cubicBezTo>
                  <a:pt x="12780" y="71268"/>
                  <a:pt x="12591" y="71155"/>
                  <a:pt x="12288" y="71155"/>
                </a:cubicBezTo>
                <a:close/>
                <a:moveTo>
                  <a:pt x="31041" y="71722"/>
                </a:moveTo>
                <a:cubicBezTo>
                  <a:pt x="30927" y="71722"/>
                  <a:pt x="30814" y="71722"/>
                  <a:pt x="30738" y="71797"/>
                </a:cubicBezTo>
                <a:cubicBezTo>
                  <a:pt x="30625" y="71873"/>
                  <a:pt x="30587" y="72062"/>
                  <a:pt x="30738" y="72138"/>
                </a:cubicBezTo>
                <a:lnTo>
                  <a:pt x="30814" y="72175"/>
                </a:lnTo>
                <a:cubicBezTo>
                  <a:pt x="30889" y="72175"/>
                  <a:pt x="30965" y="72175"/>
                  <a:pt x="31041" y="72138"/>
                </a:cubicBezTo>
                <a:cubicBezTo>
                  <a:pt x="31116" y="72062"/>
                  <a:pt x="31116" y="71986"/>
                  <a:pt x="31116" y="71911"/>
                </a:cubicBezTo>
                <a:cubicBezTo>
                  <a:pt x="31116" y="71873"/>
                  <a:pt x="31116" y="71873"/>
                  <a:pt x="31116" y="71835"/>
                </a:cubicBezTo>
                <a:lnTo>
                  <a:pt x="31041" y="71722"/>
                </a:lnTo>
                <a:close/>
                <a:moveTo>
                  <a:pt x="152" y="71797"/>
                </a:moveTo>
                <a:lnTo>
                  <a:pt x="1" y="71911"/>
                </a:lnTo>
                <a:lnTo>
                  <a:pt x="1" y="72251"/>
                </a:lnTo>
                <a:lnTo>
                  <a:pt x="114" y="72365"/>
                </a:lnTo>
                <a:cubicBezTo>
                  <a:pt x="147" y="72376"/>
                  <a:pt x="180" y="72380"/>
                  <a:pt x="213" y="72380"/>
                </a:cubicBezTo>
                <a:cubicBezTo>
                  <a:pt x="291" y="72380"/>
                  <a:pt x="363" y="72353"/>
                  <a:pt x="417" y="72327"/>
                </a:cubicBezTo>
                <a:cubicBezTo>
                  <a:pt x="492" y="72289"/>
                  <a:pt x="530" y="72213"/>
                  <a:pt x="530" y="72138"/>
                </a:cubicBezTo>
                <a:cubicBezTo>
                  <a:pt x="530" y="72062"/>
                  <a:pt x="454" y="71949"/>
                  <a:pt x="379" y="71873"/>
                </a:cubicBezTo>
                <a:cubicBezTo>
                  <a:pt x="303" y="71797"/>
                  <a:pt x="227" y="71797"/>
                  <a:pt x="152" y="71797"/>
                </a:cubicBezTo>
                <a:close/>
                <a:moveTo>
                  <a:pt x="53990" y="71646"/>
                </a:moveTo>
                <a:cubicBezTo>
                  <a:pt x="53876" y="71760"/>
                  <a:pt x="53801" y="71911"/>
                  <a:pt x="53763" y="72024"/>
                </a:cubicBezTo>
                <a:cubicBezTo>
                  <a:pt x="53763" y="72100"/>
                  <a:pt x="53725" y="72175"/>
                  <a:pt x="53725" y="72213"/>
                </a:cubicBezTo>
                <a:lnTo>
                  <a:pt x="53801" y="72365"/>
                </a:lnTo>
                <a:cubicBezTo>
                  <a:pt x="53848" y="72388"/>
                  <a:pt x="53891" y="72397"/>
                  <a:pt x="53930" y="72397"/>
                </a:cubicBezTo>
                <a:cubicBezTo>
                  <a:pt x="54015" y="72397"/>
                  <a:pt x="54077" y="72353"/>
                  <a:pt x="54103" y="72327"/>
                </a:cubicBezTo>
                <a:cubicBezTo>
                  <a:pt x="54179" y="72327"/>
                  <a:pt x="54255" y="72289"/>
                  <a:pt x="54255" y="72175"/>
                </a:cubicBezTo>
                <a:lnTo>
                  <a:pt x="54217" y="72062"/>
                </a:lnTo>
                <a:lnTo>
                  <a:pt x="54217" y="72062"/>
                </a:lnTo>
                <a:cubicBezTo>
                  <a:pt x="54255" y="72100"/>
                  <a:pt x="54255" y="72100"/>
                  <a:pt x="54255" y="72100"/>
                </a:cubicBezTo>
                <a:cubicBezTo>
                  <a:pt x="54255" y="72100"/>
                  <a:pt x="54255" y="72062"/>
                  <a:pt x="54255" y="72062"/>
                </a:cubicBezTo>
                <a:cubicBezTo>
                  <a:pt x="54292" y="71986"/>
                  <a:pt x="54330" y="71949"/>
                  <a:pt x="54330" y="71873"/>
                </a:cubicBezTo>
                <a:cubicBezTo>
                  <a:pt x="54330" y="71797"/>
                  <a:pt x="54292" y="71722"/>
                  <a:pt x="54141" y="71646"/>
                </a:cubicBezTo>
                <a:close/>
                <a:moveTo>
                  <a:pt x="75360" y="71933"/>
                </a:moveTo>
                <a:cubicBezTo>
                  <a:pt x="75323" y="71933"/>
                  <a:pt x="75282" y="71938"/>
                  <a:pt x="75238" y="71949"/>
                </a:cubicBezTo>
                <a:lnTo>
                  <a:pt x="75162" y="72024"/>
                </a:lnTo>
                <a:cubicBezTo>
                  <a:pt x="75124" y="72062"/>
                  <a:pt x="75124" y="72138"/>
                  <a:pt x="75124" y="72175"/>
                </a:cubicBezTo>
                <a:cubicBezTo>
                  <a:pt x="75124" y="72251"/>
                  <a:pt x="75162" y="72402"/>
                  <a:pt x="75465" y="72440"/>
                </a:cubicBezTo>
                <a:lnTo>
                  <a:pt x="75616" y="72327"/>
                </a:lnTo>
                <a:cubicBezTo>
                  <a:pt x="75654" y="72327"/>
                  <a:pt x="75729" y="72251"/>
                  <a:pt x="75729" y="72138"/>
                </a:cubicBezTo>
                <a:cubicBezTo>
                  <a:pt x="75729" y="72138"/>
                  <a:pt x="75729" y="72100"/>
                  <a:pt x="75729" y="72062"/>
                </a:cubicBezTo>
                <a:lnTo>
                  <a:pt x="75540" y="71986"/>
                </a:lnTo>
                <a:cubicBezTo>
                  <a:pt x="75514" y="71960"/>
                  <a:pt x="75449" y="71933"/>
                  <a:pt x="75360" y="71933"/>
                </a:cubicBezTo>
                <a:close/>
                <a:moveTo>
                  <a:pt x="3025" y="72100"/>
                </a:moveTo>
                <a:lnTo>
                  <a:pt x="2836" y="72213"/>
                </a:lnTo>
                <a:cubicBezTo>
                  <a:pt x="2836" y="72213"/>
                  <a:pt x="2798" y="72251"/>
                  <a:pt x="2761" y="72289"/>
                </a:cubicBezTo>
                <a:lnTo>
                  <a:pt x="2912" y="72440"/>
                </a:lnTo>
                <a:cubicBezTo>
                  <a:pt x="2912" y="72440"/>
                  <a:pt x="2950" y="72478"/>
                  <a:pt x="2987" y="72478"/>
                </a:cubicBezTo>
                <a:lnTo>
                  <a:pt x="3176" y="72365"/>
                </a:lnTo>
                <a:cubicBezTo>
                  <a:pt x="3176" y="72365"/>
                  <a:pt x="3214" y="72327"/>
                  <a:pt x="3214" y="72289"/>
                </a:cubicBezTo>
                <a:lnTo>
                  <a:pt x="3101" y="72138"/>
                </a:lnTo>
                <a:cubicBezTo>
                  <a:pt x="3101" y="72138"/>
                  <a:pt x="3063" y="72100"/>
                  <a:pt x="3025" y="72100"/>
                </a:cubicBezTo>
                <a:close/>
                <a:moveTo>
                  <a:pt x="33234" y="72667"/>
                </a:moveTo>
                <a:cubicBezTo>
                  <a:pt x="33234" y="72667"/>
                  <a:pt x="33233" y="72667"/>
                  <a:pt x="33196" y="72705"/>
                </a:cubicBezTo>
                <a:lnTo>
                  <a:pt x="33139" y="72705"/>
                </a:lnTo>
                <a:lnTo>
                  <a:pt x="33234" y="72667"/>
                </a:lnTo>
                <a:close/>
                <a:moveTo>
                  <a:pt x="33385" y="72289"/>
                </a:moveTo>
                <a:cubicBezTo>
                  <a:pt x="33271" y="72289"/>
                  <a:pt x="33158" y="72327"/>
                  <a:pt x="33044" y="72402"/>
                </a:cubicBezTo>
                <a:cubicBezTo>
                  <a:pt x="33007" y="72440"/>
                  <a:pt x="32931" y="72478"/>
                  <a:pt x="32931" y="72591"/>
                </a:cubicBezTo>
                <a:cubicBezTo>
                  <a:pt x="32931" y="72667"/>
                  <a:pt x="32969" y="72705"/>
                  <a:pt x="33044" y="72743"/>
                </a:cubicBezTo>
                <a:lnTo>
                  <a:pt x="33135" y="72706"/>
                </a:lnTo>
                <a:lnTo>
                  <a:pt x="33135" y="72706"/>
                </a:lnTo>
                <a:cubicBezTo>
                  <a:pt x="33169" y="72714"/>
                  <a:pt x="33210" y="72743"/>
                  <a:pt x="33309" y="72743"/>
                </a:cubicBezTo>
                <a:lnTo>
                  <a:pt x="33423" y="72591"/>
                </a:lnTo>
                <a:cubicBezTo>
                  <a:pt x="33460" y="72554"/>
                  <a:pt x="33498" y="72516"/>
                  <a:pt x="33498" y="72440"/>
                </a:cubicBezTo>
                <a:lnTo>
                  <a:pt x="33385" y="72289"/>
                </a:lnTo>
                <a:close/>
                <a:moveTo>
                  <a:pt x="46693" y="72289"/>
                </a:moveTo>
                <a:lnTo>
                  <a:pt x="46466" y="72365"/>
                </a:lnTo>
                <a:cubicBezTo>
                  <a:pt x="46428" y="72478"/>
                  <a:pt x="46466" y="72591"/>
                  <a:pt x="46542" y="72705"/>
                </a:cubicBezTo>
                <a:lnTo>
                  <a:pt x="46655" y="72743"/>
                </a:lnTo>
                <a:cubicBezTo>
                  <a:pt x="46882" y="72743"/>
                  <a:pt x="46958" y="72629"/>
                  <a:pt x="46996" y="72554"/>
                </a:cubicBezTo>
                <a:lnTo>
                  <a:pt x="47033" y="72516"/>
                </a:lnTo>
                <a:lnTo>
                  <a:pt x="46996" y="72365"/>
                </a:lnTo>
                <a:cubicBezTo>
                  <a:pt x="46920" y="72327"/>
                  <a:pt x="46844" y="72327"/>
                  <a:pt x="46769" y="72289"/>
                </a:cubicBezTo>
                <a:close/>
                <a:moveTo>
                  <a:pt x="19963" y="72365"/>
                </a:moveTo>
                <a:cubicBezTo>
                  <a:pt x="19736" y="72365"/>
                  <a:pt x="19585" y="72478"/>
                  <a:pt x="19585" y="72667"/>
                </a:cubicBezTo>
                <a:lnTo>
                  <a:pt x="19698" y="72780"/>
                </a:lnTo>
                <a:cubicBezTo>
                  <a:pt x="19745" y="72796"/>
                  <a:pt x="19786" y="72805"/>
                  <a:pt x="19823" y="72805"/>
                </a:cubicBezTo>
                <a:cubicBezTo>
                  <a:pt x="19874" y="72805"/>
                  <a:pt x="19919" y="72787"/>
                  <a:pt x="19963" y="72743"/>
                </a:cubicBezTo>
                <a:cubicBezTo>
                  <a:pt x="20076" y="72705"/>
                  <a:pt x="20076" y="72591"/>
                  <a:pt x="20114" y="72478"/>
                </a:cubicBezTo>
                <a:lnTo>
                  <a:pt x="19963" y="72365"/>
                </a:lnTo>
                <a:close/>
                <a:moveTo>
                  <a:pt x="87856" y="73045"/>
                </a:moveTo>
                <a:cubicBezTo>
                  <a:pt x="87851" y="73045"/>
                  <a:pt x="87848" y="73045"/>
                  <a:pt x="87844" y="73046"/>
                </a:cubicBezTo>
                <a:lnTo>
                  <a:pt x="87844" y="73046"/>
                </a:lnTo>
                <a:cubicBezTo>
                  <a:pt x="87848" y="73045"/>
                  <a:pt x="87852" y="73045"/>
                  <a:pt x="87856" y="73045"/>
                </a:cubicBezTo>
                <a:lnTo>
                  <a:pt x="87856" y="73045"/>
                </a:lnTo>
                <a:lnTo>
                  <a:pt x="87856" y="73045"/>
                </a:lnTo>
                <a:close/>
                <a:moveTo>
                  <a:pt x="74257" y="72651"/>
                </a:moveTo>
                <a:cubicBezTo>
                  <a:pt x="74195" y="72651"/>
                  <a:pt x="74130" y="72678"/>
                  <a:pt x="74104" y="72705"/>
                </a:cubicBezTo>
                <a:cubicBezTo>
                  <a:pt x="73990" y="72780"/>
                  <a:pt x="73952" y="72894"/>
                  <a:pt x="73952" y="72969"/>
                </a:cubicBezTo>
                <a:lnTo>
                  <a:pt x="74066" y="73121"/>
                </a:lnTo>
                <a:lnTo>
                  <a:pt x="74330" y="73121"/>
                </a:lnTo>
                <a:lnTo>
                  <a:pt x="74444" y="72969"/>
                </a:lnTo>
                <a:lnTo>
                  <a:pt x="74444" y="72780"/>
                </a:lnTo>
                <a:lnTo>
                  <a:pt x="74330" y="72667"/>
                </a:lnTo>
                <a:cubicBezTo>
                  <a:pt x="74308" y="72656"/>
                  <a:pt x="74283" y="72651"/>
                  <a:pt x="74257" y="72651"/>
                </a:cubicBezTo>
                <a:close/>
                <a:moveTo>
                  <a:pt x="60228" y="72856"/>
                </a:moveTo>
                <a:cubicBezTo>
                  <a:pt x="60153" y="72856"/>
                  <a:pt x="60077" y="72894"/>
                  <a:pt x="60001" y="72932"/>
                </a:cubicBezTo>
                <a:cubicBezTo>
                  <a:pt x="59888" y="73007"/>
                  <a:pt x="59888" y="73234"/>
                  <a:pt x="60153" y="73272"/>
                </a:cubicBezTo>
                <a:lnTo>
                  <a:pt x="60304" y="73121"/>
                </a:lnTo>
                <a:cubicBezTo>
                  <a:pt x="60304" y="73121"/>
                  <a:pt x="60304" y="73083"/>
                  <a:pt x="60342" y="73045"/>
                </a:cubicBezTo>
                <a:lnTo>
                  <a:pt x="60228" y="72856"/>
                </a:lnTo>
                <a:close/>
                <a:moveTo>
                  <a:pt x="87941" y="72932"/>
                </a:moveTo>
                <a:lnTo>
                  <a:pt x="87856" y="73045"/>
                </a:lnTo>
                <a:lnTo>
                  <a:pt x="87856" y="73045"/>
                </a:lnTo>
                <a:cubicBezTo>
                  <a:pt x="87859" y="73045"/>
                  <a:pt x="87862" y="73045"/>
                  <a:pt x="87866" y="73045"/>
                </a:cubicBezTo>
                <a:cubicBezTo>
                  <a:pt x="87862" y="73045"/>
                  <a:pt x="87859" y="73045"/>
                  <a:pt x="87856" y="73045"/>
                </a:cubicBezTo>
                <a:lnTo>
                  <a:pt x="87856" y="73045"/>
                </a:lnTo>
                <a:lnTo>
                  <a:pt x="87828" y="73083"/>
                </a:lnTo>
                <a:cubicBezTo>
                  <a:pt x="87828" y="73054"/>
                  <a:pt x="87828" y="73047"/>
                  <a:pt x="87844" y="73046"/>
                </a:cubicBezTo>
                <a:lnTo>
                  <a:pt x="87844" y="73046"/>
                </a:lnTo>
                <a:cubicBezTo>
                  <a:pt x="87711" y="73052"/>
                  <a:pt x="87677" y="73124"/>
                  <a:pt x="87677" y="73196"/>
                </a:cubicBezTo>
                <a:cubicBezTo>
                  <a:pt x="87677" y="73234"/>
                  <a:pt x="87677" y="73272"/>
                  <a:pt x="87677" y="73272"/>
                </a:cubicBezTo>
                <a:lnTo>
                  <a:pt x="87790" y="73348"/>
                </a:lnTo>
                <a:cubicBezTo>
                  <a:pt x="87790" y="73348"/>
                  <a:pt x="87828" y="73385"/>
                  <a:pt x="87828" y="73385"/>
                </a:cubicBezTo>
                <a:cubicBezTo>
                  <a:pt x="87866" y="73385"/>
                  <a:pt x="87941" y="73423"/>
                  <a:pt x="88092" y="73423"/>
                </a:cubicBezTo>
                <a:lnTo>
                  <a:pt x="88206" y="73310"/>
                </a:lnTo>
                <a:cubicBezTo>
                  <a:pt x="88206" y="73272"/>
                  <a:pt x="88206" y="73234"/>
                  <a:pt x="88206" y="73196"/>
                </a:cubicBezTo>
                <a:cubicBezTo>
                  <a:pt x="88206" y="72969"/>
                  <a:pt x="88055" y="72932"/>
                  <a:pt x="87941" y="72932"/>
                </a:cubicBezTo>
                <a:close/>
                <a:moveTo>
                  <a:pt x="10360" y="73121"/>
                </a:moveTo>
                <a:cubicBezTo>
                  <a:pt x="10133" y="73121"/>
                  <a:pt x="10020" y="73234"/>
                  <a:pt x="10057" y="73385"/>
                </a:cubicBezTo>
                <a:lnTo>
                  <a:pt x="10209" y="73461"/>
                </a:lnTo>
                <a:cubicBezTo>
                  <a:pt x="10246" y="73461"/>
                  <a:pt x="10284" y="73461"/>
                  <a:pt x="10322" y="73499"/>
                </a:cubicBezTo>
                <a:lnTo>
                  <a:pt x="10511" y="73385"/>
                </a:lnTo>
                <a:lnTo>
                  <a:pt x="10511" y="73234"/>
                </a:lnTo>
                <a:lnTo>
                  <a:pt x="10360" y="73121"/>
                </a:lnTo>
                <a:close/>
                <a:moveTo>
                  <a:pt x="1473" y="73077"/>
                </a:moveTo>
                <a:cubicBezTo>
                  <a:pt x="1421" y="73077"/>
                  <a:pt x="1369" y="73083"/>
                  <a:pt x="1324" y="73083"/>
                </a:cubicBezTo>
                <a:lnTo>
                  <a:pt x="1210" y="73196"/>
                </a:lnTo>
                <a:lnTo>
                  <a:pt x="1210" y="73385"/>
                </a:lnTo>
                <a:lnTo>
                  <a:pt x="1362" y="73537"/>
                </a:lnTo>
                <a:lnTo>
                  <a:pt x="1664" y="73537"/>
                </a:lnTo>
                <a:lnTo>
                  <a:pt x="1778" y="73423"/>
                </a:lnTo>
                <a:cubicBezTo>
                  <a:pt x="1778" y="73385"/>
                  <a:pt x="1778" y="73348"/>
                  <a:pt x="1778" y="73348"/>
                </a:cubicBezTo>
                <a:cubicBezTo>
                  <a:pt x="1778" y="73234"/>
                  <a:pt x="1740" y="73158"/>
                  <a:pt x="1702" y="73158"/>
                </a:cubicBezTo>
                <a:cubicBezTo>
                  <a:pt x="1634" y="73090"/>
                  <a:pt x="1552" y="73077"/>
                  <a:pt x="1473" y="73077"/>
                </a:cubicBezTo>
                <a:close/>
                <a:moveTo>
                  <a:pt x="18564" y="73196"/>
                </a:moveTo>
                <a:cubicBezTo>
                  <a:pt x="18489" y="73196"/>
                  <a:pt x="18262" y="73234"/>
                  <a:pt x="18262" y="73423"/>
                </a:cubicBezTo>
                <a:lnTo>
                  <a:pt x="18262" y="73461"/>
                </a:lnTo>
                <a:lnTo>
                  <a:pt x="18375" y="73574"/>
                </a:lnTo>
                <a:cubicBezTo>
                  <a:pt x="18489" y="73574"/>
                  <a:pt x="18640" y="73574"/>
                  <a:pt x="18715" y="73537"/>
                </a:cubicBezTo>
                <a:cubicBezTo>
                  <a:pt x="18753" y="73499"/>
                  <a:pt x="18791" y="73461"/>
                  <a:pt x="18791" y="73385"/>
                </a:cubicBezTo>
                <a:cubicBezTo>
                  <a:pt x="18791" y="73348"/>
                  <a:pt x="18791" y="73310"/>
                  <a:pt x="18753" y="73272"/>
                </a:cubicBezTo>
                <a:lnTo>
                  <a:pt x="18602" y="73196"/>
                </a:lnTo>
                <a:close/>
                <a:moveTo>
                  <a:pt x="53309" y="73234"/>
                </a:moveTo>
                <a:cubicBezTo>
                  <a:pt x="53196" y="73272"/>
                  <a:pt x="53158" y="73348"/>
                  <a:pt x="53158" y="73423"/>
                </a:cubicBezTo>
                <a:cubicBezTo>
                  <a:pt x="53158" y="73537"/>
                  <a:pt x="53234" y="73612"/>
                  <a:pt x="53309" y="73612"/>
                </a:cubicBezTo>
                <a:cubicBezTo>
                  <a:pt x="53332" y="73623"/>
                  <a:pt x="53354" y="73628"/>
                  <a:pt x="53375" y="73628"/>
                </a:cubicBezTo>
                <a:cubicBezTo>
                  <a:pt x="53426" y="73628"/>
                  <a:pt x="53472" y="73601"/>
                  <a:pt x="53498" y="73574"/>
                </a:cubicBezTo>
                <a:cubicBezTo>
                  <a:pt x="53574" y="73537"/>
                  <a:pt x="53574" y="73499"/>
                  <a:pt x="53574" y="73423"/>
                </a:cubicBezTo>
                <a:cubicBezTo>
                  <a:pt x="53574" y="73348"/>
                  <a:pt x="53536" y="73272"/>
                  <a:pt x="53498" y="73272"/>
                </a:cubicBezTo>
                <a:cubicBezTo>
                  <a:pt x="53423" y="73234"/>
                  <a:pt x="53347" y="73234"/>
                  <a:pt x="53309" y="73234"/>
                </a:cubicBezTo>
                <a:close/>
                <a:moveTo>
                  <a:pt x="21664" y="72831"/>
                </a:moveTo>
                <a:cubicBezTo>
                  <a:pt x="21589" y="72831"/>
                  <a:pt x="21522" y="72840"/>
                  <a:pt x="21475" y="72856"/>
                </a:cubicBezTo>
                <a:cubicBezTo>
                  <a:pt x="21362" y="72894"/>
                  <a:pt x="21286" y="72969"/>
                  <a:pt x="21286" y="73045"/>
                </a:cubicBezTo>
                <a:lnTo>
                  <a:pt x="21286" y="73121"/>
                </a:lnTo>
                <a:cubicBezTo>
                  <a:pt x="21324" y="73234"/>
                  <a:pt x="21438" y="73234"/>
                  <a:pt x="21513" y="73234"/>
                </a:cubicBezTo>
                <a:lnTo>
                  <a:pt x="21627" y="73348"/>
                </a:lnTo>
                <a:cubicBezTo>
                  <a:pt x="21645" y="73366"/>
                  <a:pt x="21664" y="73376"/>
                  <a:pt x="21683" y="73376"/>
                </a:cubicBezTo>
                <a:cubicBezTo>
                  <a:pt x="21702" y="73376"/>
                  <a:pt x="21721" y="73366"/>
                  <a:pt x="21740" y="73348"/>
                </a:cubicBezTo>
                <a:lnTo>
                  <a:pt x="21778" y="73423"/>
                </a:lnTo>
                <a:cubicBezTo>
                  <a:pt x="21813" y="73416"/>
                  <a:pt x="21846" y="73413"/>
                  <a:pt x="21878" y="73413"/>
                </a:cubicBezTo>
                <a:cubicBezTo>
                  <a:pt x="22022" y="73413"/>
                  <a:pt x="22146" y="73475"/>
                  <a:pt x="22269" y="73537"/>
                </a:cubicBezTo>
                <a:cubicBezTo>
                  <a:pt x="22376" y="73590"/>
                  <a:pt x="22502" y="73643"/>
                  <a:pt x="22647" y="73643"/>
                </a:cubicBezTo>
                <a:cubicBezTo>
                  <a:pt x="22707" y="73643"/>
                  <a:pt x="22770" y="73634"/>
                  <a:pt x="22836" y="73612"/>
                </a:cubicBezTo>
                <a:lnTo>
                  <a:pt x="22912" y="73537"/>
                </a:lnTo>
                <a:cubicBezTo>
                  <a:pt x="22950" y="73499"/>
                  <a:pt x="22950" y="73461"/>
                  <a:pt x="22950" y="73423"/>
                </a:cubicBezTo>
                <a:cubicBezTo>
                  <a:pt x="22950" y="73234"/>
                  <a:pt x="22685" y="73196"/>
                  <a:pt x="22534" y="73158"/>
                </a:cubicBezTo>
                <a:cubicBezTo>
                  <a:pt x="22496" y="73158"/>
                  <a:pt x="22496" y="73121"/>
                  <a:pt x="22458" y="73121"/>
                </a:cubicBezTo>
                <a:lnTo>
                  <a:pt x="22383" y="72969"/>
                </a:lnTo>
                <a:cubicBezTo>
                  <a:pt x="22307" y="72969"/>
                  <a:pt x="22232" y="72969"/>
                  <a:pt x="22156" y="73007"/>
                </a:cubicBezTo>
                <a:cubicBezTo>
                  <a:pt x="22118" y="72969"/>
                  <a:pt x="22080" y="72894"/>
                  <a:pt x="22005" y="72894"/>
                </a:cubicBezTo>
                <a:cubicBezTo>
                  <a:pt x="21894" y="72850"/>
                  <a:pt x="21770" y="72831"/>
                  <a:pt x="21664" y="72831"/>
                </a:cubicBezTo>
                <a:close/>
                <a:moveTo>
                  <a:pt x="62232" y="73121"/>
                </a:moveTo>
                <a:cubicBezTo>
                  <a:pt x="62119" y="73121"/>
                  <a:pt x="62005" y="73121"/>
                  <a:pt x="61930" y="73158"/>
                </a:cubicBezTo>
                <a:cubicBezTo>
                  <a:pt x="61816" y="73234"/>
                  <a:pt x="61778" y="73385"/>
                  <a:pt x="61778" y="73499"/>
                </a:cubicBezTo>
                <a:lnTo>
                  <a:pt x="61778" y="73537"/>
                </a:lnTo>
                <a:lnTo>
                  <a:pt x="61892" y="73688"/>
                </a:lnTo>
                <a:lnTo>
                  <a:pt x="61967" y="73688"/>
                </a:lnTo>
                <a:cubicBezTo>
                  <a:pt x="62119" y="73688"/>
                  <a:pt x="62383" y="73688"/>
                  <a:pt x="62421" y="73461"/>
                </a:cubicBezTo>
                <a:lnTo>
                  <a:pt x="62270" y="73348"/>
                </a:lnTo>
                <a:lnTo>
                  <a:pt x="62345" y="73348"/>
                </a:lnTo>
                <a:lnTo>
                  <a:pt x="62345" y="73234"/>
                </a:lnTo>
                <a:lnTo>
                  <a:pt x="62232" y="73121"/>
                </a:lnTo>
                <a:close/>
                <a:moveTo>
                  <a:pt x="66318" y="73209"/>
                </a:moveTo>
                <a:cubicBezTo>
                  <a:pt x="66259" y="73209"/>
                  <a:pt x="66193" y="73228"/>
                  <a:pt x="66126" y="73272"/>
                </a:cubicBezTo>
                <a:cubicBezTo>
                  <a:pt x="65975" y="73310"/>
                  <a:pt x="65824" y="73461"/>
                  <a:pt x="65862" y="73688"/>
                </a:cubicBezTo>
                <a:lnTo>
                  <a:pt x="66051" y="73763"/>
                </a:lnTo>
                <a:cubicBezTo>
                  <a:pt x="66088" y="73763"/>
                  <a:pt x="66126" y="73763"/>
                  <a:pt x="66126" y="73726"/>
                </a:cubicBezTo>
                <a:cubicBezTo>
                  <a:pt x="66277" y="73688"/>
                  <a:pt x="66504" y="73612"/>
                  <a:pt x="66504" y="73385"/>
                </a:cubicBezTo>
                <a:cubicBezTo>
                  <a:pt x="66504" y="73385"/>
                  <a:pt x="66504" y="73348"/>
                  <a:pt x="66504" y="73348"/>
                </a:cubicBezTo>
                <a:lnTo>
                  <a:pt x="66429" y="73234"/>
                </a:lnTo>
                <a:cubicBezTo>
                  <a:pt x="66397" y="73218"/>
                  <a:pt x="66359" y="73209"/>
                  <a:pt x="66318" y="73209"/>
                </a:cubicBezTo>
                <a:close/>
                <a:moveTo>
                  <a:pt x="28734" y="73272"/>
                </a:moveTo>
                <a:cubicBezTo>
                  <a:pt x="28394" y="73348"/>
                  <a:pt x="28432" y="73650"/>
                  <a:pt x="28583" y="73726"/>
                </a:cubicBezTo>
                <a:cubicBezTo>
                  <a:pt x="28610" y="73752"/>
                  <a:pt x="28656" y="73779"/>
                  <a:pt x="28693" y="73779"/>
                </a:cubicBezTo>
                <a:cubicBezTo>
                  <a:pt x="28709" y="73779"/>
                  <a:pt x="28723" y="73774"/>
                  <a:pt x="28734" y="73763"/>
                </a:cubicBezTo>
                <a:lnTo>
                  <a:pt x="28810" y="73650"/>
                </a:lnTo>
                <a:cubicBezTo>
                  <a:pt x="28886" y="73612"/>
                  <a:pt x="28999" y="73537"/>
                  <a:pt x="28999" y="73461"/>
                </a:cubicBezTo>
                <a:cubicBezTo>
                  <a:pt x="28999" y="73423"/>
                  <a:pt x="28961" y="73348"/>
                  <a:pt x="28810" y="73310"/>
                </a:cubicBezTo>
                <a:lnTo>
                  <a:pt x="28734" y="73272"/>
                </a:lnTo>
                <a:close/>
                <a:moveTo>
                  <a:pt x="50981" y="73218"/>
                </a:moveTo>
                <a:cubicBezTo>
                  <a:pt x="50953" y="73218"/>
                  <a:pt x="50923" y="73223"/>
                  <a:pt x="50890" y="73234"/>
                </a:cubicBezTo>
                <a:cubicBezTo>
                  <a:pt x="50738" y="73272"/>
                  <a:pt x="50663" y="73423"/>
                  <a:pt x="50663" y="73574"/>
                </a:cubicBezTo>
                <a:cubicBezTo>
                  <a:pt x="50663" y="73650"/>
                  <a:pt x="50701" y="73726"/>
                  <a:pt x="50776" y="73763"/>
                </a:cubicBezTo>
                <a:cubicBezTo>
                  <a:pt x="50814" y="73801"/>
                  <a:pt x="50890" y="73839"/>
                  <a:pt x="51003" y="73839"/>
                </a:cubicBezTo>
                <a:cubicBezTo>
                  <a:pt x="51154" y="73839"/>
                  <a:pt x="51268" y="73688"/>
                  <a:pt x="51268" y="73537"/>
                </a:cubicBezTo>
                <a:cubicBezTo>
                  <a:pt x="51268" y="73423"/>
                  <a:pt x="51230" y="73310"/>
                  <a:pt x="51154" y="73272"/>
                </a:cubicBezTo>
                <a:cubicBezTo>
                  <a:pt x="51101" y="73245"/>
                  <a:pt x="51047" y="73218"/>
                  <a:pt x="50981" y="73218"/>
                </a:cubicBezTo>
                <a:close/>
                <a:moveTo>
                  <a:pt x="88395" y="73348"/>
                </a:moveTo>
                <a:cubicBezTo>
                  <a:pt x="88168" y="73348"/>
                  <a:pt x="88017" y="73499"/>
                  <a:pt x="88055" y="73726"/>
                </a:cubicBezTo>
                <a:lnTo>
                  <a:pt x="88168" y="73839"/>
                </a:lnTo>
                <a:lnTo>
                  <a:pt x="88433" y="73839"/>
                </a:lnTo>
                <a:lnTo>
                  <a:pt x="88546" y="73726"/>
                </a:lnTo>
                <a:lnTo>
                  <a:pt x="88546" y="73461"/>
                </a:lnTo>
                <a:lnTo>
                  <a:pt x="88395" y="73348"/>
                </a:lnTo>
                <a:close/>
                <a:moveTo>
                  <a:pt x="30776" y="73499"/>
                </a:moveTo>
                <a:cubicBezTo>
                  <a:pt x="30663" y="73499"/>
                  <a:pt x="30587" y="73499"/>
                  <a:pt x="30511" y="73537"/>
                </a:cubicBezTo>
                <a:cubicBezTo>
                  <a:pt x="30474" y="73574"/>
                  <a:pt x="30436" y="73650"/>
                  <a:pt x="30436" y="73726"/>
                </a:cubicBezTo>
                <a:lnTo>
                  <a:pt x="30436" y="73763"/>
                </a:lnTo>
                <a:lnTo>
                  <a:pt x="30587" y="73877"/>
                </a:lnTo>
                <a:lnTo>
                  <a:pt x="30738" y="73877"/>
                </a:lnTo>
                <a:lnTo>
                  <a:pt x="30889" y="73763"/>
                </a:lnTo>
                <a:lnTo>
                  <a:pt x="30889" y="73612"/>
                </a:lnTo>
                <a:lnTo>
                  <a:pt x="30776" y="73499"/>
                </a:lnTo>
                <a:close/>
                <a:moveTo>
                  <a:pt x="20455" y="73688"/>
                </a:moveTo>
                <a:cubicBezTo>
                  <a:pt x="20341" y="73688"/>
                  <a:pt x="20266" y="73688"/>
                  <a:pt x="20190" y="73726"/>
                </a:cubicBezTo>
                <a:cubicBezTo>
                  <a:pt x="20114" y="73763"/>
                  <a:pt x="20076" y="73877"/>
                  <a:pt x="20076" y="73952"/>
                </a:cubicBezTo>
                <a:cubicBezTo>
                  <a:pt x="20076" y="74066"/>
                  <a:pt x="20114" y="74141"/>
                  <a:pt x="20228" y="74179"/>
                </a:cubicBezTo>
                <a:lnTo>
                  <a:pt x="20379" y="74028"/>
                </a:lnTo>
                <a:cubicBezTo>
                  <a:pt x="20455" y="73990"/>
                  <a:pt x="20530" y="73952"/>
                  <a:pt x="20530" y="73839"/>
                </a:cubicBezTo>
                <a:cubicBezTo>
                  <a:pt x="20530" y="73839"/>
                  <a:pt x="20530" y="73801"/>
                  <a:pt x="20530" y="73801"/>
                </a:cubicBezTo>
                <a:lnTo>
                  <a:pt x="20455" y="73688"/>
                </a:lnTo>
                <a:close/>
                <a:moveTo>
                  <a:pt x="75502" y="73801"/>
                </a:moveTo>
                <a:lnTo>
                  <a:pt x="75313" y="73952"/>
                </a:lnTo>
                <a:cubicBezTo>
                  <a:pt x="75313" y="73952"/>
                  <a:pt x="75276" y="73990"/>
                  <a:pt x="75238" y="74028"/>
                </a:cubicBezTo>
                <a:lnTo>
                  <a:pt x="75351" y="74179"/>
                </a:lnTo>
                <a:lnTo>
                  <a:pt x="75540" y="74179"/>
                </a:lnTo>
                <a:lnTo>
                  <a:pt x="75654" y="74066"/>
                </a:lnTo>
                <a:cubicBezTo>
                  <a:pt x="75654" y="74066"/>
                  <a:pt x="75654" y="74028"/>
                  <a:pt x="75654" y="74028"/>
                </a:cubicBezTo>
                <a:cubicBezTo>
                  <a:pt x="75654" y="73990"/>
                  <a:pt x="75654" y="73839"/>
                  <a:pt x="75502" y="73801"/>
                </a:cubicBezTo>
                <a:close/>
                <a:moveTo>
                  <a:pt x="26466" y="73726"/>
                </a:moveTo>
                <a:cubicBezTo>
                  <a:pt x="26390" y="73726"/>
                  <a:pt x="26277" y="73763"/>
                  <a:pt x="26277" y="73839"/>
                </a:cubicBezTo>
                <a:lnTo>
                  <a:pt x="26201" y="73915"/>
                </a:lnTo>
                <a:cubicBezTo>
                  <a:pt x="26201" y="74028"/>
                  <a:pt x="26239" y="74104"/>
                  <a:pt x="26277" y="74141"/>
                </a:cubicBezTo>
                <a:cubicBezTo>
                  <a:pt x="26343" y="74186"/>
                  <a:pt x="26423" y="74204"/>
                  <a:pt x="26500" y="74204"/>
                </a:cubicBezTo>
                <a:cubicBezTo>
                  <a:pt x="26555" y="74204"/>
                  <a:pt x="26608" y="74195"/>
                  <a:pt x="26655" y="74179"/>
                </a:cubicBezTo>
                <a:lnTo>
                  <a:pt x="26768" y="74104"/>
                </a:lnTo>
                <a:cubicBezTo>
                  <a:pt x="26806" y="74066"/>
                  <a:pt x="26806" y="74066"/>
                  <a:pt x="26806" y="74028"/>
                </a:cubicBezTo>
                <a:cubicBezTo>
                  <a:pt x="26806" y="73877"/>
                  <a:pt x="26617" y="73726"/>
                  <a:pt x="26466" y="73726"/>
                </a:cubicBezTo>
                <a:close/>
                <a:moveTo>
                  <a:pt x="42081" y="73763"/>
                </a:moveTo>
                <a:lnTo>
                  <a:pt x="41929" y="73877"/>
                </a:lnTo>
                <a:cubicBezTo>
                  <a:pt x="41929" y="73877"/>
                  <a:pt x="41929" y="73915"/>
                  <a:pt x="41929" y="73952"/>
                </a:cubicBezTo>
                <a:cubicBezTo>
                  <a:pt x="41891" y="73990"/>
                  <a:pt x="41891" y="74028"/>
                  <a:pt x="41891" y="74104"/>
                </a:cubicBezTo>
                <a:cubicBezTo>
                  <a:pt x="41891" y="74179"/>
                  <a:pt x="41929" y="74255"/>
                  <a:pt x="42043" y="74293"/>
                </a:cubicBezTo>
                <a:lnTo>
                  <a:pt x="42156" y="74255"/>
                </a:lnTo>
                <a:cubicBezTo>
                  <a:pt x="42232" y="74217"/>
                  <a:pt x="42383" y="74104"/>
                  <a:pt x="42383" y="73952"/>
                </a:cubicBezTo>
                <a:cubicBezTo>
                  <a:pt x="42383" y="73915"/>
                  <a:pt x="42383" y="73763"/>
                  <a:pt x="42081" y="73763"/>
                </a:cubicBezTo>
                <a:close/>
                <a:moveTo>
                  <a:pt x="54066" y="73877"/>
                </a:moveTo>
                <a:cubicBezTo>
                  <a:pt x="54028" y="73915"/>
                  <a:pt x="53952" y="73915"/>
                  <a:pt x="53839" y="73952"/>
                </a:cubicBezTo>
                <a:lnTo>
                  <a:pt x="53763" y="74066"/>
                </a:lnTo>
                <a:cubicBezTo>
                  <a:pt x="53763" y="74179"/>
                  <a:pt x="53801" y="74217"/>
                  <a:pt x="53801" y="74255"/>
                </a:cubicBezTo>
                <a:cubicBezTo>
                  <a:pt x="53801" y="74255"/>
                  <a:pt x="53801" y="74217"/>
                  <a:pt x="53801" y="74217"/>
                </a:cubicBezTo>
                <a:lnTo>
                  <a:pt x="53914" y="74406"/>
                </a:lnTo>
                <a:lnTo>
                  <a:pt x="53952" y="74406"/>
                </a:lnTo>
                <a:cubicBezTo>
                  <a:pt x="53990" y="74444"/>
                  <a:pt x="54066" y="74444"/>
                  <a:pt x="54141" y="74444"/>
                </a:cubicBezTo>
                <a:lnTo>
                  <a:pt x="54217" y="74406"/>
                </a:lnTo>
                <a:cubicBezTo>
                  <a:pt x="54292" y="74368"/>
                  <a:pt x="54406" y="74217"/>
                  <a:pt x="54406" y="74066"/>
                </a:cubicBezTo>
                <a:cubicBezTo>
                  <a:pt x="54406" y="73990"/>
                  <a:pt x="54368" y="73915"/>
                  <a:pt x="54255" y="73877"/>
                </a:cubicBezTo>
                <a:close/>
                <a:moveTo>
                  <a:pt x="83215" y="73461"/>
                </a:moveTo>
                <a:cubicBezTo>
                  <a:pt x="83140" y="73537"/>
                  <a:pt x="83102" y="73574"/>
                  <a:pt x="83102" y="73650"/>
                </a:cubicBezTo>
                <a:cubicBezTo>
                  <a:pt x="83064" y="73726"/>
                  <a:pt x="83026" y="73763"/>
                  <a:pt x="82988" y="73763"/>
                </a:cubicBezTo>
                <a:lnTo>
                  <a:pt x="83102" y="73990"/>
                </a:lnTo>
                <a:cubicBezTo>
                  <a:pt x="83064" y="73990"/>
                  <a:pt x="83026" y="73952"/>
                  <a:pt x="83026" y="73952"/>
                </a:cubicBezTo>
                <a:cubicBezTo>
                  <a:pt x="83026" y="73952"/>
                  <a:pt x="83026" y="73952"/>
                  <a:pt x="83026" y="73990"/>
                </a:cubicBezTo>
                <a:cubicBezTo>
                  <a:pt x="83026" y="74028"/>
                  <a:pt x="83026" y="74104"/>
                  <a:pt x="83064" y="74141"/>
                </a:cubicBezTo>
                <a:cubicBezTo>
                  <a:pt x="83102" y="74179"/>
                  <a:pt x="83140" y="74179"/>
                  <a:pt x="83177" y="74217"/>
                </a:cubicBezTo>
                <a:lnTo>
                  <a:pt x="83215" y="74217"/>
                </a:lnTo>
                <a:lnTo>
                  <a:pt x="83253" y="74255"/>
                </a:lnTo>
                <a:cubicBezTo>
                  <a:pt x="83329" y="74331"/>
                  <a:pt x="83480" y="74444"/>
                  <a:pt x="83669" y="74444"/>
                </a:cubicBezTo>
                <a:lnTo>
                  <a:pt x="83782" y="74368"/>
                </a:lnTo>
                <a:cubicBezTo>
                  <a:pt x="83782" y="74368"/>
                  <a:pt x="83782" y="74406"/>
                  <a:pt x="83782" y="74406"/>
                </a:cubicBezTo>
                <a:lnTo>
                  <a:pt x="83896" y="74293"/>
                </a:lnTo>
                <a:cubicBezTo>
                  <a:pt x="83934" y="74255"/>
                  <a:pt x="83934" y="74217"/>
                  <a:pt x="83934" y="74179"/>
                </a:cubicBezTo>
                <a:cubicBezTo>
                  <a:pt x="83934" y="74028"/>
                  <a:pt x="83820" y="73952"/>
                  <a:pt x="83745" y="73915"/>
                </a:cubicBezTo>
                <a:cubicBezTo>
                  <a:pt x="83707" y="73915"/>
                  <a:pt x="83707" y="73915"/>
                  <a:pt x="83669" y="73877"/>
                </a:cubicBezTo>
                <a:cubicBezTo>
                  <a:pt x="83669" y="73574"/>
                  <a:pt x="83480" y="73461"/>
                  <a:pt x="83329" y="73461"/>
                </a:cubicBezTo>
                <a:close/>
                <a:moveTo>
                  <a:pt x="53725" y="74217"/>
                </a:moveTo>
                <a:cubicBezTo>
                  <a:pt x="53650" y="74217"/>
                  <a:pt x="53536" y="74217"/>
                  <a:pt x="53498" y="74255"/>
                </a:cubicBezTo>
                <a:cubicBezTo>
                  <a:pt x="53347" y="74368"/>
                  <a:pt x="53385" y="74595"/>
                  <a:pt x="53650" y="74595"/>
                </a:cubicBezTo>
                <a:lnTo>
                  <a:pt x="53801" y="74482"/>
                </a:lnTo>
                <a:cubicBezTo>
                  <a:pt x="53801" y="74444"/>
                  <a:pt x="53801" y="74444"/>
                  <a:pt x="53839" y="74406"/>
                </a:cubicBezTo>
                <a:lnTo>
                  <a:pt x="53725" y="74217"/>
                </a:lnTo>
                <a:close/>
                <a:moveTo>
                  <a:pt x="43177" y="73915"/>
                </a:moveTo>
                <a:cubicBezTo>
                  <a:pt x="43026" y="73952"/>
                  <a:pt x="42950" y="74066"/>
                  <a:pt x="42874" y="74179"/>
                </a:cubicBezTo>
                <a:cubicBezTo>
                  <a:pt x="42837" y="74217"/>
                  <a:pt x="42837" y="74255"/>
                  <a:pt x="42799" y="74293"/>
                </a:cubicBezTo>
                <a:lnTo>
                  <a:pt x="42912" y="74482"/>
                </a:lnTo>
                <a:cubicBezTo>
                  <a:pt x="42950" y="74482"/>
                  <a:pt x="42950" y="74482"/>
                  <a:pt x="42988" y="74520"/>
                </a:cubicBezTo>
                <a:cubicBezTo>
                  <a:pt x="43026" y="74595"/>
                  <a:pt x="43139" y="74671"/>
                  <a:pt x="43290" y="74671"/>
                </a:cubicBezTo>
                <a:lnTo>
                  <a:pt x="43442" y="74557"/>
                </a:lnTo>
                <a:cubicBezTo>
                  <a:pt x="43442" y="74520"/>
                  <a:pt x="43442" y="74520"/>
                  <a:pt x="43479" y="74482"/>
                </a:cubicBezTo>
                <a:cubicBezTo>
                  <a:pt x="43555" y="74444"/>
                  <a:pt x="43631" y="74406"/>
                  <a:pt x="43668" y="74331"/>
                </a:cubicBezTo>
                <a:lnTo>
                  <a:pt x="43517" y="74179"/>
                </a:lnTo>
                <a:cubicBezTo>
                  <a:pt x="43517" y="74141"/>
                  <a:pt x="43479" y="74141"/>
                  <a:pt x="43479" y="74141"/>
                </a:cubicBezTo>
                <a:cubicBezTo>
                  <a:pt x="43442" y="74104"/>
                  <a:pt x="43404" y="74066"/>
                  <a:pt x="43366" y="74028"/>
                </a:cubicBezTo>
                <a:lnTo>
                  <a:pt x="43177" y="73915"/>
                </a:lnTo>
                <a:close/>
                <a:moveTo>
                  <a:pt x="39473" y="74209"/>
                </a:moveTo>
                <a:cubicBezTo>
                  <a:pt x="39327" y="74209"/>
                  <a:pt x="39234" y="74298"/>
                  <a:pt x="39169" y="74331"/>
                </a:cubicBezTo>
                <a:cubicBezTo>
                  <a:pt x="39132" y="74368"/>
                  <a:pt x="39132" y="74368"/>
                  <a:pt x="39094" y="74406"/>
                </a:cubicBezTo>
                <a:lnTo>
                  <a:pt x="39207" y="74633"/>
                </a:lnTo>
                <a:cubicBezTo>
                  <a:pt x="39265" y="74662"/>
                  <a:pt x="39322" y="74734"/>
                  <a:pt x="39446" y="74734"/>
                </a:cubicBezTo>
                <a:cubicBezTo>
                  <a:pt x="39485" y="74734"/>
                  <a:pt x="39531" y="74727"/>
                  <a:pt x="39585" y="74709"/>
                </a:cubicBezTo>
                <a:lnTo>
                  <a:pt x="39699" y="74595"/>
                </a:lnTo>
                <a:lnTo>
                  <a:pt x="39699" y="74331"/>
                </a:lnTo>
                <a:lnTo>
                  <a:pt x="39547" y="74217"/>
                </a:lnTo>
                <a:cubicBezTo>
                  <a:pt x="39521" y="74212"/>
                  <a:pt x="39496" y="74209"/>
                  <a:pt x="39473" y="74209"/>
                </a:cubicBezTo>
                <a:close/>
                <a:moveTo>
                  <a:pt x="70020" y="74406"/>
                </a:moveTo>
                <a:cubicBezTo>
                  <a:pt x="69945" y="74406"/>
                  <a:pt x="69718" y="74444"/>
                  <a:pt x="69718" y="74595"/>
                </a:cubicBezTo>
                <a:cubicBezTo>
                  <a:pt x="69718" y="74633"/>
                  <a:pt x="69718" y="74633"/>
                  <a:pt x="69718" y="74671"/>
                </a:cubicBezTo>
                <a:lnTo>
                  <a:pt x="69869" y="74746"/>
                </a:lnTo>
                <a:lnTo>
                  <a:pt x="69983" y="74746"/>
                </a:lnTo>
                <a:lnTo>
                  <a:pt x="70134" y="74671"/>
                </a:lnTo>
                <a:cubicBezTo>
                  <a:pt x="70134" y="74633"/>
                  <a:pt x="70172" y="74595"/>
                  <a:pt x="70172" y="74557"/>
                </a:cubicBezTo>
                <a:lnTo>
                  <a:pt x="70020" y="74406"/>
                </a:lnTo>
                <a:close/>
                <a:moveTo>
                  <a:pt x="64765" y="74406"/>
                </a:moveTo>
                <a:lnTo>
                  <a:pt x="64614" y="74520"/>
                </a:lnTo>
                <a:cubicBezTo>
                  <a:pt x="64614" y="74482"/>
                  <a:pt x="64614" y="74482"/>
                  <a:pt x="64614" y="74482"/>
                </a:cubicBezTo>
                <a:lnTo>
                  <a:pt x="64500" y="74595"/>
                </a:lnTo>
                <a:cubicBezTo>
                  <a:pt x="64500" y="74633"/>
                  <a:pt x="64500" y="74633"/>
                  <a:pt x="64500" y="74633"/>
                </a:cubicBezTo>
                <a:cubicBezTo>
                  <a:pt x="64500" y="74709"/>
                  <a:pt x="64500" y="74860"/>
                  <a:pt x="64652" y="74860"/>
                </a:cubicBezTo>
                <a:lnTo>
                  <a:pt x="64803" y="74746"/>
                </a:lnTo>
                <a:lnTo>
                  <a:pt x="64803" y="74746"/>
                </a:lnTo>
                <a:cubicBezTo>
                  <a:pt x="64803" y="74784"/>
                  <a:pt x="64765" y="74822"/>
                  <a:pt x="64803" y="74822"/>
                </a:cubicBezTo>
                <a:cubicBezTo>
                  <a:pt x="64841" y="74784"/>
                  <a:pt x="64954" y="74784"/>
                  <a:pt x="64992" y="74671"/>
                </a:cubicBezTo>
                <a:lnTo>
                  <a:pt x="64879" y="74520"/>
                </a:lnTo>
                <a:lnTo>
                  <a:pt x="64879" y="74520"/>
                </a:lnTo>
                <a:cubicBezTo>
                  <a:pt x="64879" y="74520"/>
                  <a:pt x="64916" y="74557"/>
                  <a:pt x="64916" y="74557"/>
                </a:cubicBezTo>
                <a:cubicBezTo>
                  <a:pt x="64916" y="74520"/>
                  <a:pt x="64879" y="74444"/>
                  <a:pt x="64765" y="74406"/>
                </a:cubicBezTo>
                <a:close/>
                <a:moveTo>
                  <a:pt x="8091" y="74520"/>
                </a:moveTo>
                <a:lnTo>
                  <a:pt x="7940" y="74633"/>
                </a:lnTo>
                <a:lnTo>
                  <a:pt x="7940" y="74784"/>
                </a:lnTo>
                <a:lnTo>
                  <a:pt x="8091" y="74898"/>
                </a:lnTo>
                <a:cubicBezTo>
                  <a:pt x="8125" y="74909"/>
                  <a:pt x="8155" y="74913"/>
                  <a:pt x="8181" y="74913"/>
                </a:cubicBezTo>
                <a:cubicBezTo>
                  <a:pt x="8246" y="74913"/>
                  <a:pt x="8292" y="74887"/>
                  <a:pt x="8318" y="74860"/>
                </a:cubicBezTo>
                <a:cubicBezTo>
                  <a:pt x="8356" y="74822"/>
                  <a:pt x="8432" y="74746"/>
                  <a:pt x="8432" y="74671"/>
                </a:cubicBezTo>
                <a:lnTo>
                  <a:pt x="8394" y="74633"/>
                </a:lnTo>
                <a:lnTo>
                  <a:pt x="8280" y="74520"/>
                </a:lnTo>
                <a:close/>
                <a:moveTo>
                  <a:pt x="58640" y="74709"/>
                </a:moveTo>
                <a:cubicBezTo>
                  <a:pt x="58489" y="74709"/>
                  <a:pt x="58376" y="74784"/>
                  <a:pt x="58376" y="74898"/>
                </a:cubicBezTo>
                <a:lnTo>
                  <a:pt x="58527" y="74898"/>
                </a:lnTo>
                <a:cubicBezTo>
                  <a:pt x="58527" y="74935"/>
                  <a:pt x="58527" y="74935"/>
                  <a:pt x="58527" y="74935"/>
                </a:cubicBezTo>
                <a:lnTo>
                  <a:pt x="58716" y="74935"/>
                </a:lnTo>
                <a:cubicBezTo>
                  <a:pt x="58716" y="74935"/>
                  <a:pt x="58716" y="74935"/>
                  <a:pt x="58716" y="74898"/>
                </a:cubicBezTo>
                <a:lnTo>
                  <a:pt x="58867" y="74898"/>
                </a:lnTo>
                <a:cubicBezTo>
                  <a:pt x="58867" y="74860"/>
                  <a:pt x="58829" y="74784"/>
                  <a:pt x="58754" y="74746"/>
                </a:cubicBezTo>
                <a:cubicBezTo>
                  <a:pt x="58716" y="74746"/>
                  <a:pt x="58678" y="74709"/>
                  <a:pt x="58640" y="74709"/>
                </a:cubicBezTo>
                <a:close/>
                <a:moveTo>
                  <a:pt x="46277" y="74671"/>
                </a:moveTo>
                <a:lnTo>
                  <a:pt x="46164" y="74784"/>
                </a:lnTo>
                <a:lnTo>
                  <a:pt x="46164" y="74898"/>
                </a:lnTo>
                <a:lnTo>
                  <a:pt x="46277" y="75011"/>
                </a:lnTo>
                <a:cubicBezTo>
                  <a:pt x="46315" y="75049"/>
                  <a:pt x="46353" y="75049"/>
                  <a:pt x="46391" y="75049"/>
                </a:cubicBezTo>
                <a:lnTo>
                  <a:pt x="46542" y="74898"/>
                </a:lnTo>
                <a:cubicBezTo>
                  <a:pt x="46542" y="74860"/>
                  <a:pt x="46542" y="74784"/>
                  <a:pt x="46466" y="74709"/>
                </a:cubicBezTo>
                <a:cubicBezTo>
                  <a:pt x="46428" y="74671"/>
                  <a:pt x="46353" y="74671"/>
                  <a:pt x="46277" y="74671"/>
                </a:cubicBezTo>
                <a:close/>
                <a:moveTo>
                  <a:pt x="43101" y="74671"/>
                </a:moveTo>
                <a:lnTo>
                  <a:pt x="42912" y="74784"/>
                </a:lnTo>
                <a:cubicBezTo>
                  <a:pt x="42912" y="74822"/>
                  <a:pt x="42912" y="74860"/>
                  <a:pt x="42874" y="74898"/>
                </a:cubicBezTo>
                <a:lnTo>
                  <a:pt x="42988" y="75087"/>
                </a:lnTo>
                <a:lnTo>
                  <a:pt x="43064" y="75087"/>
                </a:lnTo>
                <a:cubicBezTo>
                  <a:pt x="43117" y="75113"/>
                  <a:pt x="43170" y="75140"/>
                  <a:pt x="43251" y="75140"/>
                </a:cubicBezTo>
                <a:cubicBezTo>
                  <a:pt x="43284" y="75140"/>
                  <a:pt x="43322" y="75136"/>
                  <a:pt x="43366" y="75124"/>
                </a:cubicBezTo>
                <a:lnTo>
                  <a:pt x="43479" y="75049"/>
                </a:lnTo>
                <a:cubicBezTo>
                  <a:pt x="43479" y="75011"/>
                  <a:pt x="43479" y="74973"/>
                  <a:pt x="43479" y="74935"/>
                </a:cubicBezTo>
                <a:cubicBezTo>
                  <a:pt x="43479" y="74746"/>
                  <a:pt x="43290" y="74709"/>
                  <a:pt x="43177" y="74709"/>
                </a:cubicBezTo>
                <a:cubicBezTo>
                  <a:pt x="43139" y="74709"/>
                  <a:pt x="43101" y="74709"/>
                  <a:pt x="43101" y="74671"/>
                </a:cubicBezTo>
                <a:close/>
                <a:moveTo>
                  <a:pt x="14027" y="74822"/>
                </a:moveTo>
                <a:cubicBezTo>
                  <a:pt x="13914" y="74822"/>
                  <a:pt x="13800" y="74822"/>
                  <a:pt x="13725" y="75011"/>
                </a:cubicBezTo>
                <a:lnTo>
                  <a:pt x="13800" y="75238"/>
                </a:lnTo>
                <a:cubicBezTo>
                  <a:pt x="13874" y="75238"/>
                  <a:pt x="14019" y="75238"/>
                  <a:pt x="14096" y="75029"/>
                </a:cubicBezTo>
                <a:lnTo>
                  <a:pt x="14096" y="75029"/>
                </a:lnTo>
                <a:lnTo>
                  <a:pt x="14103" y="75049"/>
                </a:lnTo>
                <a:cubicBezTo>
                  <a:pt x="14103" y="75049"/>
                  <a:pt x="14103" y="75011"/>
                  <a:pt x="14103" y="75011"/>
                </a:cubicBezTo>
                <a:cubicBezTo>
                  <a:pt x="14101" y="75017"/>
                  <a:pt x="14099" y="75023"/>
                  <a:pt x="14096" y="75029"/>
                </a:cubicBezTo>
                <a:lnTo>
                  <a:pt x="14096" y="75029"/>
                </a:lnTo>
                <a:lnTo>
                  <a:pt x="14027" y="74822"/>
                </a:lnTo>
                <a:close/>
                <a:moveTo>
                  <a:pt x="35578" y="74066"/>
                </a:moveTo>
                <a:lnTo>
                  <a:pt x="35389" y="74141"/>
                </a:lnTo>
                <a:cubicBezTo>
                  <a:pt x="35351" y="74179"/>
                  <a:pt x="35351" y="74217"/>
                  <a:pt x="35313" y="74255"/>
                </a:cubicBezTo>
                <a:lnTo>
                  <a:pt x="35275" y="74293"/>
                </a:lnTo>
                <a:cubicBezTo>
                  <a:pt x="35200" y="74444"/>
                  <a:pt x="35313" y="74520"/>
                  <a:pt x="35389" y="74557"/>
                </a:cubicBezTo>
                <a:lnTo>
                  <a:pt x="35389" y="74633"/>
                </a:lnTo>
                <a:cubicBezTo>
                  <a:pt x="35389" y="74671"/>
                  <a:pt x="35389" y="74709"/>
                  <a:pt x="35389" y="74784"/>
                </a:cubicBezTo>
                <a:lnTo>
                  <a:pt x="35389" y="74860"/>
                </a:lnTo>
                <a:cubicBezTo>
                  <a:pt x="35389" y="74898"/>
                  <a:pt x="35389" y="75011"/>
                  <a:pt x="35502" y="75011"/>
                </a:cubicBezTo>
                <a:cubicBezTo>
                  <a:pt x="35521" y="75030"/>
                  <a:pt x="35540" y="75039"/>
                  <a:pt x="35563" y="75039"/>
                </a:cubicBezTo>
                <a:cubicBezTo>
                  <a:pt x="35587" y="75039"/>
                  <a:pt x="35615" y="75030"/>
                  <a:pt x="35653" y="75011"/>
                </a:cubicBezTo>
                <a:cubicBezTo>
                  <a:pt x="35691" y="74973"/>
                  <a:pt x="35729" y="74973"/>
                  <a:pt x="35767" y="74935"/>
                </a:cubicBezTo>
                <a:cubicBezTo>
                  <a:pt x="35927" y="74855"/>
                  <a:pt x="36087" y="74775"/>
                  <a:pt x="36288" y="74775"/>
                </a:cubicBezTo>
                <a:cubicBezTo>
                  <a:pt x="36371" y="74775"/>
                  <a:pt x="36461" y="74789"/>
                  <a:pt x="36561" y="74822"/>
                </a:cubicBezTo>
                <a:lnTo>
                  <a:pt x="36679" y="74751"/>
                </a:lnTo>
                <a:lnTo>
                  <a:pt x="36679" y="74751"/>
                </a:lnTo>
                <a:lnTo>
                  <a:pt x="36712" y="74784"/>
                </a:lnTo>
                <a:cubicBezTo>
                  <a:pt x="36598" y="74822"/>
                  <a:pt x="36561" y="74898"/>
                  <a:pt x="36561" y="74973"/>
                </a:cubicBezTo>
                <a:cubicBezTo>
                  <a:pt x="36561" y="74973"/>
                  <a:pt x="36561" y="75011"/>
                  <a:pt x="36561" y="75011"/>
                </a:cubicBezTo>
                <a:lnTo>
                  <a:pt x="36636" y="75238"/>
                </a:lnTo>
                <a:cubicBezTo>
                  <a:pt x="36712" y="75238"/>
                  <a:pt x="36787" y="75238"/>
                  <a:pt x="36863" y="75162"/>
                </a:cubicBezTo>
                <a:cubicBezTo>
                  <a:pt x="36976" y="75087"/>
                  <a:pt x="37014" y="74973"/>
                  <a:pt x="37014" y="74860"/>
                </a:cubicBezTo>
                <a:cubicBezTo>
                  <a:pt x="37014" y="74746"/>
                  <a:pt x="36939" y="74709"/>
                  <a:pt x="36939" y="74709"/>
                </a:cubicBezTo>
                <a:cubicBezTo>
                  <a:pt x="36901" y="74709"/>
                  <a:pt x="36863" y="74699"/>
                  <a:pt x="36821" y="74699"/>
                </a:cubicBezTo>
                <a:cubicBezTo>
                  <a:pt x="36797" y="74699"/>
                  <a:pt x="36773" y="74702"/>
                  <a:pt x="36747" y="74710"/>
                </a:cubicBezTo>
                <a:lnTo>
                  <a:pt x="36747" y="74710"/>
                </a:lnTo>
                <a:lnTo>
                  <a:pt x="36750" y="74709"/>
                </a:lnTo>
                <a:cubicBezTo>
                  <a:pt x="36750" y="74671"/>
                  <a:pt x="36750" y="74633"/>
                  <a:pt x="36750" y="74595"/>
                </a:cubicBezTo>
                <a:cubicBezTo>
                  <a:pt x="36750" y="74444"/>
                  <a:pt x="36674" y="74141"/>
                  <a:pt x="36183" y="74104"/>
                </a:cubicBezTo>
                <a:cubicBezTo>
                  <a:pt x="36107" y="74104"/>
                  <a:pt x="36031" y="74141"/>
                  <a:pt x="35993" y="74179"/>
                </a:cubicBezTo>
                <a:cubicBezTo>
                  <a:pt x="35880" y="74141"/>
                  <a:pt x="35767" y="74104"/>
                  <a:pt x="35691" y="74104"/>
                </a:cubicBezTo>
                <a:cubicBezTo>
                  <a:pt x="35653" y="74104"/>
                  <a:pt x="35615" y="74066"/>
                  <a:pt x="35578" y="74066"/>
                </a:cubicBezTo>
                <a:close/>
                <a:moveTo>
                  <a:pt x="85036" y="74882"/>
                </a:moveTo>
                <a:cubicBezTo>
                  <a:pt x="85014" y="74882"/>
                  <a:pt x="84988" y="74887"/>
                  <a:pt x="84954" y="74898"/>
                </a:cubicBezTo>
                <a:lnTo>
                  <a:pt x="84841" y="75011"/>
                </a:lnTo>
                <a:lnTo>
                  <a:pt x="84841" y="75124"/>
                </a:lnTo>
                <a:lnTo>
                  <a:pt x="84954" y="75238"/>
                </a:lnTo>
                <a:cubicBezTo>
                  <a:pt x="84992" y="75238"/>
                  <a:pt x="85030" y="75276"/>
                  <a:pt x="85068" y="75276"/>
                </a:cubicBezTo>
                <a:lnTo>
                  <a:pt x="85257" y="75124"/>
                </a:lnTo>
                <a:cubicBezTo>
                  <a:pt x="85257" y="75049"/>
                  <a:pt x="85219" y="74973"/>
                  <a:pt x="85143" y="74935"/>
                </a:cubicBezTo>
                <a:cubicBezTo>
                  <a:pt x="85117" y="74909"/>
                  <a:pt x="85090" y="74882"/>
                  <a:pt x="85036" y="74882"/>
                </a:cubicBezTo>
                <a:close/>
                <a:moveTo>
                  <a:pt x="48092" y="75011"/>
                </a:moveTo>
                <a:lnTo>
                  <a:pt x="47903" y="75124"/>
                </a:lnTo>
                <a:cubicBezTo>
                  <a:pt x="47903" y="75162"/>
                  <a:pt x="47903" y="75162"/>
                  <a:pt x="47865" y="75200"/>
                </a:cubicBezTo>
                <a:lnTo>
                  <a:pt x="47979" y="75389"/>
                </a:lnTo>
                <a:lnTo>
                  <a:pt x="48092" y="75389"/>
                </a:lnTo>
                <a:lnTo>
                  <a:pt x="48205" y="75351"/>
                </a:lnTo>
                <a:cubicBezTo>
                  <a:pt x="48243" y="75314"/>
                  <a:pt x="48281" y="75238"/>
                  <a:pt x="48281" y="75162"/>
                </a:cubicBezTo>
                <a:cubicBezTo>
                  <a:pt x="48281" y="75124"/>
                  <a:pt x="48243" y="75049"/>
                  <a:pt x="48092" y="75011"/>
                </a:cubicBezTo>
                <a:close/>
                <a:moveTo>
                  <a:pt x="18375" y="75124"/>
                </a:moveTo>
                <a:cubicBezTo>
                  <a:pt x="18300" y="75124"/>
                  <a:pt x="18262" y="75162"/>
                  <a:pt x="18224" y="75162"/>
                </a:cubicBezTo>
                <a:cubicBezTo>
                  <a:pt x="18186" y="75200"/>
                  <a:pt x="18148" y="75238"/>
                  <a:pt x="18148" y="75314"/>
                </a:cubicBezTo>
                <a:lnTo>
                  <a:pt x="18148" y="75351"/>
                </a:lnTo>
                <a:lnTo>
                  <a:pt x="18224" y="75389"/>
                </a:lnTo>
                <a:cubicBezTo>
                  <a:pt x="18224" y="75389"/>
                  <a:pt x="18224" y="75351"/>
                  <a:pt x="18224" y="75351"/>
                </a:cubicBezTo>
                <a:lnTo>
                  <a:pt x="18337" y="75465"/>
                </a:lnTo>
                <a:lnTo>
                  <a:pt x="18451" y="75465"/>
                </a:lnTo>
                <a:lnTo>
                  <a:pt x="18564" y="75427"/>
                </a:lnTo>
                <a:cubicBezTo>
                  <a:pt x="18602" y="75389"/>
                  <a:pt x="18602" y="75351"/>
                  <a:pt x="18602" y="75314"/>
                </a:cubicBezTo>
                <a:cubicBezTo>
                  <a:pt x="18602" y="75200"/>
                  <a:pt x="18489" y="75124"/>
                  <a:pt x="18375" y="75124"/>
                </a:cubicBezTo>
                <a:close/>
                <a:moveTo>
                  <a:pt x="10171" y="75049"/>
                </a:moveTo>
                <a:lnTo>
                  <a:pt x="9982" y="75087"/>
                </a:lnTo>
                <a:cubicBezTo>
                  <a:pt x="9944" y="75087"/>
                  <a:pt x="9944" y="75124"/>
                  <a:pt x="9906" y="75124"/>
                </a:cubicBezTo>
                <a:cubicBezTo>
                  <a:pt x="9831" y="75124"/>
                  <a:pt x="9604" y="75162"/>
                  <a:pt x="9642" y="75389"/>
                </a:cubicBezTo>
                <a:lnTo>
                  <a:pt x="9679" y="75427"/>
                </a:lnTo>
                <a:cubicBezTo>
                  <a:pt x="9727" y="75499"/>
                  <a:pt x="9790" y="75525"/>
                  <a:pt x="9869" y="75525"/>
                </a:cubicBezTo>
                <a:cubicBezTo>
                  <a:pt x="9914" y="75525"/>
                  <a:pt x="9964" y="75516"/>
                  <a:pt x="10020" y="75503"/>
                </a:cubicBezTo>
                <a:cubicBezTo>
                  <a:pt x="10133" y="75465"/>
                  <a:pt x="10284" y="75389"/>
                  <a:pt x="10284" y="75238"/>
                </a:cubicBezTo>
                <a:cubicBezTo>
                  <a:pt x="10284" y="75162"/>
                  <a:pt x="10246" y="75124"/>
                  <a:pt x="10171" y="75049"/>
                </a:cubicBezTo>
                <a:close/>
                <a:moveTo>
                  <a:pt x="54330" y="75087"/>
                </a:moveTo>
                <a:lnTo>
                  <a:pt x="54179" y="75200"/>
                </a:lnTo>
                <a:cubicBezTo>
                  <a:pt x="54141" y="75389"/>
                  <a:pt x="54255" y="75503"/>
                  <a:pt x="54406" y="75540"/>
                </a:cubicBezTo>
                <a:lnTo>
                  <a:pt x="54557" y="75427"/>
                </a:lnTo>
                <a:lnTo>
                  <a:pt x="54595" y="75427"/>
                </a:lnTo>
                <a:cubicBezTo>
                  <a:pt x="54595" y="75389"/>
                  <a:pt x="54633" y="75314"/>
                  <a:pt x="54633" y="75238"/>
                </a:cubicBezTo>
                <a:cubicBezTo>
                  <a:pt x="54633" y="75238"/>
                  <a:pt x="54633" y="75200"/>
                  <a:pt x="54633" y="75200"/>
                </a:cubicBezTo>
                <a:lnTo>
                  <a:pt x="54481" y="75087"/>
                </a:lnTo>
                <a:close/>
                <a:moveTo>
                  <a:pt x="55947" y="75233"/>
                </a:moveTo>
                <a:cubicBezTo>
                  <a:pt x="55685" y="75233"/>
                  <a:pt x="55650" y="75396"/>
                  <a:pt x="55616" y="75465"/>
                </a:cubicBezTo>
                <a:lnTo>
                  <a:pt x="55653" y="75540"/>
                </a:lnTo>
                <a:cubicBezTo>
                  <a:pt x="55725" y="75612"/>
                  <a:pt x="55782" y="75639"/>
                  <a:pt x="55833" y="75639"/>
                </a:cubicBezTo>
                <a:cubicBezTo>
                  <a:pt x="55863" y="75639"/>
                  <a:pt x="55890" y="75630"/>
                  <a:pt x="55918" y="75616"/>
                </a:cubicBezTo>
                <a:cubicBezTo>
                  <a:pt x="56032" y="75616"/>
                  <a:pt x="56107" y="75540"/>
                  <a:pt x="56145" y="75389"/>
                </a:cubicBezTo>
                <a:lnTo>
                  <a:pt x="56032" y="75238"/>
                </a:lnTo>
                <a:cubicBezTo>
                  <a:pt x="56001" y="75235"/>
                  <a:pt x="55973" y="75233"/>
                  <a:pt x="55947" y="75233"/>
                </a:cubicBezTo>
                <a:close/>
                <a:moveTo>
                  <a:pt x="17392" y="75238"/>
                </a:moveTo>
                <a:lnTo>
                  <a:pt x="17241" y="75351"/>
                </a:lnTo>
                <a:cubicBezTo>
                  <a:pt x="17203" y="75540"/>
                  <a:pt x="17317" y="75654"/>
                  <a:pt x="17468" y="75692"/>
                </a:cubicBezTo>
                <a:lnTo>
                  <a:pt x="17581" y="75578"/>
                </a:lnTo>
                <a:lnTo>
                  <a:pt x="17581" y="75578"/>
                </a:lnTo>
                <a:cubicBezTo>
                  <a:pt x="17732" y="75540"/>
                  <a:pt x="17770" y="75465"/>
                  <a:pt x="17770" y="75427"/>
                </a:cubicBezTo>
                <a:cubicBezTo>
                  <a:pt x="17770" y="75389"/>
                  <a:pt x="17770" y="75351"/>
                  <a:pt x="17732" y="75314"/>
                </a:cubicBezTo>
                <a:lnTo>
                  <a:pt x="17619" y="75238"/>
                </a:lnTo>
                <a:close/>
                <a:moveTo>
                  <a:pt x="47600" y="75238"/>
                </a:moveTo>
                <a:cubicBezTo>
                  <a:pt x="47525" y="75238"/>
                  <a:pt x="47449" y="75238"/>
                  <a:pt x="47374" y="75276"/>
                </a:cubicBezTo>
                <a:cubicBezTo>
                  <a:pt x="47298" y="75314"/>
                  <a:pt x="47222" y="75427"/>
                  <a:pt x="47222" y="75503"/>
                </a:cubicBezTo>
                <a:cubicBezTo>
                  <a:pt x="47222" y="75616"/>
                  <a:pt x="47298" y="75692"/>
                  <a:pt x="47411" y="75729"/>
                </a:cubicBezTo>
                <a:lnTo>
                  <a:pt x="47563" y="75692"/>
                </a:lnTo>
                <a:cubicBezTo>
                  <a:pt x="47563" y="75692"/>
                  <a:pt x="47600" y="75654"/>
                  <a:pt x="47600" y="75654"/>
                </a:cubicBezTo>
                <a:cubicBezTo>
                  <a:pt x="47676" y="75616"/>
                  <a:pt x="47752" y="75578"/>
                  <a:pt x="47752" y="75465"/>
                </a:cubicBezTo>
                <a:cubicBezTo>
                  <a:pt x="47752" y="75427"/>
                  <a:pt x="47714" y="75389"/>
                  <a:pt x="47676" y="75314"/>
                </a:cubicBezTo>
                <a:lnTo>
                  <a:pt x="47600" y="75238"/>
                </a:lnTo>
                <a:close/>
                <a:moveTo>
                  <a:pt x="8460" y="75346"/>
                </a:moveTo>
                <a:cubicBezTo>
                  <a:pt x="8198" y="75346"/>
                  <a:pt x="8164" y="75506"/>
                  <a:pt x="8129" y="75540"/>
                </a:cubicBezTo>
                <a:lnTo>
                  <a:pt x="8167" y="75654"/>
                </a:lnTo>
                <a:cubicBezTo>
                  <a:pt x="8222" y="75709"/>
                  <a:pt x="8318" y="75744"/>
                  <a:pt x="8410" y="75744"/>
                </a:cubicBezTo>
                <a:cubicBezTo>
                  <a:pt x="8444" y="75744"/>
                  <a:pt x="8477" y="75740"/>
                  <a:pt x="8507" y="75729"/>
                </a:cubicBezTo>
                <a:cubicBezTo>
                  <a:pt x="8583" y="75692"/>
                  <a:pt x="8659" y="75616"/>
                  <a:pt x="8659" y="75503"/>
                </a:cubicBezTo>
                <a:cubicBezTo>
                  <a:pt x="8659" y="75503"/>
                  <a:pt x="8659" y="75465"/>
                  <a:pt x="8659" y="75465"/>
                </a:cubicBezTo>
                <a:lnTo>
                  <a:pt x="8545" y="75351"/>
                </a:lnTo>
                <a:cubicBezTo>
                  <a:pt x="8514" y="75348"/>
                  <a:pt x="8486" y="75346"/>
                  <a:pt x="8460" y="75346"/>
                </a:cubicBezTo>
                <a:close/>
                <a:moveTo>
                  <a:pt x="63872" y="75493"/>
                </a:moveTo>
                <a:cubicBezTo>
                  <a:pt x="63820" y="75493"/>
                  <a:pt x="63763" y="75503"/>
                  <a:pt x="63706" y="75540"/>
                </a:cubicBezTo>
                <a:lnTo>
                  <a:pt x="63744" y="75729"/>
                </a:lnTo>
                <a:cubicBezTo>
                  <a:pt x="63706" y="75729"/>
                  <a:pt x="63669" y="75692"/>
                  <a:pt x="63669" y="75654"/>
                </a:cubicBezTo>
                <a:cubicBezTo>
                  <a:pt x="63669" y="75616"/>
                  <a:pt x="63669" y="75616"/>
                  <a:pt x="63669" y="75616"/>
                </a:cubicBezTo>
                <a:cubicBezTo>
                  <a:pt x="63669" y="75654"/>
                  <a:pt x="63631" y="75729"/>
                  <a:pt x="63631" y="75805"/>
                </a:cubicBezTo>
                <a:lnTo>
                  <a:pt x="63744" y="75881"/>
                </a:lnTo>
                <a:cubicBezTo>
                  <a:pt x="63808" y="75895"/>
                  <a:pt x="63865" y="75901"/>
                  <a:pt x="63916" y="75901"/>
                </a:cubicBezTo>
                <a:cubicBezTo>
                  <a:pt x="64140" y="75901"/>
                  <a:pt x="64257" y="75784"/>
                  <a:pt x="64349" y="75692"/>
                </a:cubicBezTo>
                <a:lnTo>
                  <a:pt x="64198" y="75503"/>
                </a:lnTo>
                <a:cubicBezTo>
                  <a:pt x="64160" y="75521"/>
                  <a:pt x="64122" y="75531"/>
                  <a:pt x="64089" y="75531"/>
                </a:cubicBezTo>
                <a:cubicBezTo>
                  <a:pt x="64056" y="75531"/>
                  <a:pt x="64028" y="75521"/>
                  <a:pt x="64009" y="75503"/>
                </a:cubicBezTo>
                <a:cubicBezTo>
                  <a:pt x="63971" y="75503"/>
                  <a:pt x="63924" y="75493"/>
                  <a:pt x="63872" y="75493"/>
                </a:cubicBezTo>
                <a:close/>
                <a:moveTo>
                  <a:pt x="21059" y="75540"/>
                </a:moveTo>
                <a:lnTo>
                  <a:pt x="20908" y="75692"/>
                </a:lnTo>
                <a:lnTo>
                  <a:pt x="20908" y="75767"/>
                </a:lnTo>
                <a:lnTo>
                  <a:pt x="21059" y="75881"/>
                </a:lnTo>
                <a:cubicBezTo>
                  <a:pt x="21059" y="75918"/>
                  <a:pt x="21135" y="75956"/>
                  <a:pt x="21249" y="75956"/>
                </a:cubicBezTo>
                <a:lnTo>
                  <a:pt x="21362" y="75843"/>
                </a:lnTo>
                <a:lnTo>
                  <a:pt x="21362" y="75692"/>
                </a:lnTo>
                <a:lnTo>
                  <a:pt x="21249" y="75540"/>
                </a:lnTo>
                <a:close/>
                <a:moveTo>
                  <a:pt x="32364" y="75616"/>
                </a:moveTo>
                <a:lnTo>
                  <a:pt x="32251" y="75729"/>
                </a:lnTo>
                <a:lnTo>
                  <a:pt x="32251" y="75881"/>
                </a:lnTo>
                <a:lnTo>
                  <a:pt x="32364" y="75994"/>
                </a:lnTo>
                <a:cubicBezTo>
                  <a:pt x="32477" y="75994"/>
                  <a:pt x="32553" y="75994"/>
                  <a:pt x="32629" y="75956"/>
                </a:cubicBezTo>
                <a:cubicBezTo>
                  <a:pt x="32666" y="75918"/>
                  <a:pt x="32704" y="75843"/>
                  <a:pt x="32704" y="75767"/>
                </a:cubicBezTo>
                <a:lnTo>
                  <a:pt x="32704" y="75729"/>
                </a:lnTo>
                <a:lnTo>
                  <a:pt x="32553" y="75616"/>
                </a:lnTo>
                <a:close/>
                <a:moveTo>
                  <a:pt x="18678" y="75654"/>
                </a:moveTo>
                <a:cubicBezTo>
                  <a:pt x="18602" y="75692"/>
                  <a:pt x="18375" y="75729"/>
                  <a:pt x="18375" y="75918"/>
                </a:cubicBezTo>
                <a:lnTo>
                  <a:pt x="18375" y="75956"/>
                </a:lnTo>
                <a:lnTo>
                  <a:pt x="18526" y="76032"/>
                </a:lnTo>
                <a:cubicBezTo>
                  <a:pt x="18547" y="76037"/>
                  <a:pt x="18567" y="76039"/>
                  <a:pt x="18585" y="76039"/>
                </a:cubicBezTo>
                <a:cubicBezTo>
                  <a:pt x="18698" y="76039"/>
                  <a:pt x="18758" y="75951"/>
                  <a:pt x="18791" y="75918"/>
                </a:cubicBezTo>
                <a:cubicBezTo>
                  <a:pt x="18791" y="75918"/>
                  <a:pt x="18829" y="75881"/>
                  <a:pt x="18829" y="75881"/>
                </a:cubicBezTo>
                <a:lnTo>
                  <a:pt x="18715" y="75654"/>
                </a:lnTo>
                <a:close/>
                <a:moveTo>
                  <a:pt x="17052" y="75767"/>
                </a:moveTo>
                <a:lnTo>
                  <a:pt x="16938" y="75881"/>
                </a:lnTo>
                <a:lnTo>
                  <a:pt x="16938" y="76032"/>
                </a:lnTo>
                <a:lnTo>
                  <a:pt x="17090" y="76145"/>
                </a:lnTo>
                <a:lnTo>
                  <a:pt x="17241" y="76145"/>
                </a:lnTo>
                <a:lnTo>
                  <a:pt x="17392" y="76032"/>
                </a:lnTo>
                <a:lnTo>
                  <a:pt x="17392" y="75918"/>
                </a:lnTo>
                <a:lnTo>
                  <a:pt x="17279" y="75805"/>
                </a:lnTo>
                <a:cubicBezTo>
                  <a:pt x="17241" y="75805"/>
                  <a:pt x="17165" y="75767"/>
                  <a:pt x="17052" y="75767"/>
                </a:cubicBezTo>
                <a:close/>
                <a:moveTo>
                  <a:pt x="20455" y="75805"/>
                </a:moveTo>
                <a:cubicBezTo>
                  <a:pt x="20266" y="75843"/>
                  <a:pt x="20152" y="75994"/>
                  <a:pt x="20190" y="76145"/>
                </a:cubicBezTo>
                <a:lnTo>
                  <a:pt x="20341" y="76221"/>
                </a:lnTo>
                <a:cubicBezTo>
                  <a:pt x="20354" y="76208"/>
                  <a:pt x="20366" y="76204"/>
                  <a:pt x="20379" y="76204"/>
                </a:cubicBezTo>
                <a:cubicBezTo>
                  <a:pt x="20404" y="76204"/>
                  <a:pt x="20429" y="76221"/>
                  <a:pt x="20455" y="76221"/>
                </a:cubicBezTo>
                <a:cubicBezTo>
                  <a:pt x="20530" y="76221"/>
                  <a:pt x="20644" y="76221"/>
                  <a:pt x="20719" y="76145"/>
                </a:cubicBezTo>
                <a:cubicBezTo>
                  <a:pt x="20757" y="76145"/>
                  <a:pt x="20795" y="76070"/>
                  <a:pt x="20795" y="76032"/>
                </a:cubicBezTo>
                <a:cubicBezTo>
                  <a:pt x="20795" y="75994"/>
                  <a:pt x="20757" y="75994"/>
                  <a:pt x="20757" y="75956"/>
                </a:cubicBezTo>
                <a:cubicBezTo>
                  <a:pt x="20719" y="75843"/>
                  <a:pt x="20606" y="75805"/>
                  <a:pt x="20455" y="75805"/>
                </a:cubicBezTo>
                <a:close/>
                <a:moveTo>
                  <a:pt x="23063" y="75805"/>
                </a:moveTo>
                <a:cubicBezTo>
                  <a:pt x="22950" y="75805"/>
                  <a:pt x="22874" y="75843"/>
                  <a:pt x="22799" y="75881"/>
                </a:cubicBezTo>
                <a:cubicBezTo>
                  <a:pt x="22761" y="75918"/>
                  <a:pt x="22723" y="75956"/>
                  <a:pt x="22723" y="76070"/>
                </a:cubicBezTo>
                <a:lnTo>
                  <a:pt x="22723" y="76107"/>
                </a:lnTo>
                <a:lnTo>
                  <a:pt x="22874" y="76221"/>
                </a:lnTo>
                <a:lnTo>
                  <a:pt x="23025" y="76221"/>
                </a:lnTo>
                <a:lnTo>
                  <a:pt x="23177" y="76070"/>
                </a:lnTo>
                <a:lnTo>
                  <a:pt x="23177" y="75918"/>
                </a:lnTo>
                <a:lnTo>
                  <a:pt x="23063" y="75805"/>
                </a:lnTo>
                <a:close/>
                <a:moveTo>
                  <a:pt x="7256" y="75908"/>
                </a:moveTo>
                <a:cubicBezTo>
                  <a:pt x="7230" y="75908"/>
                  <a:pt x="7206" y="75911"/>
                  <a:pt x="7184" y="75918"/>
                </a:cubicBezTo>
                <a:cubicBezTo>
                  <a:pt x="7071" y="75956"/>
                  <a:pt x="7033" y="76070"/>
                  <a:pt x="7071" y="76183"/>
                </a:cubicBezTo>
                <a:lnTo>
                  <a:pt x="7222" y="76259"/>
                </a:lnTo>
                <a:lnTo>
                  <a:pt x="7260" y="76259"/>
                </a:lnTo>
                <a:cubicBezTo>
                  <a:pt x="7335" y="76259"/>
                  <a:pt x="7524" y="76259"/>
                  <a:pt x="7562" y="76107"/>
                </a:cubicBezTo>
                <a:lnTo>
                  <a:pt x="7524" y="75994"/>
                </a:lnTo>
                <a:cubicBezTo>
                  <a:pt x="7494" y="75963"/>
                  <a:pt x="7364" y="75908"/>
                  <a:pt x="7256" y="75908"/>
                </a:cubicBezTo>
                <a:close/>
                <a:moveTo>
                  <a:pt x="61589" y="75805"/>
                </a:moveTo>
                <a:cubicBezTo>
                  <a:pt x="61438" y="75805"/>
                  <a:pt x="61287" y="75843"/>
                  <a:pt x="61249" y="75994"/>
                </a:cubicBezTo>
                <a:lnTo>
                  <a:pt x="61249" y="76107"/>
                </a:lnTo>
                <a:cubicBezTo>
                  <a:pt x="61287" y="76183"/>
                  <a:pt x="61400" y="76221"/>
                  <a:pt x="61438" y="76259"/>
                </a:cubicBezTo>
                <a:cubicBezTo>
                  <a:pt x="61476" y="76259"/>
                  <a:pt x="61551" y="76297"/>
                  <a:pt x="61551" y="76297"/>
                </a:cubicBezTo>
                <a:lnTo>
                  <a:pt x="61740" y="76334"/>
                </a:lnTo>
                <a:cubicBezTo>
                  <a:pt x="61892" y="76259"/>
                  <a:pt x="61930" y="76183"/>
                  <a:pt x="61930" y="76107"/>
                </a:cubicBezTo>
                <a:cubicBezTo>
                  <a:pt x="61930" y="75994"/>
                  <a:pt x="61778" y="75843"/>
                  <a:pt x="61589" y="75805"/>
                </a:cubicBezTo>
                <a:close/>
                <a:moveTo>
                  <a:pt x="78830" y="75881"/>
                </a:moveTo>
                <a:cubicBezTo>
                  <a:pt x="78754" y="75881"/>
                  <a:pt x="78678" y="75881"/>
                  <a:pt x="78603" y="75918"/>
                </a:cubicBezTo>
                <a:cubicBezTo>
                  <a:pt x="78451" y="76032"/>
                  <a:pt x="78565" y="76297"/>
                  <a:pt x="78754" y="76334"/>
                </a:cubicBezTo>
                <a:cubicBezTo>
                  <a:pt x="78784" y="76344"/>
                  <a:pt x="78815" y="76349"/>
                  <a:pt x="78844" y="76349"/>
                </a:cubicBezTo>
                <a:cubicBezTo>
                  <a:pt x="78925" y="76349"/>
                  <a:pt x="79001" y="76314"/>
                  <a:pt x="79056" y="76259"/>
                </a:cubicBezTo>
                <a:lnTo>
                  <a:pt x="79094" y="76221"/>
                </a:lnTo>
                <a:cubicBezTo>
                  <a:pt x="79094" y="76183"/>
                  <a:pt x="79094" y="76183"/>
                  <a:pt x="79094" y="76145"/>
                </a:cubicBezTo>
                <a:cubicBezTo>
                  <a:pt x="79094" y="76070"/>
                  <a:pt x="79094" y="75994"/>
                  <a:pt x="78943" y="75956"/>
                </a:cubicBezTo>
                <a:lnTo>
                  <a:pt x="78830" y="75881"/>
                </a:lnTo>
                <a:close/>
                <a:moveTo>
                  <a:pt x="18073" y="75956"/>
                </a:moveTo>
                <a:lnTo>
                  <a:pt x="17959" y="76070"/>
                </a:lnTo>
                <a:lnTo>
                  <a:pt x="17959" y="76259"/>
                </a:lnTo>
                <a:lnTo>
                  <a:pt x="18110" y="76372"/>
                </a:lnTo>
                <a:lnTo>
                  <a:pt x="18262" y="76372"/>
                </a:lnTo>
                <a:lnTo>
                  <a:pt x="18413" y="76259"/>
                </a:lnTo>
                <a:lnTo>
                  <a:pt x="18413" y="76145"/>
                </a:lnTo>
                <a:lnTo>
                  <a:pt x="18300" y="76032"/>
                </a:lnTo>
                <a:cubicBezTo>
                  <a:pt x="18262" y="75994"/>
                  <a:pt x="18186" y="75956"/>
                  <a:pt x="18073" y="75956"/>
                </a:cubicBezTo>
                <a:close/>
                <a:moveTo>
                  <a:pt x="15729" y="75767"/>
                </a:moveTo>
                <a:lnTo>
                  <a:pt x="15653" y="75805"/>
                </a:lnTo>
                <a:cubicBezTo>
                  <a:pt x="15540" y="75881"/>
                  <a:pt x="15540" y="75994"/>
                  <a:pt x="15540" y="76070"/>
                </a:cubicBezTo>
                <a:cubicBezTo>
                  <a:pt x="15540" y="76107"/>
                  <a:pt x="15540" y="76259"/>
                  <a:pt x="15653" y="76334"/>
                </a:cubicBezTo>
                <a:cubicBezTo>
                  <a:pt x="15719" y="76379"/>
                  <a:pt x="15786" y="76397"/>
                  <a:pt x="15845" y="76397"/>
                </a:cubicBezTo>
                <a:cubicBezTo>
                  <a:pt x="15886" y="76397"/>
                  <a:pt x="15924" y="76388"/>
                  <a:pt x="15955" y="76372"/>
                </a:cubicBezTo>
                <a:cubicBezTo>
                  <a:pt x="15955" y="76372"/>
                  <a:pt x="15972" y="76355"/>
                  <a:pt x="15995" y="76355"/>
                </a:cubicBezTo>
                <a:cubicBezTo>
                  <a:pt x="16006" y="76355"/>
                  <a:pt x="16018" y="76360"/>
                  <a:pt x="16031" y="76372"/>
                </a:cubicBezTo>
                <a:lnTo>
                  <a:pt x="16182" y="76221"/>
                </a:lnTo>
                <a:lnTo>
                  <a:pt x="16182" y="76145"/>
                </a:lnTo>
                <a:cubicBezTo>
                  <a:pt x="16144" y="76107"/>
                  <a:pt x="16144" y="76107"/>
                  <a:pt x="16182" y="76070"/>
                </a:cubicBezTo>
                <a:lnTo>
                  <a:pt x="16182" y="75994"/>
                </a:lnTo>
                <a:lnTo>
                  <a:pt x="16069" y="75881"/>
                </a:lnTo>
                <a:cubicBezTo>
                  <a:pt x="16069" y="75881"/>
                  <a:pt x="16031" y="75843"/>
                  <a:pt x="16031" y="75843"/>
                </a:cubicBezTo>
                <a:cubicBezTo>
                  <a:pt x="15955" y="75805"/>
                  <a:pt x="15880" y="75767"/>
                  <a:pt x="15729" y="75767"/>
                </a:cubicBezTo>
                <a:close/>
                <a:moveTo>
                  <a:pt x="52671" y="76004"/>
                </a:moveTo>
                <a:cubicBezTo>
                  <a:pt x="52638" y="76004"/>
                  <a:pt x="52610" y="76013"/>
                  <a:pt x="52591" y="76032"/>
                </a:cubicBezTo>
                <a:cubicBezTo>
                  <a:pt x="52478" y="76070"/>
                  <a:pt x="52440" y="76145"/>
                  <a:pt x="52440" y="76221"/>
                </a:cubicBezTo>
                <a:cubicBezTo>
                  <a:pt x="52440" y="76297"/>
                  <a:pt x="52515" y="76372"/>
                  <a:pt x="52591" y="76410"/>
                </a:cubicBezTo>
                <a:cubicBezTo>
                  <a:pt x="52667" y="76410"/>
                  <a:pt x="52742" y="76410"/>
                  <a:pt x="52780" y="76372"/>
                </a:cubicBezTo>
                <a:cubicBezTo>
                  <a:pt x="52818" y="76334"/>
                  <a:pt x="52856" y="76297"/>
                  <a:pt x="52856" y="76221"/>
                </a:cubicBezTo>
                <a:cubicBezTo>
                  <a:pt x="52856" y="76145"/>
                  <a:pt x="52818" y="76070"/>
                  <a:pt x="52780" y="76032"/>
                </a:cubicBezTo>
                <a:cubicBezTo>
                  <a:pt x="52742" y="76013"/>
                  <a:pt x="52704" y="76004"/>
                  <a:pt x="52671" y="76004"/>
                </a:cubicBezTo>
                <a:close/>
                <a:moveTo>
                  <a:pt x="27674" y="76280"/>
                </a:moveTo>
                <a:cubicBezTo>
                  <a:pt x="27651" y="76280"/>
                  <a:pt x="27625" y="76284"/>
                  <a:pt x="27600" y="76297"/>
                </a:cubicBezTo>
                <a:lnTo>
                  <a:pt x="27487" y="76410"/>
                </a:lnTo>
                <a:lnTo>
                  <a:pt x="27487" y="76486"/>
                </a:lnTo>
                <a:lnTo>
                  <a:pt x="27600" y="76637"/>
                </a:lnTo>
                <a:cubicBezTo>
                  <a:pt x="27638" y="76637"/>
                  <a:pt x="27638" y="76675"/>
                  <a:pt x="27714" y="76675"/>
                </a:cubicBezTo>
                <a:lnTo>
                  <a:pt x="27865" y="76523"/>
                </a:lnTo>
                <a:cubicBezTo>
                  <a:pt x="27865" y="76448"/>
                  <a:pt x="27865" y="76372"/>
                  <a:pt x="27789" y="76297"/>
                </a:cubicBezTo>
                <a:cubicBezTo>
                  <a:pt x="27764" y="76297"/>
                  <a:pt x="27722" y="76280"/>
                  <a:pt x="27674" y="76280"/>
                </a:cubicBezTo>
                <a:close/>
                <a:moveTo>
                  <a:pt x="8621" y="76334"/>
                </a:moveTo>
                <a:cubicBezTo>
                  <a:pt x="8507" y="76372"/>
                  <a:pt x="8394" y="76486"/>
                  <a:pt x="8394" y="76561"/>
                </a:cubicBezTo>
                <a:cubicBezTo>
                  <a:pt x="8394" y="76637"/>
                  <a:pt x="8470" y="76712"/>
                  <a:pt x="8545" y="76712"/>
                </a:cubicBezTo>
                <a:lnTo>
                  <a:pt x="8696" y="76599"/>
                </a:lnTo>
                <a:cubicBezTo>
                  <a:pt x="8696" y="76637"/>
                  <a:pt x="8696" y="76675"/>
                  <a:pt x="8696" y="76675"/>
                </a:cubicBezTo>
                <a:cubicBezTo>
                  <a:pt x="8734" y="76675"/>
                  <a:pt x="8885" y="76637"/>
                  <a:pt x="8885" y="76523"/>
                </a:cubicBezTo>
                <a:lnTo>
                  <a:pt x="8885" y="76448"/>
                </a:lnTo>
                <a:cubicBezTo>
                  <a:pt x="8848" y="76372"/>
                  <a:pt x="8734" y="76334"/>
                  <a:pt x="8621" y="76334"/>
                </a:cubicBezTo>
                <a:close/>
                <a:moveTo>
                  <a:pt x="10351" y="76282"/>
                </a:moveTo>
                <a:cubicBezTo>
                  <a:pt x="10313" y="76282"/>
                  <a:pt x="10277" y="76286"/>
                  <a:pt x="10246" y="76297"/>
                </a:cubicBezTo>
                <a:cubicBezTo>
                  <a:pt x="10095" y="76334"/>
                  <a:pt x="10020" y="76448"/>
                  <a:pt x="10057" y="76561"/>
                </a:cubicBezTo>
                <a:lnTo>
                  <a:pt x="10095" y="76637"/>
                </a:lnTo>
                <a:cubicBezTo>
                  <a:pt x="10178" y="76692"/>
                  <a:pt x="10302" y="76727"/>
                  <a:pt x="10421" y="76727"/>
                </a:cubicBezTo>
                <a:cubicBezTo>
                  <a:pt x="10465" y="76727"/>
                  <a:pt x="10508" y="76723"/>
                  <a:pt x="10549" y="76712"/>
                </a:cubicBezTo>
                <a:cubicBezTo>
                  <a:pt x="10662" y="76675"/>
                  <a:pt x="10700" y="76599"/>
                  <a:pt x="10700" y="76486"/>
                </a:cubicBezTo>
                <a:cubicBezTo>
                  <a:pt x="10700" y="76486"/>
                  <a:pt x="10700" y="76448"/>
                  <a:pt x="10700" y="76410"/>
                </a:cubicBezTo>
                <a:lnTo>
                  <a:pt x="10662" y="76372"/>
                </a:lnTo>
                <a:cubicBezTo>
                  <a:pt x="10579" y="76317"/>
                  <a:pt x="10456" y="76282"/>
                  <a:pt x="10351" y="76282"/>
                </a:cubicBezTo>
                <a:close/>
                <a:moveTo>
                  <a:pt x="77506" y="76448"/>
                </a:moveTo>
                <a:cubicBezTo>
                  <a:pt x="77431" y="76448"/>
                  <a:pt x="77317" y="76448"/>
                  <a:pt x="77279" y="76523"/>
                </a:cubicBezTo>
                <a:cubicBezTo>
                  <a:pt x="77204" y="76561"/>
                  <a:pt x="77204" y="76599"/>
                  <a:pt x="77204" y="76675"/>
                </a:cubicBezTo>
                <a:lnTo>
                  <a:pt x="77355" y="76675"/>
                </a:lnTo>
                <a:cubicBezTo>
                  <a:pt x="77355" y="76675"/>
                  <a:pt x="77317" y="76675"/>
                  <a:pt x="77317" y="76712"/>
                </a:cubicBezTo>
                <a:cubicBezTo>
                  <a:pt x="77393" y="76750"/>
                  <a:pt x="77544" y="76750"/>
                  <a:pt x="77695" y="76750"/>
                </a:cubicBezTo>
                <a:cubicBezTo>
                  <a:pt x="77695" y="76712"/>
                  <a:pt x="77695" y="76712"/>
                  <a:pt x="77695" y="76675"/>
                </a:cubicBezTo>
                <a:lnTo>
                  <a:pt x="77847" y="76675"/>
                </a:lnTo>
                <a:cubicBezTo>
                  <a:pt x="77847" y="76561"/>
                  <a:pt x="77695" y="76448"/>
                  <a:pt x="77506" y="76448"/>
                </a:cubicBezTo>
                <a:close/>
                <a:moveTo>
                  <a:pt x="49642" y="76297"/>
                </a:moveTo>
                <a:cubicBezTo>
                  <a:pt x="49566" y="76297"/>
                  <a:pt x="49340" y="76334"/>
                  <a:pt x="49340" y="76523"/>
                </a:cubicBezTo>
                <a:lnTo>
                  <a:pt x="49340" y="76561"/>
                </a:lnTo>
                <a:lnTo>
                  <a:pt x="49415" y="76637"/>
                </a:lnTo>
                <a:lnTo>
                  <a:pt x="49415" y="76637"/>
                </a:lnTo>
                <a:lnTo>
                  <a:pt x="49529" y="76788"/>
                </a:lnTo>
                <a:cubicBezTo>
                  <a:pt x="49642" y="76788"/>
                  <a:pt x="49755" y="76788"/>
                  <a:pt x="49831" y="76750"/>
                </a:cubicBezTo>
                <a:cubicBezTo>
                  <a:pt x="49907" y="76675"/>
                  <a:pt x="49944" y="76599"/>
                  <a:pt x="49944" y="76523"/>
                </a:cubicBezTo>
                <a:cubicBezTo>
                  <a:pt x="49944" y="76448"/>
                  <a:pt x="49907" y="76372"/>
                  <a:pt x="49831" y="76297"/>
                </a:cubicBezTo>
                <a:close/>
                <a:moveTo>
                  <a:pt x="62156" y="76523"/>
                </a:moveTo>
                <a:cubicBezTo>
                  <a:pt x="62119" y="76561"/>
                  <a:pt x="62081" y="76637"/>
                  <a:pt x="62081" y="76750"/>
                </a:cubicBezTo>
                <a:cubicBezTo>
                  <a:pt x="62081" y="76864"/>
                  <a:pt x="62194" y="76977"/>
                  <a:pt x="62308" y="76977"/>
                </a:cubicBezTo>
                <a:lnTo>
                  <a:pt x="62459" y="76864"/>
                </a:lnTo>
                <a:cubicBezTo>
                  <a:pt x="62497" y="76864"/>
                  <a:pt x="62610" y="76826"/>
                  <a:pt x="62610" y="76712"/>
                </a:cubicBezTo>
                <a:cubicBezTo>
                  <a:pt x="62610" y="76675"/>
                  <a:pt x="62572" y="76637"/>
                  <a:pt x="62572" y="76637"/>
                </a:cubicBezTo>
                <a:lnTo>
                  <a:pt x="62459" y="76523"/>
                </a:lnTo>
                <a:close/>
                <a:moveTo>
                  <a:pt x="51003" y="76372"/>
                </a:moveTo>
                <a:lnTo>
                  <a:pt x="50852" y="76523"/>
                </a:lnTo>
                <a:cubicBezTo>
                  <a:pt x="50890" y="76561"/>
                  <a:pt x="50890" y="76637"/>
                  <a:pt x="50890" y="76675"/>
                </a:cubicBezTo>
                <a:lnTo>
                  <a:pt x="50890" y="76750"/>
                </a:lnTo>
                <a:cubicBezTo>
                  <a:pt x="50890" y="76901"/>
                  <a:pt x="50927" y="77053"/>
                  <a:pt x="51192" y="77128"/>
                </a:cubicBezTo>
                <a:lnTo>
                  <a:pt x="51343" y="77090"/>
                </a:lnTo>
                <a:cubicBezTo>
                  <a:pt x="51381" y="77053"/>
                  <a:pt x="51419" y="77015"/>
                  <a:pt x="51419" y="76939"/>
                </a:cubicBezTo>
                <a:cubicBezTo>
                  <a:pt x="51419" y="76864"/>
                  <a:pt x="51343" y="76826"/>
                  <a:pt x="51306" y="76788"/>
                </a:cubicBezTo>
                <a:cubicBezTo>
                  <a:pt x="51343" y="76750"/>
                  <a:pt x="51381" y="76637"/>
                  <a:pt x="51381" y="76486"/>
                </a:cubicBezTo>
                <a:lnTo>
                  <a:pt x="51230" y="76372"/>
                </a:lnTo>
                <a:close/>
                <a:moveTo>
                  <a:pt x="45781" y="76888"/>
                </a:moveTo>
                <a:cubicBezTo>
                  <a:pt x="45686" y="76888"/>
                  <a:pt x="45588" y="76944"/>
                  <a:pt x="45559" y="77090"/>
                </a:cubicBezTo>
                <a:lnTo>
                  <a:pt x="45634" y="77280"/>
                </a:lnTo>
                <a:cubicBezTo>
                  <a:pt x="45748" y="77280"/>
                  <a:pt x="45823" y="77280"/>
                  <a:pt x="45861" y="77242"/>
                </a:cubicBezTo>
                <a:cubicBezTo>
                  <a:pt x="45899" y="77204"/>
                  <a:pt x="45975" y="77128"/>
                  <a:pt x="45975" y="77053"/>
                </a:cubicBezTo>
                <a:lnTo>
                  <a:pt x="45937" y="77015"/>
                </a:lnTo>
                <a:lnTo>
                  <a:pt x="45861" y="76901"/>
                </a:lnTo>
                <a:cubicBezTo>
                  <a:pt x="45836" y="76893"/>
                  <a:pt x="45808" y="76888"/>
                  <a:pt x="45781" y="76888"/>
                </a:cubicBezTo>
                <a:close/>
                <a:moveTo>
                  <a:pt x="91041" y="77015"/>
                </a:moveTo>
                <a:lnTo>
                  <a:pt x="90815" y="77090"/>
                </a:lnTo>
                <a:cubicBezTo>
                  <a:pt x="90777" y="77090"/>
                  <a:pt x="90625" y="77204"/>
                  <a:pt x="90701" y="77355"/>
                </a:cubicBezTo>
                <a:lnTo>
                  <a:pt x="90852" y="77431"/>
                </a:lnTo>
                <a:cubicBezTo>
                  <a:pt x="90890" y="77431"/>
                  <a:pt x="90890" y="77469"/>
                  <a:pt x="90928" y="77469"/>
                </a:cubicBezTo>
                <a:lnTo>
                  <a:pt x="91155" y="77355"/>
                </a:lnTo>
                <a:cubicBezTo>
                  <a:pt x="91117" y="77280"/>
                  <a:pt x="91117" y="77242"/>
                  <a:pt x="91117" y="77242"/>
                </a:cubicBezTo>
                <a:cubicBezTo>
                  <a:pt x="91117" y="77166"/>
                  <a:pt x="91117" y="77090"/>
                  <a:pt x="91041" y="77015"/>
                </a:cubicBezTo>
                <a:close/>
                <a:moveTo>
                  <a:pt x="75389" y="77204"/>
                </a:moveTo>
                <a:lnTo>
                  <a:pt x="75162" y="77280"/>
                </a:lnTo>
                <a:lnTo>
                  <a:pt x="75162" y="77431"/>
                </a:lnTo>
                <a:lnTo>
                  <a:pt x="75276" y="77544"/>
                </a:lnTo>
                <a:lnTo>
                  <a:pt x="75465" y="77544"/>
                </a:lnTo>
                <a:lnTo>
                  <a:pt x="75616" y="77469"/>
                </a:lnTo>
                <a:cubicBezTo>
                  <a:pt x="75616" y="77431"/>
                  <a:pt x="75616" y="77431"/>
                  <a:pt x="75616" y="77393"/>
                </a:cubicBezTo>
                <a:cubicBezTo>
                  <a:pt x="75616" y="77242"/>
                  <a:pt x="75465" y="77204"/>
                  <a:pt x="75389" y="77204"/>
                </a:cubicBezTo>
                <a:close/>
                <a:moveTo>
                  <a:pt x="35048" y="77185"/>
                </a:moveTo>
                <a:cubicBezTo>
                  <a:pt x="34963" y="77185"/>
                  <a:pt x="34878" y="77204"/>
                  <a:pt x="34821" y="77242"/>
                </a:cubicBezTo>
                <a:lnTo>
                  <a:pt x="34859" y="77431"/>
                </a:lnTo>
                <a:cubicBezTo>
                  <a:pt x="34921" y="77492"/>
                  <a:pt x="35008" y="77554"/>
                  <a:pt x="35120" y="77554"/>
                </a:cubicBezTo>
                <a:cubicBezTo>
                  <a:pt x="35145" y="77554"/>
                  <a:pt x="35172" y="77551"/>
                  <a:pt x="35200" y="77544"/>
                </a:cubicBezTo>
                <a:cubicBezTo>
                  <a:pt x="35237" y="77506"/>
                  <a:pt x="35313" y="77469"/>
                  <a:pt x="35351" y="77355"/>
                </a:cubicBezTo>
                <a:lnTo>
                  <a:pt x="35275" y="77242"/>
                </a:lnTo>
                <a:cubicBezTo>
                  <a:pt x="35218" y="77204"/>
                  <a:pt x="35133" y="77185"/>
                  <a:pt x="35048" y="77185"/>
                </a:cubicBezTo>
                <a:close/>
                <a:moveTo>
                  <a:pt x="10622" y="77226"/>
                </a:moveTo>
                <a:cubicBezTo>
                  <a:pt x="10596" y="77226"/>
                  <a:pt x="10571" y="77231"/>
                  <a:pt x="10549" y="77242"/>
                </a:cubicBezTo>
                <a:cubicBezTo>
                  <a:pt x="10473" y="77242"/>
                  <a:pt x="10398" y="77280"/>
                  <a:pt x="10322" y="77355"/>
                </a:cubicBezTo>
                <a:lnTo>
                  <a:pt x="10360" y="77506"/>
                </a:lnTo>
                <a:cubicBezTo>
                  <a:pt x="10398" y="77582"/>
                  <a:pt x="10473" y="77582"/>
                  <a:pt x="10587" y="77582"/>
                </a:cubicBezTo>
                <a:cubicBezTo>
                  <a:pt x="10662" y="77582"/>
                  <a:pt x="10738" y="77506"/>
                  <a:pt x="10814" y="77431"/>
                </a:cubicBezTo>
                <a:lnTo>
                  <a:pt x="10776" y="77280"/>
                </a:lnTo>
                <a:cubicBezTo>
                  <a:pt x="10749" y="77253"/>
                  <a:pt x="10685" y="77226"/>
                  <a:pt x="10622" y="77226"/>
                </a:cubicBezTo>
                <a:close/>
                <a:moveTo>
                  <a:pt x="30639" y="77188"/>
                </a:moveTo>
                <a:cubicBezTo>
                  <a:pt x="30558" y="77188"/>
                  <a:pt x="30478" y="77215"/>
                  <a:pt x="30398" y="77242"/>
                </a:cubicBezTo>
                <a:cubicBezTo>
                  <a:pt x="30247" y="77355"/>
                  <a:pt x="30247" y="77544"/>
                  <a:pt x="30398" y="77582"/>
                </a:cubicBezTo>
                <a:lnTo>
                  <a:pt x="30587" y="77506"/>
                </a:lnTo>
                <a:lnTo>
                  <a:pt x="30587" y="77506"/>
                </a:lnTo>
                <a:cubicBezTo>
                  <a:pt x="30587" y="77506"/>
                  <a:pt x="30549" y="77544"/>
                  <a:pt x="30549" y="77544"/>
                </a:cubicBezTo>
                <a:lnTo>
                  <a:pt x="30587" y="77544"/>
                </a:lnTo>
                <a:cubicBezTo>
                  <a:pt x="30663" y="77544"/>
                  <a:pt x="30814" y="77506"/>
                  <a:pt x="30814" y="77355"/>
                </a:cubicBezTo>
                <a:lnTo>
                  <a:pt x="30814" y="77317"/>
                </a:lnTo>
                <a:lnTo>
                  <a:pt x="30738" y="77204"/>
                </a:lnTo>
                <a:cubicBezTo>
                  <a:pt x="30705" y="77193"/>
                  <a:pt x="30672" y="77188"/>
                  <a:pt x="30639" y="77188"/>
                </a:cubicBezTo>
                <a:close/>
                <a:moveTo>
                  <a:pt x="48412" y="76777"/>
                </a:moveTo>
                <a:cubicBezTo>
                  <a:pt x="48373" y="76777"/>
                  <a:pt x="48329" y="76790"/>
                  <a:pt x="48281" y="76826"/>
                </a:cubicBezTo>
                <a:lnTo>
                  <a:pt x="48205" y="76939"/>
                </a:lnTo>
                <a:cubicBezTo>
                  <a:pt x="48130" y="76977"/>
                  <a:pt x="47979" y="77053"/>
                  <a:pt x="48054" y="77280"/>
                </a:cubicBezTo>
                <a:lnTo>
                  <a:pt x="48092" y="77317"/>
                </a:lnTo>
                <a:cubicBezTo>
                  <a:pt x="48205" y="77393"/>
                  <a:pt x="48319" y="77393"/>
                  <a:pt x="48432" y="77393"/>
                </a:cubicBezTo>
                <a:cubicBezTo>
                  <a:pt x="48470" y="77393"/>
                  <a:pt x="48508" y="77431"/>
                  <a:pt x="48508" y="77431"/>
                </a:cubicBezTo>
                <a:cubicBezTo>
                  <a:pt x="48508" y="77431"/>
                  <a:pt x="48546" y="77469"/>
                  <a:pt x="48508" y="77582"/>
                </a:cubicBezTo>
                <a:lnTo>
                  <a:pt x="48659" y="77695"/>
                </a:lnTo>
                <a:cubicBezTo>
                  <a:pt x="48961" y="77658"/>
                  <a:pt x="49113" y="77506"/>
                  <a:pt x="49151" y="77242"/>
                </a:cubicBezTo>
                <a:lnTo>
                  <a:pt x="49113" y="77128"/>
                </a:lnTo>
                <a:cubicBezTo>
                  <a:pt x="49075" y="77128"/>
                  <a:pt x="49037" y="77090"/>
                  <a:pt x="49037" y="77053"/>
                </a:cubicBezTo>
                <a:cubicBezTo>
                  <a:pt x="48999" y="76977"/>
                  <a:pt x="48961" y="76901"/>
                  <a:pt x="48848" y="76864"/>
                </a:cubicBezTo>
                <a:lnTo>
                  <a:pt x="48772" y="76977"/>
                </a:lnTo>
                <a:lnTo>
                  <a:pt x="48697" y="76901"/>
                </a:lnTo>
                <a:lnTo>
                  <a:pt x="48621" y="76901"/>
                </a:lnTo>
                <a:cubicBezTo>
                  <a:pt x="48621" y="76901"/>
                  <a:pt x="48583" y="76901"/>
                  <a:pt x="48583" y="76864"/>
                </a:cubicBezTo>
                <a:cubicBezTo>
                  <a:pt x="48558" y="76838"/>
                  <a:pt x="48497" y="76777"/>
                  <a:pt x="48412" y="76777"/>
                </a:cubicBezTo>
                <a:close/>
                <a:moveTo>
                  <a:pt x="89869" y="76675"/>
                </a:moveTo>
                <a:lnTo>
                  <a:pt x="89605" y="76750"/>
                </a:lnTo>
                <a:cubicBezTo>
                  <a:pt x="89579" y="76724"/>
                  <a:pt x="89517" y="76680"/>
                  <a:pt x="89431" y="76680"/>
                </a:cubicBezTo>
                <a:cubicBezTo>
                  <a:pt x="89392" y="76680"/>
                  <a:pt x="89349" y="76689"/>
                  <a:pt x="89302" y="76712"/>
                </a:cubicBezTo>
                <a:lnTo>
                  <a:pt x="89189" y="76750"/>
                </a:lnTo>
                <a:cubicBezTo>
                  <a:pt x="89038" y="76901"/>
                  <a:pt x="88849" y="77053"/>
                  <a:pt x="88811" y="77393"/>
                </a:cubicBezTo>
                <a:lnTo>
                  <a:pt x="88962" y="77506"/>
                </a:lnTo>
                <a:lnTo>
                  <a:pt x="89000" y="77506"/>
                </a:lnTo>
                <a:cubicBezTo>
                  <a:pt x="88962" y="77506"/>
                  <a:pt x="88962" y="77469"/>
                  <a:pt x="88962" y="77469"/>
                </a:cubicBezTo>
                <a:lnTo>
                  <a:pt x="88962" y="77469"/>
                </a:lnTo>
                <a:lnTo>
                  <a:pt x="89113" y="77582"/>
                </a:lnTo>
                <a:cubicBezTo>
                  <a:pt x="89169" y="77571"/>
                  <a:pt x="89214" y="77566"/>
                  <a:pt x="89254" y="77566"/>
                </a:cubicBezTo>
                <a:cubicBezTo>
                  <a:pt x="89350" y="77566"/>
                  <a:pt x="89411" y="77593"/>
                  <a:pt x="89491" y="77620"/>
                </a:cubicBezTo>
                <a:cubicBezTo>
                  <a:pt x="89567" y="77658"/>
                  <a:pt x="89642" y="77695"/>
                  <a:pt x="89794" y="77695"/>
                </a:cubicBezTo>
                <a:lnTo>
                  <a:pt x="89907" y="77658"/>
                </a:lnTo>
                <a:cubicBezTo>
                  <a:pt x="89945" y="77620"/>
                  <a:pt x="89945" y="77582"/>
                  <a:pt x="89983" y="77582"/>
                </a:cubicBezTo>
                <a:cubicBezTo>
                  <a:pt x="90058" y="77469"/>
                  <a:pt x="90172" y="77317"/>
                  <a:pt x="90172" y="77128"/>
                </a:cubicBezTo>
                <a:cubicBezTo>
                  <a:pt x="90172" y="76939"/>
                  <a:pt x="90058" y="76826"/>
                  <a:pt x="89945" y="76750"/>
                </a:cubicBezTo>
                <a:cubicBezTo>
                  <a:pt x="89907" y="76750"/>
                  <a:pt x="89869" y="76712"/>
                  <a:pt x="89869" y="76675"/>
                </a:cubicBezTo>
                <a:close/>
                <a:moveTo>
                  <a:pt x="53536" y="77506"/>
                </a:moveTo>
                <a:lnTo>
                  <a:pt x="53385" y="77658"/>
                </a:lnTo>
                <a:lnTo>
                  <a:pt x="53385" y="77733"/>
                </a:lnTo>
                <a:lnTo>
                  <a:pt x="53498" y="77847"/>
                </a:lnTo>
                <a:cubicBezTo>
                  <a:pt x="53536" y="77884"/>
                  <a:pt x="53574" y="77884"/>
                  <a:pt x="53612" y="77922"/>
                </a:cubicBezTo>
                <a:lnTo>
                  <a:pt x="53801" y="77771"/>
                </a:lnTo>
                <a:cubicBezTo>
                  <a:pt x="53801" y="77771"/>
                  <a:pt x="53801" y="77733"/>
                  <a:pt x="53839" y="77695"/>
                </a:cubicBezTo>
                <a:lnTo>
                  <a:pt x="53725" y="77506"/>
                </a:lnTo>
                <a:close/>
                <a:moveTo>
                  <a:pt x="60826" y="77727"/>
                </a:moveTo>
                <a:cubicBezTo>
                  <a:pt x="60786" y="77727"/>
                  <a:pt x="60750" y="77733"/>
                  <a:pt x="60720" y="77733"/>
                </a:cubicBezTo>
                <a:cubicBezTo>
                  <a:pt x="60568" y="77771"/>
                  <a:pt x="60455" y="77922"/>
                  <a:pt x="60455" y="78036"/>
                </a:cubicBezTo>
                <a:lnTo>
                  <a:pt x="60531" y="78149"/>
                </a:lnTo>
                <a:cubicBezTo>
                  <a:pt x="60619" y="78193"/>
                  <a:pt x="60695" y="78212"/>
                  <a:pt x="60765" y="78212"/>
                </a:cubicBezTo>
                <a:cubicBezTo>
                  <a:pt x="60815" y="78212"/>
                  <a:pt x="60862" y="78203"/>
                  <a:pt x="60909" y="78187"/>
                </a:cubicBezTo>
                <a:cubicBezTo>
                  <a:pt x="60984" y="78149"/>
                  <a:pt x="61060" y="78073"/>
                  <a:pt x="61098" y="77922"/>
                </a:cubicBezTo>
                <a:lnTo>
                  <a:pt x="61022" y="77809"/>
                </a:lnTo>
                <a:cubicBezTo>
                  <a:pt x="60954" y="77741"/>
                  <a:pt x="60886" y="77727"/>
                  <a:pt x="60826" y="77727"/>
                </a:cubicBezTo>
                <a:close/>
                <a:moveTo>
                  <a:pt x="24296" y="77415"/>
                </a:moveTo>
                <a:cubicBezTo>
                  <a:pt x="24229" y="77415"/>
                  <a:pt x="24175" y="77442"/>
                  <a:pt x="24122" y="77469"/>
                </a:cubicBezTo>
                <a:cubicBezTo>
                  <a:pt x="24084" y="77506"/>
                  <a:pt x="24046" y="77582"/>
                  <a:pt x="24046" y="77658"/>
                </a:cubicBezTo>
                <a:lnTo>
                  <a:pt x="24046" y="77695"/>
                </a:lnTo>
                <a:lnTo>
                  <a:pt x="24160" y="77809"/>
                </a:lnTo>
                <a:lnTo>
                  <a:pt x="24235" y="77809"/>
                </a:lnTo>
                <a:lnTo>
                  <a:pt x="24273" y="77960"/>
                </a:lnTo>
                <a:lnTo>
                  <a:pt x="24311" y="77960"/>
                </a:lnTo>
                <a:cubicBezTo>
                  <a:pt x="24349" y="77998"/>
                  <a:pt x="24387" y="77998"/>
                  <a:pt x="24424" y="77998"/>
                </a:cubicBezTo>
                <a:cubicBezTo>
                  <a:pt x="24424" y="78073"/>
                  <a:pt x="24462" y="78111"/>
                  <a:pt x="24500" y="78149"/>
                </a:cubicBezTo>
                <a:cubicBezTo>
                  <a:pt x="24576" y="78225"/>
                  <a:pt x="24651" y="78225"/>
                  <a:pt x="24727" y="78225"/>
                </a:cubicBezTo>
                <a:lnTo>
                  <a:pt x="24878" y="78111"/>
                </a:lnTo>
                <a:cubicBezTo>
                  <a:pt x="24878" y="78111"/>
                  <a:pt x="24878" y="78073"/>
                  <a:pt x="24878" y="78073"/>
                </a:cubicBezTo>
                <a:cubicBezTo>
                  <a:pt x="24878" y="77884"/>
                  <a:pt x="24727" y="77771"/>
                  <a:pt x="24576" y="77733"/>
                </a:cubicBezTo>
                <a:cubicBezTo>
                  <a:pt x="24538" y="77695"/>
                  <a:pt x="24500" y="77695"/>
                  <a:pt x="24462" y="77695"/>
                </a:cubicBezTo>
                <a:cubicBezTo>
                  <a:pt x="24500" y="77658"/>
                  <a:pt x="24500" y="77620"/>
                  <a:pt x="24500" y="77544"/>
                </a:cubicBezTo>
                <a:lnTo>
                  <a:pt x="24387" y="77431"/>
                </a:lnTo>
                <a:cubicBezTo>
                  <a:pt x="24353" y="77420"/>
                  <a:pt x="24323" y="77415"/>
                  <a:pt x="24296" y="77415"/>
                </a:cubicBezTo>
                <a:close/>
                <a:moveTo>
                  <a:pt x="23895" y="78036"/>
                </a:moveTo>
                <a:cubicBezTo>
                  <a:pt x="23782" y="78036"/>
                  <a:pt x="23668" y="78111"/>
                  <a:pt x="23668" y="78225"/>
                </a:cubicBezTo>
                <a:lnTo>
                  <a:pt x="23819" y="78225"/>
                </a:lnTo>
                <a:cubicBezTo>
                  <a:pt x="23819" y="78225"/>
                  <a:pt x="23819" y="78225"/>
                  <a:pt x="23819" y="78263"/>
                </a:cubicBezTo>
                <a:lnTo>
                  <a:pt x="24008" y="78263"/>
                </a:lnTo>
                <a:cubicBezTo>
                  <a:pt x="24008" y="78225"/>
                  <a:pt x="24008" y="78225"/>
                  <a:pt x="24008" y="78225"/>
                </a:cubicBezTo>
                <a:lnTo>
                  <a:pt x="24160" y="78225"/>
                </a:lnTo>
                <a:cubicBezTo>
                  <a:pt x="24160" y="78149"/>
                  <a:pt x="24122" y="78111"/>
                  <a:pt x="24046" y="78073"/>
                </a:cubicBezTo>
                <a:cubicBezTo>
                  <a:pt x="24008" y="78036"/>
                  <a:pt x="23971" y="78036"/>
                  <a:pt x="23895" y="78036"/>
                </a:cubicBezTo>
                <a:lnTo>
                  <a:pt x="23933" y="78149"/>
                </a:lnTo>
                <a:lnTo>
                  <a:pt x="23895" y="78149"/>
                </a:lnTo>
                <a:lnTo>
                  <a:pt x="23895" y="78036"/>
                </a:lnTo>
                <a:close/>
                <a:moveTo>
                  <a:pt x="69756" y="77922"/>
                </a:moveTo>
                <a:lnTo>
                  <a:pt x="69604" y="78036"/>
                </a:lnTo>
                <a:lnTo>
                  <a:pt x="69604" y="78225"/>
                </a:lnTo>
                <a:lnTo>
                  <a:pt x="69718" y="78338"/>
                </a:lnTo>
                <a:cubicBezTo>
                  <a:pt x="69945" y="78338"/>
                  <a:pt x="70020" y="78225"/>
                  <a:pt x="70096" y="78149"/>
                </a:cubicBezTo>
                <a:lnTo>
                  <a:pt x="70096" y="78111"/>
                </a:lnTo>
                <a:lnTo>
                  <a:pt x="69983" y="77922"/>
                </a:lnTo>
                <a:close/>
                <a:moveTo>
                  <a:pt x="75465" y="77771"/>
                </a:moveTo>
                <a:lnTo>
                  <a:pt x="75351" y="77847"/>
                </a:lnTo>
                <a:cubicBezTo>
                  <a:pt x="75200" y="78036"/>
                  <a:pt x="75313" y="78187"/>
                  <a:pt x="75427" y="78300"/>
                </a:cubicBezTo>
                <a:lnTo>
                  <a:pt x="75502" y="78225"/>
                </a:lnTo>
                <a:lnTo>
                  <a:pt x="75465" y="78300"/>
                </a:lnTo>
                <a:lnTo>
                  <a:pt x="75502" y="78300"/>
                </a:lnTo>
                <a:cubicBezTo>
                  <a:pt x="75583" y="78327"/>
                  <a:pt x="75644" y="78354"/>
                  <a:pt x="75700" y="78354"/>
                </a:cubicBezTo>
                <a:cubicBezTo>
                  <a:pt x="75723" y="78354"/>
                  <a:pt x="75745" y="78349"/>
                  <a:pt x="75767" y="78338"/>
                </a:cubicBezTo>
                <a:cubicBezTo>
                  <a:pt x="75843" y="78300"/>
                  <a:pt x="75843" y="78263"/>
                  <a:pt x="75843" y="78225"/>
                </a:cubicBezTo>
                <a:lnTo>
                  <a:pt x="75843" y="78187"/>
                </a:lnTo>
                <a:cubicBezTo>
                  <a:pt x="75881" y="78149"/>
                  <a:pt x="75918" y="78111"/>
                  <a:pt x="75918" y="78036"/>
                </a:cubicBezTo>
                <a:lnTo>
                  <a:pt x="75843" y="77960"/>
                </a:lnTo>
                <a:cubicBezTo>
                  <a:pt x="75843" y="77960"/>
                  <a:pt x="75805" y="77922"/>
                  <a:pt x="75805" y="77922"/>
                </a:cubicBezTo>
                <a:cubicBezTo>
                  <a:pt x="75729" y="77847"/>
                  <a:pt x="75654" y="77771"/>
                  <a:pt x="75465" y="77771"/>
                </a:cubicBezTo>
                <a:close/>
                <a:moveTo>
                  <a:pt x="33158" y="77922"/>
                </a:moveTo>
                <a:lnTo>
                  <a:pt x="33044" y="78036"/>
                </a:lnTo>
                <a:lnTo>
                  <a:pt x="33044" y="78263"/>
                </a:lnTo>
                <a:lnTo>
                  <a:pt x="33120" y="78376"/>
                </a:lnTo>
                <a:cubicBezTo>
                  <a:pt x="33173" y="78394"/>
                  <a:pt x="33217" y="78401"/>
                  <a:pt x="33255" y="78401"/>
                </a:cubicBezTo>
                <a:cubicBezTo>
                  <a:pt x="33380" y="78401"/>
                  <a:pt x="33431" y="78321"/>
                  <a:pt x="33460" y="78263"/>
                </a:cubicBezTo>
                <a:cubicBezTo>
                  <a:pt x="33612" y="78225"/>
                  <a:pt x="33649" y="78149"/>
                  <a:pt x="33649" y="78073"/>
                </a:cubicBezTo>
                <a:cubicBezTo>
                  <a:pt x="33649" y="78073"/>
                  <a:pt x="33649" y="78036"/>
                  <a:pt x="33649" y="78036"/>
                </a:cubicBezTo>
                <a:lnTo>
                  <a:pt x="33460" y="77960"/>
                </a:lnTo>
                <a:lnTo>
                  <a:pt x="33347" y="77960"/>
                </a:lnTo>
                <a:cubicBezTo>
                  <a:pt x="33309" y="77960"/>
                  <a:pt x="33271" y="77922"/>
                  <a:pt x="33158" y="77922"/>
                </a:cubicBezTo>
                <a:close/>
                <a:moveTo>
                  <a:pt x="80148" y="78069"/>
                </a:moveTo>
                <a:cubicBezTo>
                  <a:pt x="79979" y="78069"/>
                  <a:pt x="79847" y="78265"/>
                  <a:pt x="79813" y="78300"/>
                </a:cubicBezTo>
                <a:lnTo>
                  <a:pt x="79888" y="78489"/>
                </a:lnTo>
                <a:cubicBezTo>
                  <a:pt x="80039" y="78489"/>
                  <a:pt x="80115" y="78452"/>
                  <a:pt x="80153" y="78414"/>
                </a:cubicBezTo>
                <a:lnTo>
                  <a:pt x="80191" y="78414"/>
                </a:lnTo>
                <a:lnTo>
                  <a:pt x="80380" y="78300"/>
                </a:lnTo>
                <a:cubicBezTo>
                  <a:pt x="80342" y="78111"/>
                  <a:pt x="80266" y="78073"/>
                  <a:pt x="80191" y="78073"/>
                </a:cubicBezTo>
                <a:cubicBezTo>
                  <a:pt x="80176" y="78071"/>
                  <a:pt x="80162" y="78069"/>
                  <a:pt x="80148" y="78069"/>
                </a:cubicBezTo>
                <a:close/>
                <a:moveTo>
                  <a:pt x="21059" y="77733"/>
                </a:moveTo>
                <a:lnTo>
                  <a:pt x="20870" y="77771"/>
                </a:lnTo>
                <a:cubicBezTo>
                  <a:pt x="20833" y="77809"/>
                  <a:pt x="20833" y="77884"/>
                  <a:pt x="20795" y="77960"/>
                </a:cubicBezTo>
                <a:cubicBezTo>
                  <a:pt x="20795" y="77960"/>
                  <a:pt x="20757" y="78036"/>
                  <a:pt x="20757" y="78036"/>
                </a:cubicBezTo>
                <a:lnTo>
                  <a:pt x="20833" y="78149"/>
                </a:lnTo>
                <a:cubicBezTo>
                  <a:pt x="20795" y="78187"/>
                  <a:pt x="20757" y="78225"/>
                  <a:pt x="20757" y="78263"/>
                </a:cubicBezTo>
                <a:cubicBezTo>
                  <a:pt x="20719" y="78263"/>
                  <a:pt x="20719" y="78263"/>
                  <a:pt x="20719" y="78300"/>
                </a:cubicBezTo>
                <a:lnTo>
                  <a:pt x="20719" y="78452"/>
                </a:lnTo>
                <a:cubicBezTo>
                  <a:pt x="20802" y="78507"/>
                  <a:pt x="20906" y="78542"/>
                  <a:pt x="21014" y="78542"/>
                </a:cubicBezTo>
                <a:cubicBezTo>
                  <a:pt x="21054" y="78542"/>
                  <a:pt x="21095" y="78537"/>
                  <a:pt x="21135" y="78527"/>
                </a:cubicBezTo>
                <a:lnTo>
                  <a:pt x="21249" y="78414"/>
                </a:lnTo>
                <a:cubicBezTo>
                  <a:pt x="21249" y="78376"/>
                  <a:pt x="21249" y="78376"/>
                  <a:pt x="21286" y="78338"/>
                </a:cubicBezTo>
                <a:cubicBezTo>
                  <a:pt x="21286" y="78338"/>
                  <a:pt x="21286" y="78300"/>
                  <a:pt x="21286" y="78263"/>
                </a:cubicBezTo>
                <a:lnTo>
                  <a:pt x="21362" y="78300"/>
                </a:lnTo>
                <a:cubicBezTo>
                  <a:pt x="21447" y="78337"/>
                  <a:pt x="21516" y="78354"/>
                  <a:pt x="21575" y="78354"/>
                </a:cubicBezTo>
                <a:cubicBezTo>
                  <a:pt x="21699" y="78354"/>
                  <a:pt x="21776" y="78278"/>
                  <a:pt x="21853" y="78149"/>
                </a:cubicBezTo>
                <a:lnTo>
                  <a:pt x="21702" y="77998"/>
                </a:lnTo>
                <a:lnTo>
                  <a:pt x="21627" y="77998"/>
                </a:lnTo>
                <a:cubicBezTo>
                  <a:pt x="21589" y="77960"/>
                  <a:pt x="21513" y="77922"/>
                  <a:pt x="21475" y="77922"/>
                </a:cubicBezTo>
                <a:lnTo>
                  <a:pt x="21324" y="78036"/>
                </a:lnTo>
                <a:cubicBezTo>
                  <a:pt x="21324" y="78073"/>
                  <a:pt x="21286" y="78111"/>
                  <a:pt x="21286" y="78149"/>
                </a:cubicBezTo>
                <a:cubicBezTo>
                  <a:pt x="21249" y="78149"/>
                  <a:pt x="21249" y="78111"/>
                  <a:pt x="21211" y="78073"/>
                </a:cubicBezTo>
                <a:lnTo>
                  <a:pt x="21249" y="78036"/>
                </a:lnTo>
                <a:cubicBezTo>
                  <a:pt x="21249" y="77884"/>
                  <a:pt x="21173" y="77771"/>
                  <a:pt x="21059" y="77733"/>
                </a:cubicBezTo>
                <a:close/>
                <a:moveTo>
                  <a:pt x="70966" y="78073"/>
                </a:moveTo>
                <a:cubicBezTo>
                  <a:pt x="70739" y="78073"/>
                  <a:pt x="70663" y="78187"/>
                  <a:pt x="70587" y="78300"/>
                </a:cubicBezTo>
                <a:lnTo>
                  <a:pt x="70663" y="78489"/>
                </a:lnTo>
                <a:lnTo>
                  <a:pt x="70701" y="78489"/>
                </a:lnTo>
                <a:cubicBezTo>
                  <a:pt x="70754" y="78516"/>
                  <a:pt x="70808" y="78543"/>
                  <a:pt x="70875" y="78543"/>
                </a:cubicBezTo>
                <a:cubicBezTo>
                  <a:pt x="70902" y="78543"/>
                  <a:pt x="70932" y="78538"/>
                  <a:pt x="70966" y="78527"/>
                </a:cubicBezTo>
                <a:lnTo>
                  <a:pt x="71079" y="78414"/>
                </a:lnTo>
                <a:lnTo>
                  <a:pt x="71079" y="78225"/>
                </a:lnTo>
                <a:lnTo>
                  <a:pt x="70966" y="78073"/>
                </a:lnTo>
                <a:close/>
                <a:moveTo>
                  <a:pt x="23404" y="78263"/>
                </a:moveTo>
                <a:lnTo>
                  <a:pt x="23252" y="78376"/>
                </a:lnTo>
                <a:lnTo>
                  <a:pt x="23252" y="78527"/>
                </a:lnTo>
                <a:lnTo>
                  <a:pt x="23366" y="78641"/>
                </a:lnTo>
                <a:cubicBezTo>
                  <a:pt x="23403" y="78647"/>
                  <a:pt x="23438" y="78650"/>
                  <a:pt x="23473" y="78650"/>
                </a:cubicBezTo>
                <a:cubicBezTo>
                  <a:pt x="23650" y="78650"/>
                  <a:pt x="23788" y="78566"/>
                  <a:pt x="23819" y="78376"/>
                </a:cubicBezTo>
                <a:lnTo>
                  <a:pt x="23706" y="78263"/>
                </a:lnTo>
                <a:close/>
                <a:moveTo>
                  <a:pt x="20152" y="78272"/>
                </a:moveTo>
                <a:cubicBezTo>
                  <a:pt x="20114" y="78272"/>
                  <a:pt x="20076" y="78281"/>
                  <a:pt x="20039" y="78300"/>
                </a:cubicBezTo>
                <a:cubicBezTo>
                  <a:pt x="19925" y="78376"/>
                  <a:pt x="19887" y="78565"/>
                  <a:pt x="20001" y="78641"/>
                </a:cubicBezTo>
                <a:cubicBezTo>
                  <a:pt x="20076" y="78678"/>
                  <a:pt x="20114" y="78678"/>
                  <a:pt x="20190" y="78678"/>
                </a:cubicBezTo>
                <a:lnTo>
                  <a:pt x="20228" y="78641"/>
                </a:lnTo>
                <a:lnTo>
                  <a:pt x="20190" y="78641"/>
                </a:lnTo>
                <a:lnTo>
                  <a:pt x="20341" y="78527"/>
                </a:lnTo>
                <a:lnTo>
                  <a:pt x="20341" y="78414"/>
                </a:lnTo>
                <a:lnTo>
                  <a:pt x="20266" y="78300"/>
                </a:lnTo>
                <a:cubicBezTo>
                  <a:pt x="20228" y="78281"/>
                  <a:pt x="20190" y="78272"/>
                  <a:pt x="20152" y="78272"/>
                </a:cubicBezTo>
                <a:close/>
                <a:moveTo>
                  <a:pt x="33763" y="78641"/>
                </a:moveTo>
                <a:cubicBezTo>
                  <a:pt x="33687" y="78641"/>
                  <a:pt x="33612" y="78678"/>
                  <a:pt x="33574" y="78716"/>
                </a:cubicBezTo>
                <a:cubicBezTo>
                  <a:pt x="33536" y="78754"/>
                  <a:pt x="33498" y="78830"/>
                  <a:pt x="33498" y="78943"/>
                </a:cubicBezTo>
                <a:lnTo>
                  <a:pt x="33649" y="79056"/>
                </a:lnTo>
                <a:lnTo>
                  <a:pt x="33763" y="79056"/>
                </a:lnTo>
                <a:lnTo>
                  <a:pt x="33914" y="78943"/>
                </a:lnTo>
                <a:lnTo>
                  <a:pt x="33914" y="78792"/>
                </a:lnTo>
                <a:lnTo>
                  <a:pt x="33763" y="78641"/>
                </a:lnTo>
                <a:close/>
                <a:moveTo>
                  <a:pt x="39962" y="78284"/>
                </a:moveTo>
                <a:cubicBezTo>
                  <a:pt x="39938" y="78284"/>
                  <a:pt x="39913" y="78288"/>
                  <a:pt x="39888" y="78300"/>
                </a:cubicBezTo>
                <a:lnTo>
                  <a:pt x="39774" y="78414"/>
                </a:lnTo>
                <a:cubicBezTo>
                  <a:pt x="39736" y="78603"/>
                  <a:pt x="39850" y="78716"/>
                  <a:pt x="40001" y="78754"/>
                </a:cubicBezTo>
                <a:lnTo>
                  <a:pt x="40039" y="78716"/>
                </a:lnTo>
                <a:lnTo>
                  <a:pt x="40039" y="78716"/>
                </a:lnTo>
                <a:cubicBezTo>
                  <a:pt x="40039" y="78754"/>
                  <a:pt x="40001" y="78754"/>
                  <a:pt x="40001" y="78754"/>
                </a:cubicBezTo>
                <a:cubicBezTo>
                  <a:pt x="39963" y="78792"/>
                  <a:pt x="39925" y="78867"/>
                  <a:pt x="39925" y="78905"/>
                </a:cubicBezTo>
                <a:cubicBezTo>
                  <a:pt x="39925" y="78981"/>
                  <a:pt x="39963" y="79056"/>
                  <a:pt x="40115" y="79094"/>
                </a:cubicBezTo>
                <a:lnTo>
                  <a:pt x="40266" y="79019"/>
                </a:lnTo>
                <a:cubicBezTo>
                  <a:pt x="40304" y="78981"/>
                  <a:pt x="40379" y="78905"/>
                  <a:pt x="40379" y="78830"/>
                </a:cubicBezTo>
                <a:cubicBezTo>
                  <a:pt x="40379" y="78716"/>
                  <a:pt x="40266" y="78678"/>
                  <a:pt x="40152" y="78641"/>
                </a:cubicBezTo>
                <a:lnTo>
                  <a:pt x="40039" y="78716"/>
                </a:lnTo>
                <a:lnTo>
                  <a:pt x="40152" y="78603"/>
                </a:lnTo>
                <a:cubicBezTo>
                  <a:pt x="40152" y="78565"/>
                  <a:pt x="40152" y="78565"/>
                  <a:pt x="40152" y="78565"/>
                </a:cubicBezTo>
                <a:cubicBezTo>
                  <a:pt x="40152" y="78527"/>
                  <a:pt x="40190" y="78489"/>
                  <a:pt x="40190" y="78489"/>
                </a:cubicBezTo>
                <a:cubicBezTo>
                  <a:pt x="40190" y="78452"/>
                  <a:pt x="40190" y="78376"/>
                  <a:pt x="40077" y="78300"/>
                </a:cubicBezTo>
                <a:cubicBezTo>
                  <a:pt x="40052" y="78300"/>
                  <a:pt x="40009" y="78284"/>
                  <a:pt x="39962" y="78284"/>
                </a:cubicBezTo>
                <a:close/>
                <a:moveTo>
                  <a:pt x="72856" y="78603"/>
                </a:moveTo>
                <a:lnTo>
                  <a:pt x="72742" y="78754"/>
                </a:lnTo>
                <a:cubicBezTo>
                  <a:pt x="72742" y="78792"/>
                  <a:pt x="72742" y="78792"/>
                  <a:pt x="72742" y="78830"/>
                </a:cubicBezTo>
                <a:cubicBezTo>
                  <a:pt x="72705" y="78943"/>
                  <a:pt x="72742" y="79019"/>
                  <a:pt x="72780" y="79056"/>
                </a:cubicBezTo>
                <a:cubicBezTo>
                  <a:pt x="72818" y="79094"/>
                  <a:pt x="72856" y="79094"/>
                  <a:pt x="72932" y="79094"/>
                </a:cubicBezTo>
                <a:lnTo>
                  <a:pt x="73045" y="79019"/>
                </a:lnTo>
                <a:cubicBezTo>
                  <a:pt x="73083" y="79019"/>
                  <a:pt x="73083" y="78981"/>
                  <a:pt x="73121" y="78981"/>
                </a:cubicBezTo>
                <a:cubicBezTo>
                  <a:pt x="73158" y="78981"/>
                  <a:pt x="73310" y="78943"/>
                  <a:pt x="73310" y="78792"/>
                </a:cubicBezTo>
                <a:lnTo>
                  <a:pt x="73272" y="78678"/>
                </a:lnTo>
                <a:cubicBezTo>
                  <a:pt x="73158" y="78603"/>
                  <a:pt x="73007" y="78603"/>
                  <a:pt x="72856" y="78603"/>
                </a:cubicBezTo>
                <a:close/>
                <a:moveTo>
                  <a:pt x="90200" y="78782"/>
                </a:moveTo>
                <a:cubicBezTo>
                  <a:pt x="90177" y="78782"/>
                  <a:pt x="90155" y="78785"/>
                  <a:pt x="90134" y="78792"/>
                </a:cubicBezTo>
                <a:cubicBezTo>
                  <a:pt x="90021" y="78830"/>
                  <a:pt x="89945" y="78905"/>
                  <a:pt x="89907" y="78981"/>
                </a:cubicBezTo>
                <a:lnTo>
                  <a:pt x="89945" y="79094"/>
                </a:lnTo>
                <a:cubicBezTo>
                  <a:pt x="90021" y="79208"/>
                  <a:pt x="90134" y="79246"/>
                  <a:pt x="90247" y="79246"/>
                </a:cubicBezTo>
                <a:cubicBezTo>
                  <a:pt x="90361" y="79208"/>
                  <a:pt x="90474" y="79132"/>
                  <a:pt x="90550" y="79019"/>
                </a:cubicBezTo>
                <a:lnTo>
                  <a:pt x="90474" y="78905"/>
                </a:lnTo>
                <a:cubicBezTo>
                  <a:pt x="90413" y="78844"/>
                  <a:pt x="90300" y="78782"/>
                  <a:pt x="90200" y="78782"/>
                </a:cubicBezTo>
                <a:close/>
                <a:moveTo>
                  <a:pt x="15653" y="79246"/>
                </a:moveTo>
                <a:cubicBezTo>
                  <a:pt x="15653" y="79246"/>
                  <a:pt x="15653" y="79246"/>
                  <a:pt x="15653" y="79246"/>
                </a:cubicBezTo>
                <a:cubicBezTo>
                  <a:pt x="15653" y="79246"/>
                  <a:pt x="15653" y="79246"/>
                  <a:pt x="15653" y="79246"/>
                </a:cubicBezTo>
                <a:close/>
                <a:moveTo>
                  <a:pt x="49642" y="78452"/>
                </a:moveTo>
                <a:cubicBezTo>
                  <a:pt x="49604" y="78452"/>
                  <a:pt x="49491" y="78452"/>
                  <a:pt x="49377" y="78527"/>
                </a:cubicBezTo>
                <a:cubicBezTo>
                  <a:pt x="49302" y="78527"/>
                  <a:pt x="49188" y="78527"/>
                  <a:pt x="49113" y="78603"/>
                </a:cubicBezTo>
                <a:cubicBezTo>
                  <a:pt x="49037" y="78641"/>
                  <a:pt x="48999" y="78754"/>
                  <a:pt x="48999" y="78867"/>
                </a:cubicBezTo>
                <a:lnTo>
                  <a:pt x="49037" y="78981"/>
                </a:lnTo>
                <a:cubicBezTo>
                  <a:pt x="49226" y="79094"/>
                  <a:pt x="49491" y="79094"/>
                  <a:pt x="49642" y="79094"/>
                </a:cubicBezTo>
                <a:lnTo>
                  <a:pt x="49642" y="79170"/>
                </a:lnTo>
                <a:cubicBezTo>
                  <a:pt x="49673" y="79200"/>
                  <a:pt x="49728" y="79256"/>
                  <a:pt x="49848" y="79256"/>
                </a:cubicBezTo>
                <a:cubicBezTo>
                  <a:pt x="49876" y="79256"/>
                  <a:pt x="49908" y="79253"/>
                  <a:pt x="49944" y="79246"/>
                </a:cubicBezTo>
                <a:lnTo>
                  <a:pt x="50058" y="79170"/>
                </a:lnTo>
                <a:cubicBezTo>
                  <a:pt x="50058" y="79170"/>
                  <a:pt x="50058" y="79132"/>
                  <a:pt x="50058" y="79132"/>
                </a:cubicBezTo>
                <a:cubicBezTo>
                  <a:pt x="50096" y="79094"/>
                  <a:pt x="50134" y="79056"/>
                  <a:pt x="50134" y="78981"/>
                </a:cubicBezTo>
                <a:cubicBezTo>
                  <a:pt x="50134" y="78943"/>
                  <a:pt x="50134" y="78943"/>
                  <a:pt x="50096" y="78905"/>
                </a:cubicBezTo>
                <a:lnTo>
                  <a:pt x="49982" y="78830"/>
                </a:lnTo>
                <a:cubicBezTo>
                  <a:pt x="49957" y="78817"/>
                  <a:pt x="49936" y="78813"/>
                  <a:pt x="49918" y="78813"/>
                </a:cubicBezTo>
                <a:cubicBezTo>
                  <a:pt x="49881" y="78813"/>
                  <a:pt x="49856" y="78830"/>
                  <a:pt x="49831" y="78830"/>
                </a:cubicBezTo>
                <a:cubicBezTo>
                  <a:pt x="49831" y="78754"/>
                  <a:pt x="49831" y="78527"/>
                  <a:pt x="49642" y="78452"/>
                </a:cubicBezTo>
                <a:close/>
                <a:moveTo>
                  <a:pt x="77657" y="78867"/>
                </a:moveTo>
                <a:lnTo>
                  <a:pt x="77506" y="78981"/>
                </a:lnTo>
                <a:cubicBezTo>
                  <a:pt x="77468" y="79208"/>
                  <a:pt x="77582" y="79321"/>
                  <a:pt x="77847" y="79397"/>
                </a:cubicBezTo>
                <a:lnTo>
                  <a:pt x="77998" y="79246"/>
                </a:lnTo>
                <a:lnTo>
                  <a:pt x="77998" y="79246"/>
                </a:lnTo>
                <a:cubicBezTo>
                  <a:pt x="77998" y="79283"/>
                  <a:pt x="77960" y="79321"/>
                  <a:pt x="77960" y="79321"/>
                </a:cubicBezTo>
                <a:cubicBezTo>
                  <a:pt x="77998" y="79321"/>
                  <a:pt x="78073" y="79321"/>
                  <a:pt x="78149" y="79246"/>
                </a:cubicBezTo>
                <a:lnTo>
                  <a:pt x="78187" y="79132"/>
                </a:lnTo>
                <a:lnTo>
                  <a:pt x="78149" y="79056"/>
                </a:lnTo>
                <a:cubicBezTo>
                  <a:pt x="78036" y="78981"/>
                  <a:pt x="77884" y="78905"/>
                  <a:pt x="77657" y="78867"/>
                </a:cubicBezTo>
                <a:close/>
                <a:moveTo>
                  <a:pt x="56372" y="79019"/>
                </a:moveTo>
                <a:cubicBezTo>
                  <a:pt x="56221" y="79019"/>
                  <a:pt x="56107" y="79094"/>
                  <a:pt x="56069" y="79208"/>
                </a:cubicBezTo>
                <a:lnTo>
                  <a:pt x="56069" y="79321"/>
                </a:lnTo>
                <a:cubicBezTo>
                  <a:pt x="56152" y="79376"/>
                  <a:pt x="56235" y="79412"/>
                  <a:pt x="56304" y="79412"/>
                </a:cubicBezTo>
                <a:cubicBezTo>
                  <a:pt x="56329" y="79412"/>
                  <a:pt x="56352" y="79407"/>
                  <a:pt x="56372" y="79397"/>
                </a:cubicBezTo>
                <a:cubicBezTo>
                  <a:pt x="56447" y="79359"/>
                  <a:pt x="56523" y="79283"/>
                  <a:pt x="56523" y="79208"/>
                </a:cubicBezTo>
                <a:cubicBezTo>
                  <a:pt x="56523" y="79170"/>
                  <a:pt x="56523" y="79132"/>
                  <a:pt x="56485" y="79094"/>
                </a:cubicBezTo>
                <a:lnTo>
                  <a:pt x="56372" y="79019"/>
                </a:lnTo>
                <a:close/>
                <a:moveTo>
                  <a:pt x="15357" y="78748"/>
                </a:moveTo>
                <a:cubicBezTo>
                  <a:pt x="15144" y="78748"/>
                  <a:pt x="14775" y="78880"/>
                  <a:pt x="14708" y="78981"/>
                </a:cubicBezTo>
                <a:lnTo>
                  <a:pt x="14859" y="79056"/>
                </a:lnTo>
                <a:lnTo>
                  <a:pt x="14859" y="79170"/>
                </a:lnTo>
                <a:cubicBezTo>
                  <a:pt x="14859" y="79179"/>
                  <a:pt x="14859" y="79189"/>
                  <a:pt x="14859" y="79208"/>
                </a:cubicBezTo>
                <a:cubicBezTo>
                  <a:pt x="14859" y="79435"/>
                  <a:pt x="15048" y="79472"/>
                  <a:pt x="15086" y="79472"/>
                </a:cubicBezTo>
                <a:lnTo>
                  <a:pt x="15161" y="79435"/>
                </a:lnTo>
                <a:cubicBezTo>
                  <a:pt x="15199" y="79435"/>
                  <a:pt x="15237" y="79397"/>
                  <a:pt x="15237" y="79359"/>
                </a:cubicBezTo>
                <a:cubicBezTo>
                  <a:pt x="15291" y="79386"/>
                  <a:pt x="15344" y="79412"/>
                  <a:pt x="15411" y="79412"/>
                </a:cubicBezTo>
                <a:cubicBezTo>
                  <a:pt x="15439" y="79412"/>
                  <a:pt x="15469" y="79408"/>
                  <a:pt x="15502" y="79397"/>
                </a:cubicBezTo>
                <a:lnTo>
                  <a:pt x="15653" y="79321"/>
                </a:lnTo>
                <a:cubicBezTo>
                  <a:pt x="15653" y="79321"/>
                  <a:pt x="15653" y="79283"/>
                  <a:pt x="15653" y="79246"/>
                </a:cubicBezTo>
                <a:cubicBezTo>
                  <a:pt x="15653" y="79283"/>
                  <a:pt x="15615" y="79321"/>
                  <a:pt x="15577" y="79321"/>
                </a:cubicBezTo>
                <a:lnTo>
                  <a:pt x="15691" y="79208"/>
                </a:lnTo>
                <a:lnTo>
                  <a:pt x="15691" y="79170"/>
                </a:lnTo>
                <a:cubicBezTo>
                  <a:pt x="15691" y="78981"/>
                  <a:pt x="15615" y="78830"/>
                  <a:pt x="15426" y="78754"/>
                </a:cubicBezTo>
                <a:cubicBezTo>
                  <a:pt x="15406" y="78750"/>
                  <a:pt x="15383" y="78748"/>
                  <a:pt x="15357" y="78748"/>
                </a:cubicBezTo>
                <a:close/>
                <a:moveTo>
                  <a:pt x="29193" y="78962"/>
                </a:moveTo>
                <a:cubicBezTo>
                  <a:pt x="29131" y="78962"/>
                  <a:pt x="29075" y="78981"/>
                  <a:pt x="29037" y="79019"/>
                </a:cubicBezTo>
                <a:cubicBezTo>
                  <a:pt x="28923" y="79056"/>
                  <a:pt x="28848" y="79170"/>
                  <a:pt x="28886" y="79321"/>
                </a:cubicBezTo>
                <a:lnTo>
                  <a:pt x="28999" y="79397"/>
                </a:lnTo>
                <a:lnTo>
                  <a:pt x="29037" y="79397"/>
                </a:lnTo>
                <a:lnTo>
                  <a:pt x="29075" y="79510"/>
                </a:lnTo>
                <a:cubicBezTo>
                  <a:pt x="29119" y="79521"/>
                  <a:pt x="29160" y="79526"/>
                  <a:pt x="29198" y="79526"/>
                </a:cubicBezTo>
                <a:cubicBezTo>
                  <a:pt x="29289" y="79526"/>
                  <a:pt x="29361" y="79499"/>
                  <a:pt x="29415" y="79472"/>
                </a:cubicBezTo>
                <a:lnTo>
                  <a:pt x="29566" y="79359"/>
                </a:lnTo>
                <a:cubicBezTo>
                  <a:pt x="29566" y="79359"/>
                  <a:pt x="29566" y="79321"/>
                  <a:pt x="29566" y="79283"/>
                </a:cubicBezTo>
                <a:cubicBezTo>
                  <a:pt x="29566" y="79170"/>
                  <a:pt x="29491" y="79056"/>
                  <a:pt x="29377" y="79019"/>
                </a:cubicBezTo>
                <a:cubicBezTo>
                  <a:pt x="29320" y="78981"/>
                  <a:pt x="29254" y="78962"/>
                  <a:pt x="29193" y="78962"/>
                </a:cubicBezTo>
                <a:close/>
                <a:moveTo>
                  <a:pt x="4725" y="79325"/>
                </a:moveTo>
                <a:cubicBezTo>
                  <a:pt x="4648" y="79325"/>
                  <a:pt x="4562" y="79351"/>
                  <a:pt x="4500" y="79435"/>
                </a:cubicBezTo>
                <a:lnTo>
                  <a:pt x="4538" y="79624"/>
                </a:lnTo>
                <a:cubicBezTo>
                  <a:pt x="4575" y="79624"/>
                  <a:pt x="4575" y="79624"/>
                  <a:pt x="4575" y="79661"/>
                </a:cubicBezTo>
                <a:lnTo>
                  <a:pt x="4689" y="79775"/>
                </a:lnTo>
                <a:cubicBezTo>
                  <a:pt x="4733" y="79781"/>
                  <a:pt x="4775" y="79784"/>
                  <a:pt x="4815" y="79784"/>
                </a:cubicBezTo>
                <a:cubicBezTo>
                  <a:pt x="5013" y="79784"/>
                  <a:pt x="5155" y="79706"/>
                  <a:pt x="5218" y="79548"/>
                </a:cubicBezTo>
                <a:lnTo>
                  <a:pt x="5029" y="79397"/>
                </a:lnTo>
                <a:cubicBezTo>
                  <a:pt x="4991" y="79397"/>
                  <a:pt x="4953" y="79397"/>
                  <a:pt x="4878" y="79359"/>
                </a:cubicBezTo>
                <a:cubicBezTo>
                  <a:pt x="4844" y="79342"/>
                  <a:pt x="4787" y="79325"/>
                  <a:pt x="4725" y="79325"/>
                </a:cubicBezTo>
                <a:close/>
                <a:moveTo>
                  <a:pt x="568" y="79775"/>
                </a:moveTo>
                <a:cubicBezTo>
                  <a:pt x="454" y="79775"/>
                  <a:pt x="303" y="79850"/>
                  <a:pt x="303" y="80002"/>
                </a:cubicBezTo>
                <a:lnTo>
                  <a:pt x="417" y="80115"/>
                </a:lnTo>
                <a:cubicBezTo>
                  <a:pt x="417" y="80115"/>
                  <a:pt x="417" y="80153"/>
                  <a:pt x="454" y="80153"/>
                </a:cubicBezTo>
                <a:cubicBezTo>
                  <a:pt x="492" y="80153"/>
                  <a:pt x="568" y="80191"/>
                  <a:pt x="719" y="80191"/>
                </a:cubicBezTo>
                <a:lnTo>
                  <a:pt x="832" y="80115"/>
                </a:lnTo>
                <a:cubicBezTo>
                  <a:pt x="832" y="80077"/>
                  <a:pt x="832" y="80039"/>
                  <a:pt x="832" y="80002"/>
                </a:cubicBezTo>
                <a:cubicBezTo>
                  <a:pt x="832" y="79850"/>
                  <a:pt x="719" y="79775"/>
                  <a:pt x="568" y="79775"/>
                </a:cubicBezTo>
                <a:close/>
                <a:moveTo>
                  <a:pt x="16362" y="79760"/>
                </a:moveTo>
                <a:cubicBezTo>
                  <a:pt x="16339" y="79760"/>
                  <a:pt x="16316" y="79765"/>
                  <a:pt x="16296" y="79775"/>
                </a:cubicBezTo>
                <a:cubicBezTo>
                  <a:pt x="16182" y="79775"/>
                  <a:pt x="16031" y="79888"/>
                  <a:pt x="16031" y="80002"/>
                </a:cubicBezTo>
                <a:cubicBezTo>
                  <a:pt x="16031" y="80077"/>
                  <a:pt x="16107" y="80153"/>
                  <a:pt x="16182" y="80191"/>
                </a:cubicBezTo>
                <a:lnTo>
                  <a:pt x="16334" y="80002"/>
                </a:lnTo>
                <a:lnTo>
                  <a:pt x="16334" y="80002"/>
                </a:lnTo>
                <a:cubicBezTo>
                  <a:pt x="16334" y="80039"/>
                  <a:pt x="16296" y="80077"/>
                  <a:pt x="16296" y="80077"/>
                </a:cubicBezTo>
                <a:cubicBezTo>
                  <a:pt x="16371" y="80077"/>
                  <a:pt x="16447" y="80077"/>
                  <a:pt x="16485" y="80039"/>
                </a:cubicBezTo>
                <a:lnTo>
                  <a:pt x="16560" y="79926"/>
                </a:lnTo>
                <a:lnTo>
                  <a:pt x="16523" y="79850"/>
                </a:lnTo>
                <a:cubicBezTo>
                  <a:pt x="16495" y="79795"/>
                  <a:pt x="16427" y="79760"/>
                  <a:pt x="16362" y="79760"/>
                </a:cubicBezTo>
                <a:close/>
                <a:moveTo>
                  <a:pt x="86293" y="79608"/>
                </a:moveTo>
                <a:cubicBezTo>
                  <a:pt x="86265" y="79608"/>
                  <a:pt x="86235" y="79613"/>
                  <a:pt x="86202" y="79624"/>
                </a:cubicBezTo>
                <a:cubicBezTo>
                  <a:pt x="86164" y="79624"/>
                  <a:pt x="86126" y="79661"/>
                  <a:pt x="86126" y="79737"/>
                </a:cubicBezTo>
                <a:lnTo>
                  <a:pt x="86202" y="79813"/>
                </a:lnTo>
                <a:cubicBezTo>
                  <a:pt x="86164" y="79850"/>
                  <a:pt x="86164" y="79888"/>
                  <a:pt x="86164" y="79888"/>
                </a:cubicBezTo>
                <a:lnTo>
                  <a:pt x="86126" y="79926"/>
                </a:lnTo>
                <a:lnTo>
                  <a:pt x="86240" y="80077"/>
                </a:lnTo>
                <a:cubicBezTo>
                  <a:pt x="86240" y="80077"/>
                  <a:pt x="86278" y="80077"/>
                  <a:pt x="86278" y="80115"/>
                </a:cubicBezTo>
                <a:cubicBezTo>
                  <a:pt x="86353" y="80153"/>
                  <a:pt x="86429" y="80191"/>
                  <a:pt x="86580" y="80191"/>
                </a:cubicBezTo>
                <a:lnTo>
                  <a:pt x="86694" y="80039"/>
                </a:lnTo>
                <a:cubicBezTo>
                  <a:pt x="86656" y="79964"/>
                  <a:pt x="86656" y="79926"/>
                  <a:pt x="86656" y="79888"/>
                </a:cubicBezTo>
                <a:cubicBezTo>
                  <a:pt x="86656" y="79813"/>
                  <a:pt x="86656" y="79737"/>
                  <a:pt x="86580" y="79661"/>
                </a:cubicBezTo>
                <a:lnTo>
                  <a:pt x="86429" y="79737"/>
                </a:lnTo>
                <a:cubicBezTo>
                  <a:pt x="86429" y="79699"/>
                  <a:pt x="86429" y="79699"/>
                  <a:pt x="86429" y="79699"/>
                </a:cubicBezTo>
                <a:cubicBezTo>
                  <a:pt x="86441" y="79687"/>
                  <a:pt x="86454" y="79682"/>
                  <a:pt x="86465" y="79682"/>
                </a:cubicBezTo>
                <a:cubicBezTo>
                  <a:pt x="86488" y="79682"/>
                  <a:pt x="86504" y="79699"/>
                  <a:pt x="86504" y="79699"/>
                </a:cubicBezTo>
                <a:cubicBezTo>
                  <a:pt x="86504" y="79699"/>
                  <a:pt x="86467" y="79661"/>
                  <a:pt x="86467" y="79661"/>
                </a:cubicBezTo>
                <a:cubicBezTo>
                  <a:pt x="86413" y="79635"/>
                  <a:pt x="86360" y="79608"/>
                  <a:pt x="86293" y="79608"/>
                </a:cubicBezTo>
                <a:close/>
                <a:moveTo>
                  <a:pt x="55729" y="79435"/>
                </a:moveTo>
                <a:cubicBezTo>
                  <a:pt x="55578" y="79435"/>
                  <a:pt x="55502" y="79435"/>
                  <a:pt x="55427" y="79510"/>
                </a:cubicBezTo>
                <a:cubicBezTo>
                  <a:pt x="55389" y="79548"/>
                  <a:pt x="55313" y="79661"/>
                  <a:pt x="55389" y="79850"/>
                </a:cubicBezTo>
                <a:lnTo>
                  <a:pt x="55502" y="79926"/>
                </a:lnTo>
                <a:lnTo>
                  <a:pt x="55653" y="79926"/>
                </a:lnTo>
                <a:cubicBezTo>
                  <a:pt x="55616" y="79964"/>
                  <a:pt x="55578" y="79964"/>
                  <a:pt x="55540" y="80002"/>
                </a:cubicBezTo>
                <a:cubicBezTo>
                  <a:pt x="55502" y="80039"/>
                  <a:pt x="55464" y="80039"/>
                  <a:pt x="55464" y="80077"/>
                </a:cubicBezTo>
                <a:lnTo>
                  <a:pt x="55427" y="80266"/>
                </a:lnTo>
                <a:cubicBezTo>
                  <a:pt x="55497" y="80313"/>
                  <a:pt x="55596" y="80345"/>
                  <a:pt x="55688" y="80345"/>
                </a:cubicBezTo>
                <a:cubicBezTo>
                  <a:pt x="55745" y="80345"/>
                  <a:pt x="55799" y="80333"/>
                  <a:pt x="55842" y="80304"/>
                </a:cubicBezTo>
                <a:cubicBezTo>
                  <a:pt x="55956" y="80266"/>
                  <a:pt x="56032" y="80191"/>
                  <a:pt x="56032" y="80077"/>
                </a:cubicBezTo>
                <a:cubicBezTo>
                  <a:pt x="56032" y="80039"/>
                  <a:pt x="56032" y="80002"/>
                  <a:pt x="56032" y="79964"/>
                </a:cubicBezTo>
                <a:lnTo>
                  <a:pt x="55994" y="79926"/>
                </a:lnTo>
                <a:cubicBezTo>
                  <a:pt x="55918" y="79888"/>
                  <a:pt x="55842" y="79850"/>
                  <a:pt x="55805" y="79850"/>
                </a:cubicBezTo>
                <a:cubicBezTo>
                  <a:pt x="55767" y="79850"/>
                  <a:pt x="55767" y="79888"/>
                  <a:pt x="55729" y="79888"/>
                </a:cubicBezTo>
                <a:cubicBezTo>
                  <a:pt x="55842" y="79813"/>
                  <a:pt x="55842" y="79699"/>
                  <a:pt x="55842" y="79624"/>
                </a:cubicBezTo>
                <a:cubicBezTo>
                  <a:pt x="55842" y="79586"/>
                  <a:pt x="55842" y="79586"/>
                  <a:pt x="55842" y="79548"/>
                </a:cubicBezTo>
                <a:lnTo>
                  <a:pt x="55729" y="79435"/>
                </a:lnTo>
                <a:close/>
                <a:moveTo>
                  <a:pt x="13611" y="80002"/>
                </a:moveTo>
                <a:lnTo>
                  <a:pt x="13498" y="80115"/>
                </a:lnTo>
                <a:lnTo>
                  <a:pt x="13498" y="80153"/>
                </a:lnTo>
                <a:cubicBezTo>
                  <a:pt x="13498" y="80266"/>
                  <a:pt x="13536" y="80342"/>
                  <a:pt x="13611" y="80418"/>
                </a:cubicBezTo>
                <a:lnTo>
                  <a:pt x="13687" y="80455"/>
                </a:lnTo>
                <a:cubicBezTo>
                  <a:pt x="13838" y="80455"/>
                  <a:pt x="13914" y="80418"/>
                  <a:pt x="13952" y="80380"/>
                </a:cubicBezTo>
                <a:lnTo>
                  <a:pt x="14027" y="80304"/>
                </a:lnTo>
                <a:lnTo>
                  <a:pt x="14027" y="80229"/>
                </a:lnTo>
                <a:cubicBezTo>
                  <a:pt x="14027" y="80153"/>
                  <a:pt x="13989" y="80077"/>
                  <a:pt x="13952" y="80077"/>
                </a:cubicBezTo>
                <a:cubicBezTo>
                  <a:pt x="13876" y="80002"/>
                  <a:pt x="13763" y="80002"/>
                  <a:pt x="13611" y="80002"/>
                </a:cubicBezTo>
                <a:close/>
                <a:moveTo>
                  <a:pt x="48432" y="80039"/>
                </a:moveTo>
                <a:lnTo>
                  <a:pt x="48281" y="80191"/>
                </a:lnTo>
                <a:cubicBezTo>
                  <a:pt x="48281" y="80229"/>
                  <a:pt x="48243" y="80229"/>
                  <a:pt x="48243" y="80266"/>
                </a:cubicBezTo>
                <a:lnTo>
                  <a:pt x="48357" y="80455"/>
                </a:lnTo>
                <a:lnTo>
                  <a:pt x="48470" y="80455"/>
                </a:lnTo>
                <a:lnTo>
                  <a:pt x="48583" y="80380"/>
                </a:lnTo>
                <a:cubicBezTo>
                  <a:pt x="48621" y="80380"/>
                  <a:pt x="48659" y="80304"/>
                  <a:pt x="48659" y="80229"/>
                </a:cubicBezTo>
                <a:cubicBezTo>
                  <a:pt x="48659" y="80191"/>
                  <a:pt x="48621" y="80115"/>
                  <a:pt x="48432" y="80039"/>
                </a:cubicBezTo>
                <a:close/>
                <a:moveTo>
                  <a:pt x="10549" y="80115"/>
                </a:moveTo>
                <a:cubicBezTo>
                  <a:pt x="10436" y="80153"/>
                  <a:pt x="10246" y="80191"/>
                  <a:pt x="10209" y="80342"/>
                </a:cubicBezTo>
                <a:lnTo>
                  <a:pt x="10246" y="80455"/>
                </a:lnTo>
                <a:cubicBezTo>
                  <a:pt x="10322" y="80531"/>
                  <a:pt x="10398" y="80531"/>
                  <a:pt x="10473" y="80531"/>
                </a:cubicBezTo>
                <a:cubicBezTo>
                  <a:pt x="10625" y="80531"/>
                  <a:pt x="10738" y="80380"/>
                  <a:pt x="10814" y="80266"/>
                </a:cubicBezTo>
                <a:lnTo>
                  <a:pt x="10625" y="80115"/>
                </a:lnTo>
                <a:close/>
                <a:moveTo>
                  <a:pt x="34511" y="80139"/>
                </a:moveTo>
                <a:cubicBezTo>
                  <a:pt x="34429" y="80139"/>
                  <a:pt x="34358" y="80181"/>
                  <a:pt x="34330" y="80266"/>
                </a:cubicBezTo>
                <a:lnTo>
                  <a:pt x="34406" y="80455"/>
                </a:lnTo>
                <a:cubicBezTo>
                  <a:pt x="34368" y="80455"/>
                  <a:pt x="34368" y="80418"/>
                  <a:pt x="34368" y="80418"/>
                </a:cubicBezTo>
                <a:lnTo>
                  <a:pt x="34368" y="80455"/>
                </a:lnTo>
                <a:lnTo>
                  <a:pt x="34481" y="80607"/>
                </a:lnTo>
                <a:cubicBezTo>
                  <a:pt x="34557" y="80607"/>
                  <a:pt x="34670" y="80607"/>
                  <a:pt x="34708" y="80569"/>
                </a:cubicBezTo>
                <a:cubicBezTo>
                  <a:pt x="34784" y="80531"/>
                  <a:pt x="34784" y="80455"/>
                  <a:pt x="34784" y="80418"/>
                </a:cubicBezTo>
                <a:cubicBezTo>
                  <a:pt x="34784" y="80304"/>
                  <a:pt x="34708" y="80191"/>
                  <a:pt x="34595" y="80153"/>
                </a:cubicBezTo>
                <a:cubicBezTo>
                  <a:pt x="34566" y="80143"/>
                  <a:pt x="34538" y="80139"/>
                  <a:pt x="34511" y="80139"/>
                </a:cubicBezTo>
                <a:close/>
                <a:moveTo>
                  <a:pt x="68546" y="79586"/>
                </a:moveTo>
                <a:cubicBezTo>
                  <a:pt x="68432" y="79586"/>
                  <a:pt x="68319" y="79586"/>
                  <a:pt x="68243" y="79661"/>
                </a:cubicBezTo>
                <a:cubicBezTo>
                  <a:pt x="68206" y="79699"/>
                  <a:pt x="68130" y="79775"/>
                  <a:pt x="68168" y="79926"/>
                </a:cubicBezTo>
                <a:lnTo>
                  <a:pt x="68281" y="80039"/>
                </a:lnTo>
                <a:cubicBezTo>
                  <a:pt x="68395" y="80039"/>
                  <a:pt x="68470" y="80039"/>
                  <a:pt x="68546" y="80002"/>
                </a:cubicBezTo>
                <a:lnTo>
                  <a:pt x="68546" y="80002"/>
                </a:lnTo>
                <a:lnTo>
                  <a:pt x="68508" y="80039"/>
                </a:lnTo>
                <a:cubicBezTo>
                  <a:pt x="68546" y="80115"/>
                  <a:pt x="68508" y="80191"/>
                  <a:pt x="68470" y="80191"/>
                </a:cubicBezTo>
                <a:lnTo>
                  <a:pt x="68546" y="80380"/>
                </a:lnTo>
                <a:cubicBezTo>
                  <a:pt x="68596" y="80392"/>
                  <a:pt x="68638" y="80397"/>
                  <a:pt x="68673" y="80397"/>
                </a:cubicBezTo>
                <a:cubicBezTo>
                  <a:pt x="68743" y="80397"/>
                  <a:pt x="68785" y="80380"/>
                  <a:pt x="68810" y="80380"/>
                </a:cubicBezTo>
                <a:cubicBezTo>
                  <a:pt x="68848" y="80418"/>
                  <a:pt x="68924" y="80455"/>
                  <a:pt x="68962" y="80493"/>
                </a:cubicBezTo>
                <a:cubicBezTo>
                  <a:pt x="69000" y="80531"/>
                  <a:pt x="69037" y="80569"/>
                  <a:pt x="69075" y="80644"/>
                </a:cubicBezTo>
                <a:lnTo>
                  <a:pt x="69340" y="80607"/>
                </a:lnTo>
                <a:lnTo>
                  <a:pt x="69340" y="80607"/>
                </a:lnTo>
                <a:cubicBezTo>
                  <a:pt x="69340" y="80607"/>
                  <a:pt x="69302" y="80644"/>
                  <a:pt x="69302" y="80644"/>
                </a:cubicBezTo>
                <a:lnTo>
                  <a:pt x="69340" y="80644"/>
                </a:lnTo>
                <a:cubicBezTo>
                  <a:pt x="69415" y="80644"/>
                  <a:pt x="69567" y="80644"/>
                  <a:pt x="69642" y="80531"/>
                </a:cubicBezTo>
                <a:lnTo>
                  <a:pt x="69642" y="80229"/>
                </a:lnTo>
                <a:lnTo>
                  <a:pt x="69529" y="80115"/>
                </a:lnTo>
                <a:cubicBezTo>
                  <a:pt x="69340" y="80077"/>
                  <a:pt x="69226" y="79964"/>
                  <a:pt x="69075" y="79850"/>
                </a:cubicBezTo>
                <a:lnTo>
                  <a:pt x="69037" y="79813"/>
                </a:lnTo>
                <a:lnTo>
                  <a:pt x="68848" y="79850"/>
                </a:lnTo>
                <a:cubicBezTo>
                  <a:pt x="68810" y="79850"/>
                  <a:pt x="68773" y="79888"/>
                  <a:pt x="68735" y="79888"/>
                </a:cubicBezTo>
                <a:lnTo>
                  <a:pt x="68659" y="79888"/>
                </a:lnTo>
                <a:cubicBezTo>
                  <a:pt x="68659" y="79850"/>
                  <a:pt x="68697" y="79775"/>
                  <a:pt x="68659" y="79699"/>
                </a:cubicBezTo>
                <a:lnTo>
                  <a:pt x="68546" y="79586"/>
                </a:lnTo>
                <a:close/>
                <a:moveTo>
                  <a:pt x="43215" y="80191"/>
                </a:moveTo>
                <a:lnTo>
                  <a:pt x="43101" y="80418"/>
                </a:lnTo>
                <a:cubicBezTo>
                  <a:pt x="43064" y="80455"/>
                  <a:pt x="43026" y="80493"/>
                  <a:pt x="43026" y="80607"/>
                </a:cubicBezTo>
                <a:lnTo>
                  <a:pt x="43177" y="80720"/>
                </a:lnTo>
                <a:cubicBezTo>
                  <a:pt x="43290" y="80720"/>
                  <a:pt x="43366" y="80682"/>
                  <a:pt x="43404" y="80644"/>
                </a:cubicBezTo>
                <a:cubicBezTo>
                  <a:pt x="43442" y="80607"/>
                  <a:pt x="43479" y="80569"/>
                  <a:pt x="43479" y="80493"/>
                </a:cubicBezTo>
                <a:cubicBezTo>
                  <a:pt x="43517" y="80455"/>
                  <a:pt x="43555" y="80418"/>
                  <a:pt x="43555" y="80342"/>
                </a:cubicBezTo>
                <a:cubicBezTo>
                  <a:pt x="43555" y="80342"/>
                  <a:pt x="43555" y="80304"/>
                  <a:pt x="43555" y="80304"/>
                </a:cubicBezTo>
                <a:lnTo>
                  <a:pt x="43404" y="80191"/>
                </a:lnTo>
                <a:close/>
                <a:moveTo>
                  <a:pt x="47932" y="80213"/>
                </a:moveTo>
                <a:cubicBezTo>
                  <a:pt x="47909" y="80213"/>
                  <a:pt x="47887" y="80217"/>
                  <a:pt x="47865" y="80229"/>
                </a:cubicBezTo>
                <a:lnTo>
                  <a:pt x="47752" y="80266"/>
                </a:lnTo>
                <a:cubicBezTo>
                  <a:pt x="47676" y="80342"/>
                  <a:pt x="47638" y="80455"/>
                  <a:pt x="47676" y="80607"/>
                </a:cubicBezTo>
                <a:lnTo>
                  <a:pt x="47789" y="80720"/>
                </a:lnTo>
                <a:lnTo>
                  <a:pt x="48054" y="80720"/>
                </a:lnTo>
                <a:lnTo>
                  <a:pt x="48168" y="80607"/>
                </a:lnTo>
                <a:cubicBezTo>
                  <a:pt x="48168" y="80569"/>
                  <a:pt x="48205" y="80531"/>
                  <a:pt x="48205" y="80493"/>
                </a:cubicBezTo>
                <a:cubicBezTo>
                  <a:pt x="48205" y="80418"/>
                  <a:pt x="48168" y="80342"/>
                  <a:pt x="48092" y="80266"/>
                </a:cubicBezTo>
                <a:cubicBezTo>
                  <a:pt x="48038" y="80240"/>
                  <a:pt x="47985" y="80213"/>
                  <a:pt x="47932" y="80213"/>
                </a:cubicBezTo>
                <a:close/>
                <a:moveTo>
                  <a:pt x="52478" y="80607"/>
                </a:moveTo>
                <a:lnTo>
                  <a:pt x="52251" y="80682"/>
                </a:lnTo>
                <a:cubicBezTo>
                  <a:pt x="52251" y="80796"/>
                  <a:pt x="52289" y="80833"/>
                  <a:pt x="52289" y="80871"/>
                </a:cubicBezTo>
                <a:cubicBezTo>
                  <a:pt x="52289" y="80871"/>
                  <a:pt x="52289" y="80833"/>
                  <a:pt x="52289" y="80833"/>
                </a:cubicBezTo>
                <a:lnTo>
                  <a:pt x="52440" y="81022"/>
                </a:lnTo>
                <a:cubicBezTo>
                  <a:pt x="52465" y="81022"/>
                  <a:pt x="52490" y="81039"/>
                  <a:pt x="52527" y="81039"/>
                </a:cubicBezTo>
                <a:cubicBezTo>
                  <a:pt x="52545" y="81039"/>
                  <a:pt x="52566" y="81035"/>
                  <a:pt x="52591" y="81022"/>
                </a:cubicBezTo>
                <a:cubicBezTo>
                  <a:pt x="52667" y="81022"/>
                  <a:pt x="52667" y="80985"/>
                  <a:pt x="52704" y="80909"/>
                </a:cubicBezTo>
                <a:lnTo>
                  <a:pt x="52667" y="80871"/>
                </a:lnTo>
                <a:cubicBezTo>
                  <a:pt x="52704" y="80833"/>
                  <a:pt x="52780" y="80796"/>
                  <a:pt x="52780" y="80758"/>
                </a:cubicBezTo>
                <a:lnTo>
                  <a:pt x="52629" y="80607"/>
                </a:lnTo>
                <a:close/>
                <a:moveTo>
                  <a:pt x="82988" y="80607"/>
                </a:moveTo>
                <a:lnTo>
                  <a:pt x="82875" y="80720"/>
                </a:lnTo>
                <a:cubicBezTo>
                  <a:pt x="82837" y="80871"/>
                  <a:pt x="82875" y="80947"/>
                  <a:pt x="82951" y="81022"/>
                </a:cubicBezTo>
                <a:cubicBezTo>
                  <a:pt x="83026" y="81060"/>
                  <a:pt x="83102" y="81060"/>
                  <a:pt x="83177" y="81060"/>
                </a:cubicBezTo>
                <a:lnTo>
                  <a:pt x="83329" y="80947"/>
                </a:lnTo>
                <a:cubicBezTo>
                  <a:pt x="83329" y="80909"/>
                  <a:pt x="83329" y="80909"/>
                  <a:pt x="83329" y="80871"/>
                </a:cubicBezTo>
                <a:cubicBezTo>
                  <a:pt x="83366" y="80871"/>
                  <a:pt x="83442" y="80833"/>
                  <a:pt x="83442" y="80758"/>
                </a:cubicBezTo>
                <a:lnTo>
                  <a:pt x="83291" y="80607"/>
                </a:lnTo>
                <a:close/>
                <a:moveTo>
                  <a:pt x="43894" y="80360"/>
                </a:moveTo>
                <a:cubicBezTo>
                  <a:pt x="43746" y="80360"/>
                  <a:pt x="43596" y="80400"/>
                  <a:pt x="43517" y="80531"/>
                </a:cubicBezTo>
                <a:lnTo>
                  <a:pt x="43555" y="80644"/>
                </a:lnTo>
                <a:cubicBezTo>
                  <a:pt x="43593" y="80720"/>
                  <a:pt x="43668" y="80758"/>
                  <a:pt x="43706" y="80796"/>
                </a:cubicBezTo>
                <a:cubicBezTo>
                  <a:pt x="43517" y="80796"/>
                  <a:pt x="43404" y="80871"/>
                  <a:pt x="43442" y="81022"/>
                </a:cubicBezTo>
                <a:lnTo>
                  <a:pt x="43593" y="81098"/>
                </a:lnTo>
                <a:lnTo>
                  <a:pt x="43706" y="81098"/>
                </a:lnTo>
                <a:lnTo>
                  <a:pt x="43857" y="81022"/>
                </a:lnTo>
                <a:cubicBezTo>
                  <a:pt x="43857" y="80985"/>
                  <a:pt x="43895" y="80985"/>
                  <a:pt x="43895" y="80909"/>
                </a:cubicBezTo>
                <a:lnTo>
                  <a:pt x="43820" y="80833"/>
                </a:lnTo>
                <a:lnTo>
                  <a:pt x="43820" y="80833"/>
                </a:lnTo>
                <a:cubicBezTo>
                  <a:pt x="43895" y="80871"/>
                  <a:pt x="43895" y="80871"/>
                  <a:pt x="43933" y="80947"/>
                </a:cubicBezTo>
                <a:lnTo>
                  <a:pt x="44122" y="81022"/>
                </a:lnTo>
                <a:cubicBezTo>
                  <a:pt x="44236" y="80985"/>
                  <a:pt x="44462" y="80909"/>
                  <a:pt x="44500" y="80720"/>
                </a:cubicBezTo>
                <a:cubicBezTo>
                  <a:pt x="44500" y="80682"/>
                  <a:pt x="44538" y="80682"/>
                  <a:pt x="44538" y="80644"/>
                </a:cubicBezTo>
                <a:cubicBezTo>
                  <a:pt x="44538" y="80569"/>
                  <a:pt x="44500" y="80493"/>
                  <a:pt x="44349" y="80455"/>
                </a:cubicBezTo>
                <a:lnTo>
                  <a:pt x="44236" y="80380"/>
                </a:lnTo>
                <a:lnTo>
                  <a:pt x="44084" y="80380"/>
                </a:lnTo>
                <a:cubicBezTo>
                  <a:pt x="44026" y="80368"/>
                  <a:pt x="43960" y="80360"/>
                  <a:pt x="43894" y="80360"/>
                </a:cubicBezTo>
                <a:close/>
                <a:moveTo>
                  <a:pt x="53876" y="80796"/>
                </a:moveTo>
                <a:lnTo>
                  <a:pt x="53687" y="80871"/>
                </a:lnTo>
                <a:cubicBezTo>
                  <a:pt x="53687" y="80909"/>
                  <a:pt x="53650" y="80909"/>
                  <a:pt x="53650" y="80985"/>
                </a:cubicBezTo>
                <a:lnTo>
                  <a:pt x="53763" y="81098"/>
                </a:lnTo>
                <a:cubicBezTo>
                  <a:pt x="53763" y="81136"/>
                  <a:pt x="53801" y="81136"/>
                  <a:pt x="53876" y="81174"/>
                </a:cubicBezTo>
                <a:lnTo>
                  <a:pt x="54028" y="81060"/>
                </a:lnTo>
                <a:cubicBezTo>
                  <a:pt x="54028" y="81060"/>
                  <a:pt x="54066" y="81022"/>
                  <a:pt x="54103" y="80985"/>
                </a:cubicBezTo>
                <a:lnTo>
                  <a:pt x="53952" y="80833"/>
                </a:lnTo>
                <a:cubicBezTo>
                  <a:pt x="53952" y="80833"/>
                  <a:pt x="53914" y="80796"/>
                  <a:pt x="53876" y="80796"/>
                </a:cubicBezTo>
                <a:close/>
                <a:moveTo>
                  <a:pt x="7865" y="81249"/>
                </a:moveTo>
                <a:lnTo>
                  <a:pt x="7713" y="81363"/>
                </a:lnTo>
                <a:lnTo>
                  <a:pt x="7713" y="81514"/>
                </a:lnTo>
                <a:lnTo>
                  <a:pt x="7827" y="81627"/>
                </a:lnTo>
                <a:cubicBezTo>
                  <a:pt x="7884" y="81627"/>
                  <a:pt x="7950" y="81637"/>
                  <a:pt x="8011" y="81637"/>
                </a:cubicBezTo>
                <a:cubicBezTo>
                  <a:pt x="8073" y="81637"/>
                  <a:pt x="8129" y="81627"/>
                  <a:pt x="8167" y="81590"/>
                </a:cubicBezTo>
                <a:cubicBezTo>
                  <a:pt x="8205" y="81552"/>
                  <a:pt x="8243" y="81514"/>
                  <a:pt x="8243" y="81438"/>
                </a:cubicBezTo>
                <a:cubicBezTo>
                  <a:pt x="8243" y="81401"/>
                  <a:pt x="8243" y="81363"/>
                  <a:pt x="8243" y="81325"/>
                </a:cubicBezTo>
                <a:lnTo>
                  <a:pt x="8091" y="81249"/>
                </a:lnTo>
                <a:close/>
              </a:path>
            </a:pathLst>
          </a:custGeom>
          <a:solidFill>
            <a:schemeClr val="lt1">
              <a:alpha val="4420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2"/>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ROOT WORD GRAPHIC </a:t>
            </a:r>
            <a:r>
              <a:rPr lang="en">
                <a:solidFill>
                  <a:schemeClr val="dk2"/>
                </a:solidFill>
              </a:rPr>
              <a:t>ORGANIZER</a:t>
            </a:r>
            <a:endParaRPr>
              <a:solidFill>
                <a:schemeClr val="dk2"/>
              </a:solidFill>
            </a:endParaRPr>
          </a:p>
        </p:txBody>
      </p:sp>
      <p:sp>
        <p:nvSpPr>
          <p:cNvPr id="6433" name="Google Shape;6433;p122"/>
          <p:cNvSpPr txBox="1"/>
          <p:nvPr/>
        </p:nvSpPr>
        <p:spPr>
          <a:xfrm>
            <a:off x="720000" y="1852466"/>
            <a:ext cx="2499600" cy="2096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Choose a Latin or Greek root and and write it in the rectangle. Then fill in the spaces with words derived from the root</a:t>
            </a:r>
            <a:endParaRPr>
              <a:solidFill>
                <a:schemeClr val="lt2"/>
              </a:solidFill>
              <a:latin typeface="Poppins"/>
              <a:ea typeface="Poppins"/>
              <a:cs typeface="Poppins"/>
              <a:sym typeface="Poppins"/>
            </a:endParaRPr>
          </a:p>
        </p:txBody>
      </p:sp>
      <p:grpSp>
        <p:nvGrpSpPr>
          <p:cNvPr id="6434" name="Google Shape;6434;p122"/>
          <p:cNvGrpSpPr/>
          <p:nvPr/>
        </p:nvGrpSpPr>
        <p:grpSpPr>
          <a:xfrm>
            <a:off x="4357100" y="1370516"/>
            <a:ext cx="3060600" cy="3060600"/>
            <a:chOff x="4357100" y="1370516"/>
            <a:chExt cx="3060600" cy="3060600"/>
          </a:xfrm>
        </p:grpSpPr>
        <p:sp>
          <p:nvSpPr>
            <p:cNvPr id="6435" name="Google Shape;6435;p122"/>
            <p:cNvSpPr/>
            <p:nvPr/>
          </p:nvSpPr>
          <p:spPr>
            <a:xfrm>
              <a:off x="4357100" y="2900816"/>
              <a:ext cx="1530300" cy="1530300"/>
            </a:xfrm>
            <a:prstGeom prst="teardrop">
              <a:avLst>
                <a:gd fmla="val 10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p:txBody>
        </p:sp>
        <p:sp>
          <p:nvSpPr>
            <p:cNvPr id="6436" name="Google Shape;6436;p122"/>
            <p:cNvSpPr/>
            <p:nvPr/>
          </p:nvSpPr>
          <p:spPr>
            <a:xfrm flipH="1">
              <a:off x="5887400" y="2900816"/>
              <a:ext cx="1530300" cy="1530300"/>
            </a:xfrm>
            <a:prstGeom prst="teardrop">
              <a:avLst>
                <a:gd fmla="val 10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latin typeface="Poppins"/>
                <a:ea typeface="Poppins"/>
                <a:cs typeface="Poppins"/>
                <a:sym typeface="Poppins"/>
              </a:endParaRPr>
            </a:p>
          </p:txBody>
        </p:sp>
        <p:sp>
          <p:nvSpPr>
            <p:cNvPr id="6437" name="Google Shape;6437;p122"/>
            <p:cNvSpPr/>
            <p:nvPr/>
          </p:nvSpPr>
          <p:spPr>
            <a:xfrm flipH="1" rot="10800000">
              <a:off x="4357100" y="1370516"/>
              <a:ext cx="1530300" cy="1530300"/>
            </a:xfrm>
            <a:prstGeom prst="teardrop">
              <a:avLst>
                <a:gd fmla="val 10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2"/>
            <p:cNvSpPr/>
            <p:nvPr/>
          </p:nvSpPr>
          <p:spPr>
            <a:xfrm rot="10800000">
              <a:off x="5887400" y="1370516"/>
              <a:ext cx="1530300" cy="1530300"/>
            </a:xfrm>
            <a:prstGeom prst="teardrop">
              <a:avLst>
                <a:gd fmla="val 10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9" name="Google Shape;6439;p122"/>
          <p:cNvSpPr txBox="1"/>
          <p:nvPr/>
        </p:nvSpPr>
        <p:spPr>
          <a:xfrm>
            <a:off x="4553450" y="1804566"/>
            <a:ext cx="1167600" cy="74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6440" name="Google Shape;6440;p122"/>
          <p:cNvSpPr txBox="1"/>
          <p:nvPr/>
        </p:nvSpPr>
        <p:spPr>
          <a:xfrm>
            <a:off x="6068750" y="3295166"/>
            <a:ext cx="1167600" cy="74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6441" name="Google Shape;6441;p122"/>
          <p:cNvSpPr txBox="1"/>
          <p:nvPr/>
        </p:nvSpPr>
        <p:spPr>
          <a:xfrm>
            <a:off x="6068750" y="1804566"/>
            <a:ext cx="1167600" cy="74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6442" name="Google Shape;6442;p122"/>
          <p:cNvSpPr txBox="1"/>
          <p:nvPr/>
        </p:nvSpPr>
        <p:spPr>
          <a:xfrm>
            <a:off x="4572000" y="3295166"/>
            <a:ext cx="1167600" cy="74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2"/>
                </a:solidFill>
                <a:latin typeface="Poppins"/>
                <a:ea typeface="Poppins"/>
                <a:cs typeface="Poppins"/>
                <a:sym typeface="Poppins"/>
              </a:rPr>
              <a:t>Your word</a:t>
            </a:r>
            <a:endParaRPr>
              <a:solidFill>
                <a:schemeClr val="lt2"/>
              </a:solidFill>
              <a:latin typeface="Poppins"/>
              <a:ea typeface="Poppins"/>
              <a:cs typeface="Poppins"/>
              <a:sym typeface="Poppins"/>
            </a:endParaRPr>
          </a:p>
        </p:txBody>
      </p:sp>
      <p:sp>
        <p:nvSpPr>
          <p:cNvPr id="6443" name="Google Shape;6443;p122"/>
          <p:cNvSpPr/>
          <p:nvPr/>
        </p:nvSpPr>
        <p:spPr>
          <a:xfrm>
            <a:off x="5402150" y="2415575"/>
            <a:ext cx="970500" cy="970500"/>
          </a:xfrm>
          <a:prstGeom prst="ellipse">
            <a:avLst/>
          </a:prstGeom>
          <a:solidFill>
            <a:schemeClr val="accent6"/>
          </a:solidFill>
          <a:ln>
            <a:noFill/>
          </a:ln>
        </p:spPr>
        <p:txBody>
          <a:bodyPr anchorCtr="0" anchor="ctr" bIns="0" lIns="0" spcFirstLastPara="1" rIns="0" wrap="square" tIns="0">
            <a:noAutofit/>
          </a:bodyPr>
          <a:lstStyle/>
          <a:p>
            <a:pPr indent="0" lvl="0" marL="0" rtl="0" algn="ctr">
              <a:spcBef>
                <a:spcPts val="0"/>
              </a:spcBef>
              <a:spcAft>
                <a:spcPts val="0"/>
              </a:spcAft>
              <a:buNone/>
            </a:pPr>
            <a:r>
              <a:rPr lang="en" sz="1800">
                <a:solidFill>
                  <a:schemeClr val="dk1"/>
                </a:solidFill>
                <a:latin typeface="Denk One"/>
                <a:ea typeface="Denk One"/>
                <a:cs typeface="Denk One"/>
                <a:sym typeface="Denk One"/>
              </a:rPr>
              <a:t>ROOT</a:t>
            </a:r>
            <a:endParaRPr sz="1800">
              <a:solidFill>
                <a:schemeClr val="dk1"/>
              </a:solidFill>
              <a:latin typeface="Denk One"/>
              <a:ea typeface="Denk One"/>
              <a:cs typeface="Denk One"/>
              <a:sym typeface="Denk One"/>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7" name="Shape 6447"/>
        <p:cNvGrpSpPr/>
        <p:nvPr/>
      </p:nvGrpSpPr>
      <p:grpSpPr>
        <a:xfrm>
          <a:off x="0" y="0"/>
          <a:ext cx="0" cy="0"/>
          <a:chOff x="0" y="0"/>
          <a:chExt cx="0" cy="0"/>
        </a:xfrm>
      </p:grpSpPr>
      <p:sp>
        <p:nvSpPr>
          <p:cNvPr id="6448" name="Google Shape;6448;p123"/>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STEPS TO </a:t>
            </a:r>
            <a:r>
              <a:rPr lang="en"/>
              <a:t>UNDERSTAND</a:t>
            </a:r>
            <a:r>
              <a:rPr lang="en"/>
              <a:t> A</a:t>
            </a:r>
            <a:r>
              <a:rPr lang="en">
                <a:solidFill>
                  <a:schemeClr val="dk2"/>
                </a:solidFill>
              </a:rPr>
              <a:t> TEXT</a:t>
            </a:r>
            <a:endParaRPr>
              <a:solidFill>
                <a:schemeClr val="dk2"/>
              </a:solidFill>
            </a:endParaRPr>
          </a:p>
        </p:txBody>
      </p:sp>
      <p:sp>
        <p:nvSpPr>
          <p:cNvPr id="6449" name="Google Shape;6449;p123"/>
          <p:cNvSpPr/>
          <p:nvPr/>
        </p:nvSpPr>
        <p:spPr>
          <a:xfrm>
            <a:off x="1372800" y="3151550"/>
            <a:ext cx="620400" cy="62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1</a:t>
            </a:r>
            <a:endParaRPr sz="2000">
              <a:solidFill>
                <a:schemeClr val="dk1"/>
              </a:solidFill>
              <a:latin typeface="Denk One"/>
              <a:ea typeface="Denk One"/>
              <a:cs typeface="Denk One"/>
              <a:sym typeface="Denk One"/>
            </a:endParaRPr>
          </a:p>
        </p:txBody>
      </p:sp>
      <p:sp>
        <p:nvSpPr>
          <p:cNvPr id="6450" name="Google Shape;6450;p123"/>
          <p:cNvSpPr/>
          <p:nvPr/>
        </p:nvSpPr>
        <p:spPr>
          <a:xfrm>
            <a:off x="3298800" y="2337300"/>
            <a:ext cx="620400" cy="62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2</a:t>
            </a:r>
            <a:endParaRPr sz="2000">
              <a:solidFill>
                <a:schemeClr val="dk1"/>
              </a:solidFill>
              <a:latin typeface="Denk One"/>
              <a:ea typeface="Denk One"/>
              <a:cs typeface="Denk One"/>
              <a:sym typeface="Denk One"/>
            </a:endParaRPr>
          </a:p>
        </p:txBody>
      </p:sp>
      <p:sp>
        <p:nvSpPr>
          <p:cNvPr id="6451" name="Google Shape;6451;p123"/>
          <p:cNvSpPr/>
          <p:nvPr/>
        </p:nvSpPr>
        <p:spPr>
          <a:xfrm>
            <a:off x="5224800" y="2846750"/>
            <a:ext cx="620400" cy="62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3</a:t>
            </a:r>
            <a:endParaRPr sz="2000">
              <a:solidFill>
                <a:schemeClr val="dk1"/>
              </a:solidFill>
              <a:latin typeface="Denk One"/>
              <a:ea typeface="Denk One"/>
              <a:cs typeface="Denk One"/>
              <a:sym typeface="Denk One"/>
            </a:endParaRPr>
          </a:p>
        </p:txBody>
      </p:sp>
      <p:sp>
        <p:nvSpPr>
          <p:cNvPr id="6452" name="Google Shape;6452;p123"/>
          <p:cNvSpPr/>
          <p:nvPr/>
        </p:nvSpPr>
        <p:spPr>
          <a:xfrm>
            <a:off x="7150800" y="2032500"/>
            <a:ext cx="620400" cy="6204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4</a:t>
            </a:r>
            <a:endParaRPr sz="2000">
              <a:solidFill>
                <a:schemeClr val="dk1"/>
              </a:solidFill>
              <a:latin typeface="Denk One"/>
              <a:ea typeface="Denk One"/>
              <a:cs typeface="Denk One"/>
              <a:sym typeface="Denk One"/>
            </a:endParaRPr>
          </a:p>
        </p:txBody>
      </p:sp>
      <p:sp>
        <p:nvSpPr>
          <p:cNvPr id="6453" name="Google Shape;6453;p123"/>
          <p:cNvSpPr txBox="1"/>
          <p:nvPr/>
        </p:nvSpPr>
        <p:spPr>
          <a:xfrm>
            <a:off x="720001" y="2673350"/>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GLOBAL READING</a:t>
            </a:r>
            <a:endParaRPr sz="2000">
              <a:solidFill>
                <a:schemeClr val="dk1"/>
              </a:solidFill>
              <a:latin typeface="Denk One"/>
              <a:ea typeface="Denk One"/>
              <a:cs typeface="Denk One"/>
              <a:sym typeface="Denk One"/>
            </a:endParaRPr>
          </a:p>
        </p:txBody>
      </p:sp>
      <p:sp>
        <p:nvSpPr>
          <p:cNvPr id="6454" name="Google Shape;6454;p123"/>
          <p:cNvSpPr txBox="1"/>
          <p:nvPr/>
        </p:nvSpPr>
        <p:spPr>
          <a:xfrm>
            <a:off x="720000" y="3848150"/>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Venus has a beautiful name</a:t>
            </a:r>
            <a:endParaRPr>
              <a:solidFill>
                <a:schemeClr val="lt2"/>
              </a:solidFill>
              <a:latin typeface="Poppins"/>
              <a:ea typeface="Poppins"/>
              <a:cs typeface="Poppins"/>
              <a:sym typeface="Poppins"/>
            </a:endParaRPr>
          </a:p>
        </p:txBody>
      </p:sp>
      <p:sp>
        <p:nvSpPr>
          <p:cNvPr id="6455" name="Google Shape;6455;p123"/>
          <p:cNvSpPr txBox="1"/>
          <p:nvPr/>
        </p:nvSpPr>
        <p:spPr>
          <a:xfrm>
            <a:off x="2646000" y="1859102"/>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SLOWER READING</a:t>
            </a:r>
            <a:endParaRPr sz="2000">
              <a:solidFill>
                <a:schemeClr val="dk1"/>
              </a:solidFill>
              <a:latin typeface="Denk One"/>
              <a:ea typeface="Denk One"/>
              <a:cs typeface="Denk One"/>
              <a:sym typeface="Denk One"/>
            </a:endParaRPr>
          </a:p>
        </p:txBody>
      </p:sp>
      <p:sp>
        <p:nvSpPr>
          <p:cNvPr id="6456" name="Google Shape;6456;p123"/>
          <p:cNvSpPr txBox="1"/>
          <p:nvPr/>
        </p:nvSpPr>
        <p:spPr>
          <a:xfrm>
            <a:off x="2646000" y="3033900"/>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Jupiter is the </a:t>
            </a:r>
            <a:r>
              <a:rPr lang="en">
                <a:solidFill>
                  <a:schemeClr val="lt2"/>
                </a:solidFill>
                <a:latin typeface="Poppins"/>
                <a:ea typeface="Poppins"/>
                <a:cs typeface="Poppins"/>
                <a:sym typeface="Poppins"/>
              </a:rPr>
              <a:t>biggest planet</a:t>
            </a:r>
            <a:endParaRPr>
              <a:solidFill>
                <a:schemeClr val="lt2"/>
              </a:solidFill>
              <a:latin typeface="Poppins"/>
              <a:ea typeface="Poppins"/>
              <a:cs typeface="Poppins"/>
              <a:sym typeface="Poppins"/>
            </a:endParaRPr>
          </a:p>
        </p:txBody>
      </p:sp>
      <p:sp>
        <p:nvSpPr>
          <p:cNvPr id="6457" name="Google Shape;6457;p123"/>
          <p:cNvSpPr txBox="1"/>
          <p:nvPr/>
        </p:nvSpPr>
        <p:spPr>
          <a:xfrm>
            <a:off x="6498000" y="1554300"/>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REVIEW</a:t>
            </a:r>
            <a:endParaRPr sz="2000">
              <a:solidFill>
                <a:schemeClr val="dk1"/>
              </a:solidFill>
              <a:latin typeface="Denk One"/>
              <a:ea typeface="Denk One"/>
              <a:cs typeface="Denk One"/>
              <a:sym typeface="Denk One"/>
            </a:endParaRPr>
          </a:p>
        </p:txBody>
      </p:sp>
      <p:sp>
        <p:nvSpPr>
          <p:cNvPr id="6458" name="Google Shape;6458;p123"/>
          <p:cNvSpPr txBox="1"/>
          <p:nvPr/>
        </p:nvSpPr>
        <p:spPr>
          <a:xfrm>
            <a:off x="6498000" y="2729098"/>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Saturn is a gas giant with rings</a:t>
            </a:r>
            <a:endParaRPr>
              <a:solidFill>
                <a:schemeClr val="lt2"/>
              </a:solidFill>
              <a:latin typeface="Poppins"/>
              <a:ea typeface="Poppins"/>
              <a:cs typeface="Poppins"/>
              <a:sym typeface="Poppins"/>
            </a:endParaRPr>
          </a:p>
        </p:txBody>
      </p:sp>
      <p:sp>
        <p:nvSpPr>
          <p:cNvPr id="6459" name="Google Shape;6459;p123"/>
          <p:cNvSpPr txBox="1"/>
          <p:nvPr/>
        </p:nvSpPr>
        <p:spPr>
          <a:xfrm>
            <a:off x="4572000" y="2368552"/>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Denk One"/>
                <a:ea typeface="Denk One"/>
                <a:cs typeface="Denk One"/>
                <a:sym typeface="Denk One"/>
              </a:rPr>
              <a:t>SCHEMATIZE</a:t>
            </a:r>
            <a:endParaRPr sz="2000">
              <a:solidFill>
                <a:schemeClr val="dk1"/>
              </a:solidFill>
              <a:latin typeface="Denk One"/>
              <a:ea typeface="Denk One"/>
              <a:cs typeface="Denk One"/>
              <a:sym typeface="Denk One"/>
            </a:endParaRPr>
          </a:p>
        </p:txBody>
      </p:sp>
      <p:sp>
        <p:nvSpPr>
          <p:cNvPr id="6460" name="Google Shape;6460;p123"/>
          <p:cNvSpPr txBox="1"/>
          <p:nvPr/>
        </p:nvSpPr>
        <p:spPr>
          <a:xfrm>
            <a:off x="4572000" y="3543350"/>
            <a:ext cx="1926000" cy="478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Despite being red, Mars is cold</a:t>
            </a:r>
            <a:endParaRPr>
              <a:solidFill>
                <a:schemeClr val="lt2"/>
              </a:solidFill>
              <a:latin typeface="Poppins"/>
              <a:ea typeface="Poppins"/>
              <a:cs typeface="Poppins"/>
              <a:sym typeface="Poppins"/>
            </a:endParaRPr>
          </a:p>
        </p:txBody>
      </p:sp>
      <p:cxnSp>
        <p:nvCxnSpPr>
          <p:cNvPr id="6461" name="Google Shape;6461;p123"/>
          <p:cNvCxnSpPr>
            <a:stCxn id="6449" idx="6"/>
            <a:endCxn id="6450" idx="2"/>
          </p:cNvCxnSpPr>
          <p:nvPr/>
        </p:nvCxnSpPr>
        <p:spPr>
          <a:xfrm flipH="1" rot="10800000">
            <a:off x="1993200" y="2647550"/>
            <a:ext cx="1305600" cy="814200"/>
          </a:xfrm>
          <a:prstGeom prst="curvedConnector3">
            <a:avLst>
              <a:gd fmla="val 50000" name="adj1"/>
            </a:avLst>
          </a:prstGeom>
          <a:noFill/>
          <a:ln cap="flat" cmpd="sng" w="19050">
            <a:solidFill>
              <a:schemeClr val="accent6"/>
            </a:solidFill>
            <a:prstDash val="solid"/>
            <a:round/>
            <a:headEnd len="med" w="med" type="none"/>
            <a:tailEnd len="med" w="med" type="none"/>
          </a:ln>
        </p:spPr>
      </p:cxnSp>
      <p:cxnSp>
        <p:nvCxnSpPr>
          <p:cNvPr id="6462" name="Google Shape;6462;p123"/>
          <p:cNvCxnSpPr>
            <a:stCxn id="6450" idx="6"/>
            <a:endCxn id="6451" idx="2"/>
          </p:cNvCxnSpPr>
          <p:nvPr/>
        </p:nvCxnSpPr>
        <p:spPr>
          <a:xfrm>
            <a:off x="3919200" y="2647500"/>
            <a:ext cx="1305600" cy="509400"/>
          </a:xfrm>
          <a:prstGeom prst="curvedConnector3">
            <a:avLst>
              <a:gd fmla="val 50000" name="adj1"/>
            </a:avLst>
          </a:prstGeom>
          <a:noFill/>
          <a:ln cap="flat" cmpd="sng" w="19050">
            <a:solidFill>
              <a:schemeClr val="accent6"/>
            </a:solidFill>
            <a:prstDash val="solid"/>
            <a:round/>
            <a:headEnd len="med" w="med" type="none"/>
            <a:tailEnd len="med" w="med" type="none"/>
          </a:ln>
        </p:spPr>
      </p:cxnSp>
      <p:cxnSp>
        <p:nvCxnSpPr>
          <p:cNvPr id="6463" name="Google Shape;6463;p123"/>
          <p:cNvCxnSpPr>
            <a:stCxn id="6451" idx="6"/>
          </p:cNvCxnSpPr>
          <p:nvPr/>
        </p:nvCxnSpPr>
        <p:spPr>
          <a:xfrm>
            <a:off x="5845200" y="3156950"/>
            <a:ext cx="600" cy="600"/>
          </a:xfrm>
          <a:prstGeom prst="curvedConnector2">
            <a:avLst/>
          </a:prstGeom>
          <a:noFill/>
          <a:ln cap="flat" cmpd="sng" w="9525">
            <a:solidFill>
              <a:schemeClr val="accent6"/>
            </a:solidFill>
            <a:prstDash val="solid"/>
            <a:round/>
            <a:headEnd len="med" w="med" type="none"/>
            <a:tailEnd len="med" w="med" type="none"/>
          </a:ln>
        </p:spPr>
      </p:cxnSp>
      <p:cxnSp>
        <p:nvCxnSpPr>
          <p:cNvPr id="6464" name="Google Shape;6464;p123"/>
          <p:cNvCxnSpPr>
            <a:stCxn id="6451" idx="6"/>
            <a:endCxn id="6452" idx="2"/>
          </p:cNvCxnSpPr>
          <p:nvPr/>
        </p:nvCxnSpPr>
        <p:spPr>
          <a:xfrm flipH="1" rot="10800000">
            <a:off x="5845200" y="2342750"/>
            <a:ext cx="1305600" cy="814200"/>
          </a:xfrm>
          <a:prstGeom prst="curvedConnector3">
            <a:avLst>
              <a:gd fmla="val 50000" name="adj1"/>
            </a:avLst>
          </a:prstGeom>
          <a:noFill/>
          <a:ln cap="flat" cmpd="sng" w="19050">
            <a:solidFill>
              <a:schemeClr val="accent6"/>
            </a:solidFill>
            <a:prstDash val="solid"/>
            <a:round/>
            <a:headEnd len="med" w="med" type="none"/>
            <a:tailEnd len="med" w="med" type="none"/>
          </a:ln>
        </p:spPr>
      </p:cxnSp>
      <p:grpSp>
        <p:nvGrpSpPr>
          <p:cNvPr id="6465" name="Google Shape;6465;p123"/>
          <p:cNvGrpSpPr/>
          <p:nvPr/>
        </p:nvGrpSpPr>
        <p:grpSpPr>
          <a:xfrm>
            <a:off x="7437043" y="3597062"/>
            <a:ext cx="1341719" cy="1279569"/>
            <a:chOff x="274925" y="3834299"/>
            <a:chExt cx="1097880" cy="1047025"/>
          </a:xfrm>
        </p:grpSpPr>
        <p:sp>
          <p:nvSpPr>
            <p:cNvPr id="6466" name="Google Shape;6466;p123"/>
            <p:cNvSpPr/>
            <p:nvPr/>
          </p:nvSpPr>
          <p:spPr>
            <a:xfrm>
              <a:off x="864190" y="3930884"/>
              <a:ext cx="155165" cy="467241"/>
            </a:xfrm>
            <a:custGeom>
              <a:rect b="b" l="l" r="r" t="t"/>
              <a:pathLst>
                <a:path extrusionOk="0" h="13671" w="4771">
                  <a:moveTo>
                    <a:pt x="4673" y="183"/>
                  </a:moveTo>
                  <a:cubicBezTo>
                    <a:pt x="4667" y="185"/>
                    <a:pt x="4661" y="186"/>
                    <a:pt x="4655" y="186"/>
                  </a:cubicBezTo>
                  <a:cubicBezTo>
                    <a:pt x="4648" y="186"/>
                    <a:pt x="4641" y="185"/>
                    <a:pt x="4633" y="183"/>
                  </a:cubicBezTo>
                  <a:close/>
                  <a:moveTo>
                    <a:pt x="4642" y="0"/>
                  </a:moveTo>
                  <a:cubicBezTo>
                    <a:pt x="4562" y="0"/>
                    <a:pt x="4486" y="116"/>
                    <a:pt x="4201" y="913"/>
                  </a:cubicBezTo>
                  <a:cubicBezTo>
                    <a:pt x="4188" y="962"/>
                    <a:pt x="4174" y="1000"/>
                    <a:pt x="4165" y="1017"/>
                  </a:cubicBezTo>
                  <a:cubicBezTo>
                    <a:pt x="3803" y="1963"/>
                    <a:pt x="3490" y="2953"/>
                    <a:pt x="3187" y="3907"/>
                  </a:cubicBezTo>
                  <a:cubicBezTo>
                    <a:pt x="2944" y="4664"/>
                    <a:pt x="2697" y="5443"/>
                    <a:pt x="2427" y="6200"/>
                  </a:cubicBezTo>
                  <a:cubicBezTo>
                    <a:pt x="2262" y="6664"/>
                    <a:pt x="2087" y="7131"/>
                    <a:pt x="1917" y="7599"/>
                  </a:cubicBezTo>
                  <a:cubicBezTo>
                    <a:pt x="1193" y="9566"/>
                    <a:pt x="446" y="11598"/>
                    <a:pt x="0" y="13630"/>
                  </a:cubicBezTo>
                  <a:lnTo>
                    <a:pt x="184" y="13670"/>
                  </a:lnTo>
                  <a:cubicBezTo>
                    <a:pt x="624" y="11648"/>
                    <a:pt x="1367" y="9621"/>
                    <a:pt x="2091" y="7663"/>
                  </a:cubicBezTo>
                  <a:cubicBezTo>
                    <a:pt x="2262" y="7191"/>
                    <a:pt x="2436" y="6728"/>
                    <a:pt x="2601" y="6264"/>
                  </a:cubicBezTo>
                  <a:cubicBezTo>
                    <a:pt x="2872" y="5503"/>
                    <a:pt x="3124" y="4719"/>
                    <a:pt x="3362" y="3962"/>
                  </a:cubicBezTo>
                  <a:cubicBezTo>
                    <a:pt x="3665" y="3008"/>
                    <a:pt x="3977" y="2027"/>
                    <a:pt x="4339" y="1087"/>
                  </a:cubicBezTo>
                  <a:cubicBezTo>
                    <a:pt x="4343" y="1068"/>
                    <a:pt x="4357" y="1027"/>
                    <a:pt x="4375" y="977"/>
                  </a:cubicBezTo>
                  <a:cubicBezTo>
                    <a:pt x="4536" y="528"/>
                    <a:pt x="4641" y="261"/>
                    <a:pt x="4692" y="183"/>
                  </a:cubicBezTo>
                  <a:lnTo>
                    <a:pt x="4766" y="188"/>
                  </a:lnTo>
                  <a:cubicBezTo>
                    <a:pt x="4770" y="137"/>
                    <a:pt x="4770" y="22"/>
                    <a:pt x="4673" y="5"/>
                  </a:cubicBezTo>
                  <a:cubicBezTo>
                    <a:pt x="4662" y="2"/>
                    <a:pt x="4652" y="0"/>
                    <a:pt x="4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3"/>
            <p:cNvSpPr/>
            <p:nvPr/>
          </p:nvSpPr>
          <p:spPr>
            <a:xfrm>
              <a:off x="646293" y="3954774"/>
              <a:ext cx="244472" cy="479715"/>
            </a:xfrm>
            <a:custGeom>
              <a:rect b="b" l="l" r="r" t="t"/>
              <a:pathLst>
                <a:path extrusionOk="0" h="14036" w="7517">
                  <a:moveTo>
                    <a:pt x="125" y="1"/>
                  </a:moveTo>
                  <a:cubicBezTo>
                    <a:pt x="103" y="1"/>
                    <a:pt x="80" y="8"/>
                    <a:pt x="60" y="30"/>
                  </a:cubicBezTo>
                  <a:cubicBezTo>
                    <a:pt x="0" y="90"/>
                    <a:pt x="51" y="153"/>
                    <a:pt x="74" y="191"/>
                  </a:cubicBezTo>
                  <a:cubicBezTo>
                    <a:pt x="87" y="204"/>
                    <a:pt x="96" y="218"/>
                    <a:pt x="102" y="227"/>
                  </a:cubicBezTo>
                  <a:lnTo>
                    <a:pt x="119" y="223"/>
                  </a:lnTo>
                  <a:cubicBezTo>
                    <a:pt x="441" y="841"/>
                    <a:pt x="762" y="1461"/>
                    <a:pt x="1082" y="2079"/>
                  </a:cubicBezTo>
                  <a:cubicBezTo>
                    <a:pt x="2022" y="3891"/>
                    <a:pt x="2991" y="5762"/>
                    <a:pt x="3908" y="7624"/>
                  </a:cubicBezTo>
                  <a:cubicBezTo>
                    <a:pt x="4128" y="8069"/>
                    <a:pt x="4344" y="8528"/>
                    <a:pt x="4564" y="8991"/>
                  </a:cubicBezTo>
                  <a:cubicBezTo>
                    <a:pt x="5385" y="10725"/>
                    <a:pt x="6238" y="12518"/>
                    <a:pt x="7366" y="14036"/>
                  </a:cubicBezTo>
                  <a:lnTo>
                    <a:pt x="7517" y="13926"/>
                  </a:lnTo>
                  <a:cubicBezTo>
                    <a:pt x="6393" y="12425"/>
                    <a:pt x="5550" y="10637"/>
                    <a:pt x="4729" y="8913"/>
                  </a:cubicBezTo>
                  <a:cubicBezTo>
                    <a:pt x="4509" y="8450"/>
                    <a:pt x="4293" y="7991"/>
                    <a:pt x="4073" y="7542"/>
                  </a:cubicBezTo>
                  <a:cubicBezTo>
                    <a:pt x="3156" y="5680"/>
                    <a:pt x="2183" y="3809"/>
                    <a:pt x="1243" y="1997"/>
                  </a:cubicBezTo>
                  <a:cubicBezTo>
                    <a:pt x="913" y="1355"/>
                    <a:pt x="578" y="714"/>
                    <a:pt x="248" y="71"/>
                  </a:cubicBezTo>
                  <a:lnTo>
                    <a:pt x="239" y="53"/>
                  </a:lnTo>
                  <a:lnTo>
                    <a:pt x="221" y="39"/>
                  </a:lnTo>
                  <a:cubicBezTo>
                    <a:pt x="200" y="24"/>
                    <a:pt x="163"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3"/>
            <p:cNvSpPr/>
            <p:nvPr/>
          </p:nvSpPr>
          <p:spPr>
            <a:xfrm>
              <a:off x="477309" y="4080547"/>
              <a:ext cx="237642" cy="175433"/>
            </a:xfrm>
            <a:custGeom>
              <a:rect b="b" l="l" r="r" t="t"/>
              <a:pathLst>
                <a:path extrusionOk="0" h="5133" w="7307">
                  <a:moveTo>
                    <a:pt x="7191" y="1"/>
                  </a:moveTo>
                  <a:cubicBezTo>
                    <a:pt x="7026" y="129"/>
                    <a:pt x="6866" y="285"/>
                    <a:pt x="6710" y="436"/>
                  </a:cubicBezTo>
                  <a:cubicBezTo>
                    <a:pt x="6481" y="661"/>
                    <a:pt x="6242" y="895"/>
                    <a:pt x="5986" y="1046"/>
                  </a:cubicBezTo>
                  <a:cubicBezTo>
                    <a:pt x="4953" y="1652"/>
                    <a:pt x="3940" y="2349"/>
                    <a:pt x="2963" y="3028"/>
                  </a:cubicBezTo>
                  <a:cubicBezTo>
                    <a:pt x="2000" y="3692"/>
                    <a:pt x="1010" y="4380"/>
                    <a:pt x="0" y="4976"/>
                  </a:cubicBezTo>
                  <a:lnTo>
                    <a:pt x="92" y="5132"/>
                  </a:lnTo>
                  <a:cubicBezTo>
                    <a:pt x="1110" y="4531"/>
                    <a:pt x="2106" y="3843"/>
                    <a:pt x="3069" y="3178"/>
                  </a:cubicBezTo>
                  <a:cubicBezTo>
                    <a:pt x="4045" y="2505"/>
                    <a:pt x="5054" y="1807"/>
                    <a:pt x="6077" y="1202"/>
                  </a:cubicBezTo>
                  <a:cubicBezTo>
                    <a:pt x="6352" y="1041"/>
                    <a:pt x="6600" y="803"/>
                    <a:pt x="6839" y="569"/>
                  </a:cubicBezTo>
                  <a:cubicBezTo>
                    <a:pt x="6998" y="414"/>
                    <a:pt x="7150" y="266"/>
                    <a:pt x="7306" y="147"/>
                  </a:cubicBezTo>
                  <a:lnTo>
                    <a:pt x="71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3"/>
            <p:cNvSpPr/>
            <p:nvPr/>
          </p:nvSpPr>
          <p:spPr>
            <a:xfrm>
              <a:off x="831376" y="3959388"/>
              <a:ext cx="125765" cy="164462"/>
            </a:xfrm>
            <a:custGeom>
              <a:rect b="b" l="l" r="r" t="t"/>
              <a:pathLst>
                <a:path extrusionOk="0" h="4812" w="3867">
                  <a:moveTo>
                    <a:pt x="179" y="1"/>
                  </a:moveTo>
                  <a:lnTo>
                    <a:pt x="1" y="56"/>
                  </a:lnTo>
                  <a:cubicBezTo>
                    <a:pt x="166" y="587"/>
                    <a:pt x="674" y="1000"/>
                    <a:pt x="1165" y="1404"/>
                  </a:cubicBezTo>
                  <a:cubicBezTo>
                    <a:pt x="1482" y="1656"/>
                    <a:pt x="1779" y="1899"/>
                    <a:pt x="1982" y="2165"/>
                  </a:cubicBezTo>
                  <a:cubicBezTo>
                    <a:pt x="2376" y="2670"/>
                    <a:pt x="2789" y="3169"/>
                    <a:pt x="3284" y="3733"/>
                  </a:cubicBezTo>
                  <a:cubicBezTo>
                    <a:pt x="3417" y="3885"/>
                    <a:pt x="3532" y="4274"/>
                    <a:pt x="3614" y="4558"/>
                  </a:cubicBezTo>
                  <a:cubicBezTo>
                    <a:pt x="3642" y="4655"/>
                    <a:pt x="3669" y="4742"/>
                    <a:pt x="3692" y="4812"/>
                  </a:cubicBezTo>
                  <a:lnTo>
                    <a:pt x="3866" y="4751"/>
                  </a:lnTo>
                  <a:cubicBezTo>
                    <a:pt x="3843" y="4683"/>
                    <a:pt x="3821" y="4600"/>
                    <a:pt x="3794" y="4503"/>
                  </a:cubicBezTo>
                  <a:cubicBezTo>
                    <a:pt x="3697" y="4188"/>
                    <a:pt x="3582" y="3794"/>
                    <a:pt x="3422" y="3610"/>
                  </a:cubicBezTo>
                  <a:cubicBezTo>
                    <a:pt x="2926" y="3051"/>
                    <a:pt x="2518" y="2555"/>
                    <a:pt x="2128" y="2050"/>
                  </a:cubicBezTo>
                  <a:cubicBezTo>
                    <a:pt x="1913" y="1771"/>
                    <a:pt x="1592" y="1510"/>
                    <a:pt x="1284" y="1262"/>
                  </a:cubicBezTo>
                  <a:cubicBezTo>
                    <a:pt x="812" y="877"/>
                    <a:pt x="327" y="482"/>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3"/>
            <p:cNvSpPr/>
            <p:nvPr/>
          </p:nvSpPr>
          <p:spPr>
            <a:xfrm>
              <a:off x="915055" y="4106692"/>
              <a:ext cx="244016" cy="124372"/>
            </a:xfrm>
            <a:custGeom>
              <a:rect b="b" l="l" r="r" t="t"/>
              <a:pathLst>
                <a:path extrusionOk="0" h="3639" w="7503">
                  <a:moveTo>
                    <a:pt x="7448" y="1"/>
                  </a:moveTo>
                  <a:cubicBezTo>
                    <a:pt x="6769" y="221"/>
                    <a:pt x="5077" y="790"/>
                    <a:pt x="3981" y="1322"/>
                  </a:cubicBezTo>
                  <a:cubicBezTo>
                    <a:pt x="2688" y="1950"/>
                    <a:pt x="1380" y="2693"/>
                    <a:pt x="0" y="3478"/>
                  </a:cubicBezTo>
                  <a:lnTo>
                    <a:pt x="92" y="3638"/>
                  </a:lnTo>
                  <a:cubicBezTo>
                    <a:pt x="1473" y="2854"/>
                    <a:pt x="2775" y="2115"/>
                    <a:pt x="4064" y="1487"/>
                  </a:cubicBezTo>
                  <a:cubicBezTo>
                    <a:pt x="4825" y="1116"/>
                    <a:pt x="6077" y="639"/>
                    <a:pt x="7503" y="176"/>
                  </a:cubicBezTo>
                  <a:lnTo>
                    <a:pt x="74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3"/>
            <p:cNvSpPr/>
            <p:nvPr/>
          </p:nvSpPr>
          <p:spPr>
            <a:xfrm>
              <a:off x="397533" y="3881327"/>
              <a:ext cx="219559" cy="148946"/>
            </a:xfrm>
            <a:custGeom>
              <a:rect b="b" l="l" r="r" t="t"/>
              <a:pathLst>
                <a:path extrusionOk="0" h="4358" w="6751">
                  <a:moveTo>
                    <a:pt x="129" y="1"/>
                  </a:moveTo>
                  <a:lnTo>
                    <a:pt x="0" y="134"/>
                  </a:lnTo>
                  <a:cubicBezTo>
                    <a:pt x="866" y="977"/>
                    <a:pt x="2000" y="1587"/>
                    <a:pt x="3095" y="2175"/>
                  </a:cubicBezTo>
                  <a:cubicBezTo>
                    <a:pt x="3765" y="2537"/>
                    <a:pt x="4458" y="2908"/>
                    <a:pt x="5063" y="3326"/>
                  </a:cubicBezTo>
                  <a:lnTo>
                    <a:pt x="5540" y="3651"/>
                  </a:lnTo>
                  <a:cubicBezTo>
                    <a:pt x="5852" y="3866"/>
                    <a:pt x="6168" y="4082"/>
                    <a:pt x="6480" y="4298"/>
                  </a:cubicBezTo>
                  <a:cubicBezTo>
                    <a:pt x="6485" y="4298"/>
                    <a:pt x="6530" y="4325"/>
                    <a:pt x="6590" y="4344"/>
                  </a:cubicBezTo>
                  <a:lnTo>
                    <a:pt x="6590" y="4353"/>
                  </a:lnTo>
                  <a:cubicBezTo>
                    <a:pt x="6627" y="4353"/>
                    <a:pt x="6645" y="4357"/>
                    <a:pt x="6650" y="4357"/>
                  </a:cubicBezTo>
                  <a:cubicBezTo>
                    <a:pt x="6672" y="4357"/>
                    <a:pt x="6700" y="4353"/>
                    <a:pt x="6718" y="4339"/>
                  </a:cubicBezTo>
                  <a:lnTo>
                    <a:pt x="6750" y="4238"/>
                  </a:lnTo>
                  <a:cubicBezTo>
                    <a:pt x="6737" y="4192"/>
                    <a:pt x="6710" y="4179"/>
                    <a:pt x="6663" y="4173"/>
                  </a:cubicBezTo>
                  <a:cubicBezTo>
                    <a:pt x="6650" y="4169"/>
                    <a:pt x="6613" y="4160"/>
                    <a:pt x="6585" y="4142"/>
                  </a:cubicBezTo>
                  <a:cubicBezTo>
                    <a:pt x="6274" y="3931"/>
                    <a:pt x="5957" y="3716"/>
                    <a:pt x="5645" y="3500"/>
                  </a:cubicBezTo>
                  <a:lnTo>
                    <a:pt x="5169" y="3174"/>
                  </a:lnTo>
                  <a:cubicBezTo>
                    <a:pt x="4553" y="2753"/>
                    <a:pt x="3857" y="2376"/>
                    <a:pt x="3183" y="2014"/>
                  </a:cubicBezTo>
                  <a:cubicBezTo>
                    <a:pt x="2100" y="1432"/>
                    <a:pt x="976" y="826"/>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3"/>
            <p:cNvSpPr/>
            <p:nvPr/>
          </p:nvSpPr>
          <p:spPr>
            <a:xfrm>
              <a:off x="615105" y="4263600"/>
              <a:ext cx="492976" cy="39543"/>
            </a:xfrm>
            <a:custGeom>
              <a:rect b="b" l="l" r="r" t="t"/>
              <a:pathLst>
                <a:path extrusionOk="0" h="1157" w="15158">
                  <a:moveTo>
                    <a:pt x="1" y="1"/>
                  </a:moveTo>
                  <a:lnTo>
                    <a:pt x="1" y="1156"/>
                  </a:lnTo>
                  <a:lnTo>
                    <a:pt x="15158" y="1156"/>
                  </a:lnTo>
                  <a:lnTo>
                    <a:pt x="151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3"/>
            <p:cNvSpPr/>
            <p:nvPr/>
          </p:nvSpPr>
          <p:spPr>
            <a:xfrm>
              <a:off x="632862" y="4317190"/>
              <a:ext cx="465820" cy="393622"/>
            </a:xfrm>
            <a:custGeom>
              <a:rect b="b" l="l" r="r" t="t"/>
              <a:pathLst>
                <a:path extrusionOk="0" h="11517" w="14323">
                  <a:moveTo>
                    <a:pt x="1" y="1"/>
                  </a:moveTo>
                  <a:lnTo>
                    <a:pt x="1" y="5830"/>
                  </a:lnTo>
                  <a:cubicBezTo>
                    <a:pt x="1" y="8636"/>
                    <a:pt x="3652" y="11517"/>
                    <a:pt x="7164" y="11517"/>
                  </a:cubicBezTo>
                  <a:cubicBezTo>
                    <a:pt x="10672" y="11517"/>
                    <a:pt x="14322" y="8636"/>
                    <a:pt x="14322" y="5830"/>
                  </a:cubicBezTo>
                  <a:lnTo>
                    <a:pt x="14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3"/>
            <p:cNvSpPr/>
            <p:nvPr/>
          </p:nvSpPr>
          <p:spPr>
            <a:xfrm>
              <a:off x="597088" y="4288994"/>
              <a:ext cx="537564" cy="28231"/>
            </a:xfrm>
            <a:custGeom>
              <a:rect b="b" l="l" r="r" t="t"/>
              <a:pathLst>
                <a:path extrusionOk="0" h="826" w="16529">
                  <a:moveTo>
                    <a:pt x="0" y="0"/>
                  </a:moveTo>
                  <a:lnTo>
                    <a:pt x="0" y="826"/>
                  </a:lnTo>
                  <a:lnTo>
                    <a:pt x="16528" y="826"/>
                  </a:lnTo>
                  <a:lnTo>
                    <a:pt x="16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3"/>
            <p:cNvSpPr/>
            <p:nvPr/>
          </p:nvSpPr>
          <p:spPr>
            <a:xfrm>
              <a:off x="615105" y="4303109"/>
              <a:ext cx="31514" cy="578215"/>
            </a:xfrm>
            <a:custGeom>
              <a:rect b="b" l="l" r="r" t="t"/>
              <a:pathLst>
                <a:path extrusionOk="0" h="16918" w="969">
                  <a:moveTo>
                    <a:pt x="1" y="0"/>
                  </a:moveTo>
                  <a:lnTo>
                    <a:pt x="1" y="16918"/>
                  </a:lnTo>
                  <a:lnTo>
                    <a:pt x="968" y="16918"/>
                  </a:lnTo>
                  <a:lnTo>
                    <a:pt x="9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3"/>
            <p:cNvSpPr/>
            <p:nvPr/>
          </p:nvSpPr>
          <p:spPr>
            <a:xfrm>
              <a:off x="1083421" y="4303109"/>
              <a:ext cx="31677" cy="578215"/>
            </a:xfrm>
            <a:custGeom>
              <a:rect b="b" l="l" r="r" t="t"/>
              <a:pathLst>
                <a:path extrusionOk="0" h="16918" w="974">
                  <a:moveTo>
                    <a:pt x="0" y="0"/>
                  </a:moveTo>
                  <a:lnTo>
                    <a:pt x="0" y="16918"/>
                  </a:lnTo>
                  <a:lnTo>
                    <a:pt x="973" y="16918"/>
                  </a:lnTo>
                  <a:lnTo>
                    <a:pt x="9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3"/>
            <p:cNvSpPr/>
            <p:nvPr/>
          </p:nvSpPr>
          <p:spPr>
            <a:xfrm>
              <a:off x="775763" y="4303109"/>
              <a:ext cx="31482" cy="578215"/>
            </a:xfrm>
            <a:custGeom>
              <a:rect b="b" l="l" r="r" t="t"/>
              <a:pathLst>
                <a:path extrusionOk="0" h="16918" w="968">
                  <a:moveTo>
                    <a:pt x="0" y="0"/>
                  </a:moveTo>
                  <a:lnTo>
                    <a:pt x="0" y="16918"/>
                  </a:lnTo>
                  <a:lnTo>
                    <a:pt x="968" y="16918"/>
                  </a:lnTo>
                  <a:lnTo>
                    <a:pt x="9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3"/>
            <p:cNvSpPr/>
            <p:nvPr/>
          </p:nvSpPr>
          <p:spPr>
            <a:xfrm>
              <a:off x="386768" y="4157890"/>
              <a:ext cx="279368" cy="347619"/>
            </a:xfrm>
            <a:custGeom>
              <a:rect b="b" l="l" r="r" t="t"/>
              <a:pathLst>
                <a:path extrusionOk="0" h="10171" w="8590">
                  <a:moveTo>
                    <a:pt x="4782" y="1"/>
                  </a:moveTo>
                  <a:cubicBezTo>
                    <a:pt x="4648" y="1"/>
                    <a:pt x="4490" y="33"/>
                    <a:pt x="4307" y="109"/>
                  </a:cubicBezTo>
                  <a:cubicBezTo>
                    <a:pt x="3046" y="627"/>
                    <a:pt x="1" y="8497"/>
                    <a:pt x="2436" y="10004"/>
                  </a:cubicBezTo>
                  <a:cubicBezTo>
                    <a:pt x="2619" y="10118"/>
                    <a:pt x="2810" y="10171"/>
                    <a:pt x="3006" y="10171"/>
                  </a:cubicBezTo>
                  <a:cubicBezTo>
                    <a:pt x="5415" y="10171"/>
                    <a:pt x="8589" y="2198"/>
                    <a:pt x="7669" y="1053"/>
                  </a:cubicBezTo>
                  <a:cubicBezTo>
                    <a:pt x="7365" y="676"/>
                    <a:pt x="7033" y="550"/>
                    <a:pt x="6726" y="550"/>
                  </a:cubicBezTo>
                  <a:cubicBezTo>
                    <a:pt x="6107" y="550"/>
                    <a:pt x="5587" y="1062"/>
                    <a:pt x="5587" y="1062"/>
                  </a:cubicBezTo>
                  <a:cubicBezTo>
                    <a:pt x="5587" y="1062"/>
                    <a:pt x="5556" y="1"/>
                    <a:pt x="4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3"/>
            <p:cNvSpPr/>
            <p:nvPr/>
          </p:nvSpPr>
          <p:spPr>
            <a:xfrm>
              <a:off x="449861" y="3901799"/>
              <a:ext cx="234260" cy="222803"/>
            </a:xfrm>
            <a:custGeom>
              <a:rect b="b" l="l" r="r" t="t"/>
              <a:pathLst>
                <a:path extrusionOk="0" h="6519" w="7203">
                  <a:moveTo>
                    <a:pt x="4906" y="0"/>
                  </a:moveTo>
                  <a:cubicBezTo>
                    <a:pt x="4880" y="0"/>
                    <a:pt x="4853" y="1"/>
                    <a:pt x="4825" y="3"/>
                  </a:cubicBezTo>
                  <a:cubicBezTo>
                    <a:pt x="3852" y="62"/>
                    <a:pt x="0" y="4657"/>
                    <a:pt x="1289" y="6230"/>
                  </a:cubicBezTo>
                  <a:cubicBezTo>
                    <a:pt x="1453" y="6430"/>
                    <a:pt x="1672" y="6518"/>
                    <a:pt x="1928" y="6518"/>
                  </a:cubicBezTo>
                  <a:cubicBezTo>
                    <a:pt x="3687" y="6518"/>
                    <a:pt x="7202" y="2339"/>
                    <a:pt x="6866" y="1411"/>
                  </a:cubicBezTo>
                  <a:cubicBezTo>
                    <a:pt x="6692" y="930"/>
                    <a:pt x="6350" y="808"/>
                    <a:pt x="6047" y="808"/>
                  </a:cubicBezTo>
                  <a:cubicBezTo>
                    <a:pt x="5734" y="808"/>
                    <a:pt x="5463" y="938"/>
                    <a:pt x="5463" y="938"/>
                  </a:cubicBezTo>
                  <a:cubicBezTo>
                    <a:pt x="5463" y="938"/>
                    <a:pt x="5756" y="0"/>
                    <a:pt x="4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3"/>
            <p:cNvSpPr/>
            <p:nvPr/>
          </p:nvSpPr>
          <p:spPr>
            <a:xfrm>
              <a:off x="274925" y="3834299"/>
              <a:ext cx="215852" cy="269455"/>
            </a:xfrm>
            <a:custGeom>
              <a:rect b="b" l="l" r="r" t="t"/>
              <a:pathLst>
                <a:path extrusionOk="0" h="7884" w="6637">
                  <a:moveTo>
                    <a:pt x="3217" y="1"/>
                  </a:moveTo>
                  <a:cubicBezTo>
                    <a:pt x="3133" y="1"/>
                    <a:pt x="3037" y="16"/>
                    <a:pt x="2926" y="52"/>
                  </a:cubicBezTo>
                  <a:cubicBezTo>
                    <a:pt x="2000" y="345"/>
                    <a:pt x="0" y="3486"/>
                    <a:pt x="798" y="7884"/>
                  </a:cubicBezTo>
                  <a:cubicBezTo>
                    <a:pt x="798" y="7884"/>
                    <a:pt x="6636" y="3766"/>
                    <a:pt x="6128" y="1060"/>
                  </a:cubicBezTo>
                  <a:cubicBezTo>
                    <a:pt x="5990" y="334"/>
                    <a:pt x="5640" y="104"/>
                    <a:pt x="5251" y="104"/>
                  </a:cubicBezTo>
                  <a:cubicBezTo>
                    <a:pt x="4572" y="104"/>
                    <a:pt x="3775" y="804"/>
                    <a:pt x="3775" y="804"/>
                  </a:cubicBezTo>
                  <a:cubicBezTo>
                    <a:pt x="3775" y="804"/>
                    <a:pt x="3820" y="1"/>
                    <a:pt x="3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3"/>
            <p:cNvSpPr/>
            <p:nvPr/>
          </p:nvSpPr>
          <p:spPr>
            <a:xfrm>
              <a:off x="712378" y="3937617"/>
              <a:ext cx="212697" cy="273215"/>
            </a:xfrm>
            <a:custGeom>
              <a:rect b="b" l="l" r="r" t="t"/>
              <a:pathLst>
                <a:path extrusionOk="0" h="7994" w="6540">
                  <a:moveTo>
                    <a:pt x="4962" y="0"/>
                  </a:moveTo>
                  <a:cubicBezTo>
                    <a:pt x="4277" y="0"/>
                    <a:pt x="3495" y="807"/>
                    <a:pt x="3495" y="807"/>
                  </a:cubicBezTo>
                  <a:cubicBezTo>
                    <a:pt x="3495" y="807"/>
                    <a:pt x="3475" y="62"/>
                    <a:pt x="2933" y="62"/>
                  </a:cubicBezTo>
                  <a:cubicBezTo>
                    <a:pt x="2839" y="62"/>
                    <a:pt x="2729" y="85"/>
                    <a:pt x="2600" y="138"/>
                  </a:cubicBezTo>
                  <a:cubicBezTo>
                    <a:pt x="1715" y="500"/>
                    <a:pt x="0" y="3743"/>
                    <a:pt x="1133" y="7993"/>
                  </a:cubicBezTo>
                  <a:cubicBezTo>
                    <a:pt x="1133" y="7993"/>
                    <a:pt x="6539" y="3489"/>
                    <a:pt x="5824" y="871"/>
                  </a:cubicBezTo>
                  <a:cubicBezTo>
                    <a:pt x="5644" y="216"/>
                    <a:pt x="5316" y="0"/>
                    <a:pt x="49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3"/>
            <p:cNvSpPr/>
            <p:nvPr/>
          </p:nvSpPr>
          <p:spPr>
            <a:xfrm>
              <a:off x="1063940" y="4058947"/>
              <a:ext cx="275758" cy="286271"/>
            </a:xfrm>
            <a:custGeom>
              <a:rect b="b" l="l" r="r" t="t"/>
              <a:pathLst>
                <a:path extrusionOk="0" h="8376" w="8479">
                  <a:moveTo>
                    <a:pt x="3003" y="0"/>
                  </a:moveTo>
                  <a:cubicBezTo>
                    <a:pt x="2120" y="0"/>
                    <a:pt x="2328" y="1078"/>
                    <a:pt x="2328" y="1078"/>
                  </a:cubicBezTo>
                  <a:cubicBezTo>
                    <a:pt x="2328" y="1078"/>
                    <a:pt x="1933" y="829"/>
                    <a:pt x="1488" y="829"/>
                  </a:cubicBezTo>
                  <a:cubicBezTo>
                    <a:pt x="1155" y="829"/>
                    <a:pt x="793" y="969"/>
                    <a:pt x="550" y="1458"/>
                  </a:cubicBezTo>
                  <a:cubicBezTo>
                    <a:pt x="1" y="2567"/>
                    <a:pt x="3897" y="8375"/>
                    <a:pt x="6013" y="8375"/>
                  </a:cubicBezTo>
                  <a:cubicBezTo>
                    <a:pt x="6268" y="8375"/>
                    <a:pt x="6498" y="8290"/>
                    <a:pt x="6690" y="8103"/>
                  </a:cubicBezTo>
                  <a:cubicBezTo>
                    <a:pt x="8479" y="6361"/>
                    <a:pt x="4411" y="229"/>
                    <a:pt x="3236" y="22"/>
                  </a:cubicBezTo>
                  <a:cubicBezTo>
                    <a:pt x="3151" y="7"/>
                    <a:pt x="3073" y="0"/>
                    <a:pt x="3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3"/>
            <p:cNvSpPr/>
            <p:nvPr/>
          </p:nvSpPr>
          <p:spPr>
            <a:xfrm>
              <a:off x="966570" y="3907302"/>
              <a:ext cx="127488" cy="181688"/>
            </a:xfrm>
            <a:custGeom>
              <a:rect b="b" l="l" r="r" t="t"/>
              <a:pathLst>
                <a:path extrusionOk="0" h="5316" w="3920">
                  <a:moveTo>
                    <a:pt x="2052" y="1"/>
                  </a:moveTo>
                  <a:cubicBezTo>
                    <a:pt x="1706" y="1"/>
                    <a:pt x="1622" y="488"/>
                    <a:pt x="1622" y="488"/>
                  </a:cubicBezTo>
                  <a:cubicBezTo>
                    <a:pt x="1622" y="488"/>
                    <a:pt x="1356" y="138"/>
                    <a:pt x="1000" y="138"/>
                  </a:cubicBezTo>
                  <a:cubicBezTo>
                    <a:pt x="864" y="138"/>
                    <a:pt x="715" y="190"/>
                    <a:pt x="562" y="332"/>
                  </a:cubicBezTo>
                  <a:cubicBezTo>
                    <a:pt x="0" y="856"/>
                    <a:pt x="1088" y="5316"/>
                    <a:pt x="2346" y="5316"/>
                  </a:cubicBezTo>
                  <a:cubicBezTo>
                    <a:pt x="2420" y="5316"/>
                    <a:pt x="2495" y="5300"/>
                    <a:pt x="2571" y="5267"/>
                  </a:cubicBezTo>
                  <a:cubicBezTo>
                    <a:pt x="3919" y="4675"/>
                    <a:pt x="2947" y="452"/>
                    <a:pt x="2342" y="94"/>
                  </a:cubicBezTo>
                  <a:cubicBezTo>
                    <a:pt x="2229" y="28"/>
                    <a:pt x="2134" y="1"/>
                    <a:pt x="20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3"/>
            <p:cNvSpPr/>
            <p:nvPr/>
          </p:nvSpPr>
          <p:spPr>
            <a:xfrm>
              <a:off x="1178125" y="3876030"/>
              <a:ext cx="194680" cy="275710"/>
            </a:xfrm>
            <a:custGeom>
              <a:rect b="b" l="l" r="r" t="t"/>
              <a:pathLst>
                <a:path extrusionOk="0" h="8067" w="5986">
                  <a:moveTo>
                    <a:pt x="1935" y="0"/>
                  </a:moveTo>
                  <a:cubicBezTo>
                    <a:pt x="1652" y="0"/>
                    <a:pt x="1367" y="174"/>
                    <a:pt x="1124" y="664"/>
                  </a:cubicBezTo>
                  <a:cubicBezTo>
                    <a:pt x="1" y="2953"/>
                    <a:pt x="4187" y="8066"/>
                    <a:pt x="4187" y="8066"/>
                  </a:cubicBezTo>
                  <a:cubicBezTo>
                    <a:pt x="5986" y="4347"/>
                    <a:pt x="4981" y="1050"/>
                    <a:pt x="4229" y="559"/>
                  </a:cubicBezTo>
                  <a:cubicBezTo>
                    <a:pt x="4079" y="461"/>
                    <a:pt x="3950" y="422"/>
                    <a:pt x="3841" y="422"/>
                  </a:cubicBezTo>
                  <a:cubicBezTo>
                    <a:pt x="3415" y="422"/>
                    <a:pt x="3285" y="1018"/>
                    <a:pt x="3285" y="1018"/>
                  </a:cubicBezTo>
                  <a:cubicBezTo>
                    <a:pt x="3285" y="1018"/>
                    <a:pt x="2618" y="0"/>
                    <a:pt x="19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3"/>
            <p:cNvSpPr/>
            <p:nvPr/>
          </p:nvSpPr>
          <p:spPr>
            <a:xfrm>
              <a:off x="1166970" y="3917384"/>
              <a:ext cx="81469" cy="236713"/>
            </a:xfrm>
            <a:custGeom>
              <a:rect b="b" l="l" r="r" t="t"/>
              <a:pathLst>
                <a:path extrusionOk="0" h="6926" w="2505">
                  <a:moveTo>
                    <a:pt x="2380" y="0"/>
                  </a:moveTo>
                  <a:cubicBezTo>
                    <a:pt x="1793" y="555"/>
                    <a:pt x="1546" y="1611"/>
                    <a:pt x="1325" y="2536"/>
                  </a:cubicBezTo>
                  <a:cubicBezTo>
                    <a:pt x="1238" y="2908"/>
                    <a:pt x="1156" y="3256"/>
                    <a:pt x="1059" y="3554"/>
                  </a:cubicBezTo>
                  <a:cubicBezTo>
                    <a:pt x="949" y="3884"/>
                    <a:pt x="816" y="4219"/>
                    <a:pt x="678" y="4572"/>
                  </a:cubicBezTo>
                  <a:cubicBezTo>
                    <a:pt x="376" y="5334"/>
                    <a:pt x="64" y="6128"/>
                    <a:pt x="0" y="6911"/>
                  </a:cubicBezTo>
                  <a:lnTo>
                    <a:pt x="188" y="6926"/>
                  </a:lnTo>
                  <a:cubicBezTo>
                    <a:pt x="243" y="6168"/>
                    <a:pt x="551" y="5389"/>
                    <a:pt x="849" y="4642"/>
                  </a:cubicBezTo>
                  <a:cubicBezTo>
                    <a:pt x="986" y="4302"/>
                    <a:pt x="1124" y="3949"/>
                    <a:pt x="1234" y="3614"/>
                  </a:cubicBezTo>
                  <a:cubicBezTo>
                    <a:pt x="1334" y="3307"/>
                    <a:pt x="1417" y="2953"/>
                    <a:pt x="1504" y="2582"/>
                  </a:cubicBezTo>
                  <a:cubicBezTo>
                    <a:pt x="1719" y="1679"/>
                    <a:pt x="1963" y="652"/>
                    <a:pt x="2504" y="134"/>
                  </a:cubicBezTo>
                  <a:lnTo>
                    <a:pt x="23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3"/>
            <p:cNvSpPr/>
            <p:nvPr/>
          </p:nvSpPr>
          <p:spPr>
            <a:xfrm>
              <a:off x="475976" y="4193400"/>
              <a:ext cx="103812" cy="119792"/>
            </a:xfrm>
            <a:custGeom>
              <a:rect b="b" l="l" r="r" t="t"/>
              <a:pathLst>
                <a:path extrusionOk="0" h="3505" w="3192">
                  <a:moveTo>
                    <a:pt x="2757" y="1"/>
                  </a:moveTo>
                  <a:cubicBezTo>
                    <a:pt x="2756" y="1"/>
                    <a:pt x="1" y="3036"/>
                    <a:pt x="1889" y="3485"/>
                  </a:cubicBezTo>
                  <a:cubicBezTo>
                    <a:pt x="1943" y="3498"/>
                    <a:pt x="1994" y="3504"/>
                    <a:pt x="2042" y="3504"/>
                  </a:cubicBezTo>
                  <a:cubicBezTo>
                    <a:pt x="3192" y="3504"/>
                    <a:pt x="2757" y="1"/>
                    <a:pt x="2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3"/>
            <p:cNvSpPr/>
            <p:nvPr/>
          </p:nvSpPr>
          <p:spPr>
            <a:xfrm>
              <a:off x="546223" y="3933994"/>
              <a:ext cx="82217" cy="61656"/>
            </a:xfrm>
            <a:custGeom>
              <a:rect b="b" l="l" r="r" t="t"/>
              <a:pathLst>
                <a:path extrusionOk="0" h="1804" w="2528">
                  <a:moveTo>
                    <a:pt x="2527" y="1"/>
                  </a:moveTo>
                  <a:cubicBezTo>
                    <a:pt x="2527" y="1"/>
                    <a:pt x="0" y="849"/>
                    <a:pt x="931" y="1702"/>
                  </a:cubicBezTo>
                  <a:cubicBezTo>
                    <a:pt x="1007" y="1773"/>
                    <a:pt x="1087" y="1804"/>
                    <a:pt x="1169" y="1804"/>
                  </a:cubicBezTo>
                  <a:cubicBezTo>
                    <a:pt x="1793" y="1804"/>
                    <a:pt x="252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3"/>
            <p:cNvSpPr/>
            <p:nvPr/>
          </p:nvSpPr>
          <p:spPr>
            <a:xfrm>
              <a:off x="754722" y="3964686"/>
              <a:ext cx="91746" cy="105984"/>
            </a:xfrm>
            <a:custGeom>
              <a:rect b="b" l="l" r="r" t="t"/>
              <a:pathLst>
                <a:path extrusionOk="0" h="3101" w="2821">
                  <a:moveTo>
                    <a:pt x="2206" y="1"/>
                  </a:moveTo>
                  <a:lnTo>
                    <a:pt x="2206" y="1"/>
                  </a:lnTo>
                  <a:cubicBezTo>
                    <a:pt x="2206" y="1"/>
                    <a:pt x="0" y="2822"/>
                    <a:pt x="1674" y="3093"/>
                  </a:cubicBezTo>
                  <a:cubicBezTo>
                    <a:pt x="1708" y="3098"/>
                    <a:pt x="1740" y="3101"/>
                    <a:pt x="1771" y="3101"/>
                  </a:cubicBezTo>
                  <a:cubicBezTo>
                    <a:pt x="2821" y="3101"/>
                    <a:pt x="2206" y="1"/>
                    <a:pt x="2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3"/>
            <p:cNvSpPr/>
            <p:nvPr/>
          </p:nvSpPr>
          <p:spPr>
            <a:xfrm>
              <a:off x="1006409" y="3923331"/>
              <a:ext cx="61695" cy="74028"/>
            </a:xfrm>
            <a:custGeom>
              <a:rect b="b" l="l" r="r" t="t"/>
              <a:pathLst>
                <a:path extrusionOk="0" h="2166" w="1897">
                  <a:moveTo>
                    <a:pt x="387" y="0"/>
                  </a:moveTo>
                  <a:cubicBezTo>
                    <a:pt x="387" y="0"/>
                    <a:pt x="0" y="2165"/>
                    <a:pt x="862" y="2165"/>
                  </a:cubicBezTo>
                  <a:cubicBezTo>
                    <a:pt x="928" y="2165"/>
                    <a:pt x="1003" y="2152"/>
                    <a:pt x="1085" y="2124"/>
                  </a:cubicBezTo>
                  <a:cubicBezTo>
                    <a:pt x="1896" y="1849"/>
                    <a:pt x="387" y="0"/>
                    <a:pt x="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3"/>
            <p:cNvSpPr/>
            <p:nvPr/>
          </p:nvSpPr>
          <p:spPr>
            <a:xfrm>
              <a:off x="1139359" y="4094662"/>
              <a:ext cx="125472" cy="129088"/>
            </a:xfrm>
            <a:custGeom>
              <a:rect b="b" l="l" r="r" t="t"/>
              <a:pathLst>
                <a:path extrusionOk="0" h="3777" w="3858">
                  <a:moveTo>
                    <a:pt x="1" y="1"/>
                  </a:moveTo>
                  <a:cubicBezTo>
                    <a:pt x="1" y="1"/>
                    <a:pt x="480" y="3776"/>
                    <a:pt x="1875" y="3776"/>
                  </a:cubicBezTo>
                  <a:cubicBezTo>
                    <a:pt x="2071" y="3776"/>
                    <a:pt x="2285" y="3701"/>
                    <a:pt x="2518" y="3531"/>
                  </a:cubicBezTo>
                  <a:cubicBezTo>
                    <a:pt x="3857" y="2554"/>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3"/>
            <p:cNvSpPr/>
            <p:nvPr/>
          </p:nvSpPr>
          <p:spPr>
            <a:xfrm>
              <a:off x="1250616" y="3910344"/>
              <a:ext cx="95909" cy="114050"/>
            </a:xfrm>
            <a:custGeom>
              <a:rect b="b" l="l" r="r" t="t"/>
              <a:pathLst>
                <a:path extrusionOk="0" h="3337" w="2949">
                  <a:moveTo>
                    <a:pt x="1042" y="1"/>
                  </a:moveTo>
                  <a:cubicBezTo>
                    <a:pt x="1042" y="1"/>
                    <a:pt x="0" y="3336"/>
                    <a:pt x="1450" y="3336"/>
                  </a:cubicBezTo>
                  <a:cubicBezTo>
                    <a:pt x="1522" y="3336"/>
                    <a:pt x="1599" y="3328"/>
                    <a:pt x="1683" y="3311"/>
                  </a:cubicBezTo>
                  <a:cubicBezTo>
                    <a:pt x="2949" y="3055"/>
                    <a:pt x="1042" y="1"/>
                    <a:pt x="1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3"/>
            <p:cNvSpPr/>
            <p:nvPr/>
          </p:nvSpPr>
          <p:spPr>
            <a:xfrm>
              <a:off x="327448" y="3860821"/>
              <a:ext cx="75192" cy="84555"/>
            </a:xfrm>
            <a:custGeom>
              <a:rect b="b" l="l" r="r" t="t"/>
              <a:pathLst>
                <a:path extrusionOk="0" h="2474" w="2312">
                  <a:moveTo>
                    <a:pt x="2311" y="0"/>
                  </a:moveTo>
                  <a:cubicBezTo>
                    <a:pt x="2311" y="0"/>
                    <a:pt x="0" y="1922"/>
                    <a:pt x="1325" y="2440"/>
                  </a:cubicBezTo>
                  <a:cubicBezTo>
                    <a:pt x="1383" y="2463"/>
                    <a:pt x="1438" y="2474"/>
                    <a:pt x="1489" y="2474"/>
                  </a:cubicBezTo>
                  <a:cubicBezTo>
                    <a:pt x="2267" y="2474"/>
                    <a:pt x="2311" y="0"/>
                    <a:pt x="2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465"/>
                                        </p:tgtEl>
                                        <p:attrNameLst>
                                          <p:attrName>style.visibility</p:attrName>
                                        </p:attrNameLst>
                                      </p:cBhvr>
                                      <p:to>
                                        <p:strVal val="visible"/>
                                      </p:to>
                                    </p:set>
                                    <p:anim calcmode="lin" valueType="num">
                                      <p:cBhvr additive="base">
                                        <p:cTn dur="600"/>
                                        <p:tgtEl>
                                          <p:spTgt spid="6465"/>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6" name="Shape 6496"/>
        <p:cNvGrpSpPr/>
        <p:nvPr/>
      </p:nvGrpSpPr>
      <p:grpSpPr>
        <a:xfrm>
          <a:off x="0" y="0"/>
          <a:ext cx="0" cy="0"/>
          <a:chOff x="0" y="0"/>
          <a:chExt cx="0" cy="0"/>
        </a:xfrm>
      </p:grpSpPr>
      <p:sp>
        <p:nvSpPr>
          <p:cNvPr id="6497" name="Google Shape;6497;p12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PROGRAM: </a:t>
            </a:r>
            <a:r>
              <a:rPr lang="en">
                <a:solidFill>
                  <a:schemeClr val="dk2"/>
                </a:solidFill>
              </a:rPr>
              <a:t>SCHEDULE</a:t>
            </a:r>
            <a:endParaRPr>
              <a:solidFill>
                <a:schemeClr val="dk2"/>
              </a:solidFill>
            </a:endParaRPr>
          </a:p>
        </p:txBody>
      </p:sp>
      <p:graphicFrame>
        <p:nvGraphicFramePr>
          <p:cNvPr id="6498" name="Google Shape;6498;p124"/>
          <p:cNvGraphicFramePr/>
          <p:nvPr/>
        </p:nvGraphicFramePr>
        <p:xfrm>
          <a:off x="1282088" y="1483502"/>
          <a:ext cx="3000000" cy="3000000"/>
        </p:xfrm>
        <a:graphic>
          <a:graphicData uri="http://schemas.openxmlformats.org/drawingml/2006/table">
            <a:tbl>
              <a:tblPr>
                <a:noFill/>
                <a:tableStyleId>{C47DCAD6-0A2C-48E7-8A8B-108EFCD81B75}</a:tableStyleId>
              </a:tblPr>
              <a:tblGrid>
                <a:gridCol w="939975"/>
                <a:gridCol w="939975"/>
                <a:gridCol w="939975"/>
                <a:gridCol w="939975"/>
                <a:gridCol w="939975"/>
                <a:gridCol w="939975"/>
                <a:gridCol w="939975"/>
              </a:tblGrid>
              <a:tr h="418100">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SUN</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MON</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TUE</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WED</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THU</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FRI</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rPr b="1" lang="en" sz="1800">
                          <a:solidFill>
                            <a:schemeClr val="dk1"/>
                          </a:solidFill>
                          <a:latin typeface="Denk One"/>
                          <a:ea typeface="Denk One"/>
                          <a:cs typeface="Denk One"/>
                          <a:sym typeface="Denk One"/>
                        </a:rPr>
                        <a:t>SAT</a:t>
                      </a:r>
                      <a:endParaRPr b="1" sz="1800">
                        <a:solidFill>
                          <a:schemeClr val="dk1"/>
                        </a:solidFill>
                        <a:latin typeface="Denk One"/>
                        <a:ea typeface="Denk One"/>
                        <a:cs typeface="Denk One"/>
                        <a:sym typeface="Denk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6"/>
                    </a:solidFill>
                  </a:tcPr>
                </a:tc>
              </a:tr>
              <a:tr h="421775">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01</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02</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03</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04</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05</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r>
              <a:tr h="4217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06</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07</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08</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09</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10</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11</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12</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r>
              <a:tr h="4217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13</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14</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15</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16</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17</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18</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19</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4"/>
                    </a:solidFill>
                  </a:tcPr>
                </a:tc>
              </a:tr>
              <a:tr h="4217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20</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21</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22</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23</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24</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25</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26</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1775">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27</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28</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29</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30</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31</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
        <p:nvSpPr>
          <p:cNvPr id="6499" name="Google Shape;6499;p124"/>
          <p:cNvSpPr txBox="1"/>
          <p:nvPr/>
        </p:nvSpPr>
        <p:spPr>
          <a:xfrm>
            <a:off x="2150094" y="4149683"/>
            <a:ext cx="1464600" cy="38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VENUS</a:t>
            </a:r>
            <a:endParaRPr sz="2000">
              <a:solidFill>
                <a:schemeClr val="dk1"/>
              </a:solidFill>
              <a:latin typeface="Denk One"/>
              <a:ea typeface="Denk One"/>
              <a:cs typeface="Denk One"/>
              <a:sym typeface="Denk One"/>
            </a:endParaRPr>
          </a:p>
        </p:txBody>
      </p:sp>
      <p:sp>
        <p:nvSpPr>
          <p:cNvPr id="6500" name="Google Shape;6500;p124"/>
          <p:cNvSpPr txBox="1"/>
          <p:nvPr/>
        </p:nvSpPr>
        <p:spPr>
          <a:xfrm>
            <a:off x="3972594" y="4149683"/>
            <a:ext cx="1464600" cy="38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JUPITER</a:t>
            </a:r>
            <a:endParaRPr sz="2000">
              <a:solidFill>
                <a:schemeClr val="dk1"/>
              </a:solidFill>
              <a:latin typeface="Denk One"/>
              <a:ea typeface="Denk One"/>
              <a:cs typeface="Denk One"/>
              <a:sym typeface="Denk One"/>
            </a:endParaRPr>
          </a:p>
        </p:txBody>
      </p:sp>
      <p:sp>
        <p:nvSpPr>
          <p:cNvPr id="6501" name="Google Shape;6501;p124"/>
          <p:cNvSpPr/>
          <p:nvPr/>
        </p:nvSpPr>
        <p:spPr>
          <a:xfrm>
            <a:off x="1973295" y="4258115"/>
            <a:ext cx="172500" cy="172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4"/>
          <p:cNvSpPr/>
          <p:nvPr/>
        </p:nvSpPr>
        <p:spPr>
          <a:xfrm>
            <a:off x="3800095" y="4258115"/>
            <a:ext cx="172500" cy="172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4"/>
          <p:cNvSpPr txBox="1"/>
          <p:nvPr/>
        </p:nvSpPr>
        <p:spPr>
          <a:xfrm>
            <a:off x="5712944" y="4149683"/>
            <a:ext cx="1464600" cy="389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Denk One"/>
                <a:ea typeface="Denk One"/>
                <a:cs typeface="Denk One"/>
                <a:sym typeface="Denk One"/>
              </a:rPr>
              <a:t>MARS</a:t>
            </a:r>
            <a:endParaRPr sz="2000">
              <a:solidFill>
                <a:schemeClr val="dk1"/>
              </a:solidFill>
              <a:latin typeface="Denk One"/>
              <a:ea typeface="Denk One"/>
              <a:cs typeface="Denk One"/>
              <a:sym typeface="Denk One"/>
            </a:endParaRPr>
          </a:p>
        </p:txBody>
      </p:sp>
      <p:sp>
        <p:nvSpPr>
          <p:cNvPr id="6504" name="Google Shape;6504;p124"/>
          <p:cNvSpPr/>
          <p:nvPr/>
        </p:nvSpPr>
        <p:spPr>
          <a:xfrm>
            <a:off x="5540445" y="4258115"/>
            <a:ext cx="172500" cy="172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8" name="Shape 6508"/>
        <p:cNvGrpSpPr/>
        <p:nvPr/>
      </p:nvGrpSpPr>
      <p:grpSpPr>
        <a:xfrm>
          <a:off x="0" y="0"/>
          <a:ext cx="0" cy="0"/>
          <a:chOff x="0" y="0"/>
          <a:chExt cx="0" cy="0"/>
        </a:xfrm>
      </p:grpSpPr>
      <p:sp>
        <p:nvSpPr>
          <p:cNvPr id="6509" name="Google Shape;6509;p125"/>
          <p:cNvSpPr txBox="1"/>
          <p:nvPr>
            <p:ph type="title"/>
          </p:nvPr>
        </p:nvSpPr>
        <p:spPr>
          <a:xfrm>
            <a:off x="2018925" y="1387100"/>
            <a:ext cx="5106000" cy="236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dk2"/>
                </a:solidFill>
              </a:rPr>
              <a:t>WO</a:t>
            </a:r>
            <a:r>
              <a:rPr lang="en">
                <a:solidFill>
                  <a:schemeClr val="dk2"/>
                </a:solidFill>
              </a:rPr>
              <a:t>RDS</a:t>
            </a:r>
            <a:endParaRPr>
              <a:solidFill>
                <a:schemeClr val="dk2"/>
              </a:solidFill>
            </a:endParaRPr>
          </a:p>
        </p:txBody>
      </p:sp>
      <p:grpSp>
        <p:nvGrpSpPr>
          <p:cNvPr id="6510" name="Google Shape;6510;p125"/>
          <p:cNvGrpSpPr/>
          <p:nvPr/>
        </p:nvGrpSpPr>
        <p:grpSpPr>
          <a:xfrm flipH="1" rot="5400000">
            <a:off x="3606461" y="4037321"/>
            <a:ext cx="448088" cy="437573"/>
            <a:chOff x="3151425" y="238225"/>
            <a:chExt cx="190700" cy="186225"/>
          </a:xfrm>
        </p:grpSpPr>
        <p:sp>
          <p:nvSpPr>
            <p:cNvPr id="6511" name="Google Shape;6511;p125"/>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5"/>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3" name="Google Shape;6513;p125"/>
          <p:cNvGrpSpPr/>
          <p:nvPr/>
        </p:nvGrpSpPr>
        <p:grpSpPr>
          <a:xfrm flipH="1" rot="8100000">
            <a:off x="4347960" y="909757"/>
            <a:ext cx="448091" cy="437576"/>
            <a:chOff x="3151425" y="238225"/>
            <a:chExt cx="190700" cy="186225"/>
          </a:xfrm>
        </p:grpSpPr>
        <p:sp>
          <p:nvSpPr>
            <p:cNvPr id="6514" name="Google Shape;6514;p125"/>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5"/>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mph" presetID="8" presetSubtype="0">
                                  <p:stCondLst>
                                    <p:cond delay="0"/>
                                  </p:stCondLst>
                                  <p:childTnLst>
                                    <p:animRot by="-21600000">
                                      <p:cBhvr>
                                        <p:cTn dur="1000" fill="hold"/>
                                        <p:tgtEl>
                                          <p:spTgt spid="6513"/>
                                        </p:tgtEl>
                                        <p:attrNameLst>
                                          <p:attrName>r</p:attrName>
                                        </p:attrNameLst>
                                      </p:cBhvr>
                                    </p:animRot>
                                  </p:childTnLst>
                                </p:cTn>
                              </p:par>
                              <p:par>
                                <p:cTn fill="hold" nodeType="withEffect" presetClass="emph" presetID="8" presetSubtype="0">
                                  <p:stCondLst>
                                    <p:cond delay="0"/>
                                  </p:stCondLst>
                                  <p:childTnLst>
                                    <p:animRot by="-21600000">
                                      <p:cBhvr>
                                        <p:cTn dur="1400" fill="hold"/>
                                        <p:tgtEl>
                                          <p:spTgt spid="6510"/>
                                        </p:tgtEl>
                                        <p:attrNameLst>
                                          <p:attrName>r</p:attrName>
                                        </p:attrNameLst>
                                      </p:cBhvr>
                                    </p:animRo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9" name="Shape 6519"/>
        <p:cNvGrpSpPr/>
        <p:nvPr/>
      </p:nvGrpSpPr>
      <p:grpSpPr>
        <a:xfrm>
          <a:off x="0" y="0"/>
          <a:ext cx="0" cy="0"/>
          <a:chOff x="0" y="0"/>
          <a:chExt cx="0" cy="0"/>
        </a:xfrm>
      </p:grpSpPr>
      <p:sp>
        <p:nvSpPr>
          <p:cNvPr id="6520" name="Google Shape;6520;p126"/>
          <p:cNvSpPr txBox="1"/>
          <p:nvPr>
            <p:ph idx="2"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AN </a:t>
            </a:r>
            <a:r>
              <a:rPr lang="en">
                <a:solidFill>
                  <a:schemeClr val="dk2"/>
                </a:solidFill>
              </a:rPr>
              <a:t>EXERCISE</a:t>
            </a:r>
            <a:endParaRPr>
              <a:solidFill>
                <a:schemeClr val="dk2"/>
              </a:solidFill>
            </a:endParaRPr>
          </a:p>
        </p:txBody>
      </p:sp>
      <p:sp>
        <p:nvSpPr>
          <p:cNvPr id="6521" name="Google Shape;6521;p126"/>
          <p:cNvSpPr txBox="1"/>
          <p:nvPr>
            <p:ph type="title"/>
          </p:nvPr>
        </p:nvSpPr>
        <p:spPr>
          <a:xfrm>
            <a:off x="2020450" y="1307400"/>
            <a:ext cx="5103000" cy="44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Match the word with its meaning. What is the root that they have in common? What is its meaning?</a:t>
            </a:r>
            <a:endParaRPr/>
          </a:p>
        </p:txBody>
      </p:sp>
      <p:sp>
        <p:nvSpPr>
          <p:cNvPr id="6522" name="Google Shape;6522;p126"/>
          <p:cNvSpPr/>
          <p:nvPr/>
        </p:nvSpPr>
        <p:spPr>
          <a:xfrm>
            <a:off x="720000" y="2738425"/>
            <a:ext cx="11982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centipede</a:t>
            </a:r>
            <a:endParaRPr>
              <a:solidFill>
                <a:schemeClr val="lt2"/>
              </a:solidFill>
              <a:latin typeface="Poppins"/>
              <a:ea typeface="Poppins"/>
              <a:cs typeface="Poppins"/>
              <a:sym typeface="Poppins"/>
            </a:endParaRPr>
          </a:p>
        </p:txBody>
      </p:sp>
      <p:sp>
        <p:nvSpPr>
          <p:cNvPr id="6523" name="Google Shape;6523;p126"/>
          <p:cNvSpPr/>
          <p:nvPr/>
        </p:nvSpPr>
        <p:spPr>
          <a:xfrm>
            <a:off x="720013" y="3323650"/>
            <a:ext cx="11982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percent</a:t>
            </a:r>
            <a:endParaRPr>
              <a:solidFill>
                <a:schemeClr val="lt2"/>
              </a:solidFill>
              <a:latin typeface="Poppins"/>
              <a:ea typeface="Poppins"/>
              <a:cs typeface="Poppins"/>
              <a:sym typeface="Poppins"/>
            </a:endParaRPr>
          </a:p>
        </p:txBody>
      </p:sp>
      <p:sp>
        <p:nvSpPr>
          <p:cNvPr id="6524" name="Google Shape;6524;p126"/>
          <p:cNvSpPr/>
          <p:nvPr/>
        </p:nvSpPr>
        <p:spPr>
          <a:xfrm>
            <a:off x="7225807" y="2738425"/>
            <a:ext cx="11982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centimeter</a:t>
            </a:r>
            <a:endParaRPr>
              <a:solidFill>
                <a:schemeClr val="lt2"/>
              </a:solidFill>
              <a:latin typeface="Poppins"/>
              <a:ea typeface="Poppins"/>
              <a:cs typeface="Poppins"/>
              <a:sym typeface="Poppins"/>
            </a:endParaRPr>
          </a:p>
        </p:txBody>
      </p:sp>
      <p:sp>
        <p:nvSpPr>
          <p:cNvPr id="6525" name="Google Shape;6525;p126"/>
          <p:cNvSpPr/>
          <p:nvPr/>
        </p:nvSpPr>
        <p:spPr>
          <a:xfrm>
            <a:off x="7225801" y="3323650"/>
            <a:ext cx="11982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century</a:t>
            </a:r>
            <a:endParaRPr>
              <a:solidFill>
                <a:schemeClr val="lt2"/>
              </a:solidFill>
              <a:latin typeface="Poppins"/>
              <a:ea typeface="Poppins"/>
              <a:cs typeface="Poppins"/>
              <a:sym typeface="Poppins"/>
            </a:endParaRPr>
          </a:p>
        </p:txBody>
      </p:sp>
      <p:sp>
        <p:nvSpPr>
          <p:cNvPr id="6526" name="Google Shape;6526;p126"/>
          <p:cNvSpPr/>
          <p:nvPr/>
        </p:nvSpPr>
        <p:spPr>
          <a:xfrm>
            <a:off x="2245124" y="2203888"/>
            <a:ext cx="2253000" cy="4749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one hundred years</a:t>
            </a:r>
            <a:endParaRPr>
              <a:solidFill>
                <a:schemeClr val="lt2"/>
              </a:solidFill>
              <a:latin typeface="Poppins"/>
              <a:ea typeface="Poppins"/>
              <a:cs typeface="Poppins"/>
              <a:sym typeface="Poppins"/>
            </a:endParaRPr>
          </a:p>
        </p:txBody>
      </p:sp>
      <p:sp>
        <p:nvSpPr>
          <p:cNvPr id="6527" name="Google Shape;6527;p126"/>
          <p:cNvSpPr/>
          <p:nvPr/>
        </p:nvSpPr>
        <p:spPr>
          <a:xfrm>
            <a:off x="2245148" y="2714950"/>
            <a:ext cx="22530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 here</a:t>
            </a:r>
            <a:endParaRPr>
              <a:solidFill>
                <a:schemeClr val="lt2"/>
              </a:solidFill>
              <a:latin typeface="Poppins"/>
              <a:ea typeface="Poppins"/>
              <a:cs typeface="Poppins"/>
              <a:sym typeface="Poppins"/>
            </a:endParaRPr>
          </a:p>
        </p:txBody>
      </p:sp>
      <p:sp>
        <p:nvSpPr>
          <p:cNvPr id="6528" name="Google Shape;6528;p126"/>
          <p:cNvSpPr/>
          <p:nvPr/>
        </p:nvSpPr>
        <p:spPr>
          <a:xfrm>
            <a:off x="2245124" y="3383213"/>
            <a:ext cx="2253000" cy="5214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one hundredth of a meter</a:t>
            </a:r>
            <a:endParaRPr>
              <a:solidFill>
                <a:schemeClr val="lt2"/>
              </a:solidFill>
              <a:latin typeface="Poppins"/>
              <a:ea typeface="Poppins"/>
              <a:cs typeface="Poppins"/>
              <a:sym typeface="Poppins"/>
            </a:endParaRPr>
          </a:p>
        </p:txBody>
      </p:sp>
      <p:sp>
        <p:nvSpPr>
          <p:cNvPr id="6529" name="Google Shape;6529;p126"/>
          <p:cNvSpPr/>
          <p:nvPr/>
        </p:nvSpPr>
        <p:spPr>
          <a:xfrm>
            <a:off x="2245148" y="3940775"/>
            <a:ext cx="22530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 here </a:t>
            </a:r>
            <a:endParaRPr>
              <a:solidFill>
                <a:schemeClr val="lt2"/>
              </a:solidFill>
              <a:latin typeface="Poppins"/>
              <a:ea typeface="Poppins"/>
              <a:cs typeface="Poppins"/>
              <a:sym typeface="Poppins"/>
            </a:endParaRPr>
          </a:p>
        </p:txBody>
      </p:sp>
      <p:sp>
        <p:nvSpPr>
          <p:cNvPr id="6530" name="Google Shape;6530;p126"/>
          <p:cNvSpPr/>
          <p:nvPr/>
        </p:nvSpPr>
        <p:spPr>
          <a:xfrm>
            <a:off x="4637500" y="2203888"/>
            <a:ext cx="2253000" cy="4749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part of one hundred</a:t>
            </a:r>
            <a:endParaRPr>
              <a:solidFill>
                <a:schemeClr val="lt2"/>
              </a:solidFill>
              <a:latin typeface="Poppins"/>
              <a:ea typeface="Poppins"/>
              <a:cs typeface="Poppins"/>
              <a:sym typeface="Poppins"/>
            </a:endParaRPr>
          </a:p>
        </p:txBody>
      </p:sp>
      <p:sp>
        <p:nvSpPr>
          <p:cNvPr id="6531" name="Google Shape;6531;p126"/>
          <p:cNvSpPr/>
          <p:nvPr/>
        </p:nvSpPr>
        <p:spPr>
          <a:xfrm>
            <a:off x="4637528" y="2714950"/>
            <a:ext cx="22530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 here</a:t>
            </a:r>
            <a:endParaRPr>
              <a:solidFill>
                <a:schemeClr val="lt2"/>
              </a:solidFill>
              <a:latin typeface="Poppins"/>
              <a:ea typeface="Poppins"/>
              <a:cs typeface="Poppins"/>
              <a:sym typeface="Poppins"/>
            </a:endParaRPr>
          </a:p>
        </p:txBody>
      </p:sp>
      <p:sp>
        <p:nvSpPr>
          <p:cNvPr id="6532" name="Google Shape;6532;p126"/>
          <p:cNvSpPr/>
          <p:nvPr/>
        </p:nvSpPr>
        <p:spPr>
          <a:xfrm>
            <a:off x="4637499" y="3383213"/>
            <a:ext cx="2253000" cy="5214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a creature that may have 100 feet</a:t>
            </a:r>
            <a:endParaRPr>
              <a:solidFill>
                <a:schemeClr val="lt2"/>
              </a:solidFill>
              <a:latin typeface="Poppins"/>
              <a:ea typeface="Poppins"/>
              <a:cs typeface="Poppins"/>
              <a:sym typeface="Poppins"/>
            </a:endParaRPr>
          </a:p>
        </p:txBody>
      </p:sp>
      <p:sp>
        <p:nvSpPr>
          <p:cNvPr id="6533" name="Google Shape;6533;p126"/>
          <p:cNvSpPr/>
          <p:nvPr/>
        </p:nvSpPr>
        <p:spPr>
          <a:xfrm>
            <a:off x="4637528" y="3940775"/>
            <a:ext cx="2253000" cy="3273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your word here</a:t>
            </a:r>
            <a:endParaRPr>
              <a:solidFill>
                <a:schemeClr val="lt2"/>
              </a:solidFill>
              <a:latin typeface="Poppins"/>
              <a:ea typeface="Poppins"/>
              <a:cs typeface="Poppins"/>
              <a:sym typeface="Poppins"/>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5" name="Shape 4355"/>
        <p:cNvGrpSpPr/>
        <p:nvPr/>
      </p:nvGrpSpPr>
      <p:grpSpPr>
        <a:xfrm>
          <a:off x="0" y="0"/>
          <a:ext cx="0" cy="0"/>
          <a:chOff x="0" y="0"/>
          <a:chExt cx="0" cy="0"/>
        </a:xfrm>
      </p:grpSpPr>
      <p:sp>
        <p:nvSpPr>
          <p:cNvPr id="4356" name="Google Shape;4356;p64"/>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SzPts val="2000"/>
              <a:buChar char="-"/>
            </a:pPr>
            <a:r>
              <a:rPr lang="en" sz="2000"/>
              <a:t>What we do:</a:t>
            </a:r>
            <a:endParaRPr sz="2000"/>
          </a:p>
          <a:p>
            <a:pPr indent="-355600" lvl="1" marL="914400" rtl="0" algn="l">
              <a:spcBef>
                <a:spcPts val="0"/>
              </a:spcBef>
              <a:spcAft>
                <a:spcPts val="0"/>
              </a:spcAft>
              <a:buSzPts val="2000"/>
              <a:buChar char="-"/>
            </a:pPr>
            <a:r>
              <a:rPr lang="en" sz="2000"/>
              <a:t>Advocate to the university</a:t>
            </a:r>
            <a:endParaRPr sz="2000"/>
          </a:p>
          <a:p>
            <a:pPr indent="-355600" lvl="2" marL="1371600" rtl="0" algn="l">
              <a:spcBef>
                <a:spcPts val="0"/>
              </a:spcBef>
              <a:spcAft>
                <a:spcPts val="0"/>
              </a:spcAft>
              <a:buSzPts val="2000"/>
              <a:buChar char="-"/>
            </a:pPr>
            <a:r>
              <a:rPr lang="en" sz="2000"/>
              <a:t>Institutional tactics: meetings with admin</a:t>
            </a:r>
            <a:endParaRPr sz="2000"/>
          </a:p>
          <a:p>
            <a:pPr indent="-355600" lvl="2" marL="1371600" rtl="0" algn="l">
              <a:spcBef>
                <a:spcPts val="0"/>
              </a:spcBef>
              <a:spcAft>
                <a:spcPts val="0"/>
              </a:spcAft>
              <a:buSzPts val="2000"/>
              <a:buChar char="-"/>
            </a:pPr>
            <a:r>
              <a:rPr lang="en" sz="2000"/>
              <a:t>Extra-institutional tactics: protests, petition, student referendum</a:t>
            </a:r>
            <a:endParaRPr sz="2000"/>
          </a:p>
          <a:p>
            <a:pPr indent="-355600" lvl="1" marL="914400" rtl="0" algn="l">
              <a:spcBef>
                <a:spcPts val="0"/>
              </a:spcBef>
              <a:spcAft>
                <a:spcPts val="0"/>
              </a:spcAft>
              <a:buSzPts val="2000"/>
              <a:buChar char="-"/>
            </a:pPr>
            <a:r>
              <a:rPr lang="en" sz="2000"/>
              <a:t>Host social events</a:t>
            </a:r>
            <a:endParaRPr sz="2000"/>
          </a:p>
          <a:p>
            <a:pPr indent="-355600" lvl="1" marL="914400" rtl="0" algn="l">
              <a:spcBef>
                <a:spcPts val="0"/>
              </a:spcBef>
              <a:spcAft>
                <a:spcPts val="0"/>
              </a:spcAft>
              <a:buSzPts val="2000"/>
              <a:buChar char="-"/>
            </a:pPr>
            <a:r>
              <a:rPr lang="en" sz="2000"/>
              <a:t>Volunteer opportunities</a:t>
            </a:r>
            <a:endParaRPr sz="2000"/>
          </a:p>
          <a:p>
            <a:pPr indent="-355600" lvl="1" marL="914400" rtl="0" algn="l">
              <a:spcBef>
                <a:spcPts val="0"/>
              </a:spcBef>
              <a:spcAft>
                <a:spcPts val="0"/>
              </a:spcAft>
              <a:buSzPts val="2000"/>
              <a:buChar char="-"/>
            </a:pPr>
            <a:r>
              <a:rPr lang="en" sz="2000"/>
              <a:t>Educational events</a:t>
            </a:r>
            <a:endParaRPr sz="2000"/>
          </a:p>
          <a:p>
            <a:pPr indent="-355600" lvl="1" marL="914400" rtl="0" algn="l">
              <a:spcBef>
                <a:spcPts val="0"/>
              </a:spcBef>
              <a:spcAft>
                <a:spcPts val="0"/>
              </a:spcAft>
              <a:buSzPts val="2000"/>
              <a:buChar char="-"/>
            </a:pPr>
            <a:r>
              <a:rPr lang="en" sz="2000"/>
              <a:t>And more!</a:t>
            </a:r>
            <a:endParaRPr sz="2000"/>
          </a:p>
          <a:p>
            <a:pPr indent="0" lvl="0" marL="0" rtl="0" algn="l">
              <a:spcBef>
                <a:spcPts val="0"/>
              </a:spcBef>
              <a:spcAft>
                <a:spcPts val="0"/>
              </a:spcAft>
              <a:buNone/>
            </a:pPr>
            <a:r>
              <a:t/>
            </a:r>
            <a:endParaRPr sz="2000"/>
          </a:p>
          <a:p>
            <a:pPr indent="-342900" lvl="0" marL="457200" rtl="0" algn="l">
              <a:spcBef>
                <a:spcPts val="0"/>
              </a:spcBef>
              <a:spcAft>
                <a:spcPts val="0"/>
              </a:spcAft>
              <a:buSzPts val="1800"/>
              <a:buChar char="-"/>
            </a:pPr>
            <a:r>
              <a:rPr lang="en" sz="1800"/>
              <a:t>Meet every other week</a:t>
            </a:r>
            <a:endParaRPr sz="1800"/>
          </a:p>
          <a:p>
            <a:pPr indent="-342900" lvl="0" marL="457200" rtl="0" algn="l">
              <a:spcBef>
                <a:spcPts val="0"/>
              </a:spcBef>
              <a:spcAft>
                <a:spcPts val="0"/>
              </a:spcAft>
              <a:buSzPts val="1800"/>
              <a:buChar char="-"/>
            </a:pPr>
            <a:r>
              <a:rPr lang="en" sz="1800"/>
              <a:t>No club dues or commitments</a:t>
            </a:r>
            <a:endParaRPr sz="1800"/>
          </a:p>
        </p:txBody>
      </p:sp>
      <p:sp>
        <p:nvSpPr>
          <p:cNvPr id="4357" name="Google Shape;4357;p64"/>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Club Info</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7" name="Shape 6537"/>
        <p:cNvGrpSpPr/>
        <p:nvPr/>
      </p:nvGrpSpPr>
      <p:grpSpPr>
        <a:xfrm>
          <a:off x="0" y="0"/>
          <a:ext cx="0" cy="0"/>
          <a:chOff x="0" y="0"/>
          <a:chExt cx="0" cy="0"/>
        </a:xfrm>
      </p:grpSpPr>
      <p:sp>
        <p:nvSpPr>
          <p:cNvPr id="6538" name="Google Shape;6538;p127"/>
          <p:cNvSpPr txBox="1"/>
          <p:nvPr>
            <p:ph idx="6" type="title"/>
          </p:nvPr>
        </p:nvSpPr>
        <p:spPr>
          <a:xfrm>
            <a:off x="2946525" y="526275"/>
            <a:ext cx="5477700" cy="594000"/>
          </a:xfrm>
          <a:prstGeom prst="rect">
            <a:avLst/>
          </a:prstGeom>
        </p:spPr>
        <p:txBody>
          <a:bodyPr anchorCtr="0" anchor="ctr" bIns="91425" lIns="91425" spcFirstLastPara="1" rIns="91425" wrap="square" tIns="91425">
            <a:noAutofit/>
          </a:bodyPr>
          <a:lstStyle/>
          <a:p>
            <a:pPr indent="0" lvl="0" marL="0" rtl="0" algn="ctr">
              <a:spcBef>
                <a:spcPts val="1200"/>
              </a:spcBef>
              <a:spcAft>
                <a:spcPts val="1200"/>
              </a:spcAft>
              <a:buNone/>
            </a:pPr>
            <a:r>
              <a:rPr lang="en"/>
              <a:t>INSPIRATIONAL TEACHER </a:t>
            </a:r>
            <a:r>
              <a:rPr lang="en">
                <a:solidFill>
                  <a:schemeClr val="dk2"/>
                </a:solidFill>
              </a:rPr>
              <a:t>QUOTES</a:t>
            </a:r>
            <a:endParaRPr>
              <a:solidFill>
                <a:schemeClr val="dk2"/>
              </a:solidFill>
            </a:endParaRPr>
          </a:p>
        </p:txBody>
      </p:sp>
      <p:sp>
        <p:nvSpPr>
          <p:cNvPr id="6539" name="Google Shape;6539;p127"/>
          <p:cNvSpPr txBox="1"/>
          <p:nvPr>
            <p:ph type="title"/>
          </p:nvPr>
        </p:nvSpPr>
        <p:spPr>
          <a:xfrm>
            <a:off x="4744885" y="1957741"/>
            <a:ext cx="3504600" cy="383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MS. JENNA</a:t>
            </a:r>
            <a:endParaRPr/>
          </a:p>
        </p:txBody>
      </p:sp>
      <p:sp>
        <p:nvSpPr>
          <p:cNvPr id="6540" name="Google Shape;6540;p127"/>
          <p:cNvSpPr txBox="1"/>
          <p:nvPr>
            <p:ph idx="1" type="subTitle"/>
          </p:nvPr>
        </p:nvSpPr>
        <p:spPr>
          <a:xfrm>
            <a:off x="4744875" y="1336875"/>
            <a:ext cx="3504600" cy="59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6541" name="Google Shape;6541;p127"/>
          <p:cNvSpPr txBox="1"/>
          <p:nvPr>
            <p:ph idx="2" type="title"/>
          </p:nvPr>
        </p:nvSpPr>
        <p:spPr>
          <a:xfrm>
            <a:off x="4744879" y="3088770"/>
            <a:ext cx="3504600" cy="383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MR. TIMMY</a:t>
            </a:r>
            <a:endParaRPr/>
          </a:p>
        </p:txBody>
      </p:sp>
      <p:sp>
        <p:nvSpPr>
          <p:cNvPr id="6542" name="Google Shape;6542;p127"/>
          <p:cNvSpPr txBox="1"/>
          <p:nvPr>
            <p:ph idx="3" type="subTitle"/>
          </p:nvPr>
        </p:nvSpPr>
        <p:spPr>
          <a:xfrm>
            <a:off x="4744875" y="2467901"/>
            <a:ext cx="3504600" cy="59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a:t>
            </a:r>
            <a:r>
              <a:rPr lang="en"/>
              <a:t> the closest planet to the Sun and the smallest of them all”</a:t>
            </a:r>
            <a:endParaRPr/>
          </a:p>
        </p:txBody>
      </p:sp>
      <p:sp>
        <p:nvSpPr>
          <p:cNvPr id="6543" name="Google Shape;6543;p127"/>
          <p:cNvSpPr txBox="1"/>
          <p:nvPr>
            <p:ph idx="4" type="title"/>
          </p:nvPr>
        </p:nvSpPr>
        <p:spPr>
          <a:xfrm>
            <a:off x="4744873" y="4219800"/>
            <a:ext cx="3504600" cy="383700"/>
          </a:xfrm>
          <a:prstGeom prst="rect">
            <a:avLst/>
          </a:prstGeom>
        </p:spPr>
        <p:txBody>
          <a:bodyPr anchorCtr="0" anchor="ctr" bIns="91425" lIns="91425" spcFirstLastPara="1" rIns="91425" wrap="square" tIns="91425">
            <a:noAutofit/>
          </a:bodyPr>
          <a:lstStyle/>
          <a:p>
            <a:pPr indent="0" lvl="0" marL="0" rtl="0" algn="l">
              <a:spcBef>
                <a:spcPts val="1200"/>
              </a:spcBef>
              <a:spcAft>
                <a:spcPts val="1200"/>
              </a:spcAft>
              <a:buNone/>
            </a:pPr>
            <a:r>
              <a:rPr lang="en"/>
              <a:t>—</a:t>
            </a:r>
            <a:r>
              <a:rPr lang="en"/>
              <a:t>MS. BONES</a:t>
            </a:r>
            <a:endParaRPr/>
          </a:p>
        </p:txBody>
      </p:sp>
      <p:sp>
        <p:nvSpPr>
          <p:cNvPr id="6544" name="Google Shape;6544;p127"/>
          <p:cNvSpPr txBox="1"/>
          <p:nvPr>
            <p:ph idx="5" type="subTitle"/>
          </p:nvPr>
        </p:nvSpPr>
        <p:spPr>
          <a:xfrm>
            <a:off x="4744875" y="3598927"/>
            <a:ext cx="3504600" cy="59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Venus has a beautiful name and is the second planet from the Sun”</a:t>
            </a:r>
            <a:endParaRPr/>
          </a:p>
        </p:txBody>
      </p:sp>
      <p:sp>
        <p:nvSpPr>
          <p:cNvPr id="6545" name="Google Shape;6545;p127"/>
          <p:cNvSpPr/>
          <p:nvPr/>
        </p:nvSpPr>
        <p:spPr>
          <a:xfrm>
            <a:off x="3288225" y="1470225"/>
            <a:ext cx="1242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language</a:t>
            </a:r>
            <a:endParaRPr>
              <a:solidFill>
                <a:schemeClr val="lt2"/>
              </a:solidFill>
              <a:latin typeface="Poppins"/>
              <a:ea typeface="Poppins"/>
              <a:cs typeface="Poppins"/>
              <a:sym typeface="Poppins"/>
            </a:endParaRPr>
          </a:p>
        </p:txBody>
      </p:sp>
      <p:sp>
        <p:nvSpPr>
          <p:cNvPr id="6546" name="Google Shape;6546;p127"/>
          <p:cNvSpPr/>
          <p:nvPr/>
        </p:nvSpPr>
        <p:spPr>
          <a:xfrm>
            <a:off x="3288225" y="2601250"/>
            <a:ext cx="1242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history</a:t>
            </a:r>
            <a:endParaRPr>
              <a:solidFill>
                <a:schemeClr val="lt2"/>
              </a:solidFill>
              <a:latin typeface="Poppins"/>
              <a:ea typeface="Poppins"/>
              <a:cs typeface="Poppins"/>
              <a:sym typeface="Poppins"/>
            </a:endParaRPr>
          </a:p>
        </p:txBody>
      </p:sp>
      <p:sp>
        <p:nvSpPr>
          <p:cNvPr id="6547" name="Google Shape;6547;p127"/>
          <p:cNvSpPr/>
          <p:nvPr/>
        </p:nvSpPr>
        <p:spPr>
          <a:xfrm>
            <a:off x="3288225" y="3732275"/>
            <a:ext cx="1242600" cy="327300"/>
          </a:xfrm>
          <a:prstGeom prst="roundRect">
            <a:avLst>
              <a:gd fmla="val 44271" name="adj"/>
            </a:avLst>
          </a:prstGeom>
          <a:solidFill>
            <a:schemeClr val="accent6"/>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rPr lang="en">
                <a:solidFill>
                  <a:schemeClr val="lt2"/>
                </a:solidFill>
                <a:latin typeface="Poppins"/>
                <a:ea typeface="Poppins"/>
                <a:cs typeface="Poppins"/>
                <a:sym typeface="Poppins"/>
              </a:rPr>
              <a:t>math</a:t>
            </a:r>
            <a:endParaRPr>
              <a:solidFill>
                <a:schemeClr val="lt2"/>
              </a:solidFill>
              <a:latin typeface="Poppins"/>
              <a:ea typeface="Poppins"/>
              <a:cs typeface="Poppins"/>
              <a:sym typeface="Poppins"/>
            </a:endParaRPr>
          </a:p>
        </p:txBody>
      </p:sp>
      <p:grpSp>
        <p:nvGrpSpPr>
          <p:cNvPr id="6548" name="Google Shape;6548;p127"/>
          <p:cNvGrpSpPr/>
          <p:nvPr/>
        </p:nvGrpSpPr>
        <p:grpSpPr>
          <a:xfrm flipH="1" rot="1583745">
            <a:off x="2051202" y="2616043"/>
            <a:ext cx="334814" cy="297711"/>
            <a:chOff x="8754261" y="3542174"/>
            <a:chExt cx="202956" cy="180465"/>
          </a:xfrm>
        </p:grpSpPr>
        <p:sp>
          <p:nvSpPr>
            <p:cNvPr id="6549" name="Google Shape;6549;p127"/>
            <p:cNvSpPr/>
            <p:nvPr/>
          </p:nvSpPr>
          <p:spPr>
            <a:xfrm>
              <a:off x="8754261" y="3542174"/>
              <a:ext cx="202956" cy="180465"/>
            </a:xfrm>
            <a:custGeom>
              <a:rect b="b" l="l" r="r" t="t"/>
              <a:pathLst>
                <a:path extrusionOk="0" h="5745" w="6461">
                  <a:moveTo>
                    <a:pt x="2695" y="1"/>
                  </a:moveTo>
                  <a:cubicBezTo>
                    <a:pt x="2615" y="1"/>
                    <a:pt x="2534" y="39"/>
                    <a:pt x="2486" y="116"/>
                  </a:cubicBezTo>
                  <a:cubicBezTo>
                    <a:pt x="2384" y="267"/>
                    <a:pt x="2312" y="432"/>
                    <a:pt x="2261" y="602"/>
                  </a:cubicBezTo>
                  <a:cubicBezTo>
                    <a:pt x="2257" y="593"/>
                    <a:pt x="2251" y="584"/>
                    <a:pt x="2242" y="574"/>
                  </a:cubicBezTo>
                  <a:cubicBezTo>
                    <a:pt x="2185" y="490"/>
                    <a:pt x="2107" y="453"/>
                    <a:pt x="2030" y="453"/>
                  </a:cubicBezTo>
                  <a:cubicBezTo>
                    <a:pt x="1906" y="453"/>
                    <a:pt x="1785" y="551"/>
                    <a:pt x="1766" y="707"/>
                  </a:cubicBezTo>
                  <a:cubicBezTo>
                    <a:pt x="1715" y="1079"/>
                    <a:pt x="1751" y="1455"/>
                    <a:pt x="1861" y="1803"/>
                  </a:cubicBezTo>
                  <a:cubicBezTo>
                    <a:pt x="1830" y="1785"/>
                    <a:pt x="1802" y="1767"/>
                    <a:pt x="1775" y="1748"/>
                  </a:cubicBezTo>
                  <a:cubicBezTo>
                    <a:pt x="1583" y="1629"/>
                    <a:pt x="1374" y="1533"/>
                    <a:pt x="1168" y="1533"/>
                  </a:cubicBezTo>
                  <a:cubicBezTo>
                    <a:pt x="1034" y="1533"/>
                    <a:pt x="901" y="1574"/>
                    <a:pt x="775" y="1675"/>
                  </a:cubicBezTo>
                  <a:cubicBezTo>
                    <a:pt x="720" y="1721"/>
                    <a:pt x="688" y="1831"/>
                    <a:pt x="716" y="1899"/>
                  </a:cubicBezTo>
                  <a:cubicBezTo>
                    <a:pt x="807" y="2119"/>
                    <a:pt x="930" y="2317"/>
                    <a:pt x="1073" y="2496"/>
                  </a:cubicBezTo>
                  <a:cubicBezTo>
                    <a:pt x="1036" y="2495"/>
                    <a:pt x="999" y="2494"/>
                    <a:pt x="961" y="2494"/>
                  </a:cubicBezTo>
                  <a:cubicBezTo>
                    <a:pt x="847" y="2494"/>
                    <a:pt x="732" y="2499"/>
                    <a:pt x="614" y="2510"/>
                  </a:cubicBezTo>
                  <a:cubicBezTo>
                    <a:pt x="468" y="2523"/>
                    <a:pt x="348" y="2648"/>
                    <a:pt x="390" y="2807"/>
                  </a:cubicBezTo>
                  <a:cubicBezTo>
                    <a:pt x="431" y="2950"/>
                    <a:pt x="496" y="3069"/>
                    <a:pt x="587" y="3170"/>
                  </a:cubicBezTo>
                  <a:cubicBezTo>
                    <a:pt x="477" y="3202"/>
                    <a:pt x="367" y="3234"/>
                    <a:pt x="261" y="3271"/>
                  </a:cubicBezTo>
                  <a:cubicBezTo>
                    <a:pt x="92" y="3330"/>
                    <a:pt x="0" y="3560"/>
                    <a:pt x="147" y="3698"/>
                  </a:cubicBezTo>
                  <a:cubicBezTo>
                    <a:pt x="423" y="3945"/>
                    <a:pt x="730" y="4039"/>
                    <a:pt x="1048" y="4039"/>
                  </a:cubicBezTo>
                  <a:cubicBezTo>
                    <a:pt x="1077" y="4039"/>
                    <a:pt x="1107" y="4038"/>
                    <a:pt x="1137" y="4037"/>
                  </a:cubicBezTo>
                  <a:lnTo>
                    <a:pt x="1137" y="4037"/>
                  </a:lnTo>
                  <a:cubicBezTo>
                    <a:pt x="1091" y="4078"/>
                    <a:pt x="1046" y="4124"/>
                    <a:pt x="1000" y="4170"/>
                  </a:cubicBezTo>
                  <a:cubicBezTo>
                    <a:pt x="853" y="4316"/>
                    <a:pt x="958" y="4568"/>
                    <a:pt x="1165" y="4574"/>
                  </a:cubicBezTo>
                  <a:cubicBezTo>
                    <a:pt x="1316" y="4574"/>
                    <a:pt x="1463" y="4555"/>
                    <a:pt x="1605" y="4519"/>
                  </a:cubicBezTo>
                  <a:lnTo>
                    <a:pt x="1605" y="4519"/>
                  </a:lnTo>
                  <a:cubicBezTo>
                    <a:pt x="1531" y="4684"/>
                    <a:pt x="1481" y="4858"/>
                    <a:pt x="1444" y="5046"/>
                  </a:cubicBezTo>
                  <a:cubicBezTo>
                    <a:pt x="1415" y="5199"/>
                    <a:pt x="1531" y="5337"/>
                    <a:pt x="1671" y="5337"/>
                  </a:cubicBezTo>
                  <a:cubicBezTo>
                    <a:pt x="1707" y="5337"/>
                    <a:pt x="1746" y="5328"/>
                    <a:pt x="1783" y="5307"/>
                  </a:cubicBezTo>
                  <a:cubicBezTo>
                    <a:pt x="2058" y="5156"/>
                    <a:pt x="2297" y="4959"/>
                    <a:pt x="2499" y="4725"/>
                  </a:cubicBezTo>
                  <a:cubicBezTo>
                    <a:pt x="2522" y="4995"/>
                    <a:pt x="2577" y="5262"/>
                    <a:pt x="2669" y="5527"/>
                  </a:cubicBezTo>
                  <a:cubicBezTo>
                    <a:pt x="2699" y="5607"/>
                    <a:pt x="2786" y="5679"/>
                    <a:pt x="2875" y="5679"/>
                  </a:cubicBezTo>
                  <a:cubicBezTo>
                    <a:pt x="2908" y="5679"/>
                    <a:pt x="2941" y="5669"/>
                    <a:pt x="2972" y="5647"/>
                  </a:cubicBezTo>
                  <a:cubicBezTo>
                    <a:pt x="3118" y="5537"/>
                    <a:pt x="3220" y="5404"/>
                    <a:pt x="3288" y="5247"/>
                  </a:cubicBezTo>
                  <a:cubicBezTo>
                    <a:pt x="3402" y="5493"/>
                    <a:pt x="3579" y="5744"/>
                    <a:pt x="3861" y="5744"/>
                  </a:cubicBezTo>
                  <a:cubicBezTo>
                    <a:pt x="3873" y="5744"/>
                    <a:pt x="3885" y="5744"/>
                    <a:pt x="3898" y="5743"/>
                  </a:cubicBezTo>
                  <a:cubicBezTo>
                    <a:pt x="4320" y="5706"/>
                    <a:pt x="4338" y="5256"/>
                    <a:pt x="4310" y="4936"/>
                  </a:cubicBezTo>
                  <a:cubicBezTo>
                    <a:pt x="4302" y="4798"/>
                    <a:pt x="4283" y="4661"/>
                    <a:pt x="4260" y="4523"/>
                  </a:cubicBezTo>
                  <a:lnTo>
                    <a:pt x="4260" y="4523"/>
                  </a:lnTo>
                  <a:cubicBezTo>
                    <a:pt x="4348" y="4614"/>
                    <a:pt x="4435" y="4701"/>
                    <a:pt x="4522" y="4788"/>
                  </a:cubicBezTo>
                  <a:cubicBezTo>
                    <a:pt x="4702" y="4973"/>
                    <a:pt x="4909" y="5115"/>
                    <a:pt x="5143" y="5115"/>
                  </a:cubicBezTo>
                  <a:cubicBezTo>
                    <a:pt x="5230" y="5115"/>
                    <a:pt x="5321" y="5095"/>
                    <a:pt x="5415" y="5050"/>
                  </a:cubicBezTo>
                  <a:cubicBezTo>
                    <a:pt x="5549" y="4991"/>
                    <a:pt x="5567" y="4816"/>
                    <a:pt x="5508" y="4701"/>
                  </a:cubicBezTo>
                  <a:cubicBezTo>
                    <a:pt x="5379" y="4445"/>
                    <a:pt x="5210" y="4216"/>
                    <a:pt x="5013" y="4014"/>
                  </a:cubicBezTo>
                  <a:lnTo>
                    <a:pt x="5013" y="4014"/>
                  </a:lnTo>
                  <a:cubicBezTo>
                    <a:pt x="5186" y="4041"/>
                    <a:pt x="5360" y="4064"/>
                    <a:pt x="5540" y="4078"/>
                  </a:cubicBezTo>
                  <a:cubicBezTo>
                    <a:pt x="5547" y="4079"/>
                    <a:pt x="5554" y="4079"/>
                    <a:pt x="5561" y="4079"/>
                  </a:cubicBezTo>
                  <a:cubicBezTo>
                    <a:pt x="5757" y="4079"/>
                    <a:pt x="5831" y="3847"/>
                    <a:pt x="5760" y="3693"/>
                  </a:cubicBezTo>
                  <a:cubicBezTo>
                    <a:pt x="5728" y="3624"/>
                    <a:pt x="5691" y="3560"/>
                    <a:pt x="5650" y="3501"/>
                  </a:cubicBezTo>
                  <a:cubicBezTo>
                    <a:pt x="5828" y="3478"/>
                    <a:pt x="6008" y="3436"/>
                    <a:pt x="6177" y="3376"/>
                  </a:cubicBezTo>
                  <a:cubicBezTo>
                    <a:pt x="6338" y="3321"/>
                    <a:pt x="6457" y="3078"/>
                    <a:pt x="6291" y="2950"/>
                  </a:cubicBezTo>
                  <a:cubicBezTo>
                    <a:pt x="6103" y="2803"/>
                    <a:pt x="5897" y="2684"/>
                    <a:pt x="5682" y="2597"/>
                  </a:cubicBezTo>
                  <a:cubicBezTo>
                    <a:pt x="5728" y="2583"/>
                    <a:pt x="5773" y="2565"/>
                    <a:pt x="5815" y="2546"/>
                  </a:cubicBezTo>
                  <a:cubicBezTo>
                    <a:pt x="6158" y="2395"/>
                    <a:pt x="6402" y="2125"/>
                    <a:pt x="6448" y="1744"/>
                  </a:cubicBezTo>
                  <a:cubicBezTo>
                    <a:pt x="6461" y="1638"/>
                    <a:pt x="6361" y="1524"/>
                    <a:pt x="6260" y="1501"/>
                  </a:cubicBezTo>
                  <a:cubicBezTo>
                    <a:pt x="6100" y="1460"/>
                    <a:pt x="5940" y="1443"/>
                    <a:pt x="5782" y="1443"/>
                  </a:cubicBezTo>
                  <a:cubicBezTo>
                    <a:pt x="5691" y="1443"/>
                    <a:pt x="5601" y="1449"/>
                    <a:pt x="5512" y="1459"/>
                  </a:cubicBezTo>
                  <a:cubicBezTo>
                    <a:pt x="5607" y="1301"/>
                    <a:pt x="5514" y="1065"/>
                    <a:pt x="5307" y="1065"/>
                  </a:cubicBezTo>
                  <a:cubicBezTo>
                    <a:pt x="5305" y="1065"/>
                    <a:pt x="5303" y="1065"/>
                    <a:pt x="5301" y="1065"/>
                  </a:cubicBezTo>
                  <a:cubicBezTo>
                    <a:pt x="5163" y="1069"/>
                    <a:pt x="5030" y="1079"/>
                    <a:pt x="4902" y="1097"/>
                  </a:cubicBezTo>
                  <a:cubicBezTo>
                    <a:pt x="4939" y="1052"/>
                    <a:pt x="4975" y="1001"/>
                    <a:pt x="5013" y="955"/>
                  </a:cubicBezTo>
                  <a:cubicBezTo>
                    <a:pt x="5154" y="762"/>
                    <a:pt x="4945" y="576"/>
                    <a:pt x="4760" y="576"/>
                  </a:cubicBezTo>
                  <a:cubicBezTo>
                    <a:pt x="4748" y="576"/>
                    <a:pt x="4735" y="577"/>
                    <a:pt x="4723" y="578"/>
                  </a:cubicBezTo>
                  <a:cubicBezTo>
                    <a:pt x="4384" y="625"/>
                    <a:pt x="4063" y="735"/>
                    <a:pt x="3770" y="900"/>
                  </a:cubicBezTo>
                  <a:cubicBezTo>
                    <a:pt x="3792" y="767"/>
                    <a:pt x="3806" y="629"/>
                    <a:pt x="3811" y="492"/>
                  </a:cubicBezTo>
                  <a:cubicBezTo>
                    <a:pt x="3814" y="350"/>
                    <a:pt x="3681" y="247"/>
                    <a:pt x="3551" y="247"/>
                  </a:cubicBezTo>
                  <a:cubicBezTo>
                    <a:pt x="3492" y="247"/>
                    <a:pt x="3434" y="269"/>
                    <a:pt x="3389" y="318"/>
                  </a:cubicBezTo>
                  <a:cubicBezTo>
                    <a:pt x="3269" y="451"/>
                    <a:pt x="3169" y="588"/>
                    <a:pt x="3086" y="739"/>
                  </a:cubicBezTo>
                  <a:cubicBezTo>
                    <a:pt x="3040" y="547"/>
                    <a:pt x="2985" y="364"/>
                    <a:pt x="2930" y="176"/>
                  </a:cubicBezTo>
                  <a:cubicBezTo>
                    <a:pt x="2895" y="60"/>
                    <a:pt x="2795" y="1"/>
                    <a:pt x="2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7"/>
            <p:cNvSpPr/>
            <p:nvPr/>
          </p:nvSpPr>
          <p:spPr>
            <a:xfrm>
              <a:off x="8802073" y="3578205"/>
              <a:ext cx="116352" cy="96908"/>
            </a:xfrm>
            <a:custGeom>
              <a:rect b="b" l="l" r="r" t="t"/>
              <a:pathLst>
                <a:path extrusionOk="0" h="3085" w="3704">
                  <a:moveTo>
                    <a:pt x="1570" y="0"/>
                  </a:moveTo>
                  <a:cubicBezTo>
                    <a:pt x="1441" y="0"/>
                    <a:pt x="1312" y="99"/>
                    <a:pt x="1312" y="244"/>
                  </a:cubicBezTo>
                  <a:cubicBezTo>
                    <a:pt x="1317" y="280"/>
                    <a:pt x="1317" y="312"/>
                    <a:pt x="1317" y="345"/>
                  </a:cubicBezTo>
                  <a:cubicBezTo>
                    <a:pt x="1285" y="312"/>
                    <a:pt x="1252" y="276"/>
                    <a:pt x="1220" y="239"/>
                  </a:cubicBezTo>
                  <a:cubicBezTo>
                    <a:pt x="1172" y="190"/>
                    <a:pt x="1115" y="169"/>
                    <a:pt x="1058" y="169"/>
                  </a:cubicBezTo>
                  <a:cubicBezTo>
                    <a:pt x="888" y="169"/>
                    <a:pt x="725" y="358"/>
                    <a:pt x="835" y="538"/>
                  </a:cubicBezTo>
                  <a:cubicBezTo>
                    <a:pt x="908" y="652"/>
                    <a:pt x="977" y="767"/>
                    <a:pt x="1046" y="881"/>
                  </a:cubicBezTo>
                  <a:cubicBezTo>
                    <a:pt x="968" y="853"/>
                    <a:pt x="890" y="830"/>
                    <a:pt x="807" y="817"/>
                  </a:cubicBezTo>
                  <a:cubicBezTo>
                    <a:pt x="790" y="814"/>
                    <a:pt x="773" y="812"/>
                    <a:pt x="757" y="812"/>
                  </a:cubicBezTo>
                  <a:cubicBezTo>
                    <a:pt x="517" y="812"/>
                    <a:pt x="349" y="1164"/>
                    <a:pt x="610" y="1281"/>
                  </a:cubicBezTo>
                  <a:cubicBezTo>
                    <a:pt x="680" y="1312"/>
                    <a:pt x="743" y="1340"/>
                    <a:pt x="812" y="1372"/>
                  </a:cubicBezTo>
                  <a:cubicBezTo>
                    <a:pt x="569" y="1404"/>
                    <a:pt x="339" y="1468"/>
                    <a:pt x="147" y="1651"/>
                  </a:cubicBezTo>
                  <a:cubicBezTo>
                    <a:pt x="0" y="1785"/>
                    <a:pt x="100" y="2079"/>
                    <a:pt x="304" y="2079"/>
                  </a:cubicBezTo>
                  <a:cubicBezTo>
                    <a:pt x="310" y="2079"/>
                    <a:pt x="316" y="2079"/>
                    <a:pt x="322" y="2078"/>
                  </a:cubicBezTo>
                  <a:cubicBezTo>
                    <a:pt x="500" y="2060"/>
                    <a:pt x="670" y="2041"/>
                    <a:pt x="845" y="2023"/>
                  </a:cubicBezTo>
                  <a:lnTo>
                    <a:pt x="845" y="2023"/>
                  </a:lnTo>
                  <a:cubicBezTo>
                    <a:pt x="702" y="2138"/>
                    <a:pt x="560" y="2252"/>
                    <a:pt x="422" y="2371"/>
                  </a:cubicBezTo>
                  <a:cubicBezTo>
                    <a:pt x="249" y="2517"/>
                    <a:pt x="413" y="2730"/>
                    <a:pt x="594" y="2730"/>
                  </a:cubicBezTo>
                  <a:cubicBezTo>
                    <a:pt x="624" y="2730"/>
                    <a:pt x="655" y="2724"/>
                    <a:pt x="684" y="2711"/>
                  </a:cubicBezTo>
                  <a:cubicBezTo>
                    <a:pt x="995" y="2574"/>
                    <a:pt x="1275" y="2362"/>
                    <a:pt x="1509" y="2110"/>
                  </a:cubicBezTo>
                  <a:cubicBezTo>
                    <a:pt x="1533" y="2386"/>
                    <a:pt x="1573" y="2661"/>
                    <a:pt x="1615" y="2936"/>
                  </a:cubicBezTo>
                  <a:cubicBezTo>
                    <a:pt x="1630" y="3040"/>
                    <a:pt x="1701" y="3084"/>
                    <a:pt x="1779" y="3084"/>
                  </a:cubicBezTo>
                  <a:cubicBezTo>
                    <a:pt x="1885" y="3084"/>
                    <a:pt x="2006" y="3002"/>
                    <a:pt x="2022" y="2881"/>
                  </a:cubicBezTo>
                  <a:cubicBezTo>
                    <a:pt x="2041" y="2693"/>
                    <a:pt x="2060" y="2509"/>
                    <a:pt x="2069" y="2331"/>
                  </a:cubicBezTo>
                  <a:cubicBezTo>
                    <a:pt x="2193" y="2468"/>
                    <a:pt x="2321" y="2606"/>
                    <a:pt x="2449" y="2743"/>
                  </a:cubicBezTo>
                  <a:cubicBezTo>
                    <a:pt x="2491" y="2789"/>
                    <a:pt x="2543" y="2808"/>
                    <a:pt x="2595" y="2808"/>
                  </a:cubicBezTo>
                  <a:cubicBezTo>
                    <a:pt x="2753" y="2808"/>
                    <a:pt x="2912" y="2631"/>
                    <a:pt x="2798" y="2473"/>
                  </a:cubicBezTo>
                  <a:cubicBezTo>
                    <a:pt x="2720" y="2358"/>
                    <a:pt x="2642" y="2248"/>
                    <a:pt x="2564" y="2134"/>
                  </a:cubicBezTo>
                  <a:lnTo>
                    <a:pt x="2564" y="2134"/>
                  </a:lnTo>
                  <a:cubicBezTo>
                    <a:pt x="2738" y="2138"/>
                    <a:pt x="2913" y="2147"/>
                    <a:pt x="3082" y="2165"/>
                  </a:cubicBezTo>
                  <a:cubicBezTo>
                    <a:pt x="3092" y="2167"/>
                    <a:pt x="3101" y="2167"/>
                    <a:pt x="3109" y="2167"/>
                  </a:cubicBezTo>
                  <a:cubicBezTo>
                    <a:pt x="3362" y="2167"/>
                    <a:pt x="3423" y="1740"/>
                    <a:pt x="3183" y="1670"/>
                  </a:cubicBezTo>
                  <a:cubicBezTo>
                    <a:pt x="3288" y="1620"/>
                    <a:pt x="3394" y="1573"/>
                    <a:pt x="3495" y="1518"/>
                  </a:cubicBezTo>
                  <a:cubicBezTo>
                    <a:pt x="3703" y="1416"/>
                    <a:pt x="3624" y="1049"/>
                    <a:pt x="3391" y="1049"/>
                  </a:cubicBezTo>
                  <a:cubicBezTo>
                    <a:pt x="3383" y="1049"/>
                    <a:pt x="3375" y="1050"/>
                    <a:pt x="3366" y="1051"/>
                  </a:cubicBezTo>
                  <a:cubicBezTo>
                    <a:pt x="3311" y="1060"/>
                    <a:pt x="3261" y="1065"/>
                    <a:pt x="3205" y="1074"/>
                  </a:cubicBezTo>
                  <a:cubicBezTo>
                    <a:pt x="3233" y="1051"/>
                    <a:pt x="3261" y="1033"/>
                    <a:pt x="3288" y="1010"/>
                  </a:cubicBezTo>
                  <a:cubicBezTo>
                    <a:pt x="3431" y="895"/>
                    <a:pt x="3349" y="642"/>
                    <a:pt x="3183" y="606"/>
                  </a:cubicBezTo>
                  <a:cubicBezTo>
                    <a:pt x="3137" y="595"/>
                    <a:pt x="3091" y="590"/>
                    <a:pt x="3045" y="590"/>
                  </a:cubicBezTo>
                  <a:cubicBezTo>
                    <a:pt x="2935" y="590"/>
                    <a:pt x="2830" y="619"/>
                    <a:pt x="2729" y="661"/>
                  </a:cubicBezTo>
                  <a:cubicBezTo>
                    <a:pt x="2816" y="578"/>
                    <a:pt x="2908" y="496"/>
                    <a:pt x="3004" y="422"/>
                  </a:cubicBezTo>
                  <a:cubicBezTo>
                    <a:pt x="3116" y="311"/>
                    <a:pt x="3021" y="119"/>
                    <a:pt x="2876" y="119"/>
                  </a:cubicBezTo>
                  <a:cubicBezTo>
                    <a:pt x="2848" y="119"/>
                    <a:pt x="2819" y="126"/>
                    <a:pt x="2788" y="142"/>
                  </a:cubicBezTo>
                  <a:cubicBezTo>
                    <a:pt x="2545" y="276"/>
                    <a:pt x="2321" y="432"/>
                    <a:pt x="2119" y="615"/>
                  </a:cubicBezTo>
                  <a:cubicBezTo>
                    <a:pt x="2022" y="418"/>
                    <a:pt x="1899" y="235"/>
                    <a:pt x="1738" y="70"/>
                  </a:cubicBezTo>
                  <a:cubicBezTo>
                    <a:pt x="1691" y="22"/>
                    <a:pt x="1630" y="0"/>
                    <a:pt x="1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127"/>
          <p:cNvGrpSpPr/>
          <p:nvPr/>
        </p:nvGrpSpPr>
        <p:grpSpPr>
          <a:xfrm flipH="1">
            <a:off x="719993" y="3597062"/>
            <a:ext cx="1341719" cy="1279569"/>
            <a:chOff x="274925" y="3834299"/>
            <a:chExt cx="1097880" cy="1047025"/>
          </a:xfrm>
        </p:grpSpPr>
        <p:sp>
          <p:nvSpPr>
            <p:cNvPr id="6552" name="Google Shape;6552;p127"/>
            <p:cNvSpPr/>
            <p:nvPr/>
          </p:nvSpPr>
          <p:spPr>
            <a:xfrm>
              <a:off x="864190" y="3930884"/>
              <a:ext cx="155165" cy="467241"/>
            </a:xfrm>
            <a:custGeom>
              <a:rect b="b" l="l" r="r" t="t"/>
              <a:pathLst>
                <a:path extrusionOk="0" h="13671" w="4771">
                  <a:moveTo>
                    <a:pt x="4673" y="183"/>
                  </a:moveTo>
                  <a:cubicBezTo>
                    <a:pt x="4667" y="185"/>
                    <a:pt x="4661" y="186"/>
                    <a:pt x="4655" y="186"/>
                  </a:cubicBezTo>
                  <a:cubicBezTo>
                    <a:pt x="4648" y="186"/>
                    <a:pt x="4641" y="185"/>
                    <a:pt x="4633" y="183"/>
                  </a:cubicBezTo>
                  <a:close/>
                  <a:moveTo>
                    <a:pt x="4642" y="0"/>
                  </a:moveTo>
                  <a:cubicBezTo>
                    <a:pt x="4562" y="0"/>
                    <a:pt x="4486" y="116"/>
                    <a:pt x="4201" y="913"/>
                  </a:cubicBezTo>
                  <a:cubicBezTo>
                    <a:pt x="4188" y="962"/>
                    <a:pt x="4174" y="1000"/>
                    <a:pt x="4165" y="1017"/>
                  </a:cubicBezTo>
                  <a:cubicBezTo>
                    <a:pt x="3803" y="1963"/>
                    <a:pt x="3490" y="2953"/>
                    <a:pt x="3187" y="3907"/>
                  </a:cubicBezTo>
                  <a:cubicBezTo>
                    <a:pt x="2944" y="4664"/>
                    <a:pt x="2697" y="5443"/>
                    <a:pt x="2427" y="6200"/>
                  </a:cubicBezTo>
                  <a:cubicBezTo>
                    <a:pt x="2262" y="6664"/>
                    <a:pt x="2087" y="7131"/>
                    <a:pt x="1917" y="7599"/>
                  </a:cubicBezTo>
                  <a:cubicBezTo>
                    <a:pt x="1193" y="9566"/>
                    <a:pt x="446" y="11598"/>
                    <a:pt x="0" y="13630"/>
                  </a:cubicBezTo>
                  <a:lnTo>
                    <a:pt x="184" y="13670"/>
                  </a:lnTo>
                  <a:cubicBezTo>
                    <a:pt x="624" y="11648"/>
                    <a:pt x="1367" y="9621"/>
                    <a:pt x="2091" y="7663"/>
                  </a:cubicBezTo>
                  <a:cubicBezTo>
                    <a:pt x="2262" y="7191"/>
                    <a:pt x="2436" y="6728"/>
                    <a:pt x="2601" y="6264"/>
                  </a:cubicBezTo>
                  <a:cubicBezTo>
                    <a:pt x="2872" y="5503"/>
                    <a:pt x="3124" y="4719"/>
                    <a:pt x="3362" y="3962"/>
                  </a:cubicBezTo>
                  <a:cubicBezTo>
                    <a:pt x="3665" y="3008"/>
                    <a:pt x="3977" y="2027"/>
                    <a:pt x="4339" y="1087"/>
                  </a:cubicBezTo>
                  <a:cubicBezTo>
                    <a:pt x="4343" y="1068"/>
                    <a:pt x="4357" y="1027"/>
                    <a:pt x="4375" y="977"/>
                  </a:cubicBezTo>
                  <a:cubicBezTo>
                    <a:pt x="4536" y="528"/>
                    <a:pt x="4641" y="261"/>
                    <a:pt x="4692" y="183"/>
                  </a:cubicBezTo>
                  <a:lnTo>
                    <a:pt x="4766" y="188"/>
                  </a:lnTo>
                  <a:cubicBezTo>
                    <a:pt x="4770" y="137"/>
                    <a:pt x="4770" y="22"/>
                    <a:pt x="4673" y="5"/>
                  </a:cubicBezTo>
                  <a:cubicBezTo>
                    <a:pt x="4662" y="2"/>
                    <a:pt x="4652" y="0"/>
                    <a:pt x="46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7"/>
            <p:cNvSpPr/>
            <p:nvPr/>
          </p:nvSpPr>
          <p:spPr>
            <a:xfrm>
              <a:off x="646293" y="3954774"/>
              <a:ext cx="244472" cy="479715"/>
            </a:xfrm>
            <a:custGeom>
              <a:rect b="b" l="l" r="r" t="t"/>
              <a:pathLst>
                <a:path extrusionOk="0" h="14036" w="7517">
                  <a:moveTo>
                    <a:pt x="125" y="1"/>
                  </a:moveTo>
                  <a:cubicBezTo>
                    <a:pt x="103" y="1"/>
                    <a:pt x="80" y="8"/>
                    <a:pt x="60" y="30"/>
                  </a:cubicBezTo>
                  <a:cubicBezTo>
                    <a:pt x="0" y="90"/>
                    <a:pt x="51" y="153"/>
                    <a:pt x="74" y="191"/>
                  </a:cubicBezTo>
                  <a:cubicBezTo>
                    <a:pt x="87" y="204"/>
                    <a:pt x="96" y="218"/>
                    <a:pt x="102" y="227"/>
                  </a:cubicBezTo>
                  <a:lnTo>
                    <a:pt x="119" y="223"/>
                  </a:lnTo>
                  <a:cubicBezTo>
                    <a:pt x="441" y="841"/>
                    <a:pt x="762" y="1461"/>
                    <a:pt x="1082" y="2079"/>
                  </a:cubicBezTo>
                  <a:cubicBezTo>
                    <a:pt x="2022" y="3891"/>
                    <a:pt x="2991" y="5762"/>
                    <a:pt x="3908" y="7624"/>
                  </a:cubicBezTo>
                  <a:cubicBezTo>
                    <a:pt x="4128" y="8069"/>
                    <a:pt x="4344" y="8528"/>
                    <a:pt x="4564" y="8991"/>
                  </a:cubicBezTo>
                  <a:cubicBezTo>
                    <a:pt x="5385" y="10725"/>
                    <a:pt x="6238" y="12518"/>
                    <a:pt x="7366" y="14036"/>
                  </a:cubicBezTo>
                  <a:lnTo>
                    <a:pt x="7517" y="13926"/>
                  </a:lnTo>
                  <a:cubicBezTo>
                    <a:pt x="6393" y="12425"/>
                    <a:pt x="5550" y="10637"/>
                    <a:pt x="4729" y="8913"/>
                  </a:cubicBezTo>
                  <a:cubicBezTo>
                    <a:pt x="4509" y="8450"/>
                    <a:pt x="4293" y="7991"/>
                    <a:pt x="4073" y="7542"/>
                  </a:cubicBezTo>
                  <a:cubicBezTo>
                    <a:pt x="3156" y="5680"/>
                    <a:pt x="2183" y="3809"/>
                    <a:pt x="1243" y="1997"/>
                  </a:cubicBezTo>
                  <a:cubicBezTo>
                    <a:pt x="913" y="1355"/>
                    <a:pt x="578" y="714"/>
                    <a:pt x="248" y="71"/>
                  </a:cubicBezTo>
                  <a:lnTo>
                    <a:pt x="239" y="53"/>
                  </a:lnTo>
                  <a:lnTo>
                    <a:pt x="221" y="39"/>
                  </a:lnTo>
                  <a:cubicBezTo>
                    <a:pt x="200" y="24"/>
                    <a:pt x="163"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7"/>
            <p:cNvSpPr/>
            <p:nvPr/>
          </p:nvSpPr>
          <p:spPr>
            <a:xfrm>
              <a:off x="477309" y="4080547"/>
              <a:ext cx="237642" cy="175433"/>
            </a:xfrm>
            <a:custGeom>
              <a:rect b="b" l="l" r="r" t="t"/>
              <a:pathLst>
                <a:path extrusionOk="0" h="5133" w="7307">
                  <a:moveTo>
                    <a:pt x="7191" y="1"/>
                  </a:moveTo>
                  <a:cubicBezTo>
                    <a:pt x="7026" y="129"/>
                    <a:pt x="6866" y="285"/>
                    <a:pt x="6710" y="436"/>
                  </a:cubicBezTo>
                  <a:cubicBezTo>
                    <a:pt x="6481" y="661"/>
                    <a:pt x="6242" y="895"/>
                    <a:pt x="5986" y="1046"/>
                  </a:cubicBezTo>
                  <a:cubicBezTo>
                    <a:pt x="4953" y="1652"/>
                    <a:pt x="3940" y="2349"/>
                    <a:pt x="2963" y="3028"/>
                  </a:cubicBezTo>
                  <a:cubicBezTo>
                    <a:pt x="2000" y="3692"/>
                    <a:pt x="1010" y="4380"/>
                    <a:pt x="0" y="4976"/>
                  </a:cubicBezTo>
                  <a:lnTo>
                    <a:pt x="92" y="5132"/>
                  </a:lnTo>
                  <a:cubicBezTo>
                    <a:pt x="1110" y="4531"/>
                    <a:pt x="2106" y="3843"/>
                    <a:pt x="3069" y="3178"/>
                  </a:cubicBezTo>
                  <a:cubicBezTo>
                    <a:pt x="4045" y="2505"/>
                    <a:pt x="5054" y="1807"/>
                    <a:pt x="6077" y="1202"/>
                  </a:cubicBezTo>
                  <a:cubicBezTo>
                    <a:pt x="6352" y="1041"/>
                    <a:pt x="6600" y="803"/>
                    <a:pt x="6839" y="569"/>
                  </a:cubicBezTo>
                  <a:cubicBezTo>
                    <a:pt x="6998" y="414"/>
                    <a:pt x="7150" y="266"/>
                    <a:pt x="7306" y="147"/>
                  </a:cubicBezTo>
                  <a:lnTo>
                    <a:pt x="71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7"/>
            <p:cNvSpPr/>
            <p:nvPr/>
          </p:nvSpPr>
          <p:spPr>
            <a:xfrm>
              <a:off x="831376" y="3959388"/>
              <a:ext cx="125765" cy="164462"/>
            </a:xfrm>
            <a:custGeom>
              <a:rect b="b" l="l" r="r" t="t"/>
              <a:pathLst>
                <a:path extrusionOk="0" h="4812" w="3867">
                  <a:moveTo>
                    <a:pt x="179" y="1"/>
                  </a:moveTo>
                  <a:lnTo>
                    <a:pt x="1" y="56"/>
                  </a:lnTo>
                  <a:cubicBezTo>
                    <a:pt x="166" y="587"/>
                    <a:pt x="674" y="1000"/>
                    <a:pt x="1165" y="1404"/>
                  </a:cubicBezTo>
                  <a:cubicBezTo>
                    <a:pt x="1482" y="1656"/>
                    <a:pt x="1779" y="1899"/>
                    <a:pt x="1982" y="2165"/>
                  </a:cubicBezTo>
                  <a:cubicBezTo>
                    <a:pt x="2376" y="2670"/>
                    <a:pt x="2789" y="3169"/>
                    <a:pt x="3284" y="3733"/>
                  </a:cubicBezTo>
                  <a:cubicBezTo>
                    <a:pt x="3417" y="3885"/>
                    <a:pt x="3532" y="4274"/>
                    <a:pt x="3614" y="4558"/>
                  </a:cubicBezTo>
                  <a:cubicBezTo>
                    <a:pt x="3642" y="4655"/>
                    <a:pt x="3669" y="4742"/>
                    <a:pt x="3692" y="4812"/>
                  </a:cubicBezTo>
                  <a:lnTo>
                    <a:pt x="3866" y="4751"/>
                  </a:lnTo>
                  <a:cubicBezTo>
                    <a:pt x="3843" y="4683"/>
                    <a:pt x="3821" y="4600"/>
                    <a:pt x="3794" y="4503"/>
                  </a:cubicBezTo>
                  <a:cubicBezTo>
                    <a:pt x="3697" y="4188"/>
                    <a:pt x="3582" y="3794"/>
                    <a:pt x="3422" y="3610"/>
                  </a:cubicBezTo>
                  <a:cubicBezTo>
                    <a:pt x="2926" y="3051"/>
                    <a:pt x="2518" y="2555"/>
                    <a:pt x="2128" y="2050"/>
                  </a:cubicBezTo>
                  <a:cubicBezTo>
                    <a:pt x="1913" y="1771"/>
                    <a:pt x="1592" y="1510"/>
                    <a:pt x="1284" y="1262"/>
                  </a:cubicBezTo>
                  <a:cubicBezTo>
                    <a:pt x="812" y="877"/>
                    <a:pt x="327" y="482"/>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7"/>
            <p:cNvSpPr/>
            <p:nvPr/>
          </p:nvSpPr>
          <p:spPr>
            <a:xfrm>
              <a:off x="915055" y="4106692"/>
              <a:ext cx="244016" cy="124372"/>
            </a:xfrm>
            <a:custGeom>
              <a:rect b="b" l="l" r="r" t="t"/>
              <a:pathLst>
                <a:path extrusionOk="0" h="3639" w="7503">
                  <a:moveTo>
                    <a:pt x="7448" y="1"/>
                  </a:moveTo>
                  <a:cubicBezTo>
                    <a:pt x="6769" y="221"/>
                    <a:pt x="5077" y="790"/>
                    <a:pt x="3981" y="1322"/>
                  </a:cubicBezTo>
                  <a:cubicBezTo>
                    <a:pt x="2688" y="1950"/>
                    <a:pt x="1380" y="2693"/>
                    <a:pt x="0" y="3478"/>
                  </a:cubicBezTo>
                  <a:lnTo>
                    <a:pt x="92" y="3638"/>
                  </a:lnTo>
                  <a:cubicBezTo>
                    <a:pt x="1473" y="2854"/>
                    <a:pt x="2775" y="2115"/>
                    <a:pt x="4064" y="1487"/>
                  </a:cubicBezTo>
                  <a:cubicBezTo>
                    <a:pt x="4825" y="1116"/>
                    <a:pt x="6077" y="639"/>
                    <a:pt x="7503" y="176"/>
                  </a:cubicBezTo>
                  <a:lnTo>
                    <a:pt x="744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7"/>
            <p:cNvSpPr/>
            <p:nvPr/>
          </p:nvSpPr>
          <p:spPr>
            <a:xfrm>
              <a:off x="397533" y="3881327"/>
              <a:ext cx="219559" cy="148946"/>
            </a:xfrm>
            <a:custGeom>
              <a:rect b="b" l="l" r="r" t="t"/>
              <a:pathLst>
                <a:path extrusionOk="0" h="4358" w="6751">
                  <a:moveTo>
                    <a:pt x="129" y="1"/>
                  </a:moveTo>
                  <a:lnTo>
                    <a:pt x="0" y="134"/>
                  </a:lnTo>
                  <a:cubicBezTo>
                    <a:pt x="866" y="977"/>
                    <a:pt x="2000" y="1587"/>
                    <a:pt x="3095" y="2175"/>
                  </a:cubicBezTo>
                  <a:cubicBezTo>
                    <a:pt x="3765" y="2537"/>
                    <a:pt x="4458" y="2908"/>
                    <a:pt x="5063" y="3326"/>
                  </a:cubicBezTo>
                  <a:lnTo>
                    <a:pt x="5540" y="3651"/>
                  </a:lnTo>
                  <a:cubicBezTo>
                    <a:pt x="5852" y="3866"/>
                    <a:pt x="6168" y="4082"/>
                    <a:pt x="6480" y="4298"/>
                  </a:cubicBezTo>
                  <a:cubicBezTo>
                    <a:pt x="6485" y="4298"/>
                    <a:pt x="6530" y="4325"/>
                    <a:pt x="6590" y="4344"/>
                  </a:cubicBezTo>
                  <a:lnTo>
                    <a:pt x="6590" y="4353"/>
                  </a:lnTo>
                  <a:cubicBezTo>
                    <a:pt x="6627" y="4353"/>
                    <a:pt x="6645" y="4357"/>
                    <a:pt x="6650" y="4357"/>
                  </a:cubicBezTo>
                  <a:cubicBezTo>
                    <a:pt x="6672" y="4357"/>
                    <a:pt x="6700" y="4353"/>
                    <a:pt x="6718" y="4339"/>
                  </a:cubicBezTo>
                  <a:lnTo>
                    <a:pt x="6750" y="4238"/>
                  </a:lnTo>
                  <a:cubicBezTo>
                    <a:pt x="6737" y="4192"/>
                    <a:pt x="6710" y="4179"/>
                    <a:pt x="6663" y="4173"/>
                  </a:cubicBezTo>
                  <a:cubicBezTo>
                    <a:pt x="6650" y="4169"/>
                    <a:pt x="6613" y="4160"/>
                    <a:pt x="6585" y="4142"/>
                  </a:cubicBezTo>
                  <a:cubicBezTo>
                    <a:pt x="6274" y="3931"/>
                    <a:pt x="5957" y="3716"/>
                    <a:pt x="5645" y="3500"/>
                  </a:cubicBezTo>
                  <a:lnTo>
                    <a:pt x="5169" y="3174"/>
                  </a:lnTo>
                  <a:cubicBezTo>
                    <a:pt x="4553" y="2753"/>
                    <a:pt x="3857" y="2376"/>
                    <a:pt x="3183" y="2014"/>
                  </a:cubicBezTo>
                  <a:cubicBezTo>
                    <a:pt x="2100" y="1432"/>
                    <a:pt x="976" y="826"/>
                    <a:pt x="1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7"/>
            <p:cNvSpPr/>
            <p:nvPr/>
          </p:nvSpPr>
          <p:spPr>
            <a:xfrm>
              <a:off x="615105" y="4263600"/>
              <a:ext cx="492976" cy="39543"/>
            </a:xfrm>
            <a:custGeom>
              <a:rect b="b" l="l" r="r" t="t"/>
              <a:pathLst>
                <a:path extrusionOk="0" h="1157" w="15158">
                  <a:moveTo>
                    <a:pt x="1" y="1"/>
                  </a:moveTo>
                  <a:lnTo>
                    <a:pt x="1" y="1156"/>
                  </a:lnTo>
                  <a:lnTo>
                    <a:pt x="15158" y="1156"/>
                  </a:lnTo>
                  <a:lnTo>
                    <a:pt x="1515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7"/>
            <p:cNvSpPr/>
            <p:nvPr/>
          </p:nvSpPr>
          <p:spPr>
            <a:xfrm>
              <a:off x="632862" y="4317190"/>
              <a:ext cx="465820" cy="393622"/>
            </a:xfrm>
            <a:custGeom>
              <a:rect b="b" l="l" r="r" t="t"/>
              <a:pathLst>
                <a:path extrusionOk="0" h="11517" w="14323">
                  <a:moveTo>
                    <a:pt x="1" y="1"/>
                  </a:moveTo>
                  <a:lnTo>
                    <a:pt x="1" y="5830"/>
                  </a:lnTo>
                  <a:cubicBezTo>
                    <a:pt x="1" y="8636"/>
                    <a:pt x="3652" y="11517"/>
                    <a:pt x="7164" y="11517"/>
                  </a:cubicBezTo>
                  <a:cubicBezTo>
                    <a:pt x="10672" y="11517"/>
                    <a:pt x="14322" y="8636"/>
                    <a:pt x="14322" y="5830"/>
                  </a:cubicBezTo>
                  <a:lnTo>
                    <a:pt x="143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7"/>
            <p:cNvSpPr/>
            <p:nvPr/>
          </p:nvSpPr>
          <p:spPr>
            <a:xfrm>
              <a:off x="597088" y="4288994"/>
              <a:ext cx="537564" cy="28231"/>
            </a:xfrm>
            <a:custGeom>
              <a:rect b="b" l="l" r="r" t="t"/>
              <a:pathLst>
                <a:path extrusionOk="0" h="826" w="16529">
                  <a:moveTo>
                    <a:pt x="0" y="0"/>
                  </a:moveTo>
                  <a:lnTo>
                    <a:pt x="0" y="826"/>
                  </a:lnTo>
                  <a:lnTo>
                    <a:pt x="16528" y="826"/>
                  </a:lnTo>
                  <a:lnTo>
                    <a:pt x="1652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7"/>
            <p:cNvSpPr/>
            <p:nvPr/>
          </p:nvSpPr>
          <p:spPr>
            <a:xfrm>
              <a:off x="615105" y="4303109"/>
              <a:ext cx="31514" cy="578215"/>
            </a:xfrm>
            <a:custGeom>
              <a:rect b="b" l="l" r="r" t="t"/>
              <a:pathLst>
                <a:path extrusionOk="0" h="16918" w="969">
                  <a:moveTo>
                    <a:pt x="1" y="0"/>
                  </a:moveTo>
                  <a:lnTo>
                    <a:pt x="1" y="16918"/>
                  </a:lnTo>
                  <a:lnTo>
                    <a:pt x="968" y="16918"/>
                  </a:lnTo>
                  <a:lnTo>
                    <a:pt x="9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7"/>
            <p:cNvSpPr/>
            <p:nvPr/>
          </p:nvSpPr>
          <p:spPr>
            <a:xfrm>
              <a:off x="1083421" y="4303109"/>
              <a:ext cx="31677" cy="578215"/>
            </a:xfrm>
            <a:custGeom>
              <a:rect b="b" l="l" r="r" t="t"/>
              <a:pathLst>
                <a:path extrusionOk="0" h="16918" w="974">
                  <a:moveTo>
                    <a:pt x="0" y="0"/>
                  </a:moveTo>
                  <a:lnTo>
                    <a:pt x="0" y="16918"/>
                  </a:lnTo>
                  <a:lnTo>
                    <a:pt x="973" y="16918"/>
                  </a:lnTo>
                  <a:lnTo>
                    <a:pt x="97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7"/>
            <p:cNvSpPr/>
            <p:nvPr/>
          </p:nvSpPr>
          <p:spPr>
            <a:xfrm>
              <a:off x="775763" y="4303109"/>
              <a:ext cx="31482" cy="578215"/>
            </a:xfrm>
            <a:custGeom>
              <a:rect b="b" l="l" r="r" t="t"/>
              <a:pathLst>
                <a:path extrusionOk="0" h="16918" w="968">
                  <a:moveTo>
                    <a:pt x="0" y="0"/>
                  </a:moveTo>
                  <a:lnTo>
                    <a:pt x="0" y="16918"/>
                  </a:lnTo>
                  <a:lnTo>
                    <a:pt x="968" y="16918"/>
                  </a:lnTo>
                  <a:lnTo>
                    <a:pt x="96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7"/>
            <p:cNvSpPr/>
            <p:nvPr/>
          </p:nvSpPr>
          <p:spPr>
            <a:xfrm>
              <a:off x="386768" y="4157890"/>
              <a:ext cx="279368" cy="347619"/>
            </a:xfrm>
            <a:custGeom>
              <a:rect b="b" l="l" r="r" t="t"/>
              <a:pathLst>
                <a:path extrusionOk="0" h="10171" w="8590">
                  <a:moveTo>
                    <a:pt x="4782" y="1"/>
                  </a:moveTo>
                  <a:cubicBezTo>
                    <a:pt x="4648" y="1"/>
                    <a:pt x="4490" y="33"/>
                    <a:pt x="4307" y="109"/>
                  </a:cubicBezTo>
                  <a:cubicBezTo>
                    <a:pt x="3046" y="627"/>
                    <a:pt x="1" y="8497"/>
                    <a:pt x="2436" y="10004"/>
                  </a:cubicBezTo>
                  <a:cubicBezTo>
                    <a:pt x="2619" y="10118"/>
                    <a:pt x="2810" y="10171"/>
                    <a:pt x="3006" y="10171"/>
                  </a:cubicBezTo>
                  <a:cubicBezTo>
                    <a:pt x="5415" y="10171"/>
                    <a:pt x="8589" y="2198"/>
                    <a:pt x="7669" y="1053"/>
                  </a:cubicBezTo>
                  <a:cubicBezTo>
                    <a:pt x="7365" y="676"/>
                    <a:pt x="7033" y="550"/>
                    <a:pt x="6726" y="550"/>
                  </a:cubicBezTo>
                  <a:cubicBezTo>
                    <a:pt x="6107" y="550"/>
                    <a:pt x="5587" y="1062"/>
                    <a:pt x="5587" y="1062"/>
                  </a:cubicBezTo>
                  <a:cubicBezTo>
                    <a:pt x="5587" y="1062"/>
                    <a:pt x="5556" y="1"/>
                    <a:pt x="4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7"/>
            <p:cNvSpPr/>
            <p:nvPr/>
          </p:nvSpPr>
          <p:spPr>
            <a:xfrm>
              <a:off x="449861" y="3901799"/>
              <a:ext cx="234260" cy="222803"/>
            </a:xfrm>
            <a:custGeom>
              <a:rect b="b" l="l" r="r" t="t"/>
              <a:pathLst>
                <a:path extrusionOk="0" h="6519" w="7203">
                  <a:moveTo>
                    <a:pt x="4906" y="0"/>
                  </a:moveTo>
                  <a:cubicBezTo>
                    <a:pt x="4880" y="0"/>
                    <a:pt x="4853" y="1"/>
                    <a:pt x="4825" y="3"/>
                  </a:cubicBezTo>
                  <a:cubicBezTo>
                    <a:pt x="3852" y="62"/>
                    <a:pt x="0" y="4657"/>
                    <a:pt x="1289" y="6230"/>
                  </a:cubicBezTo>
                  <a:cubicBezTo>
                    <a:pt x="1453" y="6430"/>
                    <a:pt x="1672" y="6518"/>
                    <a:pt x="1928" y="6518"/>
                  </a:cubicBezTo>
                  <a:cubicBezTo>
                    <a:pt x="3687" y="6518"/>
                    <a:pt x="7202" y="2339"/>
                    <a:pt x="6866" y="1411"/>
                  </a:cubicBezTo>
                  <a:cubicBezTo>
                    <a:pt x="6692" y="930"/>
                    <a:pt x="6350" y="808"/>
                    <a:pt x="6047" y="808"/>
                  </a:cubicBezTo>
                  <a:cubicBezTo>
                    <a:pt x="5734" y="808"/>
                    <a:pt x="5463" y="938"/>
                    <a:pt x="5463" y="938"/>
                  </a:cubicBezTo>
                  <a:cubicBezTo>
                    <a:pt x="5463" y="938"/>
                    <a:pt x="5756" y="0"/>
                    <a:pt x="4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7"/>
            <p:cNvSpPr/>
            <p:nvPr/>
          </p:nvSpPr>
          <p:spPr>
            <a:xfrm>
              <a:off x="274925" y="3834299"/>
              <a:ext cx="215852" cy="269455"/>
            </a:xfrm>
            <a:custGeom>
              <a:rect b="b" l="l" r="r" t="t"/>
              <a:pathLst>
                <a:path extrusionOk="0" h="7884" w="6637">
                  <a:moveTo>
                    <a:pt x="3217" y="1"/>
                  </a:moveTo>
                  <a:cubicBezTo>
                    <a:pt x="3133" y="1"/>
                    <a:pt x="3037" y="16"/>
                    <a:pt x="2926" y="52"/>
                  </a:cubicBezTo>
                  <a:cubicBezTo>
                    <a:pt x="2000" y="345"/>
                    <a:pt x="0" y="3486"/>
                    <a:pt x="798" y="7884"/>
                  </a:cubicBezTo>
                  <a:cubicBezTo>
                    <a:pt x="798" y="7884"/>
                    <a:pt x="6636" y="3766"/>
                    <a:pt x="6128" y="1060"/>
                  </a:cubicBezTo>
                  <a:cubicBezTo>
                    <a:pt x="5990" y="334"/>
                    <a:pt x="5640" y="104"/>
                    <a:pt x="5251" y="104"/>
                  </a:cubicBezTo>
                  <a:cubicBezTo>
                    <a:pt x="4572" y="104"/>
                    <a:pt x="3775" y="804"/>
                    <a:pt x="3775" y="804"/>
                  </a:cubicBezTo>
                  <a:cubicBezTo>
                    <a:pt x="3775" y="804"/>
                    <a:pt x="3820" y="1"/>
                    <a:pt x="3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7"/>
            <p:cNvSpPr/>
            <p:nvPr/>
          </p:nvSpPr>
          <p:spPr>
            <a:xfrm>
              <a:off x="712378" y="3937617"/>
              <a:ext cx="212697" cy="273215"/>
            </a:xfrm>
            <a:custGeom>
              <a:rect b="b" l="l" r="r" t="t"/>
              <a:pathLst>
                <a:path extrusionOk="0" h="7994" w="6540">
                  <a:moveTo>
                    <a:pt x="4962" y="0"/>
                  </a:moveTo>
                  <a:cubicBezTo>
                    <a:pt x="4277" y="0"/>
                    <a:pt x="3495" y="807"/>
                    <a:pt x="3495" y="807"/>
                  </a:cubicBezTo>
                  <a:cubicBezTo>
                    <a:pt x="3495" y="807"/>
                    <a:pt x="3475" y="62"/>
                    <a:pt x="2933" y="62"/>
                  </a:cubicBezTo>
                  <a:cubicBezTo>
                    <a:pt x="2839" y="62"/>
                    <a:pt x="2729" y="85"/>
                    <a:pt x="2600" y="138"/>
                  </a:cubicBezTo>
                  <a:cubicBezTo>
                    <a:pt x="1715" y="500"/>
                    <a:pt x="0" y="3743"/>
                    <a:pt x="1133" y="7993"/>
                  </a:cubicBezTo>
                  <a:cubicBezTo>
                    <a:pt x="1133" y="7993"/>
                    <a:pt x="6539" y="3489"/>
                    <a:pt x="5824" y="871"/>
                  </a:cubicBezTo>
                  <a:cubicBezTo>
                    <a:pt x="5644" y="216"/>
                    <a:pt x="5316" y="0"/>
                    <a:pt x="49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7"/>
            <p:cNvSpPr/>
            <p:nvPr/>
          </p:nvSpPr>
          <p:spPr>
            <a:xfrm>
              <a:off x="1063940" y="4058947"/>
              <a:ext cx="275758" cy="286271"/>
            </a:xfrm>
            <a:custGeom>
              <a:rect b="b" l="l" r="r" t="t"/>
              <a:pathLst>
                <a:path extrusionOk="0" h="8376" w="8479">
                  <a:moveTo>
                    <a:pt x="3003" y="0"/>
                  </a:moveTo>
                  <a:cubicBezTo>
                    <a:pt x="2120" y="0"/>
                    <a:pt x="2328" y="1078"/>
                    <a:pt x="2328" y="1078"/>
                  </a:cubicBezTo>
                  <a:cubicBezTo>
                    <a:pt x="2328" y="1078"/>
                    <a:pt x="1933" y="829"/>
                    <a:pt x="1488" y="829"/>
                  </a:cubicBezTo>
                  <a:cubicBezTo>
                    <a:pt x="1155" y="829"/>
                    <a:pt x="793" y="969"/>
                    <a:pt x="550" y="1458"/>
                  </a:cubicBezTo>
                  <a:cubicBezTo>
                    <a:pt x="1" y="2567"/>
                    <a:pt x="3897" y="8375"/>
                    <a:pt x="6013" y="8375"/>
                  </a:cubicBezTo>
                  <a:cubicBezTo>
                    <a:pt x="6268" y="8375"/>
                    <a:pt x="6498" y="8290"/>
                    <a:pt x="6690" y="8103"/>
                  </a:cubicBezTo>
                  <a:cubicBezTo>
                    <a:pt x="8479" y="6361"/>
                    <a:pt x="4411" y="229"/>
                    <a:pt x="3236" y="22"/>
                  </a:cubicBezTo>
                  <a:cubicBezTo>
                    <a:pt x="3151" y="7"/>
                    <a:pt x="3073" y="0"/>
                    <a:pt x="30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7"/>
            <p:cNvSpPr/>
            <p:nvPr/>
          </p:nvSpPr>
          <p:spPr>
            <a:xfrm>
              <a:off x="966570" y="3907302"/>
              <a:ext cx="127488" cy="181688"/>
            </a:xfrm>
            <a:custGeom>
              <a:rect b="b" l="l" r="r" t="t"/>
              <a:pathLst>
                <a:path extrusionOk="0" h="5316" w="3920">
                  <a:moveTo>
                    <a:pt x="2052" y="1"/>
                  </a:moveTo>
                  <a:cubicBezTo>
                    <a:pt x="1706" y="1"/>
                    <a:pt x="1622" y="488"/>
                    <a:pt x="1622" y="488"/>
                  </a:cubicBezTo>
                  <a:cubicBezTo>
                    <a:pt x="1622" y="488"/>
                    <a:pt x="1356" y="138"/>
                    <a:pt x="1000" y="138"/>
                  </a:cubicBezTo>
                  <a:cubicBezTo>
                    <a:pt x="864" y="138"/>
                    <a:pt x="715" y="190"/>
                    <a:pt x="562" y="332"/>
                  </a:cubicBezTo>
                  <a:cubicBezTo>
                    <a:pt x="0" y="856"/>
                    <a:pt x="1088" y="5316"/>
                    <a:pt x="2346" y="5316"/>
                  </a:cubicBezTo>
                  <a:cubicBezTo>
                    <a:pt x="2420" y="5316"/>
                    <a:pt x="2495" y="5300"/>
                    <a:pt x="2571" y="5267"/>
                  </a:cubicBezTo>
                  <a:cubicBezTo>
                    <a:pt x="3919" y="4675"/>
                    <a:pt x="2947" y="452"/>
                    <a:pt x="2342" y="94"/>
                  </a:cubicBezTo>
                  <a:cubicBezTo>
                    <a:pt x="2229" y="28"/>
                    <a:pt x="2134" y="1"/>
                    <a:pt x="20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7"/>
            <p:cNvSpPr/>
            <p:nvPr/>
          </p:nvSpPr>
          <p:spPr>
            <a:xfrm>
              <a:off x="1178125" y="3876030"/>
              <a:ext cx="194680" cy="275710"/>
            </a:xfrm>
            <a:custGeom>
              <a:rect b="b" l="l" r="r" t="t"/>
              <a:pathLst>
                <a:path extrusionOk="0" h="8067" w="5986">
                  <a:moveTo>
                    <a:pt x="1935" y="0"/>
                  </a:moveTo>
                  <a:cubicBezTo>
                    <a:pt x="1652" y="0"/>
                    <a:pt x="1367" y="174"/>
                    <a:pt x="1124" y="664"/>
                  </a:cubicBezTo>
                  <a:cubicBezTo>
                    <a:pt x="1" y="2953"/>
                    <a:pt x="4187" y="8066"/>
                    <a:pt x="4187" y="8066"/>
                  </a:cubicBezTo>
                  <a:cubicBezTo>
                    <a:pt x="5986" y="4347"/>
                    <a:pt x="4981" y="1050"/>
                    <a:pt x="4229" y="559"/>
                  </a:cubicBezTo>
                  <a:cubicBezTo>
                    <a:pt x="4079" y="461"/>
                    <a:pt x="3950" y="422"/>
                    <a:pt x="3841" y="422"/>
                  </a:cubicBezTo>
                  <a:cubicBezTo>
                    <a:pt x="3415" y="422"/>
                    <a:pt x="3285" y="1018"/>
                    <a:pt x="3285" y="1018"/>
                  </a:cubicBezTo>
                  <a:cubicBezTo>
                    <a:pt x="3285" y="1018"/>
                    <a:pt x="2618" y="0"/>
                    <a:pt x="19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27"/>
            <p:cNvSpPr/>
            <p:nvPr/>
          </p:nvSpPr>
          <p:spPr>
            <a:xfrm>
              <a:off x="1166970" y="3917384"/>
              <a:ext cx="81469" cy="236713"/>
            </a:xfrm>
            <a:custGeom>
              <a:rect b="b" l="l" r="r" t="t"/>
              <a:pathLst>
                <a:path extrusionOk="0" h="6926" w="2505">
                  <a:moveTo>
                    <a:pt x="2380" y="0"/>
                  </a:moveTo>
                  <a:cubicBezTo>
                    <a:pt x="1793" y="555"/>
                    <a:pt x="1546" y="1611"/>
                    <a:pt x="1325" y="2536"/>
                  </a:cubicBezTo>
                  <a:cubicBezTo>
                    <a:pt x="1238" y="2908"/>
                    <a:pt x="1156" y="3256"/>
                    <a:pt x="1059" y="3554"/>
                  </a:cubicBezTo>
                  <a:cubicBezTo>
                    <a:pt x="949" y="3884"/>
                    <a:pt x="816" y="4219"/>
                    <a:pt x="678" y="4572"/>
                  </a:cubicBezTo>
                  <a:cubicBezTo>
                    <a:pt x="376" y="5334"/>
                    <a:pt x="64" y="6128"/>
                    <a:pt x="0" y="6911"/>
                  </a:cubicBezTo>
                  <a:lnTo>
                    <a:pt x="188" y="6926"/>
                  </a:lnTo>
                  <a:cubicBezTo>
                    <a:pt x="243" y="6168"/>
                    <a:pt x="551" y="5389"/>
                    <a:pt x="849" y="4642"/>
                  </a:cubicBezTo>
                  <a:cubicBezTo>
                    <a:pt x="986" y="4302"/>
                    <a:pt x="1124" y="3949"/>
                    <a:pt x="1234" y="3614"/>
                  </a:cubicBezTo>
                  <a:cubicBezTo>
                    <a:pt x="1334" y="3307"/>
                    <a:pt x="1417" y="2953"/>
                    <a:pt x="1504" y="2582"/>
                  </a:cubicBezTo>
                  <a:cubicBezTo>
                    <a:pt x="1719" y="1679"/>
                    <a:pt x="1963" y="652"/>
                    <a:pt x="2504" y="134"/>
                  </a:cubicBezTo>
                  <a:lnTo>
                    <a:pt x="23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27"/>
            <p:cNvSpPr/>
            <p:nvPr/>
          </p:nvSpPr>
          <p:spPr>
            <a:xfrm>
              <a:off x="475976" y="4193400"/>
              <a:ext cx="103812" cy="119792"/>
            </a:xfrm>
            <a:custGeom>
              <a:rect b="b" l="l" r="r" t="t"/>
              <a:pathLst>
                <a:path extrusionOk="0" h="3505" w="3192">
                  <a:moveTo>
                    <a:pt x="2757" y="1"/>
                  </a:moveTo>
                  <a:cubicBezTo>
                    <a:pt x="2756" y="1"/>
                    <a:pt x="1" y="3036"/>
                    <a:pt x="1889" y="3485"/>
                  </a:cubicBezTo>
                  <a:cubicBezTo>
                    <a:pt x="1943" y="3498"/>
                    <a:pt x="1994" y="3504"/>
                    <a:pt x="2042" y="3504"/>
                  </a:cubicBezTo>
                  <a:cubicBezTo>
                    <a:pt x="3192" y="3504"/>
                    <a:pt x="2757" y="1"/>
                    <a:pt x="2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27"/>
            <p:cNvSpPr/>
            <p:nvPr/>
          </p:nvSpPr>
          <p:spPr>
            <a:xfrm>
              <a:off x="546223" y="3933994"/>
              <a:ext cx="82217" cy="61656"/>
            </a:xfrm>
            <a:custGeom>
              <a:rect b="b" l="l" r="r" t="t"/>
              <a:pathLst>
                <a:path extrusionOk="0" h="1804" w="2528">
                  <a:moveTo>
                    <a:pt x="2527" y="1"/>
                  </a:moveTo>
                  <a:cubicBezTo>
                    <a:pt x="2527" y="1"/>
                    <a:pt x="0" y="849"/>
                    <a:pt x="931" y="1702"/>
                  </a:cubicBezTo>
                  <a:cubicBezTo>
                    <a:pt x="1007" y="1773"/>
                    <a:pt x="1087" y="1804"/>
                    <a:pt x="1169" y="1804"/>
                  </a:cubicBezTo>
                  <a:cubicBezTo>
                    <a:pt x="1793" y="1804"/>
                    <a:pt x="2527" y="1"/>
                    <a:pt x="25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27"/>
            <p:cNvSpPr/>
            <p:nvPr/>
          </p:nvSpPr>
          <p:spPr>
            <a:xfrm>
              <a:off x="754722" y="3964686"/>
              <a:ext cx="91746" cy="105984"/>
            </a:xfrm>
            <a:custGeom>
              <a:rect b="b" l="l" r="r" t="t"/>
              <a:pathLst>
                <a:path extrusionOk="0" h="3101" w="2821">
                  <a:moveTo>
                    <a:pt x="2206" y="1"/>
                  </a:moveTo>
                  <a:lnTo>
                    <a:pt x="2206" y="1"/>
                  </a:lnTo>
                  <a:cubicBezTo>
                    <a:pt x="2206" y="1"/>
                    <a:pt x="0" y="2822"/>
                    <a:pt x="1674" y="3093"/>
                  </a:cubicBezTo>
                  <a:cubicBezTo>
                    <a:pt x="1708" y="3098"/>
                    <a:pt x="1740" y="3101"/>
                    <a:pt x="1771" y="3101"/>
                  </a:cubicBezTo>
                  <a:cubicBezTo>
                    <a:pt x="2821" y="3101"/>
                    <a:pt x="2206" y="1"/>
                    <a:pt x="22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27"/>
            <p:cNvSpPr/>
            <p:nvPr/>
          </p:nvSpPr>
          <p:spPr>
            <a:xfrm>
              <a:off x="1006409" y="3923331"/>
              <a:ext cx="61695" cy="74028"/>
            </a:xfrm>
            <a:custGeom>
              <a:rect b="b" l="l" r="r" t="t"/>
              <a:pathLst>
                <a:path extrusionOk="0" h="2166" w="1897">
                  <a:moveTo>
                    <a:pt x="387" y="0"/>
                  </a:moveTo>
                  <a:cubicBezTo>
                    <a:pt x="387" y="0"/>
                    <a:pt x="0" y="2165"/>
                    <a:pt x="862" y="2165"/>
                  </a:cubicBezTo>
                  <a:cubicBezTo>
                    <a:pt x="928" y="2165"/>
                    <a:pt x="1003" y="2152"/>
                    <a:pt x="1085" y="2124"/>
                  </a:cubicBezTo>
                  <a:cubicBezTo>
                    <a:pt x="1896" y="1849"/>
                    <a:pt x="387" y="0"/>
                    <a:pt x="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7"/>
            <p:cNvSpPr/>
            <p:nvPr/>
          </p:nvSpPr>
          <p:spPr>
            <a:xfrm>
              <a:off x="1139359" y="4094662"/>
              <a:ext cx="125472" cy="129088"/>
            </a:xfrm>
            <a:custGeom>
              <a:rect b="b" l="l" r="r" t="t"/>
              <a:pathLst>
                <a:path extrusionOk="0" h="3777" w="3858">
                  <a:moveTo>
                    <a:pt x="1" y="1"/>
                  </a:moveTo>
                  <a:cubicBezTo>
                    <a:pt x="1" y="1"/>
                    <a:pt x="480" y="3776"/>
                    <a:pt x="1875" y="3776"/>
                  </a:cubicBezTo>
                  <a:cubicBezTo>
                    <a:pt x="2071" y="3776"/>
                    <a:pt x="2285" y="3701"/>
                    <a:pt x="2518" y="3531"/>
                  </a:cubicBezTo>
                  <a:cubicBezTo>
                    <a:pt x="3857" y="2554"/>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27"/>
            <p:cNvSpPr/>
            <p:nvPr/>
          </p:nvSpPr>
          <p:spPr>
            <a:xfrm>
              <a:off x="1250616" y="3910344"/>
              <a:ext cx="95909" cy="114050"/>
            </a:xfrm>
            <a:custGeom>
              <a:rect b="b" l="l" r="r" t="t"/>
              <a:pathLst>
                <a:path extrusionOk="0" h="3337" w="2949">
                  <a:moveTo>
                    <a:pt x="1042" y="1"/>
                  </a:moveTo>
                  <a:cubicBezTo>
                    <a:pt x="1042" y="1"/>
                    <a:pt x="0" y="3336"/>
                    <a:pt x="1450" y="3336"/>
                  </a:cubicBezTo>
                  <a:cubicBezTo>
                    <a:pt x="1522" y="3336"/>
                    <a:pt x="1599" y="3328"/>
                    <a:pt x="1683" y="3311"/>
                  </a:cubicBezTo>
                  <a:cubicBezTo>
                    <a:pt x="2949" y="3055"/>
                    <a:pt x="1042" y="1"/>
                    <a:pt x="1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27"/>
            <p:cNvSpPr/>
            <p:nvPr/>
          </p:nvSpPr>
          <p:spPr>
            <a:xfrm>
              <a:off x="327448" y="3860821"/>
              <a:ext cx="75192" cy="84555"/>
            </a:xfrm>
            <a:custGeom>
              <a:rect b="b" l="l" r="r" t="t"/>
              <a:pathLst>
                <a:path extrusionOk="0" h="2474" w="2312">
                  <a:moveTo>
                    <a:pt x="2311" y="0"/>
                  </a:moveTo>
                  <a:cubicBezTo>
                    <a:pt x="2311" y="0"/>
                    <a:pt x="0" y="1922"/>
                    <a:pt x="1325" y="2440"/>
                  </a:cubicBezTo>
                  <a:cubicBezTo>
                    <a:pt x="1383" y="2463"/>
                    <a:pt x="1438" y="2474"/>
                    <a:pt x="1489" y="2474"/>
                  </a:cubicBezTo>
                  <a:cubicBezTo>
                    <a:pt x="2267" y="2474"/>
                    <a:pt x="2311" y="0"/>
                    <a:pt x="2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6551"/>
                                        </p:tgtEl>
                                        <p:attrNameLst>
                                          <p:attrName>style.visibility</p:attrName>
                                        </p:attrNameLst>
                                      </p:cBhvr>
                                      <p:to>
                                        <p:strVal val="visible"/>
                                      </p:to>
                                    </p:set>
                                    <p:anim calcmode="lin" valueType="num">
                                      <p:cBhvr additive="base">
                                        <p:cTn dur="600"/>
                                        <p:tgtEl>
                                          <p:spTgt spid="6551"/>
                                        </p:tgtEl>
                                        <p:attrNameLst>
                                          <p:attrName>ppt_y</p:attrName>
                                        </p:attrNameLst>
                                      </p:cBhvr>
                                      <p:tavLst>
                                        <p:tav fmla="" tm="0">
                                          <p:val>
                                            <p:strVal val="#ppt_y+1"/>
                                          </p:val>
                                        </p:tav>
                                        <p:tav fmla="" tm="100000">
                                          <p:val>
                                            <p:strVal val="#ppt_y"/>
                                          </p:val>
                                        </p:tav>
                                      </p:tavLst>
                                    </p:anim>
                                  </p:childTnLst>
                                </p:cTn>
                              </p:par>
                              <p:par>
                                <p:cTn fill="hold" nodeType="withEffect" presetClass="entr" presetID="23" presetSubtype="16">
                                  <p:stCondLst>
                                    <p:cond delay="0"/>
                                  </p:stCondLst>
                                  <p:childTnLst>
                                    <p:set>
                                      <p:cBhvr>
                                        <p:cTn dur="1" fill="hold">
                                          <p:stCondLst>
                                            <p:cond delay="0"/>
                                          </p:stCondLst>
                                        </p:cTn>
                                        <p:tgtEl>
                                          <p:spTgt spid="6548"/>
                                        </p:tgtEl>
                                        <p:attrNameLst>
                                          <p:attrName>style.visibility</p:attrName>
                                        </p:attrNameLst>
                                      </p:cBhvr>
                                      <p:to>
                                        <p:strVal val="visible"/>
                                      </p:to>
                                    </p:set>
                                    <p:anim calcmode="lin" valueType="num">
                                      <p:cBhvr additive="base">
                                        <p:cTn dur="400"/>
                                        <p:tgtEl>
                                          <p:spTgt spid="6548"/>
                                        </p:tgtEl>
                                        <p:attrNameLst>
                                          <p:attrName>ppt_w</p:attrName>
                                        </p:attrNameLst>
                                      </p:cBhvr>
                                      <p:tavLst>
                                        <p:tav fmla="" tm="0">
                                          <p:val>
                                            <p:strVal val="0"/>
                                          </p:val>
                                        </p:tav>
                                        <p:tav fmla="" tm="100000">
                                          <p:val>
                                            <p:strVal val="#ppt_w"/>
                                          </p:val>
                                        </p:tav>
                                      </p:tavLst>
                                    </p:anim>
                                    <p:anim calcmode="lin" valueType="num">
                                      <p:cBhvr additive="base">
                                        <p:cTn dur="400"/>
                                        <p:tgtEl>
                                          <p:spTgt spid="6548"/>
                                        </p:tgtEl>
                                        <p:attrNameLst>
                                          <p:attrName>ppt_h</p:attrName>
                                        </p:attrNameLst>
                                      </p:cBhvr>
                                      <p:tavLst>
                                        <p:tav fmla="" tm="0">
                                          <p:val>
                                            <p:strVal val="0"/>
                                          </p:val>
                                        </p:tav>
                                        <p:tav fmla="" tm="100000">
                                          <p:val>
                                            <p:strVal val="#ppt_h"/>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2" name="Shape 6582"/>
        <p:cNvGrpSpPr/>
        <p:nvPr/>
      </p:nvGrpSpPr>
      <p:grpSpPr>
        <a:xfrm>
          <a:off x="0" y="0"/>
          <a:ext cx="0" cy="0"/>
          <a:chOff x="0" y="0"/>
          <a:chExt cx="0" cy="0"/>
        </a:xfrm>
      </p:grpSpPr>
      <p:sp>
        <p:nvSpPr>
          <p:cNvPr id="6583" name="Google Shape;6583;p128"/>
          <p:cNvSpPr txBox="1"/>
          <p:nvPr>
            <p:ph type="ctrTitle"/>
          </p:nvPr>
        </p:nvSpPr>
        <p:spPr>
          <a:xfrm>
            <a:off x="4134925" y="669825"/>
            <a:ext cx="4284000" cy="121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584" name="Google Shape;6584;p128"/>
          <p:cNvSpPr txBox="1"/>
          <p:nvPr>
            <p:ph idx="1" type="subTitle"/>
          </p:nvPr>
        </p:nvSpPr>
        <p:spPr>
          <a:xfrm>
            <a:off x="4130050" y="1882600"/>
            <a:ext cx="4293900" cy="109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t>Do you have any questions?</a:t>
            </a:r>
            <a:endParaRPr b="1"/>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yourwebsite.com</a:t>
            </a:r>
            <a:endParaRPr/>
          </a:p>
        </p:txBody>
      </p:sp>
      <p:sp>
        <p:nvSpPr>
          <p:cNvPr id="6585" name="Google Shape;6585;p128"/>
          <p:cNvSpPr txBox="1"/>
          <p:nvPr>
            <p:ph idx="2" type="subTitle"/>
          </p:nvPr>
        </p:nvSpPr>
        <p:spPr>
          <a:xfrm>
            <a:off x="4102300" y="3738525"/>
            <a:ext cx="4349400" cy="433200"/>
          </a:xfrm>
          <a:prstGeom prst="rect">
            <a:avLst/>
          </a:prstGeom>
        </p:spPr>
        <p:txBody>
          <a:bodyPr anchorCtr="0" anchor="ctr" bIns="91425" lIns="91425" spcFirstLastPara="1" rIns="91425" wrap="square" tIns="91425">
            <a:noAutofit/>
          </a:bodyPr>
          <a:lstStyle/>
          <a:p>
            <a:pPr indent="0" lvl="0" marL="0" rtl="0" algn="ctr">
              <a:spcBef>
                <a:spcPts val="300"/>
              </a:spcBef>
              <a:spcAft>
                <a:spcPts val="1200"/>
              </a:spcAft>
              <a:buNone/>
            </a:pPr>
            <a:r>
              <a:rPr lang="en"/>
              <a:t>Please keep this slide for attribution</a:t>
            </a:r>
            <a:endParaRPr/>
          </a:p>
        </p:txBody>
      </p:sp>
      <p:grpSp>
        <p:nvGrpSpPr>
          <p:cNvPr id="6586" name="Google Shape;6586;p128"/>
          <p:cNvGrpSpPr/>
          <p:nvPr/>
        </p:nvGrpSpPr>
        <p:grpSpPr>
          <a:xfrm>
            <a:off x="4837525" y="3141250"/>
            <a:ext cx="388800" cy="388800"/>
            <a:chOff x="5951925" y="3513775"/>
            <a:chExt cx="388800" cy="388800"/>
          </a:xfrm>
        </p:grpSpPr>
        <p:sp>
          <p:nvSpPr>
            <p:cNvPr id="6587" name="Google Shape;6587;p128"/>
            <p:cNvSpPr/>
            <p:nvPr/>
          </p:nvSpPr>
          <p:spPr>
            <a:xfrm>
              <a:off x="5951925" y="3513775"/>
              <a:ext cx="388800" cy="388800"/>
            </a:xfrm>
            <a:prstGeom prst="roundRect">
              <a:avLst>
                <a:gd fmla="val 1272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28"/>
            <p:cNvSpPr/>
            <p:nvPr/>
          </p:nvSpPr>
          <p:spPr>
            <a:xfrm>
              <a:off x="6049230" y="3568348"/>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128"/>
          <p:cNvGrpSpPr/>
          <p:nvPr/>
        </p:nvGrpSpPr>
        <p:grpSpPr>
          <a:xfrm>
            <a:off x="5667700" y="3141250"/>
            <a:ext cx="388800" cy="388800"/>
            <a:chOff x="5160125" y="3431450"/>
            <a:chExt cx="388800" cy="388800"/>
          </a:xfrm>
        </p:grpSpPr>
        <p:sp>
          <p:nvSpPr>
            <p:cNvPr id="6590" name="Google Shape;6590;p128"/>
            <p:cNvSpPr/>
            <p:nvPr/>
          </p:nvSpPr>
          <p:spPr>
            <a:xfrm>
              <a:off x="5160125" y="3431450"/>
              <a:ext cx="388800" cy="388800"/>
            </a:xfrm>
            <a:prstGeom prst="roundRect">
              <a:avLst>
                <a:gd fmla="val 1272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128"/>
            <p:cNvGrpSpPr/>
            <p:nvPr/>
          </p:nvGrpSpPr>
          <p:grpSpPr>
            <a:xfrm>
              <a:off x="5240232" y="3511546"/>
              <a:ext cx="228595" cy="228595"/>
              <a:chOff x="3228807" y="3115646"/>
              <a:chExt cx="228595" cy="228595"/>
            </a:xfrm>
          </p:grpSpPr>
          <p:sp>
            <p:nvSpPr>
              <p:cNvPr id="6592" name="Google Shape;6592;p128"/>
              <p:cNvSpPr/>
              <p:nvPr/>
            </p:nvSpPr>
            <p:spPr>
              <a:xfrm>
                <a:off x="3228807" y="311564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28"/>
              <p:cNvSpPr/>
              <p:nvPr/>
            </p:nvSpPr>
            <p:spPr>
              <a:xfrm>
                <a:off x="3262493" y="316978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28"/>
              <p:cNvSpPr/>
              <p:nvPr/>
            </p:nvSpPr>
            <p:spPr>
              <a:xfrm>
                <a:off x="3389243" y="314479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5" name="Google Shape;6595;p128"/>
          <p:cNvGrpSpPr/>
          <p:nvPr/>
        </p:nvGrpSpPr>
        <p:grpSpPr>
          <a:xfrm>
            <a:off x="6497600" y="3141250"/>
            <a:ext cx="388800" cy="388800"/>
            <a:chOff x="5136100" y="3977600"/>
            <a:chExt cx="388800" cy="388800"/>
          </a:xfrm>
        </p:grpSpPr>
        <p:sp>
          <p:nvSpPr>
            <p:cNvPr id="6596" name="Google Shape;6596;p128"/>
            <p:cNvSpPr/>
            <p:nvPr/>
          </p:nvSpPr>
          <p:spPr>
            <a:xfrm>
              <a:off x="5136100" y="3977600"/>
              <a:ext cx="388800" cy="388800"/>
            </a:xfrm>
            <a:prstGeom prst="roundRect">
              <a:avLst>
                <a:gd fmla="val 1272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7" name="Google Shape;6597;p128"/>
            <p:cNvGrpSpPr/>
            <p:nvPr/>
          </p:nvGrpSpPr>
          <p:grpSpPr>
            <a:xfrm>
              <a:off x="5221293" y="4078441"/>
              <a:ext cx="218397" cy="187123"/>
              <a:chOff x="3209868" y="3682541"/>
              <a:chExt cx="218397" cy="187123"/>
            </a:xfrm>
          </p:grpSpPr>
          <p:sp>
            <p:nvSpPr>
              <p:cNvPr id="6598" name="Google Shape;6598;p128"/>
              <p:cNvSpPr/>
              <p:nvPr/>
            </p:nvSpPr>
            <p:spPr>
              <a:xfrm>
                <a:off x="3225780" y="3752325"/>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8"/>
              <p:cNvSpPr/>
              <p:nvPr/>
            </p:nvSpPr>
            <p:spPr>
              <a:xfrm>
                <a:off x="3209868" y="3682541"/>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8"/>
              <p:cNvSpPr/>
              <p:nvPr/>
            </p:nvSpPr>
            <p:spPr>
              <a:xfrm>
                <a:off x="3303351" y="3752299"/>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1" name="Google Shape;6601;p128"/>
          <p:cNvGrpSpPr/>
          <p:nvPr/>
        </p:nvGrpSpPr>
        <p:grpSpPr>
          <a:xfrm>
            <a:off x="7327500" y="3141238"/>
            <a:ext cx="388800" cy="388800"/>
            <a:chOff x="5679750" y="3977613"/>
            <a:chExt cx="388800" cy="388800"/>
          </a:xfrm>
        </p:grpSpPr>
        <p:sp>
          <p:nvSpPr>
            <p:cNvPr id="6602" name="Google Shape;6602;p128"/>
            <p:cNvSpPr/>
            <p:nvPr/>
          </p:nvSpPr>
          <p:spPr>
            <a:xfrm>
              <a:off x="5679750" y="3977613"/>
              <a:ext cx="388800" cy="388800"/>
            </a:xfrm>
            <a:prstGeom prst="roundRect">
              <a:avLst>
                <a:gd fmla="val 12725"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8"/>
            <p:cNvSpPr/>
            <p:nvPr/>
          </p:nvSpPr>
          <p:spPr>
            <a:xfrm>
              <a:off x="5772277" y="4078293"/>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7" name="Shape 6607"/>
        <p:cNvGrpSpPr/>
        <p:nvPr/>
      </p:nvGrpSpPr>
      <p:grpSpPr>
        <a:xfrm>
          <a:off x="0" y="0"/>
          <a:ext cx="0" cy="0"/>
          <a:chOff x="0" y="0"/>
          <a:chExt cx="0" cy="0"/>
        </a:xfrm>
      </p:grpSpPr>
      <p:sp>
        <p:nvSpPr>
          <p:cNvPr id="6608" name="Google Shape;6608;p129"/>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solidFill>
                  <a:schemeClr val="dk2"/>
                </a:solidFill>
              </a:rPr>
              <a:t>RESOURCES</a:t>
            </a:r>
            <a:endParaRPr>
              <a:solidFill>
                <a:schemeClr val="dk2"/>
              </a:solidFill>
            </a:endParaRPr>
          </a:p>
        </p:txBody>
      </p:sp>
      <p:grpSp>
        <p:nvGrpSpPr>
          <p:cNvPr id="6609" name="Google Shape;6609;p129"/>
          <p:cNvGrpSpPr/>
          <p:nvPr/>
        </p:nvGrpSpPr>
        <p:grpSpPr>
          <a:xfrm>
            <a:off x="7821250" y="0"/>
            <a:ext cx="919500" cy="2045625"/>
            <a:chOff x="1765500" y="488150"/>
            <a:chExt cx="919500" cy="2045625"/>
          </a:xfrm>
        </p:grpSpPr>
        <p:sp>
          <p:nvSpPr>
            <p:cNvPr id="6610" name="Google Shape;6610;p129"/>
            <p:cNvSpPr/>
            <p:nvPr/>
          </p:nvSpPr>
          <p:spPr>
            <a:xfrm>
              <a:off x="1830100" y="908350"/>
              <a:ext cx="852600" cy="808550"/>
            </a:xfrm>
            <a:custGeom>
              <a:rect b="b" l="l" r="r" t="t"/>
              <a:pathLst>
                <a:path extrusionOk="0" h="32342" w="34104">
                  <a:moveTo>
                    <a:pt x="16596" y="1"/>
                  </a:moveTo>
                  <a:cubicBezTo>
                    <a:pt x="16474" y="31"/>
                    <a:pt x="16322" y="92"/>
                    <a:pt x="16262" y="214"/>
                  </a:cubicBezTo>
                  <a:lnTo>
                    <a:pt x="91" y="31795"/>
                  </a:lnTo>
                  <a:cubicBezTo>
                    <a:pt x="0" y="31977"/>
                    <a:pt x="91" y="32190"/>
                    <a:pt x="274" y="32281"/>
                  </a:cubicBezTo>
                  <a:cubicBezTo>
                    <a:pt x="334" y="32311"/>
                    <a:pt x="395" y="32342"/>
                    <a:pt x="456" y="32342"/>
                  </a:cubicBezTo>
                  <a:cubicBezTo>
                    <a:pt x="578" y="32342"/>
                    <a:pt x="699" y="32251"/>
                    <a:pt x="790" y="32129"/>
                  </a:cubicBezTo>
                  <a:lnTo>
                    <a:pt x="16626" y="1217"/>
                  </a:lnTo>
                  <a:lnTo>
                    <a:pt x="33344" y="32129"/>
                  </a:lnTo>
                  <a:cubicBezTo>
                    <a:pt x="33407" y="32254"/>
                    <a:pt x="33541" y="32336"/>
                    <a:pt x="33678" y="32336"/>
                  </a:cubicBezTo>
                  <a:cubicBezTo>
                    <a:pt x="33740" y="32336"/>
                    <a:pt x="33804" y="32319"/>
                    <a:pt x="33861" y="32281"/>
                  </a:cubicBezTo>
                  <a:cubicBezTo>
                    <a:pt x="34043" y="32190"/>
                    <a:pt x="34104" y="31947"/>
                    <a:pt x="34013" y="31764"/>
                  </a:cubicBezTo>
                  <a:lnTo>
                    <a:pt x="16930" y="214"/>
                  </a:lnTo>
                  <a:cubicBezTo>
                    <a:pt x="16870" y="92"/>
                    <a:pt x="16748" y="31"/>
                    <a:pt x="16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29"/>
            <p:cNvSpPr/>
            <p:nvPr/>
          </p:nvSpPr>
          <p:spPr>
            <a:xfrm>
              <a:off x="2232825" y="488150"/>
              <a:ext cx="25100" cy="462025"/>
            </a:xfrm>
            <a:custGeom>
              <a:rect b="b" l="l" r="r" t="t"/>
              <a:pathLst>
                <a:path extrusionOk="0" h="18481" w="1004">
                  <a:moveTo>
                    <a:pt x="365" y="0"/>
                  </a:moveTo>
                  <a:cubicBezTo>
                    <a:pt x="153" y="0"/>
                    <a:pt x="1" y="182"/>
                    <a:pt x="1" y="395"/>
                  </a:cubicBezTo>
                  <a:lnTo>
                    <a:pt x="244" y="18116"/>
                  </a:lnTo>
                  <a:cubicBezTo>
                    <a:pt x="244" y="18329"/>
                    <a:pt x="426" y="18481"/>
                    <a:pt x="639" y="18481"/>
                  </a:cubicBezTo>
                  <a:cubicBezTo>
                    <a:pt x="852" y="18481"/>
                    <a:pt x="1004" y="18298"/>
                    <a:pt x="1004" y="18116"/>
                  </a:cubicBezTo>
                  <a:lnTo>
                    <a:pt x="761" y="395"/>
                  </a:lnTo>
                  <a:cubicBezTo>
                    <a:pt x="761" y="182"/>
                    <a:pt x="578"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9"/>
            <p:cNvSpPr/>
            <p:nvPr/>
          </p:nvSpPr>
          <p:spPr>
            <a:xfrm>
              <a:off x="1831600" y="1697875"/>
              <a:ext cx="850350" cy="419500"/>
            </a:xfrm>
            <a:custGeom>
              <a:rect b="b" l="l" r="r" t="t"/>
              <a:pathLst>
                <a:path extrusionOk="0" h="16780" w="34014">
                  <a:moveTo>
                    <a:pt x="396" y="1"/>
                  </a:moveTo>
                  <a:cubicBezTo>
                    <a:pt x="183" y="1"/>
                    <a:pt x="1" y="153"/>
                    <a:pt x="1" y="366"/>
                  </a:cubicBezTo>
                  <a:cubicBezTo>
                    <a:pt x="1" y="9423"/>
                    <a:pt x="7630" y="16779"/>
                    <a:pt x="16992" y="16779"/>
                  </a:cubicBezTo>
                  <a:cubicBezTo>
                    <a:pt x="26384" y="16779"/>
                    <a:pt x="34014" y="9423"/>
                    <a:pt x="34014" y="366"/>
                  </a:cubicBezTo>
                  <a:cubicBezTo>
                    <a:pt x="34014" y="153"/>
                    <a:pt x="33831" y="1"/>
                    <a:pt x="336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29"/>
            <p:cNvSpPr/>
            <p:nvPr/>
          </p:nvSpPr>
          <p:spPr>
            <a:xfrm>
              <a:off x="1831600" y="1697875"/>
              <a:ext cx="766000" cy="419500"/>
            </a:xfrm>
            <a:custGeom>
              <a:rect b="b" l="l" r="r" t="t"/>
              <a:pathLst>
                <a:path extrusionOk="0" h="16780" w="30640">
                  <a:moveTo>
                    <a:pt x="396" y="1"/>
                  </a:moveTo>
                  <a:cubicBezTo>
                    <a:pt x="183" y="1"/>
                    <a:pt x="1" y="153"/>
                    <a:pt x="1" y="366"/>
                  </a:cubicBezTo>
                  <a:cubicBezTo>
                    <a:pt x="1" y="9423"/>
                    <a:pt x="7630" y="16779"/>
                    <a:pt x="16992" y="16779"/>
                  </a:cubicBezTo>
                  <a:cubicBezTo>
                    <a:pt x="22342" y="16779"/>
                    <a:pt x="27296" y="14439"/>
                    <a:pt x="30548" y="10305"/>
                  </a:cubicBezTo>
                  <a:cubicBezTo>
                    <a:pt x="30640" y="10183"/>
                    <a:pt x="30640" y="10001"/>
                    <a:pt x="30548" y="9849"/>
                  </a:cubicBezTo>
                  <a:cubicBezTo>
                    <a:pt x="30473" y="9748"/>
                    <a:pt x="30335" y="9689"/>
                    <a:pt x="30203" y="9689"/>
                  </a:cubicBezTo>
                  <a:cubicBezTo>
                    <a:pt x="30176" y="9689"/>
                    <a:pt x="30149" y="9692"/>
                    <a:pt x="30123" y="9697"/>
                  </a:cubicBezTo>
                  <a:cubicBezTo>
                    <a:pt x="26323" y="10943"/>
                    <a:pt x="22950" y="11460"/>
                    <a:pt x="20001" y="11460"/>
                  </a:cubicBezTo>
                  <a:cubicBezTo>
                    <a:pt x="9423" y="11460"/>
                    <a:pt x="3952" y="4834"/>
                    <a:pt x="1429" y="183"/>
                  </a:cubicBezTo>
                  <a:cubicBezTo>
                    <a:pt x="1369" y="62"/>
                    <a:pt x="1247" y="1"/>
                    <a:pt x="1095" y="1"/>
                  </a:cubicBezTo>
                  <a:close/>
                </a:path>
              </a:pathLst>
            </a:custGeom>
            <a:solidFill>
              <a:schemeClr val="accent4">
                <a:alpha val="63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29"/>
            <p:cNvSpPr/>
            <p:nvPr/>
          </p:nvSpPr>
          <p:spPr>
            <a:xfrm>
              <a:off x="1838450" y="1791350"/>
              <a:ext cx="823750" cy="25850"/>
            </a:xfrm>
            <a:custGeom>
              <a:rect b="b" l="l" r="r" t="t"/>
              <a:pathLst>
                <a:path extrusionOk="0" h="1034" w="32950">
                  <a:moveTo>
                    <a:pt x="365" y="1"/>
                  </a:moveTo>
                  <a:cubicBezTo>
                    <a:pt x="152" y="1"/>
                    <a:pt x="0" y="183"/>
                    <a:pt x="0" y="396"/>
                  </a:cubicBezTo>
                  <a:cubicBezTo>
                    <a:pt x="0" y="608"/>
                    <a:pt x="152" y="760"/>
                    <a:pt x="365" y="760"/>
                  </a:cubicBezTo>
                  <a:cubicBezTo>
                    <a:pt x="1003" y="760"/>
                    <a:pt x="32250" y="1034"/>
                    <a:pt x="32585" y="1034"/>
                  </a:cubicBezTo>
                  <a:cubicBezTo>
                    <a:pt x="32797" y="1034"/>
                    <a:pt x="32949" y="852"/>
                    <a:pt x="32949" y="639"/>
                  </a:cubicBezTo>
                  <a:cubicBezTo>
                    <a:pt x="32949" y="426"/>
                    <a:pt x="32797" y="274"/>
                    <a:pt x="32585" y="274"/>
                  </a:cubicBezTo>
                  <a:cubicBezTo>
                    <a:pt x="31278" y="244"/>
                    <a:pt x="1003" y="1"/>
                    <a:pt x="3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9"/>
            <p:cNvSpPr/>
            <p:nvPr/>
          </p:nvSpPr>
          <p:spPr>
            <a:xfrm>
              <a:off x="1807300" y="1667525"/>
              <a:ext cx="110950" cy="98025"/>
            </a:xfrm>
            <a:custGeom>
              <a:rect b="b" l="l" r="r" t="t"/>
              <a:pathLst>
                <a:path extrusionOk="0" h="3921" w="4438">
                  <a:moveTo>
                    <a:pt x="2920" y="1"/>
                  </a:moveTo>
                  <a:cubicBezTo>
                    <a:pt x="2334" y="1"/>
                    <a:pt x="1529" y="342"/>
                    <a:pt x="517" y="1002"/>
                  </a:cubicBezTo>
                  <a:cubicBezTo>
                    <a:pt x="304" y="1154"/>
                    <a:pt x="61" y="1367"/>
                    <a:pt x="31" y="1640"/>
                  </a:cubicBezTo>
                  <a:cubicBezTo>
                    <a:pt x="0" y="1944"/>
                    <a:pt x="213" y="2248"/>
                    <a:pt x="517" y="2370"/>
                  </a:cubicBezTo>
                  <a:cubicBezTo>
                    <a:pt x="617" y="2420"/>
                    <a:pt x="736" y="2443"/>
                    <a:pt x="878" y="2443"/>
                  </a:cubicBezTo>
                  <a:cubicBezTo>
                    <a:pt x="995" y="2443"/>
                    <a:pt x="1126" y="2428"/>
                    <a:pt x="1277" y="2400"/>
                  </a:cubicBezTo>
                  <a:cubicBezTo>
                    <a:pt x="1824" y="2279"/>
                    <a:pt x="2341" y="2036"/>
                    <a:pt x="2736" y="1640"/>
                  </a:cubicBezTo>
                  <a:lnTo>
                    <a:pt x="2736" y="1640"/>
                  </a:lnTo>
                  <a:cubicBezTo>
                    <a:pt x="2675" y="2127"/>
                    <a:pt x="2705" y="2613"/>
                    <a:pt x="2857" y="3099"/>
                  </a:cubicBezTo>
                  <a:cubicBezTo>
                    <a:pt x="2918" y="3282"/>
                    <a:pt x="2979" y="3495"/>
                    <a:pt x="3131" y="3647"/>
                  </a:cubicBezTo>
                  <a:cubicBezTo>
                    <a:pt x="3283" y="3829"/>
                    <a:pt x="3496" y="3920"/>
                    <a:pt x="3678" y="3920"/>
                  </a:cubicBezTo>
                  <a:cubicBezTo>
                    <a:pt x="3708" y="3920"/>
                    <a:pt x="3769" y="3890"/>
                    <a:pt x="3800" y="3890"/>
                  </a:cubicBezTo>
                  <a:cubicBezTo>
                    <a:pt x="4134" y="3798"/>
                    <a:pt x="4347" y="3464"/>
                    <a:pt x="4377" y="2947"/>
                  </a:cubicBezTo>
                  <a:cubicBezTo>
                    <a:pt x="4377" y="2735"/>
                    <a:pt x="4438" y="729"/>
                    <a:pt x="3496" y="151"/>
                  </a:cubicBezTo>
                  <a:cubicBezTo>
                    <a:pt x="3336" y="50"/>
                    <a:pt x="3144" y="1"/>
                    <a:pt x="2920"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29"/>
            <p:cNvSpPr/>
            <p:nvPr/>
          </p:nvSpPr>
          <p:spPr>
            <a:xfrm>
              <a:off x="1812600" y="1648625"/>
              <a:ext cx="249275" cy="860850"/>
            </a:xfrm>
            <a:custGeom>
              <a:rect b="b" l="l" r="r" t="t"/>
              <a:pathLst>
                <a:path extrusionOk="0" h="34434" w="9971">
                  <a:moveTo>
                    <a:pt x="6043" y="0"/>
                  </a:moveTo>
                  <a:cubicBezTo>
                    <a:pt x="5255" y="0"/>
                    <a:pt x="4469" y="186"/>
                    <a:pt x="3770" y="573"/>
                  </a:cubicBezTo>
                  <a:cubicBezTo>
                    <a:pt x="2524" y="1272"/>
                    <a:pt x="1521" y="2579"/>
                    <a:pt x="974" y="4251"/>
                  </a:cubicBezTo>
                  <a:cubicBezTo>
                    <a:pt x="518" y="5710"/>
                    <a:pt x="426" y="7260"/>
                    <a:pt x="335" y="8749"/>
                  </a:cubicBezTo>
                  <a:cubicBezTo>
                    <a:pt x="183" y="11485"/>
                    <a:pt x="1" y="14342"/>
                    <a:pt x="274" y="17138"/>
                  </a:cubicBezTo>
                  <a:cubicBezTo>
                    <a:pt x="487" y="18992"/>
                    <a:pt x="852" y="20847"/>
                    <a:pt x="1247" y="22640"/>
                  </a:cubicBezTo>
                  <a:cubicBezTo>
                    <a:pt x="1429" y="23613"/>
                    <a:pt x="1642" y="24616"/>
                    <a:pt x="1825" y="25619"/>
                  </a:cubicBezTo>
                  <a:cubicBezTo>
                    <a:pt x="2250" y="27959"/>
                    <a:pt x="2615" y="31029"/>
                    <a:pt x="1855" y="33947"/>
                  </a:cubicBezTo>
                  <a:cubicBezTo>
                    <a:pt x="1794" y="34160"/>
                    <a:pt x="1916" y="34373"/>
                    <a:pt x="2098" y="34403"/>
                  </a:cubicBezTo>
                  <a:cubicBezTo>
                    <a:pt x="2159" y="34433"/>
                    <a:pt x="2189" y="34433"/>
                    <a:pt x="2220" y="34433"/>
                  </a:cubicBezTo>
                  <a:cubicBezTo>
                    <a:pt x="2372" y="34433"/>
                    <a:pt x="2524" y="34312"/>
                    <a:pt x="2585" y="34160"/>
                  </a:cubicBezTo>
                  <a:cubicBezTo>
                    <a:pt x="3375" y="31059"/>
                    <a:pt x="3010" y="27898"/>
                    <a:pt x="2585" y="25467"/>
                  </a:cubicBezTo>
                  <a:cubicBezTo>
                    <a:pt x="2402" y="24464"/>
                    <a:pt x="2189" y="23461"/>
                    <a:pt x="1977" y="22488"/>
                  </a:cubicBezTo>
                  <a:cubicBezTo>
                    <a:pt x="1612" y="20725"/>
                    <a:pt x="1217" y="18871"/>
                    <a:pt x="1034" y="17047"/>
                  </a:cubicBezTo>
                  <a:cubicBezTo>
                    <a:pt x="761" y="14311"/>
                    <a:pt x="943" y="11515"/>
                    <a:pt x="1095" y="8779"/>
                  </a:cubicBezTo>
                  <a:cubicBezTo>
                    <a:pt x="1186" y="7351"/>
                    <a:pt x="1278" y="5861"/>
                    <a:pt x="1703" y="4494"/>
                  </a:cubicBezTo>
                  <a:cubicBezTo>
                    <a:pt x="2189" y="3004"/>
                    <a:pt x="3040" y="1819"/>
                    <a:pt x="4135" y="1241"/>
                  </a:cubicBezTo>
                  <a:cubicBezTo>
                    <a:pt x="4718" y="917"/>
                    <a:pt x="5385" y="762"/>
                    <a:pt x="6055" y="762"/>
                  </a:cubicBezTo>
                  <a:cubicBezTo>
                    <a:pt x="7272" y="762"/>
                    <a:pt x="8496" y="1273"/>
                    <a:pt x="9241" y="2214"/>
                  </a:cubicBezTo>
                  <a:cubicBezTo>
                    <a:pt x="9325" y="2314"/>
                    <a:pt x="9436" y="2360"/>
                    <a:pt x="9545" y="2360"/>
                  </a:cubicBezTo>
                  <a:cubicBezTo>
                    <a:pt x="9633" y="2360"/>
                    <a:pt x="9720" y="2329"/>
                    <a:pt x="9788" y="2275"/>
                  </a:cubicBezTo>
                  <a:cubicBezTo>
                    <a:pt x="9940" y="2153"/>
                    <a:pt x="9971" y="1910"/>
                    <a:pt x="9849" y="1758"/>
                  </a:cubicBezTo>
                  <a:cubicBezTo>
                    <a:pt x="8926" y="619"/>
                    <a:pt x="7482" y="0"/>
                    <a:pt x="6043" y="0"/>
                  </a:cubicBezTo>
                  <a:close/>
                </a:path>
              </a:pathLst>
            </a:custGeom>
            <a:solidFill>
              <a:srgbClr val="628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29"/>
            <p:cNvSpPr/>
            <p:nvPr/>
          </p:nvSpPr>
          <p:spPr>
            <a:xfrm>
              <a:off x="1782225" y="2001625"/>
              <a:ext cx="88150" cy="80200"/>
            </a:xfrm>
            <a:custGeom>
              <a:rect b="b" l="l" r="r" t="t"/>
              <a:pathLst>
                <a:path extrusionOk="0" h="3208" w="3526">
                  <a:moveTo>
                    <a:pt x="1631" y="1"/>
                  </a:moveTo>
                  <a:cubicBezTo>
                    <a:pt x="1510" y="1"/>
                    <a:pt x="1386" y="42"/>
                    <a:pt x="1246" y="131"/>
                  </a:cubicBezTo>
                  <a:cubicBezTo>
                    <a:pt x="851" y="374"/>
                    <a:pt x="517" y="647"/>
                    <a:pt x="304" y="1043"/>
                  </a:cubicBezTo>
                  <a:cubicBezTo>
                    <a:pt x="61" y="1498"/>
                    <a:pt x="0" y="2046"/>
                    <a:pt x="122" y="2562"/>
                  </a:cubicBezTo>
                  <a:cubicBezTo>
                    <a:pt x="234" y="2872"/>
                    <a:pt x="477" y="3207"/>
                    <a:pt x="778" y="3207"/>
                  </a:cubicBezTo>
                  <a:cubicBezTo>
                    <a:pt x="802" y="3207"/>
                    <a:pt x="826" y="3205"/>
                    <a:pt x="851" y="3201"/>
                  </a:cubicBezTo>
                  <a:cubicBezTo>
                    <a:pt x="1094" y="3170"/>
                    <a:pt x="1246" y="2988"/>
                    <a:pt x="1368" y="2775"/>
                  </a:cubicBezTo>
                  <a:cubicBezTo>
                    <a:pt x="1793" y="2076"/>
                    <a:pt x="1763" y="1225"/>
                    <a:pt x="1733" y="404"/>
                  </a:cubicBezTo>
                  <a:lnTo>
                    <a:pt x="1733" y="404"/>
                  </a:lnTo>
                  <a:cubicBezTo>
                    <a:pt x="1824" y="1134"/>
                    <a:pt x="2037" y="1833"/>
                    <a:pt x="2371" y="2471"/>
                  </a:cubicBezTo>
                  <a:cubicBezTo>
                    <a:pt x="2487" y="2761"/>
                    <a:pt x="2686" y="3051"/>
                    <a:pt x="2967" y="3051"/>
                  </a:cubicBezTo>
                  <a:cubicBezTo>
                    <a:pt x="2981" y="3051"/>
                    <a:pt x="2995" y="3050"/>
                    <a:pt x="3009" y="3049"/>
                  </a:cubicBezTo>
                  <a:cubicBezTo>
                    <a:pt x="3222" y="3049"/>
                    <a:pt x="3404" y="2866"/>
                    <a:pt x="3465" y="2654"/>
                  </a:cubicBezTo>
                  <a:cubicBezTo>
                    <a:pt x="3526" y="2471"/>
                    <a:pt x="3526" y="2258"/>
                    <a:pt x="3465" y="2046"/>
                  </a:cubicBezTo>
                  <a:cubicBezTo>
                    <a:pt x="3313" y="1286"/>
                    <a:pt x="2827" y="617"/>
                    <a:pt x="2158" y="222"/>
                  </a:cubicBezTo>
                  <a:cubicBezTo>
                    <a:pt x="1964" y="80"/>
                    <a:pt x="1800" y="1"/>
                    <a:pt x="1631"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9"/>
            <p:cNvSpPr/>
            <p:nvPr/>
          </p:nvSpPr>
          <p:spPr>
            <a:xfrm>
              <a:off x="1776900" y="1996800"/>
              <a:ext cx="98800" cy="90175"/>
            </a:xfrm>
            <a:custGeom>
              <a:rect b="b" l="l" r="r" t="t"/>
              <a:pathLst>
                <a:path extrusionOk="0" h="3607" w="3952">
                  <a:moveTo>
                    <a:pt x="2098" y="445"/>
                  </a:moveTo>
                  <a:cubicBezTo>
                    <a:pt x="2158" y="476"/>
                    <a:pt x="2219" y="536"/>
                    <a:pt x="2280" y="567"/>
                  </a:cubicBezTo>
                  <a:cubicBezTo>
                    <a:pt x="2888" y="962"/>
                    <a:pt x="3344" y="1600"/>
                    <a:pt x="3496" y="2269"/>
                  </a:cubicBezTo>
                  <a:cubicBezTo>
                    <a:pt x="3557" y="2512"/>
                    <a:pt x="3557" y="2664"/>
                    <a:pt x="3496" y="2786"/>
                  </a:cubicBezTo>
                  <a:cubicBezTo>
                    <a:pt x="3465" y="2907"/>
                    <a:pt x="3344" y="3059"/>
                    <a:pt x="3222" y="3059"/>
                  </a:cubicBezTo>
                  <a:cubicBezTo>
                    <a:pt x="3009" y="3059"/>
                    <a:pt x="2827" y="2786"/>
                    <a:pt x="2736" y="2603"/>
                  </a:cubicBezTo>
                  <a:cubicBezTo>
                    <a:pt x="2432" y="1965"/>
                    <a:pt x="2250" y="1266"/>
                    <a:pt x="2158" y="567"/>
                  </a:cubicBezTo>
                  <a:cubicBezTo>
                    <a:pt x="2128" y="536"/>
                    <a:pt x="2128" y="476"/>
                    <a:pt x="2098" y="445"/>
                  </a:cubicBezTo>
                  <a:close/>
                  <a:moveTo>
                    <a:pt x="1824" y="384"/>
                  </a:moveTo>
                  <a:cubicBezTo>
                    <a:pt x="1885" y="384"/>
                    <a:pt x="1915" y="384"/>
                    <a:pt x="1946" y="415"/>
                  </a:cubicBezTo>
                  <a:cubicBezTo>
                    <a:pt x="1854" y="415"/>
                    <a:pt x="1763" y="506"/>
                    <a:pt x="1763" y="597"/>
                  </a:cubicBezTo>
                  <a:cubicBezTo>
                    <a:pt x="1794" y="1296"/>
                    <a:pt x="1824" y="2208"/>
                    <a:pt x="1429" y="2877"/>
                  </a:cubicBezTo>
                  <a:cubicBezTo>
                    <a:pt x="1338" y="3029"/>
                    <a:pt x="1216" y="3181"/>
                    <a:pt x="1034" y="3211"/>
                  </a:cubicBezTo>
                  <a:cubicBezTo>
                    <a:pt x="1023" y="3213"/>
                    <a:pt x="1012" y="3214"/>
                    <a:pt x="1001" y="3214"/>
                  </a:cubicBezTo>
                  <a:cubicBezTo>
                    <a:pt x="799" y="3214"/>
                    <a:pt x="604" y="2954"/>
                    <a:pt x="517" y="2695"/>
                  </a:cubicBezTo>
                  <a:cubicBezTo>
                    <a:pt x="395" y="2239"/>
                    <a:pt x="456" y="1752"/>
                    <a:pt x="669" y="1327"/>
                  </a:cubicBezTo>
                  <a:cubicBezTo>
                    <a:pt x="882" y="932"/>
                    <a:pt x="1247" y="658"/>
                    <a:pt x="1550" y="476"/>
                  </a:cubicBezTo>
                  <a:cubicBezTo>
                    <a:pt x="1672" y="415"/>
                    <a:pt x="1733" y="384"/>
                    <a:pt x="1824" y="384"/>
                  </a:cubicBezTo>
                  <a:close/>
                  <a:moveTo>
                    <a:pt x="1854" y="0"/>
                  </a:moveTo>
                  <a:cubicBezTo>
                    <a:pt x="1701" y="0"/>
                    <a:pt x="1534" y="49"/>
                    <a:pt x="1338" y="172"/>
                  </a:cubicBezTo>
                  <a:cubicBezTo>
                    <a:pt x="1003" y="384"/>
                    <a:pt x="608" y="658"/>
                    <a:pt x="335" y="1144"/>
                  </a:cubicBezTo>
                  <a:cubicBezTo>
                    <a:pt x="61" y="1631"/>
                    <a:pt x="0" y="2269"/>
                    <a:pt x="152" y="2816"/>
                  </a:cubicBezTo>
                  <a:cubicBezTo>
                    <a:pt x="274" y="3211"/>
                    <a:pt x="578" y="3606"/>
                    <a:pt x="1003" y="3606"/>
                  </a:cubicBezTo>
                  <a:cubicBezTo>
                    <a:pt x="1034" y="3606"/>
                    <a:pt x="1064" y="3606"/>
                    <a:pt x="1095" y="3576"/>
                  </a:cubicBezTo>
                  <a:cubicBezTo>
                    <a:pt x="1338" y="3546"/>
                    <a:pt x="1581" y="3394"/>
                    <a:pt x="1733" y="3059"/>
                  </a:cubicBezTo>
                  <a:cubicBezTo>
                    <a:pt x="1946" y="2755"/>
                    <a:pt x="2037" y="2391"/>
                    <a:pt x="2098" y="2026"/>
                  </a:cubicBezTo>
                  <a:cubicBezTo>
                    <a:pt x="2189" y="2269"/>
                    <a:pt x="2280" y="2512"/>
                    <a:pt x="2402" y="2755"/>
                  </a:cubicBezTo>
                  <a:cubicBezTo>
                    <a:pt x="2650" y="3280"/>
                    <a:pt x="2949" y="3428"/>
                    <a:pt x="3184" y="3428"/>
                  </a:cubicBezTo>
                  <a:cubicBezTo>
                    <a:pt x="3207" y="3428"/>
                    <a:pt x="3230" y="3427"/>
                    <a:pt x="3253" y="3424"/>
                  </a:cubicBezTo>
                  <a:cubicBezTo>
                    <a:pt x="3526" y="3424"/>
                    <a:pt x="3769" y="3211"/>
                    <a:pt x="3861" y="2907"/>
                  </a:cubicBezTo>
                  <a:cubicBezTo>
                    <a:pt x="3952" y="2664"/>
                    <a:pt x="3921" y="2391"/>
                    <a:pt x="3861" y="2208"/>
                  </a:cubicBezTo>
                  <a:cubicBezTo>
                    <a:pt x="3709" y="1418"/>
                    <a:pt x="3192" y="688"/>
                    <a:pt x="2493" y="232"/>
                  </a:cubicBezTo>
                  <a:cubicBezTo>
                    <a:pt x="2275" y="106"/>
                    <a:pt x="2080" y="0"/>
                    <a:pt x="1854"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29"/>
            <p:cNvSpPr/>
            <p:nvPr/>
          </p:nvSpPr>
          <p:spPr>
            <a:xfrm>
              <a:off x="1794375" y="2114300"/>
              <a:ext cx="89700" cy="79350"/>
            </a:xfrm>
            <a:custGeom>
              <a:rect b="b" l="l" r="r" t="t"/>
              <a:pathLst>
                <a:path extrusionOk="0" h="3174" w="3588">
                  <a:moveTo>
                    <a:pt x="1221" y="0"/>
                  </a:moveTo>
                  <a:cubicBezTo>
                    <a:pt x="418" y="0"/>
                    <a:pt x="61" y="1435"/>
                    <a:pt x="31" y="2037"/>
                  </a:cubicBezTo>
                  <a:cubicBezTo>
                    <a:pt x="0" y="2311"/>
                    <a:pt x="31" y="2584"/>
                    <a:pt x="152" y="2827"/>
                  </a:cubicBezTo>
                  <a:cubicBezTo>
                    <a:pt x="284" y="3012"/>
                    <a:pt x="507" y="3174"/>
                    <a:pt x="743" y="3174"/>
                  </a:cubicBezTo>
                  <a:cubicBezTo>
                    <a:pt x="779" y="3174"/>
                    <a:pt x="815" y="3170"/>
                    <a:pt x="851" y="3162"/>
                  </a:cubicBezTo>
                  <a:cubicBezTo>
                    <a:pt x="1125" y="3071"/>
                    <a:pt x="1277" y="2767"/>
                    <a:pt x="1368" y="2493"/>
                  </a:cubicBezTo>
                  <a:cubicBezTo>
                    <a:pt x="1581" y="1824"/>
                    <a:pt x="1642" y="1095"/>
                    <a:pt x="1581" y="426"/>
                  </a:cubicBezTo>
                  <a:lnTo>
                    <a:pt x="1581" y="426"/>
                  </a:lnTo>
                  <a:cubicBezTo>
                    <a:pt x="1733" y="1095"/>
                    <a:pt x="2007" y="1764"/>
                    <a:pt x="2402" y="2371"/>
                  </a:cubicBezTo>
                  <a:cubicBezTo>
                    <a:pt x="2561" y="2584"/>
                    <a:pt x="2791" y="2844"/>
                    <a:pt x="3050" y="2844"/>
                  </a:cubicBezTo>
                  <a:cubicBezTo>
                    <a:pt x="3086" y="2844"/>
                    <a:pt x="3124" y="2839"/>
                    <a:pt x="3162" y="2827"/>
                  </a:cubicBezTo>
                  <a:cubicBezTo>
                    <a:pt x="3435" y="2767"/>
                    <a:pt x="3587" y="2493"/>
                    <a:pt x="3557" y="2220"/>
                  </a:cubicBezTo>
                  <a:cubicBezTo>
                    <a:pt x="3557" y="1976"/>
                    <a:pt x="3405" y="1733"/>
                    <a:pt x="3253" y="1520"/>
                  </a:cubicBezTo>
                  <a:cubicBezTo>
                    <a:pt x="2858" y="973"/>
                    <a:pt x="2007" y="31"/>
                    <a:pt x="1247" y="1"/>
                  </a:cubicBezTo>
                  <a:cubicBezTo>
                    <a:pt x="1238" y="0"/>
                    <a:pt x="1230" y="0"/>
                    <a:pt x="1221"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29"/>
            <p:cNvSpPr/>
            <p:nvPr/>
          </p:nvSpPr>
          <p:spPr>
            <a:xfrm>
              <a:off x="1789825" y="2109700"/>
              <a:ext cx="98800" cy="88225"/>
            </a:xfrm>
            <a:custGeom>
              <a:rect b="b" l="l" r="r" t="t"/>
              <a:pathLst>
                <a:path extrusionOk="0" h="3529" w="3952">
                  <a:moveTo>
                    <a:pt x="1945" y="549"/>
                  </a:moveTo>
                  <a:lnTo>
                    <a:pt x="1945" y="549"/>
                  </a:lnTo>
                  <a:cubicBezTo>
                    <a:pt x="2432" y="793"/>
                    <a:pt x="2918" y="1340"/>
                    <a:pt x="3283" y="1826"/>
                  </a:cubicBezTo>
                  <a:cubicBezTo>
                    <a:pt x="3404" y="2008"/>
                    <a:pt x="3526" y="2191"/>
                    <a:pt x="3556" y="2434"/>
                  </a:cubicBezTo>
                  <a:cubicBezTo>
                    <a:pt x="3556" y="2586"/>
                    <a:pt x="3465" y="2799"/>
                    <a:pt x="3313" y="2829"/>
                  </a:cubicBezTo>
                  <a:cubicBezTo>
                    <a:pt x="3292" y="2834"/>
                    <a:pt x="3270" y="2837"/>
                    <a:pt x="3248" y="2837"/>
                  </a:cubicBezTo>
                  <a:cubicBezTo>
                    <a:pt x="3028" y="2837"/>
                    <a:pt x="2819" y="2572"/>
                    <a:pt x="2736" y="2434"/>
                  </a:cubicBezTo>
                  <a:cubicBezTo>
                    <a:pt x="2371" y="1856"/>
                    <a:pt x="2067" y="1218"/>
                    <a:pt x="1945" y="549"/>
                  </a:cubicBezTo>
                  <a:close/>
                  <a:moveTo>
                    <a:pt x="1429" y="367"/>
                  </a:moveTo>
                  <a:cubicBezTo>
                    <a:pt x="1489" y="367"/>
                    <a:pt x="1581" y="397"/>
                    <a:pt x="1672" y="428"/>
                  </a:cubicBezTo>
                  <a:cubicBezTo>
                    <a:pt x="1611" y="458"/>
                    <a:pt x="1550" y="549"/>
                    <a:pt x="1550" y="610"/>
                  </a:cubicBezTo>
                  <a:cubicBezTo>
                    <a:pt x="1641" y="1279"/>
                    <a:pt x="1550" y="1978"/>
                    <a:pt x="1368" y="2616"/>
                  </a:cubicBezTo>
                  <a:cubicBezTo>
                    <a:pt x="1277" y="2920"/>
                    <a:pt x="1125" y="3103"/>
                    <a:pt x="973" y="3163"/>
                  </a:cubicBezTo>
                  <a:cubicBezTo>
                    <a:pt x="954" y="3167"/>
                    <a:pt x="935" y="3168"/>
                    <a:pt x="916" y="3168"/>
                  </a:cubicBezTo>
                  <a:cubicBezTo>
                    <a:pt x="753" y="3168"/>
                    <a:pt x="598" y="3056"/>
                    <a:pt x="517" y="2920"/>
                  </a:cubicBezTo>
                  <a:cubicBezTo>
                    <a:pt x="426" y="2738"/>
                    <a:pt x="365" y="2525"/>
                    <a:pt x="395" y="2221"/>
                  </a:cubicBezTo>
                  <a:cubicBezTo>
                    <a:pt x="456" y="1583"/>
                    <a:pt x="790" y="367"/>
                    <a:pt x="1398" y="367"/>
                  </a:cubicBezTo>
                  <a:close/>
                  <a:moveTo>
                    <a:pt x="1376" y="1"/>
                  </a:moveTo>
                  <a:cubicBezTo>
                    <a:pt x="413" y="1"/>
                    <a:pt x="60" y="1624"/>
                    <a:pt x="30" y="2191"/>
                  </a:cubicBezTo>
                  <a:cubicBezTo>
                    <a:pt x="0" y="2586"/>
                    <a:pt x="30" y="2859"/>
                    <a:pt x="182" y="3103"/>
                  </a:cubicBezTo>
                  <a:cubicBezTo>
                    <a:pt x="304" y="3346"/>
                    <a:pt x="578" y="3528"/>
                    <a:pt x="882" y="3528"/>
                  </a:cubicBezTo>
                  <a:lnTo>
                    <a:pt x="1064" y="3528"/>
                  </a:lnTo>
                  <a:cubicBezTo>
                    <a:pt x="1368" y="3437"/>
                    <a:pt x="1581" y="3163"/>
                    <a:pt x="1733" y="2707"/>
                  </a:cubicBezTo>
                  <a:cubicBezTo>
                    <a:pt x="1824" y="2404"/>
                    <a:pt x="1885" y="2100"/>
                    <a:pt x="1915" y="1765"/>
                  </a:cubicBezTo>
                  <a:cubicBezTo>
                    <a:pt x="2067" y="2069"/>
                    <a:pt x="2219" y="2373"/>
                    <a:pt x="2401" y="2647"/>
                  </a:cubicBezTo>
                  <a:cubicBezTo>
                    <a:pt x="2655" y="3027"/>
                    <a:pt x="2950" y="3217"/>
                    <a:pt x="3235" y="3217"/>
                  </a:cubicBezTo>
                  <a:cubicBezTo>
                    <a:pt x="3292" y="3217"/>
                    <a:pt x="3349" y="3209"/>
                    <a:pt x="3404" y="3194"/>
                  </a:cubicBezTo>
                  <a:cubicBezTo>
                    <a:pt x="3769" y="3133"/>
                    <a:pt x="3951" y="2738"/>
                    <a:pt x="3921" y="2404"/>
                  </a:cubicBezTo>
                  <a:cubicBezTo>
                    <a:pt x="3921" y="2069"/>
                    <a:pt x="3739" y="1796"/>
                    <a:pt x="3587" y="1583"/>
                  </a:cubicBezTo>
                  <a:cubicBezTo>
                    <a:pt x="3313" y="1218"/>
                    <a:pt x="2371" y="33"/>
                    <a:pt x="1429" y="2"/>
                  </a:cubicBezTo>
                  <a:cubicBezTo>
                    <a:pt x="1411" y="1"/>
                    <a:pt x="1393" y="1"/>
                    <a:pt x="1376"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9"/>
            <p:cNvSpPr/>
            <p:nvPr/>
          </p:nvSpPr>
          <p:spPr>
            <a:xfrm>
              <a:off x="1820200" y="2229525"/>
              <a:ext cx="83625" cy="70225"/>
            </a:xfrm>
            <a:custGeom>
              <a:rect b="b" l="l" r="r" t="t"/>
              <a:pathLst>
                <a:path extrusionOk="0" h="2809" w="3345">
                  <a:moveTo>
                    <a:pt x="1316" y="0"/>
                  </a:moveTo>
                  <a:cubicBezTo>
                    <a:pt x="454" y="0"/>
                    <a:pt x="148" y="1295"/>
                    <a:pt x="62" y="1987"/>
                  </a:cubicBezTo>
                  <a:cubicBezTo>
                    <a:pt x="31" y="2170"/>
                    <a:pt x="1" y="2352"/>
                    <a:pt x="62" y="2504"/>
                  </a:cubicBezTo>
                  <a:cubicBezTo>
                    <a:pt x="122" y="2656"/>
                    <a:pt x="274" y="2808"/>
                    <a:pt x="457" y="2808"/>
                  </a:cubicBezTo>
                  <a:cubicBezTo>
                    <a:pt x="700" y="2808"/>
                    <a:pt x="852" y="2565"/>
                    <a:pt x="974" y="2352"/>
                  </a:cubicBezTo>
                  <a:cubicBezTo>
                    <a:pt x="1217" y="1805"/>
                    <a:pt x="1369" y="1228"/>
                    <a:pt x="1429" y="650"/>
                  </a:cubicBezTo>
                  <a:cubicBezTo>
                    <a:pt x="1460" y="1167"/>
                    <a:pt x="1642" y="1684"/>
                    <a:pt x="1916" y="2109"/>
                  </a:cubicBezTo>
                  <a:cubicBezTo>
                    <a:pt x="2037" y="2322"/>
                    <a:pt x="2220" y="2504"/>
                    <a:pt x="2433" y="2535"/>
                  </a:cubicBezTo>
                  <a:cubicBezTo>
                    <a:pt x="2462" y="2540"/>
                    <a:pt x="2490" y="2543"/>
                    <a:pt x="2518" y="2543"/>
                  </a:cubicBezTo>
                  <a:cubicBezTo>
                    <a:pt x="2782" y="2543"/>
                    <a:pt x="2988" y="2296"/>
                    <a:pt x="3071" y="2048"/>
                  </a:cubicBezTo>
                  <a:cubicBezTo>
                    <a:pt x="3344" y="1106"/>
                    <a:pt x="2341" y="133"/>
                    <a:pt x="1460" y="12"/>
                  </a:cubicBezTo>
                  <a:cubicBezTo>
                    <a:pt x="1410" y="4"/>
                    <a:pt x="1363" y="0"/>
                    <a:pt x="1316"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29"/>
            <p:cNvSpPr/>
            <p:nvPr/>
          </p:nvSpPr>
          <p:spPr>
            <a:xfrm>
              <a:off x="1815650" y="2224675"/>
              <a:ext cx="88925" cy="79625"/>
            </a:xfrm>
            <a:custGeom>
              <a:rect b="b" l="l" r="r" t="t"/>
              <a:pathLst>
                <a:path extrusionOk="0" h="3185" w="3557">
                  <a:moveTo>
                    <a:pt x="1611" y="388"/>
                  </a:moveTo>
                  <a:cubicBezTo>
                    <a:pt x="2098" y="479"/>
                    <a:pt x="2645" y="844"/>
                    <a:pt x="2918" y="1270"/>
                  </a:cubicBezTo>
                  <a:cubicBezTo>
                    <a:pt x="3040" y="1482"/>
                    <a:pt x="3162" y="1817"/>
                    <a:pt x="3070" y="2181"/>
                  </a:cubicBezTo>
                  <a:cubicBezTo>
                    <a:pt x="3014" y="2352"/>
                    <a:pt x="2850" y="2549"/>
                    <a:pt x="2680" y="2549"/>
                  </a:cubicBezTo>
                  <a:cubicBezTo>
                    <a:pt x="2669" y="2549"/>
                    <a:pt x="2657" y="2548"/>
                    <a:pt x="2645" y="2546"/>
                  </a:cubicBezTo>
                  <a:cubicBezTo>
                    <a:pt x="2523" y="2546"/>
                    <a:pt x="2402" y="2425"/>
                    <a:pt x="2250" y="2212"/>
                  </a:cubicBezTo>
                  <a:cubicBezTo>
                    <a:pt x="2007" y="1786"/>
                    <a:pt x="1824" y="1330"/>
                    <a:pt x="1794" y="814"/>
                  </a:cubicBezTo>
                  <a:cubicBezTo>
                    <a:pt x="1763" y="722"/>
                    <a:pt x="1703" y="662"/>
                    <a:pt x="1581" y="662"/>
                  </a:cubicBezTo>
                  <a:cubicBezTo>
                    <a:pt x="1490" y="662"/>
                    <a:pt x="1429" y="722"/>
                    <a:pt x="1399" y="814"/>
                  </a:cubicBezTo>
                  <a:cubicBezTo>
                    <a:pt x="1368" y="1391"/>
                    <a:pt x="1216" y="1938"/>
                    <a:pt x="973" y="2455"/>
                  </a:cubicBezTo>
                  <a:cubicBezTo>
                    <a:pt x="912" y="2607"/>
                    <a:pt x="791" y="2820"/>
                    <a:pt x="639" y="2820"/>
                  </a:cubicBezTo>
                  <a:cubicBezTo>
                    <a:pt x="548" y="2820"/>
                    <a:pt x="456" y="2729"/>
                    <a:pt x="426" y="2637"/>
                  </a:cubicBezTo>
                  <a:cubicBezTo>
                    <a:pt x="396" y="2516"/>
                    <a:pt x="396" y="2364"/>
                    <a:pt x="426" y="2212"/>
                  </a:cubicBezTo>
                  <a:cubicBezTo>
                    <a:pt x="456" y="1908"/>
                    <a:pt x="639" y="874"/>
                    <a:pt x="1125" y="510"/>
                  </a:cubicBezTo>
                  <a:cubicBezTo>
                    <a:pt x="1247" y="419"/>
                    <a:pt x="1368" y="388"/>
                    <a:pt x="1490" y="388"/>
                  </a:cubicBezTo>
                  <a:close/>
                  <a:moveTo>
                    <a:pt x="1468" y="1"/>
                  </a:moveTo>
                  <a:cubicBezTo>
                    <a:pt x="1264" y="1"/>
                    <a:pt x="1064" y="69"/>
                    <a:pt x="882" y="206"/>
                  </a:cubicBezTo>
                  <a:cubicBezTo>
                    <a:pt x="304" y="662"/>
                    <a:pt x="92" y="1726"/>
                    <a:pt x="31" y="2151"/>
                  </a:cubicBezTo>
                  <a:cubicBezTo>
                    <a:pt x="31" y="2333"/>
                    <a:pt x="0" y="2546"/>
                    <a:pt x="92" y="2759"/>
                  </a:cubicBezTo>
                  <a:cubicBezTo>
                    <a:pt x="183" y="3002"/>
                    <a:pt x="396" y="3185"/>
                    <a:pt x="639" y="3185"/>
                  </a:cubicBezTo>
                  <a:cubicBezTo>
                    <a:pt x="821" y="3185"/>
                    <a:pt x="1095" y="3093"/>
                    <a:pt x="1307" y="2607"/>
                  </a:cubicBezTo>
                  <a:cubicBezTo>
                    <a:pt x="1429" y="2333"/>
                    <a:pt x="1551" y="2060"/>
                    <a:pt x="1611" y="1786"/>
                  </a:cubicBezTo>
                  <a:cubicBezTo>
                    <a:pt x="1703" y="1999"/>
                    <a:pt x="1824" y="2212"/>
                    <a:pt x="1946" y="2425"/>
                  </a:cubicBezTo>
                  <a:cubicBezTo>
                    <a:pt x="2128" y="2729"/>
                    <a:pt x="2341" y="2911"/>
                    <a:pt x="2584" y="2941"/>
                  </a:cubicBezTo>
                  <a:cubicBezTo>
                    <a:pt x="2601" y="2943"/>
                    <a:pt x="2618" y="2943"/>
                    <a:pt x="2634" y="2943"/>
                  </a:cubicBezTo>
                  <a:cubicBezTo>
                    <a:pt x="3007" y="2943"/>
                    <a:pt x="3319" y="2623"/>
                    <a:pt x="3435" y="2303"/>
                  </a:cubicBezTo>
                  <a:cubicBezTo>
                    <a:pt x="3557" y="1878"/>
                    <a:pt x="3466" y="1482"/>
                    <a:pt x="3222" y="1057"/>
                  </a:cubicBezTo>
                  <a:cubicBezTo>
                    <a:pt x="2888" y="540"/>
                    <a:pt x="2280" y="115"/>
                    <a:pt x="1672" y="23"/>
                  </a:cubicBezTo>
                  <a:cubicBezTo>
                    <a:pt x="1604" y="8"/>
                    <a:pt x="1535" y="1"/>
                    <a:pt x="1468"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29"/>
            <p:cNvSpPr/>
            <p:nvPr/>
          </p:nvSpPr>
          <p:spPr>
            <a:xfrm>
              <a:off x="1838450" y="2355175"/>
              <a:ext cx="69925" cy="68500"/>
            </a:xfrm>
            <a:custGeom>
              <a:rect b="b" l="l" r="r" t="t"/>
              <a:pathLst>
                <a:path extrusionOk="0" h="2740" w="2797">
                  <a:moveTo>
                    <a:pt x="1340" y="1"/>
                  </a:moveTo>
                  <a:cubicBezTo>
                    <a:pt x="508" y="1"/>
                    <a:pt x="121" y="1315"/>
                    <a:pt x="31" y="1946"/>
                  </a:cubicBezTo>
                  <a:cubicBezTo>
                    <a:pt x="0" y="2129"/>
                    <a:pt x="0" y="2281"/>
                    <a:pt x="61" y="2433"/>
                  </a:cubicBezTo>
                  <a:cubicBezTo>
                    <a:pt x="122" y="2585"/>
                    <a:pt x="244" y="2737"/>
                    <a:pt x="395" y="2737"/>
                  </a:cubicBezTo>
                  <a:cubicBezTo>
                    <a:pt x="414" y="2739"/>
                    <a:pt x="431" y="2740"/>
                    <a:pt x="449" y="2740"/>
                  </a:cubicBezTo>
                  <a:cubicBezTo>
                    <a:pt x="665" y="2740"/>
                    <a:pt x="830" y="2571"/>
                    <a:pt x="943" y="2402"/>
                  </a:cubicBezTo>
                  <a:cubicBezTo>
                    <a:pt x="1307" y="1855"/>
                    <a:pt x="1490" y="1186"/>
                    <a:pt x="1490" y="548"/>
                  </a:cubicBezTo>
                  <a:cubicBezTo>
                    <a:pt x="1520" y="1126"/>
                    <a:pt x="1703" y="1734"/>
                    <a:pt x="2037" y="2220"/>
                  </a:cubicBezTo>
                  <a:cubicBezTo>
                    <a:pt x="2116" y="2378"/>
                    <a:pt x="2263" y="2536"/>
                    <a:pt x="2420" y="2536"/>
                  </a:cubicBezTo>
                  <a:cubicBezTo>
                    <a:pt x="2444" y="2536"/>
                    <a:pt x="2468" y="2532"/>
                    <a:pt x="2493" y="2524"/>
                  </a:cubicBezTo>
                  <a:cubicBezTo>
                    <a:pt x="2614" y="2524"/>
                    <a:pt x="2736" y="2402"/>
                    <a:pt x="2766" y="2250"/>
                  </a:cubicBezTo>
                  <a:cubicBezTo>
                    <a:pt x="2797" y="2129"/>
                    <a:pt x="2766" y="2007"/>
                    <a:pt x="2766" y="1886"/>
                  </a:cubicBezTo>
                  <a:cubicBezTo>
                    <a:pt x="2645" y="1217"/>
                    <a:pt x="2189" y="31"/>
                    <a:pt x="1368" y="1"/>
                  </a:cubicBezTo>
                  <a:cubicBezTo>
                    <a:pt x="1359" y="1"/>
                    <a:pt x="1349" y="1"/>
                    <a:pt x="1340"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9"/>
            <p:cNvSpPr/>
            <p:nvPr/>
          </p:nvSpPr>
          <p:spPr>
            <a:xfrm>
              <a:off x="1833875" y="2350575"/>
              <a:ext cx="79075" cy="78350"/>
            </a:xfrm>
            <a:custGeom>
              <a:rect b="b" l="l" r="r" t="t"/>
              <a:pathLst>
                <a:path extrusionOk="0" h="3134" w="3163">
                  <a:moveTo>
                    <a:pt x="1551" y="367"/>
                  </a:moveTo>
                  <a:cubicBezTo>
                    <a:pt x="2189" y="398"/>
                    <a:pt x="2645" y="1431"/>
                    <a:pt x="2737" y="2100"/>
                  </a:cubicBezTo>
                  <a:cubicBezTo>
                    <a:pt x="2767" y="2191"/>
                    <a:pt x="2797" y="2313"/>
                    <a:pt x="2767" y="2404"/>
                  </a:cubicBezTo>
                  <a:cubicBezTo>
                    <a:pt x="2737" y="2465"/>
                    <a:pt x="2706" y="2525"/>
                    <a:pt x="2645" y="2525"/>
                  </a:cubicBezTo>
                  <a:cubicBezTo>
                    <a:pt x="2636" y="2529"/>
                    <a:pt x="2626" y="2530"/>
                    <a:pt x="2616" y="2530"/>
                  </a:cubicBezTo>
                  <a:cubicBezTo>
                    <a:pt x="2529" y="2530"/>
                    <a:pt x="2426" y="2421"/>
                    <a:pt x="2372" y="2313"/>
                  </a:cubicBezTo>
                  <a:cubicBezTo>
                    <a:pt x="2068" y="1857"/>
                    <a:pt x="1886" y="1279"/>
                    <a:pt x="1855" y="702"/>
                  </a:cubicBezTo>
                  <a:cubicBezTo>
                    <a:pt x="1855" y="611"/>
                    <a:pt x="1794" y="519"/>
                    <a:pt x="1673" y="519"/>
                  </a:cubicBezTo>
                  <a:cubicBezTo>
                    <a:pt x="1582" y="519"/>
                    <a:pt x="1490" y="611"/>
                    <a:pt x="1490" y="732"/>
                  </a:cubicBezTo>
                  <a:cubicBezTo>
                    <a:pt x="1490" y="1340"/>
                    <a:pt x="1308" y="1978"/>
                    <a:pt x="974" y="2465"/>
                  </a:cubicBezTo>
                  <a:cubicBezTo>
                    <a:pt x="889" y="2577"/>
                    <a:pt x="779" y="2742"/>
                    <a:pt x="643" y="2742"/>
                  </a:cubicBezTo>
                  <a:cubicBezTo>
                    <a:pt x="632" y="2742"/>
                    <a:pt x="620" y="2741"/>
                    <a:pt x="609" y="2738"/>
                  </a:cubicBezTo>
                  <a:cubicBezTo>
                    <a:pt x="518" y="2738"/>
                    <a:pt x="457" y="2677"/>
                    <a:pt x="427" y="2556"/>
                  </a:cubicBezTo>
                  <a:cubicBezTo>
                    <a:pt x="366" y="2434"/>
                    <a:pt x="396" y="2282"/>
                    <a:pt x="396" y="2161"/>
                  </a:cubicBezTo>
                  <a:cubicBezTo>
                    <a:pt x="487" y="1583"/>
                    <a:pt x="852" y="367"/>
                    <a:pt x="1551" y="367"/>
                  </a:cubicBezTo>
                  <a:close/>
                  <a:moveTo>
                    <a:pt x="1491" y="1"/>
                  </a:moveTo>
                  <a:cubicBezTo>
                    <a:pt x="560" y="1"/>
                    <a:pt x="121" y="1386"/>
                    <a:pt x="31" y="2100"/>
                  </a:cubicBezTo>
                  <a:cubicBezTo>
                    <a:pt x="1" y="2282"/>
                    <a:pt x="1" y="2495"/>
                    <a:pt x="62" y="2677"/>
                  </a:cubicBezTo>
                  <a:cubicBezTo>
                    <a:pt x="153" y="2921"/>
                    <a:pt x="335" y="3103"/>
                    <a:pt x="578" y="3133"/>
                  </a:cubicBezTo>
                  <a:lnTo>
                    <a:pt x="639" y="3133"/>
                  </a:lnTo>
                  <a:cubicBezTo>
                    <a:pt x="791" y="3133"/>
                    <a:pt x="1034" y="3042"/>
                    <a:pt x="1278" y="2677"/>
                  </a:cubicBezTo>
                  <a:cubicBezTo>
                    <a:pt x="1460" y="2434"/>
                    <a:pt x="1612" y="2130"/>
                    <a:pt x="1703" y="1826"/>
                  </a:cubicBezTo>
                  <a:cubicBezTo>
                    <a:pt x="1794" y="2070"/>
                    <a:pt x="1916" y="2313"/>
                    <a:pt x="2037" y="2525"/>
                  </a:cubicBezTo>
                  <a:cubicBezTo>
                    <a:pt x="2229" y="2799"/>
                    <a:pt x="2446" y="2925"/>
                    <a:pt x="2642" y="2925"/>
                  </a:cubicBezTo>
                  <a:cubicBezTo>
                    <a:pt x="2664" y="2925"/>
                    <a:pt x="2685" y="2924"/>
                    <a:pt x="2706" y="2921"/>
                  </a:cubicBezTo>
                  <a:cubicBezTo>
                    <a:pt x="2919" y="2860"/>
                    <a:pt x="3071" y="2708"/>
                    <a:pt x="3132" y="2495"/>
                  </a:cubicBezTo>
                  <a:cubicBezTo>
                    <a:pt x="3162" y="2343"/>
                    <a:pt x="3162" y="2161"/>
                    <a:pt x="3132" y="2009"/>
                  </a:cubicBezTo>
                  <a:cubicBezTo>
                    <a:pt x="3010" y="1340"/>
                    <a:pt x="2524" y="33"/>
                    <a:pt x="1551" y="3"/>
                  </a:cubicBezTo>
                  <a:cubicBezTo>
                    <a:pt x="1531" y="1"/>
                    <a:pt x="1511" y="1"/>
                    <a:pt x="1491"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29"/>
            <p:cNvSpPr/>
            <p:nvPr/>
          </p:nvSpPr>
          <p:spPr>
            <a:xfrm>
              <a:off x="1814900" y="2463525"/>
              <a:ext cx="86650" cy="65800"/>
            </a:xfrm>
            <a:custGeom>
              <a:rect b="b" l="l" r="r" t="t"/>
              <a:pathLst>
                <a:path extrusionOk="0" h="2632" w="3466">
                  <a:moveTo>
                    <a:pt x="1833" y="1"/>
                  </a:moveTo>
                  <a:cubicBezTo>
                    <a:pt x="1040" y="1"/>
                    <a:pt x="450" y="940"/>
                    <a:pt x="152" y="1564"/>
                  </a:cubicBezTo>
                  <a:cubicBezTo>
                    <a:pt x="91" y="1746"/>
                    <a:pt x="0" y="1989"/>
                    <a:pt x="122" y="2141"/>
                  </a:cubicBezTo>
                  <a:cubicBezTo>
                    <a:pt x="213" y="2263"/>
                    <a:pt x="365" y="2293"/>
                    <a:pt x="517" y="2293"/>
                  </a:cubicBezTo>
                  <a:cubicBezTo>
                    <a:pt x="638" y="2263"/>
                    <a:pt x="790" y="2202"/>
                    <a:pt x="882" y="2141"/>
                  </a:cubicBezTo>
                  <a:cubicBezTo>
                    <a:pt x="1550" y="1685"/>
                    <a:pt x="1915" y="895"/>
                    <a:pt x="2249" y="166"/>
                  </a:cubicBezTo>
                  <a:lnTo>
                    <a:pt x="2249" y="166"/>
                  </a:lnTo>
                  <a:cubicBezTo>
                    <a:pt x="2097" y="804"/>
                    <a:pt x="2128" y="1473"/>
                    <a:pt x="2280" y="2080"/>
                  </a:cubicBezTo>
                  <a:cubicBezTo>
                    <a:pt x="2341" y="2324"/>
                    <a:pt x="2462" y="2597"/>
                    <a:pt x="2736" y="2628"/>
                  </a:cubicBezTo>
                  <a:cubicBezTo>
                    <a:pt x="2749" y="2630"/>
                    <a:pt x="2762" y="2632"/>
                    <a:pt x="2776" y="2632"/>
                  </a:cubicBezTo>
                  <a:cubicBezTo>
                    <a:pt x="2919" y="2632"/>
                    <a:pt x="3078" y="2493"/>
                    <a:pt x="3161" y="2354"/>
                  </a:cubicBezTo>
                  <a:cubicBezTo>
                    <a:pt x="3465" y="1625"/>
                    <a:pt x="2888" y="257"/>
                    <a:pt x="2128" y="44"/>
                  </a:cubicBezTo>
                  <a:cubicBezTo>
                    <a:pt x="2027" y="15"/>
                    <a:pt x="1928" y="1"/>
                    <a:pt x="1833"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29"/>
            <p:cNvSpPr/>
            <p:nvPr/>
          </p:nvSpPr>
          <p:spPr>
            <a:xfrm>
              <a:off x="1811100" y="2458650"/>
              <a:ext cx="91200" cy="75125"/>
            </a:xfrm>
            <a:custGeom>
              <a:rect b="b" l="l" r="r" t="t"/>
              <a:pathLst>
                <a:path extrusionOk="0" h="3005" w="3648">
                  <a:moveTo>
                    <a:pt x="2158" y="391"/>
                  </a:moveTo>
                  <a:cubicBezTo>
                    <a:pt x="1885" y="1029"/>
                    <a:pt x="1550" y="1759"/>
                    <a:pt x="942" y="2154"/>
                  </a:cubicBezTo>
                  <a:cubicBezTo>
                    <a:pt x="821" y="2245"/>
                    <a:pt x="730" y="2275"/>
                    <a:pt x="638" y="2306"/>
                  </a:cubicBezTo>
                  <a:cubicBezTo>
                    <a:pt x="547" y="2306"/>
                    <a:pt x="486" y="2275"/>
                    <a:pt x="426" y="2245"/>
                  </a:cubicBezTo>
                  <a:cubicBezTo>
                    <a:pt x="365" y="2154"/>
                    <a:pt x="426" y="1972"/>
                    <a:pt x="486" y="1850"/>
                  </a:cubicBezTo>
                  <a:cubicBezTo>
                    <a:pt x="608" y="1576"/>
                    <a:pt x="1186" y="391"/>
                    <a:pt x="1976" y="391"/>
                  </a:cubicBezTo>
                  <a:close/>
                  <a:moveTo>
                    <a:pt x="2553" y="604"/>
                  </a:moveTo>
                  <a:lnTo>
                    <a:pt x="2553" y="604"/>
                  </a:lnTo>
                  <a:cubicBezTo>
                    <a:pt x="2705" y="756"/>
                    <a:pt x="2888" y="968"/>
                    <a:pt x="3009" y="1242"/>
                  </a:cubicBezTo>
                  <a:cubicBezTo>
                    <a:pt x="3222" y="1698"/>
                    <a:pt x="3252" y="2184"/>
                    <a:pt x="3131" y="2458"/>
                  </a:cubicBezTo>
                  <a:cubicBezTo>
                    <a:pt x="3070" y="2549"/>
                    <a:pt x="2979" y="2640"/>
                    <a:pt x="2888" y="2640"/>
                  </a:cubicBezTo>
                  <a:cubicBezTo>
                    <a:pt x="2736" y="2610"/>
                    <a:pt x="2645" y="2336"/>
                    <a:pt x="2614" y="2245"/>
                  </a:cubicBezTo>
                  <a:cubicBezTo>
                    <a:pt x="2493" y="1698"/>
                    <a:pt x="2462" y="1151"/>
                    <a:pt x="2553" y="604"/>
                  </a:cubicBezTo>
                  <a:close/>
                  <a:moveTo>
                    <a:pt x="1950" y="1"/>
                  </a:moveTo>
                  <a:cubicBezTo>
                    <a:pt x="971" y="1"/>
                    <a:pt x="342" y="1263"/>
                    <a:pt x="152" y="1698"/>
                  </a:cubicBezTo>
                  <a:cubicBezTo>
                    <a:pt x="0" y="2002"/>
                    <a:pt x="0" y="2275"/>
                    <a:pt x="122" y="2458"/>
                  </a:cubicBezTo>
                  <a:cubicBezTo>
                    <a:pt x="228" y="2590"/>
                    <a:pt x="403" y="2676"/>
                    <a:pt x="587" y="2676"/>
                  </a:cubicBezTo>
                  <a:cubicBezTo>
                    <a:pt x="614" y="2676"/>
                    <a:pt x="641" y="2675"/>
                    <a:pt x="669" y="2671"/>
                  </a:cubicBezTo>
                  <a:cubicBezTo>
                    <a:pt x="882" y="2640"/>
                    <a:pt x="1034" y="2549"/>
                    <a:pt x="1155" y="2488"/>
                  </a:cubicBezTo>
                  <a:cubicBezTo>
                    <a:pt x="1581" y="2184"/>
                    <a:pt x="1885" y="1789"/>
                    <a:pt x="2128" y="1364"/>
                  </a:cubicBezTo>
                  <a:cubicBezTo>
                    <a:pt x="2128" y="1698"/>
                    <a:pt x="2158" y="2002"/>
                    <a:pt x="2249" y="2336"/>
                  </a:cubicBezTo>
                  <a:cubicBezTo>
                    <a:pt x="2341" y="2731"/>
                    <a:pt x="2553" y="2975"/>
                    <a:pt x="2857" y="3005"/>
                  </a:cubicBezTo>
                  <a:lnTo>
                    <a:pt x="2918" y="3005"/>
                  </a:lnTo>
                  <a:cubicBezTo>
                    <a:pt x="3131" y="3005"/>
                    <a:pt x="3374" y="2853"/>
                    <a:pt x="3465" y="2610"/>
                  </a:cubicBezTo>
                  <a:cubicBezTo>
                    <a:pt x="3648" y="2215"/>
                    <a:pt x="3587" y="1637"/>
                    <a:pt x="3344" y="1090"/>
                  </a:cubicBezTo>
                  <a:cubicBezTo>
                    <a:pt x="3100" y="543"/>
                    <a:pt x="2736" y="178"/>
                    <a:pt x="2310" y="57"/>
                  </a:cubicBezTo>
                  <a:cubicBezTo>
                    <a:pt x="2185" y="18"/>
                    <a:pt x="2065" y="1"/>
                    <a:pt x="1950"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29"/>
            <p:cNvSpPr/>
            <p:nvPr/>
          </p:nvSpPr>
          <p:spPr>
            <a:xfrm>
              <a:off x="1770050" y="1881775"/>
              <a:ext cx="96525" cy="81325"/>
            </a:xfrm>
            <a:custGeom>
              <a:rect b="b" l="l" r="r" t="t"/>
              <a:pathLst>
                <a:path extrusionOk="0" h="3253" w="3861">
                  <a:moveTo>
                    <a:pt x="2341" y="1"/>
                  </a:moveTo>
                  <a:cubicBezTo>
                    <a:pt x="2324" y="46"/>
                    <a:pt x="2306" y="92"/>
                    <a:pt x="2288" y="138"/>
                  </a:cubicBezTo>
                  <a:lnTo>
                    <a:pt x="2288" y="138"/>
                  </a:lnTo>
                  <a:cubicBezTo>
                    <a:pt x="2292" y="138"/>
                    <a:pt x="2295" y="138"/>
                    <a:pt x="2299" y="139"/>
                  </a:cubicBezTo>
                  <a:lnTo>
                    <a:pt x="2299" y="139"/>
                  </a:lnTo>
                  <a:cubicBezTo>
                    <a:pt x="2312" y="92"/>
                    <a:pt x="2326" y="46"/>
                    <a:pt x="2341" y="1"/>
                  </a:cubicBezTo>
                  <a:close/>
                  <a:moveTo>
                    <a:pt x="2235" y="135"/>
                  </a:moveTo>
                  <a:cubicBezTo>
                    <a:pt x="1805" y="135"/>
                    <a:pt x="1306" y="605"/>
                    <a:pt x="1004" y="852"/>
                  </a:cubicBezTo>
                  <a:cubicBezTo>
                    <a:pt x="609" y="1216"/>
                    <a:pt x="244" y="1642"/>
                    <a:pt x="92" y="2159"/>
                  </a:cubicBezTo>
                  <a:cubicBezTo>
                    <a:pt x="31" y="2402"/>
                    <a:pt x="1" y="2675"/>
                    <a:pt x="214" y="2827"/>
                  </a:cubicBezTo>
                  <a:cubicBezTo>
                    <a:pt x="268" y="2866"/>
                    <a:pt x="329" y="2883"/>
                    <a:pt x="392" y="2883"/>
                  </a:cubicBezTo>
                  <a:cubicBezTo>
                    <a:pt x="575" y="2883"/>
                    <a:pt x="777" y="2742"/>
                    <a:pt x="913" y="2584"/>
                  </a:cubicBezTo>
                  <a:cubicBezTo>
                    <a:pt x="1578" y="1919"/>
                    <a:pt x="1940" y="1034"/>
                    <a:pt x="2288" y="138"/>
                  </a:cubicBezTo>
                  <a:lnTo>
                    <a:pt x="2288" y="138"/>
                  </a:lnTo>
                  <a:cubicBezTo>
                    <a:pt x="2271" y="136"/>
                    <a:pt x="2253" y="135"/>
                    <a:pt x="2235" y="135"/>
                  </a:cubicBezTo>
                  <a:close/>
                  <a:moveTo>
                    <a:pt x="2299" y="139"/>
                  </a:moveTo>
                  <a:cubicBezTo>
                    <a:pt x="2050" y="1018"/>
                    <a:pt x="2185" y="2016"/>
                    <a:pt x="2676" y="2767"/>
                  </a:cubicBezTo>
                  <a:cubicBezTo>
                    <a:pt x="2828" y="3020"/>
                    <a:pt x="3085" y="3252"/>
                    <a:pt x="3343" y="3252"/>
                  </a:cubicBezTo>
                  <a:cubicBezTo>
                    <a:pt x="3394" y="3252"/>
                    <a:pt x="3446" y="3243"/>
                    <a:pt x="3496" y="3223"/>
                  </a:cubicBezTo>
                  <a:cubicBezTo>
                    <a:pt x="3770" y="3131"/>
                    <a:pt x="3861" y="2827"/>
                    <a:pt x="3861" y="2554"/>
                  </a:cubicBezTo>
                  <a:cubicBezTo>
                    <a:pt x="3861" y="2067"/>
                    <a:pt x="3679" y="1612"/>
                    <a:pt x="3405" y="1216"/>
                  </a:cubicBezTo>
                  <a:cubicBezTo>
                    <a:pt x="3192" y="882"/>
                    <a:pt x="2767" y="244"/>
                    <a:pt x="2372" y="153"/>
                  </a:cubicBezTo>
                  <a:cubicBezTo>
                    <a:pt x="2348" y="146"/>
                    <a:pt x="2323" y="142"/>
                    <a:pt x="2299" y="139"/>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9"/>
            <p:cNvSpPr/>
            <p:nvPr/>
          </p:nvSpPr>
          <p:spPr>
            <a:xfrm>
              <a:off x="1765500" y="1877375"/>
              <a:ext cx="105650" cy="90300"/>
            </a:xfrm>
            <a:custGeom>
              <a:rect b="b" l="l" r="r" t="t"/>
              <a:pathLst>
                <a:path extrusionOk="0" h="3612" w="4226">
                  <a:moveTo>
                    <a:pt x="2189" y="541"/>
                  </a:moveTo>
                  <a:lnTo>
                    <a:pt x="2189" y="541"/>
                  </a:lnTo>
                  <a:cubicBezTo>
                    <a:pt x="1885" y="1271"/>
                    <a:pt x="1520" y="2061"/>
                    <a:pt x="973" y="2639"/>
                  </a:cubicBezTo>
                  <a:cubicBezTo>
                    <a:pt x="848" y="2763"/>
                    <a:pt x="683" y="2867"/>
                    <a:pt x="560" y="2867"/>
                  </a:cubicBezTo>
                  <a:cubicBezTo>
                    <a:pt x="533" y="2867"/>
                    <a:pt x="509" y="2862"/>
                    <a:pt x="487" y="2851"/>
                  </a:cubicBezTo>
                  <a:cubicBezTo>
                    <a:pt x="396" y="2760"/>
                    <a:pt x="396" y="2578"/>
                    <a:pt x="456" y="2395"/>
                  </a:cubicBezTo>
                  <a:cubicBezTo>
                    <a:pt x="578" y="1970"/>
                    <a:pt x="882" y="1544"/>
                    <a:pt x="1307" y="1180"/>
                  </a:cubicBezTo>
                  <a:lnTo>
                    <a:pt x="1399" y="1088"/>
                  </a:lnTo>
                  <a:cubicBezTo>
                    <a:pt x="1581" y="936"/>
                    <a:pt x="1915" y="663"/>
                    <a:pt x="2189" y="541"/>
                  </a:cubicBezTo>
                  <a:close/>
                  <a:moveTo>
                    <a:pt x="2614" y="572"/>
                  </a:moveTo>
                  <a:lnTo>
                    <a:pt x="2614" y="572"/>
                  </a:lnTo>
                  <a:cubicBezTo>
                    <a:pt x="2918" y="724"/>
                    <a:pt x="3253" y="1210"/>
                    <a:pt x="3435" y="1484"/>
                  </a:cubicBezTo>
                  <a:cubicBezTo>
                    <a:pt x="3709" y="1909"/>
                    <a:pt x="3861" y="2335"/>
                    <a:pt x="3830" y="2730"/>
                  </a:cubicBezTo>
                  <a:cubicBezTo>
                    <a:pt x="3830" y="2912"/>
                    <a:pt x="3769" y="3155"/>
                    <a:pt x="3617" y="3216"/>
                  </a:cubicBezTo>
                  <a:cubicBezTo>
                    <a:pt x="3588" y="3231"/>
                    <a:pt x="3556" y="3238"/>
                    <a:pt x="3523" y="3238"/>
                  </a:cubicBezTo>
                  <a:cubicBezTo>
                    <a:pt x="3350" y="3238"/>
                    <a:pt x="3137" y="3055"/>
                    <a:pt x="3010" y="2851"/>
                  </a:cubicBezTo>
                  <a:cubicBezTo>
                    <a:pt x="2614" y="2183"/>
                    <a:pt x="2462" y="1332"/>
                    <a:pt x="2614" y="572"/>
                  </a:cubicBezTo>
                  <a:close/>
                  <a:moveTo>
                    <a:pt x="2520" y="0"/>
                  </a:moveTo>
                  <a:cubicBezTo>
                    <a:pt x="2447" y="0"/>
                    <a:pt x="2393" y="50"/>
                    <a:pt x="2371" y="116"/>
                  </a:cubicBezTo>
                  <a:cubicBezTo>
                    <a:pt x="1915" y="146"/>
                    <a:pt x="1459" y="541"/>
                    <a:pt x="1155" y="815"/>
                  </a:cubicBezTo>
                  <a:lnTo>
                    <a:pt x="1064" y="876"/>
                  </a:lnTo>
                  <a:cubicBezTo>
                    <a:pt x="578" y="1301"/>
                    <a:pt x="244" y="1788"/>
                    <a:pt x="92" y="2274"/>
                  </a:cubicBezTo>
                  <a:cubicBezTo>
                    <a:pt x="0" y="2578"/>
                    <a:pt x="0" y="2973"/>
                    <a:pt x="274" y="3155"/>
                  </a:cubicBezTo>
                  <a:cubicBezTo>
                    <a:pt x="367" y="3217"/>
                    <a:pt x="470" y="3248"/>
                    <a:pt x="580" y="3248"/>
                  </a:cubicBezTo>
                  <a:cubicBezTo>
                    <a:pt x="792" y="3248"/>
                    <a:pt x="1026" y="3133"/>
                    <a:pt x="1247" y="2912"/>
                  </a:cubicBezTo>
                  <a:cubicBezTo>
                    <a:pt x="1642" y="2487"/>
                    <a:pt x="1946" y="2000"/>
                    <a:pt x="2189" y="1484"/>
                  </a:cubicBezTo>
                  <a:cubicBezTo>
                    <a:pt x="2219" y="2031"/>
                    <a:pt x="2402" y="2578"/>
                    <a:pt x="2706" y="3064"/>
                  </a:cubicBezTo>
                  <a:cubicBezTo>
                    <a:pt x="2888" y="3338"/>
                    <a:pt x="3192" y="3611"/>
                    <a:pt x="3526" y="3611"/>
                  </a:cubicBezTo>
                  <a:cubicBezTo>
                    <a:pt x="3617" y="3611"/>
                    <a:pt x="3678" y="3611"/>
                    <a:pt x="3769" y="3581"/>
                  </a:cubicBezTo>
                  <a:cubicBezTo>
                    <a:pt x="4043" y="3459"/>
                    <a:pt x="4225" y="3125"/>
                    <a:pt x="4225" y="2730"/>
                  </a:cubicBezTo>
                  <a:cubicBezTo>
                    <a:pt x="4225" y="2243"/>
                    <a:pt x="4073" y="1757"/>
                    <a:pt x="3739" y="1240"/>
                  </a:cubicBezTo>
                  <a:cubicBezTo>
                    <a:pt x="3496" y="906"/>
                    <a:pt x="3162" y="359"/>
                    <a:pt x="2736" y="177"/>
                  </a:cubicBezTo>
                  <a:cubicBezTo>
                    <a:pt x="2736" y="116"/>
                    <a:pt x="2675" y="25"/>
                    <a:pt x="2614" y="25"/>
                  </a:cubicBezTo>
                  <a:cubicBezTo>
                    <a:pt x="2580" y="8"/>
                    <a:pt x="2549" y="0"/>
                    <a:pt x="2520"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9"/>
            <p:cNvSpPr/>
            <p:nvPr/>
          </p:nvSpPr>
          <p:spPr>
            <a:xfrm>
              <a:off x="1778425" y="1770075"/>
              <a:ext cx="93475" cy="65375"/>
            </a:xfrm>
            <a:custGeom>
              <a:rect b="b" l="l" r="r" t="t"/>
              <a:pathLst>
                <a:path extrusionOk="0" h="2615" w="3739">
                  <a:moveTo>
                    <a:pt x="2553" y="0"/>
                  </a:moveTo>
                  <a:lnTo>
                    <a:pt x="2553" y="0"/>
                  </a:lnTo>
                  <a:cubicBezTo>
                    <a:pt x="2545" y="15"/>
                    <a:pt x="2537" y="30"/>
                    <a:pt x="2529" y="45"/>
                  </a:cubicBezTo>
                  <a:lnTo>
                    <a:pt x="2529" y="45"/>
                  </a:lnTo>
                  <a:cubicBezTo>
                    <a:pt x="2533" y="45"/>
                    <a:pt x="2536" y="46"/>
                    <a:pt x="2539" y="46"/>
                  </a:cubicBezTo>
                  <a:lnTo>
                    <a:pt x="2539" y="46"/>
                  </a:lnTo>
                  <a:cubicBezTo>
                    <a:pt x="2544" y="31"/>
                    <a:pt x="2548" y="16"/>
                    <a:pt x="2553" y="0"/>
                  </a:cubicBezTo>
                  <a:close/>
                  <a:moveTo>
                    <a:pt x="2449" y="41"/>
                  </a:moveTo>
                  <a:cubicBezTo>
                    <a:pt x="2334" y="41"/>
                    <a:pt x="2207" y="66"/>
                    <a:pt x="2067" y="122"/>
                  </a:cubicBezTo>
                  <a:cubicBezTo>
                    <a:pt x="1216" y="426"/>
                    <a:pt x="517" y="1125"/>
                    <a:pt x="122" y="1915"/>
                  </a:cubicBezTo>
                  <a:cubicBezTo>
                    <a:pt x="61" y="2037"/>
                    <a:pt x="0" y="2159"/>
                    <a:pt x="30" y="2280"/>
                  </a:cubicBezTo>
                  <a:cubicBezTo>
                    <a:pt x="84" y="2439"/>
                    <a:pt x="229" y="2529"/>
                    <a:pt x="387" y="2529"/>
                  </a:cubicBezTo>
                  <a:cubicBezTo>
                    <a:pt x="410" y="2529"/>
                    <a:pt x="433" y="2527"/>
                    <a:pt x="456" y="2523"/>
                  </a:cubicBezTo>
                  <a:cubicBezTo>
                    <a:pt x="638" y="2523"/>
                    <a:pt x="790" y="2402"/>
                    <a:pt x="912" y="2311"/>
                  </a:cubicBezTo>
                  <a:cubicBezTo>
                    <a:pt x="1629" y="1713"/>
                    <a:pt x="2081" y="881"/>
                    <a:pt x="2529" y="45"/>
                  </a:cubicBezTo>
                  <a:lnTo>
                    <a:pt x="2529" y="45"/>
                  </a:lnTo>
                  <a:cubicBezTo>
                    <a:pt x="2503" y="42"/>
                    <a:pt x="2476" y="41"/>
                    <a:pt x="2449" y="41"/>
                  </a:cubicBezTo>
                  <a:close/>
                  <a:moveTo>
                    <a:pt x="2539" y="46"/>
                  </a:moveTo>
                  <a:cubicBezTo>
                    <a:pt x="2342" y="701"/>
                    <a:pt x="2376" y="1383"/>
                    <a:pt x="2584" y="2007"/>
                  </a:cubicBezTo>
                  <a:cubicBezTo>
                    <a:pt x="2705" y="2311"/>
                    <a:pt x="2918" y="2614"/>
                    <a:pt x="3222" y="2614"/>
                  </a:cubicBezTo>
                  <a:cubicBezTo>
                    <a:pt x="3465" y="2584"/>
                    <a:pt x="3648" y="2371"/>
                    <a:pt x="3708" y="2128"/>
                  </a:cubicBezTo>
                  <a:cubicBezTo>
                    <a:pt x="3739" y="1915"/>
                    <a:pt x="3678" y="1672"/>
                    <a:pt x="3587" y="1429"/>
                  </a:cubicBezTo>
                  <a:cubicBezTo>
                    <a:pt x="3391" y="841"/>
                    <a:pt x="3116" y="115"/>
                    <a:pt x="2539" y="46"/>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29"/>
            <p:cNvSpPr/>
            <p:nvPr/>
          </p:nvSpPr>
          <p:spPr>
            <a:xfrm>
              <a:off x="1773100" y="1765700"/>
              <a:ext cx="103375" cy="74300"/>
            </a:xfrm>
            <a:custGeom>
              <a:rect b="b" l="l" r="r" t="t"/>
              <a:pathLst>
                <a:path extrusionOk="0" h="2972" w="4135">
                  <a:moveTo>
                    <a:pt x="2402" y="449"/>
                  </a:moveTo>
                  <a:cubicBezTo>
                    <a:pt x="2037" y="1118"/>
                    <a:pt x="1611" y="1817"/>
                    <a:pt x="1003" y="2334"/>
                  </a:cubicBezTo>
                  <a:cubicBezTo>
                    <a:pt x="912" y="2425"/>
                    <a:pt x="760" y="2516"/>
                    <a:pt x="639" y="2516"/>
                  </a:cubicBezTo>
                  <a:cubicBezTo>
                    <a:pt x="547" y="2516"/>
                    <a:pt x="456" y="2486"/>
                    <a:pt x="426" y="2425"/>
                  </a:cubicBezTo>
                  <a:cubicBezTo>
                    <a:pt x="395" y="2364"/>
                    <a:pt x="456" y="2242"/>
                    <a:pt x="487" y="2182"/>
                  </a:cubicBezTo>
                  <a:cubicBezTo>
                    <a:pt x="882" y="1391"/>
                    <a:pt x="1581" y="753"/>
                    <a:pt x="2341" y="449"/>
                  </a:cubicBezTo>
                  <a:close/>
                  <a:moveTo>
                    <a:pt x="2888" y="449"/>
                  </a:moveTo>
                  <a:lnTo>
                    <a:pt x="2888" y="449"/>
                  </a:lnTo>
                  <a:cubicBezTo>
                    <a:pt x="3283" y="631"/>
                    <a:pt x="3496" y="1270"/>
                    <a:pt x="3617" y="1695"/>
                  </a:cubicBezTo>
                  <a:cubicBezTo>
                    <a:pt x="3709" y="1878"/>
                    <a:pt x="3769" y="2090"/>
                    <a:pt x="3709" y="2273"/>
                  </a:cubicBezTo>
                  <a:cubicBezTo>
                    <a:pt x="3678" y="2425"/>
                    <a:pt x="3587" y="2577"/>
                    <a:pt x="3435" y="2607"/>
                  </a:cubicBezTo>
                  <a:cubicBezTo>
                    <a:pt x="3222" y="2607"/>
                    <a:pt x="3070" y="2334"/>
                    <a:pt x="2979" y="2121"/>
                  </a:cubicBezTo>
                  <a:cubicBezTo>
                    <a:pt x="2797" y="1574"/>
                    <a:pt x="2766" y="996"/>
                    <a:pt x="2888" y="449"/>
                  </a:cubicBezTo>
                  <a:close/>
                  <a:moveTo>
                    <a:pt x="2740" y="1"/>
                  </a:moveTo>
                  <a:cubicBezTo>
                    <a:pt x="2713" y="1"/>
                    <a:pt x="2690" y="8"/>
                    <a:pt x="2675" y="23"/>
                  </a:cubicBezTo>
                  <a:cubicBezTo>
                    <a:pt x="2523" y="23"/>
                    <a:pt x="2371" y="54"/>
                    <a:pt x="2219" y="115"/>
                  </a:cubicBezTo>
                  <a:cubicBezTo>
                    <a:pt x="1368" y="419"/>
                    <a:pt x="578" y="1148"/>
                    <a:pt x="152" y="1999"/>
                  </a:cubicBezTo>
                  <a:cubicBezTo>
                    <a:pt x="61" y="2151"/>
                    <a:pt x="0" y="2334"/>
                    <a:pt x="61" y="2516"/>
                  </a:cubicBezTo>
                  <a:cubicBezTo>
                    <a:pt x="143" y="2762"/>
                    <a:pt x="398" y="2885"/>
                    <a:pt x="625" y="2885"/>
                  </a:cubicBezTo>
                  <a:cubicBezTo>
                    <a:pt x="650" y="2885"/>
                    <a:pt x="675" y="2884"/>
                    <a:pt x="699" y="2881"/>
                  </a:cubicBezTo>
                  <a:cubicBezTo>
                    <a:pt x="912" y="2881"/>
                    <a:pt x="1095" y="2729"/>
                    <a:pt x="1247" y="2607"/>
                  </a:cubicBezTo>
                  <a:cubicBezTo>
                    <a:pt x="1733" y="2212"/>
                    <a:pt x="2128" y="1695"/>
                    <a:pt x="2432" y="1148"/>
                  </a:cubicBezTo>
                  <a:cubicBezTo>
                    <a:pt x="2432" y="1513"/>
                    <a:pt x="2493" y="1878"/>
                    <a:pt x="2614" y="2242"/>
                  </a:cubicBezTo>
                  <a:cubicBezTo>
                    <a:pt x="2797" y="2698"/>
                    <a:pt x="3070" y="2972"/>
                    <a:pt x="3405" y="2972"/>
                  </a:cubicBezTo>
                  <a:lnTo>
                    <a:pt x="3465" y="2972"/>
                  </a:lnTo>
                  <a:cubicBezTo>
                    <a:pt x="3800" y="2941"/>
                    <a:pt x="4043" y="2637"/>
                    <a:pt x="4104" y="2364"/>
                  </a:cubicBezTo>
                  <a:cubicBezTo>
                    <a:pt x="4134" y="2060"/>
                    <a:pt x="4073" y="1786"/>
                    <a:pt x="3982" y="1543"/>
                  </a:cubicBezTo>
                  <a:cubicBezTo>
                    <a:pt x="3769" y="966"/>
                    <a:pt x="3526" y="327"/>
                    <a:pt x="3040" y="115"/>
                  </a:cubicBezTo>
                  <a:cubicBezTo>
                    <a:pt x="3009" y="84"/>
                    <a:pt x="2949" y="84"/>
                    <a:pt x="2888" y="54"/>
                  </a:cubicBezTo>
                  <a:cubicBezTo>
                    <a:pt x="2858" y="23"/>
                    <a:pt x="2858" y="23"/>
                    <a:pt x="2827" y="23"/>
                  </a:cubicBezTo>
                  <a:cubicBezTo>
                    <a:pt x="2797" y="8"/>
                    <a:pt x="2766" y="1"/>
                    <a:pt x="2740"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29"/>
            <p:cNvSpPr/>
            <p:nvPr/>
          </p:nvSpPr>
          <p:spPr>
            <a:xfrm>
              <a:off x="2129475" y="1665825"/>
              <a:ext cx="213100" cy="820100"/>
            </a:xfrm>
            <a:custGeom>
              <a:rect b="b" l="l" r="r" t="t"/>
              <a:pathLst>
                <a:path extrusionOk="0" h="32804" w="8524">
                  <a:moveTo>
                    <a:pt x="5908" y="1"/>
                  </a:moveTo>
                  <a:cubicBezTo>
                    <a:pt x="5795" y="1"/>
                    <a:pt x="5689" y="12"/>
                    <a:pt x="5594" y="37"/>
                  </a:cubicBezTo>
                  <a:cubicBezTo>
                    <a:pt x="1" y="2316"/>
                    <a:pt x="2524" y="12316"/>
                    <a:pt x="2888" y="17058"/>
                  </a:cubicBezTo>
                  <a:cubicBezTo>
                    <a:pt x="3618" y="21952"/>
                    <a:pt x="4378" y="27362"/>
                    <a:pt x="2493" y="32286"/>
                  </a:cubicBezTo>
                  <a:cubicBezTo>
                    <a:pt x="2402" y="32530"/>
                    <a:pt x="2585" y="32803"/>
                    <a:pt x="2858" y="32803"/>
                  </a:cubicBezTo>
                  <a:cubicBezTo>
                    <a:pt x="5563" y="28183"/>
                    <a:pt x="4196" y="21861"/>
                    <a:pt x="3648" y="16967"/>
                  </a:cubicBezTo>
                  <a:cubicBezTo>
                    <a:pt x="3089" y="13984"/>
                    <a:pt x="1503" y="921"/>
                    <a:pt x="5678" y="921"/>
                  </a:cubicBezTo>
                  <a:cubicBezTo>
                    <a:pt x="6268" y="921"/>
                    <a:pt x="6973" y="1182"/>
                    <a:pt x="7813" y="1769"/>
                  </a:cubicBezTo>
                  <a:cubicBezTo>
                    <a:pt x="8523" y="922"/>
                    <a:pt x="6923" y="1"/>
                    <a:pt x="5908" y="1"/>
                  </a:cubicBezTo>
                  <a:close/>
                </a:path>
              </a:pathLst>
            </a:custGeom>
            <a:solidFill>
              <a:srgbClr val="628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9"/>
            <p:cNvSpPr/>
            <p:nvPr/>
          </p:nvSpPr>
          <p:spPr>
            <a:xfrm>
              <a:off x="2123400" y="1737975"/>
              <a:ext cx="142050" cy="90000"/>
            </a:xfrm>
            <a:custGeom>
              <a:rect b="b" l="l" r="r" t="t"/>
              <a:pathLst>
                <a:path extrusionOk="0" h="3600" w="5682">
                  <a:moveTo>
                    <a:pt x="2772" y="0"/>
                  </a:moveTo>
                  <a:cubicBezTo>
                    <a:pt x="2053" y="0"/>
                    <a:pt x="1223" y="571"/>
                    <a:pt x="396" y="2166"/>
                  </a:cubicBezTo>
                  <a:cubicBezTo>
                    <a:pt x="122" y="2561"/>
                    <a:pt x="1" y="3260"/>
                    <a:pt x="517" y="3473"/>
                  </a:cubicBezTo>
                  <a:cubicBezTo>
                    <a:pt x="1855" y="3291"/>
                    <a:pt x="2311" y="1284"/>
                    <a:pt x="3071" y="281"/>
                  </a:cubicBezTo>
                  <a:cubicBezTo>
                    <a:pt x="3131" y="1376"/>
                    <a:pt x="3223" y="2926"/>
                    <a:pt x="4195" y="3595"/>
                  </a:cubicBezTo>
                  <a:cubicBezTo>
                    <a:pt x="4226" y="3598"/>
                    <a:pt x="4256" y="3599"/>
                    <a:pt x="4284" y="3599"/>
                  </a:cubicBezTo>
                  <a:cubicBezTo>
                    <a:pt x="5681" y="3599"/>
                    <a:pt x="4577" y="0"/>
                    <a:pt x="2772"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29"/>
            <p:cNvSpPr/>
            <p:nvPr/>
          </p:nvSpPr>
          <p:spPr>
            <a:xfrm>
              <a:off x="2118850" y="1733225"/>
              <a:ext cx="154950" cy="99950"/>
            </a:xfrm>
            <a:custGeom>
              <a:rect b="b" l="l" r="r" t="t"/>
              <a:pathLst>
                <a:path extrusionOk="0" h="3998" w="6198">
                  <a:moveTo>
                    <a:pt x="3102" y="319"/>
                  </a:moveTo>
                  <a:cubicBezTo>
                    <a:pt x="3111" y="319"/>
                    <a:pt x="3121" y="319"/>
                    <a:pt x="3131" y="319"/>
                  </a:cubicBezTo>
                  <a:cubicBezTo>
                    <a:pt x="2371" y="1292"/>
                    <a:pt x="1976" y="3085"/>
                    <a:pt x="760" y="3481"/>
                  </a:cubicBezTo>
                  <a:cubicBezTo>
                    <a:pt x="365" y="3298"/>
                    <a:pt x="547" y="2751"/>
                    <a:pt x="730" y="2477"/>
                  </a:cubicBezTo>
                  <a:cubicBezTo>
                    <a:pt x="1001" y="1965"/>
                    <a:pt x="2018" y="319"/>
                    <a:pt x="3102" y="319"/>
                  </a:cubicBezTo>
                  <a:close/>
                  <a:moveTo>
                    <a:pt x="3435" y="411"/>
                  </a:moveTo>
                  <a:cubicBezTo>
                    <a:pt x="4195" y="897"/>
                    <a:pt x="5472" y="2781"/>
                    <a:pt x="4681" y="3541"/>
                  </a:cubicBezTo>
                  <a:cubicBezTo>
                    <a:pt x="3526" y="3511"/>
                    <a:pt x="3557" y="1322"/>
                    <a:pt x="3435" y="411"/>
                  </a:cubicBezTo>
                  <a:close/>
                  <a:moveTo>
                    <a:pt x="2937" y="0"/>
                  </a:moveTo>
                  <a:cubicBezTo>
                    <a:pt x="2152" y="0"/>
                    <a:pt x="1258" y="600"/>
                    <a:pt x="396" y="2265"/>
                  </a:cubicBezTo>
                  <a:cubicBezTo>
                    <a:pt x="61" y="2751"/>
                    <a:pt x="0" y="3633"/>
                    <a:pt x="639" y="3845"/>
                  </a:cubicBezTo>
                  <a:cubicBezTo>
                    <a:pt x="690" y="3855"/>
                    <a:pt x="741" y="3860"/>
                    <a:pt x="792" y="3860"/>
                  </a:cubicBezTo>
                  <a:cubicBezTo>
                    <a:pt x="1807" y="3860"/>
                    <a:pt x="2550" y="1893"/>
                    <a:pt x="3101" y="1140"/>
                  </a:cubicBezTo>
                  <a:cubicBezTo>
                    <a:pt x="3283" y="2113"/>
                    <a:pt x="3374" y="3724"/>
                    <a:pt x="4499" y="3997"/>
                  </a:cubicBezTo>
                  <a:cubicBezTo>
                    <a:pt x="6197" y="3823"/>
                    <a:pt x="4917" y="0"/>
                    <a:pt x="2937"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29"/>
            <p:cNvSpPr/>
            <p:nvPr/>
          </p:nvSpPr>
          <p:spPr>
            <a:xfrm>
              <a:off x="2131775" y="1860775"/>
              <a:ext cx="105650" cy="83350"/>
            </a:xfrm>
            <a:custGeom>
              <a:rect b="b" l="l" r="r" t="t"/>
              <a:pathLst>
                <a:path extrusionOk="0" h="3334" w="4226">
                  <a:moveTo>
                    <a:pt x="2253" y="1"/>
                  </a:moveTo>
                  <a:cubicBezTo>
                    <a:pt x="1545" y="1"/>
                    <a:pt x="799" y="629"/>
                    <a:pt x="274" y="2056"/>
                  </a:cubicBezTo>
                  <a:cubicBezTo>
                    <a:pt x="61" y="2452"/>
                    <a:pt x="0" y="3181"/>
                    <a:pt x="547" y="3333"/>
                  </a:cubicBezTo>
                  <a:cubicBezTo>
                    <a:pt x="1689" y="3157"/>
                    <a:pt x="1957" y="1571"/>
                    <a:pt x="2328" y="613"/>
                  </a:cubicBezTo>
                  <a:lnTo>
                    <a:pt x="2328" y="613"/>
                  </a:lnTo>
                  <a:cubicBezTo>
                    <a:pt x="2043" y="1479"/>
                    <a:pt x="2820" y="3287"/>
                    <a:pt x="3560" y="3287"/>
                  </a:cubicBezTo>
                  <a:cubicBezTo>
                    <a:pt x="3798" y="3287"/>
                    <a:pt x="4032" y="3100"/>
                    <a:pt x="4225" y="2634"/>
                  </a:cubicBezTo>
                  <a:cubicBezTo>
                    <a:pt x="3971" y="992"/>
                    <a:pt x="3142" y="1"/>
                    <a:pt x="2253"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9"/>
            <p:cNvSpPr/>
            <p:nvPr/>
          </p:nvSpPr>
          <p:spPr>
            <a:xfrm>
              <a:off x="2126450" y="1856225"/>
              <a:ext cx="121800" cy="92450"/>
            </a:xfrm>
            <a:custGeom>
              <a:rect b="b" l="l" r="r" t="t"/>
              <a:pathLst>
                <a:path extrusionOk="0" h="3698" w="4872">
                  <a:moveTo>
                    <a:pt x="2407" y="363"/>
                  </a:moveTo>
                  <a:cubicBezTo>
                    <a:pt x="3781" y="363"/>
                    <a:pt x="4872" y="3233"/>
                    <a:pt x="3806" y="3233"/>
                  </a:cubicBezTo>
                  <a:cubicBezTo>
                    <a:pt x="3726" y="3233"/>
                    <a:pt x="3632" y="3216"/>
                    <a:pt x="3526" y="3181"/>
                  </a:cubicBezTo>
                  <a:cubicBezTo>
                    <a:pt x="2827" y="2694"/>
                    <a:pt x="2584" y="1539"/>
                    <a:pt x="2766" y="719"/>
                  </a:cubicBezTo>
                  <a:cubicBezTo>
                    <a:pt x="2715" y="583"/>
                    <a:pt x="2661" y="524"/>
                    <a:pt x="2604" y="524"/>
                  </a:cubicBezTo>
                  <a:cubicBezTo>
                    <a:pt x="2250" y="524"/>
                    <a:pt x="1787" y="2759"/>
                    <a:pt x="1368" y="2968"/>
                  </a:cubicBezTo>
                  <a:cubicBezTo>
                    <a:pt x="1196" y="3213"/>
                    <a:pt x="1026" y="3312"/>
                    <a:pt x="884" y="3312"/>
                  </a:cubicBezTo>
                  <a:cubicBezTo>
                    <a:pt x="551" y="3312"/>
                    <a:pt x="371" y="2768"/>
                    <a:pt x="669" y="2299"/>
                  </a:cubicBezTo>
                  <a:cubicBezTo>
                    <a:pt x="1206" y="867"/>
                    <a:pt x="1832" y="363"/>
                    <a:pt x="2407" y="363"/>
                  </a:cubicBezTo>
                  <a:close/>
                  <a:moveTo>
                    <a:pt x="2447" y="1"/>
                  </a:moveTo>
                  <a:cubicBezTo>
                    <a:pt x="1677" y="1"/>
                    <a:pt x="874" y="646"/>
                    <a:pt x="335" y="2147"/>
                  </a:cubicBezTo>
                  <a:cubicBezTo>
                    <a:pt x="0" y="2664"/>
                    <a:pt x="92" y="3697"/>
                    <a:pt x="851" y="3697"/>
                  </a:cubicBezTo>
                  <a:cubicBezTo>
                    <a:pt x="1642" y="3667"/>
                    <a:pt x="2098" y="2512"/>
                    <a:pt x="2371" y="1843"/>
                  </a:cubicBezTo>
                  <a:cubicBezTo>
                    <a:pt x="2371" y="2665"/>
                    <a:pt x="3219" y="3654"/>
                    <a:pt x="3899" y="3654"/>
                  </a:cubicBezTo>
                  <a:cubicBezTo>
                    <a:pt x="4225" y="3654"/>
                    <a:pt x="4513" y="3427"/>
                    <a:pt x="4651" y="2846"/>
                  </a:cubicBezTo>
                  <a:cubicBezTo>
                    <a:pt x="4410" y="1106"/>
                    <a:pt x="3456" y="1"/>
                    <a:pt x="2447"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29"/>
            <p:cNvSpPr/>
            <p:nvPr/>
          </p:nvSpPr>
          <p:spPr>
            <a:xfrm>
              <a:off x="2141650" y="1994700"/>
              <a:ext cx="97275" cy="81625"/>
            </a:xfrm>
            <a:custGeom>
              <a:rect b="b" l="l" r="r" t="t"/>
              <a:pathLst>
                <a:path extrusionOk="0" h="3265" w="3891">
                  <a:moveTo>
                    <a:pt x="2283" y="0"/>
                  </a:moveTo>
                  <a:cubicBezTo>
                    <a:pt x="1550" y="0"/>
                    <a:pt x="752" y="677"/>
                    <a:pt x="304" y="2019"/>
                  </a:cubicBezTo>
                  <a:cubicBezTo>
                    <a:pt x="61" y="2414"/>
                    <a:pt x="0" y="3143"/>
                    <a:pt x="547" y="3265"/>
                  </a:cubicBezTo>
                  <a:cubicBezTo>
                    <a:pt x="1550" y="3052"/>
                    <a:pt x="1946" y="1654"/>
                    <a:pt x="2189" y="772"/>
                  </a:cubicBezTo>
                  <a:lnTo>
                    <a:pt x="2189" y="772"/>
                  </a:lnTo>
                  <a:cubicBezTo>
                    <a:pt x="1994" y="1596"/>
                    <a:pt x="2587" y="3024"/>
                    <a:pt x="3198" y="3024"/>
                  </a:cubicBezTo>
                  <a:cubicBezTo>
                    <a:pt x="3443" y="3024"/>
                    <a:pt x="3691" y="2793"/>
                    <a:pt x="3891" y="2201"/>
                  </a:cubicBezTo>
                  <a:cubicBezTo>
                    <a:pt x="3736" y="730"/>
                    <a:pt x="3045" y="0"/>
                    <a:pt x="2283"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29"/>
            <p:cNvSpPr/>
            <p:nvPr/>
          </p:nvSpPr>
          <p:spPr>
            <a:xfrm>
              <a:off x="2137075" y="1990125"/>
              <a:ext cx="106475" cy="90775"/>
            </a:xfrm>
            <a:custGeom>
              <a:rect b="b" l="l" r="r" t="t"/>
              <a:pathLst>
                <a:path extrusionOk="0" h="3631" w="4259">
                  <a:moveTo>
                    <a:pt x="2311" y="317"/>
                  </a:moveTo>
                  <a:cubicBezTo>
                    <a:pt x="3769" y="343"/>
                    <a:pt x="4258" y="2973"/>
                    <a:pt x="3471" y="2973"/>
                  </a:cubicBezTo>
                  <a:cubicBezTo>
                    <a:pt x="3323" y="2973"/>
                    <a:pt x="3129" y="2879"/>
                    <a:pt x="2888" y="2658"/>
                  </a:cubicBezTo>
                  <a:cubicBezTo>
                    <a:pt x="2402" y="2141"/>
                    <a:pt x="2797" y="1168"/>
                    <a:pt x="2372" y="773"/>
                  </a:cubicBezTo>
                  <a:cubicBezTo>
                    <a:pt x="2121" y="848"/>
                    <a:pt x="1455" y="3267"/>
                    <a:pt x="854" y="3267"/>
                  </a:cubicBezTo>
                  <a:cubicBezTo>
                    <a:pt x="727" y="3267"/>
                    <a:pt x="604" y="3160"/>
                    <a:pt x="487" y="2901"/>
                  </a:cubicBezTo>
                  <a:cubicBezTo>
                    <a:pt x="639" y="2080"/>
                    <a:pt x="1399" y="439"/>
                    <a:pt x="2311" y="317"/>
                  </a:cubicBezTo>
                  <a:close/>
                  <a:moveTo>
                    <a:pt x="2440" y="1"/>
                  </a:moveTo>
                  <a:cubicBezTo>
                    <a:pt x="1635" y="1"/>
                    <a:pt x="769" y="689"/>
                    <a:pt x="305" y="2110"/>
                  </a:cubicBezTo>
                  <a:cubicBezTo>
                    <a:pt x="1" y="2627"/>
                    <a:pt x="31" y="3569"/>
                    <a:pt x="791" y="3630"/>
                  </a:cubicBezTo>
                  <a:cubicBezTo>
                    <a:pt x="1490" y="3569"/>
                    <a:pt x="1977" y="2597"/>
                    <a:pt x="2250" y="1989"/>
                  </a:cubicBezTo>
                  <a:cubicBezTo>
                    <a:pt x="2250" y="2789"/>
                    <a:pt x="2864" y="3329"/>
                    <a:pt x="3416" y="3329"/>
                  </a:cubicBezTo>
                  <a:cubicBezTo>
                    <a:pt x="3808" y="3329"/>
                    <a:pt x="4168" y="3058"/>
                    <a:pt x="4256" y="2414"/>
                  </a:cubicBezTo>
                  <a:cubicBezTo>
                    <a:pt x="4129" y="826"/>
                    <a:pt x="3321" y="1"/>
                    <a:pt x="2440"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9"/>
            <p:cNvSpPr/>
            <p:nvPr/>
          </p:nvSpPr>
          <p:spPr>
            <a:xfrm>
              <a:off x="2164450" y="2146975"/>
              <a:ext cx="98050" cy="77525"/>
            </a:xfrm>
            <a:custGeom>
              <a:rect b="b" l="l" r="r" t="t"/>
              <a:pathLst>
                <a:path extrusionOk="0" h="3101" w="3922">
                  <a:moveTo>
                    <a:pt x="1945" y="1"/>
                  </a:moveTo>
                  <a:lnTo>
                    <a:pt x="1945" y="1"/>
                  </a:lnTo>
                  <a:cubicBezTo>
                    <a:pt x="1928" y="33"/>
                    <a:pt x="1913" y="67"/>
                    <a:pt x="1900" y="103"/>
                  </a:cubicBezTo>
                  <a:lnTo>
                    <a:pt x="1900" y="103"/>
                  </a:lnTo>
                  <a:cubicBezTo>
                    <a:pt x="1854" y="97"/>
                    <a:pt x="1808" y="94"/>
                    <a:pt x="1762" y="94"/>
                  </a:cubicBezTo>
                  <a:cubicBezTo>
                    <a:pt x="1025" y="94"/>
                    <a:pt x="342" y="828"/>
                    <a:pt x="0" y="2463"/>
                  </a:cubicBezTo>
                  <a:cubicBezTo>
                    <a:pt x="272" y="2665"/>
                    <a:pt x="503" y="2752"/>
                    <a:pt x="701" y="2752"/>
                  </a:cubicBezTo>
                  <a:cubicBezTo>
                    <a:pt x="1404" y="2752"/>
                    <a:pt x="1683" y="1656"/>
                    <a:pt x="1832" y="762"/>
                  </a:cubicBezTo>
                  <a:lnTo>
                    <a:pt x="1832" y="762"/>
                  </a:lnTo>
                  <a:cubicBezTo>
                    <a:pt x="1910" y="1770"/>
                    <a:pt x="2623" y="3100"/>
                    <a:pt x="3247" y="3100"/>
                  </a:cubicBezTo>
                  <a:cubicBezTo>
                    <a:pt x="3504" y="3100"/>
                    <a:pt x="3745" y="2875"/>
                    <a:pt x="3921" y="2311"/>
                  </a:cubicBezTo>
                  <a:cubicBezTo>
                    <a:pt x="3402" y="999"/>
                    <a:pt x="2651" y="214"/>
                    <a:pt x="1930" y="107"/>
                  </a:cubicBezTo>
                  <a:lnTo>
                    <a:pt x="1930" y="107"/>
                  </a:lnTo>
                  <a:cubicBezTo>
                    <a:pt x="1935" y="70"/>
                    <a:pt x="1940" y="34"/>
                    <a:pt x="1945"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29"/>
            <p:cNvSpPr/>
            <p:nvPr/>
          </p:nvSpPr>
          <p:spPr>
            <a:xfrm>
              <a:off x="2159875" y="2142325"/>
              <a:ext cx="134525" cy="85975"/>
            </a:xfrm>
            <a:custGeom>
              <a:rect b="b" l="l" r="r" t="t"/>
              <a:pathLst>
                <a:path extrusionOk="0" h="3439" w="5381">
                  <a:moveTo>
                    <a:pt x="1858" y="429"/>
                  </a:moveTo>
                  <a:cubicBezTo>
                    <a:pt x="1867" y="429"/>
                    <a:pt x="1876" y="429"/>
                    <a:pt x="1885" y="430"/>
                  </a:cubicBezTo>
                  <a:cubicBezTo>
                    <a:pt x="1780" y="1191"/>
                    <a:pt x="1675" y="2745"/>
                    <a:pt x="847" y="2745"/>
                  </a:cubicBezTo>
                  <a:cubicBezTo>
                    <a:pt x="716" y="2745"/>
                    <a:pt x="566" y="2706"/>
                    <a:pt x="396" y="2618"/>
                  </a:cubicBezTo>
                  <a:cubicBezTo>
                    <a:pt x="696" y="1598"/>
                    <a:pt x="1144" y="429"/>
                    <a:pt x="1858" y="429"/>
                  </a:cubicBezTo>
                  <a:close/>
                  <a:moveTo>
                    <a:pt x="2280" y="551"/>
                  </a:moveTo>
                  <a:lnTo>
                    <a:pt x="2280" y="551"/>
                  </a:lnTo>
                  <a:cubicBezTo>
                    <a:pt x="3010" y="1038"/>
                    <a:pt x="4439" y="2193"/>
                    <a:pt x="3679" y="3013"/>
                  </a:cubicBezTo>
                  <a:cubicBezTo>
                    <a:pt x="3604" y="3032"/>
                    <a:pt x="3532" y="3040"/>
                    <a:pt x="3463" y="3040"/>
                  </a:cubicBezTo>
                  <a:cubicBezTo>
                    <a:pt x="2504" y="3040"/>
                    <a:pt x="2167" y="1346"/>
                    <a:pt x="2280" y="551"/>
                  </a:cubicBezTo>
                  <a:close/>
                  <a:moveTo>
                    <a:pt x="2140" y="0"/>
                  </a:moveTo>
                  <a:cubicBezTo>
                    <a:pt x="2090" y="0"/>
                    <a:pt x="2040" y="20"/>
                    <a:pt x="2007" y="65"/>
                  </a:cubicBezTo>
                  <a:cubicBezTo>
                    <a:pt x="1949" y="55"/>
                    <a:pt x="1893" y="50"/>
                    <a:pt x="1838" y="50"/>
                  </a:cubicBezTo>
                  <a:cubicBezTo>
                    <a:pt x="749" y="50"/>
                    <a:pt x="59" y="1960"/>
                    <a:pt x="1" y="2770"/>
                  </a:cubicBezTo>
                  <a:cubicBezTo>
                    <a:pt x="207" y="3024"/>
                    <a:pt x="467" y="3132"/>
                    <a:pt x="730" y="3132"/>
                  </a:cubicBezTo>
                  <a:cubicBezTo>
                    <a:pt x="1320" y="3132"/>
                    <a:pt x="1932" y="2591"/>
                    <a:pt x="2037" y="1919"/>
                  </a:cubicBezTo>
                  <a:cubicBezTo>
                    <a:pt x="2250" y="2588"/>
                    <a:pt x="2706" y="3439"/>
                    <a:pt x="3466" y="3439"/>
                  </a:cubicBezTo>
                  <a:cubicBezTo>
                    <a:pt x="5381" y="2983"/>
                    <a:pt x="3527" y="673"/>
                    <a:pt x="2311" y="156"/>
                  </a:cubicBezTo>
                  <a:cubicBezTo>
                    <a:pt x="2311" y="60"/>
                    <a:pt x="2226" y="0"/>
                    <a:pt x="2140"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29"/>
            <p:cNvSpPr/>
            <p:nvPr/>
          </p:nvSpPr>
          <p:spPr>
            <a:xfrm>
              <a:off x="2169825" y="2279950"/>
              <a:ext cx="101175" cy="73775"/>
            </a:xfrm>
            <a:custGeom>
              <a:rect b="b" l="l" r="r" t="t"/>
              <a:pathLst>
                <a:path extrusionOk="0" h="2951" w="4047">
                  <a:moveTo>
                    <a:pt x="1882" y="1"/>
                  </a:moveTo>
                  <a:cubicBezTo>
                    <a:pt x="0" y="1256"/>
                    <a:pt x="187" y="2950"/>
                    <a:pt x="770" y="2950"/>
                  </a:cubicBezTo>
                  <a:cubicBezTo>
                    <a:pt x="1119" y="2950"/>
                    <a:pt x="1609" y="2343"/>
                    <a:pt x="1882" y="670"/>
                  </a:cubicBezTo>
                  <a:lnTo>
                    <a:pt x="1882" y="670"/>
                  </a:lnTo>
                  <a:cubicBezTo>
                    <a:pt x="1794" y="2242"/>
                    <a:pt x="2361" y="2847"/>
                    <a:pt x="2847" y="2847"/>
                  </a:cubicBezTo>
                  <a:cubicBezTo>
                    <a:pt x="3526" y="2847"/>
                    <a:pt x="4046" y="1669"/>
                    <a:pt x="2399" y="305"/>
                  </a:cubicBezTo>
                  <a:lnTo>
                    <a:pt x="2399" y="305"/>
                  </a:lnTo>
                  <a:cubicBezTo>
                    <a:pt x="2430" y="335"/>
                    <a:pt x="2430" y="366"/>
                    <a:pt x="2460" y="396"/>
                  </a:cubicBezTo>
                  <a:lnTo>
                    <a:pt x="1882" y="1"/>
                  </a:ln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9"/>
            <p:cNvSpPr/>
            <p:nvPr/>
          </p:nvSpPr>
          <p:spPr>
            <a:xfrm>
              <a:off x="2145025" y="2276275"/>
              <a:ext cx="125000" cy="82725"/>
            </a:xfrm>
            <a:custGeom>
              <a:rect b="b" l="l" r="r" t="t"/>
              <a:pathLst>
                <a:path extrusionOk="0" h="3309" w="5000">
                  <a:moveTo>
                    <a:pt x="2847" y="1"/>
                  </a:moveTo>
                  <a:cubicBezTo>
                    <a:pt x="2230" y="1"/>
                    <a:pt x="1" y="3205"/>
                    <a:pt x="1719" y="3309"/>
                  </a:cubicBezTo>
                  <a:cubicBezTo>
                    <a:pt x="2236" y="3309"/>
                    <a:pt x="2601" y="2580"/>
                    <a:pt x="2783" y="2124"/>
                  </a:cubicBezTo>
                  <a:cubicBezTo>
                    <a:pt x="3229" y="2947"/>
                    <a:pt x="3641" y="3262"/>
                    <a:pt x="3961" y="3262"/>
                  </a:cubicBezTo>
                  <a:cubicBezTo>
                    <a:pt x="4799" y="3262"/>
                    <a:pt x="5000" y="1105"/>
                    <a:pt x="3482" y="269"/>
                  </a:cubicBezTo>
                  <a:cubicBezTo>
                    <a:pt x="3435" y="248"/>
                    <a:pt x="3394" y="238"/>
                    <a:pt x="3359" y="238"/>
                  </a:cubicBezTo>
                  <a:cubicBezTo>
                    <a:pt x="3106" y="238"/>
                    <a:pt x="3188" y="756"/>
                    <a:pt x="3482" y="756"/>
                  </a:cubicBezTo>
                  <a:cubicBezTo>
                    <a:pt x="4561" y="1981"/>
                    <a:pt x="4383" y="2847"/>
                    <a:pt x="3950" y="2847"/>
                  </a:cubicBezTo>
                  <a:cubicBezTo>
                    <a:pt x="3578" y="2847"/>
                    <a:pt x="3017" y="2206"/>
                    <a:pt x="2905" y="604"/>
                  </a:cubicBezTo>
                  <a:cubicBezTo>
                    <a:pt x="2418" y="969"/>
                    <a:pt x="2662" y="2032"/>
                    <a:pt x="2145" y="2549"/>
                  </a:cubicBezTo>
                  <a:cubicBezTo>
                    <a:pt x="2019" y="2791"/>
                    <a:pt x="1878" y="2887"/>
                    <a:pt x="1759" y="2887"/>
                  </a:cubicBezTo>
                  <a:cubicBezTo>
                    <a:pt x="1535" y="2887"/>
                    <a:pt x="1388" y="2542"/>
                    <a:pt x="1567" y="2184"/>
                  </a:cubicBezTo>
                  <a:cubicBezTo>
                    <a:pt x="1811" y="1424"/>
                    <a:pt x="2327" y="756"/>
                    <a:pt x="2996" y="300"/>
                  </a:cubicBezTo>
                  <a:cubicBezTo>
                    <a:pt x="3009" y="91"/>
                    <a:pt x="2951" y="1"/>
                    <a:pt x="2847"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29"/>
            <p:cNvSpPr/>
            <p:nvPr/>
          </p:nvSpPr>
          <p:spPr>
            <a:xfrm>
              <a:off x="2160075" y="2425850"/>
              <a:ext cx="80200" cy="68450"/>
            </a:xfrm>
            <a:custGeom>
              <a:rect b="b" l="l" r="r" t="t"/>
              <a:pathLst>
                <a:path extrusionOk="0" h="2738" w="3208">
                  <a:moveTo>
                    <a:pt x="1968" y="1"/>
                  </a:moveTo>
                  <a:lnTo>
                    <a:pt x="1421" y="244"/>
                  </a:lnTo>
                  <a:cubicBezTo>
                    <a:pt x="1" y="1053"/>
                    <a:pt x="176" y="1958"/>
                    <a:pt x="657" y="1958"/>
                  </a:cubicBezTo>
                  <a:cubicBezTo>
                    <a:pt x="988" y="1958"/>
                    <a:pt x="1466" y="1527"/>
                    <a:pt x="1664" y="335"/>
                  </a:cubicBezTo>
                  <a:lnTo>
                    <a:pt x="1664" y="335"/>
                  </a:lnTo>
                  <a:cubicBezTo>
                    <a:pt x="1474" y="2075"/>
                    <a:pt x="1867" y="2738"/>
                    <a:pt x="2234" y="2738"/>
                  </a:cubicBezTo>
                  <a:cubicBezTo>
                    <a:pt x="2746" y="2738"/>
                    <a:pt x="3207" y="1452"/>
                    <a:pt x="1968"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29"/>
            <p:cNvSpPr/>
            <p:nvPr/>
          </p:nvSpPr>
          <p:spPr>
            <a:xfrm>
              <a:off x="2162925" y="2422050"/>
              <a:ext cx="85900" cy="79050"/>
            </a:xfrm>
            <a:custGeom>
              <a:rect b="b" l="l" r="r" t="t"/>
              <a:pathLst>
                <a:path extrusionOk="0" h="3162" w="3436">
                  <a:moveTo>
                    <a:pt x="1338" y="578"/>
                  </a:moveTo>
                  <a:lnTo>
                    <a:pt x="1338" y="578"/>
                  </a:lnTo>
                  <a:cubicBezTo>
                    <a:pt x="1247" y="1095"/>
                    <a:pt x="973" y="1855"/>
                    <a:pt x="487" y="1977"/>
                  </a:cubicBezTo>
                  <a:cubicBezTo>
                    <a:pt x="152" y="1490"/>
                    <a:pt x="943" y="761"/>
                    <a:pt x="1338" y="578"/>
                  </a:cubicBezTo>
                  <a:close/>
                  <a:moveTo>
                    <a:pt x="1702" y="1"/>
                  </a:moveTo>
                  <a:cubicBezTo>
                    <a:pt x="1733" y="639"/>
                    <a:pt x="2584" y="1277"/>
                    <a:pt x="2432" y="2129"/>
                  </a:cubicBezTo>
                  <a:cubicBezTo>
                    <a:pt x="2471" y="2440"/>
                    <a:pt x="2323" y="2752"/>
                    <a:pt x="2147" y="2752"/>
                  </a:cubicBezTo>
                  <a:cubicBezTo>
                    <a:pt x="2049" y="2752"/>
                    <a:pt x="1942" y="2653"/>
                    <a:pt x="1854" y="2402"/>
                  </a:cubicBezTo>
                  <a:cubicBezTo>
                    <a:pt x="1429" y="1916"/>
                    <a:pt x="2067" y="396"/>
                    <a:pt x="1490" y="305"/>
                  </a:cubicBezTo>
                  <a:cubicBezTo>
                    <a:pt x="1418" y="269"/>
                    <a:pt x="1343" y="253"/>
                    <a:pt x="1267" y="253"/>
                  </a:cubicBezTo>
                  <a:cubicBezTo>
                    <a:pt x="699" y="253"/>
                    <a:pt x="54" y="1170"/>
                    <a:pt x="0" y="1733"/>
                  </a:cubicBezTo>
                  <a:cubicBezTo>
                    <a:pt x="0" y="2156"/>
                    <a:pt x="209" y="2337"/>
                    <a:pt x="470" y="2337"/>
                  </a:cubicBezTo>
                  <a:cubicBezTo>
                    <a:pt x="771" y="2337"/>
                    <a:pt x="1142" y="2094"/>
                    <a:pt x="1338" y="1703"/>
                  </a:cubicBezTo>
                  <a:cubicBezTo>
                    <a:pt x="1338" y="2220"/>
                    <a:pt x="1581" y="3162"/>
                    <a:pt x="2158" y="3162"/>
                  </a:cubicBezTo>
                  <a:cubicBezTo>
                    <a:pt x="3435" y="2888"/>
                    <a:pt x="2675" y="31"/>
                    <a:pt x="1702"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29"/>
            <p:cNvSpPr/>
            <p:nvPr/>
          </p:nvSpPr>
          <p:spPr>
            <a:xfrm>
              <a:off x="2371125" y="1689425"/>
              <a:ext cx="88950" cy="806375"/>
            </a:xfrm>
            <a:custGeom>
              <a:rect b="b" l="l" r="r" t="t"/>
              <a:pathLst>
                <a:path extrusionOk="0" h="32255" w="3558">
                  <a:moveTo>
                    <a:pt x="343" y="1"/>
                  </a:moveTo>
                  <a:cubicBezTo>
                    <a:pt x="158" y="1"/>
                    <a:pt x="29" y="144"/>
                    <a:pt x="1" y="339"/>
                  </a:cubicBezTo>
                  <a:cubicBezTo>
                    <a:pt x="1" y="552"/>
                    <a:pt x="153" y="734"/>
                    <a:pt x="365" y="734"/>
                  </a:cubicBezTo>
                  <a:cubicBezTo>
                    <a:pt x="943" y="795"/>
                    <a:pt x="1369" y="1494"/>
                    <a:pt x="1581" y="2071"/>
                  </a:cubicBezTo>
                  <a:cubicBezTo>
                    <a:pt x="2493" y="4351"/>
                    <a:pt x="2767" y="7056"/>
                    <a:pt x="2463" y="10369"/>
                  </a:cubicBezTo>
                  <a:cubicBezTo>
                    <a:pt x="2280" y="12072"/>
                    <a:pt x="1976" y="13774"/>
                    <a:pt x="1703" y="15445"/>
                  </a:cubicBezTo>
                  <a:cubicBezTo>
                    <a:pt x="1490" y="16540"/>
                    <a:pt x="1308" y="17695"/>
                    <a:pt x="1125" y="18819"/>
                  </a:cubicBezTo>
                  <a:cubicBezTo>
                    <a:pt x="517" y="23166"/>
                    <a:pt x="457" y="27604"/>
                    <a:pt x="426" y="31889"/>
                  </a:cubicBezTo>
                  <a:cubicBezTo>
                    <a:pt x="426" y="32102"/>
                    <a:pt x="578" y="32254"/>
                    <a:pt x="791" y="32254"/>
                  </a:cubicBezTo>
                  <a:cubicBezTo>
                    <a:pt x="1004" y="32254"/>
                    <a:pt x="1186" y="32102"/>
                    <a:pt x="1186" y="31889"/>
                  </a:cubicBezTo>
                  <a:cubicBezTo>
                    <a:pt x="1217" y="27634"/>
                    <a:pt x="1277" y="23227"/>
                    <a:pt x="1885" y="18941"/>
                  </a:cubicBezTo>
                  <a:cubicBezTo>
                    <a:pt x="2037" y="17816"/>
                    <a:pt x="2250" y="16661"/>
                    <a:pt x="2432" y="15567"/>
                  </a:cubicBezTo>
                  <a:cubicBezTo>
                    <a:pt x="2736" y="13895"/>
                    <a:pt x="3040" y="12163"/>
                    <a:pt x="3223" y="10430"/>
                  </a:cubicBezTo>
                  <a:cubicBezTo>
                    <a:pt x="3557" y="6995"/>
                    <a:pt x="3253" y="4169"/>
                    <a:pt x="2311" y="1798"/>
                  </a:cubicBezTo>
                  <a:cubicBezTo>
                    <a:pt x="1855" y="673"/>
                    <a:pt x="1186" y="35"/>
                    <a:pt x="396" y="5"/>
                  </a:cubicBezTo>
                  <a:cubicBezTo>
                    <a:pt x="378" y="2"/>
                    <a:pt x="360" y="1"/>
                    <a:pt x="343" y="1"/>
                  </a:cubicBezTo>
                  <a:close/>
                </a:path>
              </a:pathLst>
            </a:custGeom>
            <a:solidFill>
              <a:srgbClr val="628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9"/>
            <p:cNvSpPr/>
            <p:nvPr/>
          </p:nvSpPr>
          <p:spPr>
            <a:xfrm>
              <a:off x="2371125" y="1760950"/>
              <a:ext cx="123125" cy="110425"/>
            </a:xfrm>
            <a:custGeom>
              <a:rect b="b" l="l" r="r" t="t"/>
              <a:pathLst>
                <a:path extrusionOk="0" h="4417" w="4925">
                  <a:moveTo>
                    <a:pt x="2189" y="1"/>
                  </a:moveTo>
                  <a:lnTo>
                    <a:pt x="1703" y="31"/>
                  </a:lnTo>
                  <a:cubicBezTo>
                    <a:pt x="730" y="973"/>
                    <a:pt x="153" y="2311"/>
                    <a:pt x="31" y="3648"/>
                  </a:cubicBezTo>
                  <a:cubicBezTo>
                    <a:pt x="1" y="3891"/>
                    <a:pt x="31" y="4195"/>
                    <a:pt x="214" y="4317"/>
                  </a:cubicBezTo>
                  <a:cubicBezTo>
                    <a:pt x="296" y="4385"/>
                    <a:pt x="390" y="4417"/>
                    <a:pt x="486" y="4417"/>
                  </a:cubicBezTo>
                  <a:cubicBezTo>
                    <a:pt x="603" y="4417"/>
                    <a:pt x="721" y="4370"/>
                    <a:pt x="821" y="4286"/>
                  </a:cubicBezTo>
                  <a:cubicBezTo>
                    <a:pt x="1004" y="4165"/>
                    <a:pt x="1125" y="3983"/>
                    <a:pt x="1217" y="3770"/>
                  </a:cubicBezTo>
                  <a:cubicBezTo>
                    <a:pt x="1673" y="2797"/>
                    <a:pt x="1916" y="1733"/>
                    <a:pt x="2128" y="669"/>
                  </a:cubicBezTo>
                  <a:cubicBezTo>
                    <a:pt x="2220" y="1581"/>
                    <a:pt x="2584" y="2463"/>
                    <a:pt x="3131" y="3192"/>
                  </a:cubicBezTo>
                  <a:cubicBezTo>
                    <a:pt x="3383" y="3500"/>
                    <a:pt x="3712" y="3807"/>
                    <a:pt x="4094" y="3807"/>
                  </a:cubicBezTo>
                  <a:cubicBezTo>
                    <a:pt x="4128" y="3807"/>
                    <a:pt x="4161" y="3805"/>
                    <a:pt x="4195" y="3800"/>
                  </a:cubicBezTo>
                  <a:cubicBezTo>
                    <a:pt x="4469" y="3739"/>
                    <a:pt x="4712" y="3527"/>
                    <a:pt x="4803" y="3283"/>
                  </a:cubicBezTo>
                  <a:cubicBezTo>
                    <a:pt x="4925" y="3040"/>
                    <a:pt x="4925" y="2736"/>
                    <a:pt x="4894" y="2463"/>
                  </a:cubicBezTo>
                  <a:cubicBezTo>
                    <a:pt x="4773" y="1855"/>
                    <a:pt x="4347" y="1308"/>
                    <a:pt x="3861" y="913"/>
                  </a:cubicBezTo>
                  <a:cubicBezTo>
                    <a:pt x="3344" y="517"/>
                    <a:pt x="2767" y="244"/>
                    <a:pt x="2189"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9"/>
            <p:cNvSpPr/>
            <p:nvPr/>
          </p:nvSpPr>
          <p:spPr>
            <a:xfrm>
              <a:off x="2365800" y="1756125"/>
              <a:ext cx="133775" cy="119600"/>
            </a:xfrm>
            <a:custGeom>
              <a:rect b="b" l="l" r="r" t="t"/>
              <a:pathLst>
                <a:path extrusionOk="0" h="4784" w="5351">
                  <a:moveTo>
                    <a:pt x="2395" y="0"/>
                  </a:moveTo>
                  <a:cubicBezTo>
                    <a:pt x="2320" y="0"/>
                    <a:pt x="2243" y="40"/>
                    <a:pt x="2220" y="133"/>
                  </a:cubicBezTo>
                  <a:cubicBezTo>
                    <a:pt x="2159" y="224"/>
                    <a:pt x="2220" y="315"/>
                    <a:pt x="2311" y="376"/>
                  </a:cubicBezTo>
                  <a:cubicBezTo>
                    <a:pt x="2889" y="619"/>
                    <a:pt x="3466" y="862"/>
                    <a:pt x="3952" y="1258"/>
                  </a:cubicBezTo>
                  <a:cubicBezTo>
                    <a:pt x="4469" y="1653"/>
                    <a:pt x="4803" y="2169"/>
                    <a:pt x="4895" y="2717"/>
                  </a:cubicBezTo>
                  <a:cubicBezTo>
                    <a:pt x="4955" y="2899"/>
                    <a:pt x="4955" y="3172"/>
                    <a:pt x="4864" y="3416"/>
                  </a:cubicBezTo>
                  <a:cubicBezTo>
                    <a:pt x="4773" y="3598"/>
                    <a:pt x="4591" y="3780"/>
                    <a:pt x="4378" y="3811"/>
                  </a:cubicBezTo>
                  <a:cubicBezTo>
                    <a:pt x="4362" y="3812"/>
                    <a:pt x="4347" y="3813"/>
                    <a:pt x="4331" y="3813"/>
                  </a:cubicBezTo>
                  <a:cubicBezTo>
                    <a:pt x="4013" y="3813"/>
                    <a:pt x="3699" y="3524"/>
                    <a:pt x="3496" y="3264"/>
                  </a:cubicBezTo>
                  <a:cubicBezTo>
                    <a:pt x="2980" y="2565"/>
                    <a:pt x="2615" y="1713"/>
                    <a:pt x="2524" y="832"/>
                  </a:cubicBezTo>
                  <a:cubicBezTo>
                    <a:pt x="2524" y="741"/>
                    <a:pt x="2433" y="680"/>
                    <a:pt x="2341" y="680"/>
                  </a:cubicBezTo>
                  <a:cubicBezTo>
                    <a:pt x="2250" y="680"/>
                    <a:pt x="2159" y="741"/>
                    <a:pt x="2159" y="832"/>
                  </a:cubicBezTo>
                  <a:cubicBezTo>
                    <a:pt x="1946" y="1865"/>
                    <a:pt x="1734" y="2929"/>
                    <a:pt x="1247" y="3902"/>
                  </a:cubicBezTo>
                  <a:cubicBezTo>
                    <a:pt x="1156" y="4084"/>
                    <a:pt x="1065" y="4236"/>
                    <a:pt x="913" y="4327"/>
                  </a:cubicBezTo>
                  <a:cubicBezTo>
                    <a:pt x="860" y="4380"/>
                    <a:pt x="776" y="4413"/>
                    <a:pt x="697" y="4413"/>
                  </a:cubicBezTo>
                  <a:cubicBezTo>
                    <a:pt x="640" y="4413"/>
                    <a:pt x="586" y="4396"/>
                    <a:pt x="548" y="4358"/>
                  </a:cubicBezTo>
                  <a:cubicBezTo>
                    <a:pt x="457" y="4297"/>
                    <a:pt x="427" y="4145"/>
                    <a:pt x="427" y="3872"/>
                  </a:cubicBezTo>
                  <a:cubicBezTo>
                    <a:pt x="548" y="2565"/>
                    <a:pt x="1126" y="1288"/>
                    <a:pt x="2037" y="346"/>
                  </a:cubicBezTo>
                  <a:cubicBezTo>
                    <a:pt x="2129" y="254"/>
                    <a:pt x="2129" y="163"/>
                    <a:pt x="2037" y="72"/>
                  </a:cubicBezTo>
                  <a:cubicBezTo>
                    <a:pt x="2007" y="42"/>
                    <a:pt x="1961" y="27"/>
                    <a:pt x="1912" y="27"/>
                  </a:cubicBezTo>
                  <a:cubicBezTo>
                    <a:pt x="1863" y="27"/>
                    <a:pt x="1810" y="42"/>
                    <a:pt x="1764" y="72"/>
                  </a:cubicBezTo>
                  <a:cubicBezTo>
                    <a:pt x="791" y="1075"/>
                    <a:pt x="183" y="2443"/>
                    <a:pt x="62" y="3841"/>
                  </a:cubicBezTo>
                  <a:cubicBezTo>
                    <a:pt x="31" y="3993"/>
                    <a:pt x="1" y="4449"/>
                    <a:pt x="305" y="4662"/>
                  </a:cubicBezTo>
                  <a:cubicBezTo>
                    <a:pt x="427" y="4753"/>
                    <a:pt x="548" y="4783"/>
                    <a:pt x="700" y="4783"/>
                  </a:cubicBezTo>
                  <a:cubicBezTo>
                    <a:pt x="852" y="4783"/>
                    <a:pt x="1004" y="4753"/>
                    <a:pt x="1156" y="4662"/>
                  </a:cubicBezTo>
                  <a:cubicBezTo>
                    <a:pt x="1369" y="4510"/>
                    <a:pt x="1490" y="4267"/>
                    <a:pt x="1582" y="4054"/>
                  </a:cubicBezTo>
                  <a:cubicBezTo>
                    <a:pt x="1946" y="3355"/>
                    <a:pt x="2159" y="2565"/>
                    <a:pt x="2341" y="1805"/>
                  </a:cubicBezTo>
                  <a:cubicBezTo>
                    <a:pt x="2524" y="2413"/>
                    <a:pt x="2797" y="2990"/>
                    <a:pt x="3223" y="3507"/>
                  </a:cubicBezTo>
                  <a:cubicBezTo>
                    <a:pt x="3551" y="3944"/>
                    <a:pt x="3952" y="4185"/>
                    <a:pt x="4317" y="4185"/>
                  </a:cubicBezTo>
                  <a:cubicBezTo>
                    <a:pt x="4358" y="4185"/>
                    <a:pt x="4399" y="4182"/>
                    <a:pt x="4439" y="4176"/>
                  </a:cubicBezTo>
                  <a:cubicBezTo>
                    <a:pt x="4773" y="4115"/>
                    <a:pt x="5047" y="3902"/>
                    <a:pt x="5199" y="3568"/>
                  </a:cubicBezTo>
                  <a:cubicBezTo>
                    <a:pt x="5320" y="3294"/>
                    <a:pt x="5351" y="2990"/>
                    <a:pt x="5290" y="2625"/>
                  </a:cubicBezTo>
                  <a:cubicBezTo>
                    <a:pt x="5168" y="2017"/>
                    <a:pt x="4773" y="1440"/>
                    <a:pt x="4196" y="954"/>
                  </a:cubicBezTo>
                  <a:cubicBezTo>
                    <a:pt x="3648" y="558"/>
                    <a:pt x="3041" y="254"/>
                    <a:pt x="2463" y="11"/>
                  </a:cubicBezTo>
                  <a:cubicBezTo>
                    <a:pt x="2441" y="4"/>
                    <a:pt x="2418" y="0"/>
                    <a:pt x="2395"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9"/>
            <p:cNvSpPr/>
            <p:nvPr/>
          </p:nvSpPr>
          <p:spPr>
            <a:xfrm>
              <a:off x="2391650" y="1930175"/>
              <a:ext cx="83600" cy="73975"/>
            </a:xfrm>
            <a:custGeom>
              <a:rect b="b" l="l" r="r" t="t"/>
              <a:pathLst>
                <a:path extrusionOk="0" h="2959" w="3344">
                  <a:moveTo>
                    <a:pt x="1915" y="10"/>
                  </a:moveTo>
                  <a:cubicBezTo>
                    <a:pt x="1914" y="13"/>
                    <a:pt x="1913" y="16"/>
                    <a:pt x="1912" y="19"/>
                  </a:cubicBezTo>
                  <a:lnTo>
                    <a:pt x="1912" y="19"/>
                  </a:lnTo>
                  <a:cubicBezTo>
                    <a:pt x="1913" y="19"/>
                    <a:pt x="1914" y="19"/>
                    <a:pt x="1915" y="19"/>
                  </a:cubicBezTo>
                  <a:lnTo>
                    <a:pt x="1915" y="19"/>
                  </a:lnTo>
                  <a:cubicBezTo>
                    <a:pt x="1915" y="16"/>
                    <a:pt x="1915" y="13"/>
                    <a:pt x="1915" y="10"/>
                  </a:cubicBezTo>
                  <a:close/>
                  <a:moveTo>
                    <a:pt x="1915" y="19"/>
                  </a:moveTo>
                  <a:lnTo>
                    <a:pt x="1915" y="19"/>
                  </a:lnTo>
                  <a:cubicBezTo>
                    <a:pt x="1886" y="685"/>
                    <a:pt x="2008" y="1350"/>
                    <a:pt x="2250" y="1986"/>
                  </a:cubicBezTo>
                  <a:cubicBezTo>
                    <a:pt x="2332" y="2205"/>
                    <a:pt x="2514" y="2450"/>
                    <a:pt x="2728" y="2450"/>
                  </a:cubicBezTo>
                  <a:cubicBezTo>
                    <a:pt x="2750" y="2450"/>
                    <a:pt x="2774" y="2447"/>
                    <a:pt x="2797" y="2442"/>
                  </a:cubicBezTo>
                  <a:cubicBezTo>
                    <a:pt x="3344" y="2320"/>
                    <a:pt x="3070" y="1287"/>
                    <a:pt x="2949" y="952"/>
                  </a:cubicBezTo>
                  <a:cubicBezTo>
                    <a:pt x="2766" y="527"/>
                    <a:pt x="2462" y="162"/>
                    <a:pt x="2007" y="40"/>
                  </a:cubicBezTo>
                  <a:cubicBezTo>
                    <a:pt x="1976" y="32"/>
                    <a:pt x="1945" y="25"/>
                    <a:pt x="1915" y="19"/>
                  </a:cubicBezTo>
                  <a:close/>
                  <a:moveTo>
                    <a:pt x="1715" y="0"/>
                  </a:moveTo>
                  <a:cubicBezTo>
                    <a:pt x="775" y="0"/>
                    <a:pt x="255" y="1303"/>
                    <a:pt x="61" y="2077"/>
                  </a:cubicBezTo>
                  <a:cubicBezTo>
                    <a:pt x="31" y="2229"/>
                    <a:pt x="0" y="2442"/>
                    <a:pt x="31" y="2594"/>
                  </a:cubicBezTo>
                  <a:cubicBezTo>
                    <a:pt x="92" y="2776"/>
                    <a:pt x="244" y="2928"/>
                    <a:pt x="426" y="2958"/>
                  </a:cubicBezTo>
                  <a:cubicBezTo>
                    <a:pt x="639" y="2958"/>
                    <a:pt x="821" y="2715"/>
                    <a:pt x="943" y="2533"/>
                  </a:cubicBezTo>
                  <a:cubicBezTo>
                    <a:pt x="1367" y="1715"/>
                    <a:pt x="1640" y="867"/>
                    <a:pt x="1912" y="19"/>
                  </a:cubicBezTo>
                  <a:lnTo>
                    <a:pt x="1912" y="19"/>
                  </a:lnTo>
                  <a:cubicBezTo>
                    <a:pt x="1845" y="6"/>
                    <a:pt x="1779" y="0"/>
                    <a:pt x="1715"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29"/>
            <p:cNvSpPr/>
            <p:nvPr/>
          </p:nvSpPr>
          <p:spPr>
            <a:xfrm>
              <a:off x="2386325" y="1925275"/>
              <a:ext cx="91225" cy="83425"/>
            </a:xfrm>
            <a:custGeom>
              <a:rect b="b" l="l" r="r" t="t"/>
              <a:pathLst>
                <a:path extrusionOk="0" h="3337" w="3649">
                  <a:moveTo>
                    <a:pt x="2311" y="449"/>
                  </a:moveTo>
                  <a:lnTo>
                    <a:pt x="2311" y="449"/>
                  </a:lnTo>
                  <a:cubicBezTo>
                    <a:pt x="2584" y="601"/>
                    <a:pt x="2827" y="875"/>
                    <a:pt x="2979" y="1239"/>
                  </a:cubicBezTo>
                  <a:cubicBezTo>
                    <a:pt x="3101" y="1483"/>
                    <a:pt x="3223" y="2090"/>
                    <a:pt x="3101" y="2364"/>
                  </a:cubicBezTo>
                  <a:cubicBezTo>
                    <a:pt x="3071" y="2425"/>
                    <a:pt x="3040" y="2455"/>
                    <a:pt x="2979" y="2455"/>
                  </a:cubicBezTo>
                  <a:cubicBezTo>
                    <a:pt x="2970" y="2457"/>
                    <a:pt x="2961" y="2459"/>
                    <a:pt x="2953" y="2459"/>
                  </a:cubicBezTo>
                  <a:cubicBezTo>
                    <a:pt x="2840" y="2459"/>
                    <a:pt x="2730" y="2288"/>
                    <a:pt x="2645" y="2090"/>
                  </a:cubicBezTo>
                  <a:cubicBezTo>
                    <a:pt x="2432" y="1574"/>
                    <a:pt x="2341" y="1027"/>
                    <a:pt x="2311" y="449"/>
                  </a:cubicBezTo>
                  <a:close/>
                  <a:moveTo>
                    <a:pt x="1855" y="388"/>
                  </a:moveTo>
                  <a:cubicBezTo>
                    <a:pt x="1612" y="1148"/>
                    <a:pt x="1368" y="1908"/>
                    <a:pt x="973" y="2638"/>
                  </a:cubicBezTo>
                  <a:cubicBezTo>
                    <a:pt x="889" y="2778"/>
                    <a:pt x="779" y="2945"/>
                    <a:pt x="666" y="2945"/>
                  </a:cubicBezTo>
                  <a:cubicBezTo>
                    <a:pt x="657" y="2945"/>
                    <a:pt x="648" y="2944"/>
                    <a:pt x="639" y="2942"/>
                  </a:cubicBezTo>
                  <a:cubicBezTo>
                    <a:pt x="548" y="2942"/>
                    <a:pt x="457" y="2850"/>
                    <a:pt x="426" y="2759"/>
                  </a:cubicBezTo>
                  <a:cubicBezTo>
                    <a:pt x="396" y="2607"/>
                    <a:pt x="426" y="2455"/>
                    <a:pt x="457" y="2303"/>
                  </a:cubicBezTo>
                  <a:cubicBezTo>
                    <a:pt x="639" y="1634"/>
                    <a:pt x="973" y="814"/>
                    <a:pt x="1490" y="510"/>
                  </a:cubicBezTo>
                  <a:cubicBezTo>
                    <a:pt x="1612" y="419"/>
                    <a:pt x="1733" y="388"/>
                    <a:pt x="1855" y="388"/>
                  </a:cubicBezTo>
                  <a:close/>
                  <a:moveTo>
                    <a:pt x="1886" y="0"/>
                  </a:moveTo>
                  <a:cubicBezTo>
                    <a:pt x="1685" y="0"/>
                    <a:pt x="1488" y="63"/>
                    <a:pt x="1308" y="176"/>
                  </a:cubicBezTo>
                  <a:cubicBezTo>
                    <a:pt x="548" y="631"/>
                    <a:pt x="183" y="1847"/>
                    <a:pt x="92" y="2212"/>
                  </a:cubicBezTo>
                  <a:cubicBezTo>
                    <a:pt x="61" y="2394"/>
                    <a:pt x="1" y="2638"/>
                    <a:pt x="61" y="2850"/>
                  </a:cubicBezTo>
                  <a:cubicBezTo>
                    <a:pt x="153" y="3124"/>
                    <a:pt x="365" y="3306"/>
                    <a:pt x="609" y="3337"/>
                  </a:cubicBezTo>
                  <a:lnTo>
                    <a:pt x="639" y="3337"/>
                  </a:lnTo>
                  <a:cubicBezTo>
                    <a:pt x="913" y="3337"/>
                    <a:pt x="1125" y="3154"/>
                    <a:pt x="1308" y="2790"/>
                  </a:cubicBezTo>
                  <a:cubicBezTo>
                    <a:pt x="1581" y="2273"/>
                    <a:pt x="1824" y="1726"/>
                    <a:pt x="2007" y="1179"/>
                  </a:cubicBezTo>
                  <a:cubicBezTo>
                    <a:pt x="2068" y="1543"/>
                    <a:pt x="2159" y="1908"/>
                    <a:pt x="2280" y="2242"/>
                  </a:cubicBezTo>
                  <a:cubicBezTo>
                    <a:pt x="2437" y="2608"/>
                    <a:pt x="2683" y="2839"/>
                    <a:pt x="2943" y="2839"/>
                  </a:cubicBezTo>
                  <a:cubicBezTo>
                    <a:pt x="2985" y="2839"/>
                    <a:pt x="3028" y="2833"/>
                    <a:pt x="3071" y="2820"/>
                  </a:cubicBezTo>
                  <a:cubicBezTo>
                    <a:pt x="3223" y="2790"/>
                    <a:pt x="3344" y="2668"/>
                    <a:pt x="3435" y="2516"/>
                  </a:cubicBezTo>
                  <a:cubicBezTo>
                    <a:pt x="3648" y="2090"/>
                    <a:pt x="3435" y="1331"/>
                    <a:pt x="3344" y="1087"/>
                  </a:cubicBezTo>
                  <a:cubicBezTo>
                    <a:pt x="3131" y="540"/>
                    <a:pt x="2736" y="176"/>
                    <a:pt x="2280" y="54"/>
                  </a:cubicBezTo>
                  <a:cubicBezTo>
                    <a:pt x="2250" y="54"/>
                    <a:pt x="2220" y="24"/>
                    <a:pt x="2189" y="24"/>
                  </a:cubicBezTo>
                  <a:lnTo>
                    <a:pt x="2098" y="24"/>
                  </a:lnTo>
                  <a:cubicBezTo>
                    <a:pt x="2027" y="8"/>
                    <a:pt x="1957" y="0"/>
                    <a:pt x="1886"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29"/>
            <p:cNvSpPr/>
            <p:nvPr/>
          </p:nvSpPr>
          <p:spPr>
            <a:xfrm>
              <a:off x="2375700" y="2066425"/>
              <a:ext cx="79800" cy="88625"/>
            </a:xfrm>
            <a:custGeom>
              <a:rect b="b" l="l" r="r" t="t"/>
              <a:pathLst>
                <a:path extrusionOk="0" h="3545" w="3192">
                  <a:moveTo>
                    <a:pt x="1768" y="0"/>
                  </a:moveTo>
                  <a:cubicBezTo>
                    <a:pt x="721" y="0"/>
                    <a:pt x="181" y="1892"/>
                    <a:pt x="31" y="2706"/>
                  </a:cubicBezTo>
                  <a:cubicBezTo>
                    <a:pt x="0" y="2858"/>
                    <a:pt x="0" y="3010"/>
                    <a:pt x="31" y="3162"/>
                  </a:cubicBezTo>
                  <a:cubicBezTo>
                    <a:pt x="61" y="3344"/>
                    <a:pt x="182" y="3466"/>
                    <a:pt x="334" y="3527"/>
                  </a:cubicBezTo>
                  <a:cubicBezTo>
                    <a:pt x="363" y="3532"/>
                    <a:pt x="392" y="3535"/>
                    <a:pt x="420" y="3535"/>
                  </a:cubicBezTo>
                  <a:cubicBezTo>
                    <a:pt x="684" y="3535"/>
                    <a:pt x="893" y="3288"/>
                    <a:pt x="1003" y="3040"/>
                  </a:cubicBezTo>
                  <a:cubicBezTo>
                    <a:pt x="1362" y="2371"/>
                    <a:pt x="1607" y="1627"/>
                    <a:pt x="1726" y="867"/>
                  </a:cubicBezTo>
                  <a:lnTo>
                    <a:pt x="1726" y="867"/>
                  </a:lnTo>
                  <a:cubicBezTo>
                    <a:pt x="1659" y="1644"/>
                    <a:pt x="1684" y="2424"/>
                    <a:pt x="2067" y="3071"/>
                  </a:cubicBezTo>
                  <a:cubicBezTo>
                    <a:pt x="2172" y="3308"/>
                    <a:pt x="2392" y="3544"/>
                    <a:pt x="2646" y="3544"/>
                  </a:cubicBezTo>
                  <a:cubicBezTo>
                    <a:pt x="2685" y="3544"/>
                    <a:pt x="2725" y="3539"/>
                    <a:pt x="2766" y="3527"/>
                  </a:cubicBezTo>
                  <a:cubicBezTo>
                    <a:pt x="3040" y="3435"/>
                    <a:pt x="3131" y="3101"/>
                    <a:pt x="3161" y="2797"/>
                  </a:cubicBezTo>
                  <a:cubicBezTo>
                    <a:pt x="3192" y="1946"/>
                    <a:pt x="2979" y="62"/>
                    <a:pt x="1793" y="1"/>
                  </a:cubicBezTo>
                  <a:cubicBezTo>
                    <a:pt x="1785" y="0"/>
                    <a:pt x="1777" y="0"/>
                    <a:pt x="1768"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9"/>
            <p:cNvSpPr/>
            <p:nvPr/>
          </p:nvSpPr>
          <p:spPr>
            <a:xfrm>
              <a:off x="2370375" y="2061825"/>
              <a:ext cx="89700" cy="98100"/>
            </a:xfrm>
            <a:custGeom>
              <a:rect b="b" l="l" r="r" t="t"/>
              <a:pathLst>
                <a:path extrusionOk="0" h="3924" w="3588">
                  <a:moveTo>
                    <a:pt x="1824" y="397"/>
                  </a:moveTo>
                  <a:lnTo>
                    <a:pt x="1824" y="397"/>
                  </a:lnTo>
                  <a:cubicBezTo>
                    <a:pt x="1794" y="610"/>
                    <a:pt x="1763" y="793"/>
                    <a:pt x="1763" y="1005"/>
                  </a:cubicBezTo>
                  <a:cubicBezTo>
                    <a:pt x="1642" y="1735"/>
                    <a:pt x="1399" y="2464"/>
                    <a:pt x="1064" y="3133"/>
                  </a:cubicBezTo>
                  <a:cubicBezTo>
                    <a:pt x="950" y="3332"/>
                    <a:pt x="784" y="3531"/>
                    <a:pt x="638" y="3531"/>
                  </a:cubicBezTo>
                  <a:cubicBezTo>
                    <a:pt x="628" y="3531"/>
                    <a:pt x="618" y="3530"/>
                    <a:pt x="608" y="3528"/>
                  </a:cubicBezTo>
                  <a:cubicBezTo>
                    <a:pt x="517" y="3498"/>
                    <a:pt x="456" y="3407"/>
                    <a:pt x="426" y="3315"/>
                  </a:cubicBezTo>
                  <a:cubicBezTo>
                    <a:pt x="395" y="3194"/>
                    <a:pt x="426" y="3072"/>
                    <a:pt x="426" y="2920"/>
                  </a:cubicBezTo>
                  <a:cubicBezTo>
                    <a:pt x="578" y="1978"/>
                    <a:pt x="1095" y="580"/>
                    <a:pt x="1824" y="397"/>
                  </a:cubicBezTo>
                  <a:close/>
                  <a:moveTo>
                    <a:pt x="2189" y="428"/>
                  </a:moveTo>
                  <a:cubicBezTo>
                    <a:pt x="2341" y="458"/>
                    <a:pt x="2493" y="549"/>
                    <a:pt x="2614" y="701"/>
                  </a:cubicBezTo>
                  <a:cubicBezTo>
                    <a:pt x="3131" y="1249"/>
                    <a:pt x="3192" y="2434"/>
                    <a:pt x="3161" y="2981"/>
                  </a:cubicBezTo>
                  <a:cubicBezTo>
                    <a:pt x="3161" y="3103"/>
                    <a:pt x="3131" y="3467"/>
                    <a:pt x="2918" y="3528"/>
                  </a:cubicBezTo>
                  <a:cubicBezTo>
                    <a:pt x="2897" y="3535"/>
                    <a:pt x="2875" y="3539"/>
                    <a:pt x="2854" y="3539"/>
                  </a:cubicBezTo>
                  <a:cubicBezTo>
                    <a:pt x="2694" y="3539"/>
                    <a:pt x="2539" y="3351"/>
                    <a:pt x="2432" y="3163"/>
                  </a:cubicBezTo>
                  <a:cubicBezTo>
                    <a:pt x="2098" y="2556"/>
                    <a:pt x="2067" y="1796"/>
                    <a:pt x="2128" y="1066"/>
                  </a:cubicBezTo>
                  <a:cubicBezTo>
                    <a:pt x="2158" y="853"/>
                    <a:pt x="2189" y="641"/>
                    <a:pt x="2189" y="458"/>
                  </a:cubicBezTo>
                  <a:cubicBezTo>
                    <a:pt x="2189" y="428"/>
                    <a:pt x="2189" y="428"/>
                    <a:pt x="2189" y="428"/>
                  </a:cubicBezTo>
                  <a:close/>
                  <a:moveTo>
                    <a:pt x="1981" y="1"/>
                  </a:moveTo>
                  <a:cubicBezTo>
                    <a:pt x="832" y="1"/>
                    <a:pt x="241" y="1842"/>
                    <a:pt x="61" y="2860"/>
                  </a:cubicBezTo>
                  <a:cubicBezTo>
                    <a:pt x="31" y="3011"/>
                    <a:pt x="0" y="3224"/>
                    <a:pt x="61" y="3407"/>
                  </a:cubicBezTo>
                  <a:cubicBezTo>
                    <a:pt x="122" y="3650"/>
                    <a:pt x="304" y="3832"/>
                    <a:pt x="517" y="3893"/>
                  </a:cubicBezTo>
                  <a:cubicBezTo>
                    <a:pt x="563" y="3907"/>
                    <a:pt x="610" y="3914"/>
                    <a:pt x="658" y="3914"/>
                  </a:cubicBezTo>
                  <a:cubicBezTo>
                    <a:pt x="921" y="3914"/>
                    <a:pt x="1192" y="3702"/>
                    <a:pt x="1399" y="3315"/>
                  </a:cubicBezTo>
                  <a:cubicBezTo>
                    <a:pt x="1551" y="3011"/>
                    <a:pt x="1672" y="2708"/>
                    <a:pt x="1794" y="2404"/>
                  </a:cubicBezTo>
                  <a:cubicBezTo>
                    <a:pt x="1854" y="2738"/>
                    <a:pt x="1946" y="3072"/>
                    <a:pt x="2098" y="3346"/>
                  </a:cubicBezTo>
                  <a:cubicBezTo>
                    <a:pt x="2250" y="3650"/>
                    <a:pt x="2523" y="3923"/>
                    <a:pt x="2858" y="3923"/>
                  </a:cubicBezTo>
                  <a:cubicBezTo>
                    <a:pt x="2918" y="3923"/>
                    <a:pt x="2979" y="3923"/>
                    <a:pt x="3010" y="3893"/>
                  </a:cubicBezTo>
                  <a:cubicBezTo>
                    <a:pt x="3344" y="3802"/>
                    <a:pt x="3526" y="3498"/>
                    <a:pt x="3557" y="3011"/>
                  </a:cubicBezTo>
                  <a:cubicBezTo>
                    <a:pt x="3587" y="2373"/>
                    <a:pt x="3496" y="1097"/>
                    <a:pt x="2888" y="428"/>
                  </a:cubicBezTo>
                  <a:cubicBezTo>
                    <a:pt x="2645" y="154"/>
                    <a:pt x="2371" y="33"/>
                    <a:pt x="2037" y="2"/>
                  </a:cubicBezTo>
                  <a:cubicBezTo>
                    <a:pt x="2018" y="1"/>
                    <a:pt x="2000" y="1"/>
                    <a:pt x="1981"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29"/>
            <p:cNvSpPr/>
            <p:nvPr/>
          </p:nvSpPr>
          <p:spPr>
            <a:xfrm>
              <a:off x="2355925" y="2215950"/>
              <a:ext cx="84375" cy="76250"/>
            </a:xfrm>
            <a:custGeom>
              <a:rect b="b" l="l" r="r" t="t"/>
              <a:pathLst>
                <a:path extrusionOk="0" h="3050" w="3375">
                  <a:moveTo>
                    <a:pt x="1838" y="1"/>
                  </a:moveTo>
                  <a:cubicBezTo>
                    <a:pt x="955" y="1"/>
                    <a:pt x="356" y="1403"/>
                    <a:pt x="122" y="2075"/>
                  </a:cubicBezTo>
                  <a:cubicBezTo>
                    <a:pt x="62" y="2227"/>
                    <a:pt x="1" y="2409"/>
                    <a:pt x="31" y="2561"/>
                  </a:cubicBezTo>
                  <a:cubicBezTo>
                    <a:pt x="31" y="2743"/>
                    <a:pt x="122" y="2926"/>
                    <a:pt x="305" y="2986"/>
                  </a:cubicBezTo>
                  <a:cubicBezTo>
                    <a:pt x="347" y="3003"/>
                    <a:pt x="390" y="3011"/>
                    <a:pt x="431" y="3011"/>
                  </a:cubicBezTo>
                  <a:cubicBezTo>
                    <a:pt x="539" y="3011"/>
                    <a:pt x="643" y="2961"/>
                    <a:pt x="730" y="2895"/>
                  </a:cubicBezTo>
                  <a:cubicBezTo>
                    <a:pt x="882" y="2804"/>
                    <a:pt x="973" y="2682"/>
                    <a:pt x="1034" y="2530"/>
                  </a:cubicBezTo>
                  <a:cubicBezTo>
                    <a:pt x="1434" y="1890"/>
                    <a:pt x="1717" y="1180"/>
                    <a:pt x="1863" y="461"/>
                  </a:cubicBezTo>
                  <a:lnTo>
                    <a:pt x="1863" y="461"/>
                  </a:lnTo>
                  <a:cubicBezTo>
                    <a:pt x="1767" y="1198"/>
                    <a:pt x="1906" y="1980"/>
                    <a:pt x="2281" y="2622"/>
                  </a:cubicBezTo>
                  <a:cubicBezTo>
                    <a:pt x="2424" y="2822"/>
                    <a:pt x="2621" y="3050"/>
                    <a:pt x="2847" y="3050"/>
                  </a:cubicBezTo>
                  <a:cubicBezTo>
                    <a:pt x="2861" y="3050"/>
                    <a:pt x="2874" y="3049"/>
                    <a:pt x="2888" y="3047"/>
                  </a:cubicBezTo>
                  <a:cubicBezTo>
                    <a:pt x="3192" y="3017"/>
                    <a:pt x="3344" y="2622"/>
                    <a:pt x="3344" y="2318"/>
                  </a:cubicBezTo>
                  <a:cubicBezTo>
                    <a:pt x="3375" y="1497"/>
                    <a:pt x="2888" y="160"/>
                    <a:pt x="1946" y="8"/>
                  </a:cubicBezTo>
                  <a:cubicBezTo>
                    <a:pt x="1910" y="3"/>
                    <a:pt x="1873" y="1"/>
                    <a:pt x="1838"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29"/>
            <p:cNvSpPr/>
            <p:nvPr/>
          </p:nvSpPr>
          <p:spPr>
            <a:xfrm>
              <a:off x="2351375" y="2211325"/>
              <a:ext cx="93500" cy="85375"/>
            </a:xfrm>
            <a:custGeom>
              <a:rect b="b" l="l" r="r" t="t"/>
              <a:pathLst>
                <a:path extrusionOk="0" h="3415" w="3740">
                  <a:moveTo>
                    <a:pt x="1885" y="405"/>
                  </a:moveTo>
                  <a:cubicBezTo>
                    <a:pt x="1885" y="497"/>
                    <a:pt x="1855" y="588"/>
                    <a:pt x="1855" y="679"/>
                  </a:cubicBezTo>
                  <a:cubicBezTo>
                    <a:pt x="1703" y="1348"/>
                    <a:pt x="1429" y="2016"/>
                    <a:pt x="1064" y="2624"/>
                  </a:cubicBezTo>
                  <a:cubicBezTo>
                    <a:pt x="1004" y="2746"/>
                    <a:pt x="912" y="2867"/>
                    <a:pt x="821" y="2928"/>
                  </a:cubicBezTo>
                  <a:cubicBezTo>
                    <a:pt x="754" y="2973"/>
                    <a:pt x="671" y="3001"/>
                    <a:pt x="608" y="3001"/>
                  </a:cubicBezTo>
                  <a:cubicBezTo>
                    <a:pt x="585" y="3001"/>
                    <a:pt x="564" y="2997"/>
                    <a:pt x="548" y="2989"/>
                  </a:cubicBezTo>
                  <a:cubicBezTo>
                    <a:pt x="456" y="2959"/>
                    <a:pt x="396" y="2867"/>
                    <a:pt x="396" y="2746"/>
                  </a:cubicBezTo>
                  <a:cubicBezTo>
                    <a:pt x="365" y="2594"/>
                    <a:pt x="426" y="2472"/>
                    <a:pt x="487" y="2320"/>
                  </a:cubicBezTo>
                  <a:cubicBezTo>
                    <a:pt x="639" y="1864"/>
                    <a:pt x="1155" y="527"/>
                    <a:pt x="1885" y="405"/>
                  </a:cubicBezTo>
                  <a:close/>
                  <a:moveTo>
                    <a:pt x="2280" y="436"/>
                  </a:moveTo>
                  <a:cubicBezTo>
                    <a:pt x="2949" y="709"/>
                    <a:pt x="3344" y="1773"/>
                    <a:pt x="3344" y="2503"/>
                  </a:cubicBezTo>
                  <a:cubicBezTo>
                    <a:pt x="3344" y="2685"/>
                    <a:pt x="3253" y="3019"/>
                    <a:pt x="3040" y="3050"/>
                  </a:cubicBezTo>
                  <a:cubicBezTo>
                    <a:pt x="2858" y="3050"/>
                    <a:pt x="2675" y="2776"/>
                    <a:pt x="2645" y="2715"/>
                  </a:cubicBezTo>
                  <a:cubicBezTo>
                    <a:pt x="2280" y="2108"/>
                    <a:pt x="2128" y="1408"/>
                    <a:pt x="2219" y="740"/>
                  </a:cubicBezTo>
                  <a:cubicBezTo>
                    <a:pt x="2250" y="649"/>
                    <a:pt x="2280" y="527"/>
                    <a:pt x="2280" y="436"/>
                  </a:cubicBezTo>
                  <a:close/>
                  <a:moveTo>
                    <a:pt x="2014" y="0"/>
                  </a:moveTo>
                  <a:cubicBezTo>
                    <a:pt x="1003" y="0"/>
                    <a:pt x="354" y="1500"/>
                    <a:pt x="122" y="2168"/>
                  </a:cubicBezTo>
                  <a:cubicBezTo>
                    <a:pt x="61" y="2351"/>
                    <a:pt x="0" y="2563"/>
                    <a:pt x="0" y="2776"/>
                  </a:cubicBezTo>
                  <a:cubicBezTo>
                    <a:pt x="31" y="3050"/>
                    <a:pt x="183" y="3263"/>
                    <a:pt x="396" y="3354"/>
                  </a:cubicBezTo>
                  <a:cubicBezTo>
                    <a:pt x="463" y="3373"/>
                    <a:pt x="533" y="3383"/>
                    <a:pt x="604" y="3383"/>
                  </a:cubicBezTo>
                  <a:cubicBezTo>
                    <a:pt x="756" y="3383"/>
                    <a:pt x="909" y="3336"/>
                    <a:pt x="1034" y="3232"/>
                  </a:cubicBezTo>
                  <a:cubicBezTo>
                    <a:pt x="1186" y="3111"/>
                    <a:pt x="1307" y="2959"/>
                    <a:pt x="1399" y="2807"/>
                  </a:cubicBezTo>
                  <a:cubicBezTo>
                    <a:pt x="1581" y="2503"/>
                    <a:pt x="1763" y="2168"/>
                    <a:pt x="1885" y="1834"/>
                  </a:cubicBezTo>
                  <a:cubicBezTo>
                    <a:pt x="1976" y="2199"/>
                    <a:pt x="2098" y="2563"/>
                    <a:pt x="2311" y="2898"/>
                  </a:cubicBezTo>
                  <a:cubicBezTo>
                    <a:pt x="2523" y="3232"/>
                    <a:pt x="2766" y="3415"/>
                    <a:pt x="3040" y="3415"/>
                  </a:cubicBezTo>
                  <a:lnTo>
                    <a:pt x="3101" y="3415"/>
                  </a:lnTo>
                  <a:cubicBezTo>
                    <a:pt x="3526" y="3354"/>
                    <a:pt x="3709" y="2928"/>
                    <a:pt x="3709" y="2503"/>
                  </a:cubicBezTo>
                  <a:cubicBezTo>
                    <a:pt x="3739" y="1591"/>
                    <a:pt x="3192" y="162"/>
                    <a:pt x="2159" y="10"/>
                  </a:cubicBezTo>
                  <a:cubicBezTo>
                    <a:pt x="2110" y="3"/>
                    <a:pt x="2062" y="0"/>
                    <a:pt x="2014"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9"/>
            <p:cNvSpPr/>
            <p:nvPr/>
          </p:nvSpPr>
          <p:spPr>
            <a:xfrm>
              <a:off x="2345300" y="2339125"/>
              <a:ext cx="92675" cy="73950"/>
            </a:xfrm>
            <a:custGeom>
              <a:rect b="b" l="l" r="r" t="t"/>
              <a:pathLst>
                <a:path extrusionOk="0" h="2958" w="3707">
                  <a:moveTo>
                    <a:pt x="1990" y="0"/>
                  </a:moveTo>
                  <a:cubicBezTo>
                    <a:pt x="969" y="0"/>
                    <a:pt x="357" y="1405"/>
                    <a:pt x="91" y="2254"/>
                  </a:cubicBezTo>
                  <a:cubicBezTo>
                    <a:pt x="31" y="2467"/>
                    <a:pt x="0" y="2710"/>
                    <a:pt x="152" y="2862"/>
                  </a:cubicBezTo>
                  <a:cubicBezTo>
                    <a:pt x="217" y="2927"/>
                    <a:pt x="300" y="2957"/>
                    <a:pt x="386" y="2957"/>
                  </a:cubicBezTo>
                  <a:cubicBezTo>
                    <a:pt x="461" y="2957"/>
                    <a:pt x="538" y="2935"/>
                    <a:pt x="608" y="2892"/>
                  </a:cubicBezTo>
                  <a:cubicBezTo>
                    <a:pt x="760" y="2832"/>
                    <a:pt x="851" y="2710"/>
                    <a:pt x="943" y="2588"/>
                  </a:cubicBezTo>
                  <a:cubicBezTo>
                    <a:pt x="1490" y="1859"/>
                    <a:pt x="1763" y="1008"/>
                    <a:pt x="2006" y="187"/>
                  </a:cubicBezTo>
                  <a:lnTo>
                    <a:pt x="2006" y="187"/>
                  </a:lnTo>
                  <a:cubicBezTo>
                    <a:pt x="1946" y="917"/>
                    <a:pt x="2067" y="1646"/>
                    <a:pt x="2341" y="2315"/>
                  </a:cubicBezTo>
                  <a:cubicBezTo>
                    <a:pt x="2462" y="2558"/>
                    <a:pt x="2645" y="2862"/>
                    <a:pt x="2918" y="2892"/>
                  </a:cubicBezTo>
                  <a:cubicBezTo>
                    <a:pt x="2948" y="2896"/>
                    <a:pt x="2977" y="2897"/>
                    <a:pt x="3004" y="2897"/>
                  </a:cubicBezTo>
                  <a:cubicBezTo>
                    <a:pt x="3706" y="2897"/>
                    <a:pt x="3672" y="1811"/>
                    <a:pt x="3526" y="1373"/>
                  </a:cubicBezTo>
                  <a:cubicBezTo>
                    <a:pt x="3374" y="825"/>
                    <a:pt x="3009" y="309"/>
                    <a:pt x="2462" y="96"/>
                  </a:cubicBezTo>
                  <a:cubicBezTo>
                    <a:pt x="2296" y="30"/>
                    <a:pt x="2139" y="0"/>
                    <a:pt x="1990"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29"/>
            <p:cNvSpPr/>
            <p:nvPr/>
          </p:nvSpPr>
          <p:spPr>
            <a:xfrm>
              <a:off x="2340725" y="2334200"/>
              <a:ext cx="101100" cy="83325"/>
            </a:xfrm>
            <a:custGeom>
              <a:rect b="b" l="l" r="r" t="t"/>
              <a:pathLst>
                <a:path extrusionOk="0" h="3333" w="4044">
                  <a:moveTo>
                    <a:pt x="2372" y="414"/>
                  </a:moveTo>
                  <a:cubicBezTo>
                    <a:pt x="2433" y="414"/>
                    <a:pt x="2524" y="445"/>
                    <a:pt x="2585" y="475"/>
                  </a:cubicBezTo>
                  <a:cubicBezTo>
                    <a:pt x="3101" y="658"/>
                    <a:pt x="3405" y="1205"/>
                    <a:pt x="3527" y="1630"/>
                  </a:cubicBezTo>
                  <a:cubicBezTo>
                    <a:pt x="3618" y="1934"/>
                    <a:pt x="3648" y="2542"/>
                    <a:pt x="3436" y="2785"/>
                  </a:cubicBezTo>
                  <a:cubicBezTo>
                    <a:pt x="3411" y="2835"/>
                    <a:pt x="3345" y="2885"/>
                    <a:pt x="3223" y="2885"/>
                  </a:cubicBezTo>
                  <a:cubicBezTo>
                    <a:pt x="3196" y="2885"/>
                    <a:pt x="3165" y="2882"/>
                    <a:pt x="3132" y="2877"/>
                  </a:cubicBezTo>
                  <a:cubicBezTo>
                    <a:pt x="2949" y="2877"/>
                    <a:pt x="2797" y="2633"/>
                    <a:pt x="2706" y="2421"/>
                  </a:cubicBezTo>
                  <a:cubicBezTo>
                    <a:pt x="2433" y="1782"/>
                    <a:pt x="2311" y="1083"/>
                    <a:pt x="2372" y="414"/>
                  </a:cubicBezTo>
                  <a:close/>
                  <a:moveTo>
                    <a:pt x="1977" y="414"/>
                  </a:moveTo>
                  <a:cubicBezTo>
                    <a:pt x="1733" y="1174"/>
                    <a:pt x="1490" y="1995"/>
                    <a:pt x="974" y="2664"/>
                  </a:cubicBezTo>
                  <a:cubicBezTo>
                    <a:pt x="913" y="2755"/>
                    <a:pt x="822" y="2877"/>
                    <a:pt x="700" y="2937"/>
                  </a:cubicBezTo>
                  <a:cubicBezTo>
                    <a:pt x="662" y="2950"/>
                    <a:pt x="624" y="2957"/>
                    <a:pt x="589" y="2957"/>
                  </a:cubicBezTo>
                  <a:cubicBezTo>
                    <a:pt x="539" y="2957"/>
                    <a:pt x="492" y="2943"/>
                    <a:pt x="457" y="2907"/>
                  </a:cubicBezTo>
                  <a:cubicBezTo>
                    <a:pt x="366" y="2846"/>
                    <a:pt x="426" y="2633"/>
                    <a:pt x="457" y="2481"/>
                  </a:cubicBezTo>
                  <a:cubicBezTo>
                    <a:pt x="609" y="1995"/>
                    <a:pt x="1034" y="840"/>
                    <a:pt x="1764" y="475"/>
                  </a:cubicBezTo>
                  <a:cubicBezTo>
                    <a:pt x="1855" y="445"/>
                    <a:pt x="1916" y="414"/>
                    <a:pt x="1977" y="414"/>
                  </a:cubicBezTo>
                  <a:close/>
                  <a:moveTo>
                    <a:pt x="2173" y="0"/>
                  </a:moveTo>
                  <a:cubicBezTo>
                    <a:pt x="1978" y="0"/>
                    <a:pt x="1787" y="46"/>
                    <a:pt x="1612" y="141"/>
                  </a:cubicBezTo>
                  <a:cubicBezTo>
                    <a:pt x="791" y="536"/>
                    <a:pt x="305" y="1722"/>
                    <a:pt x="92" y="2390"/>
                  </a:cubicBezTo>
                  <a:cubicBezTo>
                    <a:pt x="1" y="2755"/>
                    <a:pt x="31" y="3029"/>
                    <a:pt x="214" y="3211"/>
                  </a:cubicBezTo>
                  <a:cubicBezTo>
                    <a:pt x="305" y="3302"/>
                    <a:pt x="457" y="3332"/>
                    <a:pt x="578" y="3332"/>
                  </a:cubicBezTo>
                  <a:cubicBezTo>
                    <a:pt x="670" y="3332"/>
                    <a:pt x="791" y="3302"/>
                    <a:pt x="882" y="3272"/>
                  </a:cubicBezTo>
                  <a:cubicBezTo>
                    <a:pt x="1065" y="3180"/>
                    <a:pt x="1186" y="3029"/>
                    <a:pt x="1278" y="2877"/>
                  </a:cubicBezTo>
                  <a:cubicBezTo>
                    <a:pt x="1612" y="2451"/>
                    <a:pt x="1855" y="1965"/>
                    <a:pt x="2037" y="1448"/>
                  </a:cubicBezTo>
                  <a:cubicBezTo>
                    <a:pt x="2098" y="1843"/>
                    <a:pt x="2189" y="2208"/>
                    <a:pt x="2372" y="2573"/>
                  </a:cubicBezTo>
                  <a:cubicBezTo>
                    <a:pt x="2554" y="2998"/>
                    <a:pt x="2797" y="3241"/>
                    <a:pt x="3101" y="3272"/>
                  </a:cubicBezTo>
                  <a:cubicBezTo>
                    <a:pt x="3132" y="3276"/>
                    <a:pt x="3163" y="3277"/>
                    <a:pt x="3192" y="3277"/>
                  </a:cubicBezTo>
                  <a:cubicBezTo>
                    <a:pt x="3398" y="3277"/>
                    <a:pt x="3580" y="3188"/>
                    <a:pt x="3740" y="3029"/>
                  </a:cubicBezTo>
                  <a:cubicBezTo>
                    <a:pt x="4044" y="2633"/>
                    <a:pt x="4013" y="1904"/>
                    <a:pt x="3892" y="1509"/>
                  </a:cubicBezTo>
                  <a:cubicBezTo>
                    <a:pt x="3709" y="840"/>
                    <a:pt x="3253" y="323"/>
                    <a:pt x="2706" y="111"/>
                  </a:cubicBezTo>
                  <a:cubicBezTo>
                    <a:pt x="2532" y="38"/>
                    <a:pt x="2351" y="0"/>
                    <a:pt x="2173"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29"/>
            <p:cNvSpPr/>
            <p:nvPr/>
          </p:nvSpPr>
          <p:spPr>
            <a:xfrm>
              <a:off x="2360500" y="2448650"/>
              <a:ext cx="62325" cy="67950"/>
            </a:xfrm>
            <a:custGeom>
              <a:rect b="b" l="l" r="r" t="t"/>
              <a:pathLst>
                <a:path extrusionOk="0" h="2718" w="2493">
                  <a:moveTo>
                    <a:pt x="1338" y="1"/>
                  </a:moveTo>
                  <a:lnTo>
                    <a:pt x="912" y="122"/>
                  </a:lnTo>
                  <a:cubicBezTo>
                    <a:pt x="365" y="669"/>
                    <a:pt x="61" y="1399"/>
                    <a:pt x="0" y="2128"/>
                  </a:cubicBezTo>
                  <a:cubicBezTo>
                    <a:pt x="0" y="2341"/>
                    <a:pt x="31" y="2615"/>
                    <a:pt x="213" y="2706"/>
                  </a:cubicBezTo>
                  <a:cubicBezTo>
                    <a:pt x="243" y="2713"/>
                    <a:pt x="276" y="2717"/>
                    <a:pt x="308" y="2717"/>
                  </a:cubicBezTo>
                  <a:cubicBezTo>
                    <a:pt x="407" y="2717"/>
                    <a:pt x="509" y="2683"/>
                    <a:pt x="578" y="2615"/>
                  </a:cubicBezTo>
                  <a:cubicBezTo>
                    <a:pt x="699" y="2554"/>
                    <a:pt x="760" y="2432"/>
                    <a:pt x="821" y="2311"/>
                  </a:cubicBezTo>
                  <a:cubicBezTo>
                    <a:pt x="1051" y="1913"/>
                    <a:pt x="1195" y="1457"/>
                    <a:pt x="1252" y="983"/>
                  </a:cubicBezTo>
                  <a:lnTo>
                    <a:pt x="1252" y="983"/>
                  </a:lnTo>
                  <a:cubicBezTo>
                    <a:pt x="1249" y="1354"/>
                    <a:pt x="1272" y="1723"/>
                    <a:pt x="1368" y="2068"/>
                  </a:cubicBezTo>
                  <a:cubicBezTo>
                    <a:pt x="1398" y="2220"/>
                    <a:pt x="1459" y="2372"/>
                    <a:pt x="1581" y="2493"/>
                  </a:cubicBezTo>
                  <a:cubicBezTo>
                    <a:pt x="1660" y="2599"/>
                    <a:pt x="1785" y="2681"/>
                    <a:pt x="1916" y="2681"/>
                  </a:cubicBezTo>
                  <a:cubicBezTo>
                    <a:pt x="1936" y="2681"/>
                    <a:pt x="1956" y="2679"/>
                    <a:pt x="1976" y="2675"/>
                  </a:cubicBezTo>
                  <a:cubicBezTo>
                    <a:pt x="2189" y="2675"/>
                    <a:pt x="2371" y="2493"/>
                    <a:pt x="2432" y="2280"/>
                  </a:cubicBezTo>
                  <a:cubicBezTo>
                    <a:pt x="2493" y="2068"/>
                    <a:pt x="2462" y="1824"/>
                    <a:pt x="2401" y="1612"/>
                  </a:cubicBezTo>
                  <a:cubicBezTo>
                    <a:pt x="2189" y="973"/>
                    <a:pt x="1824" y="426"/>
                    <a:pt x="1338"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9"/>
            <p:cNvSpPr/>
            <p:nvPr/>
          </p:nvSpPr>
          <p:spPr>
            <a:xfrm>
              <a:off x="2355175" y="2443800"/>
              <a:ext cx="72975" cy="77825"/>
            </a:xfrm>
            <a:custGeom>
              <a:rect b="b" l="l" r="r" t="t"/>
              <a:pathLst>
                <a:path extrusionOk="0" h="3113" w="2919">
                  <a:moveTo>
                    <a:pt x="1672" y="590"/>
                  </a:moveTo>
                  <a:lnTo>
                    <a:pt x="1672" y="590"/>
                  </a:lnTo>
                  <a:cubicBezTo>
                    <a:pt x="2037" y="955"/>
                    <a:pt x="2280" y="1380"/>
                    <a:pt x="2432" y="1866"/>
                  </a:cubicBezTo>
                  <a:cubicBezTo>
                    <a:pt x="2493" y="2110"/>
                    <a:pt x="2523" y="2262"/>
                    <a:pt x="2462" y="2414"/>
                  </a:cubicBezTo>
                  <a:cubicBezTo>
                    <a:pt x="2432" y="2535"/>
                    <a:pt x="2311" y="2687"/>
                    <a:pt x="2189" y="2687"/>
                  </a:cubicBezTo>
                  <a:cubicBezTo>
                    <a:pt x="2098" y="2687"/>
                    <a:pt x="2007" y="2657"/>
                    <a:pt x="1915" y="2566"/>
                  </a:cubicBezTo>
                  <a:cubicBezTo>
                    <a:pt x="1855" y="2474"/>
                    <a:pt x="1794" y="2383"/>
                    <a:pt x="1763" y="2201"/>
                  </a:cubicBezTo>
                  <a:cubicBezTo>
                    <a:pt x="1672" y="1897"/>
                    <a:pt x="1642" y="1593"/>
                    <a:pt x="1642" y="1259"/>
                  </a:cubicBezTo>
                  <a:cubicBezTo>
                    <a:pt x="1672" y="1046"/>
                    <a:pt x="1703" y="803"/>
                    <a:pt x="1672" y="590"/>
                  </a:cubicBezTo>
                  <a:close/>
                  <a:moveTo>
                    <a:pt x="1562" y="0"/>
                  </a:moveTo>
                  <a:cubicBezTo>
                    <a:pt x="1508" y="0"/>
                    <a:pt x="1449" y="23"/>
                    <a:pt x="1399" y="73"/>
                  </a:cubicBezTo>
                  <a:cubicBezTo>
                    <a:pt x="1338" y="134"/>
                    <a:pt x="1338" y="255"/>
                    <a:pt x="1429" y="316"/>
                  </a:cubicBezTo>
                  <a:cubicBezTo>
                    <a:pt x="1429" y="347"/>
                    <a:pt x="1459" y="347"/>
                    <a:pt x="1459" y="347"/>
                  </a:cubicBezTo>
                  <a:cubicBezTo>
                    <a:pt x="1368" y="377"/>
                    <a:pt x="1307" y="438"/>
                    <a:pt x="1307" y="529"/>
                  </a:cubicBezTo>
                  <a:cubicBezTo>
                    <a:pt x="1277" y="742"/>
                    <a:pt x="1277" y="985"/>
                    <a:pt x="1277" y="1228"/>
                  </a:cubicBezTo>
                  <a:cubicBezTo>
                    <a:pt x="1216" y="1654"/>
                    <a:pt x="1064" y="2049"/>
                    <a:pt x="882" y="2414"/>
                  </a:cubicBezTo>
                  <a:cubicBezTo>
                    <a:pt x="821" y="2505"/>
                    <a:pt x="760" y="2626"/>
                    <a:pt x="700" y="2657"/>
                  </a:cubicBezTo>
                  <a:cubicBezTo>
                    <a:pt x="639" y="2718"/>
                    <a:pt x="548" y="2718"/>
                    <a:pt x="517" y="2718"/>
                  </a:cubicBezTo>
                  <a:cubicBezTo>
                    <a:pt x="426" y="2687"/>
                    <a:pt x="396" y="2474"/>
                    <a:pt x="396" y="2322"/>
                  </a:cubicBezTo>
                  <a:cubicBezTo>
                    <a:pt x="456" y="1654"/>
                    <a:pt x="760" y="955"/>
                    <a:pt x="1247" y="468"/>
                  </a:cubicBezTo>
                  <a:cubicBezTo>
                    <a:pt x="1307" y="377"/>
                    <a:pt x="1307" y="255"/>
                    <a:pt x="1247" y="195"/>
                  </a:cubicBezTo>
                  <a:cubicBezTo>
                    <a:pt x="1216" y="149"/>
                    <a:pt x="1171" y="126"/>
                    <a:pt x="1121" y="126"/>
                  </a:cubicBezTo>
                  <a:cubicBezTo>
                    <a:pt x="1072" y="126"/>
                    <a:pt x="1019" y="149"/>
                    <a:pt x="973" y="195"/>
                  </a:cubicBezTo>
                  <a:cubicBezTo>
                    <a:pt x="426" y="742"/>
                    <a:pt x="61" y="1532"/>
                    <a:pt x="31" y="2322"/>
                  </a:cubicBezTo>
                  <a:cubicBezTo>
                    <a:pt x="0" y="2687"/>
                    <a:pt x="122" y="2961"/>
                    <a:pt x="365" y="3052"/>
                  </a:cubicBezTo>
                  <a:cubicBezTo>
                    <a:pt x="426" y="3082"/>
                    <a:pt x="487" y="3113"/>
                    <a:pt x="548" y="3113"/>
                  </a:cubicBezTo>
                  <a:cubicBezTo>
                    <a:pt x="669" y="3113"/>
                    <a:pt x="821" y="3052"/>
                    <a:pt x="912" y="2961"/>
                  </a:cubicBezTo>
                  <a:cubicBezTo>
                    <a:pt x="1064" y="2869"/>
                    <a:pt x="1125" y="2748"/>
                    <a:pt x="1216" y="2596"/>
                  </a:cubicBezTo>
                  <a:cubicBezTo>
                    <a:pt x="1277" y="2505"/>
                    <a:pt x="1338" y="2383"/>
                    <a:pt x="1368" y="2262"/>
                  </a:cubicBezTo>
                  <a:cubicBezTo>
                    <a:pt x="1399" y="2262"/>
                    <a:pt x="1399" y="2292"/>
                    <a:pt x="1399" y="2322"/>
                  </a:cubicBezTo>
                  <a:cubicBezTo>
                    <a:pt x="1429" y="2444"/>
                    <a:pt x="1490" y="2657"/>
                    <a:pt x="1642" y="2809"/>
                  </a:cubicBezTo>
                  <a:cubicBezTo>
                    <a:pt x="1794" y="2991"/>
                    <a:pt x="2007" y="3082"/>
                    <a:pt x="2189" y="3082"/>
                  </a:cubicBezTo>
                  <a:cubicBezTo>
                    <a:pt x="2493" y="3052"/>
                    <a:pt x="2766" y="2839"/>
                    <a:pt x="2827" y="2505"/>
                  </a:cubicBezTo>
                  <a:cubicBezTo>
                    <a:pt x="2918" y="2231"/>
                    <a:pt x="2858" y="1958"/>
                    <a:pt x="2797" y="1745"/>
                  </a:cubicBezTo>
                  <a:cubicBezTo>
                    <a:pt x="2584" y="1107"/>
                    <a:pt x="2189" y="499"/>
                    <a:pt x="1672" y="43"/>
                  </a:cubicBezTo>
                  <a:cubicBezTo>
                    <a:pt x="1645" y="15"/>
                    <a:pt x="1605" y="0"/>
                    <a:pt x="1562"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29"/>
            <p:cNvSpPr/>
            <p:nvPr/>
          </p:nvSpPr>
          <p:spPr>
            <a:xfrm>
              <a:off x="2485875" y="1666100"/>
              <a:ext cx="187725" cy="792450"/>
            </a:xfrm>
            <a:custGeom>
              <a:rect b="b" l="l" r="r" t="t"/>
              <a:pathLst>
                <a:path extrusionOk="0" h="31698" w="7509">
                  <a:moveTo>
                    <a:pt x="2409" y="1"/>
                  </a:moveTo>
                  <a:cubicBezTo>
                    <a:pt x="1473" y="1"/>
                    <a:pt x="598" y="407"/>
                    <a:pt x="122" y="1120"/>
                  </a:cubicBezTo>
                  <a:cubicBezTo>
                    <a:pt x="0" y="1302"/>
                    <a:pt x="31" y="1545"/>
                    <a:pt x="213" y="1667"/>
                  </a:cubicBezTo>
                  <a:cubicBezTo>
                    <a:pt x="278" y="1710"/>
                    <a:pt x="350" y="1730"/>
                    <a:pt x="421" y="1730"/>
                  </a:cubicBezTo>
                  <a:cubicBezTo>
                    <a:pt x="549" y="1730"/>
                    <a:pt x="671" y="1663"/>
                    <a:pt x="730" y="1545"/>
                  </a:cubicBezTo>
                  <a:cubicBezTo>
                    <a:pt x="1098" y="1014"/>
                    <a:pt x="1742" y="771"/>
                    <a:pt x="2383" y="771"/>
                  </a:cubicBezTo>
                  <a:cubicBezTo>
                    <a:pt x="2694" y="771"/>
                    <a:pt x="3005" y="828"/>
                    <a:pt x="3283" y="938"/>
                  </a:cubicBezTo>
                  <a:cubicBezTo>
                    <a:pt x="4317" y="1333"/>
                    <a:pt x="5016" y="2305"/>
                    <a:pt x="5411" y="3035"/>
                  </a:cubicBezTo>
                  <a:cubicBezTo>
                    <a:pt x="6384" y="4889"/>
                    <a:pt x="6718" y="7290"/>
                    <a:pt x="6414" y="10178"/>
                  </a:cubicBezTo>
                  <a:cubicBezTo>
                    <a:pt x="6232" y="11546"/>
                    <a:pt x="5958" y="12913"/>
                    <a:pt x="5684" y="14251"/>
                  </a:cubicBezTo>
                  <a:cubicBezTo>
                    <a:pt x="5472" y="15345"/>
                    <a:pt x="5229" y="16470"/>
                    <a:pt x="5077" y="17594"/>
                  </a:cubicBezTo>
                  <a:cubicBezTo>
                    <a:pt x="4377" y="22275"/>
                    <a:pt x="4833" y="26987"/>
                    <a:pt x="5411" y="31363"/>
                  </a:cubicBezTo>
                  <a:cubicBezTo>
                    <a:pt x="5441" y="31546"/>
                    <a:pt x="5593" y="31698"/>
                    <a:pt x="5776" y="31698"/>
                  </a:cubicBezTo>
                  <a:lnTo>
                    <a:pt x="5836" y="31698"/>
                  </a:lnTo>
                  <a:cubicBezTo>
                    <a:pt x="6049" y="31667"/>
                    <a:pt x="6201" y="31485"/>
                    <a:pt x="6171" y="31272"/>
                  </a:cubicBezTo>
                  <a:cubicBezTo>
                    <a:pt x="5593" y="26956"/>
                    <a:pt x="5137" y="22306"/>
                    <a:pt x="5836" y="17685"/>
                  </a:cubicBezTo>
                  <a:cubicBezTo>
                    <a:pt x="5988" y="16591"/>
                    <a:pt x="6201" y="15497"/>
                    <a:pt x="6444" y="14403"/>
                  </a:cubicBezTo>
                  <a:cubicBezTo>
                    <a:pt x="6718" y="13065"/>
                    <a:pt x="6992" y="11667"/>
                    <a:pt x="7143" y="10269"/>
                  </a:cubicBezTo>
                  <a:cubicBezTo>
                    <a:pt x="7508" y="7229"/>
                    <a:pt x="7143" y="4676"/>
                    <a:pt x="6080" y="2670"/>
                  </a:cubicBezTo>
                  <a:cubicBezTo>
                    <a:pt x="5411" y="1454"/>
                    <a:pt x="4529" y="603"/>
                    <a:pt x="3557" y="208"/>
                  </a:cubicBezTo>
                  <a:cubicBezTo>
                    <a:pt x="3179" y="68"/>
                    <a:pt x="2789" y="1"/>
                    <a:pt x="2409" y="1"/>
                  </a:cubicBezTo>
                  <a:close/>
                </a:path>
              </a:pathLst>
            </a:custGeom>
            <a:solidFill>
              <a:srgbClr val="628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29"/>
            <p:cNvSpPr/>
            <p:nvPr/>
          </p:nvSpPr>
          <p:spPr>
            <a:xfrm>
              <a:off x="2602150" y="1779075"/>
              <a:ext cx="77525" cy="108050"/>
            </a:xfrm>
            <a:custGeom>
              <a:rect b="b" l="l" r="r" t="t"/>
              <a:pathLst>
                <a:path extrusionOk="0" h="4322" w="3101">
                  <a:moveTo>
                    <a:pt x="1582" y="0"/>
                  </a:moveTo>
                  <a:cubicBezTo>
                    <a:pt x="1447" y="0"/>
                    <a:pt x="1314" y="48"/>
                    <a:pt x="1185" y="157"/>
                  </a:cubicBezTo>
                  <a:cubicBezTo>
                    <a:pt x="304" y="856"/>
                    <a:pt x="0" y="2558"/>
                    <a:pt x="61" y="3592"/>
                  </a:cubicBezTo>
                  <a:cubicBezTo>
                    <a:pt x="61" y="3774"/>
                    <a:pt x="91" y="3926"/>
                    <a:pt x="152" y="4078"/>
                  </a:cubicBezTo>
                  <a:cubicBezTo>
                    <a:pt x="243" y="4200"/>
                    <a:pt x="365" y="4321"/>
                    <a:pt x="547" y="4321"/>
                  </a:cubicBezTo>
                  <a:cubicBezTo>
                    <a:pt x="821" y="4321"/>
                    <a:pt x="973" y="4017"/>
                    <a:pt x="1064" y="3744"/>
                  </a:cubicBezTo>
                  <a:cubicBezTo>
                    <a:pt x="1337" y="2741"/>
                    <a:pt x="1520" y="1677"/>
                    <a:pt x="1611" y="643"/>
                  </a:cubicBezTo>
                  <a:cubicBezTo>
                    <a:pt x="1702" y="1251"/>
                    <a:pt x="2006" y="1829"/>
                    <a:pt x="2462" y="2285"/>
                  </a:cubicBezTo>
                  <a:cubicBezTo>
                    <a:pt x="2541" y="2390"/>
                    <a:pt x="2666" y="2473"/>
                    <a:pt x="2778" y="2473"/>
                  </a:cubicBezTo>
                  <a:cubicBezTo>
                    <a:pt x="2794" y="2473"/>
                    <a:pt x="2811" y="2471"/>
                    <a:pt x="2827" y="2467"/>
                  </a:cubicBezTo>
                  <a:cubicBezTo>
                    <a:pt x="3040" y="2437"/>
                    <a:pt x="3100" y="2163"/>
                    <a:pt x="3100" y="1951"/>
                  </a:cubicBezTo>
                  <a:cubicBezTo>
                    <a:pt x="3049" y="1386"/>
                    <a:pt x="2306" y="0"/>
                    <a:pt x="1582"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9"/>
            <p:cNvSpPr/>
            <p:nvPr/>
          </p:nvSpPr>
          <p:spPr>
            <a:xfrm>
              <a:off x="2596825" y="1774050"/>
              <a:ext cx="88175" cy="117625"/>
            </a:xfrm>
            <a:custGeom>
              <a:rect b="b" l="l" r="r" t="t"/>
              <a:pathLst>
                <a:path extrusionOk="0" h="4705" w="3527">
                  <a:moveTo>
                    <a:pt x="1794" y="389"/>
                  </a:moveTo>
                  <a:cubicBezTo>
                    <a:pt x="1854" y="389"/>
                    <a:pt x="1915" y="389"/>
                    <a:pt x="1976" y="419"/>
                  </a:cubicBezTo>
                  <a:cubicBezTo>
                    <a:pt x="2523" y="662"/>
                    <a:pt x="3070" y="1726"/>
                    <a:pt x="3101" y="2152"/>
                  </a:cubicBezTo>
                  <a:cubicBezTo>
                    <a:pt x="3131" y="2334"/>
                    <a:pt x="3070" y="2486"/>
                    <a:pt x="3009" y="2486"/>
                  </a:cubicBezTo>
                  <a:cubicBezTo>
                    <a:pt x="2979" y="2486"/>
                    <a:pt x="2918" y="2486"/>
                    <a:pt x="2797" y="2364"/>
                  </a:cubicBezTo>
                  <a:cubicBezTo>
                    <a:pt x="2402" y="1939"/>
                    <a:pt x="2098" y="1392"/>
                    <a:pt x="2006" y="814"/>
                  </a:cubicBezTo>
                  <a:cubicBezTo>
                    <a:pt x="1976" y="693"/>
                    <a:pt x="1885" y="632"/>
                    <a:pt x="1794" y="632"/>
                  </a:cubicBezTo>
                  <a:cubicBezTo>
                    <a:pt x="1702" y="662"/>
                    <a:pt x="1611" y="723"/>
                    <a:pt x="1611" y="814"/>
                  </a:cubicBezTo>
                  <a:cubicBezTo>
                    <a:pt x="1550" y="1848"/>
                    <a:pt x="1368" y="2881"/>
                    <a:pt x="1064" y="3884"/>
                  </a:cubicBezTo>
                  <a:cubicBezTo>
                    <a:pt x="1034" y="4036"/>
                    <a:pt x="912" y="4340"/>
                    <a:pt x="730" y="4340"/>
                  </a:cubicBezTo>
                  <a:cubicBezTo>
                    <a:pt x="669" y="4340"/>
                    <a:pt x="578" y="4279"/>
                    <a:pt x="547" y="4188"/>
                  </a:cubicBezTo>
                  <a:cubicBezTo>
                    <a:pt x="487" y="4097"/>
                    <a:pt x="456" y="3945"/>
                    <a:pt x="456" y="3793"/>
                  </a:cubicBezTo>
                  <a:cubicBezTo>
                    <a:pt x="395" y="2820"/>
                    <a:pt x="669" y="1179"/>
                    <a:pt x="1520" y="480"/>
                  </a:cubicBezTo>
                  <a:cubicBezTo>
                    <a:pt x="1611" y="419"/>
                    <a:pt x="1702" y="389"/>
                    <a:pt x="1794" y="389"/>
                  </a:cubicBezTo>
                  <a:close/>
                  <a:moveTo>
                    <a:pt x="1787" y="0"/>
                  </a:moveTo>
                  <a:cubicBezTo>
                    <a:pt x="1603" y="0"/>
                    <a:pt x="1428" y="74"/>
                    <a:pt x="1277" y="206"/>
                  </a:cubicBezTo>
                  <a:cubicBezTo>
                    <a:pt x="274" y="996"/>
                    <a:pt x="0" y="2851"/>
                    <a:pt x="61" y="3823"/>
                  </a:cubicBezTo>
                  <a:cubicBezTo>
                    <a:pt x="91" y="4006"/>
                    <a:pt x="122" y="4188"/>
                    <a:pt x="213" y="4370"/>
                  </a:cubicBezTo>
                  <a:cubicBezTo>
                    <a:pt x="304" y="4583"/>
                    <a:pt x="517" y="4705"/>
                    <a:pt x="730" y="4705"/>
                  </a:cubicBezTo>
                  <a:lnTo>
                    <a:pt x="760" y="4705"/>
                  </a:lnTo>
                  <a:cubicBezTo>
                    <a:pt x="973" y="4705"/>
                    <a:pt x="1277" y="4583"/>
                    <a:pt x="1429" y="4006"/>
                  </a:cubicBezTo>
                  <a:cubicBezTo>
                    <a:pt x="1672" y="3246"/>
                    <a:pt x="1824" y="2516"/>
                    <a:pt x="1915" y="1756"/>
                  </a:cubicBezTo>
                  <a:cubicBezTo>
                    <a:pt x="2067" y="2060"/>
                    <a:pt x="2280" y="2364"/>
                    <a:pt x="2523" y="2638"/>
                  </a:cubicBezTo>
                  <a:cubicBezTo>
                    <a:pt x="2603" y="2691"/>
                    <a:pt x="2777" y="2861"/>
                    <a:pt x="2982" y="2861"/>
                  </a:cubicBezTo>
                  <a:cubicBezTo>
                    <a:pt x="3011" y="2861"/>
                    <a:pt x="3040" y="2858"/>
                    <a:pt x="3070" y="2851"/>
                  </a:cubicBezTo>
                  <a:cubicBezTo>
                    <a:pt x="3405" y="2820"/>
                    <a:pt x="3526" y="2455"/>
                    <a:pt x="3496" y="2121"/>
                  </a:cubicBezTo>
                  <a:cubicBezTo>
                    <a:pt x="3435" y="1574"/>
                    <a:pt x="2857" y="358"/>
                    <a:pt x="2128" y="85"/>
                  </a:cubicBezTo>
                  <a:cubicBezTo>
                    <a:pt x="2013" y="27"/>
                    <a:pt x="1898" y="0"/>
                    <a:pt x="1787"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29"/>
            <p:cNvSpPr/>
            <p:nvPr/>
          </p:nvSpPr>
          <p:spPr>
            <a:xfrm>
              <a:off x="2597575" y="1929650"/>
              <a:ext cx="80575" cy="73825"/>
            </a:xfrm>
            <a:custGeom>
              <a:rect b="b" l="l" r="r" t="t"/>
              <a:pathLst>
                <a:path extrusionOk="0" h="2953" w="3223">
                  <a:moveTo>
                    <a:pt x="2128" y="1"/>
                  </a:moveTo>
                  <a:lnTo>
                    <a:pt x="1916" y="487"/>
                  </a:lnTo>
                  <a:cubicBezTo>
                    <a:pt x="1186" y="882"/>
                    <a:pt x="578" y="1490"/>
                    <a:pt x="153" y="2219"/>
                  </a:cubicBezTo>
                  <a:cubicBezTo>
                    <a:pt x="92" y="2341"/>
                    <a:pt x="1" y="2463"/>
                    <a:pt x="1" y="2584"/>
                  </a:cubicBezTo>
                  <a:cubicBezTo>
                    <a:pt x="1" y="2706"/>
                    <a:pt x="61" y="2858"/>
                    <a:pt x="183" y="2918"/>
                  </a:cubicBezTo>
                  <a:cubicBezTo>
                    <a:pt x="221" y="2938"/>
                    <a:pt x="261" y="2946"/>
                    <a:pt x="301" y="2946"/>
                  </a:cubicBezTo>
                  <a:cubicBezTo>
                    <a:pt x="452" y="2946"/>
                    <a:pt x="610" y="2826"/>
                    <a:pt x="730" y="2706"/>
                  </a:cubicBezTo>
                  <a:cubicBezTo>
                    <a:pt x="1338" y="2067"/>
                    <a:pt x="1794" y="1308"/>
                    <a:pt x="2068" y="487"/>
                  </a:cubicBezTo>
                  <a:lnTo>
                    <a:pt x="2068" y="487"/>
                  </a:lnTo>
                  <a:cubicBezTo>
                    <a:pt x="1885" y="1216"/>
                    <a:pt x="2037" y="2007"/>
                    <a:pt x="2432" y="2645"/>
                  </a:cubicBezTo>
                  <a:cubicBezTo>
                    <a:pt x="2517" y="2786"/>
                    <a:pt x="2653" y="2952"/>
                    <a:pt x="2818" y="2952"/>
                  </a:cubicBezTo>
                  <a:cubicBezTo>
                    <a:pt x="2831" y="2952"/>
                    <a:pt x="2844" y="2951"/>
                    <a:pt x="2858" y="2949"/>
                  </a:cubicBezTo>
                  <a:cubicBezTo>
                    <a:pt x="2979" y="2949"/>
                    <a:pt x="3101" y="2858"/>
                    <a:pt x="3162" y="2736"/>
                  </a:cubicBezTo>
                  <a:cubicBezTo>
                    <a:pt x="3223" y="2615"/>
                    <a:pt x="3223" y="2463"/>
                    <a:pt x="3223" y="2341"/>
                  </a:cubicBezTo>
                  <a:cubicBezTo>
                    <a:pt x="3223" y="1459"/>
                    <a:pt x="2827" y="578"/>
                    <a:pt x="2128"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29"/>
            <p:cNvSpPr/>
            <p:nvPr/>
          </p:nvSpPr>
          <p:spPr>
            <a:xfrm>
              <a:off x="2592250" y="1925175"/>
              <a:ext cx="91225" cy="83525"/>
            </a:xfrm>
            <a:custGeom>
              <a:rect b="b" l="l" r="r" t="t"/>
              <a:pathLst>
                <a:path extrusionOk="0" h="3341" w="3649">
                  <a:moveTo>
                    <a:pt x="1977" y="970"/>
                  </a:moveTo>
                  <a:cubicBezTo>
                    <a:pt x="1673" y="1638"/>
                    <a:pt x="1278" y="2246"/>
                    <a:pt x="791" y="2763"/>
                  </a:cubicBezTo>
                  <a:cubicBezTo>
                    <a:pt x="690" y="2890"/>
                    <a:pt x="567" y="2953"/>
                    <a:pt x="494" y="2953"/>
                  </a:cubicBezTo>
                  <a:cubicBezTo>
                    <a:pt x="480" y="2953"/>
                    <a:pt x="467" y="2951"/>
                    <a:pt x="457" y="2946"/>
                  </a:cubicBezTo>
                  <a:cubicBezTo>
                    <a:pt x="426" y="2915"/>
                    <a:pt x="396" y="2854"/>
                    <a:pt x="396" y="2794"/>
                  </a:cubicBezTo>
                  <a:cubicBezTo>
                    <a:pt x="426" y="2672"/>
                    <a:pt x="457" y="2581"/>
                    <a:pt x="518" y="2490"/>
                  </a:cubicBezTo>
                  <a:cubicBezTo>
                    <a:pt x="882" y="1882"/>
                    <a:pt x="1369" y="1365"/>
                    <a:pt x="1977" y="970"/>
                  </a:cubicBezTo>
                  <a:close/>
                  <a:moveTo>
                    <a:pt x="2329" y="0"/>
                  </a:moveTo>
                  <a:cubicBezTo>
                    <a:pt x="2274" y="0"/>
                    <a:pt x="2223" y="25"/>
                    <a:pt x="2189" y="58"/>
                  </a:cubicBezTo>
                  <a:cubicBezTo>
                    <a:pt x="2129" y="149"/>
                    <a:pt x="2129" y="271"/>
                    <a:pt x="2220" y="331"/>
                  </a:cubicBezTo>
                  <a:cubicBezTo>
                    <a:pt x="2858" y="879"/>
                    <a:pt x="3253" y="1669"/>
                    <a:pt x="3253" y="2520"/>
                  </a:cubicBezTo>
                  <a:cubicBezTo>
                    <a:pt x="3253" y="2611"/>
                    <a:pt x="3253" y="2733"/>
                    <a:pt x="3223" y="2824"/>
                  </a:cubicBezTo>
                  <a:cubicBezTo>
                    <a:pt x="3162" y="2885"/>
                    <a:pt x="3101" y="2946"/>
                    <a:pt x="3071" y="2946"/>
                  </a:cubicBezTo>
                  <a:cubicBezTo>
                    <a:pt x="3060" y="2948"/>
                    <a:pt x="3050" y="2949"/>
                    <a:pt x="3039" y="2949"/>
                  </a:cubicBezTo>
                  <a:cubicBezTo>
                    <a:pt x="2933" y="2949"/>
                    <a:pt x="2853" y="2816"/>
                    <a:pt x="2797" y="2733"/>
                  </a:cubicBezTo>
                  <a:cubicBezTo>
                    <a:pt x="2433" y="2125"/>
                    <a:pt x="2311" y="1365"/>
                    <a:pt x="2463" y="696"/>
                  </a:cubicBezTo>
                  <a:cubicBezTo>
                    <a:pt x="2493" y="605"/>
                    <a:pt x="2433" y="514"/>
                    <a:pt x="2341" y="483"/>
                  </a:cubicBezTo>
                  <a:cubicBezTo>
                    <a:pt x="2326" y="468"/>
                    <a:pt x="2303" y="461"/>
                    <a:pt x="2281" y="461"/>
                  </a:cubicBezTo>
                  <a:cubicBezTo>
                    <a:pt x="2258" y="461"/>
                    <a:pt x="2235" y="468"/>
                    <a:pt x="2220" y="483"/>
                  </a:cubicBezTo>
                  <a:cubicBezTo>
                    <a:pt x="2189" y="468"/>
                    <a:pt x="2159" y="461"/>
                    <a:pt x="2129" y="461"/>
                  </a:cubicBezTo>
                  <a:cubicBezTo>
                    <a:pt x="2098" y="461"/>
                    <a:pt x="2068" y="468"/>
                    <a:pt x="2037" y="483"/>
                  </a:cubicBezTo>
                  <a:cubicBezTo>
                    <a:pt x="1278" y="909"/>
                    <a:pt x="639" y="1547"/>
                    <a:pt x="183" y="2277"/>
                  </a:cubicBezTo>
                  <a:cubicBezTo>
                    <a:pt x="122" y="2429"/>
                    <a:pt x="31" y="2581"/>
                    <a:pt x="31" y="2763"/>
                  </a:cubicBezTo>
                  <a:cubicBezTo>
                    <a:pt x="1" y="2976"/>
                    <a:pt x="122" y="3189"/>
                    <a:pt x="305" y="3280"/>
                  </a:cubicBezTo>
                  <a:cubicBezTo>
                    <a:pt x="349" y="3302"/>
                    <a:pt x="414" y="3324"/>
                    <a:pt x="496" y="3324"/>
                  </a:cubicBezTo>
                  <a:cubicBezTo>
                    <a:pt x="638" y="3324"/>
                    <a:pt x="833" y="3257"/>
                    <a:pt x="1065" y="3006"/>
                  </a:cubicBezTo>
                  <a:cubicBezTo>
                    <a:pt x="1460" y="2611"/>
                    <a:pt x="1764" y="2155"/>
                    <a:pt x="2037" y="1699"/>
                  </a:cubicBezTo>
                  <a:cubicBezTo>
                    <a:pt x="2098" y="2125"/>
                    <a:pt x="2250" y="2550"/>
                    <a:pt x="2463" y="2915"/>
                  </a:cubicBezTo>
                  <a:cubicBezTo>
                    <a:pt x="2645" y="3189"/>
                    <a:pt x="2828" y="3341"/>
                    <a:pt x="3040" y="3341"/>
                  </a:cubicBezTo>
                  <a:lnTo>
                    <a:pt x="3071" y="3341"/>
                  </a:lnTo>
                  <a:cubicBezTo>
                    <a:pt x="3284" y="3310"/>
                    <a:pt x="3466" y="3189"/>
                    <a:pt x="3557" y="2976"/>
                  </a:cubicBezTo>
                  <a:cubicBezTo>
                    <a:pt x="3618" y="2824"/>
                    <a:pt x="3648" y="2642"/>
                    <a:pt x="3648" y="2520"/>
                  </a:cubicBezTo>
                  <a:cubicBezTo>
                    <a:pt x="3648" y="1578"/>
                    <a:pt x="3192" y="635"/>
                    <a:pt x="2463" y="58"/>
                  </a:cubicBezTo>
                  <a:cubicBezTo>
                    <a:pt x="2422" y="17"/>
                    <a:pt x="2374" y="0"/>
                    <a:pt x="2329"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9"/>
            <p:cNvSpPr/>
            <p:nvPr/>
          </p:nvSpPr>
          <p:spPr>
            <a:xfrm>
              <a:off x="2570975" y="2057300"/>
              <a:ext cx="87425" cy="80025"/>
            </a:xfrm>
            <a:custGeom>
              <a:rect b="b" l="l" r="r" t="t"/>
              <a:pathLst>
                <a:path extrusionOk="0" h="3201" w="3497">
                  <a:moveTo>
                    <a:pt x="2068" y="1"/>
                  </a:moveTo>
                  <a:cubicBezTo>
                    <a:pt x="1217" y="609"/>
                    <a:pt x="518" y="1490"/>
                    <a:pt x="153" y="2493"/>
                  </a:cubicBezTo>
                  <a:cubicBezTo>
                    <a:pt x="62" y="2676"/>
                    <a:pt x="1" y="2919"/>
                    <a:pt x="153" y="3071"/>
                  </a:cubicBezTo>
                  <a:cubicBezTo>
                    <a:pt x="209" y="3164"/>
                    <a:pt x="310" y="3200"/>
                    <a:pt x="422" y="3200"/>
                  </a:cubicBezTo>
                  <a:cubicBezTo>
                    <a:pt x="493" y="3200"/>
                    <a:pt x="568" y="3186"/>
                    <a:pt x="639" y="3162"/>
                  </a:cubicBezTo>
                  <a:cubicBezTo>
                    <a:pt x="791" y="3071"/>
                    <a:pt x="913" y="2949"/>
                    <a:pt x="1004" y="2797"/>
                  </a:cubicBezTo>
                  <a:cubicBezTo>
                    <a:pt x="1551" y="2037"/>
                    <a:pt x="1855" y="1156"/>
                    <a:pt x="2189" y="305"/>
                  </a:cubicBezTo>
                  <a:lnTo>
                    <a:pt x="2189" y="305"/>
                  </a:lnTo>
                  <a:cubicBezTo>
                    <a:pt x="2159" y="974"/>
                    <a:pt x="2129" y="1703"/>
                    <a:pt x="2402" y="2341"/>
                  </a:cubicBezTo>
                  <a:cubicBezTo>
                    <a:pt x="2463" y="2524"/>
                    <a:pt x="2554" y="2676"/>
                    <a:pt x="2736" y="2797"/>
                  </a:cubicBezTo>
                  <a:cubicBezTo>
                    <a:pt x="2822" y="2866"/>
                    <a:pt x="2936" y="2905"/>
                    <a:pt x="3046" y="2905"/>
                  </a:cubicBezTo>
                  <a:cubicBezTo>
                    <a:pt x="3133" y="2905"/>
                    <a:pt x="3217" y="2881"/>
                    <a:pt x="3284" y="2828"/>
                  </a:cubicBezTo>
                  <a:cubicBezTo>
                    <a:pt x="3496" y="2676"/>
                    <a:pt x="3466" y="2372"/>
                    <a:pt x="3436" y="2098"/>
                  </a:cubicBezTo>
                  <a:cubicBezTo>
                    <a:pt x="3314" y="1399"/>
                    <a:pt x="2980" y="730"/>
                    <a:pt x="2524" y="214"/>
                  </a:cubicBezTo>
                  <a:lnTo>
                    <a:pt x="2068" y="1"/>
                  </a:ln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29"/>
            <p:cNvSpPr/>
            <p:nvPr/>
          </p:nvSpPr>
          <p:spPr>
            <a:xfrm>
              <a:off x="2564900" y="2052450"/>
              <a:ext cx="98825" cy="89225"/>
            </a:xfrm>
            <a:custGeom>
              <a:rect b="b" l="l" r="r" t="t"/>
              <a:pathLst>
                <a:path extrusionOk="0" h="3569" w="3953">
                  <a:moveTo>
                    <a:pt x="2615" y="529"/>
                  </a:moveTo>
                  <a:lnTo>
                    <a:pt x="2615" y="529"/>
                  </a:lnTo>
                  <a:cubicBezTo>
                    <a:pt x="3071" y="1046"/>
                    <a:pt x="3375" y="1654"/>
                    <a:pt x="3496" y="2353"/>
                  </a:cubicBezTo>
                  <a:cubicBezTo>
                    <a:pt x="3527" y="2505"/>
                    <a:pt x="3557" y="2748"/>
                    <a:pt x="3405" y="2870"/>
                  </a:cubicBezTo>
                  <a:cubicBezTo>
                    <a:pt x="3370" y="2893"/>
                    <a:pt x="3331" y="2903"/>
                    <a:pt x="3289" y="2903"/>
                  </a:cubicBezTo>
                  <a:cubicBezTo>
                    <a:pt x="3221" y="2903"/>
                    <a:pt x="3146" y="2877"/>
                    <a:pt x="3071" y="2839"/>
                  </a:cubicBezTo>
                  <a:cubicBezTo>
                    <a:pt x="2979" y="2779"/>
                    <a:pt x="2888" y="2627"/>
                    <a:pt x="2797" y="2444"/>
                  </a:cubicBezTo>
                  <a:cubicBezTo>
                    <a:pt x="2554" y="1867"/>
                    <a:pt x="2584" y="1137"/>
                    <a:pt x="2615" y="529"/>
                  </a:cubicBezTo>
                  <a:close/>
                  <a:moveTo>
                    <a:pt x="2220" y="499"/>
                  </a:moveTo>
                  <a:cubicBezTo>
                    <a:pt x="1916" y="1320"/>
                    <a:pt x="1612" y="2171"/>
                    <a:pt x="1095" y="2870"/>
                  </a:cubicBezTo>
                  <a:cubicBezTo>
                    <a:pt x="1004" y="2991"/>
                    <a:pt x="913" y="3113"/>
                    <a:pt x="791" y="3174"/>
                  </a:cubicBezTo>
                  <a:cubicBezTo>
                    <a:pt x="756" y="3197"/>
                    <a:pt x="717" y="3207"/>
                    <a:pt x="678" y="3207"/>
                  </a:cubicBezTo>
                  <a:cubicBezTo>
                    <a:pt x="616" y="3207"/>
                    <a:pt x="555" y="3181"/>
                    <a:pt x="517" y="3143"/>
                  </a:cubicBezTo>
                  <a:cubicBezTo>
                    <a:pt x="487" y="3083"/>
                    <a:pt x="487" y="2931"/>
                    <a:pt x="578" y="2748"/>
                  </a:cubicBezTo>
                  <a:cubicBezTo>
                    <a:pt x="913" y="1867"/>
                    <a:pt x="1490" y="1076"/>
                    <a:pt x="2220" y="499"/>
                  </a:cubicBezTo>
                  <a:close/>
                  <a:moveTo>
                    <a:pt x="2322" y="1"/>
                  </a:moveTo>
                  <a:cubicBezTo>
                    <a:pt x="2277" y="1"/>
                    <a:pt x="2230" y="16"/>
                    <a:pt x="2189" y="43"/>
                  </a:cubicBezTo>
                  <a:cubicBezTo>
                    <a:pt x="1308" y="681"/>
                    <a:pt x="609" y="1593"/>
                    <a:pt x="213" y="2596"/>
                  </a:cubicBezTo>
                  <a:cubicBezTo>
                    <a:pt x="153" y="2748"/>
                    <a:pt x="1" y="3113"/>
                    <a:pt x="244" y="3386"/>
                  </a:cubicBezTo>
                  <a:cubicBezTo>
                    <a:pt x="335" y="3538"/>
                    <a:pt x="517" y="3569"/>
                    <a:pt x="669" y="3569"/>
                  </a:cubicBezTo>
                  <a:cubicBezTo>
                    <a:pt x="761" y="3569"/>
                    <a:pt x="882" y="3569"/>
                    <a:pt x="943" y="3508"/>
                  </a:cubicBezTo>
                  <a:cubicBezTo>
                    <a:pt x="1156" y="3417"/>
                    <a:pt x="1277" y="3265"/>
                    <a:pt x="1399" y="3113"/>
                  </a:cubicBezTo>
                  <a:cubicBezTo>
                    <a:pt x="1764" y="2627"/>
                    <a:pt x="2007" y="2110"/>
                    <a:pt x="2220" y="1563"/>
                  </a:cubicBezTo>
                  <a:cubicBezTo>
                    <a:pt x="2250" y="1897"/>
                    <a:pt x="2311" y="2262"/>
                    <a:pt x="2463" y="2596"/>
                  </a:cubicBezTo>
                  <a:cubicBezTo>
                    <a:pt x="2554" y="2870"/>
                    <a:pt x="2706" y="3022"/>
                    <a:pt x="2858" y="3143"/>
                  </a:cubicBezTo>
                  <a:cubicBezTo>
                    <a:pt x="2985" y="3239"/>
                    <a:pt x="3137" y="3284"/>
                    <a:pt x="3284" y="3284"/>
                  </a:cubicBezTo>
                  <a:cubicBezTo>
                    <a:pt x="3417" y="3284"/>
                    <a:pt x="3547" y="3246"/>
                    <a:pt x="3648" y="3174"/>
                  </a:cubicBezTo>
                  <a:cubicBezTo>
                    <a:pt x="3800" y="3052"/>
                    <a:pt x="3952" y="2809"/>
                    <a:pt x="3861" y="2262"/>
                  </a:cubicBezTo>
                  <a:cubicBezTo>
                    <a:pt x="3739" y="1532"/>
                    <a:pt x="3405" y="833"/>
                    <a:pt x="2888" y="256"/>
                  </a:cubicBezTo>
                  <a:cubicBezTo>
                    <a:pt x="2858" y="225"/>
                    <a:pt x="2812" y="210"/>
                    <a:pt x="2763" y="210"/>
                  </a:cubicBezTo>
                  <a:cubicBezTo>
                    <a:pt x="2713" y="210"/>
                    <a:pt x="2660" y="225"/>
                    <a:pt x="2615" y="256"/>
                  </a:cubicBezTo>
                  <a:cubicBezTo>
                    <a:pt x="2584" y="286"/>
                    <a:pt x="2584" y="317"/>
                    <a:pt x="2554" y="377"/>
                  </a:cubicBezTo>
                  <a:cubicBezTo>
                    <a:pt x="2523" y="347"/>
                    <a:pt x="2493" y="317"/>
                    <a:pt x="2463" y="286"/>
                  </a:cubicBezTo>
                  <a:cubicBezTo>
                    <a:pt x="2493" y="225"/>
                    <a:pt x="2523" y="134"/>
                    <a:pt x="2463" y="73"/>
                  </a:cubicBezTo>
                  <a:cubicBezTo>
                    <a:pt x="2429" y="23"/>
                    <a:pt x="2377" y="1"/>
                    <a:pt x="2322"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29"/>
            <p:cNvSpPr/>
            <p:nvPr/>
          </p:nvSpPr>
          <p:spPr>
            <a:xfrm>
              <a:off x="2573250" y="2181700"/>
              <a:ext cx="76025" cy="79800"/>
            </a:xfrm>
            <a:custGeom>
              <a:rect b="b" l="l" r="r" t="t"/>
              <a:pathLst>
                <a:path extrusionOk="0" h="3192" w="3041">
                  <a:moveTo>
                    <a:pt x="1566" y="0"/>
                  </a:moveTo>
                  <a:cubicBezTo>
                    <a:pt x="1532" y="0"/>
                    <a:pt x="1496" y="3"/>
                    <a:pt x="1460" y="10"/>
                  </a:cubicBezTo>
                  <a:cubicBezTo>
                    <a:pt x="670" y="162"/>
                    <a:pt x="183" y="1803"/>
                    <a:pt x="62" y="2472"/>
                  </a:cubicBezTo>
                  <a:cubicBezTo>
                    <a:pt x="1" y="2685"/>
                    <a:pt x="1" y="2989"/>
                    <a:pt x="214" y="3080"/>
                  </a:cubicBezTo>
                  <a:cubicBezTo>
                    <a:pt x="257" y="3104"/>
                    <a:pt x="302" y="3115"/>
                    <a:pt x="349" y="3115"/>
                  </a:cubicBezTo>
                  <a:cubicBezTo>
                    <a:pt x="532" y="3115"/>
                    <a:pt x="731" y="2946"/>
                    <a:pt x="852" y="2776"/>
                  </a:cubicBezTo>
                  <a:cubicBezTo>
                    <a:pt x="1247" y="2183"/>
                    <a:pt x="1485" y="1459"/>
                    <a:pt x="1468" y="726"/>
                  </a:cubicBezTo>
                  <a:lnTo>
                    <a:pt x="1468" y="726"/>
                  </a:lnTo>
                  <a:cubicBezTo>
                    <a:pt x="1502" y="1338"/>
                    <a:pt x="1572" y="1948"/>
                    <a:pt x="1794" y="2533"/>
                  </a:cubicBezTo>
                  <a:cubicBezTo>
                    <a:pt x="1855" y="2715"/>
                    <a:pt x="1977" y="2928"/>
                    <a:pt x="2129" y="3049"/>
                  </a:cubicBezTo>
                  <a:cubicBezTo>
                    <a:pt x="2224" y="3144"/>
                    <a:pt x="2354" y="3192"/>
                    <a:pt x="2491" y="3192"/>
                  </a:cubicBezTo>
                  <a:cubicBezTo>
                    <a:pt x="2573" y="3192"/>
                    <a:pt x="2657" y="3175"/>
                    <a:pt x="2737" y="3141"/>
                  </a:cubicBezTo>
                  <a:cubicBezTo>
                    <a:pt x="2889" y="3080"/>
                    <a:pt x="2980" y="2897"/>
                    <a:pt x="3010" y="2715"/>
                  </a:cubicBezTo>
                  <a:cubicBezTo>
                    <a:pt x="3041" y="2533"/>
                    <a:pt x="3010" y="2350"/>
                    <a:pt x="2949" y="2168"/>
                  </a:cubicBezTo>
                  <a:cubicBezTo>
                    <a:pt x="2804" y="1586"/>
                    <a:pt x="2352" y="0"/>
                    <a:pt x="1566" y="0"/>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9"/>
            <p:cNvSpPr/>
            <p:nvPr/>
          </p:nvSpPr>
          <p:spPr>
            <a:xfrm>
              <a:off x="2567950" y="2177000"/>
              <a:ext cx="85875" cy="89300"/>
            </a:xfrm>
            <a:custGeom>
              <a:rect b="b" l="l" r="r" t="t"/>
              <a:pathLst>
                <a:path extrusionOk="0" h="3572" w="3435">
                  <a:moveTo>
                    <a:pt x="1768" y="375"/>
                  </a:moveTo>
                  <a:cubicBezTo>
                    <a:pt x="2288" y="375"/>
                    <a:pt x="2746" y="1395"/>
                    <a:pt x="2979" y="2386"/>
                  </a:cubicBezTo>
                  <a:cubicBezTo>
                    <a:pt x="3040" y="2538"/>
                    <a:pt x="3070" y="2721"/>
                    <a:pt x="3040" y="2873"/>
                  </a:cubicBezTo>
                  <a:cubicBezTo>
                    <a:pt x="3009" y="2994"/>
                    <a:pt x="2949" y="3116"/>
                    <a:pt x="2857" y="3177"/>
                  </a:cubicBezTo>
                  <a:cubicBezTo>
                    <a:pt x="2817" y="3197"/>
                    <a:pt x="2773" y="3207"/>
                    <a:pt x="2728" y="3207"/>
                  </a:cubicBezTo>
                  <a:cubicBezTo>
                    <a:pt x="2638" y="3207"/>
                    <a:pt x="2543" y="3166"/>
                    <a:pt x="2462" y="3085"/>
                  </a:cubicBezTo>
                  <a:cubicBezTo>
                    <a:pt x="2341" y="2994"/>
                    <a:pt x="2250" y="2873"/>
                    <a:pt x="2189" y="2629"/>
                  </a:cubicBezTo>
                  <a:cubicBezTo>
                    <a:pt x="1946" y="2052"/>
                    <a:pt x="1915" y="1383"/>
                    <a:pt x="1854" y="745"/>
                  </a:cubicBezTo>
                  <a:cubicBezTo>
                    <a:pt x="1854" y="745"/>
                    <a:pt x="1854" y="745"/>
                    <a:pt x="1854" y="715"/>
                  </a:cubicBezTo>
                  <a:cubicBezTo>
                    <a:pt x="1854" y="623"/>
                    <a:pt x="1763" y="532"/>
                    <a:pt x="1672" y="532"/>
                  </a:cubicBezTo>
                  <a:cubicBezTo>
                    <a:pt x="1550" y="563"/>
                    <a:pt x="1459" y="654"/>
                    <a:pt x="1490" y="745"/>
                  </a:cubicBezTo>
                  <a:cubicBezTo>
                    <a:pt x="1490" y="745"/>
                    <a:pt x="1490" y="775"/>
                    <a:pt x="1490" y="775"/>
                  </a:cubicBezTo>
                  <a:cubicBezTo>
                    <a:pt x="1520" y="1505"/>
                    <a:pt x="1307" y="2234"/>
                    <a:pt x="912" y="2842"/>
                  </a:cubicBezTo>
                  <a:cubicBezTo>
                    <a:pt x="809" y="2997"/>
                    <a:pt x="662" y="3129"/>
                    <a:pt x="565" y="3129"/>
                  </a:cubicBezTo>
                  <a:cubicBezTo>
                    <a:pt x="547" y="3129"/>
                    <a:pt x="531" y="3125"/>
                    <a:pt x="517" y="3116"/>
                  </a:cubicBezTo>
                  <a:cubicBezTo>
                    <a:pt x="426" y="3055"/>
                    <a:pt x="426" y="2842"/>
                    <a:pt x="456" y="2690"/>
                  </a:cubicBezTo>
                  <a:cubicBezTo>
                    <a:pt x="608" y="1870"/>
                    <a:pt x="1094" y="502"/>
                    <a:pt x="1702" y="380"/>
                  </a:cubicBezTo>
                  <a:cubicBezTo>
                    <a:pt x="1724" y="377"/>
                    <a:pt x="1746" y="375"/>
                    <a:pt x="1768" y="375"/>
                  </a:cubicBezTo>
                  <a:close/>
                  <a:moveTo>
                    <a:pt x="1793" y="1"/>
                  </a:moveTo>
                  <a:cubicBezTo>
                    <a:pt x="1743" y="1"/>
                    <a:pt x="1693" y="5"/>
                    <a:pt x="1642" y="15"/>
                  </a:cubicBezTo>
                  <a:cubicBezTo>
                    <a:pt x="547" y="228"/>
                    <a:pt x="91" y="2508"/>
                    <a:pt x="61" y="2599"/>
                  </a:cubicBezTo>
                  <a:cubicBezTo>
                    <a:pt x="0" y="3025"/>
                    <a:pt x="91" y="3329"/>
                    <a:pt x="335" y="3450"/>
                  </a:cubicBezTo>
                  <a:cubicBezTo>
                    <a:pt x="410" y="3491"/>
                    <a:pt x="487" y="3509"/>
                    <a:pt x="563" y="3509"/>
                  </a:cubicBezTo>
                  <a:cubicBezTo>
                    <a:pt x="824" y="3509"/>
                    <a:pt x="1075" y="3297"/>
                    <a:pt x="1216" y="3085"/>
                  </a:cubicBezTo>
                  <a:cubicBezTo>
                    <a:pt x="1398" y="2812"/>
                    <a:pt x="1550" y="2508"/>
                    <a:pt x="1642" y="2204"/>
                  </a:cubicBezTo>
                  <a:cubicBezTo>
                    <a:pt x="1702" y="2417"/>
                    <a:pt x="1763" y="2599"/>
                    <a:pt x="1824" y="2781"/>
                  </a:cubicBezTo>
                  <a:cubicBezTo>
                    <a:pt x="1885" y="2964"/>
                    <a:pt x="2006" y="3207"/>
                    <a:pt x="2219" y="3389"/>
                  </a:cubicBezTo>
                  <a:cubicBezTo>
                    <a:pt x="2371" y="3511"/>
                    <a:pt x="2553" y="3572"/>
                    <a:pt x="2736" y="3572"/>
                  </a:cubicBezTo>
                  <a:cubicBezTo>
                    <a:pt x="2827" y="3572"/>
                    <a:pt x="2949" y="3541"/>
                    <a:pt x="3009" y="3511"/>
                  </a:cubicBezTo>
                  <a:cubicBezTo>
                    <a:pt x="3222" y="3420"/>
                    <a:pt x="3374" y="3177"/>
                    <a:pt x="3405" y="2933"/>
                  </a:cubicBezTo>
                  <a:cubicBezTo>
                    <a:pt x="3435" y="2721"/>
                    <a:pt x="3405" y="2508"/>
                    <a:pt x="3344" y="2295"/>
                  </a:cubicBezTo>
                  <a:cubicBezTo>
                    <a:pt x="3143" y="1433"/>
                    <a:pt x="2643" y="1"/>
                    <a:pt x="1793" y="1"/>
                  </a:cubicBezTo>
                  <a:close/>
                </a:path>
              </a:pathLst>
            </a:custGeom>
            <a:solidFill>
              <a:srgbClr val="77A8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29"/>
            <p:cNvSpPr/>
            <p:nvPr/>
          </p:nvSpPr>
          <p:spPr>
            <a:xfrm>
              <a:off x="2574025" y="2300700"/>
              <a:ext cx="72975" cy="83425"/>
            </a:xfrm>
            <a:custGeom>
              <a:rect b="b" l="l" r="r" t="t"/>
              <a:pathLst>
                <a:path extrusionOk="0" h="3337" w="2919">
                  <a:moveTo>
                    <a:pt x="1524" y="0"/>
                  </a:moveTo>
                  <a:cubicBezTo>
                    <a:pt x="1463" y="0"/>
                    <a:pt x="1401" y="7"/>
                    <a:pt x="1338" y="22"/>
                  </a:cubicBezTo>
                  <a:cubicBezTo>
                    <a:pt x="487" y="235"/>
                    <a:pt x="152" y="1998"/>
                    <a:pt x="31" y="2697"/>
                  </a:cubicBezTo>
                  <a:cubicBezTo>
                    <a:pt x="0" y="2940"/>
                    <a:pt x="0" y="3213"/>
                    <a:pt x="213" y="3305"/>
                  </a:cubicBezTo>
                  <a:cubicBezTo>
                    <a:pt x="256" y="3326"/>
                    <a:pt x="303" y="3336"/>
                    <a:pt x="350" y="3336"/>
                  </a:cubicBezTo>
                  <a:cubicBezTo>
                    <a:pt x="435" y="3336"/>
                    <a:pt x="519" y="3303"/>
                    <a:pt x="578" y="3244"/>
                  </a:cubicBezTo>
                  <a:cubicBezTo>
                    <a:pt x="699" y="3153"/>
                    <a:pt x="760" y="3062"/>
                    <a:pt x="821" y="2940"/>
                  </a:cubicBezTo>
                  <a:cubicBezTo>
                    <a:pt x="1155" y="2302"/>
                    <a:pt x="1368" y="1603"/>
                    <a:pt x="1399" y="903"/>
                  </a:cubicBezTo>
                  <a:cubicBezTo>
                    <a:pt x="1551" y="1359"/>
                    <a:pt x="1733" y="1846"/>
                    <a:pt x="2007" y="2241"/>
                  </a:cubicBezTo>
                  <a:cubicBezTo>
                    <a:pt x="2119" y="2410"/>
                    <a:pt x="2284" y="2579"/>
                    <a:pt x="2476" y="2579"/>
                  </a:cubicBezTo>
                  <a:cubicBezTo>
                    <a:pt x="2492" y="2579"/>
                    <a:pt x="2507" y="2577"/>
                    <a:pt x="2523" y="2575"/>
                  </a:cubicBezTo>
                  <a:cubicBezTo>
                    <a:pt x="2797" y="2545"/>
                    <a:pt x="2918" y="2210"/>
                    <a:pt x="2918" y="1906"/>
                  </a:cubicBezTo>
                  <a:cubicBezTo>
                    <a:pt x="2918" y="1256"/>
                    <a:pt x="2339" y="0"/>
                    <a:pt x="1524"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29"/>
            <p:cNvSpPr/>
            <p:nvPr/>
          </p:nvSpPr>
          <p:spPr>
            <a:xfrm>
              <a:off x="2568700" y="2296225"/>
              <a:ext cx="83625" cy="92425"/>
            </a:xfrm>
            <a:custGeom>
              <a:rect b="b" l="l" r="r" t="t"/>
              <a:pathLst>
                <a:path extrusionOk="0" h="3697" w="3345">
                  <a:moveTo>
                    <a:pt x="1688" y="376"/>
                  </a:moveTo>
                  <a:cubicBezTo>
                    <a:pt x="1865" y="376"/>
                    <a:pt x="2042" y="439"/>
                    <a:pt x="2220" y="566"/>
                  </a:cubicBezTo>
                  <a:cubicBezTo>
                    <a:pt x="2645" y="900"/>
                    <a:pt x="2949" y="1630"/>
                    <a:pt x="2949" y="2085"/>
                  </a:cubicBezTo>
                  <a:cubicBezTo>
                    <a:pt x="2949" y="2329"/>
                    <a:pt x="2858" y="2572"/>
                    <a:pt x="2706" y="2572"/>
                  </a:cubicBezTo>
                  <a:cubicBezTo>
                    <a:pt x="2697" y="2574"/>
                    <a:pt x="2687" y="2575"/>
                    <a:pt x="2678" y="2575"/>
                  </a:cubicBezTo>
                  <a:cubicBezTo>
                    <a:pt x="2562" y="2575"/>
                    <a:pt x="2428" y="2413"/>
                    <a:pt x="2371" y="2329"/>
                  </a:cubicBezTo>
                  <a:cubicBezTo>
                    <a:pt x="2098" y="1933"/>
                    <a:pt x="1946" y="1478"/>
                    <a:pt x="1794" y="1022"/>
                  </a:cubicBezTo>
                  <a:cubicBezTo>
                    <a:pt x="1764" y="930"/>
                    <a:pt x="1672" y="900"/>
                    <a:pt x="1581" y="900"/>
                  </a:cubicBezTo>
                  <a:cubicBezTo>
                    <a:pt x="1490" y="900"/>
                    <a:pt x="1429" y="991"/>
                    <a:pt x="1429" y="1082"/>
                  </a:cubicBezTo>
                  <a:cubicBezTo>
                    <a:pt x="1399" y="1751"/>
                    <a:pt x="1186" y="2420"/>
                    <a:pt x="882" y="3028"/>
                  </a:cubicBezTo>
                  <a:cubicBezTo>
                    <a:pt x="821" y="3119"/>
                    <a:pt x="761" y="3210"/>
                    <a:pt x="700" y="3271"/>
                  </a:cubicBezTo>
                  <a:cubicBezTo>
                    <a:pt x="664" y="3307"/>
                    <a:pt x="618" y="3321"/>
                    <a:pt x="580" y="3321"/>
                  </a:cubicBezTo>
                  <a:cubicBezTo>
                    <a:pt x="553" y="3321"/>
                    <a:pt x="530" y="3314"/>
                    <a:pt x="517" y="3301"/>
                  </a:cubicBezTo>
                  <a:cubicBezTo>
                    <a:pt x="426" y="3271"/>
                    <a:pt x="426" y="3089"/>
                    <a:pt x="457" y="2906"/>
                  </a:cubicBezTo>
                  <a:cubicBezTo>
                    <a:pt x="669" y="1447"/>
                    <a:pt x="1095" y="505"/>
                    <a:pt x="1581" y="383"/>
                  </a:cubicBezTo>
                  <a:cubicBezTo>
                    <a:pt x="1617" y="378"/>
                    <a:pt x="1652" y="376"/>
                    <a:pt x="1688" y="376"/>
                  </a:cubicBezTo>
                  <a:close/>
                  <a:moveTo>
                    <a:pt x="1710" y="0"/>
                  </a:moveTo>
                  <a:cubicBezTo>
                    <a:pt x="1646" y="0"/>
                    <a:pt x="1582" y="6"/>
                    <a:pt x="1520" y="19"/>
                  </a:cubicBezTo>
                  <a:cubicBezTo>
                    <a:pt x="609" y="231"/>
                    <a:pt x="213" y="1903"/>
                    <a:pt x="61" y="2845"/>
                  </a:cubicBezTo>
                  <a:cubicBezTo>
                    <a:pt x="1" y="3392"/>
                    <a:pt x="213" y="3575"/>
                    <a:pt x="335" y="3636"/>
                  </a:cubicBezTo>
                  <a:cubicBezTo>
                    <a:pt x="396" y="3696"/>
                    <a:pt x="487" y="3696"/>
                    <a:pt x="548" y="3696"/>
                  </a:cubicBezTo>
                  <a:cubicBezTo>
                    <a:pt x="669" y="3696"/>
                    <a:pt x="821" y="3666"/>
                    <a:pt x="912" y="3575"/>
                  </a:cubicBezTo>
                  <a:cubicBezTo>
                    <a:pt x="1064" y="3484"/>
                    <a:pt x="1125" y="3332"/>
                    <a:pt x="1216" y="3210"/>
                  </a:cubicBezTo>
                  <a:cubicBezTo>
                    <a:pt x="1429" y="2785"/>
                    <a:pt x="1612" y="2329"/>
                    <a:pt x="1703" y="1873"/>
                  </a:cubicBezTo>
                  <a:cubicBezTo>
                    <a:pt x="1794" y="2085"/>
                    <a:pt x="1916" y="2329"/>
                    <a:pt x="2037" y="2541"/>
                  </a:cubicBezTo>
                  <a:cubicBezTo>
                    <a:pt x="2311" y="2906"/>
                    <a:pt x="2584" y="2967"/>
                    <a:pt x="2736" y="2967"/>
                  </a:cubicBezTo>
                  <a:cubicBezTo>
                    <a:pt x="3162" y="2906"/>
                    <a:pt x="3344" y="2481"/>
                    <a:pt x="3344" y="2085"/>
                  </a:cubicBezTo>
                  <a:cubicBezTo>
                    <a:pt x="3314" y="1538"/>
                    <a:pt x="2979" y="687"/>
                    <a:pt x="2432" y="262"/>
                  </a:cubicBezTo>
                  <a:cubicBezTo>
                    <a:pt x="2215" y="92"/>
                    <a:pt x="1958" y="0"/>
                    <a:pt x="1710" y="0"/>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29"/>
            <p:cNvSpPr/>
            <p:nvPr/>
          </p:nvSpPr>
          <p:spPr>
            <a:xfrm>
              <a:off x="2593025" y="2422050"/>
              <a:ext cx="57775" cy="69250"/>
            </a:xfrm>
            <a:custGeom>
              <a:rect b="b" l="l" r="r" t="t"/>
              <a:pathLst>
                <a:path extrusionOk="0" h="2770" w="2311">
                  <a:moveTo>
                    <a:pt x="1155" y="1"/>
                  </a:moveTo>
                  <a:lnTo>
                    <a:pt x="1155" y="1"/>
                  </a:lnTo>
                  <a:cubicBezTo>
                    <a:pt x="1150" y="50"/>
                    <a:pt x="1146" y="100"/>
                    <a:pt x="1144" y="149"/>
                  </a:cubicBezTo>
                  <a:lnTo>
                    <a:pt x="1144" y="149"/>
                  </a:lnTo>
                  <a:cubicBezTo>
                    <a:pt x="1137" y="150"/>
                    <a:pt x="1131" y="152"/>
                    <a:pt x="1125" y="153"/>
                  </a:cubicBezTo>
                  <a:cubicBezTo>
                    <a:pt x="365" y="305"/>
                    <a:pt x="122" y="1521"/>
                    <a:pt x="31" y="2159"/>
                  </a:cubicBezTo>
                  <a:cubicBezTo>
                    <a:pt x="31" y="2281"/>
                    <a:pt x="0" y="2402"/>
                    <a:pt x="31" y="2524"/>
                  </a:cubicBezTo>
                  <a:cubicBezTo>
                    <a:pt x="61" y="2645"/>
                    <a:pt x="152" y="2736"/>
                    <a:pt x="274" y="2767"/>
                  </a:cubicBezTo>
                  <a:cubicBezTo>
                    <a:pt x="288" y="2769"/>
                    <a:pt x="301" y="2770"/>
                    <a:pt x="315" y="2770"/>
                  </a:cubicBezTo>
                  <a:cubicBezTo>
                    <a:pt x="510" y="2770"/>
                    <a:pt x="673" y="2571"/>
                    <a:pt x="730" y="2372"/>
                  </a:cubicBezTo>
                  <a:cubicBezTo>
                    <a:pt x="971" y="1768"/>
                    <a:pt x="1098" y="1127"/>
                    <a:pt x="1139" y="492"/>
                  </a:cubicBezTo>
                  <a:lnTo>
                    <a:pt x="1139" y="492"/>
                  </a:lnTo>
                  <a:cubicBezTo>
                    <a:pt x="1155" y="933"/>
                    <a:pt x="1251" y="1364"/>
                    <a:pt x="1429" y="1764"/>
                  </a:cubicBezTo>
                  <a:cubicBezTo>
                    <a:pt x="1515" y="1993"/>
                    <a:pt x="1682" y="2222"/>
                    <a:pt x="1904" y="2222"/>
                  </a:cubicBezTo>
                  <a:cubicBezTo>
                    <a:pt x="1918" y="2222"/>
                    <a:pt x="1932" y="2221"/>
                    <a:pt x="1946" y="2220"/>
                  </a:cubicBezTo>
                  <a:cubicBezTo>
                    <a:pt x="2189" y="2189"/>
                    <a:pt x="2310" y="1855"/>
                    <a:pt x="2310" y="1612"/>
                  </a:cubicBezTo>
                  <a:cubicBezTo>
                    <a:pt x="2310" y="1073"/>
                    <a:pt x="1914" y="138"/>
                    <a:pt x="1268" y="138"/>
                  </a:cubicBezTo>
                  <a:cubicBezTo>
                    <a:pt x="1231" y="138"/>
                    <a:pt x="1193" y="141"/>
                    <a:pt x="1154" y="147"/>
                  </a:cubicBezTo>
                  <a:lnTo>
                    <a:pt x="1154" y="147"/>
                  </a:lnTo>
                  <a:cubicBezTo>
                    <a:pt x="1155" y="98"/>
                    <a:pt x="1155" y="50"/>
                    <a:pt x="1155"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29"/>
            <p:cNvSpPr/>
            <p:nvPr/>
          </p:nvSpPr>
          <p:spPr>
            <a:xfrm>
              <a:off x="2588450" y="2417350"/>
              <a:ext cx="66900" cy="78450"/>
            </a:xfrm>
            <a:custGeom>
              <a:rect b="b" l="l" r="r" t="t"/>
              <a:pathLst>
                <a:path extrusionOk="0" h="3138" w="2676">
                  <a:moveTo>
                    <a:pt x="1521" y="523"/>
                  </a:moveTo>
                  <a:cubicBezTo>
                    <a:pt x="1612" y="523"/>
                    <a:pt x="1703" y="584"/>
                    <a:pt x="1794" y="645"/>
                  </a:cubicBezTo>
                  <a:cubicBezTo>
                    <a:pt x="2098" y="888"/>
                    <a:pt x="2281" y="1435"/>
                    <a:pt x="2311" y="1800"/>
                  </a:cubicBezTo>
                  <a:cubicBezTo>
                    <a:pt x="2311" y="1982"/>
                    <a:pt x="2220" y="2195"/>
                    <a:pt x="2098" y="2225"/>
                  </a:cubicBezTo>
                  <a:cubicBezTo>
                    <a:pt x="1977" y="2225"/>
                    <a:pt x="1855" y="2043"/>
                    <a:pt x="1764" y="1891"/>
                  </a:cubicBezTo>
                  <a:cubicBezTo>
                    <a:pt x="1612" y="1496"/>
                    <a:pt x="1521" y="1101"/>
                    <a:pt x="1521" y="675"/>
                  </a:cubicBezTo>
                  <a:cubicBezTo>
                    <a:pt x="1521" y="645"/>
                    <a:pt x="1521" y="584"/>
                    <a:pt x="1521" y="523"/>
                  </a:cubicBezTo>
                  <a:close/>
                  <a:moveTo>
                    <a:pt x="1126" y="614"/>
                  </a:moveTo>
                  <a:cubicBezTo>
                    <a:pt x="1126" y="614"/>
                    <a:pt x="1126" y="645"/>
                    <a:pt x="1126" y="675"/>
                  </a:cubicBezTo>
                  <a:cubicBezTo>
                    <a:pt x="1065" y="1405"/>
                    <a:pt x="943" y="1982"/>
                    <a:pt x="730" y="2499"/>
                  </a:cubicBezTo>
                  <a:cubicBezTo>
                    <a:pt x="700" y="2620"/>
                    <a:pt x="578" y="2772"/>
                    <a:pt x="518" y="2772"/>
                  </a:cubicBezTo>
                  <a:cubicBezTo>
                    <a:pt x="457" y="2742"/>
                    <a:pt x="426" y="2712"/>
                    <a:pt x="396" y="2651"/>
                  </a:cubicBezTo>
                  <a:cubicBezTo>
                    <a:pt x="396" y="2560"/>
                    <a:pt x="396" y="2469"/>
                    <a:pt x="396" y="2347"/>
                  </a:cubicBezTo>
                  <a:cubicBezTo>
                    <a:pt x="548" y="1435"/>
                    <a:pt x="791" y="827"/>
                    <a:pt x="1126" y="614"/>
                  </a:cubicBezTo>
                  <a:close/>
                  <a:moveTo>
                    <a:pt x="1331" y="1"/>
                  </a:moveTo>
                  <a:cubicBezTo>
                    <a:pt x="1247" y="1"/>
                    <a:pt x="1156" y="79"/>
                    <a:pt x="1156" y="158"/>
                  </a:cubicBezTo>
                  <a:cubicBezTo>
                    <a:pt x="578" y="341"/>
                    <a:pt x="214" y="1070"/>
                    <a:pt x="31" y="2317"/>
                  </a:cubicBezTo>
                  <a:cubicBezTo>
                    <a:pt x="1" y="2438"/>
                    <a:pt x="1" y="2590"/>
                    <a:pt x="31" y="2742"/>
                  </a:cubicBezTo>
                  <a:cubicBezTo>
                    <a:pt x="92" y="2955"/>
                    <a:pt x="244" y="3107"/>
                    <a:pt x="426" y="3137"/>
                  </a:cubicBezTo>
                  <a:lnTo>
                    <a:pt x="518" y="3137"/>
                  </a:lnTo>
                  <a:cubicBezTo>
                    <a:pt x="761" y="3137"/>
                    <a:pt x="974" y="2955"/>
                    <a:pt x="1095" y="2620"/>
                  </a:cubicBezTo>
                  <a:cubicBezTo>
                    <a:pt x="1186" y="2377"/>
                    <a:pt x="1278" y="2134"/>
                    <a:pt x="1338" y="1830"/>
                  </a:cubicBezTo>
                  <a:cubicBezTo>
                    <a:pt x="1369" y="1891"/>
                    <a:pt x="1399" y="1952"/>
                    <a:pt x="1430" y="2043"/>
                  </a:cubicBezTo>
                  <a:cubicBezTo>
                    <a:pt x="1572" y="2385"/>
                    <a:pt x="1821" y="2593"/>
                    <a:pt x="2102" y="2593"/>
                  </a:cubicBezTo>
                  <a:cubicBezTo>
                    <a:pt x="2121" y="2593"/>
                    <a:pt x="2140" y="2592"/>
                    <a:pt x="2159" y="2590"/>
                  </a:cubicBezTo>
                  <a:cubicBezTo>
                    <a:pt x="2524" y="2529"/>
                    <a:pt x="2676" y="2134"/>
                    <a:pt x="2676" y="1800"/>
                  </a:cubicBezTo>
                  <a:cubicBezTo>
                    <a:pt x="2676" y="1344"/>
                    <a:pt x="2433" y="675"/>
                    <a:pt x="2007" y="341"/>
                  </a:cubicBezTo>
                  <a:cubicBezTo>
                    <a:pt x="1855" y="219"/>
                    <a:pt x="1703" y="158"/>
                    <a:pt x="1521" y="128"/>
                  </a:cubicBezTo>
                  <a:cubicBezTo>
                    <a:pt x="1521" y="67"/>
                    <a:pt x="1430" y="6"/>
                    <a:pt x="1369" y="6"/>
                  </a:cubicBezTo>
                  <a:cubicBezTo>
                    <a:pt x="1357" y="2"/>
                    <a:pt x="1344" y="1"/>
                    <a:pt x="1331" y="1"/>
                  </a:cubicBezTo>
                  <a:close/>
                </a:path>
              </a:pathLst>
            </a:custGeom>
            <a:solidFill>
              <a:srgbClr val="658F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129"/>
          <p:cNvGrpSpPr/>
          <p:nvPr/>
        </p:nvGrpSpPr>
        <p:grpSpPr>
          <a:xfrm>
            <a:off x="6615450" y="2249825"/>
            <a:ext cx="1808550" cy="2331100"/>
            <a:chOff x="5373475" y="2234625"/>
            <a:chExt cx="1808550" cy="2331100"/>
          </a:xfrm>
        </p:grpSpPr>
        <p:sp>
          <p:nvSpPr>
            <p:cNvPr id="6671" name="Google Shape;6671;p129"/>
            <p:cNvSpPr/>
            <p:nvPr/>
          </p:nvSpPr>
          <p:spPr>
            <a:xfrm>
              <a:off x="5374975" y="2914825"/>
              <a:ext cx="719650" cy="644050"/>
            </a:xfrm>
            <a:custGeom>
              <a:rect b="b" l="l" r="r" t="t"/>
              <a:pathLst>
                <a:path extrusionOk="0" h="25762" w="28786">
                  <a:moveTo>
                    <a:pt x="12503" y="7221"/>
                  </a:moveTo>
                  <a:cubicBezTo>
                    <a:pt x="12728" y="7221"/>
                    <a:pt x="12946" y="7273"/>
                    <a:pt x="13102" y="7312"/>
                  </a:cubicBezTo>
                  <a:cubicBezTo>
                    <a:pt x="13292" y="7354"/>
                    <a:pt x="13468" y="7411"/>
                    <a:pt x="13639" y="7411"/>
                  </a:cubicBezTo>
                  <a:cubicBezTo>
                    <a:pt x="13714" y="7411"/>
                    <a:pt x="13788" y="7400"/>
                    <a:pt x="13861" y="7372"/>
                  </a:cubicBezTo>
                  <a:cubicBezTo>
                    <a:pt x="13877" y="7367"/>
                    <a:pt x="13894" y="7365"/>
                    <a:pt x="13910" y="7365"/>
                  </a:cubicBezTo>
                  <a:cubicBezTo>
                    <a:pt x="13992" y="7365"/>
                    <a:pt x="14079" y="7424"/>
                    <a:pt x="14105" y="7524"/>
                  </a:cubicBezTo>
                  <a:cubicBezTo>
                    <a:pt x="14135" y="7615"/>
                    <a:pt x="14196" y="7676"/>
                    <a:pt x="14287" y="7676"/>
                  </a:cubicBezTo>
                  <a:cubicBezTo>
                    <a:pt x="14469" y="7707"/>
                    <a:pt x="14621" y="7737"/>
                    <a:pt x="14773" y="7798"/>
                  </a:cubicBezTo>
                  <a:cubicBezTo>
                    <a:pt x="14925" y="7919"/>
                    <a:pt x="15016" y="8071"/>
                    <a:pt x="15047" y="8254"/>
                  </a:cubicBezTo>
                  <a:cubicBezTo>
                    <a:pt x="15077" y="8375"/>
                    <a:pt x="15047" y="8527"/>
                    <a:pt x="14956" y="8649"/>
                  </a:cubicBezTo>
                  <a:cubicBezTo>
                    <a:pt x="14864" y="8770"/>
                    <a:pt x="14682" y="8831"/>
                    <a:pt x="14469" y="8831"/>
                  </a:cubicBezTo>
                  <a:lnTo>
                    <a:pt x="14287" y="8831"/>
                  </a:lnTo>
                  <a:lnTo>
                    <a:pt x="12463" y="8619"/>
                  </a:lnTo>
                  <a:cubicBezTo>
                    <a:pt x="12281" y="8619"/>
                    <a:pt x="11855" y="8558"/>
                    <a:pt x="11673" y="8254"/>
                  </a:cubicBezTo>
                  <a:cubicBezTo>
                    <a:pt x="11612" y="8102"/>
                    <a:pt x="11582" y="7919"/>
                    <a:pt x="11643" y="7767"/>
                  </a:cubicBezTo>
                  <a:cubicBezTo>
                    <a:pt x="11734" y="7555"/>
                    <a:pt x="11916" y="7372"/>
                    <a:pt x="12129" y="7281"/>
                  </a:cubicBezTo>
                  <a:cubicBezTo>
                    <a:pt x="12249" y="7237"/>
                    <a:pt x="12377" y="7221"/>
                    <a:pt x="12503" y="7221"/>
                  </a:cubicBezTo>
                  <a:close/>
                  <a:moveTo>
                    <a:pt x="5168" y="15427"/>
                  </a:moveTo>
                  <a:cubicBezTo>
                    <a:pt x="5199" y="15427"/>
                    <a:pt x="5259" y="15458"/>
                    <a:pt x="5259" y="15488"/>
                  </a:cubicBezTo>
                  <a:cubicBezTo>
                    <a:pt x="5302" y="15509"/>
                    <a:pt x="5345" y="15531"/>
                    <a:pt x="5388" y="15531"/>
                  </a:cubicBezTo>
                  <a:cubicBezTo>
                    <a:pt x="5406" y="15531"/>
                    <a:pt x="5424" y="15527"/>
                    <a:pt x="5442" y="15518"/>
                  </a:cubicBezTo>
                  <a:cubicBezTo>
                    <a:pt x="5472" y="15503"/>
                    <a:pt x="5503" y="15496"/>
                    <a:pt x="5533" y="15496"/>
                  </a:cubicBezTo>
                  <a:cubicBezTo>
                    <a:pt x="5563" y="15496"/>
                    <a:pt x="5594" y="15503"/>
                    <a:pt x="5624" y="15518"/>
                  </a:cubicBezTo>
                  <a:cubicBezTo>
                    <a:pt x="5867" y="15549"/>
                    <a:pt x="6019" y="15731"/>
                    <a:pt x="6019" y="15944"/>
                  </a:cubicBezTo>
                  <a:cubicBezTo>
                    <a:pt x="6019" y="16248"/>
                    <a:pt x="5776" y="16461"/>
                    <a:pt x="5563" y="16582"/>
                  </a:cubicBezTo>
                  <a:cubicBezTo>
                    <a:pt x="5320" y="16765"/>
                    <a:pt x="5047" y="16917"/>
                    <a:pt x="4773" y="17038"/>
                  </a:cubicBezTo>
                  <a:cubicBezTo>
                    <a:pt x="4651" y="17068"/>
                    <a:pt x="4408" y="17190"/>
                    <a:pt x="4135" y="17190"/>
                  </a:cubicBezTo>
                  <a:cubicBezTo>
                    <a:pt x="3983" y="17190"/>
                    <a:pt x="3831" y="17160"/>
                    <a:pt x="3709" y="17099"/>
                  </a:cubicBezTo>
                  <a:cubicBezTo>
                    <a:pt x="3527" y="16977"/>
                    <a:pt x="3405" y="16765"/>
                    <a:pt x="3405" y="16521"/>
                  </a:cubicBezTo>
                  <a:cubicBezTo>
                    <a:pt x="3405" y="16187"/>
                    <a:pt x="3557" y="15883"/>
                    <a:pt x="3800" y="15701"/>
                  </a:cubicBezTo>
                  <a:cubicBezTo>
                    <a:pt x="4135" y="15458"/>
                    <a:pt x="4530" y="15427"/>
                    <a:pt x="4864" y="15427"/>
                  </a:cubicBezTo>
                  <a:close/>
                  <a:moveTo>
                    <a:pt x="16419" y="17245"/>
                  </a:moveTo>
                  <a:cubicBezTo>
                    <a:pt x="16629" y="17245"/>
                    <a:pt x="16830" y="17328"/>
                    <a:pt x="16962" y="17433"/>
                  </a:cubicBezTo>
                  <a:cubicBezTo>
                    <a:pt x="17235" y="17676"/>
                    <a:pt x="17357" y="18072"/>
                    <a:pt x="17266" y="18497"/>
                  </a:cubicBezTo>
                  <a:cubicBezTo>
                    <a:pt x="17205" y="18831"/>
                    <a:pt x="17023" y="19135"/>
                    <a:pt x="16840" y="19409"/>
                  </a:cubicBezTo>
                  <a:cubicBezTo>
                    <a:pt x="16445" y="19956"/>
                    <a:pt x="15989" y="20442"/>
                    <a:pt x="15472" y="20898"/>
                  </a:cubicBezTo>
                  <a:cubicBezTo>
                    <a:pt x="15120" y="21209"/>
                    <a:pt x="14768" y="21365"/>
                    <a:pt x="14454" y="21365"/>
                  </a:cubicBezTo>
                  <a:cubicBezTo>
                    <a:pt x="14308" y="21365"/>
                    <a:pt x="14169" y="21331"/>
                    <a:pt x="14044" y="21263"/>
                  </a:cubicBezTo>
                  <a:cubicBezTo>
                    <a:pt x="13588" y="21020"/>
                    <a:pt x="13527" y="20382"/>
                    <a:pt x="13649" y="19895"/>
                  </a:cubicBezTo>
                  <a:cubicBezTo>
                    <a:pt x="13861" y="18953"/>
                    <a:pt x="14439" y="18102"/>
                    <a:pt x="15260" y="17585"/>
                  </a:cubicBezTo>
                  <a:cubicBezTo>
                    <a:pt x="15290" y="17555"/>
                    <a:pt x="15320" y="17555"/>
                    <a:pt x="15381" y="17555"/>
                  </a:cubicBezTo>
                  <a:cubicBezTo>
                    <a:pt x="15412" y="17555"/>
                    <a:pt x="15472" y="17585"/>
                    <a:pt x="15503" y="17616"/>
                  </a:cubicBezTo>
                  <a:cubicBezTo>
                    <a:pt x="15547" y="17660"/>
                    <a:pt x="15592" y="17688"/>
                    <a:pt x="15636" y="17688"/>
                  </a:cubicBezTo>
                  <a:cubicBezTo>
                    <a:pt x="15653" y="17688"/>
                    <a:pt x="15669" y="17685"/>
                    <a:pt x="15685" y="17676"/>
                  </a:cubicBezTo>
                  <a:cubicBezTo>
                    <a:pt x="15746" y="17676"/>
                    <a:pt x="15807" y="17646"/>
                    <a:pt x="15837" y="17585"/>
                  </a:cubicBezTo>
                  <a:cubicBezTo>
                    <a:pt x="15837" y="17555"/>
                    <a:pt x="15837" y="17555"/>
                    <a:pt x="15837" y="17555"/>
                  </a:cubicBezTo>
                  <a:cubicBezTo>
                    <a:pt x="15959" y="17372"/>
                    <a:pt x="16141" y="17281"/>
                    <a:pt x="16323" y="17251"/>
                  </a:cubicBezTo>
                  <a:cubicBezTo>
                    <a:pt x="16355" y="17247"/>
                    <a:pt x="16387" y="17245"/>
                    <a:pt x="16419" y="17245"/>
                  </a:cubicBezTo>
                  <a:close/>
                  <a:moveTo>
                    <a:pt x="19225" y="0"/>
                  </a:moveTo>
                  <a:cubicBezTo>
                    <a:pt x="18852" y="0"/>
                    <a:pt x="18521" y="53"/>
                    <a:pt x="18208" y="169"/>
                  </a:cubicBezTo>
                  <a:cubicBezTo>
                    <a:pt x="17600" y="412"/>
                    <a:pt x="16962" y="989"/>
                    <a:pt x="16931" y="1780"/>
                  </a:cubicBezTo>
                  <a:cubicBezTo>
                    <a:pt x="16901" y="2479"/>
                    <a:pt x="17327" y="3026"/>
                    <a:pt x="17752" y="3573"/>
                  </a:cubicBezTo>
                  <a:cubicBezTo>
                    <a:pt x="17874" y="3694"/>
                    <a:pt x="17965" y="3846"/>
                    <a:pt x="18056" y="3968"/>
                  </a:cubicBezTo>
                  <a:cubicBezTo>
                    <a:pt x="18360" y="4394"/>
                    <a:pt x="18512" y="4941"/>
                    <a:pt x="18421" y="5336"/>
                  </a:cubicBezTo>
                  <a:cubicBezTo>
                    <a:pt x="18390" y="5549"/>
                    <a:pt x="18269" y="5701"/>
                    <a:pt x="18117" y="5792"/>
                  </a:cubicBezTo>
                  <a:cubicBezTo>
                    <a:pt x="18004" y="5864"/>
                    <a:pt x="17879" y="5896"/>
                    <a:pt x="17749" y="5896"/>
                  </a:cubicBezTo>
                  <a:cubicBezTo>
                    <a:pt x="17389" y="5896"/>
                    <a:pt x="16995" y="5649"/>
                    <a:pt x="16749" y="5336"/>
                  </a:cubicBezTo>
                  <a:cubicBezTo>
                    <a:pt x="16567" y="5093"/>
                    <a:pt x="16415" y="4819"/>
                    <a:pt x="16293" y="4546"/>
                  </a:cubicBezTo>
                  <a:cubicBezTo>
                    <a:pt x="16141" y="4272"/>
                    <a:pt x="15989" y="3998"/>
                    <a:pt x="15807" y="3725"/>
                  </a:cubicBezTo>
                  <a:cubicBezTo>
                    <a:pt x="15201" y="2917"/>
                    <a:pt x="14241" y="2575"/>
                    <a:pt x="13258" y="2575"/>
                  </a:cubicBezTo>
                  <a:cubicBezTo>
                    <a:pt x="12465" y="2575"/>
                    <a:pt x="11656" y="2798"/>
                    <a:pt x="11004" y="3178"/>
                  </a:cubicBezTo>
                  <a:cubicBezTo>
                    <a:pt x="9484" y="4090"/>
                    <a:pt x="8542" y="5640"/>
                    <a:pt x="7691" y="7008"/>
                  </a:cubicBezTo>
                  <a:cubicBezTo>
                    <a:pt x="7509" y="7372"/>
                    <a:pt x="7296" y="7767"/>
                    <a:pt x="7387" y="8163"/>
                  </a:cubicBezTo>
                  <a:cubicBezTo>
                    <a:pt x="7569" y="8710"/>
                    <a:pt x="8117" y="8892"/>
                    <a:pt x="8603" y="9014"/>
                  </a:cubicBezTo>
                  <a:cubicBezTo>
                    <a:pt x="8694" y="9044"/>
                    <a:pt x="8755" y="9074"/>
                    <a:pt x="8846" y="9105"/>
                  </a:cubicBezTo>
                  <a:cubicBezTo>
                    <a:pt x="9880" y="9439"/>
                    <a:pt x="10609" y="10473"/>
                    <a:pt x="10487" y="11445"/>
                  </a:cubicBezTo>
                  <a:cubicBezTo>
                    <a:pt x="10457" y="11962"/>
                    <a:pt x="10123" y="12448"/>
                    <a:pt x="9667" y="12752"/>
                  </a:cubicBezTo>
                  <a:cubicBezTo>
                    <a:pt x="9365" y="12946"/>
                    <a:pt x="9034" y="13048"/>
                    <a:pt x="8725" y="13048"/>
                  </a:cubicBezTo>
                  <a:cubicBezTo>
                    <a:pt x="8598" y="13048"/>
                    <a:pt x="8475" y="13031"/>
                    <a:pt x="8360" y="12995"/>
                  </a:cubicBezTo>
                  <a:cubicBezTo>
                    <a:pt x="7965" y="12844"/>
                    <a:pt x="7630" y="12570"/>
                    <a:pt x="7296" y="12296"/>
                  </a:cubicBezTo>
                  <a:cubicBezTo>
                    <a:pt x="6901" y="11932"/>
                    <a:pt x="6506" y="11597"/>
                    <a:pt x="5959" y="11476"/>
                  </a:cubicBezTo>
                  <a:cubicBezTo>
                    <a:pt x="5834" y="11446"/>
                    <a:pt x="5708" y="11431"/>
                    <a:pt x="5580" y="11431"/>
                  </a:cubicBezTo>
                  <a:cubicBezTo>
                    <a:pt x="4928" y="11431"/>
                    <a:pt x="4258" y="11808"/>
                    <a:pt x="3800" y="12418"/>
                  </a:cubicBezTo>
                  <a:cubicBezTo>
                    <a:pt x="3314" y="13087"/>
                    <a:pt x="3101" y="13877"/>
                    <a:pt x="2919" y="14606"/>
                  </a:cubicBezTo>
                  <a:lnTo>
                    <a:pt x="1" y="25549"/>
                  </a:lnTo>
                  <a:cubicBezTo>
                    <a:pt x="1" y="25610"/>
                    <a:pt x="31" y="25701"/>
                    <a:pt x="92" y="25762"/>
                  </a:cubicBezTo>
                  <a:lnTo>
                    <a:pt x="183" y="25762"/>
                  </a:lnTo>
                  <a:cubicBezTo>
                    <a:pt x="244" y="25762"/>
                    <a:pt x="305" y="25762"/>
                    <a:pt x="335" y="25731"/>
                  </a:cubicBezTo>
                  <a:cubicBezTo>
                    <a:pt x="2486" y="23608"/>
                    <a:pt x="5487" y="22411"/>
                    <a:pt x="8476" y="22411"/>
                  </a:cubicBezTo>
                  <a:cubicBezTo>
                    <a:pt x="8782" y="22411"/>
                    <a:pt x="9088" y="22423"/>
                    <a:pt x="9393" y="22449"/>
                  </a:cubicBezTo>
                  <a:cubicBezTo>
                    <a:pt x="10184" y="22509"/>
                    <a:pt x="10974" y="22661"/>
                    <a:pt x="11703" y="22813"/>
                  </a:cubicBezTo>
                  <a:cubicBezTo>
                    <a:pt x="12463" y="22935"/>
                    <a:pt x="13223" y="23087"/>
                    <a:pt x="13983" y="23148"/>
                  </a:cubicBezTo>
                  <a:cubicBezTo>
                    <a:pt x="14253" y="23173"/>
                    <a:pt x="14546" y="23189"/>
                    <a:pt x="14854" y="23189"/>
                  </a:cubicBezTo>
                  <a:cubicBezTo>
                    <a:pt x="16035" y="23189"/>
                    <a:pt x="17427" y="22952"/>
                    <a:pt x="18512" y="22084"/>
                  </a:cubicBezTo>
                  <a:cubicBezTo>
                    <a:pt x="20062" y="20838"/>
                    <a:pt x="20518" y="18740"/>
                    <a:pt x="20792" y="16825"/>
                  </a:cubicBezTo>
                  <a:cubicBezTo>
                    <a:pt x="20883" y="16369"/>
                    <a:pt x="21126" y="15245"/>
                    <a:pt x="21855" y="15245"/>
                  </a:cubicBezTo>
                  <a:cubicBezTo>
                    <a:pt x="22007" y="15275"/>
                    <a:pt x="22190" y="15306"/>
                    <a:pt x="22311" y="15458"/>
                  </a:cubicBezTo>
                  <a:cubicBezTo>
                    <a:pt x="22676" y="15822"/>
                    <a:pt x="22798" y="16521"/>
                    <a:pt x="22767" y="17038"/>
                  </a:cubicBezTo>
                  <a:cubicBezTo>
                    <a:pt x="22767" y="18588"/>
                    <a:pt x="22585" y="20169"/>
                    <a:pt x="22311" y="21719"/>
                  </a:cubicBezTo>
                  <a:cubicBezTo>
                    <a:pt x="22311" y="21780"/>
                    <a:pt x="22342" y="21841"/>
                    <a:pt x="22372" y="21901"/>
                  </a:cubicBezTo>
                  <a:cubicBezTo>
                    <a:pt x="22433" y="21932"/>
                    <a:pt x="22524" y="21932"/>
                    <a:pt x="22585" y="21932"/>
                  </a:cubicBezTo>
                  <a:cubicBezTo>
                    <a:pt x="24530" y="21081"/>
                    <a:pt x="26141" y="19227"/>
                    <a:pt x="27023" y="16795"/>
                  </a:cubicBezTo>
                  <a:cubicBezTo>
                    <a:pt x="28239" y="13482"/>
                    <a:pt x="28786" y="8710"/>
                    <a:pt x="27236" y="5549"/>
                  </a:cubicBezTo>
                  <a:cubicBezTo>
                    <a:pt x="25989" y="2995"/>
                    <a:pt x="22980" y="655"/>
                    <a:pt x="20275" y="108"/>
                  </a:cubicBezTo>
                  <a:cubicBezTo>
                    <a:pt x="19885" y="38"/>
                    <a:pt x="19540" y="0"/>
                    <a:pt x="192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29"/>
            <p:cNvSpPr/>
            <p:nvPr/>
          </p:nvSpPr>
          <p:spPr>
            <a:xfrm>
              <a:off x="6035325" y="3039925"/>
              <a:ext cx="202175" cy="1060750"/>
            </a:xfrm>
            <a:custGeom>
              <a:rect b="b" l="l" r="r" t="t"/>
              <a:pathLst>
                <a:path extrusionOk="0" h="42430" w="8087">
                  <a:moveTo>
                    <a:pt x="416" y="1"/>
                  </a:moveTo>
                  <a:cubicBezTo>
                    <a:pt x="315" y="1"/>
                    <a:pt x="217" y="39"/>
                    <a:pt x="153" y="119"/>
                  </a:cubicBezTo>
                  <a:cubicBezTo>
                    <a:pt x="1" y="301"/>
                    <a:pt x="31" y="545"/>
                    <a:pt x="183" y="666"/>
                  </a:cubicBezTo>
                  <a:cubicBezTo>
                    <a:pt x="1673" y="1943"/>
                    <a:pt x="2828" y="3858"/>
                    <a:pt x="3527" y="6198"/>
                  </a:cubicBezTo>
                  <a:cubicBezTo>
                    <a:pt x="4135" y="8356"/>
                    <a:pt x="4347" y="10606"/>
                    <a:pt x="4560" y="12824"/>
                  </a:cubicBezTo>
                  <a:lnTo>
                    <a:pt x="7296" y="42065"/>
                  </a:lnTo>
                  <a:cubicBezTo>
                    <a:pt x="7326" y="42278"/>
                    <a:pt x="7478" y="42430"/>
                    <a:pt x="7691" y="42430"/>
                  </a:cubicBezTo>
                  <a:lnTo>
                    <a:pt x="7721" y="42430"/>
                  </a:lnTo>
                  <a:cubicBezTo>
                    <a:pt x="7934" y="42399"/>
                    <a:pt x="8086" y="42217"/>
                    <a:pt x="8056" y="42004"/>
                  </a:cubicBezTo>
                  <a:lnTo>
                    <a:pt x="5320" y="12733"/>
                  </a:lnTo>
                  <a:cubicBezTo>
                    <a:pt x="5107" y="10514"/>
                    <a:pt x="4895" y="8204"/>
                    <a:pt x="4256" y="5985"/>
                  </a:cubicBezTo>
                  <a:cubicBezTo>
                    <a:pt x="3496" y="3493"/>
                    <a:pt x="2281" y="1456"/>
                    <a:pt x="670" y="89"/>
                  </a:cubicBezTo>
                  <a:cubicBezTo>
                    <a:pt x="598" y="31"/>
                    <a:pt x="506" y="1"/>
                    <a:pt x="4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9"/>
            <p:cNvSpPr/>
            <p:nvPr/>
          </p:nvSpPr>
          <p:spPr>
            <a:xfrm>
              <a:off x="5379550" y="3026925"/>
              <a:ext cx="710525" cy="527400"/>
            </a:xfrm>
            <a:custGeom>
              <a:rect b="b" l="l" r="r" t="t"/>
              <a:pathLst>
                <a:path extrusionOk="0" h="21096" w="28421">
                  <a:moveTo>
                    <a:pt x="16245" y="12579"/>
                  </a:moveTo>
                  <a:cubicBezTo>
                    <a:pt x="16483" y="12579"/>
                    <a:pt x="16715" y="12668"/>
                    <a:pt x="16900" y="12828"/>
                  </a:cubicBezTo>
                  <a:cubicBezTo>
                    <a:pt x="17235" y="13101"/>
                    <a:pt x="17387" y="13557"/>
                    <a:pt x="17265" y="14043"/>
                  </a:cubicBezTo>
                  <a:cubicBezTo>
                    <a:pt x="17204" y="14439"/>
                    <a:pt x="16992" y="14743"/>
                    <a:pt x="16809" y="15016"/>
                  </a:cubicBezTo>
                  <a:cubicBezTo>
                    <a:pt x="16414" y="15594"/>
                    <a:pt x="15928" y="16110"/>
                    <a:pt x="15411" y="16566"/>
                  </a:cubicBezTo>
                  <a:cubicBezTo>
                    <a:pt x="15016" y="16901"/>
                    <a:pt x="14621" y="17083"/>
                    <a:pt x="14256" y="17083"/>
                  </a:cubicBezTo>
                  <a:cubicBezTo>
                    <a:pt x="14104" y="17083"/>
                    <a:pt x="13922" y="17022"/>
                    <a:pt x="13770" y="16961"/>
                  </a:cubicBezTo>
                  <a:cubicBezTo>
                    <a:pt x="13192" y="16627"/>
                    <a:pt x="13131" y="15928"/>
                    <a:pt x="13283" y="15350"/>
                  </a:cubicBezTo>
                  <a:cubicBezTo>
                    <a:pt x="13496" y="14378"/>
                    <a:pt x="14134" y="13496"/>
                    <a:pt x="14985" y="12949"/>
                  </a:cubicBezTo>
                  <a:cubicBezTo>
                    <a:pt x="15049" y="12898"/>
                    <a:pt x="15123" y="12874"/>
                    <a:pt x="15196" y="12874"/>
                  </a:cubicBezTo>
                  <a:cubicBezTo>
                    <a:pt x="15299" y="12874"/>
                    <a:pt x="15401" y="12921"/>
                    <a:pt x="15472" y="13010"/>
                  </a:cubicBezTo>
                  <a:cubicBezTo>
                    <a:pt x="15472" y="12980"/>
                    <a:pt x="15502" y="12980"/>
                    <a:pt x="15502" y="12949"/>
                  </a:cubicBezTo>
                  <a:cubicBezTo>
                    <a:pt x="15654" y="12736"/>
                    <a:pt x="15867" y="12615"/>
                    <a:pt x="16140" y="12584"/>
                  </a:cubicBezTo>
                  <a:cubicBezTo>
                    <a:pt x="16175" y="12581"/>
                    <a:pt x="16210" y="12579"/>
                    <a:pt x="16245" y="12579"/>
                  </a:cubicBezTo>
                  <a:close/>
                  <a:moveTo>
                    <a:pt x="26201" y="1"/>
                  </a:moveTo>
                  <a:lnTo>
                    <a:pt x="25502" y="578"/>
                  </a:lnTo>
                  <a:cubicBezTo>
                    <a:pt x="23709" y="2189"/>
                    <a:pt x="21885" y="3770"/>
                    <a:pt x="20061" y="5381"/>
                  </a:cubicBezTo>
                  <a:cubicBezTo>
                    <a:pt x="17751" y="7448"/>
                    <a:pt x="15411" y="9484"/>
                    <a:pt x="12736" y="11034"/>
                  </a:cubicBezTo>
                  <a:cubicBezTo>
                    <a:pt x="10456" y="12341"/>
                    <a:pt x="7934" y="13253"/>
                    <a:pt x="5624" y="14560"/>
                  </a:cubicBezTo>
                  <a:cubicBezTo>
                    <a:pt x="3465" y="15776"/>
                    <a:pt x="1429" y="17448"/>
                    <a:pt x="395" y="19667"/>
                  </a:cubicBezTo>
                  <a:cubicBezTo>
                    <a:pt x="274" y="20153"/>
                    <a:pt x="152" y="20609"/>
                    <a:pt x="0" y="21095"/>
                  </a:cubicBezTo>
                  <a:cubicBezTo>
                    <a:pt x="2210" y="18968"/>
                    <a:pt x="5249" y="17745"/>
                    <a:pt x="8317" y="17745"/>
                  </a:cubicBezTo>
                  <a:cubicBezTo>
                    <a:pt x="8625" y="17745"/>
                    <a:pt x="8933" y="17757"/>
                    <a:pt x="9241" y="17782"/>
                  </a:cubicBezTo>
                  <a:cubicBezTo>
                    <a:pt x="10791" y="17904"/>
                    <a:pt x="12280" y="18329"/>
                    <a:pt x="13830" y="18481"/>
                  </a:cubicBezTo>
                  <a:cubicBezTo>
                    <a:pt x="14118" y="18510"/>
                    <a:pt x="14410" y="18526"/>
                    <a:pt x="14704" y="18526"/>
                  </a:cubicBezTo>
                  <a:cubicBezTo>
                    <a:pt x="15965" y="18526"/>
                    <a:pt x="17246" y="18237"/>
                    <a:pt x="18207" y="17448"/>
                  </a:cubicBezTo>
                  <a:cubicBezTo>
                    <a:pt x="19697" y="16262"/>
                    <a:pt x="20153" y="14226"/>
                    <a:pt x="20426" y="12341"/>
                  </a:cubicBezTo>
                  <a:cubicBezTo>
                    <a:pt x="20548" y="11551"/>
                    <a:pt x="20882" y="10578"/>
                    <a:pt x="21672" y="10578"/>
                  </a:cubicBezTo>
                  <a:cubicBezTo>
                    <a:pt x="22524" y="10578"/>
                    <a:pt x="22797" y="11703"/>
                    <a:pt x="22797" y="12554"/>
                  </a:cubicBezTo>
                  <a:cubicBezTo>
                    <a:pt x="22767" y="14135"/>
                    <a:pt x="22615" y="15715"/>
                    <a:pt x="22311" y="17265"/>
                  </a:cubicBezTo>
                  <a:cubicBezTo>
                    <a:pt x="24408" y="16354"/>
                    <a:pt x="25897" y="14378"/>
                    <a:pt x="26688" y="12250"/>
                  </a:cubicBezTo>
                  <a:cubicBezTo>
                    <a:pt x="27843" y="9059"/>
                    <a:pt x="28420" y="4286"/>
                    <a:pt x="26870" y="1156"/>
                  </a:cubicBezTo>
                  <a:cubicBezTo>
                    <a:pt x="26688" y="761"/>
                    <a:pt x="26445" y="365"/>
                    <a:pt x="26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29"/>
            <p:cNvSpPr/>
            <p:nvPr/>
          </p:nvSpPr>
          <p:spPr>
            <a:xfrm>
              <a:off x="5374975" y="3022375"/>
              <a:ext cx="719650" cy="536500"/>
            </a:xfrm>
            <a:custGeom>
              <a:rect b="b" l="l" r="r" t="t"/>
              <a:pathLst>
                <a:path extrusionOk="0" h="21460" w="28786">
                  <a:moveTo>
                    <a:pt x="16419" y="12943"/>
                  </a:moveTo>
                  <a:cubicBezTo>
                    <a:pt x="16629" y="12943"/>
                    <a:pt x="16830" y="13026"/>
                    <a:pt x="16962" y="13131"/>
                  </a:cubicBezTo>
                  <a:cubicBezTo>
                    <a:pt x="17235" y="13374"/>
                    <a:pt x="17357" y="13770"/>
                    <a:pt x="17266" y="14195"/>
                  </a:cubicBezTo>
                  <a:cubicBezTo>
                    <a:pt x="17205" y="14529"/>
                    <a:pt x="17023" y="14833"/>
                    <a:pt x="16840" y="15107"/>
                  </a:cubicBezTo>
                  <a:cubicBezTo>
                    <a:pt x="16445" y="15654"/>
                    <a:pt x="15989" y="16140"/>
                    <a:pt x="15472" y="16596"/>
                  </a:cubicBezTo>
                  <a:cubicBezTo>
                    <a:pt x="15120" y="16907"/>
                    <a:pt x="14768" y="17063"/>
                    <a:pt x="14454" y="17063"/>
                  </a:cubicBezTo>
                  <a:cubicBezTo>
                    <a:pt x="14308" y="17063"/>
                    <a:pt x="14169" y="17029"/>
                    <a:pt x="14044" y="16961"/>
                  </a:cubicBezTo>
                  <a:cubicBezTo>
                    <a:pt x="13588" y="16718"/>
                    <a:pt x="13527" y="16080"/>
                    <a:pt x="13649" y="15593"/>
                  </a:cubicBezTo>
                  <a:cubicBezTo>
                    <a:pt x="13861" y="14651"/>
                    <a:pt x="14439" y="13800"/>
                    <a:pt x="15260" y="13283"/>
                  </a:cubicBezTo>
                  <a:cubicBezTo>
                    <a:pt x="15290" y="13253"/>
                    <a:pt x="15320" y="13253"/>
                    <a:pt x="15381" y="13253"/>
                  </a:cubicBezTo>
                  <a:cubicBezTo>
                    <a:pt x="15412" y="13253"/>
                    <a:pt x="15472" y="13283"/>
                    <a:pt x="15503" y="13314"/>
                  </a:cubicBezTo>
                  <a:cubicBezTo>
                    <a:pt x="15547" y="13358"/>
                    <a:pt x="15592" y="13386"/>
                    <a:pt x="15636" y="13386"/>
                  </a:cubicBezTo>
                  <a:cubicBezTo>
                    <a:pt x="15653" y="13386"/>
                    <a:pt x="15669" y="13383"/>
                    <a:pt x="15685" y="13374"/>
                  </a:cubicBezTo>
                  <a:cubicBezTo>
                    <a:pt x="15746" y="13374"/>
                    <a:pt x="15807" y="13344"/>
                    <a:pt x="15837" y="13283"/>
                  </a:cubicBezTo>
                  <a:cubicBezTo>
                    <a:pt x="15837" y="13253"/>
                    <a:pt x="15837" y="13253"/>
                    <a:pt x="15837" y="13253"/>
                  </a:cubicBezTo>
                  <a:cubicBezTo>
                    <a:pt x="15959" y="13070"/>
                    <a:pt x="16141" y="12979"/>
                    <a:pt x="16323" y="12949"/>
                  </a:cubicBezTo>
                  <a:cubicBezTo>
                    <a:pt x="16355" y="12945"/>
                    <a:pt x="16387" y="12943"/>
                    <a:pt x="16419" y="12943"/>
                  </a:cubicBezTo>
                  <a:close/>
                  <a:moveTo>
                    <a:pt x="16418" y="12578"/>
                  </a:moveTo>
                  <a:cubicBezTo>
                    <a:pt x="16377" y="12578"/>
                    <a:pt x="16335" y="12580"/>
                    <a:pt x="16293" y="12584"/>
                  </a:cubicBezTo>
                  <a:cubicBezTo>
                    <a:pt x="16019" y="12615"/>
                    <a:pt x="15776" y="12736"/>
                    <a:pt x="15624" y="12918"/>
                  </a:cubicBezTo>
                  <a:cubicBezTo>
                    <a:pt x="15542" y="12891"/>
                    <a:pt x="15454" y="12876"/>
                    <a:pt x="15368" y="12876"/>
                  </a:cubicBezTo>
                  <a:cubicBezTo>
                    <a:pt x="15263" y="12876"/>
                    <a:pt x="15161" y="12899"/>
                    <a:pt x="15077" y="12949"/>
                  </a:cubicBezTo>
                  <a:cubicBezTo>
                    <a:pt x="14165" y="13526"/>
                    <a:pt x="13497" y="14469"/>
                    <a:pt x="13253" y="15502"/>
                  </a:cubicBezTo>
                  <a:cubicBezTo>
                    <a:pt x="13132" y="16140"/>
                    <a:pt x="13193" y="16931"/>
                    <a:pt x="13861" y="17295"/>
                  </a:cubicBezTo>
                  <a:cubicBezTo>
                    <a:pt x="14044" y="17387"/>
                    <a:pt x="14226" y="17447"/>
                    <a:pt x="14439" y="17447"/>
                  </a:cubicBezTo>
                  <a:cubicBezTo>
                    <a:pt x="14834" y="17447"/>
                    <a:pt x="15290" y="17265"/>
                    <a:pt x="15716" y="16870"/>
                  </a:cubicBezTo>
                  <a:cubicBezTo>
                    <a:pt x="16263" y="16414"/>
                    <a:pt x="16719" y="15897"/>
                    <a:pt x="17144" y="15320"/>
                  </a:cubicBezTo>
                  <a:cubicBezTo>
                    <a:pt x="17357" y="15046"/>
                    <a:pt x="17570" y="14681"/>
                    <a:pt x="17661" y="14256"/>
                  </a:cubicBezTo>
                  <a:cubicBezTo>
                    <a:pt x="17752" y="13709"/>
                    <a:pt x="17600" y="13192"/>
                    <a:pt x="17205" y="12858"/>
                  </a:cubicBezTo>
                  <a:cubicBezTo>
                    <a:pt x="16992" y="12672"/>
                    <a:pt x="16710" y="12578"/>
                    <a:pt x="16418" y="12578"/>
                  </a:cubicBezTo>
                  <a:close/>
                  <a:moveTo>
                    <a:pt x="26324" y="456"/>
                  </a:moveTo>
                  <a:cubicBezTo>
                    <a:pt x="26567" y="791"/>
                    <a:pt x="26749" y="1095"/>
                    <a:pt x="26901" y="1399"/>
                  </a:cubicBezTo>
                  <a:cubicBezTo>
                    <a:pt x="28391" y="4468"/>
                    <a:pt x="27874" y="9119"/>
                    <a:pt x="26688" y="12371"/>
                  </a:cubicBezTo>
                  <a:cubicBezTo>
                    <a:pt x="25898" y="14560"/>
                    <a:pt x="24469" y="16262"/>
                    <a:pt x="22767" y="17113"/>
                  </a:cubicBezTo>
                  <a:cubicBezTo>
                    <a:pt x="23011" y="15684"/>
                    <a:pt x="23132" y="14195"/>
                    <a:pt x="23162" y="12736"/>
                  </a:cubicBezTo>
                  <a:cubicBezTo>
                    <a:pt x="23162" y="12128"/>
                    <a:pt x="23041" y="11338"/>
                    <a:pt x="22585" y="10882"/>
                  </a:cubicBezTo>
                  <a:cubicBezTo>
                    <a:pt x="22372" y="10669"/>
                    <a:pt x="22129" y="10578"/>
                    <a:pt x="21855" y="10578"/>
                  </a:cubicBezTo>
                  <a:cubicBezTo>
                    <a:pt x="21126" y="10578"/>
                    <a:pt x="20609" y="11247"/>
                    <a:pt x="20427" y="12493"/>
                  </a:cubicBezTo>
                  <a:cubicBezTo>
                    <a:pt x="20153" y="14286"/>
                    <a:pt x="19728" y="16323"/>
                    <a:pt x="18269" y="17508"/>
                  </a:cubicBezTo>
                  <a:cubicBezTo>
                    <a:pt x="17287" y="18299"/>
                    <a:pt x="15984" y="18523"/>
                    <a:pt x="14865" y="18523"/>
                  </a:cubicBezTo>
                  <a:cubicBezTo>
                    <a:pt x="14565" y="18523"/>
                    <a:pt x="14277" y="18507"/>
                    <a:pt x="14013" y="18481"/>
                  </a:cubicBezTo>
                  <a:cubicBezTo>
                    <a:pt x="13284" y="18420"/>
                    <a:pt x="12524" y="18268"/>
                    <a:pt x="11794" y="18147"/>
                  </a:cubicBezTo>
                  <a:cubicBezTo>
                    <a:pt x="11004" y="17995"/>
                    <a:pt x="10214" y="17843"/>
                    <a:pt x="9424" y="17782"/>
                  </a:cubicBezTo>
                  <a:cubicBezTo>
                    <a:pt x="9100" y="17754"/>
                    <a:pt x="8776" y="17740"/>
                    <a:pt x="8451" y="17740"/>
                  </a:cubicBezTo>
                  <a:cubicBezTo>
                    <a:pt x="5576" y="17740"/>
                    <a:pt x="2706" y="18815"/>
                    <a:pt x="548" y="20700"/>
                  </a:cubicBezTo>
                  <a:lnTo>
                    <a:pt x="761" y="19940"/>
                  </a:lnTo>
                  <a:cubicBezTo>
                    <a:pt x="1642" y="18025"/>
                    <a:pt x="3375" y="16353"/>
                    <a:pt x="5898" y="14925"/>
                  </a:cubicBezTo>
                  <a:cubicBezTo>
                    <a:pt x="7022" y="14286"/>
                    <a:pt x="8238" y="13709"/>
                    <a:pt x="9393" y="13192"/>
                  </a:cubicBezTo>
                  <a:cubicBezTo>
                    <a:pt x="10609" y="12645"/>
                    <a:pt x="11855" y="12067"/>
                    <a:pt x="13010" y="11368"/>
                  </a:cubicBezTo>
                  <a:cubicBezTo>
                    <a:pt x="15716" y="9818"/>
                    <a:pt x="18086" y="7751"/>
                    <a:pt x="20366" y="5715"/>
                  </a:cubicBezTo>
                  <a:lnTo>
                    <a:pt x="25807" y="912"/>
                  </a:lnTo>
                  <a:lnTo>
                    <a:pt x="26324" y="456"/>
                  </a:lnTo>
                  <a:close/>
                  <a:moveTo>
                    <a:pt x="26384" y="0"/>
                  </a:moveTo>
                  <a:cubicBezTo>
                    <a:pt x="26354" y="0"/>
                    <a:pt x="26293" y="0"/>
                    <a:pt x="26263" y="31"/>
                  </a:cubicBezTo>
                  <a:lnTo>
                    <a:pt x="25564" y="608"/>
                  </a:lnTo>
                  <a:lnTo>
                    <a:pt x="20123" y="5441"/>
                  </a:lnTo>
                  <a:cubicBezTo>
                    <a:pt x="17843" y="7447"/>
                    <a:pt x="15503" y="9514"/>
                    <a:pt x="12828" y="11064"/>
                  </a:cubicBezTo>
                  <a:cubicBezTo>
                    <a:pt x="11673" y="11703"/>
                    <a:pt x="10427" y="12280"/>
                    <a:pt x="9241" y="12827"/>
                  </a:cubicBezTo>
                  <a:cubicBezTo>
                    <a:pt x="8056" y="13374"/>
                    <a:pt x="6840" y="13952"/>
                    <a:pt x="5715" y="14590"/>
                  </a:cubicBezTo>
                  <a:cubicBezTo>
                    <a:pt x="3132" y="16049"/>
                    <a:pt x="1338" y="17812"/>
                    <a:pt x="396" y="19788"/>
                  </a:cubicBezTo>
                  <a:lnTo>
                    <a:pt x="1" y="21247"/>
                  </a:lnTo>
                  <a:cubicBezTo>
                    <a:pt x="1" y="21308"/>
                    <a:pt x="31" y="21399"/>
                    <a:pt x="92" y="21460"/>
                  </a:cubicBezTo>
                  <a:lnTo>
                    <a:pt x="183" y="21460"/>
                  </a:lnTo>
                  <a:cubicBezTo>
                    <a:pt x="244" y="21460"/>
                    <a:pt x="305" y="21460"/>
                    <a:pt x="335" y="21429"/>
                  </a:cubicBezTo>
                  <a:cubicBezTo>
                    <a:pt x="2486" y="19306"/>
                    <a:pt x="5487" y="18109"/>
                    <a:pt x="8476" y="18109"/>
                  </a:cubicBezTo>
                  <a:cubicBezTo>
                    <a:pt x="8782" y="18109"/>
                    <a:pt x="9088" y="18121"/>
                    <a:pt x="9393" y="18147"/>
                  </a:cubicBezTo>
                  <a:cubicBezTo>
                    <a:pt x="10184" y="18207"/>
                    <a:pt x="10974" y="18359"/>
                    <a:pt x="11703" y="18511"/>
                  </a:cubicBezTo>
                  <a:cubicBezTo>
                    <a:pt x="12463" y="18633"/>
                    <a:pt x="13223" y="18785"/>
                    <a:pt x="13983" y="18846"/>
                  </a:cubicBezTo>
                  <a:cubicBezTo>
                    <a:pt x="14253" y="18871"/>
                    <a:pt x="14547" y="18887"/>
                    <a:pt x="14857" y="18887"/>
                  </a:cubicBezTo>
                  <a:cubicBezTo>
                    <a:pt x="16045" y="18887"/>
                    <a:pt x="17451" y="18650"/>
                    <a:pt x="18512" y="17782"/>
                  </a:cubicBezTo>
                  <a:cubicBezTo>
                    <a:pt x="20062" y="16536"/>
                    <a:pt x="20518" y="14438"/>
                    <a:pt x="20792" y="12554"/>
                  </a:cubicBezTo>
                  <a:cubicBezTo>
                    <a:pt x="20883" y="12067"/>
                    <a:pt x="21126" y="10973"/>
                    <a:pt x="21855" y="10943"/>
                  </a:cubicBezTo>
                  <a:cubicBezTo>
                    <a:pt x="22007" y="10973"/>
                    <a:pt x="22190" y="11034"/>
                    <a:pt x="22311" y="11156"/>
                  </a:cubicBezTo>
                  <a:cubicBezTo>
                    <a:pt x="22676" y="11520"/>
                    <a:pt x="22798" y="12219"/>
                    <a:pt x="22767" y="12736"/>
                  </a:cubicBezTo>
                  <a:cubicBezTo>
                    <a:pt x="22767" y="14286"/>
                    <a:pt x="22585" y="15867"/>
                    <a:pt x="22311" y="17417"/>
                  </a:cubicBezTo>
                  <a:cubicBezTo>
                    <a:pt x="22311" y="17478"/>
                    <a:pt x="22342" y="17539"/>
                    <a:pt x="22372" y="17599"/>
                  </a:cubicBezTo>
                  <a:cubicBezTo>
                    <a:pt x="22433" y="17630"/>
                    <a:pt x="22524" y="17630"/>
                    <a:pt x="22585" y="17630"/>
                  </a:cubicBezTo>
                  <a:cubicBezTo>
                    <a:pt x="24530" y="16779"/>
                    <a:pt x="26141" y="14925"/>
                    <a:pt x="27023" y="12493"/>
                  </a:cubicBezTo>
                  <a:cubicBezTo>
                    <a:pt x="28239" y="9180"/>
                    <a:pt x="28786" y="4408"/>
                    <a:pt x="27236" y="1247"/>
                  </a:cubicBezTo>
                  <a:cubicBezTo>
                    <a:pt x="27053" y="882"/>
                    <a:pt x="26810" y="487"/>
                    <a:pt x="26536" y="92"/>
                  </a:cubicBezTo>
                  <a:cubicBezTo>
                    <a:pt x="26506" y="31"/>
                    <a:pt x="26445" y="0"/>
                    <a:pt x="26384" y="0"/>
                  </a:cubicBezTo>
                  <a:close/>
                </a:path>
              </a:pathLst>
            </a:custGeom>
            <a:solidFill>
              <a:srgbClr val="1B63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29"/>
            <p:cNvSpPr/>
            <p:nvPr/>
          </p:nvSpPr>
          <p:spPr>
            <a:xfrm>
              <a:off x="5373475" y="3031575"/>
              <a:ext cx="654275" cy="509075"/>
            </a:xfrm>
            <a:custGeom>
              <a:rect b="b" l="l" r="r" t="t"/>
              <a:pathLst>
                <a:path extrusionOk="0" h="20363" w="26171">
                  <a:moveTo>
                    <a:pt x="25759" y="1"/>
                  </a:moveTo>
                  <a:cubicBezTo>
                    <a:pt x="25666" y="1"/>
                    <a:pt x="25574" y="31"/>
                    <a:pt x="25502" y="88"/>
                  </a:cubicBezTo>
                  <a:lnTo>
                    <a:pt x="20061" y="4921"/>
                  </a:lnTo>
                  <a:cubicBezTo>
                    <a:pt x="17782" y="6927"/>
                    <a:pt x="15441" y="8994"/>
                    <a:pt x="12797" y="10514"/>
                  </a:cubicBezTo>
                  <a:cubicBezTo>
                    <a:pt x="11642" y="11183"/>
                    <a:pt x="10395" y="11760"/>
                    <a:pt x="9210" y="12307"/>
                  </a:cubicBezTo>
                  <a:cubicBezTo>
                    <a:pt x="8025" y="12854"/>
                    <a:pt x="6839" y="13402"/>
                    <a:pt x="5684" y="14040"/>
                  </a:cubicBezTo>
                  <a:cubicBezTo>
                    <a:pt x="2827" y="15681"/>
                    <a:pt x="942" y="17596"/>
                    <a:pt x="61" y="19845"/>
                  </a:cubicBezTo>
                  <a:cubicBezTo>
                    <a:pt x="0" y="20028"/>
                    <a:pt x="91" y="20241"/>
                    <a:pt x="274" y="20332"/>
                  </a:cubicBezTo>
                  <a:cubicBezTo>
                    <a:pt x="335" y="20332"/>
                    <a:pt x="365" y="20362"/>
                    <a:pt x="426" y="20362"/>
                  </a:cubicBezTo>
                  <a:cubicBezTo>
                    <a:pt x="578" y="20362"/>
                    <a:pt x="730" y="20271"/>
                    <a:pt x="790" y="20119"/>
                  </a:cubicBezTo>
                  <a:cubicBezTo>
                    <a:pt x="1581" y="18052"/>
                    <a:pt x="3344" y="16228"/>
                    <a:pt x="6049" y="14709"/>
                  </a:cubicBezTo>
                  <a:cubicBezTo>
                    <a:pt x="7174" y="14070"/>
                    <a:pt x="8359" y="13523"/>
                    <a:pt x="9544" y="13006"/>
                  </a:cubicBezTo>
                  <a:cubicBezTo>
                    <a:pt x="10730" y="12429"/>
                    <a:pt x="12006" y="11851"/>
                    <a:pt x="13192" y="11183"/>
                  </a:cubicBezTo>
                  <a:cubicBezTo>
                    <a:pt x="15897" y="9602"/>
                    <a:pt x="18268" y="7505"/>
                    <a:pt x="20548" y="5499"/>
                  </a:cubicBezTo>
                  <a:lnTo>
                    <a:pt x="26019" y="666"/>
                  </a:lnTo>
                  <a:cubicBezTo>
                    <a:pt x="26171" y="544"/>
                    <a:pt x="26171" y="301"/>
                    <a:pt x="26049" y="119"/>
                  </a:cubicBezTo>
                  <a:cubicBezTo>
                    <a:pt x="25969" y="38"/>
                    <a:pt x="25863" y="1"/>
                    <a:pt x="257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29"/>
            <p:cNvSpPr/>
            <p:nvPr/>
          </p:nvSpPr>
          <p:spPr>
            <a:xfrm>
              <a:off x="6498875" y="2878350"/>
              <a:ext cx="683150" cy="907725"/>
            </a:xfrm>
            <a:custGeom>
              <a:rect b="b" l="l" r="r" t="t"/>
              <a:pathLst>
                <a:path extrusionOk="0" h="36309" w="27326">
                  <a:moveTo>
                    <a:pt x="5654" y="9774"/>
                  </a:moveTo>
                  <a:cubicBezTo>
                    <a:pt x="6019" y="9774"/>
                    <a:pt x="6292" y="10017"/>
                    <a:pt x="6474" y="10503"/>
                  </a:cubicBezTo>
                  <a:cubicBezTo>
                    <a:pt x="6626" y="10898"/>
                    <a:pt x="6596" y="11324"/>
                    <a:pt x="6383" y="11871"/>
                  </a:cubicBezTo>
                  <a:cubicBezTo>
                    <a:pt x="6110" y="12570"/>
                    <a:pt x="5684" y="13208"/>
                    <a:pt x="5137" y="13725"/>
                  </a:cubicBezTo>
                  <a:cubicBezTo>
                    <a:pt x="4924" y="13907"/>
                    <a:pt x="4620" y="14181"/>
                    <a:pt x="4256" y="14272"/>
                  </a:cubicBezTo>
                  <a:cubicBezTo>
                    <a:pt x="4144" y="14304"/>
                    <a:pt x="4032" y="14319"/>
                    <a:pt x="3923" y="14319"/>
                  </a:cubicBezTo>
                  <a:cubicBezTo>
                    <a:pt x="3619" y="14319"/>
                    <a:pt x="3341" y="14200"/>
                    <a:pt x="3161" y="13999"/>
                  </a:cubicBezTo>
                  <a:cubicBezTo>
                    <a:pt x="2888" y="13695"/>
                    <a:pt x="2857" y="13178"/>
                    <a:pt x="3070" y="12570"/>
                  </a:cubicBezTo>
                  <a:cubicBezTo>
                    <a:pt x="3283" y="12023"/>
                    <a:pt x="4590" y="9804"/>
                    <a:pt x="5654" y="9774"/>
                  </a:cubicBezTo>
                  <a:close/>
                  <a:moveTo>
                    <a:pt x="22128" y="19348"/>
                  </a:moveTo>
                  <a:cubicBezTo>
                    <a:pt x="22463" y="19348"/>
                    <a:pt x="22827" y="19591"/>
                    <a:pt x="23253" y="20078"/>
                  </a:cubicBezTo>
                  <a:cubicBezTo>
                    <a:pt x="23587" y="20473"/>
                    <a:pt x="24013" y="20990"/>
                    <a:pt x="24104" y="21628"/>
                  </a:cubicBezTo>
                  <a:cubicBezTo>
                    <a:pt x="24104" y="21749"/>
                    <a:pt x="24104" y="21901"/>
                    <a:pt x="24104" y="22023"/>
                  </a:cubicBezTo>
                  <a:cubicBezTo>
                    <a:pt x="24013" y="22540"/>
                    <a:pt x="23618" y="23087"/>
                    <a:pt x="23040" y="23087"/>
                  </a:cubicBezTo>
                  <a:cubicBezTo>
                    <a:pt x="22645" y="23087"/>
                    <a:pt x="22311" y="22844"/>
                    <a:pt x="22067" y="22600"/>
                  </a:cubicBezTo>
                  <a:cubicBezTo>
                    <a:pt x="21368" y="22023"/>
                    <a:pt x="21156" y="20868"/>
                    <a:pt x="21338" y="20108"/>
                  </a:cubicBezTo>
                  <a:cubicBezTo>
                    <a:pt x="21429" y="19683"/>
                    <a:pt x="21672" y="19439"/>
                    <a:pt x="21976" y="19348"/>
                  </a:cubicBezTo>
                  <a:close/>
                  <a:moveTo>
                    <a:pt x="12564" y="1"/>
                  </a:moveTo>
                  <a:cubicBezTo>
                    <a:pt x="11002" y="1"/>
                    <a:pt x="9313" y="241"/>
                    <a:pt x="8025" y="655"/>
                  </a:cubicBezTo>
                  <a:cubicBezTo>
                    <a:pt x="6079" y="1293"/>
                    <a:pt x="4681" y="3451"/>
                    <a:pt x="3648" y="5032"/>
                  </a:cubicBezTo>
                  <a:cubicBezTo>
                    <a:pt x="2310" y="7068"/>
                    <a:pt x="1338" y="9348"/>
                    <a:pt x="760" y="11749"/>
                  </a:cubicBezTo>
                  <a:cubicBezTo>
                    <a:pt x="91" y="14515"/>
                    <a:pt x="0" y="17372"/>
                    <a:pt x="456" y="20047"/>
                  </a:cubicBezTo>
                  <a:cubicBezTo>
                    <a:pt x="639" y="21172"/>
                    <a:pt x="1094" y="21841"/>
                    <a:pt x="1763" y="22023"/>
                  </a:cubicBezTo>
                  <a:cubicBezTo>
                    <a:pt x="1889" y="22063"/>
                    <a:pt x="2015" y="22082"/>
                    <a:pt x="2139" y="22082"/>
                  </a:cubicBezTo>
                  <a:cubicBezTo>
                    <a:pt x="2764" y="22082"/>
                    <a:pt x="3348" y="21608"/>
                    <a:pt x="3678" y="21050"/>
                  </a:cubicBezTo>
                  <a:cubicBezTo>
                    <a:pt x="3891" y="20746"/>
                    <a:pt x="4043" y="20412"/>
                    <a:pt x="4164" y="20078"/>
                  </a:cubicBezTo>
                  <a:cubicBezTo>
                    <a:pt x="4316" y="19774"/>
                    <a:pt x="4438" y="19470"/>
                    <a:pt x="4590" y="19166"/>
                  </a:cubicBezTo>
                  <a:cubicBezTo>
                    <a:pt x="4864" y="18740"/>
                    <a:pt x="5380" y="18315"/>
                    <a:pt x="5897" y="18315"/>
                  </a:cubicBezTo>
                  <a:cubicBezTo>
                    <a:pt x="4347" y="22053"/>
                    <a:pt x="4681" y="26461"/>
                    <a:pt x="6748" y="29895"/>
                  </a:cubicBezTo>
                  <a:cubicBezTo>
                    <a:pt x="7022" y="30382"/>
                    <a:pt x="7356" y="30838"/>
                    <a:pt x="7842" y="31142"/>
                  </a:cubicBezTo>
                  <a:cubicBezTo>
                    <a:pt x="8103" y="31298"/>
                    <a:pt x="8444" y="31405"/>
                    <a:pt x="8784" y="31405"/>
                  </a:cubicBezTo>
                  <a:cubicBezTo>
                    <a:pt x="9039" y="31405"/>
                    <a:pt x="9293" y="31345"/>
                    <a:pt x="9514" y="31202"/>
                  </a:cubicBezTo>
                  <a:cubicBezTo>
                    <a:pt x="10122" y="30777"/>
                    <a:pt x="10213" y="29987"/>
                    <a:pt x="10274" y="29318"/>
                  </a:cubicBezTo>
                  <a:lnTo>
                    <a:pt x="10274" y="29196"/>
                  </a:lnTo>
                  <a:cubicBezTo>
                    <a:pt x="10487" y="27221"/>
                    <a:pt x="11338" y="25366"/>
                    <a:pt x="12736" y="23968"/>
                  </a:cubicBezTo>
                  <a:cubicBezTo>
                    <a:pt x="13056" y="23648"/>
                    <a:pt x="13618" y="23242"/>
                    <a:pt x="14122" y="23242"/>
                  </a:cubicBezTo>
                  <a:cubicBezTo>
                    <a:pt x="14288" y="23242"/>
                    <a:pt x="14447" y="23286"/>
                    <a:pt x="14590" y="23391"/>
                  </a:cubicBezTo>
                  <a:cubicBezTo>
                    <a:pt x="15076" y="23756"/>
                    <a:pt x="14955" y="24546"/>
                    <a:pt x="14681" y="25184"/>
                  </a:cubicBezTo>
                  <a:cubicBezTo>
                    <a:pt x="14529" y="25549"/>
                    <a:pt x="14317" y="25944"/>
                    <a:pt x="14134" y="26309"/>
                  </a:cubicBezTo>
                  <a:cubicBezTo>
                    <a:pt x="13526" y="27494"/>
                    <a:pt x="12888" y="28740"/>
                    <a:pt x="13192" y="30047"/>
                  </a:cubicBezTo>
                  <a:cubicBezTo>
                    <a:pt x="13526" y="31446"/>
                    <a:pt x="14833" y="32327"/>
                    <a:pt x="16140" y="33117"/>
                  </a:cubicBezTo>
                  <a:lnTo>
                    <a:pt x="20517" y="35731"/>
                  </a:lnTo>
                  <a:cubicBezTo>
                    <a:pt x="21034" y="36035"/>
                    <a:pt x="21581" y="36309"/>
                    <a:pt x="22128" y="36309"/>
                  </a:cubicBezTo>
                  <a:cubicBezTo>
                    <a:pt x="22341" y="36309"/>
                    <a:pt x="22523" y="36279"/>
                    <a:pt x="22706" y="36187"/>
                  </a:cubicBezTo>
                  <a:cubicBezTo>
                    <a:pt x="23405" y="35883"/>
                    <a:pt x="23678" y="35123"/>
                    <a:pt x="23861" y="34424"/>
                  </a:cubicBezTo>
                  <a:lnTo>
                    <a:pt x="25867" y="27069"/>
                  </a:lnTo>
                  <a:cubicBezTo>
                    <a:pt x="26505" y="24698"/>
                    <a:pt x="27326" y="21719"/>
                    <a:pt x="26536" y="18983"/>
                  </a:cubicBezTo>
                  <a:cubicBezTo>
                    <a:pt x="25745" y="16309"/>
                    <a:pt x="23344" y="14151"/>
                    <a:pt x="20578" y="13695"/>
                  </a:cubicBezTo>
                  <a:lnTo>
                    <a:pt x="20365" y="13634"/>
                  </a:lnTo>
                  <a:cubicBezTo>
                    <a:pt x="19575" y="13512"/>
                    <a:pt x="18694" y="13360"/>
                    <a:pt x="18390" y="12692"/>
                  </a:cubicBezTo>
                  <a:cubicBezTo>
                    <a:pt x="18177" y="12144"/>
                    <a:pt x="18511" y="11506"/>
                    <a:pt x="18967" y="11202"/>
                  </a:cubicBezTo>
                  <a:cubicBezTo>
                    <a:pt x="19346" y="10975"/>
                    <a:pt x="19830" y="10852"/>
                    <a:pt x="20419" y="10852"/>
                  </a:cubicBezTo>
                  <a:cubicBezTo>
                    <a:pt x="20538" y="10852"/>
                    <a:pt x="20662" y="10858"/>
                    <a:pt x="20791" y="10868"/>
                  </a:cubicBezTo>
                  <a:cubicBezTo>
                    <a:pt x="22037" y="10989"/>
                    <a:pt x="23253" y="11506"/>
                    <a:pt x="24226" y="12296"/>
                  </a:cubicBezTo>
                  <a:cubicBezTo>
                    <a:pt x="24404" y="12450"/>
                    <a:pt x="24669" y="12689"/>
                    <a:pt x="24984" y="12689"/>
                  </a:cubicBezTo>
                  <a:cubicBezTo>
                    <a:pt x="25044" y="12689"/>
                    <a:pt x="25105" y="12680"/>
                    <a:pt x="25168" y="12661"/>
                  </a:cubicBezTo>
                  <a:cubicBezTo>
                    <a:pt x="25350" y="12600"/>
                    <a:pt x="25502" y="12448"/>
                    <a:pt x="25563" y="12266"/>
                  </a:cubicBezTo>
                  <a:cubicBezTo>
                    <a:pt x="25685" y="11932"/>
                    <a:pt x="25533" y="11445"/>
                    <a:pt x="25350" y="11111"/>
                  </a:cubicBezTo>
                  <a:cubicBezTo>
                    <a:pt x="23253" y="7798"/>
                    <a:pt x="19727" y="5305"/>
                    <a:pt x="15897" y="4485"/>
                  </a:cubicBezTo>
                  <a:cubicBezTo>
                    <a:pt x="15532" y="4394"/>
                    <a:pt x="15168" y="4211"/>
                    <a:pt x="15076" y="3998"/>
                  </a:cubicBezTo>
                  <a:cubicBezTo>
                    <a:pt x="15046" y="3938"/>
                    <a:pt x="15046" y="3877"/>
                    <a:pt x="15107" y="3816"/>
                  </a:cubicBezTo>
                  <a:cubicBezTo>
                    <a:pt x="15168" y="3664"/>
                    <a:pt x="15411" y="3634"/>
                    <a:pt x="15654" y="3634"/>
                  </a:cubicBezTo>
                  <a:lnTo>
                    <a:pt x="19970" y="3360"/>
                  </a:lnTo>
                  <a:cubicBezTo>
                    <a:pt x="20061" y="3360"/>
                    <a:pt x="20153" y="3269"/>
                    <a:pt x="20153" y="3147"/>
                  </a:cubicBezTo>
                  <a:cubicBezTo>
                    <a:pt x="20122" y="3056"/>
                    <a:pt x="20061" y="2965"/>
                    <a:pt x="19940" y="2965"/>
                  </a:cubicBezTo>
                  <a:cubicBezTo>
                    <a:pt x="19757" y="2935"/>
                    <a:pt x="19028" y="2327"/>
                    <a:pt x="18572" y="1932"/>
                  </a:cubicBezTo>
                  <a:cubicBezTo>
                    <a:pt x="18055" y="1536"/>
                    <a:pt x="17630" y="1172"/>
                    <a:pt x="17387" y="1050"/>
                  </a:cubicBezTo>
                  <a:cubicBezTo>
                    <a:pt x="16353" y="533"/>
                    <a:pt x="15198" y="199"/>
                    <a:pt x="14013" y="77"/>
                  </a:cubicBezTo>
                  <a:cubicBezTo>
                    <a:pt x="13554" y="26"/>
                    <a:pt x="13065" y="1"/>
                    <a:pt x="125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9"/>
            <p:cNvSpPr/>
            <p:nvPr/>
          </p:nvSpPr>
          <p:spPr>
            <a:xfrm>
              <a:off x="6498875" y="2888625"/>
              <a:ext cx="555500" cy="897450"/>
            </a:xfrm>
            <a:custGeom>
              <a:rect b="b" l="l" r="r" t="t"/>
              <a:pathLst>
                <a:path extrusionOk="0" h="35898" w="22220">
                  <a:moveTo>
                    <a:pt x="5654" y="9363"/>
                  </a:moveTo>
                  <a:cubicBezTo>
                    <a:pt x="6019" y="9363"/>
                    <a:pt x="6292" y="9606"/>
                    <a:pt x="6474" y="10092"/>
                  </a:cubicBezTo>
                  <a:cubicBezTo>
                    <a:pt x="6626" y="10487"/>
                    <a:pt x="6596" y="10913"/>
                    <a:pt x="6383" y="11460"/>
                  </a:cubicBezTo>
                  <a:cubicBezTo>
                    <a:pt x="6110" y="12159"/>
                    <a:pt x="5684" y="12797"/>
                    <a:pt x="5137" y="13314"/>
                  </a:cubicBezTo>
                  <a:cubicBezTo>
                    <a:pt x="4924" y="13496"/>
                    <a:pt x="4620" y="13770"/>
                    <a:pt x="4256" y="13861"/>
                  </a:cubicBezTo>
                  <a:cubicBezTo>
                    <a:pt x="4144" y="13893"/>
                    <a:pt x="4032" y="13908"/>
                    <a:pt x="3923" y="13908"/>
                  </a:cubicBezTo>
                  <a:cubicBezTo>
                    <a:pt x="3619" y="13908"/>
                    <a:pt x="3341" y="13789"/>
                    <a:pt x="3161" y="13588"/>
                  </a:cubicBezTo>
                  <a:cubicBezTo>
                    <a:pt x="2888" y="13284"/>
                    <a:pt x="2857" y="12767"/>
                    <a:pt x="3070" y="12159"/>
                  </a:cubicBezTo>
                  <a:cubicBezTo>
                    <a:pt x="3283" y="11612"/>
                    <a:pt x="4590" y="9393"/>
                    <a:pt x="5654" y="9363"/>
                  </a:cubicBezTo>
                  <a:close/>
                  <a:moveTo>
                    <a:pt x="8967" y="1"/>
                  </a:moveTo>
                  <a:cubicBezTo>
                    <a:pt x="8572" y="92"/>
                    <a:pt x="8298" y="183"/>
                    <a:pt x="8025" y="244"/>
                  </a:cubicBezTo>
                  <a:cubicBezTo>
                    <a:pt x="6079" y="882"/>
                    <a:pt x="4681" y="3040"/>
                    <a:pt x="3648" y="4621"/>
                  </a:cubicBezTo>
                  <a:cubicBezTo>
                    <a:pt x="2310" y="6657"/>
                    <a:pt x="1338" y="8937"/>
                    <a:pt x="760" y="11338"/>
                  </a:cubicBezTo>
                  <a:cubicBezTo>
                    <a:pt x="91" y="14104"/>
                    <a:pt x="0" y="16961"/>
                    <a:pt x="456" y="19636"/>
                  </a:cubicBezTo>
                  <a:cubicBezTo>
                    <a:pt x="639" y="20761"/>
                    <a:pt x="1094" y="21430"/>
                    <a:pt x="1763" y="21612"/>
                  </a:cubicBezTo>
                  <a:cubicBezTo>
                    <a:pt x="1889" y="21652"/>
                    <a:pt x="2015" y="21671"/>
                    <a:pt x="2139" y="21671"/>
                  </a:cubicBezTo>
                  <a:cubicBezTo>
                    <a:pt x="2764" y="21671"/>
                    <a:pt x="3348" y="21197"/>
                    <a:pt x="3678" y="20639"/>
                  </a:cubicBezTo>
                  <a:cubicBezTo>
                    <a:pt x="3891" y="20335"/>
                    <a:pt x="4043" y="20001"/>
                    <a:pt x="4164" y="19667"/>
                  </a:cubicBezTo>
                  <a:cubicBezTo>
                    <a:pt x="4316" y="19363"/>
                    <a:pt x="4438" y="19059"/>
                    <a:pt x="4590" y="18755"/>
                  </a:cubicBezTo>
                  <a:cubicBezTo>
                    <a:pt x="4864" y="18329"/>
                    <a:pt x="5380" y="17904"/>
                    <a:pt x="5897" y="17904"/>
                  </a:cubicBezTo>
                  <a:cubicBezTo>
                    <a:pt x="4347" y="21642"/>
                    <a:pt x="4681" y="26050"/>
                    <a:pt x="6748" y="29484"/>
                  </a:cubicBezTo>
                  <a:cubicBezTo>
                    <a:pt x="7022" y="29971"/>
                    <a:pt x="7356" y="30427"/>
                    <a:pt x="7842" y="30731"/>
                  </a:cubicBezTo>
                  <a:cubicBezTo>
                    <a:pt x="8103" y="30887"/>
                    <a:pt x="8444" y="30994"/>
                    <a:pt x="8784" y="30994"/>
                  </a:cubicBezTo>
                  <a:cubicBezTo>
                    <a:pt x="9039" y="30994"/>
                    <a:pt x="9293" y="30934"/>
                    <a:pt x="9514" y="30791"/>
                  </a:cubicBezTo>
                  <a:cubicBezTo>
                    <a:pt x="10122" y="30366"/>
                    <a:pt x="10213" y="29576"/>
                    <a:pt x="10274" y="28907"/>
                  </a:cubicBezTo>
                  <a:lnTo>
                    <a:pt x="10274" y="28785"/>
                  </a:lnTo>
                  <a:cubicBezTo>
                    <a:pt x="10487" y="26810"/>
                    <a:pt x="11338" y="24955"/>
                    <a:pt x="12736" y="23557"/>
                  </a:cubicBezTo>
                  <a:cubicBezTo>
                    <a:pt x="13056" y="23237"/>
                    <a:pt x="13618" y="22831"/>
                    <a:pt x="14122" y="22831"/>
                  </a:cubicBezTo>
                  <a:cubicBezTo>
                    <a:pt x="14288" y="22831"/>
                    <a:pt x="14447" y="22875"/>
                    <a:pt x="14590" y="22980"/>
                  </a:cubicBezTo>
                  <a:cubicBezTo>
                    <a:pt x="15076" y="23345"/>
                    <a:pt x="14955" y="24135"/>
                    <a:pt x="14681" y="24773"/>
                  </a:cubicBezTo>
                  <a:cubicBezTo>
                    <a:pt x="14529" y="25138"/>
                    <a:pt x="14317" y="25533"/>
                    <a:pt x="14134" y="25898"/>
                  </a:cubicBezTo>
                  <a:cubicBezTo>
                    <a:pt x="13526" y="27083"/>
                    <a:pt x="12888" y="28329"/>
                    <a:pt x="13192" y="29636"/>
                  </a:cubicBezTo>
                  <a:cubicBezTo>
                    <a:pt x="13526" y="31035"/>
                    <a:pt x="14833" y="31916"/>
                    <a:pt x="16140" y="32706"/>
                  </a:cubicBezTo>
                  <a:lnTo>
                    <a:pt x="20517" y="35320"/>
                  </a:lnTo>
                  <a:cubicBezTo>
                    <a:pt x="20943" y="35594"/>
                    <a:pt x="21460" y="35868"/>
                    <a:pt x="21976" y="35898"/>
                  </a:cubicBezTo>
                  <a:lnTo>
                    <a:pt x="22007" y="35898"/>
                  </a:lnTo>
                  <a:cubicBezTo>
                    <a:pt x="22067" y="35898"/>
                    <a:pt x="22128" y="35868"/>
                    <a:pt x="22159" y="35837"/>
                  </a:cubicBezTo>
                  <a:cubicBezTo>
                    <a:pt x="22189" y="35776"/>
                    <a:pt x="22219" y="35716"/>
                    <a:pt x="22189" y="35655"/>
                  </a:cubicBezTo>
                  <a:lnTo>
                    <a:pt x="22189" y="35624"/>
                  </a:lnTo>
                  <a:cubicBezTo>
                    <a:pt x="21612" y="32220"/>
                    <a:pt x="20335" y="28998"/>
                    <a:pt x="19119" y="25867"/>
                  </a:cubicBezTo>
                  <a:lnTo>
                    <a:pt x="9301" y="943"/>
                  </a:lnTo>
                  <a:lnTo>
                    <a:pt x="9180" y="153"/>
                  </a:lnTo>
                  <a:cubicBezTo>
                    <a:pt x="9180" y="92"/>
                    <a:pt x="9149" y="62"/>
                    <a:pt x="9119" y="31"/>
                  </a:cubicBezTo>
                  <a:cubicBezTo>
                    <a:pt x="9058" y="1"/>
                    <a:pt x="8997" y="1"/>
                    <a:pt x="8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9"/>
            <p:cNvSpPr/>
            <p:nvPr/>
          </p:nvSpPr>
          <p:spPr>
            <a:xfrm>
              <a:off x="6217700" y="2876900"/>
              <a:ext cx="511450" cy="1233650"/>
            </a:xfrm>
            <a:custGeom>
              <a:rect b="b" l="l" r="r" t="t"/>
              <a:pathLst>
                <a:path extrusionOk="0" h="49346" w="20458">
                  <a:moveTo>
                    <a:pt x="18712" y="1"/>
                  </a:moveTo>
                  <a:cubicBezTo>
                    <a:pt x="17202" y="1"/>
                    <a:pt x="15852" y="395"/>
                    <a:pt x="14773" y="1169"/>
                  </a:cubicBezTo>
                  <a:cubicBezTo>
                    <a:pt x="13466" y="2081"/>
                    <a:pt x="12281" y="3418"/>
                    <a:pt x="11126" y="5211"/>
                  </a:cubicBezTo>
                  <a:cubicBezTo>
                    <a:pt x="8390" y="9588"/>
                    <a:pt x="7053" y="14664"/>
                    <a:pt x="5806" y="19923"/>
                  </a:cubicBezTo>
                  <a:cubicBezTo>
                    <a:pt x="3587" y="29467"/>
                    <a:pt x="1642" y="39224"/>
                    <a:pt x="31" y="48890"/>
                  </a:cubicBezTo>
                  <a:cubicBezTo>
                    <a:pt x="1" y="49103"/>
                    <a:pt x="122" y="49315"/>
                    <a:pt x="335" y="49346"/>
                  </a:cubicBezTo>
                  <a:lnTo>
                    <a:pt x="396" y="49346"/>
                  </a:lnTo>
                  <a:cubicBezTo>
                    <a:pt x="578" y="49346"/>
                    <a:pt x="730" y="49224"/>
                    <a:pt x="761" y="49011"/>
                  </a:cubicBezTo>
                  <a:cubicBezTo>
                    <a:pt x="2372" y="39376"/>
                    <a:pt x="4317" y="29619"/>
                    <a:pt x="6566" y="20105"/>
                  </a:cubicBezTo>
                  <a:cubicBezTo>
                    <a:pt x="7782" y="14908"/>
                    <a:pt x="9089" y="9892"/>
                    <a:pt x="11764" y="5637"/>
                  </a:cubicBezTo>
                  <a:cubicBezTo>
                    <a:pt x="12858" y="3904"/>
                    <a:pt x="13983" y="2658"/>
                    <a:pt x="15229" y="1777"/>
                  </a:cubicBezTo>
                  <a:cubicBezTo>
                    <a:pt x="16330" y="1000"/>
                    <a:pt x="17599" y="774"/>
                    <a:pt x="18722" y="774"/>
                  </a:cubicBezTo>
                  <a:cubicBezTo>
                    <a:pt x="19180" y="774"/>
                    <a:pt x="19613" y="812"/>
                    <a:pt x="20001" y="865"/>
                  </a:cubicBezTo>
                  <a:cubicBezTo>
                    <a:pt x="20017" y="867"/>
                    <a:pt x="20033" y="869"/>
                    <a:pt x="20049" y="869"/>
                  </a:cubicBezTo>
                  <a:cubicBezTo>
                    <a:pt x="20219" y="869"/>
                    <a:pt x="20399" y="725"/>
                    <a:pt x="20427" y="531"/>
                  </a:cubicBezTo>
                  <a:cubicBezTo>
                    <a:pt x="20457" y="318"/>
                    <a:pt x="20305" y="135"/>
                    <a:pt x="20092" y="105"/>
                  </a:cubicBezTo>
                  <a:cubicBezTo>
                    <a:pt x="19620" y="36"/>
                    <a:pt x="19159" y="1"/>
                    <a:pt x="187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9"/>
            <p:cNvSpPr/>
            <p:nvPr/>
          </p:nvSpPr>
          <p:spPr>
            <a:xfrm>
              <a:off x="6716200" y="2904125"/>
              <a:ext cx="342725" cy="885750"/>
            </a:xfrm>
            <a:custGeom>
              <a:rect b="b" l="l" r="r" t="t"/>
              <a:pathLst>
                <a:path extrusionOk="0" h="35430" w="13709">
                  <a:moveTo>
                    <a:pt x="421" y="0"/>
                  </a:moveTo>
                  <a:cubicBezTo>
                    <a:pt x="382" y="0"/>
                    <a:pt x="342" y="6"/>
                    <a:pt x="304" y="19"/>
                  </a:cubicBezTo>
                  <a:cubicBezTo>
                    <a:pt x="92" y="110"/>
                    <a:pt x="0" y="323"/>
                    <a:pt x="92" y="505"/>
                  </a:cubicBezTo>
                  <a:lnTo>
                    <a:pt x="9879" y="25460"/>
                  </a:lnTo>
                  <a:cubicBezTo>
                    <a:pt x="11125" y="28560"/>
                    <a:pt x="12371" y="31782"/>
                    <a:pt x="12919" y="35096"/>
                  </a:cubicBezTo>
                  <a:cubicBezTo>
                    <a:pt x="12949" y="35278"/>
                    <a:pt x="13131" y="35430"/>
                    <a:pt x="13314" y="35430"/>
                  </a:cubicBezTo>
                  <a:cubicBezTo>
                    <a:pt x="13314" y="35430"/>
                    <a:pt x="13344" y="35430"/>
                    <a:pt x="13374" y="35399"/>
                  </a:cubicBezTo>
                  <a:cubicBezTo>
                    <a:pt x="13557" y="35369"/>
                    <a:pt x="13709" y="35187"/>
                    <a:pt x="13678" y="34974"/>
                  </a:cubicBezTo>
                  <a:cubicBezTo>
                    <a:pt x="13101" y="31570"/>
                    <a:pt x="11824" y="28317"/>
                    <a:pt x="10608" y="25187"/>
                  </a:cubicBezTo>
                  <a:lnTo>
                    <a:pt x="791" y="232"/>
                  </a:lnTo>
                  <a:cubicBezTo>
                    <a:pt x="719" y="87"/>
                    <a:pt x="570" y="0"/>
                    <a:pt x="4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9"/>
            <p:cNvSpPr/>
            <p:nvPr/>
          </p:nvSpPr>
          <p:spPr>
            <a:xfrm>
              <a:off x="6254175" y="2234625"/>
              <a:ext cx="424800" cy="621350"/>
            </a:xfrm>
            <a:custGeom>
              <a:rect b="b" l="l" r="r" t="t"/>
              <a:pathLst>
                <a:path extrusionOk="0" h="24854" w="16992">
                  <a:moveTo>
                    <a:pt x="5715" y="8410"/>
                  </a:moveTo>
                  <a:cubicBezTo>
                    <a:pt x="5867" y="8410"/>
                    <a:pt x="6050" y="8440"/>
                    <a:pt x="6171" y="8531"/>
                  </a:cubicBezTo>
                  <a:cubicBezTo>
                    <a:pt x="6414" y="8744"/>
                    <a:pt x="6536" y="9048"/>
                    <a:pt x="6597" y="9352"/>
                  </a:cubicBezTo>
                  <a:cubicBezTo>
                    <a:pt x="6809" y="10112"/>
                    <a:pt x="6840" y="10902"/>
                    <a:pt x="6749" y="11723"/>
                  </a:cubicBezTo>
                  <a:cubicBezTo>
                    <a:pt x="6690" y="12249"/>
                    <a:pt x="6407" y="12606"/>
                    <a:pt x="6034" y="12606"/>
                  </a:cubicBezTo>
                  <a:cubicBezTo>
                    <a:pt x="6019" y="12606"/>
                    <a:pt x="6004" y="12605"/>
                    <a:pt x="5989" y="12604"/>
                  </a:cubicBezTo>
                  <a:cubicBezTo>
                    <a:pt x="5715" y="12574"/>
                    <a:pt x="5502" y="12361"/>
                    <a:pt x="5381" y="11966"/>
                  </a:cubicBezTo>
                  <a:cubicBezTo>
                    <a:pt x="5077" y="11054"/>
                    <a:pt x="5046" y="10081"/>
                    <a:pt x="5290" y="9170"/>
                  </a:cubicBezTo>
                  <a:cubicBezTo>
                    <a:pt x="5320" y="9109"/>
                    <a:pt x="5290" y="9048"/>
                    <a:pt x="5259" y="8987"/>
                  </a:cubicBezTo>
                  <a:cubicBezTo>
                    <a:pt x="5198" y="8957"/>
                    <a:pt x="5168" y="8896"/>
                    <a:pt x="5168" y="8835"/>
                  </a:cubicBezTo>
                  <a:cubicBezTo>
                    <a:pt x="5168" y="8805"/>
                    <a:pt x="5168" y="8744"/>
                    <a:pt x="5168" y="8714"/>
                  </a:cubicBezTo>
                  <a:cubicBezTo>
                    <a:pt x="5259" y="8562"/>
                    <a:pt x="5381" y="8470"/>
                    <a:pt x="5563" y="8410"/>
                  </a:cubicBezTo>
                  <a:close/>
                  <a:moveTo>
                    <a:pt x="12590" y="11707"/>
                  </a:moveTo>
                  <a:cubicBezTo>
                    <a:pt x="12650" y="11707"/>
                    <a:pt x="12710" y="11712"/>
                    <a:pt x="12767" y="11723"/>
                  </a:cubicBezTo>
                  <a:cubicBezTo>
                    <a:pt x="13010" y="11784"/>
                    <a:pt x="13193" y="11905"/>
                    <a:pt x="13284" y="12118"/>
                  </a:cubicBezTo>
                  <a:cubicBezTo>
                    <a:pt x="13466" y="12483"/>
                    <a:pt x="13284" y="12939"/>
                    <a:pt x="12828" y="13364"/>
                  </a:cubicBezTo>
                  <a:cubicBezTo>
                    <a:pt x="12159" y="13972"/>
                    <a:pt x="11399" y="14458"/>
                    <a:pt x="10578" y="14823"/>
                  </a:cubicBezTo>
                  <a:cubicBezTo>
                    <a:pt x="10396" y="14914"/>
                    <a:pt x="10244" y="14945"/>
                    <a:pt x="10092" y="14945"/>
                  </a:cubicBezTo>
                  <a:cubicBezTo>
                    <a:pt x="9940" y="14945"/>
                    <a:pt x="9727" y="14914"/>
                    <a:pt x="9606" y="14702"/>
                  </a:cubicBezTo>
                  <a:cubicBezTo>
                    <a:pt x="9454" y="14458"/>
                    <a:pt x="9545" y="14154"/>
                    <a:pt x="9879" y="13820"/>
                  </a:cubicBezTo>
                  <a:lnTo>
                    <a:pt x="11034" y="12726"/>
                  </a:lnTo>
                  <a:cubicBezTo>
                    <a:pt x="11095" y="12695"/>
                    <a:pt x="11126" y="12695"/>
                    <a:pt x="11156" y="12665"/>
                  </a:cubicBezTo>
                  <a:cubicBezTo>
                    <a:pt x="11217" y="12665"/>
                    <a:pt x="11278" y="12635"/>
                    <a:pt x="11308" y="12574"/>
                  </a:cubicBezTo>
                  <a:lnTo>
                    <a:pt x="11338" y="12544"/>
                  </a:lnTo>
                  <a:cubicBezTo>
                    <a:pt x="11460" y="12361"/>
                    <a:pt x="11612" y="12179"/>
                    <a:pt x="11764" y="12027"/>
                  </a:cubicBezTo>
                  <a:cubicBezTo>
                    <a:pt x="11991" y="11825"/>
                    <a:pt x="12301" y="11707"/>
                    <a:pt x="12590" y="11707"/>
                  </a:cubicBezTo>
                  <a:close/>
                  <a:moveTo>
                    <a:pt x="3223" y="12574"/>
                  </a:moveTo>
                  <a:cubicBezTo>
                    <a:pt x="3375" y="12574"/>
                    <a:pt x="3496" y="12604"/>
                    <a:pt x="3587" y="12665"/>
                  </a:cubicBezTo>
                  <a:cubicBezTo>
                    <a:pt x="4226" y="13060"/>
                    <a:pt x="4408" y="14519"/>
                    <a:pt x="4530" y="15948"/>
                  </a:cubicBezTo>
                  <a:lnTo>
                    <a:pt x="4560" y="16009"/>
                  </a:lnTo>
                  <a:cubicBezTo>
                    <a:pt x="4560" y="16282"/>
                    <a:pt x="4591" y="16495"/>
                    <a:pt x="4621" y="16647"/>
                  </a:cubicBezTo>
                  <a:cubicBezTo>
                    <a:pt x="4743" y="17528"/>
                    <a:pt x="4560" y="18136"/>
                    <a:pt x="4074" y="18349"/>
                  </a:cubicBezTo>
                  <a:cubicBezTo>
                    <a:pt x="3972" y="18400"/>
                    <a:pt x="3858" y="18423"/>
                    <a:pt x="3738" y="18423"/>
                  </a:cubicBezTo>
                  <a:cubicBezTo>
                    <a:pt x="3500" y="18423"/>
                    <a:pt x="3243" y="18329"/>
                    <a:pt x="3040" y="18167"/>
                  </a:cubicBezTo>
                  <a:cubicBezTo>
                    <a:pt x="2767" y="17954"/>
                    <a:pt x="2584" y="17650"/>
                    <a:pt x="2463" y="17376"/>
                  </a:cubicBezTo>
                  <a:cubicBezTo>
                    <a:pt x="2128" y="16647"/>
                    <a:pt x="1551" y="14762"/>
                    <a:pt x="2068" y="13516"/>
                  </a:cubicBezTo>
                  <a:cubicBezTo>
                    <a:pt x="2220" y="13091"/>
                    <a:pt x="2524" y="12787"/>
                    <a:pt x="2949" y="12604"/>
                  </a:cubicBezTo>
                  <a:cubicBezTo>
                    <a:pt x="3040" y="12574"/>
                    <a:pt x="3132" y="12574"/>
                    <a:pt x="3223" y="12574"/>
                  </a:cubicBezTo>
                  <a:close/>
                  <a:moveTo>
                    <a:pt x="12615" y="15917"/>
                  </a:moveTo>
                  <a:cubicBezTo>
                    <a:pt x="13071" y="15917"/>
                    <a:pt x="13466" y="16161"/>
                    <a:pt x="13618" y="16525"/>
                  </a:cubicBezTo>
                  <a:cubicBezTo>
                    <a:pt x="13800" y="16951"/>
                    <a:pt x="13588" y="17437"/>
                    <a:pt x="13496" y="17589"/>
                  </a:cubicBezTo>
                  <a:cubicBezTo>
                    <a:pt x="12949" y="18775"/>
                    <a:pt x="11946" y="19626"/>
                    <a:pt x="11126" y="20234"/>
                  </a:cubicBezTo>
                  <a:cubicBezTo>
                    <a:pt x="10720" y="20547"/>
                    <a:pt x="10224" y="20704"/>
                    <a:pt x="9782" y="20704"/>
                  </a:cubicBezTo>
                  <a:cubicBezTo>
                    <a:pt x="9495" y="20704"/>
                    <a:pt x="9231" y="20638"/>
                    <a:pt x="9028" y="20507"/>
                  </a:cubicBezTo>
                  <a:cubicBezTo>
                    <a:pt x="8542" y="20173"/>
                    <a:pt x="8360" y="19565"/>
                    <a:pt x="8572" y="18835"/>
                  </a:cubicBezTo>
                  <a:cubicBezTo>
                    <a:pt x="8876" y="17620"/>
                    <a:pt x="10670" y="16677"/>
                    <a:pt x="11551" y="16252"/>
                  </a:cubicBezTo>
                  <a:cubicBezTo>
                    <a:pt x="11886" y="16069"/>
                    <a:pt x="12220" y="15917"/>
                    <a:pt x="12615" y="15917"/>
                  </a:cubicBezTo>
                  <a:close/>
                  <a:moveTo>
                    <a:pt x="14830" y="1"/>
                  </a:moveTo>
                  <a:cubicBezTo>
                    <a:pt x="14798" y="1"/>
                    <a:pt x="14768" y="8"/>
                    <a:pt x="14743" y="21"/>
                  </a:cubicBezTo>
                  <a:cubicBezTo>
                    <a:pt x="13405" y="963"/>
                    <a:pt x="11916" y="1753"/>
                    <a:pt x="10487" y="2513"/>
                  </a:cubicBezTo>
                  <a:cubicBezTo>
                    <a:pt x="7661" y="4002"/>
                    <a:pt x="4743" y="5553"/>
                    <a:pt x="2767" y="8106"/>
                  </a:cubicBezTo>
                  <a:cubicBezTo>
                    <a:pt x="852" y="10568"/>
                    <a:pt x="1" y="13911"/>
                    <a:pt x="487" y="16981"/>
                  </a:cubicBezTo>
                  <a:cubicBezTo>
                    <a:pt x="882" y="19474"/>
                    <a:pt x="2128" y="21784"/>
                    <a:pt x="4104" y="23699"/>
                  </a:cubicBezTo>
                  <a:lnTo>
                    <a:pt x="4347" y="23942"/>
                  </a:lnTo>
                  <a:cubicBezTo>
                    <a:pt x="4986" y="24550"/>
                    <a:pt x="5320" y="24854"/>
                    <a:pt x="5837" y="24854"/>
                  </a:cubicBezTo>
                  <a:cubicBezTo>
                    <a:pt x="6171" y="24854"/>
                    <a:pt x="6597" y="24732"/>
                    <a:pt x="7205" y="24519"/>
                  </a:cubicBezTo>
                  <a:cubicBezTo>
                    <a:pt x="8481" y="24094"/>
                    <a:pt x="9940" y="23547"/>
                    <a:pt x="11338" y="22756"/>
                  </a:cubicBezTo>
                  <a:cubicBezTo>
                    <a:pt x="12767" y="21966"/>
                    <a:pt x="14652" y="20538"/>
                    <a:pt x="15655" y="18349"/>
                  </a:cubicBezTo>
                  <a:cubicBezTo>
                    <a:pt x="16992" y="15461"/>
                    <a:pt x="16354" y="12118"/>
                    <a:pt x="15685" y="9200"/>
                  </a:cubicBezTo>
                  <a:lnTo>
                    <a:pt x="15594" y="8805"/>
                  </a:lnTo>
                  <a:cubicBezTo>
                    <a:pt x="14925" y="5948"/>
                    <a:pt x="14226" y="2999"/>
                    <a:pt x="15016" y="233"/>
                  </a:cubicBezTo>
                  <a:cubicBezTo>
                    <a:pt x="15047" y="173"/>
                    <a:pt x="15016" y="81"/>
                    <a:pt x="14955" y="51"/>
                  </a:cubicBezTo>
                  <a:cubicBezTo>
                    <a:pt x="14920" y="15"/>
                    <a:pt x="14874" y="1"/>
                    <a:pt x="148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9"/>
            <p:cNvSpPr/>
            <p:nvPr/>
          </p:nvSpPr>
          <p:spPr>
            <a:xfrm>
              <a:off x="6217700" y="2832000"/>
              <a:ext cx="209000" cy="1264125"/>
            </a:xfrm>
            <a:custGeom>
              <a:rect b="b" l="l" r="r" t="t"/>
              <a:pathLst>
                <a:path extrusionOk="0" h="50565" w="8360">
                  <a:moveTo>
                    <a:pt x="7957" y="1"/>
                  </a:moveTo>
                  <a:cubicBezTo>
                    <a:pt x="7803" y="1"/>
                    <a:pt x="7650" y="110"/>
                    <a:pt x="7600" y="260"/>
                  </a:cubicBezTo>
                  <a:cubicBezTo>
                    <a:pt x="2463" y="16430"/>
                    <a:pt x="1" y="33239"/>
                    <a:pt x="274" y="50200"/>
                  </a:cubicBezTo>
                  <a:cubicBezTo>
                    <a:pt x="274" y="50412"/>
                    <a:pt x="457" y="50564"/>
                    <a:pt x="639" y="50564"/>
                  </a:cubicBezTo>
                  <a:lnTo>
                    <a:pt x="669" y="50564"/>
                  </a:lnTo>
                  <a:cubicBezTo>
                    <a:pt x="852" y="50564"/>
                    <a:pt x="1034" y="50382"/>
                    <a:pt x="1034" y="50169"/>
                  </a:cubicBezTo>
                  <a:cubicBezTo>
                    <a:pt x="761" y="33300"/>
                    <a:pt x="3223" y="16582"/>
                    <a:pt x="8299" y="503"/>
                  </a:cubicBezTo>
                  <a:cubicBezTo>
                    <a:pt x="8360" y="290"/>
                    <a:pt x="8268" y="77"/>
                    <a:pt x="8056" y="16"/>
                  </a:cubicBezTo>
                  <a:cubicBezTo>
                    <a:pt x="8023" y="6"/>
                    <a:pt x="7990" y="1"/>
                    <a:pt x="7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29"/>
            <p:cNvSpPr/>
            <p:nvPr/>
          </p:nvSpPr>
          <p:spPr>
            <a:xfrm>
              <a:off x="6407675" y="2376950"/>
              <a:ext cx="153525" cy="406850"/>
            </a:xfrm>
            <a:custGeom>
              <a:rect b="b" l="l" r="r" t="t"/>
              <a:pathLst>
                <a:path extrusionOk="0" h="16274" w="6141">
                  <a:moveTo>
                    <a:pt x="5717" y="0"/>
                  </a:moveTo>
                  <a:cubicBezTo>
                    <a:pt x="5579" y="0"/>
                    <a:pt x="5444" y="68"/>
                    <a:pt x="5381" y="194"/>
                  </a:cubicBezTo>
                  <a:cubicBezTo>
                    <a:pt x="2524" y="4936"/>
                    <a:pt x="669" y="10346"/>
                    <a:pt x="1" y="15848"/>
                  </a:cubicBezTo>
                  <a:cubicBezTo>
                    <a:pt x="1" y="16060"/>
                    <a:pt x="122" y="16243"/>
                    <a:pt x="335" y="16273"/>
                  </a:cubicBezTo>
                  <a:lnTo>
                    <a:pt x="396" y="16273"/>
                  </a:lnTo>
                  <a:cubicBezTo>
                    <a:pt x="578" y="16273"/>
                    <a:pt x="730" y="16121"/>
                    <a:pt x="761" y="15939"/>
                  </a:cubicBezTo>
                  <a:cubicBezTo>
                    <a:pt x="1429" y="10559"/>
                    <a:pt x="3223" y="5240"/>
                    <a:pt x="6019" y="589"/>
                  </a:cubicBezTo>
                  <a:cubicBezTo>
                    <a:pt x="6141" y="407"/>
                    <a:pt x="6080" y="163"/>
                    <a:pt x="5897" y="42"/>
                  </a:cubicBezTo>
                  <a:cubicBezTo>
                    <a:pt x="5841" y="14"/>
                    <a:pt x="5779" y="0"/>
                    <a:pt x="57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29"/>
            <p:cNvSpPr/>
            <p:nvPr/>
          </p:nvSpPr>
          <p:spPr>
            <a:xfrm>
              <a:off x="5720750" y="4090775"/>
              <a:ext cx="996225" cy="474950"/>
            </a:xfrm>
            <a:custGeom>
              <a:rect b="b" l="l" r="r" t="t"/>
              <a:pathLst>
                <a:path extrusionOk="0" h="18998" w="39849">
                  <a:moveTo>
                    <a:pt x="395" y="1"/>
                  </a:moveTo>
                  <a:cubicBezTo>
                    <a:pt x="182" y="1"/>
                    <a:pt x="0" y="183"/>
                    <a:pt x="0" y="365"/>
                  </a:cubicBezTo>
                  <a:cubicBezTo>
                    <a:pt x="0" y="8329"/>
                    <a:pt x="4559" y="15624"/>
                    <a:pt x="11611" y="18967"/>
                  </a:cubicBezTo>
                  <a:cubicBezTo>
                    <a:pt x="11672" y="18998"/>
                    <a:pt x="11733" y="18998"/>
                    <a:pt x="11794" y="18998"/>
                  </a:cubicBezTo>
                  <a:lnTo>
                    <a:pt x="28055" y="18998"/>
                  </a:lnTo>
                  <a:cubicBezTo>
                    <a:pt x="28116" y="18998"/>
                    <a:pt x="28177" y="18998"/>
                    <a:pt x="28207" y="18967"/>
                  </a:cubicBezTo>
                  <a:cubicBezTo>
                    <a:pt x="35289" y="15624"/>
                    <a:pt x="39849" y="8329"/>
                    <a:pt x="39849" y="365"/>
                  </a:cubicBezTo>
                  <a:cubicBezTo>
                    <a:pt x="39849" y="183"/>
                    <a:pt x="39666" y="1"/>
                    <a:pt x="39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9"/>
            <p:cNvSpPr/>
            <p:nvPr/>
          </p:nvSpPr>
          <p:spPr>
            <a:xfrm>
              <a:off x="5730625" y="4099900"/>
              <a:ext cx="976475" cy="239875"/>
            </a:xfrm>
            <a:custGeom>
              <a:rect b="b" l="l" r="r" t="t"/>
              <a:pathLst>
                <a:path extrusionOk="0" h="9595" w="39059">
                  <a:moveTo>
                    <a:pt x="0" y="0"/>
                  </a:moveTo>
                  <a:cubicBezTo>
                    <a:pt x="0" y="3101"/>
                    <a:pt x="669" y="6019"/>
                    <a:pt x="1885" y="8633"/>
                  </a:cubicBezTo>
                  <a:cubicBezTo>
                    <a:pt x="2202" y="7738"/>
                    <a:pt x="3260" y="7199"/>
                    <a:pt x="4224" y="7199"/>
                  </a:cubicBezTo>
                  <a:cubicBezTo>
                    <a:pt x="4276" y="7199"/>
                    <a:pt x="4327" y="7201"/>
                    <a:pt x="4377" y="7204"/>
                  </a:cubicBezTo>
                  <a:cubicBezTo>
                    <a:pt x="5502" y="7234"/>
                    <a:pt x="6505" y="7782"/>
                    <a:pt x="7508" y="8268"/>
                  </a:cubicBezTo>
                  <a:cubicBezTo>
                    <a:pt x="8371" y="8712"/>
                    <a:pt x="9301" y="9089"/>
                    <a:pt x="10241" y="9089"/>
                  </a:cubicBezTo>
                  <a:cubicBezTo>
                    <a:pt x="10393" y="9089"/>
                    <a:pt x="10546" y="9079"/>
                    <a:pt x="10699" y="9058"/>
                  </a:cubicBezTo>
                  <a:cubicBezTo>
                    <a:pt x="12157" y="8858"/>
                    <a:pt x="13400" y="7583"/>
                    <a:pt x="14832" y="7583"/>
                  </a:cubicBezTo>
                  <a:cubicBezTo>
                    <a:pt x="14922" y="7583"/>
                    <a:pt x="15014" y="7588"/>
                    <a:pt x="15107" y="7599"/>
                  </a:cubicBezTo>
                  <a:cubicBezTo>
                    <a:pt x="16535" y="7751"/>
                    <a:pt x="17538" y="9149"/>
                    <a:pt x="18906" y="9514"/>
                  </a:cubicBezTo>
                  <a:cubicBezTo>
                    <a:pt x="19136" y="9569"/>
                    <a:pt x="19363" y="9594"/>
                    <a:pt x="19587" y="9594"/>
                  </a:cubicBezTo>
                  <a:cubicBezTo>
                    <a:pt x="21588" y="9594"/>
                    <a:pt x="23395" y="7617"/>
                    <a:pt x="25472" y="7508"/>
                  </a:cubicBezTo>
                  <a:cubicBezTo>
                    <a:pt x="25517" y="7506"/>
                    <a:pt x="25563" y="7506"/>
                    <a:pt x="25608" y="7506"/>
                  </a:cubicBezTo>
                  <a:cubicBezTo>
                    <a:pt x="27252" y="7506"/>
                    <a:pt x="28676" y="8554"/>
                    <a:pt x="30244" y="8997"/>
                  </a:cubicBezTo>
                  <a:cubicBezTo>
                    <a:pt x="30817" y="9154"/>
                    <a:pt x="31397" y="9221"/>
                    <a:pt x="31981" y="9221"/>
                  </a:cubicBezTo>
                  <a:cubicBezTo>
                    <a:pt x="33781" y="9221"/>
                    <a:pt x="35612" y="8584"/>
                    <a:pt x="37356" y="7964"/>
                  </a:cubicBezTo>
                  <a:lnTo>
                    <a:pt x="37448" y="7964"/>
                  </a:lnTo>
                  <a:cubicBezTo>
                    <a:pt x="38481" y="5532"/>
                    <a:pt x="39059" y="2857"/>
                    <a:pt x="390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29"/>
            <p:cNvSpPr/>
            <p:nvPr/>
          </p:nvSpPr>
          <p:spPr>
            <a:xfrm>
              <a:off x="5720750" y="4090775"/>
              <a:ext cx="996225" cy="258400"/>
            </a:xfrm>
            <a:custGeom>
              <a:rect b="b" l="l" r="r" t="t"/>
              <a:pathLst>
                <a:path extrusionOk="0" h="10336" w="39849">
                  <a:moveTo>
                    <a:pt x="39058" y="760"/>
                  </a:moveTo>
                  <a:cubicBezTo>
                    <a:pt x="39028" y="3253"/>
                    <a:pt x="38542" y="5684"/>
                    <a:pt x="37599" y="7964"/>
                  </a:cubicBezTo>
                  <a:cubicBezTo>
                    <a:pt x="35737" y="8645"/>
                    <a:pt x="34028" y="9208"/>
                    <a:pt x="32382" y="9208"/>
                  </a:cubicBezTo>
                  <a:cubicBezTo>
                    <a:pt x="31825" y="9208"/>
                    <a:pt x="31276" y="9144"/>
                    <a:pt x="30730" y="8998"/>
                  </a:cubicBezTo>
                  <a:cubicBezTo>
                    <a:pt x="30183" y="8846"/>
                    <a:pt x="29605" y="8572"/>
                    <a:pt x="29058" y="8359"/>
                  </a:cubicBezTo>
                  <a:cubicBezTo>
                    <a:pt x="28116" y="7931"/>
                    <a:pt x="27147" y="7503"/>
                    <a:pt x="26076" y="7503"/>
                  </a:cubicBezTo>
                  <a:cubicBezTo>
                    <a:pt x="26006" y="7503"/>
                    <a:pt x="25937" y="7505"/>
                    <a:pt x="25867" y="7508"/>
                  </a:cubicBezTo>
                  <a:cubicBezTo>
                    <a:pt x="24742" y="7569"/>
                    <a:pt x="23739" y="8086"/>
                    <a:pt x="22766" y="8602"/>
                  </a:cubicBezTo>
                  <a:cubicBezTo>
                    <a:pt x="21831" y="9095"/>
                    <a:pt x="20935" y="9568"/>
                    <a:pt x="20030" y="9568"/>
                  </a:cubicBezTo>
                  <a:cubicBezTo>
                    <a:pt x="19818" y="9568"/>
                    <a:pt x="19606" y="9542"/>
                    <a:pt x="19392" y="9484"/>
                  </a:cubicBezTo>
                  <a:cubicBezTo>
                    <a:pt x="18815" y="9362"/>
                    <a:pt x="18329" y="8998"/>
                    <a:pt x="17781" y="8633"/>
                  </a:cubicBezTo>
                  <a:cubicBezTo>
                    <a:pt x="17113" y="8147"/>
                    <a:pt x="16414" y="7660"/>
                    <a:pt x="15563" y="7569"/>
                  </a:cubicBezTo>
                  <a:lnTo>
                    <a:pt x="15259" y="7569"/>
                  </a:lnTo>
                  <a:cubicBezTo>
                    <a:pt x="14377" y="7569"/>
                    <a:pt x="13587" y="7964"/>
                    <a:pt x="12827" y="8359"/>
                  </a:cubicBezTo>
                  <a:cubicBezTo>
                    <a:pt x="12219" y="8663"/>
                    <a:pt x="11642" y="8967"/>
                    <a:pt x="11034" y="9058"/>
                  </a:cubicBezTo>
                  <a:cubicBezTo>
                    <a:pt x="10895" y="9079"/>
                    <a:pt x="10757" y="9088"/>
                    <a:pt x="10619" y="9088"/>
                  </a:cubicBezTo>
                  <a:cubicBezTo>
                    <a:pt x="9726" y="9088"/>
                    <a:pt x="8849" y="8693"/>
                    <a:pt x="8085" y="8299"/>
                  </a:cubicBezTo>
                  <a:lnTo>
                    <a:pt x="7812" y="8177"/>
                  </a:lnTo>
                  <a:cubicBezTo>
                    <a:pt x="6869" y="7721"/>
                    <a:pt x="5897" y="7235"/>
                    <a:pt x="4803" y="7174"/>
                  </a:cubicBezTo>
                  <a:cubicBezTo>
                    <a:pt x="4767" y="7173"/>
                    <a:pt x="4731" y="7172"/>
                    <a:pt x="4695" y="7172"/>
                  </a:cubicBezTo>
                  <a:cubicBezTo>
                    <a:pt x="3869" y="7172"/>
                    <a:pt x="2923" y="7507"/>
                    <a:pt x="2340" y="8177"/>
                  </a:cubicBezTo>
                  <a:cubicBezTo>
                    <a:pt x="1337" y="5836"/>
                    <a:pt x="821" y="3344"/>
                    <a:pt x="790" y="760"/>
                  </a:cubicBezTo>
                  <a:close/>
                  <a:moveTo>
                    <a:pt x="395" y="1"/>
                  </a:moveTo>
                  <a:cubicBezTo>
                    <a:pt x="182" y="1"/>
                    <a:pt x="0" y="183"/>
                    <a:pt x="0" y="396"/>
                  </a:cubicBezTo>
                  <a:cubicBezTo>
                    <a:pt x="0" y="3466"/>
                    <a:pt x="669" y="6414"/>
                    <a:pt x="1945" y="9180"/>
                  </a:cubicBezTo>
                  <a:cubicBezTo>
                    <a:pt x="2006" y="9302"/>
                    <a:pt x="2158" y="9393"/>
                    <a:pt x="2310" y="9393"/>
                  </a:cubicBezTo>
                  <a:cubicBezTo>
                    <a:pt x="2462" y="9362"/>
                    <a:pt x="2584" y="9271"/>
                    <a:pt x="2644" y="9119"/>
                  </a:cubicBezTo>
                  <a:cubicBezTo>
                    <a:pt x="2908" y="8328"/>
                    <a:pt x="3879" y="7932"/>
                    <a:pt x="4683" y="7932"/>
                  </a:cubicBezTo>
                  <a:cubicBezTo>
                    <a:pt x="4713" y="7932"/>
                    <a:pt x="4743" y="7933"/>
                    <a:pt x="4772" y="7934"/>
                  </a:cubicBezTo>
                  <a:cubicBezTo>
                    <a:pt x="5714" y="7995"/>
                    <a:pt x="6596" y="8420"/>
                    <a:pt x="7477" y="8876"/>
                  </a:cubicBezTo>
                  <a:lnTo>
                    <a:pt x="7751" y="8998"/>
                  </a:lnTo>
                  <a:cubicBezTo>
                    <a:pt x="8673" y="9446"/>
                    <a:pt x="9664" y="9848"/>
                    <a:pt x="10664" y="9848"/>
                  </a:cubicBezTo>
                  <a:cubicBezTo>
                    <a:pt x="10818" y="9848"/>
                    <a:pt x="10971" y="9839"/>
                    <a:pt x="11125" y="9818"/>
                  </a:cubicBezTo>
                  <a:cubicBezTo>
                    <a:pt x="11885" y="9697"/>
                    <a:pt x="12553" y="9362"/>
                    <a:pt x="13192" y="9028"/>
                  </a:cubicBezTo>
                  <a:cubicBezTo>
                    <a:pt x="13904" y="8672"/>
                    <a:pt x="14567" y="8316"/>
                    <a:pt x="15247" y="8316"/>
                  </a:cubicBezTo>
                  <a:cubicBezTo>
                    <a:pt x="15322" y="8316"/>
                    <a:pt x="15396" y="8320"/>
                    <a:pt x="15471" y="8329"/>
                  </a:cubicBezTo>
                  <a:cubicBezTo>
                    <a:pt x="16140" y="8390"/>
                    <a:pt x="16718" y="8815"/>
                    <a:pt x="17326" y="9241"/>
                  </a:cubicBezTo>
                  <a:cubicBezTo>
                    <a:pt x="17903" y="9636"/>
                    <a:pt x="18511" y="10061"/>
                    <a:pt x="19210" y="10244"/>
                  </a:cubicBezTo>
                  <a:cubicBezTo>
                    <a:pt x="19484" y="10305"/>
                    <a:pt x="19757" y="10335"/>
                    <a:pt x="20000" y="10335"/>
                  </a:cubicBezTo>
                  <a:cubicBezTo>
                    <a:pt x="21095" y="10335"/>
                    <a:pt x="22128" y="9788"/>
                    <a:pt x="23101" y="9271"/>
                  </a:cubicBezTo>
                  <a:cubicBezTo>
                    <a:pt x="24013" y="8815"/>
                    <a:pt x="24955" y="8299"/>
                    <a:pt x="25897" y="8268"/>
                  </a:cubicBezTo>
                  <a:cubicBezTo>
                    <a:pt x="25960" y="8264"/>
                    <a:pt x="26023" y="8262"/>
                    <a:pt x="26085" y="8262"/>
                  </a:cubicBezTo>
                  <a:cubicBezTo>
                    <a:pt x="26988" y="8262"/>
                    <a:pt x="27845" y="8658"/>
                    <a:pt x="28754" y="9028"/>
                  </a:cubicBezTo>
                  <a:cubicBezTo>
                    <a:pt x="29332" y="9302"/>
                    <a:pt x="29940" y="9545"/>
                    <a:pt x="30548" y="9727"/>
                  </a:cubicBezTo>
                  <a:cubicBezTo>
                    <a:pt x="31159" y="9886"/>
                    <a:pt x="31768" y="9955"/>
                    <a:pt x="32380" y="9955"/>
                  </a:cubicBezTo>
                  <a:cubicBezTo>
                    <a:pt x="34113" y="9955"/>
                    <a:pt x="35873" y="9398"/>
                    <a:pt x="37782" y="8724"/>
                  </a:cubicBezTo>
                  <a:cubicBezTo>
                    <a:pt x="37805" y="8728"/>
                    <a:pt x="37828" y="8730"/>
                    <a:pt x="37851" y="8730"/>
                  </a:cubicBezTo>
                  <a:cubicBezTo>
                    <a:pt x="38009" y="8730"/>
                    <a:pt x="38154" y="8640"/>
                    <a:pt x="38207" y="8481"/>
                  </a:cubicBezTo>
                  <a:cubicBezTo>
                    <a:pt x="39271" y="5928"/>
                    <a:pt x="39849" y="3192"/>
                    <a:pt x="39849" y="396"/>
                  </a:cubicBezTo>
                  <a:cubicBezTo>
                    <a:pt x="39849" y="183"/>
                    <a:pt x="39666" y="1"/>
                    <a:pt x="394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29"/>
            <p:cNvSpPr/>
            <p:nvPr/>
          </p:nvSpPr>
          <p:spPr>
            <a:xfrm>
              <a:off x="5731375" y="4196925"/>
              <a:ext cx="876175" cy="368800"/>
            </a:xfrm>
            <a:custGeom>
              <a:rect b="b" l="l" r="r" t="t"/>
              <a:pathLst>
                <a:path extrusionOk="0" h="14752" w="35047">
                  <a:moveTo>
                    <a:pt x="411" y="0"/>
                  </a:moveTo>
                  <a:cubicBezTo>
                    <a:pt x="344" y="0"/>
                    <a:pt x="276" y="15"/>
                    <a:pt x="213" y="40"/>
                  </a:cubicBezTo>
                  <a:cubicBezTo>
                    <a:pt x="61" y="131"/>
                    <a:pt x="1" y="283"/>
                    <a:pt x="31" y="466"/>
                  </a:cubicBezTo>
                  <a:cubicBezTo>
                    <a:pt x="1338" y="6697"/>
                    <a:pt x="5533" y="12047"/>
                    <a:pt x="11186" y="14721"/>
                  </a:cubicBezTo>
                  <a:cubicBezTo>
                    <a:pt x="11247" y="14752"/>
                    <a:pt x="11308" y="14752"/>
                    <a:pt x="11369" y="14752"/>
                  </a:cubicBezTo>
                  <a:lnTo>
                    <a:pt x="27630" y="14752"/>
                  </a:lnTo>
                  <a:cubicBezTo>
                    <a:pt x="27691" y="14752"/>
                    <a:pt x="27752" y="14752"/>
                    <a:pt x="27782" y="14721"/>
                  </a:cubicBezTo>
                  <a:cubicBezTo>
                    <a:pt x="30548" y="13414"/>
                    <a:pt x="33041" y="11439"/>
                    <a:pt x="34956" y="9007"/>
                  </a:cubicBezTo>
                  <a:cubicBezTo>
                    <a:pt x="35047" y="8885"/>
                    <a:pt x="35047" y="8703"/>
                    <a:pt x="34956" y="8581"/>
                  </a:cubicBezTo>
                  <a:cubicBezTo>
                    <a:pt x="34888" y="8469"/>
                    <a:pt x="34787" y="8406"/>
                    <a:pt x="34677" y="8406"/>
                  </a:cubicBezTo>
                  <a:cubicBezTo>
                    <a:pt x="34639" y="8406"/>
                    <a:pt x="34600" y="8414"/>
                    <a:pt x="34560" y="8429"/>
                  </a:cubicBezTo>
                  <a:cubicBezTo>
                    <a:pt x="31131" y="9403"/>
                    <a:pt x="27888" y="9817"/>
                    <a:pt x="24854" y="9817"/>
                  </a:cubicBezTo>
                  <a:cubicBezTo>
                    <a:pt x="13580" y="9817"/>
                    <a:pt x="5172" y="4101"/>
                    <a:pt x="669" y="101"/>
                  </a:cubicBezTo>
                  <a:cubicBezTo>
                    <a:pt x="598" y="30"/>
                    <a:pt x="506" y="0"/>
                    <a:pt x="4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9"/>
            <p:cNvSpPr/>
            <p:nvPr/>
          </p:nvSpPr>
          <p:spPr>
            <a:xfrm>
              <a:off x="6548250" y="4142450"/>
              <a:ext cx="88950" cy="28900"/>
            </a:xfrm>
            <a:custGeom>
              <a:rect b="b" l="l" r="r" t="t"/>
              <a:pathLst>
                <a:path extrusionOk="0" h="1156" w="3558">
                  <a:moveTo>
                    <a:pt x="578" y="0"/>
                  </a:moveTo>
                  <a:cubicBezTo>
                    <a:pt x="244" y="0"/>
                    <a:pt x="1" y="274"/>
                    <a:pt x="1" y="578"/>
                  </a:cubicBezTo>
                  <a:cubicBezTo>
                    <a:pt x="1" y="882"/>
                    <a:pt x="244" y="1155"/>
                    <a:pt x="548" y="1155"/>
                  </a:cubicBezTo>
                  <a:lnTo>
                    <a:pt x="2980" y="1155"/>
                  </a:lnTo>
                  <a:cubicBezTo>
                    <a:pt x="3314" y="1155"/>
                    <a:pt x="3557" y="912"/>
                    <a:pt x="3557" y="608"/>
                  </a:cubicBezTo>
                  <a:cubicBezTo>
                    <a:pt x="3557" y="274"/>
                    <a:pt x="3314" y="31"/>
                    <a:pt x="2980" y="31"/>
                  </a:cubicBezTo>
                  <a:lnTo>
                    <a:pt x="5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29"/>
            <p:cNvSpPr/>
            <p:nvPr/>
          </p:nvSpPr>
          <p:spPr>
            <a:xfrm>
              <a:off x="6249625" y="4140925"/>
              <a:ext cx="242425" cy="29675"/>
            </a:xfrm>
            <a:custGeom>
              <a:rect b="b" l="l" r="r" t="t"/>
              <a:pathLst>
                <a:path extrusionOk="0" h="1187" w="9697">
                  <a:moveTo>
                    <a:pt x="578" y="1"/>
                  </a:moveTo>
                  <a:cubicBezTo>
                    <a:pt x="274" y="1"/>
                    <a:pt x="0" y="244"/>
                    <a:pt x="0" y="548"/>
                  </a:cubicBezTo>
                  <a:cubicBezTo>
                    <a:pt x="0" y="882"/>
                    <a:pt x="274" y="1125"/>
                    <a:pt x="578" y="1125"/>
                  </a:cubicBezTo>
                  <a:lnTo>
                    <a:pt x="9119" y="1186"/>
                  </a:lnTo>
                  <a:cubicBezTo>
                    <a:pt x="9423" y="1186"/>
                    <a:pt x="9697" y="943"/>
                    <a:pt x="9697" y="609"/>
                  </a:cubicBezTo>
                  <a:cubicBezTo>
                    <a:pt x="9697" y="305"/>
                    <a:pt x="9423" y="61"/>
                    <a:pt x="9119" y="31"/>
                  </a:cubicBezTo>
                  <a:lnTo>
                    <a:pt x="5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129"/>
          <p:cNvGrpSpPr/>
          <p:nvPr/>
        </p:nvGrpSpPr>
        <p:grpSpPr>
          <a:xfrm>
            <a:off x="341450" y="2629800"/>
            <a:ext cx="1880000" cy="2081075"/>
            <a:chOff x="36650" y="2629800"/>
            <a:chExt cx="1880000" cy="2081075"/>
          </a:xfrm>
        </p:grpSpPr>
        <p:sp>
          <p:nvSpPr>
            <p:cNvPr id="6690" name="Google Shape;6690;p129"/>
            <p:cNvSpPr/>
            <p:nvPr/>
          </p:nvSpPr>
          <p:spPr>
            <a:xfrm>
              <a:off x="41975" y="3793575"/>
              <a:ext cx="72225" cy="101700"/>
            </a:xfrm>
            <a:custGeom>
              <a:rect b="b" l="l" r="r" t="t"/>
              <a:pathLst>
                <a:path extrusionOk="0" h="4068" w="2889">
                  <a:moveTo>
                    <a:pt x="1943" y="0"/>
                  </a:moveTo>
                  <a:cubicBezTo>
                    <a:pt x="1294" y="0"/>
                    <a:pt x="693" y="1194"/>
                    <a:pt x="457" y="1615"/>
                  </a:cubicBezTo>
                  <a:cubicBezTo>
                    <a:pt x="274" y="1919"/>
                    <a:pt x="122" y="2253"/>
                    <a:pt x="61" y="2618"/>
                  </a:cubicBezTo>
                  <a:cubicBezTo>
                    <a:pt x="1" y="2952"/>
                    <a:pt x="31" y="3347"/>
                    <a:pt x="213" y="3651"/>
                  </a:cubicBezTo>
                  <a:cubicBezTo>
                    <a:pt x="392" y="3881"/>
                    <a:pt x="678" y="4068"/>
                    <a:pt x="981" y="4068"/>
                  </a:cubicBezTo>
                  <a:cubicBezTo>
                    <a:pt x="1039" y="4068"/>
                    <a:pt x="1097" y="4061"/>
                    <a:pt x="1156" y="4046"/>
                  </a:cubicBezTo>
                  <a:cubicBezTo>
                    <a:pt x="1490" y="3955"/>
                    <a:pt x="1733" y="3651"/>
                    <a:pt x="1824" y="3347"/>
                  </a:cubicBezTo>
                  <a:cubicBezTo>
                    <a:pt x="1946" y="3013"/>
                    <a:pt x="1976" y="2679"/>
                    <a:pt x="2007" y="2314"/>
                  </a:cubicBezTo>
                  <a:cubicBezTo>
                    <a:pt x="2098" y="1736"/>
                    <a:pt x="2888" y="551"/>
                    <a:pt x="2250" y="95"/>
                  </a:cubicBezTo>
                  <a:cubicBezTo>
                    <a:pt x="2147" y="29"/>
                    <a:pt x="2045" y="0"/>
                    <a:pt x="194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29"/>
            <p:cNvSpPr/>
            <p:nvPr/>
          </p:nvSpPr>
          <p:spPr>
            <a:xfrm>
              <a:off x="36650" y="3789100"/>
              <a:ext cx="79050" cy="110975"/>
            </a:xfrm>
            <a:custGeom>
              <a:rect b="b" l="l" r="r" t="t"/>
              <a:pathLst>
                <a:path extrusionOk="0" h="4439" w="3162">
                  <a:moveTo>
                    <a:pt x="2129" y="384"/>
                  </a:moveTo>
                  <a:cubicBezTo>
                    <a:pt x="2208" y="384"/>
                    <a:pt x="2275" y="412"/>
                    <a:pt x="2341" y="456"/>
                  </a:cubicBezTo>
                  <a:cubicBezTo>
                    <a:pt x="2645" y="639"/>
                    <a:pt x="2493" y="1156"/>
                    <a:pt x="2250" y="1824"/>
                  </a:cubicBezTo>
                  <a:cubicBezTo>
                    <a:pt x="2159" y="2067"/>
                    <a:pt x="2068" y="2280"/>
                    <a:pt x="2037" y="2463"/>
                  </a:cubicBezTo>
                  <a:cubicBezTo>
                    <a:pt x="2037" y="2554"/>
                    <a:pt x="2007" y="2645"/>
                    <a:pt x="2007" y="2736"/>
                  </a:cubicBezTo>
                  <a:cubicBezTo>
                    <a:pt x="1977" y="2979"/>
                    <a:pt x="1946" y="3222"/>
                    <a:pt x="1855" y="3466"/>
                  </a:cubicBezTo>
                  <a:cubicBezTo>
                    <a:pt x="1794" y="3709"/>
                    <a:pt x="1581" y="3982"/>
                    <a:pt x="1308" y="4043"/>
                  </a:cubicBezTo>
                  <a:cubicBezTo>
                    <a:pt x="1272" y="4052"/>
                    <a:pt x="1234" y="4056"/>
                    <a:pt x="1196" y="4056"/>
                  </a:cubicBezTo>
                  <a:cubicBezTo>
                    <a:pt x="977" y="4056"/>
                    <a:pt x="738" y="3916"/>
                    <a:pt x="609" y="3709"/>
                  </a:cubicBezTo>
                  <a:cubicBezTo>
                    <a:pt x="457" y="3496"/>
                    <a:pt x="396" y="3162"/>
                    <a:pt x="457" y="2827"/>
                  </a:cubicBezTo>
                  <a:cubicBezTo>
                    <a:pt x="518" y="2493"/>
                    <a:pt x="670" y="2189"/>
                    <a:pt x="822" y="1885"/>
                  </a:cubicBezTo>
                  <a:lnTo>
                    <a:pt x="852" y="1824"/>
                  </a:lnTo>
                  <a:cubicBezTo>
                    <a:pt x="1034" y="1459"/>
                    <a:pt x="1551" y="517"/>
                    <a:pt x="2037" y="396"/>
                  </a:cubicBezTo>
                  <a:cubicBezTo>
                    <a:pt x="2070" y="387"/>
                    <a:pt x="2100" y="384"/>
                    <a:pt x="2129" y="384"/>
                  </a:cubicBezTo>
                  <a:close/>
                  <a:moveTo>
                    <a:pt x="2158" y="0"/>
                  </a:moveTo>
                  <a:cubicBezTo>
                    <a:pt x="2088" y="0"/>
                    <a:pt x="2017" y="11"/>
                    <a:pt x="1946" y="31"/>
                  </a:cubicBezTo>
                  <a:cubicBezTo>
                    <a:pt x="1308" y="183"/>
                    <a:pt x="791" y="1186"/>
                    <a:pt x="518" y="1642"/>
                  </a:cubicBezTo>
                  <a:lnTo>
                    <a:pt x="487" y="1703"/>
                  </a:lnTo>
                  <a:cubicBezTo>
                    <a:pt x="335" y="2007"/>
                    <a:pt x="153" y="2371"/>
                    <a:pt x="92" y="2736"/>
                  </a:cubicBezTo>
                  <a:cubicBezTo>
                    <a:pt x="1" y="3192"/>
                    <a:pt x="62" y="3618"/>
                    <a:pt x="274" y="3922"/>
                  </a:cubicBezTo>
                  <a:cubicBezTo>
                    <a:pt x="487" y="4256"/>
                    <a:pt x="852" y="4438"/>
                    <a:pt x="1186" y="4438"/>
                  </a:cubicBezTo>
                  <a:cubicBezTo>
                    <a:pt x="1277" y="4438"/>
                    <a:pt x="1338" y="4438"/>
                    <a:pt x="1399" y="4408"/>
                  </a:cubicBezTo>
                  <a:cubicBezTo>
                    <a:pt x="1764" y="4317"/>
                    <a:pt x="2068" y="4013"/>
                    <a:pt x="2220" y="3587"/>
                  </a:cubicBezTo>
                  <a:cubicBezTo>
                    <a:pt x="2311" y="3314"/>
                    <a:pt x="2341" y="3040"/>
                    <a:pt x="2372" y="2766"/>
                  </a:cubicBezTo>
                  <a:cubicBezTo>
                    <a:pt x="2402" y="2706"/>
                    <a:pt x="2402" y="2615"/>
                    <a:pt x="2432" y="2523"/>
                  </a:cubicBezTo>
                  <a:cubicBezTo>
                    <a:pt x="2432" y="2371"/>
                    <a:pt x="2524" y="2159"/>
                    <a:pt x="2615" y="1946"/>
                  </a:cubicBezTo>
                  <a:cubicBezTo>
                    <a:pt x="2828" y="1338"/>
                    <a:pt x="3162" y="517"/>
                    <a:pt x="2554" y="122"/>
                  </a:cubicBezTo>
                  <a:cubicBezTo>
                    <a:pt x="2432" y="41"/>
                    <a:pt x="2297" y="0"/>
                    <a:pt x="215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29"/>
            <p:cNvSpPr/>
            <p:nvPr/>
          </p:nvSpPr>
          <p:spPr>
            <a:xfrm>
              <a:off x="70100" y="3256375"/>
              <a:ext cx="1353375" cy="606450"/>
            </a:xfrm>
            <a:custGeom>
              <a:rect b="b" l="l" r="r" t="t"/>
              <a:pathLst>
                <a:path extrusionOk="0" h="24258" w="54135">
                  <a:moveTo>
                    <a:pt x="34532" y="1"/>
                  </a:moveTo>
                  <a:cubicBezTo>
                    <a:pt x="31762" y="1"/>
                    <a:pt x="28993" y="582"/>
                    <a:pt x="26475" y="1765"/>
                  </a:cubicBezTo>
                  <a:cubicBezTo>
                    <a:pt x="23405" y="3224"/>
                    <a:pt x="20760" y="5443"/>
                    <a:pt x="18207" y="7631"/>
                  </a:cubicBezTo>
                  <a:cubicBezTo>
                    <a:pt x="16262" y="9303"/>
                    <a:pt x="14256" y="11005"/>
                    <a:pt x="12067" y="12343"/>
                  </a:cubicBezTo>
                  <a:cubicBezTo>
                    <a:pt x="11064" y="12951"/>
                    <a:pt x="10000" y="13498"/>
                    <a:pt x="8967" y="14045"/>
                  </a:cubicBezTo>
                  <a:cubicBezTo>
                    <a:pt x="7478" y="14805"/>
                    <a:pt x="5958" y="15565"/>
                    <a:pt x="4560" y="16568"/>
                  </a:cubicBezTo>
                  <a:cubicBezTo>
                    <a:pt x="1733" y="18574"/>
                    <a:pt x="91" y="21249"/>
                    <a:pt x="0" y="23863"/>
                  </a:cubicBezTo>
                  <a:cubicBezTo>
                    <a:pt x="0" y="24075"/>
                    <a:pt x="183" y="24227"/>
                    <a:pt x="365" y="24258"/>
                  </a:cubicBezTo>
                  <a:lnTo>
                    <a:pt x="395" y="24258"/>
                  </a:lnTo>
                  <a:cubicBezTo>
                    <a:pt x="608" y="24258"/>
                    <a:pt x="760" y="24075"/>
                    <a:pt x="760" y="23893"/>
                  </a:cubicBezTo>
                  <a:cubicBezTo>
                    <a:pt x="851" y="21492"/>
                    <a:pt x="2371" y="19060"/>
                    <a:pt x="5016" y="17176"/>
                  </a:cubicBezTo>
                  <a:cubicBezTo>
                    <a:pt x="6353" y="16233"/>
                    <a:pt x="7842" y="15443"/>
                    <a:pt x="9301" y="14714"/>
                  </a:cubicBezTo>
                  <a:cubicBezTo>
                    <a:pt x="10365" y="14167"/>
                    <a:pt x="11429" y="13619"/>
                    <a:pt x="12462" y="12981"/>
                  </a:cubicBezTo>
                  <a:cubicBezTo>
                    <a:pt x="14712" y="11613"/>
                    <a:pt x="16748" y="9881"/>
                    <a:pt x="18724" y="8209"/>
                  </a:cubicBezTo>
                  <a:cubicBezTo>
                    <a:pt x="21216" y="6081"/>
                    <a:pt x="23800" y="3862"/>
                    <a:pt x="26809" y="2464"/>
                  </a:cubicBezTo>
                  <a:cubicBezTo>
                    <a:pt x="29231" y="1330"/>
                    <a:pt x="31894" y="773"/>
                    <a:pt x="34557" y="773"/>
                  </a:cubicBezTo>
                  <a:cubicBezTo>
                    <a:pt x="38244" y="773"/>
                    <a:pt x="41933" y="1841"/>
                    <a:pt x="44986" y="3923"/>
                  </a:cubicBezTo>
                  <a:cubicBezTo>
                    <a:pt x="50244" y="7540"/>
                    <a:pt x="53345" y="13984"/>
                    <a:pt x="52919" y="20337"/>
                  </a:cubicBezTo>
                  <a:cubicBezTo>
                    <a:pt x="52919" y="20550"/>
                    <a:pt x="53071" y="20732"/>
                    <a:pt x="53284" y="20732"/>
                  </a:cubicBezTo>
                  <a:cubicBezTo>
                    <a:pt x="53297" y="20734"/>
                    <a:pt x="53311" y="20735"/>
                    <a:pt x="53324" y="20735"/>
                  </a:cubicBezTo>
                  <a:cubicBezTo>
                    <a:pt x="53492" y="20735"/>
                    <a:pt x="53651" y="20566"/>
                    <a:pt x="53679" y="20398"/>
                  </a:cubicBezTo>
                  <a:cubicBezTo>
                    <a:pt x="54135" y="13771"/>
                    <a:pt x="50883" y="7054"/>
                    <a:pt x="45411" y="3315"/>
                  </a:cubicBezTo>
                  <a:cubicBezTo>
                    <a:pt x="42230" y="1124"/>
                    <a:pt x="38380" y="1"/>
                    <a:pt x="3453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9"/>
            <p:cNvSpPr/>
            <p:nvPr/>
          </p:nvSpPr>
          <p:spPr>
            <a:xfrm>
              <a:off x="977400" y="3158175"/>
              <a:ext cx="157325" cy="213550"/>
            </a:xfrm>
            <a:custGeom>
              <a:rect b="b" l="l" r="r" t="t"/>
              <a:pathLst>
                <a:path extrusionOk="0" h="8542" w="6293">
                  <a:moveTo>
                    <a:pt x="2199" y="1"/>
                  </a:moveTo>
                  <a:cubicBezTo>
                    <a:pt x="1775" y="1"/>
                    <a:pt x="1364" y="191"/>
                    <a:pt x="1186" y="587"/>
                  </a:cubicBezTo>
                  <a:cubicBezTo>
                    <a:pt x="1034" y="921"/>
                    <a:pt x="1125" y="1316"/>
                    <a:pt x="1277" y="1620"/>
                  </a:cubicBezTo>
                  <a:cubicBezTo>
                    <a:pt x="1460" y="1954"/>
                    <a:pt x="1733" y="2198"/>
                    <a:pt x="2007" y="2471"/>
                  </a:cubicBezTo>
                  <a:lnTo>
                    <a:pt x="5401" y="5717"/>
                  </a:lnTo>
                  <a:lnTo>
                    <a:pt x="5401" y="5717"/>
                  </a:lnTo>
                  <a:cubicBezTo>
                    <a:pt x="5425" y="5689"/>
                    <a:pt x="5449" y="5661"/>
                    <a:pt x="5472" y="5632"/>
                  </a:cubicBezTo>
                  <a:cubicBezTo>
                    <a:pt x="6293" y="4568"/>
                    <a:pt x="4712" y="2441"/>
                    <a:pt x="4165" y="1559"/>
                  </a:cubicBezTo>
                  <a:cubicBezTo>
                    <a:pt x="3831" y="1012"/>
                    <a:pt x="3435" y="435"/>
                    <a:pt x="2858" y="161"/>
                  </a:cubicBezTo>
                  <a:cubicBezTo>
                    <a:pt x="2657" y="55"/>
                    <a:pt x="2426" y="1"/>
                    <a:pt x="2199" y="1"/>
                  </a:cubicBezTo>
                  <a:close/>
                  <a:moveTo>
                    <a:pt x="5401" y="5717"/>
                  </a:moveTo>
                  <a:cubicBezTo>
                    <a:pt x="5378" y="5743"/>
                    <a:pt x="5354" y="5769"/>
                    <a:pt x="5329" y="5794"/>
                  </a:cubicBezTo>
                  <a:lnTo>
                    <a:pt x="5329" y="5794"/>
                  </a:lnTo>
                  <a:cubicBezTo>
                    <a:pt x="5387" y="5800"/>
                    <a:pt x="5445" y="5807"/>
                    <a:pt x="5502" y="5815"/>
                  </a:cubicBezTo>
                  <a:lnTo>
                    <a:pt x="5401" y="5717"/>
                  </a:lnTo>
                  <a:close/>
                  <a:moveTo>
                    <a:pt x="4526" y="5751"/>
                  </a:moveTo>
                  <a:cubicBezTo>
                    <a:pt x="2944" y="5751"/>
                    <a:pt x="1321" y="6259"/>
                    <a:pt x="365" y="7517"/>
                  </a:cubicBezTo>
                  <a:cubicBezTo>
                    <a:pt x="183" y="7760"/>
                    <a:pt x="1" y="8125"/>
                    <a:pt x="213" y="8368"/>
                  </a:cubicBezTo>
                  <a:cubicBezTo>
                    <a:pt x="301" y="8493"/>
                    <a:pt x="436" y="8541"/>
                    <a:pt x="587" y="8541"/>
                  </a:cubicBezTo>
                  <a:cubicBezTo>
                    <a:pt x="802" y="8541"/>
                    <a:pt x="1051" y="8445"/>
                    <a:pt x="1247" y="8338"/>
                  </a:cubicBezTo>
                  <a:cubicBezTo>
                    <a:pt x="2007" y="7942"/>
                    <a:pt x="2767" y="7486"/>
                    <a:pt x="3496" y="7031"/>
                  </a:cubicBezTo>
                  <a:cubicBezTo>
                    <a:pt x="4046" y="6673"/>
                    <a:pt x="4844" y="6291"/>
                    <a:pt x="5329" y="5794"/>
                  </a:cubicBezTo>
                  <a:lnTo>
                    <a:pt x="5329" y="5794"/>
                  </a:lnTo>
                  <a:cubicBezTo>
                    <a:pt x="5065" y="5766"/>
                    <a:pt x="4796" y="5751"/>
                    <a:pt x="4526" y="575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29"/>
            <p:cNvSpPr/>
            <p:nvPr/>
          </p:nvSpPr>
          <p:spPr>
            <a:xfrm>
              <a:off x="973600" y="3153525"/>
              <a:ext cx="163400" cy="222975"/>
            </a:xfrm>
            <a:custGeom>
              <a:rect b="b" l="l" r="r" t="t"/>
              <a:pathLst>
                <a:path extrusionOk="0" h="8919" w="6536">
                  <a:moveTo>
                    <a:pt x="2372" y="378"/>
                  </a:moveTo>
                  <a:cubicBezTo>
                    <a:pt x="2554" y="378"/>
                    <a:pt x="2767" y="408"/>
                    <a:pt x="2949" y="499"/>
                  </a:cubicBezTo>
                  <a:cubicBezTo>
                    <a:pt x="3466" y="773"/>
                    <a:pt x="3831" y="1350"/>
                    <a:pt x="4165" y="1837"/>
                  </a:cubicBezTo>
                  <a:cubicBezTo>
                    <a:pt x="4226" y="1928"/>
                    <a:pt x="4287" y="2049"/>
                    <a:pt x="4378" y="2171"/>
                  </a:cubicBezTo>
                  <a:cubicBezTo>
                    <a:pt x="4955" y="3083"/>
                    <a:pt x="6049" y="4754"/>
                    <a:pt x="5533" y="5606"/>
                  </a:cubicBezTo>
                  <a:lnTo>
                    <a:pt x="2280" y="2505"/>
                  </a:lnTo>
                  <a:cubicBezTo>
                    <a:pt x="2037" y="2262"/>
                    <a:pt x="1764" y="2019"/>
                    <a:pt x="1612" y="1715"/>
                  </a:cubicBezTo>
                  <a:cubicBezTo>
                    <a:pt x="1429" y="1411"/>
                    <a:pt x="1399" y="1077"/>
                    <a:pt x="1521" y="833"/>
                  </a:cubicBezTo>
                  <a:cubicBezTo>
                    <a:pt x="1612" y="590"/>
                    <a:pt x="1824" y="499"/>
                    <a:pt x="1976" y="438"/>
                  </a:cubicBezTo>
                  <a:cubicBezTo>
                    <a:pt x="2098" y="408"/>
                    <a:pt x="2220" y="378"/>
                    <a:pt x="2372" y="378"/>
                  </a:cubicBezTo>
                  <a:close/>
                  <a:moveTo>
                    <a:pt x="4986" y="6153"/>
                  </a:moveTo>
                  <a:cubicBezTo>
                    <a:pt x="4712" y="6365"/>
                    <a:pt x="4378" y="6548"/>
                    <a:pt x="4043" y="6730"/>
                  </a:cubicBezTo>
                  <a:cubicBezTo>
                    <a:pt x="3861" y="6852"/>
                    <a:pt x="3709" y="6943"/>
                    <a:pt x="3527" y="7034"/>
                  </a:cubicBezTo>
                  <a:cubicBezTo>
                    <a:pt x="2828" y="7520"/>
                    <a:pt x="2068" y="7946"/>
                    <a:pt x="1308" y="8372"/>
                  </a:cubicBezTo>
                  <a:cubicBezTo>
                    <a:pt x="1244" y="8414"/>
                    <a:pt x="970" y="8562"/>
                    <a:pt x="749" y="8562"/>
                  </a:cubicBezTo>
                  <a:cubicBezTo>
                    <a:pt x="656" y="8562"/>
                    <a:pt x="572" y="8535"/>
                    <a:pt x="517" y="8463"/>
                  </a:cubicBezTo>
                  <a:cubicBezTo>
                    <a:pt x="396" y="8280"/>
                    <a:pt x="517" y="8007"/>
                    <a:pt x="669" y="7824"/>
                  </a:cubicBezTo>
                  <a:cubicBezTo>
                    <a:pt x="1612" y="6578"/>
                    <a:pt x="3253" y="6153"/>
                    <a:pt x="4712" y="6153"/>
                  </a:cubicBezTo>
                  <a:close/>
                  <a:moveTo>
                    <a:pt x="2359" y="1"/>
                  </a:moveTo>
                  <a:cubicBezTo>
                    <a:pt x="2186" y="1"/>
                    <a:pt x="2013" y="25"/>
                    <a:pt x="1855" y="74"/>
                  </a:cubicBezTo>
                  <a:cubicBezTo>
                    <a:pt x="1521" y="195"/>
                    <a:pt x="1277" y="408"/>
                    <a:pt x="1156" y="681"/>
                  </a:cubicBezTo>
                  <a:cubicBezTo>
                    <a:pt x="1004" y="1046"/>
                    <a:pt x="1065" y="1502"/>
                    <a:pt x="1277" y="1897"/>
                  </a:cubicBezTo>
                  <a:cubicBezTo>
                    <a:pt x="1460" y="2262"/>
                    <a:pt x="1733" y="2536"/>
                    <a:pt x="2007" y="2779"/>
                  </a:cubicBezTo>
                  <a:lnTo>
                    <a:pt x="5138" y="5758"/>
                  </a:lnTo>
                  <a:cubicBezTo>
                    <a:pt x="4980" y="5748"/>
                    <a:pt x="4823" y="5743"/>
                    <a:pt x="4669" y="5743"/>
                  </a:cubicBezTo>
                  <a:cubicBezTo>
                    <a:pt x="2832" y="5743"/>
                    <a:pt x="1263" y="6404"/>
                    <a:pt x="365" y="7581"/>
                  </a:cubicBezTo>
                  <a:cubicBezTo>
                    <a:pt x="62" y="7976"/>
                    <a:pt x="1" y="8402"/>
                    <a:pt x="213" y="8676"/>
                  </a:cubicBezTo>
                  <a:cubicBezTo>
                    <a:pt x="335" y="8858"/>
                    <a:pt x="517" y="8919"/>
                    <a:pt x="730" y="8919"/>
                  </a:cubicBezTo>
                  <a:cubicBezTo>
                    <a:pt x="973" y="8919"/>
                    <a:pt x="1217" y="8858"/>
                    <a:pt x="1490" y="8706"/>
                  </a:cubicBezTo>
                  <a:cubicBezTo>
                    <a:pt x="2250" y="8280"/>
                    <a:pt x="3010" y="7824"/>
                    <a:pt x="3739" y="7369"/>
                  </a:cubicBezTo>
                  <a:cubicBezTo>
                    <a:pt x="3891" y="7277"/>
                    <a:pt x="4074" y="7156"/>
                    <a:pt x="4256" y="7065"/>
                  </a:cubicBezTo>
                  <a:cubicBezTo>
                    <a:pt x="4682" y="6821"/>
                    <a:pt x="5168" y="6517"/>
                    <a:pt x="5533" y="6183"/>
                  </a:cubicBezTo>
                  <a:cubicBezTo>
                    <a:pt x="5563" y="6183"/>
                    <a:pt x="5594" y="6183"/>
                    <a:pt x="5654" y="6213"/>
                  </a:cubicBezTo>
                  <a:cubicBezTo>
                    <a:pt x="5715" y="6213"/>
                    <a:pt x="5806" y="6153"/>
                    <a:pt x="5837" y="6092"/>
                  </a:cubicBezTo>
                  <a:cubicBezTo>
                    <a:pt x="5867" y="6031"/>
                    <a:pt x="5867" y="5940"/>
                    <a:pt x="5806" y="5879"/>
                  </a:cubicBezTo>
                  <a:cubicBezTo>
                    <a:pt x="6536" y="4815"/>
                    <a:pt x="5381" y="3052"/>
                    <a:pt x="4682" y="1958"/>
                  </a:cubicBezTo>
                  <a:cubicBezTo>
                    <a:pt x="4590" y="1837"/>
                    <a:pt x="4530" y="1745"/>
                    <a:pt x="4469" y="1654"/>
                  </a:cubicBezTo>
                  <a:cubicBezTo>
                    <a:pt x="4165" y="1137"/>
                    <a:pt x="3739" y="499"/>
                    <a:pt x="3101" y="165"/>
                  </a:cubicBezTo>
                  <a:cubicBezTo>
                    <a:pt x="2882" y="55"/>
                    <a:pt x="2620" y="1"/>
                    <a:pt x="235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29"/>
            <p:cNvSpPr/>
            <p:nvPr/>
          </p:nvSpPr>
          <p:spPr>
            <a:xfrm>
              <a:off x="828475" y="3165125"/>
              <a:ext cx="123875" cy="187900"/>
            </a:xfrm>
            <a:custGeom>
              <a:rect b="b" l="l" r="r" t="t"/>
              <a:pathLst>
                <a:path extrusionOk="0" h="7516" w="4955">
                  <a:moveTo>
                    <a:pt x="1401" y="1"/>
                  </a:moveTo>
                  <a:cubicBezTo>
                    <a:pt x="1350" y="1"/>
                    <a:pt x="1298" y="2"/>
                    <a:pt x="1246" y="5"/>
                  </a:cubicBezTo>
                  <a:cubicBezTo>
                    <a:pt x="882" y="35"/>
                    <a:pt x="517" y="157"/>
                    <a:pt x="304" y="461"/>
                  </a:cubicBezTo>
                  <a:cubicBezTo>
                    <a:pt x="0" y="947"/>
                    <a:pt x="426" y="1555"/>
                    <a:pt x="851" y="1950"/>
                  </a:cubicBezTo>
                  <a:cubicBezTo>
                    <a:pt x="1854" y="2862"/>
                    <a:pt x="3101" y="3500"/>
                    <a:pt x="4408" y="3774"/>
                  </a:cubicBezTo>
                  <a:cubicBezTo>
                    <a:pt x="2827" y="4047"/>
                    <a:pt x="1429" y="5111"/>
                    <a:pt x="730" y="6570"/>
                  </a:cubicBezTo>
                  <a:cubicBezTo>
                    <a:pt x="669" y="6722"/>
                    <a:pt x="608" y="6905"/>
                    <a:pt x="638" y="7056"/>
                  </a:cubicBezTo>
                  <a:cubicBezTo>
                    <a:pt x="667" y="7338"/>
                    <a:pt x="982" y="7516"/>
                    <a:pt x="1271" y="7516"/>
                  </a:cubicBezTo>
                  <a:cubicBezTo>
                    <a:pt x="1293" y="7516"/>
                    <a:pt x="1315" y="7515"/>
                    <a:pt x="1338" y="7512"/>
                  </a:cubicBezTo>
                  <a:cubicBezTo>
                    <a:pt x="1642" y="7482"/>
                    <a:pt x="1915" y="7300"/>
                    <a:pt x="2158" y="7117"/>
                  </a:cubicBezTo>
                  <a:cubicBezTo>
                    <a:pt x="3222" y="6266"/>
                    <a:pt x="4955" y="4807"/>
                    <a:pt x="4742" y="3257"/>
                  </a:cubicBezTo>
                  <a:cubicBezTo>
                    <a:pt x="4505" y="1543"/>
                    <a:pt x="3206" y="1"/>
                    <a:pt x="140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9"/>
            <p:cNvSpPr/>
            <p:nvPr/>
          </p:nvSpPr>
          <p:spPr>
            <a:xfrm>
              <a:off x="823150" y="3160575"/>
              <a:ext cx="133775" cy="197700"/>
            </a:xfrm>
            <a:custGeom>
              <a:rect b="b" l="l" r="r" t="t"/>
              <a:pathLst>
                <a:path extrusionOk="0" h="7908" w="5351">
                  <a:moveTo>
                    <a:pt x="1683" y="393"/>
                  </a:moveTo>
                  <a:cubicBezTo>
                    <a:pt x="3399" y="393"/>
                    <a:pt x="4537" y="1945"/>
                    <a:pt x="4742" y="3469"/>
                  </a:cubicBezTo>
                  <a:cubicBezTo>
                    <a:pt x="4772" y="3591"/>
                    <a:pt x="4772" y="3713"/>
                    <a:pt x="4772" y="3834"/>
                  </a:cubicBezTo>
                  <a:cubicBezTo>
                    <a:pt x="4742" y="3804"/>
                    <a:pt x="4712" y="3773"/>
                    <a:pt x="4651" y="3773"/>
                  </a:cubicBezTo>
                  <a:cubicBezTo>
                    <a:pt x="3374" y="3500"/>
                    <a:pt x="2158" y="2892"/>
                    <a:pt x="1186" y="2010"/>
                  </a:cubicBezTo>
                  <a:cubicBezTo>
                    <a:pt x="821" y="1646"/>
                    <a:pt x="456" y="1129"/>
                    <a:pt x="699" y="734"/>
                  </a:cubicBezTo>
                  <a:cubicBezTo>
                    <a:pt x="851" y="460"/>
                    <a:pt x="1247" y="399"/>
                    <a:pt x="1490" y="399"/>
                  </a:cubicBezTo>
                  <a:cubicBezTo>
                    <a:pt x="1555" y="395"/>
                    <a:pt x="1619" y="393"/>
                    <a:pt x="1683" y="393"/>
                  </a:cubicBezTo>
                  <a:close/>
                  <a:moveTo>
                    <a:pt x="4742" y="4108"/>
                  </a:moveTo>
                  <a:cubicBezTo>
                    <a:pt x="4499" y="5232"/>
                    <a:pt x="3314" y="6296"/>
                    <a:pt x="2250" y="7147"/>
                  </a:cubicBezTo>
                  <a:cubicBezTo>
                    <a:pt x="2037" y="7299"/>
                    <a:pt x="1794" y="7482"/>
                    <a:pt x="1551" y="7512"/>
                  </a:cubicBezTo>
                  <a:cubicBezTo>
                    <a:pt x="1529" y="7515"/>
                    <a:pt x="1506" y="7517"/>
                    <a:pt x="1484" y="7517"/>
                  </a:cubicBezTo>
                  <a:cubicBezTo>
                    <a:pt x="1284" y="7517"/>
                    <a:pt x="1061" y="7399"/>
                    <a:pt x="1034" y="7208"/>
                  </a:cubicBezTo>
                  <a:cubicBezTo>
                    <a:pt x="1003" y="7087"/>
                    <a:pt x="1064" y="6965"/>
                    <a:pt x="1125" y="6813"/>
                  </a:cubicBezTo>
                  <a:cubicBezTo>
                    <a:pt x="1794" y="5445"/>
                    <a:pt x="3131" y="4412"/>
                    <a:pt x="4651" y="4138"/>
                  </a:cubicBezTo>
                  <a:cubicBezTo>
                    <a:pt x="4681" y="4138"/>
                    <a:pt x="4712" y="4108"/>
                    <a:pt x="4742" y="4108"/>
                  </a:cubicBezTo>
                  <a:close/>
                  <a:moveTo>
                    <a:pt x="1612" y="1"/>
                  </a:moveTo>
                  <a:cubicBezTo>
                    <a:pt x="1562" y="1"/>
                    <a:pt x="1511" y="2"/>
                    <a:pt x="1459" y="4"/>
                  </a:cubicBezTo>
                  <a:cubicBezTo>
                    <a:pt x="1095" y="35"/>
                    <a:pt x="608" y="126"/>
                    <a:pt x="365" y="521"/>
                  </a:cubicBezTo>
                  <a:cubicBezTo>
                    <a:pt x="0" y="1099"/>
                    <a:pt x="426" y="1828"/>
                    <a:pt x="943" y="2284"/>
                  </a:cubicBezTo>
                  <a:cubicBezTo>
                    <a:pt x="1794" y="3044"/>
                    <a:pt x="2797" y="3621"/>
                    <a:pt x="3861" y="3956"/>
                  </a:cubicBezTo>
                  <a:cubicBezTo>
                    <a:pt x="2523" y="4381"/>
                    <a:pt x="1399" y="5384"/>
                    <a:pt x="791" y="6661"/>
                  </a:cubicBezTo>
                  <a:cubicBezTo>
                    <a:pt x="699" y="6843"/>
                    <a:pt x="608" y="7056"/>
                    <a:pt x="669" y="7269"/>
                  </a:cubicBezTo>
                  <a:cubicBezTo>
                    <a:pt x="730" y="7664"/>
                    <a:pt x="1125" y="7907"/>
                    <a:pt x="1490" y="7907"/>
                  </a:cubicBezTo>
                  <a:lnTo>
                    <a:pt x="1581" y="7907"/>
                  </a:lnTo>
                  <a:cubicBezTo>
                    <a:pt x="1946" y="7846"/>
                    <a:pt x="2250" y="7634"/>
                    <a:pt x="2493" y="7451"/>
                  </a:cubicBezTo>
                  <a:cubicBezTo>
                    <a:pt x="3830" y="6387"/>
                    <a:pt x="5350" y="4959"/>
                    <a:pt x="5137" y="3409"/>
                  </a:cubicBezTo>
                  <a:cubicBezTo>
                    <a:pt x="4900" y="1719"/>
                    <a:pt x="3594" y="1"/>
                    <a:pt x="161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29"/>
            <p:cNvSpPr/>
            <p:nvPr/>
          </p:nvSpPr>
          <p:spPr>
            <a:xfrm>
              <a:off x="640025" y="3240625"/>
              <a:ext cx="181625" cy="172150"/>
            </a:xfrm>
            <a:custGeom>
              <a:rect b="b" l="l" r="r" t="t"/>
              <a:pathLst>
                <a:path extrusionOk="0" h="6886" w="7265">
                  <a:moveTo>
                    <a:pt x="2432" y="0"/>
                  </a:moveTo>
                  <a:cubicBezTo>
                    <a:pt x="1920" y="0"/>
                    <a:pt x="1422" y="60"/>
                    <a:pt x="973" y="176"/>
                  </a:cubicBezTo>
                  <a:cubicBezTo>
                    <a:pt x="547" y="298"/>
                    <a:pt x="91" y="511"/>
                    <a:pt x="30" y="936"/>
                  </a:cubicBezTo>
                  <a:cubicBezTo>
                    <a:pt x="0" y="1210"/>
                    <a:pt x="152" y="1483"/>
                    <a:pt x="395" y="1666"/>
                  </a:cubicBezTo>
                  <a:cubicBezTo>
                    <a:pt x="608" y="1818"/>
                    <a:pt x="912" y="1909"/>
                    <a:pt x="1185" y="1939"/>
                  </a:cubicBezTo>
                  <a:cubicBezTo>
                    <a:pt x="1577" y="2001"/>
                    <a:pt x="1971" y="2027"/>
                    <a:pt x="2368" y="2027"/>
                  </a:cubicBezTo>
                  <a:cubicBezTo>
                    <a:pt x="3543" y="2027"/>
                    <a:pt x="4730" y="1794"/>
                    <a:pt x="5866" y="1544"/>
                  </a:cubicBezTo>
                  <a:lnTo>
                    <a:pt x="5866" y="1544"/>
                  </a:lnTo>
                  <a:cubicBezTo>
                    <a:pt x="4559" y="2608"/>
                    <a:pt x="3496" y="4036"/>
                    <a:pt x="2888" y="5617"/>
                  </a:cubicBezTo>
                  <a:cubicBezTo>
                    <a:pt x="2766" y="5921"/>
                    <a:pt x="2675" y="6286"/>
                    <a:pt x="2857" y="6590"/>
                  </a:cubicBezTo>
                  <a:cubicBezTo>
                    <a:pt x="2986" y="6783"/>
                    <a:pt x="3222" y="6886"/>
                    <a:pt x="3457" y="6886"/>
                  </a:cubicBezTo>
                  <a:cubicBezTo>
                    <a:pt x="3554" y="6886"/>
                    <a:pt x="3650" y="6868"/>
                    <a:pt x="3739" y="6833"/>
                  </a:cubicBezTo>
                  <a:cubicBezTo>
                    <a:pt x="4073" y="6742"/>
                    <a:pt x="4316" y="6468"/>
                    <a:pt x="4559" y="6225"/>
                  </a:cubicBezTo>
                  <a:cubicBezTo>
                    <a:pt x="5319" y="5343"/>
                    <a:pt x="7265" y="2365"/>
                    <a:pt x="6170" y="1301"/>
                  </a:cubicBezTo>
                  <a:cubicBezTo>
                    <a:pt x="5243" y="418"/>
                    <a:pt x="3788" y="0"/>
                    <a:pt x="243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29"/>
            <p:cNvSpPr/>
            <p:nvPr/>
          </p:nvSpPr>
          <p:spPr>
            <a:xfrm>
              <a:off x="634700" y="3235825"/>
              <a:ext cx="193025" cy="181725"/>
            </a:xfrm>
            <a:custGeom>
              <a:rect b="b" l="l" r="r" t="t"/>
              <a:pathLst>
                <a:path extrusionOk="0" h="7269" w="7721">
                  <a:moveTo>
                    <a:pt x="2728" y="388"/>
                  </a:moveTo>
                  <a:cubicBezTo>
                    <a:pt x="3998" y="388"/>
                    <a:pt x="5363" y="768"/>
                    <a:pt x="6262" y="1645"/>
                  </a:cubicBezTo>
                  <a:cubicBezTo>
                    <a:pt x="7174" y="2526"/>
                    <a:pt x="5441" y="5323"/>
                    <a:pt x="4620" y="6295"/>
                  </a:cubicBezTo>
                  <a:cubicBezTo>
                    <a:pt x="4408" y="6539"/>
                    <a:pt x="4195" y="6751"/>
                    <a:pt x="3891" y="6843"/>
                  </a:cubicBezTo>
                  <a:cubicBezTo>
                    <a:pt x="3827" y="6870"/>
                    <a:pt x="3752" y="6884"/>
                    <a:pt x="3676" y="6884"/>
                  </a:cubicBezTo>
                  <a:cubicBezTo>
                    <a:pt x="3497" y="6884"/>
                    <a:pt x="3307" y="6809"/>
                    <a:pt x="3222" y="6660"/>
                  </a:cubicBezTo>
                  <a:cubicBezTo>
                    <a:pt x="3070" y="6447"/>
                    <a:pt x="3192" y="6113"/>
                    <a:pt x="3283" y="5870"/>
                  </a:cubicBezTo>
                  <a:cubicBezTo>
                    <a:pt x="3891" y="4320"/>
                    <a:pt x="4894" y="2921"/>
                    <a:pt x="6201" y="1888"/>
                  </a:cubicBezTo>
                  <a:cubicBezTo>
                    <a:pt x="6292" y="1858"/>
                    <a:pt x="6292" y="1736"/>
                    <a:pt x="6262" y="1675"/>
                  </a:cubicBezTo>
                  <a:cubicBezTo>
                    <a:pt x="6231" y="1614"/>
                    <a:pt x="6171" y="1554"/>
                    <a:pt x="6079" y="1554"/>
                  </a:cubicBezTo>
                  <a:lnTo>
                    <a:pt x="6049" y="1554"/>
                  </a:lnTo>
                  <a:cubicBezTo>
                    <a:pt x="4965" y="1784"/>
                    <a:pt x="3758" y="2033"/>
                    <a:pt x="2562" y="2033"/>
                  </a:cubicBezTo>
                  <a:cubicBezTo>
                    <a:pt x="2182" y="2033"/>
                    <a:pt x="1803" y="2007"/>
                    <a:pt x="1429" y="1949"/>
                  </a:cubicBezTo>
                  <a:cubicBezTo>
                    <a:pt x="1186" y="1918"/>
                    <a:pt x="912" y="1858"/>
                    <a:pt x="699" y="1706"/>
                  </a:cubicBezTo>
                  <a:cubicBezTo>
                    <a:pt x="547" y="1584"/>
                    <a:pt x="395" y="1371"/>
                    <a:pt x="426" y="1159"/>
                  </a:cubicBezTo>
                  <a:cubicBezTo>
                    <a:pt x="487" y="794"/>
                    <a:pt x="943" y="642"/>
                    <a:pt x="1216" y="581"/>
                  </a:cubicBezTo>
                  <a:cubicBezTo>
                    <a:pt x="1675" y="455"/>
                    <a:pt x="2193" y="388"/>
                    <a:pt x="2728" y="388"/>
                  </a:cubicBezTo>
                  <a:close/>
                  <a:moveTo>
                    <a:pt x="2657" y="1"/>
                  </a:moveTo>
                  <a:cubicBezTo>
                    <a:pt x="2114" y="1"/>
                    <a:pt x="1590" y="65"/>
                    <a:pt x="1125" y="186"/>
                  </a:cubicBezTo>
                  <a:cubicBezTo>
                    <a:pt x="517" y="368"/>
                    <a:pt x="122" y="672"/>
                    <a:pt x="61" y="1098"/>
                  </a:cubicBezTo>
                  <a:cubicBezTo>
                    <a:pt x="0" y="1432"/>
                    <a:pt x="183" y="1766"/>
                    <a:pt x="487" y="2010"/>
                  </a:cubicBezTo>
                  <a:cubicBezTo>
                    <a:pt x="760" y="2192"/>
                    <a:pt x="1094" y="2283"/>
                    <a:pt x="1368" y="2314"/>
                  </a:cubicBezTo>
                  <a:cubicBezTo>
                    <a:pt x="1785" y="2378"/>
                    <a:pt x="2205" y="2407"/>
                    <a:pt x="2624" y="2407"/>
                  </a:cubicBezTo>
                  <a:cubicBezTo>
                    <a:pt x="3577" y="2407"/>
                    <a:pt x="4523" y="2261"/>
                    <a:pt x="5411" y="2070"/>
                  </a:cubicBezTo>
                  <a:lnTo>
                    <a:pt x="5411" y="2070"/>
                  </a:lnTo>
                  <a:cubicBezTo>
                    <a:pt x="4316" y="3104"/>
                    <a:pt x="3465" y="4350"/>
                    <a:pt x="2918" y="5718"/>
                  </a:cubicBezTo>
                  <a:cubicBezTo>
                    <a:pt x="2797" y="6083"/>
                    <a:pt x="2675" y="6508"/>
                    <a:pt x="2888" y="6873"/>
                  </a:cubicBezTo>
                  <a:cubicBezTo>
                    <a:pt x="3070" y="7146"/>
                    <a:pt x="3374" y="7268"/>
                    <a:pt x="3678" y="7268"/>
                  </a:cubicBezTo>
                  <a:cubicBezTo>
                    <a:pt x="3800" y="7268"/>
                    <a:pt x="3921" y="7238"/>
                    <a:pt x="4043" y="7207"/>
                  </a:cubicBezTo>
                  <a:cubicBezTo>
                    <a:pt x="4408" y="7086"/>
                    <a:pt x="4681" y="6812"/>
                    <a:pt x="4894" y="6539"/>
                  </a:cubicBezTo>
                  <a:cubicBezTo>
                    <a:pt x="5745" y="5566"/>
                    <a:pt x="7721" y="2526"/>
                    <a:pt x="6535" y="1371"/>
                  </a:cubicBezTo>
                  <a:cubicBezTo>
                    <a:pt x="5533" y="413"/>
                    <a:pt x="4032" y="1"/>
                    <a:pt x="265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9"/>
            <p:cNvSpPr/>
            <p:nvPr/>
          </p:nvSpPr>
          <p:spPr>
            <a:xfrm>
              <a:off x="509300" y="3351300"/>
              <a:ext cx="156575" cy="122175"/>
            </a:xfrm>
            <a:custGeom>
              <a:rect b="b" l="l" r="r" t="t"/>
              <a:pathLst>
                <a:path extrusionOk="0" h="4887" w="6263">
                  <a:moveTo>
                    <a:pt x="3865" y="1"/>
                  </a:moveTo>
                  <a:cubicBezTo>
                    <a:pt x="3675" y="1"/>
                    <a:pt x="3504" y="5"/>
                    <a:pt x="3375" y="5"/>
                  </a:cubicBezTo>
                  <a:cubicBezTo>
                    <a:pt x="2615" y="5"/>
                    <a:pt x="1885" y="126"/>
                    <a:pt x="1156" y="369"/>
                  </a:cubicBezTo>
                  <a:cubicBezTo>
                    <a:pt x="852" y="461"/>
                    <a:pt x="548" y="582"/>
                    <a:pt x="305" y="795"/>
                  </a:cubicBezTo>
                  <a:cubicBezTo>
                    <a:pt x="92" y="1038"/>
                    <a:pt x="1" y="1403"/>
                    <a:pt x="153" y="1707"/>
                  </a:cubicBezTo>
                  <a:cubicBezTo>
                    <a:pt x="308" y="1960"/>
                    <a:pt x="601" y="2038"/>
                    <a:pt x="911" y="2038"/>
                  </a:cubicBezTo>
                  <a:cubicBezTo>
                    <a:pt x="1085" y="2038"/>
                    <a:pt x="1265" y="2013"/>
                    <a:pt x="1430" y="1980"/>
                  </a:cubicBezTo>
                  <a:cubicBezTo>
                    <a:pt x="2676" y="1737"/>
                    <a:pt x="3922" y="1342"/>
                    <a:pt x="5107" y="825"/>
                  </a:cubicBezTo>
                  <a:lnTo>
                    <a:pt x="5107" y="825"/>
                  </a:lnTo>
                  <a:cubicBezTo>
                    <a:pt x="3952" y="1464"/>
                    <a:pt x="3223" y="2831"/>
                    <a:pt x="3344" y="4138"/>
                  </a:cubicBezTo>
                  <a:cubicBezTo>
                    <a:pt x="3344" y="4412"/>
                    <a:pt x="3436" y="4686"/>
                    <a:pt x="3648" y="4807"/>
                  </a:cubicBezTo>
                  <a:cubicBezTo>
                    <a:pt x="3728" y="4864"/>
                    <a:pt x="3816" y="4887"/>
                    <a:pt x="3906" y="4887"/>
                  </a:cubicBezTo>
                  <a:cubicBezTo>
                    <a:pt x="4057" y="4887"/>
                    <a:pt x="4214" y="4823"/>
                    <a:pt x="4348" y="4746"/>
                  </a:cubicBezTo>
                  <a:cubicBezTo>
                    <a:pt x="4530" y="4594"/>
                    <a:pt x="4651" y="4351"/>
                    <a:pt x="4773" y="4138"/>
                  </a:cubicBezTo>
                  <a:cubicBezTo>
                    <a:pt x="5138" y="3409"/>
                    <a:pt x="6262" y="977"/>
                    <a:pt x="5503" y="309"/>
                  </a:cubicBezTo>
                  <a:cubicBezTo>
                    <a:pt x="5183" y="35"/>
                    <a:pt x="4437" y="1"/>
                    <a:pt x="386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29"/>
            <p:cNvSpPr/>
            <p:nvPr/>
          </p:nvSpPr>
          <p:spPr>
            <a:xfrm>
              <a:off x="504000" y="3346825"/>
              <a:ext cx="164925" cy="131500"/>
            </a:xfrm>
            <a:custGeom>
              <a:rect b="b" l="l" r="r" t="t"/>
              <a:pathLst>
                <a:path extrusionOk="0" h="5260" w="6597">
                  <a:moveTo>
                    <a:pt x="3739" y="366"/>
                  </a:moveTo>
                  <a:cubicBezTo>
                    <a:pt x="4225" y="366"/>
                    <a:pt x="5259" y="366"/>
                    <a:pt x="5593" y="640"/>
                  </a:cubicBezTo>
                  <a:cubicBezTo>
                    <a:pt x="6019" y="1004"/>
                    <a:pt x="5715" y="2403"/>
                    <a:pt x="4803" y="4226"/>
                  </a:cubicBezTo>
                  <a:cubicBezTo>
                    <a:pt x="4712" y="4439"/>
                    <a:pt x="4590" y="4621"/>
                    <a:pt x="4438" y="4773"/>
                  </a:cubicBezTo>
                  <a:cubicBezTo>
                    <a:pt x="4359" y="4833"/>
                    <a:pt x="4241" y="4879"/>
                    <a:pt x="4126" y="4879"/>
                  </a:cubicBezTo>
                  <a:cubicBezTo>
                    <a:pt x="4065" y="4879"/>
                    <a:pt x="4005" y="4866"/>
                    <a:pt x="3952" y="4834"/>
                  </a:cubicBezTo>
                  <a:cubicBezTo>
                    <a:pt x="3830" y="4743"/>
                    <a:pt x="3769" y="4591"/>
                    <a:pt x="3739" y="4317"/>
                  </a:cubicBezTo>
                  <a:cubicBezTo>
                    <a:pt x="3617" y="3071"/>
                    <a:pt x="4316" y="1764"/>
                    <a:pt x="5411" y="1187"/>
                  </a:cubicBezTo>
                  <a:cubicBezTo>
                    <a:pt x="5502" y="1126"/>
                    <a:pt x="5532" y="1035"/>
                    <a:pt x="5502" y="944"/>
                  </a:cubicBezTo>
                  <a:cubicBezTo>
                    <a:pt x="5471" y="852"/>
                    <a:pt x="5380" y="822"/>
                    <a:pt x="5319" y="822"/>
                  </a:cubicBezTo>
                  <a:cubicBezTo>
                    <a:pt x="5289" y="822"/>
                    <a:pt x="5259" y="822"/>
                    <a:pt x="5259" y="852"/>
                  </a:cubicBezTo>
                  <a:cubicBezTo>
                    <a:pt x="4073" y="1339"/>
                    <a:pt x="2857" y="1734"/>
                    <a:pt x="1611" y="1977"/>
                  </a:cubicBezTo>
                  <a:cubicBezTo>
                    <a:pt x="1460" y="2012"/>
                    <a:pt x="1291" y="2038"/>
                    <a:pt x="1129" y="2038"/>
                  </a:cubicBezTo>
                  <a:cubicBezTo>
                    <a:pt x="869" y="2038"/>
                    <a:pt x="629" y="1970"/>
                    <a:pt x="517" y="1764"/>
                  </a:cubicBezTo>
                  <a:cubicBezTo>
                    <a:pt x="395" y="1582"/>
                    <a:pt x="517" y="1278"/>
                    <a:pt x="669" y="1126"/>
                  </a:cubicBezTo>
                  <a:cubicBezTo>
                    <a:pt x="851" y="913"/>
                    <a:pt x="1155" y="822"/>
                    <a:pt x="1429" y="731"/>
                  </a:cubicBezTo>
                  <a:cubicBezTo>
                    <a:pt x="2128" y="488"/>
                    <a:pt x="2857" y="396"/>
                    <a:pt x="3587" y="366"/>
                  </a:cubicBezTo>
                  <a:close/>
                  <a:moveTo>
                    <a:pt x="4013" y="1"/>
                  </a:moveTo>
                  <a:cubicBezTo>
                    <a:pt x="3916" y="1"/>
                    <a:pt x="3824" y="1"/>
                    <a:pt x="3739" y="1"/>
                  </a:cubicBezTo>
                  <a:lnTo>
                    <a:pt x="3587" y="1"/>
                  </a:lnTo>
                  <a:cubicBezTo>
                    <a:pt x="2797" y="1"/>
                    <a:pt x="2037" y="123"/>
                    <a:pt x="1307" y="366"/>
                  </a:cubicBezTo>
                  <a:cubicBezTo>
                    <a:pt x="1003" y="457"/>
                    <a:pt x="638" y="579"/>
                    <a:pt x="395" y="852"/>
                  </a:cubicBezTo>
                  <a:cubicBezTo>
                    <a:pt x="91" y="1187"/>
                    <a:pt x="0" y="1643"/>
                    <a:pt x="183" y="1977"/>
                  </a:cubicBezTo>
                  <a:cubicBezTo>
                    <a:pt x="324" y="2189"/>
                    <a:pt x="575" y="2401"/>
                    <a:pt x="1118" y="2401"/>
                  </a:cubicBezTo>
                  <a:cubicBezTo>
                    <a:pt x="1276" y="2401"/>
                    <a:pt x="1460" y="2383"/>
                    <a:pt x="1672" y="2342"/>
                  </a:cubicBezTo>
                  <a:cubicBezTo>
                    <a:pt x="2553" y="2190"/>
                    <a:pt x="3404" y="1947"/>
                    <a:pt x="4256" y="1643"/>
                  </a:cubicBezTo>
                  <a:lnTo>
                    <a:pt x="4256" y="1643"/>
                  </a:lnTo>
                  <a:cubicBezTo>
                    <a:pt x="3617" y="2372"/>
                    <a:pt x="3283" y="3375"/>
                    <a:pt x="3344" y="4348"/>
                  </a:cubicBezTo>
                  <a:cubicBezTo>
                    <a:pt x="3404" y="4743"/>
                    <a:pt x="3526" y="5017"/>
                    <a:pt x="3769" y="5169"/>
                  </a:cubicBezTo>
                  <a:cubicBezTo>
                    <a:pt x="3891" y="5229"/>
                    <a:pt x="4012" y="5260"/>
                    <a:pt x="4134" y="5260"/>
                  </a:cubicBezTo>
                  <a:cubicBezTo>
                    <a:pt x="4316" y="5260"/>
                    <a:pt x="4529" y="5169"/>
                    <a:pt x="4681" y="5047"/>
                  </a:cubicBezTo>
                  <a:cubicBezTo>
                    <a:pt x="4894" y="4895"/>
                    <a:pt x="5046" y="4621"/>
                    <a:pt x="5137" y="4409"/>
                  </a:cubicBezTo>
                  <a:cubicBezTo>
                    <a:pt x="5867" y="2919"/>
                    <a:pt x="6596" y="1004"/>
                    <a:pt x="5836" y="366"/>
                  </a:cubicBezTo>
                  <a:cubicBezTo>
                    <a:pt x="5467" y="24"/>
                    <a:pt x="4642" y="1"/>
                    <a:pt x="401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29"/>
            <p:cNvSpPr/>
            <p:nvPr/>
          </p:nvSpPr>
          <p:spPr>
            <a:xfrm>
              <a:off x="371775" y="3462825"/>
              <a:ext cx="148950" cy="109150"/>
            </a:xfrm>
            <a:custGeom>
              <a:rect b="b" l="l" r="r" t="t"/>
              <a:pathLst>
                <a:path extrusionOk="0" h="4366" w="5958">
                  <a:moveTo>
                    <a:pt x="3413" y="0"/>
                  </a:moveTo>
                  <a:cubicBezTo>
                    <a:pt x="2790" y="0"/>
                    <a:pt x="2166" y="53"/>
                    <a:pt x="1551" y="164"/>
                  </a:cubicBezTo>
                  <a:cubicBezTo>
                    <a:pt x="1155" y="225"/>
                    <a:pt x="791" y="316"/>
                    <a:pt x="487" y="529"/>
                  </a:cubicBezTo>
                  <a:cubicBezTo>
                    <a:pt x="183" y="772"/>
                    <a:pt x="0" y="1197"/>
                    <a:pt x="122" y="1532"/>
                  </a:cubicBezTo>
                  <a:cubicBezTo>
                    <a:pt x="243" y="1866"/>
                    <a:pt x="578" y="2048"/>
                    <a:pt x="912" y="2079"/>
                  </a:cubicBezTo>
                  <a:cubicBezTo>
                    <a:pt x="957" y="2083"/>
                    <a:pt x="1002" y="2085"/>
                    <a:pt x="1047" y="2085"/>
                  </a:cubicBezTo>
                  <a:cubicBezTo>
                    <a:pt x="1336" y="2085"/>
                    <a:pt x="1622" y="2006"/>
                    <a:pt x="1885" y="1927"/>
                  </a:cubicBezTo>
                  <a:cubicBezTo>
                    <a:pt x="2888" y="1592"/>
                    <a:pt x="3830" y="1106"/>
                    <a:pt x="4712" y="529"/>
                  </a:cubicBezTo>
                  <a:lnTo>
                    <a:pt x="4712" y="529"/>
                  </a:lnTo>
                  <a:cubicBezTo>
                    <a:pt x="3982" y="1410"/>
                    <a:pt x="3739" y="2687"/>
                    <a:pt x="4073" y="3781"/>
                  </a:cubicBezTo>
                  <a:cubicBezTo>
                    <a:pt x="4165" y="4054"/>
                    <a:pt x="4317" y="4328"/>
                    <a:pt x="4590" y="4358"/>
                  </a:cubicBezTo>
                  <a:cubicBezTo>
                    <a:pt x="4615" y="4363"/>
                    <a:pt x="4639" y="4365"/>
                    <a:pt x="4663" y="4365"/>
                  </a:cubicBezTo>
                  <a:cubicBezTo>
                    <a:pt x="4960" y="4365"/>
                    <a:pt x="5177" y="4030"/>
                    <a:pt x="5289" y="3720"/>
                  </a:cubicBezTo>
                  <a:cubicBezTo>
                    <a:pt x="5715" y="2595"/>
                    <a:pt x="5958" y="1380"/>
                    <a:pt x="5927" y="164"/>
                  </a:cubicBezTo>
                  <a:lnTo>
                    <a:pt x="5137" y="133"/>
                  </a:lnTo>
                  <a:cubicBezTo>
                    <a:pt x="4567" y="46"/>
                    <a:pt x="3990" y="0"/>
                    <a:pt x="341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9"/>
            <p:cNvSpPr/>
            <p:nvPr/>
          </p:nvSpPr>
          <p:spPr>
            <a:xfrm>
              <a:off x="365700" y="3457950"/>
              <a:ext cx="159600" cy="119175"/>
            </a:xfrm>
            <a:custGeom>
              <a:rect b="b" l="l" r="r" t="t"/>
              <a:pathLst>
                <a:path extrusionOk="0" h="4767" w="6384">
                  <a:moveTo>
                    <a:pt x="3716" y="1"/>
                  </a:moveTo>
                  <a:cubicBezTo>
                    <a:pt x="3065" y="1"/>
                    <a:pt x="2414" y="62"/>
                    <a:pt x="1763" y="176"/>
                  </a:cubicBezTo>
                  <a:cubicBezTo>
                    <a:pt x="1368" y="237"/>
                    <a:pt x="942" y="328"/>
                    <a:pt x="608" y="572"/>
                  </a:cubicBezTo>
                  <a:cubicBezTo>
                    <a:pt x="274" y="845"/>
                    <a:pt x="0" y="1331"/>
                    <a:pt x="183" y="1787"/>
                  </a:cubicBezTo>
                  <a:cubicBezTo>
                    <a:pt x="304" y="2152"/>
                    <a:pt x="699" y="2426"/>
                    <a:pt x="1125" y="2456"/>
                  </a:cubicBezTo>
                  <a:cubicBezTo>
                    <a:pt x="1199" y="2467"/>
                    <a:pt x="1272" y="2472"/>
                    <a:pt x="1343" y="2472"/>
                  </a:cubicBezTo>
                  <a:cubicBezTo>
                    <a:pt x="1654" y="2472"/>
                    <a:pt x="1942" y="2378"/>
                    <a:pt x="2189" y="2304"/>
                  </a:cubicBezTo>
                  <a:cubicBezTo>
                    <a:pt x="2949" y="2031"/>
                    <a:pt x="3678" y="1727"/>
                    <a:pt x="4347" y="1331"/>
                  </a:cubicBezTo>
                  <a:lnTo>
                    <a:pt x="4347" y="1331"/>
                  </a:lnTo>
                  <a:cubicBezTo>
                    <a:pt x="3952" y="2152"/>
                    <a:pt x="3860" y="3155"/>
                    <a:pt x="4134" y="4037"/>
                  </a:cubicBezTo>
                  <a:cubicBezTo>
                    <a:pt x="4286" y="4462"/>
                    <a:pt x="4499" y="4705"/>
                    <a:pt x="4803" y="4736"/>
                  </a:cubicBezTo>
                  <a:cubicBezTo>
                    <a:pt x="4833" y="4766"/>
                    <a:pt x="4863" y="4766"/>
                    <a:pt x="4894" y="4766"/>
                  </a:cubicBezTo>
                  <a:cubicBezTo>
                    <a:pt x="5198" y="4766"/>
                    <a:pt x="5502" y="4493"/>
                    <a:pt x="5684" y="4006"/>
                  </a:cubicBezTo>
                  <a:cubicBezTo>
                    <a:pt x="6140" y="2851"/>
                    <a:pt x="6383" y="1605"/>
                    <a:pt x="6383" y="359"/>
                  </a:cubicBezTo>
                  <a:cubicBezTo>
                    <a:pt x="6383" y="268"/>
                    <a:pt x="6292" y="176"/>
                    <a:pt x="6170" y="176"/>
                  </a:cubicBezTo>
                  <a:cubicBezTo>
                    <a:pt x="6079" y="176"/>
                    <a:pt x="5988" y="268"/>
                    <a:pt x="5988" y="359"/>
                  </a:cubicBezTo>
                  <a:cubicBezTo>
                    <a:pt x="5988" y="1544"/>
                    <a:pt x="5775" y="2760"/>
                    <a:pt x="5350" y="3854"/>
                  </a:cubicBezTo>
                  <a:cubicBezTo>
                    <a:pt x="5291" y="3972"/>
                    <a:pt x="5119" y="4373"/>
                    <a:pt x="4888" y="4373"/>
                  </a:cubicBezTo>
                  <a:cubicBezTo>
                    <a:pt x="4880" y="4373"/>
                    <a:pt x="4872" y="4372"/>
                    <a:pt x="4863" y="4371"/>
                  </a:cubicBezTo>
                  <a:cubicBezTo>
                    <a:pt x="4651" y="4341"/>
                    <a:pt x="4529" y="4037"/>
                    <a:pt x="4499" y="3915"/>
                  </a:cubicBezTo>
                  <a:cubicBezTo>
                    <a:pt x="4195" y="2882"/>
                    <a:pt x="4408" y="1696"/>
                    <a:pt x="5107" y="845"/>
                  </a:cubicBezTo>
                  <a:cubicBezTo>
                    <a:pt x="5137" y="784"/>
                    <a:pt x="5137" y="663"/>
                    <a:pt x="5076" y="602"/>
                  </a:cubicBezTo>
                  <a:cubicBezTo>
                    <a:pt x="5039" y="564"/>
                    <a:pt x="4989" y="538"/>
                    <a:pt x="4936" y="538"/>
                  </a:cubicBezTo>
                  <a:cubicBezTo>
                    <a:pt x="4903" y="538"/>
                    <a:pt x="4868" y="548"/>
                    <a:pt x="4833" y="572"/>
                  </a:cubicBezTo>
                  <a:cubicBezTo>
                    <a:pt x="3982" y="1149"/>
                    <a:pt x="3040" y="1605"/>
                    <a:pt x="2067" y="1939"/>
                  </a:cubicBezTo>
                  <a:cubicBezTo>
                    <a:pt x="1830" y="2018"/>
                    <a:pt x="1570" y="2097"/>
                    <a:pt x="1308" y="2097"/>
                  </a:cubicBezTo>
                  <a:cubicBezTo>
                    <a:pt x="1267" y="2097"/>
                    <a:pt x="1226" y="2095"/>
                    <a:pt x="1186" y="2091"/>
                  </a:cubicBezTo>
                  <a:cubicBezTo>
                    <a:pt x="942" y="2061"/>
                    <a:pt x="638" y="1939"/>
                    <a:pt x="547" y="1666"/>
                  </a:cubicBezTo>
                  <a:cubicBezTo>
                    <a:pt x="456" y="1392"/>
                    <a:pt x="608" y="1058"/>
                    <a:pt x="851" y="875"/>
                  </a:cubicBezTo>
                  <a:cubicBezTo>
                    <a:pt x="1094" y="693"/>
                    <a:pt x="1429" y="602"/>
                    <a:pt x="1824" y="541"/>
                  </a:cubicBezTo>
                  <a:cubicBezTo>
                    <a:pt x="2424" y="431"/>
                    <a:pt x="3032" y="378"/>
                    <a:pt x="3644" y="378"/>
                  </a:cubicBezTo>
                  <a:cubicBezTo>
                    <a:pt x="4210" y="378"/>
                    <a:pt x="4780" y="423"/>
                    <a:pt x="5350" y="511"/>
                  </a:cubicBezTo>
                  <a:cubicBezTo>
                    <a:pt x="5362" y="515"/>
                    <a:pt x="5375" y="517"/>
                    <a:pt x="5388" y="517"/>
                  </a:cubicBezTo>
                  <a:cubicBezTo>
                    <a:pt x="5471" y="517"/>
                    <a:pt x="5563" y="438"/>
                    <a:pt x="5563" y="359"/>
                  </a:cubicBezTo>
                  <a:cubicBezTo>
                    <a:pt x="5593" y="237"/>
                    <a:pt x="5502" y="146"/>
                    <a:pt x="5411" y="146"/>
                  </a:cubicBezTo>
                  <a:cubicBezTo>
                    <a:pt x="4846" y="47"/>
                    <a:pt x="4281" y="1"/>
                    <a:pt x="371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29"/>
            <p:cNvSpPr/>
            <p:nvPr/>
          </p:nvSpPr>
          <p:spPr>
            <a:xfrm>
              <a:off x="250200" y="3553325"/>
              <a:ext cx="134525" cy="101975"/>
            </a:xfrm>
            <a:custGeom>
              <a:rect b="b" l="l" r="r" t="t"/>
              <a:pathLst>
                <a:path extrusionOk="0" h="4079" w="5381">
                  <a:moveTo>
                    <a:pt x="2817" y="1"/>
                  </a:moveTo>
                  <a:cubicBezTo>
                    <a:pt x="2120" y="1"/>
                    <a:pt x="1399" y="126"/>
                    <a:pt x="881" y="252"/>
                  </a:cubicBezTo>
                  <a:cubicBezTo>
                    <a:pt x="669" y="313"/>
                    <a:pt x="426" y="374"/>
                    <a:pt x="243" y="526"/>
                  </a:cubicBezTo>
                  <a:cubicBezTo>
                    <a:pt x="91" y="678"/>
                    <a:pt x="0" y="951"/>
                    <a:pt x="91" y="1164"/>
                  </a:cubicBezTo>
                  <a:cubicBezTo>
                    <a:pt x="213" y="1407"/>
                    <a:pt x="547" y="1437"/>
                    <a:pt x="821" y="1468"/>
                  </a:cubicBezTo>
                  <a:cubicBezTo>
                    <a:pt x="883" y="1469"/>
                    <a:pt x="946" y="1470"/>
                    <a:pt x="1009" y="1470"/>
                  </a:cubicBezTo>
                  <a:cubicBezTo>
                    <a:pt x="2192" y="1470"/>
                    <a:pt x="3371" y="1200"/>
                    <a:pt x="4468" y="738"/>
                  </a:cubicBezTo>
                  <a:lnTo>
                    <a:pt x="4468" y="738"/>
                  </a:lnTo>
                  <a:cubicBezTo>
                    <a:pt x="3860" y="1468"/>
                    <a:pt x="3465" y="2380"/>
                    <a:pt x="3344" y="3322"/>
                  </a:cubicBezTo>
                  <a:cubicBezTo>
                    <a:pt x="3313" y="3565"/>
                    <a:pt x="3313" y="3869"/>
                    <a:pt x="3526" y="4021"/>
                  </a:cubicBezTo>
                  <a:cubicBezTo>
                    <a:pt x="3587" y="4062"/>
                    <a:pt x="3654" y="4078"/>
                    <a:pt x="3723" y="4078"/>
                  </a:cubicBezTo>
                  <a:cubicBezTo>
                    <a:pt x="3860" y="4078"/>
                    <a:pt x="4002" y="4011"/>
                    <a:pt x="4103" y="3930"/>
                  </a:cubicBezTo>
                  <a:cubicBezTo>
                    <a:pt x="4255" y="3778"/>
                    <a:pt x="4347" y="3565"/>
                    <a:pt x="4407" y="3352"/>
                  </a:cubicBezTo>
                  <a:cubicBezTo>
                    <a:pt x="4681" y="2562"/>
                    <a:pt x="5380" y="1103"/>
                    <a:pt x="4529" y="434"/>
                  </a:cubicBezTo>
                  <a:cubicBezTo>
                    <a:pt x="4103" y="111"/>
                    <a:pt x="3470" y="1"/>
                    <a:pt x="281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29"/>
            <p:cNvSpPr/>
            <p:nvPr/>
          </p:nvSpPr>
          <p:spPr>
            <a:xfrm>
              <a:off x="244875" y="3548525"/>
              <a:ext cx="142875" cy="111425"/>
            </a:xfrm>
            <a:custGeom>
              <a:rect b="b" l="l" r="r" t="t"/>
              <a:pathLst>
                <a:path extrusionOk="0" h="4457" w="5715">
                  <a:moveTo>
                    <a:pt x="3040" y="383"/>
                  </a:moveTo>
                  <a:cubicBezTo>
                    <a:pt x="3617" y="383"/>
                    <a:pt x="4195" y="474"/>
                    <a:pt x="4590" y="748"/>
                  </a:cubicBezTo>
                  <a:cubicBezTo>
                    <a:pt x="3528" y="1207"/>
                    <a:pt x="2385" y="1450"/>
                    <a:pt x="1237" y="1450"/>
                  </a:cubicBezTo>
                  <a:cubicBezTo>
                    <a:pt x="1169" y="1450"/>
                    <a:pt x="1101" y="1449"/>
                    <a:pt x="1034" y="1447"/>
                  </a:cubicBezTo>
                  <a:cubicBezTo>
                    <a:pt x="730" y="1447"/>
                    <a:pt x="547" y="1386"/>
                    <a:pt x="487" y="1265"/>
                  </a:cubicBezTo>
                  <a:cubicBezTo>
                    <a:pt x="426" y="1143"/>
                    <a:pt x="487" y="961"/>
                    <a:pt x="608" y="870"/>
                  </a:cubicBezTo>
                  <a:cubicBezTo>
                    <a:pt x="730" y="748"/>
                    <a:pt x="912" y="687"/>
                    <a:pt x="1125" y="626"/>
                  </a:cubicBezTo>
                  <a:cubicBezTo>
                    <a:pt x="1459" y="566"/>
                    <a:pt x="2250" y="383"/>
                    <a:pt x="3040" y="383"/>
                  </a:cubicBezTo>
                  <a:close/>
                  <a:moveTo>
                    <a:pt x="4833" y="1022"/>
                  </a:moveTo>
                  <a:lnTo>
                    <a:pt x="4833" y="1022"/>
                  </a:lnTo>
                  <a:cubicBezTo>
                    <a:pt x="5137" y="1569"/>
                    <a:pt x="4803" y="2450"/>
                    <a:pt x="4560" y="3119"/>
                  </a:cubicBezTo>
                  <a:cubicBezTo>
                    <a:pt x="4529" y="3271"/>
                    <a:pt x="4468" y="3392"/>
                    <a:pt x="4438" y="3484"/>
                  </a:cubicBezTo>
                  <a:cubicBezTo>
                    <a:pt x="4377" y="3696"/>
                    <a:pt x="4316" y="3848"/>
                    <a:pt x="4195" y="3970"/>
                  </a:cubicBezTo>
                  <a:cubicBezTo>
                    <a:pt x="4129" y="4036"/>
                    <a:pt x="4032" y="4086"/>
                    <a:pt x="3937" y="4086"/>
                  </a:cubicBezTo>
                  <a:cubicBezTo>
                    <a:pt x="3900" y="4086"/>
                    <a:pt x="3864" y="4078"/>
                    <a:pt x="3830" y="4061"/>
                  </a:cubicBezTo>
                  <a:cubicBezTo>
                    <a:pt x="3709" y="3970"/>
                    <a:pt x="3709" y="3696"/>
                    <a:pt x="3739" y="3544"/>
                  </a:cubicBezTo>
                  <a:cubicBezTo>
                    <a:pt x="3860" y="2633"/>
                    <a:pt x="4256" y="1751"/>
                    <a:pt x="4833" y="1052"/>
                  </a:cubicBezTo>
                  <a:cubicBezTo>
                    <a:pt x="4833" y="1052"/>
                    <a:pt x="4833" y="1022"/>
                    <a:pt x="4833" y="1022"/>
                  </a:cubicBezTo>
                  <a:close/>
                  <a:moveTo>
                    <a:pt x="3061" y="0"/>
                  </a:moveTo>
                  <a:cubicBezTo>
                    <a:pt x="2269" y="0"/>
                    <a:pt x="1480" y="162"/>
                    <a:pt x="1034" y="262"/>
                  </a:cubicBezTo>
                  <a:cubicBezTo>
                    <a:pt x="791" y="322"/>
                    <a:pt x="547" y="414"/>
                    <a:pt x="335" y="596"/>
                  </a:cubicBezTo>
                  <a:cubicBezTo>
                    <a:pt x="122" y="778"/>
                    <a:pt x="0" y="1143"/>
                    <a:pt x="152" y="1447"/>
                  </a:cubicBezTo>
                  <a:cubicBezTo>
                    <a:pt x="335" y="1812"/>
                    <a:pt x="851" y="1842"/>
                    <a:pt x="1034" y="1842"/>
                  </a:cubicBezTo>
                  <a:cubicBezTo>
                    <a:pt x="1110" y="1844"/>
                    <a:pt x="1186" y="1845"/>
                    <a:pt x="1263" y="1845"/>
                  </a:cubicBezTo>
                  <a:cubicBezTo>
                    <a:pt x="2250" y="1845"/>
                    <a:pt x="3231" y="1664"/>
                    <a:pt x="4134" y="1325"/>
                  </a:cubicBezTo>
                  <a:lnTo>
                    <a:pt x="4134" y="1325"/>
                  </a:lnTo>
                  <a:cubicBezTo>
                    <a:pt x="3739" y="1994"/>
                    <a:pt x="3465" y="2724"/>
                    <a:pt x="3374" y="3484"/>
                  </a:cubicBezTo>
                  <a:cubicBezTo>
                    <a:pt x="3313" y="3909"/>
                    <a:pt x="3405" y="4213"/>
                    <a:pt x="3648" y="4365"/>
                  </a:cubicBezTo>
                  <a:cubicBezTo>
                    <a:pt x="3739" y="4426"/>
                    <a:pt x="3830" y="4456"/>
                    <a:pt x="3952" y="4456"/>
                  </a:cubicBezTo>
                  <a:cubicBezTo>
                    <a:pt x="4134" y="4456"/>
                    <a:pt x="4316" y="4365"/>
                    <a:pt x="4438" y="4243"/>
                  </a:cubicBezTo>
                  <a:cubicBezTo>
                    <a:pt x="4620" y="4061"/>
                    <a:pt x="4712" y="3848"/>
                    <a:pt x="4803" y="3605"/>
                  </a:cubicBezTo>
                  <a:cubicBezTo>
                    <a:pt x="4833" y="3514"/>
                    <a:pt x="4864" y="3392"/>
                    <a:pt x="4924" y="3271"/>
                  </a:cubicBezTo>
                  <a:cubicBezTo>
                    <a:pt x="5228" y="2420"/>
                    <a:pt x="5715" y="1143"/>
                    <a:pt x="4864" y="474"/>
                  </a:cubicBezTo>
                  <a:cubicBezTo>
                    <a:pt x="4392" y="114"/>
                    <a:pt x="3725" y="0"/>
                    <a:pt x="30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9"/>
            <p:cNvSpPr/>
            <p:nvPr/>
          </p:nvSpPr>
          <p:spPr>
            <a:xfrm>
              <a:off x="164325" y="3610375"/>
              <a:ext cx="123875" cy="87900"/>
            </a:xfrm>
            <a:custGeom>
              <a:rect b="b" l="l" r="r" t="t"/>
              <a:pathLst>
                <a:path extrusionOk="0" h="3516" w="4955">
                  <a:moveTo>
                    <a:pt x="2542" y="1"/>
                  </a:moveTo>
                  <a:cubicBezTo>
                    <a:pt x="1841" y="1"/>
                    <a:pt x="1116" y="163"/>
                    <a:pt x="639" y="402"/>
                  </a:cubicBezTo>
                  <a:cubicBezTo>
                    <a:pt x="456" y="493"/>
                    <a:pt x="274" y="614"/>
                    <a:pt x="152" y="797"/>
                  </a:cubicBezTo>
                  <a:cubicBezTo>
                    <a:pt x="31" y="949"/>
                    <a:pt x="0" y="1192"/>
                    <a:pt x="91" y="1374"/>
                  </a:cubicBezTo>
                  <a:cubicBezTo>
                    <a:pt x="213" y="1617"/>
                    <a:pt x="470" y="1685"/>
                    <a:pt x="735" y="1685"/>
                  </a:cubicBezTo>
                  <a:cubicBezTo>
                    <a:pt x="868" y="1685"/>
                    <a:pt x="1003" y="1668"/>
                    <a:pt x="1125" y="1648"/>
                  </a:cubicBezTo>
                  <a:cubicBezTo>
                    <a:pt x="2098" y="1435"/>
                    <a:pt x="3009" y="1070"/>
                    <a:pt x="3861" y="614"/>
                  </a:cubicBezTo>
                  <a:lnTo>
                    <a:pt x="3861" y="614"/>
                  </a:lnTo>
                  <a:cubicBezTo>
                    <a:pt x="3374" y="1283"/>
                    <a:pt x="2949" y="1982"/>
                    <a:pt x="2949" y="2803"/>
                  </a:cubicBezTo>
                  <a:cubicBezTo>
                    <a:pt x="2949" y="3076"/>
                    <a:pt x="3070" y="3441"/>
                    <a:pt x="3344" y="3502"/>
                  </a:cubicBezTo>
                  <a:cubicBezTo>
                    <a:pt x="3381" y="3511"/>
                    <a:pt x="3418" y="3516"/>
                    <a:pt x="3455" y="3516"/>
                  </a:cubicBezTo>
                  <a:cubicBezTo>
                    <a:pt x="3659" y="3516"/>
                    <a:pt x="3853" y="3383"/>
                    <a:pt x="3982" y="3228"/>
                  </a:cubicBezTo>
                  <a:cubicBezTo>
                    <a:pt x="4620" y="2529"/>
                    <a:pt x="4955" y="918"/>
                    <a:pt x="4013" y="341"/>
                  </a:cubicBezTo>
                  <a:cubicBezTo>
                    <a:pt x="3625" y="101"/>
                    <a:pt x="3091" y="1"/>
                    <a:pt x="254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29"/>
            <p:cNvSpPr/>
            <p:nvPr/>
          </p:nvSpPr>
          <p:spPr>
            <a:xfrm>
              <a:off x="159000" y="3605575"/>
              <a:ext cx="126925" cy="97675"/>
            </a:xfrm>
            <a:custGeom>
              <a:rect b="b" l="l" r="r" t="t"/>
              <a:pathLst>
                <a:path extrusionOk="0" h="3907" w="5077">
                  <a:moveTo>
                    <a:pt x="2765" y="384"/>
                  </a:moveTo>
                  <a:cubicBezTo>
                    <a:pt x="3234" y="384"/>
                    <a:pt x="3682" y="459"/>
                    <a:pt x="4013" y="624"/>
                  </a:cubicBezTo>
                  <a:cubicBezTo>
                    <a:pt x="4013" y="624"/>
                    <a:pt x="3982" y="654"/>
                    <a:pt x="3982" y="654"/>
                  </a:cubicBezTo>
                  <a:cubicBezTo>
                    <a:pt x="3131" y="1110"/>
                    <a:pt x="2250" y="1445"/>
                    <a:pt x="1308" y="1627"/>
                  </a:cubicBezTo>
                  <a:cubicBezTo>
                    <a:pt x="1206" y="1656"/>
                    <a:pt x="1043" y="1692"/>
                    <a:pt x="883" y="1692"/>
                  </a:cubicBezTo>
                  <a:cubicBezTo>
                    <a:pt x="707" y="1692"/>
                    <a:pt x="536" y="1649"/>
                    <a:pt x="456" y="1506"/>
                  </a:cubicBezTo>
                  <a:cubicBezTo>
                    <a:pt x="396" y="1384"/>
                    <a:pt x="426" y="1232"/>
                    <a:pt x="517" y="1080"/>
                  </a:cubicBezTo>
                  <a:cubicBezTo>
                    <a:pt x="608" y="958"/>
                    <a:pt x="730" y="867"/>
                    <a:pt x="943" y="776"/>
                  </a:cubicBezTo>
                  <a:cubicBezTo>
                    <a:pt x="1420" y="529"/>
                    <a:pt x="2113" y="384"/>
                    <a:pt x="2765" y="384"/>
                  </a:cubicBezTo>
                  <a:close/>
                  <a:moveTo>
                    <a:pt x="4256" y="806"/>
                  </a:moveTo>
                  <a:cubicBezTo>
                    <a:pt x="4438" y="958"/>
                    <a:pt x="4560" y="1202"/>
                    <a:pt x="4590" y="1475"/>
                  </a:cubicBezTo>
                  <a:cubicBezTo>
                    <a:pt x="4681" y="2083"/>
                    <a:pt x="4438" y="2843"/>
                    <a:pt x="4043" y="3299"/>
                  </a:cubicBezTo>
                  <a:cubicBezTo>
                    <a:pt x="3934" y="3408"/>
                    <a:pt x="3777" y="3516"/>
                    <a:pt x="3658" y="3516"/>
                  </a:cubicBezTo>
                  <a:cubicBezTo>
                    <a:pt x="3644" y="3516"/>
                    <a:pt x="3630" y="3515"/>
                    <a:pt x="3618" y="3512"/>
                  </a:cubicBezTo>
                  <a:cubicBezTo>
                    <a:pt x="3435" y="3481"/>
                    <a:pt x="3344" y="3208"/>
                    <a:pt x="3344" y="2995"/>
                  </a:cubicBezTo>
                  <a:cubicBezTo>
                    <a:pt x="3344" y="2235"/>
                    <a:pt x="3800" y="1536"/>
                    <a:pt x="4226" y="928"/>
                  </a:cubicBezTo>
                  <a:cubicBezTo>
                    <a:pt x="4256" y="898"/>
                    <a:pt x="4256" y="837"/>
                    <a:pt x="4256" y="806"/>
                  </a:cubicBezTo>
                  <a:close/>
                  <a:moveTo>
                    <a:pt x="2765" y="1"/>
                  </a:moveTo>
                  <a:cubicBezTo>
                    <a:pt x="2047" y="1"/>
                    <a:pt x="1297" y="160"/>
                    <a:pt x="760" y="411"/>
                  </a:cubicBezTo>
                  <a:cubicBezTo>
                    <a:pt x="517" y="563"/>
                    <a:pt x="335" y="685"/>
                    <a:pt x="213" y="867"/>
                  </a:cubicBezTo>
                  <a:cubicBezTo>
                    <a:pt x="31" y="1110"/>
                    <a:pt x="1" y="1445"/>
                    <a:pt x="122" y="1658"/>
                  </a:cubicBezTo>
                  <a:cubicBezTo>
                    <a:pt x="259" y="1931"/>
                    <a:pt x="550" y="2068"/>
                    <a:pt x="956" y="2068"/>
                  </a:cubicBezTo>
                  <a:cubicBezTo>
                    <a:pt x="1091" y="2068"/>
                    <a:pt x="1239" y="2053"/>
                    <a:pt x="1399" y="2022"/>
                  </a:cubicBezTo>
                  <a:cubicBezTo>
                    <a:pt x="2128" y="1840"/>
                    <a:pt x="2827" y="1597"/>
                    <a:pt x="3526" y="1293"/>
                  </a:cubicBezTo>
                  <a:lnTo>
                    <a:pt x="3526" y="1293"/>
                  </a:lnTo>
                  <a:cubicBezTo>
                    <a:pt x="3192" y="1809"/>
                    <a:pt x="2979" y="2387"/>
                    <a:pt x="2979" y="2995"/>
                  </a:cubicBezTo>
                  <a:cubicBezTo>
                    <a:pt x="2979" y="3329"/>
                    <a:pt x="3101" y="3785"/>
                    <a:pt x="3496" y="3876"/>
                  </a:cubicBezTo>
                  <a:cubicBezTo>
                    <a:pt x="3557" y="3907"/>
                    <a:pt x="3618" y="3907"/>
                    <a:pt x="3648" y="3907"/>
                  </a:cubicBezTo>
                  <a:cubicBezTo>
                    <a:pt x="3891" y="3907"/>
                    <a:pt x="4134" y="3785"/>
                    <a:pt x="4347" y="3542"/>
                  </a:cubicBezTo>
                  <a:cubicBezTo>
                    <a:pt x="4803" y="3025"/>
                    <a:pt x="5077" y="2144"/>
                    <a:pt x="4985" y="1414"/>
                  </a:cubicBezTo>
                  <a:cubicBezTo>
                    <a:pt x="4894" y="958"/>
                    <a:pt x="4681" y="594"/>
                    <a:pt x="4317" y="351"/>
                  </a:cubicBezTo>
                  <a:cubicBezTo>
                    <a:pt x="3908" y="105"/>
                    <a:pt x="3347" y="1"/>
                    <a:pt x="276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29"/>
            <p:cNvSpPr/>
            <p:nvPr/>
          </p:nvSpPr>
          <p:spPr>
            <a:xfrm>
              <a:off x="84525" y="3680425"/>
              <a:ext cx="117050" cy="90900"/>
            </a:xfrm>
            <a:custGeom>
              <a:rect b="b" l="l" r="r" t="t"/>
              <a:pathLst>
                <a:path extrusionOk="0" h="3636" w="4682">
                  <a:moveTo>
                    <a:pt x="3071" y="1"/>
                  </a:moveTo>
                  <a:cubicBezTo>
                    <a:pt x="2037" y="1"/>
                    <a:pt x="913" y="761"/>
                    <a:pt x="244" y="1521"/>
                  </a:cubicBezTo>
                  <a:cubicBezTo>
                    <a:pt x="122" y="1642"/>
                    <a:pt x="1" y="1825"/>
                    <a:pt x="31" y="2007"/>
                  </a:cubicBezTo>
                  <a:cubicBezTo>
                    <a:pt x="62" y="2220"/>
                    <a:pt x="274" y="2372"/>
                    <a:pt x="487" y="2372"/>
                  </a:cubicBezTo>
                  <a:cubicBezTo>
                    <a:pt x="700" y="2372"/>
                    <a:pt x="913" y="2311"/>
                    <a:pt x="1095" y="2189"/>
                  </a:cubicBezTo>
                  <a:cubicBezTo>
                    <a:pt x="1946" y="1764"/>
                    <a:pt x="2706" y="1156"/>
                    <a:pt x="3283" y="396"/>
                  </a:cubicBezTo>
                  <a:lnTo>
                    <a:pt x="3283" y="396"/>
                  </a:lnTo>
                  <a:cubicBezTo>
                    <a:pt x="2980" y="1126"/>
                    <a:pt x="2858" y="1916"/>
                    <a:pt x="2949" y="2706"/>
                  </a:cubicBezTo>
                  <a:cubicBezTo>
                    <a:pt x="2980" y="3010"/>
                    <a:pt x="3071" y="3314"/>
                    <a:pt x="3314" y="3496"/>
                  </a:cubicBezTo>
                  <a:cubicBezTo>
                    <a:pt x="3433" y="3592"/>
                    <a:pt x="3580" y="3636"/>
                    <a:pt x="3731" y="3636"/>
                  </a:cubicBezTo>
                  <a:cubicBezTo>
                    <a:pt x="3966" y="3636"/>
                    <a:pt x="4211" y="3529"/>
                    <a:pt x="4378" y="3344"/>
                  </a:cubicBezTo>
                  <a:cubicBezTo>
                    <a:pt x="4621" y="3040"/>
                    <a:pt x="4682" y="2615"/>
                    <a:pt x="4621" y="2250"/>
                  </a:cubicBezTo>
                  <a:cubicBezTo>
                    <a:pt x="4499" y="1490"/>
                    <a:pt x="3983" y="1"/>
                    <a:pt x="307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9"/>
            <p:cNvSpPr/>
            <p:nvPr/>
          </p:nvSpPr>
          <p:spPr>
            <a:xfrm>
              <a:off x="79975" y="3675875"/>
              <a:ext cx="126925" cy="100325"/>
            </a:xfrm>
            <a:custGeom>
              <a:rect b="b" l="l" r="r" t="t"/>
              <a:pathLst>
                <a:path extrusionOk="0" h="4013" w="5077">
                  <a:moveTo>
                    <a:pt x="3253" y="365"/>
                  </a:moveTo>
                  <a:cubicBezTo>
                    <a:pt x="3314" y="365"/>
                    <a:pt x="3374" y="365"/>
                    <a:pt x="3405" y="396"/>
                  </a:cubicBezTo>
                  <a:cubicBezTo>
                    <a:pt x="3374" y="396"/>
                    <a:pt x="3344" y="426"/>
                    <a:pt x="3314" y="456"/>
                  </a:cubicBezTo>
                  <a:cubicBezTo>
                    <a:pt x="2766" y="1186"/>
                    <a:pt x="2006" y="1794"/>
                    <a:pt x="1186" y="2219"/>
                  </a:cubicBezTo>
                  <a:cubicBezTo>
                    <a:pt x="1003" y="2311"/>
                    <a:pt x="821" y="2371"/>
                    <a:pt x="699" y="2371"/>
                  </a:cubicBezTo>
                  <a:cubicBezTo>
                    <a:pt x="578" y="2341"/>
                    <a:pt x="426" y="2280"/>
                    <a:pt x="396" y="2159"/>
                  </a:cubicBezTo>
                  <a:cubicBezTo>
                    <a:pt x="396" y="2067"/>
                    <a:pt x="487" y="1915"/>
                    <a:pt x="578" y="1824"/>
                  </a:cubicBezTo>
                  <a:cubicBezTo>
                    <a:pt x="1186" y="1125"/>
                    <a:pt x="2280" y="365"/>
                    <a:pt x="3253" y="365"/>
                  </a:cubicBezTo>
                  <a:close/>
                  <a:moveTo>
                    <a:pt x="3617" y="487"/>
                  </a:moveTo>
                  <a:lnTo>
                    <a:pt x="3617" y="487"/>
                  </a:lnTo>
                  <a:cubicBezTo>
                    <a:pt x="4165" y="821"/>
                    <a:pt x="4499" y="1794"/>
                    <a:pt x="4621" y="2463"/>
                  </a:cubicBezTo>
                  <a:cubicBezTo>
                    <a:pt x="4681" y="2827"/>
                    <a:pt x="4590" y="3192"/>
                    <a:pt x="4408" y="3405"/>
                  </a:cubicBezTo>
                  <a:cubicBezTo>
                    <a:pt x="4293" y="3539"/>
                    <a:pt x="4095" y="3624"/>
                    <a:pt x="3910" y="3624"/>
                  </a:cubicBezTo>
                  <a:cubicBezTo>
                    <a:pt x="3801" y="3624"/>
                    <a:pt x="3697" y="3594"/>
                    <a:pt x="3617" y="3526"/>
                  </a:cubicBezTo>
                  <a:cubicBezTo>
                    <a:pt x="3465" y="3405"/>
                    <a:pt x="3374" y="3192"/>
                    <a:pt x="3344" y="2858"/>
                  </a:cubicBezTo>
                  <a:cubicBezTo>
                    <a:pt x="3253" y="2098"/>
                    <a:pt x="3344" y="1338"/>
                    <a:pt x="3648" y="639"/>
                  </a:cubicBezTo>
                  <a:cubicBezTo>
                    <a:pt x="3648" y="578"/>
                    <a:pt x="3648" y="548"/>
                    <a:pt x="3617" y="487"/>
                  </a:cubicBezTo>
                  <a:close/>
                  <a:moveTo>
                    <a:pt x="3253" y="1"/>
                  </a:moveTo>
                  <a:cubicBezTo>
                    <a:pt x="2158" y="1"/>
                    <a:pt x="973" y="791"/>
                    <a:pt x="304" y="1581"/>
                  </a:cubicBezTo>
                  <a:cubicBezTo>
                    <a:pt x="152" y="1733"/>
                    <a:pt x="0" y="1946"/>
                    <a:pt x="31" y="2219"/>
                  </a:cubicBezTo>
                  <a:cubicBezTo>
                    <a:pt x="92" y="2523"/>
                    <a:pt x="396" y="2736"/>
                    <a:pt x="669" y="2736"/>
                  </a:cubicBezTo>
                  <a:cubicBezTo>
                    <a:pt x="701" y="2740"/>
                    <a:pt x="733" y="2742"/>
                    <a:pt x="765" y="2742"/>
                  </a:cubicBezTo>
                  <a:cubicBezTo>
                    <a:pt x="976" y="2742"/>
                    <a:pt x="1183" y="2659"/>
                    <a:pt x="1368" y="2554"/>
                  </a:cubicBezTo>
                  <a:cubicBezTo>
                    <a:pt x="1976" y="2250"/>
                    <a:pt x="2523" y="1855"/>
                    <a:pt x="3010" y="1368"/>
                  </a:cubicBezTo>
                  <a:lnTo>
                    <a:pt x="3010" y="1368"/>
                  </a:lnTo>
                  <a:cubicBezTo>
                    <a:pt x="2918" y="1885"/>
                    <a:pt x="2888" y="2402"/>
                    <a:pt x="2949" y="2919"/>
                  </a:cubicBezTo>
                  <a:cubicBezTo>
                    <a:pt x="2979" y="3192"/>
                    <a:pt x="3070" y="3587"/>
                    <a:pt x="3374" y="3830"/>
                  </a:cubicBezTo>
                  <a:cubicBezTo>
                    <a:pt x="3526" y="3952"/>
                    <a:pt x="3709" y="4013"/>
                    <a:pt x="3921" y="4013"/>
                  </a:cubicBezTo>
                  <a:cubicBezTo>
                    <a:pt x="4195" y="4013"/>
                    <a:pt x="4469" y="3891"/>
                    <a:pt x="4681" y="3648"/>
                  </a:cubicBezTo>
                  <a:cubicBezTo>
                    <a:pt x="4955" y="3344"/>
                    <a:pt x="5076" y="2888"/>
                    <a:pt x="4985" y="2371"/>
                  </a:cubicBezTo>
                  <a:cubicBezTo>
                    <a:pt x="4833" y="1551"/>
                    <a:pt x="4286" y="1"/>
                    <a:pt x="325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29"/>
            <p:cNvSpPr/>
            <p:nvPr/>
          </p:nvSpPr>
          <p:spPr>
            <a:xfrm>
              <a:off x="693200" y="3418525"/>
              <a:ext cx="677850" cy="1275625"/>
            </a:xfrm>
            <a:custGeom>
              <a:rect b="b" l="l" r="r" t="t"/>
              <a:pathLst>
                <a:path extrusionOk="0" h="51025" w="27114">
                  <a:moveTo>
                    <a:pt x="14870" y="0"/>
                  </a:moveTo>
                  <a:cubicBezTo>
                    <a:pt x="13657" y="0"/>
                    <a:pt x="12441" y="186"/>
                    <a:pt x="11278" y="568"/>
                  </a:cubicBezTo>
                  <a:cubicBezTo>
                    <a:pt x="7417" y="1845"/>
                    <a:pt x="4165" y="5188"/>
                    <a:pt x="2372" y="9778"/>
                  </a:cubicBezTo>
                  <a:cubicBezTo>
                    <a:pt x="761" y="13881"/>
                    <a:pt x="426" y="18349"/>
                    <a:pt x="213" y="22605"/>
                  </a:cubicBezTo>
                  <a:cubicBezTo>
                    <a:pt x="1" y="26830"/>
                    <a:pt x="1156" y="45614"/>
                    <a:pt x="1551" y="50660"/>
                  </a:cubicBezTo>
                  <a:cubicBezTo>
                    <a:pt x="1581" y="50873"/>
                    <a:pt x="1733" y="51025"/>
                    <a:pt x="1946" y="51025"/>
                  </a:cubicBezTo>
                  <a:lnTo>
                    <a:pt x="1976" y="51025"/>
                  </a:lnTo>
                  <a:cubicBezTo>
                    <a:pt x="2159" y="50994"/>
                    <a:pt x="2341" y="50812"/>
                    <a:pt x="2311" y="50599"/>
                  </a:cubicBezTo>
                  <a:cubicBezTo>
                    <a:pt x="1916" y="45584"/>
                    <a:pt x="761" y="26830"/>
                    <a:pt x="973" y="22635"/>
                  </a:cubicBezTo>
                  <a:cubicBezTo>
                    <a:pt x="1186" y="18471"/>
                    <a:pt x="1490" y="14064"/>
                    <a:pt x="3071" y="10051"/>
                  </a:cubicBezTo>
                  <a:cubicBezTo>
                    <a:pt x="4803" y="5674"/>
                    <a:pt x="7873" y="2483"/>
                    <a:pt x="11521" y="1267"/>
                  </a:cubicBezTo>
                  <a:cubicBezTo>
                    <a:pt x="12588" y="917"/>
                    <a:pt x="13706" y="747"/>
                    <a:pt x="14824" y="747"/>
                  </a:cubicBezTo>
                  <a:cubicBezTo>
                    <a:pt x="17494" y="747"/>
                    <a:pt x="20167" y="1717"/>
                    <a:pt x="22159" y="3516"/>
                  </a:cubicBezTo>
                  <a:cubicBezTo>
                    <a:pt x="24986" y="6070"/>
                    <a:pt x="26323" y="10112"/>
                    <a:pt x="25503" y="13851"/>
                  </a:cubicBezTo>
                  <a:cubicBezTo>
                    <a:pt x="25472" y="14064"/>
                    <a:pt x="25594" y="14246"/>
                    <a:pt x="25807" y="14307"/>
                  </a:cubicBezTo>
                  <a:cubicBezTo>
                    <a:pt x="25828" y="14310"/>
                    <a:pt x="25850" y="14311"/>
                    <a:pt x="25871" y="14311"/>
                  </a:cubicBezTo>
                  <a:cubicBezTo>
                    <a:pt x="26055" y="14311"/>
                    <a:pt x="26208" y="14194"/>
                    <a:pt x="26263" y="14003"/>
                  </a:cubicBezTo>
                  <a:cubicBezTo>
                    <a:pt x="27114" y="10021"/>
                    <a:pt x="25715" y="5674"/>
                    <a:pt x="22676" y="2939"/>
                  </a:cubicBezTo>
                  <a:cubicBezTo>
                    <a:pt x="20546" y="1021"/>
                    <a:pt x="17713" y="0"/>
                    <a:pt x="148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29"/>
            <p:cNvSpPr/>
            <p:nvPr/>
          </p:nvSpPr>
          <p:spPr>
            <a:xfrm>
              <a:off x="750950" y="3472125"/>
              <a:ext cx="205600" cy="232725"/>
            </a:xfrm>
            <a:custGeom>
              <a:rect b="b" l="l" r="r" t="t"/>
              <a:pathLst>
                <a:path extrusionOk="0" h="9309" w="8224">
                  <a:moveTo>
                    <a:pt x="5989" y="460"/>
                  </a:moveTo>
                  <a:lnTo>
                    <a:pt x="5989" y="460"/>
                  </a:lnTo>
                  <a:cubicBezTo>
                    <a:pt x="5955" y="472"/>
                    <a:pt x="5923" y="486"/>
                    <a:pt x="5891" y="504"/>
                  </a:cubicBezTo>
                  <a:lnTo>
                    <a:pt x="5891" y="504"/>
                  </a:lnTo>
                  <a:cubicBezTo>
                    <a:pt x="5923" y="490"/>
                    <a:pt x="5956" y="475"/>
                    <a:pt x="5989" y="460"/>
                  </a:cubicBezTo>
                  <a:close/>
                  <a:moveTo>
                    <a:pt x="4472" y="0"/>
                  </a:moveTo>
                  <a:cubicBezTo>
                    <a:pt x="4011" y="0"/>
                    <a:pt x="3553" y="23"/>
                    <a:pt x="3101" y="65"/>
                  </a:cubicBezTo>
                  <a:cubicBezTo>
                    <a:pt x="2037" y="187"/>
                    <a:pt x="913" y="521"/>
                    <a:pt x="305" y="1372"/>
                  </a:cubicBezTo>
                  <a:cubicBezTo>
                    <a:pt x="122" y="1646"/>
                    <a:pt x="1" y="2011"/>
                    <a:pt x="153" y="2254"/>
                  </a:cubicBezTo>
                  <a:cubicBezTo>
                    <a:pt x="274" y="2467"/>
                    <a:pt x="548" y="2558"/>
                    <a:pt x="761" y="2558"/>
                  </a:cubicBezTo>
                  <a:cubicBezTo>
                    <a:pt x="1004" y="2527"/>
                    <a:pt x="1217" y="2436"/>
                    <a:pt x="1429" y="2345"/>
                  </a:cubicBezTo>
                  <a:cubicBezTo>
                    <a:pt x="2901" y="1727"/>
                    <a:pt x="4402" y="1166"/>
                    <a:pt x="5848" y="523"/>
                  </a:cubicBezTo>
                  <a:lnTo>
                    <a:pt x="5848" y="523"/>
                  </a:lnTo>
                  <a:cubicBezTo>
                    <a:pt x="5848" y="526"/>
                    <a:pt x="5848" y="528"/>
                    <a:pt x="5848" y="531"/>
                  </a:cubicBezTo>
                  <a:lnTo>
                    <a:pt x="5848" y="531"/>
                  </a:lnTo>
                  <a:cubicBezTo>
                    <a:pt x="5862" y="521"/>
                    <a:pt x="5876" y="512"/>
                    <a:pt x="5891" y="504"/>
                  </a:cubicBezTo>
                  <a:lnTo>
                    <a:pt x="5891" y="504"/>
                  </a:lnTo>
                  <a:cubicBezTo>
                    <a:pt x="5876" y="511"/>
                    <a:pt x="5862" y="517"/>
                    <a:pt x="5848" y="523"/>
                  </a:cubicBezTo>
                  <a:lnTo>
                    <a:pt x="5848" y="523"/>
                  </a:lnTo>
                  <a:cubicBezTo>
                    <a:pt x="5839" y="402"/>
                    <a:pt x="5835" y="280"/>
                    <a:pt x="5837" y="157"/>
                  </a:cubicBezTo>
                  <a:cubicBezTo>
                    <a:pt x="5958" y="157"/>
                    <a:pt x="6050" y="126"/>
                    <a:pt x="6171" y="126"/>
                  </a:cubicBezTo>
                  <a:lnTo>
                    <a:pt x="6080" y="96"/>
                  </a:lnTo>
                  <a:cubicBezTo>
                    <a:pt x="5542" y="31"/>
                    <a:pt x="5005" y="0"/>
                    <a:pt x="4472" y="0"/>
                  </a:cubicBezTo>
                  <a:close/>
                  <a:moveTo>
                    <a:pt x="5848" y="531"/>
                  </a:moveTo>
                  <a:lnTo>
                    <a:pt x="5848" y="531"/>
                  </a:lnTo>
                  <a:cubicBezTo>
                    <a:pt x="5129" y="1012"/>
                    <a:pt x="4828" y="3178"/>
                    <a:pt x="4743" y="3865"/>
                  </a:cubicBezTo>
                  <a:cubicBezTo>
                    <a:pt x="4591" y="5141"/>
                    <a:pt x="4712" y="6479"/>
                    <a:pt x="5077" y="7695"/>
                  </a:cubicBezTo>
                  <a:cubicBezTo>
                    <a:pt x="5198" y="8090"/>
                    <a:pt x="5350" y="8485"/>
                    <a:pt x="5594" y="8789"/>
                  </a:cubicBezTo>
                  <a:cubicBezTo>
                    <a:pt x="5850" y="9102"/>
                    <a:pt x="6213" y="9308"/>
                    <a:pt x="6582" y="9308"/>
                  </a:cubicBezTo>
                  <a:cubicBezTo>
                    <a:pt x="6607" y="9308"/>
                    <a:pt x="6632" y="9308"/>
                    <a:pt x="6657" y="9306"/>
                  </a:cubicBezTo>
                  <a:cubicBezTo>
                    <a:pt x="7387" y="9275"/>
                    <a:pt x="7843" y="8454"/>
                    <a:pt x="7934" y="7725"/>
                  </a:cubicBezTo>
                  <a:cubicBezTo>
                    <a:pt x="8224" y="5234"/>
                    <a:pt x="6029" y="3046"/>
                    <a:pt x="5848" y="53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29"/>
            <p:cNvSpPr/>
            <p:nvPr/>
          </p:nvSpPr>
          <p:spPr>
            <a:xfrm>
              <a:off x="746400" y="3467000"/>
              <a:ext cx="211275" cy="243100"/>
            </a:xfrm>
            <a:custGeom>
              <a:rect b="b" l="l" r="r" t="t"/>
              <a:pathLst>
                <a:path extrusionOk="0" h="9724" w="8451">
                  <a:moveTo>
                    <a:pt x="4712" y="392"/>
                  </a:moveTo>
                  <a:cubicBezTo>
                    <a:pt x="5076" y="392"/>
                    <a:pt x="5441" y="392"/>
                    <a:pt x="5836" y="453"/>
                  </a:cubicBezTo>
                  <a:cubicBezTo>
                    <a:pt x="5836" y="483"/>
                    <a:pt x="5836" y="544"/>
                    <a:pt x="5836" y="605"/>
                  </a:cubicBezTo>
                  <a:cubicBezTo>
                    <a:pt x="4894" y="1000"/>
                    <a:pt x="3952" y="1395"/>
                    <a:pt x="3010" y="1790"/>
                  </a:cubicBezTo>
                  <a:cubicBezTo>
                    <a:pt x="2523" y="1972"/>
                    <a:pt x="2037" y="2185"/>
                    <a:pt x="1551" y="2368"/>
                  </a:cubicBezTo>
                  <a:cubicBezTo>
                    <a:pt x="1338" y="2459"/>
                    <a:pt x="1155" y="2550"/>
                    <a:pt x="943" y="2550"/>
                  </a:cubicBezTo>
                  <a:cubicBezTo>
                    <a:pt x="919" y="2554"/>
                    <a:pt x="895" y="2556"/>
                    <a:pt x="871" y="2556"/>
                  </a:cubicBezTo>
                  <a:cubicBezTo>
                    <a:pt x="714" y="2556"/>
                    <a:pt x="566" y="2473"/>
                    <a:pt x="487" y="2368"/>
                  </a:cubicBezTo>
                  <a:cubicBezTo>
                    <a:pt x="396" y="2185"/>
                    <a:pt x="487" y="1912"/>
                    <a:pt x="639" y="1699"/>
                  </a:cubicBezTo>
                  <a:cubicBezTo>
                    <a:pt x="1125" y="1030"/>
                    <a:pt x="1976" y="605"/>
                    <a:pt x="3314" y="453"/>
                  </a:cubicBezTo>
                  <a:cubicBezTo>
                    <a:pt x="3769" y="422"/>
                    <a:pt x="4225" y="392"/>
                    <a:pt x="4712" y="392"/>
                  </a:cubicBezTo>
                  <a:close/>
                  <a:moveTo>
                    <a:pt x="5897" y="1152"/>
                  </a:moveTo>
                  <a:cubicBezTo>
                    <a:pt x="6049" y="2185"/>
                    <a:pt x="6475" y="3128"/>
                    <a:pt x="6900" y="4070"/>
                  </a:cubicBezTo>
                  <a:cubicBezTo>
                    <a:pt x="7508" y="5377"/>
                    <a:pt x="8086" y="6593"/>
                    <a:pt x="7903" y="7930"/>
                  </a:cubicBezTo>
                  <a:cubicBezTo>
                    <a:pt x="7842" y="8599"/>
                    <a:pt x="7447" y="9298"/>
                    <a:pt x="6839" y="9328"/>
                  </a:cubicBezTo>
                  <a:cubicBezTo>
                    <a:pt x="6817" y="9330"/>
                    <a:pt x="6795" y="9331"/>
                    <a:pt x="6772" y="9331"/>
                  </a:cubicBezTo>
                  <a:cubicBezTo>
                    <a:pt x="6483" y="9331"/>
                    <a:pt x="6153" y="9154"/>
                    <a:pt x="5928" y="8872"/>
                  </a:cubicBezTo>
                  <a:cubicBezTo>
                    <a:pt x="5684" y="8599"/>
                    <a:pt x="5532" y="8204"/>
                    <a:pt x="5441" y="7869"/>
                  </a:cubicBezTo>
                  <a:cubicBezTo>
                    <a:pt x="5076" y="6653"/>
                    <a:pt x="4955" y="5377"/>
                    <a:pt x="5137" y="4100"/>
                  </a:cubicBezTo>
                  <a:cubicBezTo>
                    <a:pt x="5289" y="2702"/>
                    <a:pt x="5563" y="1669"/>
                    <a:pt x="5897" y="1152"/>
                  </a:cubicBezTo>
                  <a:close/>
                  <a:moveTo>
                    <a:pt x="4684" y="0"/>
                  </a:moveTo>
                  <a:cubicBezTo>
                    <a:pt x="4207" y="0"/>
                    <a:pt x="3726" y="31"/>
                    <a:pt x="3253" y="88"/>
                  </a:cubicBezTo>
                  <a:cubicBezTo>
                    <a:pt x="1824" y="240"/>
                    <a:pt x="882" y="696"/>
                    <a:pt x="335" y="1486"/>
                  </a:cubicBezTo>
                  <a:cubicBezTo>
                    <a:pt x="61" y="1881"/>
                    <a:pt x="0" y="2276"/>
                    <a:pt x="183" y="2580"/>
                  </a:cubicBezTo>
                  <a:cubicBezTo>
                    <a:pt x="335" y="2824"/>
                    <a:pt x="639" y="2945"/>
                    <a:pt x="943" y="2945"/>
                  </a:cubicBezTo>
                  <a:cubicBezTo>
                    <a:pt x="1216" y="2915"/>
                    <a:pt x="1490" y="2824"/>
                    <a:pt x="1703" y="2732"/>
                  </a:cubicBezTo>
                  <a:cubicBezTo>
                    <a:pt x="2189" y="2520"/>
                    <a:pt x="2675" y="2337"/>
                    <a:pt x="3162" y="2124"/>
                  </a:cubicBezTo>
                  <a:cubicBezTo>
                    <a:pt x="3921" y="1820"/>
                    <a:pt x="4681" y="1517"/>
                    <a:pt x="5441" y="1182"/>
                  </a:cubicBezTo>
                  <a:lnTo>
                    <a:pt x="5441" y="1182"/>
                  </a:lnTo>
                  <a:cubicBezTo>
                    <a:pt x="5076" y="1912"/>
                    <a:pt x="4864" y="3067"/>
                    <a:pt x="4742" y="4039"/>
                  </a:cubicBezTo>
                  <a:cubicBezTo>
                    <a:pt x="4590" y="5377"/>
                    <a:pt x="4712" y="6714"/>
                    <a:pt x="5076" y="7960"/>
                  </a:cubicBezTo>
                  <a:cubicBezTo>
                    <a:pt x="5198" y="8356"/>
                    <a:pt x="5350" y="8781"/>
                    <a:pt x="5624" y="9115"/>
                  </a:cubicBezTo>
                  <a:cubicBezTo>
                    <a:pt x="5958" y="9511"/>
                    <a:pt x="6353" y="9723"/>
                    <a:pt x="6779" y="9723"/>
                  </a:cubicBezTo>
                  <a:lnTo>
                    <a:pt x="6870" y="9723"/>
                  </a:lnTo>
                  <a:cubicBezTo>
                    <a:pt x="7721" y="9663"/>
                    <a:pt x="8207" y="8751"/>
                    <a:pt x="8298" y="7960"/>
                  </a:cubicBezTo>
                  <a:cubicBezTo>
                    <a:pt x="8450" y="6532"/>
                    <a:pt x="7842" y="5194"/>
                    <a:pt x="7265" y="3918"/>
                  </a:cubicBezTo>
                  <a:cubicBezTo>
                    <a:pt x="6809" y="2915"/>
                    <a:pt x="6323" y="1881"/>
                    <a:pt x="6232" y="817"/>
                  </a:cubicBezTo>
                  <a:cubicBezTo>
                    <a:pt x="6323" y="787"/>
                    <a:pt x="6384" y="665"/>
                    <a:pt x="6353" y="574"/>
                  </a:cubicBezTo>
                  <a:cubicBezTo>
                    <a:pt x="6323" y="544"/>
                    <a:pt x="6323" y="544"/>
                    <a:pt x="6292" y="513"/>
                  </a:cubicBezTo>
                  <a:lnTo>
                    <a:pt x="6384" y="513"/>
                  </a:lnTo>
                  <a:cubicBezTo>
                    <a:pt x="6475" y="483"/>
                    <a:pt x="6566" y="392"/>
                    <a:pt x="6535" y="270"/>
                  </a:cubicBezTo>
                  <a:cubicBezTo>
                    <a:pt x="6505" y="179"/>
                    <a:pt x="6444" y="118"/>
                    <a:pt x="6353" y="118"/>
                  </a:cubicBezTo>
                  <a:lnTo>
                    <a:pt x="6262" y="118"/>
                  </a:lnTo>
                  <a:cubicBezTo>
                    <a:pt x="5748" y="38"/>
                    <a:pt x="5218" y="0"/>
                    <a:pt x="468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9"/>
            <p:cNvSpPr/>
            <p:nvPr/>
          </p:nvSpPr>
          <p:spPr>
            <a:xfrm>
              <a:off x="611125" y="3640900"/>
              <a:ext cx="225725" cy="213575"/>
            </a:xfrm>
            <a:custGeom>
              <a:rect b="b" l="l" r="r" t="t"/>
              <a:pathLst>
                <a:path extrusionOk="0" h="8543" w="9029">
                  <a:moveTo>
                    <a:pt x="6323" y="123"/>
                  </a:moveTo>
                  <a:cubicBezTo>
                    <a:pt x="6179" y="199"/>
                    <a:pt x="6039" y="282"/>
                    <a:pt x="5904" y="373"/>
                  </a:cubicBezTo>
                  <a:lnTo>
                    <a:pt x="5904" y="373"/>
                  </a:lnTo>
                  <a:cubicBezTo>
                    <a:pt x="5962" y="440"/>
                    <a:pt x="6014" y="514"/>
                    <a:pt x="6062" y="593"/>
                  </a:cubicBezTo>
                  <a:lnTo>
                    <a:pt x="6062" y="593"/>
                  </a:lnTo>
                  <a:cubicBezTo>
                    <a:pt x="6143" y="433"/>
                    <a:pt x="6230" y="276"/>
                    <a:pt x="6323" y="123"/>
                  </a:cubicBezTo>
                  <a:close/>
                  <a:moveTo>
                    <a:pt x="5081" y="0"/>
                  </a:moveTo>
                  <a:cubicBezTo>
                    <a:pt x="4274" y="0"/>
                    <a:pt x="3360" y="619"/>
                    <a:pt x="2737" y="1035"/>
                  </a:cubicBezTo>
                  <a:cubicBezTo>
                    <a:pt x="1855" y="1612"/>
                    <a:pt x="1065" y="2342"/>
                    <a:pt x="427" y="3193"/>
                  </a:cubicBezTo>
                  <a:cubicBezTo>
                    <a:pt x="183" y="3466"/>
                    <a:pt x="1" y="3892"/>
                    <a:pt x="183" y="4196"/>
                  </a:cubicBezTo>
                  <a:cubicBezTo>
                    <a:pt x="312" y="4379"/>
                    <a:pt x="518" y="4441"/>
                    <a:pt x="734" y="4441"/>
                  </a:cubicBezTo>
                  <a:cubicBezTo>
                    <a:pt x="877" y="4441"/>
                    <a:pt x="1023" y="4414"/>
                    <a:pt x="1156" y="4378"/>
                  </a:cubicBezTo>
                  <a:cubicBezTo>
                    <a:pt x="3184" y="3787"/>
                    <a:pt x="4194" y="1524"/>
                    <a:pt x="5904" y="373"/>
                  </a:cubicBezTo>
                  <a:lnTo>
                    <a:pt x="5904" y="373"/>
                  </a:lnTo>
                  <a:cubicBezTo>
                    <a:pt x="5720" y="159"/>
                    <a:pt x="5481" y="15"/>
                    <a:pt x="5138" y="1"/>
                  </a:cubicBezTo>
                  <a:cubicBezTo>
                    <a:pt x="5119" y="1"/>
                    <a:pt x="5100" y="0"/>
                    <a:pt x="5081" y="0"/>
                  </a:cubicBezTo>
                  <a:close/>
                  <a:moveTo>
                    <a:pt x="6062" y="593"/>
                  </a:moveTo>
                  <a:lnTo>
                    <a:pt x="6062" y="593"/>
                  </a:lnTo>
                  <a:cubicBezTo>
                    <a:pt x="5040" y="2626"/>
                    <a:pt x="5040" y="5177"/>
                    <a:pt x="6111" y="7205"/>
                  </a:cubicBezTo>
                  <a:cubicBezTo>
                    <a:pt x="6354" y="7661"/>
                    <a:pt x="6658" y="8087"/>
                    <a:pt x="7083" y="8330"/>
                  </a:cubicBezTo>
                  <a:cubicBezTo>
                    <a:pt x="7311" y="8467"/>
                    <a:pt x="7577" y="8543"/>
                    <a:pt x="7832" y="8543"/>
                  </a:cubicBezTo>
                  <a:cubicBezTo>
                    <a:pt x="8086" y="8543"/>
                    <a:pt x="8329" y="8467"/>
                    <a:pt x="8512" y="8299"/>
                  </a:cubicBezTo>
                  <a:cubicBezTo>
                    <a:pt x="9028" y="7904"/>
                    <a:pt x="8998" y="7144"/>
                    <a:pt x="8846" y="6536"/>
                  </a:cubicBezTo>
                  <a:cubicBezTo>
                    <a:pt x="8360" y="4682"/>
                    <a:pt x="7144" y="3162"/>
                    <a:pt x="6445" y="1430"/>
                  </a:cubicBezTo>
                  <a:cubicBezTo>
                    <a:pt x="6327" y="1142"/>
                    <a:pt x="6215" y="843"/>
                    <a:pt x="6062" y="593"/>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9"/>
            <p:cNvSpPr/>
            <p:nvPr/>
          </p:nvSpPr>
          <p:spPr>
            <a:xfrm>
              <a:off x="606575" y="3636325"/>
              <a:ext cx="236350" cy="222700"/>
            </a:xfrm>
            <a:custGeom>
              <a:rect b="b" l="l" r="r" t="t"/>
              <a:pathLst>
                <a:path extrusionOk="0" h="8908" w="9454">
                  <a:moveTo>
                    <a:pt x="5289" y="367"/>
                  </a:moveTo>
                  <a:cubicBezTo>
                    <a:pt x="5502" y="367"/>
                    <a:pt x="5654" y="428"/>
                    <a:pt x="5806" y="549"/>
                  </a:cubicBezTo>
                  <a:cubicBezTo>
                    <a:pt x="5168" y="1005"/>
                    <a:pt x="4621" y="1613"/>
                    <a:pt x="4074" y="2221"/>
                  </a:cubicBezTo>
                  <a:cubicBezTo>
                    <a:pt x="3223" y="3163"/>
                    <a:pt x="2432" y="4045"/>
                    <a:pt x="1308" y="4379"/>
                  </a:cubicBezTo>
                  <a:cubicBezTo>
                    <a:pt x="1194" y="4417"/>
                    <a:pt x="1065" y="4439"/>
                    <a:pt x="942" y="4439"/>
                  </a:cubicBezTo>
                  <a:cubicBezTo>
                    <a:pt x="768" y="4439"/>
                    <a:pt x="606" y="4395"/>
                    <a:pt x="517" y="4288"/>
                  </a:cubicBezTo>
                  <a:cubicBezTo>
                    <a:pt x="365" y="4045"/>
                    <a:pt x="609" y="3680"/>
                    <a:pt x="760" y="3467"/>
                  </a:cubicBezTo>
                  <a:cubicBezTo>
                    <a:pt x="1368" y="2646"/>
                    <a:pt x="2128" y="1947"/>
                    <a:pt x="3040" y="1370"/>
                  </a:cubicBezTo>
                  <a:lnTo>
                    <a:pt x="3071" y="1339"/>
                  </a:lnTo>
                  <a:cubicBezTo>
                    <a:pt x="3678" y="944"/>
                    <a:pt x="4590" y="367"/>
                    <a:pt x="5289" y="367"/>
                  </a:cubicBezTo>
                  <a:close/>
                  <a:moveTo>
                    <a:pt x="6262" y="1218"/>
                  </a:moveTo>
                  <a:lnTo>
                    <a:pt x="6262" y="1218"/>
                  </a:lnTo>
                  <a:cubicBezTo>
                    <a:pt x="6293" y="1339"/>
                    <a:pt x="6353" y="1431"/>
                    <a:pt x="6384" y="1522"/>
                  </a:cubicBezTo>
                  <a:lnTo>
                    <a:pt x="6444" y="1674"/>
                  </a:lnTo>
                  <a:cubicBezTo>
                    <a:pt x="6718" y="2403"/>
                    <a:pt x="7113" y="3102"/>
                    <a:pt x="7508" y="3771"/>
                  </a:cubicBezTo>
                  <a:cubicBezTo>
                    <a:pt x="8025" y="4713"/>
                    <a:pt x="8572" y="5686"/>
                    <a:pt x="8846" y="6750"/>
                  </a:cubicBezTo>
                  <a:cubicBezTo>
                    <a:pt x="8937" y="7115"/>
                    <a:pt x="9089" y="7935"/>
                    <a:pt x="8572" y="8361"/>
                  </a:cubicBezTo>
                  <a:cubicBezTo>
                    <a:pt x="8415" y="8489"/>
                    <a:pt x="8218" y="8544"/>
                    <a:pt x="8019" y="8544"/>
                  </a:cubicBezTo>
                  <a:cubicBezTo>
                    <a:pt x="7793" y="8544"/>
                    <a:pt x="7564" y="8474"/>
                    <a:pt x="7387" y="8361"/>
                  </a:cubicBezTo>
                  <a:cubicBezTo>
                    <a:pt x="6931" y="8118"/>
                    <a:pt x="6657" y="7631"/>
                    <a:pt x="6475" y="7297"/>
                  </a:cubicBezTo>
                  <a:cubicBezTo>
                    <a:pt x="5472" y="5443"/>
                    <a:pt x="5411" y="3133"/>
                    <a:pt x="6262" y="1218"/>
                  </a:cubicBezTo>
                  <a:close/>
                  <a:moveTo>
                    <a:pt x="5258" y="1"/>
                  </a:moveTo>
                  <a:cubicBezTo>
                    <a:pt x="4425" y="1"/>
                    <a:pt x="3541" y="590"/>
                    <a:pt x="2888" y="1005"/>
                  </a:cubicBezTo>
                  <a:lnTo>
                    <a:pt x="2827" y="1035"/>
                  </a:lnTo>
                  <a:cubicBezTo>
                    <a:pt x="1885" y="1643"/>
                    <a:pt x="1095" y="2403"/>
                    <a:pt x="457" y="3254"/>
                  </a:cubicBezTo>
                  <a:cubicBezTo>
                    <a:pt x="1" y="3862"/>
                    <a:pt x="61" y="4257"/>
                    <a:pt x="213" y="4501"/>
                  </a:cubicBezTo>
                  <a:cubicBezTo>
                    <a:pt x="358" y="4708"/>
                    <a:pt x="616" y="4816"/>
                    <a:pt x="929" y="4816"/>
                  </a:cubicBezTo>
                  <a:cubicBezTo>
                    <a:pt x="1075" y="4816"/>
                    <a:pt x="1234" y="4792"/>
                    <a:pt x="1399" y="4744"/>
                  </a:cubicBezTo>
                  <a:cubicBezTo>
                    <a:pt x="2645" y="4379"/>
                    <a:pt x="3526" y="3406"/>
                    <a:pt x="4378" y="2464"/>
                  </a:cubicBezTo>
                  <a:cubicBezTo>
                    <a:pt x="4864" y="1886"/>
                    <a:pt x="5411" y="1309"/>
                    <a:pt x="6019" y="853"/>
                  </a:cubicBezTo>
                  <a:lnTo>
                    <a:pt x="6019" y="853"/>
                  </a:lnTo>
                  <a:cubicBezTo>
                    <a:pt x="5016" y="2920"/>
                    <a:pt x="5046" y="5443"/>
                    <a:pt x="6141" y="7479"/>
                  </a:cubicBezTo>
                  <a:cubicBezTo>
                    <a:pt x="6323" y="7844"/>
                    <a:pt x="6657" y="8391"/>
                    <a:pt x="7174" y="8695"/>
                  </a:cubicBezTo>
                  <a:cubicBezTo>
                    <a:pt x="7448" y="8847"/>
                    <a:pt x="7721" y="8908"/>
                    <a:pt x="7995" y="8908"/>
                  </a:cubicBezTo>
                  <a:cubicBezTo>
                    <a:pt x="8329" y="8908"/>
                    <a:pt x="8603" y="8817"/>
                    <a:pt x="8815" y="8634"/>
                  </a:cubicBezTo>
                  <a:cubicBezTo>
                    <a:pt x="9454" y="8118"/>
                    <a:pt x="9332" y="7175"/>
                    <a:pt x="9210" y="6659"/>
                  </a:cubicBezTo>
                  <a:cubicBezTo>
                    <a:pt x="8937" y="5564"/>
                    <a:pt x="8359" y="4561"/>
                    <a:pt x="7843" y="3589"/>
                  </a:cubicBezTo>
                  <a:cubicBezTo>
                    <a:pt x="7448" y="2920"/>
                    <a:pt x="7083" y="2251"/>
                    <a:pt x="6779" y="1522"/>
                  </a:cubicBezTo>
                  <a:lnTo>
                    <a:pt x="6748" y="1400"/>
                  </a:lnTo>
                  <a:cubicBezTo>
                    <a:pt x="6657" y="1187"/>
                    <a:pt x="6566" y="975"/>
                    <a:pt x="6475" y="792"/>
                  </a:cubicBezTo>
                  <a:cubicBezTo>
                    <a:pt x="6536" y="671"/>
                    <a:pt x="6596" y="549"/>
                    <a:pt x="6688" y="397"/>
                  </a:cubicBezTo>
                  <a:cubicBezTo>
                    <a:pt x="6718" y="336"/>
                    <a:pt x="6718" y="245"/>
                    <a:pt x="6657" y="184"/>
                  </a:cubicBezTo>
                  <a:cubicBezTo>
                    <a:pt x="6620" y="147"/>
                    <a:pt x="6571" y="121"/>
                    <a:pt x="6524" y="121"/>
                  </a:cubicBezTo>
                  <a:cubicBezTo>
                    <a:pt x="6495" y="121"/>
                    <a:pt x="6468" y="131"/>
                    <a:pt x="6444" y="154"/>
                  </a:cubicBezTo>
                  <a:cubicBezTo>
                    <a:pt x="6323" y="184"/>
                    <a:pt x="6232" y="245"/>
                    <a:pt x="6110" y="306"/>
                  </a:cubicBezTo>
                  <a:cubicBezTo>
                    <a:pt x="5928" y="124"/>
                    <a:pt x="5654" y="2"/>
                    <a:pt x="5320" y="2"/>
                  </a:cubicBezTo>
                  <a:cubicBezTo>
                    <a:pt x="5299" y="1"/>
                    <a:pt x="5279" y="1"/>
                    <a:pt x="525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9"/>
            <p:cNvSpPr/>
            <p:nvPr/>
          </p:nvSpPr>
          <p:spPr>
            <a:xfrm>
              <a:off x="605050" y="3860525"/>
              <a:ext cx="197600" cy="158125"/>
            </a:xfrm>
            <a:custGeom>
              <a:rect b="b" l="l" r="r" t="t"/>
              <a:pathLst>
                <a:path extrusionOk="0" h="6325" w="7904">
                  <a:moveTo>
                    <a:pt x="4469" y="1"/>
                  </a:moveTo>
                  <a:lnTo>
                    <a:pt x="4469" y="1"/>
                  </a:lnTo>
                  <a:cubicBezTo>
                    <a:pt x="4420" y="112"/>
                    <a:pt x="4369" y="223"/>
                    <a:pt x="4317" y="333"/>
                  </a:cubicBezTo>
                  <a:lnTo>
                    <a:pt x="4317" y="333"/>
                  </a:lnTo>
                  <a:cubicBezTo>
                    <a:pt x="4349" y="359"/>
                    <a:pt x="4381" y="385"/>
                    <a:pt x="4413" y="412"/>
                  </a:cubicBezTo>
                  <a:lnTo>
                    <a:pt x="4413" y="412"/>
                  </a:lnTo>
                  <a:cubicBezTo>
                    <a:pt x="4425" y="275"/>
                    <a:pt x="4443" y="138"/>
                    <a:pt x="4469" y="1"/>
                  </a:cubicBezTo>
                  <a:close/>
                  <a:moveTo>
                    <a:pt x="3504" y="25"/>
                  </a:moveTo>
                  <a:cubicBezTo>
                    <a:pt x="2300" y="25"/>
                    <a:pt x="1078" y="1805"/>
                    <a:pt x="518" y="2645"/>
                  </a:cubicBezTo>
                  <a:cubicBezTo>
                    <a:pt x="305" y="2949"/>
                    <a:pt x="92" y="3283"/>
                    <a:pt x="62" y="3679"/>
                  </a:cubicBezTo>
                  <a:cubicBezTo>
                    <a:pt x="1" y="4043"/>
                    <a:pt x="153" y="4469"/>
                    <a:pt x="487" y="4651"/>
                  </a:cubicBezTo>
                  <a:cubicBezTo>
                    <a:pt x="605" y="4717"/>
                    <a:pt x="746" y="4748"/>
                    <a:pt x="890" y="4748"/>
                  </a:cubicBezTo>
                  <a:cubicBezTo>
                    <a:pt x="1080" y="4748"/>
                    <a:pt x="1274" y="4694"/>
                    <a:pt x="1429" y="4590"/>
                  </a:cubicBezTo>
                  <a:cubicBezTo>
                    <a:pt x="1733" y="4408"/>
                    <a:pt x="1946" y="4165"/>
                    <a:pt x="2159" y="3891"/>
                  </a:cubicBezTo>
                  <a:cubicBezTo>
                    <a:pt x="2997" y="2802"/>
                    <a:pt x="3732" y="1585"/>
                    <a:pt x="4317" y="333"/>
                  </a:cubicBezTo>
                  <a:lnTo>
                    <a:pt x="4317" y="333"/>
                  </a:lnTo>
                  <a:cubicBezTo>
                    <a:pt x="4277" y="302"/>
                    <a:pt x="4237" y="272"/>
                    <a:pt x="4195" y="244"/>
                  </a:cubicBezTo>
                  <a:cubicBezTo>
                    <a:pt x="3969" y="91"/>
                    <a:pt x="3737" y="25"/>
                    <a:pt x="3504" y="25"/>
                  </a:cubicBezTo>
                  <a:close/>
                  <a:moveTo>
                    <a:pt x="4413" y="412"/>
                  </a:moveTo>
                  <a:cubicBezTo>
                    <a:pt x="4265" y="2067"/>
                    <a:pt x="5048" y="3713"/>
                    <a:pt x="5806" y="5229"/>
                  </a:cubicBezTo>
                  <a:cubicBezTo>
                    <a:pt x="6073" y="5733"/>
                    <a:pt x="6427" y="6324"/>
                    <a:pt x="6981" y="6324"/>
                  </a:cubicBezTo>
                  <a:cubicBezTo>
                    <a:pt x="6994" y="6324"/>
                    <a:pt x="7008" y="6324"/>
                    <a:pt x="7022" y="6323"/>
                  </a:cubicBezTo>
                  <a:cubicBezTo>
                    <a:pt x="7478" y="6293"/>
                    <a:pt x="7812" y="5867"/>
                    <a:pt x="7843" y="5441"/>
                  </a:cubicBezTo>
                  <a:cubicBezTo>
                    <a:pt x="7904" y="4986"/>
                    <a:pt x="7721" y="4560"/>
                    <a:pt x="7509" y="4195"/>
                  </a:cubicBezTo>
                  <a:cubicBezTo>
                    <a:pt x="7053" y="3435"/>
                    <a:pt x="6445" y="2827"/>
                    <a:pt x="5867" y="2189"/>
                  </a:cubicBezTo>
                  <a:cubicBezTo>
                    <a:pt x="5381" y="1649"/>
                    <a:pt x="4967" y="894"/>
                    <a:pt x="4413" y="412"/>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9"/>
            <p:cNvSpPr/>
            <p:nvPr/>
          </p:nvSpPr>
          <p:spPr>
            <a:xfrm>
              <a:off x="600500" y="3855675"/>
              <a:ext cx="206725" cy="167500"/>
            </a:xfrm>
            <a:custGeom>
              <a:rect b="b" l="l" r="r" t="t"/>
              <a:pathLst>
                <a:path extrusionOk="0" h="6700" w="8269">
                  <a:moveTo>
                    <a:pt x="3678" y="407"/>
                  </a:moveTo>
                  <a:cubicBezTo>
                    <a:pt x="3891" y="407"/>
                    <a:pt x="4073" y="468"/>
                    <a:pt x="4256" y="590"/>
                  </a:cubicBezTo>
                  <a:cubicBezTo>
                    <a:pt x="3709" y="1775"/>
                    <a:pt x="3010" y="2930"/>
                    <a:pt x="2189" y="3964"/>
                  </a:cubicBezTo>
                  <a:cubicBezTo>
                    <a:pt x="2007" y="4207"/>
                    <a:pt x="1794" y="4480"/>
                    <a:pt x="1520" y="4632"/>
                  </a:cubicBezTo>
                  <a:cubicBezTo>
                    <a:pt x="1392" y="4713"/>
                    <a:pt x="1247" y="4751"/>
                    <a:pt x="1107" y="4751"/>
                  </a:cubicBezTo>
                  <a:cubicBezTo>
                    <a:pt x="982" y="4751"/>
                    <a:pt x="861" y="4720"/>
                    <a:pt x="760" y="4663"/>
                  </a:cubicBezTo>
                  <a:cubicBezTo>
                    <a:pt x="487" y="4511"/>
                    <a:pt x="396" y="4146"/>
                    <a:pt x="426" y="3873"/>
                  </a:cubicBezTo>
                  <a:cubicBezTo>
                    <a:pt x="456" y="3538"/>
                    <a:pt x="669" y="3234"/>
                    <a:pt x="852" y="2930"/>
                  </a:cubicBezTo>
                  <a:cubicBezTo>
                    <a:pt x="1307" y="2262"/>
                    <a:pt x="2402" y="620"/>
                    <a:pt x="3466" y="438"/>
                  </a:cubicBezTo>
                  <a:cubicBezTo>
                    <a:pt x="3557" y="407"/>
                    <a:pt x="3618" y="407"/>
                    <a:pt x="3678" y="407"/>
                  </a:cubicBezTo>
                  <a:close/>
                  <a:moveTo>
                    <a:pt x="4773" y="1046"/>
                  </a:moveTo>
                  <a:cubicBezTo>
                    <a:pt x="4955" y="1259"/>
                    <a:pt x="5137" y="1502"/>
                    <a:pt x="5320" y="1745"/>
                  </a:cubicBezTo>
                  <a:cubicBezTo>
                    <a:pt x="5502" y="2018"/>
                    <a:pt x="5684" y="2262"/>
                    <a:pt x="5897" y="2505"/>
                  </a:cubicBezTo>
                  <a:lnTo>
                    <a:pt x="6201" y="2809"/>
                  </a:lnTo>
                  <a:cubicBezTo>
                    <a:pt x="6657" y="3325"/>
                    <a:pt x="7174" y="3873"/>
                    <a:pt x="7539" y="4480"/>
                  </a:cubicBezTo>
                  <a:cubicBezTo>
                    <a:pt x="7782" y="4906"/>
                    <a:pt x="7873" y="5271"/>
                    <a:pt x="7843" y="5605"/>
                  </a:cubicBezTo>
                  <a:cubicBezTo>
                    <a:pt x="7812" y="5939"/>
                    <a:pt x="7539" y="6304"/>
                    <a:pt x="7204" y="6304"/>
                  </a:cubicBezTo>
                  <a:cubicBezTo>
                    <a:pt x="7188" y="6306"/>
                    <a:pt x="7171" y="6306"/>
                    <a:pt x="7155" y="6306"/>
                  </a:cubicBezTo>
                  <a:cubicBezTo>
                    <a:pt x="6809" y="6306"/>
                    <a:pt x="6490" y="6000"/>
                    <a:pt x="6171" y="5362"/>
                  </a:cubicBezTo>
                  <a:cubicBezTo>
                    <a:pt x="5411" y="3842"/>
                    <a:pt x="4773" y="2444"/>
                    <a:pt x="4773" y="1046"/>
                  </a:cubicBezTo>
                  <a:close/>
                  <a:moveTo>
                    <a:pt x="4640" y="1"/>
                  </a:moveTo>
                  <a:cubicBezTo>
                    <a:pt x="4565" y="1"/>
                    <a:pt x="4491" y="35"/>
                    <a:pt x="4469" y="103"/>
                  </a:cubicBezTo>
                  <a:cubicBezTo>
                    <a:pt x="4438" y="134"/>
                    <a:pt x="4438" y="195"/>
                    <a:pt x="4408" y="225"/>
                  </a:cubicBezTo>
                  <a:cubicBezTo>
                    <a:pt x="4180" y="88"/>
                    <a:pt x="3935" y="20"/>
                    <a:pt x="3673" y="20"/>
                  </a:cubicBezTo>
                  <a:cubicBezTo>
                    <a:pt x="3585" y="20"/>
                    <a:pt x="3496" y="27"/>
                    <a:pt x="3405" y="43"/>
                  </a:cubicBezTo>
                  <a:cubicBezTo>
                    <a:pt x="2189" y="286"/>
                    <a:pt x="1034" y="1988"/>
                    <a:pt x="548" y="2717"/>
                  </a:cubicBezTo>
                  <a:cubicBezTo>
                    <a:pt x="304" y="3052"/>
                    <a:pt x="92" y="3417"/>
                    <a:pt x="61" y="3842"/>
                  </a:cubicBezTo>
                  <a:cubicBezTo>
                    <a:pt x="0" y="4237"/>
                    <a:pt x="122" y="4754"/>
                    <a:pt x="578" y="4997"/>
                  </a:cubicBezTo>
                  <a:cubicBezTo>
                    <a:pt x="719" y="5082"/>
                    <a:pt x="893" y="5127"/>
                    <a:pt x="1075" y="5127"/>
                  </a:cubicBezTo>
                  <a:cubicBezTo>
                    <a:pt x="1285" y="5127"/>
                    <a:pt x="1507" y="5067"/>
                    <a:pt x="1703" y="4936"/>
                  </a:cubicBezTo>
                  <a:cubicBezTo>
                    <a:pt x="2037" y="4754"/>
                    <a:pt x="2280" y="4480"/>
                    <a:pt x="2493" y="4207"/>
                  </a:cubicBezTo>
                  <a:cubicBezTo>
                    <a:pt x="3222" y="3265"/>
                    <a:pt x="3861" y="2231"/>
                    <a:pt x="4377" y="1167"/>
                  </a:cubicBezTo>
                  <a:cubicBezTo>
                    <a:pt x="4438" y="2778"/>
                    <a:pt x="5228" y="4328"/>
                    <a:pt x="5836" y="5514"/>
                  </a:cubicBezTo>
                  <a:cubicBezTo>
                    <a:pt x="6080" y="6031"/>
                    <a:pt x="6505" y="6699"/>
                    <a:pt x="7174" y="6699"/>
                  </a:cubicBezTo>
                  <a:lnTo>
                    <a:pt x="7235" y="6699"/>
                  </a:lnTo>
                  <a:cubicBezTo>
                    <a:pt x="7782" y="6669"/>
                    <a:pt x="8177" y="6122"/>
                    <a:pt x="8207" y="5635"/>
                  </a:cubicBezTo>
                  <a:cubicBezTo>
                    <a:pt x="8268" y="5240"/>
                    <a:pt x="8146" y="4784"/>
                    <a:pt x="7843" y="4298"/>
                  </a:cubicBezTo>
                  <a:cubicBezTo>
                    <a:pt x="7478" y="3629"/>
                    <a:pt x="6961" y="3082"/>
                    <a:pt x="6475" y="2535"/>
                  </a:cubicBezTo>
                  <a:lnTo>
                    <a:pt x="6171" y="2231"/>
                  </a:lnTo>
                  <a:cubicBezTo>
                    <a:pt x="5988" y="2018"/>
                    <a:pt x="5806" y="1775"/>
                    <a:pt x="5624" y="1532"/>
                  </a:cubicBezTo>
                  <a:cubicBezTo>
                    <a:pt x="5380" y="1167"/>
                    <a:pt x="5107" y="803"/>
                    <a:pt x="4773" y="529"/>
                  </a:cubicBezTo>
                  <a:cubicBezTo>
                    <a:pt x="4803" y="407"/>
                    <a:pt x="4803" y="316"/>
                    <a:pt x="4833" y="225"/>
                  </a:cubicBezTo>
                  <a:cubicBezTo>
                    <a:pt x="4833" y="134"/>
                    <a:pt x="4803" y="12"/>
                    <a:pt x="4712" y="12"/>
                  </a:cubicBezTo>
                  <a:cubicBezTo>
                    <a:pt x="4689" y="5"/>
                    <a:pt x="4664" y="1"/>
                    <a:pt x="464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9"/>
            <p:cNvSpPr/>
            <p:nvPr/>
          </p:nvSpPr>
          <p:spPr>
            <a:xfrm>
              <a:off x="599750" y="4026150"/>
              <a:ext cx="206700" cy="153225"/>
            </a:xfrm>
            <a:custGeom>
              <a:rect b="b" l="l" r="r" t="t"/>
              <a:pathLst>
                <a:path extrusionOk="0" h="6129" w="8268">
                  <a:moveTo>
                    <a:pt x="3824" y="1"/>
                  </a:moveTo>
                  <a:cubicBezTo>
                    <a:pt x="3644" y="1"/>
                    <a:pt x="3464" y="155"/>
                    <a:pt x="3192" y="427"/>
                  </a:cubicBezTo>
                  <a:cubicBezTo>
                    <a:pt x="2128" y="1522"/>
                    <a:pt x="1125" y="2586"/>
                    <a:pt x="395" y="3923"/>
                  </a:cubicBezTo>
                  <a:cubicBezTo>
                    <a:pt x="243" y="4227"/>
                    <a:pt x="91" y="4561"/>
                    <a:pt x="61" y="4926"/>
                  </a:cubicBezTo>
                  <a:cubicBezTo>
                    <a:pt x="0" y="5291"/>
                    <a:pt x="122" y="5686"/>
                    <a:pt x="395" y="5929"/>
                  </a:cubicBezTo>
                  <a:cubicBezTo>
                    <a:pt x="573" y="6066"/>
                    <a:pt x="794" y="6129"/>
                    <a:pt x="1020" y="6129"/>
                  </a:cubicBezTo>
                  <a:cubicBezTo>
                    <a:pt x="1295" y="6129"/>
                    <a:pt x="1576" y="6035"/>
                    <a:pt x="1793" y="5868"/>
                  </a:cubicBezTo>
                  <a:cubicBezTo>
                    <a:pt x="2219" y="5564"/>
                    <a:pt x="2462" y="5078"/>
                    <a:pt x="2675" y="4622"/>
                  </a:cubicBezTo>
                  <a:cubicBezTo>
                    <a:pt x="3313" y="3254"/>
                    <a:pt x="3860" y="1826"/>
                    <a:pt x="4377" y="427"/>
                  </a:cubicBezTo>
                  <a:lnTo>
                    <a:pt x="4377" y="427"/>
                  </a:lnTo>
                  <a:cubicBezTo>
                    <a:pt x="4316" y="1886"/>
                    <a:pt x="4468" y="3406"/>
                    <a:pt x="5258" y="4622"/>
                  </a:cubicBezTo>
                  <a:cubicBezTo>
                    <a:pt x="5632" y="5170"/>
                    <a:pt x="6230" y="5636"/>
                    <a:pt x="6852" y="5636"/>
                  </a:cubicBezTo>
                  <a:cubicBezTo>
                    <a:pt x="6989" y="5636"/>
                    <a:pt x="7127" y="5614"/>
                    <a:pt x="7265" y="5564"/>
                  </a:cubicBezTo>
                  <a:cubicBezTo>
                    <a:pt x="8055" y="5260"/>
                    <a:pt x="8268" y="4136"/>
                    <a:pt x="7873" y="3376"/>
                  </a:cubicBezTo>
                  <a:cubicBezTo>
                    <a:pt x="7477" y="2616"/>
                    <a:pt x="6687" y="2130"/>
                    <a:pt x="5958" y="1704"/>
                  </a:cubicBezTo>
                  <a:cubicBezTo>
                    <a:pt x="5350" y="1339"/>
                    <a:pt x="4833" y="944"/>
                    <a:pt x="4377" y="397"/>
                  </a:cubicBezTo>
                  <a:cubicBezTo>
                    <a:pt x="4147" y="124"/>
                    <a:pt x="3985" y="1"/>
                    <a:pt x="382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9"/>
            <p:cNvSpPr/>
            <p:nvPr/>
          </p:nvSpPr>
          <p:spPr>
            <a:xfrm>
              <a:off x="595175" y="4021625"/>
              <a:ext cx="212800" cy="162650"/>
            </a:xfrm>
            <a:custGeom>
              <a:rect b="b" l="l" r="r" t="t"/>
              <a:pathLst>
                <a:path extrusionOk="0" h="6506" w="8512">
                  <a:moveTo>
                    <a:pt x="4742" y="1064"/>
                  </a:moveTo>
                  <a:lnTo>
                    <a:pt x="4742" y="1064"/>
                  </a:lnTo>
                  <a:cubicBezTo>
                    <a:pt x="5168" y="1490"/>
                    <a:pt x="5624" y="1794"/>
                    <a:pt x="6049" y="2037"/>
                  </a:cubicBezTo>
                  <a:cubicBezTo>
                    <a:pt x="6749" y="2463"/>
                    <a:pt x="7508" y="2919"/>
                    <a:pt x="7873" y="3648"/>
                  </a:cubicBezTo>
                  <a:cubicBezTo>
                    <a:pt x="8086" y="4043"/>
                    <a:pt x="8116" y="4560"/>
                    <a:pt x="7964" y="4955"/>
                  </a:cubicBezTo>
                  <a:cubicBezTo>
                    <a:pt x="7873" y="5168"/>
                    <a:pt x="7721" y="5441"/>
                    <a:pt x="7387" y="5563"/>
                  </a:cubicBezTo>
                  <a:cubicBezTo>
                    <a:pt x="7271" y="5605"/>
                    <a:pt x="7154" y="5624"/>
                    <a:pt x="7038" y="5624"/>
                  </a:cubicBezTo>
                  <a:cubicBezTo>
                    <a:pt x="6484" y="5624"/>
                    <a:pt x="5945" y="5184"/>
                    <a:pt x="5593" y="4681"/>
                  </a:cubicBezTo>
                  <a:cubicBezTo>
                    <a:pt x="4864" y="3587"/>
                    <a:pt x="4742" y="2159"/>
                    <a:pt x="4742" y="1064"/>
                  </a:cubicBezTo>
                  <a:close/>
                  <a:moveTo>
                    <a:pt x="4013" y="396"/>
                  </a:moveTo>
                  <a:cubicBezTo>
                    <a:pt x="4104" y="396"/>
                    <a:pt x="4195" y="456"/>
                    <a:pt x="4347" y="639"/>
                  </a:cubicBezTo>
                  <a:cubicBezTo>
                    <a:pt x="3831" y="1976"/>
                    <a:pt x="3314" y="3374"/>
                    <a:pt x="2706" y="4712"/>
                  </a:cubicBezTo>
                  <a:cubicBezTo>
                    <a:pt x="2493" y="5168"/>
                    <a:pt x="2250" y="5593"/>
                    <a:pt x="1885" y="5897"/>
                  </a:cubicBezTo>
                  <a:cubicBezTo>
                    <a:pt x="1694" y="6036"/>
                    <a:pt x="1434" y="6126"/>
                    <a:pt x="1189" y="6126"/>
                  </a:cubicBezTo>
                  <a:cubicBezTo>
                    <a:pt x="1005" y="6126"/>
                    <a:pt x="830" y="6075"/>
                    <a:pt x="700" y="5958"/>
                  </a:cubicBezTo>
                  <a:cubicBezTo>
                    <a:pt x="487" y="5776"/>
                    <a:pt x="396" y="5472"/>
                    <a:pt x="426" y="5137"/>
                  </a:cubicBezTo>
                  <a:cubicBezTo>
                    <a:pt x="457" y="4803"/>
                    <a:pt x="609" y="4499"/>
                    <a:pt x="761" y="4195"/>
                  </a:cubicBezTo>
                  <a:cubicBezTo>
                    <a:pt x="1460" y="2858"/>
                    <a:pt x="2463" y="1794"/>
                    <a:pt x="3496" y="760"/>
                  </a:cubicBezTo>
                  <a:cubicBezTo>
                    <a:pt x="3709" y="578"/>
                    <a:pt x="3891" y="396"/>
                    <a:pt x="4013" y="396"/>
                  </a:cubicBezTo>
                  <a:close/>
                  <a:moveTo>
                    <a:pt x="4043" y="1"/>
                  </a:moveTo>
                  <a:cubicBezTo>
                    <a:pt x="3770" y="1"/>
                    <a:pt x="3527" y="183"/>
                    <a:pt x="3253" y="487"/>
                  </a:cubicBezTo>
                  <a:cubicBezTo>
                    <a:pt x="2220" y="1520"/>
                    <a:pt x="1156" y="2615"/>
                    <a:pt x="426" y="4013"/>
                  </a:cubicBezTo>
                  <a:cubicBezTo>
                    <a:pt x="244" y="4347"/>
                    <a:pt x="92" y="4712"/>
                    <a:pt x="31" y="5107"/>
                  </a:cubicBezTo>
                  <a:cubicBezTo>
                    <a:pt x="1" y="5563"/>
                    <a:pt x="153" y="5988"/>
                    <a:pt x="457" y="6232"/>
                  </a:cubicBezTo>
                  <a:cubicBezTo>
                    <a:pt x="669" y="6414"/>
                    <a:pt x="913" y="6505"/>
                    <a:pt x="1186" y="6505"/>
                  </a:cubicBezTo>
                  <a:cubicBezTo>
                    <a:pt x="1520" y="6505"/>
                    <a:pt x="1855" y="6384"/>
                    <a:pt x="2098" y="6201"/>
                  </a:cubicBezTo>
                  <a:cubicBezTo>
                    <a:pt x="2554" y="5867"/>
                    <a:pt x="2797" y="5350"/>
                    <a:pt x="3040" y="4864"/>
                  </a:cubicBezTo>
                  <a:cubicBezTo>
                    <a:pt x="3527" y="3830"/>
                    <a:pt x="3952" y="2736"/>
                    <a:pt x="4378" y="1642"/>
                  </a:cubicBezTo>
                  <a:cubicBezTo>
                    <a:pt x="4408" y="2706"/>
                    <a:pt x="4621" y="3922"/>
                    <a:pt x="5290" y="4894"/>
                  </a:cubicBezTo>
                  <a:cubicBezTo>
                    <a:pt x="5688" y="5492"/>
                    <a:pt x="6351" y="6008"/>
                    <a:pt x="7046" y="6008"/>
                  </a:cubicBezTo>
                  <a:cubicBezTo>
                    <a:pt x="7200" y="6008"/>
                    <a:pt x="7354" y="5983"/>
                    <a:pt x="7508" y="5928"/>
                  </a:cubicBezTo>
                  <a:cubicBezTo>
                    <a:pt x="7873" y="5806"/>
                    <a:pt x="8147" y="5502"/>
                    <a:pt x="8299" y="5107"/>
                  </a:cubicBezTo>
                  <a:cubicBezTo>
                    <a:pt x="8511" y="4590"/>
                    <a:pt x="8481" y="3952"/>
                    <a:pt x="8207" y="3466"/>
                  </a:cubicBezTo>
                  <a:cubicBezTo>
                    <a:pt x="7782" y="2675"/>
                    <a:pt x="6992" y="2189"/>
                    <a:pt x="6232" y="1703"/>
                  </a:cubicBezTo>
                  <a:cubicBezTo>
                    <a:pt x="5745" y="1399"/>
                    <a:pt x="5168" y="1034"/>
                    <a:pt x="4682" y="456"/>
                  </a:cubicBezTo>
                  <a:cubicBezTo>
                    <a:pt x="4499" y="213"/>
                    <a:pt x="4286" y="1"/>
                    <a:pt x="404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9"/>
            <p:cNvSpPr/>
            <p:nvPr/>
          </p:nvSpPr>
          <p:spPr>
            <a:xfrm>
              <a:off x="617975" y="4205850"/>
              <a:ext cx="185450" cy="121525"/>
            </a:xfrm>
            <a:custGeom>
              <a:rect b="b" l="l" r="r" t="t"/>
              <a:pathLst>
                <a:path extrusionOk="0" h="4861" w="7418">
                  <a:moveTo>
                    <a:pt x="3489" y="1"/>
                  </a:moveTo>
                  <a:cubicBezTo>
                    <a:pt x="3268" y="1"/>
                    <a:pt x="3047" y="51"/>
                    <a:pt x="2827" y="170"/>
                  </a:cubicBezTo>
                  <a:cubicBezTo>
                    <a:pt x="1703" y="717"/>
                    <a:pt x="852" y="2176"/>
                    <a:pt x="304" y="3240"/>
                  </a:cubicBezTo>
                  <a:cubicBezTo>
                    <a:pt x="153" y="3483"/>
                    <a:pt x="31" y="3756"/>
                    <a:pt x="31" y="4060"/>
                  </a:cubicBezTo>
                  <a:cubicBezTo>
                    <a:pt x="1" y="4334"/>
                    <a:pt x="153" y="4668"/>
                    <a:pt x="396" y="4790"/>
                  </a:cubicBezTo>
                  <a:cubicBezTo>
                    <a:pt x="488" y="4839"/>
                    <a:pt x="584" y="4861"/>
                    <a:pt x="681" y="4861"/>
                  </a:cubicBezTo>
                  <a:cubicBezTo>
                    <a:pt x="1063" y="4861"/>
                    <a:pt x="1460" y="4521"/>
                    <a:pt x="1703" y="4182"/>
                  </a:cubicBezTo>
                  <a:cubicBezTo>
                    <a:pt x="2554" y="2966"/>
                    <a:pt x="3101" y="1598"/>
                    <a:pt x="3648" y="200"/>
                  </a:cubicBezTo>
                  <a:cubicBezTo>
                    <a:pt x="3891" y="1355"/>
                    <a:pt x="4469" y="2419"/>
                    <a:pt x="5289" y="3270"/>
                  </a:cubicBezTo>
                  <a:cubicBezTo>
                    <a:pt x="5611" y="3614"/>
                    <a:pt x="6054" y="3924"/>
                    <a:pt x="6474" y="3924"/>
                  </a:cubicBezTo>
                  <a:cubicBezTo>
                    <a:pt x="6610" y="3924"/>
                    <a:pt x="6743" y="3891"/>
                    <a:pt x="6870" y="3817"/>
                  </a:cubicBezTo>
                  <a:cubicBezTo>
                    <a:pt x="7356" y="3574"/>
                    <a:pt x="7417" y="2875"/>
                    <a:pt x="7174" y="2419"/>
                  </a:cubicBezTo>
                  <a:cubicBezTo>
                    <a:pt x="6931" y="1933"/>
                    <a:pt x="6475" y="1629"/>
                    <a:pt x="6019" y="1325"/>
                  </a:cubicBezTo>
                  <a:cubicBezTo>
                    <a:pt x="5309" y="860"/>
                    <a:pt x="4403" y="1"/>
                    <a:pt x="348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9"/>
            <p:cNvSpPr/>
            <p:nvPr/>
          </p:nvSpPr>
          <p:spPr>
            <a:xfrm>
              <a:off x="613425" y="4200925"/>
              <a:ext cx="195300" cy="131525"/>
            </a:xfrm>
            <a:custGeom>
              <a:rect b="b" l="l" r="r" t="t"/>
              <a:pathLst>
                <a:path extrusionOk="0" h="5261" w="7812">
                  <a:moveTo>
                    <a:pt x="4043" y="427"/>
                  </a:moveTo>
                  <a:cubicBezTo>
                    <a:pt x="4590" y="579"/>
                    <a:pt x="5107" y="975"/>
                    <a:pt x="5623" y="1339"/>
                  </a:cubicBezTo>
                  <a:cubicBezTo>
                    <a:pt x="5775" y="1461"/>
                    <a:pt x="5958" y="1582"/>
                    <a:pt x="6110" y="1674"/>
                  </a:cubicBezTo>
                  <a:cubicBezTo>
                    <a:pt x="6505" y="1947"/>
                    <a:pt x="6961" y="2251"/>
                    <a:pt x="7204" y="2707"/>
                  </a:cubicBezTo>
                  <a:cubicBezTo>
                    <a:pt x="7386" y="3072"/>
                    <a:pt x="7356" y="3649"/>
                    <a:pt x="6961" y="3862"/>
                  </a:cubicBezTo>
                  <a:cubicBezTo>
                    <a:pt x="6866" y="3917"/>
                    <a:pt x="6764" y="3941"/>
                    <a:pt x="6660" y="3941"/>
                  </a:cubicBezTo>
                  <a:cubicBezTo>
                    <a:pt x="6298" y="3941"/>
                    <a:pt x="5900" y="3652"/>
                    <a:pt x="5593" y="3345"/>
                  </a:cubicBezTo>
                  <a:cubicBezTo>
                    <a:pt x="4833" y="2525"/>
                    <a:pt x="4286" y="1522"/>
                    <a:pt x="4043" y="427"/>
                  </a:cubicBezTo>
                  <a:close/>
                  <a:moveTo>
                    <a:pt x="3648" y="397"/>
                  </a:moveTo>
                  <a:cubicBezTo>
                    <a:pt x="3101" y="1704"/>
                    <a:pt x="2553" y="3072"/>
                    <a:pt x="1733" y="4257"/>
                  </a:cubicBezTo>
                  <a:cubicBezTo>
                    <a:pt x="1507" y="4559"/>
                    <a:pt x="1156" y="4881"/>
                    <a:pt x="853" y="4881"/>
                  </a:cubicBezTo>
                  <a:cubicBezTo>
                    <a:pt x="789" y="4881"/>
                    <a:pt x="727" y="4866"/>
                    <a:pt x="669" y="4835"/>
                  </a:cubicBezTo>
                  <a:cubicBezTo>
                    <a:pt x="456" y="4713"/>
                    <a:pt x="395" y="4470"/>
                    <a:pt x="395" y="4257"/>
                  </a:cubicBezTo>
                  <a:cubicBezTo>
                    <a:pt x="395" y="3984"/>
                    <a:pt x="517" y="3741"/>
                    <a:pt x="638" y="3528"/>
                  </a:cubicBezTo>
                  <a:cubicBezTo>
                    <a:pt x="1459" y="1947"/>
                    <a:pt x="2280" y="944"/>
                    <a:pt x="3070" y="519"/>
                  </a:cubicBezTo>
                  <a:cubicBezTo>
                    <a:pt x="3252" y="427"/>
                    <a:pt x="3465" y="397"/>
                    <a:pt x="3648" y="397"/>
                  </a:cubicBezTo>
                  <a:close/>
                  <a:moveTo>
                    <a:pt x="3652" y="0"/>
                  </a:moveTo>
                  <a:cubicBezTo>
                    <a:pt x="3408" y="0"/>
                    <a:pt x="3162" y="55"/>
                    <a:pt x="2918" y="184"/>
                  </a:cubicBezTo>
                  <a:cubicBezTo>
                    <a:pt x="2006" y="640"/>
                    <a:pt x="1155" y="1704"/>
                    <a:pt x="304" y="3345"/>
                  </a:cubicBezTo>
                  <a:cubicBezTo>
                    <a:pt x="183" y="3589"/>
                    <a:pt x="31" y="3893"/>
                    <a:pt x="31" y="4257"/>
                  </a:cubicBezTo>
                  <a:cubicBezTo>
                    <a:pt x="0" y="4652"/>
                    <a:pt x="183" y="4987"/>
                    <a:pt x="486" y="5169"/>
                  </a:cubicBezTo>
                  <a:cubicBezTo>
                    <a:pt x="608" y="5230"/>
                    <a:pt x="730" y="5260"/>
                    <a:pt x="851" y="5260"/>
                  </a:cubicBezTo>
                  <a:cubicBezTo>
                    <a:pt x="1307" y="5260"/>
                    <a:pt x="1733" y="4896"/>
                    <a:pt x="2037" y="4470"/>
                  </a:cubicBezTo>
                  <a:cubicBezTo>
                    <a:pt x="2797" y="3406"/>
                    <a:pt x="3313" y="2221"/>
                    <a:pt x="3800" y="1005"/>
                  </a:cubicBezTo>
                  <a:cubicBezTo>
                    <a:pt x="4104" y="1978"/>
                    <a:pt x="4620" y="2859"/>
                    <a:pt x="5319" y="3619"/>
                  </a:cubicBezTo>
                  <a:cubicBezTo>
                    <a:pt x="5685" y="3984"/>
                    <a:pt x="6188" y="4316"/>
                    <a:pt x="6686" y="4316"/>
                  </a:cubicBezTo>
                  <a:cubicBezTo>
                    <a:pt x="6851" y="4316"/>
                    <a:pt x="7015" y="4280"/>
                    <a:pt x="7174" y="4196"/>
                  </a:cubicBezTo>
                  <a:cubicBezTo>
                    <a:pt x="7721" y="3862"/>
                    <a:pt x="7812" y="3072"/>
                    <a:pt x="7538" y="2525"/>
                  </a:cubicBezTo>
                  <a:cubicBezTo>
                    <a:pt x="7265" y="1978"/>
                    <a:pt x="6748" y="1643"/>
                    <a:pt x="6322" y="1370"/>
                  </a:cubicBezTo>
                  <a:cubicBezTo>
                    <a:pt x="6170" y="1278"/>
                    <a:pt x="6019" y="1157"/>
                    <a:pt x="5836" y="1035"/>
                  </a:cubicBezTo>
                  <a:cubicBezTo>
                    <a:pt x="5209" y="571"/>
                    <a:pt x="4441" y="0"/>
                    <a:pt x="365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9"/>
            <p:cNvSpPr/>
            <p:nvPr/>
          </p:nvSpPr>
          <p:spPr>
            <a:xfrm>
              <a:off x="641525" y="4344150"/>
              <a:ext cx="166450" cy="117925"/>
            </a:xfrm>
            <a:custGeom>
              <a:rect b="b" l="l" r="r" t="t"/>
              <a:pathLst>
                <a:path extrusionOk="0" h="4717" w="6658">
                  <a:moveTo>
                    <a:pt x="3014" y="1"/>
                  </a:moveTo>
                  <a:cubicBezTo>
                    <a:pt x="2810" y="1"/>
                    <a:pt x="2605" y="43"/>
                    <a:pt x="2402" y="139"/>
                  </a:cubicBezTo>
                  <a:cubicBezTo>
                    <a:pt x="1338" y="656"/>
                    <a:pt x="274" y="2267"/>
                    <a:pt x="92" y="3392"/>
                  </a:cubicBezTo>
                  <a:cubicBezTo>
                    <a:pt x="1" y="3908"/>
                    <a:pt x="153" y="4577"/>
                    <a:pt x="639" y="4699"/>
                  </a:cubicBezTo>
                  <a:cubicBezTo>
                    <a:pt x="691" y="4711"/>
                    <a:pt x="742" y="4717"/>
                    <a:pt x="792" y="4717"/>
                  </a:cubicBezTo>
                  <a:cubicBezTo>
                    <a:pt x="1240" y="4717"/>
                    <a:pt x="1606" y="4257"/>
                    <a:pt x="1825" y="3847"/>
                  </a:cubicBezTo>
                  <a:cubicBezTo>
                    <a:pt x="2432" y="2662"/>
                    <a:pt x="2888" y="1355"/>
                    <a:pt x="3132" y="48"/>
                  </a:cubicBezTo>
                  <a:cubicBezTo>
                    <a:pt x="3162" y="1203"/>
                    <a:pt x="3618" y="2328"/>
                    <a:pt x="4378" y="3179"/>
                  </a:cubicBezTo>
                  <a:cubicBezTo>
                    <a:pt x="4651" y="3483"/>
                    <a:pt x="4955" y="3756"/>
                    <a:pt x="5350" y="3847"/>
                  </a:cubicBezTo>
                  <a:cubicBezTo>
                    <a:pt x="5451" y="3878"/>
                    <a:pt x="5557" y="3894"/>
                    <a:pt x="5663" y="3894"/>
                  </a:cubicBezTo>
                  <a:cubicBezTo>
                    <a:pt x="5975" y="3894"/>
                    <a:pt x="6286" y="3763"/>
                    <a:pt x="6445" y="3513"/>
                  </a:cubicBezTo>
                  <a:cubicBezTo>
                    <a:pt x="6657" y="3209"/>
                    <a:pt x="6627" y="2814"/>
                    <a:pt x="6445" y="2480"/>
                  </a:cubicBezTo>
                  <a:cubicBezTo>
                    <a:pt x="6293" y="2145"/>
                    <a:pt x="6019" y="1902"/>
                    <a:pt x="5746" y="1659"/>
                  </a:cubicBezTo>
                  <a:cubicBezTo>
                    <a:pt x="5037" y="1051"/>
                    <a:pt x="4032" y="1"/>
                    <a:pt x="301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9"/>
            <p:cNvSpPr/>
            <p:nvPr/>
          </p:nvSpPr>
          <p:spPr>
            <a:xfrm>
              <a:off x="636225" y="4339700"/>
              <a:ext cx="176300" cy="127250"/>
            </a:xfrm>
            <a:custGeom>
              <a:rect b="b" l="l" r="r" t="t"/>
              <a:pathLst>
                <a:path extrusionOk="0" h="5090" w="7052">
                  <a:moveTo>
                    <a:pt x="3556" y="408"/>
                  </a:moveTo>
                  <a:lnTo>
                    <a:pt x="3556" y="408"/>
                  </a:lnTo>
                  <a:cubicBezTo>
                    <a:pt x="4225" y="560"/>
                    <a:pt x="4924" y="1168"/>
                    <a:pt x="5502" y="1685"/>
                  </a:cubicBezTo>
                  <a:cubicBezTo>
                    <a:pt x="5623" y="1807"/>
                    <a:pt x="5714" y="1898"/>
                    <a:pt x="5836" y="1989"/>
                  </a:cubicBezTo>
                  <a:cubicBezTo>
                    <a:pt x="6110" y="2232"/>
                    <a:pt x="6353" y="2445"/>
                    <a:pt x="6505" y="2749"/>
                  </a:cubicBezTo>
                  <a:cubicBezTo>
                    <a:pt x="6657" y="3053"/>
                    <a:pt x="6657" y="3387"/>
                    <a:pt x="6505" y="3600"/>
                  </a:cubicBezTo>
                  <a:cubicBezTo>
                    <a:pt x="6374" y="3796"/>
                    <a:pt x="6134" y="3883"/>
                    <a:pt x="5897" y="3883"/>
                  </a:cubicBezTo>
                  <a:cubicBezTo>
                    <a:pt x="5803" y="3883"/>
                    <a:pt x="5710" y="3869"/>
                    <a:pt x="5623" y="3843"/>
                  </a:cubicBezTo>
                  <a:cubicBezTo>
                    <a:pt x="5319" y="3782"/>
                    <a:pt x="5046" y="3570"/>
                    <a:pt x="4711" y="3235"/>
                  </a:cubicBezTo>
                  <a:cubicBezTo>
                    <a:pt x="4043" y="2445"/>
                    <a:pt x="3617" y="1442"/>
                    <a:pt x="3556" y="408"/>
                  </a:cubicBezTo>
                  <a:close/>
                  <a:moveTo>
                    <a:pt x="3131" y="378"/>
                  </a:moveTo>
                  <a:cubicBezTo>
                    <a:pt x="2888" y="1624"/>
                    <a:pt x="2462" y="2810"/>
                    <a:pt x="1854" y="3934"/>
                  </a:cubicBezTo>
                  <a:cubicBezTo>
                    <a:pt x="1741" y="4161"/>
                    <a:pt x="1391" y="4703"/>
                    <a:pt x="999" y="4703"/>
                  </a:cubicBezTo>
                  <a:cubicBezTo>
                    <a:pt x="970" y="4703"/>
                    <a:pt x="941" y="4700"/>
                    <a:pt x="912" y="4694"/>
                  </a:cubicBezTo>
                  <a:cubicBezTo>
                    <a:pt x="486" y="4603"/>
                    <a:pt x="426" y="3995"/>
                    <a:pt x="486" y="3600"/>
                  </a:cubicBezTo>
                  <a:cubicBezTo>
                    <a:pt x="669" y="2567"/>
                    <a:pt x="1641" y="986"/>
                    <a:pt x="2675" y="500"/>
                  </a:cubicBezTo>
                  <a:cubicBezTo>
                    <a:pt x="2827" y="439"/>
                    <a:pt x="2979" y="378"/>
                    <a:pt x="3131" y="378"/>
                  </a:cubicBezTo>
                  <a:close/>
                  <a:moveTo>
                    <a:pt x="3241" y="0"/>
                  </a:moveTo>
                  <a:cubicBezTo>
                    <a:pt x="3006" y="0"/>
                    <a:pt x="2765" y="50"/>
                    <a:pt x="2523" y="165"/>
                  </a:cubicBezTo>
                  <a:cubicBezTo>
                    <a:pt x="1337" y="712"/>
                    <a:pt x="304" y="2384"/>
                    <a:pt x="122" y="3539"/>
                  </a:cubicBezTo>
                  <a:cubicBezTo>
                    <a:pt x="0" y="4177"/>
                    <a:pt x="213" y="4907"/>
                    <a:pt x="821" y="5059"/>
                  </a:cubicBezTo>
                  <a:cubicBezTo>
                    <a:pt x="882" y="5059"/>
                    <a:pt x="942" y="5089"/>
                    <a:pt x="1003" y="5089"/>
                  </a:cubicBezTo>
                  <a:cubicBezTo>
                    <a:pt x="1429" y="5089"/>
                    <a:pt x="1854" y="4725"/>
                    <a:pt x="2189" y="4086"/>
                  </a:cubicBezTo>
                  <a:cubicBezTo>
                    <a:pt x="2675" y="3205"/>
                    <a:pt x="3040" y="2263"/>
                    <a:pt x="3283" y="1290"/>
                  </a:cubicBezTo>
                  <a:cubicBezTo>
                    <a:pt x="3496" y="2111"/>
                    <a:pt x="3891" y="2870"/>
                    <a:pt x="4438" y="3478"/>
                  </a:cubicBezTo>
                  <a:cubicBezTo>
                    <a:pt x="4803" y="3874"/>
                    <a:pt x="5167" y="4117"/>
                    <a:pt x="5532" y="4238"/>
                  </a:cubicBezTo>
                  <a:cubicBezTo>
                    <a:pt x="5640" y="4264"/>
                    <a:pt x="5748" y="4276"/>
                    <a:pt x="5853" y="4276"/>
                  </a:cubicBezTo>
                  <a:cubicBezTo>
                    <a:pt x="6254" y="4276"/>
                    <a:pt x="6623" y="4101"/>
                    <a:pt x="6839" y="3813"/>
                  </a:cubicBezTo>
                  <a:cubicBezTo>
                    <a:pt x="7052" y="3478"/>
                    <a:pt x="7052" y="2992"/>
                    <a:pt x="6839" y="2567"/>
                  </a:cubicBezTo>
                  <a:cubicBezTo>
                    <a:pt x="6657" y="2232"/>
                    <a:pt x="6383" y="1959"/>
                    <a:pt x="6079" y="1715"/>
                  </a:cubicBezTo>
                  <a:cubicBezTo>
                    <a:pt x="5988" y="1624"/>
                    <a:pt x="5866" y="1533"/>
                    <a:pt x="5745" y="1411"/>
                  </a:cubicBezTo>
                  <a:cubicBezTo>
                    <a:pt x="5064" y="803"/>
                    <a:pt x="4187" y="0"/>
                    <a:pt x="324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9"/>
            <p:cNvSpPr/>
            <p:nvPr/>
          </p:nvSpPr>
          <p:spPr>
            <a:xfrm>
              <a:off x="651400" y="4469200"/>
              <a:ext cx="148975" cy="115825"/>
            </a:xfrm>
            <a:custGeom>
              <a:rect b="b" l="l" r="r" t="t"/>
              <a:pathLst>
                <a:path extrusionOk="0" h="4633" w="5959">
                  <a:moveTo>
                    <a:pt x="2402" y="1"/>
                  </a:moveTo>
                  <a:cubicBezTo>
                    <a:pt x="2372" y="396"/>
                    <a:pt x="1278" y="1125"/>
                    <a:pt x="1004" y="1520"/>
                  </a:cubicBezTo>
                  <a:cubicBezTo>
                    <a:pt x="548" y="2159"/>
                    <a:pt x="244" y="2888"/>
                    <a:pt x="92" y="3648"/>
                  </a:cubicBezTo>
                  <a:cubicBezTo>
                    <a:pt x="31" y="3952"/>
                    <a:pt x="1" y="4347"/>
                    <a:pt x="275" y="4529"/>
                  </a:cubicBezTo>
                  <a:cubicBezTo>
                    <a:pt x="361" y="4601"/>
                    <a:pt x="467" y="4632"/>
                    <a:pt x="575" y="4632"/>
                  </a:cubicBezTo>
                  <a:cubicBezTo>
                    <a:pt x="695" y="4632"/>
                    <a:pt x="817" y="4594"/>
                    <a:pt x="913" y="4529"/>
                  </a:cubicBezTo>
                  <a:cubicBezTo>
                    <a:pt x="1126" y="4438"/>
                    <a:pt x="1278" y="4256"/>
                    <a:pt x="1399" y="4074"/>
                  </a:cubicBezTo>
                  <a:cubicBezTo>
                    <a:pt x="2220" y="2979"/>
                    <a:pt x="2737" y="1733"/>
                    <a:pt x="3253" y="487"/>
                  </a:cubicBezTo>
                  <a:cubicBezTo>
                    <a:pt x="3375" y="1277"/>
                    <a:pt x="3648" y="2007"/>
                    <a:pt x="4013" y="2706"/>
                  </a:cubicBezTo>
                  <a:cubicBezTo>
                    <a:pt x="4165" y="2979"/>
                    <a:pt x="4348" y="3283"/>
                    <a:pt x="4651" y="3466"/>
                  </a:cubicBezTo>
                  <a:cubicBezTo>
                    <a:pt x="4804" y="3584"/>
                    <a:pt x="4994" y="3646"/>
                    <a:pt x="5180" y="3646"/>
                  </a:cubicBezTo>
                  <a:cubicBezTo>
                    <a:pt x="5328" y="3646"/>
                    <a:pt x="5473" y="3607"/>
                    <a:pt x="5594" y="3526"/>
                  </a:cubicBezTo>
                  <a:cubicBezTo>
                    <a:pt x="5867" y="3314"/>
                    <a:pt x="5958" y="2918"/>
                    <a:pt x="5867" y="2615"/>
                  </a:cubicBezTo>
                  <a:cubicBezTo>
                    <a:pt x="5776" y="2280"/>
                    <a:pt x="5563" y="2007"/>
                    <a:pt x="5320" y="1763"/>
                  </a:cubicBezTo>
                  <a:cubicBezTo>
                    <a:pt x="4500" y="943"/>
                    <a:pt x="3496" y="335"/>
                    <a:pt x="240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9"/>
            <p:cNvSpPr/>
            <p:nvPr/>
          </p:nvSpPr>
          <p:spPr>
            <a:xfrm>
              <a:off x="646100" y="4464325"/>
              <a:ext cx="159600" cy="125725"/>
            </a:xfrm>
            <a:custGeom>
              <a:rect b="b" l="l" r="r" t="t"/>
              <a:pathLst>
                <a:path extrusionOk="0" h="5029" w="6384">
                  <a:moveTo>
                    <a:pt x="3678" y="834"/>
                  </a:moveTo>
                  <a:lnTo>
                    <a:pt x="3678" y="834"/>
                  </a:lnTo>
                  <a:cubicBezTo>
                    <a:pt x="4316" y="1138"/>
                    <a:pt x="4894" y="1563"/>
                    <a:pt x="5380" y="2080"/>
                  </a:cubicBezTo>
                  <a:cubicBezTo>
                    <a:pt x="5593" y="2293"/>
                    <a:pt x="5806" y="2536"/>
                    <a:pt x="5897" y="2840"/>
                  </a:cubicBezTo>
                  <a:cubicBezTo>
                    <a:pt x="5958" y="3083"/>
                    <a:pt x="5927" y="3417"/>
                    <a:pt x="5684" y="3569"/>
                  </a:cubicBezTo>
                  <a:cubicBezTo>
                    <a:pt x="5598" y="3631"/>
                    <a:pt x="5498" y="3657"/>
                    <a:pt x="5394" y="3657"/>
                  </a:cubicBezTo>
                  <a:cubicBezTo>
                    <a:pt x="5241" y="3657"/>
                    <a:pt x="5082" y="3599"/>
                    <a:pt x="4955" y="3509"/>
                  </a:cubicBezTo>
                  <a:cubicBezTo>
                    <a:pt x="4712" y="3357"/>
                    <a:pt x="4529" y="3053"/>
                    <a:pt x="4408" y="2810"/>
                  </a:cubicBezTo>
                  <a:cubicBezTo>
                    <a:pt x="4073" y="2171"/>
                    <a:pt x="3830" y="1503"/>
                    <a:pt x="3678" y="834"/>
                  </a:cubicBezTo>
                  <a:close/>
                  <a:moveTo>
                    <a:pt x="2736" y="439"/>
                  </a:moveTo>
                  <a:cubicBezTo>
                    <a:pt x="2918" y="499"/>
                    <a:pt x="3101" y="560"/>
                    <a:pt x="3283" y="621"/>
                  </a:cubicBezTo>
                  <a:cubicBezTo>
                    <a:pt x="2766" y="1837"/>
                    <a:pt x="2249" y="3083"/>
                    <a:pt x="1459" y="4147"/>
                  </a:cubicBezTo>
                  <a:cubicBezTo>
                    <a:pt x="1368" y="4299"/>
                    <a:pt x="1216" y="4481"/>
                    <a:pt x="1034" y="4572"/>
                  </a:cubicBezTo>
                  <a:cubicBezTo>
                    <a:pt x="967" y="4606"/>
                    <a:pt x="882" y="4630"/>
                    <a:pt x="799" y="4630"/>
                  </a:cubicBezTo>
                  <a:cubicBezTo>
                    <a:pt x="730" y="4630"/>
                    <a:pt x="663" y="4614"/>
                    <a:pt x="608" y="4572"/>
                  </a:cubicBezTo>
                  <a:cubicBezTo>
                    <a:pt x="426" y="4451"/>
                    <a:pt x="426" y="4117"/>
                    <a:pt x="487" y="3873"/>
                  </a:cubicBezTo>
                  <a:cubicBezTo>
                    <a:pt x="638" y="3144"/>
                    <a:pt x="942" y="2445"/>
                    <a:pt x="1368" y="1837"/>
                  </a:cubicBezTo>
                  <a:cubicBezTo>
                    <a:pt x="1459" y="1715"/>
                    <a:pt x="1702" y="1503"/>
                    <a:pt x="1915" y="1290"/>
                  </a:cubicBezTo>
                  <a:cubicBezTo>
                    <a:pt x="2310" y="955"/>
                    <a:pt x="2614" y="682"/>
                    <a:pt x="2736" y="439"/>
                  </a:cubicBezTo>
                  <a:close/>
                  <a:moveTo>
                    <a:pt x="2622" y="1"/>
                  </a:moveTo>
                  <a:cubicBezTo>
                    <a:pt x="2579" y="1"/>
                    <a:pt x="2536" y="22"/>
                    <a:pt x="2493" y="44"/>
                  </a:cubicBezTo>
                  <a:cubicBezTo>
                    <a:pt x="2462" y="74"/>
                    <a:pt x="2432" y="135"/>
                    <a:pt x="2432" y="165"/>
                  </a:cubicBezTo>
                  <a:cubicBezTo>
                    <a:pt x="2401" y="347"/>
                    <a:pt x="1945" y="773"/>
                    <a:pt x="1672" y="1016"/>
                  </a:cubicBezTo>
                  <a:cubicBezTo>
                    <a:pt x="1429" y="1229"/>
                    <a:pt x="1186" y="1442"/>
                    <a:pt x="1064" y="1624"/>
                  </a:cubicBezTo>
                  <a:cubicBezTo>
                    <a:pt x="608" y="2262"/>
                    <a:pt x="274" y="3022"/>
                    <a:pt x="122" y="3813"/>
                  </a:cubicBezTo>
                  <a:cubicBezTo>
                    <a:pt x="0" y="4421"/>
                    <a:pt x="183" y="4724"/>
                    <a:pt x="365" y="4876"/>
                  </a:cubicBezTo>
                  <a:cubicBezTo>
                    <a:pt x="487" y="4968"/>
                    <a:pt x="638" y="5028"/>
                    <a:pt x="790" y="5028"/>
                  </a:cubicBezTo>
                  <a:cubicBezTo>
                    <a:pt x="942" y="5028"/>
                    <a:pt x="1094" y="4968"/>
                    <a:pt x="1216" y="4907"/>
                  </a:cubicBezTo>
                  <a:cubicBezTo>
                    <a:pt x="1459" y="4785"/>
                    <a:pt x="1642" y="4572"/>
                    <a:pt x="1794" y="4360"/>
                  </a:cubicBezTo>
                  <a:cubicBezTo>
                    <a:pt x="2462" y="3417"/>
                    <a:pt x="2949" y="2384"/>
                    <a:pt x="3404" y="1320"/>
                  </a:cubicBezTo>
                  <a:cubicBezTo>
                    <a:pt x="3556" y="1898"/>
                    <a:pt x="3769" y="2445"/>
                    <a:pt x="4043" y="2992"/>
                  </a:cubicBezTo>
                  <a:cubicBezTo>
                    <a:pt x="4225" y="3296"/>
                    <a:pt x="4438" y="3630"/>
                    <a:pt x="4742" y="3843"/>
                  </a:cubicBezTo>
                  <a:cubicBezTo>
                    <a:pt x="4929" y="3962"/>
                    <a:pt x="5155" y="4043"/>
                    <a:pt x="5387" y="4043"/>
                  </a:cubicBezTo>
                  <a:cubicBezTo>
                    <a:pt x="5568" y="4043"/>
                    <a:pt x="5754" y="3994"/>
                    <a:pt x="5927" y="3873"/>
                  </a:cubicBezTo>
                  <a:cubicBezTo>
                    <a:pt x="6231" y="3661"/>
                    <a:pt x="6383" y="3174"/>
                    <a:pt x="6262" y="2749"/>
                  </a:cubicBezTo>
                  <a:cubicBezTo>
                    <a:pt x="6170" y="2354"/>
                    <a:pt x="5897" y="2050"/>
                    <a:pt x="5654" y="1806"/>
                  </a:cubicBezTo>
                  <a:cubicBezTo>
                    <a:pt x="4833" y="986"/>
                    <a:pt x="3800" y="347"/>
                    <a:pt x="2675" y="13"/>
                  </a:cubicBezTo>
                  <a:cubicBezTo>
                    <a:pt x="2657" y="4"/>
                    <a:pt x="2639" y="1"/>
                    <a:pt x="262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9"/>
            <p:cNvSpPr/>
            <p:nvPr/>
          </p:nvSpPr>
          <p:spPr>
            <a:xfrm>
              <a:off x="663575" y="4598050"/>
              <a:ext cx="147450" cy="95100"/>
            </a:xfrm>
            <a:custGeom>
              <a:rect b="b" l="l" r="r" t="t"/>
              <a:pathLst>
                <a:path extrusionOk="0" h="3804" w="5898">
                  <a:moveTo>
                    <a:pt x="2717" y="0"/>
                  </a:moveTo>
                  <a:cubicBezTo>
                    <a:pt x="2602" y="0"/>
                    <a:pt x="2487" y="14"/>
                    <a:pt x="2371" y="44"/>
                  </a:cubicBezTo>
                  <a:cubicBezTo>
                    <a:pt x="1216" y="318"/>
                    <a:pt x="456" y="1989"/>
                    <a:pt x="122" y="2993"/>
                  </a:cubicBezTo>
                  <a:cubicBezTo>
                    <a:pt x="31" y="3236"/>
                    <a:pt x="0" y="3540"/>
                    <a:pt x="183" y="3722"/>
                  </a:cubicBezTo>
                  <a:cubicBezTo>
                    <a:pt x="247" y="3779"/>
                    <a:pt x="323" y="3803"/>
                    <a:pt x="403" y="3803"/>
                  </a:cubicBezTo>
                  <a:cubicBezTo>
                    <a:pt x="623" y="3803"/>
                    <a:pt x="878" y="3619"/>
                    <a:pt x="1034" y="3418"/>
                  </a:cubicBezTo>
                  <a:cubicBezTo>
                    <a:pt x="1885" y="2476"/>
                    <a:pt x="2493" y="1290"/>
                    <a:pt x="3040" y="166"/>
                  </a:cubicBezTo>
                  <a:cubicBezTo>
                    <a:pt x="3131" y="713"/>
                    <a:pt x="3283" y="1290"/>
                    <a:pt x="3587" y="1746"/>
                  </a:cubicBezTo>
                  <a:cubicBezTo>
                    <a:pt x="3895" y="2166"/>
                    <a:pt x="4383" y="2483"/>
                    <a:pt x="4910" y="2483"/>
                  </a:cubicBezTo>
                  <a:cubicBezTo>
                    <a:pt x="4955" y="2483"/>
                    <a:pt x="5000" y="2481"/>
                    <a:pt x="5046" y="2476"/>
                  </a:cubicBezTo>
                  <a:cubicBezTo>
                    <a:pt x="5471" y="2415"/>
                    <a:pt x="5897" y="1989"/>
                    <a:pt x="5806" y="1564"/>
                  </a:cubicBezTo>
                  <a:cubicBezTo>
                    <a:pt x="5654" y="926"/>
                    <a:pt x="4560" y="622"/>
                    <a:pt x="4073" y="409"/>
                  </a:cubicBezTo>
                  <a:cubicBezTo>
                    <a:pt x="3636" y="214"/>
                    <a:pt x="3178" y="0"/>
                    <a:pt x="27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9"/>
            <p:cNvSpPr/>
            <p:nvPr/>
          </p:nvSpPr>
          <p:spPr>
            <a:xfrm>
              <a:off x="658250" y="4593500"/>
              <a:ext cx="156575" cy="104450"/>
            </a:xfrm>
            <a:custGeom>
              <a:rect b="b" l="l" r="r" t="t"/>
              <a:pathLst>
                <a:path extrusionOk="0" h="4178" w="6263">
                  <a:moveTo>
                    <a:pt x="3496" y="469"/>
                  </a:moveTo>
                  <a:lnTo>
                    <a:pt x="3496" y="469"/>
                  </a:lnTo>
                  <a:cubicBezTo>
                    <a:pt x="3709" y="561"/>
                    <a:pt x="3952" y="652"/>
                    <a:pt x="4195" y="743"/>
                  </a:cubicBezTo>
                  <a:cubicBezTo>
                    <a:pt x="4286" y="804"/>
                    <a:pt x="4408" y="834"/>
                    <a:pt x="4529" y="895"/>
                  </a:cubicBezTo>
                  <a:cubicBezTo>
                    <a:pt x="5016" y="1077"/>
                    <a:pt x="5745" y="1381"/>
                    <a:pt x="5836" y="1807"/>
                  </a:cubicBezTo>
                  <a:cubicBezTo>
                    <a:pt x="5867" y="1928"/>
                    <a:pt x="5806" y="2050"/>
                    <a:pt x="5745" y="2141"/>
                  </a:cubicBezTo>
                  <a:cubicBezTo>
                    <a:pt x="5654" y="2293"/>
                    <a:pt x="5441" y="2445"/>
                    <a:pt x="5229" y="2445"/>
                  </a:cubicBezTo>
                  <a:cubicBezTo>
                    <a:pt x="5182" y="2451"/>
                    <a:pt x="5136" y="2454"/>
                    <a:pt x="5089" y="2454"/>
                  </a:cubicBezTo>
                  <a:cubicBezTo>
                    <a:pt x="4676" y="2454"/>
                    <a:pt x="4255" y="2216"/>
                    <a:pt x="3982" y="1807"/>
                  </a:cubicBezTo>
                  <a:cubicBezTo>
                    <a:pt x="3678" y="1412"/>
                    <a:pt x="3557" y="895"/>
                    <a:pt x="3496" y="469"/>
                  </a:cubicBezTo>
                  <a:close/>
                  <a:moveTo>
                    <a:pt x="3040" y="378"/>
                  </a:moveTo>
                  <a:cubicBezTo>
                    <a:pt x="2493" y="1472"/>
                    <a:pt x="1915" y="2567"/>
                    <a:pt x="1125" y="3478"/>
                  </a:cubicBezTo>
                  <a:cubicBezTo>
                    <a:pt x="980" y="3624"/>
                    <a:pt x="777" y="3788"/>
                    <a:pt x="624" y="3788"/>
                  </a:cubicBezTo>
                  <a:cubicBezTo>
                    <a:pt x="585" y="3788"/>
                    <a:pt x="548" y="3777"/>
                    <a:pt x="517" y="3752"/>
                  </a:cubicBezTo>
                  <a:cubicBezTo>
                    <a:pt x="396" y="3661"/>
                    <a:pt x="456" y="3387"/>
                    <a:pt x="517" y="3235"/>
                  </a:cubicBezTo>
                  <a:cubicBezTo>
                    <a:pt x="700" y="2658"/>
                    <a:pt x="1429" y="712"/>
                    <a:pt x="2615" y="409"/>
                  </a:cubicBezTo>
                  <a:cubicBezTo>
                    <a:pt x="2767" y="378"/>
                    <a:pt x="2888" y="378"/>
                    <a:pt x="3040" y="378"/>
                  </a:cubicBezTo>
                  <a:close/>
                  <a:moveTo>
                    <a:pt x="2902" y="0"/>
                  </a:moveTo>
                  <a:cubicBezTo>
                    <a:pt x="2777" y="0"/>
                    <a:pt x="2651" y="13"/>
                    <a:pt x="2523" y="44"/>
                  </a:cubicBezTo>
                  <a:cubicBezTo>
                    <a:pt x="1186" y="378"/>
                    <a:pt x="426" y="2293"/>
                    <a:pt x="152" y="3114"/>
                  </a:cubicBezTo>
                  <a:cubicBezTo>
                    <a:pt x="1" y="3539"/>
                    <a:pt x="61" y="3843"/>
                    <a:pt x="274" y="4026"/>
                  </a:cubicBezTo>
                  <a:cubicBezTo>
                    <a:pt x="365" y="4117"/>
                    <a:pt x="487" y="4178"/>
                    <a:pt x="608" y="4178"/>
                  </a:cubicBezTo>
                  <a:cubicBezTo>
                    <a:pt x="882" y="4178"/>
                    <a:pt x="1186" y="3965"/>
                    <a:pt x="1399" y="3722"/>
                  </a:cubicBezTo>
                  <a:cubicBezTo>
                    <a:pt x="2159" y="2901"/>
                    <a:pt x="2675" y="1898"/>
                    <a:pt x="3192" y="925"/>
                  </a:cubicBezTo>
                  <a:cubicBezTo>
                    <a:pt x="3283" y="1290"/>
                    <a:pt x="3405" y="1685"/>
                    <a:pt x="3648" y="2020"/>
                  </a:cubicBezTo>
                  <a:cubicBezTo>
                    <a:pt x="4010" y="2548"/>
                    <a:pt x="4576" y="2848"/>
                    <a:pt x="5112" y="2848"/>
                  </a:cubicBezTo>
                  <a:cubicBezTo>
                    <a:pt x="5161" y="2848"/>
                    <a:pt x="5210" y="2845"/>
                    <a:pt x="5259" y="2840"/>
                  </a:cubicBezTo>
                  <a:cubicBezTo>
                    <a:pt x="5593" y="2779"/>
                    <a:pt x="5897" y="2627"/>
                    <a:pt x="6080" y="2354"/>
                  </a:cubicBezTo>
                  <a:cubicBezTo>
                    <a:pt x="6201" y="2171"/>
                    <a:pt x="6262" y="1928"/>
                    <a:pt x="6201" y="1716"/>
                  </a:cubicBezTo>
                  <a:cubicBezTo>
                    <a:pt x="6080" y="1077"/>
                    <a:pt x="5259" y="773"/>
                    <a:pt x="4651" y="530"/>
                  </a:cubicBezTo>
                  <a:cubicBezTo>
                    <a:pt x="4529" y="500"/>
                    <a:pt x="4438" y="439"/>
                    <a:pt x="4317" y="409"/>
                  </a:cubicBezTo>
                  <a:cubicBezTo>
                    <a:pt x="3879" y="214"/>
                    <a:pt x="3402" y="0"/>
                    <a:pt x="290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9"/>
            <p:cNvSpPr/>
            <p:nvPr/>
          </p:nvSpPr>
          <p:spPr>
            <a:xfrm>
              <a:off x="724575" y="4657175"/>
              <a:ext cx="31725" cy="49000"/>
            </a:xfrm>
            <a:custGeom>
              <a:rect b="b" l="l" r="r" t="t"/>
              <a:pathLst>
                <a:path extrusionOk="0" h="1960" w="1269">
                  <a:moveTo>
                    <a:pt x="554" y="1"/>
                  </a:moveTo>
                  <a:cubicBezTo>
                    <a:pt x="1" y="1"/>
                    <a:pt x="57" y="1053"/>
                    <a:pt x="114" y="1448"/>
                  </a:cubicBezTo>
                  <a:cubicBezTo>
                    <a:pt x="144" y="1631"/>
                    <a:pt x="174" y="1813"/>
                    <a:pt x="326" y="1904"/>
                  </a:cubicBezTo>
                  <a:cubicBezTo>
                    <a:pt x="377" y="1942"/>
                    <a:pt x="439" y="1959"/>
                    <a:pt x="502" y="1959"/>
                  </a:cubicBezTo>
                  <a:cubicBezTo>
                    <a:pt x="590" y="1959"/>
                    <a:pt x="681" y="1927"/>
                    <a:pt x="752" y="1874"/>
                  </a:cubicBezTo>
                  <a:cubicBezTo>
                    <a:pt x="873" y="1783"/>
                    <a:pt x="965" y="1661"/>
                    <a:pt x="1025" y="1509"/>
                  </a:cubicBezTo>
                  <a:cubicBezTo>
                    <a:pt x="1208" y="1114"/>
                    <a:pt x="1269" y="172"/>
                    <a:pt x="691" y="20"/>
                  </a:cubicBezTo>
                  <a:cubicBezTo>
                    <a:pt x="642" y="7"/>
                    <a:pt x="596" y="1"/>
                    <a:pt x="55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9"/>
            <p:cNvSpPr/>
            <p:nvPr/>
          </p:nvSpPr>
          <p:spPr>
            <a:xfrm>
              <a:off x="720550" y="4652600"/>
              <a:ext cx="39550" cy="58275"/>
            </a:xfrm>
            <a:custGeom>
              <a:rect b="b" l="l" r="r" t="t"/>
              <a:pathLst>
                <a:path extrusionOk="0" h="2331" w="1582">
                  <a:moveTo>
                    <a:pt x="719" y="372"/>
                  </a:moveTo>
                  <a:cubicBezTo>
                    <a:pt x="740" y="372"/>
                    <a:pt x="765" y="376"/>
                    <a:pt x="791" y="385"/>
                  </a:cubicBezTo>
                  <a:cubicBezTo>
                    <a:pt x="913" y="415"/>
                    <a:pt x="974" y="476"/>
                    <a:pt x="1034" y="598"/>
                  </a:cubicBezTo>
                  <a:cubicBezTo>
                    <a:pt x="1186" y="902"/>
                    <a:pt x="1095" y="1388"/>
                    <a:pt x="1004" y="1631"/>
                  </a:cubicBezTo>
                  <a:cubicBezTo>
                    <a:pt x="943" y="1753"/>
                    <a:pt x="882" y="1844"/>
                    <a:pt x="791" y="1905"/>
                  </a:cubicBezTo>
                  <a:cubicBezTo>
                    <a:pt x="748" y="1926"/>
                    <a:pt x="690" y="1948"/>
                    <a:pt x="638" y="1948"/>
                  </a:cubicBezTo>
                  <a:cubicBezTo>
                    <a:pt x="617" y="1948"/>
                    <a:pt x="596" y="1944"/>
                    <a:pt x="578" y="1935"/>
                  </a:cubicBezTo>
                  <a:cubicBezTo>
                    <a:pt x="518" y="1874"/>
                    <a:pt x="487" y="1783"/>
                    <a:pt x="457" y="1601"/>
                  </a:cubicBezTo>
                  <a:cubicBezTo>
                    <a:pt x="396" y="1023"/>
                    <a:pt x="457" y="537"/>
                    <a:pt x="609" y="415"/>
                  </a:cubicBezTo>
                  <a:cubicBezTo>
                    <a:pt x="630" y="394"/>
                    <a:pt x="667" y="372"/>
                    <a:pt x="719" y="372"/>
                  </a:cubicBezTo>
                  <a:close/>
                  <a:moveTo>
                    <a:pt x="728" y="1"/>
                  </a:moveTo>
                  <a:cubicBezTo>
                    <a:pt x="562" y="1"/>
                    <a:pt x="436" y="71"/>
                    <a:pt x="366" y="142"/>
                  </a:cubicBezTo>
                  <a:cubicBezTo>
                    <a:pt x="1" y="446"/>
                    <a:pt x="31" y="1206"/>
                    <a:pt x="92" y="1662"/>
                  </a:cubicBezTo>
                  <a:cubicBezTo>
                    <a:pt x="92" y="1844"/>
                    <a:pt x="153" y="2118"/>
                    <a:pt x="396" y="2239"/>
                  </a:cubicBezTo>
                  <a:cubicBezTo>
                    <a:pt x="457" y="2300"/>
                    <a:pt x="548" y="2330"/>
                    <a:pt x="670" y="2330"/>
                  </a:cubicBezTo>
                  <a:cubicBezTo>
                    <a:pt x="791" y="2330"/>
                    <a:pt x="913" y="2300"/>
                    <a:pt x="1004" y="2209"/>
                  </a:cubicBezTo>
                  <a:cubicBezTo>
                    <a:pt x="1156" y="2118"/>
                    <a:pt x="1278" y="1996"/>
                    <a:pt x="1338" y="1783"/>
                  </a:cubicBezTo>
                  <a:cubicBezTo>
                    <a:pt x="1490" y="1479"/>
                    <a:pt x="1582" y="871"/>
                    <a:pt x="1369" y="446"/>
                  </a:cubicBezTo>
                  <a:cubicBezTo>
                    <a:pt x="1278" y="233"/>
                    <a:pt x="1095" y="81"/>
                    <a:pt x="882" y="20"/>
                  </a:cubicBezTo>
                  <a:cubicBezTo>
                    <a:pt x="828" y="7"/>
                    <a:pt x="776" y="1"/>
                    <a:pt x="72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29"/>
            <p:cNvSpPr/>
            <p:nvPr/>
          </p:nvSpPr>
          <p:spPr>
            <a:xfrm>
              <a:off x="1162050" y="2664075"/>
              <a:ext cx="369350" cy="938875"/>
            </a:xfrm>
            <a:custGeom>
              <a:rect b="b" l="l" r="r" t="t"/>
              <a:pathLst>
                <a:path extrusionOk="0" h="37555" w="14774">
                  <a:moveTo>
                    <a:pt x="3021" y="0"/>
                  </a:moveTo>
                  <a:cubicBezTo>
                    <a:pt x="2849" y="0"/>
                    <a:pt x="2695" y="114"/>
                    <a:pt x="2645" y="290"/>
                  </a:cubicBezTo>
                  <a:cubicBezTo>
                    <a:pt x="1" y="9499"/>
                    <a:pt x="2341" y="20168"/>
                    <a:pt x="8603" y="27433"/>
                  </a:cubicBezTo>
                  <a:cubicBezTo>
                    <a:pt x="8998" y="27889"/>
                    <a:pt x="9424" y="28345"/>
                    <a:pt x="9819" y="28770"/>
                  </a:cubicBezTo>
                  <a:cubicBezTo>
                    <a:pt x="10700" y="29743"/>
                    <a:pt x="11612" y="30746"/>
                    <a:pt x="12342" y="31840"/>
                  </a:cubicBezTo>
                  <a:cubicBezTo>
                    <a:pt x="13041" y="32874"/>
                    <a:pt x="14104" y="34941"/>
                    <a:pt x="13618" y="37068"/>
                  </a:cubicBezTo>
                  <a:cubicBezTo>
                    <a:pt x="13588" y="37281"/>
                    <a:pt x="13709" y="37494"/>
                    <a:pt x="13922" y="37524"/>
                  </a:cubicBezTo>
                  <a:cubicBezTo>
                    <a:pt x="13952" y="37555"/>
                    <a:pt x="13983" y="37555"/>
                    <a:pt x="14013" y="37555"/>
                  </a:cubicBezTo>
                  <a:cubicBezTo>
                    <a:pt x="14165" y="37555"/>
                    <a:pt x="14348" y="37433"/>
                    <a:pt x="14378" y="37251"/>
                  </a:cubicBezTo>
                  <a:cubicBezTo>
                    <a:pt x="14773" y="35457"/>
                    <a:pt x="14287" y="33390"/>
                    <a:pt x="12980" y="31445"/>
                  </a:cubicBezTo>
                  <a:cubicBezTo>
                    <a:pt x="12220" y="30260"/>
                    <a:pt x="11278" y="29257"/>
                    <a:pt x="10366" y="28254"/>
                  </a:cubicBezTo>
                  <a:cubicBezTo>
                    <a:pt x="9971" y="27828"/>
                    <a:pt x="9576" y="27372"/>
                    <a:pt x="9180" y="26947"/>
                  </a:cubicBezTo>
                  <a:cubicBezTo>
                    <a:pt x="3071" y="19864"/>
                    <a:pt x="791" y="9469"/>
                    <a:pt x="3375" y="502"/>
                  </a:cubicBezTo>
                  <a:cubicBezTo>
                    <a:pt x="3436" y="290"/>
                    <a:pt x="3314" y="77"/>
                    <a:pt x="3132" y="16"/>
                  </a:cubicBezTo>
                  <a:cubicBezTo>
                    <a:pt x="3095" y="5"/>
                    <a:pt x="3057" y="0"/>
                    <a:pt x="302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29"/>
            <p:cNvSpPr/>
            <p:nvPr/>
          </p:nvSpPr>
          <p:spPr>
            <a:xfrm>
              <a:off x="1200825" y="3101050"/>
              <a:ext cx="173275" cy="145075"/>
            </a:xfrm>
            <a:custGeom>
              <a:rect b="b" l="l" r="r" t="t"/>
              <a:pathLst>
                <a:path extrusionOk="0" h="5803" w="6931">
                  <a:moveTo>
                    <a:pt x="6376" y="1"/>
                  </a:moveTo>
                  <a:cubicBezTo>
                    <a:pt x="6228" y="1"/>
                    <a:pt x="6079" y="55"/>
                    <a:pt x="5958" y="136"/>
                  </a:cubicBezTo>
                  <a:cubicBezTo>
                    <a:pt x="5198" y="592"/>
                    <a:pt x="4894" y="1504"/>
                    <a:pt x="4742" y="2355"/>
                  </a:cubicBezTo>
                  <a:cubicBezTo>
                    <a:pt x="4620" y="2993"/>
                    <a:pt x="4590" y="3632"/>
                    <a:pt x="4590" y="4300"/>
                  </a:cubicBezTo>
                  <a:cubicBezTo>
                    <a:pt x="4590" y="4612"/>
                    <a:pt x="4703" y="5037"/>
                    <a:pt x="4587" y="5366"/>
                  </a:cubicBezTo>
                  <a:lnTo>
                    <a:pt x="4587" y="5366"/>
                  </a:lnTo>
                  <a:cubicBezTo>
                    <a:pt x="5317" y="4018"/>
                    <a:pt x="6043" y="2667"/>
                    <a:pt x="6717" y="1291"/>
                  </a:cubicBezTo>
                  <a:cubicBezTo>
                    <a:pt x="6809" y="1078"/>
                    <a:pt x="6900" y="866"/>
                    <a:pt x="6930" y="622"/>
                  </a:cubicBezTo>
                  <a:cubicBezTo>
                    <a:pt x="6930" y="379"/>
                    <a:pt x="6809" y="136"/>
                    <a:pt x="6596" y="45"/>
                  </a:cubicBezTo>
                  <a:cubicBezTo>
                    <a:pt x="6525" y="14"/>
                    <a:pt x="6451" y="1"/>
                    <a:pt x="6376" y="1"/>
                  </a:cubicBezTo>
                  <a:close/>
                  <a:moveTo>
                    <a:pt x="4587" y="5366"/>
                  </a:moveTo>
                  <a:cubicBezTo>
                    <a:pt x="4554" y="5428"/>
                    <a:pt x="4520" y="5490"/>
                    <a:pt x="4487" y="5552"/>
                  </a:cubicBezTo>
                  <a:lnTo>
                    <a:pt x="4487" y="5552"/>
                  </a:lnTo>
                  <a:cubicBezTo>
                    <a:pt x="4531" y="5495"/>
                    <a:pt x="4564" y="5433"/>
                    <a:pt x="4587" y="5366"/>
                  </a:cubicBezTo>
                  <a:close/>
                  <a:moveTo>
                    <a:pt x="4487" y="5552"/>
                  </a:moveTo>
                  <a:cubicBezTo>
                    <a:pt x="4472" y="5571"/>
                    <a:pt x="4455" y="5590"/>
                    <a:pt x="4438" y="5607"/>
                  </a:cubicBezTo>
                  <a:cubicBezTo>
                    <a:pt x="4420" y="5625"/>
                    <a:pt x="4401" y="5642"/>
                    <a:pt x="4382" y="5657"/>
                  </a:cubicBezTo>
                  <a:lnTo>
                    <a:pt x="4382" y="5657"/>
                  </a:lnTo>
                  <a:cubicBezTo>
                    <a:pt x="4391" y="5671"/>
                    <a:pt x="4399" y="5685"/>
                    <a:pt x="4407" y="5698"/>
                  </a:cubicBezTo>
                  <a:cubicBezTo>
                    <a:pt x="4434" y="5650"/>
                    <a:pt x="4460" y="5601"/>
                    <a:pt x="4487" y="5552"/>
                  </a:cubicBezTo>
                  <a:close/>
                  <a:moveTo>
                    <a:pt x="1452" y="3682"/>
                  </a:moveTo>
                  <a:cubicBezTo>
                    <a:pt x="1261" y="3682"/>
                    <a:pt x="1069" y="3704"/>
                    <a:pt x="882" y="3753"/>
                  </a:cubicBezTo>
                  <a:cubicBezTo>
                    <a:pt x="456" y="3905"/>
                    <a:pt x="0" y="4331"/>
                    <a:pt x="122" y="4787"/>
                  </a:cubicBezTo>
                  <a:cubicBezTo>
                    <a:pt x="243" y="5182"/>
                    <a:pt x="760" y="5334"/>
                    <a:pt x="1185" y="5395"/>
                  </a:cubicBezTo>
                  <a:cubicBezTo>
                    <a:pt x="1854" y="5486"/>
                    <a:pt x="2492" y="5607"/>
                    <a:pt x="3161" y="5698"/>
                  </a:cubicBezTo>
                  <a:cubicBezTo>
                    <a:pt x="3380" y="5732"/>
                    <a:pt x="3645" y="5803"/>
                    <a:pt x="3895" y="5803"/>
                  </a:cubicBezTo>
                  <a:cubicBezTo>
                    <a:pt x="4072" y="5803"/>
                    <a:pt x="4242" y="5767"/>
                    <a:pt x="4382" y="5657"/>
                  </a:cubicBezTo>
                  <a:lnTo>
                    <a:pt x="4382" y="5657"/>
                  </a:lnTo>
                  <a:cubicBezTo>
                    <a:pt x="4020" y="5064"/>
                    <a:pt x="3542" y="4504"/>
                    <a:pt x="2948" y="4118"/>
                  </a:cubicBezTo>
                  <a:cubicBezTo>
                    <a:pt x="2503" y="3851"/>
                    <a:pt x="1977" y="3682"/>
                    <a:pt x="1452" y="3682"/>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9"/>
            <p:cNvSpPr/>
            <p:nvPr/>
          </p:nvSpPr>
          <p:spPr>
            <a:xfrm>
              <a:off x="1197775" y="3096350"/>
              <a:ext cx="180875" cy="154775"/>
            </a:xfrm>
            <a:custGeom>
              <a:rect b="b" l="l" r="r" t="t"/>
              <a:pathLst>
                <a:path extrusionOk="0" h="6191" w="7235">
                  <a:moveTo>
                    <a:pt x="6520" y="365"/>
                  </a:moveTo>
                  <a:cubicBezTo>
                    <a:pt x="6557" y="365"/>
                    <a:pt x="6592" y="371"/>
                    <a:pt x="6627" y="385"/>
                  </a:cubicBezTo>
                  <a:cubicBezTo>
                    <a:pt x="6779" y="446"/>
                    <a:pt x="6839" y="658"/>
                    <a:pt x="6839" y="810"/>
                  </a:cubicBezTo>
                  <a:cubicBezTo>
                    <a:pt x="6839" y="993"/>
                    <a:pt x="6748" y="1175"/>
                    <a:pt x="6657" y="1418"/>
                  </a:cubicBezTo>
                  <a:cubicBezTo>
                    <a:pt x="6110" y="2543"/>
                    <a:pt x="5532" y="3668"/>
                    <a:pt x="4925" y="4762"/>
                  </a:cubicBezTo>
                  <a:cubicBezTo>
                    <a:pt x="4925" y="4640"/>
                    <a:pt x="4894" y="4549"/>
                    <a:pt x="4894" y="4488"/>
                  </a:cubicBezTo>
                  <a:cubicBezTo>
                    <a:pt x="4894" y="3850"/>
                    <a:pt x="4925" y="3212"/>
                    <a:pt x="5046" y="2573"/>
                  </a:cubicBezTo>
                  <a:cubicBezTo>
                    <a:pt x="5229" y="1540"/>
                    <a:pt x="5624" y="841"/>
                    <a:pt x="6171" y="506"/>
                  </a:cubicBezTo>
                  <a:cubicBezTo>
                    <a:pt x="6265" y="436"/>
                    <a:pt x="6396" y="365"/>
                    <a:pt x="6520" y="365"/>
                  </a:cubicBezTo>
                  <a:close/>
                  <a:moveTo>
                    <a:pt x="1611" y="4063"/>
                  </a:moveTo>
                  <a:cubicBezTo>
                    <a:pt x="2067" y="4063"/>
                    <a:pt x="2554" y="4215"/>
                    <a:pt x="2979" y="4488"/>
                  </a:cubicBezTo>
                  <a:cubicBezTo>
                    <a:pt x="3435" y="4762"/>
                    <a:pt x="3830" y="5187"/>
                    <a:pt x="4225" y="5765"/>
                  </a:cubicBezTo>
                  <a:cubicBezTo>
                    <a:pt x="4159" y="5784"/>
                    <a:pt x="4088" y="5791"/>
                    <a:pt x="4013" y="5791"/>
                  </a:cubicBezTo>
                  <a:cubicBezTo>
                    <a:pt x="3846" y="5791"/>
                    <a:pt x="3664" y="5755"/>
                    <a:pt x="3496" y="5734"/>
                  </a:cubicBezTo>
                  <a:cubicBezTo>
                    <a:pt x="3435" y="5704"/>
                    <a:pt x="3374" y="5704"/>
                    <a:pt x="3314" y="5704"/>
                  </a:cubicBezTo>
                  <a:lnTo>
                    <a:pt x="1338" y="5400"/>
                  </a:lnTo>
                  <a:cubicBezTo>
                    <a:pt x="791" y="5309"/>
                    <a:pt x="517" y="5157"/>
                    <a:pt x="426" y="4914"/>
                  </a:cubicBezTo>
                  <a:cubicBezTo>
                    <a:pt x="396" y="4823"/>
                    <a:pt x="426" y="4701"/>
                    <a:pt x="487" y="4579"/>
                  </a:cubicBezTo>
                  <a:cubicBezTo>
                    <a:pt x="578" y="4397"/>
                    <a:pt x="821" y="4215"/>
                    <a:pt x="1064" y="4124"/>
                  </a:cubicBezTo>
                  <a:cubicBezTo>
                    <a:pt x="1247" y="4093"/>
                    <a:pt x="1429" y="4063"/>
                    <a:pt x="1611" y="4063"/>
                  </a:cubicBezTo>
                  <a:close/>
                  <a:moveTo>
                    <a:pt x="6528" y="1"/>
                  </a:moveTo>
                  <a:cubicBezTo>
                    <a:pt x="6366" y="1"/>
                    <a:pt x="6183" y="55"/>
                    <a:pt x="5988" y="172"/>
                  </a:cubicBezTo>
                  <a:cubicBezTo>
                    <a:pt x="5320" y="567"/>
                    <a:pt x="4864" y="1358"/>
                    <a:pt x="4681" y="2513"/>
                  </a:cubicBezTo>
                  <a:cubicBezTo>
                    <a:pt x="4560" y="3151"/>
                    <a:pt x="4499" y="3820"/>
                    <a:pt x="4529" y="4488"/>
                  </a:cubicBezTo>
                  <a:cubicBezTo>
                    <a:pt x="4529" y="4579"/>
                    <a:pt x="4529" y="4671"/>
                    <a:pt x="4560" y="4792"/>
                  </a:cubicBezTo>
                  <a:cubicBezTo>
                    <a:pt x="4560" y="5035"/>
                    <a:pt x="4590" y="5309"/>
                    <a:pt x="4529" y="5491"/>
                  </a:cubicBezTo>
                  <a:cubicBezTo>
                    <a:pt x="4529" y="5491"/>
                    <a:pt x="4529" y="5522"/>
                    <a:pt x="4529" y="5522"/>
                  </a:cubicBezTo>
                  <a:cubicBezTo>
                    <a:pt x="4104" y="4914"/>
                    <a:pt x="3678" y="4458"/>
                    <a:pt x="3192" y="4154"/>
                  </a:cubicBezTo>
                  <a:cubicBezTo>
                    <a:pt x="2678" y="3833"/>
                    <a:pt x="2134" y="3678"/>
                    <a:pt x="1613" y="3678"/>
                  </a:cubicBezTo>
                  <a:cubicBezTo>
                    <a:pt x="1394" y="3678"/>
                    <a:pt x="1180" y="3705"/>
                    <a:pt x="973" y="3759"/>
                  </a:cubicBezTo>
                  <a:cubicBezTo>
                    <a:pt x="608" y="3880"/>
                    <a:pt x="304" y="4124"/>
                    <a:pt x="152" y="4397"/>
                  </a:cubicBezTo>
                  <a:cubicBezTo>
                    <a:pt x="31" y="4610"/>
                    <a:pt x="0" y="4823"/>
                    <a:pt x="61" y="5035"/>
                  </a:cubicBezTo>
                  <a:cubicBezTo>
                    <a:pt x="244" y="5552"/>
                    <a:pt x="852" y="5704"/>
                    <a:pt x="1277" y="5765"/>
                  </a:cubicBezTo>
                  <a:lnTo>
                    <a:pt x="3253" y="6069"/>
                  </a:lnTo>
                  <a:cubicBezTo>
                    <a:pt x="3314" y="6069"/>
                    <a:pt x="3374" y="6099"/>
                    <a:pt x="3435" y="6099"/>
                  </a:cubicBezTo>
                  <a:cubicBezTo>
                    <a:pt x="3618" y="6130"/>
                    <a:pt x="3800" y="6190"/>
                    <a:pt x="4013" y="6190"/>
                  </a:cubicBezTo>
                  <a:cubicBezTo>
                    <a:pt x="4165" y="6190"/>
                    <a:pt x="4347" y="6160"/>
                    <a:pt x="4499" y="6069"/>
                  </a:cubicBezTo>
                  <a:lnTo>
                    <a:pt x="4529" y="6069"/>
                  </a:lnTo>
                  <a:cubicBezTo>
                    <a:pt x="4590" y="6069"/>
                    <a:pt x="4651" y="6038"/>
                    <a:pt x="4712" y="5978"/>
                  </a:cubicBezTo>
                  <a:cubicBezTo>
                    <a:pt x="4712" y="5917"/>
                    <a:pt x="4742" y="5886"/>
                    <a:pt x="4773" y="5826"/>
                  </a:cubicBezTo>
                  <a:cubicBezTo>
                    <a:pt x="4803" y="5765"/>
                    <a:pt x="4833" y="5704"/>
                    <a:pt x="4864" y="5674"/>
                  </a:cubicBezTo>
                  <a:cubicBezTo>
                    <a:pt x="5593" y="4336"/>
                    <a:pt x="6353" y="2968"/>
                    <a:pt x="6991" y="1570"/>
                  </a:cubicBezTo>
                  <a:cubicBezTo>
                    <a:pt x="7113" y="1358"/>
                    <a:pt x="7235" y="1114"/>
                    <a:pt x="7235" y="810"/>
                  </a:cubicBezTo>
                  <a:cubicBezTo>
                    <a:pt x="7235" y="537"/>
                    <a:pt x="7113" y="172"/>
                    <a:pt x="6779" y="51"/>
                  </a:cubicBezTo>
                  <a:cubicBezTo>
                    <a:pt x="6702" y="18"/>
                    <a:pt x="6618" y="1"/>
                    <a:pt x="652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29"/>
            <p:cNvSpPr/>
            <p:nvPr/>
          </p:nvSpPr>
          <p:spPr>
            <a:xfrm>
              <a:off x="1143825" y="2977125"/>
              <a:ext cx="174800" cy="111375"/>
            </a:xfrm>
            <a:custGeom>
              <a:rect b="b" l="l" r="r" t="t"/>
              <a:pathLst>
                <a:path extrusionOk="0" h="4455" w="6992">
                  <a:moveTo>
                    <a:pt x="6379" y="1"/>
                  </a:moveTo>
                  <a:cubicBezTo>
                    <a:pt x="6110" y="1"/>
                    <a:pt x="5839" y="197"/>
                    <a:pt x="5624" y="412"/>
                  </a:cubicBezTo>
                  <a:cubicBezTo>
                    <a:pt x="5137" y="929"/>
                    <a:pt x="4772" y="1537"/>
                    <a:pt x="4499" y="2205"/>
                  </a:cubicBezTo>
                  <a:cubicBezTo>
                    <a:pt x="4377" y="2509"/>
                    <a:pt x="4286" y="2844"/>
                    <a:pt x="4225" y="3148"/>
                  </a:cubicBezTo>
                  <a:cubicBezTo>
                    <a:pt x="4165" y="3452"/>
                    <a:pt x="4195" y="3816"/>
                    <a:pt x="4043" y="4090"/>
                  </a:cubicBezTo>
                  <a:cubicBezTo>
                    <a:pt x="4003" y="4159"/>
                    <a:pt x="3956" y="4214"/>
                    <a:pt x="3905" y="4256"/>
                  </a:cubicBezTo>
                  <a:lnTo>
                    <a:pt x="3905" y="4256"/>
                  </a:lnTo>
                  <a:cubicBezTo>
                    <a:pt x="3559" y="3635"/>
                    <a:pt x="3134" y="3074"/>
                    <a:pt x="2584" y="2661"/>
                  </a:cubicBezTo>
                  <a:cubicBezTo>
                    <a:pt x="2150" y="2336"/>
                    <a:pt x="1607" y="2134"/>
                    <a:pt x="1066" y="2134"/>
                  </a:cubicBezTo>
                  <a:cubicBezTo>
                    <a:pt x="850" y="2134"/>
                    <a:pt x="634" y="2166"/>
                    <a:pt x="426" y="2236"/>
                  </a:cubicBezTo>
                  <a:cubicBezTo>
                    <a:pt x="213" y="2327"/>
                    <a:pt x="31" y="2449"/>
                    <a:pt x="31" y="2661"/>
                  </a:cubicBezTo>
                  <a:cubicBezTo>
                    <a:pt x="0" y="2844"/>
                    <a:pt x="213" y="2996"/>
                    <a:pt x="396" y="3087"/>
                  </a:cubicBezTo>
                  <a:cubicBezTo>
                    <a:pt x="1064" y="3452"/>
                    <a:pt x="1763" y="3786"/>
                    <a:pt x="2493" y="4060"/>
                  </a:cubicBezTo>
                  <a:cubicBezTo>
                    <a:pt x="2782" y="4156"/>
                    <a:pt x="3193" y="4374"/>
                    <a:pt x="3540" y="4374"/>
                  </a:cubicBezTo>
                  <a:cubicBezTo>
                    <a:pt x="3675" y="4374"/>
                    <a:pt x="3800" y="4341"/>
                    <a:pt x="3905" y="4256"/>
                  </a:cubicBezTo>
                  <a:lnTo>
                    <a:pt x="3905" y="4256"/>
                  </a:lnTo>
                  <a:cubicBezTo>
                    <a:pt x="3942" y="4321"/>
                    <a:pt x="3978" y="4388"/>
                    <a:pt x="4013" y="4455"/>
                  </a:cubicBezTo>
                  <a:cubicBezTo>
                    <a:pt x="4469" y="3391"/>
                    <a:pt x="5198" y="2449"/>
                    <a:pt x="6110" y="1719"/>
                  </a:cubicBezTo>
                  <a:cubicBezTo>
                    <a:pt x="6383" y="1506"/>
                    <a:pt x="6687" y="1294"/>
                    <a:pt x="6839" y="959"/>
                  </a:cubicBezTo>
                  <a:cubicBezTo>
                    <a:pt x="6991" y="655"/>
                    <a:pt x="6931" y="169"/>
                    <a:pt x="6596" y="47"/>
                  </a:cubicBezTo>
                  <a:cubicBezTo>
                    <a:pt x="6525" y="15"/>
                    <a:pt x="6452" y="1"/>
                    <a:pt x="637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29"/>
            <p:cNvSpPr/>
            <p:nvPr/>
          </p:nvSpPr>
          <p:spPr>
            <a:xfrm>
              <a:off x="1139250" y="2972300"/>
              <a:ext cx="183175" cy="120775"/>
            </a:xfrm>
            <a:custGeom>
              <a:rect b="b" l="l" r="r" t="t"/>
              <a:pathLst>
                <a:path extrusionOk="0" h="4831" w="7327">
                  <a:moveTo>
                    <a:pt x="6590" y="366"/>
                  </a:moveTo>
                  <a:cubicBezTo>
                    <a:pt x="6634" y="366"/>
                    <a:pt x="6677" y="374"/>
                    <a:pt x="6718" y="392"/>
                  </a:cubicBezTo>
                  <a:cubicBezTo>
                    <a:pt x="6810" y="453"/>
                    <a:pt x="6840" y="544"/>
                    <a:pt x="6870" y="605"/>
                  </a:cubicBezTo>
                  <a:cubicBezTo>
                    <a:pt x="6931" y="757"/>
                    <a:pt x="6931" y="939"/>
                    <a:pt x="6840" y="1061"/>
                  </a:cubicBezTo>
                  <a:cubicBezTo>
                    <a:pt x="6718" y="1335"/>
                    <a:pt x="6506" y="1487"/>
                    <a:pt x="6262" y="1699"/>
                  </a:cubicBezTo>
                  <a:lnTo>
                    <a:pt x="6171" y="1760"/>
                  </a:lnTo>
                  <a:cubicBezTo>
                    <a:pt x="5533" y="2277"/>
                    <a:pt x="5016" y="2885"/>
                    <a:pt x="4560" y="3554"/>
                  </a:cubicBezTo>
                  <a:cubicBezTo>
                    <a:pt x="4560" y="3493"/>
                    <a:pt x="4591" y="3432"/>
                    <a:pt x="4591" y="3402"/>
                  </a:cubicBezTo>
                  <a:cubicBezTo>
                    <a:pt x="4652" y="3067"/>
                    <a:pt x="4743" y="2763"/>
                    <a:pt x="4864" y="2459"/>
                  </a:cubicBezTo>
                  <a:cubicBezTo>
                    <a:pt x="5107" y="1821"/>
                    <a:pt x="5503" y="1213"/>
                    <a:pt x="5959" y="727"/>
                  </a:cubicBezTo>
                  <a:cubicBezTo>
                    <a:pt x="6062" y="623"/>
                    <a:pt x="6341" y="366"/>
                    <a:pt x="6590" y="366"/>
                  </a:cubicBezTo>
                  <a:close/>
                  <a:moveTo>
                    <a:pt x="1247" y="2520"/>
                  </a:moveTo>
                  <a:cubicBezTo>
                    <a:pt x="1703" y="2520"/>
                    <a:pt x="2220" y="2702"/>
                    <a:pt x="2645" y="3006"/>
                  </a:cubicBezTo>
                  <a:cubicBezTo>
                    <a:pt x="3071" y="3310"/>
                    <a:pt x="3436" y="3766"/>
                    <a:pt x="3800" y="4374"/>
                  </a:cubicBezTo>
                  <a:cubicBezTo>
                    <a:pt x="3778" y="4377"/>
                    <a:pt x="3755" y="4379"/>
                    <a:pt x="3731" y="4379"/>
                  </a:cubicBezTo>
                  <a:cubicBezTo>
                    <a:pt x="3529" y="4379"/>
                    <a:pt x="3276" y="4270"/>
                    <a:pt x="2949" y="4161"/>
                  </a:cubicBezTo>
                  <a:cubicBezTo>
                    <a:pt x="2889" y="4131"/>
                    <a:pt x="2797" y="4101"/>
                    <a:pt x="2737" y="4070"/>
                  </a:cubicBezTo>
                  <a:cubicBezTo>
                    <a:pt x="2037" y="3797"/>
                    <a:pt x="1338" y="3493"/>
                    <a:pt x="670" y="3098"/>
                  </a:cubicBezTo>
                  <a:cubicBezTo>
                    <a:pt x="487" y="3006"/>
                    <a:pt x="396" y="2915"/>
                    <a:pt x="396" y="2854"/>
                  </a:cubicBezTo>
                  <a:cubicBezTo>
                    <a:pt x="396" y="2763"/>
                    <a:pt x="518" y="2672"/>
                    <a:pt x="670" y="2611"/>
                  </a:cubicBezTo>
                  <a:cubicBezTo>
                    <a:pt x="852" y="2550"/>
                    <a:pt x="1034" y="2520"/>
                    <a:pt x="1247" y="2520"/>
                  </a:cubicBezTo>
                  <a:close/>
                  <a:moveTo>
                    <a:pt x="6583" y="1"/>
                  </a:moveTo>
                  <a:cubicBezTo>
                    <a:pt x="6292" y="1"/>
                    <a:pt x="5980" y="166"/>
                    <a:pt x="5685" y="484"/>
                  </a:cubicBezTo>
                  <a:cubicBezTo>
                    <a:pt x="5199" y="1000"/>
                    <a:pt x="4773" y="1639"/>
                    <a:pt x="4500" y="2338"/>
                  </a:cubicBezTo>
                  <a:cubicBezTo>
                    <a:pt x="4378" y="2642"/>
                    <a:pt x="4287" y="2976"/>
                    <a:pt x="4226" y="3310"/>
                  </a:cubicBezTo>
                  <a:cubicBezTo>
                    <a:pt x="4196" y="3432"/>
                    <a:pt x="4196" y="3523"/>
                    <a:pt x="4165" y="3645"/>
                  </a:cubicBezTo>
                  <a:cubicBezTo>
                    <a:pt x="4165" y="3797"/>
                    <a:pt x="4135" y="3979"/>
                    <a:pt x="4104" y="4101"/>
                  </a:cubicBezTo>
                  <a:cubicBezTo>
                    <a:pt x="3709" y="3493"/>
                    <a:pt x="3314" y="3037"/>
                    <a:pt x="2889" y="2702"/>
                  </a:cubicBezTo>
                  <a:cubicBezTo>
                    <a:pt x="2374" y="2338"/>
                    <a:pt x="1785" y="2140"/>
                    <a:pt x="1226" y="2140"/>
                  </a:cubicBezTo>
                  <a:cubicBezTo>
                    <a:pt x="992" y="2140"/>
                    <a:pt x="763" y="2175"/>
                    <a:pt x="548" y="2247"/>
                  </a:cubicBezTo>
                  <a:cubicBezTo>
                    <a:pt x="214" y="2368"/>
                    <a:pt x="1" y="2581"/>
                    <a:pt x="1" y="2854"/>
                  </a:cubicBezTo>
                  <a:cubicBezTo>
                    <a:pt x="1" y="3189"/>
                    <a:pt x="335" y="3371"/>
                    <a:pt x="487" y="3432"/>
                  </a:cubicBezTo>
                  <a:cubicBezTo>
                    <a:pt x="1156" y="3827"/>
                    <a:pt x="1886" y="4161"/>
                    <a:pt x="2615" y="4435"/>
                  </a:cubicBezTo>
                  <a:cubicBezTo>
                    <a:pt x="2676" y="4435"/>
                    <a:pt x="2737" y="4465"/>
                    <a:pt x="2797" y="4496"/>
                  </a:cubicBezTo>
                  <a:cubicBezTo>
                    <a:pt x="3055" y="4613"/>
                    <a:pt x="3403" y="4748"/>
                    <a:pt x="3731" y="4748"/>
                  </a:cubicBezTo>
                  <a:cubicBezTo>
                    <a:pt x="3828" y="4748"/>
                    <a:pt x="3923" y="4736"/>
                    <a:pt x="4013" y="4709"/>
                  </a:cubicBezTo>
                  <a:cubicBezTo>
                    <a:pt x="4013" y="4709"/>
                    <a:pt x="4013" y="4709"/>
                    <a:pt x="4013" y="4739"/>
                  </a:cubicBezTo>
                  <a:cubicBezTo>
                    <a:pt x="4044" y="4800"/>
                    <a:pt x="4104" y="4830"/>
                    <a:pt x="4196" y="4830"/>
                  </a:cubicBezTo>
                  <a:cubicBezTo>
                    <a:pt x="4256" y="4830"/>
                    <a:pt x="4317" y="4769"/>
                    <a:pt x="4348" y="4709"/>
                  </a:cubicBezTo>
                  <a:cubicBezTo>
                    <a:pt x="4804" y="3705"/>
                    <a:pt x="5533" y="2763"/>
                    <a:pt x="6414" y="2064"/>
                  </a:cubicBezTo>
                  <a:lnTo>
                    <a:pt x="6506" y="2003"/>
                  </a:lnTo>
                  <a:cubicBezTo>
                    <a:pt x="6749" y="1791"/>
                    <a:pt x="7022" y="1578"/>
                    <a:pt x="7205" y="1243"/>
                  </a:cubicBezTo>
                  <a:cubicBezTo>
                    <a:pt x="7296" y="1000"/>
                    <a:pt x="7326" y="696"/>
                    <a:pt x="7235" y="453"/>
                  </a:cubicBezTo>
                  <a:cubicBezTo>
                    <a:pt x="7174" y="271"/>
                    <a:pt x="7022" y="119"/>
                    <a:pt x="6870" y="58"/>
                  </a:cubicBezTo>
                  <a:cubicBezTo>
                    <a:pt x="6778" y="20"/>
                    <a:pt x="6682" y="1"/>
                    <a:pt x="658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9"/>
            <p:cNvSpPr/>
            <p:nvPr/>
          </p:nvSpPr>
          <p:spPr>
            <a:xfrm>
              <a:off x="1120275" y="2878850"/>
              <a:ext cx="164150" cy="97200"/>
            </a:xfrm>
            <a:custGeom>
              <a:rect b="b" l="l" r="r" t="t"/>
              <a:pathLst>
                <a:path extrusionOk="0" h="3888" w="6566">
                  <a:moveTo>
                    <a:pt x="6021" y="0"/>
                  </a:moveTo>
                  <a:cubicBezTo>
                    <a:pt x="5905" y="0"/>
                    <a:pt x="5785" y="30"/>
                    <a:pt x="5684" y="88"/>
                  </a:cubicBezTo>
                  <a:cubicBezTo>
                    <a:pt x="5471" y="179"/>
                    <a:pt x="5319" y="392"/>
                    <a:pt x="5167" y="604"/>
                  </a:cubicBezTo>
                  <a:cubicBezTo>
                    <a:pt x="4590" y="1425"/>
                    <a:pt x="4195" y="2367"/>
                    <a:pt x="4012" y="3370"/>
                  </a:cubicBezTo>
                  <a:lnTo>
                    <a:pt x="4024" y="3566"/>
                  </a:lnTo>
                  <a:lnTo>
                    <a:pt x="4024" y="3566"/>
                  </a:lnTo>
                  <a:cubicBezTo>
                    <a:pt x="4699" y="2834"/>
                    <a:pt x="5375" y="2128"/>
                    <a:pt x="6079" y="1395"/>
                  </a:cubicBezTo>
                  <a:cubicBezTo>
                    <a:pt x="6231" y="1212"/>
                    <a:pt x="6414" y="1030"/>
                    <a:pt x="6474" y="787"/>
                  </a:cubicBezTo>
                  <a:cubicBezTo>
                    <a:pt x="6566" y="574"/>
                    <a:pt x="6535" y="301"/>
                    <a:pt x="6353" y="118"/>
                  </a:cubicBezTo>
                  <a:cubicBezTo>
                    <a:pt x="6273" y="38"/>
                    <a:pt x="6150" y="0"/>
                    <a:pt x="6021" y="0"/>
                  </a:cubicBezTo>
                  <a:close/>
                  <a:moveTo>
                    <a:pt x="1010" y="1607"/>
                  </a:moveTo>
                  <a:cubicBezTo>
                    <a:pt x="988" y="1607"/>
                    <a:pt x="965" y="1607"/>
                    <a:pt x="942" y="1608"/>
                  </a:cubicBezTo>
                  <a:cubicBezTo>
                    <a:pt x="730" y="1608"/>
                    <a:pt x="517" y="1638"/>
                    <a:pt x="334" y="1760"/>
                  </a:cubicBezTo>
                  <a:cubicBezTo>
                    <a:pt x="152" y="1881"/>
                    <a:pt x="0" y="2094"/>
                    <a:pt x="61" y="2337"/>
                  </a:cubicBezTo>
                  <a:cubicBezTo>
                    <a:pt x="122" y="2611"/>
                    <a:pt x="456" y="2763"/>
                    <a:pt x="730" y="2854"/>
                  </a:cubicBezTo>
                  <a:cubicBezTo>
                    <a:pt x="1854" y="3188"/>
                    <a:pt x="2948" y="3522"/>
                    <a:pt x="4043" y="3887"/>
                  </a:cubicBezTo>
                  <a:lnTo>
                    <a:pt x="4024" y="3566"/>
                  </a:lnTo>
                  <a:lnTo>
                    <a:pt x="4024" y="3566"/>
                  </a:lnTo>
                  <a:cubicBezTo>
                    <a:pt x="4000" y="3592"/>
                    <a:pt x="3976" y="3618"/>
                    <a:pt x="3952" y="3644"/>
                  </a:cubicBezTo>
                  <a:cubicBezTo>
                    <a:pt x="3533" y="2449"/>
                    <a:pt x="2293" y="1607"/>
                    <a:pt x="1010" y="1607"/>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29"/>
            <p:cNvSpPr/>
            <p:nvPr/>
          </p:nvSpPr>
          <p:spPr>
            <a:xfrm>
              <a:off x="1115700" y="2874100"/>
              <a:ext cx="173275" cy="106500"/>
            </a:xfrm>
            <a:custGeom>
              <a:rect b="b" l="l" r="r" t="t"/>
              <a:pathLst>
                <a:path extrusionOk="0" h="4260" w="6931">
                  <a:moveTo>
                    <a:pt x="6201" y="369"/>
                  </a:moveTo>
                  <a:cubicBezTo>
                    <a:pt x="6293" y="369"/>
                    <a:pt x="6353" y="399"/>
                    <a:pt x="6414" y="460"/>
                  </a:cubicBezTo>
                  <a:cubicBezTo>
                    <a:pt x="6536" y="551"/>
                    <a:pt x="6536" y="764"/>
                    <a:pt x="6475" y="916"/>
                  </a:cubicBezTo>
                  <a:cubicBezTo>
                    <a:pt x="6414" y="1129"/>
                    <a:pt x="6262" y="1281"/>
                    <a:pt x="6110" y="1463"/>
                  </a:cubicBezTo>
                  <a:lnTo>
                    <a:pt x="4469" y="3196"/>
                  </a:lnTo>
                  <a:cubicBezTo>
                    <a:pt x="4682" y="2375"/>
                    <a:pt x="5016" y="1585"/>
                    <a:pt x="5502" y="886"/>
                  </a:cubicBezTo>
                  <a:cubicBezTo>
                    <a:pt x="5624" y="703"/>
                    <a:pt x="5776" y="521"/>
                    <a:pt x="5958" y="430"/>
                  </a:cubicBezTo>
                  <a:cubicBezTo>
                    <a:pt x="6019" y="399"/>
                    <a:pt x="6110" y="369"/>
                    <a:pt x="6201" y="369"/>
                  </a:cubicBezTo>
                  <a:close/>
                  <a:moveTo>
                    <a:pt x="1217" y="1980"/>
                  </a:moveTo>
                  <a:cubicBezTo>
                    <a:pt x="2341" y="1980"/>
                    <a:pt x="3466" y="2709"/>
                    <a:pt x="3891" y="3773"/>
                  </a:cubicBezTo>
                  <a:lnTo>
                    <a:pt x="973" y="2861"/>
                  </a:lnTo>
                  <a:cubicBezTo>
                    <a:pt x="730" y="2770"/>
                    <a:pt x="457" y="2679"/>
                    <a:pt x="426" y="2466"/>
                  </a:cubicBezTo>
                  <a:cubicBezTo>
                    <a:pt x="396" y="2345"/>
                    <a:pt x="487" y="2193"/>
                    <a:pt x="609" y="2132"/>
                  </a:cubicBezTo>
                  <a:cubicBezTo>
                    <a:pt x="730" y="2041"/>
                    <a:pt x="913" y="2010"/>
                    <a:pt x="1156" y="1980"/>
                  </a:cubicBezTo>
                  <a:close/>
                  <a:moveTo>
                    <a:pt x="6174" y="0"/>
                  </a:moveTo>
                  <a:cubicBezTo>
                    <a:pt x="6040" y="0"/>
                    <a:pt x="5903" y="32"/>
                    <a:pt x="5776" y="95"/>
                  </a:cubicBezTo>
                  <a:cubicBezTo>
                    <a:pt x="5533" y="247"/>
                    <a:pt x="5350" y="460"/>
                    <a:pt x="5198" y="673"/>
                  </a:cubicBezTo>
                  <a:cubicBezTo>
                    <a:pt x="4651" y="1463"/>
                    <a:pt x="4256" y="2345"/>
                    <a:pt x="4074" y="3257"/>
                  </a:cubicBezTo>
                  <a:cubicBezTo>
                    <a:pt x="3479" y="2275"/>
                    <a:pt x="2361" y="1614"/>
                    <a:pt x="1203" y="1614"/>
                  </a:cubicBezTo>
                  <a:cubicBezTo>
                    <a:pt x="1177" y="1614"/>
                    <a:pt x="1151" y="1615"/>
                    <a:pt x="1125" y="1615"/>
                  </a:cubicBezTo>
                  <a:cubicBezTo>
                    <a:pt x="943" y="1615"/>
                    <a:pt x="639" y="1646"/>
                    <a:pt x="396" y="1798"/>
                  </a:cubicBezTo>
                  <a:cubicBezTo>
                    <a:pt x="153" y="1980"/>
                    <a:pt x="1" y="2284"/>
                    <a:pt x="62" y="2557"/>
                  </a:cubicBezTo>
                  <a:cubicBezTo>
                    <a:pt x="153" y="2983"/>
                    <a:pt x="639" y="3135"/>
                    <a:pt x="852" y="3226"/>
                  </a:cubicBezTo>
                  <a:lnTo>
                    <a:pt x="4165" y="4260"/>
                  </a:lnTo>
                  <a:lnTo>
                    <a:pt x="4226" y="4260"/>
                  </a:lnTo>
                  <a:cubicBezTo>
                    <a:pt x="4317" y="4260"/>
                    <a:pt x="4378" y="4199"/>
                    <a:pt x="4408" y="4108"/>
                  </a:cubicBezTo>
                  <a:cubicBezTo>
                    <a:pt x="4438" y="4047"/>
                    <a:pt x="4408" y="3956"/>
                    <a:pt x="4347" y="3895"/>
                  </a:cubicBezTo>
                  <a:lnTo>
                    <a:pt x="6384" y="1706"/>
                  </a:lnTo>
                  <a:cubicBezTo>
                    <a:pt x="6566" y="1524"/>
                    <a:pt x="6749" y="1311"/>
                    <a:pt x="6840" y="1068"/>
                  </a:cubicBezTo>
                  <a:cubicBezTo>
                    <a:pt x="6931" y="794"/>
                    <a:pt x="6931" y="399"/>
                    <a:pt x="6688" y="187"/>
                  </a:cubicBezTo>
                  <a:cubicBezTo>
                    <a:pt x="6546" y="62"/>
                    <a:pt x="6363" y="0"/>
                    <a:pt x="617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29"/>
            <p:cNvSpPr/>
            <p:nvPr/>
          </p:nvSpPr>
          <p:spPr>
            <a:xfrm>
              <a:off x="1160550" y="3074400"/>
              <a:ext cx="165675" cy="92375"/>
            </a:xfrm>
            <a:custGeom>
              <a:rect b="b" l="l" r="r" t="t"/>
              <a:pathLst>
                <a:path extrusionOk="0" h="3695" w="6627">
                  <a:moveTo>
                    <a:pt x="6261" y="1"/>
                  </a:moveTo>
                  <a:cubicBezTo>
                    <a:pt x="6166" y="1"/>
                    <a:pt x="6065" y="39"/>
                    <a:pt x="5988" y="77"/>
                  </a:cubicBezTo>
                  <a:cubicBezTo>
                    <a:pt x="4859" y="743"/>
                    <a:pt x="4144" y="2070"/>
                    <a:pt x="4262" y="3376"/>
                  </a:cubicBezTo>
                  <a:lnTo>
                    <a:pt x="4262" y="3376"/>
                  </a:lnTo>
                  <a:cubicBezTo>
                    <a:pt x="4963" y="2474"/>
                    <a:pt x="5646" y="1552"/>
                    <a:pt x="6353" y="655"/>
                  </a:cubicBezTo>
                  <a:cubicBezTo>
                    <a:pt x="6474" y="473"/>
                    <a:pt x="6626" y="169"/>
                    <a:pt x="6414" y="47"/>
                  </a:cubicBezTo>
                  <a:cubicBezTo>
                    <a:pt x="6369" y="14"/>
                    <a:pt x="6316" y="1"/>
                    <a:pt x="6261" y="1"/>
                  </a:cubicBezTo>
                  <a:close/>
                  <a:moveTo>
                    <a:pt x="1530" y="2100"/>
                  </a:moveTo>
                  <a:cubicBezTo>
                    <a:pt x="1219" y="2100"/>
                    <a:pt x="908" y="2145"/>
                    <a:pt x="608" y="2236"/>
                  </a:cubicBezTo>
                  <a:cubicBezTo>
                    <a:pt x="334" y="2296"/>
                    <a:pt x="30" y="2479"/>
                    <a:pt x="0" y="2752"/>
                  </a:cubicBezTo>
                  <a:cubicBezTo>
                    <a:pt x="0" y="2965"/>
                    <a:pt x="152" y="3147"/>
                    <a:pt x="334" y="3239"/>
                  </a:cubicBezTo>
                  <a:cubicBezTo>
                    <a:pt x="517" y="3360"/>
                    <a:pt x="730" y="3360"/>
                    <a:pt x="942" y="3360"/>
                  </a:cubicBezTo>
                  <a:cubicBezTo>
                    <a:pt x="1951" y="3442"/>
                    <a:pt x="2936" y="3499"/>
                    <a:pt x="3940" y="3554"/>
                  </a:cubicBezTo>
                  <a:lnTo>
                    <a:pt x="3940" y="3554"/>
                  </a:lnTo>
                  <a:lnTo>
                    <a:pt x="3556" y="2813"/>
                  </a:lnTo>
                  <a:cubicBezTo>
                    <a:pt x="2981" y="2345"/>
                    <a:pt x="2257" y="2100"/>
                    <a:pt x="1530" y="2100"/>
                  </a:cubicBezTo>
                  <a:close/>
                  <a:moveTo>
                    <a:pt x="4262" y="3376"/>
                  </a:moveTo>
                  <a:cubicBezTo>
                    <a:pt x="4213" y="3439"/>
                    <a:pt x="4164" y="3501"/>
                    <a:pt x="4115" y="3564"/>
                  </a:cubicBezTo>
                  <a:lnTo>
                    <a:pt x="4115" y="3564"/>
                  </a:lnTo>
                  <a:cubicBezTo>
                    <a:pt x="4172" y="3567"/>
                    <a:pt x="4229" y="3570"/>
                    <a:pt x="4286" y="3573"/>
                  </a:cubicBezTo>
                  <a:cubicBezTo>
                    <a:pt x="4276" y="3507"/>
                    <a:pt x="4268" y="3442"/>
                    <a:pt x="4262" y="3376"/>
                  </a:cubicBezTo>
                  <a:close/>
                  <a:moveTo>
                    <a:pt x="3940" y="3554"/>
                  </a:moveTo>
                  <a:lnTo>
                    <a:pt x="4012" y="3695"/>
                  </a:lnTo>
                  <a:cubicBezTo>
                    <a:pt x="4047" y="3651"/>
                    <a:pt x="4081" y="3607"/>
                    <a:pt x="4115" y="3564"/>
                  </a:cubicBezTo>
                  <a:lnTo>
                    <a:pt x="4115" y="3564"/>
                  </a:lnTo>
                  <a:cubicBezTo>
                    <a:pt x="4057" y="3560"/>
                    <a:pt x="3998" y="3557"/>
                    <a:pt x="3940" y="3554"/>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9"/>
            <p:cNvSpPr/>
            <p:nvPr/>
          </p:nvSpPr>
          <p:spPr>
            <a:xfrm>
              <a:off x="1155225" y="3069450"/>
              <a:ext cx="174025" cy="101875"/>
            </a:xfrm>
            <a:custGeom>
              <a:rect b="b" l="l" r="r" t="t"/>
              <a:pathLst>
                <a:path extrusionOk="0" h="4075" w="6961">
                  <a:moveTo>
                    <a:pt x="6475" y="397"/>
                  </a:moveTo>
                  <a:cubicBezTo>
                    <a:pt x="6505" y="397"/>
                    <a:pt x="6535" y="397"/>
                    <a:pt x="6535" y="427"/>
                  </a:cubicBezTo>
                  <a:cubicBezTo>
                    <a:pt x="6535" y="488"/>
                    <a:pt x="6505" y="610"/>
                    <a:pt x="6414" y="731"/>
                  </a:cubicBezTo>
                  <a:lnTo>
                    <a:pt x="4651" y="3041"/>
                  </a:lnTo>
                  <a:cubicBezTo>
                    <a:pt x="4772" y="1978"/>
                    <a:pt x="5380" y="975"/>
                    <a:pt x="6292" y="458"/>
                  </a:cubicBezTo>
                  <a:cubicBezTo>
                    <a:pt x="6383" y="397"/>
                    <a:pt x="6444" y="397"/>
                    <a:pt x="6475" y="397"/>
                  </a:cubicBezTo>
                  <a:close/>
                  <a:moveTo>
                    <a:pt x="6492" y="0"/>
                  </a:moveTo>
                  <a:cubicBezTo>
                    <a:pt x="6374" y="0"/>
                    <a:pt x="6247" y="38"/>
                    <a:pt x="6110" y="123"/>
                  </a:cubicBezTo>
                  <a:cubicBezTo>
                    <a:pt x="4924" y="792"/>
                    <a:pt x="4195" y="2190"/>
                    <a:pt x="4256" y="3528"/>
                  </a:cubicBezTo>
                  <a:lnTo>
                    <a:pt x="4256" y="3558"/>
                  </a:lnTo>
                  <a:lnTo>
                    <a:pt x="1186" y="3376"/>
                  </a:lnTo>
                  <a:cubicBezTo>
                    <a:pt x="973" y="3376"/>
                    <a:pt x="791" y="3345"/>
                    <a:pt x="639" y="3285"/>
                  </a:cubicBezTo>
                  <a:cubicBezTo>
                    <a:pt x="517" y="3224"/>
                    <a:pt x="395" y="3102"/>
                    <a:pt x="426" y="2981"/>
                  </a:cubicBezTo>
                  <a:cubicBezTo>
                    <a:pt x="426" y="2768"/>
                    <a:pt x="760" y="2646"/>
                    <a:pt x="882" y="2616"/>
                  </a:cubicBezTo>
                  <a:cubicBezTo>
                    <a:pt x="1157" y="2524"/>
                    <a:pt x="1450" y="2479"/>
                    <a:pt x="1744" y="2479"/>
                  </a:cubicBezTo>
                  <a:cubicBezTo>
                    <a:pt x="2424" y="2479"/>
                    <a:pt x="3118" y="2718"/>
                    <a:pt x="3648" y="3163"/>
                  </a:cubicBezTo>
                  <a:cubicBezTo>
                    <a:pt x="3683" y="3186"/>
                    <a:pt x="3722" y="3196"/>
                    <a:pt x="3760" y="3196"/>
                  </a:cubicBezTo>
                  <a:cubicBezTo>
                    <a:pt x="3823" y="3196"/>
                    <a:pt x="3884" y="3170"/>
                    <a:pt x="3921" y="3133"/>
                  </a:cubicBezTo>
                  <a:cubicBezTo>
                    <a:pt x="3982" y="3041"/>
                    <a:pt x="3982" y="2920"/>
                    <a:pt x="3891" y="2859"/>
                  </a:cubicBezTo>
                  <a:cubicBezTo>
                    <a:pt x="3294" y="2369"/>
                    <a:pt x="2518" y="2103"/>
                    <a:pt x="1741" y="2103"/>
                  </a:cubicBezTo>
                  <a:cubicBezTo>
                    <a:pt x="1410" y="2103"/>
                    <a:pt x="1078" y="2151"/>
                    <a:pt x="760" y="2251"/>
                  </a:cubicBezTo>
                  <a:cubicBezTo>
                    <a:pt x="335" y="2373"/>
                    <a:pt x="61" y="2616"/>
                    <a:pt x="31" y="2950"/>
                  </a:cubicBezTo>
                  <a:cubicBezTo>
                    <a:pt x="0" y="3254"/>
                    <a:pt x="243" y="3497"/>
                    <a:pt x="456" y="3619"/>
                  </a:cubicBezTo>
                  <a:cubicBezTo>
                    <a:pt x="699" y="3741"/>
                    <a:pt x="943" y="3741"/>
                    <a:pt x="1155" y="3771"/>
                  </a:cubicBezTo>
                  <a:lnTo>
                    <a:pt x="4043" y="3953"/>
                  </a:lnTo>
                  <a:cubicBezTo>
                    <a:pt x="4073" y="3984"/>
                    <a:pt x="4104" y="4014"/>
                    <a:pt x="4134" y="4044"/>
                  </a:cubicBezTo>
                  <a:cubicBezTo>
                    <a:pt x="4165" y="4075"/>
                    <a:pt x="4195" y="4075"/>
                    <a:pt x="4225" y="4075"/>
                  </a:cubicBezTo>
                  <a:cubicBezTo>
                    <a:pt x="4286" y="4075"/>
                    <a:pt x="4347" y="4044"/>
                    <a:pt x="4377" y="4014"/>
                  </a:cubicBezTo>
                  <a:lnTo>
                    <a:pt x="4438" y="3953"/>
                  </a:lnTo>
                  <a:lnTo>
                    <a:pt x="4468" y="3953"/>
                  </a:lnTo>
                  <a:cubicBezTo>
                    <a:pt x="4485" y="3961"/>
                    <a:pt x="4501" y="3965"/>
                    <a:pt x="4517" y="3965"/>
                  </a:cubicBezTo>
                  <a:cubicBezTo>
                    <a:pt x="4560" y="3965"/>
                    <a:pt x="4598" y="3937"/>
                    <a:pt x="4620" y="3893"/>
                  </a:cubicBezTo>
                  <a:cubicBezTo>
                    <a:pt x="4651" y="3862"/>
                    <a:pt x="4681" y="3801"/>
                    <a:pt x="4681" y="3741"/>
                  </a:cubicBezTo>
                  <a:cubicBezTo>
                    <a:pt x="4681" y="3710"/>
                    <a:pt x="4651" y="3680"/>
                    <a:pt x="4651" y="3649"/>
                  </a:cubicBezTo>
                  <a:lnTo>
                    <a:pt x="6718" y="975"/>
                  </a:lnTo>
                  <a:cubicBezTo>
                    <a:pt x="6779" y="883"/>
                    <a:pt x="6961" y="610"/>
                    <a:pt x="6900" y="367"/>
                  </a:cubicBezTo>
                  <a:cubicBezTo>
                    <a:pt x="6900" y="245"/>
                    <a:pt x="6839" y="154"/>
                    <a:pt x="6748" y="63"/>
                  </a:cubicBezTo>
                  <a:cubicBezTo>
                    <a:pt x="6669" y="23"/>
                    <a:pt x="6583" y="0"/>
                    <a:pt x="649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29"/>
            <p:cNvSpPr/>
            <p:nvPr/>
          </p:nvSpPr>
          <p:spPr>
            <a:xfrm>
              <a:off x="1152950" y="2805975"/>
              <a:ext cx="114750" cy="62175"/>
            </a:xfrm>
            <a:custGeom>
              <a:rect b="b" l="l" r="r" t="t"/>
              <a:pathLst>
                <a:path extrusionOk="0" h="2487" w="4590">
                  <a:moveTo>
                    <a:pt x="4255" y="192"/>
                  </a:moveTo>
                  <a:cubicBezTo>
                    <a:pt x="4126" y="192"/>
                    <a:pt x="3983" y="245"/>
                    <a:pt x="3860" y="298"/>
                  </a:cubicBezTo>
                  <a:cubicBezTo>
                    <a:pt x="3052" y="702"/>
                    <a:pt x="2436" y="1489"/>
                    <a:pt x="2194" y="2348"/>
                  </a:cubicBezTo>
                  <a:lnTo>
                    <a:pt x="2194" y="2348"/>
                  </a:lnTo>
                  <a:lnTo>
                    <a:pt x="2219" y="2395"/>
                  </a:lnTo>
                  <a:cubicBezTo>
                    <a:pt x="2888" y="2000"/>
                    <a:pt x="3556" y="1544"/>
                    <a:pt x="4195" y="1057"/>
                  </a:cubicBezTo>
                  <a:cubicBezTo>
                    <a:pt x="4316" y="966"/>
                    <a:pt x="4438" y="875"/>
                    <a:pt x="4529" y="723"/>
                  </a:cubicBezTo>
                  <a:cubicBezTo>
                    <a:pt x="4590" y="602"/>
                    <a:pt x="4590" y="389"/>
                    <a:pt x="4499" y="298"/>
                  </a:cubicBezTo>
                  <a:cubicBezTo>
                    <a:pt x="4434" y="220"/>
                    <a:pt x="4348" y="192"/>
                    <a:pt x="4255" y="192"/>
                  </a:cubicBezTo>
                  <a:close/>
                  <a:moveTo>
                    <a:pt x="523" y="1"/>
                  </a:moveTo>
                  <a:cubicBezTo>
                    <a:pt x="381" y="1"/>
                    <a:pt x="234" y="63"/>
                    <a:pt x="122" y="176"/>
                  </a:cubicBezTo>
                  <a:cubicBezTo>
                    <a:pt x="0" y="328"/>
                    <a:pt x="31" y="571"/>
                    <a:pt x="122" y="753"/>
                  </a:cubicBezTo>
                  <a:cubicBezTo>
                    <a:pt x="213" y="936"/>
                    <a:pt x="395" y="1088"/>
                    <a:pt x="547" y="1209"/>
                  </a:cubicBezTo>
                  <a:cubicBezTo>
                    <a:pt x="1094" y="1635"/>
                    <a:pt x="1641" y="2061"/>
                    <a:pt x="2158" y="2486"/>
                  </a:cubicBezTo>
                  <a:cubicBezTo>
                    <a:pt x="2169" y="2440"/>
                    <a:pt x="2181" y="2394"/>
                    <a:pt x="2194" y="2348"/>
                  </a:cubicBezTo>
                  <a:lnTo>
                    <a:pt x="2194" y="2348"/>
                  </a:lnTo>
                  <a:lnTo>
                    <a:pt x="1976" y="1939"/>
                  </a:lnTo>
                  <a:cubicBezTo>
                    <a:pt x="1885" y="1361"/>
                    <a:pt x="1581" y="784"/>
                    <a:pt x="1155" y="358"/>
                  </a:cubicBezTo>
                  <a:cubicBezTo>
                    <a:pt x="1034" y="206"/>
                    <a:pt x="851" y="85"/>
                    <a:pt x="669" y="24"/>
                  </a:cubicBezTo>
                  <a:cubicBezTo>
                    <a:pt x="622" y="8"/>
                    <a:pt x="573" y="1"/>
                    <a:pt x="52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29"/>
            <p:cNvSpPr/>
            <p:nvPr/>
          </p:nvSpPr>
          <p:spPr>
            <a:xfrm>
              <a:off x="1147625" y="2801125"/>
              <a:ext cx="125400" cy="71575"/>
            </a:xfrm>
            <a:custGeom>
              <a:rect b="b" l="l" r="r" t="t"/>
              <a:pathLst>
                <a:path extrusionOk="0" h="2863" w="5016">
                  <a:moveTo>
                    <a:pt x="851" y="400"/>
                  </a:moveTo>
                  <a:cubicBezTo>
                    <a:pt x="973" y="431"/>
                    <a:pt x="1095" y="522"/>
                    <a:pt x="1247" y="674"/>
                  </a:cubicBezTo>
                  <a:cubicBezTo>
                    <a:pt x="1611" y="1069"/>
                    <a:pt x="1885" y="1586"/>
                    <a:pt x="2006" y="2133"/>
                  </a:cubicBezTo>
                  <a:lnTo>
                    <a:pt x="882" y="1251"/>
                  </a:lnTo>
                  <a:cubicBezTo>
                    <a:pt x="730" y="1130"/>
                    <a:pt x="578" y="1008"/>
                    <a:pt x="487" y="856"/>
                  </a:cubicBezTo>
                  <a:cubicBezTo>
                    <a:pt x="426" y="735"/>
                    <a:pt x="426" y="583"/>
                    <a:pt x="487" y="492"/>
                  </a:cubicBezTo>
                  <a:cubicBezTo>
                    <a:pt x="547" y="400"/>
                    <a:pt x="639" y="400"/>
                    <a:pt x="730" y="400"/>
                  </a:cubicBezTo>
                  <a:close/>
                  <a:moveTo>
                    <a:pt x="4469" y="583"/>
                  </a:moveTo>
                  <a:cubicBezTo>
                    <a:pt x="4499" y="583"/>
                    <a:pt x="4529" y="583"/>
                    <a:pt x="4560" y="613"/>
                  </a:cubicBezTo>
                  <a:cubicBezTo>
                    <a:pt x="4620" y="644"/>
                    <a:pt x="4620" y="765"/>
                    <a:pt x="4560" y="826"/>
                  </a:cubicBezTo>
                  <a:cubicBezTo>
                    <a:pt x="4499" y="947"/>
                    <a:pt x="4408" y="1008"/>
                    <a:pt x="4286" y="1099"/>
                  </a:cubicBezTo>
                  <a:cubicBezTo>
                    <a:pt x="3800" y="1495"/>
                    <a:pt x="3283" y="1829"/>
                    <a:pt x="2766" y="2163"/>
                  </a:cubicBezTo>
                  <a:cubicBezTo>
                    <a:pt x="3040" y="1525"/>
                    <a:pt x="3526" y="978"/>
                    <a:pt x="4165" y="674"/>
                  </a:cubicBezTo>
                  <a:cubicBezTo>
                    <a:pt x="4256" y="613"/>
                    <a:pt x="4377" y="583"/>
                    <a:pt x="4469" y="583"/>
                  </a:cubicBezTo>
                  <a:close/>
                  <a:moveTo>
                    <a:pt x="2310" y="2285"/>
                  </a:moveTo>
                  <a:cubicBezTo>
                    <a:pt x="2280" y="2315"/>
                    <a:pt x="2280" y="2346"/>
                    <a:pt x="2280" y="2346"/>
                  </a:cubicBezTo>
                  <a:lnTo>
                    <a:pt x="2219" y="2315"/>
                  </a:lnTo>
                  <a:cubicBezTo>
                    <a:pt x="2250" y="2315"/>
                    <a:pt x="2280" y="2315"/>
                    <a:pt x="2310" y="2285"/>
                  </a:cubicBezTo>
                  <a:close/>
                  <a:moveTo>
                    <a:pt x="725" y="0"/>
                  </a:moveTo>
                  <a:cubicBezTo>
                    <a:pt x="521" y="0"/>
                    <a:pt x="325" y="91"/>
                    <a:pt x="213" y="248"/>
                  </a:cubicBezTo>
                  <a:cubicBezTo>
                    <a:pt x="0" y="461"/>
                    <a:pt x="31" y="826"/>
                    <a:pt x="152" y="1039"/>
                  </a:cubicBezTo>
                  <a:cubicBezTo>
                    <a:pt x="274" y="1251"/>
                    <a:pt x="487" y="1403"/>
                    <a:pt x="639" y="1555"/>
                  </a:cubicBezTo>
                  <a:lnTo>
                    <a:pt x="2280" y="2832"/>
                  </a:lnTo>
                  <a:cubicBezTo>
                    <a:pt x="2310" y="2862"/>
                    <a:pt x="2341" y="2862"/>
                    <a:pt x="2371" y="2862"/>
                  </a:cubicBezTo>
                  <a:lnTo>
                    <a:pt x="2462" y="2862"/>
                  </a:lnTo>
                  <a:cubicBezTo>
                    <a:pt x="2523" y="2832"/>
                    <a:pt x="2554" y="2802"/>
                    <a:pt x="2584" y="2710"/>
                  </a:cubicBezTo>
                  <a:cubicBezTo>
                    <a:pt x="3253" y="2315"/>
                    <a:pt x="3921" y="1890"/>
                    <a:pt x="4529" y="1403"/>
                  </a:cubicBezTo>
                  <a:cubicBezTo>
                    <a:pt x="4681" y="1282"/>
                    <a:pt x="4803" y="1191"/>
                    <a:pt x="4894" y="1008"/>
                  </a:cubicBezTo>
                  <a:cubicBezTo>
                    <a:pt x="5016" y="796"/>
                    <a:pt x="4985" y="522"/>
                    <a:pt x="4833" y="340"/>
                  </a:cubicBezTo>
                  <a:cubicBezTo>
                    <a:pt x="4735" y="241"/>
                    <a:pt x="4600" y="187"/>
                    <a:pt x="4440" y="187"/>
                  </a:cubicBezTo>
                  <a:cubicBezTo>
                    <a:pt x="4304" y="187"/>
                    <a:pt x="4149" y="226"/>
                    <a:pt x="3982" y="309"/>
                  </a:cubicBezTo>
                  <a:cubicBezTo>
                    <a:pt x="3253" y="704"/>
                    <a:pt x="2675" y="1343"/>
                    <a:pt x="2371" y="2072"/>
                  </a:cubicBezTo>
                  <a:cubicBezTo>
                    <a:pt x="2250" y="1464"/>
                    <a:pt x="1946" y="856"/>
                    <a:pt x="1520" y="431"/>
                  </a:cubicBezTo>
                  <a:cubicBezTo>
                    <a:pt x="1368" y="279"/>
                    <a:pt x="1186" y="127"/>
                    <a:pt x="943" y="36"/>
                  </a:cubicBezTo>
                  <a:cubicBezTo>
                    <a:pt x="871" y="12"/>
                    <a:pt x="798" y="0"/>
                    <a:pt x="7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9"/>
            <p:cNvSpPr/>
            <p:nvPr/>
          </p:nvSpPr>
          <p:spPr>
            <a:xfrm>
              <a:off x="1175725" y="2705700"/>
              <a:ext cx="100350" cy="62900"/>
            </a:xfrm>
            <a:custGeom>
              <a:rect b="b" l="l" r="r" t="t"/>
              <a:pathLst>
                <a:path extrusionOk="0" h="2516" w="4014">
                  <a:moveTo>
                    <a:pt x="525" y="0"/>
                  </a:moveTo>
                  <a:cubicBezTo>
                    <a:pt x="365" y="0"/>
                    <a:pt x="192" y="74"/>
                    <a:pt x="123" y="236"/>
                  </a:cubicBezTo>
                  <a:cubicBezTo>
                    <a:pt x="1" y="479"/>
                    <a:pt x="244" y="783"/>
                    <a:pt x="457" y="995"/>
                  </a:cubicBezTo>
                  <a:cubicBezTo>
                    <a:pt x="854" y="1421"/>
                    <a:pt x="1198" y="1873"/>
                    <a:pt x="1489" y="2376"/>
                  </a:cubicBezTo>
                  <a:lnTo>
                    <a:pt x="1489" y="2376"/>
                  </a:lnTo>
                  <a:lnTo>
                    <a:pt x="1612" y="2090"/>
                  </a:lnTo>
                  <a:cubicBezTo>
                    <a:pt x="1673" y="1482"/>
                    <a:pt x="1521" y="904"/>
                    <a:pt x="1156" y="418"/>
                  </a:cubicBezTo>
                  <a:cubicBezTo>
                    <a:pt x="1034" y="236"/>
                    <a:pt x="882" y="84"/>
                    <a:pt x="670" y="23"/>
                  </a:cubicBezTo>
                  <a:cubicBezTo>
                    <a:pt x="625" y="8"/>
                    <a:pt x="576" y="0"/>
                    <a:pt x="525" y="0"/>
                  </a:cubicBezTo>
                  <a:close/>
                  <a:moveTo>
                    <a:pt x="3649" y="520"/>
                  </a:moveTo>
                  <a:cubicBezTo>
                    <a:pt x="3548" y="520"/>
                    <a:pt x="3442" y="551"/>
                    <a:pt x="3345" y="600"/>
                  </a:cubicBezTo>
                  <a:cubicBezTo>
                    <a:pt x="2497" y="903"/>
                    <a:pt x="1830" y="1628"/>
                    <a:pt x="1554" y="2475"/>
                  </a:cubicBezTo>
                  <a:lnTo>
                    <a:pt x="1554" y="2475"/>
                  </a:lnTo>
                  <a:cubicBezTo>
                    <a:pt x="2297" y="2230"/>
                    <a:pt x="2985" y="1851"/>
                    <a:pt x="3618" y="1391"/>
                  </a:cubicBezTo>
                  <a:cubicBezTo>
                    <a:pt x="3740" y="1299"/>
                    <a:pt x="3861" y="1208"/>
                    <a:pt x="3952" y="1056"/>
                  </a:cubicBezTo>
                  <a:cubicBezTo>
                    <a:pt x="4013" y="904"/>
                    <a:pt x="4013" y="722"/>
                    <a:pt x="3892" y="600"/>
                  </a:cubicBezTo>
                  <a:cubicBezTo>
                    <a:pt x="3821" y="544"/>
                    <a:pt x="3737" y="520"/>
                    <a:pt x="3649" y="520"/>
                  </a:cubicBezTo>
                  <a:close/>
                  <a:moveTo>
                    <a:pt x="1489" y="2376"/>
                  </a:moveTo>
                  <a:lnTo>
                    <a:pt x="1430" y="2515"/>
                  </a:lnTo>
                  <a:cubicBezTo>
                    <a:pt x="1469" y="2503"/>
                    <a:pt x="1508" y="2491"/>
                    <a:pt x="1547" y="2478"/>
                  </a:cubicBezTo>
                  <a:lnTo>
                    <a:pt x="1547" y="2478"/>
                  </a:lnTo>
                  <a:cubicBezTo>
                    <a:pt x="1549" y="2480"/>
                    <a:pt x="1550" y="2482"/>
                    <a:pt x="1551" y="2485"/>
                  </a:cubicBezTo>
                  <a:cubicBezTo>
                    <a:pt x="1552" y="2482"/>
                    <a:pt x="1553" y="2479"/>
                    <a:pt x="1554" y="2475"/>
                  </a:cubicBezTo>
                  <a:lnTo>
                    <a:pt x="1554" y="2475"/>
                  </a:lnTo>
                  <a:cubicBezTo>
                    <a:pt x="1552" y="2476"/>
                    <a:pt x="1550" y="2477"/>
                    <a:pt x="1547" y="2478"/>
                  </a:cubicBezTo>
                  <a:lnTo>
                    <a:pt x="1547" y="2478"/>
                  </a:lnTo>
                  <a:cubicBezTo>
                    <a:pt x="1528" y="2444"/>
                    <a:pt x="1509" y="2410"/>
                    <a:pt x="1489" y="2376"/>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29"/>
            <p:cNvSpPr/>
            <p:nvPr/>
          </p:nvSpPr>
          <p:spPr>
            <a:xfrm>
              <a:off x="1169650" y="2700850"/>
              <a:ext cx="111725" cy="73050"/>
            </a:xfrm>
            <a:custGeom>
              <a:rect b="b" l="l" r="r" t="t"/>
              <a:pathLst>
                <a:path extrusionOk="0" h="2922" w="4469">
                  <a:moveTo>
                    <a:pt x="791" y="369"/>
                  </a:moveTo>
                  <a:cubicBezTo>
                    <a:pt x="821" y="369"/>
                    <a:pt x="852" y="399"/>
                    <a:pt x="882" y="399"/>
                  </a:cubicBezTo>
                  <a:cubicBezTo>
                    <a:pt x="1004" y="430"/>
                    <a:pt x="1125" y="551"/>
                    <a:pt x="1247" y="734"/>
                  </a:cubicBezTo>
                  <a:cubicBezTo>
                    <a:pt x="1551" y="1129"/>
                    <a:pt x="1703" y="1615"/>
                    <a:pt x="1673" y="2132"/>
                  </a:cubicBezTo>
                  <a:cubicBezTo>
                    <a:pt x="1429" y="1737"/>
                    <a:pt x="1125" y="1372"/>
                    <a:pt x="821" y="1037"/>
                  </a:cubicBezTo>
                  <a:cubicBezTo>
                    <a:pt x="670" y="885"/>
                    <a:pt x="487" y="642"/>
                    <a:pt x="548" y="490"/>
                  </a:cubicBezTo>
                  <a:cubicBezTo>
                    <a:pt x="578" y="430"/>
                    <a:pt x="670" y="369"/>
                    <a:pt x="791" y="369"/>
                  </a:cubicBezTo>
                  <a:close/>
                  <a:moveTo>
                    <a:pt x="3891" y="916"/>
                  </a:moveTo>
                  <a:cubicBezTo>
                    <a:pt x="3952" y="916"/>
                    <a:pt x="3983" y="916"/>
                    <a:pt x="4013" y="946"/>
                  </a:cubicBezTo>
                  <a:cubicBezTo>
                    <a:pt x="4043" y="977"/>
                    <a:pt x="4043" y="1098"/>
                    <a:pt x="4013" y="1159"/>
                  </a:cubicBezTo>
                  <a:cubicBezTo>
                    <a:pt x="3952" y="1281"/>
                    <a:pt x="3861" y="1372"/>
                    <a:pt x="3739" y="1433"/>
                  </a:cubicBezTo>
                  <a:cubicBezTo>
                    <a:pt x="3223" y="1797"/>
                    <a:pt x="2706" y="2101"/>
                    <a:pt x="2129" y="2344"/>
                  </a:cubicBezTo>
                  <a:cubicBezTo>
                    <a:pt x="2463" y="1706"/>
                    <a:pt x="2980" y="1220"/>
                    <a:pt x="3648" y="977"/>
                  </a:cubicBezTo>
                  <a:cubicBezTo>
                    <a:pt x="3739" y="916"/>
                    <a:pt x="3831" y="916"/>
                    <a:pt x="3891" y="916"/>
                  </a:cubicBezTo>
                  <a:close/>
                  <a:moveTo>
                    <a:pt x="761" y="1"/>
                  </a:moveTo>
                  <a:cubicBezTo>
                    <a:pt x="536" y="1"/>
                    <a:pt x="305" y="109"/>
                    <a:pt x="214" y="338"/>
                  </a:cubicBezTo>
                  <a:cubicBezTo>
                    <a:pt x="1" y="734"/>
                    <a:pt x="396" y="1129"/>
                    <a:pt x="548" y="1311"/>
                  </a:cubicBezTo>
                  <a:cubicBezTo>
                    <a:pt x="913" y="1706"/>
                    <a:pt x="1247" y="2132"/>
                    <a:pt x="1521" y="2618"/>
                  </a:cubicBezTo>
                  <a:cubicBezTo>
                    <a:pt x="1490" y="2648"/>
                    <a:pt x="1490" y="2709"/>
                    <a:pt x="1521" y="2770"/>
                  </a:cubicBezTo>
                  <a:cubicBezTo>
                    <a:pt x="1521" y="2861"/>
                    <a:pt x="1612" y="2922"/>
                    <a:pt x="1673" y="2922"/>
                  </a:cubicBezTo>
                  <a:cubicBezTo>
                    <a:pt x="1703" y="2922"/>
                    <a:pt x="1733" y="2892"/>
                    <a:pt x="1764" y="2892"/>
                  </a:cubicBezTo>
                  <a:cubicBezTo>
                    <a:pt x="2524" y="2618"/>
                    <a:pt x="3284" y="2253"/>
                    <a:pt x="3952" y="1767"/>
                  </a:cubicBezTo>
                  <a:cubicBezTo>
                    <a:pt x="4104" y="1645"/>
                    <a:pt x="4256" y="1524"/>
                    <a:pt x="4347" y="1341"/>
                  </a:cubicBezTo>
                  <a:cubicBezTo>
                    <a:pt x="4469" y="1098"/>
                    <a:pt x="4439" y="825"/>
                    <a:pt x="4256" y="673"/>
                  </a:cubicBezTo>
                  <a:cubicBezTo>
                    <a:pt x="4180" y="597"/>
                    <a:pt x="4068" y="532"/>
                    <a:pt x="3898" y="532"/>
                  </a:cubicBezTo>
                  <a:cubicBezTo>
                    <a:pt x="3796" y="532"/>
                    <a:pt x="3674" y="555"/>
                    <a:pt x="3527" y="612"/>
                  </a:cubicBezTo>
                  <a:cubicBezTo>
                    <a:pt x="2919" y="825"/>
                    <a:pt x="2402" y="1250"/>
                    <a:pt x="2037" y="1767"/>
                  </a:cubicBezTo>
                  <a:cubicBezTo>
                    <a:pt x="2007" y="1311"/>
                    <a:pt x="1825" y="855"/>
                    <a:pt x="1581" y="490"/>
                  </a:cubicBezTo>
                  <a:cubicBezTo>
                    <a:pt x="1399" y="247"/>
                    <a:pt x="1186" y="95"/>
                    <a:pt x="973" y="34"/>
                  </a:cubicBezTo>
                  <a:cubicBezTo>
                    <a:pt x="906" y="12"/>
                    <a:pt x="834" y="1"/>
                    <a:pt x="7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29"/>
            <p:cNvSpPr/>
            <p:nvPr/>
          </p:nvSpPr>
          <p:spPr>
            <a:xfrm>
              <a:off x="1209175" y="2634350"/>
              <a:ext cx="57775" cy="97775"/>
            </a:xfrm>
            <a:custGeom>
              <a:rect b="b" l="l" r="r" t="t"/>
              <a:pathLst>
                <a:path extrusionOk="0" h="3911" w="2311">
                  <a:moveTo>
                    <a:pt x="1513" y="1"/>
                  </a:moveTo>
                  <a:cubicBezTo>
                    <a:pt x="1274" y="1"/>
                    <a:pt x="1044" y="88"/>
                    <a:pt x="851" y="232"/>
                  </a:cubicBezTo>
                  <a:cubicBezTo>
                    <a:pt x="639" y="445"/>
                    <a:pt x="456" y="688"/>
                    <a:pt x="335" y="962"/>
                  </a:cubicBezTo>
                  <a:cubicBezTo>
                    <a:pt x="0" y="1752"/>
                    <a:pt x="31" y="2694"/>
                    <a:pt x="426" y="3485"/>
                  </a:cubicBezTo>
                  <a:lnTo>
                    <a:pt x="487" y="3910"/>
                  </a:lnTo>
                  <a:cubicBezTo>
                    <a:pt x="487" y="3120"/>
                    <a:pt x="851" y="2330"/>
                    <a:pt x="1459" y="1783"/>
                  </a:cubicBezTo>
                  <a:cubicBezTo>
                    <a:pt x="1642" y="1631"/>
                    <a:pt x="1855" y="1479"/>
                    <a:pt x="2007" y="1296"/>
                  </a:cubicBezTo>
                  <a:cubicBezTo>
                    <a:pt x="2189" y="1114"/>
                    <a:pt x="2310" y="871"/>
                    <a:pt x="2280" y="628"/>
                  </a:cubicBezTo>
                  <a:cubicBezTo>
                    <a:pt x="2250" y="324"/>
                    <a:pt x="1976" y="80"/>
                    <a:pt x="1703" y="20"/>
                  </a:cubicBezTo>
                  <a:cubicBezTo>
                    <a:pt x="1639" y="7"/>
                    <a:pt x="1576" y="1"/>
                    <a:pt x="151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9"/>
            <p:cNvSpPr/>
            <p:nvPr/>
          </p:nvSpPr>
          <p:spPr>
            <a:xfrm>
              <a:off x="1204625" y="2629800"/>
              <a:ext cx="66875" cy="107625"/>
            </a:xfrm>
            <a:custGeom>
              <a:rect b="b" l="l" r="r" t="t"/>
              <a:pathLst>
                <a:path extrusionOk="0" h="4305" w="2675">
                  <a:moveTo>
                    <a:pt x="1854" y="384"/>
                  </a:moveTo>
                  <a:cubicBezTo>
                    <a:pt x="2067" y="445"/>
                    <a:pt x="2249" y="627"/>
                    <a:pt x="2280" y="840"/>
                  </a:cubicBezTo>
                  <a:cubicBezTo>
                    <a:pt x="2280" y="1053"/>
                    <a:pt x="2158" y="1235"/>
                    <a:pt x="2067" y="1357"/>
                  </a:cubicBezTo>
                  <a:cubicBezTo>
                    <a:pt x="1945" y="1448"/>
                    <a:pt x="1854" y="1539"/>
                    <a:pt x="1733" y="1661"/>
                  </a:cubicBezTo>
                  <a:cubicBezTo>
                    <a:pt x="1641" y="1721"/>
                    <a:pt x="1581" y="1752"/>
                    <a:pt x="1520" y="1813"/>
                  </a:cubicBezTo>
                  <a:cubicBezTo>
                    <a:pt x="1094" y="2208"/>
                    <a:pt x="790" y="2694"/>
                    <a:pt x="608" y="3211"/>
                  </a:cubicBezTo>
                  <a:cubicBezTo>
                    <a:pt x="395" y="2572"/>
                    <a:pt x="426" y="1843"/>
                    <a:pt x="699" y="1235"/>
                  </a:cubicBezTo>
                  <a:cubicBezTo>
                    <a:pt x="821" y="931"/>
                    <a:pt x="973" y="718"/>
                    <a:pt x="1155" y="566"/>
                  </a:cubicBezTo>
                  <a:cubicBezTo>
                    <a:pt x="1337" y="445"/>
                    <a:pt x="1520" y="384"/>
                    <a:pt x="1702" y="384"/>
                  </a:cubicBezTo>
                  <a:close/>
                  <a:moveTo>
                    <a:pt x="1711" y="1"/>
                  </a:moveTo>
                  <a:cubicBezTo>
                    <a:pt x="1437" y="1"/>
                    <a:pt x="1155" y="98"/>
                    <a:pt x="912" y="293"/>
                  </a:cubicBezTo>
                  <a:cubicBezTo>
                    <a:pt x="699" y="475"/>
                    <a:pt x="486" y="749"/>
                    <a:pt x="365" y="1083"/>
                  </a:cubicBezTo>
                  <a:cubicBezTo>
                    <a:pt x="0" y="1934"/>
                    <a:pt x="30" y="2907"/>
                    <a:pt x="426" y="3758"/>
                  </a:cubicBezTo>
                  <a:cubicBezTo>
                    <a:pt x="456" y="3788"/>
                    <a:pt x="456" y="3788"/>
                    <a:pt x="486" y="3819"/>
                  </a:cubicBezTo>
                  <a:cubicBezTo>
                    <a:pt x="486" y="3910"/>
                    <a:pt x="486" y="4001"/>
                    <a:pt x="486" y="4092"/>
                  </a:cubicBezTo>
                  <a:cubicBezTo>
                    <a:pt x="486" y="4214"/>
                    <a:pt x="547" y="4305"/>
                    <a:pt x="669" y="4305"/>
                  </a:cubicBezTo>
                  <a:cubicBezTo>
                    <a:pt x="760" y="4305"/>
                    <a:pt x="851" y="4214"/>
                    <a:pt x="851" y="4092"/>
                  </a:cubicBezTo>
                  <a:cubicBezTo>
                    <a:pt x="851" y="3363"/>
                    <a:pt x="1216" y="2603"/>
                    <a:pt x="1763" y="2117"/>
                  </a:cubicBezTo>
                  <a:cubicBezTo>
                    <a:pt x="1824" y="2056"/>
                    <a:pt x="1885" y="1995"/>
                    <a:pt x="1945" y="1934"/>
                  </a:cubicBezTo>
                  <a:cubicBezTo>
                    <a:pt x="2097" y="1843"/>
                    <a:pt x="2219" y="1721"/>
                    <a:pt x="2340" y="1600"/>
                  </a:cubicBezTo>
                  <a:cubicBezTo>
                    <a:pt x="2553" y="1357"/>
                    <a:pt x="2675" y="1053"/>
                    <a:pt x="2644" y="779"/>
                  </a:cubicBezTo>
                  <a:cubicBezTo>
                    <a:pt x="2614" y="414"/>
                    <a:pt x="2310" y="110"/>
                    <a:pt x="1915" y="19"/>
                  </a:cubicBezTo>
                  <a:cubicBezTo>
                    <a:pt x="1848" y="7"/>
                    <a:pt x="1780" y="1"/>
                    <a:pt x="171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29"/>
            <p:cNvSpPr/>
            <p:nvPr/>
          </p:nvSpPr>
          <p:spPr>
            <a:xfrm>
              <a:off x="1468300" y="2896900"/>
              <a:ext cx="415675" cy="873975"/>
            </a:xfrm>
            <a:custGeom>
              <a:rect b="b" l="l" r="r" t="t"/>
              <a:pathLst>
                <a:path extrusionOk="0" h="34959" w="16627">
                  <a:moveTo>
                    <a:pt x="16199" y="0"/>
                  </a:moveTo>
                  <a:cubicBezTo>
                    <a:pt x="16074" y="0"/>
                    <a:pt x="15955" y="60"/>
                    <a:pt x="15897" y="156"/>
                  </a:cubicBezTo>
                  <a:lnTo>
                    <a:pt x="11976" y="5840"/>
                  </a:lnTo>
                  <a:cubicBezTo>
                    <a:pt x="10122" y="8545"/>
                    <a:pt x="8207" y="11342"/>
                    <a:pt x="6627" y="14320"/>
                  </a:cubicBezTo>
                  <a:cubicBezTo>
                    <a:pt x="3131" y="20855"/>
                    <a:pt x="1338" y="28181"/>
                    <a:pt x="61" y="34503"/>
                  </a:cubicBezTo>
                  <a:cubicBezTo>
                    <a:pt x="0" y="34716"/>
                    <a:pt x="152" y="34898"/>
                    <a:pt x="335" y="34959"/>
                  </a:cubicBezTo>
                  <a:lnTo>
                    <a:pt x="426" y="34959"/>
                  </a:lnTo>
                  <a:cubicBezTo>
                    <a:pt x="608" y="34959"/>
                    <a:pt x="760" y="34837"/>
                    <a:pt x="791" y="34655"/>
                  </a:cubicBezTo>
                  <a:cubicBezTo>
                    <a:pt x="2067" y="28394"/>
                    <a:pt x="3861" y="21129"/>
                    <a:pt x="7295" y="14655"/>
                  </a:cubicBezTo>
                  <a:cubicBezTo>
                    <a:pt x="8845" y="11737"/>
                    <a:pt x="10760" y="8971"/>
                    <a:pt x="12615" y="6266"/>
                  </a:cubicBezTo>
                  <a:lnTo>
                    <a:pt x="16505" y="612"/>
                  </a:lnTo>
                  <a:cubicBezTo>
                    <a:pt x="16627" y="430"/>
                    <a:pt x="16596" y="186"/>
                    <a:pt x="16414" y="65"/>
                  </a:cubicBezTo>
                  <a:cubicBezTo>
                    <a:pt x="16347" y="20"/>
                    <a:pt x="16272" y="0"/>
                    <a:pt x="1619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29"/>
            <p:cNvSpPr/>
            <p:nvPr/>
          </p:nvSpPr>
          <p:spPr>
            <a:xfrm>
              <a:off x="1562525" y="3225950"/>
              <a:ext cx="141350" cy="187800"/>
            </a:xfrm>
            <a:custGeom>
              <a:rect b="b" l="l" r="r" t="t"/>
              <a:pathLst>
                <a:path extrusionOk="0" h="7512" w="5654">
                  <a:moveTo>
                    <a:pt x="1155" y="0"/>
                  </a:moveTo>
                  <a:cubicBezTo>
                    <a:pt x="926" y="0"/>
                    <a:pt x="678" y="184"/>
                    <a:pt x="517" y="368"/>
                  </a:cubicBezTo>
                  <a:cubicBezTo>
                    <a:pt x="31" y="1037"/>
                    <a:pt x="0" y="1949"/>
                    <a:pt x="0" y="2769"/>
                  </a:cubicBezTo>
                  <a:cubicBezTo>
                    <a:pt x="0" y="4275"/>
                    <a:pt x="86" y="5809"/>
                    <a:pt x="203" y="7316"/>
                  </a:cubicBezTo>
                  <a:lnTo>
                    <a:pt x="203" y="7316"/>
                  </a:lnTo>
                  <a:lnTo>
                    <a:pt x="791" y="5900"/>
                  </a:lnTo>
                  <a:cubicBezTo>
                    <a:pt x="1490" y="4289"/>
                    <a:pt x="1763" y="2465"/>
                    <a:pt x="1642" y="702"/>
                  </a:cubicBezTo>
                  <a:cubicBezTo>
                    <a:pt x="1611" y="459"/>
                    <a:pt x="1581" y="186"/>
                    <a:pt x="1368" y="64"/>
                  </a:cubicBezTo>
                  <a:cubicBezTo>
                    <a:pt x="1301" y="20"/>
                    <a:pt x="1229" y="0"/>
                    <a:pt x="1155" y="0"/>
                  </a:cubicBezTo>
                  <a:close/>
                  <a:moveTo>
                    <a:pt x="4803" y="3499"/>
                  </a:moveTo>
                  <a:cubicBezTo>
                    <a:pt x="4499" y="3499"/>
                    <a:pt x="4225" y="3651"/>
                    <a:pt x="3982" y="3772"/>
                  </a:cubicBezTo>
                  <a:cubicBezTo>
                    <a:pt x="2402" y="4623"/>
                    <a:pt x="1095" y="5930"/>
                    <a:pt x="213" y="7450"/>
                  </a:cubicBezTo>
                  <a:cubicBezTo>
                    <a:pt x="210" y="7406"/>
                    <a:pt x="206" y="7361"/>
                    <a:pt x="203" y="7316"/>
                  </a:cubicBezTo>
                  <a:lnTo>
                    <a:pt x="203" y="7316"/>
                  </a:lnTo>
                  <a:lnTo>
                    <a:pt x="122" y="7511"/>
                  </a:lnTo>
                  <a:cubicBezTo>
                    <a:pt x="1642" y="6690"/>
                    <a:pt x="3162" y="5870"/>
                    <a:pt x="4712" y="5079"/>
                  </a:cubicBezTo>
                  <a:cubicBezTo>
                    <a:pt x="5137" y="4836"/>
                    <a:pt x="5654" y="4411"/>
                    <a:pt x="5502" y="3924"/>
                  </a:cubicBezTo>
                  <a:cubicBezTo>
                    <a:pt x="5411" y="3651"/>
                    <a:pt x="5107" y="3499"/>
                    <a:pt x="4803" y="3499"/>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9"/>
            <p:cNvSpPr/>
            <p:nvPr/>
          </p:nvSpPr>
          <p:spPr>
            <a:xfrm>
              <a:off x="1557975" y="3221300"/>
              <a:ext cx="150475" cy="197000"/>
            </a:xfrm>
            <a:custGeom>
              <a:rect b="b" l="l" r="r" t="t"/>
              <a:pathLst>
                <a:path extrusionOk="0" h="7880" w="6019">
                  <a:moveTo>
                    <a:pt x="4985" y="3898"/>
                  </a:moveTo>
                  <a:cubicBezTo>
                    <a:pt x="5198" y="3898"/>
                    <a:pt x="5441" y="3989"/>
                    <a:pt x="5502" y="4171"/>
                  </a:cubicBezTo>
                  <a:cubicBezTo>
                    <a:pt x="5654" y="4597"/>
                    <a:pt x="4985" y="4961"/>
                    <a:pt x="4803" y="5083"/>
                  </a:cubicBezTo>
                  <a:lnTo>
                    <a:pt x="942" y="7150"/>
                  </a:lnTo>
                  <a:cubicBezTo>
                    <a:pt x="1763" y="5904"/>
                    <a:pt x="2918" y="4840"/>
                    <a:pt x="4225" y="4141"/>
                  </a:cubicBezTo>
                  <a:cubicBezTo>
                    <a:pt x="4468" y="4019"/>
                    <a:pt x="4711" y="3898"/>
                    <a:pt x="4985" y="3898"/>
                  </a:cubicBezTo>
                  <a:close/>
                  <a:moveTo>
                    <a:pt x="1320" y="0"/>
                  </a:moveTo>
                  <a:cubicBezTo>
                    <a:pt x="1036" y="0"/>
                    <a:pt x="744" y="200"/>
                    <a:pt x="547" y="463"/>
                  </a:cubicBezTo>
                  <a:cubicBezTo>
                    <a:pt x="30" y="1162"/>
                    <a:pt x="0" y="2074"/>
                    <a:pt x="0" y="2955"/>
                  </a:cubicBezTo>
                  <a:cubicBezTo>
                    <a:pt x="0" y="4475"/>
                    <a:pt x="61" y="6025"/>
                    <a:pt x="213" y="7545"/>
                  </a:cubicBezTo>
                  <a:cubicBezTo>
                    <a:pt x="122" y="7575"/>
                    <a:pt x="91" y="7697"/>
                    <a:pt x="122" y="7788"/>
                  </a:cubicBezTo>
                  <a:cubicBezTo>
                    <a:pt x="152" y="7849"/>
                    <a:pt x="243" y="7879"/>
                    <a:pt x="304" y="7879"/>
                  </a:cubicBezTo>
                  <a:cubicBezTo>
                    <a:pt x="334" y="7879"/>
                    <a:pt x="365" y="7879"/>
                    <a:pt x="395" y="7849"/>
                  </a:cubicBezTo>
                  <a:lnTo>
                    <a:pt x="456" y="7819"/>
                  </a:lnTo>
                  <a:cubicBezTo>
                    <a:pt x="486" y="7819"/>
                    <a:pt x="517" y="7819"/>
                    <a:pt x="517" y="7788"/>
                  </a:cubicBezTo>
                  <a:lnTo>
                    <a:pt x="4985" y="5417"/>
                  </a:lnTo>
                  <a:cubicBezTo>
                    <a:pt x="5714" y="5022"/>
                    <a:pt x="6018" y="4536"/>
                    <a:pt x="5866" y="4050"/>
                  </a:cubicBezTo>
                  <a:cubicBezTo>
                    <a:pt x="5745" y="3746"/>
                    <a:pt x="5410" y="3502"/>
                    <a:pt x="4985" y="3502"/>
                  </a:cubicBezTo>
                  <a:cubicBezTo>
                    <a:pt x="4651" y="3502"/>
                    <a:pt x="4347" y="3654"/>
                    <a:pt x="4073" y="3806"/>
                  </a:cubicBezTo>
                  <a:cubicBezTo>
                    <a:pt x="2644" y="4566"/>
                    <a:pt x="1429" y="5691"/>
                    <a:pt x="547" y="7059"/>
                  </a:cubicBezTo>
                  <a:cubicBezTo>
                    <a:pt x="426" y="5691"/>
                    <a:pt x="365" y="4323"/>
                    <a:pt x="365" y="2955"/>
                  </a:cubicBezTo>
                  <a:cubicBezTo>
                    <a:pt x="365" y="2135"/>
                    <a:pt x="395" y="1284"/>
                    <a:pt x="851" y="676"/>
                  </a:cubicBezTo>
                  <a:cubicBezTo>
                    <a:pt x="996" y="506"/>
                    <a:pt x="1180" y="375"/>
                    <a:pt x="1341" y="375"/>
                  </a:cubicBezTo>
                  <a:cubicBezTo>
                    <a:pt x="1382" y="375"/>
                    <a:pt x="1422" y="384"/>
                    <a:pt x="1459" y="402"/>
                  </a:cubicBezTo>
                  <a:cubicBezTo>
                    <a:pt x="1581" y="493"/>
                    <a:pt x="1611" y="706"/>
                    <a:pt x="1641" y="888"/>
                  </a:cubicBezTo>
                  <a:cubicBezTo>
                    <a:pt x="1763" y="2651"/>
                    <a:pt x="1489" y="4414"/>
                    <a:pt x="821" y="6025"/>
                  </a:cubicBezTo>
                  <a:cubicBezTo>
                    <a:pt x="760" y="6116"/>
                    <a:pt x="821" y="6238"/>
                    <a:pt x="912" y="6268"/>
                  </a:cubicBezTo>
                  <a:cubicBezTo>
                    <a:pt x="935" y="6276"/>
                    <a:pt x="959" y="6280"/>
                    <a:pt x="984" y="6280"/>
                  </a:cubicBezTo>
                  <a:cubicBezTo>
                    <a:pt x="1058" y="6280"/>
                    <a:pt x="1132" y="6246"/>
                    <a:pt x="1155" y="6177"/>
                  </a:cubicBezTo>
                  <a:cubicBezTo>
                    <a:pt x="1854" y="4506"/>
                    <a:pt x="2158" y="2682"/>
                    <a:pt x="2006" y="888"/>
                  </a:cubicBezTo>
                  <a:cubicBezTo>
                    <a:pt x="2006" y="585"/>
                    <a:pt x="1945" y="250"/>
                    <a:pt x="1641" y="98"/>
                  </a:cubicBezTo>
                  <a:cubicBezTo>
                    <a:pt x="1540" y="30"/>
                    <a:pt x="1431" y="0"/>
                    <a:pt x="132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29"/>
            <p:cNvSpPr/>
            <p:nvPr/>
          </p:nvSpPr>
          <p:spPr>
            <a:xfrm>
              <a:off x="1642300" y="3097000"/>
              <a:ext cx="130725" cy="150325"/>
            </a:xfrm>
            <a:custGeom>
              <a:rect b="b" l="l" r="r" t="t"/>
              <a:pathLst>
                <a:path extrusionOk="0" h="6013" w="5229">
                  <a:moveTo>
                    <a:pt x="4581" y="3184"/>
                  </a:moveTo>
                  <a:cubicBezTo>
                    <a:pt x="4472" y="3184"/>
                    <a:pt x="4360" y="3197"/>
                    <a:pt x="4256" y="3216"/>
                  </a:cubicBezTo>
                  <a:cubicBezTo>
                    <a:pt x="2724" y="3556"/>
                    <a:pt x="1431" y="4559"/>
                    <a:pt x="400" y="5753"/>
                  </a:cubicBezTo>
                  <a:lnTo>
                    <a:pt x="400" y="5753"/>
                  </a:lnTo>
                  <a:cubicBezTo>
                    <a:pt x="1944" y="5606"/>
                    <a:pt x="3067" y="5074"/>
                    <a:pt x="4500" y="4401"/>
                  </a:cubicBezTo>
                  <a:cubicBezTo>
                    <a:pt x="4712" y="4310"/>
                    <a:pt x="4895" y="4189"/>
                    <a:pt x="5047" y="4037"/>
                  </a:cubicBezTo>
                  <a:cubicBezTo>
                    <a:pt x="5168" y="3885"/>
                    <a:pt x="5229" y="3642"/>
                    <a:pt x="5138" y="3459"/>
                  </a:cubicBezTo>
                  <a:cubicBezTo>
                    <a:pt x="5054" y="3249"/>
                    <a:pt x="4825" y="3184"/>
                    <a:pt x="4581" y="3184"/>
                  </a:cubicBezTo>
                  <a:close/>
                  <a:moveTo>
                    <a:pt x="1142" y="1"/>
                  </a:moveTo>
                  <a:cubicBezTo>
                    <a:pt x="881" y="1"/>
                    <a:pt x="612" y="164"/>
                    <a:pt x="487" y="389"/>
                  </a:cubicBezTo>
                  <a:cubicBezTo>
                    <a:pt x="305" y="693"/>
                    <a:pt x="275" y="1028"/>
                    <a:pt x="244" y="1362"/>
                  </a:cubicBezTo>
                  <a:cubicBezTo>
                    <a:pt x="92" y="2973"/>
                    <a:pt x="1" y="4401"/>
                    <a:pt x="183" y="6012"/>
                  </a:cubicBezTo>
                  <a:cubicBezTo>
                    <a:pt x="254" y="5925"/>
                    <a:pt x="327" y="5839"/>
                    <a:pt x="400" y="5753"/>
                  </a:cubicBezTo>
                  <a:lnTo>
                    <a:pt x="400" y="5753"/>
                  </a:lnTo>
                  <a:cubicBezTo>
                    <a:pt x="339" y="5759"/>
                    <a:pt x="277" y="5765"/>
                    <a:pt x="214" y="5769"/>
                  </a:cubicBezTo>
                  <a:lnTo>
                    <a:pt x="518" y="5070"/>
                  </a:lnTo>
                  <a:cubicBezTo>
                    <a:pt x="1308" y="4037"/>
                    <a:pt x="1521" y="2699"/>
                    <a:pt x="1733" y="1423"/>
                  </a:cubicBezTo>
                  <a:cubicBezTo>
                    <a:pt x="1794" y="1149"/>
                    <a:pt x="1825" y="876"/>
                    <a:pt x="1794" y="632"/>
                  </a:cubicBezTo>
                  <a:cubicBezTo>
                    <a:pt x="1733" y="359"/>
                    <a:pt x="1551" y="116"/>
                    <a:pt x="1308" y="25"/>
                  </a:cubicBezTo>
                  <a:cubicBezTo>
                    <a:pt x="1254" y="8"/>
                    <a:pt x="1198" y="1"/>
                    <a:pt x="114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29"/>
            <p:cNvSpPr/>
            <p:nvPr/>
          </p:nvSpPr>
          <p:spPr>
            <a:xfrm>
              <a:off x="1637750" y="3092250"/>
              <a:ext cx="140600" cy="159625"/>
            </a:xfrm>
            <a:custGeom>
              <a:rect b="b" l="l" r="r" t="t"/>
              <a:pathLst>
                <a:path extrusionOk="0" h="6385" w="5624">
                  <a:moveTo>
                    <a:pt x="4742" y="3558"/>
                  </a:moveTo>
                  <a:cubicBezTo>
                    <a:pt x="4925" y="3558"/>
                    <a:pt x="5107" y="3619"/>
                    <a:pt x="5168" y="3740"/>
                  </a:cubicBezTo>
                  <a:cubicBezTo>
                    <a:pt x="5229" y="3862"/>
                    <a:pt x="5168" y="4014"/>
                    <a:pt x="5077" y="4105"/>
                  </a:cubicBezTo>
                  <a:cubicBezTo>
                    <a:pt x="4955" y="4227"/>
                    <a:pt x="4803" y="4318"/>
                    <a:pt x="4621" y="4409"/>
                  </a:cubicBezTo>
                  <a:lnTo>
                    <a:pt x="4530" y="4439"/>
                  </a:lnTo>
                  <a:cubicBezTo>
                    <a:pt x="3314" y="5017"/>
                    <a:pt x="2311" y="5503"/>
                    <a:pt x="1064" y="5686"/>
                  </a:cubicBezTo>
                  <a:cubicBezTo>
                    <a:pt x="2159" y="4531"/>
                    <a:pt x="3283" y="3862"/>
                    <a:pt x="4469" y="3588"/>
                  </a:cubicBezTo>
                  <a:cubicBezTo>
                    <a:pt x="4560" y="3558"/>
                    <a:pt x="4651" y="3558"/>
                    <a:pt x="4742" y="3558"/>
                  </a:cubicBezTo>
                  <a:close/>
                  <a:moveTo>
                    <a:pt x="1329" y="383"/>
                  </a:moveTo>
                  <a:cubicBezTo>
                    <a:pt x="1364" y="383"/>
                    <a:pt x="1397" y="388"/>
                    <a:pt x="1429" y="397"/>
                  </a:cubicBezTo>
                  <a:cubicBezTo>
                    <a:pt x="1612" y="458"/>
                    <a:pt x="1733" y="640"/>
                    <a:pt x="1764" y="853"/>
                  </a:cubicBezTo>
                  <a:cubicBezTo>
                    <a:pt x="1824" y="1066"/>
                    <a:pt x="1764" y="1339"/>
                    <a:pt x="1733" y="1582"/>
                  </a:cubicBezTo>
                  <a:cubicBezTo>
                    <a:pt x="1551" y="2768"/>
                    <a:pt x="1308" y="4105"/>
                    <a:pt x="548" y="5139"/>
                  </a:cubicBezTo>
                  <a:cubicBezTo>
                    <a:pt x="487" y="5230"/>
                    <a:pt x="487" y="5351"/>
                    <a:pt x="578" y="5412"/>
                  </a:cubicBezTo>
                  <a:cubicBezTo>
                    <a:pt x="613" y="5435"/>
                    <a:pt x="652" y="5445"/>
                    <a:pt x="691" y="5445"/>
                  </a:cubicBezTo>
                  <a:cubicBezTo>
                    <a:pt x="744" y="5445"/>
                    <a:pt x="795" y="5427"/>
                    <a:pt x="833" y="5398"/>
                  </a:cubicBezTo>
                  <a:lnTo>
                    <a:pt x="833" y="5398"/>
                  </a:lnTo>
                  <a:cubicBezTo>
                    <a:pt x="727" y="5510"/>
                    <a:pt x="622" y="5626"/>
                    <a:pt x="517" y="5747"/>
                  </a:cubicBezTo>
                  <a:cubicBezTo>
                    <a:pt x="396" y="4348"/>
                    <a:pt x="487" y="3102"/>
                    <a:pt x="608" y="1552"/>
                  </a:cubicBezTo>
                  <a:cubicBezTo>
                    <a:pt x="639" y="1248"/>
                    <a:pt x="669" y="944"/>
                    <a:pt x="821" y="701"/>
                  </a:cubicBezTo>
                  <a:cubicBezTo>
                    <a:pt x="924" y="520"/>
                    <a:pt x="1137" y="383"/>
                    <a:pt x="1329" y="383"/>
                  </a:cubicBezTo>
                  <a:close/>
                  <a:moveTo>
                    <a:pt x="1324" y="0"/>
                  </a:moveTo>
                  <a:cubicBezTo>
                    <a:pt x="980" y="0"/>
                    <a:pt x="662" y="213"/>
                    <a:pt x="487" y="488"/>
                  </a:cubicBezTo>
                  <a:cubicBezTo>
                    <a:pt x="305" y="792"/>
                    <a:pt x="274" y="1157"/>
                    <a:pt x="244" y="1522"/>
                  </a:cubicBezTo>
                  <a:cubicBezTo>
                    <a:pt x="92" y="3193"/>
                    <a:pt x="1" y="4622"/>
                    <a:pt x="183" y="6233"/>
                  </a:cubicBezTo>
                  <a:cubicBezTo>
                    <a:pt x="183" y="6294"/>
                    <a:pt x="244" y="6354"/>
                    <a:pt x="305" y="6385"/>
                  </a:cubicBezTo>
                  <a:lnTo>
                    <a:pt x="365" y="6385"/>
                  </a:lnTo>
                  <a:cubicBezTo>
                    <a:pt x="426" y="6385"/>
                    <a:pt x="457" y="6385"/>
                    <a:pt x="517" y="6324"/>
                  </a:cubicBezTo>
                  <a:cubicBezTo>
                    <a:pt x="548" y="6263"/>
                    <a:pt x="608" y="6202"/>
                    <a:pt x="669" y="6142"/>
                  </a:cubicBezTo>
                  <a:cubicBezTo>
                    <a:pt x="2189" y="5959"/>
                    <a:pt x="3283" y="5443"/>
                    <a:pt x="4682" y="4804"/>
                  </a:cubicBezTo>
                  <a:lnTo>
                    <a:pt x="4773" y="4743"/>
                  </a:lnTo>
                  <a:cubicBezTo>
                    <a:pt x="4985" y="4652"/>
                    <a:pt x="5198" y="4531"/>
                    <a:pt x="5350" y="4348"/>
                  </a:cubicBezTo>
                  <a:cubicBezTo>
                    <a:pt x="5563" y="4136"/>
                    <a:pt x="5624" y="3832"/>
                    <a:pt x="5502" y="3558"/>
                  </a:cubicBezTo>
                  <a:cubicBezTo>
                    <a:pt x="5373" y="3278"/>
                    <a:pt x="5075" y="3181"/>
                    <a:pt x="4772" y="3181"/>
                  </a:cubicBezTo>
                  <a:cubicBezTo>
                    <a:pt x="4648" y="3181"/>
                    <a:pt x="4523" y="3197"/>
                    <a:pt x="4408" y="3224"/>
                  </a:cubicBezTo>
                  <a:cubicBezTo>
                    <a:pt x="3142" y="3499"/>
                    <a:pt x="1975" y="4198"/>
                    <a:pt x="863" y="5367"/>
                  </a:cubicBezTo>
                  <a:lnTo>
                    <a:pt x="863" y="5367"/>
                  </a:lnTo>
                  <a:cubicBezTo>
                    <a:pt x="1675" y="4245"/>
                    <a:pt x="1916" y="2853"/>
                    <a:pt x="2098" y="1643"/>
                  </a:cubicBezTo>
                  <a:cubicBezTo>
                    <a:pt x="2159" y="1370"/>
                    <a:pt x="2219" y="1066"/>
                    <a:pt x="2159" y="762"/>
                  </a:cubicBezTo>
                  <a:cubicBezTo>
                    <a:pt x="2067" y="427"/>
                    <a:pt x="1855" y="123"/>
                    <a:pt x="1551" y="32"/>
                  </a:cubicBezTo>
                  <a:cubicBezTo>
                    <a:pt x="1475" y="10"/>
                    <a:pt x="1399" y="0"/>
                    <a:pt x="132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9"/>
            <p:cNvSpPr/>
            <p:nvPr/>
          </p:nvSpPr>
          <p:spPr>
            <a:xfrm>
              <a:off x="1731225" y="2999875"/>
              <a:ext cx="95775" cy="110675"/>
            </a:xfrm>
            <a:custGeom>
              <a:rect b="b" l="l" r="r" t="t"/>
              <a:pathLst>
                <a:path extrusionOk="0" h="4427" w="3831">
                  <a:moveTo>
                    <a:pt x="1144" y="0"/>
                  </a:moveTo>
                  <a:cubicBezTo>
                    <a:pt x="996" y="0"/>
                    <a:pt x="839" y="100"/>
                    <a:pt x="730" y="232"/>
                  </a:cubicBezTo>
                  <a:cubicBezTo>
                    <a:pt x="426" y="627"/>
                    <a:pt x="365" y="1144"/>
                    <a:pt x="335" y="1660"/>
                  </a:cubicBezTo>
                  <a:cubicBezTo>
                    <a:pt x="304" y="2451"/>
                    <a:pt x="243" y="3271"/>
                    <a:pt x="183" y="4092"/>
                  </a:cubicBezTo>
                  <a:cubicBezTo>
                    <a:pt x="191" y="4083"/>
                    <a:pt x="200" y="4074"/>
                    <a:pt x="209" y="4065"/>
                  </a:cubicBezTo>
                  <a:lnTo>
                    <a:pt x="209" y="4065"/>
                  </a:lnTo>
                  <a:lnTo>
                    <a:pt x="456" y="3636"/>
                  </a:lnTo>
                  <a:cubicBezTo>
                    <a:pt x="1094" y="2754"/>
                    <a:pt x="1459" y="1630"/>
                    <a:pt x="1490" y="536"/>
                  </a:cubicBezTo>
                  <a:cubicBezTo>
                    <a:pt x="1490" y="353"/>
                    <a:pt x="1459" y="140"/>
                    <a:pt x="1307" y="49"/>
                  </a:cubicBezTo>
                  <a:cubicBezTo>
                    <a:pt x="1256" y="15"/>
                    <a:pt x="1201" y="0"/>
                    <a:pt x="1144" y="0"/>
                  </a:cubicBezTo>
                  <a:close/>
                  <a:moveTo>
                    <a:pt x="3227" y="2355"/>
                  </a:moveTo>
                  <a:cubicBezTo>
                    <a:pt x="3093" y="2355"/>
                    <a:pt x="2952" y="2383"/>
                    <a:pt x="2827" y="2420"/>
                  </a:cubicBezTo>
                  <a:cubicBezTo>
                    <a:pt x="1836" y="2750"/>
                    <a:pt x="934" y="3318"/>
                    <a:pt x="209" y="4065"/>
                  </a:cubicBezTo>
                  <a:lnTo>
                    <a:pt x="209" y="4065"/>
                  </a:lnTo>
                  <a:lnTo>
                    <a:pt x="0" y="4426"/>
                  </a:lnTo>
                  <a:cubicBezTo>
                    <a:pt x="1034" y="4244"/>
                    <a:pt x="2067" y="3940"/>
                    <a:pt x="3040" y="3545"/>
                  </a:cubicBezTo>
                  <a:cubicBezTo>
                    <a:pt x="3253" y="3454"/>
                    <a:pt x="3465" y="3362"/>
                    <a:pt x="3617" y="3210"/>
                  </a:cubicBezTo>
                  <a:cubicBezTo>
                    <a:pt x="3769" y="3028"/>
                    <a:pt x="3830" y="2754"/>
                    <a:pt x="3709" y="2572"/>
                  </a:cubicBezTo>
                  <a:cubicBezTo>
                    <a:pt x="3601" y="2411"/>
                    <a:pt x="3420" y="2355"/>
                    <a:pt x="3227" y="2355"/>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29"/>
            <p:cNvSpPr/>
            <p:nvPr/>
          </p:nvSpPr>
          <p:spPr>
            <a:xfrm>
              <a:off x="1725900" y="2994675"/>
              <a:ext cx="106400" cy="121175"/>
            </a:xfrm>
            <a:custGeom>
              <a:rect b="b" l="l" r="r" t="t"/>
              <a:pathLst>
                <a:path extrusionOk="0" h="4847" w="4256">
                  <a:moveTo>
                    <a:pt x="1368" y="379"/>
                  </a:moveTo>
                  <a:cubicBezTo>
                    <a:pt x="1399" y="379"/>
                    <a:pt x="1399" y="379"/>
                    <a:pt x="1429" y="409"/>
                  </a:cubicBezTo>
                  <a:cubicBezTo>
                    <a:pt x="1490" y="440"/>
                    <a:pt x="1520" y="561"/>
                    <a:pt x="1520" y="713"/>
                  </a:cubicBezTo>
                  <a:cubicBezTo>
                    <a:pt x="1490" y="1716"/>
                    <a:pt x="1186" y="2719"/>
                    <a:pt x="639" y="3540"/>
                  </a:cubicBezTo>
                  <a:lnTo>
                    <a:pt x="760" y="1868"/>
                  </a:lnTo>
                  <a:cubicBezTo>
                    <a:pt x="791" y="1352"/>
                    <a:pt x="821" y="896"/>
                    <a:pt x="1095" y="561"/>
                  </a:cubicBezTo>
                  <a:cubicBezTo>
                    <a:pt x="1186" y="470"/>
                    <a:pt x="1277" y="379"/>
                    <a:pt x="1368" y="379"/>
                  </a:cubicBezTo>
                  <a:close/>
                  <a:moveTo>
                    <a:pt x="3466" y="2750"/>
                  </a:moveTo>
                  <a:cubicBezTo>
                    <a:pt x="3587" y="2750"/>
                    <a:pt x="3709" y="2780"/>
                    <a:pt x="3770" y="2871"/>
                  </a:cubicBezTo>
                  <a:cubicBezTo>
                    <a:pt x="3830" y="2993"/>
                    <a:pt x="3770" y="3175"/>
                    <a:pt x="3678" y="3266"/>
                  </a:cubicBezTo>
                  <a:cubicBezTo>
                    <a:pt x="3557" y="3418"/>
                    <a:pt x="3374" y="3510"/>
                    <a:pt x="3162" y="3570"/>
                  </a:cubicBezTo>
                  <a:cubicBezTo>
                    <a:pt x="2341" y="3905"/>
                    <a:pt x="1459" y="4178"/>
                    <a:pt x="578" y="4361"/>
                  </a:cubicBezTo>
                  <a:cubicBezTo>
                    <a:pt x="1277" y="3662"/>
                    <a:pt x="2159" y="3114"/>
                    <a:pt x="3101" y="2810"/>
                  </a:cubicBezTo>
                  <a:cubicBezTo>
                    <a:pt x="3162" y="2810"/>
                    <a:pt x="3314" y="2750"/>
                    <a:pt x="3466" y="2750"/>
                  </a:cubicBezTo>
                  <a:close/>
                  <a:moveTo>
                    <a:pt x="1379" y="1"/>
                  </a:moveTo>
                  <a:cubicBezTo>
                    <a:pt x="1158" y="1"/>
                    <a:pt x="943" y="144"/>
                    <a:pt x="791" y="318"/>
                  </a:cubicBezTo>
                  <a:cubicBezTo>
                    <a:pt x="426" y="774"/>
                    <a:pt x="396" y="1382"/>
                    <a:pt x="365" y="1838"/>
                  </a:cubicBezTo>
                  <a:lnTo>
                    <a:pt x="213" y="4300"/>
                  </a:lnTo>
                  <a:cubicBezTo>
                    <a:pt x="213" y="4361"/>
                    <a:pt x="244" y="4391"/>
                    <a:pt x="274" y="4452"/>
                  </a:cubicBezTo>
                  <a:lnTo>
                    <a:pt x="183" y="4452"/>
                  </a:lnTo>
                  <a:cubicBezTo>
                    <a:pt x="92" y="4482"/>
                    <a:pt x="0" y="4573"/>
                    <a:pt x="31" y="4695"/>
                  </a:cubicBezTo>
                  <a:cubicBezTo>
                    <a:pt x="61" y="4786"/>
                    <a:pt x="122" y="4847"/>
                    <a:pt x="213" y="4847"/>
                  </a:cubicBezTo>
                  <a:lnTo>
                    <a:pt x="244" y="4847"/>
                  </a:lnTo>
                  <a:cubicBezTo>
                    <a:pt x="1307" y="4634"/>
                    <a:pt x="2341" y="4330"/>
                    <a:pt x="3314" y="3935"/>
                  </a:cubicBezTo>
                  <a:cubicBezTo>
                    <a:pt x="3557" y="3844"/>
                    <a:pt x="3800" y="3722"/>
                    <a:pt x="3982" y="3540"/>
                  </a:cubicBezTo>
                  <a:cubicBezTo>
                    <a:pt x="4165" y="3327"/>
                    <a:pt x="4256" y="2962"/>
                    <a:pt x="4073" y="2659"/>
                  </a:cubicBezTo>
                  <a:cubicBezTo>
                    <a:pt x="3951" y="2474"/>
                    <a:pt x="3731" y="2373"/>
                    <a:pt x="3442" y="2373"/>
                  </a:cubicBezTo>
                  <a:cubicBezTo>
                    <a:pt x="3303" y="2373"/>
                    <a:pt x="3148" y="2396"/>
                    <a:pt x="2979" y="2446"/>
                  </a:cubicBezTo>
                  <a:cubicBezTo>
                    <a:pt x="2341" y="2659"/>
                    <a:pt x="1733" y="2962"/>
                    <a:pt x="1216" y="3327"/>
                  </a:cubicBezTo>
                  <a:cubicBezTo>
                    <a:pt x="1642" y="2537"/>
                    <a:pt x="1885" y="1625"/>
                    <a:pt x="1885" y="744"/>
                  </a:cubicBezTo>
                  <a:cubicBezTo>
                    <a:pt x="1885" y="531"/>
                    <a:pt x="1855" y="227"/>
                    <a:pt x="1642" y="75"/>
                  </a:cubicBezTo>
                  <a:cubicBezTo>
                    <a:pt x="1556" y="23"/>
                    <a:pt x="1467" y="1"/>
                    <a:pt x="137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29"/>
            <p:cNvSpPr/>
            <p:nvPr/>
          </p:nvSpPr>
          <p:spPr>
            <a:xfrm>
              <a:off x="1803400" y="2915850"/>
              <a:ext cx="72975" cy="98950"/>
            </a:xfrm>
            <a:custGeom>
              <a:rect b="b" l="l" r="r" t="t"/>
              <a:pathLst>
                <a:path extrusionOk="0" h="3958" w="2919">
                  <a:moveTo>
                    <a:pt x="605" y="1"/>
                  </a:moveTo>
                  <a:cubicBezTo>
                    <a:pt x="457" y="1"/>
                    <a:pt x="303" y="85"/>
                    <a:pt x="214" y="219"/>
                  </a:cubicBezTo>
                  <a:cubicBezTo>
                    <a:pt x="92" y="401"/>
                    <a:pt x="92" y="644"/>
                    <a:pt x="92" y="857"/>
                  </a:cubicBezTo>
                  <a:cubicBezTo>
                    <a:pt x="31" y="1647"/>
                    <a:pt x="62" y="2438"/>
                    <a:pt x="92" y="3258"/>
                  </a:cubicBezTo>
                  <a:cubicBezTo>
                    <a:pt x="197" y="3165"/>
                    <a:pt x="306" y="3075"/>
                    <a:pt x="419" y="2991"/>
                  </a:cubicBezTo>
                  <a:lnTo>
                    <a:pt x="419" y="2991"/>
                  </a:lnTo>
                  <a:lnTo>
                    <a:pt x="487" y="2833"/>
                  </a:lnTo>
                  <a:cubicBezTo>
                    <a:pt x="791" y="2134"/>
                    <a:pt x="943" y="1374"/>
                    <a:pt x="973" y="614"/>
                  </a:cubicBezTo>
                  <a:cubicBezTo>
                    <a:pt x="973" y="401"/>
                    <a:pt x="943" y="158"/>
                    <a:pt x="761" y="36"/>
                  </a:cubicBezTo>
                  <a:cubicBezTo>
                    <a:pt x="712" y="12"/>
                    <a:pt x="659" y="1"/>
                    <a:pt x="605" y="1"/>
                  </a:cubicBezTo>
                  <a:close/>
                  <a:moveTo>
                    <a:pt x="2345" y="2192"/>
                  </a:moveTo>
                  <a:cubicBezTo>
                    <a:pt x="2232" y="2192"/>
                    <a:pt x="2120" y="2218"/>
                    <a:pt x="2007" y="2255"/>
                  </a:cubicBezTo>
                  <a:cubicBezTo>
                    <a:pt x="1418" y="2378"/>
                    <a:pt x="889" y="2639"/>
                    <a:pt x="419" y="2991"/>
                  </a:cubicBezTo>
                  <a:lnTo>
                    <a:pt x="419" y="2991"/>
                  </a:lnTo>
                  <a:lnTo>
                    <a:pt x="128" y="3664"/>
                  </a:lnTo>
                  <a:lnTo>
                    <a:pt x="128" y="3664"/>
                  </a:lnTo>
                  <a:cubicBezTo>
                    <a:pt x="876" y="3543"/>
                    <a:pt x="1620" y="3367"/>
                    <a:pt x="2311" y="3137"/>
                  </a:cubicBezTo>
                  <a:cubicBezTo>
                    <a:pt x="2584" y="3046"/>
                    <a:pt x="2888" y="2894"/>
                    <a:pt x="2888" y="2620"/>
                  </a:cubicBezTo>
                  <a:cubicBezTo>
                    <a:pt x="2919" y="2438"/>
                    <a:pt x="2736" y="2286"/>
                    <a:pt x="2554" y="2225"/>
                  </a:cubicBezTo>
                  <a:cubicBezTo>
                    <a:pt x="2484" y="2202"/>
                    <a:pt x="2415" y="2192"/>
                    <a:pt x="2345" y="2192"/>
                  </a:cubicBezTo>
                  <a:close/>
                  <a:moveTo>
                    <a:pt x="128" y="3664"/>
                  </a:moveTo>
                  <a:lnTo>
                    <a:pt x="128" y="3664"/>
                  </a:lnTo>
                  <a:cubicBezTo>
                    <a:pt x="85" y="3671"/>
                    <a:pt x="43" y="3677"/>
                    <a:pt x="1" y="3684"/>
                  </a:cubicBezTo>
                  <a:cubicBezTo>
                    <a:pt x="1" y="3775"/>
                    <a:pt x="1" y="3866"/>
                    <a:pt x="1" y="3957"/>
                  </a:cubicBezTo>
                  <a:lnTo>
                    <a:pt x="128" y="3664"/>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9"/>
            <p:cNvSpPr/>
            <p:nvPr/>
          </p:nvSpPr>
          <p:spPr>
            <a:xfrm>
              <a:off x="1798850" y="2911100"/>
              <a:ext cx="82100" cy="108250"/>
            </a:xfrm>
            <a:custGeom>
              <a:rect b="b" l="l" r="r" t="t"/>
              <a:pathLst>
                <a:path extrusionOk="0" h="4330" w="3284">
                  <a:moveTo>
                    <a:pt x="791" y="378"/>
                  </a:moveTo>
                  <a:cubicBezTo>
                    <a:pt x="821" y="378"/>
                    <a:pt x="821" y="378"/>
                    <a:pt x="852" y="409"/>
                  </a:cubicBezTo>
                  <a:cubicBezTo>
                    <a:pt x="943" y="470"/>
                    <a:pt x="973" y="652"/>
                    <a:pt x="973" y="804"/>
                  </a:cubicBezTo>
                  <a:cubicBezTo>
                    <a:pt x="943" y="1533"/>
                    <a:pt x="791" y="2263"/>
                    <a:pt x="487" y="2932"/>
                  </a:cubicBezTo>
                  <a:cubicBezTo>
                    <a:pt x="456" y="2962"/>
                    <a:pt x="456" y="2992"/>
                    <a:pt x="456" y="3023"/>
                  </a:cubicBezTo>
                  <a:cubicBezTo>
                    <a:pt x="456" y="3023"/>
                    <a:pt x="456" y="3053"/>
                    <a:pt x="426" y="3053"/>
                  </a:cubicBezTo>
                  <a:cubicBezTo>
                    <a:pt x="426" y="2384"/>
                    <a:pt x="426" y="1716"/>
                    <a:pt x="456" y="1047"/>
                  </a:cubicBezTo>
                  <a:cubicBezTo>
                    <a:pt x="456" y="834"/>
                    <a:pt x="487" y="652"/>
                    <a:pt x="548" y="530"/>
                  </a:cubicBezTo>
                  <a:cubicBezTo>
                    <a:pt x="608" y="439"/>
                    <a:pt x="700" y="378"/>
                    <a:pt x="791" y="378"/>
                  </a:cubicBezTo>
                  <a:close/>
                  <a:moveTo>
                    <a:pt x="786" y="0"/>
                  </a:moveTo>
                  <a:cubicBezTo>
                    <a:pt x="571" y="0"/>
                    <a:pt x="353" y="143"/>
                    <a:pt x="244" y="318"/>
                  </a:cubicBezTo>
                  <a:cubicBezTo>
                    <a:pt x="92" y="530"/>
                    <a:pt x="92" y="773"/>
                    <a:pt x="61" y="1017"/>
                  </a:cubicBezTo>
                  <a:cubicBezTo>
                    <a:pt x="31" y="1837"/>
                    <a:pt x="31" y="2658"/>
                    <a:pt x="61" y="3448"/>
                  </a:cubicBezTo>
                  <a:cubicBezTo>
                    <a:pt x="92" y="3509"/>
                    <a:pt x="122" y="3600"/>
                    <a:pt x="183" y="3600"/>
                  </a:cubicBezTo>
                  <a:cubicBezTo>
                    <a:pt x="221" y="3613"/>
                    <a:pt x="253" y="3620"/>
                    <a:pt x="283" y="3620"/>
                  </a:cubicBezTo>
                  <a:cubicBezTo>
                    <a:pt x="324" y="3620"/>
                    <a:pt x="360" y="3605"/>
                    <a:pt x="396" y="3570"/>
                  </a:cubicBezTo>
                  <a:cubicBezTo>
                    <a:pt x="912" y="3114"/>
                    <a:pt x="1551" y="2780"/>
                    <a:pt x="2219" y="2628"/>
                  </a:cubicBezTo>
                  <a:cubicBezTo>
                    <a:pt x="2327" y="2606"/>
                    <a:pt x="2449" y="2585"/>
                    <a:pt x="2555" y="2585"/>
                  </a:cubicBezTo>
                  <a:cubicBezTo>
                    <a:pt x="2599" y="2585"/>
                    <a:pt x="2640" y="2588"/>
                    <a:pt x="2675" y="2597"/>
                  </a:cubicBezTo>
                  <a:cubicBezTo>
                    <a:pt x="2797" y="2628"/>
                    <a:pt x="2888" y="2719"/>
                    <a:pt x="2888" y="2810"/>
                  </a:cubicBezTo>
                  <a:cubicBezTo>
                    <a:pt x="2888" y="2992"/>
                    <a:pt x="2614" y="3114"/>
                    <a:pt x="2463" y="3144"/>
                  </a:cubicBezTo>
                  <a:cubicBezTo>
                    <a:pt x="1703" y="3387"/>
                    <a:pt x="943" y="3570"/>
                    <a:pt x="152" y="3691"/>
                  </a:cubicBezTo>
                  <a:cubicBezTo>
                    <a:pt x="61" y="3722"/>
                    <a:pt x="0" y="3783"/>
                    <a:pt x="0" y="3874"/>
                  </a:cubicBezTo>
                  <a:lnTo>
                    <a:pt x="0" y="4147"/>
                  </a:lnTo>
                  <a:cubicBezTo>
                    <a:pt x="0" y="4239"/>
                    <a:pt x="61" y="4330"/>
                    <a:pt x="183" y="4330"/>
                  </a:cubicBezTo>
                  <a:cubicBezTo>
                    <a:pt x="274" y="4330"/>
                    <a:pt x="365" y="4239"/>
                    <a:pt x="365" y="4147"/>
                  </a:cubicBezTo>
                  <a:lnTo>
                    <a:pt x="365" y="4056"/>
                  </a:lnTo>
                  <a:cubicBezTo>
                    <a:pt x="1125" y="3935"/>
                    <a:pt x="1855" y="3752"/>
                    <a:pt x="2554" y="3509"/>
                  </a:cubicBezTo>
                  <a:cubicBezTo>
                    <a:pt x="3162" y="3327"/>
                    <a:pt x="3283" y="3023"/>
                    <a:pt x="3283" y="2810"/>
                  </a:cubicBezTo>
                  <a:cubicBezTo>
                    <a:pt x="3283" y="2536"/>
                    <a:pt x="3040" y="2293"/>
                    <a:pt x="2797" y="2232"/>
                  </a:cubicBezTo>
                  <a:cubicBezTo>
                    <a:pt x="2716" y="2209"/>
                    <a:pt x="2630" y="2199"/>
                    <a:pt x="2543" y="2199"/>
                  </a:cubicBezTo>
                  <a:cubicBezTo>
                    <a:pt x="2403" y="2199"/>
                    <a:pt x="2260" y="2225"/>
                    <a:pt x="2128" y="2263"/>
                  </a:cubicBezTo>
                  <a:cubicBezTo>
                    <a:pt x="1733" y="2354"/>
                    <a:pt x="1338" y="2506"/>
                    <a:pt x="1004" y="2688"/>
                  </a:cubicBezTo>
                  <a:cubicBezTo>
                    <a:pt x="1216" y="2080"/>
                    <a:pt x="1338" y="1442"/>
                    <a:pt x="1338" y="834"/>
                  </a:cubicBezTo>
                  <a:cubicBezTo>
                    <a:pt x="1368" y="682"/>
                    <a:pt x="1368" y="257"/>
                    <a:pt x="1034" y="74"/>
                  </a:cubicBezTo>
                  <a:cubicBezTo>
                    <a:pt x="956" y="23"/>
                    <a:pt x="871" y="0"/>
                    <a:pt x="78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29"/>
            <p:cNvSpPr/>
            <p:nvPr/>
          </p:nvSpPr>
          <p:spPr>
            <a:xfrm>
              <a:off x="1851275" y="2856300"/>
              <a:ext cx="61575" cy="85550"/>
            </a:xfrm>
            <a:custGeom>
              <a:rect b="b" l="l" r="r" t="t"/>
              <a:pathLst>
                <a:path extrusionOk="0" h="3422" w="2463">
                  <a:moveTo>
                    <a:pt x="2052" y="0"/>
                  </a:moveTo>
                  <a:cubicBezTo>
                    <a:pt x="2003" y="0"/>
                    <a:pt x="1956" y="7"/>
                    <a:pt x="1916" y="17"/>
                  </a:cubicBezTo>
                  <a:cubicBezTo>
                    <a:pt x="1764" y="48"/>
                    <a:pt x="1642" y="139"/>
                    <a:pt x="1551" y="230"/>
                  </a:cubicBezTo>
                  <a:cubicBezTo>
                    <a:pt x="791" y="959"/>
                    <a:pt x="487" y="2054"/>
                    <a:pt x="244" y="3057"/>
                  </a:cubicBezTo>
                  <a:lnTo>
                    <a:pt x="1" y="3421"/>
                  </a:lnTo>
                  <a:cubicBezTo>
                    <a:pt x="943" y="2722"/>
                    <a:pt x="1733" y="1810"/>
                    <a:pt x="2250" y="747"/>
                  </a:cubicBezTo>
                  <a:cubicBezTo>
                    <a:pt x="2372" y="534"/>
                    <a:pt x="2463" y="291"/>
                    <a:pt x="2311" y="108"/>
                  </a:cubicBezTo>
                  <a:cubicBezTo>
                    <a:pt x="2250" y="27"/>
                    <a:pt x="2149" y="0"/>
                    <a:pt x="2052" y="0"/>
                  </a:cubicBezTo>
                  <a:close/>
                </a:path>
              </a:pathLst>
            </a:custGeom>
            <a:solidFill>
              <a:srgbClr val="61A8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29"/>
            <p:cNvSpPr/>
            <p:nvPr/>
          </p:nvSpPr>
          <p:spPr>
            <a:xfrm>
              <a:off x="1845950" y="2851575"/>
              <a:ext cx="70700" cy="94825"/>
            </a:xfrm>
            <a:custGeom>
              <a:rect b="b" l="l" r="r" t="t"/>
              <a:pathLst>
                <a:path extrusionOk="0" h="3793" w="2828">
                  <a:moveTo>
                    <a:pt x="2250" y="388"/>
                  </a:moveTo>
                  <a:cubicBezTo>
                    <a:pt x="2311" y="388"/>
                    <a:pt x="2341" y="388"/>
                    <a:pt x="2372" y="419"/>
                  </a:cubicBezTo>
                  <a:cubicBezTo>
                    <a:pt x="2463" y="510"/>
                    <a:pt x="2372" y="723"/>
                    <a:pt x="2311" y="844"/>
                  </a:cubicBezTo>
                  <a:cubicBezTo>
                    <a:pt x="1916" y="1635"/>
                    <a:pt x="1369" y="2334"/>
                    <a:pt x="730" y="2942"/>
                  </a:cubicBezTo>
                  <a:cubicBezTo>
                    <a:pt x="943" y="2121"/>
                    <a:pt x="1247" y="1179"/>
                    <a:pt x="1886" y="571"/>
                  </a:cubicBezTo>
                  <a:cubicBezTo>
                    <a:pt x="1977" y="510"/>
                    <a:pt x="2068" y="419"/>
                    <a:pt x="2159" y="388"/>
                  </a:cubicBezTo>
                  <a:close/>
                  <a:moveTo>
                    <a:pt x="2236" y="0"/>
                  </a:moveTo>
                  <a:cubicBezTo>
                    <a:pt x="2180" y="0"/>
                    <a:pt x="2123" y="8"/>
                    <a:pt x="2068" y="24"/>
                  </a:cubicBezTo>
                  <a:cubicBezTo>
                    <a:pt x="1886" y="85"/>
                    <a:pt x="1734" y="206"/>
                    <a:pt x="1642" y="297"/>
                  </a:cubicBezTo>
                  <a:cubicBezTo>
                    <a:pt x="791" y="1088"/>
                    <a:pt x="518" y="2243"/>
                    <a:pt x="275" y="3215"/>
                  </a:cubicBezTo>
                  <a:cubicBezTo>
                    <a:pt x="275" y="3246"/>
                    <a:pt x="275" y="3276"/>
                    <a:pt x="275" y="3306"/>
                  </a:cubicBezTo>
                  <a:cubicBezTo>
                    <a:pt x="214" y="3367"/>
                    <a:pt x="153" y="3398"/>
                    <a:pt x="92" y="3458"/>
                  </a:cubicBezTo>
                  <a:cubicBezTo>
                    <a:pt x="1" y="3519"/>
                    <a:pt x="1" y="3641"/>
                    <a:pt x="62" y="3732"/>
                  </a:cubicBezTo>
                  <a:cubicBezTo>
                    <a:pt x="92" y="3762"/>
                    <a:pt x="153" y="3793"/>
                    <a:pt x="214" y="3793"/>
                  </a:cubicBezTo>
                  <a:cubicBezTo>
                    <a:pt x="244" y="3793"/>
                    <a:pt x="275" y="3793"/>
                    <a:pt x="335" y="3762"/>
                  </a:cubicBezTo>
                  <a:cubicBezTo>
                    <a:pt x="1308" y="3033"/>
                    <a:pt x="2098" y="2091"/>
                    <a:pt x="2645" y="996"/>
                  </a:cubicBezTo>
                  <a:cubicBezTo>
                    <a:pt x="2828" y="662"/>
                    <a:pt x="2828" y="358"/>
                    <a:pt x="2645" y="176"/>
                  </a:cubicBezTo>
                  <a:cubicBezTo>
                    <a:pt x="2555" y="63"/>
                    <a:pt x="2398" y="0"/>
                    <a:pt x="223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9"/>
            <p:cNvSpPr/>
            <p:nvPr/>
          </p:nvSpPr>
          <p:spPr>
            <a:xfrm>
              <a:off x="918900" y="3757175"/>
              <a:ext cx="824500" cy="834400"/>
            </a:xfrm>
            <a:custGeom>
              <a:rect b="b" l="l" r="r" t="t"/>
              <a:pathLst>
                <a:path extrusionOk="0" h="33376" w="32980">
                  <a:moveTo>
                    <a:pt x="12918" y="1"/>
                  </a:moveTo>
                  <a:cubicBezTo>
                    <a:pt x="12858" y="1"/>
                    <a:pt x="12797" y="1"/>
                    <a:pt x="12736" y="31"/>
                  </a:cubicBezTo>
                  <a:lnTo>
                    <a:pt x="395" y="122"/>
                  </a:lnTo>
                  <a:cubicBezTo>
                    <a:pt x="183" y="122"/>
                    <a:pt x="0" y="305"/>
                    <a:pt x="0" y="487"/>
                  </a:cubicBezTo>
                  <a:cubicBezTo>
                    <a:pt x="0" y="1338"/>
                    <a:pt x="31" y="21035"/>
                    <a:pt x="1064" y="24044"/>
                  </a:cubicBezTo>
                  <a:cubicBezTo>
                    <a:pt x="1891" y="26378"/>
                    <a:pt x="4298" y="33363"/>
                    <a:pt x="15482" y="33363"/>
                  </a:cubicBezTo>
                  <a:cubicBezTo>
                    <a:pt x="15806" y="33363"/>
                    <a:pt x="16137" y="33357"/>
                    <a:pt x="16475" y="33345"/>
                  </a:cubicBezTo>
                  <a:cubicBezTo>
                    <a:pt x="16809" y="33345"/>
                    <a:pt x="17143" y="33375"/>
                    <a:pt x="17447" y="33375"/>
                  </a:cubicBezTo>
                  <a:cubicBezTo>
                    <a:pt x="28663" y="33375"/>
                    <a:pt x="31095" y="26384"/>
                    <a:pt x="31916" y="24044"/>
                  </a:cubicBezTo>
                  <a:cubicBezTo>
                    <a:pt x="32949" y="21035"/>
                    <a:pt x="32980" y="1338"/>
                    <a:pt x="32980" y="487"/>
                  </a:cubicBezTo>
                  <a:cubicBezTo>
                    <a:pt x="32980" y="305"/>
                    <a:pt x="32797" y="122"/>
                    <a:pt x="32584" y="122"/>
                  </a:cubicBezTo>
                  <a:lnTo>
                    <a:pt x="20244" y="31"/>
                  </a:lnTo>
                  <a:cubicBezTo>
                    <a:pt x="20183" y="1"/>
                    <a:pt x="20122" y="1"/>
                    <a:pt x="200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29"/>
            <p:cNvSpPr/>
            <p:nvPr/>
          </p:nvSpPr>
          <p:spPr>
            <a:xfrm>
              <a:off x="920425" y="3946200"/>
              <a:ext cx="787250" cy="645375"/>
            </a:xfrm>
            <a:custGeom>
              <a:rect b="b" l="l" r="r" t="t"/>
              <a:pathLst>
                <a:path extrusionOk="0" h="25815" w="31490">
                  <a:moveTo>
                    <a:pt x="365" y="1"/>
                  </a:moveTo>
                  <a:cubicBezTo>
                    <a:pt x="335" y="1"/>
                    <a:pt x="305" y="3"/>
                    <a:pt x="274" y="8"/>
                  </a:cubicBezTo>
                  <a:cubicBezTo>
                    <a:pt x="122" y="69"/>
                    <a:pt x="0" y="221"/>
                    <a:pt x="30" y="404"/>
                  </a:cubicBezTo>
                  <a:cubicBezTo>
                    <a:pt x="122" y="6726"/>
                    <a:pt x="365" y="14659"/>
                    <a:pt x="1003" y="16483"/>
                  </a:cubicBezTo>
                  <a:cubicBezTo>
                    <a:pt x="1830" y="18817"/>
                    <a:pt x="4265" y="25802"/>
                    <a:pt x="15424" y="25802"/>
                  </a:cubicBezTo>
                  <a:cubicBezTo>
                    <a:pt x="15746" y="25802"/>
                    <a:pt x="16076" y="25796"/>
                    <a:pt x="16414" y="25784"/>
                  </a:cubicBezTo>
                  <a:cubicBezTo>
                    <a:pt x="16748" y="25784"/>
                    <a:pt x="17082" y="25814"/>
                    <a:pt x="17386" y="25814"/>
                  </a:cubicBezTo>
                  <a:cubicBezTo>
                    <a:pt x="24438" y="25814"/>
                    <a:pt x="29180" y="23048"/>
                    <a:pt x="31429" y="17607"/>
                  </a:cubicBezTo>
                  <a:cubicBezTo>
                    <a:pt x="31490" y="17486"/>
                    <a:pt x="31460" y="17334"/>
                    <a:pt x="31399" y="17243"/>
                  </a:cubicBezTo>
                  <a:cubicBezTo>
                    <a:pt x="31308" y="17121"/>
                    <a:pt x="31186" y="17060"/>
                    <a:pt x="31064" y="17060"/>
                  </a:cubicBezTo>
                  <a:cubicBezTo>
                    <a:pt x="30545" y="17083"/>
                    <a:pt x="30032" y="17094"/>
                    <a:pt x="29526" y="17094"/>
                  </a:cubicBezTo>
                  <a:cubicBezTo>
                    <a:pt x="14955" y="17094"/>
                    <a:pt x="5840" y="7974"/>
                    <a:pt x="699" y="160"/>
                  </a:cubicBezTo>
                  <a:cubicBezTo>
                    <a:pt x="624" y="60"/>
                    <a:pt x="506" y="1"/>
                    <a:pt x="365" y="1"/>
                  </a:cubicBezTo>
                  <a:close/>
                </a:path>
              </a:pathLst>
            </a:custGeom>
            <a:solidFill>
              <a:schemeClr val="accent4">
                <a:alpha val="6384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29"/>
            <p:cNvSpPr/>
            <p:nvPr/>
          </p:nvSpPr>
          <p:spPr>
            <a:xfrm>
              <a:off x="941700" y="4257950"/>
              <a:ext cx="781950" cy="28900"/>
            </a:xfrm>
            <a:custGeom>
              <a:rect b="b" l="l" r="r" t="t"/>
              <a:pathLst>
                <a:path extrusionOk="0" h="1156" w="31278">
                  <a:moveTo>
                    <a:pt x="30913" y="1"/>
                  </a:moveTo>
                  <a:lnTo>
                    <a:pt x="365" y="396"/>
                  </a:lnTo>
                  <a:cubicBezTo>
                    <a:pt x="182" y="396"/>
                    <a:pt x="0" y="578"/>
                    <a:pt x="0" y="791"/>
                  </a:cubicBezTo>
                  <a:cubicBezTo>
                    <a:pt x="0" y="973"/>
                    <a:pt x="182" y="1156"/>
                    <a:pt x="395" y="1156"/>
                  </a:cubicBezTo>
                  <a:lnTo>
                    <a:pt x="30913" y="760"/>
                  </a:lnTo>
                  <a:cubicBezTo>
                    <a:pt x="31125" y="760"/>
                    <a:pt x="31277" y="578"/>
                    <a:pt x="31277" y="396"/>
                  </a:cubicBezTo>
                  <a:cubicBezTo>
                    <a:pt x="31277" y="183"/>
                    <a:pt x="31125" y="1"/>
                    <a:pt x="309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9"/>
            <p:cNvSpPr/>
            <p:nvPr/>
          </p:nvSpPr>
          <p:spPr>
            <a:xfrm>
              <a:off x="940925" y="4319500"/>
              <a:ext cx="779675" cy="31950"/>
            </a:xfrm>
            <a:custGeom>
              <a:rect b="b" l="l" r="r" t="t"/>
              <a:pathLst>
                <a:path extrusionOk="0" h="1278" w="31187">
                  <a:moveTo>
                    <a:pt x="30822" y="1"/>
                  </a:moveTo>
                  <a:cubicBezTo>
                    <a:pt x="30731" y="1"/>
                    <a:pt x="23253" y="1"/>
                    <a:pt x="15806" y="61"/>
                  </a:cubicBezTo>
                  <a:cubicBezTo>
                    <a:pt x="578" y="183"/>
                    <a:pt x="335" y="426"/>
                    <a:pt x="153" y="639"/>
                  </a:cubicBezTo>
                  <a:cubicBezTo>
                    <a:pt x="1" y="791"/>
                    <a:pt x="1" y="1034"/>
                    <a:pt x="153" y="1156"/>
                  </a:cubicBezTo>
                  <a:cubicBezTo>
                    <a:pt x="213" y="1247"/>
                    <a:pt x="305" y="1277"/>
                    <a:pt x="426" y="1277"/>
                  </a:cubicBezTo>
                  <a:cubicBezTo>
                    <a:pt x="487" y="1277"/>
                    <a:pt x="548" y="1277"/>
                    <a:pt x="609" y="1216"/>
                  </a:cubicBezTo>
                  <a:cubicBezTo>
                    <a:pt x="1824" y="882"/>
                    <a:pt x="19302" y="760"/>
                    <a:pt x="30822" y="760"/>
                  </a:cubicBezTo>
                  <a:cubicBezTo>
                    <a:pt x="31035" y="760"/>
                    <a:pt x="31187" y="578"/>
                    <a:pt x="31187" y="396"/>
                  </a:cubicBezTo>
                  <a:cubicBezTo>
                    <a:pt x="31187" y="183"/>
                    <a:pt x="31035" y="1"/>
                    <a:pt x="308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29"/>
            <p:cNvSpPr/>
            <p:nvPr/>
          </p:nvSpPr>
          <p:spPr>
            <a:xfrm>
              <a:off x="1246400" y="3821025"/>
              <a:ext cx="379975" cy="29650"/>
            </a:xfrm>
            <a:custGeom>
              <a:rect b="b" l="l" r="r" t="t"/>
              <a:pathLst>
                <a:path extrusionOk="0" h="1186" w="15199">
                  <a:moveTo>
                    <a:pt x="578" y="0"/>
                  </a:moveTo>
                  <a:cubicBezTo>
                    <a:pt x="274" y="0"/>
                    <a:pt x="1" y="274"/>
                    <a:pt x="1" y="578"/>
                  </a:cubicBezTo>
                  <a:cubicBezTo>
                    <a:pt x="1" y="912"/>
                    <a:pt x="274" y="1155"/>
                    <a:pt x="578" y="1155"/>
                  </a:cubicBezTo>
                  <a:lnTo>
                    <a:pt x="14621" y="1186"/>
                  </a:lnTo>
                  <a:cubicBezTo>
                    <a:pt x="14925" y="1186"/>
                    <a:pt x="15168" y="942"/>
                    <a:pt x="15199" y="638"/>
                  </a:cubicBezTo>
                  <a:cubicBezTo>
                    <a:pt x="15199" y="304"/>
                    <a:pt x="14925" y="61"/>
                    <a:pt x="14621" y="61"/>
                  </a:cubicBezTo>
                  <a:lnTo>
                    <a:pt x="5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29"/>
            <p:cNvSpPr/>
            <p:nvPr/>
          </p:nvSpPr>
          <p:spPr>
            <a:xfrm>
              <a:off x="1086825" y="3821025"/>
              <a:ext cx="105650" cy="28900"/>
            </a:xfrm>
            <a:custGeom>
              <a:rect b="b" l="l" r="r" t="t"/>
              <a:pathLst>
                <a:path extrusionOk="0" h="1156" w="4226">
                  <a:moveTo>
                    <a:pt x="548" y="0"/>
                  </a:moveTo>
                  <a:cubicBezTo>
                    <a:pt x="244" y="0"/>
                    <a:pt x="1" y="243"/>
                    <a:pt x="1" y="578"/>
                  </a:cubicBezTo>
                  <a:cubicBezTo>
                    <a:pt x="1" y="882"/>
                    <a:pt x="244" y="1125"/>
                    <a:pt x="548" y="1125"/>
                  </a:cubicBezTo>
                  <a:lnTo>
                    <a:pt x="3679" y="1155"/>
                  </a:lnTo>
                  <a:cubicBezTo>
                    <a:pt x="3983" y="1155"/>
                    <a:pt x="4226" y="882"/>
                    <a:pt x="4226" y="578"/>
                  </a:cubicBezTo>
                  <a:cubicBezTo>
                    <a:pt x="4226" y="274"/>
                    <a:pt x="3983" y="0"/>
                    <a:pt x="36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129"/>
          <p:cNvGrpSpPr/>
          <p:nvPr/>
        </p:nvGrpSpPr>
        <p:grpSpPr>
          <a:xfrm>
            <a:off x="3625488" y="2629800"/>
            <a:ext cx="1772850" cy="1967225"/>
            <a:chOff x="2175075" y="2605350"/>
            <a:chExt cx="1772850" cy="1967225"/>
          </a:xfrm>
        </p:grpSpPr>
        <p:sp>
          <p:nvSpPr>
            <p:cNvPr id="6761" name="Google Shape;6761;p129"/>
            <p:cNvSpPr/>
            <p:nvPr/>
          </p:nvSpPr>
          <p:spPr>
            <a:xfrm>
              <a:off x="2491950" y="3397200"/>
              <a:ext cx="674825" cy="303025"/>
            </a:xfrm>
            <a:custGeom>
              <a:rect b="b" l="l" r="r" t="t"/>
              <a:pathLst>
                <a:path extrusionOk="0" h="12121" w="26993">
                  <a:moveTo>
                    <a:pt x="14598" y="0"/>
                  </a:moveTo>
                  <a:cubicBezTo>
                    <a:pt x="13013" y="0"/>
                    <a:pt x="11390" y="248"/>
                    <a:pt x="9818" y="752"/>
                  </a:cubicBezTo>
                  <a:cubicBezTo>
                    <a:pt x="6445" y="1846"/>
                    <a:pt x="3192" y="4005"/>
                    <a:pt x="153" y="7196"/>
                  </a:cubicBezTo>
                  <a:cubicBezTo>
                    <a:pt x="1" y="7348"/>
                    <a:pt x="1" y="7591"/>
                    <a:pt x="153" y="7743"/>
                  </a:cubicBezTo>
                  <a:cubicBezTo>
                    <a:pt x="224" y="7801"/>
                    <a:pt x="316" y="7831"/>
                    <a:pt x="410" y="7831"/>
                  </a:cubicBezTo>
                  <a:cubicBezTo>
                    <a:pt x="514" y="7831"/>
                    <a:pt x="620" y="7793"/>
                    <a:pt x="700" y="7713"/>
                  </a:cubicBezTo>
                  <a:cubicBezTo>
                    <a:pt x="3648" y="4612"/>
                    <a:pt x="6809" y="2515"/>
                    <a:pt x="10031" y="1482"/>
                  </a:cubicBezTo>
                  <a:cubicBezTo>
                    <a:pt x="11545" y="997"/>
                    <a:pt x="13102" y="759"/>
                    <a:pt x="14618" y="759"/>
                  </a:cubicBezTo>
                  <a:cubicBezTo>
                    <a:pt x="16907" y="759"/>
                    <a:pt x="19103" y="1303"/>
                    <a:pt x="20913" y="2363"/>
                  </a:cubicBezTo>
                  <a:cubicBezTo>
                    <a:pt x="24256" y="4339"/>
                    <a:pt x="26202" y="8169"/>
                    <a:pt x="25655" y="11664"/>
                  </a:cubicBezTo>
                  <a:cubicBezTo>
                    <a:pt x="25624" y="11877"/>
                    <a:pt x="25776" y="12090"/>
                    <a:pt x="25989" y="12120"/>
                  </a:cubicBezTo>
                  <a:lnTo>
                    <a:pt x="26050" y="12120"/>
                  </a:lnTo>
                  <a:cubicBezTo>
                    <a:pt x="26232" y="12120"/>
                    <a:pt x="26384" y="11968"/>
                    <a:pt x="26415" y="11786"/>
                  </a:cubicBezTo>
                  <a:cubicBezTo>
                    <a:pt x="26992" y="7986"/>
                    <a:pt x="24895" y="3853"/>
                    <a:pt x="21278" y="1725"/>
                  </a:cubicBezTo>
                  <a:cubicBezTo>
                    <a:pt x="19364" y="584"/>
                    <a:pt x="17027" y="0"/>
                    <a:pt x="14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29"/>
            <p:cNvSpPr/>
            <p:nvPr/>
          </p:nvSpPr>
          <p:spPr>
            <a:xfrm>
              <a:off x="2180400" y="3577025"/>
              <a:ext cx="402775" cy="705125"/>
            </a:xfrm>
            <a:custGeom>
              <a:rect b="b" l="l" r="r" t="t"/>
              <a:pathLst>
                <a:path extrusionOk="0" h="28205" w="16111">
                  <a:moveTo>
                    <a:pt x="12787" y="1"/>
                  </a:moveTo>
                  <a:cubicBezTo>
                    <a:pt x="12618" y="1"/>
                    <a:pt x="12439" y="21"/>
                    <a:pt x="12250" y="64"/>
                  </a:cubicBezTo>
                  <a:cubicBezTo>
                    <a:pt x="10791" y="368"/>
                    <a:pt x="9484" y="611"/>
                    <a:pt x="8298" y="1553"/>
                  </a:cubicBezTo>
                  <a:cubicBezTo>
                    <a:pt x="7083" y="2465"/>
                    <a:pt x="6201" y="3711"/>
                    <a:pt x="5411" y="5018"/>
                  </a:cubicBezTo>
                  <a:cubicBezTo>
                    <a:pt x="1399" y="11675"/>
                    <a:pt x="0" y="19882"/>
                    <a:pt x="1551" y="27542"/>
                  </a:cubicBezTo>
                  <a:cubicBezTo>
                    <a:pt x="1611" y="27754"/>
                    <a:pt x="1672" y="28028"/>
                    <a:pt x="1885" y="28149"/>
                  </a:cubicBezTo>
                  <a:cubicBezTo>
                    <a:pt x="1952" y="28188"/>
                    <a:pt x="2030" y="28205"/>
                    <a:pt x="2113" y="28205"/>
                  </a:cubicBezTo>
                  <a:cubicBezTo>
                    <a:pt x="2293" y="28205"/>
                    <a:pt x="2489" y="28123"/>
                    <a:pt x="2614" y="27997"/>
                  </a:cubicBezTo>
                  <a:cubicBezTo>
                    <a:pt x="2797" y="27815"/>
                    <a:pt x="2888" y="27572"/>
                    <a:pt x="2979" y="27298"/>
                  </a:cubicBezTo>
                  <a:cubicBezTo>
                    <a:pt x="4590" y="23104"/>
                    <a:pt x="7022" y="19213"/>
                    <a:pt x="10153" y="15991"/>
                  </a:cubicBezTo>
                  <a:cubicBezTo>
                    <a:pt x="11764" y="14289"/>
                    <a:pt x="13587" y="12739"/>
                    <a:pt x="14651" y="10702"/>
                  </a:cubicBezTo>
                  <a:cubicBezTo>
                    <a:pt x="16110" y="7906"/>
                    <a:pt x="15989" y="4441"/>
                    <a:pt x="14742" y="1553"/>
                  </a:cubicBezTo>
                  <a:cubicBezTo>
                    <a:pt x="14332" y="604"/>
                    <a:pt x="13704" y="1"/>
                    <a:pt x="127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9"/>
            <p:cNvSpPr/>
            <p:nvPr/>
          </p:nvSpPr>
          <p:spPr>
            <a:xfrm>
              <a:off x="2175075" y="3572350"/>
              <a:ext cx="411900" cy="714500"/>
            </a:xfrm>
            <a:custGeom>
              <a:rect b="b" l="l" r="r" t="t"/>
              <a:pathLst>
                <a:path extrusionOk="0" h="28580" w="16476">
                  <a:moveTo>
                    <a:pt x="13010" y="372"/>
                  </a:moveTo>
                  <a:cubicBezTo>
                    <a:pt x="13770" y="372"/>
                    <a:pt x="14347" y="859"/>
                    <a:pt x="14773" y="1831"/>
                  </a:cubicBezTo>
                  <a:cubicBezTo>
                    <a:pt x="16080" y="4841"/>
                    <a:pt x="16050" y="8215"/>
                    <a:pt x="14712" y="10798"/>
                  </a:cubicBezTo>
                  <a:cubicBezTo>
                    <a:pt x="13861" y="12409"/>
                    <a:pt x="12554" y="13716"/>
                    <a:pt x="11247" y="14993"/>
                  </a:cubicBezTo>
                  <a:cubicBezTo>
                    <a:pt x="10913" y="15327"/>
                    <a:pt x="10578" y="15692"/>
                    <a:pt x="10214" y="16026"/>
                  </a:cubicBezTo>
                  <a:cubicBezTo>
                    <a:pt x="7113" y="19279"/>
                    <a:pt x="4621" y="23230"/>
                    <a:pt x="3010" y="27425"/>
                  </a:cubicBezTo>
                  <a:cubicBezTo>
                    <a:pt x="2919" y="27668"/>
                    <a:pt x="2858" y="27911"/>
                    <a:pt x="2675" y="28063"/>
                  </a:cubicBezTo>
                  <a:cubicBezTo>
                    <a:pt x="2588" y="28150"/>
                    <a:pt x="2454" y="28221"/>
                    <a:pt x="2330" y="28221"/>
                  </a:cubicBezTo>
                  <a:cubicBezTo>
                    <a:pt x="2280" y="28221"/>
                    <a:pt x="2232" y="28210"/>
                    <a:pt x="2189" y="28184"/>
                  </a:cubicBezTo>
                  <a:cubicBezTo>
                    <a:pt x="2068" y="28093"/>
                    <a:pt x="2007" y="27880"/>
                    <a:pt x="1976" y="27668"/>
                  </a:cubicBezTo>
                  <a:cubicBezTo>
                    <a:pt x="396" y="20099"/>
                    <a:pt x="1794" y="11923"/>
                    <a:pt x="5806" y="5297"/>
                  </a:cubicBezTo>
                  <a:cubicBezTo>
                    <a:pt x="6445" y="4233"/>
                    <a:pt x="7356" y="2865"/>
                    <a:pt x="8603" y="1862"/>
                  </a:cubicBezTo>
                  <a:cubicBezTo>
                    <a:pt x="9697" y="1011"/>
                    <a:pt x="10852" y="768"/>
                    <a:pt x="12189" y="494"/>
                  </a:cubicBezTo>
                  <a:lnTo>
                    <a:pt x="12493" y="433"/>
                  </a:lnTo>
                  <a:cubicBezTo>
                    <a:pt x="12676" y="403"/>
                    <a:pt x="12828" y="372"/>
                    <a:pt x="13010" y="372"/>
                  </a:cubicBezTo>
                  <a:close/>
                  <a:moveTo>
                    <a:pt x="13017" y="0"/>
                  </a:moveTo>
                  <a:cubicBezTo>
                    <a:pt x="12831" y="0"/>
                    <a:pt x="12636" y="23"/>
                    <a:pt x="12432" y="69"/>
                  </a:cubicBezTo>
                  <a:lnTo>
                    <a:pt x="12129" y="129"/>
                  </a:lnTo>
                  <a:cubicBezTo>
                    <a:pt x="10791" y="403"/>
                    <a:pt x="9545" y="676"/>
                    <a:pt x="8390" y="1588"/>
                  </a:cubicBezTo>
                  <a:cubicBezTo>
                    <a:pt x="7083" y="2591"/>
                    <a:pt x="6141" y="3990"/>
                    <a:pt x="5472" y="5114"/>
                  </a:cubicBezTo>
                  <a:cubicBezTo>
                    <a:pt x="1429" y="11832"/>
                    <a:pt x="1" y="20069"/>
                    <a:pt x="1581" y="27759"/>
                  </a:cubicBezTo>
                  <a:cubicBezTo>
                    <a:pt x="1642" y="27941"/>
                    <a:pt x="1703" y="28306"/>
                    <a:pt x="2007" y="28488"/>
                  </a:cubicBezTo>
                  <a:cubicBezTo>
                    <a:pt x="2098" y="28549"/>
                    <a:pt x="2220" y="28580"/>
                    <a:pt x="2341" y="28580"/>
                  </a:cubicBezTo>
                  <a:cubicBezTo>
                    <a:pt x="2584" y="28580"/>
                    <a:pt x="2797" y="28488"/>
                    <a:pt x="2949" y="28336"/>
                  </a:cubicBezTo>
                  <a:cubicBezTo>
                    <a:pt x="3162" y="28124"/>
                    <a:pt x="3283" y="27820"/>
                    <a:pt x="3375" y="27577"/>
                  </a:cubicBezTo>
                  <a:cubicBezTo>
                    <a:pt x="4955" y="23412"/>
                    <a:pt x="7417" y="19491"/>
                    <a:pt x="10487" y="16300"/>
                  </a:cubicBezTo>
                  <a:cubicBezTo>
                    <a:pt x="10852" y="15935"/>
                    <a:pt x="11186" y="15601"/>
                    <a:pt x="11521" y="15266"/>
                  </a:cubicBezTo>
                  <a:cubicBezTo>
                    <a:pt x="12828" y="13959"/>
                    <a:pt x="14165" y="12622"/>
                    <a:pt x="15047" y="10981"/>
                  </a:cubicBezTo>
                  <a:cubicBezTo>
                    <a:pt x="16445" y="8275"/>
                    <a:pt x="16475" y="4810"/>
                    <a:pt x="15138" y="1680"/>
                  </a:cubicBezTo>
                  <a:cubicBezTo>
                    <a:pt x="14657" y="566"/>
                    <a:pt x="13944" y="0"/>
                    <a:pt x="130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29"/>
            <p:cNvSpPr/>
            <p:nvPr/>
          </p:nvSpPr>
          <p:spPr>
            <a:xfrm>
              <a:off x="2235100" y="3598375"/>
              <a:ext cx="348075" cy="683925"/>
            </a:xfrm>
            <a:custGeom>
              <a:rect b="b" l="l" r="r" t="t"/>
              <a:pathLst>
                <a:path extrusionOk="0" h="27357" w="13923">
                  <a:moveTo>
                    <a:pt x="12159" y="0"/>
                  </a:moveTo>
                  <a:cubicBezTo>
                    <a:pt x="9758" y="4256"/>
                    <a:pt x="639" y="19180"/>
                    <a:pt x="1" y="27356"/>
                  </a:cubicBezTo>
                  <a:cubicBezTo>
                    <a:pt x="153" y="27326"/>
                    <a:pt x="305" y="27265"/>
                    <a:pt x="426" y="27143"/>
                  </a:cubicBezTo>
                  <a:cubicBezTo>
                    <a:pt x="609" y="26961"/>
                    <a:pt x="700" y="26718"/>
                    <a:pt x="791" y="26444"/>
                  </a:cubicBezTo>
                  <a:cubicBezTo>
                    <a:pt x="2402" y="22250"/>
                    <a:pt x="4834" y="18359"/>
                    <a:pt x="7965" y="15137"/>
                  </a:cubicBezTo>
                  <a:cubicBezTo>
                    <a:pt x="9576" y="13435"/>
                    <a:pt x="11399" y="11885"/>
                    <a:pt x="12463" y="9848"/>
                  </a:cubicBezTo>
                  <a:cubicBezTo>
                    <a:pt x="13922" y="7052"/>
                    <a:pt x="13801" y="3587"/>
                    <a:pt x="12554" y="699"/>
                  </a:cubicBezTo>
                  <a:cubicBezTo>
                    <a:pt x="12433" y="456"/>
                    <a:pt x="12311" y="213"/>
                    <a:pt x="12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29"/>
            <p:cNvSpPr/>
            <p:nvPr/>
          </p:nvSpPr>
          <p:spPr>
            <a:xfrm>
              <a:off x="2230550" y="3593800"/>
              <a:ext cx="356425" cy="693050"/>
            </a:xfrm>
            <a:custGeom>
              <a:rect b="b" l="l" r="r" t="t"/>
              <a:pathLst>
                <a:path extrusionOk="0" h="27722" w="14257">
                  <a:moveTo>
                    <a:pt x="12341" y="548"/>
                  </a:moveTo>
                  <a:cubicBezTo>
                    <a:pt x="12432" y="670"/>
                    <a:pt x="12493" y="822"/>
                    <a:pt x="12554" y="973"/>
                  </a:cubicBezTo>
                  <a:cubicBezTo>
                    <a:pt x="13861" y="3983"/>
                    <a:pt x="13831" y="7357"/>
                    <a:pt x="12493" y="9940"/>
                  </a:cubicBezTo>
                  <a:cubicBezTo>
                    <a:pt x="11642" y="11551"/>
                    <a:pt x="10335" y="12858"/>
                    <a:pt x="9058" y="14135"/>
                  </a:cubicBezTo>
                  <a:cubicBezTo>
                    <a:pt x="8694" y="14469"/>
                    <a:pt x="8359" y="14834"/>
                    <a:pt x="7995" y="15168"/>
                  </a:cubicBezTo>
                  <a:cubicBezTo>
                    <a:pt x="4894" y="18421"/>
                    <a:pt x="2402" y="22372"/>
                    <a:pt x="791" y="26567"/>
                  </a:cubicBezTo>
                  <a:cubicBezTo>
                    <a:pt x="700" y="26810"/>
                    <a:pt x="639" y="27053"/>
                    <a:pt x="456" y="27205"/>
                  </a:cubicBezTo>
                  <a:cubicBezTo>
                    <a:pt x="456" y="27205"/>
                    <a:pt x="426" y="27235"/>
                    <a:pt x="426" y="27235"/>
                  </a:cubicBezTo>
                  <a:cubicBezTo>
                    <a:pt x="1156" y="19880"/>
                    <a:pt x="8451" y="7265"/>
                    <a:pt x="11612" y="1825"/>
                  </a:cubicBezTo>
                  <a:cubicBezTo>
                    <a:pt x="11885" y="1338"/>
                    <a:pt x="12128" y="913"/>
                    <a:pt x="12341" y="548"/>
                  </a:cubicBezTo>
                  <a:close/>
                  <a:moveTo>
                    <a:pt x="12341" y="1"/>
                  </a:moveTo>
                  <a:cubicBezTo>
                    <a:pt x="12250" y="1"/>
                    <a:pt x="12220" y="31"/>
                    <a:pt x="12159" y="92"/>
                  </a:cubicBezTo>
                  <a:cubicBezTo>
                    <a:pt x="11946" y="518"/>
                    <a:pt x="11642" y="1034"/>
                    <a:pt x="11277" y="1642"/>
                  </a:cubicBezTo>
                  <a:cubicBezTo>
                    <a:pt x="8086" y="7144"/>
                    <a:pt x="578" y="20092"/>
                    <a:pt x="1" y="27509"/>
                  </a:cubicBezTo>
                  <a:cubicBezTo>
                    <a:pt x="1" y="27570"/>
                    <a:pt x="31" y="27630"/>
                    <a:pt x="61" y="27661"/>
                  </a:cubicBezTo>
                  <a:cubicBezTo>
                    <a:pt x="92" y="27691"/>
                    <a:pt x="153" y="27722"/>
                    <a:pt x="183" y="27722"/>
                  </a:cubicBezTo>
                  <a:lnTo>
                    <a:pt x="213" y="27722"/>
                  </a:lnTo>
                  <a:cubicBezTo>
                    <a:pt x="396" y="27691"/>
                    <a:pt x="608" y="27600"/>
                    <a:pt x="730" y="27478"/>
                  </a:cubicBezTo>
                  <a:cubicBezTo>
                    <a:pt x="943" y="27266"/>
                    <a:pt x="1064" y="26962"/>
                    <a:pt x="1156" y="26719"/>
                  </a:cubicBezTo>
                  <a:cubicBezTo>
                    <a:pt x="2736" y="22554"/>
                    <a:pt x="5198" y="18633"/>
                    <a:pt x="8268" y="15442"/>
                  </a:cubicBezTo>
                  <a:cubicBezTo>
                    <a:pt x="8633" y="15077"/>
                    <a:pt x="8967" y="14743"/>
                    <a:pt x="9302" y="14408"/>
                  </a:cubicBezTo>
                  <a:cubicBezTo>
                    <a:pt x="10609" y="13101"/>
                    <a:pt x="11946" y="11764"/>
                    <a:pt x="12828" y="10123"/>
                  </a:cubicBezTo>
                  <a:cubicBezTo>
                    <a:pt x="14226" y="7417"/>
                    <a:pt x="14256" y="3952"/>
                    <a:pt x="12919" y="822"/>
                  </a:cubicBezTo>
                  <a:cubicBezTo>
                    <a:pt x="12797" y="548"/>
                    <a:pt x="12645" y="305"/>
                    <a:pt x="12493" y="62"/>
                  </a:cubicBezTo>
                  <a:cubicBezTo>
                    <a:pt x="12463" y="31"/>
                    <a:pt x="12402" y="1"/>
                    <a:pt x="12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9"/>
            <p:cNvSpPr/>
            <p:nvPr/>
          </p:nvSpPr>
          <p:spPr>
            <a:xfrm>
              <a:off x="2385575" y="3609850"/>
              <a:ext cx="102600" cy="131400"/>
            </a:xfrm>
            <a:custGeom>
              <a:rect b="b" l="l" r="r" t="t"/>
              <a:pathLst>
                <a:path extrusionOk="0" h="5256" w="4104">
                  <a:moveTo>
                    <a:pt x="3692" y="1"/>
                  </a:moveTo>
                  <a:cubicBezTo>
                    <a:pt x="3599" y="1"/>
                    <a:pt x="3507" y="31"/>
                    <a:pt x="3435" y="88"/>
                  </a:cubicBezTo>
                  <a:cubicBezTo>
                    <a:pt x="2037" y="1365"/>
                    <a:pt x="882" y="2976"/>
                    <a:pt x="91" y="4708"/>
                  </a:cubicBezTo>
                  <a:cubicBezTo>
                    <a:pt x="0" y="4891"/>
                    <a:pt x="91" y="5134"/>
                    <a:pt x="274" y="5225"/>
                  </a:cubicBezTo>
                  <a:cubicBezTo>
                    <a:pt x="335" y="5225"/>
                    <a:pt x="395" y="5256"/>
                    <a:pt x="426" y="5256"/>
                  </a:cubicBezTo>
                  <a:cubicBezTo>
                    <a:pt x="578" y="5256"/>
                    <a:pt x="730" y="5164"/>
                    <a:pt x="791" y="5012"/>
                  </a:cubicBezTo>
                  <a:cubicBezTo>
                    <a:pt x="1520" y="3371"/>
                    <a:pt x="2614" y="1882"/>
                    <a:pt x="3952" y="666"/>
                  </a:cubicBezTo>
                  <a:cubicBezTo>
                    <a:pt x="4104" y="514"/>
                    <a:pt x="4104" y="271"/>
                    <a:pt x="3982" y="119"/>
                  </a:cubicBezTo>
                  <a:cubicBezTo>
                    <a:pt x="3902" y="38"/>
                    <a:pt x="3796" y="1"/>
                    <a:pt x="3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29"/>
            <p:cNvSpPr/>
            <p:nvPr/>
          </p:nvSpPr>
          <p:spPr>
            <a:xfrm>
              <a:off x="2414450" y="3743925"/>
              <a:ext cx="78225" cy="100500"/>
            </a:xfrm>
            <a:custGeom>
              <a:rect b="b" l="l" r="r" t="t"/>
              <a:pathLst>
                <a:path extrusionOk="0" h="4020" w="3129">
                  <a:moveTo>
                    <a:pt x="2364" y="1"/>
                  </a:moveTo>
                  <a:cubicBezTo>
                    <a:pt x="1836" y="1"/>
                    <a:pt x="1158" y="415"/>
                    <a:pt x="791" y="865"/>
                  </a:cubicBezTo>
                  <a:cubicBezTo>
                    <a:pt x="426" y="1291"/>
                    <a:pt x="213" y="1838"/>
                    <a:pt x="91" y="2385"/>
                  </a:cubicBezTo>
                  <a:cubicBezTo>
                    <a:pt x="0" y="2932"/>
                    <a:pt x="61" y="3570"/>
                    <a:pt x="517" y="3874"/>
                  </a:cubicBezTo>
                  <a:cubicBezTo>
                    <a:pt x="668" y="3975"/>
                    <a:pt x="846" y="4020"/>
                    <a:pt x="1026" y="4020"/>
                  </a:cubicBezTo>
                  <a:cubicBezTo>
                    <a:pt x="1174" y="4020"/>
                    <a:pt x="1323" y="3990"/>
                    <a:pt x="1459" y="3935"/>
                  </a:cubicBezTo>
                  <a:cubicBezTo>
                    <a:pt x="1763" y="3814"/>
                    <a:pt x="2006" y="3570"/>
                    <a:pt x="2219" y="3297"/>
                  </a:cubicBezTo>
                  <a:cubicBezTo>
                    <a:pt x="2736" y="2659"/>
                    <a:pt x="3070" y="1868"/>
                    <a:pt x="3101" y="1048"/>
                  </a:cubicBezTo>
                  <a:cubicBezTo>
                    <a:pt x="3128" y="280"/>
                    <a:pt x="279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29"/>
            <p:cNvSpPr/>
            <p:nvPr/>
          </p:nvSpPr>
          <p:spPr>
            <a:xfrm>
              <a:off x="2355175" y="3901725"/>
              <a:ext cx="66900" cy="56625"/>
            </a:xfrm>
            <a:custGeom>
              <a:rect b="b" l="l" r="r" t="t"/>
              <a:pathLst>
                <a:path extrusionOk="0" h="2265" w="2676">
                  <a:moveTo>
                    <a:pt x="1299" y="0"/>
                  </a:moveTo>
                  <a:cubicBezTo>
                    <a:pt x="588" y="0"/>
                    <a:pt x="111" y="870"/>
                    <a:pt x="31" y="1483"/>
                  </a:cubicBezTo>
                  <a:cubicBezTo>
                    <a:pt x="0" y="1727"/>
                    <a:pt x="0" y="1970"/>
                    <a:pt x="183" y="2152"/>
                  </a:cubicBezTo>
                  <a:cubicBezTo>
                    <a:pt x="274" y="2232"/>
                    <a:pt x="383" y="2265"/>
                    <a:pt x="497" y="2265"/>
                  </a:cubicBezTo>
                  <a:cubicBezTo>
                    <a:pt x="687" y="2265"/>
                    <a:pt x="894" y="2175"/>
                    <a:pt x="1064" y="2061"/>
                  </a:cubicBezTo>
                  <a:cubicBezTo>
                    <a:pt x="1581" y="1727"/>
                    <a:pt x="2675" y="420"/>
                    <a:pt x="1611" y="55"/>
                  </a:cubicBezTo>
                  <a:cubicBezTo>
                    <a:pt x="1503" y="17"/>
                    <a:pt x="1399" y="0"/>
                    <a:pt x="1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29"/>
            <p:cNvSpPr/>
            <p:nvPr/>
          </p:nvSpPr>
          <p:spPr>
            <a:xfrm>
              <a:off x="2659900" y="3067750"/>
              <a:ext cx="510675" cy="641575"/>
            </a:xfrm>
            <a:custGeom>
              <a:rect b="b" l="l" r="r" t="t"/>
              <a:pathLst>
                <a:path extrusionOk="0" h="25663" w="20427">
                  <a:moveTo>
                    <a:pt x="6954" y="0"/>
                  </a:moveTo>
                  <a:cubicBezTo>
                    <a:pt x="5404" y="0"/>
                    <a:pt x="3975" y="454"/>
                    <a:pt x="2857" y="1286"/>
                  </a:cubicBezTo>
                  <a:cubicBezTo>
                    <a:pt x="1064" y="2623"/>
                    <a:pt x="334" y="4720"/>
                    <a:pt x="31" y="6240"/>
                  </a:cubicBezTo>
                  <a:cubicBezTo>
                    <a:pt x="0" y="6453"/>
                    <a:pt x="152" y="6635"/>
                    <a:pt x="334" y="6696"/>
                  </a:cubicBezTo>
                  <a:cubicBezTo>
                    <a:pt x="356" y="6699"/>
                    <a:pt x="378" y="6701"/>
                    <a:pt x="399" y="6701"/>
                  </a:cubicBezTo>
                  <a:cubicBezTo>
                    <a:pt x="589" y="6701"/>
                    <a:pt x="763" y="6583"/>
                    <a:pt x="790" y="6392"/>
                  </a:cubicBezTo>
                  <a:cubicBezTo>
                    <a:pt x="1186" y="4416"/>
                    <a:pt x="2067" y="2805"/>
                    <a:pt x="3313" y="1894"/>
                  </a:cubicBezTo>
                  <a:cubicBezTo>
                    <a:pt x="4307" y="1136"/>
                    <a:pt x="5592" y="737"/>
                    <a:pt x="6996" y="737"/>
                  </a:cubicBezTo>
                  <a:cubicBezTo>
                    <a:pt x="7225" y="737"/>
                    <a:pt x="7456" y="748"/>
                    <a:pt x="7690" y="769"/>
                  </a:cubicBezTo>
                  <a:cubicBezTo>
                    <a:pt x="10882" y="1073"/>
                    <a:pt x="13921" y="3261"/>
                    <a:pt x="15867" y="6605"/>
                  </a:cubicBezTo>
                  <a:cubicBezTo>
                    <a:pt x="17721" y="9796"/>
                    <a:pt x="18390" y="13535"/>
                    <a:pt x="18906" y="16757"/>
                  </a:cubicBezTo>
                  <a:cubicBezTo>
                    <a:pt x="19271" y="19341"/>
                    <a:pt x="19666" y="22319"/>
                    <a:pt x="19301" y="25207"/>
                  </a:cubicBezTo>
                  <a:cubicBezTo>
                    <a:pt x="19271" y="25420"/>
                    <a:pt x="19393" y="25633"/>
                    <a:pt x="19605" y="25633"/>
                  </a:cubicBezTo>
                  <a:cubicBezTo>
                    <a:pt x="19636" y="25663"/>
                    <a:pt x="19636" y="25663"/>
                    <a:pt x="19666" y="25663"/>
                  </a:cubicBezTo>
                  <a:cubicBezTo>
                    <a:pt x="19849" y="25663"/>
                    <a:pt x="20000" y="25511"/>
                    <a:pt x="20031" y="25329"/>
                  </a:cubicBezTo>
                  <a:cubicBezTo>
                    <a:pt x="20426" y="22319"/>
                    <a:pt x="20031" y="19249"/>
                    <a:pt x="19636" y="16635"/>
                  </a:cubicBezTo>
                  <a:cubicBezTo>
                    <a:pt x="19149" y="13353"/>
                    <a:pt x="18450" y="9523"/>
                    <a:pt x="16535" y="6240"/>
                  </a:cubicBezTo>
                  <a:cubicBezTo>
                    <a:pt x="14468" y="2653"/>
                    <a:pt x="11186" y="343"/>
                    <a:pt x="7751" y="39"/>
                  </a:cubicBezTo>
                  <a:cubicBezTo>
                    <a:pt x="7482" y="13"/>
                    <a:pt x="7216" y="0"/>
                    <a:pt x="69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29"/>
            <p:cNvSpPr/>
            <p:nvPr/>
          </p:nvSpPr>
          <p:spPr>
            <a:xfrm>
              <a:off x="2541350" y="3225900"/>
              <a:ext cx="233300" cy="611475"/>
            </a:xfrm>
            <a:custGeom>
              <a:rect b="b" l="l" r="r" t="t"/>
              <a:pathLst>
                <a:path extrusionOk="0" h="24459" w="9332">
                  <a:moveTo>
                    <a:pt x="5498" y="0"/>
                  </a:moveTo>
                  <a:cubicBezTo>
                    <a:pt x="5028" y="0"/>
                    <a:pt x="4526" y="147"/>
                    <a:pt x="4013" y="461"/>
                  </a:cubicBezTo>
                  <a:cubicBezTo>
                    <a:pt x="2462" y="1404"/>
                    <a:pt x="1277" y="2771"/>
                    <a:pt x="578" y="4413"/>
                  </a:cubicBezTo>
                  <a:cubicBezTo>
                    <a:pt x="213" y="5325"/>
                    <a:pt x="0" y="6297"/>
                    <a:pt x="0" y="7270"/>
                  </a:cubicBezTo>
                  <a:cubicBezTo>
                    <a:pt x="0" y="9945"/>
                    <a:pt x="1307" y="12437"/>
                    <a:pt x="1703" y="15051"/>
                  </a:cubicBezTo>
                  <a:cubicBezTo>
                    <a:pt x="1946" y="16662"/>
                    <a:pt x="1855" y="18303"/>
                    <a:pt x="2037" y="19945"/>
                  </a:cubicBezTo>
                  <a:cubicBezTo>
                    <a:pt x="2219" y="21556"/>
                    <a:pt x="2766" y="23228"/>
                    <a:pt x="4043" y="24261"/>
                  </a:cubicBezTo>
                  <a:cubicBezTo>
                    <a:pt x="4134" y="24322"/>
                    <a:pt x="4225" y="24413"/>
                    <a:pt x="4347" y="24443"/>
                  </a:cubicBezTo>
                  <a:cubicBezTo>
                    <a:pt x="4385" y="24454"/>
                    <a:pt x="4423" y="24459"/>
                    <a:pt x="4460" y="24459"/>
                  </a:cubicBezTo>
                  <a:cubicBezTo>
                    <a:pt x="4753" y="24459"/>
                    <a:pt x="5023" y="24159"/>
                    <a:pt x="5076" y="23835"/>
                  </a:cubicBezTo>
                  <a:cubicBezTo>
                    <a:pt x="5137" y="23501"/>
                    <a:pt x="5016" y="23136"/>
                    <a:pt x="4924" y="22802"/>
                  </a:cubicBezTo>
                  <a:cubicBezTo>
                    <a:pt x="4438" y="20887"/>
                    <a:pt x="4955" y="18820"/>
                    <a:pt x="5745" y="16996"/>
                  </a:cubicBezTo>
                  <a:cubicBezTo>
                    <a:pt x="6535" y="15203"/>
                    <a:pt x="7569" y="13501"/>
                    <a:pt x="8238" y="11616"/>
                  </a:cubicBezTo>
                  <a:cubicBezTo>
                    <a:pt x="9332" y="8486"/>
                    <a:pt x="9210" y="4960"/>
                    <a:pt x="7903" y="1920"/>
                  </a:cubicBezTo>
                  <a:cubicBezTo>
                    <a:pt x="7402" y="709"/>
                    <a:pt x="6528" y="0"/>
                    <a:pt x="5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9"/>
            <p:cNvSpPr/>
            <p:nvPr/>
          </p:nvSpPr>
          <p:spPr>
            <a:xfrm>
              <a:off x="2536800" y="3221450"/>
              <a:ext cx="242425" cy="620875"/>
            </a:xfrm>
            <a:custGeom>
              <a:rect b="b" l="l" r="r" t="t"/>
              <a:pathLst>
                <a:path extrusionOk="0" h="24835" w="9697">
                  <a:moveTo>
                    <a:pt x="5684" y="366"/>
                  </a:moveTo>
                  <a:cubicBezTo>
                    <a:pt x="5897" y="366"/>
                    <a:pt x="6110" y="396"/>
                    <a:pt x="6292" y="457"/>
                  </a:cubicBezTo>
                  <a:cubicBezTo>
                    <a:pt x="6961" y="700"/>
                    <a:pt x="7538" y="1308"/>
                    <a:pt x="7933" y="2159"/>
                  </a:cubicBezTo>
                  <a:cubicBezTo>
                    <a:pt x="9180" y="5168"/>
                    <a:pt x="9301" y="8664"/>
                    <a:pt x="8237" y="11734"/>
                  </a:cubicBezTo>
                  <a:cubicBezTo>
                    <a:pt x="7842" y="12828"/>
                    <a:pt x="7295" y="13922"/>
                    <a:pt x="6778" y="14956"/>
                  </a:cubicBezTo>
                  <a:cubicBezTo>
                    <a:pt x="6444" y="15655"/>
                    <a:pt x="6079" y="16384"/>
                    <a:pt x="5745" y="17114"/>
                  </a:cubicBezTo>
                  <a:cubicBezTo>
                    <a:pt x="4772" y="19393"/>
                    <a:pt x="4499" y="21339"/>
                    <a:pt x="4924" y="23010"/>
                  </a:cubicBezTo>
                  <a:lnTo>
                    <a:pt x="4985" y="23162"/>
                  </a:lnTo>
                  <a:cubicBezTo>
                    <a:pt x="5046" y="23466"/>
                    <a:pt x="5137" y="23740"/>
                    <a:pt x="5076" y="23983"/>
                  </a:cubicBezTo>
                  <a:cubicBezTo>
                    <a:pt x="5046" y="24135"/>
                    <a:pt x="4955" y="24287"/>
                    <a:pt x="4833" y="24378"/>
                  </a:cubicBezTo>
                  <a:cubicBezTo>
                    <a:pt x="4784" y="24403"/>
                    <a:pt x="4715" y="24447"/>
                    <a:pt x="4626" y="24447"/>
                  </a:cubicBezTo>
                  <a:cubicBezTo>
                    <a:pt x="4605" y="24447"/>
                    <a:pt x="4583" y="24445"/>
                    <a:pt x="4559" y="24439"/>
                  </a:cubicBezTo>
                  <a:cubicBezTo>
                    <a:pt x="4499" y="24409"/>
                    <a:pt x="4407" y="24348"/>
                    <a:pt x="4347" y="24287"/>
                  </a:cubicBezTo>
                  <a:cubicBezTo>
                    <a:pt x="3040" y="23193"/>
                    <a:pt x="2553" y="21399"/>
                    <a:pt x="2401" y="20092"/>
                  </a:cubicBezTo>
                  <a:cubicBezTo>
                    <a:pt x="2340" y="19363"/>
                    <a:pt x="2310" y="18603"/>
                    <a:pt x="2280" y="17874"/>
                  </a:cubicBezTo>
                  <a:cubicBezTo>
                    <a:pt x="2249" y="16992"/>
                    <a:pt x="2219" y="16080"/>
                    <a:pt x="2097" y="15199"/>
                  </a:cubicBezTo>
                  <a:cubicBezTo>
                    <a:pt x="1915" y="14105"/>
                    <a:pt x="1581" y="13041"/>
                    <a:pt x="1277" y="11977"/>
                  </a:cubicBezTo>
                  <a:cubicBezTo>
                    <a:pt x="821" y="10518"/>
                    <a:pt x="365" y="8998"/>
                    <a:pt x="395" y="7448"/>
                  </a:cubicBezTo>
                  <a:cubicBezTo>
                    <a:pt x="395" y="6506"/>
                    <a:pt x="578" y="5594"/>
                    <a:pt x="942" y="4682"/>
                  </a:cubicBezTo>
                  <a:cubicBezTo>
                    <a:pt x="1611" y="3071"/>
                    <a:pt x="2766" y="1734"/>
                    <a:pt x="4286" y="791"/>
                  </a:cubicBezTo>
                  <a:cubicBezTo>
                    <a:pt x="4772" y="518"/>
                    <a:pt x="5228" y="366"/>
                    <a:pt x="5684" y="366"/>
                  </a:cubicBezTo>
                  <a:close/>
                  <a:moveTo>
                    <a:pt x="5666" y="1"/>
                  </a:moveTo>
                  <a:cubicBezTo>
                    <a:pt x="5157" y="1"/>
                    <a:pt x="4630" y="163"/>
                    <a:pt x="4103" y="487"/>
                  </a:cubicBezTo>
                  <a:cubicBezTo>
                    <a:pt x="2492" y="1460"/>
                    <a:pt x="1277" y="2858"/>
                    <a:pt x="608" y="4530"/>
                  </a:cubicBezTo>
                  <a:cubicBezTo>
                    <a:pt x="213" y="5472"/>
                    <a:pt x="0" y="6475"/>
                    <a:pt x="0" y="7448"/>
                  </a:cubicBezTo>
                  <a:cubicBezTo>
                    <a:pt x="0" y="9059"/>
                    <a:pt x="456" y="10609"/>
                    <a:pt x="912" y="12098"/>
                  </a:cubicBezTo>
                  <a:cubicBezTo>
                    <a:pt x="1216" y="13132"/>
                    <a:pt x="1550" y="14196"/>
                    <a:pt x="1702" y="15260"/>
                  </a:cubicBezTo>
                  <a:cubicBezTo>
                    <a:pt x="1854" y="16111"/>
                    <a:pt x="1854" y="17023"/>
                    <a:pt x="1885" y="17874"/>
                  </a:cubicBezTo>
                  <a:cubicBezTo>
                    <a:pt x="1915" y="18603"/>
                    <a:pt x="1945" y="19393"/>
                    <a:pt x="2037" y="20123"/>
                  </a:cubicBezTo>
                  <a:cubicBezTo>
                    <a:pt x="2280" y="22129"/>
                    <a:pt x="2979" y="23649"/>
                    <a:pt x="4103" y="24591"/>
                  </a:cubicBezTo>
                  <a:cubicBezTo>
                    <a:pt x="4195" y="24652"/>
                    <a:pt x="4316" y="24743"/>
                    <a:pt x="4468" y="24804"/>
                  </a:cubicBezTo>
                  <a:cubicBezTo>
                    <a:pt x="4529" y="24804"/>
                    <a:pt x="4590" y="24834"/>
                    <a:pt x="4651" y="24834"/>
                  </a:cubicBezTo>
                  <a:cubicBezTo>
                    <a:pt x="4772" y="24834"/>
                    <a:pt x="4894" y="24773"/>
                    <a:pt x="5015" y="24713"/>
                  </a:cubicBezTo>
                  <a:cubicBezTo>
                    <a:pt x="5258" y="24561"/>
                    <a:pt x="5410" y="24317"/>
                    <a:pt x="5441" y="24044"/>
                  </a:cubicBezTo>
                  <a:cubicBezTo>
                    <a:pt x="5502" y="23710"/>
                    <a:pt x="5441" y="23375"/>
                    <a:pt x="5350" y="23071"/>
                  </a:cubicBezTo>
                  <a:lnTo>
                    <a:pt x="5289" y="22919"/>
                  </a:lnTo>
                  <a:cubicBezTo>
                    <a:pt x="4894" y="21308"/>
                    <a:pt x="5137" y="19454"/>
                    <a:pt x="6110" y="17266"/>
                  </a:cubicBezTo>
                  <a:cubicBezTo>
                    <a:pt x="6413" y="16536"/>
                    <a:pt x="6778" y="15807"/>
                    <a:pt x="7113" y="15138"/>
                  </a:cubicBezTo>
                  <a:cubicBezTo>
                    <a:pt x="7660" y="14074"/>
                    <a:pt x="8207" y="12980"/>
                    <a:pt x="8602" y="11855"/>
                  </a:cubicBezTo>
                  <a:cubicBezTo>
                    <a:pt x="9696" y="8694"/>
                    <a:pt x="9575" y="5107"/>
                    <a:pt x="8268" y="2007"/>
                  </a:cubicBezTo>
                  <a:cubicBezTo>
                    <a:pt x="7842" y="1034"/>
                    <a:pt x="7204" y="366"/>
                    <a:pt x="6413" y="123"/>
                  </a:cubicBezTo>
                  <a:cubicBezTo>
                    <a:pt x="6170" y="42"/>
                    <a:pt x="5920" y="1"/>
                    <a:pt x="56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29"/>
            <p:cNvSpPr/>
            <p:nvPr/>
          </p:nvSpPr>
          <p:spPr>
            <a:xfrm>
              <a:off x="2617325" y="3232850"/>
              <a:ext cx="157325" cy="604525"/>
            </a:xfrm>
            <a:custGeom>
              <a:rect b="b" l="l" r="r" t="t"/>
              <a:pathLst>
                <a:path extrusionOk="0" h="24181" w="6293">
                  <a:moveTo>
                    <a:pt x="3496" y="1"/>
                  </a:moveTo>
                  <a:cubicBezTo>
                    <a:pt x="3253" y="487"/>
                    <a:pt x="3071" y="882"/>
                    <a:pt x="3071" y="974"/>
                  </a:cubicBezTo>
                  <a:cubicBezTo>
                    <a:pt x="3071" y="1247"/>
                    <a:pt x="5107" y="6779"/>
                    <a:pt x="3466" y="10275"/>
                  </a:cubicBezTo>
                  <a:cubicBezTo>
                    <a:pt x="2159" y="13041"/>
                    <a:pt x="1" y="19181"/>
                    <a:pt x="1065" y="24044"/>
                  </a:cubicBezTo>
                  <a:cubicBezTo>
                    <a:pt x="1156" y="24074"/>
                    <a:pt x="1217" y="24135"/>
                    <a:pt x="1308" y="24165"/>
                  </a:cubicBezTo>
                  <a:cubicBezTo>
                    <a:pt x="1346" y="24176"/>
                    <a:pt x="1384" y="24181"/>
                    <a:pt x="1421" y="24181"/>
                  </a:cubicBezTo>
                  <a:cubicBezTo>
                    <a:pt x="1714" y="24181"/>
                    <a:pt x="1984" y="23881"/>
                    <a:pt x="2037" y="23557"/>
                  </a:cubicBezTo>
                  <a:cubicBezTo>
                    <a:pt x="2098" y="23223"/>
                    <a:pt x="1977" y="22858"/>
                    <a:pt x="1885" y="22524"/>
                  </a:cubicBezTo>
                  <a:cubicBezTo>
                    <a:pt x="1399" y="20609"/>
                    <a:pt x="1916" y="18542"/>
                    <a:pt x="2706" y="16718"/>
                  </a:cubicBezTo>
                  <a:cubicBezTo>
                    <a:pt x="3496" y="14925"/>
                    <a:pt x="4530" y="13223"/>
                    <a:pt x="5199" y="11338"/>
                  </a:cubicBezTo>
                  <a:cubicBezTo>
                    <a:pt x="6293" y="8208"/>
                    <a:pt x="6171" y="4682"/>
                    <a:pt x="4864" y="1642"/>
                  </a:cubicBezTo>
                  <a:cubicBezTo>
                    <a:pt x="4530" y="852"/>
                    <a:pt x="4074" y="305"/>
                    <a:pt x="34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29"/>
            <p:cNvSpPr/>
            <p:nvPr/>
          </p:nvSpPr>
          <p:spPr>
            <a:xfrm>
              <a:off x="2613525" y="3328700"/>
              <a:ext cx="69175" cy="63150"/>
            </a:xfrm>
            <a:custGeom>
              <a:rect b="b" l="l" r="r" t="t"/>
              <a:pathLst>
                <a:path extrusionOk="0" h="2526" w="2767">
                  <a:moveTo>
                    <a:pt x="1594" y="0"/>
                  </a:moveTo>
                  <a:cubicBezTo>
                    <a:pt x="996" y="0"/>
                    <a:pt x="433" y="690"/>
                    <a:pt x="214" y="1182"/>
                  </a:cubicBezTo>
                  <a:cubicBezTo>
                    <a:pt x="62" y="1486"/>
                    <a:pt x="1" y="1881"/>
                    <a:pt x="183" y="2185"/>
                  </a:cubicBezTo>
                  <a:cubicBezTo>
                    <a:pt x="370" y="2426"/>
                    <a:pt x="698" y="2525"/>
                    <a:pt x="1022" y="2525"/>
                  </a:cubicBezTo>
                  <a:cubicBezTo>
                    <a:pt x="1067" y="2525"/>
                    <a:pt x="1112" y="2523"/>
                    <a:pt x="1156" y="2520"/>
                  </a:cubicBezTo>
                  <a:cubicBezTo>
                    <a:pt x="1582" y="2459"/>
                    <a:pt x="2007" y="2276"/>
                    <a:pt x="2281" y="1912"/>
                  </a:cubicBezTo>
                  <a:cubicBezTo>
                    <a:pt x="2767" y="1334"/>
                    <a:pt x="2615" y="270"/>
                    <a:pt x="1794" y="27"/>
                  </a:cubicBezTo>
                  <a:cubicBezTo>
                    <a:pt x="1727" y="9"/>
                    <a:pt x="1661" y="0"/>
                    <a:pt x="1594"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9"/>
            <p:cNvSpPr/>
            <p:nvPr/>
          </p:nvSpPr>
          <p:spPr>
            <a:xfrm>
              <a:off x="2608975" y="3323775"/>
              <a:ext cx="75250" cy="72475"/>
            </a:xfrm>
            <a:custGeom>
              <a:rect b="b" l="l" r="r" t="t"/>
              <a:pathLst>
                <a:path extrusionOk="0" h="2899" w="3010">
                  <a:moveTo>
                    <a:pt x="1764" y="376"/>
                  </a:moveTo>
                  <a:cubicBezTo>
                    <a:pt x="1824" y="376"/>
                    <a:pt x="1885" y="407"/>
                    <a:pt x="1916" y="407"/>
                  </a:cubicBezTo>
                  <a:cubicBezTo>
                    <a:pt x="2189" y="498"/>
                    <a:pt x="2402" y="680"/>
                    <a:pt x="2493" y="984"/>
                  </a:cubicBezTo>
                  <a:cubicBezTo>
                    <a:pt x="2615" y="1318"/>
                    <a:pt x="2523" y="1744"/>
                    <a:pt x="2311" y="2017"/>
                  </a:cubicBezTo>
                  <a:cubicBezTo>
                    <a:pt x="2068" y="2291"/>
                    <a:pt x="1703" y="2473"/>
                    <a:pt x="1308" y="2534"/>
                  </a:cubicBezTo>
                  <a:cubicBezTo>
                    <a:pt x="1265" y="2539"/>
                    <a:pt x="1221" y="2541"/>
                    <a:pt x="1175" y="2541"/>
                  </a:cubicBezTo>
                  <a:cubicBezTo>
                    <a:pt x="926" y="2541"/>
                    <a:pt x="646" y="2466"/>
                    <a:pt x="517" y="2261"/>
                  </a:cubicBezTo>
                  <a:cubicBezTo>
                    <a:pt x="335" y="1987"/>
                    <a:pt x="487" y="1622"/>
                    <a:pt x="548" y="1470"/>
                  </a:cubicBezTo>
                  <a:cubicBezTo>
                    <a:pt x="760" y="984"/>
                    <a:pt x="1277" y="376"/>
                    <a:pt x="1764" y="376"/>
                  </a:cubicBezTo>
                  <a:close/>
                  <a:moveTo>
                    <a:pt x="1755" y="0"/>
                  </a:moveTo>
                  <a:cubicBezTo>
                    <a:pt x="1053" y="0"/>
                    <a:pt x="455" y="754"/>
                    <a:pt x="213" y="1318"/>
                  </a:cubicBezTo>
                  <a:cubicBezTo>
                    <a:pt x="1" y="1744"/>
                    <a:pt x="1" y="2169"/>
                    <a:pt x="213" y="2473"/>
                  </a:cubicBezTo>
                  <a:cubicBezTo>
                    <a:pt x="396" y="2747"/>
                    <a:pt x="730" y="2899"/>
                    <a:pt x="1156" y="2899"/>
                  </a:cubicBezTo>
                  <a:lnTo>
                    <a:pt x="1338" y="2899"/>
                  </a:lnTo>
                  <a:cubicBezTo>
                    <a:pt x="1855" y="2838"/>
                    <a:pt x="2311" y="2595"/>
                    <a:pt x="2615" y="2230"/>
                  </a:cubicBezTo>
                  <a:cubicBezTo>
                    <a:pt x="2919" y="1866"/>
                    <a:pt x="3010" y="1318"/>
                    <a:pt x="2858" y="862"/>
                  </a:cubicBezTo>
                  <a:cubicBezTo>
                    <a:pt x="2736" y="437"/>
                    <a:pt x="2432" y="163"/>
                    <a:pt x="2037" y="42"/>
                  </a:cubicBezTo>
                  <a:cubicBezTo>
                    <a:pt x="1942" y="13"/>
                    <a:pt x="1847" y="0"/>
                    <a:pt x="1755"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29"/>
            <p:cNvSpPr/>
            <p:nvPr/>
          </p:nvSpPr>
          <p:spPr>
            <a:xfrm>
              <a:off x="2615050" y="3470700"/>
              <a:ext cx="36500" cy="40075"/>
            </a:xfrm>
            <a:custGeom>
              <a:rect b="b" l="l" r="r" t="t"/>
              <a:pathLst>
                <a:path extrusionOk="0" h="1603" w="1460">
                  <a:moveTo>
                    <a:pt x="1277" y="1"/>
                  </a:moveTo>
                  <a:cubicBezTo>
                    <a:pt x="791" y="62"/>
                    <a:pt x="335" y="365"/>
                    <a:pt x="122" y="821"/>
                  </a:cubicBezTo>
                  <a:cubicBezTo>
                    <a:pt x="31" y="1034"/>
                    <a:pt x="1" y="1338"/>
                    <a:pt x="183" y="1490"/>
                  </a:cubicBezTo>
                  <a:cubicBezTo>
                    <a:pt x="263" y="1570"/>
                    <a:pt x="365" y="1603"/>
                    <a:pt x="473" y="1603"/>
                  </a:cubicBezTo>
                  <a:cubicBezTo>
                    <a:pt x="653" y="1603"/>
                    <a:pt x="852" y="1513"/>
                    <a:pt x="1004" y="1399"/>
                  </a:cubicBezTo>
                  <a:cubicBezTo>
                    <a:pt x="1217" y="1247"/>
                    <a:pt x="1399" y="1065"/>
                    <a:pt x="1429" y="821"/>
                  </a:cubicBezTo>
                  <a:cubicBezTo>
                    <a:pt x="1460" y="548"/>
                    <a:pt x="1277" y="274"/>
                    <a:pt x="1034" y="274"/>
                  </a:cubicBezTo>
                  <a:lnTo>
                    <a:pt x="1277" y="1"/>
                  </a:ln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29"/>
            <p:cNvSpPr/>
            <p:nvPr/>
          </p:nvSpPr>
          <p:spPr>
            <a:xfrm>
              <a:off x="2609725" y="3466150"/>
              <a:ext cx="46400" cy="49425"/>
            </a:xfrm>
            <a:custGeom>
              <a:rect b="b" l="l" r="r" t="t"/>
              <a:pathLst>
                <a:path extrusionOk="0" h="1977" w="1856">
                  <a:moveTo>
                    <a:pt x="1065" y="517"/>
                  </a:moveTo>
                  <a:cubicBezTo>
                    <a:pt x="1095" y="578"/>
                    <a:pt x="1156" y="639"/>
                    <a:pt x="1247" y="639"/>
                  </a:cubicBezTo>
                  <a:cubicBezTo>
                    <a:pt x="1308" y="639"/>
                    <a:pt x="1338" y="669"/>
                    <a:pt x="1369" y="699"/>
                  </a:cubicBezTo>
                  <a:cubicBezTo>
                    <a:pt x="1430" y="791"/>
                    <a:pt x="1460" y="882"/>
                    <a:pt x="1460" y="973"/>
                  </a:cubicBezTo>
                  <a:cubicBezTo>
                    <a:pt x="1430" y="1125"/>
                    <a:pt x="1308" y="1277"/>
                    <a:pt x="1095" y="1429"/>
                  </a:cubicBezTo>
                  <a:cubicBezTo>
                    <a:pt x="988" y="1515"/>
                    <a:pt x="820" y="1601"/>
                    <a:pt x="676" y="1601"/>
                  </a:cubicBezTo>
                  <a:cubicBezTo>
                    <a:pt x="617" y="1601"/>
                    <a:pt x="562" y="1586"/>
                    <a:pt x="518" y="1551"/>
                  </a:cubicBezTo>
                  <a:cubicBezTo>
                    <a:pt x="427" y="1459"/>
                    <a:pt x="457" y="1247"/>
                    <a:pt x="518" y="1095"/>
                  </a:cubicBezTo>
                  <a:cubicBezTo>
                    <a:pt x="639" y="851"/>
                    <a:pt x="822" y="639"/>
                    <a:pt x="1065" y="517"/>
                  </a:cubicBezTo>
                  <a:close/>
                  <a:moveTo>
                    <a:pt x="1460" y="0"/>
                  </a:moveTo>
                  <a:cubicBezTo>
                    <a:pt x="913" y="61"/>
                    <a:pt x="396" y="426"/>
                    <a:pt x="183" y="912"/>
                  </a:cubicBezTo>
                  <a:cubicBezTo>
                    <a:pt x="62" y="1186"/>
                    <a:pt x="1" y="1581"/>
                    <a:pt x="275" y="1824"/>
                  </a:cubicBezTo>
                  <a:cubicBezTo>
                    <a:pt x="396" y="1946"/>
                    <a:pt x="518" y="1976"/>
                    <a:pt x="670" y="1976"/>
                  </a:cubicBezTo>
                  <a:cubicBezTo>
                    <a:pt x="913" y="1976"/>
                    <a:pt x="1156" y="1885"/>
                    <a:pt x="1338" y="1733"/>
                  </a:cubicBezTo>
                  <a:cubicBezTo>
                    <a:pt x="1642" y="1520"/>
                    <a:pt x="1794" y="1277"/>
                    <a:pt x="1825" y="1003"/>
                  </a:cubicBezTo>
                  <a:cubicBezTo>
                    <a:pt x="1855" y="821"/>
                    <a:pt x="1794" y="608"/>
                    <a:pt x="1673" y="456"/>
                  </a:cubicBezTo>
                  <a:cubicBezTo>
                    <a:pt x="1642" y="426"/>
                    <a:pt x="1582" y="396"/>
                    <a:pt x="1551" y="365"/>
                  </a:cubicBezTo>
                  <a:cubicBezTo>
                    <a:pt x="1642" y="335"/>
                    <a:pt x="1673" y="244"/>
                    <a:pt x="1673" y="152"/>
                  </a:cubicBezTo>
                  <a:cubicBezTo>
                    <a:pt x="1673" y="61"/>
                    <a:pt x="1551" y="0"/>
                    <a:pt x="1460"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9"/>
            <p:cNvSpPr/>
            <p:nvPr/>
          </p:nvSpPr>
          <p:spPr>
            <a:xfrm>
              <a:off x="2642425" y="3556725"/>
              <a:ext cx="31925" cy="33125"/>
            </a:xfrm>
            <a:custGeom>
              <a:rect b="b" l="l" r="r" t="t"/>
              <a:pathLst>
                <a:path extrusionOk="0" h="1325" w="1277">
                  <a:moveTo>
                    <a:pt x="714" y="0"/>
                  </a:moveTo>
                  <a:cubicBezTo>
                    <a:pt x="619" y="0"/>
                    <a:pt x="522" y="50"/>
                    <a:pt x="456" y="116"/>
                  </a:cubicBezTo>
                  <a:cubicBezTo>
                    <a:pt x="334" y="207"/>
                    <a:pt x="274" y="329"/>
                    <a:pt x="213" y="450"/>
                  </a:cubicBezTo>
                  <a:cubicBezTo>
                    <a:pt x="91" y="694"/>
                    <a:pt x="0" y="1058"/>
                    <a:pt x="213" y="1241"/>
                  </a:cubicBezTo>
                  <a:cubicBezTo>
                    <a:pt x="274" y="1301"/>
                    <a:pt x="350" y="1324"/>
                    <a:pt x="429" y="1324"/>
                  </a:cubicBezTo>
                  <a:cubicBezTo>
                    <a:pt x="509" y="1324"/>
                    <a:pt x="593" y="1301"/>
                    <a:pt x="669" y="1271"/>
                  </a:cubicBezTo>
                  <a:cubicBezTo>
                    <a:pt x="821" y="1210"/>
                    <a:pt x="942" y="1058"/>
                    <a:pt x="1033" y="937"/>
                  </a:cubicBezTo>
                  <a:cubicBezTo>
                    <a:pt x="1155" y="785"/>
                    <a:pt x="1277" y="633"/>
                    <a:pt x="1277" y="420"/>
                  </a:cubicBezTo>
                  <a:cubicBezTo>
                    <a:pt x="1277" y="238"/>
                    <a:pt x="1155" y="25"/>
                    <a:pt x="942" y="25"/>
                  </a:cubicBezTo>
                  <a:lnTo>
                    <a:pt x="821" y="25"/>
                  </a:lnTo>
                  <a:cubicBezTo>
                    <a:pt x="787" y="8"/>
                    <a:pt x="750" y="0"/>
                    <a:pt x="714"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9"/>
            <p:cNvSpPr/>
            <p:nvPr/>
          </p:nvSpPr>
          <p:spPr>
            <a:xfrm>
              <a:off x="2636325" y="3552025"/>
              <a:ext cx="42575" cy="42575"/>
            </a:xfrm>
            <a:custGeom>
              <a:rect b="b" l="l" r="r" t="t"/>
              <a:pathLst>
                <a:path extrusionOk="0" h="1703" w="1703">
                  <a:moveTo>
                    <a:pt x="1156" y="395"/>
                  </a:moveTo>
                  <a:cubicBezTo>
                    <a:pt x="1186" y="395"/>
                    <a:pt x="1217" y="395"/>
                    <a:pt x="1277" y="426"/>
                  </a:cubicBezTo>
                  <a:cubicBezTo>
                    <a:pt x="1308" y="486"/>
                    <a:pt x="1338" y="547"/>
                    <a:pt x="1338" y="608"/>
                  </a:cubicBezTo>
                  <a:cubicBezTo>
                    <a:pt x="1308" y="730"/>
                    <a:pt x="1217" y="882"/>
                    <a:pt x="1125" y="1003"/>
                  </a:cubicBezTo>
                  <a:cubicBezTo>
                    <a:pt x="1034" y="1155"/>
                    <a:pt x="943" y="1246"/>
                    <a:pt x="822" y="1277"/>
                  </a:cubicBezTo>
                  <a:cubicBezTo>
                    <a:pt x="776" y="1307"/>
                    <a:pt x="730" y="1322"/>
                    <a:pt x="689" y="1322"/>
                  </a:cubicBezTo>
                  <a:cubicBezTo>
                    <a:pt x="647" y="1322"/>
                    <a:pt x="609" y="1307"/>
                    <a:pt x="578" y="1277"/>
                  </a:cubicBezTo>
                  <a:cubicBezTo>
                    <a:pt x="426" y="1185"/>
                    <a:pt x="578" y="851"/>
                    <a:pt x="639" y="730"/>
                  </a:cubicBezTo>
                  <a:cubicBezTo>
                    <a:pt x="700" y="608"/>
                    <a:pt x="730" y="517"/>
                    <a:pt x="822" y="456"/>
                  </a:cubicBezTo>
                  <a:cubicBezTo>
                    <a:pt x="852" y="395"/>
                    <a:pt x="913" y="395"/>
                    <a:pt x="943" y="395"/>
                  </a:cubicBezTo>
                  <a:lnTo>
                    <a:pt x="974" y="395"/>
                  </a:lnTo>
                  <a:cubicBezTo>
                    <a:pt x="1004" y="410"/>
                    <a:pt x="1034" y="418"/>
                    <a:pt x="1065" y="418"/>
                  </a:cubicBezTo>
                  <a:cubicBezTo>
                    <a:pt x="1095" y="418"/>
                    <a:pt x="1125" y="410"/>
                    <a:pt x="1156" y="395"/>
                  </a:cubicBezTo>
                  <a:close/>
                  <a:moveTo>
                    <a:pt x="1217" y="0"/>
                  </a:moveTo>
                  <a:cubicBezTo>
                    <a:pt x="1156" y="0"/>
                    <a:pt x="1125" y="30"/>
                    <a:pt x="1095" y="30"/>
                  </a:cubicBezTo>
                  <a:cubicBezTo>
                    <a:pt x="1054" y="14"/>
                    <a:pt x="1009" y="7"/>
                    <a:pt x="962" y="7"/>
                  </a:cubicBezTo>
                  <a:cubicBezTo>
                    <a:pt x="831" y="7"/>
                    <a:pt x="681" y="63"/>
                    <a:pt x="548" y="152"/>
                  </a:cubicBezTo>
                  <a:cubicBezTo>
                    <a:pt x="426" y="274"/>
                    <a:pt x="366" y="426"/>
                    <a:pt x="305" y="547"/>
                  </a:cubicBezTo>
                  <a:cubicBezTo>
                    <a:pt x="1" y="1125"/>
                    <a:pt x="153" y="1429"/>
                    <a:pt x="335" y="1581"/>
                  </a:cubicBezTo>
                  <a:cubicBezTo>
                    <a:pt x="426" y="1672"/>
                    <a:pt x="548" y="1702"/>
                    <a:pt x="700" y="1702"/>
                  </a:cubicBezTo>
                  <a:cubicBezTo>
                    <a:pt x="791" y="1702"/>
                    <a:pt x="913" y="1672"/>
                    <a:pt x="1004" y="1641"/>
                  </a:cubicBezTo>
                  <a:cubicBezTo>
                    <a:pt x="1186" y="1550"/>
                    <a:pt x="1308" y="1398"/>
                    <a:pt x="1429" y="1246"/>
                  </a:cubicBezTo>
                  <a:cubicBezTo>
                    <a:pt x="1551" y="1064"/>
                    <a:pt x="1703" y="882"/>
                    <a:pt x="1703" y="608"/>
                  </a:cubicBezTo>
                  <a:cubicBezTo>
                    <a:pt x="1703" y="456"/>
                    <a:pt x="1642" y="304"/>
                    <a:pt x="1551" y="182"/>
                  </a:cubicBezTo>
                  <a:cubicBezTo>
                    <a:pt x="1460" y="61"/>
                    <a:pt x="1338" y="30"/>
                    <a:pt x="1217"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9"/>
            <p:cNvSpPr/>
            <p:nvPr/>
          </p:nvSpPr>
          <p:spPr>
            <a:xfrm>
              <a:off x="3034525" y="2611200"/>
              <a:ext cx="201400" cy="1101925"/>
            </a:xfrm>
            <a:custGeom>
              <a:rect b="b" l="l" r="r" t="t"/>
              <a:pathLst>
                <a:path extrusionOk="0" h="44077" w="8056">
                  <a:moveTo>
                    <a:pt x="420" y="1"/>
                  </a:moveTo>
                  <a:cubicBezTo>
                    <a:pt x="350" y="1"/>
                    <a:pt x="278" y="21"/>
                    <a:pt x="213" y="64"/>
                  </a:cubicBezTo>
                  <a:cubicBezTo>
                    <a:pt x="31" y="186"/>
                    <a:pt x="0" y="398"/>
                    <a:pt x="91" y="581"/>
                  </a:cubicBezTo>
                  <a:cubicBezTo>
                    <a:pt x="4316" y="7237"/>
                    <a:pt x="5107" y="15535"/>
                    <a:pt x="5806" y="22830"/>
                  </a:cubicBezTo>
                  <a:cubicBezTo>
                    <a:pt x="5897" y="23530"/>
                    <a:pt x="5958" y="24198"/>
                    <a:pt x="6019" y="24897"/>
                  </a:cubicBezTo>
                  <a:cubicBezTo>
                    <a:pt x="6657" y="31311"/>
                    <a:pt x="7265" y="37360"/>
                    <a:pt x="5867" y="43591"/>
                  </a:cubicBezTo>
                  <a:cubicBezTo>
                    <a:pt x="5806" y="43803"/>
                    <a:pt x="5927" y="44016"/>
                    <a:pt x="6140" y="44047"/>
                  </a:cubicBezTo>
                  <a:cubicBezTo>
                    <a:pt x="6171" y="44077"/>
                    <a:pt x="6201" y="44077"/>
                    <a:pt x="6231" y="44077"/>
                  </a:cubicBezTo>
                  <a:cubicBezTo>
                    <a:pt x="6414" y="44077"/>
                    <a:pt x="6566" y="43955"/>
                    <a:pt x="6596" y="43773"/>
                  </a:cubicBezTo>
                  <a:cubicBezTo>
                    <a:pt x="8055" y="37420"/>
                    <a:pt x="7417" y="31280"/>
                    <a:pt x="6778" y="24806"/>
                  </a:cubicBezTo>
                  <a:cubicBezTo>
                    <a:pt x="6718" y="24137"/>
                    <a:pt x="6626" y="23438"/>
                    <a:pt x="6566" y="22770"/>
                  </a:cubicBezTo>
                  <a:cubicBezTo>
                    <a:pt x="5867" y="15383"/>
                    <a:pt x="5046" y="6994"/>
                    <a:pt x="730" y="186"/>
                  </a:cubicBezTo>
                  <a:cubicBezTo>
                    <a:pt x="671" y="68"/>
                    <a:pt x="549" y="1"/>
                    <a:pt x="4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9"/>
            <p:cNvSpPr/>
            <p:nvPr/>
          </p:nvSpPr>
          <p:spPr>
            <a:xfrm>
              <a:off x="2941800" y="2610100"/>
              <a:ext cx="202175" cy="453625"/>
            </a:xfrm>
            <a:custGeom>
              <a:rect b="b" l="l" r="r" t="t"/>
              <a:pathLst>
                <a:path extrusionOk="0" h="18145" w="8087">
                  <a:moveTo>
                    <a:pt x="4729" y="0"/>
                  </a:moveTo>
                  <a:cubicBezTo>
                    <a:pt x="3672" y="0"/>
                    <a:pt x="2662" y="682"/>
                    <a:pt x="1855" y="1567"/>
                  </a:cubicBezTo>
                  <a:cubicBezTo>
                    <a:pt x="1034" y="2418"/>
                    <a:pt x="548" y="3543"/>
                    <a:pt x="518" y="4728"/>
                  </a:cubicBezTo>
                  <a:cubicBezTo>
                    <a:pt x="487" y="5944"/>
                    <a:pt x="913" y="7099"/>
                    <a:pt x="913" y="8315"/>
                  </a:cubicBezTo>
                  <a:cubicBezTo>
                    <a:pt x="882" y="9987"/>
                    <a:pt x="1" y="11567"/>
                    <a:pt x="1" y="13269"/>
                  </a:cubicBezTo>
                  <a:cubicBezTo>
                    <a:pt x="1" y="14759"/>
                    <a:pt x="761" y="16157"/>
                    <a:pt x="1460" y="17494"/>
                  </a:cubicBezTo>
                  <a:cubicBezTo>
                    <a:pt x="1612" y="17738"/>
                    <a:pt x="1794" y="18042"/>
                    <a:pt x="2098" y="18133"/>
                  </a:cubicBezTo>
                  <a:cubicBezTo>
                    <a:pt x="2134" y="18141"/>
                    <a:pt x="2171" y="18144"/>
                    <a:pt x="2207" y="18144"/>
                  </a:cubicBezTo>
                  <a:cubicBezTo>
                    <a:pt x="2450" y="18144"/>
                    <a:pt x="2700" y="17979"/>
                    <a:pt x="2858" y="17768"/>
                  </a:cubicBezTo>
                  <a:cubicBezTo>
                    <a:pt x="3010" y="17494"/>
                    <a:pt x="3071" y="17190"/>
                    <a:pt x="3132" y="16917"/>
                  </a:cubicBezTo>
                  <a:cubicBezTo>
                    <a:pt x="3557" y="14941"/>
                    <a:pt x="4226" y="13057"/>
                    <a:pt x="5107" y="11263"/>
                  </a:cubicBezTo>
                  <a:cubicBezTo>
                    <a:pt x="5928" y="9652"/>
                    <a:pt x="6931" y="8133"/>
                    <a:pt x="7478" y="6400"/>
                  </a:cubicBezTo>
                  <a:cubicBezTo>
                    <a:pt x="8086" y="4546"/>
                    <a:pt x="8086" y="2053"/>
                    <a:pt x="6475" y="686"/>
                  </a:cubicBezTo>
                  <a:cubicBezTo>
                    <a:pt x="5896" y="203"/>
                    <a:pt x="5306" y="0"/>
                    <a:pt x="4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9"/>
            <p:cNvSpPr/>
            <p:nvPr/>
          </p:nvSpPr>
          <p:spPr>
            <a:xfrm>
              <a:off x="2937250" y="2605350"/>
              <a:ext cx="212800" cy="462650"/>
            </a:xfrm>
            <a:custGeom>
              <a:rect b="b" l="l" r="r" t="t"/>
              <a:pathLst>
                <a:path extrusionOk="0" h="18506" w="8512">
                  <a:moveTo>
                    <a:pt x="4894" y="389"/>
                  </a:moveTo>
                  <a:cubicBezTo>
                    <a:pt x="5441" y="389"/>
                    <a:pt x="5988" y="572"/>
                    <a:pt x="6536" y="1028"/>
                  </a:cubicBezTo>
                  <a:cubicBezTo>
                    <a:pt x="8116" y="2365"/>
                    <a:pt x="8025" y="4827"/>
                    <a:pt x="7478" y="6529"/>
                  </a:cubicBezTo>
                  <a:cubicBezTo>
                    <a:pt x="7113" y="7745"/>
                    <a:pt x="6505" y="8870"/>
                    <a:pt x="5897" y="9934"/>
                  </a:cubicBezTo>
                  <a:cubicBezTo>
                    <a:pt x="5624" y="10420"/>
                    <a:pt x="5381" y="10906"/>
                    <a:pt x="5137" y="11393"/>
                  </a:cubicBezTo>
                  <a:cubicBezTo>
                    <a:pt x="4226" y="13186"/>
                    <a:pt x="3557" y="15101"/>
                    <a:pt x="3131" y="17076"/>
                  </a:cubicBezTo>
                  <a:cubicBezTo>
                    <a:pt x="3071" y="17380"/>
                    <a:pt x="3010" y="17624"/>
                    <a:pt x="2888" y="17836"/>
                  </a:cubicBezTo>
                  <a:cubicBezTo>
                    <a:pt x="2777" y="18003"/>
                    <a:pt x="2565" y="18144"/>
                    <a:pt x="2366" y="18144"/>
                  </a:cubicBezTo>
                  <a:cubicBezTo>
                    <a:pt x="2348" y="18144"/>
                    <a:pt x="2329" y="18143"/>
                    <a:pt x="2311" y="18140"/>
                  </a:cubicBezTo>
                  <a:cubicBezTo>
                    <a:pt x="2098" y="18080"/>
                    <a:pt x="1946" y="17836"/>
                    <a:pt x="1824" y="17593"/>
                  </a:cubicBezTo>
                  <a:cubicBezTo>
                    <a:pt x="1156" y="16347"/>
                    <a:pt x="396" y="14949"/>
                    <a:pt x="365" y="13459"/>
                  </a:cubicBezTo>
                  <a:cubicBezTo>
                    <a:pt x="365" y="12608"/>
                    <a:pt x="608" y="11788"/>
                    <a:pt x="821" y="10967"/>
                  </a:cubicBezTo>
                  <a:cubicBezTo>
                    <a:pt x="1034" y="10177"/>
                    <a:pt x="1277" y="9356"/>
                    <a:pt x="1277" y="8505"/>
                  </a:cubicBezTo>
                  <a:cubicBezTo>
                    <a:pt x="1277" y="7897"/>
                    <a:pt x="1186" y="7259"/>
                    <a:pt x="1095" y="6681"/>
                  </a:cubicBezTo>
                  <a:cubicBezTo>
                    <a:pt x="973" y="6104"/>
                    <a:pt x="882" y="5496"/>
                    <a:pt x="882" y="4918"/>
                  </a:cubicBezTo>
                  <a:cubicBezTo>
                    <a:pt x="912" y="3824"/>
                    <a:pt x="1368" y="2730"/>
                    <a:pt x="2159" y="1879"/>
                  </a:cubicBezTo>
                  <a:cubicBezTo>
                    <a:pt x="2767" y="1240"/>
                    <a:pt x="3770" y="389"/>
                    <a:pt x="4894" y="389"/>
                  </a:cubicBezTo>
                  <a:close/>
                  <a:moveTo>
                    <a:pt x="4915" y="1"/>
                  </a:moveTo>
                  <a:cubicBezTo>
                    <a:pt x="3930" y="1"/>
                    <a:pt x="2891" y="545"/>
                    <a:pt x="1885" y="1605"/>
                  </a:cubicBezTo>
                  <a:cubicBezTo>
                    <a:pt x="1034" y="2547"/>
                    <a:pt x="517" y="3733"/>
                    <a:pt x="517" y="4918"/>
                  </a:cubicBezTo>
                  <a:cubicBezTo>
                    <a:pt x="487" y="5526"/>
                    <a:pt x="608" y="6164"/>
                    <a:pt x="700" y="6742"/>
                  </a:cubicBezTo>
                  <a:cubicBezTo>
                    <a:pt x="821" y="7320"/>
                    <a:pt x="912" y="7897"/>
                    <a:pt x="912" y="8505"/>
                  </a:cubicBezTo>
                  <a:cubicBezTo>
                    <a:pt x="882" y="9295"/>
                    <a:pt x="669" y="10086"/>
                    <a:pt x="456" y="10876"/>
                  </a:cubicBezTo>
                  <a:cubicBezTo>
                    <a:pt x="213" y="11696"/>
                    <a:pt x="1" y="12578"/>
                    <a:pt x="1" y="13459"/>
                  </a:cubicBezTo>
                  <a:cubicBezTo>
                    <a:pt x="1" y="15040"/>
                    <a:pt x="791" y="16499"/>
                    <a:pt x="1490" y="17776"/>
                  </a:cubicBezTo>
                  <a:cubicBezTo>
                    <a:pt x="1642" y="18080"/>
                    <a:pt x="1855" y="18414"/>
                    <a:pt x="2219" y="18505"/>
                  </a:cubicBezTo>
                  <a:lnTo>
                    <a:pt x="2402" y="18505"/>
                  </a:lnTo>
                  <a:cubicBezTo>
                    <a:pt x="2736" y="18505"/>
                    <a:pt x="3040" y="18292"/>
                    <a:pt x="3192" y="18049"/>
                  </a:cubicBezTo>
                  <a:cubicBezTo>
                    <a:pt x="3374" y="17776"/>
                    <a:pt x="3435" y="17472"/>
                    <a:pt x="3496" y="17137"/>
                  </a:cubicBezTo>
                  <a:cubicBezTo>
                    <a:pt x="3922" y="15192"/>
                    <a:pt x="4560" y="13307"/>
                    <a:pt x="5472" y="11544"/>
                  </a:cubicBezTo>
                  <a:cubicBezTo>
                    <a:pt x="5715" y="11058"/>
                    <a:pt x="5958" y="10602"/>
                    <a:pt x="6232" y="10116"/>
                  </a:cubicBezTo>
                  <a:cubicBezTo>
                    <a:pt x="6840" y="9022"/>
                    <a:pt x="7447" y="7897"/>
                    <a:pt x="7843" y="6651"/>
                  </a:cubicBezTo>
                  <a:cubicBezTo>
                    <a:pt x="8420" y="4827"/>
                    <a:pt x="8511" y="2183"/>
                    <a:pt x="6779" y="724"/>
                  </a:cubicBezTo>
                  <a:cubicBezTo>
                    <a:pt x="6198" y="239"/>
                    <a:pt x="5568" y="1"/>
                    <a:pt x="49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9"/>
            <p:cNvSpPr/>
            <p:nvPr/>
          </p:nvSpPr>
          <p:spPr>
            <a:xfrm>
              <a:off x="3010200" y="2663800"/>
              <a:ext cx="56250" cy="176975"/>
            </a:xfrm>
            <a:custGeom>
              <a:rect b="b" l="l" r="r" t="t"/>
              <a:pathLst>
                <a:path extrusionOk="0" h="7079" w="2250">
                  <a:moveTo>
                    <a:pt x="1835" y="0"/>
                  </a:moveTo>
                  <a:cubicBezTo>
                    <a:pt x="1745" y="0"/>
                    <a:pt x="1653" y="30"/>
                    <a:pt x="1581" y="88"/>
                  </a:cubicBezTo>
                  <a:cubicBezTo>
                    <a:pt x="973" y="696"/>
                    <a:pt x="608" y="1547"/>
                    <a:pt x="639" y="2367"/>
                  </a:cubicBezTo>
                  <a:cubicBezTo>
                    <a:pt x="639" y="2702"/>
                    <a:pt x="700" y="3036"/>
                    <a:pt x="760" y="3340"/>
                  </a:cubicBezTo>
                  <a:cubicBezTo>
                    <a:pt x="821" y="3644"/>
                    <a:pt x="882" y="3918"/>
                    <a:pt x="882" y="4191"/>
                  </a:cubicBezTo>
                  <a:cubicBezTo>
                    <a:pt x="912" y="5012"/>
                    <a:pt x="487" y="5802"/>
                    <a:pt x="122" y="6532"/>
                  </a:cubicBezTo>
                  <a:cubicBezTo>
                    <a:pt x="1" y="6714"/>
                    <a:pt x="92" y="6957"/>
                    <a:pt x="274" y="7048"/>
                  </a:cubicBezTo>
                  <a:cubicBezTo>
                    <a:pt x="335" y="7079"/>
                    <a:pt x="396" y="7079"/>
                    <a:pt x="456" y="7079"/>
                  </a:cubicBezTo>
                  <a:cubicBezTo>
                    <a:pt x="578" y="7079"/>
                    <a:pt x="730" y="7018"/>
                    <a:pt x="791" y="6896"/>
                  </a:cubicBezTo>
                  <a:cubicBezTo>
                    <a:pt x="1186" y="6137"/>
                    <a:pt x="1672" y="5164"/>
                    <a:pt x="1642" y="4161"/>
                  </a:cubicBezTo>
                  <a:cubicBezTo>
                    <a:pt x="1642" y="3826"/>
                    <a:pt x="1581" y="3492"/>
                    <a:pt x="1520" y="3188"/>
                  </a:cubicBezTo>
                  <a:cubicBezTo>
                    <a:pt x="1460" y="2915"/>
                    <a:pt x="1399" y="2641"/>
                    <a:pt x="1399" y="2367"/>
                  </a:cubicBezTo>
                  <a:cubicBezTo>
                    <a:pt x="1368" y="1729"/>
                    <a:pt x="1642" y="1091"/>
                    <a:pt x="2098" y="635"/>
                  </a:cubicBezTo>
                  <a:cubicBezTo>
                    <a:pt x="2250" y="513"/>
                    <a:pt x="2250" y="270"/>
                    <a:pt x="2098" y="118"/>
                  </a:cubicBezTo>
                  <a:cubicBezTo>
                    <a:pt x="2034" y="38"/>
                    <a:pt x="1936" y="0"/>
                    <a:pt x="1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9"/>
            <p:cNvSpPr/>
            <p:nvPr/>
          </p:nvSpPr>
          <p:spPr>
            <a:xfrm>
              <a:off x="2976775" y="2905050"/>
              <a:ext cx="38000" cy="44575"/>
            </a:xfrm>
            <a:custGeom>
              <a:rect b="b" l="l" r="r" t="t"/>
              <a:pathLst>
                <a:path extrusionOk="0" h="1783" w="1520">
                  <a:moveTo>
                    <a:pt x="1097" y="0"/>
                  </a:moveTo>
                  <a:cubicBezTo>
                    <a:pt x="1046" y="0"/>
                    <a:pt x="996" y="11"/>
                    <a:pt x="951" y="34"/>
                  </a:cubicBezTo>
                  <a:lnTo>
                    <a:pt x="951" y="34"/>
                  </a:lnTo>
                  <a:lnTo>
                    <a:pt x="973" y="12"/>
                  </a:lnTo>
                  <a:lnTo>
                    <a:pt x="973" y="12"/>
                  </a:lnTo>
                  <a:cubicBezTo>
                    <a:pt x="959" y="23"/>
                    <a:pt x="946" y="34"/>
                    <a:pt x="932" y="44"/>
                  </a:cubicBezTo>
                  <a:lnTo>
                    <a:pt x="932" y="44"/>
                  </a:lnTo>
                  <a:cubicBezTo>
                    <a:pt x="906" y="60"/>
                    <a:pt x="883" y="79"/>
                    <a:pt x="862" y="103"/>
                  </a:cubicBezTo>
                  <a:lnTo>
                    <a:pt x="862" y="103"/>
                  </a:lnTo>
                  <a:cubicBezTo>
                    <a:pt x="526" y="393"/>
                    <a:pt x="287" y="755"/>
                    <a:pt x="122" y="1167"/>
                  </a:cubicBezTo>
                  <a:cubicBezTo>
                    <a:pt x="31" y="1380"/>
                    <a:pt x="0" y="1654"/>
                    <a:pt x="182" y="1745"/>
                  </a:cubicBezTo>
                  <a:cubicBezTo>
                    <a:pt x="227" y="1772"/>
                    <a:pt x="272" y="1783"/>
                    <a:pt x="316" y="1783"/>
                  </a:cubicBezTo>
                  <a:cubicBezTo>
                    <a:pt x="423" y="1783"/>
                    <a:pt x="531" y="1718"/>
                    <a:pt x="638" y="1654"/>
                  </a:cubicBezTo>
                  <a:cubicBezTo>
                    <a:pt x="851" y="1502"/>
                    <a:pt x="1064" y="1289"/>
                    <a:pt x="1246" y="1076"/>
                  </a:cubicBezTo>
                  <a:cubicBezTo>
                    <a:pt x="1368" y="924"/>
                    <a:pt x="1459" y="742"/>
                    <a:pt x="1490" y="560"/>
                  </a:cubicBezTo>
                  <a:cubicBezTo>
                    <a:pt x="1520" y="377"/>
                    <a:pt x="1459" y="164"/>
                    <a:pt x="1307" y="73"/>
                  </a:cubicBezTo>
                  <a:cubicBezTo>
                    <a:pt x="1246" y="25"/>
                    <a:pt x="1171" y="0"/>
                    <a:pt x="1097"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29"/>
            <p:cNvSpPr/>
            <p:nvPr/>
          </p:nvSpPr>
          <p:spPr>
            <a:xfrm>
              <a:off x="2972200" y="2900500"/>
              <a:ext cx="47150" cy="53500"/>
            </a:xfrm>
            <a:custGeom>
              <a:rect b="b" l="l" r="r" t="t"/>
              <a:pathLst>
                <a:path extrusionOk="0" h="2140" w="1886">
                  <a:moveTo>
                    <a:pt x="1247" y="377"/>
                  </a:moveTo>
                  <a:cubicBezTo>
                    <a:pt x="1277" y="377"/>
                    <a:pt x="1338" y="377"/>
                    <a:pt x="1369" y="407"/>
                  </a:cubicBezTo>
                  <a:cubicBezTo>
                    <a:pt x="1460" y="468"/>
                    <a:pt x="1490" y="590"/>
                    <a:pt x="1490" y="711"/>
                  </a:cubicBezTo>
                  <a:cubicBezTo>
                    <a:pt x="1460" y="833"/>
                    <a:pt x="1399" y="985"/>
                    <a:pt x="1277" y="1137"/>
                  </a:cubicBezTo>
                  <a:cubicBezTo>
                    <a:pt x="1125" y="1349"/>
                    <a:pt x="913" y="1532"/>
                    <a:pt x="700" y="1684"/>
                  </a:cubicBezTo>
                  <a:cubicBezTo>
                    <a:pt x="578" y="1775"/>
                    <a:pt x="487" y="1775"/>
                    <a:pt x="457" y="1775"/>
                  </a:cubicBezTo>
                  <a:cubicBezTo>
                    <a:pt x="396" y="1745"/>
                    <a:pt x="426" y="1593"/>
                    <a:pt x="457" y="1441"/>
                  </a:cubicBezTo>
                  <a:cubicBezTo>
                    <a:pt x="609" y="1076"/>
                    <a:pt x="821" y="772"/>
                    <a:pt x="1095" y="498"/>
                  </a:cubicBezTo>
                  <a:cubicBezTo>
                    <a:pt x="1125" y="468"/>
                    <a:pt x="1125" y="468"/>
                    <a:pt x="1156" y="438"/>
                  </a:cubicBezTo>
                  <a:cubicBezTo>
                    <a:pt x="1156" y="407"/>
                    <a:pt x="1186" y="407"/>
                    <a:pt x="1217" y="377"/>
                  </a:cubicBezTo>
                  <a:close/>
                  <a:moveTo>
                    <a:pt x="1269" y="1"/>
                  </a:moveTo>
                  <a:cubicBezTo>
                    <a:pt x="1232" y="1"/>
                    <a:pt x="1194" y="4"/>
                    <a:pt x="1156" y="12"/>
                  </a:cubicBezTo>
                  <a:cubicBezTo>
                    <a:pt x="1125" y="12"/>
                    <a:pt x="1065" y="12"/>
                    <a:pt x="1034" y="42"/>
                  </a:cubicBezTo>
                  <a:lnTo>
                    <a:pt x="1004" y="42"/>
                  </a:lnTo>
                  <a:cubicBezTo>
                    <a:pt x="943" y="103"/>
                    <a:pt x="882" y="134"/>
                    <a:pt x="852" y="194"/>
                  </a:cubicBezTo>
                  <a:cubicBezTo>
                    <a:pt x="517" y="498"/>
                    <a:pt x="274" y="863"/>
                    <a:pt x="122" y="1289"/>
                  </a:cubicBezTo>
                  <a:cubicBezTo>
                    <a:pt x="1" y="1593"/>
                    <a:pt x="1" y="1957"/>
                    <a:pt x="274" y="2109"/>
                  </a:cubicBezTo>
                  <a:cubicBezTo>
                    <a:pt x="365" y="2140"/>
                    <a:pt x="426" y="2140"/>
                    <a:pt x="487" y="2140"/>
                  </a:cubicBezTo>
                  <a:cubicBezTo>
                    <a:pt x="609" y="2140"/>
                    <a:pt x="761" y="2109"/>
                    <a:pt x="913" y="1988"/>
                  </a:cubicBezTo>
                  <a:cubicBezTo>
                    <a:pt x="1156" y="1836"/>
                    <a:pt x="1399" y="1623"/>
                    <a:pt x="1581" y="1380"/>
                  </a:cubicBezTo>
                  <a:cubicBezTo>
                    <a:pt x="1673" y="1228"/>
                    <a:pt x="1824" y="1015"/>
                    <a:pt x="1855" y="772"/>
                  </a:cubicBezTo>
                  <a:cubicBezTo>
                    <a:pt x="1885" y="498"/>
                    <a:pt x="1794" y="225"/>
                    <a:pt x="1581" y="103"/>
                  </a:cubicBezTo>
                  <a:cubicBezTo>
                    <a:pt x="1490" y="35"/>
                    <a:pt x="1382" y="1"/>
                    <a:pt x="1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29"/>
            <p:cNvSpPr/>
            <p:nvPr/>
          </p:nvSpPr>
          <p:spPr>
            <a:xfrm>
              <a:off x="3217650" y="2901725"/>
              <a:ext cx="323750" cy="799250"/>
            </a:xfrm>
            <a:custGeom>
              <a:rect b="b" l="l" r="r" t="t"/>
              <a:pathLst>
                <a:path extrusionOk="0" h="31970" w="12950">
                  <a:moveTo>
                    <a:pt x="11120" y="0"/>
                  </a:moveTo>
                  <a:cubicBezTo>
                    <a:pt x="9526" y="0"/>
                    <a:pt x="7967" y="804"/>
                    <a:pt x="6931" y="1817"/>
                  </a:cubicBezTo>
                  <a:cubicBezTo>
                    <a:pt x="5472" y="3215"/>
                    <a:pt x="4651" y="5130"/>
                    <a:pt x="3982" y="6954"/>
                  </a:cubicBezTo>
                  <a:cubicBezTo>
                    <a:pt x="1399" y="14219"/>
                    <a:pt x="852" y="21240"/>
                    <a:pt x="274" y="28656"/>
                  </a:cubicBezTo>
                  <a:cubicBezTo>
                    <a:pt x="183" y="29599"/>
                    <a:pt x="122" y="30571"/>
                    <a:pt x="31" y="31544"/>
                  </a:cubicBezTo>
                  <a:cubicBezTo>
                    <a:pt x="1" y="31757"/>
                    <a:pt x="153" y="31939"/>
                    <a:pt x="365" y="31970"/>
                  </a:cubicBezTo>
                  <a:lnTo>
                    <a:pt x="396" y="31970"/>
                  </a:lnTo>
                  <a:cubicBezTo>
                    <a:pt x="608" y="31970"/>
                    <a:pt x="760" y="31818"/>
                    <a:pt x="791" y="31605"/>
                  </a:cubicBezTo>
                  <a:cubicBezTo>
                    <a:pt x="852" y="30632"/>
                    <a:pt x="943" y="29660"/>
                    <a:pt x="1004" y="28717"/>
                  </a:cubicBezTo>
                  <a:cubicBezTo>
                    <a:pt x="1612" y="21331"/>
                    <a:pt x="2159" y="14371"/>
                    <a:pt x="4712" y="7228"/>
                  </a:cubicBezTo>
                  <a:cubicBezTo>
                    <a:pt x="5350" y="5465"/>
                    <a:pt x="6110" y="3671"/>
                    <a:pt x="7448" y="2334"/>
                  </a:cubicBezTo>
                  <a:cubicBezTo>
                    <a:pt x="8348" y="1479"/>
                    <a:pt x="9706" y="765"/>
                    <a:pt x="11080" y="765"/>
                  </a:cubicBezTo>
                  <a:cubicBezTo>
                    <a:pt x="11513" y="765"/>
                    <a:pt x="11949" y="836"/>
                    <a:pt x="12372" y="997"/>
                  </a:cubicBezTo>
                  <a:cubicBezTo>
                    <a:pt x="12415" y="1009"/>
                    <a:pt x="12458" y="1015"/>
                    <a:pt x="12501" y="1015"/>
                  </a:cubicBezTo>
                  <a:cubicBezTo>
                    <a:pt x="12666" y="1015"/>
                    <a:pt x="12816" y="923"/>
                    <a:pt x="12888" y="753"/>
                  </a:cubicBezTo>
                  <a:cubicBezTo>
                    <a:pt x="12949" y="571"/>
                    <a:pt x="12858" y="358"/>
                    <a:pt x="12645" y="267"/>
                  </a:cubicBezTo>
                  <a:cubicBezTo>
                    <a:pt x="12144" y="83"/>
                    <a:pt x="11630" y="0"/>
                    <a:pt x="11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9"/>
            <p:cNvSpPr/>
            <p:nvPr/>
          </p:nvSpPr>
          <p:spPr>
            <a:xfrm>
              <a:off x="3524650" y="2858200"/>
              <a:ext cx="417975" cy="432425"/>
            </a:xfrm>
            <a:custGeom>
              <a:rect b="b" l="l" r="r" t="t"/>
              <a:pathLst>
                <a:path extrusionOk="0" h="17297" w="16719">
                  <a:moveTo>
                    <a:pt x="6454" y="1"/>
                  </a:moveTo>
                  <a:cubicBezTo>
                    <a:pt x="6155" y="1"/>
                    <a:pt x="5857" y="22"/>
                    <a:pt x="5563" y="63"/>
                  </a:cubicBezTo>
                  <a:cubicBezTo>
                    <a:pt x="4469" y="184"/>
                    <a:pt x="3435" y="549"/>
                    <a:pt x="2432" y="1035"/>
                  </a:cubicBezTo>
                  <a:cubicBezTo>
                    <a:pt x="1672" y="1370"/>
                    <a:pt x="608" y="1826"/>
                    <a:pt x="274" y="2646"/>
                  </a:cubicBezTo>
                  <a:cubicBezTo>
                    <a:pt x="0" y="3285"/>
                    <a:pt x="152" y="4257"/>
                    <a:pt x="244" y="4926"/>
                  </a:cubicBezTo>
                  <a:cubicBezTo>
                    <a:pt x="365" y="6020"/>
                    <a:pt x="760" y="7084"/>
                    <a:pt x="1338" y="7996"/>
                  </a:cubicBezTo>
                  <a:cubicBezTo>
                    <a:pt x="2341" y="9546"/>
                    <a:pt x="3921" y="10732"/>
                    <a:pt x="5715" y="11218"/>
                  </a:cubicBezTo>
                  <a:cubicBezTo>
                    <a:pt x="6718" y="11461"/>
                    <a:pt x="7751" y="11522"/>
                    <a:pt x="8785" y="11735"/>
                  </a:cubicBezTo>
                  <a:cubicBezTo>
                    <a:pt x="12068" y="12343"/>
                    <a:pt x="15046" y="14440"/>
                    <a:pt x="16718" y="17297"/>
                  </a:cubicBezTo>
                  <a:cubicBezTo>
                    <a:pt x="16293" y="12890"/>
                    <a:pt x="14347" y="8756"/>
                    <a:pt x="12371" y="4774"/>
                  </a:cubicBezTo>
                  <a:cubicBezTo>
                    <a:pt x="11642" y="3254"/>
                    <a:pt x="10791" y="1674"/>
                    <a:pt x="9393" y="792"/>
                  </a:cubicBezTo>
                  <a:cubicBezTo>
                    <a:pt x="8521" y="250"/>
                    <a:pt x="7485" y="1"/>
                    <a:pt x="6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9"/>
            <p:cNvSpPr/>
            <p:nvPr/>
          </p:nvSpPr>
          <p:spPr>
            <a:xfrm>
              <a:off x="3520100" y="2853725"/>
              <a:ext cx="427825" cy="442225"/>
            </a:xfrm>
            <a:custGeom>
              <a:rect b="b" l="l" r="r" t="t"/>
              <a:pathLst>
                <a:path extrusionOk="0" h="17689" w="17113">
                  <a:moveTo>
                    <a:pt x="6596" y="363"/>
                  </a:moveTo>
                  <a:cubicBezTo>
                    <a:pt x="7660" y="363"/>
                    <a:pt x="8663" y="637"/>
                    <a:pt x="9453" y="1123"/>
                  </a:cubicBezTo>
                  <a:cubicBezTo>
                    <a:pt x="10791" y="1974"/>
                    <a:pt x="11581" y="3403"/>
                    <a:pt x="12401" y="5014"/>
                  </a:cubicBezTo>
                  <a:cubicBezTo>
                    <a:pt x="14316" y="8874"/>
                    <a:pt x="16079" y="12673"/>
                    <a:pt x="16626" y="16686"/>
                  </a:cubicBezTo>
                  <a:cubicBezTo>
                    <a:pt x="14864" y="14132"/>
                    <a:pt x="12067" y="12309"/>
                    <a:pt x="8997" y="11731"/>
                  </a:cubicBezTo>
                  <a:cubicBezTo>
                    <a:pt x="8602" y="11640"/>
                    <a:pt x="8176" y="11579"/>
                    <a:pt x="7781" y="11518"/>
                  </a:cubicBezTo>
                  <a:cubicBezTo>
                    <a:pt x="7173" y="11458"/>
                    <a:pt x="6535" y="11366"/>
                    <a:pt x="5927" y="11214"/>
                  </a:cubicBezTo>
                  <a:cubicBezTo>
                    <a:pt x="4195" y="10728"/>
                    <a:pt x="2644" y="9604"/>
                    <a:pt x="1672" y="8084"/>
                  </a:cubicBezTo>
                  <a:cubicBezTo>
                    <a:pt x="1125" y="7172"/>
                    <a:pt x="760" y="6138"/>
                    <a:pt x="608" y="5075"/>
                  </a:cubicBezTo>
                  <a:lnTo>
                    <a:pt x="578" y="4862"/>
                  </a:lnTo>
                  <a:cubicBezTo>
                    <a:pt x="517" y="4254"/>
                    <a:pt x="395" y="3433"/>
                    <a:pt x="608" y="2917"/>
                  </a:cubicBezTo>
                  <a:cubicBezTo>
                    <a:pt x="912" y="2187"/>
                    <a:pt x="1824" y="1761"/>
                    <a:pt x="2553" y="1427"/>
                  </a:cubicBezTo>
                  <a:lnTo>
                    <a:pt x="2675" y="1366"/>
                  </a:lnTo>
                  <a:cubicBezTo>
                    <a:pt x="3830" y="850"/>
                    <a:pt x="4833" y="546"/>
                    <a:pt x="5775" y="424"/>
                  </a:cubicBezTo>
                  <a:cubicBezTo>
                    <a:pt x="6049" y="394"/>
                    <a:pt x="6322" y="363"/>
                    <a:pt x="6596" y="363"/>
                  </a:cubicBezTo>
                  <a:close/>
                  <a:moveTo>
                    <a:pt x="6650" y="1"/>
                  </a:moveTo>
                  <a:cubicBezTo>
                    <a:pt x="6344" y="1"/>
                    <a:pt x="6031" y="21"/>
                    <a:pt x="5714" y="59"/>
                  </a:cubicBezTo>
                  <a:cubicBezTo>
                    <a:pt x="4742" y="181"/>
                    <a:pt x="3678" y="485"/>
                    <a:pt x="2523" y="1032"/>
                  </a:cubicBezTo>
                  <a:lnTo>
                    <a:pt x="2401" y="1093"/>
                  </a:lnTo>
                  <a:cubicBezTo>
                    <a:pt x="1611" y="1458"/>
                    <a:pt x="638" y="1913"/>
                    <a:pt x="274" y="2765"/>
                  </a:cubicBezTo>
                  <a:cubicBezTo>
                    <a:pt x="0" y="3372"/>
                    <a:pt x="122" y="4224"/>
                    <a:pt x="213" y="4923"/>
                  </a:cubicBezTo>
                  <a:lnTo>
                    <a:pt x="243" y="5135"/>
                  </a:lnTo>
                  <a:cubicBezTo>
                    <a:pt x="365" y="6260"/>
                    <a:pt x="760" y="7354"/>
                    <a:pt x="1368" y="8266"/>
                  </a:cubicBezTo>
                  <a:cubicBezTo>
                    <a:pt x="2371" y="9877"/>
                    <a:pt x="4012" y="11063"/>
                    <a:pt x="5836" y="11579"/>
                  </a:cubicBezTo>
                  <a:cubicBezTo>
                    <a:pt x="6474" y="11731"/>
                    <a:pt x="7113" y="11822"/>
                    <a:pt x="7751" y="11914"/>
                  </a:cubicBezTo>
                  <a:cubicBezTo>
                    <a:pt x="8116" y="11974"/>
                    <a:pt x="8541" y="12005"/>
                    <a:pt x="8936" y="12096"/>
                  </a:cubicBezTo>
                  <a:cubicBezTo>
                    <a:pt x="12158" y="12704"/>
                    <a:pt x="15076" y="14740"/>
                    <a:pt x="16748" y="17598"/>
                  </a:cubicBezTo>
                  <a:cubicBezTo>
                    <a:pt x="16778" y="17658"/>
                    <a:pt x="16839" y="17689"/>
                    <a:pt x="16900" y="17689"/>
                  </a:cubicBezTo>
                  <a:cubicBezTo>
                    <a:pt x="16930" y="17689"/>
                    <a:pt x="16930" y="17689"/>
                    <a:pt x="16961" y="17658"/>
                  </a:cubicBezTo>
                  <a:cubicBezTo>
                    <a:pt x="17052" y="17628"/>
                    <a:pt x="17113" y="17567"/>
                    <a:pt x="17082" y="17476"/>
                  </a:cubicBezTo>
                  <a:cubicBezTo>
                    <a:pt x="16687" y="13069"/>
                    <a:pt x="14803" y="8996"/>
                    <a:pt x="12736" y="4862"/>
                  </a:cubicBezTo>
                  <a:cubicBezTo>
                    <a:pt x="11885" y="3160"/>
                    <a:pt x="11064" y="1701"/>
                    <a:pt x="9666" y="819"/>
                  </a:cubicBezTo>
                  <a:cubicBezTo>
                    <a:pt x="8828" y="269"/>
                    <a:pt x="7783" y="1"/>
                    <a:pt x="6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9"/>
            <p:cNvSpPr/>
            <p:nvPr/>
          </p:nvSpPr>
          <p:spPr>
            <a:xfrm>
              <a:off x="3524650" y="2895475"/>
              <a:ext cx="403525" cy="373125"/>
            </a:xfrm>
            <a:custGeom>
              <a:rect b="b" l="l" r="r" t="t"/>
              <a:pathLst>
                <a:path extrusionOk="0" h="14925" w="16141">
                  <a:moveTo>
                    <a:pt x="1490" y="0"/>
                  </a:moveTo>
                  <a:cubicBezTo>
                    <a:pt x="973" y="274"/>
                    <a:pt x="487" y="639"/>
                    <a:pt x="274" y="1155"/>
                  </a:cubicBezTo>
                  <a:cubicBezTo>
                    <a:pt x="0" y="1794"/>
                    <a:pt x="152" y="2766"/>
                    <a:pt x="244" y="3435"/>
                  </a:cubicBezTo>
                  <a:cubicBezTo>
                    <a:pt x="365" y="4529"/>
                    <a:pt x="760" y="5593"/>
                    <a:pt x="1338" y="6505"/>
                  </a:cubicBezTo>
                  <a:cubicBezTo>
                    <a:pt x="2341" y="8055"/>
                    <a:pt x="3921" y="9241"/>
                    <a:pt x="5715" y="9727"/>
                  </a:cubicBezTo>
                  <a:cubicBezTo>
                    <a:pt x="6718" y="9970"/>
                    <a:pt x="7751" y="10031"/>
                    <a:pt x="8785" y="10244"/>
                  </a:cubicBezTo>
                  <a:cubicBezTo>
                    <a:pt x="11703" y="10791"/>
                    <a:pt x="14408" y="12523"/>
                    <a:pt x="16141" y="14925"/>
                  </a:cubicBezTo>
                  <a:cubicBezTo>
                    <a:pt x="15806" y="11003"/>
                    <a:pt x="14682" y="11095"/>
                    <a:pt x="10821" y="8845"/>
                  </a:cubicBezTo>
                  <a:cubicBezTo>
                    <a:pt x="7721" y="7022"/>
                    <a:pt x="3769" y="2705"/>
                    <a:pt x="1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9"/>
            <p:cNvSpPr/>
            <p:nvPr/>
          </p:nvSpPr>
          <p:spPr>
            <a:xfrm>
              <a:off x="3603675" y="2968375"/>
              <a:ext cx="57700" cy="89725"/>
            </a:xfrm>
            <a:custGeom>
              <a:rect b="b" l="l" r="r" t="t"/>
              <a:pathLst>
                <a:path extrusionOk="0" h="3589" w="2308">
                  <a:moveTo>
                    <a:pt x="1379" y="0"/>
                  </a:moveTo>
                  <a:cubicBezTo>
                    <a:pt x="1295" y="0"/>
                    <a:pt x="1201" y="20"/>
                    <a:pt x="1095" y="63"/>
                  </a:cubicBezTo>
                  <a:cubicBezTo>
                    <a:pt x="1" y="519"/>
                    <a:pt x="305" y="2434"/>
                    <a:pt x="760" y="3224"/>
                  </a:cubicBezTo>
                  <a:cubicBezTo>
                    <a:pt x="882" y="3407"/>
                    <a:pt x="1064" y="3589"/>
                    <a:pt x="1277" y="3589"/>
                  </a:cubicBezTo>
                  <a:cubicBezTo>
                    <a:pt x="1581" y="3589"/>
                    <a:pt x="1733" y="3255"/>
                    <a:pt x="1824" y="2951"/>
                  </a:cubicBezTo>
                  <a:cubicBezTo>
                    <a:pt x="1964" y="2421"/>
                    <a:pt x="2307" y="0"/>
                    <a:pt x="1379"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9"/>
            <p:cNvSpPr/>
            <p:nvPr/>
          </p:nvSpPr>
          <p:spPr>
            <a:xfrm>
              <a:off x="3603675" y="2963600"/>
              <a:ext cx="63100" cy="99075"/>
            </a:xfrm>
            <a:custGeom>
              <a:rect b="b" l="l" r="r" t="t"/>
              <a:pathLst>
                <a:path extrusionOk="0" h="3963" w="2524">
                  <a:moveTo>
                    <a:pt x="1368" y="376"/>
                  </a:moveTo>
                  <a:cubicBezTo>
                    <a:pt x="1460" y="376"/>
                    <a:pt x="1520" y="406"/>
                    <a:pt x="1551" y="436"/>
                  </a:cubicBezTo>
                  <a:cubicBezTo>
                    <a:pt x="1976" y="801"/>
                    <a:pt x="1794" y="2473"/>
                    <a:pt x="1642" y="3111"/>
                  </a:cubicBezTo>
                  <a:cubicBezTo>
                    <a:pt x="1581" y="3324"/>
                    <a:pt x="1460" y="3598"/>
                    <a:pt x="1277" y="3598"/>
                  </a:cubicBezTo>
                  <a:cubicBezTo>
                    <a:pt x="1125" y="3598"/>
                    <a:pt x="973" y="3385"/>
                    <a:pt x="943" y="3324"/>
                  </a:cubicBezTo>
                  <a:cubicBezTo>
                    <a:pt x="608" y="2777"/>
                    <a:pt x="396" y="1743"/>
                    <a:pt x="608" y="1075"/>
                  </a:cubicBezTo>
                  <a:cubicBezTo>
                    <a:pt x="730" y="740"/>
                    <a:pt x="912" y="528"/>
                    <a:pt x="1156" y="436"/>
                  </a:cubicBezTo>
                  <a:cubicBezTo>
                    <a:pt x="1247" y="406"/>
                    <a:pt x="1338" y="376"/>
                    <a:pt x="1368" y="376"/>
                  </a:cubicBezTo>
                  <a:close/>
                  <a:moveTo>
                    <a:pt x="1366" y="1"/>
                  </a:moveTo>
                  <a:cubicBezTo>
                    <a:pt x="1267" y="1"/>
                    <a:pt x="1156" y="21"/>
                    <a:pt x="1034" y="72"/>
                  </a:cubicBezTo>
                  <a:cubicBezTo>
                    <a:pt x="669" y="224"/>
                    <a:pt x="396" y="528"/>
                    <a:pt x="274" y="953"/>
                  </a:cubicBezTo>
                  <a:cubicBezTo>
                    <a:pt x="1" y="1743"/>
                    <a:pt x="244" y="2898"/>
                    <a:pt x="608" y="3506"/>
                  </a:cubicBezTo>
                  <a:cubicBezTo>
                    <a:pt x="791" y="3810"/>
                    <a:pt x="1034" y="3962"/>
                    <a:pt x="1277" y="3962"/>
                  </a:cubicBezTo>
                  <a:cubicBezTo>
                    <a:pt x="1612" y="3962"/>
                    <a:pt x="1885" y="3689"/>
                    <a:pt x="2007" y="3202"/>
                  </a:cubicBezTo>
                  <a:cubicBezTo>
                    <a:pt x="2007" y="3172"/>
                    <a:pt x="2523" y="801"/>
                    <a:pt x="1794" y="163"/>
                  </a:cubicBezTo>
                  <a:cubicBezTo>
                    <a:pt x="1713" y="82"/>
                    <a:pt x="1564" y="1"/>
                    <a:pt x="1366" y="1"/>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9"/>
            <p:cNvSpPr/>
            <p:nvPr/>
          </p:nvSpPr>
          <p:spPr>
            <a:xfrm>
              <a:off x="3693350" y="3016175"/>
              <a:ext cx="52125" cy="79225"/>
            </a:xfrm>
            <a:custGeom>
              <a:rect b="b" l="l" r="r" t="t"/>
              <a:pathLst>
                <a:path extrusionOk="0" h="3169" w="2085">
                  <a:moveTo>
                    <a:pt x="1171" y="1"/>
                  </a:moveTo>
                  <a:cubicBezTo>
                    <a:pt x="1101" y="1"/>
                    <a:pt x="1025" y="12"/>
                    <a:pt x="943" y="36"/>
                  </a:cubicBezTo>
                  <a:cubicBezTo>
                    <a:pt x="0" y="309"/>
                    <a:pt x="517" y="2102"/>
                    <a:pt x="791" y="2680"/>
                  </a:cubicBezTo>
                  <a:cubicBezTo>
                    <a:pt x="906" y="2911"/>
                    <a:pt x="1103" y="3169"/>
                    <a:pt x="1357" y="3169"/>
                  </a:cubicBezTo>
                  <a:cubicBezTo>
                    <a:pt x="1370" y="3169"/>
                    <a:pt x="1384" y="3168"/>
                    <a:pt x="1398" y="3166"/>
                  </a:cubicBezTo>
                  <a:cubicBezTo>
                    <a:pt x="1702" y="3136"/>
                    <a:pt x="1854" y="2771"/>
                    <a:pt x="1915" y="2467"/>
                  </a:cubicBezTo>
                  <a:cubicBezTo>
                    <a:pt x="2000" y="1903"/>
                    <a:pt x="2085" y="1"/>
                    <a:pt x="1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9"/>
            <p:cNvSpPr/>
            <p:nvPr/>
          </p:nvSpPr>
          <p:spPr>
            <a:xfrm>
              <a:off x="3705925" y="2924025"/>
              <a:ext cx="47475" cy="24225"/>
            </a:xfrm>
            <a:custGeom>
              <a:rect b="b" l="l" r="r" t="t"/>
              <a:pathLst>
                <a:path extrusionOk="0" h="969" w="1899">
                  <a:moveTo>
                    <a:pt x="1012" y="1"/>
                  </a:moveTo>
                  <a:cubicBezTo>
                    <a:pt x="394" y="1"/>
                    <a:pt x="0" y="724"/>
                    <a:pt x="1108" y="925"/>
                  </a:cubicBezTo>
                  <a:cubicBezTo>
                    <a:pt x="1216" y="947"/>
                    <a:pt x="1323" y="968"/>
                    <a:pt x="1420" y="968"/>
                  </a:cubicBezTo>
                  <a:cubicBezTo>
                    <a:pt x="1460" y="968"/>
                    <a:pt x="1498" y="964"/>
                    <a:pt x="1534" y="956"/>
                  </a:cubicBezTo>
                  <a:cubicBezTo>
                    <a:pt x="1595" y="925"/>
                    <a:pt x="1655" y="895"/>
                    <a:pt x="1716" y="864"/>
                  </a:cubicBezTo>
                  <a:cubicBezTo>
                    <a:pt x="1777" y="804"/>
                    <a:pt x="1838" y="743"/>
                    <a:pt x="1838" y="652"/>
                  </a:cubicBezTo>
                  <a:cubicBezTo>
                    <a:pt x="1899" y="408"/>
                    <a:pt x="1655" y="226"/>
                    <a:pt x="1412" y="105"/>
                  </a:cubicBezTo>
                  <a:cubicBezTo>
                    <a:pt x="1277" y="32"/>
                    <a:pt x="1139" y="1"/>
                    <a:pt x="1012" y="1"/>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9"/>
            <p:cNvSpPr/>
            <p:nvPr/>
          </p:nvSpPr>
          <p:spPr>
            <a:xfrm>
              <a:off x="3710825" y="2919375"/>
              <a:ext cx="47125" cy="33875"/>
            </a:xfrm>
            <a:custGeom>
              <a:rect b="b" l="l" r="r" t="t"/>
              <a:pathLst>
                <a:path extrusionOk="0" h="1355" w="1885">
                  <a:moveTo>
                    <a:pt x="821" y="382"/>
                  </a:moveTo>
                  <a:cubicBezTo>
                    <a:pt x="912" y="382"/>
                    <a:pt x="1034" y="412"/>
                    <a:pt x="1125" y="442"/>
                  </a:cubicBezTo>
                  <a:cubicBezTo>
                    <a:pt x="1247" y="503"/>
                    <a:pt x="1490" y="655"/>
                    <a:pt x="1459" y="807"/>
                  </a:cubicBezTo>
                  <a:cubicBezTo>
                    <a:pt x="1459" y="868"/>
                    <a:pt x="1429" y="898"/>
                    <a:pt x="1399" y="898"/>
                  </a:cubicBezTo>
                  <a:cubicBezTo>
                    <a:pt x="1368" y="929"/>
                    <a:pt x="1338" y="929"/>
                    <a:pt x="1307" y="959"/>
                  </a:cubicBezTo>
                  <a:cubicBezTo>
                    <a:pt x="1272" y="968"/>
                    <a:pt x="1236" y="972"/>
                    <a:pt x="1201" y="972"/>
                  </a:cubicBezTo>
                  <a:cubicBezTo>
                    <a:pt x="1115" y="972"/>
                    <a:pt x="1029" y="950"/>
                    <a:pt x="943" y="929"/>
                  </a:cubicBezTo>
                  <a:cubicBezTo>
                    <a:pt x="578" y="868"/>
                    <a:pt x="426" y="746"/>
                    <a:pt x="396" y="655"/>
                  </a:cubicBezTo>
                  <a:cubicBezTo>
                    <a:pt x="396" y="564"/>
                    <a:pt x="487" y="503"/>
                    <a:pt x="517" y="473"/>
                  </a:cubicBezTo>
                  <a:cubicBezTo>
                    <a:pt x="578" y="412"/>
                    <a:pt x="699" y="382"/>
                    <a:pt x="821" y="382"/>
                  </a:cubicBezTo>
                  <a:close/>
                  <a:moveTo>
                    <a:pt x="809" y="0"/>
                  </a:moveTo>
                  <a:cubicBezTo>
                    <a:pt x="588" y="0"/>
                    <a:pt x="399" y="79"/>
                    <a:pt x="274" y="169"/>
                  </a:cubicBezTo>
                  <a:cubicBezTo>
                    <a:pt x="92" y="321"/>
                    <a:pt x="0" y="534"/>
                    <a:pt x="31" y="746"/>
                  </a:cubicBezTo>
                  <a:cubicBezTo>
                    <a:pt x="92" y="929"/>
                    <a:pt x="274" y="1202"/>
                    <a:pt x="882" y="1324"/>
                  </a:cubicBezTo>
                  <a:cubicBezTo>
                    <a:pt x="973" y="1324"/>
                    <a:pt x="1064" y="1354"/>
                    <a:pt x="1186" y="1354"/>
                  </a:cubicBezTo>
                  <a:cubicBezTo>
                    <a:pt x="1247" y="1354"/>
                    <a:pt x="1307" y="1324"/>
                    <a:pt x="1399" y="1324"/>
                  </a:cubicBezTo>
                  <a:cubicBezTo>
                    <a:pt x="1490" y="1294"/>
                    <a:pt x="1551" y="1263"/>
                    <a:pt x="1611" y="1202"/>
                  </a:cubicBezTo>
                  <a:cubicBezTo>
                    <a:pt x="1733" y="1111"/>
                    <a:pt x="1824" y="1020"/>
                    <a:pt x="1824" y="868"/>
                  </a:cubicBezTo>
                  <a:cubicBezTo>
                    <a:pt x="1885" y="686"/>
                    <a:pt x="1824" y="382"/>
                    <a:pt x="1307" y="139"/>
                  </a:cubicBezTo>
                  <a:cubicBezTo>
                    <a:pt x="1133" y="39"/>
                    <a:pt x="963" y="0"/>
                    <a:pt x="809" y="0"/>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9"/>
            <p:cNvSpPr/>
            <p:nvPr/>
          </p:nvSpPr>
          <p:spPr>
            <a:xfrm>
              <a:off x="3783000" y="3028450"/>
              <a:ext cx="52475" cy="36275"/>
            </a:xfrm>
            <a:custGeom>
              <a:rect b="b" l="l" r="r" t="t"/>
              <a:pathLst>
                <a:path extrusionOk="0" h="1451" w="2099">
                  <a:moveTo>
                    <a:pt x="913" y="1"/>
                  </a:moveTo>
                  <a:cubicBezTo>
                    <a:pt x="940" y="54"/>
                    <a:pt x="975" y="103"/>
                    <a:pt x="1015" y="147"/>
                  </a:cubicBezTo>
                  <a:lnTo>
                    <a:pt x="1015" y="147"/>
                  </a:lnTo>
                  <a:cubicBezTo>
                    <a:pt x="1073" y="157"/>
                    <a:pt x="1131" y="169"/>
                    <a:pt x="1186" y="183"/>
                  </a:cubicBezTo>
                  <a:lnTo>
                    <a:pt x="913" y="1"/>
                  </a:lnTo>
                  <a:close/>
                  <a:moveTo>
                    <a:pt x="774" y="125"/>
                  </a:moveTo>
                  <a:cubicBezTo>
                    <a:pt x="661" y="125"/>
                    <a:pt x="553" y="142"/>
                    <a:pt x="457" y="183"/>
                  </a:cubicBezTo>
                  <a:cubicBezTo>
                    <a:pt x="214" y="244"/>
                    <a:pt x="1" y="487"/>
                    <a:pt x="62" y="730"/>
                  </a:cubicBezTo>
                  <a:cubicBezTo>
                    <a:pt x="92" y="912"/>
                    <a:pt x="244" y="1034"/>
                    <a:pt x="396" y="1125"/>
                  </a:cubicBezTo>
                  <a:cubicBezTo>
                    <a:pt x="639" y="1247"/>
                    <a:pt x="913" y="1338"/>
                    <a:pt x="1186" y="1399"/>
                  </a:cubicBezTo>
                  <a:cubicBezTo>
                    <a:pt x="1316" y="1425"/>
                    <a:pt x="1457" y="1451"/>
                    <a:pt x="1585" y="1451"/>
                  </a:cubicBezTo>
                  <a:cubicBezTo>
                    <a:pt x="1757" y="1451"/>
                    <a:pt x="1907" y="1404"/>
                    <a:pt x="1977" y="1247"/>
                  </a:cubicBezTo>
                  <a:cubicBezTo>
                    <a:pt x="2098" y="1095"/>
                    <a:pt x="2007" y="852"/>
                    <a:pt x="1855" y="700"/>
                  </a:cubicBezTo>
                  <a:cubicBezTo>
                    <a:pt x="1734" y="578"/>
                    <a:pt x="1551" y="487"/>
                    <a:pt x="1369" y="396"/>
                  </a:cubicBezTo>
                  <a:cubicBezTo>
                    <a:pt x="1240" y="331"/>
                    <a:pt x="1112" y="252"/>
                    <a:pt x="1015" y="147"/>
                  </a:cubicBezTo>
                  <a:lnTo>
                    <a:pt x="1015" y="147"/>
                  </a:lnTo>
                  <a:cubicBezTo>
                    <a:pt x="935" y="134"/>
                    <a:pt x="853" y="125"/>
                    <a:pt x="774" y="125"/>
                  </a:cubicBezTo>
                  <a:close/>
                </a:path>
              </a:pathLst>
            </a:custGeom>
            <a:solidFill>
              <a:srgbClr val="A2B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9"/>
            <p:cNvSpPr/>
            <p:nvPr/>
          </p:nvSpPr>
          <p:spPr>
            <a:xfrm>
              <a:off x="2675850" y="3689550"/>
              <a:ext cx="972675" cy="883025"/>
            </a:xfrm>
            <a:custGeom>
              <a:rect b="b" l="l" r="r" t="t"/>
              <a:pathLst>
                <a:path extrusionOk="0" h="35321" w="38907">
                  <a:moveTo>
                    <a:pt x="20031" y="1"/>
                  </a:moveTo>
                  <a:lnTo>
                    <a:pt x="3070" y="153"/>
                  </a:lnTo>
                  <a:lnTo>
                    <a:pt x="2979" y="244"/>
                  </a:lnTo>
                  <a:cubicBezTo>
                    <a:pt x="2858" y="335"/>
                    <a:pt x="0" y="3131"/>
                    <a:pt x="912" y="18907"/>
                  </a:cubicBezTo>
                  <a:cubicBezTo>
                    <a:pt x="1824" y="34864"/>
                    <a:pt x="13192" y="35168"/>
                    <a:pt x="13314" y="35168"/>
                  </a:cubicBezTo>
                  <a:lnTo>
                    <a:pt x="17630" y="35260"/>
                  </a:lnTo>
                  <a:cubicBezTo>
                    <a:pt x="17691" y="35290"/>
                    <a:pt x="17752" y="35320"/>
                    <a:pt x="17843" y="35320"/>
                  </a:cubicBezTo>
                  <a:lnTo>
                    <a:pt x="19454" y="35290"/>
                  </a:lnTo>
                  <a:lnTo>
                    <a:pt x="21065" y="35320"/>
                  </a:lnTo>
                  <a:cubicBezTo>
                    <a:pt x="21156" y="35320"/>
                    <a:pt x="21217" y="35290"/>
                    <a:pt x="21277" y="35260"/>
                  </a:cubicBezTo>
                  <a:lnTo>
                    <a:pt x="25594" y="35168"/>
                  </a:lnTo>
                  <a:cubicBezTo>
                    <a:pt x="25715" y="35168"/>
                    <a:pt x="37083" y="34864"/>
                    <a:pt x="37995" y="18907"/>
                  </a:cubicBezTo>
                  <a:cubicBezTo>
                    <a:pt x="38907" y="3131"/>
                    <a:pt x="36050" y="335"/>
                    <a:pt x="35928" y="244"/>
                  </a:cubicBezTo>
                  <a:lnTo>
                    <a:pt x="35807" y="153"/>
                  </a:lnTo>
                  <a:lnTo>
                    <a:pt x="20031" y="31"/>
                  </a:lnTo>
                  <a:lnTo>
                    <a:pt x="2003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9"/>
            <p:cNvSpPr/>
            <p:nvPr/>
          </p:nvSpPr>
          <p:spPr>
            <a:xfrm>
              <a:off x="2694075" y="4047450"/>
              <a:ext cx="899750" cy="524350"/>
            </a:xfrm>
            <a:custGeom>
              <a:rect b="b" l="l" r="r" t="t"/>
              <a:pathLst>
                <a:path extrusionOk="0" h="20974" w="35990">
                  <a:moveTo>
                    <a:pt x="1" y="1"/>
                  </a:moveTo>
                  <a:lnTo>
                    <a:pt x="31" y="1095"/>
                  </a:lnTo>
                  <a:cubicBezTo>
                    <a:pt x="62" y="2281"/>
                    <a:pt x="122" y="3405"/>
                    <a:pt x="183" y="4591"/>
                  </a:cubicBezTo>
                  <a:cubicBezTo>
                    <a:pt x="1095" y="20548"/>
                    <a:pt x="12463" y="20852"/>
                    <a:pt x="12585" y="20852"/>
                  </a:cubicBezTo>
                  <a:lnTo>
                    <a:pt x="17083" y="20944"/>
                  </a:lnTo>
                  <a:lnTo>
                    <a:pt x="17083" y="20974"/>
                  </a:lnTo>
                  <a:lnTo>
                    <a:pt x="20336" y="20974"/>
                  </a:lnTo>
                  <a:lnTo>
                    <a:pt x="20336" y="20944"/>
                  </a:lnTo>
                  <a:lnTo>
                    <a:pt x="24865" y="20852"/>
                  </a:lnTo>
                  <a:cubicBezTo>
                    <a:pt x="24925" y="20852"/>
                    <a:pt x="32372" y="20670"/>
                    <a:pt x="35716" y="12220"/>
                  </a:cubicBezTo>
                  <a:lnTo>
                    <a:pt x="35989" y="11551"/>
                  </a:lnTo>
                  <a:lnTo>
                    <a:pt x="35260" y="11734"/>
                  </a:lnTo>
                  <a:cubicBezTo>
                    <a:pt x="31802" y="12604"/>
                    <a:pt x="28597" y="12989"/>
                    <a:pt x="25632" y="12989"/>
                  </a:cubicBezTo>
                  <a:cubicBezTo>
                    <a:pt x="13688" y="12989"/>
                    <a:pt x="5643" y="6745"/>
                    <a:pt x="700" y="852"/>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9"/>
            <p:cNvSpPr/>
            <p:nvPr/>
          </p:nvSpPr>
          <p:spPr>
            <a:xfrm>
              <a:off x="2846825" y="4084600"/>
              <a:ext cx="228000" cy="484175"/>
            </a:xfrm>
            <a:custGeom>
              <a:rect b="b" l="l" r="r" t="t"/>
              <a:pathLst>
                <a:path extrusionOk="0" h="19367" w="9120">
                  <a:moveTo>
                    <a:pt x="390" y="0"/>
                  </a:moveTo>
                  <a:cubicBezTo>
                    <a:pt x="372" y="0"/>
                    <a:pt x="353" y="2"/>
                    <a:pt x="335" y="4"/>
                  </a:cubicBezTo>
                  <a:cubicBezTo>
                    <a:pt x="152" y="4"/>
                    <a:pt x="0" y="217"/>
                    <a:pt x="31" y="430"/>
                  </a:cubicBezTo>
                  <a:cubicBezTo>
                    <a:pt x="92" y="1007"/>
                    <a:pt x="1915" y="15263"/>
                    <a:pt x="8481" y="19306"/>
                  </a:cubicBezTo>
                  <a:cubicBezTo>
                    <a:pt x="8542" y="19366"/>
                    <a:pt x="8602" y="19366"/>
                    <a:pt x="8663" y="19366"/>
                  </a:cubicBezTo>
                  <a:cubicBezTo>
                    <a:pt x="8815" y="19366"/>
                    <a:pt x="8937" y="19306"/>
                    <a:pt x="8998" y="19184"/>
                  </a:cubicBezTo>
                  <a:cubicBezTo>
                    <a:pt x="9119" y="19002"/>
                    <a:pt x="9058" y="18789"/>
                    <a:pt x="8876" y="18667"/>
                  </a:cubicBezTo>
                  <a:cubicBezTo>
                    <a:pt x="2645" y="14807"/>
                    <a:pt x="791" y="460"/>
                    <a:pt x="760" y="308"/>
                  </a:cubicBezTo>
                  <a:cubicBezTo>
                    <a:pt x="760" y="142"/>
                    <a:pt x="583" y="0"/>
                    <a:pt x="3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9"/>
            <p:cNvSpPr/>
            <p:nvPr/>
          </p:nvSpPr>
          <p:spPr>
            <a:xfrm>
              <a:off x="2976775" y="4064950"/>
              <a:ext cx="165675" cy="487875"/>
            </a:xfrm>
            <a:custGeom>
              <a:rect b="b" l="l" r="r" t="t"/>
              <a:pathLst>
                <a:path extrusionOk="0" h="19515" w="6627">
                  <a:moveTo>
                    <a:pt x="365" y="0"/>
                  </a:moveTo>
                  <a:cubicBezTo>
                    <a:pt x="152" y="0"/>
                    <a:pt x="0" y="182"/>
                    <a:pt x="0" y="395"/>
                  </a:cubicBezTo>
                  <a:cubicBezTo>
                    <a:pt x="0" y="1003"/>
                    <a:pt x="304" y="15380"/>
                    <a:pt x="5958" y="19453"/>
                  </a:cubicBezTo>
                  <a:cubicBezTo>
                    <a:pt x="6049" y="19484"/>
                    <a:pt x="6110" y="19514"/>
                    <a:pt x="6201" y="19514"/>
                  </a:cubicBezTo>
                  <a:cubicBezTo>
                    <a:pt x="6322" y="19514"/>
                    <a:pt x="6414" y="19453"/>
                    <a:pt x="6505" y="19362"/>
                  </a:cubicBezTo>
                  <a:cubicBezTo>
                    <a:pt x="6626" y="19180"/>
                    <a:pt x="6596" y="18937"/>
                    <a:pt x="6414" y="18815"/>
                  </a:cubicBezTo>
                  <a:cubicBezTo>
                    <a:pt x="1064" y="14985"/>
                    <a:pt x="760" y="517"/>
                    <a:pt x="760" y="365"/>
                  </a:cubicBezTo>
                  <a:cubicBezTo>
                    <a:pt x="760" y="152"/>
                    <a:pt x="547" y="0"/>
                    <a:pt x="3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29"/>
            <p:cNvSpPr/>
            <p:nvPr/>
          </p:nvSpPr>
          <p:spPr>
            <a:xfrm>
              <a:off x="3284525" y="4084600"/>
              <a:ext cx="227225" cy="484175"/>
            </a:xfrm>
            <a:custGeom>
              <a:rect b="b" l="l" r="r" t="t"/>
              <a:pathLst>
                <a:path extrusionOk="0" h="19367" w="9089">
                  <a:moveTo>
                    <a:pt x="8700" y="0"/>
                  </a:moveTo>
                  <a:cubicBezTo>
                    <a:pt x="8511" y="0"/>
                    <a:pt x="8357" y="142"/>
                    <a:pt x="8329" y="308"/>
                  </a:cubicBezTo>
                  <a:cubicBezTo>
                    <a:pt x="8298" y="460"/>
                    <a:pt x="6444" y="14807"/>
                    <a:pt x="213" y="18667"/>
                  </a:cubicBezTo>
                  <a:cubicBezTo>
                    <a:pt x="31" y="18789"/>
                    <a:pt x="0" y="19002"/>
                    <a:pt x="92" y="19184"/>
                  </a:cubicBezTo>
                  <a:cubicBezTo>
                    <a:pt x="183" y="19306"/>
                    <a:pt x="304" y="19366"/>
                    <a:pt x="426" y="19366"/>
                  </a:cubicBezTo>
                  <a:cubicBezTo>
                    <a:pt x="487" y="19366"/>
                    <a:pt x="548" y="19366"/>
                    <a:pt x="608" y="19306"/>
                  </a:cubicBezTo>
                  <a:cubicBezTo>
                    <a:pt x="7174" y="15263"/>
                    <a:pt x="8998" y="1007"/>
                    <a:pt x="9089" y="400"/>
                  </a:cubicBezTo>
                  <a:cubicBezTo>
                    <a:pt x="9089" y="217"/>
                    <a:pt x="8967" y="4"/>
                    <a:pt x="8754" y="4"/>
                  </a:cubicBezTo>
                  <a:cubicBezTo>
                    <a:pt x="8736" y="2"/>
                    <a:pt x="8718" y="0"/>
                    <a:pt x="87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29"/>
            <p:cNvSpPr/>
            <p:nvPr/>
          </p:nvSpPr>
          <p:spPr>
            <a:xfrm>
              <a:off x="3216125" y="4064950"/>
              <a:ext cx="166450" cy="487875"/>
            </a:xfrm>
            <a:custGeom>
              <a:rect b="b" l="l" r="r" t="t"/>
              <a:pathLst>
                <a:path extrusionOk="0" h="19515" w="6658">
                  <a:moveTo>
                    <a:pt x="6262" y="0"/>
                  </a:moveTo>
                  <a:cubicBezTo>
                    <a:pt x="6080" y="0"/>
                    <a:pt x="5898" y="152"/>
                    <a:pt x="5867" y="365"/>
                  </a:cubicBezTo>
                  <a:cubicBezTo>
                    <a:pt x="5867" y="517"/>
                    <a:pt x="5563" y="14985"/>
                    <a:pt x="214" y="18815"/>
                  </a:cubicBezTo>
                  <a:cubicBezTo>
                    <a:pt x="62" y="18937"/>
                    <a:pt x="1" y="19180"/>
                    <a:pt x="122" y="19362"/>
                  </a:cubicBezTo>
                  <a:cubicBezTo>
                    <a:pt x="214" y="19453"/>
                    <a:pt x="335" y="19514"/>
                    <a:pt x="457" y="19514"/>
                  </a:cubicBezTo>
                  <a:cubicBezTo>
                    <a:pt x="517" y="19514"/>
                    <a:pt x="609" y="19484"/>
                    <a:pt x="669" y="19453"/>
                  </a:cubicBezTo>
                  <a:cubicBezTo>
                    <a:pt x="6323" y="15380"/>
                    <a:pt x="6627" y="1003"/>
                    <a:pt x="6627" y="395"/>
                  </a:cubicBezTo>
                  <a:cubicBezTo>
                    <a:pt x="6657" y="182"/>
                    <a:pt x="6475" y="0"/>
                    <a:pt x="6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9"/>
            <p:cNvSpPr/>
            <p:nvPr/>
          </p:nvSpPr>
          <p:spPr>
            <a:xfrm>
              <a:off x="3053525" y="3735150"/>
              <a:ext cx="360975" cy="28900"/>
            </a:xfrm>
            <a:custGeom>
              <a:rect b="b" l="l" r="r" t="t"/>
              <a:pathLst>
                <a:path extrusionOk="0" h="1156" w="14439">
                  <a:moveTo>
                    <a:pt x="578" y="0"/>
                  </a:moveTo>
                  <a:cubicBezTo>
                    <a:pt x="243" y="0"/>
                    <a:pt x="0" y="244"/>
                    <a:pt x="0" y="578"/>
                  </a:cubicBezTo>
                  <a:cubicBezTo>
                    <a:pt x="0" y="882"/>
                    <a:pt x="243" y="1155"/>
                    <a:pt x="578" y="1155"/>
                  </a:cubicBezTo>
                  <a:lnTo>
                    <a:pt x="13861" y="1155"/>
                  </a:lnTo>
                  <a:cubicBezTo>
                    <a:pt x="14164" y="1155"/>
                    <a:pt x="14438" y="882"/>
                    <a:pt x="14438" y="578"/>
                  </a:cubicBezTo>
                  <a:cubicBezTo>
                    <a:pt x="14438" y="244"/>
                    <a:pt x="14164" y="0"/>
                    <a:pt x="13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9"/>
            <p:cNvSpPr/>
            <p:nvPr/>
          </p:nvSpPr>
          <p:spPr>
            <a:xfrm>
              <a:off x="2866575" y="3735150"/>
              <a:ext cx="104125" cy="28900"/>
            </a:xfrm>
            <a:custGeom>
              <a:rect b="b" l="l" r="r" t="t"/>
              <a:pathLst>
                <a:path extrusionOk="0" h="1156" w="4165">
                  <a:moveTo>
                    <a:pt x="578" y="0"/>
                  </a:moveTo>
                  <a:cubicBezTo>
                    <a:pt x="274" y="0"/>
                    <a:pt x="1" y="244"/>
                    <a:pt x="1" y="578"/>
                  </a:cubicBezTo>
                  <a:cubicBezTo>
                    <a:pt x="1" y="882"/>
                    <a:pt x="274" y="1155"/>
                    <a:pt x="578" y="1155"/>
                  </a:cubicBezTo>
                  <a:lnTo>
                    <a:pt x="3587" y="1155"/>
                  </a:lnTo>
                  <a:cubicBezTo>
                    <a:pt x="3891" y="1155"/>
                    <a:pt x="4165" y="882"/>
                    <a:pt x="4165" y="578"/>
                  </a:cubicBezTo>
                  <a:cubicBezTo>
                    <a:pt x="4165" y="244"/>
                    <a:pt x="3891" y="0"/>
                    <a:pt x="35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9"/>
            <p:cNvSpPr/>
            <p:nvPr/>
          </p:nvSpPr>
          <p:spPr>
            <a:xfrm>
              <a:off x="3263250" y="3152250"/>
              <a:ext cx="432400" cy="538850"/>
            </a:xfrm>
            <a:custGeom>
              <a:rect b="b" l="l" r="r" t="t"/>
              <a:pathLst>
                <a:path extrusionOk="0" h="21554" w="17296">
                  <a:moveTo>
                    <a:pt x="11086" y="1"/>
                  </a:moveTo>
                  <a:cubicBezTo>
                    <a:pt x="9615" y="1"/>
                    <a:pt x="8098" y="788"/>
                    <a:pt x="6961" y="1736"/>
                  </a:cubicBezTo>
                  <a:cubicBezTo>
                    <a:pt x="4468" y="3833"/>
                    <a:pt x="2584" y="6933"/>
                    <a:pt x="1490" y="10733"/>
                  </a:cubicBezTo>
                  <a:cubicBezTo>
                    <a:pt x="517" y="14076"/>
                    <a:pt x="243" y="17572"/>
                    <a:pt x="31" y="21128"/>
                  </a:cubicBezTo>
                  <a:cubicBezTo>
                    <a:pt x="0" y="21341"/>
                    <a:pt x="152" y="21523"/>
                    <a:pt x="365" y="21553"/>
                  </a:cubicBezTo>
                  <a:lnTo>
                    <a:pt x="395" y="21553"/>
                  </a:lnTo>
                  <a:cubicBezTo>
                    <a:pt x="608" y="21553"/>
                    <a:pt x="760" y="21401"/>
                    <a:pt x="791" y="21189"/>
                  </a:cubicBezTo>
                  <a:cubicBezTo>
                    <a:pt x="1003" y="17663"/>
                    <a:pt x="1277" y="14228"/>
                    <a:pt x="2219" y="10945"/>
                  </a:cubicBezTo>
                  <a:cubicBezTo>
                    <a:pt x="3283" y="7298"/>
                    <a:pt x="5076" y="4319"/>
                    <a:pt x="7447" y="2343"/>
                  </a:cubicBezTo>
                  <a:cubicBezTo>
                    <a:pt x="8428" y="1515"/>
                    <a:pt x="9814" y="766"/>
                    <a:pt x="11114" y="766"/>
                  </a:cubicBezTo>
                  <a:cubicBezTo>
                    <a:pt x="11628" y="766"/>
                    <a:pt x="12128" y="883"/>
                    <a:pt x="12584" y="1158"/>
                  </a:cubicBezTo>
                  <a:cubicBezTo>
                    <a:pt x="13496" y="1736"/>
                    <a:pt x="14013" y="2769"/>
                    <a:pt x="14438" y="3802"/>
                  </a:cubicBezTo>
                  <a:cubicBezTo>
                    <a:pt x="15593" y="6720"/>
                    <a:pt x="16292" y="9821"/>
                    <a:pt x="16505" y="12952"/>
                  </a:cubicBezTo>
                  <a:cubicBezTo>
                    <a:pt x="16536" y="13164"/>
                    <a:pt x="16718" y="13316"/>
                    <a:pt x="16931" y="13316"/>
                  </a:cubicBezTo>
                  <a:cubicBezTo>
                    <a:pt x="17143" y="13286"/>
                    <a:pt x="17295" y="13103"/>
                    <a:pt x="17265" y="12891"/>
                  </a:cubicBezTo>
                  <a:cubicBezTo>
                    <a:pt x="17052" y="9669"/>
                    <a:pt x="16323" y="6508"/>
                    <a:pt x="15137" y="3529"/>
                  </a:cubicBezTo>
                  <a:cubicBezTo>
                    <a:pt x="14651" y="2343"/>
                    <a:pt x="14074" y="1188"/>
                    <a:pt x="12979" y="520"/>
                  </a:cubicBezTo>
                  <a:cubicBezTo>
                    <a:pt x="12382" y="156"/>
                    <a:pt x="11738" y="1"/>
                    <a:pt x="110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9"/>
            <p:cNvSpPr/>
            <p:nvPr/>
          </p:nvSpPr>
          <p:spPr>
            <a:xfrm>
              <a:off x="3555050" y="3476775"/>
              <a:ext cx="288025" cy="652775"/>
            </a:xfrm>
            <a:custGeom>
              <a:rect b="b" l="l" r="r" t="t"/>
              <a:pathLst>
                <a:path extrusionOk="0" h="26111" w="11521">
                  <a:moveTo>
                    <a:pt x="4651" y="1"/>
                  </a:moveTo>
                  <a:cubicBezTo>
                    <a:pt x="2037" y="2676"/>
                    <a:pt x="395" y="6354"/>
                    <a:pt x="152" y="10092"/>
                  </a:cubicBezTo>
                  <a:cubicBezTo>
                    <a:pt x="0" y="12281"/>
                    <a:pt x="335" y="14560"/>
                    <a:pt x="1581" y="16354"/>
                  </a:cubicBezTo>
                  <a:cubicBezTo>
                    <a:pt x="2523" y="17722"/>
                    <a:pt x="3921" y="18694"/>
                    <a:pt x="5107" y="19849"/>
                  </a:cubicBezTo>
                  <a:cubicBezTo>
                    <a:pt x="6870" y="21582"/>
                    <a:pt x="8207" y="23740"/>
                    <a:pt x="8937" y="26111"/>
                  </a:cubicBezTo>
                  <a:cubicBezTo>
                    <a:pt x="8663" y="23436"/>
                    <a:pt x="9210" y="20761"/>
                    <a:pt x="9848" y="18147"/>
                  </a:cubicBezTo>
                  <a:cubicBezTo>
                    <a:pt x="10487" y="15533"/>
                    <a:pt x="11247" y="12919"/>
                    <a:pt x="11368" y="10244"/>
                  </a:cubicBezTo>
                  <a:cubicBezTo>
                    <a:pt x="11520" y="7569"/>
                    <a:pt x="10973" y="4743"/>
                    <a:pt x="9332" y="2645"/>
                  </a:cubicBezTo>
                  <a:cubicBezTo>
                    <a:pt x="8329" y="1369"/>
                    <a:pt x="6870" y="366"/>
                    <a:pt x="5259" y="305"/>
                  </a:cubicBezTo>
                  <a:lnTo>
                    <a:pt x="46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9"/>
            <p:cNvSpPr/>
            <p:nvPr/>
          </p:nvSpPr>
          <p:spPr>
            <a:xfrm>
              <a:off x="3555050" y="3591525"/>
              <a:ext cx="268250" cy="538025"/>
            </a:xfrm>
            <a:custGeom>
              <a:rect b="b" l="l" r="r" t="t"/>
              <a:pathLst>
                <a:path extrusionOk="0" h="21521" w="10730">
                  <a:moveTo>
                    <a:pt x="1550" y="1"/>
                  </a:moveTo>
                  <a:cubicBezTo>
                    <a:pt x="760" y="1733"/>
                    <a:pt x="274" y="3618"/>
                    <a:pt x="152" y="5502"/>
                  </a:cubicBezTo>
                  <a:cubicBezTo>
                    <a:pt x="0" y="7691"/>
                    <a:pt x="335" y="9970"/>
                    <a:pt x="1581" y="11764"/>
                  </a:cubicBezTo>
                  <a:cubicBezTo>
                    <a:pt x="2523" y="13132"/>
                    <a:pt x="3921" y="14104"/>
                    <a:pt x="5107" y="15259"/>
                  </a:cubicBezTo>
                  <a:cubicBezTo>
                    <a:pt x="6870" y="16992"/>
                    <a:pt x="8207" y="19150"/>
                    <a:pt x="8937" y="21521"/>
                  </a:cubicBezTo>
                  <a:cubicBezTo>
                    <a:pt x="8663" y="18846"/>
                    <a:pt x="9210" y="16171"/>
                    <a:pt x="9848" y="13557"/>
                  </a:cubicBezTo>
                  <a:cubicBezTo>
                    <a:pt x="10152" y="12372"/>
                    <a:pt x="10456" y="11186"/>
                    <a:pt x="10730" y="10001"/>
                  </a:cubicBezTo>
                  <a:cubicBezTo>
                    <a:pt x="5350" y="9332"/>
                    <a:pt x="2705" y="3709"/>
                    <a:pt x="1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9"/>
            <p:cNvSpPr/>
            <p:nvPr/>
          </p:nvSpPr>
          <p:spPr>
            <a:xfrm>
              <a:off x="3611275" y="3600475"/>
              <a:ext cx="93475" cy="83875"/>
            </a:xfrm>
            <a:custGeom>
              <a:rect b="b" l="l" r="r" t="t"/>
              <a:pathLst>
                <a:path extrusionOk="0" h="3355" w="3739">
                  <a:moveTo>
                    <a:pt x="2522" y="1"/>
                  </a:moveTo>
                  <a:cubicBezTo>
                    <a:pt x="2484" y="1"/>
                    <a:pt x="2444" y="3"/>
                    <a:pt x="2402" y="7"/>
                  </a:cubicBezTo>
                  <a:cubicBezTo>
                    <a:pt x="1368" y="159"/>
                    <a:pt x="1" y="1953"/>
                    <a:pt x="548" y="2925"/>
                  </a:cubicBezTo>
                  <a:cubicBezTo>
                    <a:pt x="715" y="3204"/>
                    <a:pt x="1035" y="3355"/>
                    <a:pt x="1368" y="3355"/>
                  </a:cubicBezTo>
                  <a:cubicBezTo>
                    <a:pt x="1398" y="3355"/>
                    <a:pt x="1429" y="3353"/>
                    <a:pt x="1460" y="3351"/>
                  </a:cubicBezTo>
                  <a:cubicBezTo>
                    <a:pt x="1794" y="3320"/>
                    <a:pt x="2098" y="3108"/>
                    <a:pt x="2341" y="2834"/>
                  </a:cubicBezTo>
                  <a:cubicBezTo>
                    <a:pt x="2754" y="2304"/>
                    <a:pt x="3738" y="1"/>
                    <a:pt x="2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9"/>
            <p:cNvSpPr/>
            <p:nvPr/>
          </p:nvSpPr>
          <p:spPr>
            <a:xfrm>
              <a:off x="3621150" y="3771125"/>
              <a:ext cx="77550" cy="78625"/>
            </a:xfrm>
            <a:custGeom>
              <a:rect b="b" l="l" r="r" t="t"/>
              <a:pathLst>
                <a:path extrusionOk="0" h="3145" w="3102">
                  <a:moveTo>
                    <a:pt x="1770" y="1"/>
                  </a:moveTo>
                  <a:cubicBezTo>
                    <a:pt x="927" y="1"/>
                    <a:pt x="344" y="1220"/>
                    <a:pt x="153" y="1875"/>
                  </a:cubicBezTo>
                  <a:cubicBezTo>
                    <a:pt x="31" y="2270"/>
                    <a:pt x="1" y="2726"/>
                    <a:pt x="305" y="2999"/>
                  </a:cubicBezTo>
                  <a:cubicBezTo>
                    <a:pt x="422" y="3100"/>
                    <a:pt x="576" y="3145"/>
                    <a:pt x="736" y="3145"/>
                  </a:cubicBezTo>
                  <a:cubicBezTo>
                    <a:pt x="867" y="3145"/>
                    <a:pt x="1002" y="3115"/>
                    <a:pt x="1125" y="3060"/>
                  </a:cubicBezTo>
                  <a:cubicBezTo>
                    <a:pt x="1399" y="2908"/>
                    <a:pt x="1581" y="2665"/>
                    <a:pt x="1764" y="2422"/>
                  </a:cubicBezTo>
                  <a:cubicBezTo>
                    <a:pt x="2128" y="1905"/>
                    <a:pt x="3101" y="385"/>
                    <a:pt x="2068" y="51"/>
                  </a:cubicBezTo>
                  <a:cubicBezTo>
                    <a:pt x="1965" y="17"/>
                    <a:pt x="1866" y="1"/>
                    <a:pt x="17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9"/>
            <p:cNvSpPr/>
            <p:nvPr/>
          </p:nvSpPr>
          <p:spPr>
            <a:xfrm>
              <a:off x="3753375" y="3743575"/>
              <a:ext cx="56700" cy="65350"/>
            </a:xfrm>
            <a:custGeom>
              <a:rect b="b" l="l" r="r" t="t"/>
              <a:pathLst>
                <a:path extrusionOk="0" h="2614" w="2268">
                  <a:moveTo>
                    <a:pt x="1089" y="1"/>
                  </a:moveTo>
                  <a:cubicBezTo>
                    <a:pt x="923" y="1"/>
                    <a:pt x="750" y="81"/>
                    <a:pt x="578" y="271"/>
                  </a:cubicBezTo>
                  <a:cubicBezTo>
                    <a:pt x="1" y="879"/>
                    <a:pt x="92" y="2490"/>
                    <a:pt x="1095" y="2612"/>
                  </a:cubicBezTo>
                  <a:cubicBezTo>
                    <a:pt x="1113" y="2613"/>
                    <a:pt x="1130" y="2614"/>
                    <a:pt x="1148" y="2614"/>
                  </a:cubicBezTo>
                  <a:cubicBezTo>
                    <a:pt x="1584" y="2614"/>
                    <a:pt x="1981" y="2261"/>
                    <a:pt x="2098" y="1852"/>
                  </a:cubicBezTo>
                  <a:cubicBezTo>
                    <a:pt x="2268" y="1246"/>
                    <a:pt x="1741" y="1"/>
                    <a:pt x="10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9"/>
            <p:cNvSpPr/>
            <p:nvPr/>
          </p:nvSpPr>
          <p:spPr>
            <a:xfrm>
              <a:off x="3704750" y="3862025"/>
              <a:ext cx="49400" cy="77600"/>
            </a:xfrm>
            <a:custGeom>
              <a:rect b="b" l="l" r="r" t="t"/>
              <a:pathLst>
                <a:path extrusionOk="0" h="3104" w="1976">
                  <a:moveTo>
                    <a:pt x="764" y="0"/>
                  </a:moveTo>
                  <a:cubicBezTo>
                    <a:pt x="752" y="0"/>
                    <a:pt x="741" y="1"/>
                    <a:pt x="730" y="1"/>
                  </a:cubicBezTo>
                  <a:cubicBezTo>
                    <a:pt x="152" y="1"/>
                    <a:pt x="61" y="822"/>
                    <a:pt x="31" y="1278"/>
                  </a:cubicBezTo>
                  <a:cubicBezTo>
                    <a:pt x="0" y="1856"/>
                    <a:pt x="152" y="2463"/>
                    <a:pt x="578" y="2859"/>
                  </a:cubicBezTo>
                  <a:cubicBezTo>
                    <a:pt x="729" y="2989"/>
                    <a:pt x="927" y="3103"/>
                    <a:pt x="1128" y="3103"/>
                  </a:cubicBezTo>
                  <a:cubicBezTo>
                    <a:pt x="1208" y="3103"/>
                    <a:pt x="1289" y="3085"/>
                    <a:pt x="1368" y="3041"/>
                  </a:cubicBezTo>
                  <a:cubicBezTo>
                    <a:pt x="1490" y="2980"/>
                    <a:pt x="1581" y="2859"/>
                    <a:pt x="1672" y="2707"/>
                  </a:cubicBezTo>
                  <a:cubicBezTo>
                    <a:pt x="1915" y="2220"/>
                    <a:pt x="1976" y="1612"/>
                    <a:pt x="1794" y="1065"/>
                  </a:cubicBezTo>
                  <a:cubicBezTo>
                    <a:pt x="1645" y="649"/>
                    <a:pt x="1264" y="0"/>
                    <a:pt x="7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129"/>
          <p:cNvGrpSpPr/>
          <p:nvPr/>
        </p:nvGrpSpPr>
        <p:grpSpPr>
          <a:xfrm>
            <a:off x="5483694" y="3008425"/>
            <a:ext cx="1046400" cy="1595075"/>
            <a:chOff x="5433788" y="3008425"/>
            <a:chExt cx="1046400" cy="1595075"/>
          </a:xfrm>
        </p:grpSpPr>
        <p:sp>
          <p:nvSpPr>
            <p:cNvPr id="6811" name="Google Shape;6811;p129"/>
            <p:cNvSpPr/>
            <p:nvPr/>
          </p:nvSpPr>
          <p:spPr>
            <a:xfrm>
              <a:off x="5696713" y="4428625"/>
              <a:ext cx="548675" cy="174875"/>
            </a:xfrm>
            <a:custGeom>
              <a:rect b="b" l="l" r="r" t="t"/>
              <a:pathLst>
                <a:path extrusionOk="0" h="6995" w="21947">
                  <a:moveTo>
                    <a:pt x="1" y="0"/>
                  </a:moveTo>
                  <a:cubicBezTo>
                    <a:pt x="1" y="0"/>
                    <a:pt x="61" y="5684"/>
                    <a:pt x="305" y="6474"/>
                  </a:cubicBezTo>
                  <a:cubicBezTo>
                    <a:pt x="421" y="6906"/>
                    <a:pt x="2787" y="6993"/>
                    <a:pt x="5470" y="6993"/>
                  </a:cubicBezTo>
                  <a:cubicBezTo>
                    <a:pt x="7282" y="6993"/>
                    <a:pt x="9238" y="6953"/>
                    <a:pt x="10744" y="6953"/>
                  </a:cubicBezTo>
                  <a:cubicBezTo>
                    <a:pt x="11090" y="6953"/>
                    <a:pt x="11412" y="6955"/>
                    <a:pt x="11703" y="6961"/>
                  </a:cubicBezTo>
                  <a:cubicBezTo>
                    <a:pt x="12838" y="6981"/>
                    <a:pt x="14236" y="6994"/>
                    <a:pt x="15615" y="6994"/>
                  </a:cubicBezTo>
                  <a:cubicBezTo>
                    <a:pt x="18373" y="6994"/>
                    <a:pt x="21055" y="6940"/>
                    <a:pt x="21399" y="6778"/>
                  </a:cubicBezTo>
                  <a:cubicBezTo>
                    <a:pt x="21946" y="6535"/>
                    <a:pt x="21825" y="61"/>
                    <a:pt x="21825" y="6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9"/>
            <p:cNvSpPr/>
            <p:nvPr/>
          </p:nvSpPr>
          <p:spPr>
            <a:xfrm>
              <a:off x="5613888" y="3758950"/>
              <a:ext cx="683925" cy="114975"/>
            </a:xfrm>
            <a:custGeom>
              <a:rect b="b" l="l" r="r" t="t"/>
              <a:pathLst>
                <a:path extrusionOk="0" h="4599" w="27357">
                  <a:moveTo>
                    <a:pt x="14443" y="1"/>
                  </a:moveTo>
                  <a:cubicBezTo>
                    <a:pt x="5813" y="1"/>
                    <a:pt x="0" y="525"/>
                    <a:pt x="0" y="525"/>
                  </a:cubicBezTo>
                  <a:lnTo>
                    <a:pt x="1946" y="4598"/>
                  </a:lnTo>
                  <a:lnTo>
                    <a:pt x="26050" y="4598"/>
                  </a:lnTo>
                  <a:lnTo>
                    <a:pt x="27357" y="404"/>
                  </a:lnTo>
                  <a:cubicBezTo>
                    <a:pt x="22671" y="104"/>
                    <a:pt x="18279" y="1"/>
                    <a:pt x="14443" y="1"/>
                  </a:cubicBezTo>
                  <a:close/>
                </a:path>
              </a:pathLst>
            </a:custGeom>
            <a:solidFill>
              <a:srgbClr val="CCA1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9"/>
            <p:cNvSpPr/>
            <p:nvPr/>
          </p:nvSpPr>
          <p:spPr>
            <a:xfrm>
              <a:off x="5683038" y="3263700"/>
              <a:ext cx="173275" cy="519800"/>
            </a:xfrm>
            <a:custGeom>
              <a:rect b="b" l="l" r="r" t="t"/>
              <a:pathLst>
                <a:path extrusionOk="0" h="20792" w="6931">
                  <a:moveTo>
                    <a:pt x="700" y="1"/>
                  </a:moveTo>
                  <a:lnTo>
                    <a:pt x="0" y="335"/>
                  </a:lnTo>
                  <a:cubicBezTo>
                    <a:pt x="5046" y="10821"/>
                    <a:pt x="6171" y="20700"/>
                    <a:pt x="6171" y="20791"/>
                  </a:cubicBezTo>
                  <a:lnTo>
                    <a:pt x="6931" y="20700"/>
                  </a:lnTo>
                  <a:cubicBezTo>
                    <a:pt x="6931" y="20609"/>
                    <a:pt x="5776" y="10639"/>
                    <a:pt x="7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9"/>
            <p:cNvSpPr/>
            <p:nvPr/>
          </p:nvSpPr>
          <p:spPr>
            <a:xfrm>
              <a:off x="5597938" y="3114800"/>
              <a:ext cx="117050" cy="182350"/>
            </a:xfrm>
            <a:custGeom>
              <a:rect b="b" l="l" r="r" t="t"/>
              <a:pathLst>
                <a:path extrusionOk="0" h="7294" w="4682">
                  <a:moveTo>
                    <a:pt x="2171" y="1"/>
                  </a:moveTo>
                  <a:cubicBezTo>
                    <a:pt x="1944" y="1"/>
                    <a:pt x="1794" y="60"/>
                    <a:pt x="1794" y="60"/>
                  </a:cubicBezTo>
                  <a:cubicBezTo>
                    <a:pt x="1794" y="60"/>
                    <a:pt x="0" y="181"/>
                    <a:pt x="821" y="3130"/>
                  </a:cubicBezTo>
                  <a:cubicBezTo>
                    <a:pt x="1672" y="6078"/>
                    <a:pt x="4195" y="7294"/>
                    <a:pt x="4195" y="7294"/>
                  </a:cubicBezTo>
                  <a:cubicBezTo>
                    <a:pt x="4195" y="7294"/>
                    <a:pt x="4681" y="5713"/>
                    <a:pt x="4104" y="2552"/>
                  </a:cubicBezTo>
                  <a:cubicBezTo>
                    <a:pt x="3676" y="331"/>
                    <a:pt x="2709" y="1"/>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9"/>
            <p:cNvSpPr/>
            <p:nvPr/>
          </p:nvSpPr>
          <p:spPr>
            <a:xfrm>
              <a:off x="5538663" y="3246375"/>
              <a:ext cx="192275" cy="120950"/>
            </a:xfrm>
            <a:custGeom>
              <a:rect b="b" l="l" r="r" t="t"/>
              <a:pathLst>
                <a:path extrusionOk="0" h="4838" w="7691">
                  <a:moveTo>
                    <a:pt x="2445" y="1"/>
                  </a:moveTo>
                  <a:cubicBezTo>
                    <a:pt x="1656" y="1"/>
                    <a:pt x="1338" y="572"/>
                    <a:pt x="1338" y="572"/>
                  </a:cubicBezTo>
                  <a:cubicBezTo>
                    <a:pt x="1338" y="572"/>
                    <a:pt x="0" y="1788"/>
                    <a:pt x="2462" y="3581"/>
                  </a:cubicBezTo>
                  <a:cubicBezTo>
                    <a:pt x="3937" y="4625"/>
                    <a:pt x="5498" y="4837"/>
                    <a:pt x="6526" y="4837"/>
                  </a:cubicBezTo>
                  <a:cubicBezTo>
                    <a:pt x="7235" y="4837"/>
                    <a:pt x="7690" y="4736"/>
                    <a:pt x="7690" y="4736"/>
                  </a:cubicBezTo>
                  <a:cubicBezTo>
                    <a:pt x="7690" y="4736"/>
                    <a:pt x="7113" y="3186"/>
                    <a:pt x="4681" y="1089"/>
                  </a:cubicBezTo>
                  <a:cubicBezTo>
                    <a:pt x="3699" y="252"/>
                    <a:pt x="2969" y="1"/>
                    <a:pt x="24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9"/>
            <p:cNvSpPr/>
            <p:nvPr/>
          </p:nvSpPr>
          <p:spPr>
            <a:xfrm>
              <a:off x="5562213" y="3363525"/>
              <a:ext cx="199125" cy="91375"/>
            </a:xfrm>
            <a:custGeom>
              <a:rect b="b" l="l" r="r" t="t"/>
              <a:pathLst>
                <a:path extrusionOk="0" h="3655" w="7965">
                  <a:moveTo>
                    <a:pt x="2326" y="0"/>
                  </a:moveTo>
                  <a:cubicBezTo>
                    <a:pt x="1037" y="0"/>
                    <a:pt x="852" y="962"/>
                    <a:pt x="852" y="962"/>
                  </a:cubicBezTo>
                  <a:cubicBezTo>
                    <a:pt x="852" y="962"/>
                    <a:pt x="1" y="2512"/>
                    <a:pt x="2827" y="3363"/>
                  </a:cubicBezTo>
                  <a:cubicBezTo>
                    <a:pt x="3505" y="3575"/>
                    <a:pt x="4153" y="3655"/>
                    <a:pt x="4746" y="3655"/>
                  </a:cubicBezTo>
                  <a:cubicBezTo>
                    <a:pt x="6629" y="3655"/>
                    <a:pt x="7964" y="2847"/>
                    <a:pt x="7964" y="2847"/>
                  </a:cubicBezTo>
                  <a:cubicBezTo>
                    <a:pt x="7964" y="2847"/>
                    <a:pt x="6961" y="1600"/>
                    <a:pt x="4074" y="415"/>
                  </a:cubicBezTo>
                  <a:cubicBezTo>
                    <a:pt x="3338" y="113"/>
                    <a:pt x="2767" y="0"/>
                    <a:pt x="2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9"/>
            <p:cNvSpPr/>
            <p:nvPr/>
          </p:nvSpPr>
          <p:spPr>
            <a:xfrm>
              <a:off x="5596413" y="3461475"/>
              <a:ext cx="205200" cy="98900"/>
            </a:xfrm>
            <a:custGeom>
              <a:rect b="b" l="l" r="r" t="t"/>
              <a:pathLst>
                <a:path extrusionOk="0" h="3956" w="8208">
                  <a:moveTo>
                    <a:pt x="2411" y="0"/>
                  </a:moveTo>
                  <a:cubicBezTo>
                    <a:pt x="1207" y="0"/>
                    <a:pt x="973" y="904"/>
                    <a:pt x="973" y="904"/>
                  </a:cubicBezTo>
                  <a:cubicBezTo>
                    <a:pt x="973" y="904"/>
                    <a:pt x="0" y="2424"/>
                    <a:pt x="2858" y="3518"/>
                  </a:cubicBezTo>
                  <a:cubicBezTo>
                    <a:pt x="3701" y="3841"/>
                    <a:pt x="4512" y="3955"/>
                    <a:pt x="5237" y="3955"/>
                  </a:cubicBezTo>
                  <a:cubicBezTo>
                    <a:pt x="6969" y="3955"/>
                    <a:pt x="8207" y="3306"/>
                    <a:pt x="8207" y="3306"/>
                  </a:cubicBezTo>
                  <a:cubicBezTo>
                    <a:pt x="8207" y="3306"/>
                    <a:pt x="7235" y="1968"/>
                    <a:pt x="4347" y="540"/>
                  </a:cubicBezTo>
                  <a:cubicBezTo>
                    <a:pt x="3518" y="143"/>
                    <a:pt x="2888" y="0"/>
                    <a:pt x="24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9"/>
            <p:cNvSpPr/>
            <p:nvPr/>
          </p:nvSpPr>
          <p:spPr>
            <a:xfrm>
              <a:off x="5604013" y="3564575"/>
              <a:ext cx="212800" cy="102500"/>
            </a:xfrm>
            <a:custGeom>
              <a:rect b="b" l="l" r="r" t="t"/>
              <a:pathLst>
                <a:path extrusionOk="0" h="4100" w="8512">
                  <a:moveTo>
                    <a:pt x="2505" y="1"/>
                  </a:moveTo>
                  <a:cubicBezTo>
                    <a:pt x="1281" y="1"/>
                    <a:pt x="1034" y="945"/>
                    <a:pt x="1034" y="945"/>
                  </a:cubicBezTo>
                  <a:cubicBezTo>
                    <a:pt x="1034" y="945"/>
                    <a:pt x="0" y="2525"/>
                    <a:pt x="2979" y="3650"/>
                  </a:cubicBezTo>
                  <a:cubicBezTo>
                    <a:pt x="3852" y="3983"/>
                    <a:pt x="4693" y="4100"/>
                    <a:pt x="5444" y="4100"/>
                  </a:cubicBezTo>
                  <a:cubicBezTo>
                    <a:pt x="7231" y="4100"/>
                    <a:pt x="8511" y="3437"/>
                    <a:pt x="8511" y="3437"/>
                  </a:cubicBezTo>
                  <a:cubicBezTo>
                    <a:pt x="8511" y="3437"/>
                    <a:pt x="7508" y="2039"/>
                    <a:pt x="4499" y="580"/>
                  </a:cubicBezTo>
                  <a:cubicBezTo>
                    <a:pt x="3645" y="153"/>
                    <a:pt x="2996" y="1"/>
                    <a:pt x="2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9"/>
            <p:cNvSpPr/>
            <p:nvPr/>
          </p:nvSpPr>
          <p:spPr>
            <a:xfrm>
              <a:off x="5610838" y="3667075"/>
              <a:ext cx="229525" cy="110875"/>
            </a:xfrm>
            <a:custGeom>
              <a:rect b="b" l="l" r="r" t="t"/>
              <a:pathLst>
                <a:path extrusionOk="0" h="4435" w="9181">
                  <a:moveTo>
                    <a:pt x="2708" y="1"/>
                  </a:moveTo>
                  <a:cubicBezTo>
                    <a:pt x="1374" y="1"/>
                    <a:pt x="1095" y="1009"/>
                    <a:pt x="1095" y="1009"/>
                  </a:cubicBezTo>
                  <a:cubicBezTo>
                    <a:pt x="1095" y="1009"/>
                    <a:pt x="1" y="2741"/>
                    <a:pt x="3192" y="3957"/>
                  </a:cubicBezTo>
                  <a:cubicBezTo>
                    <a:pt x="4126" y="4309"/>
                    <a:pt x="5022" y="4435"/>
                    <a:pt x="5823" y="4435"/>
                  </a:cubicBezTo>
                  <a:cubicBezTo>
                    <a:pt x="7785" y="4435"/>
                    <a:pt x="9180" y="3684"/>
                    <a:pt x="9180" y="3684"/>
                  </a:cubicBezTo>
                  <a:cubicBezTo>
                    <a:pt x="9180" y="3684"/>
                    <a:pt x="8117" y="2194"/>
                    <a:pt x="4864" y="614"/>
                  </a:cubicBezTo>
                  <a:cubicBezTo>
                    <a:pt x="3944" y="162"/>
                    <a:pt x="3241" y="1"/>
                    <a:pt x="2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9"/>
            <p:cNvSpPr/>
            <p:nvPr/>
          </p:nvSpPr>
          <p:spPr>
            <a:xfrm>
              <a:off x="5718763" y="3177575"/>
              <a:ext cx="108675" cy="184950"/>
            </a:xfrm>
            <a:custGeom>
              <a:rect b="b" l="l" r="r" t="t"/>
              <a:pathLst>
                <a:path extrusionOk="0" h="7398" w="4347">
                  <a:moveTo>
                    <a:pt x="2213" y="1"/>
                  </a:moveTo>
                  <a:cubicBezTo>
                    <a:pt x="1697" y="1"/>
                    <a:pt x="685" y="312"/>
                    <a:pt x="395" y="2655"/>
                  </a:cubicBezTo>
                  <a:cubicBezTo>
                    <a:pt x="0" y="5847"/>
                    <a:pt x="608" y="7397"/>
                    <a:pt x="608" y="7397"/>
                  </a:cubicBezTo>
                  <a:cubicBezTo>
                    <a:pt x="608" y="7397"/>
                    <a:pt x="3070" y="6029"/>
                    <a:pt x="3708" y="3050"/>
                  </a:cubicBezTo>
                  <a:cubicBezTo>
                    <a:pt x="4347" y="41"/>
                    <a:pt x="2523" y="41"/>
                    <a:pt x="2523" y="41"/>
                  </a:cubicBezTo>
                  <a:cubicBezTo>
                    <a:pt x="2523" y="41"/>
                    <a:pt x="2401" y="1"/>
                    <a:pt x="2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9"/>
            <p:cNvSpPr/>
            <p:nvPr/>
          </p:nvSpPr>
          <p:spPr>
            <a:xfrm>
              <a:off x="5759038" y="3271250"/>
              <a:ext cx="131475" cy="168000"/>
            </a:xfrm>
            <a:custGeom>
              <a:rect b="b" l="l" r="r" t="t"/>
              <a:pathLst>
                <a:path extrusionOk="0" h="6720" w="5259">
                  <a:moveTo>
                    <a:pt x="2985" y="1"/>
                  </a:moveTo>
                  <a:cubicBezTo>
                    <a:pt x="2442" y="1"/>
                    <a:pt x="1600" y="346"/>
                    <a:pt x="973" y="2191"/>
                  </a:cubicBezTo>
                  <a:cubicBezTo>
                    <a:pt x="0" y="5139"/>
                    <a:pt x="243" y="6720"/>
                    <a:pt x="243" y="6720"/>
                  </a:cubicBezTo>
                  <a:cubicBezTo>
                    <a:pt x="243" y="6720"/>
                    <a:pt x="2857" y="5899"/>
                    <a:pt x="4043" y="3194"/>
                  </a:cubicBezTo>
                  <a:cubicBezTo>
                    <a:pt x="5259" y="489"/>
                    <a:pt x="3526" y="124"/>
                    <a:pt x="3526" y="124"/>
                  </a:cubicBezTo>
                  <a:cubicBezTo>
                    <a:pt x="3526" y="124"/>
                    <a:pt x="3309" y="1"/>
                    <a:pt x="2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9"/>
            <p:cNvSpPr/>
            <p:nvPr/>
          </p:nvSpPr>
          <p:spPr>
            <a:xfrm>
              <a:off x="5793213" y="3381025"/>
              <a:ext cx="148975" cy="165375"/>
            </a:xfrm>
            <a:custGeom>
              <a:rect b="b" l="l" r="r" t="t"/>
              <a:pathLst>
                <a:path extrusionOk="0" h="6615" w="5959">
                  <a:moveTo>
                    <a:pt x="3532" y="0"/>
                  </a:moveTo>
                  <a:cubicBezTo>
                    <a:pt x="2972" y="0"/>
                    <a:pt x="2150" y="358"/>
                    <a:pt x="1369" y="2025"/>
                  </a:cubicBezTo>
                  <a:cubicBezTo>
                    <a:pt x="1" y="4943"/>
                    <a:pt x="92" y="6615"/>
                    <a:pt x="92" y="6615"/>
                  </a:cubicBezTo>
                  <a:cubicBezTo>
                    <a:pt x="92" y="6615"/>
                    <a:pt x="2858" y="6068"/>
                    <a:pt x="4408" y="3423"/>
                  </a:cubicBezTo>
                  <a:cubicBezTo>
                    <a:pt x="5958" y="779"/>
                    <a:pt x="4226" y="201"/>
                    <a:pt x="4226" y="201"/>
                  </a:cubicBezTo>
                  <a:cubicBezTo>
                    <a:pt x="4226" y="201"/>
                    <a:pt x="3952" y="0"/>
                    <a:pt x="3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9"/>
            <p:cNvSpPr/>
            <p:nvPr/>
          </p:nvSpPr>
          <p:spPr>
            <a:xfrm>
              <a:off x="5824388" y="3492025"/>
              <a:ext cx="171000" cy="157725"/>
            </a:xfrm>
            <a:custGeom>
              <a:rect b="b" l="l" r="r" t="t"/>
              <a:pathLst>
                <a:path extrusionOk="0" h="6309" w="6840">
                  <a:moveTo>
                    <a:pt x="4263" y="1"/>
                  </a:moveTo>
                  <a:cubicBezTo>
                    <a:pt x="3691" y="1"/>
                    <a:pt x="2878" y="350"/>
                    <a:pt x="1945" y="1780"/>
                  </a:cubicBezTo>
                  <a:cubicBezTo>
                    <a:pt x="122" y="4606"/>
                    <a:pt x="0" y="6309"/>
                    <a:pt x="0" y="6309"/>
                  </a:cubicBezTo>
                  <a:cubicBezTo>
                    <a:pt x="0" y="6309"/>
                    <a:pt x="2918" y="6126"/>
                    <a:pt x="4863" y="3634"/>
                  </a:cubicBezTo>
                  <a:cubicBezTo>
                    <a:pt x="6839" y="1141"/>
                    <a:pt x="5137" y="321"/>
                    <a:pt x="5137" y="321"/>
                  </a:cubicBezTo>
                  <a:cubicBezTo>
                    <a:pt x="5137" y="321"/>
                    <a:pt x="4810" y="1"/>
                    <a:pt x="42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29"/>
            <p:cNvSpPr/>
            <p:nvPr/>
          </p:nvSpPr>
          <p:spPr>
            <a:xfrm>
              <a:off x="5847163" y="3587300"/>
              <a:ext cx="183925" cy="169600"/>
            </a:xfrm>
            <a:custGeom>
              <a:rect b="b" l="l" r="r" t="t"/>
              <a:pathLst>
                <a:path extrusionOk="0" h="6784" w="7357">
                  <a:moveTo>
                    <a:pt x="4607" y="1"/>
                  </a:moveTo>
                  <a:cubicBezTo>
                    <a:pt x="3996" y="1"/>
                    <a:pt x="3127" y="376"/>
                    <a:pt x="2129" y="1920"/>
                  </a:cubicBezTo>
                  <a:cubicBezTo>
                    <a:pt x="153" y="4960"/>
                    <a:pt x="1" y="6783"/>
                    <a:pt x="1" y="6783"/>
                  </a:cubicBezTo>
                  <a:cubicBezTo>
                    <a:pt x="1" y="6783"/>
                    <a:pt x="3132" y="6601"/>
                    <a:pt x="5259" y="3926"/>
                  </a:cubicBezTo>
                  <a:cubicBezTo>
                    <a:pt x="7357" y="1221"/>
                    <a:pt x="5533" y="339"/>
                    <a:pt x="5533" y="339"/>
                  </a:cubicBezTo>
                  <a:cubicBezTo>
                    <a:pt x="5533" y="339"/>
                    <a:pt x="5187" y="1"/>
                    <a:pt x="4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29"/>
            <p:cNvSpPr/>
            <p:nvPr/>
          </p:nvSpPr>
          <p:spPr>
            <a:xfrm>
              <a:off x="6043988" y="3157325"/>
              <a:ext cx="193025" cy="634525"/>
            </a:xfrm>
            <a:custGeom>
              <a:rect b="b" l="l" r="r" t="t"/>
              <a:pathLst>
                <a:path extrusionOk="0" h="25381" w="7721">
                  <a:moveTo>
                    <a:pt x="7052" y="0"/>
                  </a:moveTo>
                  <a:cubicBezTo>
                    <a:pt x="1976" y="10639"/>
                    <a:pt x="31" y="25198"/>
                    <a:pt x="0" y="25289"/>
                  </a:cubicBezTo>
                  <a:lnTo>
                    <a:pt x="760" y="25381"/>
                  </a:lnTo>
                  <a:cubicBezTo>
                    <a:pt x="791" y="25289"/>
                    <a:pt x="2706" y="10851"/>
                    <a:pt x="7721" y="335"/>
                  </a:cubicBezTo>
                  <a:lnTo>
                    <a:pt x="705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29"/>
            <p:cNvSpPr/>
            <p:nvPr/>
          </p:nvSpPr>
          <p:spPr>
            <a:xfrm>
              <a:off x="6205838" y="3008425"/>
              <a:ext cx="117050" cy="182350"/>
            </a:xfrm>
            <a:custGeom>
              <a:rect b="b" l="l" r="r" t="t"/>
              <a:pathLst>
                <a:path extrusionOk="0" h="7294" w="4682">
                  <a:moveTo>
                    <a:pt x="2487" y="0"/>
                  </a:moveTo>
                  <a:cubicBezTo>
                    <a:pt x="1958" y="0"/>
                    <a:pt x="1005" y="331"/>
                    <a:pt x="578" y="2552"/>
                  </a:cubicBezTo>
                  <a:cubicBezTo>
                    <a:pt x="1" y="5713"/>
                    <a:pt x="487" y="7294"/>
                    <a:pt x="487" y="7294"/>
                  </a:cubicBezTo>
                  <a:cubicBezTo>
                    <a:pt x="487" y="7294"/>
                    <a:pt x="3010" y="6078"/>
                    <a:pt x="3861" y="3129"/>
                  </a:cubicBezTo>
                  <a:cubicBezTo>
                    <a:pt x="4682" y="211"/>
                    <a:pt x="2858" y="59"/>
                    <a:pt x="2858" y="59"/>
                  </a:cubicBezTo>
                  <a:cubicBezTo>
                    <a:pt x="2858" y="59"/>
                    <a:pt x="2710" y="0"/>
                    <a:pt x="24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29"/>
            <p:cNvSpPr/>
            <p:nvPr/>
          </p:nvSpPr>
          <p:spPr>
            <a:xfrm>
              <a:off x="6189888" y="3140000"/>
              <a:ext cx="192275" cy="121175"/>
            </a:xfrm>
            <a:custGeom>
              <a:rect b="b" l="l" r="r" t="t"/>
              <a:pathLst>
                <a:path extrusionOk="0" h="4847" w="7691">
                  <a:moveTo>
                    <a:pt x="5246" y="0"/>
                  </a:moveTo>
                  <a:cubicBezTo>
                    <a:pt x="4722" y="0"/>
                    <a:pt x="3992" y="252"/>
                    <a:pt x="3010" y="1088"/>
                  </a:cubicBezTo>
                  <a:cubicBezTo>
                    <a:pt x="578" y="3216"/>
                    <a:pt x="0" y="4736"/>
                    <a:pt x="0" y="4736"/>
                  </a:cubicBezTo>
                  <a:cubicBezTo>
                    <a:pt x="0" y="4736"/>
                    <a:pt x="473" y="4846"/>
                    <a:pt x="1205" y="4846"/>
                  </a:cubicBezTo>
                  <a:cubicBezTo>
                    <a:pt x="2234" y="4846"/>
                    <a:pt x="3772" y="4628"/>
                    <a:pt x="5228" y="3581"/>
                  </a:cubicBezTo>
                  <a:cubicBezTo>
                    <a:pt x="7691" y="1818"/>
                    <a:pt x="6353" y="572"/>
                    <a:pt x="6353" y="572"/>
                  </a:cubicBezTo>
                  <a:cubicBezTo>
                    <a:pt x="6353" y="572"/>
                    <a:pt x="6035" y="0"/>
                    <a:pt x="5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9"/>
            <p:cNvSpPr/>
            <p:nvPr/>
          </p:nvSpPr>
          <p:spPr>
            <a:xfrm>
              <a:off x="6159488" y="3257125"/>
              <a:ext cx="199125" cy="92050"/>
            </a:xfrm>
            <a:custGeom>
              <a:rect b="b" l="l" r="r" t="t"/>
              <a:pathLst>
                <a:path extrusionOk="0" h="3682" w="7965">
                  <a:moveTo>
                    <a:pt x="5638" y="1"/>
                  </a:moveTo>
                  <a:cubicBezTo>
                    <a:pt x="5197" y="1"/>
                    <a:pt x="4627" y="113"/>
                    <a:pt x="3891" y="416"/>
                  </a:cubicBezTo>
                  <a:cubicBezTo>
                    <a:pt x="1004" y="1631"/>
                    <a:pt x="1" y="2847"/>
                    <a:pt x="1" y="2847"/>
                  </a:cubicBezTo>
                  <a:cubicBezTo>
                    <a:pt x="1" y="2847"/>
                    <a:pt x="1350" y="3682"/>
                    <a:pt x="3248" y="3682"/>
                  </a:cubicBezTo>
                  <a:cubicBezTo>
                    <a:pt x="3833" y="3682"/>
                    <a:pt x="4471" y="3602"/>
                    <a:pt x="5137" y="3394"/>
                  </a:cubicBezTo>
                  <a:cubicBezTo>
                    <a:pt x="7964" y="2513"/>
                    <a:pt x="7113" y="963"/>
                    <a:pt x="7113" y="963"/>
                  </a:cubicBezTo>
                  <a:cubicBezTo>
                    <a:pt x="7113" y="963"/>
                    <a:pt x="6928" y="1"/>
                    <a:pt x="5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9"/>
            <p:cNvSpPr/>
            <p:nvPr/>
          </p:nvSpPr>
          <p:spPr>
            <a:xfrm>
              <a:off x="6119213" y="3355375"/>
              <a:ext cx="205200" cy="98875"/>
            </a:xfrm>
            <a:custGeom>
              <a:rect b="b" l="l" r="r" t="t"/>
              <a:pathLst>
                <a:path extrusionOk="0" h="3955" w="8208">
                  <a:moveTo>
                    <a:pt x="5819" y="0"/>
                  </a:moveTo>
                  <a:cubicBezTo>
                    <a:pt x="5339" y="0"/>
                    <a:pt x="4702" y="147"/>
                    <a:pt x="3861" y="559"/>
                  </a:cubicBezTo>
                  <a:cubicBezTo>
                    <a:pt x="973" y="1957"/>
                    <a:pt x="1" y="3294"/>
                    <a:pt x="1" y="3294"/>
                  </a:cubicBezTo>
                  <a:cubicBezTo>
                    <a:pt x="1" y="3294"/>
                    <a:pt x="1260" y="3954"/>
                    <a:pt x="3014" y="3954"/>
                  </a:cubicBezTo>
                  <a:cubicBezTo>
                    <a:pt x="3728" y="3954"/>
                    <a:pt x="4524" y="3845"/>
                    <a:pt x="5350" y="3537"/>
                  </a:cubicBezTo>
                  <a:cubicBezTo>
                    <a:pt x="8207" y="2443"/>
                    <a:pt x="7235" y="893"/>
                    <a:pt x="7235" y="893"/>
                  </a:cubicBezTo>
                  <a:cubicBezTo>
                    <a:pt x="7235" y="893"/>
                    <a:pt x="7004" y="0"/>
                    <a:pt x="58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9"/>
            <p:cNvSpPr/>
            <p:nvPr/>
          </p:nvSpPr>
          <p:spPr>
            <a:xfrm>
              <a:off x="6103263" y="3458525"/>
              <a:ext cx="213550" cy="102775"/>
            </a:xfrm>
            <a:custGeom>
              <a:rect b="b" l="l" r="r" t="t"/>
              <a:pathLst>
                <a:path extrusionOk="0" h="4111" w="8542">
                  <a:moveTo>
                    <a:pt x="6021" y="1"/>
                  </a:moveTo>
                  <a:cubicBezTo>
                    <a:pt x="5526" y="1"/>
                    <a:pt x="4872" y="150"/>
                    <a:pt x="4013" y="566"/>
                  </a:cubicBezTo>
                  <a:cubicBezTo>
                    <a:pt x="1003" y="2025"/>
                    <a:pt x="0" y="3424"/>
                    <a:pt x="0" y="3424"/>
                  </a:cubicBezTo>
                  <a:cubicBezTo>
                    <a:pt x="0" y="3424"/>
                    <a:pt x="1313" y="4110"/>
                    <a:pt x="3127" y="4110"/>
                  </a:cubicBezTo>
                  <a:cubicBezTo>
                    <a:pt x="3873" y="4110"/>
                    <a:pt x="4704" y="3994"/>
                    <a:pt x="5563" y="3667"/>
                  </a:cubicBezTo>
                  <a:cubicBezTo>
                    <a:pt x="8541" y="2542"/>
                    <a:pt x="7508" y="931"/>
                    <a:pt x="7508" y="931"/>
                  </a:cubicBezTo>
                  <a:cubicBezTo>
                    <a:pt x="7508" y="931"/>
                    <a:pt x="7260" y="1"/>
                    <a:pt x="60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9"/>
            <p:cNvSpPr/>
            <p:nvPr/>
          </p:nvSpPr>
          <p:spPr>
            <a:xfrm>
              <a:off x="6080463" y="3561450"/>
              <a:ext cx="229500" cy="110275"/>
            </a:xfrm>
            <a:custGeom>
              <a:rect b="b" l="l" r="r" t="t"/>
              <a:pathLst>
                <a:path extrusionOk="0" h="4411" w="9180">
                  <a:moveTo>
                    <a:pt x="6467" y="1"/>
                  </a:moveTo>
                  <a:cubicBezTo>
                    <a:pt x="5937" y="1"/>
                    <a:pt x="5237" y="162"/>
                    <a:pt x="4317" y="614"/>
                  </a:cubicBezTo>
                  <a:cubicBezTo>
                    <a:pt x="1064" y="2194"/>
                    <a:pt x="0" y="3684"/>
                    <a:pt x="0" y="3684"/>
                  </a:cubicBezTo>
                  <a:cubicBezTo>
                    <a:pt x="0" y="3684"/>
                    <a:pt x="1379" y="4410"/>
                    <a:pt x="3312" y="4410"/>
                  </a:cubicBezTo>
                  <a:cubicBezTo>
                    <a:pt x="4117" y="4410"/>
                    <a:pt x="5019" y="4284"/>
                    <a:pt x="5958" y="3927"/>
                  </a:cubicBezTo>
                  <a:cubicBezTo>
                    <a:pt x="9180" y="2711"/>
                    <a:pt x="8055" y="1009"/>
                    <a:pt x="8055" y="1009"/>
                  </a:cubicBezTo>
                  <a:cubicBezTo>
                    <a:pt x="8055" y="1009"/>
                    <a:pt x="7792" y="1"/>
                    <a:pt x="64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9"/>
            <p:cNvSpPr/>
            <p:nvPr/>
          </p:nvSpPr>
          <p:spPr>
            <a:xfrm>
              <a:off x="6093388" y="3071325"/>
              <a:ext cx="108675" cy="184800"/>
            </a:xfrm>
            <a:custGeom>
              <a:rect b="b" l="l" r="r" t="t"/>
              <a:pathLst>
                <a:path extrusionOk="0" h="7392" w="4347">
                  <a:moveTo>
                    <a:pt x="2112" y="0"/>
                  </a:moveTo>
                  <a:cubicBezTo>
                    <a:pt x="1937" y="0"/>
                    <a:pt x="1824" y="36"/>
                    <a:pt x="1824" y="36"/>
                  </a:cubicBezTo>
                  <a:cubicBezTo>
                    <a:pt x="1824" y="36"/>
                    <a:pt x="0" y="66"/>
                    <a:pt x="638" y="3045"/>
                  </a:cubicBezTo>
                  <a:cubicBezTo>
                    <a:pt x="1277" y="6024"/>
                    <a:pt x="3739" y="7392"/>
                    <a:pt x="3739" y="7392"/>
                  </a:cubicBezTo>
                  <a:cubicBezTo>
                    <a:pt x="3739" y="7392"/>
                    <a:pt x="4347" y="5872"/>
                    <a:pt x="3952" y="2680"/>
                  </a:cubicBezTo>
                  <a:cubicBezTo>
                    <a:pt x="3657" y="304"/>
                    <a:pt x="2621" y="0"/>
                    <a:pt x="21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9"/>
            <p:cNvSpPr/>
            <p:nvPr/>
          </p:nvSpPr>
          <p:spPr>
            <a:xfrm>
              <a:off x="6030313" y="3164875"/>
              <a:ext cx="131475" cy="168000"/>
            </a:xfrm>
            <a:custGeom>
              <a:rect b="b" l="l" r="r" t="t"/>
              <a:pathLst>
                <a:path extrusionOk="0" h="6720" w="5259">
                  <a:moveTo>
                    <a:pt x="2273" y="0"/>
                  </a:moveTo>
                  <a:cubicBezTo>
                    <a:pt x="1950" y="0"/>
                    <a:pt x="1733" y="124"/>
                    <a:pt x="1733" y="124"/>
                  </a:cubicBezTo>
                  <a:cubicBezTo>
                    <a:pt x="1733" y="124"/>
                    <a:pt x="0" y="489"/>
                    <a:pt x="1216" y="3194"/>
                  </a:cubicBezTo>
                  <a:cubicBezTo>
                    <a:pt x="2402" y="5899"/>
                    <a:pt x="5016" y="6720"/>
                    <a:pt x="5016" y="6720"/>
                  </a:cubicBezTo>
                  <a:cubicBezTo>
                    <a:pt x="5016" y="6720"/>
                    <a:pt x="5259" y="5169"/>
                    <a:pt x="4256" y="2191"/>
                  </a:cubicBezTo>
                  <a:cubicBezTo>
                    <a:pt x="3647" y="346"/>
                    <a:pt x="2812" y="0"/>
                    <a:pt x="2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29"/>
            <p:cNvSpPr/>
            <p:nvPr/>
          </p:nvSpPr>
          <p:spPr>
            <a:xfrm>
              <a:off x="5978638" y="3274925"/>
              <a:ext cx="148950" cy="165100"/>
            </a:xfrm>
            <a:custGeom>
              <a:rect b="b" l="l" r="r" t="t"/>
              <a:pathLst>
                <a:path extrusionOk="0" h="6604" w="5958">
                  <a:moveTo>
                    <a:pt x="2407" y="1"/>
                  </a:moveTo>
                  <a:cubicBezTo>
                    <a:pt x="1998" y="1"/>
                    <a:pt x="1733" y="190"/>
                    <a:pt x="1733" y="190"/>
                  </a:cubicBezTo>
                  <a:cubicBezTo>
                    <a:pt x="1733" y="190"/>
                    <a:pt x="0" y="798"/>
                    <a:pt x="1551" y="3412"/>
                  </a:cubicBezTo>
                  <a:cubicBezTo>
                    <a:pt x="3101" y="6056"/>
                    <a:pt x="5867" y="6603"/>
                    <a:pt x="5867" y="6603"/>
                  </a:cubicBezTo>
                  <a:cubicBezTo>
                    <a:pt x="5867" y="6603"/>
                    <a:pt x="5958" y="4962"/>
                    <a:pt x="4590" y="2044"/>
                  </a:cubicBezTo>
                  <a:cubicBezTo>
                    <a:pt x="3799" y="357"/>
                    <a:pt x="2967" y="1"/>
                    <a:pt x="2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29"/>
            <p:cNvSpPr/>
            <p:nvPr/>
          </p:nvSpPr>
          <p:spPr>
            <a:xfrm>
              <a:off x="5925438" y="3386025"/>
              <a:ext cx="171000" cy="157350"/>
            </a:xfrm>
            <a:custGeom>
              <a:rect b="b" l="l" r="r" t="t"/>
              <a:pathLst>
                <a:path extrusionOk="0" h="6294" w="6840">
                  <a:moveTo>
                    <a:pt x="2558" y="0"/>
                  </a:moveTo>
                  <a:cubicBezTo>
                    <a:pt x="2022" y="0"/>
                    <a:pt x="1703" y="305"/>
                    <a:pt x="1703" y="305"/>
                  </a:cubicBezTo>
                  <a:cubicBezTo>
                    <a:pt x="1703" y="305"/>
                    <a:pt x="1" y="1156"/>
                    <a:pt x="1976" y="3649"/>
                  </a:cubicBezTo>
                  <a:cubicBezTo>
                    <a:pt x="3922" y="6141"/>
                    <a:pt x="6840" y="6293"/>
                    <a:pt x="6840" y="6293"/>
                  </a:cubicBezTo>
                  <a:cubicBezTo>
                    <a:pt x="6840" y="6293"/>
                    <a:pt x="6718" y="4591"/>
                    <a:pt x="4894" y="1795"/>
                  </a:cubicBezTo>
                  <a:cubicBezTo>
                    <a:pt x="3952" y="349"/>
                    <a:pt x="3131" y="0"/>
                    <a:pt x="2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9"/>
            <p:cNvSpPr/>
            <p:nvPr/>
          </p:nvSpPr>
          <p:spPr>
            <a:xfrm>
              <a:off x="5889738" y="3481000"/>
              <a:ext cx="183900" cy="169500"/>
            </a:xfrm>
            <a:custGeom>
              <a:rect b="b" l="l" r="r" t="t"/>
              <a:pathLst>
                <a:path extrusionOk="0" h="6780" w="7356">
                  <a:moveTo>
                    <a:pt x="2741" y="1"/>
                  </a:moveTo>
                  <a:cubicBezTo>
                    <a:pt x="2166" y="1"/>
                    <a:pt x="1824" y="336"/>
                    <a:pt x="1824" y="336"/>
                  </a:cubicBezTo>
                  <a:cubicBezTo>
                    <a:pt x="1824" y="336"/>
                    <a:pt x="0" y="1248"/>
                    <a:pt x="2097" y="3923"/>
                  </a:cubicBezTo>
                  <a:cubicBezTo>
                    <a:pt x="4225" y="6628"/>
                    <a:pt x="7356" y="6780"/>
                    <a:pt x="7356" y="6780"/>
                  </a:cubicBezTo>
                  <a:cubicBezTo>
                    <a:pt x="7356" y="6780"/>
                    <a:pt x="7204" y="4956"/>
                    <a:pt x="5228" y="1947"/>
                  </a:cubicBezTo>
                  <a:cubicBezTo>
                    <a:pt x="4225" y="380"/>
                    <a:pt x="3352" y="1"/>
                    <a:pt x="27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9"/>
            <p:cNvSpPr/>
            <p:nvPr/>
          </p:nvSpPr>
          <p:spPr>
            <a:xfrm>
              <a:off x="6050063" y="3675450"/>
              <a:ext cx="229525" cy="110250"/>
            </a:xfrm>
            <a:custGeom>
              <a:rect b="b" l="l" r="r" t="t"/>
              <a:pathLst>
                <a:path extrusionOk="0" h="4410" w="9181">
                  <a:moveTo>
                    <a:pt x="6486" y="0"/>
                  </a:moveTo>
                  <a:cubicBezTo>
                    <a:pt x="5952" y="0"/>
                    <a:pt x="5246" y="161"/>
                    <a:pt x="4317" y="613"/>
                  </a:cubicBezTo>
                  <a:cubicBezTo>
                    <a:pt x="1095" y="2193"/>
                    <a:pt x="1" y="3683"/>
                    <a:pt x="1" y="3683"/>
                  </a:cubicBezTo>
                  <a:cubicBezTo>
                    <a:pt x="1" y="3683"/>
                    <a:pt x="1394" y="4410"/>
                    <a:pt x="3336" y="4410"/>
                  </a:cubicBezTo>
                  <a:cubicBezTo>
                    <a:pt x="4145" y="4410"/>
                    <a:pt x="5050" y="4284"/>
                    <a:pt x="5989" y="3926"/>
                  </a:cubicBezTo>
                  <a:cubicBezTo>
                    <a:pt x="9180" y="2710"/>
                    <a:pt x="8086" y="1008"/>
                    <a:pt x="8086" y="1008"/>
                  </a:cubicBezTo>
                  <a:cubicBezTo>
                    <a:pt x="8086" y="1008"/>
                    <a:pt x="7822" y="0"/>
                    <a:pt x="64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9"/>
            <p:cNvSpPr/>
            <p:nvPr/>
          </p:nvSpPr>
          <p:spPr>
            <a:xfrm>
              <a:off x="5859338" y="3595000"/>
              <a:ext cx="183925" cy="169500"/>
            </a:xfrm>
            <a:custGeom>
              <a:rect b="b" l="l" r="r" t="t"/>
              <a:pathLst>
                <a:path extrusionOk="0" h="6780" w="7357">
                  <a:moveTo>
                    <a:pt x="2744" y="0"/>
                  </a:moveTo>
                  <a:cubicBezTo>
                    <a:pt x="2167" y="0"/>
                    <a:pt x="1824" y="335"/>
                    <a:pt x="1824" y="335"/>
                  </a:cubicBezTo>
                  <a:cubicBezTo>
                    <a:pt x="1824" y="335"/>
                    <a:pt x="0" y="1247"/>
                    <a:pt x="2128" y="3922"/>
                  </a:cubicBezTo>
                  <a:cubicBezTo>
                    <a:pt x="4225" y="6627"/>
                    <a:pt x="7356" y="6779"/>
                    <a:pt x="7356" y="6779"/>
                  </a:cubicBezTo>
                  <a:cubicBezTo>
                    <a:pt x="7356" y="6779"/>
                    <a:pt x="7204" y="4956"/>
                    <a:pt x="5259" y="1946"/>
                  </a:cubicBezTo>
                  <a:cubicBezTo>
                    <a:pt x="4240" y="380"/>
                    <a:pt x="3359" y="0"/>
                    <a:pt x="27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9"/>
            <p:cNvSpPr/>
            <p:nvPr/>
          </p:nvSpPr>
          <p:spPr>
            <a:xfrm>
              <a:off x="5540938" y="3365525"/>
              <a:ext cx="164925" cy="461275"/>
            </a:xfrm>
            <a:custGeom>
              <a:rect b="b" l="l" r="r" t="t"/>
              <a:pathLst>
                <a:path extrusionOk="0" h="18451" w="6597">
                  <a:moveTo>
                    <a:pt x="487" y="1"/>
                  </a:moveTo>
                  <a:lnTo>
                    <a:pt x="0" y="244"/>
                  </a:lnTo>
                  <a:cubicBezTo>
                    <a:pt x="4074" y="7873"/>
                    <a:pt x="6049" y="18390"/>
                    <a:pt x="6049" y="18451"/>
                  </a:cubicBezTo>
                  <a:lnTo>
                    <a:pt x="6596" y="18360"/>
                  </a:lnTo>
                  <a:cubicBezTo>
                    <a:pt x="6596" y="18299"/>
                    <a:pt x="4621" y="7691"/>
                    <a:pt x="4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9"/>
            <p:cNvSpPr/>
            <p:nvPr/>
          </p:nvSpPr>
          <p:spPr>
            <a:xfrm>
              <a:off x="5471788" y="3256775"/>
              <a:ext cx="91975" cy="133100"/>
            </a:xfrm>
            <a:custGeom>
              <a:rect b="b" l="l" r="r" t="t"/>
              <a:pathLst>
                <a:path extrusionOk="0" h="5324" w="3679">
                  <a:moveTo>
                    <a:pt x="1681" y="1"/>
                  </a:moveTo>
                  <a:cubicBezTo>
                    <a:pt x="1476" y="1"/>
                    <a:pt x="1338" y="65"/>
                    <a:pt x="1338" y="65"/>
                  </a:cubicBezTo>
                  <a:cubicBezTo>
                    <a:pt x="1338" y="65"/>
                    <a:pt x="0" y="217"/>
                    <a:pt x="730" y="2344"/>
                  </a:cubicBezTo>
                  <a:cubicBezTo>
                    <a:pt x="1459" y="4503"/>
                    <a:pt x="3374" y="5323"/>
                    <a:pt x="3374" y="5323"/>
                  </a:cubicBezTo>
                  <a:cubicBezTo>
                    <a:pt x="3374" y="5323"/>
                    <a:pt x="3678" y="4138"/>
                    <a:pt x="3131" y="1797"/>
                  </a:cubicBezTo>
                  <a:cubicBezTo>
                    <a:pt x="2766" y="257"/>
                    <a:pt x="2091" y="1"/>
                    <a:pt x="16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9"/>
            <p:cNvSpPr/>
            <p:nvPr/>
          </p:nvSpPr>
          <p:spPr>
            <a:xfrm>
              <a:off x="5433788" y="3355925"/>
              <a:ext cx="145175" cy="86000"/>
            </a:xfrm>
            <a:custGeom>
              <a:rect b="b" l="l" r="r" t="t"/>
              <a:pathLst>
                <a:path extrusionOk="0" h="3440" w="5807">
                  <a:moveTo>
                    <a:pt x="1832" y="1"/>
                  </a:moveTo>
                  <a:cubicBezTo>
                    <a:pt x="1192" y="1"/>
                    <a:pt x="943" y="476"/>
                    <a:pt x="943" y="476"/>
                  </a:cubicBezTo>
                  <a:cubicBezTo>
                    <a:pt x="943" y="476"/>
                    <a:pt x="1" y="1418"/>
                    <a:pt x="1916" y="2664"/>
                  </a:cubicBezTo>
                  <a:cubicBezTo>
                    <a:pt x="2882" y="3288"/>
                    <a:pt x="3880" y="3440"/>
                    <a:pt x="4624" y="3440"/>
                  </a:cubicBezTo>
                  <a:cubicBezTo>
                    <a:pt x="5330" y="3440"/>
                    <a:pt x="5806" y="3303"/>
                    <a:pt x="5806" y="3303"/>
                  </a:cubicBezTo>
                  <a:cubicBezTo>
                    <a:pt x="5806" y="3303"/>
                    <a:pt x="5320" y="2208"/>
                    <a:pt x="3435" y="719"/>
                  </a:cubicBezTo>
                  <a:cubicBezTo>
                    <a:pt x="2740" y="172"/>
                    <a:pt x="2216" y="1"/>
                    <a:pt x="1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9"/>
            <p:cNvSpPr/>
            <p:nvPr/>
          </p:nvSpPr>
          <p:spPr>
            <a:xfrm>
              <a:off x="5456588" y="3442000"/>
              <a:ext cx="147450" cy="65600"/>
            </a:xfrm>
            <a:custGeom>
              <a:rect b="b" l="l" r="r" t="t"/>
              <a:pathLst>
                <a:path extrusionOk="0" h="2624" w="5898">
                  <a:moveTo>
                    <a:pt x="1726" y="1"/>
                  </a:moveTo>
                  <a:cubicBezTo>
                    <a:pt x="686" y="1"/>
                    <a:pt x="578" y="771"/>
                    <a:pt x="578" y="771"/>
                  </a:cubicBezTo>
                  <a:cubicBezTo>
                    <a:pt x="578" y="771"/>
                    <a:pt x="1" y="1926"/>
                    <a:pt x="2098" y="2474"/>
                  </a:cubicBezTo>
                  <a:cubicBezTo>
                    <a:pt x="2514" y="2581"/>
                    <a:pt x="2913" y="2624"/>
                    <a:pt x="3285" y="2624"/>
                  </a:cubicBezTo>
                  <a:cubicBezTo>
                    <a:pt x="4816" y="2624"/>
                    <a:pt x="5897" y="1896"/>
                    <a:pt x="5897" y="1896"/>
                  </a:cubicBezTo>
                  <a:cubicBezTo>
                    <a:pt x="5897" y="1896"/>
                    <a:pt x="5107" y="1015"/>
                    <a:pt x="2949" y="255"/>
                  </a:cubicBezTo>
                  <a:cubicBezTo>
                    <a:pt x="2441" y="71"/>
                    <a:pt x="2041" y="1"/>
                    <a:pt x="17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9"/>
            <p:cNvSpPr/>
            <p:nvPr/>
          </p:nvSpPr>
          <p:spPr>
            <a:xfrm>
              <a:off x="5484713" y="3512900"/>
              <a:ext cx="152750" cy="71375"/>
            </a:xfrm>
            <a:custGeom>
              <a:rect b="b" l="l" r="r" t="t"/>
              <a:pathLst>
                <a:path extrusionOk="0" h="2855" w="6110">
                  <a:moveTo>
                    <a:pt x="1807" y="0"/>
                  </a:moveTo>
                  <a:cubicBezTo>
                    <a:pt x="835" y="0"/>
                    <a:pt x="669" y="732"/>
                    <a:pt x="669" y="732"/>
                  </a:cubicBezTo>
                  <a:cubicBezTo>
                    <a:pt x="669" y="732"/>
                    <a:pt x="0" y="1887"/>
                    <a:pt x="2158" y="2616"/>
                  </a:cubicBezTo>
                  <a:cubicBezTo>
                    <a:pt x="2692" y="2789"/>
                    <a:pt x="3203" y="2854"/>
                    <a:pt x="3671" y="2854"/>
                  </a:cubicBezTo>
                  <a:cubicBezTo>
                    <a:pt x="5094" y="2854"/>
                    <a:pt x="6110" y="2252"/>
                    <a:pt x="6110" y="2252"/>
                  </a:cubicBezTo>
                  <a:cubicBezTo>
                    <a:pt x="6110" y="2252"/>
                    <a:pt x="5350" y="1279"/>
                    <a:pt x="3161" y="337"/>
                  </a:cubicBezTo>
                  <a:cubicBezTo>
                    <a:pt x="2591" y="91"/>
                    <a:pt x="2149" y="0"/>
                    <a:pt x="1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9"/>
            <p:cNvSpPr/>
            <p:nvPr/>
          </p:nvSpPr>
          <p:spPr>
            <a:xfrm>
              <a:off x="5494588" y="3589325"/>
              <a:ext cx="158075" cy="73525"/>
            </a:xfrm>
            <a:custGeom>
              <a:rect b="b" l="l" r="r" t="t"/>
              <a:pathLst>
                <a:path extrusionOk="0" h="2941" w="6323">
                  <a:moveTo>
                    <a:pt x="1842" y="0"/>
                  </a:moveTo>
                  <a:cubicBezTo>
                    <a:pt x="848" y="0"/>
                    <a:pt x="699" y="745"/>
                    <a:pt x="699" y="745"/>
                  </a:cubicBezTo>
                  <a:cubicBezTo>
                    <a:pt x="699" y="745"/>
                    <a:pt x="0" y="1961"/>
                    <a:pt x="2219" y="2690"/>
                  </a:cubicBezTo>
                  <a:cubicBezTo>
                    <a:pt x="2782" y="2872"/>
                    <a:pt x="3319" y="2941"/>
                    <a:pt x="3809" y="2941"/>
                  </a:cubicBezTo>
                  <a:cubicBezTo>
                    <a:pt x="5280" y="2941"/>
                    <a:pt x="6323" y="2325"/>
                    <a:pt x="6323" y="2325"/>
                  </a:cubicBezTo>
                  <a:cubicBezTo>
                    <a:pt x="6323" y="2325"/>
                    <a:pt x="5532" y="1322"/>
                    <a:pt x="3253" y="350"/>
                  </a:cubicBezTo>
                  <a:cubicBezTo>
                    <a:pt x="2655" y="95"/>
                    <a:pt x="2195" y="0"/>
                    <a:pt x="1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9"/>
            <p:cNvSpPr/>
            <p:nvPr/>
          </p:nvSpPr>
          <p:spPr>
            <a:xfrm>
              <a:off x="5503713" y="3664800"/>
              <a:ext cx="170225" cy="79125"/>
            </a:xfrm>
            <a:custGeom>
              <a:rect b="b" l="l" r="r" t="t"/>
              <a:pathLst>
                <a:path extrusionOk="0" h="3165" w="6809">
                  <a:moveTo>
                    <a:pt x="1987" y="0"/>
                  </a:moveTo>
                  <a:cubicBezTo>
                    <a:pt x="912" y="0"/>
                    <a:pt x="730" y="796"/>
                    <a:pt x="730" y="796"/>
                  </a:cubicBezTo>
                  <a:cubicBezTo>
                    <a:pt x="730" y="796"/>
                    <a:pt x="0" y="2103"/>
                    <a:pt x="2401" y="2893"/>
                  </a:cubicBezTo>
                  <a:cubicBezTo>
                    <a:pt x="3002" y="3091"/>
                    <a:pt x="3577" y="3165"/>
                    <a:pt x="4103" y="3165"/>
                  </a:cubicBezTo>
                  <a:cubicBezTo>
                    <a:pt x="5680" y="3165"/>
                    <a:pt x="6809" y="2498"/>
                    <a:pt x="6809" y="2498"/>
                  </a:cubicBezTo>
                  <a:cubicBezTo>
                    <a:pt x="6809" y="2498"/>
                    <a:pt x="5958" y="1434"/>
                    <a:pt x="3496" y="370"/>
                  </a:cubicBezTo>
                  <a:cubicBezTo>
                    <a:pt x="2860" y="100"/>
                    <a:pt x="2367" y="0"/>
                    <a:pt x="1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9"/>
            <p:cNvSpPr/>
            <p:nvPr/>
          </p:nvSpPr>
          <p:spPr>
            <a:xfrm>
              <a:off x="5569063" y="3298900"/>
              <a:ext cx="74775" cy="138075"/>
            </a:xfrm>
            <a:custGeom>
              <a:rect b="b" l="l" r="r" t="t"/>
              <a:pathLst>
                <a:path extrusionOk="0" h="5523" w="2991">
                  <a:moveTo>
                    <a:pt x="1460" y="1"/>
                  </a:moveTo>
                  <a:cubicBezTo>
                    <a:pt x="1101" y="1"/>
                    <a:pt x="322" y="214"/>
                    <a:pt x="182" y="2027"/>
                  </a:cubicBezTo>
                  <a:cubicBezTo>
                    <a:pt x="0" y="4429"/>
                    <a:pt x="486" y="5523"/>
                    <a:pt x="486" y="5523"/>
                  </a:cubicBezTo>
                  <a:cubicBezTo>
                    <a:pt x="486" y="5523"/>
                    <a:pt x="2249" y="4429"/>
                    <a:pt x="2645" y="2210"/>
                  </a:cubicBezTo>
                  <a:cubicBezTo>
                    <a:pt x="2991" y="76"/>
                    <a:pt x="1777" y="21"/>
                    <a:pt x="1652" y="21"/>
                  </a:cubicBezTo>
                  <a:cubicBezTo>
                    <a:pt x="1645" y="21"/>
                    <a:pt x="1641" y="21"/>
                    <a:pt x="1641" y="21"/>
                  </a:cubicBezTo>
                  <a:cubicBezTo>
                    <a:pt x="1641" y="21"/>
                    <a:pt x="1571" y="1"/>
                    <a:pt x="14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9"/>
            <p:cNvSpPr/>
            <p:nvPr/>
          </p:nvSpPr>
          <p:spPr>
            <a:xfrm>
              <a:off x="5600963" y="3365900"/>
              <a:ext cx="93500" cy="126550"/>
            </a:xfrm>
            <a:custGeom>
              <a:rect b="b" l="l" r="r" t="t"/>
              <a:pathLst>
                <a:path extrusionOk="0" h="5062" w="3740">
                  <a:moveTo>
                    <a:pt x="2072" y="1"/>
                  </a:moveTo>
                  <a:cubicBezTo>
                    <a:pt x="1679" y="1"/>
                    <a:pt x="1051" y="254"/>
                    <a:pt x="639" y="1688"/>
                  </a:cubicBezTo>
                  <a:cubicBezTo>
                    <a:pt x="1" y="3907"/>
                    <a:pt x="244" y="5062"/>
                    <a:pt x="244" y="5062"/>
                  </a:cubicBezTo>
                  <a:cubicBezTo>
                    <a:pt x="244" y="5062"/>
                    <a:pt x="2128" y="4393"/>
                    <a:pt x="2949" y="2326"/>
                  </a:cubicBezTo>
                  <a:cubicBezTo>
                    <a:pt x="3739" y="290"/>
                    <a:pt x="2432" y="77"/>
                    <a:pt x="2432" y="77"/>
                  </a:cubicBezTo>
                  <a:cubicBezTo>
                    <a:pt x="2432" y="77"/>
                    <a:pt x="2288" y="1"/>
                    <a:pt x="2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29"/>
            <p:cNvSpPr/>
            <p:nvPr/>
          </p:nvSpPr>
          <p:spPr>
            <a:xfrm>
              <a:off x="5629838" y="3445975"/>
              <a:ext cx="106425" cy="124750"/>
            </a:xfrm>
            <a:custGeom>
              <a:rect b="b" l="l" r="r" t="t"/>
              <a:pathLst>
                <a:path extrusionOk="0" h="4990" w="4257">
                  <a:moveTo>
                    <a:pt x="2501" y="1"/>
                  </a:moveTo>
                  <a:cubicBezTo>
                    <a:pt x="2081" y="1"/>
                    <a:pt x="1454" y="268"/>
                    <a:pt x="913" y="1585"/>
                  </a:cubicBezTo>
                  <a:cubicBezTo>
                    <a:pt x="1" y="3774"/>
                    <a:pt x="122" y="4989"/>
                    <a:pt x="122" y="4989"/>
                  </a:cubicBezTo>
                  <a:cubicBezTo>
                    <a:pt x="122" y="4989"/>
                    <a:pt x="2159" y="4503"/>
                    <a:pt x="3223" y="2497"/>
                  </a:cubicBezTo>
                  <a:cubicBezTo>
                    <a:pt x="4256" y="491"/>
                    <a:pt x="2980" y="126"/>
                    <a:pt x="2980" y="126"/>
                  </a:cubicBezTo>
                  <a:cubicBezTo>
                    <a:pt x="2980" y="126"/>
                    <a:pt x="2789" y="1"/>
                    <a:pt x="2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29"/>
            <p:cNvSpPr/>
            <p:nvPr/>
          </p:nvSpPr>
          <p:spPr>
            <a:xfrm>
              <a:off x="5657963" y="3526075"/>
              <a:ext cx="122375" cy="120625"/>
            </a:xfrm>
            <a:custGeom>
              <a:rect b="b" l="l" r="r" t="t"/>
              <a:pathLst>
                <a:path extrusionOk="0" h="4825" w="4895">
                  <a:moveTo>
                    <a:pt x="3013" y="0"/>
                  </a:moveTo>
                  <a:cubicBezTo>
                    <a:pt x="2586" y="0"/>
                    <a:pt x="1973" y="269"/>
                    <a:pt x="1307" y="1421"/>
                  </a:cubicBezTo>
                  <a:cubicBezTo>
                    <a:pt x="61" y="3548"/>
                    <a:pt x="0" y="4825"/>
                    <a:pt x="0" y="4825"/>
                  </a:cubicBezTo>
                  <a:cubicBezTo>
                    <a:pt x="0" y="4825"/>
                    <a:pt x="2159" y="4612"/>
                    <a:pt x="3526" y="2667"/>
                  </a:cubicBezTo>
                  <a:cubicBezTo>
                    <a:pt x="4894" y="752"/>
                    <a:pt x="3618" y="205"/>
                    <a:pt x="3618" y="205"/>
                  </a:cubicBezTo>
                  <a:cubicBezTo>
                    <a:pt x="3618" y="205"/>
                    <a:pt x="3386" y="0"/>
                    <a:pt x="3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9"/>
            <p:cNvSpPr/>
            <p:nvPr/>
          </p:nvSpPr>
          <p:spPr>
            <a:xfrm>
              <a:off x="5679238" y="3595675"/>
              <a:ext cx="131475" cy="129300"/>
            </a:xfrm>
            <a:custGeom>
              <a:rect b="b" l="l" r="r" t="t"/>
              <a:pathLst>
                <a:path extrusionOk="0" h="5172" w="5259">
                  <a:moveTo>
                    <a:pt x="3223" y="1"/>
                  </a:moveTo>
                  <a:cubicBezTo>
                    <a:pt x="2769" y="1"/>
                    <a:pt x="2114" y="288"/>
                    <a:pt x="1399" y="1524"/>
                  </a:cubicBezTo>
                  <a:cubicBezTo>
                    <a:pt x="31" y="3804"/>
                    <a:pt x="0" y="5172"/>
                    <a:pt x="0" y="5172"/>
                  </a:cubicBezTo>
                  <a:cubicBezTo>
                    <a:pt x="0" y="5172"/>
                    <a:pt x="2311" y="4929"/>
                    <a:pt x="3770" y="2892"/>
                  </a:cubicBezTo>
                  <a:cubicBezTo>
                    <a:pt x="5259" y="825"/>
                    <a:pt x="3861" y="217"/>
                    <a:pt x="3861" y="217"/>
                  </a:cubicBezTo>
                  <a:cubicBezTo>
                    <a:pt x="3861" y="217"/>
                    <a:pt x="3618" y="1"/>
                    <a:pt x="32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9"/>
            <p:cNvSpPr/>
            <p:nvPr/>
          </p:nvSpPr>
          <p:spPr>
            <a:xfrm>
              <a:off x="6190638" y="3372375"/>
              <a:ext cx="183925" cy="455200"/>
            </a:xfrm>
            <a:custGeom>
              <a:rect b="b" l="l" r="r" t="t"/>
              <a:pathLst>
                <a:path extrusionOk="0" h="18208" w="7357">
                  <a:moveTo>
                    <a:pt x="6870" y="0"/>
                  </a:moveTo>
                  <a:cubicBezTo>
                    <a:pt x="2432" y="7508"/>
                    <a:pt x="1" y="18025"/>
                    <a:pt x="1" y="18116"/>
                  </a:cubicBezTo>
                  <a:lnTo>
                    <a:pt x="548" y="18207"/>
                  </a:lnTo>
                  <a:cubicBezTo>
                    <a:pt x="578" y="18146"/>
                    <a:pt x="2949" y="7721"/>
                    <a:pt x="7357" y="274"/>
                  </a:cubicBezTo>
                  <a:lnTo>
                    <a:pt x="6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9"/>
            <p:cNvSpPr/>
            <p:nvPr/>
          </p:nvSpPr>
          <p:spPr>
            <a:xfrm>
              <a:off x="6351738" y="3264925"/>
              <a:ext cx="95775" cy="131775"/>
            </a:xfrm>
            <a:custGeom>
              <a:rect b="b" l="l" r="r" t="t"/>
              <a:pathLst>
                <a:path extrusionOk="0" h="5271" w="3831">
                  <a:moveTo>
                    <a:pt x="2163" y="1"/>
                  </a:moveTo>
                  <a:cubicBezTo>
                    <a:pt x="1754" y="1"/>
                    <a:pt x="1088" y="262"/>
                    <a:pt x="669" y="1775"/>
                  </a:cubicBezTo>
                  <a:cubicBezTo>
                    <a:pt x="1" y="4055"/>
                    <a:pt x="274" y="5271"/>
                    <a:pt x="274" y="5271"/>
                  </a:cubicBezTo>
                  <a:cubicBezTo>
                    <a:pt x="274" y="5271"/>
                    <a:pt x="2220" y="4541"/>
                    <a:pt x="3040" y="2414"/>
                  </a:cubicBezTo>
                  <a:cubicBezTo>
                    <a:pt x="3831" y="286"/>
                    <a:pt x="2524" y="73"/>
                    <a:pt x="2524" y="73"/>
                  </a:cubicBezTo>
                  <a:cubicBezTo>
                    <a:pt x="2524" y="73"/>
                    <a:pt x="2379" y="1"/>
                    <a:pt x="21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9"/>
            <p:cNvSpPr/>
            <p:nvPr/>
          </p:nvSpPr>
          <p:spPr>
            <a:xfrm>
              <a:off x="6333513" y="3351650"/>
              <a:ext cx="146675" cy="97325"/>
            </a:xfrm>
            <a:custGeom>
              <a:rect b="b" l="l" r="r" t="t"/>
              <a:pathLst>
                <a:path extrusionOk="0" h="3893" w="5867">
                  <a:moveTo>
                    <a:pt x="4877" y="1"/>
                  </a:moveTo>
                  <a:cubicBezTo>
                    <a:pt x="4668" y="1"/>
                    <a:pt x="4005" y="115"/>
                    <a:pt x="2462" y="1224"/>
                  </a:cubicBezTo>
                  <a:cubicBezTo>
                    <a:pt x="517" y="2623"/>
                    <a:pt x="0" y="3717"/>
                    <a:pt x="0" y="3717"/>
                  </a:cubicBezTo>
                  <a:cubicBezTo>
                    <a:pt x="0" y="3717"/>
                    <a:pt x="545" y="3893"/>
                    <a:pt x="1344" y="3893"/>
                  </a:cubicBezTo>
                  <a:cubicBezTo>
                    <a:pt x="2066" y="3893"/>
                    <a:pt x="2997" y="3749"/>
                    <a:pt x="3921" y="3200"/>
                  </a:cubicBezTo>
                  <a:cubicBezTo>
                    <a:pt x="5867" y="2075"/>
                    <a:pt x="4955" y="8"/>
                    <a:pt x="4955" y="8"/>
                  </a:cubicBezTo>
                  <a:cubicBezTo>
                    <a:pt x="4955" y="8"/>
                    <a:pt x="4931" y="1"/>
                    <a:pt x="48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9"/>
            <p:cNvSpPr/>
            <p:nvPr/>
          </p:nvSpPr>
          <p:spPr>
            <a:xfrm>
              <a:off x="6306138" y="3450800"/>
              <a:ext cx="148225" cy="64725"/>
            </a:xfrm>
            <a:custGeom>
              <a:rect b="b" l="l" r="r" t="t"/>
              <a:pathLst>
                <a:path extrusionOk="0" h="2589" w="5929">
                  <a:moveTo>
                    <a:pt x="4184" y="1"/>
                  </a:moveTo>
                  <a:cubicBezTo>
                    <a:pt x="3884" y="1"/>
                    <a:pt x="3509" y="59"/>
                    <a:pt x="3041" y="207"/>
                  </a:cubicBezTo>
                  <a:cubicBezTo>
                    <a:pt x="822" y="906"/>
                    <a:pt x="1" y="1726"/>
                    <a:pt x="1" y="1726"/>
                  </a:cubicBezTo>
                  <a:cubicBezTo>
                    <a:pt x="1" y="1726"/>
                    <a:pt x="1143" y="2589"/>
                    <a:pt x="2793" y="2589"/>
                  </a:cubicBezTo>
                  <a:cubicBezTo>
                    <a:pt x="3102" y="2589"/>
                    <a:pt x="3429" y="2558"/>
                    <a:pt x="3770" y="2486"/>
                  </a:cubicBezTo>
                  <a:cubicBezTo>
                    <a:pt x="5928" y="2000"/>
                    <a:pt x="5381" y="815"/>
                    <a:pt x="5381" y="815"/>
                  </a:cubicBezTo>
                  <a:cubicBezTo>
                    <a:pt x="5381" y="815"/>
                    <a:pt x="5305" y="1"/>
                    <a:pt x="4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9"/>
            <p:cNvSpPr/>
            <p:nvPr/>
          </p:nvSpPr>
          <p:spPr>
            <a:xfrm>
              <a:off x="6269663" y="3521050"/>
              <a:ext cx="152775" cy="68925"/>
            </a:xfrm>
            <a:custGeom>
              <a:rect b="b" l="l" r="r" t="t"/>
              <a:pathLst>
                <a:path extrusionOk="0" h="2757" w="6111">
                  <a:moveTo>
                    <a:pt x="4326" y="1"/>
                  </a:moveTo>
                  <a:cubicBezTo>
                    <a:pt x="3997" y="1"/>
                    <a:pt x="3576" y="79"/>
                    <a:pt x="3041" y="284"/>
                  </a:cubicBezTo>
                  <a:cubicBezTo>
                    <a:pt x="791" y="1135"/>
                    <a:pt x="1" y="2047"/>
                    <a:pt x="1" y="2047"/>
                  </a:cubicBezTo>
                  <a:cubicBezTo>
                    <a:pt x="1" y="2047"/>
                    <a:pt x="1065" y="2756"/>
                    <a:pt x="2578" y="2756"/>
                  </a:cubicBezTo>
                  <a:cubicBezTo>
                    <a:pt x="2996" y="2756"/>
                    <a:pt x="3448" y="2702"/>
                    <a:pt x="3922" y="2564"/>
                  </a:cubicBezTo>
                  <a:cubicBezTo>
                    <a:pt x="6110" y="1956"/>
                    <a:pt x="5503" y="771"/>
                    <a:pt x="5503" y="771"/>
                  </a:cubicBezTo>
                  <a:cubicBezTo>
                    <a:pt x="5503" y="771"/>
                    <a:pt x="5363" y="1"/>
                    <a:pt x="43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29"/>
            <p:cNvSpPr/>
            <p:nvPr/>
          </p:nvSpPr>
          <p:spPr>
            <a:xfrm>
              <a:off x="6250688" y="3596425"/>
              <a:ext cx="158825" cy="71725"/>
            </a:xfrm>
            <a:custGeom>
              <a:rect b="b" l="l" r="r" t="t"/>
              <a:pathLst>
                <a:path extrusionOk="0" h="2869" w="6353">
                  <a:moveTo>
                    <a:pt x="4518" y="0"/>
                  </a:moveTo>
                  <a:cubicBezTo>
                    <a:pt x="4172" y="0"/>
                    <a:pt x="3729" y="85"/>
                    <a:pt x="3161" y="309"/>
                  </a:cubicBezTo>
                  <a:cubicBezTo>
                    <a:pt x="851" y="1190"/>
                    <a:pt x="0" y="2133"/>
                    <a:pt x="0" y="2133"/>
                  </a:cubicBezTo>
                  <a:cubicBezTo>
                    <a:pt x="0" y="2133"/>
                    <a:pt x="1132" y="2868"/>
                    <a:pt x="2727" y="2868"/>
                  </a:cubicBezTo>
                  <a:cubicBezTo>
                    <a:pt x="3157" y="2868"/>
                    <a:pt x="3620" y="2815"/>
                    <a:pt x="4103" y="2680"/>
                  </a:cubicBezTo>
                  <a:cubicBezTo>
                    <a:pt x="6353" y="2041"/>
                    <a:pt x="5714" y="795"/>
                    <a:pt x="5714" y="795"/>
                  </a:cubicBezTo>
                  <a:cubicBezTo>
                    <a:pt x="5714" y="795"/>
                    <a:pt x="5576" y="0"/>
                    <a:pt x="45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29"/>
            <p:cNvSpPr/>
            <p:nvPr/>
          </p:nvSpPr>
          <p:spPr>
            <a:xfrm>
              <a:off x="6226363" y="3671550"/>
              <a:ext cx="171000" cy="76900"/>
            </a:xfrm>
            <a:custGeom>
              <a:rect b="b" l="l" r="r" t="t"/>
              <a:pathLst>
                <a:path extrusionOk="0" h="3076" w="6840">
                  <a:moveTo>
                    <a:pt x="4840" y="1"/>
                  </a:moveTo>
                  <a:cubicBezTo>
                    <a:pt x="4473" y="1"/>
                    <a:pt x="4004" y="87"/>
                    <a:pt x="3405" y="313"/>
                  </a:cubicBezTo>
                  <a:cubicBezTo>
                    <a:pt x="912" y="1255"/>
                    <a:pt x="0" y="2289"/>
                    <a:pt x="0" y="2289"/>
                  </a:cubicBezTo>
                  <a:cubicBezTo>
                    <a:pt x="0" y="2289"/>
                    <a:pt x="1218" y="3075"/>
                    <a:pt x="2918" y="3075"/>
                  </a:cubicBezTo>
                  <a:cubicBezTo>
                    <a:pt x="3383" y="3075"/>
                    <a:pt x="3885" y="3016"/>
                    <a:pt x="4408" y="2866"/>
                  </a:cubicBezTo>
                  <a:cubicBezTo>
                    <a:pt x="6839" y="2198"/>
                    <a:pt x="6140" y="860"/>
                    <a:pt x="6140" y="860"/>
                  </a:cubicBezTo>
                  <a:cubicBezTo>
                    <a:pt x="6140" y="860"/>
                    <a:pt x="6000" y="1"/>
                    <a:pt x="48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9"/>
            <p:cNvSpPr/>
            <p:nvPr/>
          </p:nvSpPr>
          <p:spPr>
            <a:xfrm>
              <a:off x="6274913" y="3303650"/>
              <a:ext cx="70025" cy="139400"/>
            </a:xfrm>
            <a:custGeom>
              <a:rect b="b" l="l" r="r" t="t"/>
              <a:pathLst>
                <a:path extrusionOk="0" h="5576" w="2801">
                  <a:moveTo>
                    <a:pt x="1456" y="1"/>
                  </a:moveTo>
                  <a:cubicBezTo>
                    <a:pt x="1366" y="1"/>
                    <a:pt x="1311" y="14"/>
                    <a:pt x="1311" y="14"/>
                  </a:cubicBezTo>
                  <a:cubicBezTo>
                    <a:pt x="1311" y="14"/>
                    <a:pt x="1298" y="12"/>
                    <a:pt x="1275" y="12"/>
                  </a:cubicBezTo>
                  <a:cubicBezTo>
                    <a:pt x="1065" y="12"/>
                    <a:pt x="0" y="111"/>
                    <a:pt x="247" y="2141"/>
                  </a:cubicBezTo>
                  <a:cubicBezTo>
                    <a:pt x="551" y="4391"/>
                    <a:pt x="2253" y="5576"/>
                    <a:pt x="2253" y="5576"/>
                  </a:cubicBezTo>
                  <a:cubicBezTo>
                    <a:pt x="2253" y="5576"/>
                    <a:pt x="2800" y="4482"/>
                    <a:pt x="2709" y="2080"/>
                  </a:cubicBezTo>
                  <a:cubicBezTo>
                    <a:pt x="2661" y="193"/>
                    <a:pt x="1803" y="1"/>
                    <a:pt x="14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9"/>
            <p:cNvSpPr/>
            <p:nvPr/>
          </p:nvSpPr>
          <p:spPr>
            <a:xfrm>
              <a:off x="6221038" y="3368625"/>
              <a:ext cx="89700" cy="129150"/>
            </a:xfrm>
            <a:custGeom>
              <a:rect b="b" l="l" r="r" t="t"/>
              <a:pathLst>
                <a:path extrusionOk="0" h="5166" w="3588">
                  <a:moveTo>
                    <a:pt x="1625" y="0"/>
                  </a:moveTo>
                  <a:cubicBezTo>
                    <a:pt x="1435" y="0"/>
                    <a:pt x="1308" y="59"/>
                    <a:pt x="1308" y="59"/>
                  </a:cubicBezTo>
                  <a:cubicBezTo>
                    <a:pt x="1308" y="59"/>
                    <a:pt x="1" y="241"/>
                    <a:pt x="700" y="2308"/>
                  </a:cubicBezTo>
                  <a:cubicBezTo>
                    <a:pt x="1429" y="4375"/>
                    <a:pt x="3283" y="5165"/>
                    <a:pt x="3283" y="5165"/>
                  </a:cubicBezTo>
                  <a:cubicBezTo>
                    <a:pt x="3283" y="5165"/>
                    <a:pt x="3587" y="4010"/>
                    <a:pt x="3040" y="1761"/>
                  </a:cubicBezTo>
                  <a:cubicBezTo>
                    <a:pt x="2672" y="248"/>
                    <a:pt x="2015" y="0"/>
                    <a:pt x="1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9"/>
            <p:cNvSpPr/>
            <p:nvPr/>
          </p:nvSpPr>
          <p:spPr>
            <a:xfrm>
              <a:off x="6175438" y="3447050"/>
              <a:ext cx="102625" cy="127475"/>
            </a:xfrm>
            <a:custGeom>
              <a:rect b="b" l="l" r="r" t="t"/>
              <a:pathLst>
                <a:path extrusionOk="0" h="5099" w="4105">
                  <a:moveTo>
                    <a:pt x="1754" y="1"/>
                  </a:moveTo>
                  <a:cubicBezTo>
                    <a:pt x="1487" y="1"/>
                    <a:pt x="1308" y="114"/>
                    <a:pt x="1308" y="114"/>
                  </a:cubicBezTo>
                  <a:cubicBezTo>
                    <a:pt x="1308" y="114"/>
                    <a:pt x="1" y="417"/>
                    <a:pt x="974" y="2454"/>
                  </a:cubicBezTo>
                  <a:cubicBezTo>
                    <a:pt x="1946" y="4521"/>
                    <a:pt x="3952" y="5098"/>
                    <a:pt x="3952" y="5098"/>
                  </a:cubicBezTo>
                  <a:cubicBezTo>
                    <a:pt x="3952" y="5098"/>
                    <a:pt x="4104" y="3883"/>
                    <a:pt x="3284" y="1633"/>
                  </a:cubicBezTo>
                  <a:cubicBezTo>
                    <a:pt x="2786" y="269"/>
                    <a:pt x="2165" y="1"/>
                    <a:pt x="17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9"/>
            <p:cNvSpPr/>
            <p:nvPr/>
          </p:nvSpPr>
          <p:spPr>
            <a:xfrm>
              <a:off x="6128338" y="3525275"/>
              <a:ext cx="117800" cy="123725"/>
            </a:xfrm>
            <a:custGeom>
              <a:rect b="b" l="l" r="r" t="t"/>
              <a:pathLst>
                <a:path extrusionOk="0" h="4949" w="4712">
                  <a:moveTo>
                    <a:pt x="1869" y="1"/>
                  </a:moveTo>
                  <a:cubicBezTo>
                    <a:pt x="1525" y="1"/>
                    <a:pt x="1307" y="176"/>
                    <a:pt x="1307" y="176"/>
                  </a:cubicBezTo>
                  <a:cubicBezTo>
                    <a:pt x="1307" y="176"/>
                    <a:pt x="0" y="693"/>
                    <a:pt x="1277" y="2668"/>
                  </a:cubicBezTo>
                  <a:cubicBezTo>
                    <a:pt x="2554" y="4644"/>
                    <a:pt x="4712" y="4948"/>
                    <a:pt x="4712" y="4948"/>
                  </a:cubicBezTo>
                  <a:cubicBezTo>
                    <a:pt x="4712" y="4948"/>
                    <a:pt x="4712" y="3672"/>
                    <a:pt x="3557" y="1483"/>
                  </a:cubicBezTo>
                  <a:cubicBezTo>
                    <a:pt x="2917" y="271"/>
                    <a:pt x="2296" y="1"/>
                    <a:pt x="18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29"/>
            <p:cNvSpPr/>
            <p:nvPr/>
          </p:nvSpPr>
          <p:spPr>
            <a:xfrm>
              <a:off x="6094888" y="3593875"/>
              <a:ext cx="126925" cy="132625"/>
            </a:xfrm>
            <a:custGeom>
              <a:rect b="b" l="l" r="r" t="t"/>
              <a:pathLst>
                <a:path extrusionOk="0" h="5305" w="5077">
                  <a:moveTo>
                    <a:pt x="2019" y="0"/>
                  </a:moveTo>
                  <a:cubicBezTo>
                    <a:pt x="1640" y="0"/>
                    <a:pt x="1399" y="198"/>
                    <a:pt x="1399" y="198"/>
                  </a:cubicBezTo>
                  <a:cubicBezTo>
                    <a:pt x="1399" y="198"/>
                    <a:pt x="1" y="745"/>
                    <a:pt x="1399" y="2842"/>
                  </a:cubicBezTo>
                  <a:cubicBezTo>
                    <a:pt x="2767" y="4970"/>
                    <a:pt x="5077" y="5305"/>
                    <a:pt x="5077" y="5305"/>
                  </a:cubicBezTo>
                  <a:cubicBezTo>
                    <a:pt x="5077" y="5305"/>
                    <a:pt x="5077" y="3937"/>
                    <a:pt x="3831" y="1596"/>
                  </a:cubicBezTo>
                  <a:cubicBezTo>
                    <a:pt x="3146" y="294"/>
                    <a:pt x="2480" y="0"/>
                    <a:pt x="20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29"/>
            <p:cNvSpPr/>
            <p:nvPr/>
          </p:nvSpPr>
          <p:spPr>
            <a:xfrm>
              <a:off x="5910238" y="3270550"/>
              <a:ext cx="71450" cy="579050"/>
            </a:xfrm>
            <a:custGeom>
              <a:rect b="b" l="l" r="r" t="t"/>
              <a:pathLst>
                <a:path extrusionOk="0" h="23162" w="2858">
                  <a:moveTo>
                    <a:pt x="1429" y="0"/>
                  </a:moveTo>
                  <a:cubicBezTo>
                    <a:pt x="1" y="10335"/>
                    <a:pt x="2189" y="23070"/>
                    <a:pt x="2220" y="23162"/>
                  </a:cubicBezTo>
                  <a:lnTo>
                    <a:pt x="2858" y="23010"/>
                  </a:lnTo>
                  <a:cubicBezTo>
                    <a:pt x="2858" y="22918"/>
                    <a:pt x="669" y="10304"/>
                    <a:pt x="2098" y="91"/>
                  </a:cubicBezTo>
                  <a:lnTo>
                    <a:pt x="14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9"/>
            <p:cNvSpPr/>
            <p:nvPr/>
          </p:nvSpPr>
          <p:spPr>
            <a:xfrm>
              <a:off x="5915463" y="3129550"/>
              <a:ext cx="82950" cy="169125"/>
            </a:xfrm>
            <a:custGeom>
              <a:rect b="b" l="l" r="r" t="t"/>
              <a:pathLst>
                <a:path extrusionOk="0" h="6765" w="3318">
                  <a:moveTo>
                    <a:pt x="1766" y="1"/>
                  </a:moveTo>
                  <a:cubicBezTo>
                    <a:pt x="1655" y="1"/>
                    <a:pt x="1585" y="17"/>
                    <a:pt x="1585" y="17"/>
                  </a:cubicBezTo>
                  <a:cubicBezTo>
                    <a:pt x="1585" y="17"/>
                    <a:pt x="1575" y="16"/>
                    <a:pt x="1557" y="16"/>
                  </a:cubicBezTo>
                  <a:cubicBezTo>
                    <a:pt x="1344" y="16"/>
                    <a:pt x="0" y="119"/>
                    <a:pt x="309" y="2753"/>
                  </a:cubicBezTo>
                  <a:cubicBezTo>
                    <a:pt x="673" y="5579"/>
                    <a:pt x="1494" y="6765"/>
                    <a:pt x="1494" y="6765"/>
                  </a:cubicBezTo>
                  <a:cubicBezTo>
                    <a:pt x="1494" y="6765"/>
                    <a:pt x="3318" y="5063"/>
                    <a:pt x="3227" y="2357"/>
                  </a:cubicBezTo>
                  <a:cubicBezTo>
                    <a:pt x="3155" y="227"/>
                    <a:pt x="2178" y="1"/>
                    <a:pt x="1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9"/>
            <p:cNvSpPr/>
            <p:nvPr/>
          </p:nvSpPr>
          <p:spPr>
            <a:xfrm>
              <a:off x="5947488" y="3226900"/>
              <a:ext cx="142875" cy="136375"/>
            </a:xfrm>
            <a:custGeom>
              <a:rect b="b" l="l" r="r" t="t"/>
              <a:pathLst>
                <a:path extrusionOk="0" h="5455" w="5715">
                  <a:moveTo>
                    <a:pt x="3541" y="0"/>
                  </a:moveTo>
                  <a:cubicBezTo>
                    <a:pt x="3054" y="0"/>
                    <a:pt x="2359" y="308"/>
                    <a:pt x="1581" y="1594"/>
                  </a:cubicBezTo>
                  <a:cubicBezTo>
                    <a:pt x="91" y="4026"/>
                    <a:pt x="0" y="5454"/>
                    <a:pt x="0" y="5454"/>
                  </a:cubicBezTo>
                  <a:cubicBezTo>
                    <a:pt x="0" y="5454"/>
                    <a:pt x="2493" y="5272"/>
                    <a:pt x="4104" y="3084"/>
                  </a:cubicBezTo>
                  <a:cubicBezTo>
                    <a:pt x="5715" y="925"/>
                    <a:pt x="4256" y="257"/>
                    <a:pt x="4256" y="257"/>
                  </a:cubicBezTo>
                  <a:cubicBezTo>
                    <a:pt x="4256" y="257"/>
                    <a:pt x="3985" y="0"/>
                    <a:pt x="3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9"/>
            <p:cNvSpPr/>
            <p:nvPr/>
          </p:nvSpPr>
          <p:spPr>
            <a:xfrm>
              <a:off x="5940638" y="3330850"/>
              <a:ext cx="166450" cy="102800"/>
            </a:xfrm>
            <a:custGeom>
              <a:rect b="b" l="l" r="r" t="t"/>
              <a:pathLst>
                <a:path extrusionOk="0" h="4112" w="6658">
                  <a:moveTo>
                    <a:pt x="4529" y="0"/>
                  </a:moveTo>
                  <a:cubicBezTo>
                    <a:pt x="4083" y="0"/>
                    <a:pt x="3467" y="210"/>
                    <a:pt x="2645" y="901"/>
                  </a:cubicBezTo>
                  <a:cubicBezTo>
                    <a:pt x="517" y="2695"/>
                    <a:pt x="1" y="4002"/>
                    <a:pt x="1" y="4002"/>
                  </a:cubicBezTo>
                  <a:cubicBezTo>
                    <a:pt x="1" y="4002"/>
                    <a:pt x="447" y="4112"/>
                    <a:pt x="1130" y="4112"/>
                  </a:cubicBezTo>
                  <a:cubicBezTo>
                    <a:pt x="2010" y="4112"/>
                    <a:pt x="3284" y="3929"/>
                    <a:pt x="4499" y="3090"/>
                  </a:cubicBezTo>
                  <a:cubicBezTo>
                    <a:pt x="6657" y="1570"/>
                    <a:pt x="5502" y="506"/>
                    <a:pt x="5502" y="506"/>
                  </a:cubicBezTo>
                  <a:cubicBezTo>
                    <a:pt x="5502" y="506"/>
                    <a:pt x="5221" y="0"/>
                    <a:pt x="4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29"/>
            <p:cNvSpPr/>
            <p:nvPr/>
          </p:nvSpPr>
          <p:spPr>
            <a:xfrm>
              <a:off x="5936088" y="3423150"/>
              <a:ext cx="167950" cy="112300"/>
            </a:xfrm>
            <a:custGeom>
              <a:rect b="b" l="l" r="r" t="t"/>
              <a:pathLst>
                <a:path extrusionOk="0" h="4492" w="6718">
                  <a:moveTo>
                    <a:pt x="4520" y="0"/>
                  </a:moveTo>
                  <a:cubicBezTo>
                    <a:pt x="4048" y="0"/>
                    <a:pt x="3390" y="241"/>
                    <a:pt x="2523" y="1070"/>
                  </a:cubicBezTo>
                  <a:cubicBezTo>
                    <a:pt x="456" y="3045"/>
                    <a:pt x="0" y="4443"/>
                    <a:pt x="0" y="4443"/>
                  </a:cubicBezTo>
                  <a:cubicBezTo>
                    <a:pt x="0" y="4443"/>
                    <a:pt x="280" y="4492"/>
                    <a:pt x="733" y="4492"/>
                  </a:cubicBezTo>
                  <a:cubicBezTo>
                    <a:pt x="1623" y="4492"/>
                    <a:pt x="3180" y="4305"/>
                    <a:pt x="4590" y="3197"/>
                  </a:cubicBezTo>
                  <a:cubicBezTo>
                    <a:pt x="6718" y="1495"/>
                    <a:pt x="5471" y="462"/>
                    <a:pt x="5471" y="462"/>
                  </a:cubicBezTo>
                  <a:cubicBezTo>
                    <a:pt x="5471" y="462"/>
                    <a:pt x="5174" y="0"/>
                    <a:pt x="4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9"/>
            <p:cNvSpPr/>
            <p:nvPr/>
          </p:nvSpPr>
          <p:spPr>
            <a:xfrm>
              <a:off x="5951288" y="3513075"/>
              <a:ext cx="174025" cy="116725"/>
            </a:xfrm>
            <a:custGeom>
              <a:rect b="b" l="l" r="r" t="t"/>
              <a:pathLst>
                <a:path extrusionOk="0" h="4669" w="6961">
                  <a:moveTo>
                    <a:pt x="4698" y="1"/>
                  </a:moveTo>
                  <a:cubicBezTo>
                    <a:pt x="4206" y="1"/>
                    <a:pt x="3520" y="252"/>
                    <a:pt x="2614" y="1120"/>
                  </a:cubicBezTo>
                  <a:cubicBezTo>
                    <a:pt x="486" y="3156"/>
                    <a:pt x="0" y="4615"/>
                    <a:pt x="0" y="4615"/>
                  </a:cubicBezTo>
                  <a:cubicBezTo>
                    <a:pt x="0" y="4615"/>
                    <a:pt x="297" y="4668"/>
                    <a:pt x="776" y="4668"/>
                  </a:cubicBezTo>
                  <a:cubicBezTo>
                    <a:pt x="1702" y="4668"/>
                    <a:pt x="3310" y="4470"/>
                    <a:pt x="4772" y="3308"/>
                  </a:cubicBezTo>
                  <a:cubicBezTo>
                    <a:pt x="6961" y="1576"/>
                    <a:pt x="5684" y="482"/>
                    <a:pt x="5684" y="482"/>
                  </a:cubicBezTo>
                  <a:cubicBezTo>
                    <a:pt x="5684" y="482"/>
                    <a:pt x="5377" y="1"/>
                    <a:pt x="4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9"/>
            <p:cNvSpPr/>
            <p:nvPr/>
          </p:nvSpPr>
          <p:spPr>
            <a:xfrm>
              <a:off x="5961163" y="3603125"/>
              <a:ext cx="186950" cy="124825"/>
            </a:xfrm>
            <a:custGeom>
              <a:rect b="b" l="l" r="r" t="t"/>
              <a:pathLst>
                <a:path extrusionOk="0" h="4993" w="7478">
                  <a:moveTo>
                    <a:pt x="5046" y="1"/>
                  </a:moveTo>
                  <a:cubicBezTo>
                    <a:pt x="4522" y="1"/>
                    <a:pt x="3791" y="270"/>
                    <a:pt x="2827" y="1196"/>
                  </a:cubicBezTo>
                  <a:cubicBezTo>
                    <a:pt x="517" y="3384"/>
                    <a:pt x="0" y="4935"/>
                    <a:pt x="0" y="4935"/>
                  </a:cubicBezTo>
                  <a:cubicBezTo>
                    <a:pt x="0" y="4935"/>
                    <a:pt x="324" y="4992"/>
                    <a:pt x="846" y="4992"/>
                  </a:cubicBezTo>
                  <a:cubicBezTo>
                    <a:pt x="1840" y="4992"/>
                    <a:pt x="3552" y="4783"/>
                    <a:pt x="5107" y="3567"/>
                  </a:cubicBezTo>
                  <a:cubicBezTo>
                    <a:pt x="7478" y="1682"/>
                    <a:pt x="6110" y="527"/>
                    <a:pt x="6110" y="527"/>
                  </a:cubicBezTo>
                  <a:cubicBezTo>
                    <a:pt x="6110" y="527"/>
                    <a:pt x="5779" y="1"/>
                    <a:pt x="50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29"/>
            <p:cNvSpPr/>
            <p:nvPr/>
          </p:nvSpPr>
          <p:spPr>
            <a:xfrm>
              <a:off x="5816013" y="3215950"/>
              <a:ext cx="130725" cy="146575"/>
            </a:xfrm>
            <a:custGeom>
              <a:rect b="b" l="l" r="r" t="t"/>
              <a:pathLst>
                <a:path extrusionOk="0" h="5863" w="5229">
                  <a:moveTo>
                    <a:pt x="2135" y="1"/>
                  </a:moveTo>
                  <a:cubicBezTo>
                    <a:pt x="1764" y="1"/>
                    <a:pt x="1521" y="178"/>
                    <a:pt x="1521" y="178"/>
                  </a:cubicBezTo>
                  <a:cubicBezTo>
                    <a:pt x="1521" y="178"/>
                    <a:pt x="1" y="664"/>
                    <a:pt x="1338" y="3005"/>
                  </a:cubicBezTo>
                  <a:cubicBezTo>
                    <a:pt x="2706" y="5376"/>
                    <a:pt x="5138" y="5862"/>
                    <a:pt x="5138" y="5862"/>
                  </a:cubicBezTo>
                  <a:cubicBezTo>
                    <a:pt x="5138" y="5862"/>
                    <a:pt x="5229" y="4403"/>
                    <a:pt x="4043" y="1819"/>
                  </a:cubicBezTo>
                  <a:cubicBezTo>
                    <a:pt x="3364" y="321"/>
                    <a:pt x="2634" y="1"/>
                    <a:pt x="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29"/>
            <p:cNvSpPr/>
            <p:nvPr/>
          </p:nvSpPr>
          <p:spPr>
            <a:xfrm>
              <a:off x="5790938" y="3310900"/>
              <a:ext cx="147450" cy="124575"/>
            </a:xfrm>
            <a:custGeom>
              <a:rect b="b" l="l" r="r" t="t"/>
              <a:pathLst>
                <a:path extrusionOk="0" h="4983" w="5898">
                  <a:moveTo>
                    <a:pt x="2134" y="1"/>
                  </a:moveTo>
                  <a:cubicBezTo>
                    <a:pt x="1645" y="1"/>
                    <a:pt x="1368" y="301"/>
                    <a:pt x="1368" y="301"/>
                  </a:cubicBezTo>
                  <a:cubicBezTo>
                    <a:pt x="1368" y="301"/>
                    <a:pt x="1" y="1091"/>
                    <a:pt x="1733" y="3037"/>
                  </a:cubicBezTo>
                  <a:cubicBezTo>
                    <a:pt x="3444" y="4953"/>
                    <a:pt x="5755" y="4982"/>
                    <a:pt x="5891" y="4982"/>
                  </a:cubicBezTo>
                  <a:cubicBezTo>
                    <a:pt x="5895" y="4982"/>
                    <a:pt x="5897" y="4982"/>
                    <a:pt x="5897" y="4982"/>
                  </a:cubicBezTo>
                  <a:cubicBezTo>
                    <a:pt x="5897" y="4982"/>
                    <a:pt x="5715" y="3584"/>
                    <a:pt x="4074" y="1365"/>
                  </a:cubicBezTo>
                  <a:cubicBezTo>
                    <a:pt x="3270" y="278"/>
                    <a:pt x="2604" y="1"/>
                    <a:pt x="2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29"/>
            <p:cNvSpPr/>
            <p:nvPr/>
          </p:nvSpPr>
          <p:spPr>
            <a:xfrm>
              <a:off x="5778788" y="3416575"/>
              <a:ext cx="163400" cy="118150"/>
            </a:xfrm>
            <a:custGeom>
              <a:rect b="b" l="l" r="r" t="t"/>
              <a:pathLst>
                <a:path extrusionOk="0" h="4726" w="6536">
                  <a:moveTo>
                    <a:pt x="2206" y="0"/>
                  </a:moveTo>
                  <a:cubicBezTo>
                    <a:pt x="1603" y="0"/>
                    <a:pt x="1307" y="421"/>
                    <a:pt x="1307" y="421"/>
                  </a:cubicBezTo>
                  <a:cubicBezTo>
                    <a:pt x="1307" y="421"/>
                    <a:pt x="0" y="1363"/>
                    <a:pt x="2006" y="3187"/>
                  </a:cubicBezTo>
                  <a:cubicBezTo>
                    <a:pt x="3534" y="4554"/>
                    <a:pt x="5318" y="4725"/>
                    <a:pt x="6114" y="4725"/>
                  </a:cubicBezTo>
                  <a:cubicBezTo>
                    <a:pt x="6380" y="4725"/>
                    <a:pt x="6535" y="4706"/>
                    <a:pt x="6535" y="4706"/>
                  </a:cubicBezTo>
                  <a:cubicBezTo>
                    <a:pt x="6535" y="4706"/>
                    <a:pt x="6140" y="3308"/>
                    <a:pt x="4195" y="1181"/>
                  </a:cubicBezTo>
                  <a:cubicBezTo>
                    <a:pt x="3340" y="259"/>
                    <a:pt x="2679"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9"/>
            <p:cNvSpPr/>
            <p:nvPr/>
          </p:nvSpPr>
          <p:spPr>
            <a:xfrm>
              <a:off x="5765863" y="3523300"/>
              <a:ext cx="179350" cy="109450"/>
            </a:xfrm>
            <a:custGeom>
              <a:rect b="b" l="l" r="r" t="t"/>
              <a:pathLst>
                <a:path extrusionOk="0" h="4378" w="7174">
                  <a:moveTo>
                    <a:pt x="2274" y="0"/>
                  </a:moveTo>
                  <a:cubicBezTo>
                    <a:pt x="1513" y="0"/>
                    <a:pt x="1216" y="559"/>
                    <a:pt x="1216" y="559"/>
                  </a:cubicBezTo>
                  <a:cubicBezTo>
                    <a:pt x="1216" y="559"/>
                    <a:pt x="1" y="1744"/>
                    <a:pt x="2341" y="3325"/>
                  </a:cubicBezTo>
                  <a:cubicBezTo>
                    <a:pt x="3609" y="4181"/>
                    <a:pt x="4921" y="4377"/>
                    <a:pt x="5858" y="4377"/>
                  </a:cubicBezTo>
                  <a:cubicBezTo>
                    <a:pt x="6650" y="4377"/>
                    <a:pt x="7174" y="4237"/>
                    <a:pt x="7174" y="4237"/>
                  </a:cubicBezTo>
                  <a:cubicBezTo>
                    <a:pt x="7174" y="4237"/>
                    <a:pt x="6596" y="2839"/>
                    <a:pt x="4317" y="954"/>
                  </a:cubicBezTo>
                  <a:cubicBezTo>
                    <a:pt x="3422" y="224"/>
                    <a:pt x="2755" y="0"/>
                    <a:pt x="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29"/>
            <p:cNvSpPr/>
            <p:nvPr/>
          </p:nvSpPr>
          <p:spPr>
            <a:xfrm>
              <a:off x="5762063" y="3612150"/>
              <a:ext cx="192275" cy="117900"/>
            </a:xfrm>
            <a:custGeom>
              <a:rect b="b" l="l" r="r" t="t"/>
              <a:pathLst>
                <a:path extrusionOk="0" h="4716" w="7691">
                  <a:moveTo>
                    <a:pt x="2414" y="0"/>
                  </a:moveTo>
                  <a:cubicBezTo>
                    <a:pt x="1596" y="0"/>
                    <a:pt x="1277" y="592"/>
                    <a:pt x="1277" y="592"/>
                  </a:cubicBezTo>
                  <a:cubicBezTo>
                    <a:pt x="1277" y="592"/>
                    <a:pt x="1" y="1868"/>
                    <a:pt x="2493" y="3570"/>
                  </a:cubicBezTo>
                  <a:cubicBezTo>
                    <a:pt x="3861" y="4505"/>
                    <a:pt x="5294" y="4716"/>
                    <a:pt x="6308" y="4716"/>
                  </a:cubicBezTo>
                  <a:cubicBezTo>
                    <a:pt x="7141" y="4716"/>
                    <a:pt x="7691" y="4574"/>
                    <a:pt x="7691" y="4574"/>
                  </a:cubicBezTo>
                  <a:cubicBezTo>
                    <a:pt x="7691" y="4574"/>
                    <a:pt x="7083" y="3054"/>
                    <a:pt x="4621" y="1017"/>
                  </a:cubicBezTo>
                  <a:cubicBezTo>
                    <a:pt x="3653" y="238"/>
                    <a:pt x="2933" y="0"/>
                    <a:pt x="2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29"/>
            <p:cNvSpPr/>
            <p:nvPr/>
          </p:nvSpPr>
          <p:spPr>
            <a:xfrm>
              <a:off x="5593363" y="3769025"/>
              <a:ext cx="751575" cy="746500"/>
            </a:xfrm>
            <a:custGeom>
              <a:rect b="b" l="l" r="r" t="t"/>
              <a:pathLst>
                <a:path extrusionOk="0" h="29860" w="30063">
                  <a:moveTo>
                    <a:pt x="28178" y="1"/>
                  </a:moveTo>
                  <a:cubicBezTo>
                    <a:pt x="28178" y="1"/>
                    <a:pt x="19240" y="298"/>
                    <a:pt x="10506" y="298"/>
                  </a:cubicBezTo>
                  <a:cubicBezTo>
                    <a:pt x="7059" y="298"/>
                    <a:pt x="3643" y="251"/>
                    <a:pt x="821" y="122"/>
                  </a:cubicBezTo>
                  <a:cubicBezTo>
                    <a:pt x="821" y="122"/>
                    <a:pt x="487" y="12828"/>
                    <a:pt x="487" y="16657"/>
                  </a:cubicBezTo>
                  <a:cubicBezTo>
                    <a:pt x="487" y="20518"/>
                    <a:pt x="1" y="28299"/>
                    <a:pt x="4682" y="29150"/>
                  </a:cubicBezTo>
                  <a:cubicBezTo>
                    <a:pt x="8293" y="29783"/>
                    <a:pt x="13043" y="29855"/>
                    <a:pt x="15026" y="29855"/>
                  </a:cubicBezTo>
                  <a:cubicBezTo>
                    <a:pt x="15614" y="29855"/>
                    <a:pt x="15959" y="29849"/>
                    <a:pt x="15959" y="29849"/>
                  </a:cubicBezTo>
                  <a:cubicBezTo>
                    <a:pt x="15959" y="29849"/>
                    <a:pt x="16452" y="29860"/>
                    <a:pt x="17251" y="29860"/>
                  </a:cubicBezTo>
                  <a:cubicBezTo>
                    <a:pt x="19147" y="29860"/>
                    <a:pt x="22762" y="29800"/>
                    <a:pt x="25564" y="29393"/>
                  </a:cubicBezTo>
                  <a:cubicBezTo>
                    <a:pt x="30062" y="28694"/>
                    <a:pt x="29637" y="20761"/>
                    <a:pt x="29637" y="15958"/>
                  </a:cubicBezTo>
                  <a:cubicBezTo>
                    <a:pt x="29637" y="10426"/>
                    <a:pt x="28178" y="1"/>
                    <a:pt x="28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129"/>
          <p:cNvGrpSpPr/>
          <p:nvPr/>
        </p:nvGrpSpPr>
        <p:grpSpPr>
          <a:xfrm>
            <a:off x="2306806" y="2752175"/>
            <a:ext cx="1233325" cy="1836325"/>
            <a:chOff x="8874300" y="3022050"/>
            <a:chExt cx="1233325" cy="1836325"/>
          </a:xfrm>
        </p:grpSpPr>
        <p:sp>
          <p:nvSpPr>
            <p:cNvPr id="6877" name="Google Shape;6877;p129"/>
            <p:cNvSpPr/>
            <p:nvPr/>
          </p:nvSpPr>
          <p:spPr>
            <a:xfrm>
              <a:off x="9286150" y="4683500"/>
              <a:ext cx="548675" cy="174875"/>
            </a:xfrm>
            <a:custGeom>
              <a:rect b="b" l="l" r="r" t="t"/>
              <a:pathLst>
                <a:path extrusionOk="0" h="6995" w="21947">
                  <a:moveTo>
                    <a:pt x="1" y="0"/>
                  </a:moveTo>
                  <a:cubicBezTo>
                    <a:pt x="1" y="0"/>
                    <a:pt x="61" y="5684"/>
                    <a:pt x="274" y="6474"/>
                  </a:cubicBezTo>
                  <a:cubicBezTo>
                    <a:pt x="407" y="6906"/>
                    <a:pt x="2781" y="6993"/>
                    <a:pt x="5462" y="6993"/>
                  </a:cubicBezTo>
                  <a:cubicBezTo>
                    <a:pt x="7273" y="6993"/>
                    <a:pt x="9224" y="6953"/>
                    <a:pt x="10720" y="6953"/>
                  </a:cubicBezTo>
                  <a:cubicBezTo>
                    <a:pt x="11064" y="6953"/>
                    <a:pt x="11384" y="6956"/>
                    <a:pt x="11673" y="6961"/>
                  </a:cubicBezTo>
                  <a:cubicBezTo>
                    <a:pt x="12818" y="6981"/>
                    <a:pt x="14219" y="6994"/>
                    <a:pt x="15599" y="6994"/>
                  </a:cubicBezTo>
                  <a:cubicBezTo>
                    <a:pt x="18360" y="6994"/>
                    <a:pt x="21034" y="6940"/>
                    <a:pt x="21399" y="6778"/>
                  </a:cubicBezTo>
                  <a:cubicBezTo>
                    <a:pt x="21946" y="6535"/>
                    <a:pt x="21825" y="61"/>
                    <a:pt x="21825" y="61"/>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29"/>
            <p:cNvSpPr/>
            <p:nvPr/>
          </p:nvSpPr>
          <p:spPr>
            <a:xfrm>
              <a:off x="9203325" y="4013650"/>
              <a:ext cx="683925" cy="115150"/>
            </a:xfrm>
            <a:custGeom>
              <a:rect b="b" l="l" r="r" t="t"/>
              <a:pathLst>
                <a:path extrusionOk="0" h="4606" w="27357">
                  <a:moveTo>
                    <a:pt x="14218" y="1"/>
                  </a:moveTo>
                  <a:cubicBezTo>
                    <a:pt x="5712" y="1"/>
                    <a:pt x="1" y="502"/>
                    <a:pt x="1" y="502"/>
                  </a:cubicBezTo>
                  <a:lnTo>
                    <a:pt x="1915" y="4605"/>
                  </a:lnTo>
                  <a:lnTo>
                    <a:pt x="26050" y="4605"/>
                  </a:lnTo>
                  <a:lnTo>
                    <a:pt x="27357" y="411"/>
                  </a:lnTo>
                  <a:cubicBezTo>
                    <a:pt x="22579" y="106"/>
                    <a:pt x="18107" y="1"/>
                    <a:pt x="142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9"/>
            <p:cNvSpPr/>
            <p:nvPr/>
          </p:nvSpPr>
          <p:spPr>
            <a:xfrm>
              <a:off x="9370500" y="3384850"/>
              <a:ext cx="158850" cy="667200"/>
            </a:xfrm>
            <a:custGeom>
              <a:rect b="b" l="l" r="r" t="t"/>
              <a:pathLst>
                <a:path extrusionOk="0" h="26688" w="6354">
                  <a:moveTo>
                    <a:pt x="548" y="0"/>
                  </a:moveTo>
                  <a:lnTo>
                    <a:pt x="335" y="30"/>
                  </a:lnTo>
                  <a:cubicBezTo>
                    <a:pt x="122" y="213"/>
                    <a:pt x="61" y="365"/>
                    <a:pt x="31" y="517"/>
                  </a:cubicBezTo>
                  <a:cubicBezTo>
                    <a:pt x="1" y="669"/>
                    <a:pt x="31" y="821"/>
                    <a:pt x="31" y="973"/>
                  </a:cubicBezTo>
                  <a:lnTo>
                    <a:pt x="183" y="1793"/>
                  </a:lnTo>
                  <a:lnTo>
                    <a:pt x="426" y="3496"/>
                  </a:lnTo>
                  <a:cubicBezTo>
                    <a:pt x="608" y="4620"/>
                    <a:pt x="821" y="5745"/>
                    <a:pt x="1034" y="6869"/>
                  </a:cubicBezTo>
                  <a:cubicBezTo>
                    <a:pt x="1247" y="7964"/>
                    <a:pt x="1490" y="9088"/>
                    <a:pt x="1733" y="10213"/>
                  </a:cubicBezTo>
                  <a:lnTo>
                    <a:pt x="2098" y="11854"/>
                  </a:lnTo>
                  <a:cubicBezTo>
                    <a:pt x="2219" y="12401"/>
                    <a:pt x="2371" y="12949"/>
                    <a:pt x="2463" y="13496"/>
                  </a:cubicBezTo>
                  <a:cubicBezTo>
                    <a:pt x="2949" y="15684"/>
                    <a:pt x="3344" y="17873"/>
                    <a:pt x="3739" y="20092"/>
                  </a:cubicBezTo>
                  <a:cubicBezTo>
                    <a:pt x="4134" y="22280"/>
                    <a:pt x="4530" y="24499"/>
                    <a:pt x="5046" y="26687"/>
                  </a:cubicBezTo>
                  <a:lnTo>
                    <a:pt x="6353" y="26566"/>
                  </a:lnTo>
                  <a:cubicBezTo>
                    <a:pt x="6323" y="24286"/>
                    <a:pt x="6049" y="22006"/>
                    <a:pt x="5685" y="19757"/>
                  </a:cubicBezTo>
                  <a:cubicBezTo>
                    <a:pt x="5502" y="18633"/>
                    <a:pt x="5289" y="17508"/>
                    <a:pt x="5077" y="16383"/>
                  </a:cubicBezTo>
                  <a:cubicBezTo>
                    <a:pt x="4833" y="15259"/>
                    <a:pt x="4590" y="14134"/>
                    <a:pt x="4317" y="13040"/>
                  </a:cubicBezTo>
                  <a:cubicBezTo>
                    <a:pt x="4195" y="12462"/>
                    <a:pt x="4043" y="11915"/>
                    <a:pt x="3891" y="11368"/>
                  </a:cubicBezTo>
                  <a:lnTo>
                    <a:pt x="3466" y="9727"/>
                  </a:lnTo>
                  <a:lnTo>
                    <a:pt x="2584" y="6474"/>
                  </a:lnTo>
                  <a:lnTo>
                    <a:pt x="1733" y="3222"/>
                  </a:lnTo>
                  <a:lnTo>
                    <a:pt x="1338" y="1581"/>
                  </a:lnTo>
                  <a:lnTo>
                    <a:pt x="1125" y="760"/>
                  </a:lnTo>
                  <a:cubicBezTo>
                    <a:pt x="1095" y="608"/>
                    <a:pt x="1095" y="486"/>
                    <a:pt x="1004" y="334"/>
                  </a:cubicBezTo>
                  <a:cubicBezTo>
                    <a:pt x="912" y="213"/>
                    <a:pt x="791" y="91"/>
                    <a:pt x="5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29"/>
            <p:cNvSpPr/>
            <p:nvPr/>
          </p:nvSpPr>
          <p:spPr>
            <a:xfrm>
              <a:off x="9556675" y="3369650"/>
              <a:ext cx="63100" cy="679350"/>
            </a:xfrm>
            <a:custGeom>
              <a:rect b="b" l="l" r="r" t="t"/>
              <a:pathLst>
                <a:path extrusionOk="0" h="27174" w="2524">
                  <a:moveTo>
                    <a:pt x="487" y="0"/>
                  </a:moveTo>
                  <a:cubicBezTo>
                    <a:pt x="244" y="152"/>
                    <a:pt x="152" y="304"/>
                    <a:pt x="92" y="426"/>
                  </a:cubicBezTo>
                  <a:cubicBezTo>
                    <a:pt x="31" y="578"/>
                    <a:pt x="61" y="730"/>
                    <a:pt x="31" y="882"/>
                  </a:cubicBezTo>
                  <a:lnTo>
                    <a:pt x="31" y="1733"/>
                  </a:lnTo>
                  <a:lnTo>
                    <a:pt x="1" y="3435"/>
                  </a:lnTo>
                  <a:cubicBezTo>
                    <a:pt x="1" y="4559"/>
                    <a:pt x="1" y="5714"/>
                    <a:pt x="31" y="6839"/>
                  </a:cubicBezTo>
                  <a:cubicBezTo>
                    <a:pt x="92" y="7994"/>
                    <a:pt x="122" y="9119"/>
                    <a:pt x="183" y="10274"/>
                  </a:cubicBezTo>
                  <a:lnTo>
                    <a:pt x="274" y="11976"/>
                  </a:lnTo>
                  <a:cubicBezTo>
                    <a:pt x="304" y="12523"/>
                    <a:pt x="335" y="13070"/>
                    <a:pt x="365" y="13648"/>
                  </a:cubicBezTo>
                  <a:cubicBezTo>
                    <a:pt x="487" y="15867"/>
                    <a:pt x="517" y="18116"/>
                    <a:pt x="517" y="20335"/>
                  </a:cubicBezTo>
                  <a:cubicBezTo>
                    <a:pt x="548" y="22584"/>
                    <a:pt x="578" y="24833"/>
                    <a:pt x="700" y="27083"/>
                  </a:cubicBezTo>
                  <a:lnTo>
                    <a:pt x="2037" y="27174"/>
                  </a:lnTo>
                  <a:cubicBezTo>
                    <a:pt x="2371" y="24894"/>
                    <a:pt x="2493" y="22614"/>
                    <a:pt x="2493" y="20335"/>
                  </a:cubicBezTo>
                  <a:cubicBezTo>
                    <a:pt x="2523" y="19210"/>
                    <a:pt x="2493" y="18055"/>
                    <a:pt x="2432" y="16930"/>
                  </a:cubicBezTo>
                  <a:cubicBezTo>
                    <a:pt x="2402" y="15775"/>
                    <a:pt x="2341" y="14620"/>
                    <a:pt x="2280" y="13496"/>
                  </a:cubicBezTo>
                  <a:cubicBezTo>
                    <a:pt x="2219" y="12918"/>
                    <a:pt x="2159" y="12341"/>
                    <a:pt x="2128" y="11763"/>
                  </a:cubicBezTo>
                  <a:lnTo>
                    <a:pt x="1946" y="10091"/>
                  </a:lnTo>
                  <a:lnTo>
                    <a:pt x="1642" y="6718"/>
                  </a:lnTo>
                  <a:lnTo>
                    <a:pt x="1338" y="3374"/>
                  </a:lnTo>
                  <a:lnTo>
                    <a:pt x="1216" y="1702"/>
                  </a:lnTo>
                  <a:lnTo>
                    <a:pt x="1156" y="851"/>
                  </a:lnTo>
                  <a:cubicBezTo>
                    <a:pt x="1125" y="699"/>
                    <a:pt x="1156" y="578"/>
                    <a:pt x="1095" y="426"/>
                  </a:cubicBezTo>
                  <a:cubicBezTo>
                    <a:pt x="1034" y="274"/>
                    <a:pt x="912" y="152"/>
                    <a:pt x="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29"/>
            <p:cNvSpPr/>
            <p:nvPr/>
          </p:nvSpPr>
          <p:spPr>
            <a:xfrm>
              <a:off x="9182800" y="4023900"/>
              <a:ext cx="751575" cy="746500"/>
            </a:xfrm>
            <a:custGeom>
              <a:rect b="b" l="l" r="r" t="t"/>
              <a:pathLst>
                <a:path extrusionOk="0" h="29860" w="30063">
                  <a:moveTo>
                    <a:pt x="28178" y="1"/>
                  </a:moveTo>
                  <a:cubicBezTo>
                    <a:pt x="28178" y="1"/>
                    <a:pt x="19568" y="287"/>
                    <a:pt x="10992" y="287"/>
                  </a:cubicBezTo>
                  <a:cubicBezTo>
                    <a:pt x="7381" y="287"/>
                    <a:pt x="3776" y="236"/>
                    <a:pt x="822" y="92"/>
                  </a:cubicBezTo>
                  <a:cubicBezTo>
                    <a:pt x="822" y="92"/>
                    <a:pt x="457" y="12828"/>
                    <a:pt x="457" y="16657"/>
                  </a:cubicBezTo>
                  <a:cubicBezTo>
                    <a:pt x="457" y="20518"/>
                    <a:pt x="1" y="28299"/>
                    <a:pt x="4682" y="29150"/>
                  </a:cubicBezTo>
                  <a:cubicBezTo>
                    <a:pt x="8293" y="29783"/>
                    <a:pt x="13043" y="29856"/>
                    <a:pt x="15026" y="29856"/>
                  </a:cubicBezTo>
                  <a:cubicBezTo>
                    <a:pt x="15614" y="29856"/>
                    <a:pt x="15959" y="29849"/>
                    <a:pt x="15959" y="29849"/>
                  </a:cubicBezTo>
                  <a:cubicBezTo>
                    <a:pt x="15959" y="29849"/>
                    <a:pt x="16452" y="29860"/>
                    <a:pt x="17250" y="29860"/>
                  </a:cubicBezTo>
                  <a:cubicBezTo>
                    <a:pt x="19144" y="29860"/>
                    <a:pt x="22753" y="29800"/>
                    <a:pt x="25533" y="29393"/>
                  </a:cubicBezTo>
                  <a:cubicBezTo>
                    <a:pt x="30062" y="28694"/>
                    <a:pt x="29637" y="20730"/>
                    <a:pt x="29637" y="15958"/>
                  </a:cubicBezTo>
                  <a:cubicBezTo>
                    <a:pt x="29637" y="10426"/>
                    <a:pt x="28178" y="1"/>
                    <a:pt x="281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9"/>
            <p:cNvSpPr/>
            <p:nvPr/>
          </p:nvSpPr>
          <p:spPr>
            <a:xfrm>
              <a:off x="9381900" y="3022050"/>
              <a:ext cx="625425" cy="601425"/>
            </a:xfrm>
            <a:custGeom>
              <a:rect b="b" l="l" r="r" t="t"/>
              <a:pathLst>
                <a:path extrusionOk="0" h="24057" w="25017">
                  <a:moveTo>
                    <a:pt x="14286" y="2840"/>
                  </a:moveTo>
                  <a:cubicBezTo>
                    <a:pt x="14277" y="2840"/>
                    <a:pt x="14268" y="2840"/>
                    <a:pt x="14260" y="2841"/>
                  </a:cubicBezTo>
                  <a:lnTo>
                    <a:pt x="14260" y="2841"/>
                  </a:lnTo>
                  <a:lnTo>
                    <a:pt x="14408" y="2871"/>
                  </a:lnTo>
                  <a:cubicBezTo>
                    <a:pt x="14378" y="2840"/>
                    <a:pt x="14317" y="2840"/>
                    <a:pt x="14286" y="2840"/>
                  </a:cubicBezTo>
                  <a:close/>
                  <a:moveTo>
                    <a:pt x="15938" y="2107"/>
                  </a:moveTo>
                  <a:cubicBezTo>
                    <a:pt x="16502" y="2107"/>
                    <a:pt x="17062" y="2287"/>
                    <a:pt x="17569" y="2597"/>
                  </a:cubicBezTo>
                  <a:cubicBezTo>
                    <a:pt x="17691" y="2658"/>
                    <a:pt x="17782" y="2719"/>
                    <a:pt x="17873" y="2810"/>
                  </a:cubicBezTo>
                  <a:cubicBezTo>
                    <a:pt x="18086" y="3083"/>
                    <a:pt x="18025" y="3509"/>
                    <a:pt x="17782" y="3722"/>
                  </a:cubicBezTo>
                  <a:cubicBezTo>
                    <a:pt x="17569" y="3934"/>
                    <a:pt x="17235" y="3965"/>
                    <a:pt x="16931" y="3965"/>
                  </a:cubicBezTo>
                  <a:cubicBezTo>
                    <a:pt x="16809" y="3965"/>
                    <a:pt x="16683" y="3960"/>
                    <a:pt x="16557" y="3960"/>
                  </a:cubicBezTo>
                  <a:cubicBezTo>
                    <a:pt x="16369" y="3960"/>
                    <a:pt x="16183" y="3971"/>
                    <a:pt x="16019" y="4026"/>
                  </a:cubicBezTo>
                  <a:cubicBezTo>
                    <a:pt x="15806" y="4086"/>
                    <a:pt x="15624" y="4208"/>
                    <a:pt x="15411" y="4269"/>
                  </a:cubicBezTo>
                  <a:cubicBezTo>
                    <a:pt x="15372" y="4274"/>
                    <a:pt x="15333" y="4277"/>
                    <a:pt x="15294" y="4277"/>
                  </a:cubicBezTo>
                  <a:cubicBezTo>
                    <a:pt x="15119" y="4277"/>
                    <a:pt x="14941" y="4227"/>
                    <a:pt x="14742" y="4178"/>
                  </a:cubicBezTo>
                  <a:cubicBezTo>
                    <a:pt x="14590" y="4117"/>
                    <a:pt x="14438" y="4086"/>
                    <a:pt x="14286" y="4026"/>
                  </a:cubicBezTo>
                  <a:cubicBezTo>
                    <a:pt x="13688" y="3876"/>
                    <a:pt x="13679" y="2871"/>
                    <a:pt x="14260" y="2841"/>
                  </a:cubicBezTo>
                  <a:lnTo>
                    <a:pt x="14260" y="2841"/>
                  </a:lnTo>
                  <a:lnTo>
                    <a:pt x="14256" y="2840"/>
                  </a:lnTo>
                  <a:cubicBezTo>
                    <a:pt x="14651" y="2354"/>
                    <a:pt x="15229" y="2141"/>
                    <a:pt x="15806" y="2111"/>
                  </a:cubicBezTo>
                  <a:cubicBezTo>
                    <a:pt x="15850" y="2108"/>
                    <a:pt x="15894" y="2107"/>
                    <a:pt x="15938" y="2107"/>
                  </a:cubicBezTo>
                  <a:close/>
                  <a:moveTo>
                    <a:pt x="4600" y="11639"/>
                  </a:moveTo>
                  <a:cubicBezTo>
                    <a:pt x="4636" y="11639"/>
                    <a:pt x="4673" y="11644"/>
                    <a:pt x="4712" y="11655"/>
                  </a:cubicBezTo>
                  <a:cubicBezTo>
                    <a:pt x="4894" y="11685"/>
                    <a:pt x="5016" y="12080"/>
                    <a:pt x="5016" y="12080"/>
                  </a:cubicBezTo>
                  <a:cubicBezTo>
                    <a:pt x="5046" y="13357"/>
                    <a:pt x="5137" y="14634"/>
                    <a:pt x="5289" y="15941"/>
                  </a:cubicBezTo>
                  <a:cubicBezTo>
                    <a:pt x="5350" y="16427"/>
                    <a:pt x="5411" y="16974"/>
                    <a:pt x="5137" y="17308"/>
                  </a:cubicBezTo>
                  <a:cubicBezTo>
                    <a:pt x="4995" y="17476"/>
                    <a:pt x="4798" y="17551"/>
                    <a:pt x="4589" y="17551"/>
                  </a:cubicBezTo>
                  <a:cubicBezTo>
                    <a:pt x="4305" y="17551"/>
                    <a:pt x="3997" y="17414"/>
                    <a:pt x="3770" y="17187"/>
                  </a:cubicBezTo>
                  <a:cubicBezTo>
                    <a:pt x="3374" y="16792"/>
                    <a:pt x="3222" y="16214"/>
                    <a:pt x="3162" y="15637"/>
                  </a:cubicBezTo>
                  <a:cubicBezTo>
                    <a:pt x="3070" y="14998"/>
                    <a:pt x="3131" y="14330"/>
                    <a:pt x="3192" y="13691"/>
                  </a:cubicBezTo>
                  <a:cubicBezTo>
                    <a:pt x="3222" y="13357"/>
                    <a:pt x="3253" y="13023"/>
                    <a:pt x="3405" y="12749"/>
                  </a:cubicBezTo>
                  <a:cubicBezTo>
                    <a:pt x="3557" y="12354"/>
                    <a:pt x="3891" y="12080"/>
                    <a:pt x="4195" y="11837"/>
                  </a:cubicBezTo>
                  <a:cubicBezTo>
                    <a:pt x="4319" y="11738"/>
                    <a:pt x="4443" y="11639"/>
                    <a:pt x="4600" y="11639"/>
                  </a:cubicBezTo>
                  <a:close/>
                  <a:moveTo>
                    <a:pt x="17551" y="18356"/>
                  </a:moveTo>
                  <a:cubicBezTo>
                    <a:pt x="17758" y="18356"/>
                    <a:pt x="17986" y="18546"/>
                    <a:pt x="18177" y="18737"/>
                  </a:cubicBezTo>
                  <a:cubicBezTo>
                    <a:pt x="18238" y="18828"/>
                    <a:pt x="18329" y="18919"/>
                    <a:pt x="18329" y="19041"/>
                  </a:cubicBezTo>
                  <a:lnTo>
                    <a:pt x="18238" y="19071"/>
                  </a:lnTo>
                  <a:cubicBezTo>
                    <a:pt x="18451" y="19922"/>
                    <a:pt x="18603" y="20774"/>
                    <a:pt x="18633" y="21625"/>
                  </a:cubicBezTo>
                  <a:cubicBezTo>
                    <a:pt x="18663" y="21777"/>
                    <a:pt x="18663" y="21929"/>
                    <a:pt x="18572" y="22020"/>
                  </a:cubicBezTo>
                  <a:cubicBezTo>
                    <a:pt x="18520" y="22081"/>
                    <a:pt x="18454" y="22107"/>
                    <a:pt x="18384" y="22107"/>
                  </a:cubicBezTo>
                  <a:cubicBezTo>
                    <a:pt x="18212" y="22107"/>
                    <a:pt x="18012" y="21950"/>
                    <a:pt x="17904" y="21777"/>
                  </a:cubicBezTo>
                  <a:cubicBezTo>
                    <a:pt x="17630" y="21381"/>
                    <a:pt x="17539" y="20895"/>
                    <a:pt x="17478" y="20439"/>
                  </a:cubicBezTo>
                  <a:cubicBezTo>
                    <a:pt x="17387" y="20014"/>
                    <a:pt x="17326" y="19618"/>
                    <a:pt x="17235" y="19193"/>
                  </a:cubicBezTo>
                  <a:cubicBezTo>
                    <a:pt x="17204" y="18889"/>
                    <a:pt x="17174" y="18524"/>
                    <a:pt x="17387" y="18403"/>
                  </a:cubicBezTo>
                  <a:cubicBezTo>
                    <a:pt x="17439" y="18370"/>
                    <a:pt x="17494" y="18356"/>
                    <a:pt x="17551" y="18356"/>
                  </a:cubicBezTo>
                  <a:close/>
                  <a:moveTo>
                    <a:pt x="14241" y="1"/>
                  </a:moveTo>
                  <a:cubicBezTo>
                    <a:pt x="12931" y="1"/>
                    <a:pt x="11601" y="326"/>
                    <a:pt x="10365" y="1108"/>
                  </a:cubicBezTo>
                  <a:cubicBezTo>
                    <a:pt x="6444" y="3539"/>
                    <a:pt x="7721" y="7399"/>
                    <a:pt x="7721" y="7399"/>
                  </a:cubicBezTo>
                  <a:cubicBezTo>
                    <a:pt x="7721" y="7399"/>
                    <a:pt x="7197" y="7137"/>
                    <a:pt x="6326" y="7137"/>
                  </a:cubicBezTo>
                  <a:cubicBezTo>
                    <a:pt x="5444" y="7137"/>
                    <a:pt x="4205" y="7407"/>
                    <a:pt x="2797" y="8494"/>
                  </a:cubicBezTo>
                  <a:cubicBezTo>
                    <a:pt x="1" y="10621"/>
                    <a:pt x="365" y="13205"/>
                    <a:pt x="1855" y="17582"/>
                  </a:cubicBezTo>
                  <a:cubicBezTo>
                    <a:pt x="3102" y="21246"/>
                    <a:pt x="6692" y="21545"/>
                    <a:pt x="7828" y="21545"/>
                  </a:cubicBezTo>
                  <a:cubicBezTo>
                    <a:pt x="8049" y="21545"/>
                    <a:pt x="8177" y="21533"/>
                    <a:pt x="8177" y="21533"/>
                  </a:cubicBezTo>
                  <a:lnTo>
                    <a:pt x="7812" y="15849"/>
                  </a:lnTo>
                  <a:lnTo>
                    <a:pt x="7812" y="15849"/>
                  </a:lnTo>
                  <a:cubicBezTo>
                    <a:pt x="7812" y="15851"/>
                    <a:pt x="8663" y="19588"/>
                    <a:pt x="9697" y="21655"/>
                  </a:cubicBezTo>
                  <a:cubicBezTo>
                    <a:pt x="10296" y="22802"/>
                    <a:pt x="11627" y="23052"/>
                    <a:pt x="12676" y="23052"/>
                  </a:cubicBezTo>
                  <a:cubicBezTo>
                    <a:pt x="13490" y="23052"/>
                    <a:pt x="14135" y="22901"/>
                    <a:pt x="14135" y="22901"/>
                  </a:cubicBezTo>
                  <a:lnTo>
                    <a:pt x="14530" y="16852"/>
                  </a:lnTo>
                  <a:lnTo>
                    <a:pt x="15594" y="22992"/>
                  </a:lnTo>
                  <a:cubicBezTo>
                    <a:pt x="15594" y="22992"/>
                    <a:pt x="16266" y="23869"/>
                    <a:pt x="17679" y="23869"/>
                  </a:cubicBezTo>
                  <a:cubicBezTo>
                    <a:pt x="17991" y="23869"/>
                    <a:pt x="18339" y="23826"/>
                    <a:pt x="18724" y="23722"/>
                  </a:cubicBezTo>
                  <a:cubicBezTo>
                    <a:pt x="19251" y="23574"/>
                    <a:pt x="19819" y="23518"/>
                    <a:pt x="20377" y="23518"/>
                  </a:cubicBezTo>
                  <a:cubicBezTo>
                    <a:pt x="22106" y="23518"/>
                    <a:pt x="23740" y="24056"/>
                    <a:pt x="23740" y="24056"/>
                  </a:cubicBezTo>
                  <a:cubicBezTo>
                    <a:pt x="23740" y="24056"/>
                    <a:pt x="23679" y="23600"/>
                    <a:pt x="23922" y="21017"/>
                  </a:cubicBezTo>
                  <a:cubicBezTo>
                    <a:pt x="24135" y="18433"/>
                    <a:pt x="24834" y="17916"/>
                    <a:pt x="24256" y="17035"/>
                  </a:cubicBezTo>
                  <a:cubicBezTo>
                    <a:pt x="23679" y="16123"/>
                    <a:pt x="18147" y="12810"/>
                    <a:pt x="18481" y="11716"/>
                  </a:cubicBezTo>
                  <a:cubicBezTo>
                    <a:pt x="18517" y="11584"/>
                    <a:pt x="18624" y="11527"/>
                    <a:pt x="18786" y="11527"/>
                  </a:cubicBezTo>
                  <a:cubicBezTo>
                    <a:pt x="19821" y="11527"/>
                    <a:pt x="23090" y="13849"/>
                    <a:pt x="24254" y="13849"/>
                  </a:cubicBezTo>
                  <a:cubicBezTo>
                    <a:pt x="24462" y="13849"/>
                    <a:pt x="24603" y="13775"/>
                    <a:pt x="24651" y="13600"/>
                  </a:cubicBezTo>
                  <a:cubicBezTo>
                    <a:pt x="25016" y="12324"/>
                    <a:pt x="23405" y="8129"/>
                    <a:pt x="23405" y="8129"/>
                  </a:cubicBezTo>
                  <a:cubicBezTo>
                    <a:pt x="22493" y="7521"/>
                    <a:pt x="16779" y="6518"/>
                    <a:pt x="17964" y="5789"/>
                  </a:cubicBezTo>
                  <a:cubicBezTo>
                    <a:pt x="18243" y="5617"/>
                    <a:pt x="18684" y="5551"/>
                    <a:pt x="19194" y="5551"/>
                  </a:cubicBezTo>
                  <a:cubicBezTo>
                    <a:pt x="20854" y="5551"/>
                    <a:pt x="23253" y="6244"/>
                    <a:pt x="23253" y="6244"/>
                  </a:cubicBezTo>
                  <a:cubicBezTo>
                    <a:pt x="23253" y="6244"/>
                    <a:pt x="23496" y="5697"/>
                    <a:pt x="21277" y="3205"/>
                  </a:cubicBezTo>
                  <a:cubicBezTo>
                    <a:pt x="19784" y="1504"/>
                    <a:pt x="17058" y="1"/>
                    <a:pt x="14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29"/>
            <p:cNvSpPr/>
            <p:nvPr/>
          </p:nvSpPr>
          <p:spPr>
            <a:xfrm>
              <a:off x="9596200" y="3222675"/>
              <a:ext cx="355650" cy="349125"/>
            </a:xfrm>
            <a:custGeom>
              <a:rect b="b" l="l" r="r" t="t"/>
              <a:pathLst>
                <a:path extrusionOk="0" h="13965" w="14226">
                  <a:moveTo>
                    <a:pt x="130" y="0"/>
                  </a:moveTo>
                  <a:cubicBezTo>
                    <a:pt x="89" y="0"/>
                    <a:pt x="52" y="22"/>
                    <a:pt x="30" y="43"/>
                  </a:cubicBezTo>
                  <a:cubicBezTo>
                    <a:pt x="0" y="104"/>
                    <a:pt x="30" y="165"/>
                    <a:pt x="91" y="195"/>
                  </a:cubicBezTo>
                  <a:cubicBezTo>
                    <a:pt x="1064" y="712"/>
                    <a:pt x="1976" y="1533"/>
                    <a:pt x="2675" y="2201"/>
                  </a:cubicBezTo>
                  <a:cubicBezTo>
                    <a:pt x="3161" y="2627"/>
                    <a:pt x="3617" y="3052"/>
                    <a:pt x="4073" y="3478"/>
                  </a:cubicBezTo>
                  <a:cubicBezTo>
                    <a:pt x="5471" y="4785"/>
                    <a:pt x="6930" y="6122"/>
                    <a:pt x="8389" y="7369"/>
                  </a:cubicBezTo>
                  <a:cubicBezTo>
                    <a:pt x="8724" y="7672"/>
                    <a:pt x="9058" y="7946"/>
                    <a:pt x="9423" y="8098"/>
                  </a:cubicBezTo>
                  <a:cubicBezTo>
                    <a:pt x="9514" y="8159"/>
                    <a:pt x="9605" y="8189"/>
                    <a:pt x="9727" y="8220"/>
                  </a:cubicBezTo>
                  <a:cubicBezTo>
                    <a:pt x="9848" y="8280"/>
                    <a:pt x="10000" y="8341"/>
                    <a:pt x="10122" y="8402"/>
                  </a:cubicBezTo>
                  <a:cubicBezTo>
                    <a:pt x="10426" y="8584"/>
                    <a:pt x="10730" y="8888"/>
                    <a:pt x="10973" y="9162"/>
                  </a:cubicBezTo>
                  <a:cubicBezTo>
                    <a:pt x="12128" y="10438"/>
                    <a:pt x="13557" y="11989"/>
                    <a:pt x="14013" y="13904"/>
                  </a:cubicBezTo>
                  <a:cubicBezTo>
                    <a:pt x="14043" y="13934"/>
                    <a:pt x="14073" y="13964"/>
                    <a:pt x="14104" y="13964"/>
                  </a:cubicBezTo>
                  <a:lnTo>
                    <a:pt x="14134" y="13964"/>
                  </a:lnTo>
                  <a:cubicBezTo>
                    <a:pt x="14195" y="13964"/>
                    <a:pt x="14225" y="13904"/>
                    <a:pt x="14195" y="13843"/>
                  </a:cubicBezTo>
                  <a:cubicBezTo>
                    <a:pt x="13739" y="11897"/>
                    <a:pt x="12280" y="10317"/>
                    <a:pt x="11125" y="9040"/>
                  </a:cubicBezTo>
                  <a:cubicBezTo>
                    <a:pt x="10851" y="8736"/>
                    <a:pt x="10547" y="8432"/>
                    <a:pt x="10213" y="8220"/>
                  </a:cubicBezTo>
                  <a:cubicBezTo>
                    <a:pt x="10061" y="8159"/>
                    <a:pt x="9939" y="8098"/>
                    <a:pt x="9788" y="8037"/>
                  </a:cubicBezTo>
                  <a:cubicBezTo>
                    <a:pt x="9696" y="8007"/>
                    <a:pt x="9605" y="7976"/>
                    <a:pt x="9514" y="7916"/>
                  </a:cubicBezTo>
                  <a:cubicBezTo>
                    <a:pt x="9149" y="7764"/>
                    <a:pt x="8845" y="7520"/>
                    <a:pt x="8511" y="7217"/>
                  </a:cubicBezTo>
                  <a:cubicBezTo>
                    <a:pt x="7052" y="5970"/>
                    <a:pt x="5623" y="4633"/>
                    <a:pt x="4225" y="3356"/>
                  </a:cubicBezTo>
                  <a:cubicBezTo>
                    <a:pt x="3739" y="2931"/>
                    <a:pt x="3283" y="2505"/>
                    <a:pt x="2827" y="2049"/>
                  </a:cubicBezTo>
                  <a:cubicBezTo>
                    <a:pt x="2097" y="1381"/>
                    <a:pt x="1186" y="560"/>
                    <a:pt x="182" y="13"/>
                  </a:cubicBezTo>
                  <a:cubicBezTo>
                    <a:pt x="165" y="4"/>
                    <a:pt x="147" y="0"/>
                    <a:pt x="1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29"/>
            <p:cNvSpPr/>
            <p:nvPr/>
          </p:nvSpPr>
          <p:spPr>
            <a:xfrm>
              <a:off x="9611400" y="3242925"/>
              <a:ext cx="50925" cy="305325"/>
            </a:xfrm>
            <a:custGeom>
              <a:rect b="b" l="l" r="r" t="t"/>
              <a:pathLst>
                <a:path extrusionOk="0" h="12213" w="2037">
                  <a:moveTo>
                    <a:pt x="790" y="1"/>
                  </a:moveTo>
                  <a:cubicBezTo>
                    <a:pt x="767" y="1"/>
                    <a:pt x="745" y="8"/>
                    <a:pt x="730" y="23"/>
                  </a:cubicBezTo>
                  <a:cubicBezTo>
                    <a:pt x="426" y="388"/>
                    <a:pt x="334" y="905"/>
                    <a:pt x="274" y="1361"/>
                  </a:cubicBezTo>
                  <a:cubicBezTo>
                    <a:pt x="0" y="4036"/>
                    <a:pt x="699" y="6771"/>
                    <a:pt x="1368" y="9446"/>
                  </a:cubicBezTo>
                  <a:lnTo>
                    <a:pt x="1459" y="9780"/>
                  </a:lnTo>
                  <a:cubicBezTo>
                    <a:pt x="1641" y="10510"/>
                    <a:pt x="1824" y="11331"/>
                    <a:pt x="1763" y="12121"/>
                  </a:cubicBezTo>
                  <a:cubicBezTo>
                    <a:pt x="1763" y="12151"/>
                    <a:pt x="1793" y="12212"/>
                    <a:pt x="1854" y="12212"/>
                  </a:cubicBezTo>
                  <a:cubicBezTo>
                    <a:pt x="1915" y="12212"/>
                    <a:pt x="1945" y="12182"/>
                    <a:pt x="1976" y="12121"/>
                  </a:cubicBezTo>
                  <a:cubicBezTo>
                    <a:pt x="2037" y="11300"/>
                    <a:pt x="1824" y="10480"/>
                    <a:pt x="1641" y="9720"/>
                  </a:cubicBezTo>
                  <a:lnTo>
                    <a:pt x="1550" y="9416"/>
                  </a:lnTo>
                  <a:cubicBezTo>
                    <a:pt x="881" y="6741"/>
                    <a:pt x="213" y="4005"/>
                    <a:pt x="486" y="1391"/>
                  </a:cubicBezTo>
                  <a:cubicBezTo>
                    <a:pt x="517" y="966"/>
                    <a:pt x="608" y="479"/>
                    <a:pt x="881" y="145"/>
                  </a:cubicBezTo>
                  <a:cubicBezTo>
                    <a:pt x="912" y="115"/>
                    <a:pt x="881" y="54"/>
                    <a:pt x="851" y="23"/>
                  </a:cubicBezTo>
                  <a:cubicBezTo>
                    <a:pt x="836" y="8"/>
                    <a:pt x="813" y="1"/>
                    <a:pt x="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9"/>
            <p:cNvSpPr/>
            <p:nvPr/>
          </p:nvSpPr>
          <p:spPr>
            <a:xfrm>
              <a:off x="9682050" y="3305800"/>
              <a:ext cx="22825" cy="259925"/>
            </a:xfrm>
            <a:custGeom>
              <a:rect b="b" l="l" r="r" t="t"/>
              <a:pathLst>
                <a:path extrusionOk="0" h="10397" w="913">
                  <a:moveTo>
                    <a:pt x="730" y="1"/>
                  </a:moveTo>
                  <a:cubicBezTo>
                    <a:pt x="700" y="1"/>
                    <a:pt x="639" y="1"/>
                    <a:pt x="609" y="62"/>
                  </a:cubicBezTo>
                  <a:cubicBezTo>
                    <a:pt x="1" y="1247"/>
                    <a:pt x="122" y="2797"/>
                    <a:pt x="244" y="4074"/>
                  </a:cubicBezTo>
                  <a:lnTo>
                    <a:pt x="609" y="8633"/>
                  </a:lnTo>
                  <a:cubicBezTo>
                    <a:pt x="670" y="9180"/>
                    <a:pt x="730" y="9727"/>
                    <a:pt x="609" y="10275"/>
                  </a:cubicBezTo>
                  <a:cubicBezTo>
                    <a:pt x="609" y="10305"/>
                    <a:pt x="639" y="10366"/>
                    <a:pt x="700" y="10366"/>
                  </a:cubicBezTo>
                  <a:cubicBezTo>
                    <a:pt x="700" y="10366"/>
                    <a:pt x="700" y="10396"/>
                    <a:pt x="700" y="10396"/>
                  </a:cubicBezTo>
                  <a:cubicBezTo>
                    <a:pt x="761" y="10396"/>
                    <a:pt x="791" y="10335"/>
                    <a:pt x="821" y="10305"/>
                  </a:cubicBezTo>
                  <a:cubicBezTo>
                    <a:pt x="913" y="9758"/>
                    <a:pt x="882" y="9180"/>
                    <a:pt x="821" y="8603"/>
                  </a:cubicBezTo>
                  <a:lnTo>
                    <a:pt x="426" y="4044"/>
                  </a:lnTo>
                  <a:cubicBezTo>
                    <a:pt x="335" y="2828"/>
                    <a:pt x="183" y="1278"/>
                    <a:pt x="791" y="153"/>
                  </a:cubicBezTo>
                  <a:cubicBezTo>
                    <a:pt x="791" y="92"/>
                    <a:pt x="791" y="31"/>
                    <a:pt x="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29"/>
            <p:cNvSpPr/>
            <p:nvPr/>
          </p:nvSpPr>
          <p:spPr>
            <a:xfrm>
              <a:off x="9772475" y="3379525"/>
              <a:ext cx="34225" cy="209750"/>
            </a:xfrm>
            <a:custGeom>
              <a:rect b="b" l="l" r="r" t="t"/>
              <a:pathLst>
                <a:path extrusionOk="0" h="8390" w="1369">
                  <a:moveTo>
                    <a:pt x="305" y="0"/>
                  </a:moveTo>
                  <a:cubicBezTo>
                    <a:pt x="244" y="0"/>
                    <a:pt x="214" y="31"/>
                    <a:pt x="183" y="61"/>
                  </a:cubicBezTo>
                  <a:cubicBezTo>
                    <a:pt x="1" y="882"/>
                    <a:pt x="1" y="1733"/>
                    <a:pt x="214" y="2584"/>
                  </a:cubicBezTo>
                  <a:cubicBezTo>
                    <a:pt x="274" y="2857"/>
                    <a:pt x="366" y="3101"/>
                    <a:pt x="426" y="3344"/>
                  </a:cubicBezTo>
                  <a:cubicBezTo>
                    <a:pt x="518" y="3587"/>
                    <a:pt x="609" y="3861"/>
                    <a:pt x="670" y="4104"/>
                  </a:cubicBezTo>
                  <a:cubicBezTo>
                    <a:pt x="791" y="4590"/>
                    <a:pt x="852" y="5076"/>
                    <a:pt x="882" y="5532"/>
                  </a:cubicBezTo>
                  <a:lnTo>
                    <a:pt x="1186" y="8298"/>
                  </a:lnTo>
                  <a:cubicBezTo>
                    <a:pt x="1186" y="8359"/>
                    <a:pt x="1217" y="8389"/>
                    <a:pt x="1278" y="8389"/>
                  </a:cubicBezTo>
                  <a:cubicBezTo>
                    <a:pt x="1338" y="8389"/>
                    <a:pt x="1369" y="8329"/>
                    <a:pt x="1369" y="8268"/>
                  </a:cubicBezTo>
                  <a:lnTo>
                    <a:pt x="1095" y="5532"/>
                  </a:lnTo>
                  <a:cubicBezTo>
                    <a:pt x="1034" y="5046"/>
                    <a:pt x="974" y="4560"/>
                    <a:pt x="852" y="4073"/>
                  </a:cubicBezTo>
                  <a:cubicBezTo>
                    <a:pt x="791" y="3800"/>
                    <a:pt x="700" y="3526"/>
                    <a:pt x="639" y="3283"/>
                  </a:cubicBezTo>
                  <a:cubicBezTo>
                    <a:pt x="548" y="3040"/>
                    <a:pt x="457" y="2797"/>
                    <a:pt x="396" y="2553"/>
                  </a:cubicBezTo>
                  <a:cubicBezTo>
                    <a:pt x="183" y="1733"/>
                    <a:pt x="183" y="882"/>
                    <a:pt x="366" y="122"/>
                  </a:cubicBezTo>
                  <a:cubicBezTo>
                    <a:pt x="396" y="61"/>
                    <a:pt x="366" y="0"/>
                    <a:pt x="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29"/>
            <p:cNvSpPr/>
            <p:nvPr/>
          </p:nvSpPr>
          <p:spPr>
            <a:xfrm>
              <a:off x="9888000" y="3472225"/>
              <a:ext cx="25850" cy="119325"/>
            </a:xfrm>
            <a:custGeom>
              <a:rect b="b" l="l" r="r" t="t"/>
              <a:pathLst>
                <a:path extrusionOk="0" h="4773" w="1034">
                  <a:moveTo>
                    <a:pt x="91" y="1"/>
                  </a:moveTo>
                  <a:cubicBezTo>
                    <a:pt x="61" y="1"/>
                    <a:pt x="0" y="31"/>
                    <a:pt x="0" y="92"/>
                  </a:cubicBezTo>
                  <a:cubicBezTo>
                    <a:pt x="0" y="1064"/>
                    <a:pt x="182" y="2067"/>
                    <a:pt x="517" y="3010"/>
                  </a:cubicBezTo>
                  <a:lnTo>
                    <a:pt x="578" y="3162"/>
                  </a:lnTo>
                  <a:cubicBezTo>
                    <a:pt x="669" y="3374"/>
                    <a:pt x="730" y="3618"/>
                    <a:pt x="790" y="3861"/>
                  </a:cubicBezTo>
                  <a:cubicBezTo>
                    <a:pt x="821" y="4165"/>
                    <a:pt x="790" y="4438"/>
                    <a:pt x="638" y="4621"/>
                  </a:cubicBezTo>
                  <a:cubicBezTo>
                    <a:pt x="608" y="4651"/>
                    <a:pt x="608" y="4712"/>
                    <a:pt x="638" y="4742"/>
                  </a:cubicBezTo>
                  <a:cubicBezTo>
                    <a:pt x="669" y="4773"/>
                    <a:pt x="699" y="4773"/>
                    <a:pt x="699" y="4773"/>
                  </a:cubicBezTo>
                  <a:cubicBezTo>
                    <a:pt x="730" y="4773"/>
                    <a:pt x="760" y="4742"/>
                    <a:pt x="790" y="4742"/>
                  </a:cubicBezTo>
                  <a:cubicBezTo>
                    <a:pt x="973" y="4529"/>
                    <a:pt x="1033" y="4195"/>
                    <a:pt x="973" y="3830"/>
                  </a:cubicBezTo>
                  <a:cubicBezTo>
                    <a:pt x="942" y="3557"/>
                    <a:pt x="851" y="3314"/>
                    <a:pt x="760" y="3101"/>
                  </a:cubicBezTo>
                  <a:lnTo>
                    <a:pt x="699" y="2919"/>
                  </a:lnTo>
                  <a:cubicBezTo>
                    <a:pt x="395" y="2007"/>
                    <a:pt x="213" y="1034"/>
                    <a:pt x="213" y="92"/>
                  </a:cubicBezTo>
                  <a:cubicBezTo>
                    <a:pt x="213" y="31"/>
                    <a:pt x="152" y="1"/>
                    <a:pt x="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9"/>
            <p:cNvSpPr/>
            <p:nvPr/>
          </p:nvSpPr>
          <p:spPr>
            <a:xfrm>
              <a:off x="9845425" y="3419450"/>
              <a:ext cx="142125" cy="48250"/>
            </a:xfrm>
            <a:custGeom>
              <a:rect b="b" l="l" r="r" t="t"/>
              <a:pathLst>
                <a:path extrusionOk="0" h="1930" w="5685">
                  <a:moveTo>
                    <a:pt x="1140" y="1"/>
                  </a:moveTo>
                  <a:cubicBezTo>
                    <a:pt x="764" y="1"/>
                    <a:pt x="393" y="82"/>
                    <a:pt x="62" y="288"/>
                  </a:cubicBezTo>
                  <a:cubicBezTo>
                    <a:pt x="31" y="318"/>
                    <a:pt x="1" y="379"/>
                    <a:pt x="31" y="409"/>
                  </a:cubicBezTo>
                  <a:cubicBezTo>
                    <a:pt x="49" y="445"/>
                    <a:pt x="77" y="460"/>
                    <a:pt x="110" y="460"/>
                  </a:cubicBezTo>
                  <a:cubicBezTo>
                    <a:pt x="133" y="460"/>
                    <a:pt x="158" y="452"/>
                    <a:pt x="183" y="440"/>
                  </a:cubicBezTo>
                  <a:cubicBezTo>
                    <a:pt x="466" y="266"/>
                    <a:pt x="788" y="197"/>
                    <a:pt x="1120" y="197"/>
                  </a:cubicBezTo>
                  <a:cubicBezTo>
                    <a:pt x="1714" y="197"/>
                    <a:pt x="2340" y="418"/>
                    <a:pt x="2828" y="653"/>
                  </a:cubicBezTo>
                  <a:cubicBezTo>
                    <a:pt x="3101" y="774"/>
                    <a:pt x="3375" y="926"/>
                    <a:pt x="3618" y="1078"/>
                  </a:cubicBezTo>
                  <a:cubicBezTo>
                    <a:pt x="4256" y="1412"/>
                    <a:pt x="4895" y="1777"/>
                    <a:pt x="5563" y="1929"/>
                  </a:cubicBezTo>
                  <a:lnTo>
                    <a:pt x="5594" y="1929"/>
                  </a:lnTo>
                  <a:cubicBezTo>
                    <a:pt x="5624" y="1929"/>
                    <a:pt x="5654" y="1899"/>
                    <a:pt x="5685" y="1868"/>
                  </a:cubicBezTo>
                  <a:cubicBezTo>
                    <a:pt x="5685" y="1808"/>
                    <a:pt x="5654" y="1747"/>
                    <a:pt x="5594" y="1747"/>
                  </a:cubicBezTo>
                  <a:cubicBezTo>
                    <a:pt x="4955" y="1595"/>
                    <a:pt x="4317" y="1260"/>
                    <a:pt x="3709" y="926"/>
                  </a:cubicBezTo>
                  <a:cubicBezTo>
                    <a:pt x="3466" y="774"/>
                    <a:pt x="3192" y="622"/>
                    <a:pt x="2919" y="470"/>
                  </a:cubicBezTo>
                  <a:cubicBezTo>
                    <a:pt x="2407" y="224"/>
                    <a:pt x="1765" y="1"/>
                    <a:pt x="1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29"/>
            <p:cNvSpPr/>
            <p:nvPr/>
          </p:nvSpPr>
          <p:spPr>
            <a:xfrm>
              <a:off x="9729925" y="3335575"/>
              <a:ext cx="164925" cy="54600"/>
            </a:xfrm>
            <a:custGeom>
              <a:rect b="b" l="l" r="r" t="t"/>
              <a:pathLst>
                <a:path extrusionOk="0" h="2184" w="6597">
                  <a:moveTo>
                    <a:pt x="851" y="1"/>
                  </a:moveTo>
                  <a:cubicBezTo>
                    <a:pt x="594" y="1"/>
                    <a:pt x="339" y="34"/>
                    <a:pt x="92" y="117"/>
                  </a:cubicBezTo>
                  <a:cubicBezTo>
                    <a:pt x="31" y="147"/>
                    <a:pt x="1" y="208"/>
                    <a:pt x="31" y="238"/>
                  </a:cubicBezTo>
                  <a:cubicBezTo>
                    <a:pt x="53" y="283"/>
                    <a:pt x="92" y="311"/>
                    <a:pt x="123" y="311"/>
                  </a:cubicBezTo>
                  <a:cubicBezTo>
                    <a:pt x="134" y="311"/>
                    <a:pt x="145" y="307"/>
                    <a:pt x="153" y="299"/>
                  </a:cubicBezTo>
                  <a:cubicBezTo>
                    <a:pt x="379" y="217"/>
                    <a:pt x="617" y="183"/>
                    <a:pt x="860" y="183"/>
                  </a:cubicBezTo>
                  <a:cubicBezTo>
                    <a:pt x="1333" y="183"/>
                    <a:pt x="1829" y="311"/>
                    <a:pt x="2311" y="451"/>
                  </a:cubicBezTo>
                  <a:cubicBezTo>
                    <a:pt x="2797" y="603"/>
                    <a:pt x="3283" y="725"/>
                    <a:pt x="3739" y="877"/>
                  </a:cubicBezTo>
                  <a:cubicBezTo>
                    <a:pt x="4013" y="968"/>
                    <a:pt x="4287" y="1059"/>
                    <a:pt x="4530" y="1211"/>
                  </a:cubicBezTo>
                  <a:cubicBezTo>
                    <a:pt x="4742" y="1302"/>
                    <a:pt x="4955" y="1454"/>
                    <a:pt x="5138" y="1576"/>
                  </a:cubicBezTo>
                  <a:cubicBezTo>
                    <a:pt x="5563" y="1849"/>
                    <a:pt x="5989" y="2153"/>
                    <a:pt x="6475" y="2184"/>
                  </a:cubicBezTo>
                  <a:cubicBezTo>
                    <a:pt x="6536" y="2184"/>
                    <a:pt x="6566" y="2153"/>
                    <a:pt x="6566" y="2093"/>
                  </a:cubicBezTo>
                  <a:cubicBezTo>
                    <a:pt x="6597" y="2032"/>
                    <a:pt x="6536" y="2001"/>
                    <a:pt x="6475" y="2001"/>
                  </a:cubicBezTo>
                  <a:cubicBezTo>
                    <a:pt x="6049" y="1971"/>
                    <a:pt x="5654" y="1697"/>
                    <a:pt x="5259" y="1424"/>
                  </a:cubicBezTo>
                  <a:cubicBezTo>
                    <a:pt x="5046" y="1272"/>
                    <a:pt x="4834" y="1150"/>
                    <a:pt x="4621" y="1029"/>
                  </a:cubicBezTo>
                  <a:cubicBezTo>
                    <a:pt x="4347" y="877"/>
                    <a:pt x="4074" y="786"/>
                    <a:pt x="3800" y="694"/>
                  </a:cubicBezTo>
                  <a:cubicBezTo>
                    <a:pt x="3344" y="542"/>
                    <a:pt x="2858" y="390"/>
                    <a:pt x="2372" y="269"/>
                  </a:cubicBezTo>
                  <a:cubicBezTo>
                    <a:pt x="1869" y="128"/>
                    <a:pt x="1354" y="1"/>
                    <a:pt x="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29"/>
            <p:cNvSpPr/>
            <p:nvPr/>
          </p:nvSpPr>
          <p:spPr>
            <a:xfrm>
              <a:off x="9661550" y="3248700"/>
              <a:ext cx="326000" cy="92850"/>
            </a:xfrm>
            <a:custGeom>
              <a:rect b="b" l="l" r="r" t="t"/>
              <a:pathLst>
                <a:path extrusionOk="0" h="3714" w="13040">
                  <a:moveTo>
                    <a:pt x="3626" y="1"/>
                  </a:moveTo>
                  <a:cubicBezTo>
                    <a:pt x="2233" y="1"/>
                    <a:pt x="994" y="371"/>
                    <a:pt x="61" y="1099"/>
                  </a:cubicBezTo>
                  <a:cubicBezTo>
                    <a:pt x="0" y="1130"/>
                    <a:pt x="0" y="1191"/>
                    <a:pt x="31" y="1251"/>
                  </a:cubicBezTo>
                  <a:cubicBezTo>
                    <a:pt x="46" y="1267"/>
                    <a:pt x="69" y="1274"/>
                    <a:pt x="95" y="1274"/>
                  </a:cubicBezTo>
                  <a:cubicBezTo>
                    <a:pt x="122" y="1274"/>
                    <a:pt x="152" y="1267"/>
                    <a:pt x="182" y="1251"/>
                  </a:cubicBezTo>
                  <a:cubicBezTo>
                    <a:pt x="1100" y="564"/>
                    <a:pt x="2311" y="187"/>
                    <a:pt x="3672" y="187"/>
                  </a:cubicBezTo>
                  <a:cubicBezTo>
                    <a:pt x="4116" y="187"/>
                    <a:pt x="4575" y="227"/>
                    <a:pt x="5046" y="309"/>
                  </a:cubicBezTo>
                  <a:cubicBezTo>
                    <a:pt x="6809" y="583"/>
                    <a:pt x="8541" y="1343"/>
                    <a:pt x="10213" y="2072"/>
                  </a:cubicBezTo>
                  <a:cubicBezTo>
                    <a:pt x="11095" y="2467"/>
                    <a:pt x="12098" y="2893"/>
                    <a:pt x="12858" y="3683"/>
                  </a:cubicBezTo>
                  <a:cubicBezTo>
                    <a:pt x="12888" y="3713"/>
                    <a:pt x="12918" y="3713"/>
                    <a:pt x="12949" y="3713"/>
                  </a:cubicBezTo>
                  <a:cubicBezTo>
                    <a:pt x="12949" y="3713"/>
                    <a:pt x="12979" y="3713"/>
                    <a:pt x="13009" y="3683"/>
                  </a:cubicBezTo>
                  <a:cubicBezTo>
                    <a:pt x="13040" y="3653"/>
                    <a:pt x="13040" y="3592"/>
                    <a:pt x="13009" y="3562"/>
                  </a:cubicBezTo>
                  <a:cubicBezTo>
                    <a:pt x="12219" y="2741"/>
                    <a:pt x="11186" y="2285"/>
                    <a:pt x="10274" y="1890"/>
                  </a:cubicBezTo>
                  <a:cubicBezTo>
                    <a:pt x="8602" y="1160"/>
                    <a:pt x="6870" y="400"/>
                    <a:pt x="5076" y="127"/>
                  </a:cubicBezTo>
                  <a:cubicBezTo>
                    <a:pt x="4579" y="43"/>
                    <a:pt x="4094" y="1"/>
                    <a:pt x="3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9"/>
            <p:cNvSpPr/>
            <p:nvPr/>
          </p:nvSpPr>
          <p:spPr>
            <a:xfrm>
              <a:off x="9601500" y="3198550"/>
              <a:ext cx="345025" cy="46500"/>
            </a:xfrm>
            <a:custGeom>
              <a:rect b="b" l="l" r="r" t="t"/>
              <a:pathLst>
                <a:path extrusionOk="0" h="1860" w="13801">
                  <a:moveTo>
                    <a:pt x="4889" y="1"/>
                  </a:moveTo>
                  <a:cubicBezTo>
                    <a:pt x="3826" y="1"/>
                    <a:pt x="2771" y="73"/>
                    <a:pt x="1733" y="218"/>
                  </a:cubicBezTo>
                  <a:cubicBezTo>
                    <a:pt x="1065" y="309"/>
                    <a:pt x="396" y="491"/>
                    <a:pt x="31" y="1039"/>
                  </a:cubicBezTo>
                  <a:cubicBezTo>
                    <a:pt x="1" y="1069"/>
                    <a:pt x="1" y="1130"/>
                    <a:pt x="62" y="1160"/>
                  </a:cubicBezTo>
                  <a:cubicBezTo>
                    <a:pt x="74" y="1173"/>
                    <a:pt x="92" y="1180"/>
                    <a:pt x="111" y="1180"/>
                  </a:cubicBezTo>
                  <a:cubicBezTo>
                    <a:pt x="137" y="1180"/>
                    <a:pt x="165" y="1165"/>
                    <a:pt x="183" y="1130"/>
                  </a:cubicBezTo>
                  <a:cubicBezTo>
                    <a:pt x="518" y="643"/>
                    <a:pt x="1186" y="491"/>
                    <a:pt x="1733" y="431"/>
                  </a:cubicBezTo>
                  <a:cubicBezTo>
                    <a:pt x="2784" y="276"/>
                    <a:pt x="3847" y="200"/>
                    <a:pt x="4917" y="200"/>
                  </a:cubicBezTo>
                  <a:cubicBezTo>
                    <a:pt x="7840" y="200"/>
                    <a:pt x="10808" y="769"/>
                    <a:pt x="13679" y="1859"/>
                  </a:cubicBezTo>
                  <a:lnTo>
                    <a:pt x="13709" y="1859"/>
                  </a:lnTo>
                  <a:cubicBezTo>
                    <a:pt x="13740" y="1859"/>
                    <a:pt x="13770" y="1859"/>
                    <a:pt x="13801" y="1798"/>
                  </a:cubicBezTo>
                  <a:cubicBezTo>
                    <a:pt x="13801" y="1768"/>
                    <a:pt x="13801" y="1707"/>
                    <a:pt x="13740" y="1677"/>
                  </a:cubicBezTo>
                  <a:cubicBezTo>
                    <a:pt x="10857" y="559"/>
                    <a:pt x="7842" y="1"/>
                    <a:pt x="4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29"/>
            <p:cNvSpPr/>
            <p:nvPr/>
          </p:nvSpPr>
          <p:spPr>
            <a:xfrm>
              <a:off x="9527050" y="3228750"/>
              <a:ext cx="52450" cy="136350"/>
            </a:xfrm>
            <a:custGeom>
              <a:rect b="b" l="l" r="r" t="t"/>
              <a:pathLst>
                <a:path extrusionOk="0" h="5454" w="2098">
                  <a:moveTo>
                    <a:pt x="2009" y="0"/>
                  </a:moveTo>
                  <a:cubicBezTo>
                    <a:pt x="1996" y="0"/>
                    <a:pt x="1985" y="4"/>
                    <a:pt x="1976" y="13"/>
                  </a:cubicBezTo>
                  <a:cubicBezTo>
                    <a:pt x="1429" y="226"/>
                    <a:pt x="1094" y="773"/>
                    <a:pt x="821" y="1229"/>
                  </a:cubicBezTo>
                  <a:lnTo>
                    <a:pt x="426" y="1867"/>
                  </a:lnTo>
                  <a:cubicBezTo>
                    <a:pt x="334" y="2019"/>
                    <a:pt x="243" y="2141"/>
                    <a:pt x="182" y="2323"/>
                  </a:cubicBezTo>
                  <a:cubicBezTo>
                    <a:pt x="152" y="2505"/>
                    <a:pt x="122" y="2688"/>
                    <a:pt x="122" y="2840"/>
                  </a:cubicBezTo>
                  <a:lnTo>
                    <a:pt x="0" y="5332"/>
                  </a:lnTo>
                  <a:cubicBezTo>
                    <a:pt x="0" y="5393"/>
                    <a:pt x="30" y="5454"/>
                    <a:pt x="91" y="5454"/>
                  </a:cubicBezTo>
                  <a:cubicBezTo>
                    <a:pt x="152" y="5454"/>
                    <a:pt x="182" y="5393"/>
                    <a:pt x="182" y="5363"/>
                  </a:cubicBezTo>
                  <a:lnTo>
                    <a:pt x="304" y="2870"/>
                  </a:lnTo>
                  <a:cubicBezTo>
                    <a:pt x="334" y="2688"/>
                    <a:pt x="334" y="2536"/>
                    <a:pt x="395" y="2384"/>
                  </a:cubicBezTo>
                  <a:cubicBezTo>
                    <a:pt x="426" y="2232"/>
                    <a:pt x="517" y="2110"/>
                    <a:pt x="578" y="1958"/>
                  </a:cubicBezTo>
                  <a:lnTo>
                    <a:pt x="1003" y="1320"/>
                  </a:lnTo>
                  <a:cubicBezTo>
                    <a:pt x="1246" y="894"/>
                    <a:pt x="1550" y="378"/>
                    <a:pt x="2037" y="195"/>
                  </a:cubicBezTo>
                  <a:cubicBezTo>
                    <a:pt x="2097" y="165"/>
                    <a:pt x="2097" y="104"/>
                    <a:pt x="2097" y="43"/>
                  </a:cubicBezTo>
                  <a:cubicBezTo>
                    <a:pt x="2076" y="22"/>
                    <a:pt x="2039" y="0"/>
                    <a:pt x="2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29"/>
            <p:cNvSpPr/>
            <p:nvPr/>
          </p:nvSpPr>
          <p:spPr>
            <a:xfrm>
              <a:off x="9517925" y="3409150"/>
              <a:ext cx="23575" cy="143650"/>
            </a:xfrm>
            <a:custGeom>
              <a:rect b="b" l="l" r="r" t="t"/>
              <a:pathLst>
                <a:path extrusionOk="0" h="5746" w="943">
                  <a:moveTo>
                    <a:pt x="578" y="1"/>
                  </a:moveTo>
                  <a:cubicBezTo>
                    <a:pt x="517" y="1"/>
                    <a:pt x="456" y="31"/>
                    <a:pt x="456" y="61"/>
                  </a:cubicBezTo>
                  <a:cubicBezTo>
                    <a:pt x="0" y="1885"/>
                    <a:pt x="395" y="3891"/>
                    <a:pt x="760" y="5685"/>
                  </a:cubicBezTo>
                  <a:cubicBezTo>
                    <a:pt x="760" y="5715"/>
                    <a:pt x="791" y="5745"/>
                    <a:pt x="851" y="5745"/>
                  </a:cubicBezTo>
                  <a:cubicBezTo>
                    <a:pt x="912" y="5745"/>
                    <a:pt x="943" y="5685"/>
                    <a:pt x="943" y="5624"/>
                  </a:cubicBezTo>
                  <a:cubicBezTo>
                    <a:pt x="578" y="3861"/>
                    <a:pt x="183" y="1885"/>
                    <a:pt x="639" y="122"/>
                  </a:cubicBezTo>
                  <a:cubicBezTo>
                    <a:pt x="639" y="61"/>
                    <a:pt x="608" y="31"/>
                    <a:pt x="578" y="1"/>
                  </a:cubicBezTo>
                  <a:close/>
                </a:path>
              </a:pathLst>
            </a:custGeom>
            <a:solidFill>
              <a:srgbClr val="72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9"/>
            <p:cNvSpPr/>
            <p:nvPr/>
          </p:nvSpPr>
          <p:spPr>
            <a:xfrm>
              <a:off x="9427500" y="3258875"/>
              <a:ext cx="56250" cy="136625"/>
            </a:xfrm>
            <a:custGeom>
              <a:rect b="b" l="l" r="r" t="t"/>
              <a:pathLst>
                <a:path extrusionOk="0" h="5465" w="2250">
                  <a:moveTo>
                    <a:pt x="2132" y="1"/>
                  </a:moveTo>
                  <a:cubicBezTo>
                    <a:pt x="2105" y="1"/>
                    <a:pt x="2082" y="9"/>
                    <a:pt x="2067" y="24"/>
                  </a:cubicBezTo>
                  <a:cubicBezTo>
                    <a:pt x="730" y="1300"/>
                    <a:pt x="0" y="3306"/>
                    <a:pt x="91" y="5373"/>
                  </a:cubicBezTo>
                  <a:cubicBezTo>
                    <a:pt x="122" y="5434"/>
                    <a:pt x="152" y="5465"/>
                    <a:pt x="213" y="5465"/>
                  </a:cubicBezTo>
                  <a:cubicBezTo>
                    <a:pt x="274" y="5465"/>
                    <a:pt x="304" y="5404"/>
                    <a:pt x="304" y="5343"/>
                  </a:cubicBezTo>
                  <a:cubicBezTo>
                    <a:pt x="183" y="3337"/>
                    <a:pt x="912" y="1392"/>
                    <a:pt x="2219" y="176"/>
                  </a:cubicBezTo>
                  <a:cubicBezTo>
                    <a:pt x="2250" y="145"/>
                    <a:pt x="2250" y="85"/>
                    <a:pt x="2219" y="24"/>
                  </a:cubicBezTo>
                  <a:cubicBezTo>
                    <a:pt x="2189" y="9"/>
                    <a:pt x="2158" y="1"/>
                    <a:pt x="2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29"/>
            <p:cNvSpPr/>
            <p:nvPr/>
          </p:nvSpPr>
          <p:spPr>
            <a:xfrm>
              <a:off x="9611400" y="3059300"/>
              <a:ext cx="116275" cy="78600"/>
            </a:xfrm>
            <a:custGeom>
              <a:rect b="b" l="l" r="r" t="t"/>
              <a:pathLst>
                <a:path extrusionOk="0" h="3144" w="4651">
                  <a:moveTo>
                    <a:pt x="4577" y="1"/>
                  </a:moveTo>
                  <a:cubicBezTo>
                    <a:pt x="4562" y="1"/>
                    <a:pt x="4545" y="5"/>
                    <a:pt x="4529" y="13"/>
                  </a:cubicBezTo>
                  <a:cubicBezTo>
                    <a:pt x="3739" y="225"/>
                    <a:pt x="2888" y="408"/>
                    <a:pt x="2188" y="894"/>
                  </a:cubicBezTo>
                  <a:cubicBezTo>
                    <a:pt x="1793" y="1168"/>
                    <a:pt x="1459" y="1533"/>
                    <a:pt x="1125" y="1867"/>
                  </a:cubicBezTo>
                  <a:lnTo>
                    <a:pt x="61" y="2961"/>
                  </a:lnTo>
                  <a:cubicBezTo>
                    <a:pt x="0" y="2991"/>
                    <a:pt x="0" y="3052"/>
                    <a:pt x="61" y="3113"/>
                  </a:cubicBezTo>
                  <a:cubicBezTo>
                    <a:pt x="61" y="3113"/>
                    <a:pt x="91" y="3143"/>
                    <a:pt x="122" y="3143"/>
                  </a:cubicBezTo>
                  <a:cubicBezTo>
                    <a:pt x="152" y="3143"/>
                    <a:pt x="182" y="3113"/>
                    <a:pt x="182" y="3113"/>
                  </a:cubicBezTo>
                  <a:lnTo>
                    <a:pt x="1246" y="2019"/>
                  </a:lnTo>
                  <a:cubicBezTo>
                    <a:pt x="1581" y="1684"/>
                    <a:pt x="1915" y="1320"/>
                    <a:pt x="2280" y="1077"/>
                  </a:cubicBezTo>
                  <a:cubicBezTo>
                    <a:pt x="2979" y="590"/>
                    <a:pt x="3799" y="408"/>
                    <a:pt x="4590" y="195"/>
                  </a:cubicBezTo>
                  <a:cubicBezTo>
                    <a:pt x="4620" y="195"/>
                    <a:pt x="4651" y="134"/>
                    <a:pt x="4651" y="74"/>
                  </a:cubicBezTo>
                  <a:cubicBezTo>
                    <a:pt x="4651" y="29"/>
                    <a:pt x="4618" y="1"/>
                    <a:pt x="45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29"/>
            <p:cNvSpPr/>
            <p:nvPr/>
          </p:nvSpPr>
          <p:spPr>
            <a:xfrm>
              <a:off x="9611400" y="3160300"/>
              <a:ext cx="172500" cy="20925"/>
            </a:xfrm>
            <a:custGeom>
              <a:rect b="b" l="l" r="r" t="t"/>
              <a:pathLst>
                <a:path extrusionOk="0" h="837" w="6900">
                  <a:moveTo>
                    <a:pt x="3741" y="0"/>
                  </a:moveTo>
                  <a:cubicBezTo>
                    <a:pt x="2478" y="0"/>
                    <a:pt x="1214" y="152"/>
                    <a:pt x="61" y="654"/>
                  </a:cubicBezTo>
                  <a:cubicBezTo>
                    <a:pt x="30" y="684"/>
                    <a:pt x="0" y="745"/>
                    <a:pt x="30" y="775"/>
                  </a:cubicBezTo>
                  <a:cubicBezTo>
                    <a:pt x="30" y="806"/>
                    <a:pt x="61" y="836"/>
                    <a:pt x="122" y="836"/>
                  </a:cubicBezTo>
                  <a:lnTo>
                    <a:pt x="152" y="836"/>
                  </a:lnTo>
                  <a:cubicBezTo>
                    <a:pt x="1278" y="348"/>
                    <a:pt x="2526" y="205"/>
                    <a:pt x="3781" y="205"/>
                  </a:cubicBezTo>
                  <a:cubicBezTo>
                    <a:pt x="4795" y="205"/>
                    <a:pt x="5814" y="299"/>
                    <a:pt x="6778" y="380"/>
                  </a:cubicBezTo>
                  <a:cubicBezTo>
                    <a:pt x="6790" y="386"/>
                    <a:pt x="6800" y="388"/>
                    <a:pt x="6810" y="388"/>
                  </a:cubicBezTo>
                  <a:cubicBezTo>
                    <a:pt x="6850" y="388"/>
                    <a:pt x="6869" y="344"/>
                    <a:pt x="6869" y="319"/>
                  </a:cubicBezTo>
                  <a:cubicBezTo>
                    <a:pt x="6900" y="259"/>
                    <a:pt x="6839" y="198"/>
                    <a:pt x="6778" y="198"/>
                  </a:cubicBezTo>
                  <a:cubicBezTo>
                    <a:pt x="5807" y="102"/>
                    <a:pt x="4774" y="0"/>
                    <a:pt x="37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9"/>
            <p:cNvSpPr/>
            <p:nvPr/>
          </p:nvSpPr>
          <p:spPr>
            <a:xfrm>
              <a:off x="8874300" y="3255800"/>
              <a:ext cx="829825" cy="756725"/>
            </a:xfrm>
            <a:custGeom>
              <a:rect b="b" l="l" r="r" t="t"/>
              <a:pathLst>
                <a:path extrusionOk="0" h="30269" w="33193">
                  <a:moveTo>
                    <a:pt x="9836" y="3716"/>
                  </a:moveTo>
                  <a:cubicBezTo>
                    <a:pt x="9804" y="3728"/>
                    <a:pt x="9775" y="3746"/>
                    <a:pt x="9757" y="3764"/>
                  </a:cubicBezTo>
                  <a:lnTo>
                    <a:pt x="9836" y="3716"/>
                  </a:lnTo>
                  <a:close/>
                  <a:moveTo>
                    <a:pt x="8687" y="3409"/>
                  </a:moveTo>
                  <a:cubicBezTo>
                    <a:pt x="9110" y="3409"/>
                    <a:pt x="9532" y="3492"/>
                    <a:pt x="9909" y="3673"/>
                  </a:cubicBezTo>
                  <a:lnTo>
                    <a:pt x="9836" y="3716"/>
                  </a:lnTo>
                  <a:lnTo>
                    <a:pt x="9836" y="3716"/>
                  </a:lnTo>
                  <a:cubicBezTo>
                    <a:pt x="9859" y="3708"/>
                    <a:pt x="9884" y="3703"/>
                    <a:pt x="9909" y="3703"/>
                  </a:cubicBezTo>
                  <a:cubicBezTo>
                    <a:pt x="9996" y="3667"/>
                    <a:pt x="10080" y="3651"/>
                    <a:pt x="10159" y="3651"/>
                  </a:cubicBezTo>
                  <a:cubicBezTo>
                    <a:pt x="10745" y="3651"/>
                    <a:pt x="11076" y="4548"/>
                    <a:pt x="10487" y="4949"/>
                  </a:cubicBezTo>
                  <a:cubicBezTo>
                    <a:pt x="10335" y="5071"/>
                    <a:pt x="10152" y="5192"/>
                    <a:pt x="10000" y="5314"/>
                  </a:cubicBezTo>
                  <a:cubicBezTo>
                    <a:pt x="9757" y="5466"/>
                    <a:pt x="9514" y="5648"/>
                    <a:pt x="9210" y="5679"/>
                  </a:cubicBezTo>
                  <a:cubicBezTo>
                    <a:pt x="9109" y="5701"/>
                    <a:pt x="9008" y="5707"/>
                    <a:pt x="8907" y="5707"/>
                  </a:cubicBezTo>
                  <a:cubicBezTo>
                    <a:pt x="8796" y="5707"/>
                    <a:pt x="8686" y="5700"/>
                    <a:pt x="8575" y="5700"/>
                  </a:cubicBezTo>
                  <a:cubicBezTo>
                    <a:pt x="8513" y="5700"/>
                    <a:pt x="8451" y="5702"/>
                    <a:pt x="8389" y="5709"/>
                  </a:cubicBezTo>
                  <a:cubicBezTo>
                    <a:pt x="7964" y="5709"/>
                    <a:pt x="7599" y="5892"/>
                    <a:pt x="7204" y="6044"/>
                  </a:cubicBezTo>
                  <a:cubicBezTo>
                    <a:pt x="6946" y="6129"/>
                    <a:pt x="6658" y="6215"/>
                    <a:pt x="6382" y="6215"/>
                  </a:cubicBezTo>
                  <a:cubicBezTo>
                    <a:pt x="6268" y="6215"/>
                    <a:pt x="6156" y="6201"/>
                    <a:pt x="6049" y="6165"/>
                  </a:cubicBezTo>
                  <a:cubicBezTo>
                    <a:pt x="5654" y="6044"/>
                    <a:pt x="5319" y="5618"/>
                    <a:pt x="5471" y="5253"/>
                  </a:cubicBezTo>
                  <a:cubicBezTo>
                    <a:pt x="5502" y="5101"/>
                    <a:pt x="5593" y="4980"/>
                    <a:pt x="5715" y="4858"/>
                  </a:cubicBezTo>
                  <a:cubicBezTo>
                    <a:pt x="6231" y="4311"/>
                    <a:pt x="6900" y="3825"/>
                    <a:pt x="7629" y="3581"/>
                  </a:cubicBezTo>
                  <a:cubicBezTo>
                    <a:pt x="7965" y="3470"/>
                    <a:pt x="8327" y="3409"/>
                    <a:pt x="8687" y="3409"/>
                  </a:cubicBezTo>
                  <a:close/>
                  <a:moveTo>
                    <a:pt x="26527" y="8709"/>
                  </a:moveTo>
                  <a:cubicBezTo>
                    <a:pt x="26670" y="8709"/>
                    <a:pt x="26821" y="8744"/>
                    <a:pt x="26961" y="8779"/>
                  </a:cubicBezTo>
                  <a:cubicBezTo>
                    <a:pt x="27478" y="8901"/>
                    <a:pt x="27995" y="9022"/>
                    <a:pt x="28420" y="9357"/>
                  </a:cubicBezTo>
                  <a:cubicBezTo>
                    <a:pt x="28724" y="9600"/>
                    <a:pt x="28937" y="9934"/>
                    <a:pt x="29150" y="10268"/>
                  </a:cubicBezTo>
                  <a:cubicBezTo>
                    <a:pt x="29545" y="10937"/>
                    <a:pt x="29970" y="11606"/>
                    <a:pt x="30214" y="12335"/>
                  </a:cubicBezTo>
                  <a:cubicBezTo>
                    <a:pt x="30426" y="12943"/>
                    <a:pt x="30517" y="13642"/>
                    <a:pt x="30244" y="14220"/>
                  </a:cubicBezTo>
                  <a:cubicBezTo>
                    <a:pt x="30031" y="14693"/>
                    <a:pt x="29523" y="15038"/>
                    <a:pt x="29036" y="15038"/>
                  </a:cubicBezTo>
                  <a:cubicBezTo>
                    <a:pt x="28897" y="15038"/>
                    <a:pt x="28761" y="15010"/>
                    <a:pt x="28633" y="14949"/>
                  </a:cubicBezTo>
                  <a:cubicBezTo>
                    <a:pt x="28116" y="14737"/>
                    <a:pt x="27873" y="14098"/>
                    <a:pt x="27721" y="13582"/>
                  </a:cubicBezTo>
                  <a:cubicBezTo>
                    <a:pt x="27235" y="12153"/>
                    <a:pt x="26688" y="10724"/>
                    <a:pt x="26080" y="9357"/>
                  </a:cubicBezTo>
                  <a:cubicBezTo>
                    <a:pt x="26080" y="9357"/>
                    <a:pt x="26019" y="8901"/>
                    <a:pt x="26232" y="8779"/>
                  </a:cubicBezTo>
                  <a:cubicBezTo>
                    <a:pt x="26322" y="8728"/>
                    <a:pt x="26422" y="8709"/>
                    <a:pt x="26527" y="8709"/>
                  </a:cubicBezTo>
                  <a:close/>
                  <a:moveTo>
                    <a:pt x="14031" y="21483"/>
                  </a:moveTo>
                  <a:cubicBezTo>
                    <a:pt x="14045" y="21483"/>
                    <a:pt x="14059" y="21483"/>
                    <a:pt x="14073" y="21484"/>
                  </a:cubicBezTo>
                  <a:cubicBezTo>
                    <a:pt x="14408" y="21545"/>
                    <a:pt x="14560" y="21940"/>
                    <a:pt x="14651" y="22275"/>
                  </a:cubicBezTo>
                  <a:cubicBezTo>
                    <a:pt x="14772" y="22761"/>
                    <a:pt x="14894" y="23217"/>
                    <a:pt x="15016" y="23703"/>
                  </a:cubicBezTo>
                  <a:cubicBezTo>
                    <a:pt x="15137" y="24220"/>
                    <a:pt x="15289" y="24767"/>
                    <a:pt x="15168" y="25314"/>
                  </a:cubicBezTo>
                  <a:cubicBezTo>
                    <a:pt x="15117" y="25595"/>
                    <a:pt x="14894" y="25897"/>
                    <a:pt x="14627" y="25897"/>
                  </a:cubicBezTo>
                  <a:cubicBezTo>
                    <a:pt x="14575" y="25897"/>
                    <a:pt x="14522" y="25886"/>
                    <a:pt x="14469" y="25861"/>
                  </a:cubicBezTo>
                  <a:cubicBezTo>
                    <a:pt x="14317" y="25801"/>
                    <a:pt x="14256" y="25618"/>
                    <a:pt x="14165" y="25466"/>
                  </a:cubicBezTo>
                  <a:cubicBezTo>
                    <a:pt x="13800" y="24554"/>
                    <a:pt x="13526" y="23582"/>
                    <a:pt x="13374" y="22579"/>
                  </a:cubicBezTo>
                  <a:lnTo>
                    <a:pt x="13222" y="22579"/>
                  </a:lnTo>
                  <a:cubicBezTo>
                    <a:pt x="13162" y="22457"/>
                    <a:pt x="13222" y="22336"/>
                    <a:pt x="13283" y="22214"/>
                  </a:cubicBezTo>
                  <a:cubicBezTo>
                    <a:pt x="13430" y="21862"/>
                    <a:pt x="13661" y="21483"/>
                    <a:pt x="14031" y="21483"/>
                  </a:cubicBezTo>
                  <a:close/>
                  <a:moveTo>
                    <a:pt x="12262" y="0"/>
                  </a:moveTo>
                  <a:cubicBezTo>
                    <a:pt x="6935" y="0"/>
                    <a:pt x="2760" y="3874"/>
                    <a:pt x="1459" y="7168"/>
                  </a:cubicBezTo>
                  <a:cubicBezTo>
                    <a:pt x="0" y="10755"/>
                    <a:pt x="578" y="11241"/>
                    <a:pt x="578" y="11241"/>
                  </a:cubicBezTo>
                  <a:cubicBezTo>
                    <a:pt x="578" y="11241"/>
                    <a:pt x="4709" y="8431"/>
                    <a:pt x="6675" y="8431"/>
                  </a:cubicBezTo>
                  <a:cubicBezTo>
                    <a:pt x="6754" y="8431"/>
                    <a:pt x="6829" y="8435"/>
                    <a:pt x="6900" y="8445"/>
                  </a:cubicBezTo>
                  <a:cubicBezTo>
                    <a:pt x="8724" y="8688"/>
                    <a:pt x="2158" y="12275"/>
                    <a:pt x="1368" y="13308"/>
                  </a:cubicBezTo>
                  <a:cubicBezTo>
                    <a:pt x="1368" y="13308"/>
                    <a:pt x="1520" y="18445"/>
                    <a:pt x="2645" y="19630"/>
                  </a:cubicBezTo>
                  <a:cubicBezTo>
                    <a:pt x="2735" y="19729"/>
                    <a:pt x="2849" y="19773"/>
                    <a:pt x="2981" y="19773"/>
                  </a:cubicBezTo>
                  <a:cubicBezTo>
                    <a:pt x="4369" y="19773"/>
                    <a:pt x="7827" y="14814"/>
                    <a:pt x="9049" y="14814"/>
                  </a:cubicBezTo>
                  <a:cubicBezTo>
                    <a:pt x="9149" y="14814"/>
                    <a:pt x="9234" y="14847"/>
                    <a:pt x="9301" y="14919"/>
                  </a:cubicBezTo>
                  <a:cubicBezTo>
                    <a:pt x="10244" y="15952"/>
                    <a:pt x="5137" y="21880"/>
                    <a:pt x="4894" y="23065"/>
                  </a:cubicBezTo>
                  <a:cubicBezTo>
                    <a:pt x="4651" y="24281"/>
                    <a:pt x="5775" y="24524"/>
                    <a:pt x="7356" y="27138"/>
                  </a:cubicBezTo>
                  <a:cubicBezTo>
                    <a:pt x="8967" y="29782"/>
                    <a:pt x="9119" y="30269"/>
                    <a:pt x="9119" y="30269"/>
                  </a:cubicBezTo>
                  <a:cubicBezTo>
                    <a:pt x="9119" y="30269"/>
                    <a:pt x="12158" y="28020"/>
                    <a:pt x="15137" y="27716"/>
                  </a:cubicBezTo>
                  <a:cubicBezTo>
                    <a:pt x="18086" y="27381"/>
                    <a:pt x="18633" y="25557"/>
                    <a:pt x="18633" y="25557"/>
                  </a:cubicBezTo>
                  <a:lnTo>
                    <a:pt x="16809" y="18597"/>
                  </a:lnTo>
                  <a:lnTo>
                    <a:pt x="20396" y="24828"/>
                  </a:lnTo>
                  <a:cubicBezTo>
                    <a:pt x="20396" y="24828"/>
                    <a:pt x="24955" y="24190"/>
                    <a:pt x="25198" y="21545"/>
                  </a:cubicBezTo>
                  <a:cubicBezTo>
                    <a:pt x="25441" y="18901"/>
                    <a:pt x="24560" y="14586"/>
                    <a:pt x="24560" y="14585"/>
                  </a:cubicBezTo>
                  <a:lnTo>
                    <a:pt x="24560" y="14585"/>
                  </a:lnTo>
                  <a:lnTo>
                    <a:pt x="27052" y="20755"/>
                  </a:lnTo>
                  <a:cubicBezTo>
                    <a:pt x="27052" y="20755"/>
                    <a:pt x="33192" y="19083"/>
                    <a:pt x="32797" y="13794"/>
                  </a:cubicBezTo>
                  <a:cubicBezTo>
                    <a:pt x="32402" y="8506"/>
                    <a:pt x="31521" y="5648"/>
                    <a:pt x="26961" y="4585"/>
                  </a:cubicBezTo>
                  <a:cubicBezTo>
                    <a:pt x="26060" y="4380"/>
                    <a:pt x="25256" y="4298"/>
                    <a:pt x="24546" y="4298"/>
                  </a:cubicBezTo>
                  <a:cubicBezTo>
                    <a:pt x="21665" y="4298"/>
                    <a:pt x="20335" y="5648"/>
                    <a:pt x="20335" y="5648"/>
                  </a:cubicBezTo>
                  <a:cubicBezTo>
                    <a:pt x="20335" y="5648"/>
                    <a:pt x="19940" y="998"/>
                    <a:pt x="13861" y="116"/>
                  </a:cubicBezTo>
                  <a:cubicBezTo>
                    <a:pt x="13318" y="38"/>
                    <a:pt x="12784" y="0"/>
                    <a:pt x="12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29"/>
            <p:cNvSpPr/>
            <p:nvPr/>
          </p:nvSpPr>
          <p:spPr>
            <a:xfrm>
              <a:off x="9096950" y="3425875"/>
              <a:ext cx="265225" cy="518275"/>
            </a:xfrm>
            <a:custGeom>
              <a:rect b="b" l="l" r="r" t="t"/>
              <a:pathLst>
                <a:path extrusionOk="0" fill="none" h="20731" w="10609">
                  <a:moveTo>
                    <a:pt x="426" y="20730"/>
                  </a:moveTo>
                  <a:cubicBezTo>
                    <a:pt x="0" y="18572"/>
                    <a:pt x="882" y="16384"/>
                    <a:pt x="1733" y="14347"/>
                  </a:cubicBezTo>
                  <a:cubicBezTo>
                    <a:pt x="1945" y="13922"/>
                    <a:pt x="2128" y="13466"/>
                    <a:pt x="2432" y="13101"/>
                  </a:cubicBezTo>
                  <a:cubicBezTo>
                    <a:pt x="2675" y="12888"/>
                    <a:pt x="2918" y="12706"/>
                    <a:pt x="3161" y="12493"/>
                  </a:cubicBezTo>
                  <a:cubicBezTo>
                    <a:pt x="3526" y="12159"/>
                    <a:pt x="3769" y="11703"/>
                    <a:pt x="4043" y="11277"/>
                  </a:cubicBezTo>
                  <a:cubicBezTo>
                    <a:pt x="5563" y="8694"/>
                    <a:pt x="6961" y="5988"/>
                    <a:pt x="8389" y="3314"/>
                  </a:cubicBezTo>
                  <a:cubicBezTo>
                    <a:pt x="9028" y="2158"/>
                    <a:pt x="9696" y="973"/>
                    <a:pt x="10608" y="0"/>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29"/>
            <p:cNvSpPr/>
            <p:nvPr/>
          </p:nvSpPr>
          <p:spPr>
            <a:xfrm>
              <a:off x="9333275" y="3461575"/>
              <a:ext cx="120850" cy="329825"/>
            </a:xfrm>
            <a:custGeom>
              <a:rect b="b" l="l" r="r" t="t"/>
              <a:pathLst>
                <a:path extrusionOk="0" fill="none" h="13193" w="4834">
                  <a:moveTo>
                    <a:pt x="0" y="1"/>
                  </a:moveTo>
                  <a:cubicBezTo>
                    <a:pt x="487" y="244"/>
                    <a:pt x="851" y="700"/>
                    <a:pt x="1155" y="1156"/>
                  </a:cubicBezTo>
                  <a:cubicBezTo>
                    <a:pt x="2918" y="3952"/>
                    <a:pt x="3465" y="7296"/>
                    <a:pt x="4012" y="10518"/>
                  </a:cubicBezTo>
                  <a:cubicBezTo>
                    <a:pt x="4195" y="11460"/>
                    <a:pt x="4347" y="12372"/>
                    <a:pt x="4833" y="13193"/>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9"/>
            <p:cNvSpPr/>
            <p:nvPr/>
          </p:nvSpPr>
          <p:spPr>
            <a:xfrm>
              <a:off x="9281600" y="3558100"/>
              <a:ext cx="129950" cy="269025"/>
            </a:xfrm>
            <a:custGeom>
              <a:rect b="b" l="l" r="r" t="t"/>
              <a:pathLst>
                <a:path extrusionOk="0" fill="none" h="10761" w="5198">
                  <a:moveTo>
                    <a:pt x="0" y="0"/>
                  </a:moveTo>
                  <a:cubicBezTo>
                    <a:pt x="1277" y="942"/>
                    <a:pt x="1915" y="2523"/>
                    <a:pt x="2462" y="4012"/>
                  </a:cubicBezTo>
                  <a:cubicBezTo>
                    <a:pt x="3070" y="5684"/>
                    <a:pt x="3709" y="7356"/>
                    <a:pt x="4316" y="9028"/>
                  </a:cubicBezTo>
                  <a:cubicBezTo>
                    <a:pt x="4560" y="9636"/>
                    <a:pt x="4803" y="10274"/>
                    <a:pt x="5198" y="10760"/>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29"/>
            <p:cNvSpPr/>
            <p:nvPr/>
          </p:nvSpPr>
          <p:spPr>
            <a:xfrm>
              <a:off x="9220050" y="3671325"/>
              <a:ext cx="74475" cy="227225"/>
            </a:xfrm>
            <a:custGeom>
              <a:rect b="b" l="l" r="r" t="t"/>
              <a:pathLst>
                <a:path extrusionOk="0" fill="none" h="9089" w="2979">
                  <a:moveTo>
                    <a:pt x="0" y="0"/>
                  </a:moveTo>
                  <a:cubicBezTo>
                    <a:pt x="639" y="730"/>
                    <a:pt x="1094" y="1642"/>
                    <a:pt x="1246" y="2614"/>
                  </a:cubicBezTo>
                  <a:cubicBezTo>
                    <a:pt x="1368" y="3222"/>
                    <a:pt x="1368" y="3830"/>
                    <a:pt x="1459" y="4438"/>
                  </a:cubicBezTo>
                  <a:cubicBezTo>
                    <a:pt x="1550" y="4985"/>
                    <a:pt x="1733" y="5532"/>
                    <a:pt x="1946" y="6049"/>
                  </a:cubicBezTo>
                  <a:cubicBezTo>
                    <a:pt x="2280" y="7082"/>
                    <a:pt x="2645" y="8085"/>
                    <a:pt x="2979" y="9088"/>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29"/>
            <p:cNvSpPr/>
            <p:nvPr/>
          </p:nvSpPr>
          <p:spPr>
            <a:xfrm>
              <a:off x="9131125" y="3817975"/>
              <a:ext cx="39550" cy="127675"/>
            </a:xfrm>
            <a:custGeom>
              <a:rect b="b" l="l" r="r" t="t"/>
              <a:pathLst>
                <a:path extrusionOk="0" fill="none" h="5107" w="1582">
                  <a:moveTo>
                    <a:pt x="1" y="1"/>
                  </a:moveTo>
                  <a:cubicBezTo>
                    <a:pt x="487" y="1034"/>
                    <a:pt x="761" y="2128"/>
                    <a:pt x="852" y="3253"/>
                  </a:cubicBezTo>
                  <a:cubicBezTo>
                    <a:pt x="852" y="3618"/>
                    <a:pt x="852" y="3982"/>
                    <a:pt x="974" y="4317"/>
                  </a:cubicBezTo>
                  <a:cubicBezTo>
                    <a:pt x="1065" y="4651"/>
                    <a:pt x="1278" y="4985"/>
                    <a:pt x="1581" y="5107"/>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9"/>
            <p:cNvSpPr/>
            <p:nvPr/>
          </p:nvSpPr>
          <p:spPr>
            <a:xfrm>
              <a:off x="9009550" y="3746550"/>
              <a:ext cx="149725" cy="103375"/>
            </a:xfrm>
            <a:custGeom>
              <a:rect b="b" l="l" r="r" t="t"/>
              <a:pathLst>
                <a:path extrusionOk="0" fill="none" h="4135" w="5989">
                  <a:moveTo>
                    <a:pt x="5989" y="183"/>
                  </a:moveTo>
                  <a:cubicBezTo>
                    <a:pt x="4773" y="0"/>
                    <a:pt x="3587" y="730"/>
                    <a:pt x="2706" y="1611"/>
                  </a:cubicBezTo>
                  <a:cubicBezTo>
                    <a:pt x="1824" y="2462"/>
                    <a:pt x="1064" y="3496"/>
                    <a:pt x="1" y="4134"/>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29"/>
            <p:cNvSpPr/>
            <p:nvPr/>
          </p:nvSpPr>
          <p:spPr>
            <a:xfrm>
              <a:off x="9084775" y="3607475"/>
              <a:ext cx="171775" cy="119350"/>
            </a:xfrm>
            <a:custGeom>
              <a:rect b="b" l="l" r="r" t="t"/>
              <a:pathLst>
                <a:path extrusionOk="0" fill="none" h="4774" w="6871">
                  <a:moveTo>
                    <a:pt x="6870" y="1"/>
                  </a:moveTo>
                  <a:cubicBezTo>
                    <a:pt x="5898" y="31"/>
                    <a:pt x="5016" y="578"/>
                    <a:pt x="4195" y="1126"/>
                  </a:cubicBezTo>
                  <a:cubicBezTo>
                    <a:pt x="3679" y="1490"/>
                    <a:pt x="3162" y="1855"/>
                    <a:pt x="2676" y="2220"/>
                  </a:cubicBezTo>
                  <a:cubicBezTo>
                    <a:pt x="2372" y="2433"/>
                    <a:pt x="2098" y="2645"/>
                    <a:pt x="1855" y="2919"/>
                  </a:cubicBezTo>
                  <a:cubicBezTo>
                    <a:pt x="1217" y="3527"/>
                    <a:pt x="821" y="4439"/>
                    <a:pt x="1" y="4773"/>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29"/>
            <p:cNvSpPr/>
            <p:nvPr/>
          </p:nvSpPr>
          <p:spPr>
            <a:xfrm>
              <a:off x="8944950" y="3498050"/>
              <a:ext cx="364025" cy="218875"/>
            </a:xfrm>
            <a:custGeom>
              <a:rect b="b" l="l" r="r" t="t"/>
              <a:pathLst>
                <a:path extrusionOk="0" fill="none" h="8755" w="14561">
                  <a:moveTo>
                    <a:pt x="14561" y="518"/>
                  </a:moveTo>
                  <a:cubicBezTo>
                    <a:pt x="12342" y="1"/>
                    <a:pt x="9971" y="609"/>
                    <a:pt x="7934" y="1673"/>
                  </a:cubicBezTo>
                  <a:cubicBezTo>
                    <a:pt x="5928" y="2767"/>
                    <a:pt x="4196" y="4287"/>
                    <a:pt x="2493" y="5807"/>
                  </a:cubicBezTo>
                  <a:cubicBezTo>
                    <a:pt x="1521" y="6688"/>
                    <a:pt x="518" y="7569"/>
                    <a:pt x="1" y="8755"/>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9"/>
            <p:cNvSpPr/>
            <p:nvPr/>
          </p:nvSpPr>
          <p:spPr>
            <a:xfrm>
              <a:off x="8945725" y="3419025"/>
              <a:ext cx="410375" cy="177850"/>
            </a:xfrm>
            <a:custGeom>
              <a:rect b="b" l="l" r="r" t="t"/>
              <a:pathLst>
                <a:path extrusionOk="0" fill="none" h="7114" w="16415">
                  <a:moveTo>
                    <a:pt x="0" y="7113"/>
                  </a:moveTo>
                  <a:cubicBezTo>
                    <a:pt x="4073" y="3800"/>
                    <a:pt x="8906" y="1429"/>
                    <a:pt x="14013" y="305"/>
                  </a:cubicBezTo>
                  <a:cubicBezTo>
                    <a:pt x="14833" y="122"/>
                    <a:pt x="15715" y="1"/>
                    <a:pt x="16414" y="396"/>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29"/>
            <p:cNvSpPr/>
            <p:nvPr/>
          </p:nvSpPr>
          <p:spPr>
            <a:xfrm>
              <a:off x="9392550" y="3422825"/>
              <a:ext cx="126150" cy="117825"/>
            </a:xfrm>
            <a:custGeom>
              <a:rect b="b" l="l" r="r" t="t"/>
              <a:pathLst>
                <a:path extrusionOk="0" fill="none" h="4713" w="5046">
                  <a:moveTo>
                    <a:pt x="0" y="1"/>
                  </a:moveTo>
                  <a:cubicBezTo>
                    <a:pt x="699" y="1"/>
                    <a:pt x="1337" y="366"/>
                    <a:pt x="1945" y="761"/>
                  </a:cubicBezTo>
                  <a:cubicBezTo>
                    <a:pt x="2219" y="913"/>
                    <a:pt x="2492" y="1095"/>
                    <a:pt x="2766" y="1247"/>
                  </a:cubicBezTo>
                  <a:cubicBezTo>
                    <a:pt x="2948" y="1369"/>
                    <a:pt x="3131" y="1490"/>
                    <a:pt x="3252" y="1612"/>
                  </a:cubicBezTo>
                  <a:cubicBezTo>
                    <a:pt x="3404" y="1764"/>
                    <a:pt x="3496" y="1946"/>
                    <a:pt x="3617" y="2129"/>
                  </a:cubicBezTo>
                  <a:cubicBezTo>
                    <a:pt x="4073" y="2980"/>
                    <a:pt x="4559" y="3861"/>
                    <a:pt x="5046" y="4712"/>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29"/>
            <p:cNvSpPr/>
            <p:nvPr/>
          </p:nvSpPr>
          <p:spPr>
            <a:xfrm>
              <a:off x="9541475" y="3593800"/>
              <a:ext cx="61575" cy="149725"/>
            </a:xfrm>
            <a:custGeom>
              <a:rect b="b" l="l" r="r" t="t"/>
              <a:pathLst>
                <a:path extrusionOk="0" fill="none" h="5989" w="2463">
                  <a:moveTo>
                    <a:pt x="1" y="1"/>
                  </a:moveTo>
                  <a:cubicBezTo>
                    <a:pt x="1429" y="1642"/>
                    <a:pt x="1976" y="3861"/>
                    <a:pt x="2463" y="5989"/>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9"/>
            <p:cNvSpPr/>
            <p:nvPr/>
          </p:nvSpPr>
          <p:spPr>
            <a:xfrm>
              <a:off x="9526275" y="3412200"/>
              <a:ext cx="127700" cy="117800"/>
            </a:xfrm>
            <a:custGeom>
              <a:rect b="b" l="l" r="r" t="t"/>
              <a:pathLst>
                <a:path extrusionOk="0" fill="none" h="4712" w="5108">
                  <a:moveTo>
                    <a:pt x="1" y="0"/>
                  </a:moveTo>
                  <a:cubicBezTo>
                    <a:pt x="2280" y="730"/>
                    <a:pt x="4195" y="2523"/>
                    <a:pt x="5107" y="4712"/>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29"/>
            <p:cNvSpPr/>
            <p:nvPr/>
          </p:nvSpPr>
          <p:spPr>
            <a:xfrm>
              <a:off x="9122775" y="3302000"/>
              <a:ext cx="174050" cy="35750"/>
            </a:xfrm>
            <a:custGeom>
              <a:rect b="b" l="l" r="r" t="t"/>
              <a:pathLst>
                <a:path extrusionOk="0" fill="none" h="1430" w="6962">
                  <a:moveTo>
                    <a:pt x="1" y="274"/>
                  </a:moveTo>
                  <a:cubicBezTo>
                    <a:pt x="1095" y="153"/>
                    <a:pt x="2219" y="1"/>
                    <a:pt x="3314" y="183"/>
                  </a:cubicBezTo>
                  <a:cubicBezTo>
                    <a:pt x="3922" y="305"/>
                    <a:pt x="4530" y="518"/>
                    <a:pt x="5107" y="730"/>
                  </a:cubicBezTo>
                  <a:cubicBezTo>
                    <a:pt x="5715" y="974"/>
                    <a:pt x="6353" y="1186"/>
                    <a:pt x="6961" y="1430"/>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29"/>
            <p:cNvSpPr/>
            <p:nvPr/>
          </p:nvSpPr>
          <p:spPr>
            <a:xfrm>
              <a:off x="9108350" y="3382550"/>
              <a:ext cx="211275" cy="63100"/>
            </a:xfrm>
            <a:custGeom>
              <a:rect b="b" l="l" r="r" t="t"/>
              <a:pathLst>
                <a:path extrusionOk="0" fill="none" h="2524" w="8451">
                  <a:moveTo>
                    <a:pt x="0" y="2524"/>
                  </a:moveTo>
                  <a:cubicBezTo>
                    <a:pt x="2705" y="1277"/>
                    <a:pt x="5502" y="1"/>
                    <a:pt x="8450" y="62"/>
                  </a:cubicBezTo>
                </a:path>
              </a:pathLst>
            </a:custGeom>
            <a:noFill/>
            <a:ln cap="rnd" cmpd="sng" w="607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9"/>
            <p:cNvSpPr/>
            <p:nvPr/>
          </p:nvSpPr>
          <p:spPr>
            <a:xfrm>
              <a:off x="9486775" y="3539675"/>
              <a:ext cx="620850" cy="660550"/>
            </a:xfrm>
            <a:custGeom>
              <a:rect b="b" l="l" r="r" t="t"/>
              <a:pathLst>
                <a:path extrusionOk="0" h="26422" w="24834">
                  <a:moveTo>
                    <a:pt x="17510" y="3269"/>
                  </a:moveTo>
                  <a:lnTo>
                    <a:pt x="17538" y="3290"/>
                  </a:lnTo>
                  <a:cubicBezTo>
                    <a:pt x="17529" y="3281"/>
                    <a:pt x="17519" y="3274"/>
                    <a:pt x="17510" y="3269"/>
                  </a:cubicBezTo>
                  <a:close/>
                  <a:moveTo>
                    <a:pt x="18327" y="2986"/>
                  </a:moveTo>
                  <a:cubicBezTo>
                    <a:pt x="18601" y="2986"/>
                    <a:pt x="18879" y="3039"/>
                    <a:pt x="19149" y="3138"/>
                  </a:cubicBezTo>
                  <a:cubicBezTo>
                    <a:pt x="19697" y="3351"/>
                    <a:pt x="20183" y="3746"/>
                    <a:pt x="20578" y="4263"/>
                  </a:cubicBezTo>
                  <a:cubicBezTo>
                    <a:pt x="20669" y="4354"/>
                    <a:pt x="20730" y="4445"/>
                    <a:pt x="20760" y="4597"/>
                  </a:cubicBezTo>
                  <a:cubicBezTo>
                    <a:pt x="20852" y="4932"/>
                    <a:pt x="20608" y="5297"/>
                    <a:pt x="20335" y="5388"/>
                  </a:cubicBezTo>
                  <a:cubicBezTo>
                    <a:pt x="20249" y="5414"/>
                    <a:pt x="20163" y="5425"/>
                    <a:pt x="20077" y="5425"/>
                  </a:cubicBezTo>
                  <a:cubicBezTo>
                    <a:pt x="19861" y="5425"/>
                    <a:pt x="19649" y="5353"/>
                    <a:pt x="19453" y="5266"/>
                  </a:cubicBezTo>
                  <a:cubicBezTo>
                    <a:pt x="19149" y="5145"/>
                    <a:pt x="18876" y="4993"/>
                    <a:pt x="18572" y="4993"/>
                  </a:cubicBezTo>
                  <a:cubicBezTo>
                    <a:pt x="18524" y="4986"/>
                    <a:pt x="18475" y="4984"/>
                    <a:pt x="18427" y="4984"/>
                  </a:cubicBezTo>
                  <a:cubicBezTo>
                    <a:pt x="18341" y="4984"/>
                    <a:pt x="18255" y="4991"/>
                    <a:pt x="18169" y="4991"/>
                  </a:cubicBezTo>
                  <a:cubicBezTo>
                    <a:pt x="18091" y="4991"/>
                    <a:pt x="18012" y="4985"/>
                    <a:pt x="17934" y="4962"/>
                  </a:cubicBezTo>
                  <a:cubicBezTo>
                    <a:pt x="17721" y="4932"/>
                    <a:pt x="17538" y="4780"/>
                    <a:pt x="17356" y="4628"/>
                  </a:cubicBezTo>
                  <a:cubicBezTo>
                    <a:pt x="17234" y="4537"/>
                    <a:pt x="17113" y="4445"/>
                    <a:pt x="16991" y="4324"/>
                  </a:cubicBezTo>
                  <a:cubicBezTo>
                    <a:pt x="16559" y="3973"/>
                    <a:pt x="16799" y="3190"/>
                    <a:pt x="17263" y="3190"/>
                  </a:cubicBezTo>
                  <a:cubicBezTo>
                    <a:pt x="17321" y="3190"/>
                    <a:pt x="17383" y="3203"/>
                    <a:pt x="17447" y="3230"/>
                  </a:cubicBezTo>
                  <a:cubicBezTo>
                    <a:pt x="17468" y="3250"/>
                    <a:pt x="17489" y="3257"/>
                    <a:pt x="17510" y="3269"/>
                  </a:cubicBezTo>
                  <a:lnTo>
                    <a:pt x="17510" y="3269"/>
                  </a:lnTo>
                  <a:lnTo>
                    <a:pt x="17417" y="3199"/>
                  </a:lnTo>
                  <a:cubicBezTo>
                    <a:pt x="17708" y="3054"/>
                    <a:pt x="18015" y="2986"/>
                    <a:pt x="18327" y="2986"/>
                  </a:cubicBezTo>
                  <a:close/>
                  <a:moveTo>
                    <a:pt x="4979" y="7597"/>
                  </a:moveTo>
                  <a:cubicBezTo>
                    <a:pt x="5058" y="7597"/>
                    <a:pt x="5134" y="7616"/>
                    <a:pt x="5198" y="7667"/>
                  </a:cubicBezTo>
                  <a:cubicBezTo>
                    <a:pt x="5380" y="7789"/>
                    <a:pt x="5350" y="8184"/>
                    <a:pt x="5350" y="8184"/>
                  </a:cubicBezTo>
                  <a:cubicBezTo>
                    <a:pt x="4863" y="9370"/>
                    <a:pt x="4468" y="10616"/>
                    <a:pt x="4104" y="11862"/>
                  </a:cubicBezTo>
                  <a:cubicBezTo>
                    <a:pt x="3982" y="12318"/>
                    <a:pt x="3800" y="12865"/>
                    <a:pt x="3435" y="13047"/>
                  </a:cubicBezTo>
                  <a:cubicBezTo>
                    <a:pt x="3331" y="13103"/>
                    <a:pt x="3222" y="13128"/>
                    <a:pt x="3113" y="13128"/>
                  </a:cubicBezTo>
                  <a:cubicBezTo>
                    <a:pt x="2746" y="13128"/>
                    <a:pt x="2383" y="12838"/>
                    <a:pt x="2219" y="12440"/>
                  </a:cubicBezTo>
                  <a:cubicBezTo>
                    <a:pt x="2006" y="11923"/>
                    <a:pt x="2067" y="11315"/>
                    <a:pt x="2249" y="10768"/>
                  </a:cubicBezTo>
                  <a:cubicBezTo>
                    <a:pt x="2432" y="10129"/>
                    <a:pt x="2736" y="9552"/>
                    <a:pt x="3040" y="8974"/>
                  </a:cubicBezTo>
                  <a:cubicBezTo>
                    <a:pt x="3192" y="8670"/>
                    <a:pt x="3344" y="8397"/>
                    <a:pt x="3587" y="8184"/>
                  </a:cubicBezTo>
                  <a:cubicBezTo>
                    <a:pt x="3891" y="7880"/>
                    <a:pt x="4286" y="7759"/>
                    <a:pt x="4651" y="7667"/>
                  </a:cubicBezTo>
                  <a:cubicBezTo>
                    <a:pt x="4756" y="7632"/>
                    <a:pt x="4871" y="7597"/>
                    <a:pt x="4979" y="7597"/>
                  </a:cubicBezTo>
                  <a:close/>
                  <a:moveTo>
                    <a:pt x="14349" y="18760"/>
                  </a:moveTo>
                  <a:cubicBezTo>
                    <a:pt x="14607" y="18760"/>
                    <a:pt x="14808" y="19108"/>
                    <a:pt x="14924" y="19400"/>
                  </a:cubicBezTo>
                  <a:cubicBezTo>
                    <a:pt x="14955" y="19491"/>
                    <a:pt x="14985" y="19613"/>
                    <a:pt x="14955" y="19734"/>
                  </a:cubicBezTo>
                  <a:lnTo>
                    <a:pt x="14833" y="19734"/>
                  </a:lnTo>
                  <a:cubicBezTo>
                    <a:pt x="14742" y="20586"/>
                    <a:pt x="14529" y="21437"/>
                    <a:pt x="14225" y="22227"/>
                  </a:cubicBezTo>
                  <a:cubicBezTo>
                    <a:pt x="14195" y="22379"/>
                    <a:pt x="14134" y="22531"/>
                    <a:pt x="14013" y="22592"/>
                  </a:cubicBezTo>
                  <a:cubicBezTo>
                    <a:pt x="13977" y="22609"/>
                    <a:pt x="13943" y="22617"/>
                    <a:pt x="13909" y="22617"/>
                  </a:cubicBezTo>
                  <a:cubicBezTo>
                    <a:pt x="13711" y="22617"/>
                    <a:pt x="13548" y="22339"/>
                    <a:pt x="13496" y="22105"/>
                  </a:cubicBezTo>
                  <a:cubicBezTo>
                    <a:pt x="13405" y="21649"/>
                    <a:pt x="13496" y="21163"/>
                    <a:pt x="13617" y="20707"/>
                  </a:cubicBezTo>
                  <a:cubicBezTo>
                    <a:pt x="13709" y="20282"/>
                    <a:pt x="13800" y="19886"/>
                    <a:pt x="13891" y="19461"/>
                  </a:cubicBezTo>
                  <a:cubicBezTo>
                    <a:pt x="13952" y="19157"/>
                    <a:pt x="14073" y="18823"/>
                    <a:pt x="14316" y="18762"/>
                  </a:cubicBezTo>
                  <a:cubicBezTo>
                    <a:pt x="14327" y="18761"/>
                    <a:pt x="14338" y="18760"/>
                    <a:pt x="14349" y="18760"/>
                  </a:cubicBezTo>
                  <a:close/>
                  <a:moveTo>
                    <a:pt x="15677" y="0"/>
                  </a:moveTo>
                  <a:cubicBezTo>
                    <a:pt x="15292" y="0"/>
                    <a:pt x="14899" y="32"/>
                    <a:pt x="14499" y="99"/>
                  </a:cubicBezTo>
                  <a:cubicBezTo>
                    <a:pt x="9940" y="859"/>
                    <a:pt x="9636" y="4932"/>
                    <a:pt x="9636" y="4932"/>
                  </a:cubicBezTo>
                  <a:cubicBezTo>
                    <a:pt x="9636" y="4932"/>
                    <a:pt x="8643" y="3765"/>
                    <a:pt x="6504" y="3765"/>
                  </a:cubicBezTo>
                  <a:cubicBezTo>
                    <a:pt x="5969" y="3765"/>
                    <a:pt x="5362" y="3838"/>
                    <a:pt x="4681" y="4020"/>
                  </a:cubicBezTo>
                  <a:cubicBezTo>
                    <a:pt x="1246" y="4932"/>
                    <a:pt x="608" y="7424"/>
                    <a:pt x="304" y="12044"/>
                  </a:cubicBezTo>
                  <a:cubicBezTo>
                    <a:pt x="0" y="16665"/>
                    <a:pt x="4620" y="18123"/>
                    <a:pt x="4620" y="18123"/>
                  </a:cubicBezTo>
                  <a:lnTo>
                    <a:pt x="6474" y="12743"/>
                  </a:lnTo>
                  <a:lnTo>
                    <a:pt x="6474" y="12743"/>
                  </a:lnTo>
                  <a:cubicBezTo>
                    <a:pt x="6474" y="12745"/>
                    <a:pt x="5806" y="16513"/>
                    <a:pt x="5988" y="18823"/>
                  </a:cubicBezTo>
                  <a:cubicBezTo>
                    <a:pt x="6170" y="21133"/>
                    <a:pt x="9575" y="21680"/>
                    <a:pt x="9575" y="21680"/>
                  </a:cubicBezTo>
                  <a:lnTo>
                    <a:pt x="12280" y="16239"/>
                  </a:lnTo>
                  <a:lnTo>
                    <a:pt x="10882" y="22318"/>
                  </a:lnTo>
                  <a:cubicBezTo>
                    <a:pt x="10882" y="22318"/>
                    <a:pt x="11307" y="23929"/>
                    <a:pt x="13526" y="24203"/>
                  </a:cubicBezTo>
                  <a:cubicBezTo>
                    <a:pt x="15745" y="24476"/>
                    <a:pt x="18025" y="26421"/>
                    <a:pt x="18025" y="26421"/>
                  </a:cubicBezTo>
                  <a:cubicBezTo>
                    <a:pt x="18025" y="26421"/>
                    <a:pt x="18146" y="26026"/>
                    <a:pt x="19332" y="23716"/>
                  </a:cubicBezTo>
                  <a:cubicBezTo>
                    <a:pt x="20517" y="21406"/>
                    <a:pt x="21368" y="21193"/>
                    <a:pt x="21186" y="20160"/>
                  </a:cubicBezTo>
                  <a:cubicBezTo>
                    <a:pt x="21004" y="19096"/>
                    <a:pt x="17174" y="13929"/>
                    <a:pt x="17903" y="13017"/>
                  </a:cubicBezTo>
                  <a:cubicBezTo>
                    <a:pt x="17952" y="12953"/>
                    <a:pt x="18015" y="12923"/>
                    <a:pt x="18089" y="12923"/>
                  </a:cubicBezTo>
                  <a:cubicBezTo>
                    <a:pt x="18988" y="12923"/>
                    <a:pt x="21597" y="17270"/>
                    <a:pt x="22618" y="17270"/>
                  </a:cubicBezTo>
                  <a:cubicBezTo>
                    <a:pt x="22712" y="17270"/>
                    <a:pt x="22793" y="17232"/>
                    <a:pt x="22858" y="17151"/>
                  </a:cubicBezTo>
                  <a:cubicBezTo>
                    <a:pt x="23709" y="16087"/>
                    <a:pt x="23830" y="11619"/>
                    <a:pt x="23830" y="11619"/>
                  </a:cubicBezTo>
                  <a:cubicBezTo>
                    <a:pt x="23222" y="10707"/>
                    <a:pt x="18329" y="7576"/>
                    <a:pt x="19697" y="7363"/>
                  </a:cubicBezTo>
                  <a:cubicBezTo>
                    <a:pt x="19749" y="7355"/>
                    <a:pt x="19804" y="7351"/>
                    <a:pt x="19862" y="7351"/>
                  </a:cubicBezTo>
                  <a:cubicBezTo>
                    <a:pt x="21318" y="7351"/>
                    <a:pt x="24438" y="9826"/>
                    <a:pt x="24438" y="9826"/>
                  </a:cubicBezTo>
                  <a:cubicBezTo>
                    <a:pt x="24438" y="9826"/>
                    <a:pt x="24833" y="9400"/>
                    <a:pt x="23770" y="6239"/>
                  </a:cubicBezTo>
                  <a:cubicBezTo>
                    <a:pt x="22772" y="3385"/>
                    <a:pt x="19652" y="0"/>
                    <a:pt x="156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29"/>
            <p:cNvSpPr/>
            <p:nvPr/>
          </p:nvSpPr>
          <p:spPr>
            <a:xfrm>
              <a:off x="9742850" y="3688800"/>
              <a:ext cx="198350" cy="452150"/>
            </a:xfrm>
            <a:custGeom>
              <a:rect b="b" l="l" r="r" t="t"/>
              <a:pathLst>
                <a:path extrusionOk="0" fill="none" h="18086" w="7934">
                  <a:moveTo>
                    <a:pt x="7630" y="18086"/>
                  </a:moveTo>
                  <a:cubicBezTo>
                    <a:pt x="7934" y="16201"/>
                    <a:pt x="7265" y="14286"/>
                    <a:pt x="6627" y="12493"/>
                  </a:cubicBezTo>
                  <a:cubicBezTo>
                    <a:pt x="6505" y="12128"/>
                    <a:pt x="6353" y="11733"/>
                    <a:pt x="6110" y="11429"/>
                  </a:cubicBezTo>
                  <a:cubicBezTo>
                    <a:pt x="5958" y="11216"/>
                    <a:pt x="5745" y="11064"/>
                    <a:pt x="5593" y="10882"/>
                  </a:cubicBezTo>
                  <a:cubicBezTo>
                    <a:pt x="5320" y="10578"/>
                    <a:pt x="5107" y="10213"/>
                    <a:pt x="4925" y="9848"/>
                  </a:cubicBezTo>
                  <a:cubicBezTo>
                    <a:pt x="3770" y="7569"/>
                    <a:pt x="2736" y="5198"/>
                    <a:pt x="1642" y="2888"/>
                  </a:cubicBezTo>
                  <a:cubicBezTo>
                    <a:pt x="1186" y="1854"/>
                    <a:pt x="700" y="821"/>
                    <a:pt x="0" y="0"/>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29"/>
            <p:cNvSpPr/>
            <p:nvPr/>
          </p:nvSpPr>
          <p:spPr>
            <a:xfrm>
              <a:off x="9673700" y="3719200"/>
              <a:ext cx="91200" cy="288000"/>
            </a:xfrm>
            <a:custGeom>
              <a:rect b="b" l="l" r="r" t="t"/>
              <a:pathLst>
                <a:path extrusionOk="0" fill="none" h="11520" w="3648">
                  <a:moveTo>
                    <a:pt x="3648" y="0"/>
                  </a:moveTo>
                  <a:cubicBezTo>
                    <a:pt x="3253" y="213"/>
                    <a:pt x="3010" y="608"/>
                    <a:pt x="2766" y="1034"/>
                  </a:cubicBezTo>
                  <a:cubicBezTo>
                    <a:pt x="1459" y="3435"/>
                    <a:pt x="1034" y="6383"/>
                    <a:pt x="608" y="9210"/>
                  </a:cubicBezTo>
                  <a:cubicBezTo>
                    <a:pt x="517" y="10000"/>
                    <a:pt x="365" y="10821"/>
                    <a:pt x="0" y="11520"/>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9"/>
            <p:cNvSpPr/>
            <p:nvPr/>
          </p:nvSpPr>
          <p:spPr>
            <a:xfrm>
              <a:off x="9705625" y="3803525"/>
              <a:ext cx="98050" cy="235600"/>
            </a:xfrm>
            <a:custGeom>
              <a:rect b="b" l="l" r="r" t="t"/>
              <a:pathLst>
                <a:path extrusionOk="0" fill="none" h="9424" w="3922">
                  <a:moveTo>
                    <a:pt x="3921" y="1"/>
                  </a:moveTo>
                  <a:cubicBezTo>
                    <a:pt x="2948" y="822"/>
                    <a:pt x="2462" y="2220"/>
                    <a:pt x="2067" y="3527"/>
                  </a:cubicBezTo>
                  <a:cubicBezTo>
                    <a:pt x="1581" y="4986"/>
                    <a:pt x="1125" y="6445"/>
                    <a:pt x="669" y="7873"/>
                  </a:cubicBezTo>
                  <a:cubicBezTo>
                    <a:pt x="486" y="8421"/>
                    <a:pt x="304" y="8968"/>
                    <a:pt x="0" y="9424"/>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29"/>
            <p:cNvSpPr/>
            <p:nvPr/>
          </p:nvSpPr>
          <p:spPr>
            <a:xfrm>
              <a:off x="9793000" y="3902325"/>
              <a:ext cx="56250" cy="199125"/>
            </a:xfrm>
            <a:custGeom>
              <a:rect b="b" l="l" r="r" t="t"/>
              <a:pathLst>
                <a:path extrusionOk="0" fill="none" h="7965" w="2250">
                  <a:moveTo>
                    <a:pt x="2250" y="0"/>
                  </a:moveTo>
                  <a:cubicBezTo>
                    <a:pt x="1764" y="669"/>
                    <a:pt x="1429" y="1459"/>
                    <a:pt x="1308" y="2310"/>
                  </a:cubicBezTo>
                  <a:cubicBezTo>
                    <a:pt x="1247" y="2827"/>
                    <a:pt x="1247" y="3344"/>
                    <a:pt x="1156" y="3891"/>
                  </a:cubicBezTo>
                  <a:cubicBezTo>
                    <a:pt x="1095" y="4377"/>
                    <a:pt x="943" y="4833"/>
                    <a:pt x="791" y="5289"/>
                  </a:cubicBezTo>
                  <a:cubicBezTo>
                    <a:pt x="548" y="6171"/>
                    <a:pt x="274" y="7052"/>
                    <a:pt x="1" y="7964"/>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29"/>
            <p:cNvSpPr/>
            <p:nvPr/>
          </p:nvSpPr>
          <p:spPr>
            <a:xfrm>
              <a:off x="9885700" y="4030750"/>
              <a:ext cx="30425" cy="111725"/>
            </a:xfrm>
            <a:custGeom>
              <a:rect b="b" l="l" r="r" t="t"/>
              <a:pathLst>
                <a:path extrusionOk="0" fill="none" h="4469" w="1217">
                  <a:moveTo>
                    <a:pt x="1217" y="0"/>
                  </a:moveTo>
                  <a:cubicBezTo>
                    <a:pt x="852" y="882"/>
                    <a:pt x="639" y="1854"/>
                    <a:pt x="578" y="2857"/>
                  </a:cubicBezTo>
                  <a:cubicBezTo>
                    <a:pt x="548" y="3161"/>
                    <a:pt x="548" y="3465"/>
                    <a:pt x="487" y="3769"/>
                  </a:cubicBezTo>
                  <a:cubicBezTo>
                    <a:pt x="426" y="4043"/>
                    <a:pt x="244" y="4347"/>
                    <a:pt x="1" y="4468"/>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9"/>
            <p:cNvSpPr/>
            <p:nvPr/>
          </p:nvSpPr>
          <p:spPr>
            <a:xfrm>
              <a:off x="9894825" y="3968425"/>
              <a:ext cx="111725" cy="89700"/>
            </a:xfrm>
            <a:custGeom>
              <a:rect b="b" l="l" r="r" t="t"/>
              <a:pathLst>
                <a:path extrusionOk="0" fill="none" h="3588" w="4469">
                  <a:moveTo>
                    <a:pt x="1" y="153"/>
                  </a:moveTo>
                  <a:cubicBezTo>
                    <a:pt x="912" y="1"/>
                    <a:pt x="1794" y="639"/>
                    <a:pt x="2463" y="1399"/>
                  </a:cubicBezTo>
                  <a:cubicBezTo>
                    <a:pt x="3101" y="2159"/>
                    <a:pt x="3678" y="3040"/>
                    <a:pt x="4469" y="3588"/>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29"/>
            <p:cNvSpPr/>
            <p:nvPr/>
          </p:nvSpPr>
          <p:spPr>
            <a:xfrm>
              <a:off x="9821875" y="3846850"/>
              <a:ext cx="128450" cy="104125"/>
            </a:xfrm>
            <a:custGeom>
              <a:rect b="b" l="l" r="r" t="t"/>
              <a:pathLst>
                <a:path extrusionOk="0" fill="none" h="4165" w="5138">
                  <a:moveTo>
                    <a:pt x="1" y="1"/>
                  </a:moveTo>
                  <a:cubicBezTo>
                    <a:pt x="730" y="31"/>
                    <a:pt x="1399" y="517"/>
                    <a:pt x="2007" y="1004"/>
                  </a:cubicBezTo>
                  <a:cubicBezTo>
                    <a:pt x="2402" y="1308"/>
                    <a:pt x="2767" y="1612"/>
                    <a:pt x="3131" y="1946"/>
                  </a:cubicBezTo>
                  <a:cubicBezTo>
                    <a:pt x="3375" y="2128"/>
                    <a:pt x="3587" y="2311"/>
                    <a:pt x="3770" y="2523"/>
                  </a:cubicBezTo>
                  <a:cubicBezTo>
                    <a:pt x="4226" y="3101"/>
                    <a:pt x="4530" y="3861"/>
                    <a:pt x="5137" y="4165"/>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29"/>
            <p:cNvSpPr/>
            <p:nvPr/>
          </p:nvSpPr>
          <p:spPr>
            <a:xfrm>
              <a:off x="9782375" y="3751100"/>
              <a:ext cx="272825" cy="191525"/>
            </a:xfrm>
            <a:custGeom>
              <a:rect b="b" l="l" r="r" t="t"/>
              <a:pathLst>
                <a:path extrusionOk="0" fill="none" h="7661" w="10913">
                  <a:moveTo>
                    <a:pt x="0" y="457"/>
                  </a:moveTo>
                  <a:cubicBezTo>
                    <a:pt x="1672" y="1"/>
                    <a:pt x="3465" y="517"/>
                    <a:pt x="4955" y="1460"/>
                  </a:cubicBezTo>
                  <a:cubicBezTo>
                    <a:pt x="6474" y="2402"/>
                    <a:pt x="7781" y="3770"/>
                    <a:pt x="9058" y="5077"/>
                  </a:cubicBezTo>
                  <a:cubicBezTo>
                    <a:pt x="9787" y="5837"/>
                    <a:pt x="10517" y="6627"/>
                    <a:pt x="10912" y="7660"/>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9"/>
            <p:cNvSpPr/>
            <p:nvPr/>
          </p:nvSpPr>
          <p:spPr>
            <a:xfrm>
              <a:off x="9747400" y="3681950"/>
              <a:ext cx="307025" cy="155800"/>
            </a:xfrm>
            <a:custGeom>
              <a:rect b="b" l="l" r="r" t="t"/>
              <a:pathLst>
                <a:path extrusionOk="0" fill="none" h="6232" w="12281">
                  <a:moveTo>
                    <a:pt x="12281" y="6232"/>
                  </a:moveTo>
                  <a:cubicBezTo>
                    <a:pt x="9241" y="3314"/>
                    <a:pt x="5624" y="1277"/>
                    <a:pt x="1794" y="274"/>
                  </a:cubicBezTo>
                  <a:cubicBezTo>
                    <a:pt x="1186" y="122"/>
                    <a:pt x="518" y="1"/>
                    <a:pt x="1" y="365"/>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29"/>
            <p:cNvSpPr/>
            <p:nvPr/>
          </p:nvSpPr>
          <p:spPr>
            <a:xfrm>
              <a:off x="9625825" y="3685750"/>
              <a:ext cx="94250" cy="102625"/>
            </a:xfrm>
            <a:custGeom>
              <a:rect b="b" l="l" r="r" t="t"/>
              <a:pathLst>
                <a:path extrusionOk="0" fill="none" h="4105" w="3770">
                  <a:moveTo>
                    <a:pt x="3770" y="1"/>
                  </a:moveTo>
                  <a:cubicBezTo>
                    <a:pt x="3253" y="1"/>
                    <a:pt x="2767" y="335"/>
                    <a:pt x="2311" y="639"/>
                  </a:cubicBezTo>
                  <a:cubicBezTo>
                    <a:pt x="2098" y="791"/>
                    <a:pt x="1885" y="943"/>
                    <a:pt x="1703" y="1095"/>
                  </a:cubicBezTo>
                  <a:cubicBezTo>
                    <a:pt x="1551" y="1186"/>
                    <a:pt x="1429" y="1277"/>
                    <a:pt x="1338" y="1399"/>
                  </a:cubicBezTo>
                  <a:cubicBezTo>
                    <a:pt x="1216" y="1551"/>
                    <a:pt x="1156" y="1703"/>
                    <a:pt x="1064" y="1855"/>
                  </a:cubicBezTo>
                  <a:cubicBezTo>
                    <a:pt x="700" y="2615"/>
                    <a:pt x="365" y="3344"/>
                    <a:pt x="1" y="4104"/>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29"/>
            <p:cNvSpPr/>
            <p:nvPr/>
          </p:nvSpPr>
          <p:spPr>
            <a:xfrm>
              <a:off x="9562000" y="3834700"/>
              <a:ext cx="46375" cy="130725"/>
            </a:xfrm>
            <a:custGeom>
              <a:rect b="b" l="l" r="r" t="t"/>
              <a:pathLst>
                <a:path extrusionOk="0" fill="none" h="5229" w="1855">
                  <a:moveTo>
                    <a:pt x="1854" y="0"/>
                  </a:moveTo>
                  <a:cubicBezTo>
                    <a:pt x="791" y="1429"/>
                    <a:pt x="395" y="3374"/>
                    <a:pt x="0" y="5228"/>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9"/>
            <p:cNvSpPr/>
            <p:nvPr/>
          </p:nvSpPr>
          <p:spPr>
            <a:xfrm>
              <a:off x="9524750" y="3676625"/>
              <a:ext cx="95025" cy="102625"/>
            </a:xfrm>
            <a:custGeom>
              <a:rect b="b" l="l" r="r" t="t"/>
              <a:pathLst>
                <a:path extrusionOk="0" fill="none" h="4105" w="3801">
                  <a:moveTo>
                    <a:pt x="3800" y="1"/>
                  </a:moveTo>
                  <a:cubicBezTo>
                    <a:pt x="2098" y="639"/>
                    <a:pt x="670" y="2189"/>
                    <a:pt x="1" y="4104"/>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29"/>
            <p:cNvSpPr/>
            <p:nvPr/>
          </p:nvSpPr>
          <p:spPr>
            <a:xfrm>
              <a:off x="9791475" y="3580125"/>
              <a:ext cx="130725" cy="31175"/>
            </a:xfrm>
            <a:custGeom>
              <a:rect b="b" l="l" r="r" t="t"/>
              <a:pathLst>
                <a:path extrusionOk="0" fill="none" h="1247" w="5229">
                  <a:moveTo>
                    <a:pt x="5229" y="244"/>
                  </a:moveTo>
                  <a:cubicBezTo>
                    <a:pt x="4408" y="122"/>
                    <a:pt x="3557" y="1"/>
                    <a:pt x="2736" y="183"/>
                  </a:cubicBezTo>
                  <a:cubicBezTo>
                    <a:pt x="2280" y="274"/>
                    <a:pt x="1855" y="457"/>
                    <a:pt x="1399" y="639"/>
                  </a:cubicBezTo>
                  <a:cubicBezTo>
                    <a:pt x="943" y="852"/>
                    <a:pt x="457" y="1034"/>
                    <a:pt x="1" y="1247"/>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29"/>
            <p:cNvSpPr/>
            <p:nvPr/>
          </p:nvSpPr>
          <p:spPr>
            <a:xfrm>
              <a:off x="9774775" y="3650800"/>
              <a:ext cx="158075" cy="54725"/>
            </a:xfrm>
            <a:custGeom>
              <a:rect b="b" l="l" r="r" t="t"/>
              <a:pathLst>
                <a:path extrusionOk="0" fill="none" h="2189" w="6323">
                  <a:moveTo>
                    <a:pt x="6322" y="2189"/>
                  </a:moveTo>
                  <a:cubicBezTo>
                    <a:pt x="4316" y="1095"/>
                    <a:pt x="2219" y="0"/>
                    <a:pt x="0" y="31"/>
                  </a:cubicBezTo>
                </a:path>
              </a:pathLst>
            </a:custGeom>
            <a:noFill/>
            <a:ln cap="rnd" cmpd="sng" w="45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129"/>
          <p:cNvGrpSpPr/>
          <p:nvPr/>
        </p:nvGrpSpPr>
        <p:grpSpPr>
          <a:xfrm>
            <a:off x="180013" y="-2"/>
            <a:ext cx="1696100" cy="2109102"/>
            <a:chOff x="7204800" y="2732473"/>
            <a:chExt cx="1696100" cy="2109102"/>
          </a:xfrm>
        </p:grpSpPr>
        <p:sp>
          <p:nvSpPr>
            <p:cNvPr id="6928" name="Google Shape;6928;p129"/>
            <p:cNvSpPr/>
            <p:nvPr/>
          </p:nvSpPr>
          <p:spPr>
            <a:xfrm>
              <a:off x="8166075" y="3431950"/>
              <a:ext cx="295625" cy="789550"/>
            </a:xfrm>
            <a:custGeom>
              <a:rect b="b" l="l" r="r" t="t"/>
              <a:pathLst>
                <a:path extrusionOk="0" h="31582" w="11825">
                  <a:moveTo>
                    <a:pt x="11824" y="1"/>
                  </a:moveTo>
                  <a:lnTo>
                    <a:pt x="11824" y="1"/>
                  </a:lnTo>
                  <a:cubicBezTo>
                    <a:pt x="10487" y="1764"/>
                    <a:pt x="9180" y="3557"/>
                    <a:pt x="8025" y="5441"/>
                  </a:cubicBezTo>
                  <a:cubicBezTo>
                    <a:pt x="4013" y="12007"/>
                    <a:pt x="2250" y="19666"/>
                    <a:pt x="548" y="27174"/>
                  </a:cubicBezTo>
                  <a:cubicBezTo>
                    <a:pt x="274" y="28451"/>
                    <a:pt x="0" y="29849"/>
                    <a:pt x="639" y="31004"/>
                  </a:cubicBezTo>
                  <a:lnTo>
                    <a:pt x="5076" y="31582"/>
                  </a:lnTo>
                  <a:cubicBezTo>
                    <a:pt x="6718" y="27569"/>
                    <a:pt x="8359" y="23557"/>
                    <a:pt x="9453" y="19393"/>
                  </a:cubicBezTo>
                  <a:cubicBezTo>
                    <a:pt x="11034" y="13192"/>
                    <a:pt x="11460" y="6384"/>
                    <a:pt x="11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29"/>
            <p:cNvSpPr/>
            <p:nvPr/>
          </p:nvSpPr>
          <p:spPr>
            <a:xfrm>
              <a:off x="7312725" y="3751225"/>
              <a:ext cx="773575" cy="499900"/>
            </a:xfrm>
            <a:custGeom>
              <a:rect b="b" l="l" r="r" t="t"/>
              <a:pathLst>
                <a:path extrusionOk="0" h="19996" w="30943">
                  <a:moveTo>
                    <a:pt x="4745" y="0"/>
                  </a:moveTo>
                  <a:cubicBezTo>
                    <a:pt x="3110" y="0"/>
                    <a:pt x="1670" y="83"/>
                    <a:pt x="547" y="178"/>
                  </a:cubicBezTo>
                  <a:cubicBezTo>
                    <a:pt x="61" y="208"/>
                    <a:pt x="0" y="877"/>
                    <a:pt x="486" y="999"/>
                  </a:cubicBezTo>
                  <a:cubicBezTo>
                    <a:pt x="4286" y="1819"/>
                    <a:pt x="11459" y="3430"/>
                    <a:pt x="14468" y="4525"/>
                  </a:cubicBezTo>
                  <a:cubicBezTo>
                    <a:pt x="18693" y="6044"/>
                    <a:pt x="23222" y="10361"/>
                    <a:pt x="24651" y="13795"/>
                  </a:cubicBezTo>
                  <a:lnTo>
                    <a:pt x="30365" y="19996"/>
                  </a:lnTo>
                  <a:cubicBezTo>
                    <a:pt x="30943" y="18932"/>
                    <a:pt x="30274" y="17625"/>
                    <a:pt x="30274" y="17625"/>
                  </a:cubicBezTo>
                  <a:cubicBezTo>
                    <a:pt x="30274" y="17625"/>
                    <a:pt x="27994" y="6956"/>
                    <a:pt x="18876" y="2701"/>
                  </a:cubicBezTo>
                  <a:cubicBezTo>
                    <a:pt x="14220" y="525"/>
                    <a:pt x="8863" y="0"/>
                    <a:pt x="47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9"/>
            <p:cNvSpPr/>
            <p:nvPr/>
          </p:nvSpPr>
          <p:spPr>
            <a:xfrm>
              <a:off x="7688100" y="3421325"/>
              <a:ext cx="398200" cy="732550"/>
            </a:xfrm>
            <a:custGeom>
              <a:rect b="b" l="l" r="r" t="t"/>
              <a:pathLst>
                <a:path extrusionOk="0" h="29302" w="15928">
                  <a:moveTo>
                    <a:pt x="0" y="0"/>
                  </a:moveTo>
                  <a:cubicBezTo>
                    <a:pt x="2280" y="6657"/>
                    <a:pt x="4590" y="13374"/>
                    <a:pt x="8116" y="19453"/>
                  </a:cubicBezTo>
                  <a:cubicBezTo>
                    <a:pt x="9758" y="22280"/>
                    <a:pt x="11642" y="24955"/>
                    <a:pt x="12767" y="27994"/>
                  </a:cubicBezTo>
                  <a:lnTo>
                    <a:pt x="15867" y="29301"/>
                  </a:lnTo>
                  <a:cubicBezTo>
                    <a:pt x="15928" y="27842"/>
                    <a:pt x="15502" y="26414"/>
                    <a:pt x="15046" y="25016"/>
                  </a:cubicBezTo>
                  <a:cubicBezTo>
                    <a:pt x="11976" y="15715"/>
                    <a:pt x="6840" y="70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29"/>
            <p:cNvSpPr/>
            <p:nvPr/>
          </p:nvSpPr>
          <p:spPr>
            <a:xfrm>
              <a:off x="8097675" y="3654600"/>
              <a:ext cx="674825" cy="487875"/>
            </a:xfrm>
            <a:custGeom>
              <a:rect b="b" l="l" r="r" t="t"/>
              <a:pathLst>
                <a:path extrusionOk="0" h="19515" w="26993">
                  <a:moveTo>
                    <a:pt x="26992" y="0"/>
                  </a:moveTo>
                  <a:lnTo>
                    <a:pt x="26992" y="0"/>
                  </a:lnTo>
                  <a:cubicBezTo>
                    <a:pt x="20700" y="3131"/>
                    <a:pt x="14348" y="6292"/>
                    <a:pt x="8755" y="10548"/>
                  </a:cubicBezTo>
                  <a:cubicBezTo>
                    <a:pt x="6171" y="12523"/>
                    <a:pt x="3739" y="14742"/>
                    <a:pt x="882" y="16262"/>
                  </a:cubicBezTo>
                  <a:lnTo>
                    <a:pt x="1" y="19514"/>
                  </a:lnTo>
                  <a:cubicBezTo>
                    <a:pt x="1460" y="19393"/>
                    <a:pt x="2828" y="18785"/>
                    <a:pt x="4135" y="18147"/>
                  </a:cubicBezTo>
                  <a:cubicBezTo>
                    <a:pt x="12949" y="13891"/>
                    <a:pt x="20913" y="7691"/>
                    <a:pt x="26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29"/>
            <p:cNvSpPr/>
            <p:nvPr/>
          </p:nvSpPr>
          <p:spPr>
            <a:xfrm>
              <a:off x="7259525" y="3830900"/>
              <a:ext cx="785750" cy="303975"/>
            </a:xfrm>
            <a:custGeom>
              <a:rect b="b" l="l" r="r" t="t"/>
              <a:pathLst>
                <a:path extrusionOk="0" h="12159" w="31430">
                  <a:moveTo>
                    <a:pt x="0" y="0"/>
                  </a:moveTo>
                  <a:lnTo>
                    <a:pt x="0" y="0"/>
                  </a:lnTo>
                  <a:cubicBezTo>
                    <a:pt x="6171" y="3374"/>
                    <a:pt x="12371" y="6778"/>
                    <a:pt x="19089" y="8937"/>
                  </a:cubicBezTo>
                  <a:cubicBezTo>
                    <a:pt x="22189" y="9940"/>
                    <a:pt x="25381" y="10669"/>
                    <a:pt x="28268" y="12158"/>
                  </a:cubicBezTo>
                  <a:lnTo>
                    <a:pt x="31429" y="11003"/>
                  </a:lnTo>
                  <a:cubicBezTo>
                    <a:pt x="30487" y="9879"/>
                    <a:pt x="29241" y="9119"/>
                    <a:pt x="27964" y="8389"/>
                  </a:cubicBezTo>
                  <a:cubicBezTo>
                    <a:pt x="19423" y="3587"/>
                    <a:pt x="9788" y="60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9"/>
            <p:cNvSpPr/>
            <p:nvPr/>
          </p:nvSpPr>
          <p:spPr>
            <a:xfrm>
              <a:off x="8065000" y="3284525"/>
              <a:ext cx="255350" cy="876950"/>
            </a:xfrm>
            <a:custGeom>
              <a:rect b="b" l="l" r="r" t="t"/>
              <a:pathLst>
                <a:path extrusionOk="0" h="35078" w="10214">
                  <a:moveTo>
                    <a:pt x="10214" y="1"/>
                  </a:moveTo>
                  <a:lnTo>
                    <a:pt x="10214" y="1"/>
                  </a:lnTo>
                  <a:cubicBezTo>
                    <a:pt x="4651" y="9089"/>
                    <a:pt x="1277" y="19576"/>
                    <a:pt x="244" y="30184"/>
                  </a:cubicBezTo>
                  <a:cubicBezTo>
                    <a:pt x="92" y="31764"/>
                    <a:pt x="1" y="33375"/>
                    <a:pt x="426" y="34925"/>
                  </a:cubicBezTo>
                  <a:lnTo>
                    <a:pt x="3496" y="35077"/>
                  </a:lnTo>
                  <a:cubicBezTo>
                    <a:pt x="3952" y="31582"/>
                    <a:pt x="5229" y="25989"/>
                    <a:pt x="6262" y="22615"/>
                  </a:cubicBezTo>
                  <a:cubicBezTo>
                    <a:pt x="8542" y="15290"/>
                    <a:pt x="9363" y="7600"/>
                    <a:pt x="102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29"/>
            <p:cNvSpPr/>
            <p:nvPr/>
          </p:nvSpPr>
          <p:spPr>
            <a:xfrm>
              <a:off x="7950275" y="3291375"/>
              <a:ext cx="164150" cy="910375"/>
            </a:xfrm>
            <a:custGeom>
              <a:rect b="b" l="l" r="r" t="t"/>
              <a:pathLst>
                <a:path extrusionOk="0" h="36415" w="6566">
                  <a:moveTo>
                    <a:pt x="881" y="0"/>
                  </a:moveTo>
                  <a:cubicBezTo>
                    <a:pt x="881" y="0"/>
                    <a:pt x="0" y="8025"/>
                    <a:pt x="334" y="16080"/>
                  </a:cubicBezTo>
                  <a:cubicBezTo>
                    <a:pt x="638" y="24165"/>
                    <a:pt x="3921" y="35594"/>
                    <a:pt x="4103" y="36019"/>
                  </a:cubicBezTo>
                  <a:lnTo>
                    <a:pt x="6565" y="36414"/>
                  </a:lnTo>
                  <a:cubicBezTo>
                    <a:pt x="6565" y="36414"/>
                    <a:pt x="5532" y="21520"/>
                    <a:pt x="5046" y="15533"/>
                  </a:cubicBezTo>
                  <a:cubicBezTo>
                    <a:pt x="4559" y="9545"/>
                    <a:pt x="881" y="0"/>
                    <a:pt x="8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29"/>
            <p:cNvSpPr/>
            <p:nvPr/>
          </p:nvSpPr>
          <p:spPr>
            <a:xfrm>
              <a:off x="8034600" y="3985025"/>
              <a:ext cx="866300" cy="214450"/>
            </a:xfrm>
            <a:custGeom>
              <a:rect b="b" l="l" r="r" t="t"/>
              <a:pathLst>
                <a:path extrusionOk="0" h="8578" w="34652">
                  <a:moveTo>
                    <a:pt x="15854" y="1"/>
                  </a:moveTo>
                  <a:cubicBezTo>
                    <a:pt x="6792" y="1"/>
                    <a:pt x="1" y="6693"/>
                    <a:pt x="1" y="6693"/>
                  </a:cubicBezTo>
                  <a:lnTo>
                    <a:pt x="4682" y="7118"/>
                  </a:lnTo>
                  <a:cubicBezTo>
                    <a:pt x="4682" y="7118"/>
                    <a:pt x="8269" y="5142"/>
                    <a:pt x="15898" y="4261"/>
                  </a:cubicBezTo>
                  <a:cubicBezTo>
                    <a:pt x="16510" y="4188"/>
                    <a:pt x="17144" y="4154"/>
                    <a:pt x="17794" y="4154"/>
                  </a:cubicBezTo>
                  <a:cubicBezTo>
                    <a:pt x="25240" y="4154"/>
                    <a:pt x="34652" y="8577"/>
                    <a:pt x="34652" y="8577"/>
                  </a:cubicBezTo>
                  <a:cubicBezTo>
                    <a:pt x="34652" y="8577"/>
                    <a:pt x="29394" y="2012"/>
                    <a:pt x="18846" y="249"/>
                  </a:cubicBezTo>
                  <a:cubicBezTo>
                    <a:pt x="17826" y="78"/>
                    <a:pt x="16827" y="1"/>
                    <a:pt x="15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9"/>
            <p:cNvSpPr/>
            <p:nvPr/>
          </p:nvSpPr>
          <p:spPr>
            <a:xfrm>
              <a:off x="7657700" y="4131800"/>
              <a:ext cx="899750" cy="143650"/>
            </a:xfrm>
            <a:custGeom>
              <a:rect b="b" l="l" r="r" t="t"/>
              <a:pathLst>
                <a:path extrusionOk="0" h="5746" w="35990">
                  <a:moveTo>
                    <a:pt x="18846" y="1"/>
                  </a:moveTo>
                  <a:cubicBezTo>
                    <a:pt x="7478" y="1"/>
                    <a:pt x="1" y="1065"/>
                    <a:pt x="1" y="1065"/>
                  </a:cubicBezTo>
                  <a:lnTo>
                    <a:pt x="3314" y="5746"/>
                  </a:lnTo>
                  <a:lnTo>
                    <a:pt x="32099" y="5107"/>
                  </a:lnTo>
                  <a:lnTo>
                    <a:pt x="35989" y="1156"/>
                  </a:lnTo>
                  <a:cubicBezTo>
                    <a:pt x="35989" y="1156"/>
                    <a:pt x="30184" y="1"/>
                    <a:pt x="18846" y="1"/>
                  </a:cubicBezTo>
                  <a:close/>
                </a:path>
              </a:pathLst>
            </a:custGeom>
            <a:solidFill>
              <a:srgbClr val="C473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29"/>
            <p:cNvSpPr/>
            <p:nvPr/>
          </p:nvSpPr>
          <p:spPr>
            <a:xfrm>
              <a:off x="7612125" y="4158400"/>
              <a:ext cx="981025" cy="620300"/>
            </a:xfrm>
            <a:custGeom>
              <a:rect b="b" l="l" r="r" t="t"/>
              <a:pathLst>
                <a:path extrusionOk="0" h="24812" w="39241">
                  <a:moveTo>
                    <a:pt x="1824" y="1"/>
                  </a:moveTo>
                  <a:lnTo>
                    <a:pt x="1824" y="1"/>
                  </a:lnTo>
                  <a:cubicBezTo>
                    <a:pt x="1824" y="1"/>
                    <a:pt x="0" y="20427"/>
                    <a:pt x="12493" y="23557"/>
                  </a:cubicBezTo>
                  <a:cubicBezTo>
                    <a:pt x="16241" y="24494"/>
                    <a:pt x="19267" y="24811"/>
                    <a:pt x="21703" y="24811"/>
                  </a:cubicBezTo>
                  <a:cubicBezTo>
                    <a:pt x="25509" y="24811"/>
                    <a:pt x="27874" y="24038"/>
                    <a:pt x="29301" y="23648"/>
                  </a:cubicBezTo>
                  <a:cubicBezTo>
                    <a:pt x="30061" y="23436"/>
                    <a:pt x="32067" y="22676"/>
                    <a:pt x="32675" y="22129"/>
                  </a:cubicBezTo>
                  <a:cubicBezTo>
                    <a:pt x="34894" y="20244"/>
                    <a:pt x="39241" y="14591"/>
                    <a:pt x="37812" y="92"/>
                  </a:cubicBezTo>
                  <a:lnTo>
                    <a:pt x="37812" y="92"/>
                  </a:lnTo>
                  <a:cubicBezTo>
                    <a:pt x="37812" y="92"/>
                    <a:pt x="30714" y="1727"/>
                    <a:pt x="20192" y="1727"/>
                  </a:cubicBezTo>
                  <a:cubicBezTo>
                    <a:pt x="14803" y="1727"/>
                    <a:pt x="8516" y="1298"/>
                    <a:pt x="18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29"/>
            <p:cNvSpPr/>
            <p:nvPr/>
          </p:nvSpPr>
          <p:spPr>
            <a:xfrm>
              <a:off x="8287650" y="4114900"/>
              <a:ext cx="269025" cy="606600"/>
            </a:xfrm>
            <a:custGeom>
              <a:rect b="b" l="l" r="r" t="t"/>
              <a:pathLst>
                <a:path extrusionOk="0" h="24264" w="10761">
                  <a:moveTo>
                    <a:pt x="10532" y="0"/>
                  </a:moveTo>
                  <a:cubicBezTo>
                    <a:pt x="10458" y="0"/>
                    <a:pt x="10391" y="59"/>
                    <a:pt x="10366" y="160"/>
                  </a:cubicBezTo>
                  <a:lnTo>
                    <a:pt x="5502" y="23230"/>
                  </a:lnTo>
                  <a:lnTo>
                    <a:pt x="365" y="2713"/>
                  </a:lnTo>
                  <a:cubicBezTo>
                    <a:pt x="365" y="2613"/>
                    <a:pt x="282" y="2554"/>
                    <a:pt x="202" y="2554"/>
                  </a:cubicBezTo>
                  <a:cubicBezTo>
                    <a:pt x="185" y="2554"/>
                    <a:pt x="168" y="2556"/>
                    <a:pt x="153" y="2561"/>
                  </a:cubicBezTo>
                  <a:cubicBezTo>
                    <a:pt x="61" y="2592"/>
                    <a:pt x="1" y="2683"/>
                    <a:pt x="1" y="2805"/>
                  </a:cubicBezTo>
                  <a:lnTo>
                    <a:pt x="5320" y="24112"/>
                  </a:lnTo>
                  <a:cubicBezTo>
                    <a:pt x="5350" y="24203"/>
                    <a:pt x="5442" y="24264"/>
                    <a:pt x="5502" y="24264"/>
                  </a:cubicBezTo>
                  <a:lnTo>
                    <a:pt x="5533" y="24264"/>
                  </a:lnTo>
                  <a:cubicBezTo>
                    <a:pt x="5594" y="24264"/>
                    <a:pt x="5685" y="24203"/>
                    <a:pt x="5715" y="24112"/>
                  </a:cubicBezTo>
                  <a:lnTo>
                    <a:pt x="10730" y="221"/>
                  </a:lnTo>
                  <a:cubicBezTo>
                    <a:pt x="10761" y="130"/>
                    <a:pt x="10700" y="8"/>
                    <a:pt x="10578" y="8"/>
                  </a:cubicBezTo>
                  <a:cubicBezTo>
                    <a:pt x="10563" y="3"/>
                    <a:pt x="10547" y="0"/>
                    <a:pt x="105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9"/>
            <p:cNvSpPr/>
            <p:nvPr/>
          </p:nvSpPr>
          <p:spPr>
            <a:xfrm>
              <a:off x="7661500" y="4133050"/>
              <a:ext cx="334375" cy="591500"/>
            </a:xfrm>
            <a:custGeom>
              <a:rect b="b" l="l" r="r" t="t"/>
              <a:pathLst>
                <a:path extrusionOk="0" h="23660" w="13375">
                  <a:moveTo>
                    <a:pt x="221" y="1"/>
                  </a:moveTo>
                  <a:cubicBezTo>
                    <a:pt x="197" y="1"/>
                    <a:pt x="174" y="5"/>
                    <a:pt x="153" y="12"/>
                  </a:cubicBezTo>
                  <a:cubicBezTo>
                    <a:pt x="61" y="42"/>
                    <a:pt x="1" y="133"/>
                    <a:pt x="31" y="224"/>
                  </a:cubicBezTo>
                  <a:lnTo>
                    <a:pt x="7113" y="23507"/>
                  </a:lnTo>
                  <a:cubicBezTo>
                    <a:pt x="7113" y="23599"/>
                    <a:pt x="7204" y="23659"/>
                    <a:pt x="7296" y="23659"/>
                  </a:cubicBezTo>
                  <a:cubicBezTo>
                    <a:pt x="7356" y="23659"/>
                    <a:pt x="7448" y="23599"/>
                    <a:pt x="7478" y="23507"/>
                  </a:cubicBezTo>
                  <a:lnTo>
                    <a:pt x="13344" y="2383"/>
                  </a:lnTo>
                  <a:cubicBezTo>
                    <a:pt x="13375" y="2291"/>
                    <a:pt x="13314" y="2200"/>
                    <a:pt x="13223" y="2170"/>
                  </a:cubicBezTo>
                  <a:cubicBezTo>
                    <a:pt x="13201" y="2164"/>
                    <a:pt x="13181" y="2162"/>
                    <a:pt x="13161" y="2162"/>
                  </a:cubicBezTo>
                  <a:cubicBezTo>
                    <a:pt x="13071" y="2162"/>
                    <a:pt x="13005" y="2216"/>
                    <a:pt x="12980" y="2291"/>
                  </a:cubicBezTo>
                  <a:lnTo>
                    <a:pt x="7265" y="22778"/>
                  </a:lnTo>
                  <a:lnTo>
                    <a:pt x="396" y="133"/>
                  </a:lnTo>
                  <a:cubicBezTo>
                    <a:pt x="373" y="40"/>
                    <a:pt x="296" y="1"/>
                    <a:pt x="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29"/>
            <p:cNvSpPr/>
            <p:nvPr/>
          </p:nvSpPr>
          <p:spPr>
            <a:xfrm>
              <a:off x="7663775" y="3447150"/>
              <a:ext cx="913425" cy="711275"/>
            </a:xfrm>
            <a:custGeom>
              <a:rect b="b" l="l" r="r" t="t"/>
              <a:pathLst>
                <a:path extrusionOk="0" h="28451" w="36537">
                  <a:moveTo>
                    <a:pt x="18755" y="0"/>
                  </a:moveTo>
                  <a:cubicBezTo>
                    <a:pt x="18694" y="0"/>
                    <a:pt x="18633" y="31"/>
                    <a:pt x="18603" y="61"/>
                  </a:cubicBezTo>
                  <a:lnTo>
                    <a:pt x="62" y="27387"/>
                  </a:lnTo>
                  <a:cubicBezTo>
                    <a:pt x="1" y="27478"/>
                    <a:pt x="31" y="27600"/>
                    <a:pt x="122" y="27660"/>
                  </a:cubicBezTo>
                  <a:cubicBezTo>
                    <a:pt x="155" y="27682"/>
                    <a:pt x="191" y="27692"/>
                    <a:pt x="227" y="27692"/>
                  </a:cubicBezTo>
                  <a:cubicBezTo>
                    <a:pt x="292" y="27692"/>
                    <a:pt x="357" y="27659"/>
                    <a:pt x="396" y="27600"/>
                  </a:cubicBezTo>
                  <a:lnTo>
                    <a:pt x="18755" y="517"/>
                  </a:lnTo>
                  <a:lnTo>
                    <a:pt x="36172" y="28360"/>
                  </a:lnTo>
                  <a:cubicBezTo>
                    <a:pt x="36202" y="28420"/>
                    <a:pt x="36263" y="28451"/>
                    <a:pt x="36324" y="28451"/>
                  </a:cubicBezTo>
                  <a:cubicBezTo>
                    <a:pt x="36354" y="28451"/>
                    <a:pt x="36384" y="28420"/>
                    <a:pt x="36415" y="28420"/>
                  </a:cubicBezTo>
                  <a:cubicBezTo>
                    <a:pt x="36506" y="28360"/>
                    <a:pt x="36536" y="28238"/>
                    <a:pt x="36476" y="28147"/>
                  </a:cubicBezTo>
                  <a:lnTo>
                    <a:pt x="18907" y="92"/>
                  </a:lnTo>
                  <a:cubicBezTo>
                    <a:pt x="18877" y="31"/>
                    <a:pt x="18816" y="0"/>
                    <a:pt x="187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29"/>
            <p:cNvSpPr/>
            <p:nvPr/>
          </p:nvSpPr>
          <p:spPr>
            <a:xfrm>
              <a:off x="7204800" y="3994100"/>
              <a:ext cx="849600" cy="285925"/>
            </a:xfrm>
            <a:custGeom>
              <a:rect b="b" l="l" r="r" t="t"/>
              <a:pathLst>
                <a:path extrusionOk="0" h="11437" w="33984">
                  <a:moveTo>
                    <a:pt x="20138" y="0"/>
                  </a:moveTo>
                  <a:cubicBezTo>
                    <a:pt x="18297" y="0"/>
                    <a:pt x="16366" y="256"/>
                    <a:pt x="14408" y="889"/>
                  </a:cubicBezTo>
                  <a:cubicBezTo>
                    <a:pt x="4226" y="4171"/>
                    <a:pt x="1" y="11436"/>
                    <a:pt x="1" y="11436"/>
                  </a:cubicBezTo>
                  <a:cubicBezTo>
                    <a:pt x="1" y="11436"/>
                    <a:pt x="10244" y="4627"/>
                    <a:pt x="17904" y="4384"/>
                  </a:cubicBezTo>
                  <a:cubicBezTo>
                    <a:pt x="18437" y="4370"/>
                    <a:pt x="18951" y="4363"/>
                    <a:pt x="19447" y="4363"/>
                  </a:cubicBezTo>
                  <a:cubicBezTo>
                    <a:pt x="26106" y="4363"/>
                    <a:pt x="29424" y="5600"/>
                    <a:pt x="29424" y="5600"/>
                  </a:cubicBezTo>
                  <a:lnTo>
                    <a:pt x="33983" y="4475"/>
                  </a:lnTo>
                  <a:cubicBezTo>
                    <a:pt x="33983" y="4475"/>
                    <a:pt x="27845" y="0"/>
                    <a:pt x="201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9"/>
            <p:cNvSpPr/>
            <p:nvPr/>
          </p:nvSpPr>
          <p:spPr>
            <a:xfrm>
              <a:off x="7294425" y="4085275"/>
              <a:ext cx="806325" cy="464300"/>
            </a:xfrm>
            <a:custGeom>
              <a:rect b="b" l="l" r="r" t="t"/>
              <a:pathLst>
                <a:path extrusionOk="0" h="18572" w="32253">
                  <a:moveTo>
                    <a:pt x="23064" y="1"/>
                  </a:moveTo>
                  <a:cubicBezTo>
                    <a:pt x="19579" y="1"/>
                    <a:pt x="15321" y="718"/>
                    <a:pt x="11522" y="3382"/>
                  </a:cubicBezTo>
                  <a:cubicBezTo>
                    <a:pt x="5656" y="7485"/>
                    <a:pt x="1826" y="14385"/>
                    <a:pt x="154" y="17972"/>
                  </a:cubicBezTo>
                  <a:cubicBezTo>
                    <a:pt x="1" y="18279"/>
                    <a:pt x="260" y="18571"/>
                    <a:pt x="531" y="18571"/>
                  </a:cubicBezTo>
                  <a:cubicBezTo>
                    <a:pt x="634" y="18571"/>
                    <a:pt x="739" y="18528"/>
                    <a:pt x="823" y="18427"/>
                  </a:cubicBezTo>
                  <a:cubicBezTo>
                    <a:pt x="3437" y="15540"/>
                    <a:pt x="8422" y="10160"/>
                    <a:pt x="10884" y="8093"/>
                  </a:cubicBezTo>
                  <a:cubicBezTo>
                    <a:pt x="13937" y="5526"/>
                    <a:pt x="19031" y="3848"/>
                    <a:pt x="22708" y="3848"/>
                  </a:cubicBezTo>
                  <a:cubicBezTo>
                    <a:pt x="23168" y="3848"/>
                    <a:pt x="23606" y="3875"/>
                    <a:pt x="24015" y="3929"/>
                  </a:cubicBezTo>
                  <a:lnTo>
                    <a:pt x="32252" y="2105"/>
                  </a:lnTo>
                  <a:cubicBezTo>
                    <a:pt x="31614" y="1041"/>
                    <a:pt x="30155" y="980"/>
                    <a:pt x="30155" y="980"/>
                  </a:cubicBezTo>
                  <a:cubicBezTo>
                    <a:pt x="30155" y="980"/>
                    <a:pt x="27137" y="1"/>
                    <a:pt x="23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29"/>
            <p:cNvSpPr/>
            <p:nvPr/>
          </p:nvSpPr>
          <p:spPr>
            <a:xfrm>
              <a:off x="7558725" y="4105075"/>
              <a:ext cx="561025" cy="612925"/>
            </a:xfrm>
            <a:custGeom>
              <a:rect b="b" l="l" r="r" t="t"/>
              <a:pathLst>
                <a:path extrusionOk="0" h="24517" w="22441">
                  <a:moveTo>
                    <a:pt x="19808" y="0"/>
                  </a:moveTo>
                  <a:cubicBezTo>
                    <a:pt x="16390" y="0"/>
                    <a:pt x="10398" y="1003"/>
                    <a:pt x="6482" y="7301"/>
                  </a:cubicBezTo>
                  <a:cubicBezTo>
                    <a:pt x="2257" y="14049"/>
                    <a:pt x="616" y="20949"/>
                    <a:pt x="39" y="24171"/>
                  </a:cubicBezTo>
                  <a:cubicBezTo>
                    <a:pt x="1" y="24379"/>
                    <a:pt x="164" y="24517"/>
                    <a:pt x="337" y="24517"/>
                  </a:cubicBezTo>
                  <a:cubicBezTo>
                    <a:pt x="440" y="24517"/>
                    <a:pt x="548" y="24467"/>
                    <a:pt x="616" y="24353"/>
                  </a:cubicBezTo>
                  <a:cubicBezTo>
                    <a:pt x="2379" y="20918"/>
                    <a:pt x="6482" y="13198"/>
                    <a:pt x="8884" y="10432"/>
                  </a:cubicBezTo>
                  <a:cubicBezTo>
                    <a:pt x="11984" y="6815"/>
                    <a:pt x="16027" y="2407"/>
                    <a:pt x="21924" y="2407"/>
                  </a:cubicBezTo>
                  <a:lnTo>
                    <a:pt x="22440" y="219"/>
                  </a:lnTo>
                  <a:cubicBezTo>
                    <a:pt x="22440" y="219"/>
                    <a:pt x="21405" y="0"/>
                    <a:pt x="19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29"/>
            <p:cNvSpPr/>
            <p:nvPr/>
          </p:nvSpPr>
          <p:spPr>
            <a:xfrm>
              <a:off x="8107550" y="4071800"/>
              <a:ext cx="761550" cy="521875"/>
            </a:xfrm>
            <a:custGeom>
              <a:rect b="b" l="l" r="r" t="t"/>
              <a:pathLst>
                <a:path extrusionOk="0" h="20875" w="30462">
                  <a:moveTo>
                    <a:pt x="6684" y="1"/>
                  </a:moveTo>
                  <a:cubicBezTo>
                    <a:pt x="4010" y="1"/>
                    <a:pt x="2189" y="395"/>
                    <a:pt x="2189" y="395"/>
                  </a:cubicBezTo>
                  <a:cubicBezTo>
                    <a:pt x="2189" y="395"/>
                    <a:pt x="2171" y="394"/>
                    <a:pt x="2138" y="394"/>
                  </a:cubicBezTo>
                  <a:cubicBezTo>
                    <a:pt x="1874" y="394"/>
                    <a:pt x="649" y="442"/>
                    <a:pt x="1" y="1307"/>
                  </a:cubicBezTo>
                  <a:lnTo>
                    <a:pt x="8025" y="3951"/>
                  </a:lnTo>
                  <a:cubicBezTo>
                    <a:pt x="8117" y="3948"/>
                    <a:pt x="8209" y="3947"/>
                    <a:pt x="8303" y="3947"/>
                  </a:cubicBezTo>
                  <a:cubicBezTo>
                    <a:pt x="12016" y="3947"/>
                    <a:pt x="17586" y="6279"/>
                    <a:pt x="20640" y="9392"/>
                  </a:cubicBezTo>
                  <a:cubicBezTo>
                    <a:pt x="22889" y="11702"/>
                    <a:pt x="27296" y="17568"/>
                    <a:pt x="29606" y="20699"/>
                  </a:cubicBezTo>
                  <a:cubicBezTo>
                    <a:pt x="29701" y="20822"/>
                    <a:pt x="29825" y="20874"/>
                    <a:pt x="29945" y="20874"/>
                  </a:cubicBezTo>
                  <a:cubicBezTo>
                    <a:pt x="30212" y="20874"/>
                    <a:pt x="30461" y="20618"/>
                    <a:pt x="30336" y="20304"/>
                  </a:cubicBezTo>
                  <a:cubicBezTo>
                    <a:pt x="29029" y="16565"/>
                    <a:pt x="25928" y="9331"/>
                    <a:pt x="20488" y="4650"/>
                  </a:cubicBezTo>
                  <a:cubicBezTo>
                    <a:pt x="16010" y="797"/>
                    <a:pt x="10484" y="1"/>
                    <a:pt x="6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9"/>
            <p:cNvSpPr/>
            <p:nvPr/>
          </p:nvSpPr>
          <p:spPr>
            <a:xfrm>
              <a:off x="7985975" y="3447150"/>
              <a:ext cx="311575" cy="1337425"/>
            </a:xfrm>
            <a:custGeom>
              <a:rect b="b" l="l" r="r" t="t"/>
              <a:pathLst>
                <a:path extrusionOk="0" h="53497" w="12463">
                  <a:moveTo>
                    <a:pt x="5867" y="1125"/>
                  </a:moveTo>
                  <a:lnTo>
                    <a:pt x="12068" y="29454"/>
                  </a:lnTo>
                  <a:lnTo>
                    <a:pt x="5958" y="52524"/>
                  </a:lnTo>
                  <a:lnTo>
                    <a:pt x="365" y="29758"/>
                  </a:lnTo>
                  <a:lnTo>
                    <a:pt x="5867" y="1125"/>
                  </a:lnTo>
                  <a:close/>
                  <a:moveTo>
                    <a:pt x="5867" y="0"/>
                  </a:moveTo>
                  <a:cubicBezTo>
                    <a:pt x="5776" y="0"/>
                    <a:pt x="5685" y="61"/>
                    <a:pt x="5685" y="152"/>
                  </a:cubicBezTo>
                  <a:lnTo>
                    <a:pt x="1" y="29727"/>
                  </a:lnTo>
                  <a:cubicBezTo>
                    <a:pt x="1" y="29758"/>
                    <a:pt x="1" y="29788"/>
                    <a:pt x="1" y="29819"/>
                  </a:cubicBezTo>
                  <a:lnTo>
                    <a:pt x="5745" y="53345"/>
                  </a:lnTo>
                  <a:cubicBezTo>
                    <a:pt x="5776" y="53436"/>
                    <a:pt x="5867" y="53497"/>
                    <a:pt x="5928" y="53497"/>
                  </a:cubicBezTo>
                  <a:lnTo>
                    <a:pt x="5958" y="53497"/>
                  </a:lnTo>
                  <a:cubicBezTo>
                    <a:pt x="6019" y="53497"/>
                    <a:pt x="6110" y="53436"/>
                    <a:pt x="6141" y="53345"/>
                  </a:cubicBezTo>
                  <a:lnTo>
                    <a:pt x="12432" y="29515"/>
                  </a:lnTo>
                  <a:cubicBezTo>
                    <a:pt x="12463" y="29484"/>
                    <a:pt x="12463" y="29454"/>
                    <a:pt x="12463" y="29423"/>
                  </a:cubicBezTo>
                  <a:lnTo>
                    <a:pt x="6049" y="152"/>
                  </a:lnTo>
                  <a:cubicBezTo>
                    <a:pt x="6019" y="61"/>
                    <a:pt x="5958" y="0"/>
                    <a:pt x="58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29"/>
            <p:cNvSpPr/>
            <p:nvPr/>
          </p:nvSpPr>
          <p:spPr>
            <a:xfrm>
              <a:off x="8103763" y="2732473"/>
              <a:ext cx="54750" cy="732542"/>
            </a:xfrm>
            <a:custGeom>
              <a:rect b="b" l="l" r="r" t="t"/>
              <a:pathLst>
                <a:path extrusionOk="0" h="10654" w="2190">
                  <a:moveTo>
                    <a:pt x="434" y="10076"/>
                  </a:moveTo>
                  <a:cubicBezTo>
                    <a:pt x="437" y="10084"/>
                    <a:pt x="437" y="10091"/>
                    <a:pt x="426" y="10091"/>
                  </a:cubicBezTo>
                  <a:cubicBezTo>
                    <a:pt x="426" y="10091"/>
                    <a:pt x="429" y="10086"/>
                    <a:pt x="434" y="10076"/>
                  </a:cubicBezTo>
                  <a:close/>
                  <a:moveTo>
                    <a:pt x="889" y="9831"/>
                  </a:moveTo>
                  <a:lnTo>
                    <a:pt x="889" y="9831"/>
                  </a:lnTo>
                  <a:cubicBezTo>
                    <a:pt x="889" y="9839"/>
                    <a:pt x="889" y="9847"/>
                    <a:pt x="888" y="9855"/>
                  </a:cubicBezTo>
                  <a:lnTo>
                    <a:pt x="888" y="9855"/>
                  </a:lnTo>
                  <a:cubicBezTo>
                    <a:pt x="846" y="9873"/>
                    <a:pt x="803" y="9891"/>
                    <a:pt x="761" y="9909"/>
                  </a:cubicBezTo>
                  <a:cubicBezTo>
                    <a:pt x="730" y="9939"/>
                    <a:pt x="700" y="9970"/>
                    <a:pt x="670" y="10000"/>
                  </a:cubicBezTo>
                  <a:cubicBezTo>
                    <a:pt x="643" y="10080"/>
                    <a:pt x="663" y="10182"/>
                    <a:pt x="728" y="10227"/>
                  </a:cubicBezTo>
                  <a:lnTo>
                    <a:pt x="728" y="10227"/>
                  </a:lnTo>
                  <a:cubicBezTo>
                    <a:pt x="615" y="10202"/>
                    <a:pt x="521" y="10146"/>
                    <a:pt x="457" y="10061"/>
                  </a:cubicBezTo>
                  <a:cubicBezTo>
                    <a:pt x="452" y="10059"/>
                    <a:pt x="448" y="10057"/>
                    <a:pt x="444" y="10055"/>
                  </a:cubicBezTo>
                  <a:lnTo>
                    <a:pt x="444" y="10055"/>
                  </a:lnTo>
                  <a:cubicBezTo>
                    <a:pt x="456" y="10032"/>
                    <a:pt x="472" y="10001"/>
                    <a:pt x="487" y="9970"/>
                  </a:cubicBezTo>
                  <a:cubicBezTo>
                    <a:pt x="487" y="9935"/>
                    <a:pt x="487" y="9890"/>
                    <a:pt x="482" y="9841"/>
                  </a:cubicBezTo>
                  <a:lnTo>
                    <a:pt x="482" y="9841"/>
                  </a:lnTo>
                  <a:lnTo>
                    <a:pt x="889" y="9831"/>
                  </a:lnTo>
                  <a:close/>
                  <a:moveTo>
                    <a:pt x="1521" y="10085"/>
                  </a:moveTo>
                  <a:cubicBezTo>
                    <a:pt x="1573" y="10085"/>
                    <a:pt x="1624" y="10098"/>
                    <a:pt x="1670" y="10119"/>
                  </a:cubicBezTo>
                  <a:lnTo>
                    <a:pt x="1670" y="10119"/>
                  </a:lnTo>
                  <a:cubicBezTo>
                    <a:pt x="1546" y="10184"/>
                    <a:pt x="1411" y="10227"/>
                    <a:pt x="1273" y="10248"/>
                  </a:cubicBezTo>
                  <a:lnTo>
                    <a:pt x="1273" y="10248"/>
                  </a:lnTo>
                  <a:cubicBezTo>
                    <a:pt x="1276" y="10237"/>
                    <a:pt x="1278" y="10225"/>
                    <a:pt x="1278" y="10213"/>
                  </a:cubicBezTo>
                  <a:cubicBezTo>
                    <a:pt x="1277" y="10183"/>
                    <a:pt x="1276" y="10154"/>
                    <a:pt x="1276" y="10124"/>
                  </a:cubicBezTo>
                  <a:lnTo>
                    <a:pt x="1276" y="10124"/>
                  </a:lnTo>
                  <a:cubicBezTo>
                    <a:pt x="1341" y="10105"/>
                    <a:pt x="1402" y="10091"/>
                    <a:pt x="1460" y="10091"/>
                  </a:cubicBezTo>
                  <a:cubicBezTo>
                    <a:pt x="1480" y="10087"/>
                    <a:pt x="1501" y="10085"/>
                    <a:pt x="1521" y="10085"/>
                  </a:cubicBezTo>
                  <a:close/>
                  <a:moveTo>
                    <a:pt x="1065" y="0"/>
                  </a:moveTo>
                  <a:cubicBezTo>
                    <a:pt x="974" y="0"/>
                    <a:pt x="882" y="91"/>
                    <a:pt x="882" y="213"/>
                  </a:cubicBezTo>
                  <a:cubicBezTo>
                    <a:pt x="913" y="1854"/>
                    <a:pt x="913" y="3526"/>
                    <a:pt x="913" y="5198"/>
                  </a:cubicBezTo>
                  <a:cubicBezTo>
                    <a:pt x="913" y="6616"/>
                    <a:pt x="913" y="8035"/>
                    <a:pt x="894" y="9453"/>
                  </a:cubicBezTo>
                  <a:lnTo>
                    <a:pt x="214" y="9453"/>
                  </a:lnTo>
                  <a:cubicBezTo>
                    <a:pt x="183" y="9453"/>
                    <a:pt x="123" y="9484"/>
                    <a:pt x="92" y="9484"/>
                  </a:cubicBezTo>
                  <a:cubicBezTo>
                    <a:pt x="1" y="9544"/>
                    <a:pt x="1" y="9666"/>
                    <a:pt x="62" y="9757"/>
                  </a:cubicBezTo>
                  <a:lnTo>
                    <a:pt x="62" y="9787"/>
                  </a:lnTo>
                  <a:cubicBezTo>
                    <a:pt x="123" y="9848"/>
                    <a:pt x="123" y="9818"/>
                    <a:pt x="92" y="9879"/>
                  </a:cubicBezTo>
                  <a:cubicBezTo>
                    <a:pt x="92" y="9909"/>
                    <a:pt x="62" y="9970"/>
                    <a:pt x="62" y="10061"/>
                  </a:cubicBezTo>
                  <a:cubicBezTo>
                    <a:pt x="62" y="10091"/>
                    <a:pt x="62" y="10183"/>
                    <a:pt x="92" y="10213"/>
                  </a:cubicBezTo>
                  <a:cubicBezTo>
                    <a:pt x="92" y="10243"/>
                    <a:pt x="123" y="10274"/>
                    <a:pt x="123" y="10304"/>
                  </a:cubicBezTo>
                  <a:lnTo>
                    <a:pt x="183" y="10335"/>
                  </a:lnTo>
                  <a:cubicBezTo>
                    <a:pt x="366" y="10517"/>
                    <a:pt x="609" y="10608"/>
                    <a:pt x="822" y="10639"/>
                  </a:cubicBezTo>
                  <a:cubicBezTo>
                    <a:pt x="899" y="10649"/>
                    <a:pt x="976" y="10654"/>
                    <a:pt x="1052" y="10654"/>
                  </a:cubicBezTo>
                  <a:cubicBezTo>
                    <a:pt x="1429" y="10654"/>
                    <a:pt x="1795" y="10532"/>
                    <a:pt x="2098" y="10304"/>
                  </a:cubicBezTo>
                  <a:cubicBezTo>
                    <a:pt x="2159" y="10243"/>
                    <a:pt x="2189" y="10122"/>
                    <a:pt x="2159" y="10061"/>
                  </a:cubicBezTo>
                  <a:cubicBezTo>
                    <a:pt x="2068" y="9909"/>
                    <a:pt x="1946" y="9818"/>
                    <a:pt x="1825" y="9757"/>
                  </a:cubicBezTo>
                  <a:cubicBezTo>
                    <a:pt x="1745" y="9737"/>
                    <a:pt x="1653" y="9717"/>
                    <a:pt x="1564" y="9706"/>
                  </a:cubicBezTo>
                  <a:lnTo>
                    <a:pt x="1564" y="9706"/>
                  </a:lnTo>
                  <a:cubicBezTo>
                    <a:pt x="1575" y="9684"/>
                    <a:pt x="1582" y="9660"/>
                    <a:pt x="1582" y="9636"/>
                  </a:cubicBezTo>
                  <a:cubicBezTo>
                    <a:pt x="1582" y="9514"/>
                    <a:pt x="1490" y="9453"/>
                    <a:pt x="1399" y="9453"/>
                  </a:cubicBezTo>
                  <a:lnTo>
                    <a:pt x="1266" y="9453"/>
                  </a:lnTo>
                  <a:cubicBezTo>
                    <a:pt x="1247" y="8035"/>
                    <a:pt x="1247" y="6616"/>
                    <a:pt x="1247" y="5198"/>
                  </a:cubicBezTo>
                  <a:cubicBezTo>
                    <a:pt x="1247" y="3526"/>
                    <a:pt x="1247" y="1854"/>
                    <a:pt x="1278" y="213"/>
                  </a:cubicBezTo>
                  <a:lnTo>
                    <a:pt x="1278" y="182"/>
                  </a:lnTo>
                  <a:cubicBezTo>
                    <a:pt x="1247" y="91"/>
                    <a:pt x="1186" y="0"/>
                    <a:pt x="10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29"/>
            <p:cNvSpPr/>
            <p:nvPr/>
          </p:nvSpPr>
          <p:spPr>
            <a:xfrm>
              <a:off x="8087800" y="4102175"/>
              <a:ext cx="412650" cy="718350"/>
            </a:xfrm>
            <a:custGeom>
              <a:rect b="b" l="l" r="r" t="t"/>
              <a:pathLst>
                <a:path extrusionOk="0" h="28734" w="16506">
                  <a:moveTo>
                    <a:pt x="1" y="0"/>
                  </a:moveTo>
                  <a:lnTo>
                    <a:pt x="1" y="2280"/>
                  </a:lnTo>
                  <a:cubicBezTo>
                    <a:pt x="5745" y="3618"/>
                    <a:pt x="8663" y="8815"/>
                    <a:pt x="10882" y="13040"/>
                  </a:cubicBezTo>
                  <a:cubicBezTo>
                    <a:pt x="12554" y="16292"/>
                    <a:pt x="14773" y="24773"/>
                    <a:pt x="15715" y="28512"/>
                  </a:cubicBezTo>
                  <a:cubicBezTo>
                    <a:pt x="15757" y="28664"/>
                    <a:pt x="15880" y="28734"/>
                    <a:pt x="16005" y="28734"/>
                  </a:cubicBezTo>
                  <a:cubicBezTo>
                    <a:pt x="16155" y="28734"/>
                    <a:pt x="16307" y="28633"/>
                    <a:pt x="16323" y="28451"/>
                  </a:cubicBezTo>
                  <a:cubicBezTo>
                    <a:pt x="16505" y="25198"/>
                    <a:pt x="16475" y="18116"/>
                    <a:pt x="13922" y="10548"/>
                  </a:cubicBezTo>
                  <a:cubicBezTo>
                    <a:pt x="10426" y="244"/>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9"/>
            <p:cNvSpPr/>
            <p:nvPr/>
          </p:nvSpPr>
          <p:spPr>
            <a:xfrm>
              <a:off x="8050575" y="4093825"/>
              <a:ext cx="240900" cy="747750"/>
            </a:xfrm>
            <a:custGeom>
              <a:rect b="b" l="l" r="r" t="t"/>
              <a:pathLst>
                <a:path extrusionOk="0" h="29910" w="9636">
                  <a:moveTo>
                    <a:pt x="2857" y="0"/>
                  </a:moveTo>
                  <a:lnTo>
                    <a:pt x="0" y="456"/>
                  </a:lnTo>
                  <a:cubicBezTo>
                    <a:pt x="2675" y="4803"/>
                    <a:pt x="3952" y="9636"/>
                    <a:pt x="4164" y="14712"/>
                  </a:cubicBezTo>
                  <a:cubicBezTo>
                    <a:pt x="4377" y="19818"/>
                    <a:pt x="4256" y="25016"/>
                    <a:pt x="5684" y="29909"/>
                  </a:cubicBezTo>
                  <a:cubicBezTo>
                    <a:pt x="9636" y="20426"/>
                    <a:pt x="8481" y="8602"/>
                    <a:pt x="2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9" name="Google Shape;6949;p129"/>
          <p:cNvSpPr/>
          <p:nvPr/>
        </p:nvSpPr>
        <p:spPr>
          <a:xfrm>
            <a:off x="2287035" y="1265232"/>
            <a:ext cx="762143" cy="1204547"/>
          </a:xfrm>
          <a:custGeom>
            <a:rect b="b" l="l" r="r" t="t"/>
            <a:pathLst>
              <a:path extrusionOk="0" h="87207" w="51531">
                <a:moveTo>
                  <a:pt x="26598" y="1"/>
                </a:moveTo>
                <a:cubicBezTo>
                  <a:pt x="20614" y="1"/>
                  <a:pt x="14404" y="3504"/>
                  <a:pt x="9375" y="11025"/>
                </a:cubicBezTo>
                <a:cubicBezTo>
                  <a:pt x="2930" y="21292"/>
                  <a:pt x="1" y="38478"/>
                  <a:pt x="1647" y="54046"/>
                </a:cubicBezTo>
                <a:cubicBezTo>
                  <a:pt x="2317" y="71105"/>
                  <a:pt x="13927" y="87207"/>
                  <a:pt x="25208" y="87207"/>
                </a:cubicBezTo>
                <a:cubicBezTo>
                  <a:pt x="30827" y="87207"/>
                  <a:pt x="36363" y="83212"/>
                  <a:pt x="40426" y="73352"/>
                </a:cubicBezTo>
                <a:cubicBezTo>
                  <a:pt x="46564" y="56613"/>
                  <a:pt x="51530" y="36832"/>
                  <a:pt x="46257" y="18223"/>
                </a:cubicBezTo>
                <a:cubicBezTo>
                  <a:pt x="42492" y="6509"/>
                  <a:pt x="34754" y="1"/>
                  <a:pt x="265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29"/>
          <p:cNvSpPr/>
          <p:nvPr/>
        </p:nvSpPr>
        <p:spPr>
          <a:xfrm>
            <a:off x="3581293" y="1284929"/>
            <a:ext cx="761300" cy="1170939"/>
          </a:xfrm>
          <a:custGeom>
            <a:rect b="b" l="l" r="r" t="t"/>
            <a:pathLst>
              <a:path extrusionOk="0" h="79171" w="51474">
                <a:moveTo>
                  <a:pt x="27311" y="1"/>
                </a:moveTo>
                <a:cubicBezTo>
                  <a:pt x="21268" y="1"/>
                  <a:pt x="14926" y="3258"/>
                  <a:pt x="9737" y="10241"/>
                </a:cubicBezTo>
                <a:cubicBezTo>
                  <a:pt x="3181" y="19643"/>
                  <a:pt x="0" y="35294"/>
                  <a:pt x="1451" y="49411"/>
                </a:cubicBezTo>
                <a:cubicBezTo>
                  <a:pt x="1877" y="64789"/>
                  <a:pt x="13131" y="79171"/>
                  <a:pt x="24337" y="79171"/>
                </a:cubicBezTo>
                <a:cubicBezTo>
                  <a:pt x="30005" y="79171"/>
                  <a:pt x="35660" y="75491"/>
                  <a:pt x="39896" y="66401"/>
                </a:cubicBezTo>
                <a:cubicBezTo>
                  <a:pt x="46257" y="51085"/>
                  <a:pt x="51474" y="33090"/>
                  <a:pt x="46452" y="16267"/>
                </a:cubicBezTo>
                <a:cubicBezTo>
                  <a:pt x="42897" y="5792"/>
                  <a:pt x="35370" y="1"/>
                  <a:pt x="273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9"/>
          <p:cNvSpPr/>
          <p:nvPr/>
        </p:nvSpPr>
        <p:spPr>
          <a:xfrm>
            <a:off x="6248344" y="1227993"/>
            <a:ext cx="653200" cy="1178319"/>
          </a:xfrm>
          <a:custGeom>
            <a:rect b="b" l="l" r="r" t="t"/>
            <a:pathLst>
              <a:path extrusionOk="0" h="79670" w="44165">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29"/>
          <p:cNvSpPr/>
          <p:nvPr/>
        </p:nvSpPr>
        <p:spPr>
          <a:xfrm>
            <a:off x="4914534" y="1259286"/>
            <a:ext cx="736557" cy="1132322"/>
          </a:xfrm>
          <a:custGeom>
            <a:rect b="b" l="l" r="r" t="t"/>
            <a:pathLst>
              <a:path extrusionOk="0" h="76560" w="49801">
                <a:moveTo>
                  <a:pt x="26892" y="1"/>
                </a:moveTo>
                <a:cubicBezTo>
                  <a:pt x="23299" y="1"/>
                  <a:pt x="19600" y="1243"/>
                  <a:pt x="16070" y="4105"/>
                </a:cubicBezTo>
                <a:cubicBezTo>
                  <a:pt x="11802" y="7565"/>
                  <a:pt x="8844" y="12391"/>
                  <a:pt x="6557" y="17385"/>
                </a:cubicBezTo>
                <a:cubicBezTo>
                  <a:pt x="1981" y="27541"/>
                  <a:pt x="0" y="38840"/>
                  <a:pt x="837" y="49944"/>
                </a:cubicBezTo>
                <a:cubicBezTo>
                  <a:pt x="1312" y="56109"/>
                  <a:pt x="2707" y="62359"/>
                  <a:pt x="6138" y="67520"/>
                </a:cubicBezTo>
                <a:cubicBezTo>
                  <a:pt x="9570" y="72653"/>
                  <a:pt x="15317" y="76531"/>
                  <a:pt x="21511" y="76559"/>
                </a:cubicBezTo>
                <a:cubicBezTo>
                  <a:pt x="25110" y="76559"/>
                  <a:pt x="28597" y="75304"/>
                  <a:pt x="31694" y="73463"/>
                </a:cubicBezTo>
                <a:cubicBezTo>
                  <a:pt x="38362" y="69501"/>
                  <a:pt x="43244" y="62889"/>
                  <a:pt x="46062" y="55635"/>
                </a:cubicBezTo>
                <a:cubicBezTo>
                  <a:pt x="48908" y="48381"/>
                  <a:pt x="49800" y="40514"/>
                  <a:pt x="49772" y="32758"/>
                </a:cubicBezTo>
                <a:cubicBezTo>
                  <a:pt x="49744" y="26759"/>
                  <a:pt x="49131" y="20650"/>
                  <a:pt x="46703" y="15153"/>
                </a:cubicBezTo>
                <a:cubicBezTo>
                  <a:pt x="42890" y="6593"/>
                  <a:pt x="35170" y="1"/>
                  <a:pt x="268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129"/>
          <p:cNvGrpSpPr/>
          <p:nvPr/>
        </p:nvGrpSpPr>
        <p:grpSpPr>
          <a:xfrm>
            <a:off x="6302685" y="1298779"/>
            <a:ext cx="554167" cy="1161562"/>
            <a:chOff x="5974600" y="745875"/>
            <a:chExt cx="936725" cy="1963425"/>
          </a:xfrm>
        </p:grpSpPr>
        <p:sp>
          <p:nvSpPr>
            <p:cNvPr id="6954" name="Google Shape;6954;p129"/>
            <p:cNvSpPr/>
            <p:nvPr/>
          </p:nvSpPr>
          <p:spPr>
            <a:xfrm>
              <a:off x="6397650" y="1191000"/>
              <a:ext cx="176800" cy="1518300"/>
            </a:xfrm>
            <a:custGeom>
              <a:rect b="b" l="l" r="r" t="t"/>
              <a:pathLst>
                <a:path extrusionOk="0" h="60732" w="7072">
                  <a:moveTo>
                    <a:pt x="2264" y="1"/>
                  </a:moveTo>
                  <a:cubicBezTo>
                    <a:pt x="1052" y="1"/>
                    <a:pt x="0" y="10906"/>
                    <a:pt x="320" y="16149"/>
                  </a:cubicBezTo>
                  <a:cubicBezTo>
                    <a:pt x="683" y="21673"/>
                    <a:pt x="1882" y="27113"/>
                    <a:pt x="2468" y="32609"/>
                  </a:cubicBezTo>
                  <a:cubicBezTo>
                    <a:pt x="3500" y="42179"/>
                    <a:pt x="3640" y="48456"/>
                    <a:pt x="1073" y="57802"/>
                  </a:cubicBezTo>
                  <a:cubicBezTo>
                    <a:pt x="850" y="58583"/>
                    <a:pt x="459" y="59867"/>
                    <a:pt x="348" y="60704"/>
                  </a:cubicBezTo>
                  <a:cubicBezTo>
                    <a:pt x="426" y="60722"/>
                    <a:pt x="504" y="60732"/>
                    <a:pt x="580" y="60732"/>
                  </a:cubicBezTo>
                  <a:cubicBezTo>
                    <a:pt x="2412" y="60732"/>
                    <a:pt x="3418" y="55388"/>
                    <a:pt x="4114" y="52334"/>
                  </a:cubicBezTo>
                  <a:cubicBezTo>
                    <a:pt x="7071" y="39640"/>
                    <a:pt x="2245" y="25746"/>
                    <a:pt x="1603" y="19441"/>
                  </a:cubicBezTo>
                  <a:cubicBezTo>
                    <a:pt x="962" y="13108"/>
                    <a:pt x="1603" y="5519"/>
                    <a:pt x="2440" y="79"/>
                  </a:cubicBezTo>
                  <a:cubicBezTo>
                    <a:pt x="2381" y="26"/>
                    <a:pt x="2322" y="1"/>
                    <a:pt x="2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29"/>
            <p:cNvSpPr/>
            <p:nvPr/>
          </p:nvSpPr>
          <p:spPr>
            <a:xfrm>
              <a:off x="6448175" y="1521400"/>
              <a:ext cx="378750" cy="335950"/>
            </a:xfrm>
            <a:custGeom>
              <a:rect b="b" l="l" r="r" t="t"/>
              <a:pathLst>
                <a:path extrusionOk="0" h="13438" w="15150">
                  <a:moveTo>
                    <a:pt x="14238" y="1"/>
                  </a:moveTo>
                  <a:cubicBezTo>
                    <a:pt x="10798" y="1"/>
                    <a:pt x="7363" y="1293"/>
                    <a:pt x="4799" y="3574"/>
                  </a:cubicBezTo>
                  <a:cubicBezTo>
                    <a:pt x="1982" y="6030"/>
                    <a:pt x="224" y="9656"/>
                    <a:pt x="1" y="13395"/>
                  </a:cubicBezTo>
                  <a:cubicBezTo>
                    <a:pt x="73" y="13424"/>
                    <a:pt x="146" y="13438"/>
                    <a:pt x="220" y="13438"/>
                  </a:cubicBezTo>
                  <a:cubicBezTo>
                    <a:pt x="1495" y="13438"/>
                    <a:pt x="3034" y="9344"/>
                    <a:pt x="3376" y="8289"/>
                  </a:cubicBezTo>
                  <a:cubicBezTo>
                    <a:pt x="3934" y="6587"/>
                    <a:pt x="5134" y="4774"/>
                    <a:pt x="6613" y="3742"/>
                  </a:cubicBezTo>
                  <a:cubicBezTo>
                    <a:pt x="9152" y="1984"/>
                    <a:pt x="12220" y="1008"/>
                    <a:pt x="15150" y="31"/>
                  </a:cubicBezTo>
                  <a:cubicBezTo>
                    <a:pt x="14846" y="11"/>
                    <a:pt x="14542" y="1"/>
                    <a:pt x="142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29"/>
            <p:cNvSpPr/>
            <p:nvPr/>
          </p:nvSpPr>
          <p:spPr>
            <a:xfrm>
              <a:off x="6084800" y="1801675"/>
              <a:ext cx="379450" cy="202475"/>
            </a:xfrm>
            <a:custGeom>
              <a:rect b="b" l="l" r="r" t="t"/>
              <a:pathLst>
                <a:path extrusionOk="0" h="8099" w="15178">
                  <a:moveTo>
                    <a:pt x="0" y="175"/>
                  </a:moveTo>
                  <a:lnTo>
                    <a:pt x="0" y="175"/>
                  </a:lnTo>
                  <a:cubicBezTo>
                    <a:pt x="26" y="177"/>
                    <a:pt x="52" y="179"/>
                    <a:pt x="78" y="180"/>
                  </a:cubicBezTo>
                  <a:lnTo>
                    <a:pt x="78" y="180"/>
                  </a:lnTo>
                  <a:cubicBezTo>
                    <a:pt x="52" y="178"/>
                    <a:pt x="26" y="177"/>
                    <a:pt x="0" y="175"/>
                  </a:cubicBezTo>
                  <a:close/>
                  <a:moveTo>
                    <a:pt x="3953" y="0"/>
                  </a:moveTo>
                  <a:cubicBezTo>
                    <a:pt x="2809" y="0"/>
                    <a:pt x="1686" y="193"/>
                    <a:pt x="565" y="193"/>
                  </a:cubicBezTo>
                  <a:cubicBezTo>
                    <a:pt x="403" y="193"/>
                    <a:pt x="240" y="189"/>
                    <a:pt x="78" y="180"/>
                  </a:cubicBezTo>
                  <a:lnTo>
                    <a:pt x="78" y="180"/>
                  </a:lnTo>
                  <a:cubicBezTo>
                    <a:pt x="1838" y="290"/>
                    <a:pt x="3597" y="405"/>
                    <a:pt x="5329" y="845"/>
                  </a:cubicBezTo>
                  <a:cubicBezTo>
                    <a:pt x="7059" y="1263"/>
                    <a:pt x="8761" y="2044"/>
                    <a:pt x="10016" y="3328"/>
                  </a:cubicBezTo>
                  <a:cubicBezTo>
                    <a:pt x="10965" y="4248"/>
                    <a:pt x="11718" y="5699"/>
                    <a:pt x="12583" y="6704"/>
                  </a:cubicBezTo>
                  <a:cubicBezTo>
                    <a:pt x="13308" y="7513"/>
                    <a:pt x="15177" y="8098"/>
                    <a:pt x="15177" y="8098"/>
                  </a:cubicBezTo>
                  <a:cubicBezTo>
                    <a:pt x="15177" y="8098"/>
                    <a:pt x="15038" y="5030"/>
                    <a:pt x="14480" y="4499"/>
                  </a:cubicBezTo>
                  <a:cubicBezTo>
                    <a:pt x="13252" y="3356"/>
                    <a:pt x="11439" y="2184"/>
                    <a:pt x="9877" y="1486"/>
                  </a:cubicBezTo>
                  <a:cubicBezTo>
                    <a:pt x="8342" y="761"/>
                    <a:pt x="6696" y="287"/>
                    <a:pt x="4994" y="64"/>
                  </a:cubicBezTo>
                  <a:cubicBezTo>
                    <a:pt x="4645" y="18"/>
                    <a:pt x="4298" y="0"/>
                    <a:pt x="3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9"/>
            <p:cNvSpPr/>
            <p:nvPr/>
          </p:nvSpPr>
          <p:spPr>
            <a:xfrm>
              <a:off x="6406325" y="1434975"/>
              <a:ext cx="219725" cy="219750"/>
            </a:xfrm>
            <a:custGeom>
              <a:rect b="b" l="l" r="r" t="t"/>
              <a:pathLst>
                <a:path extrusionOk="0" h="8790" w="8789">
                  <a:moveTo>
                    <a:pt x="8789" y="1"/>
                  </a:moveTo>
                  <a:cubicBezTo>
                    <a:pt x="6697" y="670"/>
                    <a:pt x="4744" y="1758"/>
                    <a:pt x="3181" y="3265"/>
                  </a:cubicBezTo>
                  <a:cubicBezTo>
                    <a:pt x="2037" y="4381"/>
                    <a:pt x="921" y="5832"/>
                    <a:pt x="447" y="7394"/>
                  </a:cubicBezTo>
                  <a:cubicBezTo>
                    <a:pt x="336" y="7785"/>
                    <a:pt x="1" y="8733"/>
                    <a:pt x="726" y="8789"/>
                  </a:cubicBezTo>
                  <a:cubicBezTo>
                    <a:pt x="1172" y="8789"/>
                    <a:pt x="1842" y="7282"/>
                    <a:pt x="2037" y="6948"/>
                  </a:cubicBezTo>
                  <a:cubicBezTo>
                    <a:pt x="3628" y="4102"/>
                    <a:pt x="5971" y="1675"/>
                    <a:pt x="87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29"/>
            <p:cNvSpPr/>
            <p:nvPr/>
          </p:nvSpPr>
          <p:spPr>
            <a:xfrm>
              <a:off x="6176850" y="1573075"/>
              <a:ext cx="266475" cy="162800"/>
            </a:xfrm>
            <a:custGeom>
              <a:rect b="b" l="l" r="r" t="t"/>
              <a:pathLst>
                <a:path extrusionOk="0" h="6512" w="10659">
                  <a:moveTo>
                    <a:pt x="1" y="1"/>
                  </a:moveTo>
                  <a:cubicBezTo>
                    <a:pt x="3126" y="922"/>
                    <a:pt x="6027" y="2707"/>
                    <a:pt x="8259" y="5078"/>
                  </a:cubicBezTo>
                  <a:cubicBezTo>
                    <a:pt x="8524" y="5343"/>
                    <a:pt x="9466" y="6512"/>
                    <a:pt x="9920" y="6512"/>
                  </a:cubicBezTo>
                  <a:cubicBezTo>
                    <a:pt x="9944" y="6512"/>
                    <a:pt x="9967" y="6508"/>
                    <a:pt x="9989" y="6501"/>
                  </a:cubicBezTo>
                  <a:cubicBezTo>
                    <a:pt x="10658" y="6306"/>
                    <a:pt x="10100" y="5469"/>
                    <a:pt x="9877" y="5106"/>
                  </a:cubicBezTo>
                  <a:cubicBezTo>
                    <a:pt x="9068" y="3711"/>
                    <a:pt x="7617" y="2568"/>
                    <a:pt x="6250" y="1786"/>
                  </a:cubicBezTo>
                  <a:cubicBezTo>
                    <a:pt x="4353" y="698"/>
                    <a:pt x="2177" y="14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29"/>
            <p:cNvSpPr/>
            <p:nvPr/>
          </p:nvSpPr>
          <p:spPr>
            <a:xfrm>
              <a:off x="6488625" y="1014400"/>
              <a:ext cx="422700" cy="341800"/>
            </a:xfrm>
            <a:custGeom>
              <a:rect b="b" l="l" r="r" t="t"/>
              <a:pathLst>
                <a:path extrusionOk="0" h="13672" w="16908">
                  <a:moveTo>
                    <a:pt x="10128" y="4465"/>
                  </a:moveTo>
                  <a:cubicBezTo>
                    <a:pt x="10881" y="3432"/>
                    <a:pt x="11495" y="2261"/>
                    <a:pt x="12388" y="1284"/>
                  </a:cubicBezTo>
                  <a:cubicBezTo>
                    <a:pt x="13002" y="587"/>
                    <a:pt x="14034" y="1"/>
                    <a:pt x="14843" y="447"/>
                  </a:cubicBezTo>
                  <a:cubicBezTo>
                    <a:pt x="15708" y="949"/>
                    <a:pt x="15680" y="2177"/>
                    <a:pt x="15429" y="3125"/>
                  </a:cubicBezTo>
                  <a:cubicBezTo>
                    <a:pt x="15624" y="2930"/>
                    <a:pt x="15959" y="2930"/>
                    <a:pt x="16182" y="3070"/>
                  </a:cubicBezTo>
                  <a:cubicBezTo>
                    <a:pt x="16405" y="3209"/>
                    <a:pt x="16545" y="3460"/>
                    <a:pt x="16657" y="3711"/>
                  </a:cubicBezTo>
                  <a:cubicBezTo>
                    <a:pt x="16908" y="4492"/>
                    <a:pt x="16768" y="5413"/>
                    <a:pt x="16238" y="6083"/>
                  </a:cubicBezTo>
                  <a:cubicBezTo>
                    <a:pt x="16071" y="6278"/>
                    <a:pt x="15875" y="6473"/>
                    <a:pt x="15820" y="6724"/>
                  </a:cubicBezTo>
                  <a:cubicBezTo>
                    <a:pt x="15736" y="6948"/>
                    <a:pt x="15792" y="7199"/>
                    <a:pt x="15820" y="7422"/>
                  </a:cubicBezTo>
                  <a:cubicBezTo>
                    <a:pt x="15987" y="8900"/>
                    <a:pt x="15150" y="10379"/>
                    <a:pt x="13950" y="11272"/>
                  </a:cubicBezTo>
                  <a:cubicBezTo>
                    <a:pt x="12751" y="12193"/>
                    <a:pt x="11272" y="12611"/>
                    <a:pt x="9821" y="12946"/>
                  </a:cubicBezTo>
                  <a:cubicBezTo>
                    <a:pt x="7115" y="13504"/>
                    <a:pt x="4130" y="13671"/>
                    <a:pt x="1703" y="12304"/>
                  </a:cubicBezTo>
                  <a:cubicBezTo>
                    <a:pt x="894" y="11830"/>
                    <a:pt x="1" y="10714"/>
                    <a:pt x="866" y="9849"/>
                  </a:cubicBezTo>
                  <a:cubicBezTo>
                    <a:pt x="1507" y="9179"/>
                    <a:pt x="3070" y="9207"/>
                    <a:pt x="3935" y="8928"/>
                  </a:cubicBezTo>
                  <a:cubicBezTo>
                    <a:pt x="6390" y="8119"/>
                    <a:pt x="8594" y="6557"/>
                    <a:pt x="10128" y="446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9"/>
            <p:cNvSpPr/>
            <p:nvPr/>
          </p:nvSpPr>
          <p:spPr>
            <a:xfrm>
              <a:off x="6838075" y="1086250"/>
              <a:ext cx="73250" cy="209950"/>
            </a:xfrm>
            <a:custGeom>
              <a:rect b="b" l="l" r="r" t="t"/>
              <a:pathLst>
                <a:path extrusionOk="0" h="8398" w="2930">
                  <a:moveTo>
                    <a:pt x="1507" y="0"/>
                  </a:moveTo>
                  <a:cubicBezTo>
                    <a:pt x="1367" y="391"/>
                    <a:pt x="1312" y="809"/>
                    <a:pt x="1479" y="1144"/>
                  </a:cubicBezTo>
                  <a:cubicBezTo>
                    <a:pt x="1563" y="1339"/>
                    <a:pt x="1674" y="1479"/>
                    <a:pt x="1730" y="1674"/>
                  </a:cubicBezTo>
                  <a:cubicBezTo>
                    <a:pt x="1925" y="2344"/>
                    <a:pt x="1172" y="2874"/>
                    <a:pt x="949" y="3516"/>
                  </a:cubicBezTo>
                  <a:cubicBezTo>
                    <a:pt x="698" y="4241"/>
                    <a:pt x="1116" y="5022"/>
                    <a:pt x="1033" y="5803"/>
                  </a:cubicBezTo>
                  <a:cubicBezTo>
                    <a:pt x="949" y="6389"/>
                    <a:pt x="586" y="6891"/>
                    <a:pt x="307" y="7394"/>
                  </a:cubicBezTo>
                  <a:cubicBezTo>
                    <a:pt x="140" y="7700"/>
                    <a:pt x="28" y="8063"/>
                    <a:pt x="0" y="8398"/>
                  </a:cubicBezTo>
                  <a:cubicBezTo>
                    <a:pt x="1172" y="7477"/>
                    <a:pt x="2009" y="6026"/>
                    <a:pt x="1842" y="4548"/>
                  </a:cubicBezTo>
                  <a:cubicBezTo>
                    <a:pt x="1814" y="4325"/>
                    <a:pt x="1758" y="4074"/>
                    <a:pt x="1842" y="3850"/>
                  </a:cubicBezTo>
                  <a:cubicBezTo>
                    <a:pt x="1897" y="3599"/>
                    <a:pt x="2093" y="3404"/>
                    <a:pt x="2260" y="3209"/>
                  </a:cubicBezTo>
                  <a:cubicBezTo>
                    <a:pt x="2790" y="2539"/>
                    <a:pt x="2930" y="1618"/>
                    <a:pt x="2679" y="837"/>
                  </a:cubicBezTo>
                  <a:cubicBezTo>
                    <a:pt x="2567" y="586"/>
                    <a:pt x="2427" y="335"/>
                    <a:pt x="2204" y="196"/>
                  </a:cubicBezTo>
                  <a:cubicBezTo>
                    <a:pt x="2102" y="132"/>
                    <a:pt x="1976" y="97"/>
                    <a:pt x="1851" y="97"/>
                  </a:cubicBezTo>
                  <a:cubicBezTo>
                    <a:pt x="1704" y="97"/>
                    <a:pt x="1557" y="146"/>
                    <a:pt x="1451" y="251"/>
                  </a:cubicBezTo>
                  <a:cubicBezTo>
                    <a:pt x="1479" y="168"/>
                    <a:pt x="1507" y="84"/>
                    <a:pt x="1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29"/>
            <p:cNvSpPr/>
            <p:nvPr/>
          </p:nvSpPr>
          <p:spPr>
            <a:xfrm>
              <a:off x="6521425" y="1030450"/>
              <a:ext cx="305500" cy="282125"/>
            </a:xfrm>
            <a:custGeom>
              <a:rect b="b" l="l" r="r" t="t"/>
              <a:pathLst>
                <a:path extrusionOk="0" h="11285" w="12220">
                  <a:moveTo>
                    <a:pt x="11857" y="0"/>
                  </a:moveTo>
                  <a:cubicBezTo>
                    <a:pt x="11550" y="168"/>
                    <a:pt x="11299" y="391"/>
                    <a:pt x="11076" y="642"/>
                  </a:cubicBezTo>
                  <a:cubicBezTo>
                    <a:pt x="10183" y="1619"/>
                    <a:pt x="9569" y="2762"/>
                    <a:pt x="8816" y="3823"/>
                  </a:cubicBezTo>
                  <a:cubicBezTo>
                    <a:pt x="7282" y="5915"/>
                    <a:pt x="5078" y="7477"/>
                    <a:pt x="2623" y="8286"/>
                  </a:cubicBezTo>
                  <a:cubicBezTo>
                    <a:pt x="1953" y="8510"/>
                    <a:pt x="837" y="8537"/>
                    <a:pt x="84" y="8844"/>
                  </a:cubicBezTo>
                  <a:cubicBezTo>
                    <a:pt x="28" y="9040"/>
                    <a:pt x="0" y="9207"/>
                    <a:pt x="0" y="9402"/>
                  </a:cubicBezTo>
                  <a:cubicBezTo>
                    <a:pt x="0" y="10295"/>
                    <a:pt x="781" y="11020"/>
                    <a:pt x="1646" y="11216"/>
                  </a:cubicBezTo>
                  <a:cubicBezTo>
                    <a:pt x="1858" y="11264"/>
                    <a:pt x="2072" y="11285"/>
                    <a:pt x="2286" y="11285"/>
                  </a:cubicBezTo>
                  <a:cubicBezTo>
                    <a:pt x="2945" y="11285"/>
                    <a:pt x="3609" y="11085"/>
                    <a:pt x="4241" y="10853"/>
                  </a:cubicBezTo>
                  <a:cubicBezTo>
                    <a:pt x="5608" y="10323"/>
                    <a:pt x="6891" y="9514"/>
                    <a:pt x="7979" y="8537"/>
                  </a:cubicBezTo>
                  <a:cubicBezTo>
                    <a:pt x="9988" y="6752"/>
                    <a:pt x="11494" y="4269"/>
                    <a:pt x="12052" y="1646"/>
                  </a:cubicBezTo>
                  <a:cubicBezTo>
                    <a:pt x="12220" y="865"/>
                    <a:pt x="12108" y="335"/>
                    <a:pt x="118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29"/>
            <p:cNvSpPr/>
            <p:nvPr/>
          </p:nvSpPr>
          <p:spPr>
            <a:xfrm>
              <a:off x="6509550" y="1024875"/>
              <a:ext cx="323650" cy="258075"/>
            </a:xfrm>
            <a:custGeom>
              <a:rect b="b" l="l" r="r" t="t"/>
              <a:pathLst>
                <a:path extrusionOk="0" h="10323" w="12946">
                  <a:moveTo>
                    <a:pt x="12946" y="0"/>
                  </a:moveTo>
                  <a:cubicBezTo>
                    <a:pt x="12806" y="698"/>
                    <a:pt x="12500" y="1367"/>
                    <a:pt x="12165" y="2009"/>
                  </a:cubicBezTo>
                  <a:lnTo>
                    <a:pt x="11914" y="2483"/>
                  </a:lnTo>
                  <a:lnTo>
                    <a:pt x="11607" y="2930"/>
                  </a:lnTo>
                  <a:cubicBezTo>
                    <a:pt x="11412" y="3236"/>
                    <a:pt x="11188" y="3515"/>
                    <a:pt x="10965" y="3794"/>
                  </a:cubicBezTo>
                  <a:cubicBezTo>
                    <a:pt x="10072" y="4938"/>
                    <a:pt x="8984" y="5915"/>
                    <a:pt x="7813" y="6752"/>
                  </a:cubicBezTo>
                  <a:cubicBezTo>
                    <a:pt x="6669" y="7589"/>
                    <a:pt x="5385" y="8286"/>
                    <a:pt x="4074" y="8872"/>
                  </a:cubicBezTo>
                  <a:lnTo>
                    <a:pt x="3070" y="9318"/>
                  </a:lnTo>
                  <a:lnTo>
                    <a:pt x="2065" y="9681"/>
                  </a:lnTo>
                  <a:lnTo>
                    <a:pt x="1535" y="9849"/>
                  </a:lnTo>
                  <a:lnTo>
                    <a:pt x="1033" y="10016"/>
                  </a:lnTo>
                  <a:lnTo>
                    <a:pt x="1" y="10323"/>
                  </a:lnTo>
                  <a:lnTo>
                    <a:pt x="1" y="10323"/>
                  </a:lnTo>
                  <a:cubicBezTo>
                    <a:pt x="1396" y="9988"/>
                    <a:pt x="2791" y="9597"/>
                    <a:pt x="4130" y="9012"/>
                  </a:cubicBezTo>
                  <a:cubicBezTo>
                    <a:pt x="5469" y="8454"/>
                    <a:pt x="6752" y="7756"/>
                    <a:pt x="7952" y="6891"/>
                  </a:cubicBezTo>
                  <a:cubicBezTo>
                    <a:pt x="9124" y="6054"/>
                    <a:pt x="10212" y="5050"/>
                    <a:pt x="11077" y="3906"/>
                  </a:cubicBezTo>
                  <a:cubicBezTo>
                    <a:pt x="11969" y="2734"/>
                    <a:pt x="12695" y="1423"/>
                    <a:pt x="129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9"/>
            <p:cNvSpPr/>
            <p:nvPr/>
          </p:nvSpPr>
          <p:spPr>
            <a:xfrm>
              <a:off x="6500500" y="1089025"/>
              <a:ext cx="374550" cy="219725"/>
            </a:xfrm>
            <a:custGeom>
              <a:rect b="b" l="l" r="r" t="t"/>
              <a:pathLst>
                <a:path extrusionOk="0" h="8789" w="14982">
                  <a:moveTo>
                    <a:pt x="14982" y="1"/>
                  </a:moveTo>
                  <a:lnTo>
                    <a:pt x="14982" y="1"/>
                  </a:lnTo>
                  <a:cubicBezTo>
                    <a:pt x="14452" y="531"/>
                    <a:pt x="13894" y="1033"/>
                    <a:pt x="13364" y="1535"/>
                  </a:cubicBezTo>
                  <a:cubicBezTo>
                    <a:pt x="12806" y="2038"/>
                    <a:pt x="12248" y="2540"/>
                    <a:pt x="11690" y="3014"/>
                  </a:cubicBezTo>
                  <a:cubicBezTo>
                    <a:pt x="10574" y="3990"/>
                    <a:pt x="9402" y="4911"/>
                    <a:pt x="8175" y="5748"/>
                  </a:cubicBezTo>
                  <a:cubicBezTo>
                    <a:pt x="6947" y="6585"/>
                    <a:pt x="5664" y="7338"/>
                    <a:pt x="4297" y="7896"/>
                  </a:cubicBezTo>
                  <a:cubicBezTo>
                    <a:pt x="3048" y="8416"/>
                    <a:pt x="1679" y="8767"/>
                    <a:pt x="301" y="8767"/>
                  </a:cubicBezTo>
                  <a:cubicBezTo>
                    <a:pt x="201" y="8767"/>
                    <a:pt x="100" y="8765"/>
                    <a:pt x="0" y="8761"/>
                  </a:cubicBezTo>
                  <a:lnTo>
                    <a:pt x="0" y="8761"/>
                  </a:lnTo>
                  <a:cubicBezTo>
                    <a:pt x="230" y="8779"/>
                    <a:pt x="462" y="8788"/>
                    <a:pt x="696" y="8788"/>
                  </a:cubicBezTo>
                  <a:cubicBezTo>
                    <a:pt x="1200" y="8788"/>
                    <a:pt x="1708" y="8745"/>
                    <a:pt x="2204" y="8650"/>
                  </a:cubicBezTo>
                  <a:cubicBezTo>
                    <a:pt x="2957" y="8510"/>
                    <a:pt x="3683" y="8315"/>
                    <a:pt x="4380" y="8036"/>
                  </a:cubicBezTo>
                  <a:cubicBezTo>
                    <a:pt x="5747" y="7506"/>
                    <a:pt x="7059" y="6725"/>
                    <a:pt x="8286" y="5915"/>
                  </a:cubicBezTo>
                  <a:cubicBezTo>
                    <a:pt x="9514" y="5051"/>
                    <a:pt x="10685" y="4130"/>
                    <a:pt x="11801" y="3126"/>
                  </a:cubicBezTo>
                  <a:cubicBezTo>
                    <a:pt x="12917" y="2149"/>
                    <a:pt x="13950" y="1089"/>
                    <a:pt x="149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29"/>
            <p:cNvSpPr/>
            <p:nvPr/>
          </p:nvSpPr>
          <p:spPr>
            <a:xfrm>
              <a:off x="6532575" y="1117625"/>
              <a:ext cx="374575" cy="210675"/>
            </a:xfrm>
            <a:custGeom>
              <a:rect b="b" l="l" r="r" t="t"/>
              <a:pathLst>
                <a:path extrusionOk="0" h="8427" w="14983">
                  <a:moveTo>
                    <a:pt x="14982" y="1"/>
                  </a:moveTo>
                  <a:cubicBezTo>
                    <a:pt x="14173" y="1256"/>
                    <a:pt x="13197" y="2372"/>
                    <a:pt x="12081" y="3349"/>
                  </a:cubicBezTo>
                  <a:cubicBezTo>
                    <a:pt x="10965" y="4325"/>
                    <a:pt x="9765" y="5162"/>
                    <a:pt x="8454" y="5832"/>
                  </a:cubicBezTo>
                  <a:cubicBezTo>
                    <a:pt x="7143" y="6529"/>
                    <a:pt x="5748" y="7059"/>
                    <a:pt x="4325" y="7450"/>
                  </a:cubicBezTo>
                  <a:cubicBezTo>
                    <a:pt x="3990" y="7561"/>
                    <a:pt x="3627" y="7645"/>
                    <a:pt x="3265" y="7729"/>
                  </a:cubicBezTo>
                  <a:cubicBezTo>
                    <a:pt x="2902" y="7785"/>
                    <a:pt x="2539" y="7868"/>
                    <a:pt x="2177" y="7924"/>
                  </a:cubicBezTo>
                  <a:cubicBezTo>
                    <a:pt x="1814" y="7980"/>
                    <a:pt x="1451" y="8036"/>
                    <a:pt x="1061" y="8091"/>
                  </a:cubicBezTo>
                  <a:cubicBezTo>
                    <a:pt x="698" y="8147"/>
                    <a:pt x="335" y="8203"/>
                    <a:pt x="0" y="8426"/>
                  </a:cubicBezTo>
                  <a:cubicBezTo>
                    <a:pt x="335" y="8231"/>
                    <a:pt x="698" y="8175"/>
                    <a:pt x="1061" y="8147"/>
                  </a:cubicBezTo>
                  <a:cubicBezTo>
                    <a:pt x="1451" y="8119"/>
                    <a:pt x="1814" y="8064"/>
                    <a:pt x="2177" y="8036"/>
                  </a:cubicBezTo>
                  <a:cubicBezTo>
                    <a:pt x="2539" y="7980"/>
                    <a:pt x="2930" y="7896"/>
                    <a:pt x="3293" y="7840"/>
                  </a:cubicBezTo>
                  <a:cubicBezTo>
                    <a:pt x="3655" y="7785"/>
                    <a:pt x="4018" y="7701"/>
                    <a:pt x="4381" y="7617"/>
                  </a:cubicBezTo>
                  <a:cubicBezTo>
                    <a:pt x="5831" y="7255"/>
                    <a:pt x="7226" y="6697"/>
                    <a:pt x="8538" y="6027"/>
                  </a:cubicBezTo>
                  <a:cubicBezTo>
                    <a:pt x="9849" y="5302"/>
                    <a:pt x="11104" y="4465"/>
                    <a:pt x="12192" y="3460"/>
                  </a:cubicBezTo>
                  <a:cubicBezTo>
                    <a:pt x="13280" y="2456"/>
                    <a:pt x="14229" y="1284"/>
                    <a:pt x="149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29"/>
            <p:cNvSpPr/>
            <p:nvPr/>
          </p:nvSpPr>
          <p:spPr>
            <a:xfrm>
              <a:off x="6612075" y="1190175"/>
              <a:ext cx="271350" cy="147875"/>
            </a:xfrm>
            <a:custGeom>
              <a:rect b="b" l="l" r="r" t="t"/>
              <a:pathLst>
                <a:path extrusionOk="0" h="5915" w="10854">
                  <a:moveTo>
                    <a:pt x="10854" y="0"/>
                  </a:moveTo>
                  <a:lnTo>
                    <a:pt x="10854" y="0"/>
                  </a:lnTo>
                  <a:cubicBezTo>
                    <a:pt x="10184" y="809"/>
                    <a:pt x="9431" y="1535"/>
                    <a:pt x="8622" y="2204"/>
                  </a:cubicBezTo>
                  <a:cubicBezTo>
                    <a:pt x="7785" y="2846"/>
                    <a:pt x="6920" y="3432"/>
                    <a:pt x="5971" y="3878"/>
                  </a:cubicBezTo>
                  <a:cubicBezTo>
                    <a:pt x="5051" y="4380"/>
                    <a:pt x="4046" y="4715"/>
                    <a:pt x="3042" y="4994"/>
                  </a:cubicBezTo>
                  <a:cubicBezTo>
                    <a:pt x="2010" y="5273"/>
                    <a:pt x="1005" y="5552"/>
                    <a:pt x="1" y="5915"/>
                  </a:cubicBezTo>
                  <a:cubicBezTo>
                    <a:pt x="1005" y="5608"/>
                    <a:pt x="2038" y="5413"/>
                    <a:pt x="3070" y="5134"/>
                  </a:cubicBezTo>
                  <a:cubicBezTo>
                    <a:pt x="4102" y="4883"/>
                    <a:pt x="5106" y="4548"/>
                    <a:pt x="6055" y="4074"/>
                  </a:cubicBezTo>
                  <a:cubicBezTo>
                    <a:pt x="7004" y="3571"/>
                    <a:pt x="7896" y="2985"/>
                    <a:pt x="8705" y="2316"/>
                  </a:cubicBezTo>
                  <a:cubicBezTo>
                    <a:pt x="9124" y="1981"/>
                    <a:pt x="9487" y="1618"/>
                    <a:pt x="9849" y="1228"/>
                  </a:cubicBezTo>
                  <a:cubicBezTo>
                    <a:pt x="10212" y="837"/>
                    <a:pt x="10547" y="419"/>
                    <a:pt x="108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9"/>
            <p:cNvSpPr/>
            <p:nvPr/>
          </p:nvSpPr>
          <p:spPr>
            <a:xfrm>
              <a:off x="6722975" y="1222950"/>
              <a:ext cx="160450" cy="106750"/>
            </a:xfrm>
            <a:custGeom>
              <a:rect b="b" l="l" r="r" t="t"/>
              <a:pathLst>
                <a:path extrusionOk="0" h="4270" w="6418">
                  <a:moveTo>
                    <a:pt x="6418" y="1"/>
                  </a:moveTo>
                  <a:cubicBezTo>
                    <a:pt x="6055" y="531"/>
                    <a:pt x="5609" y="1033"/>
                    <a:pt x="5134" y="1451"/>
                  </a:cubicBezTo>
                  <a:cubicBezTo>
                    <a:pt x="4632" y="1898"/>
                    <a:pt x="4130" y="2288"/>
                    <a:pt x="3572" y="2623"/>
                  </a:cubicBezTo>
                  <a:cubicBezTo>
                    <a:pt x="3014" y="2958"/>
                    <a:pt x="2428" y="3265"/>
                    <a:pt x="1814" y="3516"/>
                  </a:cubicBezTo>
                  <a:cubicBezTo>
                    <a:pt x="1228" y="3795"/>
                    <a:pt x="615" y="4018"/>
                    <a:pt x="1" y="4269"/>
                  </a:cubicBezTo>
                  <a:cubicBezTo>
                    <a:pt x="643" y="4102"/>
                    <a:pt x="1284" y="3906"/>
                    <a:pt x="1898" y="3655"/>
                  </a:cubicBezTo>
                  <a:cubicBezTo>
                    <a:pt x="2512" y="3432"/>
                    <a:pt x="3098" y="3125"/>
                    <a:pt x="3656" y="2790"/>
                  </a:cubicBezTo>
                  <a:cubicBezTo>
                    <a:pt x="4214" y="2428"/>
                    <a:pt x="4772" y="2037"/>
                    <a:pt x="5218" y="1563"/>
                  </a:cubicBezTo>
                  <a:cubicBezTo>
                    <a:pt x="5692" y="1116"/>
                    <a:pt x="6111" y="586"/>
                    <a:pt x="64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29"/>
            <p:cNvSpPr/>
            <p:nvPr/>
          </p:nvSpPr>
          <p:spPr>
            <a:xfrm>
              <a:off x="5974600" y="862350"/>
              <a:ext cx="444300" cy="435250"/>
            </a:xfrm>
            <a:custGeom>
              <a:rect b="b" l="l" r="r" t="t"/>
              <a:pathLst>
                <a:path extrusionOk="0" h="17410" w="17772">
                  <a:moveTo>
                    <a:pt x="753" y="8984"/>
                  </a:moveTo>
                  <a:cubicBezTo>
                    <a:pt x="363" y="8231"/>
                    <a:pt x="0" y="7366"/>
                    <a:pt x="168" y="6529"/>
                  </a:cubicBezTo>
                  <a:cubicBezTo>
                    <a:pt x="474" y="4855"/>
                    <a:pt x="2455" y="4158"/>
                    <a:pt x="4101" y="3795"/>
                  </a:cubicBezTo>
                  <a:cubicBezTo>
                    <a:pt x="3878" y="2874"/>
                    <a:pt x="4687" y="1870"/>
                    <a:pt x="5636" y="1926"/>
                  </a:cubicBezTo>
                  <a:cubicBezTo>
                    <a:pt x="5692" y="587"/>
                    <a:pt x="7505" y="1"/>
                    <a:pt x="8733" y="559"/>
                  </a:cubicBezTo>
                  <a:cubicBezTo>
                    <a:pt x="10462" y="1340"/>
                    <a:pt x="11160" y="3404"/>
                    <a:pt x="11857" y="5162"/>
                  </a:cubicBezTo>
                  <a:cubicBezTo>
                    <a:pt x="12917" y="7812"/>
                    <a:pt x="14396" y="10323"/>
                    <a:pt x="16182" y="12555"/>
                  </a:cubicBezTo>
                  <a:cubicBezTo>
                    <a:pt x="16684" y="13141"/>
                    <a:pt x="17214" y="13755"/>
                    <a:pt x="17381" y="14508"/>
                  </a:cubicBezTo>
                  <a:cubicBezTo>
                    <a:pt x="17772" y="16126"/>
                    <a:pt x="15819" y="17410"/>
                    <a:pt x="14201" y="17131"/>
                  </a:cubicBezTo>
                  <a:cubicBezTo>
                    <a:pt x="8035" y="16098"/>
                    <a:pt x="2623" y="12472"/>
                    <a:pt x="753" y="898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29"/>
            <p:cNvSpPr/>
            <p:nvPr/>
          </p:nvSpPr>
          <p:spPr>
            <a:xfrm>
              <a:off x="5974600" y="872825"/>
              <a:ext cx="177175" cy="302725"/>
            </a:xfrm>
            <a:custGeom>
              <a:rect b="b" l="l" r="r" t="t"/>
              <a:pathLst>
                <a:path extrusionOk="0" h="12109" w="7087">
                  <a:moveTo>
                    <a:pt x="7087" y="0"/>
                  </a:moveTo>
                  <a:lnTo>
                    <a:pt x="7087" y="0"/>
                  </a:lnTo>
                  <a:cubicBezTo>
                    <a:pt x="6305" y="195"/>
                    <a:pt x="5664" y="726"/>
                    <a:pt x="5636" y="1507"/>
                  </a:cubicBezTo>
                  <a:cubicBezTo>
                    <a:pt x="5610" y="1505"/>
                    <a:pt x="5585" y="1504"/>
                    <a:pt x="5560" y="1504"/>
                  </a:cubicBezTo>
                  <a:cubicBezTo>
                    <a:pt x="4645" y="1504"/>
                    <a:pt x="3884" y="2480"/>
                    <a:pt x="4101" y="3376"/>
                  </a:cubicBezTo>
                  <a:cubicBezTo>
                    <a:pt x="2455" y="3739"/>
                    <a:pt x="474" y="4436"/>
                    <a:pt x="168" y="6110"/>
                  </a:cubicBezTo>
                  <a:cubicBezTo>
                    <a:pt x="0" y="6947"/>
                    <a:pt x="363" y="7812"/>
                    <a:pt x="753" y="8565"/>
                  </a:cubicBezTo>
                  <a:cubicBezTo>
                    <a:pt x="1395" y="9765"/>
                    <a:pt x="2455" y="10992"/>
                    <a:pt x="3850" y="12108"/>
                  </a:cubicBezTo>
                  <a:cubicBezTo>
                    <a:pt x="3850" y="11746"/>
                    <a:pt x="3767" y="11327"/>
                    <a:pt x="3627" y="10992"/>
                  </a:cubicBezTo>
                  <a:cubicBezTo>
                    <a:pt x="3209" y="9988"/>
                    <a:pt x="2567" y="9067"/>
                    <a:pt x="2400" y="7979"/>
                  </a:cubicBezTo>
                  <a:cubicBezTo>
                    <a:pt x="2232" y="6919"/>
                    <a:pt x="2734" y="5608"/>
                    <a:pt x="3794" y="5385"/>
                  </a:cubicBezTo>
                  <a:cubicBezTo>
                    <a:pt x="4046" y="5357"/>
                    <a:pt x="4297" y="5357"/>
                    <a:pt x="4548" y="5301"/>
                  </a:cubicBezTo>
                  <a:cubicBezTo>
                    <a:pt x="4799" y="5217"/>
                    <a:pt x="5022" y="5022"/>
                    <a:pt x="5050" y="4771"/>
                  </a:cubicBezTo>
                  <a:cubicBezTo>
                    <a:pt x="5050" y="4520"/>
                    <a:pt x="4827" y="4325"/>
                    <a:pt x="4743" y="4073"/>
                  </a:cubicBezTo>
                  <a:cubicBezTo>
                    <a:pt x="4631" y="3683"/>
                    <a:pt x="4966" y="3236"/>
                    <a:pt x="5385" y="3153"/>
                  </a:cubicBezTo>
                  <a:cubicBezTo>
                    <a:pt x="5429" y="3141"/>
                    <a:pt x="5476" y="3136"/>
                    <a:pt x="5524" y="3136"/>
                  </a:cubicBezTo>
                  <a:cubicBezTo>
                    <a:pt x="5876" y="3136"/>
                    <a:pt x="6297" y="3421"/>
                    <a:pt x="6529" y="3421"/>
                  </a:cubicBezTo>
                  <a:cubicBezTo>
                    <a:pt x="6561" y="3421"/>
                    <a:pt x="6588" y="3416"/>
                    <a:pt x="6612" y="3404"/>
                  </a:cubicBezTo>
                  <a:cubicBezTo>
                    <a:pt x="6975" y="3264"/>
                    <a:pt x="6445" y="1674"/>
                    <a:pt x="6501" y="1339"/>
                  </a:cubicBezTo>
                  <a:cubicBezTo>
                    <a:pt x="6584" y="809"/>
                    <a:pt x="6863" y="530"/>
                    <a:pt x="7059" y="56"/>
                  </a:cubicBezTo>
                  <a:cubicBezTo>
                    <a:pt x="7059" y="56"/>
                    <a:pt x="7059" y="28"/>
                    <a:pt x="70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9"/>
            <p:cNvSpPr/>
            <p:nvPr/>
          </p:nvSpPr>
          <p:spPr>
            <a:xfrm>
              <a:off x="6209650" y="902100"/>
              <a:ext cx="205775" cy="383375"/>
            </a:xfrm>
            <a:custGeom>
              <a:rect b="b" l="l" r="r" t="t"/>
              <a:pathLst>
                <a:path extrusionOk="0" h="15335" w="8231">
                  <a:moveTo>
                    <a:pt x="670" y="1"/>
                  </a:moveTo>
                  <a:cubicBezTo>
                    <a:pt x="670" y="503"/>
                    <a:pt x="642" y="977"/>
                    <a:pt x="530" y="1452"/>
                  </a:cubicBezTo>
                  <a:cubicBezTo>
                    <a:pt x="419" y="2065"/>
                    <a:pt x="195" y="2679"/>
                    <a:pt x="112" y="3293"/>
                  </a:cubicBezTo>
                  <a:cubicBezTo>
                    <a:pt x="0" y="4102"/>
                    <a:pt x="168" y="4939"/>
                    <a:pt x="530" y="5664"/>
                  </a:cubicBezTo>
                  <a:cubicBezTo>
                    <a:pt x="1032" y="6557"/>
                    <a:pt x="1842" y="7255"/>
                    <a:pt x="2260" y="8203"/>
                  </a:cubicBezTo>
                  <a:cubicBezTo>
                    <a:pt x="2595" y="8984"/>
                    <a:pt x="2623" y="9849"/>
                    <a:pt x="2762" y="10714"/>
                  </a:cubicBezTo>
                  <a:cubicBezTo>
                    <a:pt x="2902" y="11579"/>
                    <a:pt x="3181" y="12444"/>
                    <a:pt x="3571" y="13225"/>
                  </a:cubicBezTo>
                  <a:cubicBezTo>
                    <a:pt x="3962" y="13978"/>
                    <a:pt x="4464" y="14704"/>
                    <a:pt x="5189" y="15066"/>
                  </a:cubicBezTo>
                  <a:cubicBezTo>
                    <a:pt x="5502" y="15245"/>
                    <a:pt x="5868" y="15334"/>
                    <a:pt x="6230" y="15334"/>
                  </a:cubicBezTo>
                  <a:cubicBezTo>
                    <a:pt x="6321" y="15334"/>
                    <a:pt x="6411" y="15329"/>
                    <a:pt x="6501" y="15318"/>
                  </a:cubicBezTo>
                  <a:cubicBezTo>
                    <a:pt x="7505" y="14899"/>
                    <a:pt x="8230" y="13978"/>
                    <a:pt x="7979" y="12918"/>
                  </a:cubicBezTo>
                  <a:cubicBezTo>
                    <a:pt x="7812" y="12165"/>
                    <a:pt x="7282" y="11551"/>
                    <a:pt x="6780" y="10937"/>
                  </a:cubicBezTo>
                  <a:cubicBezTo>
                    <a:pt x="4994" y="8733"/>
                    <a:pt x="3515" y="6222"/>
                    <a:pt x="2455" y="3572"/>
                  </a:cubicBezTo>
                  <a:cubicBezTo>
                    <a:pt x="1981" y="2344"/>
                    <a:pt x="1479" y="977"/>
                    <a:pt x="6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29"/>
            <p:cNvSpPr/>
            <p:nvPr/>
          </p:nvSpPr>
          <p:spPr>
            <a:xfrm>
              <a:off x="6001100" y="990700"/>
              <a:ext cx="355025" cy="309700"/>
            </a:xfrm>
            <a:custGeom>
              <a:rect b="b" l="l" r="r" t="t"/>
              <a:pathLst>
                <a:path extrusionOk="0" h="12388" w="14201">
                  <a:moveTo>
                    <a:pt x="0" y="0"/>
                  </a:moveTo>
                  <a:cubicBezTo>
                    <a:pt x="196" y="781"/>
                    <a:pt x="586" y="1479"/>
                    <a:pt x="1061" y="2148"/>
                  </a:cubicBezTo>
                  <a:cubicBezTo>
                    <a:pt x="1535" y="2790"/>
                    <a:pt x="2065" y="3376"/>
                    <a:pt x="2623" y="3934"/>
                  </a:cubicBezTo>
                  <a:cubicBezTo>
                    <a:pt x="3739" y="5106"/>
                    <a:pt x="4939" y="6166"/>
                    <a:pt x="6166" y="7198"/>
                  </a:cubicBezTo>
                  <a:cubicBezTo>
                    <a:pt x="7394" y="8202"/>
                    <a:pt x="8705" y="9151"/>
                    <a:pt x="10044" y="10016"/>
                  </a:cubicBezTo>
                  <a:cubicBezTo>
                    <a:pt x="11383" y="10881"/>
                    <a:pt x="12750" y="11690"/>
                    <a:pt x="14201" y="12387"/>
                  </a:cubicBezTo>
                  <a:cubicBezTo>
                    <a:pt x="13504" y="11997"/>
                    <a:pt x="12806" y="11606"/>
                    <a:pt x="12136" y="11188"/>
                  </a:cubicBezTo>
                  <a:cubicBezTo>
                    <a:pt x="11439" y="10769"/>
                    <a:pt x="10769" y="10351"/>
                    <a:pt x="10128" y="9904"/>
                  </a:cubicBezTo>
                  <a:cubicBezTo>
                    <a:pt x="8789" y="8984"/>
                    <a:pt x="7505" y="8063"/>
                    <a:pt x="6278" y="7031"/>
                  </a:cubicBezTo>
                  <a:cubicBezTo>
                    <a:pt x="5050" y="6026"/>
                    <a:pt x="3878" y="4966"/>
                    <a:pt x="2734" y="3850"/>
                  </a:cubicBezTo>
                  <a:cubicBezTo>
                    <a:pt x="2177" y="3292"/>
                    <a:pt x="1619" y="2706"/>
                    <a:pt x="1116" y="2065"/>
                  </a:cubicBezTo>
                  <a:cubicBezTo>
                    <a:pt x="642" y="1451"/>
                    <a:pt x="224" y="75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29"/>
            <p:cNvSpPr/>
            <p:nvPr/>
          </p:nvSpPr>
          <p:spPr>
            <a:xfrm>
              <a:off x="6075725" y="956525"/>
              <a:ext cx="273425" cy="319450"/>
            </a:xfrm>
            <a:custGeom>
              <a:rect b="b" l="l" r="r" t="t"/>
              <a:pathLst>
                <a:path extrusionOk="0" h="12778" w="10937">
                  <a:moveTo>
                    <a:pt x="1" y="0"/>
                  </a:moveTo>
                  <a:lnTo>
                    <a:pt x="1" y="0"/>
                  </a:lnTo>
                  <a:cubicBezTo>
                    <a:pt x="335" y="614"/>
                    <a:pt x="698" y="1200"/>
                    <a:pt x="1089" y="1813"/>
                  </a:cubicBezTo>
                  <a:cubicBezTo>
                    <a:pt x="1479" y="2371"/>
                    <a:pt x="1898" y="2957"/>
                    <a:pt x="2316" y="3515"/>
                  </a:cubicBezTo>
                  <a:cubicBezTo>
                    <a:pt x="3181" y="4631"/>
                    <a:pt x="4130" y="5691"/>
                    <a:pt x="5078" y="6724"/>
                  </a:cubicBezTo>
                  <a:cubicBezTo>
                    <a:pt x="6027" y="7756"/>
                    <a:pt x="7003" y="8760"/>
                    <a:pt x="7980" y="9765"/>
                  </a:cubicBezTo>
                  <a:cubicBezTo>
                    <a:pt x="8956" y="10797"/>
                    <a:pt x="9961" y="11773"/>
                    <a:pt x="10937" y="12778"/>
                  </a:cubicBezTo>
                  <a:cubicBezTo>
                    <a:pt x="10016" y="11746"/>
                    <a:pt x="9068" y="10685"/>
                    <a:pt x="8091" y="9681"/>
                  </a:cubicBezTo>
                  <a:cubicBezTo>
                    <a:pt x="7143" y="8649"/>
                    <a:pt x="6166" y="7617"/>
                    <a:pt x="5218" y="6584"/>
                  </a:cubicBezTo>
                  <a:cubicBezTo>
                    <a:pt x="4269" y="5552"/>
                    <a:pt x="3321" y="4520"/>
                    <a:pt x="2456" y="3432"/>
                  </a:cubicBezTo>
                  <a:cubicBezTo>
                    <a:pt x="1563" y="2316"/>
                    <a:pt x="726" y="120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9"/>
            <p:cNvSpPr/>
            <p:nvPr/>
          </p:nvSpPr>
          <p:spPr>
            <a:xfrm>
              <a:off x="6116875" y="911175"/>
              <a:ext cx="230200" cy="314600"/>
            </a:xfrm>
            <a:custGeom>
              <a:rect b="b" l="l" r="r" t="t"/>
              <a:pathLst>
                <a:path extrusionOk="0" h="12584" w="9208">
                  <a:moveTo>
                    <a:pt x="1" y="1"/>
                  </a:moveTo>
                  <a:cubicBezTo>
                    <a:pt x="112" y="670"/>
                    <a:pt x="475" y="1228"/>
                    <a:pt x="810" y="1786"/>
                  </a:cubicBezTo>
                  <a:cubicBezTo>
                    <a:pt x="1172" y="2344"/>
                    <a:pt x="1507" y="2874"/>
                    <a:pt x="1870" y="3432"/>
                  </a:cubicBezTo>
                  <a:cubicBezTo>
                    <a:pt x="2595" y="4520"/>
                    <a:pt x="3349" y="5580"/>
                    <a:pt x="4130" y="6641"/>
                  </a:cubicBezTo>
                  <a:cubicBezTo>
                    <a:pt x="4911" y="7673"/>
                    <a:pt x="5720" y="8677"/>
                    <a:pt x="6557" y="9682"/>
                  </a:cubicBezTo>
                  <a:cubicBezTo>
                    <a:pt x="7422" y="10686"/>
                    <a:pt x="8287" y="11635"/>
                    <a:pt x="9207" y="12583"/>
                  </a:cubicBezTo>
                  <a:cubicBezTo>
                    <a:pt x="8342" y="11579"/>
                    <a:pt x="7505" y="10602"/>
                    <a:pt x="6696" y="9598"/>
                  </a:cubicBezTo>
                  <a:cubicBezTo>
                    <a:pt x="5859" y="8566"/>
                    <a:pt x="5050" y="7561"/>
                    <a:pt x="4269" y="6501"/>
                  </a:cubicBezTo>
                  <a:cubicBezTo>
                    <a:pt x="3488" y="5469"/>
                    <a:pt x="2735" y="4409"/>
                    <a:pt x="2009" y="3349"/>
                  </a:cubicBezTo>
                  <a:cubicBezTo>
                    <a:pt x="1619" y="2818"/>
                    <a:pt x="1256" y="2260"/>
                    <a:pt x="893" y="1730"/>
                  </a:cubicBezTo>
                  <a:cubicBezTo>
                    <a:pt x="531" y="1200"/>
                    <a:pt x="140" y="642"/>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29"/>
            <p:cNvSpPr/>
            <p:nvPr/>
          </p:nvSpPr>
          <p:spPr>
            <a:xfrm>
              <a:off x="6151050" y="873525"/>
              <a:ext cx="129750" cy="203675"/>
            </a:xfrm>
            <a:custGeom>
              <a:rect b="b" l="l" r="r" t="t"/>
              <a:pathLst>
                <a:path extrusionOk="0" h="8147" w="5190">
                  <a:moveTo>
                    <a:pt x="1" y="0"/>
                  </a:moveTo>
                  <a:lnTo>
                    <a:pt x="1" y="0"/>
                  </a:lnTo>
                  <a:cubicBezTo>
                    <a:pt x="531" y="586"/>
                    <a:pt x="1061" y="1228"/>
                    <a:pt x="1535" y="1869"/>
                  </a:cubicBezTo>
                  <a:cubicBezTo>
                    <a:pt x="2037" y="2511"/>
                    <a:pt x="2512" y="3153"/>
                    <a:pt x="2930" y="3850"/>
                  </a:cubicBezTo>
                  <a:cubicBezTo>
                    <a:pt x="3376" y="4520"/>
                    <a:pt x="3767" y="5245"/>
                    <a:pt x="4130" y="5943"/>
                  </a:cubicBezTo>
                  <a:cubicBezTo>
                    <a:pt x="4520" y="6668"/>
                    <a:pt x="4855" y="7393"/>
                    <a:pt x="5190" y="8147"/>
                  </a:cubicBezTo>
                  <a:cubicBezTo>
                    <a:pt x="4939" y="7365"/>
                    <a:pt x="4632" y="6612"/>
                    <a:pt x="4269" y="5887"/>
                  </a:cubicBezTo>
                  <a:cubicBezTo>
                    <a:pt x="3934" y="5133"/>
                    <a:pt x="3516" y="4436"/>
                    <a:pt x="3097" y="3739"/>
                  </a:cubicBezTo>
                  <a:cubicBezTo>
                    <a:pt x="2651" y="3069"/>
                    <a:pt x="2177" y="2399"/>
                    <a:pt x="1647" y="1758"/>
                  </a:cubicBezTo>
                  <a:cubicBezTo>
                    <a:pt x="1145" y="1144"/>
                    <a:pt x="587" y="53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29"/>
            <p:cNvSpPr/>
            <p:nvPr/>
          </p:nvSpPr>
          <p:spPr>
            <a:xfrm>
              <a:off x="6243125" y="745875"/>
              <a:ext cx="576825" cy="562200"/>
            </a:xfrm>
            <a:custGeom>
              <a:rect b="b" l="l" r="r" t="t"/>
              <a:pathLst>
                <a:path extrusionOk="0" h="22488" w="23073">
                  <a:moveTo>
                    <a:pt x="893" y="4855"/>
                  </a:moveTo>
                  <a:cubicBezTo>
                    <a:pt x="977" y="3767"/>
                    <a:pt x="1340" y="2679"/>
                    <a:pt x="1953" y="1870"/>
                  </a:cubicBezTo>
                  <a:cubicBezTo>
                    <a:pt x="2958" y="531"/>
                    <a:pt x="4855" y="168"/>
                    <a:pt x="6194" y="1061"/>
                  </a:cubicBezTo>
                  <a:cubicBezTo>
                    <a:pt x="7589" y="1"/>
                    <a:pt x="9709" y="280"/>
                    <a:pt x="10853" y="1730"/>
                  </a:cubicBezTo>
                  <a:cubicBezTo>
                    <a:pt x="11857" y="670"/>
                    <a:pt x="13643" y="726"/>
                    <a:pt x="14619" y="1842"/>
                  </a:cubicBezTo>
                  <a:cubicBezTo>
                    <a:pt x="16210" y="670"/>
                    <a:pt x="18637" y="1423"/>
                    <a:pt x="19474" y="3321"/>
                  </a:cubicBezTo>
                  <a:cubicBezTo>
                    <a:pt x="20534" y="3181"/>
                    <a:pt x="21538" y="4074"/>
                    <a:pt x="22041" y="5134"/>
                  </a:cubicBezTo>
                  <a:cubicBezTo>
                    <a:pt x="23073" y="7254"/>
                    <a:pt x="22487" y="9905"/>
                    <a:pt x="21538" y="12081"/>
                  </a:cubicBezTo>
                  <a:cubicBezTo>
                    <a:pt x="17688" y="20674"/>
                    <a:pt x="10323" y="22487"/>
                    <a:pt x="9235" y="22376"/>
                  </a:cubicBezTo>
                  <a:cubicBezTo>
                    <a:pt x="6864" y="22152"/>
                    <a:pt x="0" y="16963"/>
                    <a:pt x="893" y="485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9"/>
            <p:cNvSpPr/>
            <p:nvPr/>
          </p:nvSpPr>
          <p:spPr>
            <a:xfrm>
              <a:off x="6259175" y="760150"/>
              <a:ext cx="138125" cy="314250"/>
            </a:xfrm>
            <a:custGeom>
              <a:rect b="b" l="l" r="r" t="t"/>
              <a:pathLst>
                <a:path extrusionOk="0" h="12570" w="5525">
                  <a:moveTo>
                    <a:pt x="3887" y="0"/>
                  </a:moveTo>
                  <a:cubicBezTo>
                    <a:pt x="2917" y="0"/>
                    <a:pt x="1943" y="456"/>
                    <a:pt x="1311" y="1299"/>
                  </a:cubicBezTo>
                  <a:cubicBezTo>
                    <a:pt x="698" y="2108"/>
                    <a:pt x="335" y="3196"/>
                    <a:pt x="251" y="4284"/>
                  </a:cubicBezTo>
                  <a:cubicBezTo>
                    <a:pt x="0" y="7520"/>
                    <a:pt x="335" y="10282"/>
                    <a:pt x="976" y="12570"/>
                  </a:cubicBezTo>
                  <a:cubicBezTo>
                    <a:pt x="1144" y="12347"/>
                    <a:pt x="1367" y="12179"/>
                    <a:pt x="1562" y="11956"/>
                  </a:cubicBezTo>
                  <a:cubicBezTo>
                    <a:pt x="2092" y="11398"/>
                    <a:pt x="2371" y="10617"/>
                    <a:pt x="2595" y="9864"/>
                  </a:cubicBezTo>
                  <a:cubicBezTo>
                    <a:pt x="2929" y="8776"/>
                    <a:pt x="3208" y="7632"/>
                    <a:pt x="3125" y="6460"/>
                  </a:cubicBezTo>
                  <a:cubicBezTo>
                    <a:pt x="3041" y="5567"/>
                    <a:pt x="2734" y="4647"/>
                    <a:pt x="2734" y="3726"/>
                  </a:cubicBezTo>
                  <a:cubicBezTo>
                    <a:pt x="2734" y="2805"/>
                    <a:pt x="3153" y="1773"/>
                    <a:pt x="4017" y="1494"/>
                  </a:cubicBezTo>
                  <a:cubicBezTo>
                    <a:pt x="4492" y="1355"/>
                    <a:pt x="5050" y="1382"/>
                    <a:pt x="5329" y="992"/>
                  </a:cubicBezTo>
                  <a:cubicBezTo>
                    <a:pt x="5440" y="852"/>
                    <a:pt x="5468" y="657"/>
                    <a:pt x="5524" y="490"/>
                  </a:cubicBezTo>
                  <a:cubicBezTo>
                    <a:pt x="5027" y="159"/>
                    <a:pt x="4458" y="0"/>
                    <a:pt x="38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29"/>
            <p:cNvSpPr/>
            <p:nvPr/>
          </p:nvSpPr>
          <p:spPr>
            <a:xfrm>
              <a:off x="6515825" y="770025"/>
              <a:ext cx="290175" cy="141175"/>
            </a:xfrm>
            <a:custGeom>
              <a:rect b="b" l="l" r="r" t="t"/>
              <a:pathLst>
                <a:path extrusionOk="0" h="5647" w="11607">
                  <a:moveTo>
                    <a:pt x="1750" y="0"/>
                  </a:moveTo>
                  <a:cubicBezTo>
                    <a:pt x="1115" y="0"/>
                    <a:pt x="482" y="225"/>
                    <a:pt x="1" y="681"/>
                  </a:cubicBezTo>
                  <a:cubicBezTo>
                    <a:pt x="136" y="815"/>
                    <a:pt x="320" y="858"/>
                    <a:pt x="522" y="858"/>
                  </a:cubicBezTo>
                  <a:cubicBezTo>
                    <a:pt x="864" y="858"/>
                    <a:pt x="1255" y="736"/>
                    <a:pt x="1535" y="736"/>
                  </a:cubicBezTo>
                  <a:cubicBezTo>
                    <a:pt x="2428" y="736"/>
                    <a:pt x="2986" y="1685"/>
                    <a:pt x="3098" y="2550"/>
                  </a:cubicBezTo>
                  <a:cubicBezTo>
                    <a:pt x="3098" y="2801"/>
                    <a:pt x="3126" y="3052"/>
                    <a:pt x="3293" y="3247"/>
                  </a:cubicBezTo>
                  <a:cubicBezTo>
                    <a:pt x="3417" y="3382"/>
                    <a:pt x="3575" y="3432"/>
                    <a:pt x="3748" y="3432"/>
                  </a:cubicBezTo>
                  <a:cubicBezTo>
                    <a:pt x="4042" y="3432"/>
                    <a:pt x="4379" y="3287"/>
                    <a:pt x="4660" y="3164"/>
                  </a:cubicBezTo>
                  <a:cubicBezTo>
                    <a:pt x="4974" y="3032"/>
                    <a:pt x="5321" y="2963"/>
                    <a:pt x="5661" y="2963"/>
                  </a:cubicBezTo>
                  <a:cubicBezTo>
                    <a:pt x="6258" y="2963"/>
                    <a:pt x="6833" y="3176"/>
                    <a:pt x="7171" y="3638"/>
                  </a:cubicBezTo>
                  <a:cubicBezTo>
                    <a:pt x="7534" y="4140"/>
                    <a:pt x="7673" y="4865"/>
                    <a:pt x="8231" y="5033"/>
                  </a:cubicBezTo>
                  <a:cubicBezTo>
                    <a:pt x="8312" y="5060"/>
                    <a:pt x="8394" y="5070"/>
                    <a:pt x="8477" y="5070"/>
                  </a:cubicBezTo>
                  <a:cubicBezTo>
                    <a:pt x="8739" y="5070"/>
                    <a:pt x="9009" y="4964"/>
                    <a:pt x="9263" y="4921"/>
                  </a:cubicBezTo>
                  <a:cubicBezTo>
                    <a:pt x="9437" y="4881"/>
                    <a:pt x="9614" y="4862"/>
                    <a:pt x="9791" y="4862"/>
                  </a:cubicBezTo>
                  <a:cubicBezTo>
                    <a:pt x="10352" y="4862"/>
                    <a:pt x="10910" y="5056"/>
                    <a:pt x="11356" y="5396"/>
                  </a:cubicBezTo>
                  <a:cubicBezTo>
                    <a:pt x="11439" y="5479"/>
                    <a:pt x="11523" y="5563"/>
                    <a:pt x="11607" y="5647"/>
                  </a:cubicBezTo>
                  <a:cubicBezTo>
                    <a:pt x="11523" y="5117"/>
                    <a:pt x="11356" y="4642"/>
                    <a:pt x="11133" y="4168"/>
                  </a:cubicBezTo>
                  <a:cubicBezTo>
                    <a:pt x="10665" y="3182"/>
                    <a:pt x="9763" y="2340"/>
                    <a:pt x="8786" y="2340"/>
                  </a:cubicBezTo>
                  <a:cubicBezTo>
                    <a:pt x="8713" y="2340"/>
                    <a:pt x="8640" y="2345"/>
                    <a:pt x="8566" y="2355"/>
                  </a:cubicBezTo>
                  <a:cubicBezTo>
                    <a:pt x="8002" y="1076"/>
                    <a:pt x="6715" y="317"/>
                    <a:pt x="5449" y="317"/>
                  </a:cubicBezTo>
                  <a:cubicBezTo>
                    <a:pt x="4837" y="317"/>
                    <a:pt x="4230" y="494"/>
                    <a:pt x="3711" y="876"/>
                  </a:cubicBezTo>
                  <a:cubicBezTo>
                    <a:pt x="3205" y="295"/>
                    <a:pt x="2476" y="0"/>
                    <a:pt x="17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29"/>
            <p:cNvSpPr/>
            <p:nvPr/>
          </p:nvSpPr>
          <p:spPr>
            <a:xfrm>
              <a:off x="6386100" y="775875"/>
              <a:ext cx="53725" cy="495925"/>
            </a:xfrm>
            <a:custGeom>
              <a:rect b="b" l="l" r="r" t="t"/>
              <a:pathLst>
                <a:path extrusionOk="0" h="19837" w="2149">
                  <a:moveTo>
                    <a:pt x="503" y="0"/>
                  </a:moveTo>
                  <a:lnTo>
                    <a:pt x="503" y="0"/>
                  </a:lnTo>
                  <a:cubicBezTo>
                    <a:pt x="252" y="1646"/>
                    <a:pt x="112" y="3320"/>
                    <a:pt x="56" y="4994"/>
                  </a:cubicBezTo>
                  <a:cubicBezTo>
                    <a:pt x="1" y="6668"/>
                    <a:pt x="56" y="8342"/>
                    <a:pt x="196" y="10016"/>
                  </a:cubicBezTo>
                  <a:cubicBezTo>
                    <a:pt x="335" y="11690"/>
                    <a:pt x="559" y="13336"/>
                    <a:pt x="893" y="14982"/>
                  </a:cubicBezTo>
                  <a:cubicBezTo>
                    <a:pt x="1200" y="16628"/>
                    <a:pt x="1647" y="18246"/>
                    <a:pt x="2149" y="19836"/>
                  </a:cubicBezTo>
                  <a:cubicBezTo>
                    <a:pt x="1702" y="18246"/>
                    <a:pt x="1340" y="16600"/>
                    <a:pt x="1033" y="14954"/>
                  </a:cubicBezTo>
                  <a:cubicBezTo>
                    <a:pt x="726" y="13308"/>
                    <a:pt x="503" y="11662"/>
                    <a:pt x="391" y="9988"/>
                  </a:cubicBezTo>
                  <a:cubicBezTo>
                    <a:pt x="224" y="8342"/>
                    <a:pt x="196" y="6668"/>
                    <a:pt x="196" y="4994"/>
                  </a:cubicBezTo>
                  <a:cubicBezTo>
                    <a:pt x="224" y="3320"/>
                    <a:pt x="335" y="1646"/>
                    <a:pt x="5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9"/>
            <p:cNvSpPr/>
            <p:nvPr/>
          </p:nvSpPr>
          <p:spPr>
            <a:xfrm>
              <a:off x="6439800" y="787725"/>
              <a:ext cx="75350" cy="490350"/>
            </a:xfrm>
            <a:custGeom>
              <a:rect b="b" l="l" r="r" t="t"/>
              <a:pathLst>
                <a:path extrusionOk="0" h="19614" w="3014">
                  <a:moveTo>
                    <a:pt x="3014" y="0"/>
                  </a:moveTo>
                  <a:cubicBezTo>
                    <a:pt x="2958" y="1647"/>
                    <a:pt x="2847" y="3293"/>
                    <a:pt x="2679" y="4967"/>
                  </a:cubicBezTo>
                  <a:cubicBezTo>
                    <a:pt x="2540" y="6613"/>
                    <a:pt x="2344" y="8259"/>
                    <a:pt x="2065" y="9877"/>
                  </a:cubicBezTo>
                  <a:cubicBezTo>
                    <a:pt x="1842" y="11523"/>
                    <a:pt x="1535" y="13169"/>
                    <a:pt x="1173" y="14787"/>
                  </a:cubicBezTo>
                  <a:cubicBezTo>
                    <a:pt x="838" y="16405"/>
                    <a:pt x="447" y="18023"/>
                    <a:pt x="1" y="19614"/>
                  </a:cubicBezTo>
                  <a:cubicBezTo>
                    <a:pt x="503" y="18023"/>
                    <a:pt x="949" y="16433"/>
                    <a:pt x="1340" y="14815"/>
                  </a:cubicBezTo>
                  <a:cubicBezTo>
                    <a:pt x="1703" y="13197"/>
                    <a:pt x="2010" y="11551"/>
                    <a:pt x="2261" y="9905"/>
                  </a:cubicBezTo>
                  <a:cubicBezTo>
                    <a:pt x="2512" y="8287"/>
                    <a:pt x="2707" y="6613"/>
                    <a:pt x="2847" y="4967"/>
                  </a:cubicBezTo>
                  <a:cubicBezTo>
                    <a:pt x="2958" y="3320"/>
                    <a:pt x="3014" y="1647"/>
                    <a:pt x="3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29"/>
            <p:cNvSpPr/>
            <p:nvPr/>
          </p:nvSpPr>
          <p:spPr>
            <a:xfrm>
              <a:off x="6483750" y="830275"/>
              <a:ext cx="246925" cy="454075"/>
            </a:xfrm>
            <a:custGeom>
              <a:rect b="b" l="l" r="r" t="t"/>
              <a:pathLst>
                <a:path extrusionOk="0" h="18163" w="9877">
                  <a:moveTo>
                    <a:pt x="9877" y="0"/>
                  </a:moveTo>
                  <a:lnTo>
                    <a:pt x="9877" y="0"/>
                  </a:lnTo>
                  <a:cubicBezTo>
                    <a:pt x="9654" y="1758"/>
                    <a:pt x="9207" y="3460"/>
                    <a:pt x="8593" y="5078"/>
                  </a:cubicBezTo>
                  <a:cubicBezTo>
                    <a:pt x="7980" y="6696"/>
                    <a:pt x="7198" y="8286"/>
                    <a:pt x="6278" y="9765"/>
                  </a:cubicBezTo>
                  <a:cubicBezTo>
                    <a:pt x="5385" y="11272"/>
                    <a:pt x="4353" y="12694"/>
                    <a:pt x="3293" y="14089"/>
                  </a:cubicBezTo>
                  <a:cubicBezTo>
                    <a:pt x="2232" y="15456"/>
                    <a:pt x="1116" y="16823"/>
                    <a:pt x="1" y="18163"/>
                  </a:cubicBezTo>
                  <a:cubicBezTo>
                    <a:pt x="1172" y="16851"/>
                    <a:pt x="2316" y="15540"/>
                    <a:pt x="3404" y="14173"/>
                  </a:cubicBezTo>
                  <a:cubicBezTo>
                    <a:pt x="4492" y="12806"/>
                    <a:pt x="5525" y="11383"/>
                    <a:pt x="6445" y="9877"/>
                  </a:cubicBezTo>
                  <a:cubicBezTo>
                    <a:pt x="7338" y="8370"/>
                    <a:pt x="8147" y="6780"/>
                    <a:pt x="8733" y="5134"/>
                  </a:cubicBezTo>
                  <a:cubicBezTo>
                    <a:pt x="9319" y="3488"/>
                    <a:pt x="9737" y="1758"/>
                    <a:pt x="98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29"/>
            <p:cNvSpPr/>
            <p:nvPr/>
          </p:nvSpPr>
          <p:spPr>
            <a:xfrm>
              <a:off x="6467000" y="796100"/>
              <a:ext cx="141625" cy="472200"/>
            </a:xfrm>
            <a:custGeom>
              <a:rect b="b" l="l" r="r" t="t"/>
              <a:pathLst>
                <a:path extrusionOk="0" h="18888" w="5665">
                  <a:moveTo>
                    <a:pt x="5664" y="0"/>
                  </a:moveTo>
                  <a:cubicBezTo>
                    <a:pt x="5609" y="1674"/>
                    <a:pt x="5497" y="3348"/>
                    <a:pt x="5274" y="4994"/>
                  </a:cubicBezTo>
                  <a:cubicBezTo>
                    <a:pt x="5079" y="6668"/>
                    <a:pt x="4744" y="8314"/>
                    <a:pt x="4297" y="9904"/>
                  </a:cubicBezTo>
                  <a:cubicBezTo>
                    <a:pt x="3823" y="11495"/>
                    <a:pt x="3237" y="13057"/>
                    <a:pt x="2512" y="14564"/>
                  </a:cubicBezTo>
                  <a:cubicBezTo>
                    <a:pt x="1786" y="16070"/>
                    <a:pt x="922" y="17521"/>
                    <a:pt x="1" y="18888"/>
                  </a:cubicBezTo>
                  <a:cubicBezTo>
                    <a:pt x="977" y="17549"/>
                    <a:pt x="1898" y="16126"/>
                    <a:pt x="2651" y="14647"/>
                  </a:cubicBezTo>
                  <a:cubicBezTo>
                    <a:pt x="3405" y="13141"/>
                    <a:pt x="4018" y="11578"/>
                    <a:pt x="4465" y="9960"/>
                  </a:cubicBezTo>
                  <a:cubicBezTo>
                    <a:pt x="4939" y="8342"/>
                    <a:pt x="5246" y="6696"/>
                    <a:pt x="5441" y="5022"/>
                  </a:cubicBezTo>
                  <a:cubicBezTo>
                    <a:pt x="5609" y="3348"/>
                    <a:pt x="5664" y="1674"/>
                    <a:pt x="56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9"/>
            <p:cNvSpPr/>
            <p:nvPr/>
          </p:nvSpPr>
          <p:spPr>
            <a:xfrm>
              <a:off x="6155250" y="1229225"/>
              <a:ext cx="260875" cy="98375"/>
            </a:xfrm>
            <a:custGeom>
              <a:rect b="b" l="l" r="r" t="t"/>
              <a:pathLst>
                <a:path extrusionOk="0" h="3935" w="10435">
                  <a:moveTo>
                    <a:pt x="0" y="1"/>
                  </a:moveTo>
                  <a:cubicBezTo>
                    <a:pt x="0" y="1"/>
                    <a:pt x="0" y="1"/>
                    <a:pt x="0" y="1"/>
                  </a:cubicBezTo>
                  <a:lnTo>
                    <a:pt x="0" y="1"/>
                  </a:lnTo>
                  <a:cubicBezTo>
                    <a:pt x="0" y="1"/>
                    <a:pt x="0" y="1"/>
                    <a:pt x="0" y="1"/>
                  </a:cubicBezTo>
                  <a:close/>
                  <a:moveTo>
                    <a:pt x="0" y="1"/>
                  </a:moveTo>
                  <a:cubicBezTo>
                    <a:pt x="1200" y="1563"/>
                    <a:pt x="3320" y="2009"/>
                    <a:pt x="5273" y="2288"/>
                  </a:cubicBezTo>
                  <a:cubicBezTo>
                    <a:pt x="7170" y="2567"/>
                    <a:pt x="8760" y="2986"/>
                    <a:pt x="10434" y="3934"/>
                  </a:cubicBezTo>
                  <a:cubicBezTo>
                    <a:pt x="9793" y="2260"/>
                    <a:pt x="7365" y="949"/>
                    <a:pt x="5803" y="391"/>
                  </a:cubicBezTo>
                  <a:cubicBezTo>
                    <a:pt x="4857" y="30"/>
                    <a:pt x="58" y="56"/>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29"/>
            <p:cNvSpPr/>
            <p:nvPr/>
          </p:nvSpPr>
          <p:spPr>
            <a:xfrm>
              <a:off x="6460725" y="1287825"/>
              <a:ext cx="316675" cy="70025"/>
            </a:xfrm>
            <a:custGeom>
              <a:rect b="b" l="l" r="r" t="t"/>
              <a:pathLst>
                <a:path extrusionOk="0" h="2801" w="12667">
                  <a:moveTo>
                    <a:pt x="12667" y="0"/>
                  </a:moveTo>
                  <a:cubicBezTo>
                    <a:pt x="10937" y="698"/>
                    <a:pt x="9152" y="1423"/>
                    <a:pt x="7283" y="1479"/>
                  </a:cubicBezTo>
                  <a:cubicBezTo>
                    <a:pt x="7227" y="1480"/>
                    <a:pt x="7171" y="1481"/>
                    <a:pt x="7115" y="1481"/>
                  </a:cubicBezTo>
                  <a:cubicBezTo>
                    <a:pt x="5890" y="1481"/>
                    <a:pt x="4688" y="1200"/>
                    <a:pt x="3460" y="1200"/>
                  </a:cubicBezTo>
                  <a:cubicBezTo>
                    <a:pt x="3394" y="1198"/>
                    <a:pt x="3327" y="1197"/>
                    <a:pt x="3261" y="1197"/>
                  </a:cubicBezTo>
                  <a:cubicBezTo>
                    <a:pt x="2131" y="1197"/>
                    <a:pt x="1028" y="1421"/>
                    <a:pt x="1" y="1869"/>
                  </a:cubicBezTo>
                  <a:cubicBezTo>
                    <a:pt x="276" y="2040"/>
                    <a:pt x="533" y="2093"/>
                    <a:pt x="800" y="2093"/>
                  </a:cubicBezTo>
                  <a:cubicBezTo>
                    <a:pt x="1102" y="2093"/>
                    <a:pt x="1417" y="2025"/>
                    <a:pt x="1786" y="1981"/>
                  </a:cubicBezTo>
                  <a:cubicBezTo>
                    <a:pt x="1943" y="1964"/>
                    <a:pt x="2100" y="1957"/>
                    <a:pt x="2255" y="1957"/>
                  </a:cubicBezTo>
                  <a:cubicBezTo>
                    <a:pt x="3675" y="1957"/>
                    <a:pt x="5040" y="2586"/>
                    <a:pt x="6473" y="2762"/>
                  </a:cubicBezTo>
                  <a:cubicBezTo>
                    <a:pt x="6691" y="2788"/>
                    <a:pt x="6908" y="2801"/>
                    <a:pt x="7126" y="2801"/>
                  </a:cubicBezTo>
                  <a:cubicBezTo>
                    <a:pt x="9226" y="2801"/>
                    <a:pt x="11302" y="1618"/>
                    <a:pt x="12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29"/>
            <p:cNvSpPr/>
            <p:nvPr/>
          </p:nvSpPr>
          <p:spPr>
            <a:xfrm>
              <a:off x="6382625" y="1087650"/>
              <a:ext cx="138125" cy="242200"/>
            </a:xfrm>
            <a:custGeom>
              <a:rect b="b" l="l" r="r" t="t"/>
              <a:pathLst>
                <a:path extrusionOk="0" h="9688" w="5525">
                  <a:moveTo>
                    <a:pt x="5524" y="0"/>
                  </a:moveTo>
                  <a:lnTo>
                    <a:pt x="5524" y="0"/>
                  </a:lnTo>
                  <a:cubicBezTo>
                    <a:pt x="4910" y="698"/>
                    <a:pt x="0" y="6277"/>
                    <a:pt x="2009" y="9514"/>
                  </a:cubicBezTo>
                  <a:cubicBezTo>
                    <a:pt x="2086" y="9635"/>
                    <a:pt x="2193" y="9687"/>
                    <a:pt x="2316" y="9687"/>
                  </a:cubicBezTo>
                  <a:cubicBezTo>
                    <a:pt x="2904" y="9687"/>
                    <a:pt x="3884" y="8509"/>
                    <a:pt x="4046" y="7979"/>
                  </a:cubicBezTo>
                  <a:cubicBezTo>
                    <a:pt x="4269" y="7170"/>
                    <a:pt x="4269" y="6333"/>
                    <a:pt x="4297" y="5468"/>
                  </a:cubicBezTo>
                  <a:cubicBezTo>
                    <a:pt x="4408" y="3599"/>
                    <a:pt x="4827" y="1730"/>
                    <a:pt x="5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9"/>
            <p:cNvSpPr/>
            <p:nvPr/>
          </p:nvSpPr>
          <p:spPr>
            <a:xfrm>
              <a:off x="6309375" y="1078575"/>
              <a:ext cx="124875" cy="253200"/>
            </a:xfrm>
            <a:custGeom>
              <a:rect b="b" l="l" r="r" t="t"/>
              <a:pathLst>
                <a:path extrusionOk="0" h="10128" w="4995">
                  <a:moveTo>
                    <a:pt x="1" y="0"/>
                  </a:moveTo>
                  <a:lnTo>
                    <a:pt x="1" y="0"/>
                  </a:lnTo>
                  <a:cubicBezTo>
                    <a:pt x="810" y="1591"/>
                    <a:pt x="1619" y="3209"/>
                    <a:pt x="2009" y="4939"/>
                  </a:cubicBezTo>
                  <a:cubicBezTo>
                    <a:pt x="2233" y="5943"/>
                    <a:pt x="2316" y="6975"/>
                    <a:pt x="2651" y="7952"/>
                  </a:cubicBezTo>
                  <a:cubicBezTo>
                    <a:pt x="2986" y="8928"/>
                    <a:pt x="3683" y="9849"/>
                    <a:pt x="4660" y="10128"/>
                  </a:cubicBezTo>
                  <a:cubicBezTo>
                    <a:pt x="4995" y="8593"/>
                    <a:pt x="4771" y="7701"/>
                    <a:pt x="4214" y="6194"/>
                  </a:cubicBezTo>
                  <a:cubicBezTo>
                    <a:pt x="3795" y="4966"/>
                    <a:pt x="3349" y="3739"/>
                    <a:pt x="2707" y="2623"/>
                  </a:cubicBezTo>
                  <a:cubicBezTo>
                    <a:pt x="2065" y="1479"/>
                    <a:pt x="1145" y="61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29"/>
            <p:cNvSpPr/>
            <p:nvPr/>
          </p:nvSpPr>
          <p:spPr>
            <a:xfrm>
              <a:off x="6425850" y="1185975"/>
              <a:ext cx="266475" cy="154400"/>
            </a:xfrm>
            <a:custGeom>
              <a:rect b="b" l="l" r="r" t="t"/>
              <a:pathLst>
                <a:path extrusionOk="0" h="6176" w="10659">
                  <a:moveTo>
                    <a:pt x="10658" y="1"/>
                  </a:moveTo>
                  <a:lnTo>
                    <a:pt x="10658" y="1"/>
                  </a:lnTo>
                  <a:cubicBezTo>
                    <a:pt x="9319" y="447"/>
                    <a:pt x="5023" y="2512"/>
                    <a:pt x="3405" y="4130"/>
                  </a:cubicBezTo>
                  <a:cubicBezTo>
                    <a:pt x="2428" y="5106"/>
                    <a:pt x="252" y="4074"/>
                    <a:pt x="1" y="5832"/>
                  </a:cubicBezTo>
                  <a:cubicBezTo>
                    <a:pt x="782" y="6012"/>
                    <a:pt x="1498" y="6176"/>
                    <a:pt x="2197" y="6176"/>
                  </a:cubicBezTo>
                  <a:cubicBezTo>
                    <a:pt x="2797" y="6176"/>
                    <a:pt x="3385" y="6055"/>
                    <a:pt x="3990" y="5720"/>
                  </a:cubicBezTo>
                  <a:cubicBezTo>
                    <a:pt x="5302" y="5023"/>
                    <a:pt x="9626" y="922"/>
                    <a:pt x="10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129"/>
          <p:cNvGrpSpPr/>
          <p:nvPr/>
        </p:nvGrpSpPr>
        <p:grpSpPr>
          <a:xfrm>
            <a:off x="2259762" y="1313597"/>
            <a:ext cx="724178" cy="1204468"/>
            <a:chOff x="694000" y="755650"/>
            <a:chExt cx="1224100" cy="2035950"/>
          </a:xfrm>
        </p:grpSpPr>
        <p:sp>
          <p:nvSpPr>
            <p:cNvPr id="6987" name="Google Shape;6987;p129"/>
            <p:cNvSpPr/>
            <p:nvPr/>
          </p:nvSpPr>
          <p:spPr>
            <a:xfrm>
              <a:off x="1305000" y="1467075"/>
              <a:ext cx="284575" cy="633625"/>
            </a:xfrm>
            <a:custGeom>
              <a:rect b="b" l="l" r="r" t="t"/>
              <a:pathLst>
                <a:path extrusionOk="0" h="25345" w="11383">
                  <a:moveTo>
                    <a:pt x="11383" y="0"/>
                  </a:moveTo>
                  <a:lnTo>
                    <a:pt x="11383" y="0"/>
                  </a:lnTo>
                  <a:cubicBezTo>
                    <a:pt x="7142" y="2176"/>
                    <a:pt x="3794" y="5329"/>
                    <a:pt x="1256" y="9374"/>
                  </a:cubicBezTo>
                  <a:cubicBezTo>
                    <a:pt x="0" y="11383"/>
                    <a:pt x="809" y="22487"/>
                    <a:pt x="1339" y="24802"/>
                  </a:cubicBezTo>
                  <a:cubicBezTo>
                    <a:pt x="1365" y="24929"/>
                    <a:pt x="1668" y="25344"/>
                    <a:pt x="2228" y="25344"/>
                  </a:cubicBezTo>
                  <a:cubicBezTo>
                    <a:pt x="3520" y="25344"/>
                    <a:pt x="6176" y="23137"/>
                    <a:pt x="9932" y="10100"/>
                  </a:cubicBezTo>
                  <a:cubicBezTo>
                    <a:pt x="10853" y="6919"/>
                    <a:pt x="11299" y="3320"/>
                    <a:pt x="113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29"/>
            <p:cNvSpPr/>
            <p:nvPr/>
          </p:nvSpPr>
          <p:spPr>
            <a:xfrm>
              <a:off x="1269425" y="755650"/>
              <a:ext cx="203675" cy="451975"/>
            </a:xfrm>
            <a:custGeom>
              <a:rect b="b" l="l" r="r" t="t"/>
              <a:pathLst>
                <a:path extrusionOk="0" h="18079" w="8147">
                  <a:moveTo>
                    <a:pt x="6417" y="14591"/>
                  </a:moveTo>
                  <a:cubicBezTo>
                    <a:pt x="5692" y="15875"/>
                    <a:pt x="4018" y="16851"/>
                    <a:pt x="3209" y="18079"/>
                  </a:cubicBezTo>
                  <a:cubicBezTo>
                    <a:pt x="3209" y="18079"/>
                    <a:pt x="530" y="14424"/>
                    <a:pt x="140" y="11439"/>
                  </a:cubicBezTo>
                  <a:cubicBezTo>
                    <a:pt x="0" y="10406"/>
                    <a:pt x="28" y="9291"/>
                    <a:pt x="196" y="8147"/>
                  </a:cubicBezTo>
                  <a:cubicBezTo>
                    <a:pt x="558" y="5440"/>
                    <a:pt x="1702" y="2595"/>
                    <a:pt x="3236" y="586"/>
                  </a:cubicBezTo>
                  <a:cubicBezTo>
                    <a:pt x="3711" y="0"/>
                    <a:pt x="4604" y="28"/>
                    <a:pt x="5022" y="642"/>
                  </a:cubicBezTo>
                  <a:cubicBezTo>
                    <a:pt x="5385" y="1200"/>
                    <a:pt x="5747" y="1758"/>
                    <a:pt x="6054" y="2344"/>
                  </a:cubicBezTo>
                  <a:cubicBezTo>
                    <a:pt x="6808" y="3739"/>
                    <a:pt x="7366" y="5217"/>
                    <a:pt x="7645" y="6752"/>
                  </a:cubicBezTo>
                  <a:cubicBezTo>
                    <a:pt x="8147" y="9402"/>
                    <a:pt x="7812" y="12276"/>
                    <a:pt x="6417" y="1459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29"/>
            <p:cNvSpPr/>
            <p:nvPr/>
          </p:nvSpPr>
          <p:spPr>
            <a:xfrm>
              <a:off x="1274300" y="759725"/>
              <a:ext cx="146500" cy="252275"/>
            </a:xfrm>
            <a:custGeom>
              <a:rect b="b" l="l" r="r" t="t"/>
              <a:pathLst>
                <a:path extrusionOk="0" h="10091" w="5860">
                  <a:moveTo>
                    <a:pt x="3920" y="0"/>
                  </a:moveTo>
                  <a:cubicBezTo>
                    <a:pt x="3597" y="0"/>
                    <a:pt x="3270" y="140"/>
                    <a:pt x="3041" y="423"/>
                  </a:cubicBezTo>
                  <a:cubicBezTo>
                    <a:pt x="1507" y="2432"/>
                    <a:pt x="363" y="5277"/>
                    <a:pt x="1" y="8012"/>
                  </a:cubicBezTo>
                  <a:cubicBezTo>
                    <a:pt x="279" y="8514"/>
                    <a:pt x="614" y="8960"/>
                    <a:pt x="1061" y="9379"/>
                  </a:cubicBezTo>
                  <a:cubicBezTo>
                    <a:pt x="1368" y="9685"/>
                    <a:pt x="1758" y="9964"/>
                    <a:pt x="2177" y="10048"/>
                  </a:cubicBezTo>
                  <a:cubicBezTo>
                    <a:pt x="2288" y="10076"/>
                    <a:pt x="2403" y="10090"/>
                    <a:pt x="2518" y="10090"/>
                  </a:cubicBezTo>
                  <a:cubicBezTo>
                    <a:pt x="2860" y="10090"/>
                    <a:pt x="3195" y="9964"/>
                    <a:pt x="3404" y="9713"/>
                  </a:cubicBezTo>
                  <a:cubicBezTo>
                    <a:pt x="3683" y="9379"/>
                    <a:pt x="3683" y="8932"/>
                    <a:pt x="3711" y="8514"/>
                  </a:cubicBezTo>
                  <a:cubicBezTo>
                    <a:pt x="3878" y="6477"/>
                    <a:pt x="4492" y="4496"/>
                    <a:pt x="5525" y="2739"/>
                  </a:cubicBezTo>
                  <a:cubicBezTo>
                    <a:pt x="5636" y="2543"/>
                    <a:pt x="5748" y="2348"/>
                    <a:pt x="5859" y="2181"/>
                  </a:cubicBezTo>
                  <a:cubicBezTo>
                    <a:pt x="5552" y="1595"/>
                    <a:pt x="5190" y="1037"/>
                    <a:pt x="4827" y="479"/>
                  </a:cubicBezTo>
                  <a:cubicBezTo>
                    <a:pt x="4610" y="161"/>
                    <a:pt x="4267" y="0"/>
                    <a:pt x="39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9"/>
            <p:cNvSpPr/>
            <p:nvPr/>
          </p:nvSpPr>
          <p:spPr>
            <a:xfrm>
              <a:off x="1322425" y="858300"/>
              <a:ext cx="60000" cy="106950"/>
            </a:xfrm>
            <a:custGeom>
              <a:rect b="b" l="l" r="r" t="t"/>
              <a:pathLst>
                <a:path extrusionOk="0" h="4278" w="2400">
                  <a:moveTo>
                    <a:pt x="245" y="1"/>
                  </a:moveTo>
                  <a:cubicBezTo>
                    <a:pt x="220" y="1"/>
                    <a:pt x="194" y="8"/>
                    <a:pt x="168" y="23"/>
                  </a:cubicBezTo>
                  <a:cubicBezTo>
                    <a:pt x="112" y="51"/>
                    <a:pt x="84" y="107"/>
                    <a:pt x="56" y="191"/>
                  </a:cubicBezTo>
                  <a:cubicBezTo>
                    <a:pt x="1" y="525"/>
                    <a:pt x="140" y="860"/>
                    <a:pt x="280" y="1167"/>
                  </a:cubicBezTo>
                  <a:cubicBezTo>
                    <a:pt x="586" y="1865"/>
                    <a:pt x="921" y="2562"/>
                    <a:pt x="1284" y="3232"/>
                  </a:cubicBezTo>
                  <a:cubicBezTo>
                    <a:pt x="1377" y="3348"/>
                    <a:pt x="1799" y="4278"/>
                    <a:pt x="2099" y="4278"/>
                  </a:cubicBezTo>
                  <a:cubicBezTo>
                    <a:pt x="2159" y="4278"/>
                    <a:pt x="2214" y="4241"/>
                    <a:pt x="2260" y="4152"/>
                  </a:cubicBezTo>
                  <a:cubicBezTo>
                    <a:pt x="2400" y="3873"/>
                    <a:pt x="1591" y="2478"/>
                    <a:pt x="1451" y="2171"/>
                  </a:cubicBezTo>
                  <a:cubicBezTo>
                    <a:pt x="1172" y="1530"/>
                    <a:pt x="865" y="888"/>
                    <a:pt x="531" y="246"/>
                  </a:cubicBezTo>
                  <a:cubicBezTo>
                    <a:pt x="462" y="133"/>
                    <a:pt x="357" y="1"/>
                    <a:pt x="2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29"/>
            <p:cNvSpPr/>
            <p:nvPr/>
          </p:nvSpPr>
          <p:spPr>
            <a:xfrm>
              <a:off x="1374725" y="856500"/>
              <a:ext cx="57225" cy="108475"/>
            </a:xfrm>
            <a:custGeom>
              <a:rect b="b" l="l" r="r" t="t"/>
              <a:pathLst>
                <a:path extrusionOk="0" h="4339" w="2289">
                  <a:moveTo>
                    <a:pt x="2009" y="0"/>
                  </a:moveTo>
                  <a:cubicBezTo>
                    <a:pt x="1890" y="0"/>
                    <a:pt x="1779" y="142"/>
                    <a:pt x="1731" y="263"/>
                  </a:cubicBezTo>
                  <a:cubicBezTo>
                    <a:pt x="1424" y="904"/>
                    <a:pt x="1145" y="1546"/>
                    <a:pt x="866" y="2216"/>
                  </a:cubicBezTo>
                  <a:cubicBezTo>
                    <a:pt x="754" y="2522"/>
                    <a:pt x="1" y="3945"/>
                    <a:pt x="140" y="4224"/>
                  </a:cubicBezTo>
                  <a:cubicBezTo>
                    <a:pt x="189" y="4304"/>
                    <a:pt x="244" y="4338"/>
                    <a:pt x="301" y="4338"/>
                  </a:cubicBezTo>
                  <a:cubicBezTo>
                    <a:pt x="605" y="4338"/>
                    <a:pt x="991" y="3389"/>
                    <a:pt x="1061" y="3248"/>
                  </a:cubicBezTo>
                  <a:cubicBezTo>
                    <a:pt x="1424" y="2578"/>
                    <a:pt x="1731" y="1881"/>
                    <a:pt x="2038" y="1183"/>
                  </a:cubicBezTo>
                  <a:cubicBezTo>
                    <a:pt x="2149" y="876"/>
                    <a:pt x="2289" y="514"/>
                    <a:pt x="2205" y="179"/>
                  </a:cubicBezTo>
                  <a:cubicBezTo>
                    <a:pt x="2177" y="123"/>
                    <a:pt x="2149" y="39"/>
                    <a:pt x="2065" y="11"/>
                  </a:cubicBezTo>
                  <a:cubicBezTo>
                    <a:pt x="2047" y="4"/>
                    <a:pt x="2028" y="0"/>
                    <a:pt x="20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29"/>
            <p:cNvSpPr/>
            <p:nvPr/>
          </p:nvSpPr>
          <p:spPr>
            <a:xfrm>
              <a:off x="1342650" y="826075"/>
              <a:ext cx="67675" cy="145100"/>
            </a:xfrm>
            <a:custGeom>
              <a:rect b="b" l="l" r="r" t="t"/>
              <a:pathLst>
                <a:path extrusionOk="0" h="5804" w="2707">
                  <a:moveTo>
                    <a:pt x="335" y="1507"/>
                  </a:moveTo>
                  <a:cubicBezTo>
                    <a:pt x="196" y="1201"/>
                    <a:pt x="1" y="838"/>
                    <a:pt x="168" y="503"/>
                  </a:cubicBezTo>
                  <a:cubicBezTo>
                    <a:pt x="307" y="196"/>
                    <a:pt x="726" y="113"/>
                    <a:pt x="1089" y="57"/>
                  </a:cubicBezTo>
                  <a:cubicBezTo>
                    <a:pt x="1368" y="29"/>
                    <a:pt x="1675" y="1"/>
                    <a:pt x="1954" y="57"/>
                  </a:cubicBezTo>
                  <a:cubicBezTo>
                    <a:pt x="2233" y="140"/>
                    <a:pt x="2512" y="336"/>
                    <a:pt x="2595" y="615"/>
                  </a:cubicBezTo>
                  <a:cubicBezTo>
                    <a:pt x="2707" y="1033"/>
                    <a:pt x="2372" y="1424"/>
                    <a:pt x="2149" y="1786"/>
                  </a:cubicBezTo>
                  <a:cubicBezTo>
                    <a:pt x="1647" y="2707"/>
                    <a:pt x="1730" y="3823"/>
                    <a:pt x="1675" y="4855"/>
                  </a:cubicBezTo>
                  <a:cubicBezTo>
                    <a:pt x="1647" y="5106"/>
                    <a:pt x="1423" y="5804"/>
                    <a:pt x="1089" y="5441"/>
                  </a:cubicBezTo>
                  <a:cubicBezTo>
                    <a:pt x="921" y="5246"/>
                    <a:pt x="1089" y="4437"/>
                    <a:pt x="1061" y="4158"/>
                  </a:cubicBezTo>
                  <a:cubicBezTo>
                    <a:pt x="977" y="3237"/>
                    <a:pt x="754" y="2344"/>
                    <a:pt x="335" y="150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9"/>
            <p:cNvSpPr/>
            <p:nvPr/>
          </p:nvSpPr>
          <p:spPr>
            <a:xfrm>
              <a:off x="1419375" y="792600"/>
              <a:ext cx="359225" cy="505700"/>
            </a:xfrm>
            <a:custGeom>
              <a:rect b="b" l="l" r="r" t="t"/>
              <a:pathLst>
                <a:path extrusionOk="0" h="20228" w="14369">
                  <a:moveTo>
                    <a:pt x="7952" y="15289"/>
                  </a:moveTo>
                  <a:cubicBezTo>
                    <a:pt x="5301" y="16991"/>
                    <a:pt x="1926" y="17745"/>
                    <a:pt x="1" y="20228"/>
                  </a:cubicBezTo>
                  <a:cubicBezTo>
                    <a:pt x="56" y="19363"/>
                    <a:pt x="196" y="18526"/>
                    <a:pt x="391" y="17689"/>
                  </a:cubicBezTo>
                  <a:cubicBezTo>
                    <a:pt x="893" y="15764"/>
                    <a:pt x="1730" y="14006"/>
                    <a:pt x="2986" y="12388"/>
                  </a:cubicBezTo>
                  <a:cubicBezTo>
                    <a:pt x="3878" y="11272"/>
                    <a:pt x="4911" y="10268"/>
                    <a:pt x="5776" y="9152"/>
                  </a:cubicBezTo>
                  <a:cubicBezTo>
                    <a:pt x="6640" y="8008"/>
                    <a:pt x="6864" y="5860"/>
                    <a:pt x="7561" y="4632"/>
                  </a:cubicBezTo>
                  <a:cubicBezTo>
                    <a:pt x="8287" y="3321"/>
                    <a:pt x="9151" y="2065"/>
                    <a:pt x="10156" y="949"/>
                  </a:cubicBezTo>
                  <a:cubicBezTo>
                    <a:pt x="10379" y="698"/>
                    <a:pt x="10630" y="419"/>
                    <a:pt x="10937" y="280"/>
                  </a:cubicBezTo>
                  <a:cubicBezTo>
                    <a:pt x="11021" y="224"/>
                    <a:pt x="11104" y="196"/>
                    <a:pt x="11216" y="196"/>
                  </a:cubicBezTo>
                  <a:cubicBezTo>
                    <a:pt x="12192" y="1"/>
                    <a:pt x="12890" y="1117"/>
                    <a:pt x="13113" y="2093"/>
                  </a:cubicBezTo>
                  <a:cubicBezTo>
                    <a:pt x="14369" y="6976"/>
                    <a:pt x="12192" y="12555"/>
                    <a:pt x="7952" y="152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29"/>
            <p:cNvSpPr/>
            <p:nvPr/>
          </p:nvSpPr>
          <p:spPr>
            <a:xfrm>
              <a:off x="1473775" y="992075"/>
              <a:ext cx="221125" cy="207475"/>
            </a:xfrm>
            <a:custGeom>
              <a:rect b="b" l="l" r="r" t="t"/>
              <a:pathLst>
                <a:path extrusionOk="0" h="8299" w="8845">
                  <a:moveTo>
                    <a:pt x="8342" y="1"/>
                  </a:moveTo>
                  <a:lnTo>
                    <a:pt x="8342" y="1"/>
                  </a:lnTo>
                  <a:cubicBezTo>
                    <a:pt x="7226" y="1619"/>
                    <a:pt x="6083" y="3265"/>
                    <a:pt x="4743" y="4688"/>
                  </a:cubicBezTo>
                  <a:cubicBezTo>
                    <a:pt x="3404" y="6139"/>
                    <a:pt x="1842" y="7394"/>
                    <a:pt x="29" y="8175"/>
                  </a:cubicBezTo>
                  <a:cubicBezTo>
                    <a:pt x="1" y="8203"/>
                    <a:pt x="1" y="8231"/>
                    <a:pt x="1" y="8259"/>
                  </a:cubicBezTo>
                  <a:cubicBezTo>
                    <a:pt x="1" y="8279"/>
                    <a:pt x="15" y="8298"/>
                    <a:pt x="33" y="8298"/>
                  </a:cubicBezTo>
                  <a:cubicBezTo>
                    <a:pt x="40" y="8298"/>
                    <a:pt x="48" y="8295"/>
                    <a:pt x="56" y="8287"/>
                  </a:cubicBezTo>
                  <a:cubicBezTo>
                    <a:pt x="65" y="8285"/>
                    <a:pt x="73" y="8282"/>
                    <a:pt x="81" y="8280"/>
                  </a:cubicBezTo>
                  <a:lnTo>
                    <a:pt x="81" y="8280"/>
                  </a:lnTo>
                  <a:lnTo>
                    <a:pt x="84" y="8287"/>
                  </a:lnTo>
                  <a:cubicBezTo>
                    <a:pt x="100" y="8280"/>
                    <a:pt x="116" y="8273"/>
                    <a:pt x="131" y="8266"/>
                  </a:cubicBezTo>
                  <a:lnTo>
                    <a:pt x="131" y="8266"/>
                  </a:lnTo>
                  <a:cubicBezTo>
                    <a:pt x="1834" y="7792"/>
                    <a:pt x="3454" y="7073"/>
                    <a:pt x="4939" y="6111"/>
                  </a:cubicBezTo>
                  <a:cubicBezTo>
                    <a:pt x="6417" y="5134"/>
                    <a:pt x="7757" y="3907"/>
                    <a:pt x="8845" y="2512"/>
                  </a:cubicBezTo>
                  <a:lnTo>
                    <a:pt x="8845" y="2512"/>
                  </a:lnTo>
                  <a:cubicBezTo>
                    <a:pt x="7729" y="3879"/>
                    <a:pt x="6362" y="5051"/>
                    <a:pt x="4883" y="6027"/>
                  </a:cubicBezTo>
                  <a:cubicBezTo>
                    <a:pt x="3606" y="6870"/>
                    <a:pt x="2204" y="7526"/>
                    <a:pt x="732" y="7977"/>
                  </a:cubicBezTo>
                  <a:lnTo>
                    <a:pt x="732" y="7977"/>
                  </a:lnTo>
                  <a:cubicBezTo>
                    <a:pt x="1394" y="7633"/>
                    <a:pt x="2032" y="7217"/>
                    <a:pt x="2623" y="6752"/>
                  </a:cubicBezTo>
                  <a:cubicBezTo>
                    <a:pt x="3404" y="6167"/>
                    <a:pt x="4130" y="5469"/>
                    <a:pt x="4799" y="4744"/>
                  </a:cubicBezTo>
                  <a:cubicBezTo>
                    <a:pt x="6166" y="3293"/>
                    <a:pt x="7282" y="1647"/>
                    <a:pt x="83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29"/>
            <p:cNvSpPr/>
            <p:nvPr/>
          </p:nvSpPr>
          <p:spPr>
            <a:xfrm>
              <a:off x="969500" y="805150"/>
              <a:ext cx="371075" cy="494550"/>
            </a:xfrm>
            <a:custGeom>
              <a:rect b="b" l="l" r="r" t="t"/>
              <a:pathLst>
                <a:path extrusionOk="0" h="19782" w="14843">
                  <a:moveTo>
                    <a:pt x="6696" y="15122"/>
                  </a:moveTo>
                  <a:cubicBezTo>
                    <a:pt x="9403" y="16740"/>
                    <a:pt x="12806" y="17382"/>
                    <a:pt x="14843" y="19781"/>
                  </a:cubicBezTo>
                  <a:cubicBezTo>
                    <a:pt x="14731" y="18917"/>
                    <a:pt x="14564" y="18080"/>
                    <a:pt x="14341" y="17270"/>
                  </a:cubicBezTo>
                  <a:cubicBezTo>
                    <a:pt x="13783" y="15373"/>
                    <a:pt x="12862" y="13616"/>
                    <a:pt x="11551" y="12053"/>
                  </a:cubicBezTo>
                  <a:cubicBezTo>
                    <a:pt x="10630" y="10965"/>
                    <a:pt x="9570" y="10017"/>
                    <a:pt x="8677" y="8901"/>
                  </a:cubicBezTo>
                  <a:cubicBezTo>
                    <a:pt x="7757" y="7813"/>
                    <a:pt x="7478" y="5664"/>
                    <a:pt x="6724" y="4465"/>
                  </a:cubicBezTo>
                  <a:cubicBezTo>
                    <a:pt x="5943" y="3154"/>
                    <a:pt x="5022" y="1954"/>
                    <a:pt x="3990" y="866"/>
                  </a:cubicBezTo>
                  <a:cubicBezTo>
                    <a:pt x="3767" y="615"/>
                    <a:pt x="3488" y="364"/>
                    <a:pt x="3181" y="224"/>
                  </a:cubicBezTo>
                  <a:cubicBezTo>
                    <a:pt x="3097" y="196"/>
                    <a:pt x="3014" y="168"/>
                    <a:pt x="2902" y="140"/>
                  </a:cubicBezTo>
                  <a:cubicBezTo>
                    <a:pt x="1926" y="1"/>
                    <a:pt x="1284" y="1145"/>
                    <a:pt x="1061" y="2121"/>
                  </a:cubicBezTo>
                  <a:cubicBezTo>
                    <a:pt x="1" y="7032"/>
                    <a:pt x="2372" y="12528"/>
                    <a:pt x="6696" y="1512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9"/>
            <p:cNvSpPr/>
            <p:nvPr/>
          </p:nvSpPr>
          <p:spPr>
            <a:xfrm>
              <a:off x="1046225" y="992075"/>
              <a:ext cx="221825" cy="207175"/>
            </a:xfrm>
            <a:custGeom>
              <a:rect b="b" l="l" r="r" t="t"/>
              <a:pathLst>
                <a:path extrusionOk="0" h="8287" w="8873">
                  <a:moveTo>
                    <a:pt x="503" y="1"/>
                  </a:moveTo>
                  <a:lnTo>
                    <a:pt x="503" y="1"/>
                  </a:lnTo>
                  <a:cubicBezTo>
                    <a:pt x="1563" y="1647"/>
                    <a:pt x="2679" y="3293"/>
                    <a:pt x="4046" y="4744"/>
                  </a:cubicBezTo>
                  <a:cubicBezTo>
                    <a:pt x="4715" y="5469"/>
                    <a:pt x="5441" y="6167"/>
                    <a:pt x="6222" y="6752"/>
                  </a:cubicBezTo>
                  <a:cubicBezTo>
                    <a:pt x="6813" y="7217"/>
                    <a:pt x="7451" y="7633"/>
                    <a:pt x="8113" y="7977"/>
                  </a:cubicBezTo>
                  <a:lnTo>
                    <a:pt x="8113" y="7977"/>
                  </a:lnTo>
                  <a:cubicBezTo>
                    <a:pt x="6641" y="7526"/>
                    <a:pt x="5239" y="6870"/>
                    <a:pt x="3962" y="6027"/>
                  </a:cubicBezTo>
                  <a:cubicBezTo>
                    <a:pt x="2484" y="5051"/>
                    <a:pt x="1116" y="3879"/>
                    <a:pt x="1" y="2512"/>
                  </a:cubicBezTo>
                  <a:lnTo>
                    <a:pt x="1" y="2512"/>
                  </a:lnTo>
                  <a:cubicBezTo>
                    <a:pt x="1089" y="3907"/>
                    <a:pt x="2428" y="5134"/>
                    <a:pt x="3906" y="6111"/>
                  </a:cubicBezTo>
                  <a:cubicBezTo>
                    <a:pt x="5391" y="7073"/>
                    <a:pt x="7011" y="7792"/>
                    <a:pt x="8714" y="8266"/>
                  </a:cubicBezTo>
                  <a:lnTo>
                    <a:pt x="8714" y="8266"/>
                  </a:lnTo>
                  <a:cubicBezTo>
                    <a:pt x="8729" y="8273"/>
                    <a:pt x="8745" y="8280"/>
                    <a:pt x="8761" y="8287"/>
                  </a:cubicBezTo>
                  <a:lnTo>
                    <a:pt x="8764" y="8280"/>
                  </a:lnTo>
                  <a:lnTo>
                    <a:pt x="8764" y="8280"/>
                  </a:lnTo>
                  <a:cubicBezTo>
                    <a:pt x="8772" y="8282"/>
                    <a:pt x="8781" y="8285"/>
                    <a:pt x="8789" y="8287"/>
                  </a:cubicBezTo>
                  <a:cubicBezTo>
                    <a:pt x="8817" y="8287"/>
                    <a:pt x="8845" y="8287"/>
                    <a:pt x="8845" y="8259"/>
                  </a:cubicBezTo>
                  <a:cubicBezTo>
                    <a:pt x="8872" y="8231"/>
                    <a:pt x="8845" y="8203"/>
                    <a:pt x="8817" y="8175"/>
                  </a:cubicBezTo>
                  <a:cubicBezTo>
                    <a:pt x="7031" y="7394"/>
                    <a:pt x="5441" y="6139"/>
                    <a:pt x="4102" y="4688"/>
                  </a:cubicBezTo>
                  <a:cubicBezTo>
                    <a:pt x="2763" y="3265"/>
                    <a:pt x="1619" y="1619"/>
                    <a:pt x="50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29"/>
            <p:cNvSpPr/>
            <p:nvPr/>
          </p:nvSpPr>
          <p:spPr>
            <a:xfrm>
              <a:off x="1314050" y="763325"/>
              <a:ext cx="315300" cy="1455650"/>
            </a:xfrm>
            <a:custGeom>
              <a:rect b="b" l="l" r="r" t="t"/>
              <a:pathLst>
                <a:path extrusionOk="0" h="58226" w="12612">
                  <a:moveTo>
                    <a:pt x="11328" y="1367"/>
                  </a:moveTo>
                  <a:cubicBezTo>
                    <a:pt x="11049" y="418"/>
                    <a:pt x="9961" y="0"/>
                    <a:pt x="9152" y="558"/>
                  </a:cubicBezTo>
                  <a:cubicBezTo>
                    <a:pt x="6669" y="2176"/>
                    <a:pt x="4492" y="4241"/>
                    <a:pt x="2902" y="6752"/>
                  </a:cubicBezTo>
                  <a:cubicBezTo>
                    <a:pt x="977" y="9765"/>
                    <a:pt x="1" y="13419"/>
                    <a:pt x="531" y="16963"/>
                  </a:cubicBezTo>
                  <a:cubicBezTo>
                    <a:pt x="838" y="18860"/>
                    <a:pt x="1563" y="20701"/>
                    <a:pt x="1926" y="22598"/>
                  </a:cubicBezTo>
                  <a:cubicBezTo>
                    <a:pt x="2400" y="24886"/>
                    <a:pt x="2372" y="27257"/>
                    <a:pt x="2344" y="29629"/>
                  </a:cubicBezTo>
                  <a:cubicBezTo>
                    <a:pt x="2316" y="32809"/>
                    <a:pt x="2567" y="55045"/>
                    <a:pt x="2540" y="58225"/>
                  </a:cubicBezTo>
                  <a:cubicBezTo>
                    <a:pt x="3181" y="53259"/>
                    <a:pt x="3935" y="30047"/>
                    <a:pt x="4576" y="25053"/>
                  </a:cubicBezTo>
                  <a:cubicBezTo>
                    <a:pt x="4771" y="23603"/>
                    <a:pt x="4939" y="22096"/>
                    <a:pt x="5525" y="20729"/>
                  </a:cubicBezTo>
                  <a:cubicBezTo>
                    <a:pt x="6445" y="18525"/>
                    <a:pt x="8231" y="16851"/>
                    <a:pt x="9570" y="14898"/>
                  </a:cubicBezTo>
                  <a:cubicBezTo>
                    <a:pt x="12221" y="11048"/>
                    <a:pt x="12611" y="5887"/>
                    <a:pt x="11328" y="136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29"/>
            <p:cNvSpPr/>
            <p:nvPr/>
          </p:nvSpPr>
          <p:spPr>
            <a:xfrm>
              <a:off x="1396350" y="900725"/>
              <a:ext cx="104650" cy="320850"/>
            </a:xfrm>
            <a:custGeom>
              <a:rect b="b" l="l" r="r" t="t"/>
              <a:pathLst>
                <a:path extrusionOk="0" h="12834" w="4186">
                  <a:moveTo>
                    <a:pt x="4186" y="0"/>
                  </a:moveTo>
                  <a:lnTo>
                    <a:pt x="4186" y="0"/>
                  </a:lnTo>
                  <a:cubicBezTo>
                    <a:pt x="3544" y="949"/>
                    <a:pt x="2986" y="1953"/>
                    <a:pt x="2484" y="2957"/>
                  </a:cubicBezTo>
                  <a:cubicBezTo>
                    <a:pt x="1982" y="3990"/>
                    <a:pt x="1535" y="5050"/>
                    <a:pt x="1145" y="6138"/>
                  </a:cubicBezTo>
                  <a:cubicBezTo>
                    <a:pt x="782" y="7226"/>
                    <a:pt x="475" y="8314"/>
                    <a:pt x="252" y="9430"/>
                  </a:cubicBezTo>
                  <a:cubicBezTo>
                    <a:pt x="140" y="9988"/>
                    <a:pt x="57" y="10574"/>
                    <a:pt x="1" y="11132"/>
                  </a:cubicBezTo>
                  <a:cubicBezTo>
                    <a:pt x="1" y="11718"/>
                    <a:pt x="29" y="12304"/>
                    <a:pt x="224" y="12834"/>
                  </a:cubicBezTo>
                  <a:cubicBezTo>
                    <a:pt x="85" y="12276"/>
                    <a:pt x="57" y="11718"/>
                    <a:pt x="140" y="11160"/>
                  </a:cubicBezTo>
                  <a:cubicBezTo>
                    <a:pt x="196" y="10574"/>
                    <a:pt x="308" y="10016"/>
                    <a:pt x="447" y="9486"/>
                  </a:cubicBezTo>
                  <a:cubicBezTo>
                    <a:pt x="698" y="8370"/>
                    <a:pt x="1005" y="7282"/>
                    <a:pt x="1396" y="6222"/>
                  </a:cubicBezTo>
                  <a:cubicBezTo>
                    <a:pt x="1731" y="5134"/>
                    <a:pt x="2177" y="4073"/>
                    <a:pt x="2651" y="3041"/>
                  </a:cubicBezTo>
                  <a:cubicBezTo>
                    <a:pt x="3098" y="2009"/>
                    <a:pt x="3628" y="1004"/>
                    <a:pt x="41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9"/>
            <p:cNvSpPr/>
            <p:nvPr/>
          </p:nvSpPr>
          <p:spPr>
            <a:xfrm>
              <a:off x="1400550" y="944650"/>
              <a:ext cx="142300" cy="274850"/>
            </a:xfrm>
            <a:custGeom>
              <a:rect b="b" l="l" r="r" t="t"/>
              <a:pathLst>
                <a:path extrusionOk="0" h="10994" w="5692">
                  <a:moveTo>
                    <a:pt x="5692" y="1"/>
                  </a:moveTo>
                  <a:cubicBezTo>
                    <a:pt x="5385" y="977"/>
                    <a:pt x="5022" y="1954"/>
                    <a:pt x="4604" y="2930"/>
                  </a:cubicBezTo>
                  <a:cubicBezTo>
                    <a:pt x="4213" y="3879"/>
                    <a:pt x="3767" y="4799"/>
                    <a:pt x="3292" y="5720"/>
                  </a:cubicBezTo>
                  <a:cubicBezTo>
                    <a:pt x="2818" y="6641"/>
                    <a:pt x="2316" y="7561"/>
                    <a:pt x="1758" y="8426"/>
                  </a:cubicBezTo>
                  <a:cubicBezTo>
                    <a:pt x="1200" y="9291"/>
                    <a:pt x="614" y="10156"/>
                    <a:pt x="0" y="10993"/>
                  </a:cubicBezTo>
                  <a:cubicBezTo>
                    <a:pt x="642" y="10184"/>
                    <a:pt x="1256" y="9347"/>
                    <a:pt x="1814" y="8482"/>
                  </a:cubicBezTo>
                  <a:cubicBezTo>
                    <a:pt x="2372" y="7589"/>
                    <a:pt x="2902" y="6697"/>
                    <a:pt x="3404" y="5776"/>
                  </a:cubicBezTo>
                  <a:cubicBezTo>
                    <a:pt x="3878" y="4855"/>
                    <a:pt x="4297" y="3907"/>
                    <a:pt x="4687" y="2958"/>
                  </a:cubicBezTo>
                  <a:cubicBezTo>
                    <a:pt x="5078" y="1982"/>
                    <a:pt x="5413" y="1005"/>
                    <a:pt x="56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29"/>
            <p:cNvSpPr/>
            <p:nvPr/>
          </p:nvSpPr>
          <p:spPr>
            <a:xfrm>
              <a:off x="1314050" y="771025"/>
              <a:ext cx="260875" cy="575400"/>
            </a:xfrm>
            <a:custGeom>
              <a:rect b="b" l="l" r="r" t="t"/>
              <a:pathLst>
                <a:path extrusionOk="0" h="23016" w="10435">
                  <a:moveTo>
                    <a:pt x="9941" y="1"/>
                  </a:moveTo>
                  <a:cubicBezTo>
                    <a:pt x="9668" y="1"/>
                    <a:pt x="9394" y="77"/>
                    <a:pt x="9152" y="250"/>
                  </a:cubicBezTo>
                  <a:cubicBezTo>
                    <a:pt x="6669" y="1868"/>
                    <a:pt x="4492" y="3933"/>
                    <a:pt x="2902" y="6444"/>
                  </a:cubicBezTo>
                  <a:cubicBezTo>
                    <a:pt x="977" y="9457"/>
                    <a:pt x="1" y="13111"/>
                    <a:pt x="531" y="16655"/>
                  </a:cubicBezTo>
                  <a:cubicBezTo>
                    <a:pt x="838" y="18552"/>
                    <a:pt x="1563" y="20393"/>
                    <a:pt x="1926" y="22290"/>
                  </a:cubicBezTo>
                  <a:cubicBezTo>
                    <a:pt x="1982" y="22541"/>
                    <a:pt x="2037" y="22765"/>
                    <a:pt x="2065" y="23016"/>
                  </a:cubicBezTo>
                  <a:cubicBezTo>
                    <a:pt x="1982" y="20812"/>
                    <a:pt x="1730" y="18635"/>
                    <a:pt x="1842" y="16431"/>
                  </a:cubicBezTo>
                  <a:cubicBezTo>
                    <a:pt x="1926" y="14200"/>
                    <a:pt x="2400" y="11912"/>
                    <a:pt x="3656" y="10070"/>
                  </a:cubicBezTo>
                  <a:cubicBezTo>
                    <a:pt x="4214" y="9233"/>
                    <a:pt x="4939" y="8508"/>
                    <a:pt x="5357" y="7560"/>
                  </a:cubicBezTo>
                  <a:cubicBezTo>
                    <a:pt x="5581" y="7002"/>
                    <a:pt x="5692" y="6388"/>
                    <a:pt x="5943" y="5830"/>
                  </a:cubicBezTo>
                  <a:cubicBezTo>
                    <a:pt x="6529" y="4463"/>
                    <a:pt x="7812" y="3570"/>
                    <a:pt x="8873" y="2538"/>
                  </a:cubicBezTo>
                  <a:cubicBezTo>
                    <a:pt x="9347" y="2036"/>
                    <a:pt x="10184" y="1031"/>
                    <a:pt x="10435" y="83"/>
                  </a:cubicBezTo>
                  <a:cubicBezTo>
                    <a:pt x="10276" y="30"/>
                    <a:pt x="10108" y="1"/>
                    <a:pt x="99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29"/>
            <p:cNvSpPr/>
            <p:nvPr/>
          </p:nvSpPr>
          <p:spPr>
            <a:xfrm>
              <a:off x="1116675" y="770300"/>
              <a:ext cx="321550" cy="1448675"/>
            </a:xfrm>
            <a:custGeom>
              <a:rect b="b" l="l" r="r" t="t"/>
              <a:pathLst>
                <a:path extrusionOk="0" h="57947" w="12862">
                  <a:moveTo>
                    <a:pt x="1116" y="1395"/>
                  </a:moveTo>
                  <a:cubicBezTo>
                    <a:pt x="1339" y="446"/>
                    <a:pt x="2455" y="0"/>
                    <a:pt x="3265" y="502"/>
                  </a:cubicBezTo>
                  <a:cubicBezTo>
                    <a:pt x="5803" y="2065"/>
                    <a:pt x="8063" y="4045"/>
                    <a:pt x="9737" y="6473"/>
                  </a:cubicBezTo>
                  <a:cubicBezTo>
                    <a:pt x="11746" y="9430"/>
                    <a:pt x="12862" y="13057"/>
                    <a:pt x="12471" y="16600"/>
                  </a:cubicBezTo>
                  <a:cubicBezTo>
                    <a:pt x="12220" y="18525"/>
                    <a:pt x="11578" y="20394"/>
                    <a:pt x="11244" y="22291"/>
                  </a:cubicBezTo>
                  <a:cubicBezTo>
                    <a:pt x="10853" y="24607"/>
                    <a:pt x="10965" y="26978"/>
                    <a:pt x="11104" y="29322"/>
                  </a:cubicBezTo>
                  <a:cubicBezTo>
                    <a:pt x="11244" y="32502"/>
                    <a:pt x="10267" y="54766"/>
                    <a:pt x="10435" y="57946"/>
                  </a:cubicBezTo>
                  <a:cubicBezTo>
                    <a:pt x="9625" y="53008"/>
                    <a:pt x="9514" y="29796"/>
                    <a:pt x="8705" y="24858"/>
                  </a:cubicBezTo>
                  <a:cubicBezTo>
                    <a:pt x="8482" y="23379"/>
                    <a:pt x="8231" y="21901"/>
                    <a:pt x="7589" y="20534"/>
                  </a:cubicBezTo>
                  <a:cubicBezTo>
                    <a:pt x="6612" y="18385"/>
                    <a:pt x="4771" y="16767"/>
                    <a:pt x="3348" y="14870"/>
                  </a:cubicBezTo>
                  <a:cubicBezTo>
                    <a:pt x="586" y="11104"/>
                    <a:pt x="0" y="5970"/>
                    <a:pt x="1116" y="139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9"/>
            <p:cNvSpPr/>
            <p:nvPr/>
          </p:nvSpPr>
          <p:spPr>
            <a:xfrm>
              <a:off x="1206650" y="925125"/>
              <a:ext cx="132550" cy="308300"/>
            </a:xfrm>
            <a:custGeom>
              <a:rect b="b" l="l" r="r" t="t"/>
              <a:pathLst>
                <a:path extrusionOk="0" h="12332" w="5302">
                  <a:moveTo>
                    <a:pt x="0" y="1"/>
                  </a:moveTo>
                  <a:cubicBezTo>
                    <a:pt x="140" y="1117"/>
                    <a:pt x="335" y="2260"/>
                    <a:pt x="614" y="3348"/>
                  </a:cubicBezTo>
                  <a:cubicBezTo>
                    <a:pt x="893" y="4464"/>
                    <a:pt x="1256" y="5553"/>
                    <a:pt x="1646" y="6613"/>
                  </a:cubicBezTo>
                  <a:cubicBezTo>
                    <a:pt x="2093" y="7673"/>
                    <a:pt x="2567" y="8733"/>
                    <a:pt x="3125" y="9737"/>
                  </a:cubicBezTo>
                  <a:cubicBezTo>
                    <a:pt x="3404" y="10240"/>
                    <a:pt x="3683" y="10714"/>
                    <a:pt x="4018" y="11188"/>
                  </a:cubicBezTo>
                  <a:cubicBezTo>
                    <a:pt x="4380" y="11635"/>
                    <a:pt x="4799" y="12053"/>
                    <a:pt x="5301" y="12332"/>
                  </a:cubicBezTo>
                  <a:cubicBezTo>
                    <a:pt x="4827" y="11997"/>
                    <a:pt x="4436" y="11579"/>
                    <a:pt x="4129" y="11104"/>
                  </a:cubicBezTo>
                  <a:cubicBezTo>
                    <a:pt x="3795" y="10658"/>
                    <a:pt x="3543" y="10156"/>
                    <a:pt x="3292" y="9654"/>
                  </a:cubicBezTo>
                  <a:cubicBezTo>
                    <a:pt x="2762" y="8621"/>
                    <a:pt x="2288" y="7589"/>
                    <a:pt x="1897" y="6529"/>
                  </a:cubicBezTo>
                  <a:cubicBezTo>
                    <a:pt x="1451" y="5497"/>
                    <a:pt x="1116" y="4409"/>
                    <a:pt x="781" y="3321"/>
                  </a:cubicBezTo>
                  <a:cubicBezTo>
                    <a:pt x="475" y="2233"/>
                    <a:pt x="223" y="1117"/>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29"/>
            <p:cNvSpPr/>
            <p:nvPr/>
          </p:nvSpPr>
          <p:spPr>
            <a:xfrm>
              <a:off x="1267325" y="931400"/>
              <a:ext cx="69075" cy="301350"/>
            </a:xfrm>
            <a:custGeom>
              <a:rect b="b" l="l" r="r" t="t"/>
              <a:pathLst>
                <a:path extrusionOk="0" h="12054" w="2763">
                  <a:moveTo>
                    <a:pt x="1" y="1"/>
                  </a:moveTo>
                  <a:cubicBezTo>
                    <a:pt x="391" y="949"/>
                    <a:pt x="726" y="1926"/>
                    <a:pt x="1061" y="2930"/>
                  </a:cubicBezTo>
                  <a:cubicBezTo>
                    <a:pt x="1368" y="3907"/>
                    <a:pt x="1647" y="4911"/>
                    <a:pt x="1870" y="5915"/>
                  </a:cubicBezTo>
                  <a:cubicBezTo>
                    <a:pt x="2093" y="6920"/>
                    <a:pt x="2288" y="7952"/>
                    <a:pt x="2428" y="8956"/>
                  </a:cubicBezTo>
                  <a:cubicBezTo>
                    <a:pt x="2567" y="9989"/>
                    <a:pt x="2679" y="11021"/>
                    <a:pt x="2763" y="12053"/>
                  </a:cubicBezTo>
                  <a:cubicBezTo>
                    <a:pt x="2735" y="11021"/>
                    <a:pt x="2651" y="9989"/>
                    <a:pt x="2511" y="8956"/>
                  </a:cubicBezTo>
                  <a:cubicBezTo>
                    <a:pt x="2372" y="7924"/>
                    <a:pt x="2205" y="6892"/>
                    <a:pt x="1981" y="5887"/>
                  </a:cubicBezTo>
                  <a:cubicBezTo>
                    <a:pt x="1730" y="4883"/>
                    <a:pt x="1451" y="3879"/>
                    <a:pt x="1116" y="2902"/>
                  </a:cubicBezTo>
                  <a:cubicBezTo>
                    <a:pt x="810" y="1898"/>
                    <a:pt x="419" y="94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29"/>
            <p:cNvSpPr/>
            <p:nvPr/>
          </p:nvSpPr>
          <p:spPr>
            <a:xfrm>
              <a:off x="1121550" y="852600"/>
              <a:ext cx="99775" cy="308300"/>
            </a:xfrm>
            <a:custGeom>
              <a:rect b="b" l="l" r="r" t="t"/>
              <a:pathLst>
                <a:path extrusionOk="0" h="12332" w="3991">
                  <a:moveTo>
                    <a:pt x="559" y="0"/>
                  </a:moveTo>
                  <a:lnTo>
                    <a:pt x="559" y="0"/>
                  </a:lnTo>
                  <a:cubicBezTo>
                    <a:pt x="1" y="4045"/>
                    <a:pt x="754" y="8314"/>
                    <a:pt x="3153" y="11578"/>
                  </a:cubicBezTo>
                  <a:cubicBezTo>
                    <a:pt x="3348" y="11829"/>
                    <a:pt x="3544" y="12080"/>
                    <a:pt x="3767" y="12331"/>
                  </a:cubicBezTo>
                  <a:cubicBezTo>
                    <a:pt x="3962" y="11885"/>
                    <a:pt x="3990" y="11299"/>
                    <a:pt x="3934" y="10797"/>
                  </a:cubicBezTo>
                  <a:cubicBezTo>
                    <a:pt x="3823" y="9709"/>
                    <a:pt x="3432" y="8621"/>
                    <a:pt x="2846" y="7700"/>
                  </a:cubicBezTo>
                  <a:cubicBezTo>
                    <a:pt x="2428" y="7086"/>
                    <a:pt x="1926" y="6501"/>
                    <a:pt x="1702" y="5775"/>
                  </a:cubicBezTo>
                  <a:cubicBezTo>
                    <a:pt x="1479" y="4994"/>
                    <a:pt x="1647" y="4129"/>
                    <a:pt x="1786" y="3320"/>
                  </a:cubicBezTo>
                  <a:cubicBezTo>
                    <a:pt x="1926" y="2316"/>
                    <a:pt x="1786" y="251"/>
                    <a:pt x="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9"/>
            <p:cNvSpPr/>
            <p:nvPr/>
          </p:nvSpPr>
          <p:spPr>
            <a:xfrm>
              <a:off x="1279175" y="1705600"/>
              <a:ext cx="126975" cy="1086000"/>
            </a:xfrm>
            <a:custGeom>
              <a:rect b="b" l="l" r="r" t="t"/>
              <a:pathLst>
                <a:path extrusionOk="0" h="43440" w="5079">
                  <a:moveTo>
                    <a:pt x="2149" y="1"/>
                  </a:moveTo>
                  <a:cubicBezTo>
                    <a:pt x="2149" y="1"/>
                    <a:pt x="1926" y="447"/>
                    <a:pt x="1647" y="1284"/>
                  </a:cubicBezTo>
                  <a:cubicBezTo>
                    <a:pt x="977" y="3153"/>
                    <a:pt x="1" y="6948"/>
                    <a:pt x="726" y="11579"/>
                  </a:cubicBezTo>
                  <a:cubicBezTo>
                    <a:pt x="2679" y="23854"/>
                    <a:pt x="3125" y="31778"/>
                    <a:pt x="4688" y="43440"/>
                  </a:cubicBezTo>
                  <a:lnTo>
                    <a:pt x="5078" y="43440"/>
                  </a:lnTo>
                  <a:cubicBezTo>
                    <a:pt x="4995" y="36576"/>
                    <a:pt x="4827" y="19167"/>
                    <a:pt x="4465" y="11830"/>
                  </a:cubicBezTo>
                  <a:cubicBezTo>
                    <a:pt x="4241" y="6808"/>
                    <a:pt x="2149" y="1"/>
                    <a:pt x="21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29"/>
            <p:cNvSpPr/>
            <p:nvPr/>
          </p:nvSpPr>
          <p:spPr>
            <a:xfrm>
              <a:off x="1279175" y="1737700"/>
              <a:ext cx="125575" cy="1053900"/>
            </a:xfrm>
            <a:custGeom>
              <a:rect b="b" l="l" r="r" t="t"/>
              <a:pathLst>
                <a:path extrusionOk="0" h="42156" w="5023">
                  <a:moveTo>
                    <a:pt x="1647" y="0"/>
                  </a:moveTo>
                  <a:cubicBezTo>
                    <a:pt x="977" y="1869"/>
                    <a:pt x="1" y="5664"/>
                    <a:pt x="726" y="10295"/>
                  </a:cubicBezTo>
                  <a:cubicBezTo>
                    <a:pt x="2679" y="22570"/>
                    <a:pt x="3125" y="30494"/>
                    <a:pt x="4688" y="42156"/>
                  </a:cubicBezTo>
                  <a:lnTo>
                    <a:pt x="5023" y="42156"/>
                  </a:lnTo>
                  <a:cubicBezTo>
                    <a:pt x="4883" y="38724"/>
                    <a:pt x="4688" y="35292"/>
                    <a:pt x="4437" y="31889"/>
                  </a:cubicBezTo>
                  <a:cubicBezTo>
                    <a:pt x="3990" y="25360"/>
                    <a:pt x="3404" y="18860"/>
                    <a:pt x="2735" y="12359"/>
                  </a:cubicBezTo>
                  <a:cubicBezTo>
                    <a:pt x="2428" y="9123"/>
                    <a:pt x="2065" y="5887"/>
                    <a:pt x="1731" y="2650"/>
                  </a:cubicBezTo>
                  <a:cubicBezTo>
                    <a:pt x="1647" y="2009"/>
                    <a:pt x="1675" y="976"/>
                    <a:pt x="1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29"/>
            <p:cNvSpPr/>
            <p:nvPr/>
          </p:nvSpPr>
          <p:spPr>
            <a:xfrm>
              <a:off x="1364975" y="1467075"/>
              <a:ext cx="224600" cy="1324525"/>
            </a:xfrm>
            <a:custGeom>
              <a:rect b="b" l="l" r="r" t="t"/>
              <a:pathLst>
                <a:path extrusionOk="0" h="52981" w="8984">
                  <a:moveTo>
                    <a:pt x="8984" y="0"/>
                  </a:moveTo>
                  <a:cubicBezTo>
                    <a:pt x="8984" y="1"/>
                    <a:pt x="8258" y="3153"/>
                    <a:pt x="6166" y="11160"/>
                  </a:cubicBezTo>
                  <a:cubicBezTo>
                    <a:pt x="4046" y="19167"/>
                    <a:pt x="0" y="25863"/>
                    <a:pt x="0" y="25863"/>
                  </a:cubicBezTo>
                  <a:lnTo>
                    <a:pt x="1507" y="52981"/>
                  </a:lnTo>
                  <a:lnTo>
                    <a:pt x="1730" y="52981"/>
                  </a:lnTo>
                  <a:lnTo>
                    <a:pt x="2149" y="36855"/>
                  </a:lnTo>
                  <a:cubicBezTo>
                    <a:pt x="2316" y="31415"/>
                    <a:pt x="3376" y="26030"/>
                    <a:pt x="5245" y="20924"/>
                  </a:cubicBezTo>
                  <a:cubicBezTo>
                    <a:pt x="8788" y="11132"/>
                    <a:pt x="8984" y="1"/>
                    <a:pt x="89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9"/>
            <p:cNvSpPr/>
            <p:nvPr/>
          </p:nvSpPr>
          <p:spPr>
            <a:xfrm>
              <a:off x="1387300" y="1323375"/>
              <a:ext cx="530800" cy="1468225"/>
            </a:xfrm>
            <a:custGeom>
              <a:rect b="b" l="l" r="r" t="t"/>
              <a:pathLst>
                <a:path extrusionOk="0" h="58729" w="21232">
                  <a:moveTo>
                    <a:pt x="21231" y="1"/>
                  </a:moveTo>
                  <a:lnTo>
                    <a:pt x="21231" y="1"/>
                  </a:lnTo>
                  <a:cubicBezTo>
                    <a:pt x="17186" y="3181"/>
                    <a:pt x="14257" y="10854"/>
                    <a:pt x="13113" y="15876"/>
                  </a:cubicBezTo>
                  <a:cubicBezTo>
                    <a:pt x="11857" y="21372"/>
                    <a:pt x="12694" y="27147"/>
                    <a:pt x="11829" y="32727"/>
                  </a:cubicBezTo>
                  <a:cubicBezTo>
                    <a:pt x="10825" y="39032"/>
                    <a:pt x="7700" y="44779"/>
                    <a:pt x="4603" y="50359"/>
                  </a:cubicBezTo>
                  <a:cubicBezTo>
                    <a:pt x="3069" y="53149"/>
                    <a:pt x="1535" y="55911"/>
                    <a:pt x="0" y="58673"/>
                  </a:cubicBezTo>
                  <a:lnTo>
                    <a:pt x="28" y="58729"/>
                  </a:lnTo>
                  <a:lnTo>
                    <a:pt x="2176" y="58729"/>
                  </a:lnTo>
                  <a:cubicBezTo>
                    <a:pt x="6975" y="51642"/>
                    <a:pt x="16572" y="38948"/>
                    <a:pt x="15205" y="23994"/>
                  </a:cubicBezTo>
                  <a:cubicBezTo>
                    <a:pt x="14480" y="15792"/>
                    <a:pt x="17828" y="7506"/>
                    <a:pt x="21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29"/>
            <p:cNvSpPr/>
            <p:nvPr/>
          </p:nvSpPr>
          <p:spPr>
            <a:xfrm>
              <a:off x="1420075" y="1384775"/>
              <a:ext cx="470825" cy="1406825"/>
            </a:xfrm>
            <a:custGeom>
              <a:rect b="b" l="l" r="r" t="t"/>
              <a:pathLst>
                <a:path extrusionOk="0" h="56273" w="18833">
                  <a:moveTo>
                    <a:pt x="18832" y="0"/>
                  </a:moveTo>
                  <a:lnTo>
                    <a:pt x="18832" y="0"/>
                  </a:lnTo>
                  <a:cubicBezTo>
                    <a:pt x="16098" y="3766"/>
                    <a:pt x="14145" y="9263"/>
                    <a:pt x="13280" y="13141"/>
                  </a:cubicBezTo>
                  <a:cubicBezTo>
                    <a:pt x="12025" y="18637"/>
                    <a:pt x="12862" y="24412"/>
                    <a:pt x="11969" y="29964"/>
                  </a:cubicBezTo>
                  <a:cubicBezTo>
                    <a:pt x="10965" y="36297"/>
                    <a:pt x="7840" y="42016"/>
                    <a:pt x="4743" y="47624"/>
                  </a:cubicBezTo>
                  <a:cubicBezTo>
                    <a:pt x="3292" y="50302"/>
                    <a:pt x="1479" y="53538"/>
                    <a:pt x="0" y="56273"/>
                  </a:cubicBezTo>
                  <a:lnTo>
                    <a:pt x="865" y="56273"/>
                  </a:lnTo>
                  <a:cubicBezTo>
                    <a:pt x="5664" y="49186"/>
                    <a:pt x="15261" y="36492"/>
                    <a:pt x="13894" y="21538"/>
                  </a:cubicBezTo>
                  <a:cubicBezTo>
                    <a:pt x="13252" y="14229"/>
                    <a:pt x="15847" y="6835"/>
                    <a:pt x="188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29"/>
            <p:cNvSpPr/>
            <p:nvPr/>
          </p:nvSpPr>
          <p:spPr>
            <a:xfrm>
              <a:off x="778400" y="1614225"/>
              <a:ext cx="638900" cy="1177375"/>
            </a:xfrm>
            <a:custGeom>
              <a:rect b="b" l="l" r="r" t="t"/>
              <a:pathLst>
                <a:path extrusionOk="0" h="47095" w="25556">
                  <a:moveTo>
                    <a:pt x="0" y="1"/>
                  </a:moveTo>
                  <a:cubicBezTo>
                    <a:pt x="3850" y="5860"/>
                    <a:pt x="7756" y="12388"/>
                    <a:pt x="8203" y="19391"/>
                  </a:cubicBezTo>
                  <a:cubicBezTo>
                    <a:pt x="9040" y="32308"/>
                    <a:pt x="19027" y="41794"/>
                    <a:pt x="23910" y="47095"/>
                  </a:cubicBezTo>
                  <a:lnTo>
                    <a:pt x="25556" y="47095"/>
                  </a:lnTo>
                  <a:lnTo>
                    <a:pt x="25556" y="46564"/>
                  </a:lnTo>
                  <a:cubicBezTo>
                    <a:pt x="23882" y="44444"/>
                    <a:pt x="22236" y="42296"/>
                    <a:pt x="20590" y="40176"/>
                  </a:cubicBezTo>
                  <a:cubicBezTo>
                    <a:pt x="17270" y="35879"/>
                    <a:pt x="13866" y="31443"/>
                    <a:pt x="12220" y="26282"/>
                  </a:cubicBezTo>
                  <a:cubicBezTo>
                    <a:pt x="10741" y="21706"/>
                    <a:pt x="10686" y="16740"/>
                    <a:pt x="8900" y="12304"/>
                  </a:cubicBezTo>
                  <a:cubicBezTo>
                    <a:pt x="7282" y="8231"/>
                    <a:pt x="3822" y="21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9"/>
            <p:cNvSpPr/>
            <p:nvPr/>
          </p:nvSpPr>
          <p:spPr>
            <a:xfrm>
              <a:off x="809775" y="1662350"/>
              <a:ext cx="586600" cy="1129250"/>
            </a:xfrm>
            <a:custGeom>
              <a:rect b="b" l="l" r="r" t="t"/>
              <a:pathLst>
                <a:path extrusionOk="0" h="45170" w="23464">
                  <a:moveTo>
                    <a:pt x="1" y="1"/>
                  </a:moveTo>
                  <a:cubicBezTo>
                    <a:pt x="3404" y="5358"/>
                    <a:pt x="6557" y="11216"/>
                    <a:pt x="6948" y="17466"/>
                  </a:cubicBezTo>
                  <a:cubicBezTo>
                    <a:pt x="7785" y="30383"/>
                    <a:pt x="17772" y="39869"/>
                    <a:pt x="22655" y="45170"/>
                  </a:cubicBezTo>
                  <a:lnTo>
                    <a:pt x="23464" y="45170"/>
                  </a:lnTo>
                  <a:lnTo>
                    <a:pt x="23464" y="45142"/>
                  </a:lnTo>
                  <a:cubicBezTo>
                    <a:pt x="21818" y="43021"/>
                    <a:pt x="19725" y="40315"/>
                    <a:pt x="18079" y="38195"/>
                  </a:cubicBezTo>
                  <a:cubicBezTo>
                    <a:pt x="14731" y="33898"/>
                    <a:pt x="11356" y="29462"/>
                    <a:pt x="9682" y="24301"/>
                  </a:cubicBezTo>
                  <a:cubicBezTo>
                    <a:pt x="8203" y="19726"/>
                    <a:pt x="8147" y="14760"/>
                    <a:pt x="6390" y="10324"/>
                  </a:cubicBezTo>
                  <a:cubicBezTo>
                    <a:pt x="5134" y="7171"/>
                    <a:pt x="2763" y="279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29"/>
            <p:cNvSpPr/>
            <p:nvPr/>
          </p:nvSpPr>
          <p:spPr>
            <a:xfrm>
              <a:off x="694000" y="1045100"/>
              <a:ext cx="723300" cy="1746500"/>
            </a:xfrm>
            <a:custGeom>
              <a:rect b="b" l="l" r="r" t="t"/>
              <a:pathLst>
                <a:path extrusionOk="0" h="69860" w="28932">
                  <a:moveTo>
                    <a:pt x="363" y="0"/>
                  </a:moveTo>
                  <a:lnTo>
                    <a:pt x="335" y="363"/>
                  </a:lnTo>
                  <a:cubicBezTo>
                    <a:pt x="0" y="2706"/>
                    <a:pt x="391" y="5106"/>
                    <a:pt x="1423" y="7226"/>
                  </a:cubicBezTo>
                  <a:cubicBezTo>
                    <a:pt x="5050" y="14787"/>
                    <a:pt x="11383" y="19753"/>
                    <a:pt x="16154" y="27286"/>
                  </a:cubicBezTo>
                  <a:cubicBezTo>
                    <a:pt x="24077" y="39673"/>
                    <a:pt x="26198" y="55157"/>
                    <a:pt x="27760" y="69860"/>
                  </a:cubicBezTo>
                  <a:lnTo>
                    <a:pt x="28430" y="69860"/>
                  </a:lnTo>
                  <a:lnTo>
                    <a:pt x="28932" y="68939"/>
                  </a:lnTo>
                  <a:cubicBezTo>
                    <a:pt x="27314" y="53957"/>
                    <a:pt x="25528" y="38361"/>
                    <a:pt x="17409" y="25639"/>
                  </a:cubicBezTo>
                  <a:cubicBezTo>
                    <a:pt x="11885" y="16935"/>
                    <a:pt x="3488" y="9821"/>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29"/>
            <p:cNvSpPr/>
            <p:nvPr/>
          </p:nvSpPr>
          <p:spPr>
            <a:xfrm>
              <a:off x="700275" y="1121125"/>
              <a:ext cx="691225" cy="1668375"/>
            </a:xfrm>
            <a:custGeom>
              <a:rect b="b" l="l" r="r" t="t"/>
              <a:pathLst>
                <a:path extrusionOk="0" h="66735" w="27649">
                  <a:moveTo>
                    <a:pt x="1" y="0"/>
                  </a:moveTo>
                  <a:lnTo>
                    <a:pt x="1" y="0"/>
                  </a:lnTo>
                  <a:cubicBezTo>
                    <a:pt x="140" y="1451"/>
                    <a:pt x="531" y="2874"/>
                    <a:pt x="1172" y="4185"/>
                  </a:cubicBezTo>
                  <a:cubicBezTo>
                    <a:pt x="4799" y="11746"/>
                    <a:pt x="11132" y="16712"/>
                    <a:pt x="15903" y="24245"/>
                  </a:cubicBezTo>
                  <a:cubicBezTo>
                    <a:pt x="23826" y="36632"/>
                    <a:pt x="25919" y="52060"/>
                    <a:pt x="27509" y="66735"/>
                  </a:cubicBezTo>
                  <a:lnTo>
                    <a:pt x="27649" y="66456"/>
                  </a:lnTo>
                  <a:cubicBezTo>
                    <a:pt x="26030" y="51474"/>
                    <a:pt x="24245" y="35878"/>
                    <a:pt x="16126" y="23156"/>
                  </a:cubicBezTo>
                  <a:cubicBezTo>
                    <a:pt x="11077" y="15205"/>
                    <a:pt x="3627" y="8593"/>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129"/>
          <p:cNvGrpSpPr/>
          <p:nvPr/>
        </p:nvGrpSpPr>
        <p:grpSpPr>
          <a:xfrm>
            <a:off x="3662734" y="1291685"/>
            <a:ext cx="518685" cy="1318277"/>
            <a:chOff x="3354875" y="2933850"/>
            <a:chExt cx="876750" cy="2228325"/>
          </a:xfrm>
        </p:grpSpPr>
        <p:sp>
          <p:nvSpPr>
            <p:cNvPr id="7015" name="Google Shape;7015;p129"/>
            <p:cNvSpPr/>
            <p:nvPr/>
          </p:nvSpPr>
          <p:spPr>
            <a:xfrm>
              <a:off x="3354875" y="4054000"/>
              <a:ext cx="475700" cy="490550"/>
            </a:xfrm>
            <a:custGeom>
              <a:rect b="b" l="l" r="r" t="t"/>
              <a:pathLst>
                <a:path extrusionOk="0" h="19622" w="19028">
                  <a:moveTo>
                    <a:pt x="977" y="1"/>
                  </a:moveTo>
                  <a:cubicBezTo>
                    <a:pt x="837" y="419"/>
                    <a:pt x="754" y="838"/>
                    <a:pt x="642" y="1256"/>
                  </a:cubicBezTo>
                  <a:cubicBezTo>
                    <a:pt x="0" y="4269"/>
                    <a:pt x="279" y="7478"/>
                    <a:pt x="1451" y="10324"/>
                  </a:cubicBezTo>
                  <a:cubicBezTo>
                    <a:pt x="2536" y="13024"/>
                    <a:pt x="7938" y="19622"/>
                    <a:pt x="14669" y="19622"/>
                  </a:cubicBezTo>
                  <a:cubicBezTo>
                    <a:pt x="16073" y="19622"/>
                    <a:pt x="17535" y="19335"/>
                    <a:pt x="19028" y="18665"/>
                  </a:cubicBezTo>
                  <a:cubicBezTo>
                    <a:pt x="18749" y="18358"/>
                    <a:pt x="18442" y="18135"/>
                    <a:pt x="18107" y="17940"/>
                  </a:cubicBezTo>
                  <a:cubicBezTo>
                    <a:pt x="16768" y="17159"/>
                    <a:pt x="15038" y="16991"/>
                    <a:pt x="13504" y="16573"/>
                  </a:cubicBezTo>
                  <a:cubicBezTo>
                    <a:pt x="10016" y="15624"/>
                    <a:pt x="7143" y="13030"/>
                    <a:pt x="5162" y="9989"/>
                  </a:cubicBezTo>
                  <a:cubicBezTo>
                    <a:pt x="3181" y="6948"/>
                    <a:pt x="2009" y="348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29"/>
            <p:cNvSpPr/>
            <p:nvPr/>
          </p:nvSpPr>
          <p:spPr>
            <a:xfrm>
              <a:off x="3370925" y="4054000"/>
              <a:ext cx="436625" cy="453750"/>
            </a:xfrm>
            <a:custGeom>
              <a:rect b="b" l="l" r="r" t="t"/>
              <a:pathLst>
                <a:path extrusionOk="0" h="18150" w="17465">
                  <a:moveTo>
                    <a:pt x="335" y="1"/>
                  </a:moveTo>
                  <a:cubicBezTo>
                    <a:pt x="195" y="419"/>
                    <a:pt x="112" y="838"/>
                    <a:pt x="0" y="1256"/>
                  </a:cubicBezTo>
                  <a:cubicBezTo>
                    <a:pt x="586" y="4548"/>
                    <a:pt x="1507" y="7617"/>
                    <a:pt x="3348" y="10491"/>
                  </a:cubicBezTo>
                  <a:cubicBezTo>
                    <a:pt x="4436" y="12193"/>
                    <a:pt x="5747" y="13727"/>
                    <a:pt x="7254" y="15038"/>
                  </a:cubicBezTo>
                  <a:cubicBezTo>
                    <a:pt x="8119" y="15792"/>
                    <a:pt x="9039" y="16489"/>
                    <a:pt x="10072" y="17019"/>
                  </a:cubicBezTo>
                  <a:cubicBezTo>
                    <a:pt x="11634" y="17791"/>
                    <a:pt x="13383" y="18149"/>
                    <a:pt x="15135" y="18149"/>
                  </a:cubicBezTo>
                  <a:cubicBezTo>
                    <a:pt x="15917" y="18149"/>
                    <a:pt x="16699" y="18078"/>
                    <a:pt x="17465" y="17940"/>
                  </a:cubicBezTo>
                  <a:cubicBezTo>
                    <a:pt x="16126" y="17159"/>
                    <a:pt x="14396" y="16991"/>
                    <a:pt x="12862" y="16573"/>
                  </a:cubicBezTo>
                  <a:cubicBezTo>
                    <a:pt x="9374" y="15624"/>
                    <a:pt x="6501" y="13030"/>
                    <a:pt x="4520" y="9989"/>
                  </a:cubicBezTo>
                  <a:cubicBezTo>
                    <a:pt x="2539" y="6948"/>
                    <a:pt x="1367" y="3488"/>
                    <a:pt x="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9"/>
            <p:cNvSpPr/>
            <p:nvPr/>
          </p:nvSpPr>
          <p:spPr>
            <a:xfrm>
              <a:off x="3725925" y="3586000"/>
              <a:ext cx="194625" cy="87900"/>
            </a:xfrm>
            <a:custGeom>
              <a:rect b="b" l="l" r="r" t="t"/>
              <a:pathLst>
                <a:path extrusionOk="0" h="3516" w="7785">
                  <a:moveTo>
                    <a:pt x="7785" y="1"/>
                  </a:moveTo>
                  <a:lnTo>
                    <a:pt x="1" y="168"/>
                  </a:lnTo>
                  <a:cubicBezTo>
                    <a:pt x="1" y="168"/>
                    <a:pt x="3181" y="3516"/>
                    <a:pt x="3795" y="3516"/>
                  </a:cubicBezTo>
                  <a:cubicBezTo>
                    <a:pt x="4437" y="3516"/>
                    <a:pt x="7784" y="1"/>
                    <a:pt x="7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29"/>
            <p:cNvSpPr/>
            <p:nvPr/>
          </p:nvSpPr>
          <p:spPr>
            <a:xfrm>
              <a:off x="3586425" y="3475800"/>
              <a:ext cx="232300" cy="129500"/>
            </a:xfrm>
            <a:custGeom>
              <a:rect b="b" l="l" r="r" t="t"/>
              <a:pathLst>
                <a:path extrusionOk="0" h="5180" w="9292">
                  <a:moveTo>
                    <a:pt x="1" y="1"/>
                  </a:moveTo>
                  <a:cubicBezTo>
                    <a:pt x="531" y="2009"/>
                    <a:pt x="1731" y="3655"/>
                    <a:pt x="3600" y="4520"/>
                  </a:cubicBezTo>
                  <a:cubicBezTo>
                    <a:pt x="4527" y="4963"/>
                    <a:pt x="5475" y="5179"/>
                    <a:pt x="6423" y="5179"/>
                  </a:cubicBezTo>
                  <a:cubicBezTo>
                    <a:pt x="7386" y="5179"/>
                    <a:pt x="8349" y="4956"/>
                    <a:pt x="9291" y="4520"/>
                  </a:cubicBezTo>
                  <a:lnTo>
                    <a:pt x="9291" y="4520"/>
                  </a:lnTo>
                  <a:cubicBezTo>
                    <a:pt x="9210" y="4521"/>
                    <a:pt x="9128" y="4522"/>
                    <a:pt x="9047" y="4522"/>
                  </a:cubicBezTo>
                  <a:cubicBezTo>
                    <a:pt x="7315" y="4522"/>
                    <a:pt x="5590" y="4235"/>
                    <a:pt x="4018" y="3516"/>
                  </a:cubicBezTo>
                  <a:cubicBezTo>
                    <a:pt x="2344" y="2790"/>
                    <a:pt x="894" y="1563"/>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29"/>
            <p:cNvSpPr/>
            <p:nvPr/>
          </p:nvSpPr>
          <p:spPr>
            <a:xfrm>
              <a:off x="3813125" y="3482775"/>
              <a:ext cx="235750" cy="124700"/>
            </a:xfrm>
            <a:custGeom>
              <a:rect b="b" l="l" r="r" t="t"/>
              <a:pathLst>
                <a:path extrusionOk="0" h="4988" w="9430">
                  <a:moveTo>
                    <a:pt x="9430" y="1"/>
                  </a:moveTo>
                  <a:cubicBezTo>
                    <a:pt x="8481" y="1535"/>
                    <a:pt x="6975" y="2707"/>
                    <a:pt x="5301" y="3404"/>
                  </a:cubicBezTo>
                  <a:cubicBezTo>
                    <a:pt x="3833" y="3991"/>
                    <a:pt x="2258" y="4257"/>
                    <a:pt x="670" y="4257"/>
                  </a:cubicBezTo>
                  <a:cubicBezTo>
                    <a:pt x="447" y="4257"/>
                    <a:pt x="223" y="4251"/>
                    <a:pt x="0" y="4241"/>
                  </a:cubicBezTo>
                  <a:lnTo>
                    <a:pt x="0" y="4241"/>
                  </a:lnTo>
                  <a:cubicBezTo>
                    <a:pt x="986" y="4734"/>
                    <a:pt x="2005" y="4987"/>
                    <a:pt x="3029" y="4987"/>
                  </a:cubicBezTo>
                  <a:cubicBezTo>
                    <a:pt x="3918" y="4987"/>
                    <a:pt x="4811" y="4797"/>
                    <a:pt x="5691" y="4409"/>
                  </a:cubicBezTo>
                  <a:cubicBezTo>
                    <a:pt x="7589" y="3600"/>
                    <a:pt x="8844" y="1981"/>
                    <a:pt x="9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9"/>
            <p:cNvSpPr/>
            <p:nvPr/>
          </p:nvSpPr>
          <p:spPr>
            <a:xfrm>
              <a:off x="3429500" y="3049650"/>
              <a:ext cx="310400" cy="208575"/>
            </a:xfrm>
            <a:custGeom>
              <a:rect b="b" l="l" r="r" t="t"/>
              <a:pathLst>
                <a:path extrusionOk="0" h="8343" w="12416">
                  <a:moveTo>
                    <a:pt x="1" y="1311"/>
                  </a:moveTo>
                  <a:cubicBezTo>
                    <a:pt x="2009" y="335"/>
                    <a:pt x="4325" y="0"/>
                    <a:pt x="6557" y="363"/>
                  </a:cubicBezTo>
                  <a:cubicBezTo>
                    <a:pt x="8761" y="726"/>
                    <a:pt x="10853" y="1758"/>
                    <a:pt x="12416" y="3320"/>
                  </a:cubicBezTo>
                  <a:lnTo>
                    <a:pt x="10435" y="8342"/>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29"/>
            <p:cNvSpPr/>
            <p:nvPr/>
          </p:nvSpPr>
          <p:spPr>
            <a:xfrm>
              <a:off x="3896125" y="3049650"/>
              <a:ext cx="311100" cy="208575"/>
            </a:xfrm>
            <a:custGeom>
              <a:rect b="b" l="l" r="r" t="t"/>
              <a:pathLst>
                <a:path extrusionOk="0" h="8343" w="12444">
                  <a:moveTo>
                    <a:pt x="12443" y="1311"/>
                  </a:moveTo>
                  <a:cubicBezTo>
                    <a:pt x="10434" y="335"/>
                    <a:pt x="8119" y="0"/>
                    <a:pt x="5887" y="363"/>
                  </a:cubicBezTo>
                  <a:cubicBezTo>
                    <a:pt x="3683" y="726"/>
                    <a:pt x="1590" y="1758"/>
                    <a:pt x="0" y="3320"/>
                  </a:cubicBezTo>
                  <a:lnTo>
                    <a:pt x="2009" y="8342"/>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29"/>
            <p:cNvSpPr/>
            <p:nvPr/>
          </p:nvSpPr>
          <p:spPr>
            <a:xfrm>
              <a:off x="3671525" y="2933850"/>
              <a:ext cx="299950" cy="345275"/>
            </a:xfrm>
            <a:custGeom>
              <a:rect b="b" l="l" r="r" t="t"/>
              <a:pathLst>
                <a:path extrusionOk="0" h="13811" w="11998">
                  <a:moveTo>
                    <a:pt x="140" y="9682"/>
                  </a:moveTo>
                  <a:cubicBezTo>
                    <a:pt x="307" y="5664"/>
                    <a:pt x="2428" y="2065"/>
                    <a:pt x="5999" y="1"/>
                  </a:cubicBezTo>
                  <a:cubicBezTo>
                    <a:pt x="9430" y="2428"/>
                    <a:pt x="11383" y="5553"/>
                    <a:pt x="11690" y="9682"/>
                  </a:cubicBezTo>
                  <a:cubicBezTo>
                    <a:pt x="11997" y="13811"/>
                    <a:pt x="1" y="13699"/>
                    <a:pt x="140" y="96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9"/>
            <p:cNvSpPr/>
            <p:nvPr/>
          </p:nvSpPr>
          <p:spPr>
            <a:xfrm>
              <a:off x="3663150" y="2936550"/>
              <a:ext cx="260200" cy="339400"/>
            </a:xfrm>
            <a:custGeom>
              <a:rect b="b" l="l" r="r" t="t"/>
              <a:pathLst>
                <a:path extrusionOk="0" h="13576" w="10408">
                  <a:moveTo>
                    <a:pt x="6357" y="0"/>
                  </a:moveTo>
                  <a:cubicBezTo>
                    <a:pt x="6316" y="0"/>
                    <a:pt x="6272" y="10"/>
                    <a:pt x="6222" y="32"/>
                  </a:cubicBezTo>
                  <a:cubicBezTo>
                    <a:pt x="6055" y="116"/>
                    <a:pt x="5804" y="1539"/>
                    <a:pt x="5664" y="1790"/>
                  </a:cubicBezTo>
                  <a:cubicBezTo>
                    <a:pt x="5134" y="2962"/>
                    <a:pt x="4297" y="3966"/>
                    <a:pt x="3460" y="4943"/>
                  </a:cubicBezTo>
                  <a:cubicBezTo>
                    <a:pt x="2037" y="6561"/>
                    <a:pt x="503" y="8207"/>
                    <a:pt x="112" y="10271"/>
                  </a:cubicBezTo>
                  <a:cubicBezTo>
                    <a:pt x="29" y="10634"/>
                    <a:pt x="1" y="11025"/>
                    <a:pt x="84" y="11387"/>
                  </a:cubicBezTo>
                  <a:cubicBezTo>
                    <a:pt x="308" y="12392"/>
                    <a:pt x="1340" y="13006"/>
                    <a:pt x="2344" y="13312"/>
                  </a:cubicBezTo>
                  <a:cubicBezTo>
                    <a:pt x="2967" y="13489"/>
                    <a:pt x="3612" y="13576"/>
                    <a:pt x="4256" y="13576"/>
                  </a:cubicBezTo>
                  <a:cubicBezTo>
                    <a:pt x="5543" y="13576"/>
                    <a:pt x="6827" y="13229"/>
                    <a:pt x="7924" y="12559"/>
                  </a:cubicBezTo>
                  <a:cubicBezTo>
                    <a:pt x="8984" y="11917"/>
                    <a:pt x="9877" y="10913"/>
                    <a:pt x="10128" y="9741"/>
                  </a:cubicBezTo>
                  <a:cubicBezTo>
                    <a:pt x="10407" y="8235"/>
                    <a:pt x="9654" y="6728"/>
                    <a:pt x="8789" y="5417"/>
                  </a:cubicBezTo>
                  <a:cubicBezTo>
                    <a:pt x="7952" y="4134"/>
                    <a:pt x="6948" y="2822"/>
                    <a:pt x="6780" y="1316"/>
                  </a:cubicBezTo>
                  <a:cubicBezTo>
                    <a:pt x="6755" y="1087"/>
                    <a:pt x="6776" y="0"/>
                    <a:pt x="63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29"/>
            <p:cNvSpPr/>
            <p:nvPr/>
          </p:nvSpPr>
          <p:spPr>
            <a:xfrm>
              <a:off x="3863325" y="3054000"/>
              <a:ext cx="30025" cy="83550"/>
            </a:xfrm>
            <a:custGeom>
              <a:rect b="b" l="l" r="r" t="t"/>
              <a:pathLst>
                <a:path extrusionOk="0" h="3342" w="1201">
                  <a:moveTo>
                    <a:pt x="959" y="1"/>
                  </a:moveTo>
                  <a:cubicBezTo>
                    <a:pt x="907" y="1"/>
                    <a:pt x="854" y="16"/>
                    <a:pt x="810" y="49"/>
                  </a:cubicBezTo>
                  <a:cubicBezTo>
                    <a:pt x="698" y="105"/>
                    <a:pt x="615" y="217"/>
                    <a:pt x="559" y="328"/>
                  </a:cubicBezTo>
                  <a:cubicBezTo>
                    <a:pt x="363" y="747"/>
                    <a:pt x="280" y="1193"/>
                    <a:pt x="224" y="1640"/>
                  </a:cubicBezTo>
                  <a:cubicBezTo>
                    <a:pt x="196" y="1863"/>
                    <a:pt x="1" y="3341"/>
                    <a:pt x="419" y="3341"/>
                  </a:cubicBezTo>
                  <a:cubicBezTo>
                    <a:pt x="782" y="3314"/>
                    <a:pt x="615" y="2588"/>
                    <a:pt x="642" y="2365"/>
                  </a:cubicBezTo>
                  <a:cubicBezTo>
                    <a:pt x="642" y="1947"/>
                    <a:pt x="698" y="1528"/>
                    <a:pt x="838" y="1137"/>
                  </a:cubicBezTo>
                  <a:cubicBezTo>
                    <a:pt x="949" y="858"/>
                    <a:pt x="1117" y="607"/>
                    <a:pt x="1173" y="328"/>
                  </a:cubicBezTo>
                  <a:cubicBezTo>
                    <a:pt x="1200" y="245"/>
                    <a:pt x="1200" y="161"/>
                    <a:pt x="1173" y="105"/>
                  </a:cubicBezTo>
                  <a:cubicBezTo>
                    <a:pt x="1122" y="38"/>
                    <a:pt x="1040" y="1"/>
                    <a:pt x="959" y="1"/>
                  </a:cubicBezTo>
                  <a:close/>
                </a:path>
              </a:pathLst>
            </a:custGeom>
            <a:solidFill>
              <a:srgbClr val="F8DB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29"/>
            <p:cNvSpPr/>
            <p:nvPr/>
          </p:nvSpPr>
          <p:spPr>
            <a:xfrm>
              <a:off x="3765675" y="3008500"/>
              <a:ext cx="29925" cy="83025"/>
            </a:xfrm>
            <a:custGeom>
              <a:rect b="b" l="l" r="r" t="t"/>
              <a:pathLst>
                <a:path extrusionOk="0" h="3321" w="1197">
                  <a:moveTo>
                    <a:pt x="266" y="0"/>
                  </a:moveTo>
                  <a:cubicBezTo>
                    <a:pt x="178" y="0"/>
                    <a:pt x="85" y="37"/>
                    <a:pt x="29" y="112"/>
                  </a:cubicBezTo>
                  <a:cubicBezTo>
                    <a:pt x="1" y="168"/>
                    <a:pt x="1" y="251"/>
                    <a:pt x="29" y="307"/>
                  </a:cubicBezTo>
                  <a:cubicBezTo>
                    <a:pt x="85" y="614"/>
                    <a:pt x="252" y="865"/>
                    <a:pt x="364" y="1144"/>
                  </a:cubicBezTo>
                  <a:cubicBezTo>
                    <a:pt x="503" y="1535"/>
                    <a:pt x="559" y="1953"/>
                    <a:pt x="559" y="2372"/>
                  </a:cubicBezTo>
                  <a:cubicBezTo>
                    <a:pt x="587" y="2567"/>
                    <a:pt x="419" y="3320"/>
                    <a:pt x="782" y="3320"/>
                  </a:cubicBezTo>
                  <a:cubicBezTo>
                    <a:pt x="786" y="3320"/>
                    <a:pt x="790" y="3321"/>
                    <a:pt x="794" y="3321"/>
                  </a:cubicBezTo>
                  <a:cubicBezTo>
                    <a:pt x="1197" y="3321"/>
                    <a:pt x="1005" y="1867"/>
                    <a:pt x="977" y="1618"/>
                  </a:cubicBezTo>
                  <a:cubicBezTo>
                    <a:pt x="922" y="1172"/>
                    <a:pt x="838" y="726"/>
                    <a:pt x="643" y="335"/>
                  </a:cubicBezTo>
                  <a:cubicBezTo>
                    <a:pt x="587" y="223"/>
                    <a:pt x="503" y="112"/>
                    <a:pt x="392" y="28"/>
                  </a:cubicBezTo>
                  <a:cubicBezTo>
                    <a:pt x="354" y="9"/>
                    <a:pt x="311" y="0"/>
                    <a:pt x="266" y="0"/>
                  </a:cubicBezTo>
                  <a:close/>
                </a:path>
              </a:pathLst>
            </a:custGeom>
            <a:solidFill>
              <a:srgbClr val="F8DB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9"/>
            <p:cNvSpPr/>
            <p:nvPr/>
          </p:nvSpPr>
          <p:spPr>
            <a:xfrm>
              <a:off x="3788700" y="2933850"/>
              <a:ext cx="50950" cy="289500"/>
            </a:xfrm>
            <a:custGeom>
              <a:rect b="b" l="l" r="r" t="t"/>
              <a:pathLst>
                <a:path extrusionOk="0" h="11580" w="2038">
                  <a:moveTo>
                    <a:pt x="1312" y="1"/>
                  </a:moveTo>
                  <a:lnTo>
                    <a:pt x="1" y="11579"/>
                  </a:lnTo>
                  <a:cubicBezTo>
                    <a:pt x="2037" y="6502"/>
                    <a:pt x="1312" y="2"/>
                    <a:pt x="1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29"/>
            <p:cNvSpPr/>
            <p:nvPr/>
          </p:nvSpPr>
          <p:spPr>
            <a:xfrm>
              <a:off x="3428100" y="3076850"/>
              <a:ext cx="570575" cy="518250"/>
            </a:xfrm>
            <a:custGeom>
              <a:rect b="b" l="l" r="r" t="t"/>
              <a:pathLst>
                <a:path extrusionOk="0" h="20730" w="22823">
                  <a:moveTo>
                    <a:pt x="15708" y="20729"/>
                  </a:moveTo>
                  <a:cubicBezTo>
                    <a:pt x="8594" y="20729"/>
                    <a:pt x="6418" y="16349"/>
                    <a:pt x="6418" y="10435"/>
                  </a:cubicBezTo>
                  <a:cubicBezTo>
                    <a:pt x="6418" y="4883"/>
                    <a:pt x="2149" y="1395"/>
                    <a:pt x="1" y="335"/>
                  </a:cubicBezTo>
                  <a:cubicBezTo>
                    <a:pt x="6641" y="0"/>
                    <a:pt x="22822" y="6445"/>
                    <a:pt x="15708" y="2072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29"/>
            <p:cNvSpPr/>
            <p:nvPr/>
          </p:nvSpPr>
          <p:spPr>
            <a:xfrm>
              <a:off x="3668725" y="3057325"/>
              <a:ext cx="539875" cy="537775"/>
            </a:xfrm>
            <a:custGeom>
              <a:rect b="b" l="l" r="r" t="t"/>
              <a:pathLst>
                <a:path extrusionOk="0" h="21511" w="21595">
                  <a:moveTo>
                    <a:pt x="5888" y="21510"/>
                  </a:moveTo>
                  <a:cubicBezTo>
                    <a:pt x="12974" y="21510"/>
                    <a:pt x="15178" y="17130"/>
                    <a:pt x="15178" y="11216"/>
                  </a:cubicBezTo>
                  <a:cubicBezTo>
                    <a:pt x="15178" y="5664"/>
                    <a:pt x="19419" y="2176"/>
                    <a:pt x="21595" y="1116"/>
                  </a:cubicBezTo>
                  <a:cubicBezTo>
                    <a:pt x="15959" y="0"/>
                    <a:pt x="1" y="6891"/>
                    <a:pt x="5888" y="215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9"/>
            <p:cNvSpPr/>
            <p:nvPr/>
          </p:nvSpPr>
          <p:spPr>
            <a:xfrm>
              <a:off x="3835425" y="3081775"/>
              <a:ext cx="371100" cy="515400"/>
            </a:xfrm>
            <a:custGeom>
              <a:rect b="b" l="l" r="r" t="t"/>
              <a:pathLst>
                <a:path extrusionOk="0" h="20616" w="14844">
                  <a:moveTo>
                    <a:pt x="14136" y="0"/>
                  </a:moveTo>
                  <a:cubicBezTo>
                    <a:pt x="12283" y="0"/>
                    <a:pt x="7294" y="945"/>
                    <a:pt x="5357" y="10740"/>
                  </a:cubicBezTo>
                  <a:cubicBezTo>
                    <a:pt x="4381" y="15594"/>
                    <a:pt x="1" y="20616"/>
                    <a:pt x="1" y="20616"/>
                  </a:cubicBezTo>
                  <a:cubicBezTo>
                    <a:pt x="4437" y="17687"/>
                    <a:pt x="5860" y="11716"/>
                    <a:pt x="6836" y="8061"/>
                  </a:cubicBezTo>
                  <a:cubicBezTo>
                    <a:pt x="8510" y="1840"/>
                    <a:pt x="12137" y="752"/>
                    <a:pt x="14843" y="54"/>
                  </a:cubicBezTo>
                  <a:cubicBezTo>
                    <a:pt x="14843" y="54"/>
                    <a:pt x="14579" y="0"/>
                    <a:pt x="141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29"/>
            <p:cNvSpPr/>
            <p:nvPr/>
          </p:nvSpPr>
          <p:spPr>
            <a:xfrm>
              <a:off x="3430200" y="3081775"/>
              <a:ext cx="371075" cy="515400"/>
            </a:xfrm>
            <a:custGeom>
              <a:rect b="b" l="l" r="r" t="t"/>
              <a:pathLst>
                <a:path extrusionOk="0" h="20616" w="14843">
                  <a:moveTo>
                    <a:pt x="707" y="0"/>
                  </a:moveTo>
                  <a:cubicBezTo>
                    <a:pt x="264" y="0"/>
                    <a:pt x="0" y="54"/>
                    <a:pt x="0" y="54"/>
                  </a:cubicBezTo>
                  <a:cubicBezTo>
                    <a:pt x="2707" y="752"/>
                    <a:pt x="6334" y="1840"/>
                    <a:pt x="8008" y="8061"/>
                  </a:cubicBezTo>
                  <a:cubicBezTo>
                    <a:pt x="8984" y="11716"/>
                    <a:pt x="10407" y="17687"/>
                    <a:pt x="14843" y="20616"/>
                  </a:cubicBezTo>
                  <a:cubicBezTo>
                    <a:pt x="14843" y="20616"/>
                    <a:pt x="10435" y="15594"/>
                    <a:pt x="9486" y="10740"/>
                  </a:cubicBezTo>
                  <a:cubicBezTo>
                    <a:pt x="7550" y="945"/>
                    <a:pt x="2561" y="0"/>
                    <a:pt x="7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29"/>
            <p:cNvSpPr/>
            <p:nvPr/>
          </p:nvSpPr>
          <p:spPr>
            <a:xfrm>
              <a:off x="3589225" y="3359325"/>
              <a:ext cx="175800" cy="232275"/>
            </a:xfrm>
            <a:custGeom>
              <a:rect b="b" l="l" r="r" t="t"/>
              <a:pathLst>
                <a:path extrusionOk="0" h="9291" w="7032">
                  <a:moveTo>
                    <a:pt x="0" y="0"/>
                  </a:moveTo>
                  <a:lnTo>
                    <a:pt x="0" y="0"/>
                  </a:lnTo>
                  <a:cubicBezTo>
                    <a:pt x="196" y="4827"/>
                    <a:pt x="1981" y="8482"/>
                    <a:pt x="7031" y="9291"/>
                  </a:cubicBezTo>
                  <a:cubicBezTo>
                    <a:pt x="6640" y="9179"/>
                    <a:pt x="6222" y="9068"/>
                    <a:pt x="5859" y="8900"/>
                  </a:cubicBezTo>
                  <a:cubicBezTo>
                    <a:pt x="5273" y="8677"/>
                    <a:pt x="4715" y="8398"/>
                    <a:pt x="4241" y="8007"/>
                  </a:cubicBezTo>
                  <a:cubicBezTo>
                    <a:pt x="2595" y="6752"/>
                    <a:pt x="1925" y="4687"/>
                    <a:pt x="1228" y="2762"/>
                  </a:cubicBezTo>
                  <a:cubicBezTo>
                    <a:pt x="893" y="1814"/>
                    <a:pt x="531" y="865"/>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9"/>
            <p:cNvSpPr/>
            <p:nvPr/>
          </p:nvSpPr>
          <p:spPr>
            <a:xfrm>
              <a:off x="3848000" y="3289575"/>
              <a:ext cx="204375" cy="304825"/>
            </a:xfrm>
            <a:custGeom>
              <a:rect b="b" l="l" r="r" t="t"/>
              <a:pathLst>
                <a:path extrusionOk="0" h="12193" w="8175">
                  <a:moveTo>
                    <a:pt x="8174" y="0"/>
                  </a:moveTo>
                  <a:cubicBezTo>
                    <a:pt x="7756" y="921"/>
                    <a:pt x="7533" y="1953"/>
                    <a:pt x="7365" y="2958"/>
                  </a:cubicBezTo>
                  <a:cubicBezTo>
                    <a:pt x="7142" y="4325"/>
                    <a:pt x="7003" y="5748"/>
                    <a:pt x="6473" y="7031"/>
                  </a:cubicBezTo>
                  <a:cubicBezTo>
                    <a:pt x="5691" y="9068"/>
                    <a:pt x="4045" y="10742"/>
                    <a:pt x="2009" y="11607"/>
                  </a:cubicBezTo>
                  <a:cubicBezTo>
                    <a:pt x="1367" y="11885"/>
                    <a:pt x="670" y="12081"/>
                    <a:pt x="0" y="12192"/>
                  </a:cubicBezTo>
                  <a:cubicBezTo>
                    <a:pt x="6082" y="11690"/>
                    <a:pt x="8007" y="7477"/>
                    <a:pt x="8007" y="1926"/>
                  </a:cubicBezTo>
                  <a:cubicBezTo>
                    <a:pt x="8007" y="1256"/>
                    <a:pt x="8063" y="614"/>
                    <a:pt x="81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29"/>
            <p:cNvSpPr/>
            <p:nvPr/>
          </p:nvSpPr>
          <p:spPr>
            <a:xfrm>
              <a:off x="3835425" y="3083125"/>
              <a:ext cx="371075" cy="514050"/>
            </a:xfrm>
            <a:custGeom>
              <a:rect b="b" l="l" r="r" t="t"/>
              <a:pathLst>
                <a:path extrusionOk="0" h="20562" w="14843">
                  <a:moveTo>
                    <a:pt x="14843" y="0"/>
                  </a:moveTo>
                  <a:cubicBezTo>
                    <a:pt x="14285" y="140"/>
                    <a:pt x="13755" y="279"/>
                    <a:pt x="13225" y="447"/>
                  </a:cubicBezTo>
                  <a:cubicBezTo>
                    <a:pt x="12695" y="642"/>
                    <a:pt x="12193" y="837"/>
                    <a:pt x="11691" y="1088"/>
                  </a:cubicBezTo>
                  <a:cubicBezTo>
                    <a:pt x="10686" y="1619"/>
                    <a:pt x="9821" y="2344"/>
                    <a:pt x="9124" y="3209"/>
                  </a:cubicBezTo>
                  <a:cubicBezTo>
                    <a:pt x="8398" y="4046"/>
                    <a:pt x="7868" y="5050"/>
                    <a:pt x="7422" y="6082"/>
                  </a:cubicBezTo>
                  <a:lnTo>
                    <a:pt x="7143" y="6864"/>
                  </a:lnTo>
                  <a:lnTo>
                    <a:pt x="6892" y="7645"/>
                  </a:lnTo>
                  <a:cubicBezTo>
                    <a:pt x="6724" y="8175"/>
                    <a:pt x="6585" y="8733"/>
                    <a:pt x="6446" y="9263"/>
                  </a:cubicBezTo>
                  <a:cubicBezTo>
                    <a:pt x="5860" y="11383"/>
                    <a:pt x="5190" y="13531"/>
                    <a:pt x="4214" y="15512"/>
                  </a:cubicBezTo>
                  <a:cubicBezTo>
                    <a:pt x="3209" y="17465"/>
                    <a:pt x="1814" y="19307"/>
                    <a:pt x="1" y="20562"/>
                  </a:cubicBezTo>
                  <a:cubicBezTo>
                    <a:pt x="921" y="19948"/>
                    <a:pt x="1731" y="19195"/>
                    <a:pt x="2456" y="18330"/>
                  </a:cubicBezTo>
                  <a:cubicBezTo>
                    <a:pt x="3181" y="17493"/>
                    <a:pt x="3767" y="16545"/>
                    <a:pt x="4269" y="15540"/>
                  </a:cubicBezTo>
                  <a:cubicBezTo>
                    <a:pt x="5302" y="13559"/>
                    <a:pt x="5971" y="11439"/>
                    <a:pt x="6557" y="9291"/>
                  </a:cubicBezTo>
                  <a:cubicBezTo>
                    <a:pt x="6697" y="8761"/>
                    <a:pt x="6836" y="8203"/>
                    <a:pt x="7003" y="7673"/>
                  </a:cubicBezTo>
                  <a:lnTo>
                    <a:pt x="7227" y="6891"/>
                  </a:lnTo>
                  <a:lnTo>
                    <a:pt x="7534" y="6110"/>
                  </a:lnTo>
                  <a:cubicBezTo>
                    <a:pt x="7952" y="5078"/>
                    <a:pt x="8482" y="4102"/>
                    <a:pt x="9180" y="3265"/>
                  </a:cubicBezTo>
                  <a:cubicBezTo>
                    <a:pt x="9877" y="2400"/>
                    <a:pt x="10742" y="1674"/>
                    <a:pt x="11718" y="1144"/>
                  </a:cubicBezTo>
                  <a:cubicBezTo>
                    <a:pt x="12193" y="893"/>
                    <a:pt x="12723" y="670"/>
                    <a:pt x="13253" y="475"/>
                  </a:cubicBezTo>
                  <a:cubicBezTo>
                    <a:pt x="13755" y="307"/>
                    <a:pt x="14285" y="140"/>
                    <a:pt x="148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29"/>
            <p:cNvSpPr/>
            <p:nvPr/>
          </p:nvSpPr>
          <p:spPr>
            <a:xfrm>
              <a:off x="3430200" y="3083125"/>
              <a:ext cx="371075" cy="514050"/>
            </a:xfrm>
            <a:custGeom>
              <a:rect b="b" l="l" r="r" t="t"/>
              <a:pathLst>
                <a:path extrusionOk="0" h="20562" w="14843">
                  <a:moveTo>
                    <a:pt x="1" y="0"/>
                  </a:moveTo>
                  <a:lnTo>
                    <a:pt x="1" y="0"/>
                  </a:lnTo>
                  <a:cubicBezTo>
                    <a:pt x="531" y="140"/>
                    <a:pt x="1061" y="307"/>
                    <a:pt x="1591" y="475"/>
                  </a:cubicBezTo>
                  <a:cubicBezTo>
                    <a:pt x="2121" y="670"/>
                    <a:pt x="2623" y="893"/>
                    <a:pt x="3097" y="1144"/>
                  </a:cubicBezTo>
                  <a:cubicBezTo>
                    <a:pt x="4102" y="1674"/>
                    <a:pt x="4939" y="2400"/>
                    <a:pt x="5636" y="3265"/>
                  </a:cubicBezTo>
                  <a:cubicBezTo>
                    <a:pt x="6334" y="4102"/>
                    <a:pt x="6892" y="5078"/>
                    <a:pt x="7310" y="6110"/>
                  </a:cubicBezTo>
                  <a:lnTo>
                    <a:pt x="7589" y="6891"/>
                  </a:lnTo>
                  <a:lnTo>
                    <a:pt x="7840" y="7673"/>
                  </a:lnTo>
                  <a:cubicBezTo>
                    <a:pt x="8008" y="8203"/>
                    <a:pt x="8119" y="8761"/>
                    <a:pt x="8259" y="9291"/>
                  </a:cubicBezTo>
                  <a:cubicBezTo>
                    <a:pt x="8844" y="11439"/>
                    <a:pt x="9542" y="13559"/>
                    <a:pt x="10546" y="15540"/>
                  </a:cubicBezTo>
                  <a:cubicBezTo>
                    <a:pt x="11048" y="16545"/>
                    <a:pt x="11662" y="17493"/>
                    <a:pt x="12360" y="18330"/>
                  </a:cubicBezTo>
                  <a:cubicBezTo>
                    <a:pt x="13085" y="19195"/>
                    <a:pt x="13922" y="19948"/>
                    <a:pt x="14843" y="20562"/>
                  </a:cubicBezTo>
                  <a:cubicBezTo>
                    <a:pt x="13001" y="19307"/>
                    <a:pt x="11634" y="17465"/>
                    <a:pt x="10630" y="15512"/>
                  </a:cubicBezTo>
                  <a:cubicBezTo>
                    <a:pt x="9626" y="13531"/>
                    <a:pt x="8956" y="11383"/>
                    <a:pt x="8398" y="9263"/>
                  </a:cubicBezTo>
                  <a:cubicBezTo>
                    <a:pt x="8231" y="8733"/>
                    <a:pt x="8119" y="8175"/>
                    <a:pt x="7952" y="7645"/>
                  </a:cubicBezTo>
                  <a:lnTo>
                    <a:pt x="7701" y="6864"/>
                  </a:lnTo>
                  <a:lnTo>
                    <a:pt x="7394" y="6082"/>
                  </a:lnTo>
                  <a:cubicBezTo>
                    <a:pt x="6975" y="5050"/>
                    <a:pt x="6417" y="4046"/>
                    <a:pt x="5720" y="3209"/>
                  </a:cubicBezTo>
                  <a:cubicBezTo>
                    <a:pt x="4994" y="2344"/>
                    <a:pt x="4130" y="1619"/>
                    <a:pt x="3125" y="1088"/>
                  </a:cubicBezTo>
                  <a:cubicBezTo>
                    <a:pt x="2651" y="837"/>
                    <a:pt x="2121" y="642"/>
                    <a:pt x="1591" y="447"/>
                  </a:cubicBezTo>
                  <a:cubicBezTo>
                    <a:pt x="1061" y="279"/>
                    <a:pt x="531" y="14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9"/>
            <p:cNvSpPr/>
            <p:nvPr/>
          </p:nvSpPr>
          <p:spPr>
            <a:xfrm>
              <a:off x="3662450" y="3005000"/>
              <a:ext cx="313900" cy="608225"/>
            </a:xfrm>
            <a:custGeom>
              <a:rect b="b" l="l" r="r" t="t"/>
              <a:pathLst>
                <a:path extrusionOk="0" h="24329" w="12556">
                  <a:moveTo>
                    <a:pt x="10072" y="21567"/>
                  </a:moveTo>
                  <a:cubicBezTo>
                    <a:pt x="8287" y="24329"/>
                    <a:pt x="4130" y="24301"/>
                    <a:pt x="2400" y="21511"/>
                  </a:cubicBezTo>
                  <a:cubicBezTo>
                    <a:pt x="782" y="19000"/>
                    <a:pt x="1" y="15931"/>
                    <a:pt x="112" y="12946"/>
                  </a:cubicBezTo>
                  <a:cubicBezTo>
                    <a:pt x="308" y="8091"/>
                    <a:pt x="3070" y="3711"/>
                    <a:pt x="6306" y="1"/>
                  </a:cubicBezTo>
                  <a:cubicBezTo>
                    <a:pt x="9431" y="3990"/>
                    <a:pt x="11942" y="7729"/>
                    <a:pt x="12304" y="12723"/>
                  </a:cubicBezTo>
                  <a:cubicBezTo>
                    <a:pt x="12555" y="15903"/>
                    <a:pt x="11746" y="18972"/>
                    <a:pt x="10072" y="215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29"/>
            <p:cNvSpPr/>
            <p:nvPr/>
          </p:nvSpPr>
          <p:spPr>
            <a:xfrm>
              <a:off x="3662450" y="3154275"/>
              <a:ext cx="313900" cy="441250"/>
            </a:xfrm>
            <a:custGeom>
              <a:rect b="b" l="l" r="r" t="t"/>
              <a:pathLst>
                <a:path extrusionOk="0" h="17650" w="12556">
                  <a:moveTo>
                    <a:pt x="2121" y="0"/>
                  </a:moveTo>
                  <a:lnTo>
                    <a:pt x="2121" y="0"/>
                  </a:lnTo>
                  <a:cubicBezTo>
                    <a:pt x="977" y="2176"/>
                    <a:pt x="224" y="4520"/>
                    <a:pt x="112" y="6975"/>
                  </a:cubicBezTo>
                  <a:cubicBezTo>
                    <a:pt x="1" y="9960"/>
                    <a:pt x="782" y="13029"/>
                    <a:pt x="2372" y="15540"/>
                  </a:cubicBezTo>
                  <a:cubicBezTo>
                    <a:pt x="3258" y="16945"/>
                    <a:pt x="4752" y="17650"/>
                    <a:pt x="6245" y="17650"/>
                  </a:cubicBezTo>
                  <a:cubicBezTo>
                    <a:pt x="7716" y="17650"/>
                    <a:pt x="9186" y="16966"/>
                    <a:pt x="10072" y="15596"/>
                  </a:cubicBezTo>
                  <a:cubicBezTo>
                    <a:pt x="11746" y="13001"/>
                    <a:pt x="12555" y="9932"/>
                    <a:pt x="12332" y="6752"/>
                  </a:cubicBezTo>
                  <a:cubicBezTo>
                    <a:pt x="12137" y="4464"/>
                    <a:pt x="11523" y="2455"/>
                    <a:pt x="10602" y="530"/>
                  </a:cubicBezTo>
                  <a:lnTo>
                    <a:pt x="10602" y="530"/>
                  </a:lnTo>
                  <a:cubicBezTo>
                    <a:pt x="10937" y="2846"/>
                    <a:pt x="11216" y="4576"/>
                    <a:pt x="11244" y="6584"/>
                  </a:cubicBezTo>
                  <a:cubicBezTo>
                    <a:pt x="11244" y="10155"/>
                    <a:pt x="9905" y="16628"/>
                    <a:pt x="5999" y="16628"/>
                  </a:cubicBezTo>
                  <a:cubicBezTo>
                    <a:pt x="5385" y="16628"/>
                    <a:pt x="922" y="14508"/>
                    <a:pt x="1173" y="6417"/>
                  </a:cubicBezTo>
                  <a:cubicBezTo>
                    <a:pt x="1201" y="5133"/>
                    <a:pt x="2344" y="586"/>
                    <a:pt x="21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29"/>
            <p:cNvSpPr/>
            <p:nvPr/>
          </p:nvSpPr>
          <p:spPr>
            <a:xfrm>
              <a:off x="3662450" y="3005000"/>
              <a:ext cx="158350" cy="590800"/>
            </a:xfrm>
            <a:custGeom>
              <a:rect b="b" l="l" r="r" t="t"/>
              <a:pathLst>
                <a:path extrusionOk="0" h="23632" w="6334">
                  <a:moveTo>
                    <a:pt x="6250" y="23631"/>
                  </a:moveTo>
                  <a:cubicBezTo>
                    <a:pt x="4772" y="23631"/>
                    <a:pt x="3265" y="22934"/>
                    <a:pt x="2372" y="21511"/>
                  </a:cubicBezTo>
                  <a:cubicBezTo>
                    <a:pt x="782" y="19000"/>
                    <a:pt x="1" y="15931"/>
                    <a:pt x="112" y="12946"/>
                  </a:cubicBezTo>
                  <a:cubicBezTo>
                    <a:pt x="308" y="8091"/>
                    <a:pt x="3070" y="3711"/>
                    <a:pt x="6306" y="1"/>
                  </a:cubicBezTo>
                  <a:cubicBezTo>
                    <a:pt x="6334" y="29"/>
                    <a:pt x="6334" y="29"/>
                    <a:pt x="6334" y="29"/>
                  </a:cubicBezTo>
                  <a:cubicBezTo>
                    <a:pt x="6139" y="3962"/>
                    <a:pt x="5888" y="7896"/>
                    <a:pt x="5636" y="11830"/>
                  </a:cubicBezTo>
                  <a:cubicBezTo>
                    <a:pt x="5413" y="15792"/>
                    <a:pt x="5636" y="19865"/>
                    <a:pt x="6250" y="2363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9"/>
            <p:cNvSpPr/>
            <p:nvPr/>
          </p:nvSpPr>
          <p:spPr>
            <a:xfrm>
              <a:off x="3798475" y="3005700"/>
              <a:ext cx="22325" cy="590100"/>
            </a:xfrm>
            <a:custGeom>
              <a:rect b="b" l="l" r="r" t="t"/>
              <a:pathLst>
                <a:path extrusionOk="0" h="23604" w="893">
                  <a:moveTo>
                    <a:pt x="893" y="1"/>
                  </a:moveTo>
                  <a:lnTo>
                    <a:pt x="893" y="1"/>
                  </a:lnTo>
                  <a:cubicBezTo>
                    <a:pt x="753" y="1981"/>
                    <a:pt x="614" y="3934"/>
                    <a:pt x="474" y="5915"/>
                  </a:cubicBezTo>
                  <a:lnTo>
                    <a:pt x="112" y="11802"/>
                  </a:lnTo>
                  <a:cubicBezTo>
                    <a:pt x="0" y="13783"/>
                    <a:pt x="0" y="15764"/>
                    <a:pt x="112" y="17716"/>
                  </a:cubicBezTo>
                  <a:cubicBezTo>
                    <a:pt x="223" y="19697"/>
                    <a:pt x="474" y="21650"/>
                    <a:pt x="809" y="23603"/>
                  </a:cubicBezTo>
                  <a:cubicBezTo>
                    <a:pt x="530" y="21650"/>
                    <a:pt x="363" y="19669"/>
                    <a:pt x="279" y="17716"/>
                  </a:cubicBezTo>
                  <a:cubicBezTo>
                    <a:pt x="195" y="15736"/>
                    <a:pt x="168" y="13783"/>
                    <a:pt x="307" y="11802"/>
                  </a:cubicBezTo>
                  <a:lnTo>
                    <a:pt x="614" y="5915"/>
                  </a:lnTo>
                  <a:cubicBezTo>
                    <a:pt x="726" y="3934"/>
                    <a:pt x="809" y="1981"/>
                    <a:pt x="8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29"/>
            <p:cNvSpPr/>
            <p:nvPr/>
          </p:nvSpPr>
          <p:spPr>
            <a:xfrm>
              <a:off x="3813800" y="3465350"/>
              <a:ext cx="153475" cy="134050"/>
            </a:xfrm>
            <a:custGeom>
              <a:rect b="b" l="l" r="r" t="t"/>
              <a:pathLst>
                <a:path extrusionOk="0" h="5362" w="6139">
                  <a:moveTo>
                    <a:pt x="6139" y="0"/>
                  </a:moveTo>
                  <a:lnTo>
                    <a:pt x="6139" y="0"/>
                  </a:lnTo>
                  <a:cubicBezTo>
                    <a:pt x="4744" y="2316"/>
                    <a:pt x="2540" y="4185"/>
                    <a:pt x="1" y="5161"/>
                  </a:cubicBezTo>
                  <a:cubicBezTo>
                    <a:pt x="481" y="5284"/>
                    <a:pt x="927" y="5362"/>
                    <a:pt x="1365" y="5362"/>
                  </a:cubicBezTo>
                  <a:cubicBezTo>
                    <a:pt x="2122" y="5362"/>
                    <a:pt x="2852" y="5129"/>
                    <a:pt x="3684" y="4492"/>
                  </a:cubicBezTo>
                  <a:cubicBezTo>
                    <a:pt x="4911" y="3543"/>
                    <a:pt x="6027" y="1535"/>
                    <a:pt x="6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29"/>
            <p:cNvSpPr/>
            <p:nvPr/>
          </p:nvSpPr>
          <p:spPr>
            <a:xfrm>
              <a:off x="3665250" y="3465350"/>
              <a:ext cx="153475" cy="134050"/>
            </a:xfrm>
            <a:custGeom>
              <a:rect b="b" l="l" r="r" t="t"/>
              <a:pathLst>
                <a:path extrusionOk="0" h="5362" w="6139">
                  <a:moveTo>
                    <a:pt x="0" y="0"/>
                  </a:moveTo>
                  <a:lnTo>
                    <a:pt x="0" y="0"/>
                  </a:lnTo>
                  <a:cubicBezTo>
                    <a:pt x="112" y="1535"/>
                    <a:pt x="1228" y="3543"/>
                    <a:pt x="2456" y="4492"/>
                  </a:cubicBezTo>
                  <a:cubicBezTo>
                    <a:pt x="3287" y="5129"/>
                    <a:pt x="4006" y="5362"/>
                    <a:pt x="4762" y="5362"/>
                  </a:cubicBezTo>
                  <a:cubicBezTo>
                    <a:pt x="5199" y="5362"/>
                    <a:pt x="5648" y="5284"/>
                    <a:pt x="6138" y="5161"/>
                  </a:cubicBezTo>
                  <a:cubicBezTo>
                    <a:pt x="3599" y="4185"/>
                    <a:pt x="1395" y="2316"/>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9"/>
            <p:cNvSpPr/>
            <p:nvPr/>
          </p:nvSpPr>
          <p:spPr>
            <a:xfrm>
              <a:off x="3824975" y="3657150"/>
              <a:ext cx="280400" cy="719825"/>
            </a:xfrm>
            <a:custGeom>
              <a:rect b="b" l="l" r="r" t="t"/>
              <a:pathLst>
                <a:path extrusionOk="0" h="28793" w="11216">
                  <a:moveTo>
                    <a:pt x="10686" y="0"/>
                  </a:moveTo>
                  <a:cubicBezTo>
                    <a:pt x="10351" y="56"/>
                    <a:pt x="10044" y="168"/>
                    <a:pt x="9765" y="335"/>
                  </a:cubicBezTo>
                  <a:cubicBezTo>
                    <a:pt x="8705" y="977"/>
                    <a:pt x="8147" y="2511"/>
                    <a:pt x="7924" y="3850"/>
                  </a:cubicBezTo>
                  <a:cubicBezTo>
                    <a:pt x="7087" y="8816"/>
                    <a:pt x="7449" y="14145"/>
                    <a:pt x="5162" y="18665"/>
                  </a:cubicBezTo>
                  <a:cubicBezTo>
                    <a:pt x="4715" y="19558"/>
                    <a:pt x="56" y="28653"/>
                    <a:pt x="0" y="28792"/>
                  </a:cubicBezTo>
                  <a:cubicBezTo>
                    <a:pt x="0" y="28792"/>
                    <a:pt x="28" y="28764"/>
                    <a:pt x="112" y="28736"/>
                  </a:cubicBezTo>
                  <a:cubicBezTo>
                    <a:pt x="893" y="28234"/>
                    <a:pt x="5803" y="24830"/>
                    <a:pt x="8482" y="19000"/>
                  </a:cubicBezTo>
                  <a:cubicBezTo>
                    <a:pt x="10183" y="15233"/>
                    <a:pt x="10658" y="11634"/>
                    <a:pt x="10993" y="7533"/>
                  </a:cubicBezTo>
                  <a:cubicBezTo>
                    <a:pt x="11216" y="5050"/>
                    <a:pt x="10993" y="2483"/>
                    <a:pt x="10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29"/>
            <p:cNvSpPr/>
            <p:nvPr/>
          </p:nvSpPr>
          <p:spPr>
            <a:xfrm>
              <a:off x="3824275" y="3665525"/>
              <a:ext cx="247625" cy="713525"/>
            </a:xfrm>
            <a:custGeom>
              <a:rect b="b" l="l" r="r" t="t"/>
              <a:pathLst>
                <a:path extrusionOk="0" h="28541" w="9905">
                  <a:moveTo>
                    <a:pt x="9793" y="0"/>
                  </a:moveTo>
                  <a:lnTo>
                    <a:pt x="9793" y="0"/>
                  </a:lnTo>
                  <a:cubicBezTo>
                    <a:pt x="8733" y="642"/>
                    <a:pt x="8175" y="2176"/>
                    <a:pt x="7952" y="3515"/>
                  </a:cubicBezTo>
                  <a:cubicBezTo>
                    <a:pt x="7143" y="8481"/>
                    <a:pt x="7477" y="13810"/>
                    <a:pt x="5190" y="18330"/>
                  </a:cubicBezTo>
                  <a:cubicBezTo>
                    <a:pt x="4743" y="19223"/>
                    <a:pt x="84" y="28318"/>
                    <a:pt x="28" y="28457"/>
                  </a:cubicBezTo>
                  <a:lnTo>
                    <a:pt x="0" y="28541"/>
                  </a:lnTo>
                  <a:cubicBezTo>
                    <a:pt x="0" y="28541"/>
                    <a:pt x="56" y="28485"/>
                    <a:pt x="140" y="28401"/>
                  </a:cubicBezTo>
                  <a:cubicBezTo>
                    <a:pt x="921" y="27425"/>
                    <a:pt x="5329" y="21789"/>
                    <a:pt x="7784" y="15930"/>
                  </a:cubicBezTo>
                  <a:cubicBezTo>
                    <a:pt x="9905" y="10881"/>
                    <a:pt x="9905" y="3153"/>
                    <a:pt x="97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29"/>
            <p:cNvSpPr/>
            <p:nvPr/>
          </p:nvSpPr>
          <p:spPr>
            <a:xfrm>
              <a:off x="3538300" y="3629250"/>
              <a:ext cx="295075" cy="628000"/>
            </a:xfrm>
            <a:custGeom>
              <a:rect b="b" l="l" r="r" t="t"/>
              <a:pathLst>
                <a:path extrusionOk="0" h="25120" w="11803">
                  <a:moveTo>
                    <a:pt x="838" y="0"/>
                  </a:moveTo>
                  <a:cubicBezTo>
                    <a:pt x="1" y="391"/>
                    <a:pt x="559" y="14368"/>
                    <a:pt x="3293" y="19669"/>
                  </a:cubicBezTo>
                  <a:cubicBezTo>
                    <a:pt x="5449" y="23753"/>
                    <a:pt x="8361" y="25120"/>
                    <a:pt x="10382" y="25120"/>
                  </a:cubicBezTo>
                  <a:cubicBezTo>
                    <a:pt x="10819" y="25120"/>
                    <a:pt x="11214" y="25056"/>
                    <a:pt x="11551" y="24942"/>
                  </a:cubicBezTo>
                  <a:cubicBezTo>
                    <a:pt x="11663" y="24914"/>
                    <a:pt x="11718" y="24886"/>
                    <a:pt x="11802" y="24858"/>
                  </a:cubicBezTo>
                  <a:cubicBezTo>
                    <a:pt x="8175" y="23491"/>
                    <a:pt x="5860" y="19837"/>
                    <a:pt x="4827" y="16126"/>
                  </a:cubicBezTo>
                  <a:cubicBezTo>
                    <a:pt x="3767" y="12388"/>
                    <a:pt x="3767" y="8482"/>
                    <a:pt x="3237" y="4632"/>
                  </a:cubicBezTo>
                  <a:cubicBezTo>
                    <a:pt x="3014" y="2874"/>
                    <a:pt x="2484" y="893"/>
                    <a:pt x="949" y="56"/>
                  </a:cubicBezTo>
                  <a:cubicBezTo>
                    <a:pt x="921" y="28"/>
                    <a:pt x="89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9"/>
            <p:cNvSpPr/>
            <p:nvPr/>
          </p:nvSpPr>
          <p:spPr>
            <a:xfrm>
              <a:off x="3562025" y="3630650"/>
              <a:ext cx="271350" cy="622175"/>
            </a:xfrm>
            <a:custGeom>
              <a:rect b="b" l="l" r="r" t="t"/>
              <a:pathLst>
                <a:path extrusionOk="0" h="24887" w="10854">
                  <a:moveTo>
                    <a:pt x="0" y="0"/>
                  </a:moveTo>
                  <a:cubicBezTo>
                    <a:pt x="9" y="5"/>
                    <a:pt x="17" y="10"/>
                    <a:pt x="26" y="14"/>
                  </a:cubicBezTo>
                  <a:lnTo>
                    <a:pt x="26" y="14"/>
                  </a:lnTo>
                  <a:cubicBezTo>
                    <a:pt x="20" y="6"/>
                    <a:pt x="13" y="0"/>
                    <a:pt x="0" y="0"/>
                  </a:cubicBezTo>
                  <a:close/>
                  <a:moveTo>
                    <a:pt x="26" y="14"/>
                  </a:moveTo>
                  <a:cubicBezTo>
                    <a:pt x="34" y="25"/>
                    <a:pt x="41" y="40"/>
                    <a:pt x="56" y="56"/>
                  </a:cubicBezTo>
                  <a:cubicBezTo>
                    <a:pt x="782" y="1172"/>
                    <a:pt x="1005" y="2539"/>
                    <a:pt x="1172" y="3794"/>
                  </a:cubicBezTo>
                  <a:cubicBezTo>
                    <a:pt x="1674" y="7672"/>
                    <a:pt x="1870" y="11578"/>
                    <a:pt x="2958" y="15317"/>
                  </a:cubicBezTo>
                  <a:cubicBezTo>
                    <a:pt x="4074" y="19055"/>
                    <a:pt x="6222" y="22654"/>
                    <a:pt x="9626" y="24496"/>
                  </a:cubicBezTo>
                  <a:cubicBezTo>
                    <a:pt x="9932" y="24663"/>
                    <a:pt x="10267" y="24830"/>
                    <a:pt x="10602" y="24886"/>
                  </a:cubicBezTo>
                  <a:cubicBezTo>
                    <a:pt x="10714" y="24858"/>
                    <a:pt x="10769" y="24830"/>
                    <a:pt x="10853" y="24802"/>
                  </a:cubicBezTo>
                  <a:cubicBezTo>
                    <a:pt x="7226" y="23435"/>
                    <a:pt x="4911" y="19781"/>
                    <a:pt x="3878" y="16070"/>
                  </a:cubicBezTo>
                  <a:cubicBezTo>
                    <a:pt x="2818" y="12332"/>
                    <a:pt x="2818" y="8426"/>
                    <a:pt x="2288" y="4576"/>
                  </a:cubicBezTo>
                  <a:cubicBezTo>
                    <a:pt x="2066" y="2828"/>
                    <a:pt x="1541" y="859"/>
                    <a:pt x="26" y="14"/>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29"/>
            <p:cNvSpPr/>
            <p:nvPr/>
          </p:nvSpPr>
          <p:spPr>
            <a:xfrm>
              <a:off x="3816600" y="4246525"/>
              <a:ext cx="415025" cy="396100"/>
            </a:xfrm>
            <a:custGeom>
              <a:rect b="b" l="l" r="r" t="t"/>
              <a:pathLst>
                <a:path extrusionOk="0" h="15844" w="16601">
                  <a:moveTo>
                    <a:pt x="16015" y="0"/>
                  </a:moveTo>
                  <a:cubicBezTo>
                    <a:pt x="14592" y="140"/>
                    <a:pt x="13587" y="1451"/>
                    <a:pt x="12834" y="2678"/>
                  </a:cubicBezTo>
                  <a:cubicBezTo>
                    <a:pt x="11216" y="5329"/>
                    <a:pt x="9961" y="8230"/>
                    <a:pt x="7980" y="10630"/>
                  </a:cubicBezTo>
                  <a:cubicBezTo>
                    <a:pt x="6078" y="12959"/>
                    <a:pt x="3354" y="14852"/>
                    <a:pt x="375" y="14852"/>
                  </a:cubicBezTo>
                  <a:cubicBezTo>
                    <a:pt x="251" y="14852"/>
                    <a:pt x="126" y="14849"/>
                    <a:pt x="1" y="14842"/>
                  </a:cubicBezTo>
                  <a:lnTo>
                    <a:pt x="1" y="14842"/>
                  </a:lnTo>
                  <a:cubicBezTo>
                    <a:pt x="56" y="14870"/>
                    <a:pt x="112" y="14926"/>
                    <a:pt x="168" y="14982"/>
                  </a:cubicBezTo>
                  <a:cubicBezTo>
                    <a:pt x="708" y="15472"/>
                    <a:pt x="1628" y="15843"/>
                    <a:pt x="2797" y="15843"/>
                  </a:cubicBezTo>
                  <a:cubicBezTo>
                    <a:pt x="4223" y="15843"/>
                    <a:pt x="6020" y="15290"/>
                    <a:pt x="7952" y="13726"/>
                  </a:cubicBezTo>
                  <a:cubicBezTo>
                    <a:pt x="11690" y="10713"/>
                    <a:pt x="16600" y="586"/>
                    <a:pt x="16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29"/>
            <p:cNvSpPr/>
            <p:nvPr/>
          </p:nvSpPr>
          <p:spPr>
            <a:xfrm>
              <a:off x="3816600" y="4246525"/>
              <a:ext cx="400375" cy="375725"/>
            </a:xfrm>
            <a:custGeom>
              <a:rect b="b" l="l" r="r" t="t"/>
              <a:pathLst>
                <a:path extrusionOk="0" h="15029" w="16015">
                  <a:moveTo>
                    <a:pt x="16015" y="0"/>
                  </a:moveTo>
                  <a:lnTo>
                    <a:pt x="16015" y="0"/>
                  </a:lnTo>
                  <a:cubicBezTo>
                    <a:pt x="14592" y="140"/>
                    <a:pt x="13587" y="1451"/>
                    <a:pt x="12834" y="2678"/>
                  </a:cubicBezTo>
                  <a:cubicBezTo>
                    <a:pt x="11216" y="5329"/>
                    <a:pt x="9961" y="8230"/>
                    <a:pt x="7980" y="10630"/>
                  </a:cubicBezTo>
                  <a:cubicBezTo>
                    <a:pt x="6078" y="12959"/>
                    <a:pt x="3354" y="14852"/>
                    <a:pt x="375" y="14852"/>
                  </a:cubicBezTo>
                  <a:cubicBezTo>
                    <a:pt x="251" y="14852"/>
                    <a:pt x="126" y="14849"/>
                    <a:pt x="1" y="14842"/>
                  </a:cubicBezTo>
                  <a:lnTo>
                    <a:pt x="1" y="14842"/>
                  </a:lnTo>
                  <a:cubicBezTo>
                    <a:pt x="56" y="14870"/>
                    <a:pt x="112" y="14926"/>
                    <a:pt x="168" y="14982"/>
                  </a:cubicBezTo>
                  <a:cubicBezTo>
                    <a:pt x="315" y="15015"/>
                    <a:pt x="481" y="15028"/>
                    <a:pt x="650" y="15028"/>
                  </a:cubicBezTo>
                  <a:cubicBezTo>
                    <a:pt x="769" y="15028"/>
                    <a:pt x="889" y="15021"/>
                    <a:pt x="1005" y="15010"/>
                  </a:cubicBezTo>
                  <a:cubicBezTo>
                    <a:pt x="4130" y="14759"/>
                    <a:pt x="6892" y="12778"/>
                    <a:pt x="8900" y="10378"/>
                  </a:cubicBezTo>
                  <a:cubicBezTo>
                    <a:pt x="10909" y="7979"/>
                    <a:pt x="12304" y="5133"/>
                    <a:pt x="13922" y="2455"/>
                  </a:cubicBezTo>
                  <a:cubicBezTo>
                    <a:pt x="14452" y="1562"/>
                    <a:pt x="15066" y="614"/>
                    <a:pt x="15959" y="56"/>
                  </a:cubicBezTo>
                  <a:cubicBezTo>
                    <a:pt x="15959" y="28"/>
                    <a:pt x="15987" y="28"/>
                    <a:pt x="16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9"/>
            <p:cNvSpPr/>
            <p:nvPr/>
          </p:nvSpPr>
          <p:spPr>
            <a:xfrm>
              <a:off x="3656175" y="3607625"/>
              <a:ext cx="209975" cy="1554550"/>
            </a:xfrm>
            <a:custGeom>
              <a:rect b="b" l="l" r="r" t="t"/>
              <a:pathLst>
                <a:path extrusionOk="0" h="62182" w="8399">
                  <a:moveTo>
                    <a:pt x="6445" y="0"/>
                  </a:moveTo>
                  <a:cubicBezTo>
                    <a:pt x="5134" y="0"/>
                    <a:pt x="6864" y="25305"/>
                    <a:pt x="6362" y="33898"/>
                  </a:cubicBezTo>
                  <a:cubicBezTo>
                    <a:pt x="5804" y="43635"/>
                    <a:pt x="3153" y="57138"/>
                    <a:pt x="1" y="62076"/>
                  </a:cubicBezTo>
                  <a:cubicBezTo>
                    <a:pt x="99" y="62147"/>
                    <a:pt x="203" y="62182"/>
                    <a:pt x="312" y="62182"/>
                  </a:cubicBezTo>
                  <a:cubicBezTo>
                    <a:pt x="2559" y="62182"/>
                    <a:pt x="6984" y="47495"/>
                    <a:pt x="7729" y="33926"/>
                  </a:cubicBezTo>
                  <a:cubicBezTo>
                    <a:pt x="8398" y="22013"/>
                    <a:pt x="7282" y="28"/>
                    <a:pt x="6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129"/>
          <p:cNvGrpSpPr/>
          <p:nvPr/>
        </p:nvGrpSpPr>
        <p:grpSpPr>
          <a:xfrm>
            <a:off x="5002260" y="1320144"/>
            <a:ext cx="566960" cy="1179710"/>
            <a:chOff x="5194825" y="3055225"/>
            <a:chExt cx="958350" cy="1994100"/>
          </a:xfrm>
        </p:grpSpPr>
        <p:sp>
          <p:nvSpPr>
            <p:cNvPr id="7049" name="Google Shape;7049;p129"/>
            <p:cNvSpPr/>
            <p:nvPr/>
          </p:nvSpPr>
          <p:spPr>
            <a:xfrm>
              <a:off x="5613300" y="3980775"/>
              <a:ext cx="539875" cy="867000"/>
            </a:xfrm>
            <a:custGeom>
              <a:rect b="b" l="l" r="r" t="t"/>
              <a:pathLst>
                <a:path extrusionOk="0" h="34680" w="21595">
                  <a:moveTo>
                    <a:pt x="21594" y="0"/>
                  </a:moveTo>
                  <a:cubicBezTo>
                    <a:pt x="21566" y="28"/>
                    <a:pt x="21566" y="56"/>
                    <a:pt x="21566" y="112"/>
                  </a:cubicBezTo>
                  <a:cubicBezTo>
                    <a:pt x="20144" y="4939"/>
                    <a:pt x="17437" y="9402"/>
                    <a:pt x="13838" y="12918"/>
                  </a:cubicBezTo>
                  <a:cubicBezTo>
                    <a:pt x="9933" y="16712"/>
                    <a:pt x="4883" y="19558"/>
                    <a:pt x="2372" y="24384"/>
                  </a:cubicBezTo>
                  <a:cubicBezTo>
                    <a:pt x="670" y="27565"/>
                    <a:pt x="168" y="31080"/>
                    <a:pt x="1" y="34679"/>
                  </a:cubicBezTo>
                  <a:cubicBezTo>
                    <a:pt x="224" y="34651"/>
                    <a:pt x="419" y="34595"/>
                    <a:pt x="614" y="34540"/>
                  </a:cubicBezTo>
                  <a:cubicBezTo>
                    <a:pt x="2930" y="33842"/>
                    <a:pt x="4715" y="31861"/>
                    <a:pt x="6027" y="29797"/>
                  </a:cubicBezTo>
                  <a:cubicBezTo>
                    <a:pt x="7450" y="27565"/>
                    <a:pt x="8510" y="25054"/>
                    <a:pt x="10267" y="23073"/>
                  </a:cubicBezTo>
                  <a:cubicBezTo>
                    <a:pt x="12471" y="20534"/>
                    <a:pt x="15652" y="19000"/>
                    <a:pt x="17828" y="16489"/>
                  </a:cubicBezTo>
                  <a:cubicBezTo>
                    <a:pt x="21594" y="12137"/>
                    <a:pt x="21539" y="5748"/>
                    <a:pt x="215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9"/>
            <p:cNvSpPr/>
            <p:nvPr/>
          </p:nvSpPr>
          <p:spPr>
            <a:xfrm>
              <a:off x="5628650" y="3980775"/>
              <a:ext cx="524525" cy="863500"/>
            </a:xfrm>
            <a:custGeom>
              <a:rect b="b" l="l" r="r" t="t"/>
              <a:pathLst>
                <a:path extrusionOk="0" h="34540" w="20981">
                  <a:moveTo>
                    <a:pt x="20980" y="0"/>
                  </a:moveTo>
                  <a:cubicBezTo>
                    <a:pt x="20952" y="28"/>
                    <a:pt x="20952" y="56"/>
                    <a:pt x="20952" y="112"/>
                  </a:cubicBezTo>
                  <a:cubicBezTo>
                    <a:pt x="20506" y="2846"/>
                    <a:pt x="19837" y="5580"/>
                    <a:pt x="18916" y="8147"/>
                  </a:cubicBezTo>
                  <a:cubicBezTo>
                    <a:pt x="17605" y="11885"/>
                    <a:pt x="15456" y="15401"/>
                    <a:pt x="12387" y="17912"/>
                  </a:cubicBezTo>
                  <a:cubicBezTo>
                    <a:pt x="9904" y="19920"/>
                    <a:pt x="6863" y="21287"/>
                    <a:pt x="4855" y="23770"/>
                  </a:cubicBezTo>
                  <a:cubicBezTo>
                    <a:pt x="3488" y="25444"/>
                    <a:pt x="2706" y="27481"/>
                    <a:pt x="1925" y="29490"/>
                  </a:cubicBezTo>
                  <a:cubicBezTo>
                    <a:pt x="1284" y="31164"/>
                    <a:pt x="642" y="32866"/>
                    <a:pt x="0" y="34540"/>
                  </a:cubicBezTo>
                  <a:cubicBezTo>
                    <a:pt x="2316" y="33842"/>
                    <a:pt x="4101" y="31861"/>
                    <a:pt x="5413" y="29797"/>
                  </a:cubicBezTo>
                  <a:cubicBezTo>
                    <a:pt x="6836" y="27565"/>
                    <a:pt x="7896" y="25054"/>
                    <a:pt x="9653" y="23073"/>
                  </a:cubicBezTo>
                  <a:cubicBezTo>
                    <a:pt x="11857" y="20534"/>
                    <a:pt x="15038" y="19000"/>
                    <a:pt x="17214" y="16489"/>
                  </a:cubicBezTo>
                  <a:cubicBezTo>
                    <a:pt x="20980" y="12137"/>
                    <a:pt x="20925" y="5748"/>
                    <a:pt x="209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29"/>
            <p:cNvSpPr/>
            <p:nvPr/>
          </p:nvSpPr>
          <p:spPr>
            <a:xfrm>
              <a:off x="5250600" y="3943100"/>
              <a:ext cx="392025" cy="908150"/>
            </a:xfrm>
            <a:custGeom>
              <a:rect b="b" l="l" r="r" t="t"/>
              <a:pathLst>
                <a:path extrusionOk="0" h="36326" w="15681">
                  <a:moveTo>
                    <a:pt x="2345" y="1"/>
                  </a:moveTo>
                  <a:cubicBezTo>
                    <a:pt x="2317" y="168"/>
                    <a:pt x="2261" y="336"/>
                    <a:pt x="2205" y="503"/>
                  </a:cubicBezTo>
                  <a:cubicBezTo>
                    <a:pt x="224" y="7980"/>
                    <a:pt x="1" y="16154"/>
                    <a:pt x="4018" y="22767"/>
                  </a:cubicBezTo>
                  <a:cubicBezTo>
                    <a:pt x="5916" y="25891"/>
                    <a:pt x="8650" y="28458"/>
                    <a:pt x="10519" y="31583"/>
                  </a:cubicBezTo>
                  <a:cubicBezTo>
                    <a:pt x="11300" y="32894"/>
                    <a:pt x="12025" y="34373"/>
                    <a:pt x="13114" y="35377"/>
                  </a:cubicBezTo>
                  <a:cubicBezTo>
                    <a:pt x="13532" y="35795"/>
                    <a:pt x="14034" y="36130"/>
                    <a:pt x="14592" y="36326"/>
                  </a:cubicBezTo>
                  <a:cubicBezTo>
                    <a:pt x="14732" y="35405"/>
                    <a:pt x="15680" y="29713"/>
                    <a:pt x="12862" y="23436"/>
                  </a:cubicBezTo>
                  <a:cubicBezTo>
                    <a:pt x="11495" y="20311"/>
                    <a:pt x="9570" y="17438"/>
                    <a:pt x="7924" y="14453"/>
                  </a:cubicBezTo>
                  <a:cubicBezTo>
                    <a:pt x="5441" y="9905"/>
                    <a:pt x="3572" y="5023"/>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29"/>
            <p:cNvSpPr/>
            <p:nvPr/>
          </p:nvSpPr>
          <p:spPr>
            <a:xfrm>
              <a:off x="5294550" y="3943100"/>
              <a:ext cx="348075" cy="908150"/>
            </a:xfrm>
            <a:custGeom>
              <a:rect b="b" l="l" r="r" t="t"/>
              <a:pathLst>
                <a:path extrusionOk="0" h="36326" w="13923">
                  <a:moveTo>
                    <a:pt x="587" y="1"/>
                  </a:moveTo>
                  <a:cubicBezTo>
                    <a:pt x="559" y="168"/>
                    <a:pt x="503" y="336"/>
                    <a:pt x="447" y="503"/>
                  </a:cubicBezTo>
                  <a:cubicBezTo>
                    <a:pt x="1" y="3098"/>
                    <a:pt x="335" y="7980"/>
                    <a:pt x="670" y="9542"/>
                  </a:cubicBezTo>
                  <a:cubicBezTo>
                    <a:pt x="1117" y="11802"/>
                    <a:pt x="1898" y="13978"/>
                    <a:pt x="3042" y="15959"/>
                  </a:cubicBezTo>
                  <a:cubicBezTo>
                    <a:pt x="4576" y="18582"/>
                    <a:pt x="6696" y="20758"/>
                    <a:pt x="8259" y="23352"/>
                  </a:cubicBezTo>
                  <a:cubicBezTo>
                    <a:pt x="9403" y="25277"/>
                    <a:pt x="10212" y="27426"/>
                    <a:pt x="10630" y="29658"/>
                  </a:cubicBezTo>
                  <a:cubicBezTo>
                    <a:pt x="10965" y="31527"/>
                    <a:pt x="11077" y="33508"/>
                    <a:pt x="11356" y="35377"/>
                  </a:cubicBezTo>
                  <a:cubicBezTo>
                    <a:pt x="11774" y="35795"/>
                    <a:pt x="12276" y="36130"/>
                    <a:pt x="12834" y="36326"/>
                  </a:cubicBezTo>
                  <a:cubicBezTo>
                    <a:pt x="12974" y="35405"/>
                    <a:pt x="13922" y="29713"/>
                    <a:pt x="11104" y="23436"/>
                  </a:cubicBezTo>
                  <a:cubicBezTo>
                    <a:pt x="9737" y="20311"/>
                    <a:pt x="7812" y="17438"/>
                    <a:pt x="6166" y="14453"/>
                  </a:cubicBezTo>
                  <a:cubicBezTo>
                    <a:pt x="3683" y="9905"/>
                    <a:pt x="1814" y="5023"/>
                    <a:pt x="5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9"/>
            <p:cNvSpPr/>
            <p:nvPr/>
          </p:nvSpPr>
          <p:spPr>
            <a:xfrm>
              <a:off x="5558900" y="3415125"/>
              <a:ext cx="175775" cy="1634200"/>
            </a:xfrm>
            <a:custGeom>
              <a:rect b="b" l="l" r="r" t="t"/>
              <a:pathLst>
                <a:path extrusionOk="0" h="65368" w="7031">
                  <a:moveTo>
                    <a:pt x="251" y="0"/>
                  </a:moveTo>
                  <a:cubicBezTo>
                    <a:pt x="5803" y="9737"/>
                    <a:pt x="5943" y="19111"/>
                    <a:pt x="3850" y="34316"/>
                  </a:cubicBezTo>
                  <a:cubicBezTo>
                    <a:pt x="0" y="62522"/>
                    <a:pt x="1340" y="65368"/>
                    <a:pt x="1340" y="65368"/>
                  </a:cubicBezTo>
                  <a:cubicBezTo>
                    <a:pt x="2734" y="65061"/>
                    <a:pt x="2958" y="45169"/>
                    <a:pt x="4799" y="34121"/>
                  </a:cubicBezTo>
                  <a:cubicBezTo>
                    <a:pt x="6668" y="23073"/>
                    <a:pt x="7031" y="11076"/>
                    <a:pt x="1507" y="1312"/>
                  </a:cubicBezTo>
                  <a:lnTo>
                    <a:pt x="2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29"/>
            <p:cNvSpPr/>
            <p:nvPr/>
          </p:nvSpPr>
          <p:spPr>
            <a:xfrm>
              <a:off x="5302925" y="3094975"/>
              <a:ext cx="317375" cy="341100"/>
            </a:xfrm>
            <a:custGeom>
              <a:rect b="b" l="l" r="r" t="t"/>
              <a:pathLst>
                <a:path extrusionOk="0" h="13644" w="12695">
                  <a:moveTo>
                    <a:pt x="9096" y="13643"/>
                  </a:moveTo>
                  <a:cubicBezTo>
                    <a:pt x="6306" y="12444"/>
                    <a:pt x="2679" y="10240"/>
                    <a:pt x="977" y="7729"/>
                  </a:cubicBezTo>
                  <a:cubicBezTo>
                    <a:pt x="614" y="7227"/>
                    <a:pt x="279" y="6641"/>
                    <a:pt x="168" y="6027"/>
                  </a:cubicBezTo>
                  <a:cubicBezTo>
                    <a:pt x="0" y="5078"/>
                    <a:pt x="363" y="4074"/>
                    <a:pt x="1088" y="3432"/>
                  </a:cubicBezTo>
                  <a:cubicBezTo>
                    <a:pt x="1814" y="2818"/>
                    <a:pt x="2846" y="2595"/>
                    <a:pt x="3767" y="2874"/>
                  </a:cubicBezTo>
                  <a:cubicBezTo>
                    <a:pt x="3599" y="1814"/>
                    <a:pt x="4353" y="754"/>
                    <a:pt x="5357" y="363"/>
                  </a:cubicBezTo>
                  <a:cubicBezTo>
                    <a:pt x="6361" y="1"/>
                    <a:pt x="7533" y="224"/>
                    <a:pt x="8426" y="810"/>
                  </a:cubicBezTo>
                  <a:cubicBezTo>
                    <a:pt x="9347" y="1368"/>
                    <a:pt x="10016" y="2260"/>
                    <a:pt x="10546" y="3181"/>
                  </a:cubicBezTo>
                  <a:cubicBezTo>
                    <a:pt x="11858" y="5497"/>
                    <a:pt x="12360" y="8175"/>
                    <a:pt x="12694" y="108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29"/>
            <p:cNvSpPr/>
            <p:nvPr/>
          </p:nvSpPr>
          <p:spPr>
            <a:xfrm>
              <a:off x="5472400" y="3279200"/>
              <a:ext cx="117200" cy="141950"/>
            </a:xfrm>
            <a:custGeom>
              <a:rect b="b" l="l" r="r" t="t"/>
              <a:pathLst>
                <a:path extrusionOk="0" h="5678" w="4688">
                  <a:moveTo>
                    <a:pt x="294" y="0"/>
                  </a:moveTo>
                  <a:cubicBezTo>
                    <a:pt x="248" y="0"/>
                    <a:pt x="205" y="16"/>
                    <a:pt x="168" y="53"/>
                  </a:cubicBezTo>
                  <a:cubicBezTo>
                    <a:pt x="112" y="109"/>
                    <a:pt x="85" y="192"/>
                    <a:pt x="85" y="276"/>
                  </a:cubicBezTo>
                  <a:cubicBezTo>
                    <a:pt x="1" y="1225"/>
                    <a:pt x="643" y="2062"/>
                    <a:pt x="1228" y="2787"/>
                  </a:cubicBezTo>
                  <a:cubicBezTo>
                    <a:pt x="1842" y="3596"/>
                    <a:pt x="2317" y="4572"/>
                    <a:pt x="2958" y="5326"/>
                  </a:cubicBezTo>
                  <a:cubicBezTo>
                    <a:pt x="3176" y="5571"/>
                    <a:pt x="3403" y="5677"/>
                    <a:pt x="3614" y="5677"/>
                  </a:cubicBezTo>
                  <a:cubicBezTo>
                    <a:pt x="4050" y="5677"/>
                    <a:pt x="4417" y="5221"/>
                    <a:pt x="4493" y="4600"/>
                  </a:cubicBezTo>
                  <a:cubicBezTo>
                    <a:pt x="4688" y="3233"/>
                    <a:pt x="4102" y="1810"/>
                    <a:pt x="3209" y="750"/>
                  </a:cubicBezTo>
                  <a:cubicBezTo>
                    <a:pt x="3098" y="611"/>
                    <a:pt x="2986" y="471"/>
                    <a:pt x="2819" y="388"/>
                  </a:cubicBezTo>
                  <a:cubicBezTo>
                    <a:pt x="2753" y="355"/>
                    <a:pt x="2682" y="339"/>
                    <a:pt x="2613" y="339"/>
                  </a:cubicBezTo>
                  <a:cubicBezTo>
                    <a:pt x="2506" y="339"/>
                    <a:pt x="2401" y="376"/>
                    <a:pt x="2317" y="443"/>
                  </a:cubicBezTo>
                  <a:cubicBezTo>
                    <a:pt x="2177" y="611"/>
                    <a:pt x="2205" y="834"/>
                    <a:pt x="2177" y="1057"/>
                  </a:cubicBezTo>
                  <a:cubicBezTo>
                    <a:pt x="2177" y="1234"/>
                    <a:pt x="2040" y="1456"/>
                    <a:pt x="1870" y="1456"/>
                  </a:cubicBezTo>
                  <a:cubicBezTo>
                    <a:pt x="1852" y="1456"/>
                    <a:pt x="1833" y="1453"/>
                    <a:pt x="1814" y="1448"/>
                  </a:cubicBezTo>
                  <a:cubicBezTo>
                    <a:pt x="1731" y="1420"/>
                    <a:pt x="1675" y="1364"/>
                    <a:pt x="1619" y="1308"/>
                  </a:cubicBezTo>
                  <a:cubicBezTo>
                    <a:pt x="1284" y="946"/>
                    <a:pt x="977" y="583"/>
                    <a:pt x="643" y="220"/>
                  </a:cubicBezTo>
                  <a:cubicBezTo>
                    <a:pt x="561" y="118"/>
                    <a:pt x="419" y="0"/>
                    <a:pt x="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9"/>
            <p:cNvSpPr/>
            <p:nvPr/>
          </p:nvSpPr>
          <p:spPr>
            <a:xfrm>
              <a:off x="5397075" y="3166825"/>
              <a:ext cx="180675" cy="229500"/>
            </a:xfrm>
            <a:custGeom>
              <a:rect b="b" l="l" r="r" t="t"/>
              <a:pathLst>
                <a:path extrusionOk="0" h="9180" w="7227">
                  <a:moveTo>
                    <a:pt x="1" y="0"/>
                  </a:moveTo>
                  <a:cubicBezTo>
                    <a:pt x="1" y="1"/>
                    <a:pt x="3153" y="3488"/>
                    <a:pt x="4130" y="4743"/>
                  </a:cubicBezTo>
                  <a:cubicBezTo>
                    <a:pt x="4967" y="5775"/>
                    <a:pt x="7227" y="9179"/>
                    <a:pt x="7227" y="9179"/>
                  </a:cubicBezTo>
                  <a:cubicBezTo>
                    <a:pt x="4688" y="4102"/>
                    <a:pt x="2" y="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29"/>
            <p:cNvSpPr/>
            <p:nvPr/>
          </p:nvSpPr>
          <p:spPr>
            <a:xfrm>
              <a:off x="5556800" y="3055225"/>
              <a:ext cx="274825" cy="339000"/>
            </a:xfrm>
            <a:custGeom>
              <a:rect b="b" l="l" r="r" t="t"/>
              <a:pathLst>
                <a:path extrusionOk="0" h="13560" w="10993">
                  <a:moveTo>
                    <a:pt x="2009" y="12918"/>
                  </a:moveTo>
                  <a:cubicBezTo>
                    <a:pt x="921" y="10072"/>
                    <a:pt x="1" y="5943"/>
                    <a:pt x="587" y="2958"/>
                  </a:cubicBezTo>
                  <a:cubicBezTo>
                    <a:pt x="726" y="2344"/>
                    <a:pt x="893" y="1730"/>
                    <a:pt x="1284" y="1200"/>
                  </a:cubicBezTo>
                  <a:cubicBezTo>
                    <a:pt x="1842" y="447"/>
                    <a:pt x="2818" y="0"/>
                    <a:pt x="3767" y="56"/>
                  </a:cubicBezTo>
                  <a:cubicBezTo>
                    <a:pt x="4716" y="140"/>
                    <a:pt x="5608" y="754"/>
                    <a:pt x="6027" y="1591"/>
                  </a:cubicBezTo>
                  <a:cubicBezTo>
                    <a:pt x="6669" y="726"/>
                    <a:pt x="7980" y="530"/>
                    <a:pt x="8928" y="1005"/>
                  </a:cubicBezTo>
                  <a:cubicBezTo>
                    <a:pt x="9905" y="1451"/>
                    <a:pt x="10547" y="2456"/>
                    <a:pt x="10770" y="3516"/>
                  </a:cubicBezTo>
                  <a:cubicBezTo>
                    <a:pt x="10993" y="4548"/>
                    <a:pt x="10826" y="5664"/>
                    <a:pt x="10547" y="6696"/>
                  </a:cubicBezTo>
                  <a:cubicBezTo>
                    <a:pt x="9793" y="9235"/>
                    <a:pt x="8203" y="11467"/>
                    <a:pt x="6557" y="1355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9"/>
            <p:cNvSpPr/>
            <p:nvPr/>
          </p:nvSpPr>
          <p:spPr>
            <a:xfrm>
              <a:off x="5572850" y="3220125"/>
              <a:ext cx="205075" cy="167125"/>
            </a:xfrm>
            <a:custGeom>
              <a:rect b="b" l="l" r="r" t="t"/>
              <a:pathLst>
                <a:path extrusionOk="0" h="6685" w="8203">
                  <a:moveTo>
                    <a:pt x="3252" y="1"/>
                  </a:moveTo>
                  <a:cubicBezTo>
                    <a:pt x="3093" y="1"/>
                    <a:pt x="2934" y="99"/>
                    <a:pt x="2874" y="295"/>
                  </a:cubicBezTo>
                  <a:cubicBezTo>
                    <a:pt x="2567" y="1300"/>
                    <a:pt x="2846" y="2472"/>
                    <a:pt x="2707" y="3532"/>
                  </a:cubicBezTo>
                  <a:cubicBezTo>
                    <a:pt x="2707" y="3643"/>
                    <a:pt x="2679" y="3755"/>
                    <a:pt x="2595" y="3839"/>
                  </a:cubicBezTo>
                  <a:cubicBezTo>
                    <a:pt x="2546" y="3896"/>
                    <a:pt x="2483" y="3920"/>
                    <a:pt x="2413" y="3920"/>
                  </a:cubicBezTo>
                  <a:cubicBezTo>
                    <a:pt x="2243" y="3920"/>
                    <a:pt x="2036" y="3781"/>
                    <a:pt x="1897" y="3643"/>
                  </a:cubicBezTo>
                  <a:cubicBezTo>
                    <a:pt x="1563" y="3309"/>
                    <a:pt x="754" y="2081"/>
                    <a:pt x="0" y="1300"/>
                  </a:cubicBezTo>
                  <a:lnTo>
                    <a:pt x="0" y="1300"/>
                  </a:lnTo>
                  <a:cubicBezTo>
                    <a:pt x="307" y="3085"/>
                    <a:pt x="809" y="4871"/>
                    <a:pt x="1367" y="6322"/>
                  </a:cubicBezTo>
                  <a:lnTo>
                    <a:pt x="4827" y="6684"/>
                  </a:lnTo>
                  <a:cubicBezTo>
                    <a:pt x="5636" y="5680"/>
                    <a:pt x="7087" y="3169"/>
                    <a:pt x="7087" y="3169"/>
                  </a:cubicBezTo>
                  <a:cubicBezTo>
                    <a:pt x="8203" y="1328"/>
                    <a:pt x="7338" y="993"/>
                    <a:pt x="7170" y="798"/>
                  </a:cubicBezTo>
                  <a:cubicBezTo>
                    <a:pt x="7037" y="637"/>
                    <a:pt x="6878" y="571"/>
                    <a:pt x="6714" y="571"/>
                  </a:cubicBezTo>
                  <a:cubicBezTo>
                    <a:pt x="6365" y="571"/>
                    <a:pt x="5993" y="874"/>
                    <a:pt x="5803" y="1216"/>
                  </a:cubicBezTo>
                  <a:cubicBezTo>
                    <a:pt x="5552" y="1663"/>
                    <a:pt x="5413" y="2221"/>
                    <a:pt x="5022" y="2555"/>
                  </a:cubicBezTo>
                  <a:cubicBezTo>
                    <a:pt x="4938" y="2583"/>
                    <a:pt x="4883" y="2639"/>
                    <a:pt x="4799" y="2639"/>
                  </a:cubicBezTo>
                  <a:cubicBezTo>
                    <a:pt x="4687" y="2639"/>
                    <a:pt x="4604" y="2555"/>
                    <a:pt x="4520" y="2472"/>
                  </a:cubicBezTo>
                  <a:cubicBezTo>
                    <a:pt x="3990" y="1858"/>
                    <a:pt x="3990" y="909"/>
                    <a:pt x="3599" y="212"/>
                  </a:cubicBezTo>
                  <a:cubicBezTo>
                    <a:pt x="3523" y="71"/>
                    <a:pt x="3387" y="1"/>
                    <a:pt x="32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29"/>
            <p:cNvSpPr/>
            <p:nvPr/>
          </p:nvSpPr>
          <p:spPr>
            <a:xfrm>
              <a:off x="5668400" y="3094975"/>
              <a:ext cx="47450" cy="289475"/>
            </a:xfrm>
            <a:custGeom>
              <a:rect b="b" l="l" r="r" t="t"/>
              <a:pathLst>
                <a:path extrusionOk="0" h="11579" w="1898">
                  <a:moveTo>
                    <a:pt x="1563" y="1"/>
                  </a:moveTo>
                  <a:cubicBezTo>
                    <a:pt x="1563" y="2"/>
                    <a:pt x="1256" y="4716"/>
                    <a:pt x="1061" y="6278"/>
                  </a:cubicBezTo>
                  <a:cubicBezTo>
                    <a:pt x="865" y="7589"/>
                    <a:pt x="1" y="11579"/>
                    <a:pt x="1" y="11579"/>
                  </a:cubicBezTo>
                  <a:cubicBezTo>
                    <a:pt x="1897" y="6223"/>
                    <a:pt x="1563" y="2"/>
                    <a:pt x="15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29"/>
            <p:cNvSpPr/>
            <p:nvPr/>
          </p:nvSpPr>
          <p:spPr>
            <a:xfrm>
              <a:off x="5704675" y="3180075"/>
              <a:ext cx="344575" cy="309000"/>
            </a:xfrm>
            <a:custGeom>
              <a:rect b="b" l="l" r="r" t="t"/>
              <a:pathLst>
                <a:path extrusionOk="0" h="12360" w="13783">
                  <a:moveTo>
                    <a:pt x="0" y="8565"/>
                  </a:moveTo>
                  <a:cubicBezTo>
                    <a:pt x="1367" y="5859"/>
                    <a:pt x="3767" y="2372"/>
                    <a:pt x="6361" y="809"/>
                  </a:cubicBezTo>
                  <a:cubicBezTo>
                    <a:pt x="6891" y="475"/>
                    <a:pt x="7477" y="196"/>
                    <a:pt x="8119" y="112"/>
                  </a:cubicBezTo>
                  <a:cubicBezTo>
                    <a:pt x="9067" y="0"/>
                    <a:pt x="10044" y="419"/>
                    <a:pt x="10630" y="1172"/>
                  </a:cubicBezTo>
                  <a:cubicBezTo>
                    <a:pt x="11216" y="1897"/>
                    <a:pt x="11383" y="2958"/>
                    <a:pt x="11048" y="3850"/>
                  </a:cubicBezTo>
                  <a:cubicBezTo>
                    <a:pt x="12136" y="3767"/>
                    <a:pt x="13141" y="4576"/>
                    <a:pt x="13476" y="5608"/>
                  </a:cubicBezTo>
                  <a:cubicBezTo>
                    <a:pt x="13782" y="6612"/>
                    <a:pt x="13503" y="7784"/>
                    <a:pt x="12862" y="8649"/>
                  </a:cubicBezTo>
                  <a:cubicBezTo>
                    <a:pt x="12248" y="9514"/>
                    <a:pt x="11327" y="10156"/>
                    <a:pt x="10379" y="10630"/>
                  </a:cubicBezTo>
                  <a:cubicBezTo>
                    <a:pt x="7979" y="11802"/>
                    <a:pt x="5273" y="12136"/>
                    <a:pt x="2623" y="1236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9"/>
            <p:cNvSpPr/>
            <p:nvPr/>
          </p:nvSpPr>
          <p:spPr>
            <a:xfrm>
              <a:off x="5702700" y="3296825"/>
              <a:ext cx="187525" cy="185350"/>
            </a:xfrm>
            <a:custGeom>
              <a:rect b="b" l="l" r="r" t="t"/>
              <a:pathLst>
                <a:path extrusionOk="0" h="7414" w="7501">
                  <a:moveTo>
                    <a:pt x="3880" y="1"/>
                  </a:moveTo>
                  <a:cubicBezTo>
                    <a:pt x="3730" y="1"/>
                    <a:pt x="3551" y="107"/>
                    <a:pt x="3427" y="213"/>
                  </a:cubicBezTo>
                  <a:cubicBezTo>
                    <a:pt x="2395" y="1217"/>
                    <a:pt x="972" y="2556"/>
                    <a:pt x="442" y="3951"/>
                  </a:cubicBezTo>
                  <a:cubicBezTo>
                    <a:pt x="114" y="4799"/>
                    <a:pt x="0" y="7414"/>
                    <a:pt x="1413" y="7414"/>
                  </a:cubicBezTo>
                  <a:cubicBezTo>
                    <a:pt x="1442" y="7414"/>
                    <a:pt x="1472" y="7413"/>
                    <a:pt x="1502" y="7411"/>
                  </a:cubicBezTo>
                  <a:cubicBezTo>
                    <a:pt x="1753" y="7383"/>
                    <a:pt x="1976" y="7243"/>
                    <a:pt x="2228" y="7104"/>
                  </a:cubicBezTo>
                  <a:cubicBezTo>
                    <a:pt x="2953" y="6685"/>
                    <a:pt x="3734" y="6378"/>
                    <a:pt x="4571" y="6267"/>
                  </a:cubicBezTo>
                  <a:cubicBezTo>
                    <a:pt x="5492" y="6127"/>
                    <a:pt x="6496" y="6155"/>
                    <a:pt x="7277" y="5625"/>
                  </a:cubicBezTo>
                  <a:cubicBezTo>
                    <a:pt x="7361" y="5597"/>
                    <a:pt x="7445" y="5541"/>
                    <a:pt x="7445" y="5458"/>
                  </a:cubicBezTo>
                  <a:cubicBezTo>
                    <a:pt x="7500" y="5318"/>
                    <a:pt x="7389" y="5179"/>
                    <a:pt x="7249" y="5123"/>
                  </a:cubicBezTo>
                  <a:cubicBezTo>
                    <a:pt x="7203" y="5114"/>
                    <a:pt x="7156" y="5111"/>
                    <a:pt x="7110" y="5111"/>
                  </a:cubicBezTo>
                  <a:cubicBezTo>
                    <a:pt x="7017" y="5111"/>
                    <a:pt x="6924" y="5123"/>
                    <a:pt x="6831" y="5123"/>
                  </a:cubicBezTo>
                  <a:cubicBezTo>
                    <a:pt x="6705" y="5137"/>
                    <a:pt x="6573" y="5144"/>
                    <a:pt x="6437" y="5144"/>
                  </a:cubicBezTo>
                  <a:cubicBezTo>
                    <a:pt x="6301" y="5144"/>
                    <a:pt x="6161" y="5137"/>
                    <a:pt x="6022" y="5123"/>
                  </a:cubicBezTo>
                  <a:cubicBezTo>
                    <a:pt x="5910" y="5095"/>
                    <a:pt x="5743" y="5039"/>
                    <a:pt x="5715" y="4928"/>
                  </a:cubicBezTo>
                  <a:cubicBezTo>
                    <a:pt x="5715" y="4816"/>
                    <a:pt x="5799" y="4732"/>
                    <a:pt x="5854" y="4621"/>
                  </a:cubicBezTo>
                  <a:cubicBezTo>
                    <a:pt x="5966" y="4398"/>
                    <a:pt x="5799" y="4146"/>
                    <a:pt x="5575" y="4063"/>
                  </a:cubicBezTo>
                  <a:cubicBezTo>
                    <a:pt x="5475" y="4025"/>
                    <a:pt x="5368" y="4010"/>
                    <a:pt x="5261" y="4010"/>
                  </a:cubicBezTo>
                  <a:cubicBezTo>
                    <a:pt x="5131" y="4010"/>
                    <a:pt x="5000" y="4032"/>
                    <a:pt x="4878" y="4063"/>
                  </a:cubicBezTo>
                  <a:cubicBezTo>
                    <a:pt x="4459" y="4119"/>
                    <a:pt x="4041" y="4202"/>
                    <a:pt x="3595" y="4286"/>
                  </a:cubicBezTo>
                  <a:cubicBezTo>
                    <a:pt x="3544" y="4296"/>
                    <a:pt x="3489" y="4303"/>
                    <a:pt x="3433" y="4303"/>
                  </a:cubicBezTo>
                  <a:cubicBezTo>
                    <a:pt x="3336" y="4303"/>
                    <a:pt x="3237" y="4283"/>
                    <a:pt x="3148" y="4230"/>
                  </a:cubicBezTo>
                  <a:cubicBezTo>
                    <a:pt x="2925" y="4091"/>
                    <a:pt x="2953" y="3756"/>
                    <a:pt x="3009" y="3505"/>
                  </a:cubicBezTo>
                  <a:cubicBezTo>
                    <a:pt x="3343" y="2445"/>
                    <a:pt x="3929" y="1468"/>
                    <a:pt x="4097" y="380"/>
                  </a:cubicBezTo>
                  <a:cubicBezTo>
                    <a:pt x="4125" y="296"/>
                    <a:pt x="4125" y="185"/>
                    <a:pt x="4097" y="129"/>
                  </a:cubicBezTo>
                  <a:cubicBezTo>
                    <a:pt x="4045" y="37"/>
                    <a:pt x="3968" y="1"/>
                    <a:pt x="3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29"/>
            <p:cNvSpPr/>
            <p:nvPr/>
          </p:nvSpPr>
          <p:spPr>
            <a:xfrm>
              <a:off x="5741625" y="3276325"/>
              <a:ext cx="239275" cy="168125"/>
            </a:xfrm>
            <a:custGeom>
              <a:rect b="b" l="l" r="r" t="t"/>
              <a:pathLst>
                <a:path extrusionOk="0" h="6725" w="9571">
                  <a:moveTo>
                    <a:pt x="9570" y="0"/>
                  </a:moveTo>
                  <a:cubicBezTo>
                    <a:pt x="9570" y="1"/>
                    <a:pt x="5915" y="2986"/>
                    <a:pt x="4632" y="3878"/>
                  </a:cubicBezTo>
                  <a:cubicBezTo>
                    <a:pt x="3516" y="4660"/>
                    <a:pt x="1" y="6724"/>
                    <a:pt x="1" y="6724"/>
                  </a:cubicBezTo>
                  <a:cubicBezTo>
                    <a:pt x="5218" y="4464"/>
                    <a:pt x="9570" y="1"/>
                    <a:pt x="95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29"/>
            <p:cNvSpPr/>
            <p:nvPr/>
          </p:nvSpPr>
          <p:spPr>
            <a:xfrm>
              <a:off x="5739550" y="3424200"/>
              <a:ext cx="340375" cy="275525"/>
            </a:xfrm>
            <a:custGeom>
              <a:rect b="b" l="l" r="r" t="t"/>
              <a:pathLst>
                <a:path extrusionOk="0" h="11021" w="13615">
                  <a:moveTo>
                    <a:pt x="726" y="1841"/>
                  </a:moveTo>
                  <a:cubicBezTo>
                    <a:pt x="3599" y="837"/>
                    <a:pt x="7728" y="0"/>
                    <a:pt x="10686" y="670"/>
                  </a:cubicBezTo>
                  <a:cubicBezTo>
                    <a:pt x="11327" y="809"/>
                    <a:pt x="11941" y="1004"/>
                    <a:pt x="12443" y="1395"/>
                  </a:cubicBezTo>
                  <a:cubicBezTo>
                    <a:pt x="13196" y="1953"/>
                    <a:pt x="13615" y="2957"/>
                    <a:pt x="13531" y="3878"/>
                  </a:cubicBezTo>
                  <a:cubicBezTo>
                    <a:pt x="13420" y="4827"/>
                    <a:pt x="12806" y="5719"/>
                    <a:pt x="11941" y="6110"/>
                  </a:cubicBezTo>
                  <a:cubicBezTo>
                    <a:pt x="12806" y="6779"/>
                    <a:pt x="12973" y="8091"/>
                    <a:pt x="12499" y="9039"/>
                  </a:cubicBezTo>
                  <a:cubicBezTo>
                    <a:pt x="11997" y="10016"/>
                    <a:pt x="10992" y="10630"/>
                    <a:pt x="9932" y="10825"/>
                  </a:cubicBezTo>
                  <a:cubicBezTo>
                    <a:pt x="8872" y="11020"/>
                    <a:pt x="7784" y="10853"/>
                    <a:pt x="6752" y="10518"/>
                  </a:cubicBezTo>
                  <a:cubicBezTo>
                    <a:pt x="4213" y="9709"/>
                    <a:pt x="2037" y="8091"/>
                    <a:pt x="0" y="63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9"/>
            <p:cNvSpPr/>
            <p:nvPr/>
          </p:nvSpPr>
          <p:spPr>
            <a:xfrm>
              <a:off x="5739550" y="3468325"/>
              <a:ext cx="134625" cy="135150"/>
            </a:xfrm>
            <a:custGeom>
              <a:rect b="b" l="l" r="r" t="t"/>
              <a:pathLst>
                <a:path extrusionOk="0" h="5406" w="5385">
                  <a:moveTo>
                    <a:pt x="1318" y="0"/>
                  </a:moveTo>
                  <a:cubicBezTo>
                    <a:pt x="1121" y="0"/>
                    <a:pt x="932" y="25"/>
                    <a:pt x="754" y="76"/>
                  </a:cubicBezTo>
                  <a:lnTo>
                    <a:pt x="726" y="76"/>
                  </a:lnTo>
                  <a:lnTo>
                    <a:pt x="0" y="4540"/>
                  </a:lnTo>
                  <a:cubicBezTo>
                    <a:pt x="391" y="4959"/>
                    <a:pt x="893" y="5238"/>
                    <a:pt x="1507" y="5349"/>
                  </a:cubicBezTo>
                  <a:cubicBezTo>
                    <a:pt x="1716" y="5391"/>
                    <a:pt x="1932" y="5405"/>
                    <a:pt x="2148" y="5405"/>
                  </a:cubicBezTo>
                  <a:cubicBezTo>
                    <a:pt x="2365" y="5405"/>
                    <a:pt x="2581" y="5391"/>
                    <a:pt x="2790" y="5377"/>
                  </a:cubicBezTo>
                  <a:cubicBezTo>
                    <a:pt x="3181" y="5349"/>
                    <a:pt x="3571" y="5321"/>
                    <a:pt x="3990" y="5321"/>
                  </a:cubicBezTo>
                  <a:cubicBezTo>
                    <a:pt x="4297" y="5293"/>
                    <a:pt x="4604" y="5266"/>
                    <a:pt x="4883" y="5126"/>
                  </a:cubicBezTo>
                  <a:cubicBezTo>
                    <a:pt x="5162" y="5014"/>
                    <a:pt x="5385" y="4708"/>
                    <a:pt x="5357" y="4401"/>
                  </a:cubicBezTo>
                  <a:cubicBezTo>
                    <a:pt x="5357" y="4205"/>
                    <a:pt x="5217" y="4038"/>
                    <a:pt x="5106" y="3871"/>
                  </a:cubicBezTo>
                  <a:cubicBezTo>
                    <a:pt x="4855" y="3592"/>
                    <a:pt x="4548" y="3313"/>
                    <a:pt x="4241" y="3089"/>
                  </a:cubicBezTo>
                  <a:cubicBezTo>
                    <a:pt x="3906" y="2866"/>
                    <a:pt x="3516" y="2699"/>
                    <a:pt x="3237" y="2392"/>
                  </a:cubicBezTo>
                  <a:cubicBezTo>
                    <a:pt x="2958" y="2085"/>
                    <a:pt x="2930" y="1722"/>
                    <a:pt x="3069" y="1332"/>
                  </a:cubicBezTo>
                  <a:cubicBezTo>
                    <a:pt x="3292" y="774"/>
                    <a:pt x="3460" y="746"/>
                    <a:pt x="2762" y="383"/>
                  </a:cubicBezTo>
                  <a:cubicBezTo>
                    <a:pt x="2258" y="131"/>
                    <a:pt x="1767" y="0"/>
                    <a:pt x="13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29"/>
            <p:cNvSpPr/>
            <p:nvPr/>
          </p:nvSpPr>
          <p:spPr>
            <a:xfrm>
              <a:off x="5750000" y="3531600"/>
              <a:ext cx="288100" cy="45500"/>
            </a:xfrm>
            <a:custGeom>
              <a:rect b="b" l="l" r="r" t="t"/>
              <a:pathLst>
                <a:path extrusionOk="0" h="1820" w="11524">
                  <a:moveTo>
                    <a:pt x="1" y="0"/>
                  </a:moveTo>
                  <a:lnTo>
                    <a:pt x="1" y="0"/>
                  </a:lnTo>
                  <a:cubicBezTo>
                    <a:pt x="4439" y="1682"/>
                    <a:pt x="9522" y="1819"/>
                    <a:pt x="11059" y="1819"/>
                  </a:cubicBezTo>
                  <a:cubicBezTo>
                    <a:pt x="11358" y="1819"/>
                    <a:pt x="11523" y="1814"/>
                    <a:pt x="11523" y="1814"/>
                  </a:cubicBezTo>
                  <a:cubicBezTo>
                    <a:pt x="11523" y="1814"/>
                    <a:pt x="6836" y="1423"/>
                    <a:pt x="5274" y="1172"/>
                  </a:cubicBezTo>
                  <a:cubicBezTo>
                    <a:pt x="3962" y="977"/>
                    <a:pt x="1" y="1"/>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9"/>
            <p:cNvSpPr/>
            <p:nvPr/>
          </p:nvSpPr>
          <p:spPr>
            <a:xfrm>
              <a:off x="5648875" y="3563675"/>
              <a:ext cx="311800" cy="343900"/>
            </a:xfrm>
            <a:custGeom>
              <a:rect b="b" l="l" r="r" t="t"/>
              <a:pathLst>
                <a:path extrusionOk="0" h="13756" w="12472">
                  <a:moveTo>
                    <a:pt x="3711" y="1"/>
                  </a:moveTo>
                  <a:cubicBezTo>
                    <a:pt x="6445" y="1312"/>
                    <a:pt x="9988" y="3656"/>
                    <a:pt x="11606" y="6222"/>
                  </a:cubicBezTo>
                  <a:cubicBezTo>
                    <a:pt x="11941" y="6752"/>
                    <a:pt x="12248" y="7338"/>
                    <a:pt x="12332" y="7952"/>
                  </a:cubicBezTo>
                  <a:cubicBezTo>
                    <a:pt x="12471" y="8901"/>
                    <a:pt x="12081" y="9905"/>
                    <a:pt x="11327" y="10491"/>
                  </a:cubicBezTo>
                  <a:cubicBezTo>
                    <a:pt x="10602" y="11105"/>
                    <a:pt x="9542" y="11272"/>
                    <a:pt x="8649" y="10965"/>
                  </a:cubicBezTo>
                  <a:cubicBezTo>
                    <a:pt x="8761" y="12025"/>
                    <a:pt x="7952" y="13085"/>
                    <a:pt x="6947" y="13420"/>
                  </a:cubicBezTo>
                  <a:cubicBezTo>
                    <a:pt x="5915" y="13755"/>
                    <a:pt x="4771" y="13476"/>
                    <a:pt x="3878" y="12862"/>
                  </a:cubicBezTo>
                  <a:cubicBezTo>
                    <a:pt x="2986" y="12249"/>
                    <a:pt x="2344" y="11356"/>
                    <a:pt x="1870" y="10407"/>
                  </a:cubicBezTo>
                  <a:cubicBezTo>
                    <a:pt x="642" y="8036"/>
                    <a:pt x="251" y="5330"/>
                    <a:pt x="0" y="267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29"/>
            <p:cNvSpPr/>
            <p:nvPr/>
          </p:nvSpPr>
          <p:spPr>
            <a:xfrm>
              <a:off x="5644675" y="3578325"/>
              <a:ext cx="103275" cy="202575"/>
            </a:xfrm>
            <a:custGeom>
              <a:rect b="b" l="l" r="r" t="t"/>
              <a:pathLst>
                <a:path extrusionOk="0" h="8103" w="4131">
                  <a:moveTo>
                    <a:pt x="3070" y="1"/>
                  </a:moveTo>
                  <a:lnTo>
                    <a:pt x="308" y="2009"/>
                  </a:lnTo>
                  <a:cubicBezTo>
                    <a:pt x="252" y="2121"/>
                    <a:pt x="224" y="2261"/>
                    <a:pt x="196" y="2372"/>
                  </a:cubicBezTo>
                  <a:cubicBezTo>
                    <a:pt x="168" y="2456"/>
                    <a:pt x="168" y="2540"/>
                    <a:pt x="140" y="2623"/>
                  </a:cubicBezTo>
                  <a:cubicBezTo>
                    <a:pt x="1" y="3628"/>
                    <a:pt x="252" y="4660"/>
                    <a:pt x="615" y="5636"/>
                  </a:cubicBezTo>
                  <a:cubicBezTo>
                    <a:pt x="643" y="5664"/>
                    <a:pt x="643" y="5720"/>
                    <a:pt x="671" y="5748"/>
                  </a:cubicBezTo>
                  <a:cubicBezTo>
                    <a:pt x="977" y="6501"/>
                    <a:pt x="1368" y="7254"/>
                    <a:pt x="1926" y="7868"/>
                  </a:cubicBezTo>
                  <a:cubicBezTo>
                    <a:pt x="2010" y="7952"/>
                    <a:pt x="2093" y="8064"/>
                    <a:pt x="2205" y="8091"/>
                  </a:cubicBezTo>
                  <a:cubicBezTo>
                    <a:pt x="2234" y="8099"/>
                    <a:pt x="2263" y="8102"/>
                    <a:pt x="2290" y="8102"/>
                  </a:cubicBezTo>
                  <a:cubicBezTo>
                    <a:pt x="2573" y="8102"/>
                    <a:pt x="2742" y="7730"/>
                    <a:pt x="2819" y="7450"/>
                  </a:cubicBezTo>
                  <a:cubicBezTo>
                    <a:pt x="2986" y="6641"/>
                    <a:pt x="3042" y="5860"/>
                    <a:pt x="3042" y="5050"/>
                  </a:cubicBezTo>
                  <a:cubicBezTo>
                    <a:pt x="3014" y="4213"/>
                    <a:pt x="2930" y="3321"/>
                    <a:pt x="3349" y="2623"/>
                  </a:cubicBezTo>
                  <a:cubicBezTo>
                    <a:pt x="3488" y="2428"/>
                    <a:pt x="3656" y="2261"/>
                    <a:pt x="3767" y="2037"/>
                  </a:cubicBezTo>
                  <a:cubicBezTo>
                    <a:pt x="4130" y="1340"/>
                    <a:pt x="3795" y="280"/>
                    <a:pt x="30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29"/>
            <p:cNvSpPr/>
            <p:nvPr/>
          </p:nvSpPr>
          <p:spPr>
            <a:xfrm>
              <a:off x="5692800" y="3601350"/>
              <a:ext cx="172325" cy="236475"/>
            </a:xfrm>
            <a:custGeom>
              <a:rect b="b" l="l" r="r" t="t"/>
              <a:pathLst>
                <a:path extrusionOk="0" h="9459" w="6893">
                  <a:moveTo>
                    <a:pt x="1" y="0"/>
                  </a:moveTo>
                  <a:lnTo>
                    <a:pt x="1" y="0"/>
                  </a:lnTo>
                  <a:cubicBezTo>
                    <a:pt x="2345" y="5190"/>
                    <a:pt x="6892" y="9458"/>
                    <a:pt x="6892" y="9458"/>
                  </a:cubicBezTo>
                  <a:cubicBezTo>
                    <a:pt x="6892" y="9458"/>
                    <a:pt x="3851" y="5859"/>
                    <a:pt x="2902" y="4576"/>
                  </a:cubicBezTo>
                  <a:cubicBezTo>
                    <a:pt x="2121" y="3488"/>
                    <a:pt x="1" y="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9"/>
            <p:cNvSpPr/>
            <p:nvPr/>
          </p:nvSpPr>
          <p:spPr>
            <a:xfrm>
              <a:off x="5426375" y="3597850"/>
              <a:ext cx="276225" cy="343200"/>
            </a:xfrm>
            <a:custGeom>
              <a:rect b="b" l="l" r="r" t="t"/>
              <a:pathLst>
                <a:path extrusionOk="0" h="13728" w="11049">
                  <a:moveTo>
                    <a:pt x="9403" y="866"/>
                  </a:moveTo>
                  <a:cubicBezTo>
                    <a:pt x="10323" y="3739"/>
                    <a:pt x="11049" y="7924"/>
                    <a:pt x="10323" y="10854"/>
                  </a:cubicBezTo>
                  <a:cubicBezTo>
                    <a:pt x="10156" y="11467"/>
                    <a:pt x="9933" y="12081"/>
                    <a:pt x="9542" y="12583"/>
                  </a:cubicBezTo>
                  <a:cubicBezTo>
                    <a:pt x="8956" y="13337"/>
                    <a:pt x="7952" y="13727"/>
                    <a:pt x="7003" y="13588"/>
                  </a:cubicBezTo>
                  <a:cubicBezTo>
                    <a:pt x="6055" y="13476"/>
                    <a:pt x="5218" y="12834"/>
                    <a:pt x="4827" y="11970"/>
                  </a:cubicBezTo>
                  <a:cubicBezTo>
                    <a:pt x="4130" y="12779"/>
                    <a:pt x="2818" y="12918"/>
                    <a:pt x="1870" y="12416"/>
                  </a:cubicBezTo>
                  <a:cubicBezTo>
                    <a:pt x="921" y="11914"/>
                    <a:pt x="335" y="10882"/>
                    <a:pt x="168" y="9821"/>
                  </a:cubicBezTo>
                  <a:cubicBezTo>
                    <a:pt x="1" y="8761"/>
                    <a:pt x="224" y="7673"/>
                    <a:pt x="559" y="6669"/>
                  </a:cubicBezTo>
                  <a:cubicBezTo>
                    <a:pt x="1451" y="4130"/>
                    <a:pt x="3125" y="2010"/>
                    <a:pt x="48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29"/>
            <p:cNvSpPr/>
            <p:nvPr/>
          </p:nvSpPr>
          <p:spPr>
            <a:xfrm>
              <a:off x="5518450" y="3594300"/>
              <a:ext cx="122775" cy="203225"/>
            </a:xfrm>
            <a:custGeom>
              <a:rect b="b" l="l" r="r" t="t"/>
              <a:pathLst>
                <a:path extrusionOk="0" h="8129" w="4911">
                  <a:moveTo>
                    <a:pt x="2814" y="1"/>
                  </a:moveTo>
                  <a:cubicBezTo>
                    <a:pt x="2569" y="1"/>
                    <a:pt x="2346" y="87"/>
                    <a:pt x="2204" y="310"/>
                  </a:cubicBezTo>
                  <a:cubicBezTo>
                    <a:pt x="1869" y="812"/>
                    <a:pt x="1925" y="1761"/>
                    <a:pt x="1646" y="2319"/>
                  </a:cubicBezTo>
                  <a:cubicBezTo>
                    <a:pt x="1088" y="3602"/>
                    <a:pt x="140" y="4774"/>
                    <a:pt x="28" y="6225"/>
                  </a:cubicBezTo>
                  <a:cubicBezTo>
                    <a:pt x="0" y="6476"/>
                    <a:pt x="84" y="6811"/>
                    <a:pt x="335" y="6839"/>
                  </a:cubicBezTo>
                  <a:cubicBezTo>
                    <a:pt x="355" y="6844"/>
                    <a:pt x="375" y="6846"/>
                    <a:pt x="397" y="6846"/>
                  </a:cubicBezTo>
                  <a:cubicBezTo>
                    <a:pt x="495" y="6846"/>
                    <a:pt x="606" y="6796"/>
                    <a:pt x="698" y="6727"/>
                  </a:cubicBezTo>
                  <a:cubicBezTo>
                    <a:pt x="1213" y="6359"/>
                    <a:pt x="1794" y="5861"/>
                    <a:pt x="2401" y="5861"/>
                  </a:cubicBezTo>
                  <a:cubicBezTo>
                    <a:pt x="2484" y="5861"/>
                    <a:pt x="2567" y="5870"/>
                    <a:pt x="2651" y="5890"/>
                  </a:cubicBezTo>
                  <a:cubicBezTo>
                    <a:pt x="3432" y="6085"/>
                    <a:pt x="3711" y="6978"/>
                    <a:pt x="3962" y="7731"/>
                  </a:cubicBezTo>
                  <a:cubicBezTo>
                    <a:pt x="3990" y="7843"/>
                    <a:pt x="4046" y="7983"/>
                    <a:pt x="4129" y="8066"/>
                  </a:cubicBezTo>
                  <a:cubicBezTo>
                    <a:pt x="4190" y="8109"/>
                    <a:pt x="4264" y="8129"/>
                    <a:pt x="4340" y="8129"/>
                  </a:cubicBezTo>
                  <a:cubicBezTo>
                    <a:pt x="4511" y="8129"/>
                    <a:pt x="4694" y="8034"/>
                    <a:pt x="4771" y="7899"/>
                  </a:cubicBezTo>
                  <a:cubicBezTo>
                    <a:pt x="4910" y="7676"/>
                    <a:pt x="4910" y="7425"/>
                    <a:pt x="4883" y="7173"/>
                  </a:cubicBezTo>
                  <a:cubicBezTo>
                    <a:pt x="4827" y="6113"/>
                    <a:pt x="4464" y="5053"/>
                    <a:pt x="4492" y="3993"/>
                  </a:cubicBezTo>
                  <a:cubicBezTo>
                    <a:pt x="4492" y="3491"/>
                    <a:pt x="4604" y="2961"/>
                    <a:pt x="4604" y="2459"/>
                  </a:cubicBezTo>
                  <a:cubicBezTo>
                    <a:pt x="4631" y="1761"/>
                    <a:pt x="4464" y="1064"/>
                    <a:pt x="3990" y="533"/>
                  </a:cubicBezTo>
                  <a:cubicBezTo>
                    <a:pt x="3741" y="267"/>
                    <a:pt x="3244" y="1"/>
                    <a:pt x="28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29"/>
            <p:cNvSpPr/>
            <p:nvPr/>
          </p:nvSpPr>
          <p:spPr>
            <a:xfrm>
              <a:off x="5546350" y="3609725"/>
              <a:ext cx="53725" cy="287375"/>
            </a:xfrm>
            <a:custGeom>
              <a:rect b="b" l="l" r="r" t="t"/>
              <a:pathLst>
                <a:path extrusionOk="0" h="11495" w="2149">
                  <a:moveTo>
                    <a:pt x="2148" y="0"/>
                  </a:moveTo>
                  <a:lnTo>
                    <a:pt x="2148" y="0"/>
                  </a:lnTo>
                  <a:cubicBezTo>
                    <a:pt x="0" y="5273"/>
                    <a:pt x="28" y="11495"/>
                    <a:pt x="28" y="11495"/>
                  </a:cubicBezTo>
                  <a:cubicBezTo>
                    <a:pt x="28" y="11495"/>
                    <a:pt x="530" y="6808"/>
                    <a:pt x="837" y="5245"/>
                  </a:cubicBezTo>
                  <a:cubicBezTo>
                    <a:pt x="1088" y="3934"/>
                    <a:pt x="2148" y="1"/>
                    <a:pt x="21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9"/>
            <p:cNvSpPr/>
            <p:nvPr/>
          </p:nvSpPr>
          <p:spPr>
            <a:xfrm>
              <a:off x="5221325" y="3504400"/>
              <a:ext cx="345975" cy="305525"/>
            </a:xfrm>
            <a:custGeom>
              <a:rect b="b" l="l" r="r" t="t"/>
              <a:pathLst>
                <a:path extrusionOk="0" h="12221" w="13839">
                  <a:moveTo>
                    <a:pt x="13838" y="3823"/>
                  </a:moveTo>
                  <a:cubicBezTo>
                    <a:pt x="12415" y="6501"/>
                    <a:pt x="9960" y="9932"/>
                    <a:pt x="7338" y="11467"/>
                  </a:cubicBezTo>
                  <a:cubicBezTo>
                    <a:pt x="6780" y="11802"/>
                    <a:pt x="6194" y="12053"/>
                    <a:pt x="5552" y="12137"/>
                  </a:cubicBezTo>
                  <a:cubicBezTo>
                    <a:pt x="4604" y="12220"/>
                    <a:pt x="3627" y="11774"/>
                    <a:pt x="3041" y="11021"/>
                  </a:cubicBezTo>
                  <a:cubicBezTo>
                    <a:pt x="2483" y="10267"/>
                    <a:pt x="2344" y="9207"/>
                    <a:pt x="2706" y="8314"/>
                  </a:cubicBezTo>
                  <a:cubicBezTo>
                    <a:pt x="1618" y="8398"/>
                    <a:pt x="614" y="7561"/>
                    <a:pt x="307" y="6529"/>
                  </a:cubicBezTo>
                  <a:cubicBezTo>
                    <a:pt x="0" y="5497"/>
                    <a:pt x="335" y="4353"/>
                    <a:pt x="977" y="3488"/>
                  </a:cubicBezTo>
                  <a:cubicBezTo>
                    <a:pt x="1618" y="2623"/>
                    <a:pt x="2539" y="2037"/>
                    <a:pt x="3516" y="1563"/>
                  </a:cubicBezTo>
                  <a:cubicBezTo>
                    <a:pt x="5943" y="447"/>
                    <a:pt x="8649" y="140"/>
                    <a:pt x="1129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29"/>
            <p:cNvSpPr/>
            <p:nvPr/>
          </p:nvSpPr>
          <p:spPr>
            <a:xfrm>
              <a:off x="5350350" y="3512625"/>
              <a:ext cx="206475" cy="151100"/>
            </a:xfrm>
            <a:custGeom>
              <a:rect b="b" l="l" r="r" t="t"/>
              <a:pathLst>
                <a:path extrusionOk="0" h="6044" w="8259">
                  <a:moveTo>
                    <a:pt x="5852" y="1"/>
                  </a:moveTo>
                  <a:cubicBezTo>
                    <a:pt x="5532" y="1"/>
                    <a:pt x="5197" y="73"/>
                    <a:pt x="4883" y="146"/>
                  </a:cubicBezTo>
                  <a:cubicBezTo>
                    <a:pt x="3460" y="508"/>
                    <a:pt x="2121" y="1122"/>
                    <a:pt x="921" y="1987"/>
                  </a:cubicBezTo>
                  <a:cubicBezTo>
                    <a:pt x="475" y="2322"/>
                    <a:pt x="1" y="2880"/>
                    <a:pt x="196" y="3382"/>
                  </a:cubicBezTo>
                  <a:cubicBezTo>
                    <a:pt x="307" y="3689"/>
                    <a:pt x="614" y="3856"/>
                    <a:pt x="838" y="4079"/>
                  </a:cubicBezTo>
                  <a:cubicBezTo>
                    <a:pt x="1228" y="4442"/>
                    <a:pt x="1479" y="4944"/>
                    <a:pt x="1507" y="5474"/>
                  </a:cubicBezTo>
                  <a:cubicBezTo>
                    <a:pt x="1535" y="5642"/>
                    <a:pt x="1535" y="5865"/>
                    <a:pt x="1675" y="5977"/>
                  </a:cubicBezTo>
                  <a:cubicBezTo>
                    <a:pt x="1721" y="6023"/>
                    <a:pt x="1792" y="6043"/>
                    <a:pt x="1870" y="6043"/>
                  </a:cubicBezTo>
                  <a:cubicBezTo>
                    <a:pt x="1934" y="6043"/>
                    <a:pt x="2002" y="6030"/>
                    <a:pt x="2065" y="6004"/>
                  </a:cubicBezTo>
                  <a:cubicBezTo>
                    <a:pt x="2428" y="5921"/>
                    <a:pt x="2735" y="5698"/>
                    <a:pt x="3069" y="5502"/>
                  </a:cubicBezTo>
                  <a:cubicBezTo>
                    <a:pt x="3260" y="5407"/>
                    <a:pt x="3477" y="5339"/>
                    <a:pt x="3686" y="5339"/>
                  </a:cubicBezTo>
                  <a:cubicBezTo>
                    <a:pt x="3844" y="5339"/>
                    <a:pt x="3997" y="5378"/>
                    <a:pt x="4130" y="5474"/>
                  </a:cubicBezTo>
                  <a:cubicBezTo>
                    <a:pt x="4325" y="5614"/>
                    <a:pt x="4437" y="5865"/>
                    <a:pt x="4660" y="5949"/>
                  </a:cubicBezTo>
                  <a:cubicBezTo>
                    <a:pt x="4731" y="5977"/>
                    <a:pt x="4802" y="5989"/>
                    <a:pt x="4872" y="5989"/>
                  </a:cubicBezTo>
                  <a:cubicBezTo>
                    <a:pt x="5079" y="5989"/>
                    <a:pt x="5282" y="5885"/>
                    <a:pt x="5469" y="5781"/>
                  </a:cubicBezTo>
                  <a:cubicBezTo>
                    <a:pt x="6613" y="5112"/>
                    <a:pt x="7561" y="4135"/>
                    <a:pt x="8259" y="2991"/>
                  </a:cubicBezTo>
                  <a:cubicBezTo>
                    <a:pt x="8119" y="2601"/>
                    <a:pt x="7868" y="2071"/>
                    <a:pt x="7812" y="1680"/>
                  </a:cubicBezTo>
                  <a:cubicBezTo>
                    <a:pt x="7645" y="815"/>
                    <a:pt x="6892" y="90"/>
                    <a:pt x="5999" y="6"/>
                  </a:cubicBezTo>
                  <a:cubicBezTo>
                    <a:pt x="5950" y="2"/>
                    <a:pt x="5901" y="1"/>
                    <a:pt x="58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29"/>
            <p:cNvSpPr/>
            <p:nvPr/>
          </p:nvSpPr>
          <p:spPr>
            <a:xfrm>
              <a:off x="5288975" y="3549725"/>
              <a:ext cx="242750" cy="162550"/>
            </a:xfrm>
            <a:custGeom>
              <a:rect b="b" l="l" r="r" t="t"/>
              <a:pathLst>
                <a:path extrusionOk="0" h="6502" w="9710">
                  <a:moveTo>
                    <a:pt x="9709" y="1"/>
                  </a:moveTo>
                  <a:cubicBezTo>
                    <a:pt x="4436" y="2121"/>
                    <a:pt x="0" y="6501"/>
                    <a:pt x="0" y="6501"/>
                  </a:cubicBezTo>
                  <a:cubicBezTo>
                    <a:pt x="0" y="6501"/>
                    <a:pt x="3711" y="3600"/>
                    <a:pt x="5022" y="2735"/>
                  </a:cubicBezTo>
                  <a:cubicBezTo>
                    <a:pt x="6138" y="1982"/>
                    <a:pt x="9709" y="1"/>
                    <a:pt x="97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9"/>
            <p:cNvSpPr/>
            <p:nvPr/>
          </p:nvSpPr>
          <p:spPr>
            <a:xfrm>
              <a:off x="5194825" y="3311200"/>
              <a:ext cx="336200" cy="274125"/>
            </a:xfrm>
            <a:custGeom>
              <a:rect b="b" l="l" r="r" t="t"/>
              <a:pathLst>
                <a:path extrusionOk="0" h="10965" w="13448">
                  <a:moveTo>
                    <a:pt x="12917" y="8789"/>
                  </a:moveTo>
                  <a:cubicBezTo>
                    <a:pt x="10100" y="9932"/>
                    <a:pt x="5998" y="10965"/>
                    <a:pt x="3013" y="10435"/>
                  </a:cubicBezTo>
                  <a:cubicBezTo>
                    <a:pt x="2399" y="10323"/>
                    <a:pt x="1758" y="10156"/>
                    <a:pt x="1228" y="9793"/>
                  </a:cubicBezTo>
                  <a:cubicBezTo>
                    <a:pt x="446" y="9263"/>
                    <a:pt x="0" y="8286"/>
                    <a:pt x="28" y="7338"/>
                  </a:cubicBezTo>
                  <a:cubicBezTo>
                    <a:pt x="84" y="6389"/>
                    <a:pt x="670" y="5496"/>
                    <a:pt x="1507" y="5050"/>
                  </a:cubicBezTo>
                  <a:cubicBezTo>
                    <a:pt x="642" y="4408"/>
                    <a:pt x="419" y="3125"/>
                    <a:pt x="837" y="2149"/>
                  </a:cubicBezTo>
                  <a:cubicBezTo>
                    <a:pt x="1283" y="1172"/>
                    <a:pt x="2260" y="503"/>
                    <a:pt x="3292" y="251"/>
                  </a:cubicBezTo>
                  <a:cubicBezTo>
                    <a:pt x="4352" y="0"/>
                    <a:pt x="5440" y="140"/>
                    <a:pt x="6501" y="419"/>
                  </a:cubicBezTo>
                  <a:cubicBezTo>
                    <a:pt x="9067" y="1116"/>
                    <a:pt x="11327" y="2623"/>
                    <a:pt x="13447" y="424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29"/>
            <p:cNvSpPr/>
            <p:nvPr/>
          </p:nvSpPr>
          <p:spPr>
            <a:xfrm>
              <a:off x="5376850" y="3328625"/>
              <a:ext cx="154175" cy="173700"/>
            </a:xfrm>
            <a:custGeom>
              <a:rect b="b" l="l" r="r" t="t"/>
              <a:pathLst>
                <a:path extrusionOk="0" h="6948" w="6167">
                  <a:moveTo>
                    <a:pt x="84" y="1"/>
                  </a:moveTo>
                  <a:lnTo>
                    <a:pt x="84" y="1"/>
                  </a:lnTo>
                  <a:cubicBezTo>
                    <a:pt x="1" y="252"/>
                    <a:pt x="29" y="615"/>
                    <a:pt x="140" y="894"/>
                  </a:cubicBezTo>
                  <a:cubicBezTo>
                    <a:pt x="615" y="1954"/>
                    <a:pt x="1758" y="2568"/>
                    <a:pt x="2233" y="3628"/>
                  </a:cubicBezTo>
                  <a:cubicBezTo>
                    <a:pt x="2316" y="3795"/>
                    <a:pt x="2372" y="3990"/>
                    <a:pt x="2316" y="4186"/>
                  </a:cubicBezTo>
                  <a:cubicBezTo>
                    <a:pt x="2233" y="4520"/>
                    <a:pt x="1842" y="4688"/>
                    <a:pt x="1535" y="4827"/>
                  </a:cubicBezTo>
                  <a:cubicBezTo>
                    <a:pt x="1200" y="4967"/>
                    <a:pt x="866" y="5246"/>
                    <a:pt x="921" y="5581"/>
                  </a:cubicBezTo>
                  <a:cubicBezTo>
                    <a:pt x="977" y="5804"/>
                    <a:pt x="1145" y="5943"/>
                    <a:pt x="1340" y="6027"/>
                  </a:cubicBezTo>
                  <a:cubicBezTo>
                    <a:pt x="2093" y="6446"/>
                    <a:pt x="2958" y="6362"/>
                    <a:pt x="3795" y="6390"/>
                  </a:cubicBezTo>
                  <a:cubicBezTo>
                    <a:pt x="4576" y="6418"/>
                    <a:pt x="5106" y="6641"/>
                    <a:pt x="5776" y="6948"/>
                  </a:cubicBezTo>
                  <a:lnTo>
                    <a:pt x="6166" y="3544"/>
                  </a:lnTo>
                  <a:cubicBezTo>
                    <a:pt x="4297" y="2121"/>
                    <a:pt x="2316" y="754"/>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29"/>
            <p:cNvSpPr/>
            <p:nvPr/>
          </p:nvSpPr>
          <p:spPr>
            <a:xfrm>
              <a:off x="5232475" y="3435975"/>
              <a:ext cx="290175" cy="33575"/>
            </a:xfrm>
            <a:custGeom>
              <a:rect b="b" l="l" r="r" t="t"/>
              <a:pathLst>
                <a:path extrusionOk="0" h="1343" w="11607">
                  <a:moveTo>
                    <a:pt x="1990" y="1"/>
                  </a:moveTo>
                  <a:cubicBezTo>
                    <a:pt x="765" y="1"/>
                    <a:pt x="1" y="59"/>
                    <a:pt x="1" y="59"/>
                  </a:cubicBezTo>
                  <a:cubicBezTo>
                    <a:pt x="1" y="59"/>
                    <a:pt x="4716" y="226"/>
                    <a:pt x="6278" y="422"/>
                  </a:cubicBezTo>
                  <a:cubicBezTo>
                    <a:pt x="7617" y="561"/>
                    <a:pt x="11607" y="1342"/>
                    <a:pt x="11607" y="1342"/>
                  </a:cubicBezTo>
                  <a:cubicBezTo>
                    <a:pt x="8109" y="201"/>
                    <a:pt x="4259" y="1"/>
                    <a:pt x="19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9"/>
            <p:cNvSpPr/>
            <p:nvPr/>
          </p:nvSpPr>
          <p:spPr>
            <a:xfrm>
              <a:off x="5469600" y="3356975"/>
              <a:ext cx="316000" cy="284250"/>
            </a:xfrm>
            <a:custGeom>
              <a:rect b="b" l="l" r="r" t="t"/>
              <a:pathLst>
                <a:path extrusionOk="0" h="11370" w="12640">
                  <a:moveTo>
                    <a:pt x="6710" y="0"/>
                  </a:moveTo>
                  <a:cubicBezTo>
                    <a:pt x="4704" y="0"/>
                    <a:pt x="2716" y="1095"/>
                    <a:pt x="1647" y="3163"/>
                  </a:cubicBezTo>
                  <a:cubicBezTo>
                    <a:pt x="0" y="6348"/>
                    <a:pt x="2783" y="11370"/>
                    <a:pt x="6674" y="11370"/>
                  </a:cubicBezTo>
                  <a:cubicBezTo>
                    <a:pt x="6737" y="11370"/>
                    <a:pt x="6801" y="11368"/>
                    <a:pt x="6864" y="11366"/>
                  </a:cubicBezTo>
                  <a:cubicBezTo>
                    <a:pt x="8957" y="11254"/>
                    <a:pt x="10966" y="9887"/>
                    <a:pt x="11914" y="8046"/>
                  </a:cubicBezTo>
                  <a:cubicBezTo>
                    <a:pt x="12640" y="6651"/>
                    <a:pt x="12612" y="4893"/>
                    <a:pt x="11914" y="3470"/>
                  </a:cubicBezTo>
                  <a:cubicBezTo>
                    <a:pt x="10779" y="1116"/>
                    <a:pt x="8735" y="0"/>
                    <a:pt x="67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29"/>
            <p:cNvSpPr/>
            <p:nvPr/>
          </p:nvSpPr>
          <p:spPr>
            <a:xfrm>
              <a:off x="5545975" y="3419825"/>
              <a:ext cx="174075" cy="156475"/>
            </a:xfrm>
            <a:custGeom>
              <a:rect b="b" l="l" r="r" t="t"/>
              <a:pathLst>
                <a:path extrusionOk="0" h="6259" w="6963">
                  <a:moveTo>
                    <a:pt x="3686" y="1"/>
                  </a:moveTo>
                  <a:cubicBezTo>
                    <a:pt x="2583" y="1"/>
                    <a:pt x="1490" y="600"/>
                    <a:pt x="908" y="1737"/>
                  </a:cubicBezTo>
                  <a:cubicBezTo>
                    <a:pt x="1" y="3497"/>
                    <a:pt x="1532" y="6259"/>
                    <a:pt x="3686" y="6259"/>
                  </a:cubicBezTo>
                  <a:cubicBezTo>
                    <a:pt x="3717" y="6259"/>
                    <a:pt x="3749" y="6258"/>
                    <a:pt x="3782" y="6257"/>
                  </a:cubicBezTo>
                  <a:cubicBezTo>
                    <a:pt x="4925" y="6201"/>
                    <a:pt x="6041" y="5448"/>
                    <a:pt x="6571" y="4444"/>
                  </a:cubicBezTo>
                  <a:cubicBezTo>
                    <a:pt x="6962" y="3662"/>
                    <a:pt x="6934" y="2686"/>
                    <a:pt x="6544" y="1905"/>
                  </a:cubicBezTo>
                  <a:cubicBezTo>
                    <a:pt x="5926" y="614"/>
                    <a:pt x="4801" y="1"/>
                    <a:pt x="3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29"/>
            <p:cNvSpPr/>
            <p:nvPr/>
          </p:nvSpPr>
          <p:spPr>
            <a:xfrm>
              <a:off x="5566575" y="3475800"/>
              <a:ext cx="99050" cy="94175"/>
            </a:xfrm>
            <a:custGeom>
              <a:rect b="b" l="l" r="r" t="t"/>
              <a:pathLst>
                <a:path extrusionOk="0" h="3767" w="3962">
                  <a:moveTo>
                    <a:pt x="0" y="1"/>
                  </a:moveTo>
                  <a:cubicBezTo>
                    <a:pt x="781" y="1702"/>
                    <a:pt x="2204" y="3069"/>
                    <a:pt x="3962" y="3767"/>
                  </a:cubicBezTo>
                  <a:cubicBezTo>
                    <a:pt x="3962" y="3767"/>
                    <a:pt x="2985" y="3237"/>
                    <a:pt x="1981" y="2372"/>
                  </a:cubicBezTo>
                  <a:cubicBezTo>
                    <a:pt x="921" y="1479"/>
                    <a:pt x="1"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9"/>
            <p:cNvSpPr/>
            <p:nvPr/>
          </p:nvSpPr>
          <p:spPr>
            <a:xfrm>
              <a:off x="5574250" y="3458375"/>
              <a:ext cx="107425" cy="101850"/>
            </a:xfrm>
            <a:custGeom>
              <a:rect b="b" l="l" r="r" t="t"/>
              <a:pathLst>
                <a:path extrusionOk="0" h="4074" w="4297">
                  <a:moveTo>
                    <a:pt x="0" y="0"/>
                  </a:moveTo>
                  <a:lnTo>
                    <a:pt x="0" y="0"/>
                  </a:lnTo>
                  <a:cubicBezTo>
                    <a:pt x="837" y="1869"/>
                    <a:pt x="2399" y="3320"/>
                    <a:pt x="4297" y="4073"/>
                  </a:cubicBezTo>
                  <a:cubicBezTo>
                    <a:pt x="4297" y="4073"/>
                    <a:pt x="3236" y="3515"/>
                    <a:pt x="2120" y="2567"/>
                  </a:cubicBezTo>
                  <a:cubicBezTo>
                    <a:pt x="977" y="1590"/>
                    <a:pt x="0" y="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29"/>
            <p:cNvSpPr/>
            <p:nvPr/>
          </p:nvSpPr>
          <p:spPr>
            <a:xfrm>
              <a:off x="5565875" y="3506500"/>
              <a:ext cx="76750" cy="69075"/>
            </a:xfrm>
            <a:custGeom>
              <a:rect b="b" l="l" r="r" t="t"/>
              <a:pathLst>
                <a:path extrusionOk="0" h="2763" w="3070">
                  <a:moveTo>
                    <a:pt x="0" y="0"/>
                  </a:moveTo>
                  <a:lnTo>
                    <a:pt x="0" y="0"/>
                  </a:lnTo>
                  <a:cubicBezTo>
                    <a:pt x="670" y="1507"/>
                    <a:pt x="1535" y="2176"/>
                    <a:pt x="3069" y="2762"/>
                  </a:cubicBezTo>
                  <a:cubicBezTo>
                    <a:pt x="3069" y="2762"/>
                    <a:pt x="2232" y="2399"/>
                    <a:pt x="1340" y="1646"/>
                  </a:cubicBezTo>
                  <a:cubicBezTo>
                    <a:pt x="447" y="865"/>
                    <a:pt x="1" y="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29"/>
            <p:cNvSpPr/>
            <p:nvPr/>
          </p:nvSpPr>
          <p:spPr>
            <a:xfrm>
              <a:off x="5602850" y="3432550"/>
              <a:ext cx="113700" cy="76050"/>
            </a:xfrm>
            <a:custGeom>
              <a:rect b="b" l="l" r="r" t="t"/>
              <a:pathLst>
                <a:path extrusionOk="0" h="3042" w="4548">
                  <a:moveTo>
                    <a:pt x="0" y="1"/>
                  </a:moveTo>
                  <a:lnTo>
                    <a:pt x="0" y="1"/>
                  </a:lnTo>
                  <a:cubicBezTo>
                    <a:pt x="0" y="1"/>
                    <a:pt x="1032" y="364"/>
                    <a:pt x="2204" y="1033"/>
                  </a:cubicBezTo>
                  <a:cubicBezTo>
                    <a:pt x="3404" y="1758"/>
                    <a:pt x="4548" y="3042"/>
                    <a:pt x="4548" y="3042"/>
                  </a:cubicBezTo>
                  <a:cubicBezTo>
                    <a:pt x="3487" y="1479"/>
                    <a:pt x="1841" y="3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9"/>
            <p:cNvSpPr/>
            <p:nvPr/>
          </p:nvSpPr>
          <p:spPr>
            <a:xfrm>
              <a:off x="5584700" y="3445100"/>
              <a:ext cx="123475" cy="87225"/>
            </a:xfrm>
            <a:custGeom>
              <a:rect b="b" l="l" r="r" t="t"/>
              <a:pathLst>
                <a:path extrusionOk="0" h="3489" w="4939">
                  <a:moveTo>
                    <a:pt x="1" y="1"/>
                  </a:moveTo>
                  <a:lnTo>
                    <a:pt x="1" y="1"/>
                  </a:lnTo>
                  <a:cubicBezTo>
                    <a:pt x="1" y="1"/>
                    <a:pt x="1173" y="392"/>
                    <a:pt x="2428" y="1145"/>
                  </a:cubicBezTo>
                  <a:cubicBezTo>
                    <a:pt x="3711" y="1898"/>
                    <a:pt x="4939" y="3488"/>
                    <a:pt x="4939" y="3488"/>
                  </a:cubicBezTo>
                  <a:cubicBezTo>
                    <a:pt x="3907" y="1787"/>
                    <a:pt x="2009" y="4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29"/>
            <p:cNvSpPr/>
            <p:nvPr/>
          </p:nvSpPr>
          <p:spPr>
            <a:xfrm>
              <a:off x="5625150" y="3422800"/>
              <a:ext cx="87225" cy="55125"/>
            </a:xfrm>
            <a:custGeom>
              <a:rect b="b" l="l" r="r" t="t"/>
              <a:pathLst>
                <a:path extrusionOk="0" h="2205" w="3489">
                  <a:moveTo>
                    <a:pt x="1" y="0"/>
                  </a:moveTo>
                  <a:cubicBezTo>
                    <a:pt x="1" y="0"/>
                    <a:pt x="866" y="224"/>
                    <a:pt x="1870" y="809"/>
                  </a:cubicBezTo>
                  <a:cubicBezTo>
                    <a:pt x="2902" y="1423"/>
                    <a:pt x="3488" y="2204"/>
                    <a:pt x="3488" y="2204"/>
                  </a:cubicBezTo>
                  <a:cubicBezTo>
                    <a:pt x="2568" y="837"/>
                    <a:pt x="1591" y="33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29"/>
            <p:cNvSpPr/>
            <p:nvPr/>
          </p:nvSpPr>
          <p:spPr>
            <a:xfrm>
              <a:off x="5578425" y="3452075"/>
              <a:ext cx="120700" cy="93500"/>
            </a:xfrm>
            <a:custGeom>
              <a:rect b="b" l="l" r="r" t="t"/>
              <a:pathLst>
                <a:path extrusionOk="0" h="3740" w="4828">
                  <a:moveTo>
                    <a:pt x="1" y="1"/>
                  </a:moveTo>
                  <a:cubicBezTo>
                    <a:pt x="1" y="2"/>
                    <a:pt x="3432" y="3209"/>
                    <a:pt x="4827" y="373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9"/>
            <p:cNvSpPr/>
            <p:nvPr/>
          </p:nvSpPr>
          <p:spPr>
            <a:xfrm>
              <a:off x="5567975" y="3423500"/>
              <a:ext cx="94175" cy="99050"/>
            </a:xfrm>
            <a:custGeom>
              <a:rect b="b" l="l" r="r" t="t"/>
              <a:pathLst>
                <a:path extrusionOk="0" h="3962" w="3767">
                  <a:moveTo>
                    <a:pt x="3766" y="0"/>
                  </a:moveTo>
                  <a:cubicBezTo>
                    <a:pt x="2065" y="781"/>
                    <a:pt x="698" y="2204"/>
                    <a:pt x="0" y="3962"/>
                  </a:cubicBezTo>
                  <a:cubicBezTo>
                    <a:pt x="0" y="3962"/>
                    <a:pt x="530" y="2985"/>
                    <a:pt x="1395" y="1953"/>
                  </a:cubicBezTo>
                  <a:cubicBezTo>
                    <a:pt x="2288" y="921"/>
                    <a:pt x="3766" y="0"/>
                    <a:pt x="37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29"/>
            <p:cNvSpPr/>
            <p:nvPr/>
          </p:nvSpPr>
          <p:spPr>
            <a:xfrm>
              <a:off x="5577725" y="3430475"/>
              <a:ext cx="101850" cy="108125"/>
            </a:xfrm>
            <a:custGeom>
              <a:rect b="b" l="l" r="r" t="t"/>
              <a:pathLst>
                <a:path extrusionOk="0" h="4325" w="4074">
                  <a:moveTo>
                    <a:pt x="4074" y="0"/>
                  </a:moveTo>
                  <a:lnTo>
                    <a:pt x="4074" y="0"/>
                  </a:lnTo>
                  <a:cubicBezTo>
                    <a:pt x="2205" y="837"/>
                    <a:pt x="754" y="2427"/>
                    <a:pt x="1" y="4324"/>
                  </a:cubicBezTo>
                  <a:cubicBezTo>
                    <a:pt x="1" y="4324"/>
                    <a:pt x="559" y="3264"/>
                    <a:pt x="1507" y="2148"/>
                  </a:cubicBezTo>
                  <a:cubicBezTo>
                    <a:pt x="2484" y="1005"/>
                    <a:pt x="4074" y="0"/>
                    <a:pt x="4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29"/>
            <p:cNvSpPr/>
            <p:nvPr/>
          </p:nvSpPr>
          <p:spPr>
            <a:xfrm>
              <a:off x="5562375" y="3422800"/>
              <a:ext cx="69075" cy="76050"/>
            </a:xfrm>
            <a:custGeom>
              <a:rect b="b" l="l" r="r" t="t"/>
              <a:pathLst>
                <a:path extrusionOk="0" h="3042" w="2763">
                  <a:moveTo>
                    <a:pt x="2763" y="0"/>
                  </a:moveTo>
                  <a:cubicBezTo>
                    <a:pt x="1256" y="670"/>
                    <a:pt x="587" y="1535"/>
                    <a:pt x="1" y="3041"/>
                  </a:cubicBezTo>
                  <a:cubicBezTo>
                    <a:pt x="1" y="3041"/>
                    <a:pt x="364" y="2232"/>
                    <a:pt x="1117" y="1339"/>
                  </a:cubicBezTo>
                  <a:cubicBezTo>
                    <a:pt x="1898" y="419"/>
                    <a:pt x="2762" y="0"/>
                    <a:pt x="27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9"/>
            <p:cNvSpPr/>
            <p:nvPr/>
          </p:nvSpPr>
          <p:spPr>
            <a:xfrm>
              <a:off x="5629350" y="3459750"/>
              <a:ext cx="76050" cy="113025"/>
            </a:xfrm>
            <a:custGeom>
              <a:rect b="b" l="l" r="r" t="t"/>
              <a:pathLst>
                <a:path extrusionOk="0" h="4521" w="3042">
                  <a:moveTo>
                    <a:pt x="3041" y="1"/>
                  </a:moveTo>
                  <a:cubicBezTo>
                    <a:pt x="3041" y="1"/>
                    <a:pt x="2678" y="1033"/>
                    <a:pt x="2009" y="2205"/>
                  </a:cubicBezTo>
                  <a:cubicBezTo>
                    <a:pt x="1284" y="3377"/>
                    <a:pt x="0" y="4521"/>
                    <a:pt x="0" y="4521"/>
                  </a:cubicBezTo>
                  <a:cubicBezTo>
                    <a:pt x="1563" y="3488"/>
                    <a:pt x="2678" y="1842"/>
                    <a:pt x="3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29"/>
            <p:cNvSpPr/>
            <p:nvPr/>
          </p:nvSpPr>
          <p:spPr>
            <a:xfrm>
              <a:off x="5604590" y="3438139"/>
              <a:ext cx="87200" cy="123475"/>
            </a:xfrm>
            <a:custGeom>
              <a:rect b="b" l="l" r="r" t="t"/>
              <a:pathLst>
                <a:path extrusionOk="0" h="4939" w="3488">
                  <a:moveTo>
                    <a:pt x="3488" y="0"/>
                  </a:moveTo>
                  <a:lnTo>
                    <a:pt x="3488" y="0"/>
                  </a:lnTo>
                  <a:cubicBezTo>
                    <a:pt x="3488" y="1"/>
                    <a:pt x="3069" y="1173"/>
                    <a:pt x="2344" y="2428"/>
                  </a:cubicBezTo>
                  <a:cubicBezTo>
                    <a:pt x="1563" y="3711"/>
                    <a:pt x="1" y="4939"/>
                    <a:pt x="1" y="4939"/>
                  </a:cubicBezTo>
                  <a:cubicBezTo>
                    <a:pt x="1702" y="3906"/>
                    <a:pt x="3070" y="2009"/>
                    <a:pt x="3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29"/>
            <p:cNvSpPr/>
            <p:nvPr/>
          </p:nvSpPr>
          <p:spPr>
            <a:xfrm>
              <a:off x="5660025" y="3482075"/>
              <a:ext cx="55125" cy="86525"/>
            </a:xfrm>
            <a:custGeom>
              <a:rect b="b" l="l" r="r" t="t"/>
              <a:pathLst>
                <a:path extrusionOk="0" h="3461" w="2205">
                  <a:moveTo>
                    <a:pt x="2205" y="1"/>
                  </a:moveTo>
                  <a:lnTo>
                    <a:pt x="2205" y="1"/>
                  </a:lnTo>
                  <a:cubicBezTo>
                    <a:pt x="2205" y="1"/>
                    <a:pt x="1981" y="866"/>
                    <a:pt x="1396" y="1870"/>
                  </a:cubicBezTo>
                  <a:cubicBezTo>
                    <a:pt x="782" y="2902"/>
                    <a:pt x="1" y="3460"/>
                    <a:pt x="1" y="3460"/>
                  </a:cubicBezTo>
                  <a:cubicBezTo>
                    <a:pt x="1368" y="2567"/>
                    <a:pt x="1870" y="1591"/>
                    <a:pt x="2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9"/>
            <p:cNvSpPr/>
            <p:nvPr/>
          </p:nvSpPr>
          <p:spPr>
            <a:xfrm>
              <a:off x="5588276" y="3432075"/>
              <a:ext cx="93475" cy="120675"/>
            </a:xfrm>
            <a:custGeom>
              <a:rect b="b" l="l" r="r" t="t"/>
              <a:pathLst>
                <a:path extrusionOk="0" h="4827" w="3739">
                  <a:moveTo>
                    <a:pt x="3739" y="0"/>
                  </a:moveTo>
                  <a:cubicBezTo>
                    <a:pt x="3738" y="1"/>
                    <a:pt x="531" y="3432"/>
                    <a:pt x="1" y="4827"/>
                  </a:cubicBezTo>
                  <a:lnTo>
                    <a:pt x="37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29"/>
            <p:cNvSpPr/>
            <p:nvPr/>
          </p:nvSpPr>
          <p:spPr>
            <a:xfrm>
              <a:off x="5308500" y="3099450"/>
              <a:ext cx="190450" cy="175600"/>
            </a:xfrm>
            <a:custGeom>
              <a:rect b="b" l="l" r="r" t="t"/>
              <a:pathLst>
                <a:path extrusionOk="0" h="7024" w="7618">
                  <a:moveTo>
                    <a:pt x="6164" y="1"/>
                  </a:moveTo>
                  <a:cubicBezTo>
                    <a:pt x="5810" y="1"/>
                    <a:pt x="5461" y="59"/>
                    <a:pt x="5134" y="184"/>
                  </a:cubicBezTo>
                  <a:cubicBezTo>
                    <a:pt x="4130" y="575"/>
                    <a:pt x="3376" y="1635"/>
                    <a:pt x="3544" y="2695"/>
                  </a:cubicBezTo>
                  <a:cubicBezTo>
                    <a:pt x="3280" y="2615"/>
                    <a:pt x="3006" y="2576"/>
                    <a:pt x="2734" y="2576"/>
                  </a:cubicBezTo>
                  <a:cubicBezTo>
                    <a:pt x="2056" y="2576"/>
                    <a:pt x="1383" y="2816"/>
                    <a:pt x="865" y="3253"/>
                  </a:cubicBezTo>
                  <a:cubicBezTo>
                    <a:pt x="447" y="3616"/>
                    <a:pt x="168" y="4118"/>
                    <a:pt x="1" y="4648"/>
                  </a:cubicBezTo>
                  <a:cubicBezTo>
                    <a:pt x="363" y="4816"/>
                    <a:pt x="949" y="4843"/>
                    <a:pt x="1284" y="5039"/>
                  </a:cubicBezTo>
                  <a:cubicBezTo>
                    <a:pt x="2149" y="5513"/>
                    <a:pt x="2846" y="6266"/>
                    <a:pt x="3683" y="6769"/>
                  </a:cubicBezTo>
                  <a:cubicBezTo>
                    <a:pt x="3919" y="6916"/>
                    <a:pt x="4232" y="7024"/>
                    <a:pt x="4508" y="7024"/>
                  </a:cubicBezTo>
                  <a:cubicBezTo>
                    <a:pt x="4755" y="7024"/>
                    <a:pt x="4973" y="6937"/>
                    <a:pt x="5078" y="6713"/>
                  </a:cubicBezTo>
                  <a:cubicBezTo>
                    <a:pt x="5218" y="6406"/>
                    <a:pt x="5050" y="6099"/>
                    <a:pt x="4995" y="5792"/>
                  </a:cubicBezTo>
                  <a:cubicBezTo>
                    <a:pt x="4968" y="5496"/>
                    <a:pt x="5097" y="5121"/>
                    <a:pt x="5382" y="5121"/>
                  </a:cubicBezTo>
                  <a:cubicBezTo>
                    <a:pt x="5392" y="5121"/>
                    <a:pt x="5403" y="5122"/>
                    <a:pt x="5413" y="5122"/>
                  </a:cubicBezTo>
                  <a:cubicBezTo>
                    <a:pt x="5553" y="5150"/>
                    <a:pt x="5636" y="5234"/>
                    <a:pt x="5748" y="5318"/>
                  </a:cubicBezTo>
                  <a:cubicBezTo>
                    <a:pt x="6083" y="5625"/>
                    <a:pt x="6473" y="5876"/>
                    <a:pt x="6892" y="6015"/>
                  </a:cubicBezTo>
                  <a:cubicBezTo>
                    <a:pt x="6995" y="6059"/>
                    <a:pt x="7113" y="6096"/>
                    <a:pt x="7227" y="6096"/>
                  </a:cubicBezTo>
                  <a:cubicBezTo>
                    <a:pt x="7328" y="6096"/>
                    <a:pt x="7426" y="6066"/>
                    <a:pt x="7505" y="5987"/>
                  </a:cubicBezTo>
                  <a:cubicBezTo>
                    <a:pt x="7617" y="5876"/>
                    <a:pt x="7617" y="5708"/>
                    <a:pt x="7589" y="5541"/>
                  </a:cubicBezTo>
                  <a:cubicBezTo>
                    <a:pt x="7478" y="4592"/>
                    <a:pt x="6836" y="3728"/>
                    <a:pt x="6947" y="2779"/>
                  </a:cubicBezTo>
                  <a:cubicBezTo>
                    <a:pt x="7003" y="2221"/>
                    <a:pt x="7310" y="1719"/>
                    <a:pt x="7450" y="1189"/>
                  </a:cubicBezTo>
                  <a:cubicBezTo>
                    <a:pt x="7505" y="882"/>
                    <a:pt x="7505" y="547"/>
                    <a:pt x="7450" y="240"/>
                  </a:cubicBezTo>
                  <a:cubicBezTo>
                    <a:pt x="7036" y="87"/>
                    <a:pt x="6597" y="1"/>
                    <a:pt x="6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29"/>
            <p:cNvSpPr/>
            <p:nvPr/>
          </p:nvSpPr>
          <p:spPr>
            <a:xfrm>
              <a:off x="5565875" y="3056500"/>
              <a:ext cx="215550" cy="155275"/>
            </a:xfrm>
            <a:custGeom>
              <a:rect b="b" l="l" r="r" t="t"/>
              <a:pathLst>
                <a:path extrusionOk="0" h="6211" w="8622">
                  <a:moveTo>
                    <a:pt x="3244" y="1"/>
                  </a:moveTo>
                  <a:cubicBezTo>
                    <a:pt x="2347" y="1"/>
                    <a:pt x="1448" y="438"/>
                    <a:pt x="921" y="1149"/>
                  </a:cubicBezTo>
                  <a:cubicBezTo>
                    <a:pt x="530" y="1679"/>
                    <a:pt x="363" y="2293"/>
                    <a:pt x="224" y="2907"/>
                  </a:cubicBezTo>
                  <a:cubicBezTo>
                    <a:pt x="28" y="3883"/>
                    <a:pt x="0" y="4943"/>
                    <a:pt x="84" y="6059"/>
                  </a:cubicBezTo>
                  <a:cubicBezTo>
                    <a:pt x="185" y="6160"/>
                    <a:pt x="322" y="6210"/>
                    <a:pt x="459" y="6210"/>
                  </a:cubicBezTo>
                  <a:cubicBezTo>
                    <a:pt x="701" y="6210"/>
                    <a:pt x="941" y="6055"/>
                    <a:pt x="977" y="5752"/>
                  </a:cubicBezTo>
                  <a:cubicBezTo>
                    <a:pt x="977" y="5752"/>
                    <a:pt x="977" y="5725"/>
                    <a:pt x="977" y="5725"/>
                  </a:cubicBezTo>
                  <a:cubicBezTo>
                    <a:pt x="1088" y="4553"/>
                    <a:pt x="1451" y="3409"/>
                    <a:pt x="2037" y="2377"/>
                  </a:cubicBezTo>
                  <a:cubicBezTo>
                    <a:pt x="2149" y="2153"/>
                    <a:pt x="2316" y="1902"/>
                    <a:pt x="2567" y="1819"/>
                  </a:cubicBezTo>
                  <a:cubicBezTo>
                    <a:pt x="2623" y="1791"/>
                    <a:pt x="2686" y="1777"/>
                    <a:pt x="2745" y="1777"/>
                  </a:cubicBezTo>
                  <a:cubicBezTo>
                    <a:pt x="2804" y="1777"/>
                    <a:pt x="2860" y="1791"/>
                    <a:pt x="2902" y="1819"/>
                  </a:cubicBezTo>
                  <a:cubicBezTo>
                    <a:pt x="3125" y="1930"/>
                    <a:pt x="3153" y="2126"/>
                    <a:pt x="3153" y="2321"/>
                  </a:cubicBezTo>
                  <a:cubicBezTo>
                    <a:pt x="3209" y="2990"/>
                    <a:pt x="2651" y="4274"/>
                    <a:pt x="3265" y="4357"/>
                  </a:cubicBezTo>
                  <a:cubicBezTo>
                    <a:pt x="3301" y="4366"/>
                    <a:pt x="3335" y="4370"/>
                    <a:pt x="3366" y="4370"/>
                  </a:cubicBezTo>
                  <a:cubicBezTo>
                    <a:pt x="3645" y="4370"/>
                    <a:pt x="3731" y="4062"/>
                    <a:pt x="3906" y="3911"/>
                  </a:cubicBezTo>
                  <a:cubicBezTo>
                    <a:pt x="4057" y="3792"/>
                    <a:pt x="4233" y="3736"/>
                    <a:pt x="4405" y="3736"/>
                  </a:cubicBezTo>
                  <a:cubicBezTo>
                    <a:pt x="4678" y="3736"/>
                    <a:pt x="4941" y="3878"/>
                    <a:pt x="5078" y="4134"/>
                  </a:cubicBezTo>
                  <a:cubicBezTo>
                    <a:pt x="5106" y="4218"/>
                    <a:pt x="5162" y="4302"/>
                    <a:pt x="5190" y="4385"/>
                  </a:cubicBezTo>
                  <a:cubicBezTo>
                    <a:pt x="5261" y="4570"/>
                    <a:pt x="5440" y="4668"/>
                    <a:pt x="5621" y="4668"/>
                  </a:cubicBezTo>
                  <a:cubicBezTo>
                    <a:pt x="5796" y="4668"/>
                    <a:pt x="5972" y="4577"/>
                    <a:pt x="6054" y="4385"/>
                  </a:cubicBezTo>
                  <a:cubicBezTo>
                    <a:pt x="6166" y="4078"/>
                    <a:pt x="6194" y="3772"/>
                    <a:pt x="6278" y="3465"/>
                  </a:cubicBezTo>
                  <a:cubicBezTo>
                    <a:pt x="6445" y="2823"/>
                    <a:pt x="6864" y="2265"/>
                    <a:pt x="7422" y="1958"/>
                  </a:cubicBezTo>
                  <a:cubicBezTo>
                    <a:pt x="7673" y="1791"/>
                    <a:pt x="7979" y="1679"/>
                    <a:pt x="8203" y="1512"/>
                  </a:cubicBezTo>
                  <a:cubicBezTo>
                    <a:pt x="8398" y="1372"/>
                    <a:pt x="8537" y="1177"/>
                    <a:pt x="8621" y="982"/>
                  </a:cubicBezTo>
                  <a:cubicBezTo>
                    <a:pt x="8621" y="954"/>
                    <a:pt x="8593" y="954"/>
                    <a:pt x="8565" y="954"/>
                  </a:cubicBezTo>
                  <a:cubicBezTo>
                    <a:pt x="8229" y="786"/>
                    <a:pt x="7848" y="702"/>
                    <a:pt x="7467" y="702"/>
                  </a:cubicBezTo>
                  <a:cubicBezTo>
                    <a:pt x="6772" y="702"/>
                    <a:pt x="6078" y="981"/>
                    <a:pt x="5664" y="1540"/>
                  </a:cubicBezTo>
                  <a:cubicBezTo>
                    <a:pt x="5245" y="703"/>
                    <a:pt x="4353" y="89"/>
                    <a:pt x="3404" y="5"/>
                  </a:cubicBezTo>
                  <a:cubicBezTo>
                    <a:pt x="3351" y="2"/>
                    <a:pt x="3297" y="1"/>
                    <a:pt x="32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9"/>
            <p:cNvSpPr/>
            <p:nvPr/>
          </p:nvSpPr>
          <p:spPr>
            <a:xfrm>
              <a:off x="5923675" y="3184950"/>
              <a:ext cx="125575" cy="228875"/>
            </a:xfrm>
            <a:custGeom>
              <a:rect b="b" l="l" r="r" t="t"/>
              <a:pathLst>
                <a:path extrusionOk="0" h="9155" w="5023">
                  <a:moveTo>
                    <a:pt x="391" y="1"/>
                  </a:moveTo>
                  <a:lnTo>
                    <a:pt x="391" y="1"/>
                  </a:lnTo>
                  <a:cubicBezTo>
                    <a:pt x="614" y="196"/>
                    <a:pt x="893" y="391"/>
                    <a:pt x="1005" y="670"/>
                  </a:cubicBezTo>
                  <a:cubicBezTo>
                    <a:pt x="1340" y="1340"/>
                    <a:pt x="1284" y="2205"/>
                    <a:pt x="865" y="2846"/>
                  </a:cubicBezTo>
                  <a:cubicBezTo>
                    <a:pt x="559" y="3265"/>
                    <a:pt x="140" y="3851"/>
                    <a:pt x="531" y="4185"/>
                  </a:cubicBezTo>
                  <a:cubicBezTo>
                    <a:pt x="698" y="4325"/>
                    <a:pt x="949" y="4325"/>
                    <a:pt x="1172" y="4325"/>
                  </a:cubicBezTo>
                  <a:cubicBezTo>
                    <a:pt x="1842" y="4325"/>
                    <a:pt x="2679" y="4688"/>
                    <a:pt x="2651" y="5357"/>
                  </a:cubicBezTo>
                  <a:cubicBezTo>
                    <a:pt x="2651" y="5748"/>
                    <a:pt x="2344" y="6055"/>
                    <a:pt x="2037" y="6334"/>
                  </a:cubicBezTo>
                  <a:cubicBezTo>
                    <a:pt x="1563" y="6780"/>
                    <a:pt x="1061" y="7226"/>
                    <a:pt x="586" y="7673"/>
                  </a:cubicBezTo>
                  <a:cubicBezTo>
                    <a:pt x="307" y="7924"/>
                    <a:pt x="1" y="8231"/>
                    <a:pt x="84" y="8594"/>
                  </a:cubicBezTo>
                  <a:cubicBezTo>
                    <a:pt x="137" y="8960"/>
                    <a:pt x="556" y="9154"/>
                    <a:pt x="954" y="9154"/>
                  </a:cubicBezTo>
                  <a:cubicBezTo>
                    <a:pt x="980" y="9154"/>
                    <a:pt x="1007" y="9153"/>
                    <a:pt x="1033" y="9152"/>
                  </a:cubicBezTo>
                  <a:cubicBezTo>
                    <a:pt x="1423" y="9124"/>
                    <a:pt x="1814" y="8928"/>
                    <a:pt x="2205" y="8900"/>
                  </a:cubicBezTo>
                  <a:cubicBezTo>
                    <a:pt x="2307" y="8882"/>
                    <a:pt x="2410" y="8875"/>
                    <a:pt x="2513" y="8875"/>
                  </a:cubicBezTo>
                  <a:cubicBezTo>
                    <a:pt x="2883" y="8875"/>
                    <a:pt x="3250" y="8974"/>
                    <a:pt x="3600" y="9040"/>
                  </a:cubicBezTo>
                  <a:cubicBezTo>
                    <a:pt x="3795" y="8873"/>
                    <a:pt x="3962" y="8677"/>
                    <a:pt x="4102" y="8454"/>
                  </a:cubicBezTo>
                  <a:cubicBezTo>
                    <a:pt x="4743" y="7589"/>
                    <a:pt x="5022" y="6417"/>
                    <a:pt x="4716" y="5413"/>
                  </a:cubicBezTo>
                  <a:cubicBezTo>
                    <a:pt x="4397" y="4430"/>
                    <a:pt x="3445" y="3649"/>
                    <a:pt x="2440" y="3649"/>
                  </a:cubicBezTo>
                  <a:cubicBezTo>
                    <a:pt x="2389" y="3649"/>
                    <a:pt x="2339" y="3651"/>
                    <a:pt x="2288" y="3655"/>
                  </a:cubicBezTo>
                  <a:cubicBezTo>
                    <a:pt x="2623" y="2763"/>
                    <a:pt x="2456" y="1702"/>
                    <a:pt x="1870" y="977"/>
                  </a:cubicBezTo>
                  <a:cubicBezTo>
                    <a:pt x="1507" y="475"/>
                    <a:pt x="977" y="140"/>
                    <a:pt x="3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29"/>
            <p:cNvSpPr/>
            <p:nvPr/>
          </p:nvSpPr>
          <p:spPr>
            <a:xfrm>
              <a:off x="5913525" y="3500225"/>
              <a:ext cx="165025" cy="189725"/>
            </a:xfrm>
            <a:custGeom>
              <a:rect b="b" l="l" r="r" t="t"/>
              <a:pathLst>
                <a:path extrusionOk="0" h="7589" w="6601">
                  <a:moveTo>
                    <a:pt x="6516" y="0"/>
                  </a:moveTo>
                  <a:cubicBezTo>
                    <a:pt x="6154" y="56"/>
                    <a:pt x="5819" y="223"/>
                    <a:pt x="5568" y="502"/>
                  </a:cubicBezTo>
                  <a:cubicBezTo>
                    <a:pt x="5038" y="1088"/>
                    <a:pt x="4898" y="2120"/>
                    <a:pt x="4117" y="2288"/>
                  </a:cubicBezTo>
                  <a:cubicBezTo>
                    <a:pt x="4049" y="2302"/>
                    <a:pt x="3981" y="2308"/>
                    <a:pt x="3913" y="2308"/>
                  </a:cubicBezTo>
                  <a:cubicBezTo>
                    <a:pt x="3590" y="2308"/>
                    <a:pt x="3268" y="2171"/>
                    <a:pt x="2945" y="2148"/>
                  </a:cubicBezTo>
                  <a:cubicBezTo>
                    <a:pt x="2929" y="2147"/>
                    <a:pt x="2913" y="2147"/>
                    <a:pt x="2896" y="2147"/>
                  </a:cubicBezTo>
                  <a:cubicBezTo>
                    <a:pt x="2491" y="2147"/>
                    <a:pt x="2058" y="2469"/>
                    <a:pt x="2192" y="2818"/>
                  </a:cubicBezTo>
                  <a:cubicBezTo>
                    <a:pt x="2220" y="2957"/>
                    <a:pt x="2360" y="3041"/>
                    <a:pt x="2443" y="3153"/>
                  </a:cubicBezTo>
                  <a:cubicBezTo>
                    <a:pt x="2778" y="3459"/>
                    <a:pt x="3029" y="3822"/>
                    <a:pt x="3169" y="4241"/>
                  </a:cubicBezTo>
                  <a:cubicBezTo>
                    <a:pt x="3224" y="4352"/>
                    <a:pt x="3252" y="4492"/>
                    <a:pt x="3224" y="4631"/>
                  </a:cubicBezTo>
                  <a:cubicBezTo>
                    <a:pt x="3134" y="4834"/>
                    <a:pt x="2899" y="4891"/>
                    <a:pt x="2680" y="4891"/>
                  </a:cubicBezTo>
                  <a:cubicBezTo>
                    <a:pt x="2627" y="4891"/>
                    <a:pt x="2576" y="4888"/>
                    <a:pt x="2527" y="4882"/>
                  </a:cubicBezTo>
                  <a:cubicBezTo>
                    <a:pt x="1885" y="4854"/>
                    <a:pt x="1244" y="4743"/>
                    <a:pt x="602" y="4603"/>
                  </a:cubicBezTo>
                  <a:cubicBezTo>
                    <a:pt x="544" y="4591"/>
                    <a:pt x="480" y="4584"/>
                    <a:pt x="417" y="4584"/>
                  </a:cubicBezTo>
                  <a:cubicBezTo>
                    <a:pt x="206" y="4584"/>
                    <a:pt x="1" y="4661"/>
                    <a:pt x="44" y="4854"/>
                  </a:cubicBezTo>
                  <a:cubicBezTo>
                    <a:pt x="44" y="4938"/>
                    <a:pt x="100" y="4994"/>
                    <a:pt x="155" y="5022"/>
                  </a:cubicBezTo>
                  <a:cubicBezTo>
                    <a:pt x="853" y="5664"/>
                    <a:pt x="1829" y="5915"/>
                    <a:pt x="2583" y="6473"/>
                  </a:cubicBezTo>
                  <a:cubicBezTo>
                    <a:pt x="3001" y="6779"/>
                    <a:pt x="3336" y="7170"/>
                    <a:pt x="3699" y="7589"/>
                  </a:cubicBezTo>
                  <a:cubicBezTo>
                    <a:pt x="4480" y="7282"/>
                    <a:pt x="5149" y="6752"/>
                    <a:pt x="5540" y="5998"/>
                  </a:cubicBezTo>
                  <a:cubicBezTo>
                    <a:pt x="6014" y="5050"/>
                    <a:pt x="5847" y="3738"/>
                    <a:pt x="4982" y="3069"/>
                  </a:cubicBezTo>
                  <a:cubicBezTo>
                    <a:pt x="5847" y="2678"/>
                    <a:pt x="6461" y="1786"/>
                    <a:pt x="6572" y="837"/>
                  </a:cubicBezTo>
                  <a:cubicBezTo>
                    <a:pt x="6600" y="558"/>
                    <a:pt x="6572" y="279"/>
                    <a:pt x="65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29"/>
            <p:cNvSpPr/>
            <p:nvPr/>
          </p:nvSpPr>
          <p:spPr>
            <a:xfrm>
              <a:off x="5730475" y="3675925"/>
              <a:ext cx="230200" cy="226850"/>
            </a:xfrm>
            <a:custGeom>
              <a:rect b="b" l="l" r="r" t="t"/>
              <a:pathLst>
                <a:path extrusionOk="0" h="9074" w="9208">
                  <a:moveTo>
                    <a:pt x="6785" y="0"/>
                  </a:moveTo>
                  <a:cubicBezTo>
                    <a:pt x="6684" y="0"/>
                    <a:pt x="6587" y="24"/>
                    <a:pt x="6501" y="58"/>
                  </a:cubicBezTo>
                  <a:cubicBezTo>
                    <a:pt x="6194" y="226"/>
                    <a:pt x="6083" y="588"/>
                    <a:pt x="6110" y="923"/>
                  </a:cubicBezTo>
                  <a:cubicBezTo>
                    <a:pt x="6138" y="1258"/>
                    <a:pt x="6306" y="1565"/>
                    <a:pt x="6445" y="1872"/>
                  </a:cubicBezTo>
                  <a:cubicBezTo>
                    <a:pt x="6752" y="2458"/>
                    <a:pt x="7031" y="3099"/>
                    <a:pt x="7003" y="3769"/>
                  </a:cubicBezTo>
                  <a:cubicBezTo>
                    <a:pt x="6975" y="4439"/>
                    <a:pt x="6585" y="5136"/>
                    <a:pt x="5943" y="5303"/>
                  </a:cubicBezTo>
                  <a:cubicBezTo>
                    <a:pt x="5789" y="5355"/>
                    <a:pt x="5631" y="5372"/>
                    <a:pt x="5472" y="5372"/>
                  </a:cubicBezTo>
                  <a:cubicBezTo>
                    <a:pt x="5200" y="5372"/>
                    <a:pt x="4924" y="5321"/>
                    <a:pt x="4660" y="5303"/>
                  </a:cubicBezTo>
                  <a:cubicBezTo>
                    <a:pt x="4213" y="5303"/>
                    <a:pt x="3711" y="5471"/>
                    <a:pt x="3572" y="5889"/>
                  </a:cubicBezTo>
                  <a:cubicBezTo>
                    <a:pt x="3516" y="6085"/>
                    <a:pt x="3544" y="6252"/>
                    <a:pt x="3544" y="6447"/>
                  </a:cubicBezTo>
                  <a:cubicBezTo>
                    <a:pt x="3516" y="7396"/>
                    <a:pt x="2567" y="8065"/>
                    <a:pt x="1619" y="8149"/>
                  </a:cubicBezTo>
                  <a:cubicBezTo>
                    <a:pt x="1598" y="8151"/>
                    <a:pt x="1577" y="8151"/>
                    <a:pt x="1555" y="8151"/>
                  </a:cubicBezTo>
                  <a:cubicBezTo>
                    <a:pt x="1156" y="8151"/>
                    <a:pt x="503" y="7923"/>
                    <a:pt x="1" y="7870"/>
                  </a:cubicBezTo>
                  <a:lnTo>
                    <a:pt x="1" y="7870"/>
                  </a:lnTo>
                  <a:cubicBezTo>
                    <a:pt x="196" y="8038"/>
                    <a:pt x="391" y="8233"/>
                    <a:pt x="614" y="8372"/>
                  </a:cubicBezTo>
                  <a:cubicBezTo>
                    <a:pt x="1246" y="8807"/>
                    <a:pt x="2004" y="9074"/>
                    <a:pt x="2759" y="9074"/>
                  </a:cubicBezTo>
                  <a:cubicBezTo>
                    <a:pt x="3071" y="9074"/>
                    <a:pt x="3382" y="9028"/>
                    <a:pt x="3683" y="8930"/>
                  </a:cubicBezTo>
                  <a:cubicBezTo>
                    <a:pt x="4688" y="8595"/>
                    <a:pt x="5497" y="7535"/>
                    <a:pt x="5385" y="6475"/>
                  </a:cubicBezTo>
                  <a:lnTo>
                    <a:pt x="5385" y="6475"/>
                  </a:lnTo>
                  <a:cubicBezTo>
                    <a:pt x="5677" y="6575"/>
                    <a:pt x="5986" y="6625"/>
                    <a:pt x="6296" y="6625"/>
                  </a:cubicBezTo>
                  <a:cubicBezTo>
                    <a:pt x="6935" y="6625"/>
                    <a:pt x="7575" y="6414"/>
                    <a:pt x="8063" y="6001"/>
                  </a:cubicBezTo>
                  <a:cubicBezTo>
                    <a:pt x="8817" y="5415"/>
                    <a:pt x="9207" y="4411"/>
                    <a:pt x="9068" y="3462"/>
                  </a:cubicBezTo>
                  <a:cubicBezTo>
                    <a:pt x="8984" y="2848"/>
                    <a:pt x="8677" y="2262"/>
                    <a:pt x="8342" y="1732"/>
                  </a:cubicBezTo>
                  <a:cubicBezTo>
                    <a:pt x="7980" y="1146"/>
                    <a:pt x="7505" y="561"/>
                    <a:pt x="6975" y="30"/>
                  </a:cubicBezTo>
                  <a:cubicBezTo>
                    <a:pt x="6911" y="9"/>
                    <a:pt x="6847" y="0"/>
                    <a:pt x="67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9"/>
            <p:cNvSpPr/>
            <p:nvPr/>
          </p:nvSpPr>
          <p:spPr>
            <a:xfrm>
              <a:off x="5436150" y="3782500"/>
              <a:ext cx="233675" cy="155750"/>
            </a:xfrm>
            <a:custGeom>
              <a:rect b="b" l="l" r="r" t="t"/>
              <a:pathLst>
                <a:path extrusionOk="0" h="6230" w="9347">
                  <a:moveTo>
                    <a:pt x="6022" y="0"/>
                  </a:moveTo>
                  <a:cubicBezTo>
                    <a:pt x="5677" y="0"/>
                    <a:pt x="5277" y="282"/>
                    <a:pt x="5078" y="622"/>
                  </a:cubicBezTo>
                  <a:cubicBezTo>
                    <a:pt x="4799" y="1096"/>
                    <a:pt x="4659" y="1682"/>
                    <a:pt x="4185" y="1961"/>
                  </a:cubicBezTo>
                  <a:cubicBezTo>
                    <a:pt x="4073" y="2017"/>
                    <a:pt x="3962" y="2045"/>
                    <a:pt x="3850" y="2045"/>
                  </a:cubicBezTo>
                  <a:cubicBezTo>
                    <a:pt x="3125" y="1989"/>
                    <a:pt x="3292" y="510"/>
                    <a:pt x="2595" y="482"/>
                  </a:cubicBezTo>
                  <a:cubicBezTo>
                    <a:pt x="2455" y="482"/>
                    <a:pt x="2316" y="538"/>
                    <a:pt x="2176" y="622"/>
                  </a:cubicBezTo>
                  <a:cubicBezTo>
                    <a:pt x="1702" y="957"/>
                    <a:pt x="1451" y="1487"/>
                    <a:pt x="1172" y="2017"/>
                  </a:cubicBezTo>
                  <a:cubicBezTo>
                    <a:pt x="837" y="2659"/>
                    <a:pt x="502" y="3021"/>
                    <a:pt x="0" y="3300"/>
                  </a:cubicBezTo>
                  <a:cubicBezTo>
                    <a:pt x="307" y="4026"/>
                    <a:pt x="809" y="4667"/>
                    <a:pt x="1479" y="5030"/>
                  </a:cubicBezTo>
                  <a:cubicBezTo>
                    <a:pt x="1847" y="5225"/>
                    <a:pt x="2270" y="5323"/>
                    <a:pt x="2690" y="5323"/>
                  </a:cubicBezTo>
                  <a:cubicBezTo>
                    <a:pt x="3353" y="5323"/>
                    <a:pt x="4009" y="5079"/>
                    <a:pt x="4436" y="4584"/>
                  </a:cubicBezTo>
                  <a:cubicBezTo>
                    <a:pt x="4827" y="5448"/>
                    <a:pt x="5664" y="6090"/>
                    <a:pt x="6612" y="6202"/>
                  </a:cubicBezTo>
                  <a:cubicBezTo>
                    <a:pt x="6740" y="6220"/>
                    <a:pt x="6868" y="6230"/>
                    <a:pt x="6997" y="6230"/>
                  </a:cubicBezTo>
                  <a:cubicBezTo>
                    <a:pt x="7823" y="6230"/>
                    <a:pt x="8644" y="5849"/>
                    <a:pt x="9151" y="5197"/>
                  </a:cubicBezTo>
                  <a:cubicBezTo>
                    <a:pt x="9235" y="5114"/>
                    <a:pt x="9291" y="5002"/>
                    <a:pt x="9346" y="4918"/>
                  </a:cubicBezTo>
                  <a:cubicBezTo>
                    <a:pt x="9039" y="4332"/>
                    <a:pt x="8537" y="3886"/>
                    <a:pt x="7923" y="3802"/>
                  </a:cubicBezTo>
                  <a:cubicBezTo>
                    <a:pt x="7728" y="3775"/>
                    <a:pt x="7533" y="3802"/>
                    <a:pt x="7365" y="3719"/>
                  </a:cubicBezTo>
                  <a:cubicBezTo>
                    <a:pt x="7003" y="3579"/>
                    <a:pt x="6863" y="3161"/>
                    <a:pt x="6780" y="2798"/>
                  </a:cubicBezTo>
                  <a:cubicBezTo>
                    <a:pt x="6668" y="2212"/>
                    <a:pt x="6612" y="1626"/>
                    <a:pt x="6612" y="1040"/>
                  </a:cubicBezTo>
                  <a:cubicBezTo>
                    <a:pt x="6612" y="734"/>
                    <a:pt x="6612" y="371"/>
                    <a:pt x="6389" y="148"/>
                  </a:cubicBezTo>
                  <a:cubicBezTo>
                    <a:pt x="6286" y="45"/>
                    <a:pt x="6158" y="0"/>
                    <a:pt x="60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29"/>
            <p:cNvSpPr/>
            <p:nvPr/>
          </p:nvSpPr>
          <p:spPr>
            <a:xfrm>
              <a:off x="5225500" y="3637625"/>
              <a:ext cx="226700" cy="170450"/>
            </a:xfrm>
            <a:custGeom>
              <a:rect b="b" l="l" r="r" t="t"/>
              <a:pathLst>
                <a:path extrusionOk="0" h="6818" w="9068">
                  <a:moveTo>
                    <a:pt x="56" y="0"/>
                  </a:moveTo>
                  <a:lnTo>
                    <a:pt x="56" y="0"/>
                  </a:lnTo>
                  <a:cubicBezTo>
                    <a:pt x="1" y="391"/>
                    <a:pt x="29" y="809"/>
                    <a:pt x="140" y="1200"/>
                  </a:cubicBezTo>
                  <a:cubicBezTo>
                    <a:pt x="433" y="2184"/>
                    <a:pt x="1360" y="2991"/>
                    <a:pt x="2389" y="2991"/>
                  </a:cubicBezTo>
                  <a:cubicBezTo>
                    <a:pt x="2439" y="2991"/>
                    <a:pt x="2489" y="2989"/>
                    <a:pt x="2539" y="2985"/>
                  </a:cubicBezTo>
                  <a:lnTo>
                    <a:pt x="2539" y="2985"/>
                  </a:lnTo>
                  <a:cubicBezTo>
                    <a:pt x="2177" y="3878"/>
                    <a:pt x="2316" y="4938"/>
                    <a:pt x="2874" y="5692"/>
                  </a:cubicBezTo>
                  <a:cubicBezTo>
                    <a:pt x="3413" y="6384"/>
                    <a:pt x="4282" y="6818"/>
                    <a:pt x="5156" y="6818"/>
                  </a:cubicBezTo>
                  <a:cubicBezTo>
                    <a:pt x="5233" y="6818"/>
                    <a:pt x="5309" y="6814"/>
                    <a:pt x="5385" y="6808"/>
                  </a:cubicBezTo>
                  <a:cubicBezTo>
                    <a:pt x="6027" y="6752"/>
                    <a:pt x="6613" y="6473"/>
                    <a:pt x="7171" y="6138"/>
                  </a:cubicBezTo>
                  <a:cubicBezTo>
                    <a:pt x="7310" y="6054"/>
                    <a:pt x="7478" y="5943"/>
                    <a:pt x="7645" y="5831"/>
                  </a:cubicBezTo>
                  <a:cubicBezTo>
                    <a:pt x="7896" y="5413"/>
                    <a:pt x="8175" y="4966"/>
                    <a:pt x="8454" y="4520"/>
                  </a:cubicBezTo>
                  <a:cubicBezTo>
                    <a:pt x="8733" y="4018"/>
                    <a:pt x="9068" y="3404"/>
                    <a:pt x="8817" y="2874"/>
                  </a:cubicBezTo>
                  <a:cubicBezTo>
                    <a:pt x="8597" y="2397"/>
                    <a:pt x="8087" y="2245"/>
                    <a:pt x="7549" y="2245"/>
                  </a:cubicBezTo>
                  <a:cubicBezTo>
                    <a:pt x="7269" y="2245"/>
                    <a:pt x="6982" y="2286"/>
                    <a:pt x="6724" y="2344"/>
                  </a:cubicBezTo>
                  <a:cubicBezTo>
                    <a:pt x="6382" y="2420"/>
                    <a:pt x="5993" y="2496"/>
                    <a:pt x="5629" y="2496"/>
                  </a:cubicBezTo>
                  <a:cubicBezTo>
                    <a:pt x="5192" y="2496"/>
                    <a:pt x="4792" y="2387"/>
                    <a:pt x="4548" y="2037"/>
                  </a:cubicBezTo>
                  <a:cubicBezTo>
                    <a:pt x="4158" y="1535"/>
                    <a:pt x="4297" y="530"/>
                    <a:pt x="3600" y="251"/>
                  </a:cubicBezTo>
                  <a:cubicBezTo>
                    <a:pt x="3493" y="208"/>
                    <a:pt x="3381" y="190"/>
                    <a:pt x="3265" y="190"/>
                  </a:cubicBezTo>
                  <a:cubicBezTo>
                    <a:pt x="2779" y="190"/>
                    <a:pt x="2219" y="495"/>
                    <a:pt x="1701" y="495"/>
                  </a:cubicBezTo>
                  <a:cubicBezTo>
                    <a:pt x="1626" y="495"/>
                    <a:pt x="1552" y="489"/>
                    <a:pt x="1479" y="474"/>
                  </a:cubicBezTo>
                  <a:cubicBezTo>
                    <a:pt x="1061" y="391"/>
                    <a:pt x="559" y="168"/>
                    <a:pt x="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29"/>
            <p:cNvSpPr/>
            <p:nvPr/>
          </p:nvSpPr>
          <p:spPr>
            <a:xfrm>
              <a:off x="5195500" y="3314675"/>
              <a:ext cx="120700" cy="190450"/>
            </a:xfrm>
            <a:custGeom>
              <a:rect b="b" l="l" r="r" t="t"/>
              <a:pathLst>
                <a:path extrusionOk="0" h="7618" w="4828">
                  <a:moveTo>
                    <a:pt x="4130" y="1"/>
                  </a:moveTo>
                  <a:cubicBezTo>
                    <a:pt x="3851" y="1"/>
                    <a:pt x="3572" y="57"/>
                    <a:pt x="3265" y="112"/>
                  </a:cubicBezTo>
                  <a:cubicBezTo>
                    <a:pt x="2233" y="364"/>
                    <a:pt x="1256" y="1033"/>
                    <a:pt x="810" y="2010"/>
                  </a:cubicBezTo>
                  <a:cubicBezTo>
                    <a:pt x="392" y="2986"/>
                    <a:pt x="615" y="4269"/>
                    <a:pt x="1480" y="4911"/>
                  </a:cubicBezTo>
                  <a:cubicBezTo>
                    <a:pt x="643" y="5357"/>
                    <a:pt x="57" y="6250"/>
                    <a:pt x="1" y="7199"/>
                  </a:cubicBezTo>
                  <a:cubicBezTo>
                    <a:pt x="1" y="7338"/>
                    <a:pt x="1" y="7478"/>
                    <a:pt x="29" y="7617"/>
                  </a:cubicBezTo>
                  <a:cubicBezTo>
                    <a:pt x="85" y="7617"/>
                    <a:pt x="140" y="7617"/>
                    <a:pt x="196" y="7589"/>
                  </a:cubicBezTo>
                  <a:cubicBezTo>
                    <a:pt x="866" y="7450"/>
                    <a:pt x="1535" y="7283"/>
                    <a:pt x="2093" y="6920"/>
                  </a:cubicBezTo>
                  <a:cubicBezTo>
                    <a:pt x="2651" y="6529"/>
                    <a:pt x="3098" y="5943"/>
                    <a:pt x="3126" y="5246"/>
                  </a:cubicBezTo>
                  <a:cubicBezTo>
                    <a:pt x="3126" y="4660"/>
                    <a:pt x="2847" y="4046"/>
                    <a:pt x="3098" y="3516"/>
                  </a:cubicBezTo>
                  <a:cubicBezTo>
                    <a:pt x="3321" y="2986"/>
                    <a:pt x="3991" y="2791"/>
                    <a:pt x="4381" y="2344"/>
                  </a:cubicBezTo>
                  <a:cubicBezTo>
                    <a:pt x="4828" y="1814"/>
                    <a:pt x="4828" y="977"/>
                    <a:pt x="4437" y="391"/>
                  </a:cubicBezTo>
                  <a:cubicBezTo>
                    <a:pt x="4353" y="252"/>
                    <a:pt x="4242" y="112"/>
                    <a:pt x="41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05" name="Shape 7105"/>
        <p:cNvGrpSpPr/>
        <p:nvPr/>
      </p:nvGrpSpPr>
      <p:grpSpPr>
        <a:xfrm>
          <a:off x="0" y="0"/>
          <a:ext cx="0" cy="0"/>
          <a:chOff x="0" y="0"/>
          <a:chExt cx="0" cy="0"/>
        </a:xfrm>
      </p:grpSpPr>
      <p:sp>
        <p:nvSpPr>
          <p:cNvPr id="7106" name="Google Shape;7106;p130"/>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PREMIUM ALTERNATIVE RESOURCES</a:t>
            </a:r>
            <a:endParaRPr/>
          </a:p>
        </p:txBody>
      </p:sp>
      <p:grpSp>
        <p:nvGrpSpPr>
          <p:cNvPr id="7107" name="Google Shape;7107;p130"/>
          <p:cNvGrpSpPr/>
          <p:nvPr/>
        </p:nvGrpSpPr>
        <p:grpSpPr>
          <a:xfrm>
            <a:off x="979882" y="1195794"/>
            <a:ext cx="956179" cy="1912073"/>
            <a:chOff x="3363557" y="1961832"/>
            <a:chExt cx="956179" cy="1912073"/>
          </a:xfrm>
        </p:grpSpPr>
        <p:sp>
          <p:nvSpPr>
            <p:cNvPr id="7108" name="Google Shape;7108;p130"/>
            <p:cNvSpPr/>
            <p:nvPr/>
          </p:nvSpPr>
          <p:spPr>
            <a:xfrm>
              <a:off x="3363557" y="3831160"/>
              <a:ext cx="880835" cy="42745"/>
            </a:xfrm>
            <a:custGeom>
              <a:rect b="b" l="l" r="r" t="t"/>
              <a:pathLst>
                <a:path extrusionOk="0" h="1022" w="21060">
                  <a:moveTo>
                    <a:pt x="3267" y="1"/>
                  </a:moveTo>
                  <a:cubicBezTo>
                    <a:pt x="1257" y="107"/>
                    <a:pt x="0" y="260"/>
                    <a:pt x="0" y="431"/>
                  </a:cubicBezTo>
                  <a:cubicBezTo>
                    <a:pt x="0" y="759"/>
                    <a:pt x="4718" y="1022"/>
                    <a:pt x="10530" y="1022"/>
                  </a:cubicBezTo>
                  <a:cubicBezTo>
                    <a:pt x="16346" y="1022"/>
                    <a:pt x="21059" y="759"/>
                    <a:pt x="21059" y="431"/>
                  </a:cubicBezTo>
                  <a:cubicBezTo>
                    <a:pt x="21059" y="260"/>
                    <a:pt x="19807" y="107"/>
                    <a:pt x="17794" y="1"/>
                  </a:cubicBezTo>
                  <a:lnTo>
                    <a:pt x="17770" y="292"/>
                  </a:lnTo>
                  <a:lnTo>
                    <a:pt x="3289" y="292"/>
                  </a:lnTo>
                  <a:lnTo>
                    <a:pt x="326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30"/>
            <p:cNvSpPr/>
            <p:nvPr/>
          </p:nvSpPr>
          <p:spPr>
            <a:xfrm>
              <a:off x="3718920" y="1983497"/>
              <a:ext cx="258228" cy="1318366"/>
            </a:xfrm>
            <a:custGeom>
              <a:rect b="b" l="l" r="r" t="t"/>
              <a:pathLst>
                <a:path extrusionOk="0" h="31521" w="6174">
                  <a:moveTo>
                    <a:pt x="3295" y="1"/>
                  </a:moveTo>
                  <a:cubicBezTo>
                    <a:pt x="3280" y="263"/>
                    <a:pt x="3262" y="555"/>
                    <a:pt x="3244" y="860"/>
                  </a:cubicBezTo>
                  <a:cubicBezTo>
                    <a:pt x="3239" y="962"/>
                    <a:pt x="3235" y="1067"/>
                    <a:pt x="3230" y="1178"/>
                  </a:cubicBezTo>
                  <a:cubicBezTo>
                    <a:pt x="3197" y="1715"/>
                    <a:pt x="3165" y="2310"/>
                    <a:pt x="3114" y="2948"/>
                  </a:cubicBezTo>
                  <a:cubicBezTo>
                    <a:pt x="3096" y="3174"/>
                    <a:pt x="3073" y="3406"/>
                    <a:pt x="3045" y="3641"/>
                  </a:cubicBezTo>
                  <a:cubicBezTo>
                    <a:pt x="3031" y="3784"/>
                    <a:pt x="3017" y="3933"/>
                    <a:pt x="2998" y="4080"/>
                  </a:cubicBezTo>
                  <a:cubicBezTo>
                    <a:pt x="2981" y="4228"/>
                    <a:pt x="2966" y="4381"/>
                    <a:pt x="2943" y="4533"/>
                  </a:cubicBezTo>
                  <a:cubicBezTo>
                    <a:pt x="2902" y="4829"/>
                    <a:pt x="2860" y="5134"/>
                    <a:pt x="2809" y="5443"/>
                  </a:cubicBezTo>
                  <a:cubicBezTo>
                    <a:pt x="2781" y="5592"/>
                    <a:pt x="2759" y="5744"/>
                    <a:pt x="2731" y="5891"/>
                  </a:cubicBezTo>
                  <a:cubicBezTo>
                    <a:pt x="2694" y="6072"/>
                    <a:pt x="2661" y="6257"/>
                    <a:pt x="2625" y="6441"/>
                  </a:cubicBezTo>
                  <a:cubicBezTo>
                    <a:pt x="2615" y="6488"/>
                    <a:pt x="2601" y="6539"/>
                    <a:pt x="2593" y="6580"/>
                  </a:cubicBezTo>
                  <a:cubicBezTo>
                    <a:pt x="2565" y="6723"/>
                    <a:pt x="2532" y="6861"/>
                    <a:pt x="2495" y="7000"/>
                  </a:cubicBezTo>
                  <a:cubicBezTo>
                    <a:pt x="2491" y="7023"/>
                    <a:pt x="2486" y="7051"/>
                    <a:pt x="2476" y="7079"/>
                  </a:cubicBezTo>
                  <a:cubicBezTo>
                    <a:pt x="2448" y="7190"/>
                    <a:pt x="2421" y="7300"/>
                    <a:pt x="2393" y="7416"/>
                  </a:cubicBezTo>
                  <a:cubicBezTo>
                    <a:pt x="2338" y="7633"/>
                    <a:pt x="2278" y="7850"/>
                    <a:pt x="2213" y="8068"/>
                  </a:cubicBezTo>
                  <a:cubicBezTo>
                    <a:pt x="2181" y="8174"/>
                    <a:pt x="2149" y="8275"/>
                    <a:pt x="2116" y="8377"/>
                  </a:cubicBezTo>
                  <a:cubicBezTo>
                    <a:pt x="2098" y="8437"/>
                    <a:pt x="2079" y="8497"/>
                    <a:pt x="2060" y="8558"/>
                  </a:cubicBezTo>
                  <a:cubicBezTo>
                    <a:pt x="1996" y="8774"/>
                    <a:pt x="1927" y="8991"/>
                    <a:pt x="1857" y="9204"/>
                  </a:cubicBezTo>
                  <a:cubicBezTo>
                    <a:pt x="1738" y="9569"/>
                    <a:pt x="1612" y="9934"/>
                    <a:pt x="1488" y="10294"/>
                  </a:cubicBezTo>
                  <a:cubicBezTo>
                    <a:pt x="1428" y="10480"/>
                    <a:pt x="1367" y="10659"/>
                    <a:pt x="1303" y="10844"/>
                  </a:cubicBezTo>
                  <a:cubicBezTo>
                    <a:pt x="1299" y="10859"/>
                    <a:pt x="1290" y="10877"/>
                    <a:pt x="1284" y="10895"/>
                  </a:cubicBezTo>
                  <a:cubicBezTo>
                    <a:pt x="1211" y="11117"/>
                    <a:pt x="1137" y="11343"/>
                    <a:pt x="1062" y="11565"/>
                  </a:cubicBezTo>
                  <a:cubicBezTo>
                    <a:pt x="994" y="11787"/>
                    <a:pt x="924" y="12000"/>
                    <a:pt x="859" y="12217"/>
                  </a:cubicBezTo>
                  <a:cubicBezTo>
                    <a:pt x="818" y="12341"/>
                    <a:pt x="776" y="12476"/>
                    <a:pt x="740" y="12605"/>
                  </a:cubicBezTo>
                  <a:cubicBezTo>
                    <a:pt x="684" y="12794"/>
                    <a:pt x="629" y="12988"/>
                    <a:pt x="582" y="13177"/>
                  </a:cubicBezTo>
                  <a:cubicBezTo>
                    <a:pt x="559" y="13256"/>
                    <a:pt x="536" y="13335"/>
                    <a:pt x="518" y="13414"/>
                  </a:cubicBezTo>
                  <a:cubicBezTo>
                    <a:pt x="499" y="13492"/>
                    <a:pt x="480" y="13570"/>
                    <a:pt x="462" y="13649"/>
                  </a:cubicBezTo>
                  <a:cubicBezTo>
                    <a:pt x="407" y="13866"/>
                    <a:pt x="360" y="14083"/>
                    <a:pt x="314" y="14301"/>
                  </a:cubicBezTo>
                  <a:cubicBezTo>
                    <a:pt x="305" y="14352"/>
                    <a:pt x="292" y="14407"/>
                    <a:pt x="282" y="14463"/>
                  </a:cubicBezTo>
                  <a:cubicBezTo>
                    <a:pt x="268" y="14527"/>
                    <a:pt x="254" y="14596"/>
                    <a:pt x="245" y="14666"/>
                  </a:cubicBezTo>
                  <a:cubicBezTo>
                    <a:pt x="236" y="14707"/>
                    <a:pt x="231" y="14753"/>
                    <a:pt x="222" y="14800"/>
                  </a:cubicBezTo>
                  <a:cubicBezTo>
                    <a:pt x="194" y="14966"/>
                    <a:pt x="171" y="15137"/>
                    <a:pt x="148" y="15303"/>
                  </a:cubicBezTo>
                  <a:cubicBezTo>
                    <a:pt x="130" y="15437"/>
                    <a:pt x="115" y="15576"/>
                    <a:pt x="102" y="15715"/>
                  </a:cubicBezTo>
                  <a:cubicBezTo>
                    <a:pt x="83" y="15853"/>
                    <a:pt x="74" y="15987"/>
                    <a:pt x="64" y="16120"/>
                  </a:cubicBezTo>
                  <a:cubicBezTo>
                    <a:pt x="51" y="16222"/>
                    <a:pt x="47" y="16325"/>
                    <a:pt x="42" y="16425"/>
                  </a:cubicBezTo>
                  <a:cubicBezTo>
                    <a:pt x="32" y="16551"/>
                    <a:pt x="23" y="16670"/>
                    <a:pt x="19" y="16791"/>
                  </a:cubicBezTo>
                  <a:cubicBezTo>
                    <a:pt x="14" y="16971"/>
                    <a:pt x="4" y="17156"/>
                    <a:pt x="4" y="17340"/>
                  </a:cubicBezTo>
                  <a:cubicBezTo>
                    <a:pt x="0" y="17382"/>
                    <a:pt x="0" y="17423"/>
                    <a:pt x="0" y="17466"/>
                  </a:cubicBezTo>
                  <a:lnTo>
                    <a:pt x="0" y="17696"/>
                  </a:lnTo>
                  <a:cubicBezTo>
                    <a:pt x="0" y="17900"/>
                    <a:pt x="0" y="18108"/>
                    <a:pt x="9" y="18306"/>
                  </a:cubicBezTo>
                  <a:cubicBezTo>
                    <a:pt x="14" y="18496"/>
                    <a:pt x="23" y="18690"/>
                    <a:pt x="32" y="18875"/>
                  </a:cubicBezTo>
                  <a:cubicBezTo>
                    <a:pt x="37" y="18954"/>
                    <a:pt x="37" y="19027"/>
                    <a:pt x="47" y="19101"/>
                  </a:cubicBezTo>
                  <a:cubicBezTo>
                    <a:pt x="51" y="19221"/>
                    <a:pt x="60" y="19336"/>
                    <a:pt x="70" y="19457"/>
                  </a:cubicBezTo>
                  <a:cubicBezTo>
                    <a:pt x="79" y="19577"/>
                    <a:pt x="88" y="19697"/>
                    <a:pt x="102" y="19817"/>
                  </a:cubicBezTo>
                  <a:cubicBezTo>
                    <a:pt x="111" y="19933"/>
                    <a:pt x="125" y="20053"/>
                    <a:pt x="134" y="20173"/>
                  </a:cubicBezTo>
                  <a:cubicBezTo>
                    <a:pt x="157" y="20385"/>
                    <a:pt x="181" y="20594"/>
                    <a:pt x="209" y="20801"/>
                  </a:cubicBezTo>
                  <a:cubicBezTo>
                    <a:pt x="231" y="20986"/>
                    <a:pt x="254" y="21166"/>
                    <a:pt x="282" y="21347"/>
                  </a:cubicBezTo>
                  <a:cubicBezTo>
                    <a:pt x="301" y="21471"/>
                    <a:pt x="319" y="21601"/>
                    <a:pt x="342" y="21735"/>
                  </a:cubicBezTo>
                  <a:cubicBezTo>
                    <a:pt x="365" y="21882"/>
                    <a:pt x="388" y="22035"/>
                    <a:pt x="416" y="22187"/>
                  </a:cubicBezTo>
                  <a:cubicBezTo>
                    <a:pt x="430" y="22261"/>
                    <a:pt x="439" y="22330"/>
                    <a:pt x="452" y="22405"/>
                  </a:cubicBezTo>
                  <a:cubicBezTo>
                    <a:pt x="462" y="22432"/>
                    <a:pt x="467" y="22464"/>
                    <a:pt x="471" y="22497"/>
                  </a:cubicBezTo>
                  <a:cubicBezTo>
                    <a:pt x="476" y="22520"/>
                    <a:pt x="476" y="22543"/>
                    <a:pt x="480" y="22562"/>
                  </a:cubicBezTo>
                  <a:cubicBezTo>
                    <a:pt x="610" y="23268"/>
                    <a:pt x="753" y="23966"/>
                    <a:pt x="910" y="24659"/>
                  </a:cubicBezTo>
                  <a:cubicBezTo>
                    <a:pt x="961" y="24886"/>
                    <a:pt x="1017" y="25112"/>
                    <a:pt x="1068" y="25339"/>
                  </a:cubicBezTo>
                  <a:cubicBezTo>
                    <a:pt x="1086" y="25407"/>
                    <a:pt x="1100" y="25477"/>
                    <a:pt x="1118" y="25542"/>
                  </a:cubicBezTo>
                  <a:cubicBezTo>
                    <a:pt x="1224" y="26000"/>
                    <a:pt x="1335" y="26452"/>
                    <a:pt x="1450" y="26904"/>
                  </a:cubicBezTo>
                  <a:cubicBezTo>
                    <a:pt x="1497" y="27094"/>
                    <a:pt x="1544" y="27279"/>
                    <a:pt x="1595" y="27464"/>
                  </a:cubicBezTo>
                  <a:cubicBezTo>
                    <a:pt x="1603" y="27505"/>
                    <a:pt x="1617" y="27548"/>
                    <a:pt x="1627" y="27584"/>
                  </a:cubicBezTo>
                  <a:cubicBezTo>
                    <a:pt x="1761" y="28124"/>
                    <a:pt x="1890" y="28661"/>
                    <a:pt x="2038" y="29201"/>
                  </a:cubicBezTo>
                  <a:cubicBezTo>
                    <a:pt x="2094" y="29414"/>
                    <a:pt x="2153" y="29631"/>
                    <a:pt x="2218" y="29843"/>
                  </a:cubicBezTo>
                  <a:cubicBezTo>
                    <a:pt x="2389" y="30416"/>
                    <a:pt x="2583" y="30975"/>
                    <a:pt x="2828" y="31521"/>
                  </a:cubicBezTo>
                  <a:cubicBezTo>
                    <a:pt x="2947" y="30920"/>
                    <a:pt x="3068" y="30324"/>
                    <a:pt x="3184" y="29723"/>
                  </a:cubicBezTo>
                  <a:cubicBezTo>
                    <a:pt x="3230" y="29492"/>
                    <a:pt x="3276" y="29266"/>
                    <a:pt x="3318" y="29039"/>
                  </a:cubicBezTo>
                  <a:cubicBezTo>
                    <a:pt x="3414" y="28559"/>
                    <a:pt x="3507" y="28074"/>
                    <a:pt x="3604" y="27589"/>
                  </a:cubicBezTo>
                  <a:cubicBezTo>
                    <a:pt x="3613" y="27556"/>
                    <a:pt x="3618" y="27524"/>
                    <a:pt x="3623" y="27492"/>
                  </a:cubicBezTo>
                  <a:cubicBezTo>
                    <a:pt x="3664" y="27284"/>
                    <a:pt x="3706" y="27085"/>
                    <a:pt x="3747" y="26877"/>
                  </a:cubicBezTo>
                  <a:cubicBezTo>
                    <a:pt x="3872" y="26262"/>
                    <a:pt x="4006" y="25652"/>
                    <a:pt x="4139" y="25038"/>
                  </a:cubicBezTo>
                  <a:cubicBezTo>
                    <a:pt x="4186" y="24816"/>
                    <a:pt x="4237" y="24590"/>
                    <a:pt x="4288" y="24368"/>
                  </a:cubicBezTo>
                  <a:cubicBezTo>
                    <a:pt x="4417" y="23799"/>
                    <a:pt x="4542" y="23236"/>
                    <a:pt x="4672" y="22668"/>
                  </a:cubicBezTo>
                  <a:cubicBezTo>
                    <a:pt x="4672" y="22668"/>
                    <a:pt x="4676" y="22663"/>
                    <a:pt x="4676" y="22658"/>
                  </a:cubicBezTo>
                  <a:cubicBezTo>
                    <a:pt x="4708" y="22515"/>
                    <a:pt x="4740" y="22363"/>
                    <a:pt x="4773" y="22215"/>
                  </a:cubicBezTo>
                  <a:cubicBezTo>
                    <a:pt x="4828" y="21970"/>
                    <a:pt x="4884" y="21720"/>
                    <a:pt x="4939" y="21471"/>
                  </a:cubicBezTo>
                  <a:cubicBezTo>
                    <a:pt x="4986" y="21255"/>
                    <a:pt x="5037" y="21033"/>
                    <a:pt x="5082" y="20815"/>
                  </a:cubicBezTo>
                  <a:cubicBezTo>
                    <a:pt x="5137" y="20570"/>
                    <a:pt x="5188" y="20321"/>
                    <a:pt x="5239" y="20067"/>
                  </a:cubicBezTo>
                  <a:cubicBezTo>
                    <a:pt x="5286" y="19850"/>
                    <a:pt x="5332" y="19632"/>
                    <a:pt x="5374" y="19411"/>
                  </a:cubicBezTo>
                  <a:cubicBezTo>
                    <a:pt x="5498" y="18768"/>
                    <a:pt x="5614" y="18122"/>
                    <a:pt x="5715" y="17470"/>
                  </a:cubicBezTo>
                  <a:cubicBezTo>
                    <a:pt x="5720" y="17451"/>
                    <a:pt x="5720" y="17438"/>
                    <a:pt x="5720" y="17419"/>
                  </a:cubicBezTo>
                  <a:cubicBezTo>
                    <a:pt x="5747" y="17248"/>
                    <a:pt x="5775" y="17077"/>
                    <a:pt x="5798" y="16907"/>
                  </a:cubicBezTo>
                  <a:cubicBezTo>
                    <a:pt x="5808" y="16865"/>
                    <a:pt x="5813" y="16824"/>
                    <a:pt x="5817" y="16781"/>
                  </a:cubicBezTo>
                  <a:cubicBezTo>
                    <a:pt x="5836" y="16666"/>
                    <a:pt x="5849" y="16555"/>
                    <a:pt x="5864" y="16440"/>
                  </a:cubicBezTo>
                  <a:cubicBezTo>
                    <a:pt x="5882" y="16320"/>
                    <a:pt x="5896" y="16199"/>
                    <a:pt x="5909" y="16079"/>
                  </a:cubicBezTo>
                  <a:cubicBezTo>
                    <a:pt x="5928" y="15932"/>
                    <a:pt x="5947" y="15775"/>
                    <a:pt x="5965" y="15627"/>
                  </a:cubicBezTo>
                  <a:cubicBezTo>
                    <a:pt x="5979" y="15511"/>
                    <a:pt x="5988" y="15391"/>
                    <a:pt x="5997" y="15276"/>
                  </a:cubicBezTo>
                  <a:cubicBezTo>
                    <a:pt x="6007" y="15243"/>
                    <a:pt x="6011" y="15206"/>
                    <a:pt x="6011" y="15173"/>
                  </a:cubicBezTo>
                  <a:cubicBezTo>
                    <a:pt x="6016" y="15169"/>
                    <a:pt x="6016" y="15165"/>
                    <a:pt x="6011" y="15160"/>
                  </a:cubicBezTo>
                  <a:lnTo>
                    <a:pt x="6011" y="15156"/>
                  </a:lnTo>
                  <a:cubicBezTo>
                    <a:pt x="6030" y="14975"/>
                    <a:pt x="6048" y="14795"/>
                    <a:pt x="6062" y="14615"/>
                  </a:cubicBezTo>
                  <a:cubicBezTo>
                    <a:pt x="6080" y="14393"/>
                    <a:pt x="6099" y="14171"/>
                    <a:pt x="6113" y="13945"/>
                  </a:cubicBezTo>
                  <a:cubicBezTo>
                    <a:pt x="6122" y="13797"/>
                    <a:pt x="6127" y="13649"/>
                    <a:pt x="6135" y="13501"/>
                  </a:cubicBezTo>
                  <a:cubicBezTo>
                    <a:pt x="6145" y="13261"/>
                    <a:pt x="6159" y="13021"/>
                    <a:pt x="6163" y="12781"/>
                  </a:cubicBezTo>
                  <a:lnTo>
                    <a:pt x="6163" y="12605"/>
                  </a:lnTo>
                  <a:cubicBezTo>
                    <a:pt x="6173" y="12282"/>
                    <a:pt x="6173" y="11958"/>
                    <a:pt x="6163" y="11635"/>
                  </a:cubicBezTo>
                  <a:cubicBezTo>
                    <a:pt x="6159" y="11408"/>
                    <a:pt x="6154" y="11177"/>
                    <a:pt x="6141" y="10951"/>
                  </a:cubicBezTo>
                  <a:cubicBezTo>
                    <a:pt x="6141" y="10942"/>
                    <a:pt x="6141" y="10936"/>
                    <a:pt x="6135" y="10928"/>
                  </a:cubicBezTo>
                  <a:cubicBezTo>
                    <a:pt x="6131" y="10761"/>
                    <a:pt x="6122" y="10604"/>
                    <a:pt x="6108" y="10437"/>
                  </a:cubicBezTo>
                  <a:cubicBezTo>
                    <a:pt x="6094" y="10271"/>
                    <a:pt x="6080" y="10100"/>
                    <a:pt x="6067" y="9930"/>
                  </a:cubicBezTo>
                  <a:cubicBezTo>
                    <a:pt x="6058" y="9800"/>
                    <a:pt x="6039" y="9676"/>
                    <a:pt x="6025" y="9550"/>
                  </a:cubicBezTo>
                  <a:cubicBezTo>
                    <a:pt x="6007" y="9339"/>
                    <a:pt x="5975" y="9130"/>
                    <a:pt x="5947" y="8923"/>
                  </a:cubicBezTo>
                  <a:cubicBezTo>
                    <a:pt x="5914" y="8697"/>
                    <a:pt x="5877" y="8475"/>
                    <a:pt x="5836" y="8253"/>
                  </a:cubicBezTo>
                  <a:cubicBezTo>
                    <a:pt x="5798" y="8049"/>
                    <a:pt x="5757" y="7850"/>
                    <a:pt x="5715" y="7647"/>
                  </a:cubicBezTo>
                  <a:cubicBezTo>
                    <a:pt x="5692" y="7554"/>
                    <a:pt x="5670" y="7458"/>
                    <a:pt x="5646" y="7360"/>
                  </a:cubicBezTo>
                  <a:cubicBezTo>
                    <a:pt x="5619" y="7241"/>
                    <a:pt x="5591" y="7121"/>
                    <a:pt x="5559" y="7005"/>
                  </a:cubicBezTo>
                  <a:cubicBezTo>
                    <a:pt x="5493" y="6769"/>
                    <a:pt x="5429" y="6534"/>
                    <a:pt x="5359" y="6298"/>
                  </a:cubicBezTo>
                  <a:cubicBezTo>
                    <a:pt x="5355" y="6289"/>
                    <a:pt x="5355" y="6275"/>
                    <a:pt x="5346" y="6266"/>
                  </a:cubicBezTo>
                  <a:cubicBezTo>
                    <a:pt x="5286" y="6057"/>
                    <a:pt x="5221" y="5854"/>
                    <a:pt x="5156" y="5652"/>
                  </a:cubicBezTo>
                  <a:cubicBezTo>
                    <a:pt x="4717" y="4265"/>
                    <a:pt x="4256" y="2888"/>
                    <a:pt x="3798" y="1516"/>
                  </a:cubicBezTo>
                  <a:cubicBezTo>
                    <a:pt x="3632" y="1008"/>
                    <a:pt x="3465" y="504"/>
                    <a:pt x="3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30"/>
            <p:cNvSpPr/>
            <p:nvPr/>
          </p:nvSpPr>
          <p:spPr>
            <a:xfrm>
              <a:off x="3756981" y="3002689"/>
              <a:ext cx="141327" cy="40738"/>
            </a:xfrm>
            <a:custGeom>
              <a:rect b="b" l="l" r="r" t="t"/>
              <a:pathLst>
                <a:path extrusionOk="0" h="974" w="3379">
                  <a:moveTo>
                    <a:pt x="3378" y="0"/>
                  </a:moveTo>
                  <a:cubicBezTo>
                    <a:pt x="2939" y="9"/>
                    <a:pt x="2500" y="41"/>
                    <a:pt x="2061" y="102"/>
                  </a:cubicBezTo>
                  <a:cubicBezTo>
                    <a:pt x="1498" y="179"/>
                    <a:pt x="943" y="309"/>
                    <a:pt x="374" y="309"/>
                  </a:cubicBezTo>
                  <a:cubicBezTo>
                    <a:pt x="322" y="309"/>
                    <a:pt x="270" y="308"/>
                    <a:pt x="218" y="305"/>
                  </a:cubicBezTo>
                  <a:cubicBezTo>
                    <a:pt x="148" y="305"/>
                    <a:pt x="75" y="301"/>
                    <a:pt x="0" y="291"/>
                  </a:cubicBezTo>
                  <a:lnTo>
                    <a:pt x="0" y="291"/>
                  </a:lnTo>
                  <a:cubicBezTo>
                    <a:pt x="51" y="518"/>
                    <a:pt x="107" y="744"/>
                    <a:pt x="158" y="971"/>
                  </a:cubicBezTo>
                  <a:cubicBezTo>
                    <a:pt x="213" y="973"/>
                    <a:pt x="268" y="974"/>
                    <a:pt x="323" y="974"/>
                  </a:cubicBezTo>
                  <a:cubicBezTo>
                    <a:pt x="846" y="974"/>
                    <a:pt x="1353" y="880"/>
                    <a:pt x="1871" y="804"/>
                  </a:cubicBezTo>
                  <a:cubicBezTo>
                    <a:pt x="2325" y="734"/>
                    <a:pt x="2777" y="693"/>
                    <a:pt x="3229" y="670"/>
                  </a:cubicBezTo>
                  <a:cubicBezTo>
                    <a:pt x="3276" y="448"/>
                    <a:pt x="3327" y="222"/>
                    <a:pt x="3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30"/>
            <p:cNvSpPr/>
            <p:nvPr/>
          </p:nvSpPr>
          <p:spPr>
            <a:xfrm>
              <a:off x="3813260" y="3145899"/>
              <a:ext cx="53536" cy="33669"/>
            </a:xfrm>
            <a:custGeom>
              <a:rect b="b" l="l" r="r" t="t"/>
              <a:pathLst>
                <a:path extrusionOk="0" h="805" w="1280">
                  <a:moveTo>
                    <a:pt x="1280" y="1"/>
                  </a:moveTo>
                  <a:lnTo>
                    <a:pt x="1280" y="1"/>
                  </a:lnTo>
                  <a:cubicBezTo>
                    <a:pt x="1048" y="20"/>
                    <a:pt x="813" y="43"/>
                    <a:pt x="582" y="71"/>
                  </a:cubicBezTo>
                  <a:cubicBezTo>
                    <a:pt x="388" y="99"/>
                    <a:pt x="194" y="131"/>
                    <a:pt x="0" y="163"/>
                  </a:cubicBezTo>
                  <a:cubicBezTo>
                    <a:pt x="56" y="376"/>
                    <a:pt x="115" y="593"/>
                    <a:pt x="180" y="805"/>
                  </a:cubicBezTo>
                  <a:cubicBezTo>
                    <a:pt x="250" y="796"/>
                    <a:pt x="323" y="783"/>
                    <a:pt x="393" y="773"/>
                  </a:cubicBezTo>
                  <a:cubicBezTo>
                    <a:pt x="642" y="736"/>
                    <a:pt x="896" y="708"/>
                    <a:pt x="1146" y="685"/>
                  </a:cubicBezTo>
                  <a:cubicBezTo>
                    <a:pt x="1192" y="454"/>
                    <a:pt x="1238" y="228"/>
                    <a:pt x="1280" y="1"/>
                  </a:cubicBez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30"/>
            <p:cNvSpPr/>
            <p:nvPr/>
          </p:nvSpPr>
          <p:spPr>
            <a:xfrm>
              <a:off x="3720844" y="2782397"/>
              <a:ext cx="222844" cy="40905"/>
            </a:xfrm>
            <a:custGeom>
              <a:rect b="b" l="l" r="r" t="t"/>
              <a:pathLst>
                <a:path extrusionOk="0" h="978" w="5328">
                  <a:moveTo>
                    <a:pt x="1" y="0"/>
                  </a:moveTo>
                  <a:lnTo>
                    <a:pt x="56" y="716"/>
                  </a:lnTo>
                  <a:cubicBezTo>
                    <a:pt x="208" y="762"/>
                    <a:pt x="370" y="804"/>
                    <a:pt x="527" y="841"/>
                  </a:cubicBezTo>
                  <a:cubicBezTo>
                    <a:pt x="652" y="873"/>
                    <a:pt x="781" y="901"/>
                    <a:pt x="915" y="919"/>
                  </a:cubicBezTo>
                  <a:cubicBezTo>
                    <a:pt x="1161" y="962"/>
                    <a:pt x="1404" y="977"/>
                    <a:pt x="1646" y="977"/>
                  </a:cubicBezTo>
                  <a:cubicBezTo>
                    <a:pt x="2033" y="977"/>
                    <a:pt x="2419" y="938"/>
                    <a:pt x="2814" y="911"/>
                  </a:cubicBezTo>
                  <a:cubicBezTo>
                    <a:pt x="3111" y="890"/>
                    <a:pt x="3409" y="880"/>
                    <a:pt x="3706" y="880"/>
                  </a:cubicBezTo>
                  <a:cubicBezTo>
                    <a:pt x="4161" y="880"/>
                    <a:pt x="4614" y="904"/>
                    <a:pt x="5064" y="952"/>
                  </a:cubicBezTo>
                  <a:cubicBezTo>
                    <a:pt x="5110" y="956"/>
                    <a:pt x="5152" y="962"/>
                    <a:pt x="5193" y="966"/>
                  </a:cubicBezTo>
                  <a:cubicBezTo>
                    <a:pt x="5240" y="749"/>
                    <a:pt x="5286" y="531"/>
                    <a:pt x="5328" y="310"/>
                  </a:cubicBezTo>
                  <a:cubicBezTo>
                    <a:pt x="5268" y="301"/>
                    <a:pt x="5202" y="296"/>
                    <a:pt x="5147" y="286"/>
                  </a:cubicBezTo>
                  <a:cubicBezTo>
                    <a:pt x="4683" y="237"/>
                    <a:pt x="4216" y="213"/>
                    <a:pt x="3748" y="213"/>
                  </a:cubicBezTo>
                  <a:cubicBezTo>
                    <a:pt x="3517" y="213"/>
                    <a:pt x="3285" y="219"/>
                    <a:pt x="3054" y="231"/>
                  </a:cubicBezTo>
                  <a:cubicBezTo>
                    <a:pt x="2595" y="255"/>
                    <a:pt x="2136" y="317"/>
                    <a:pt x="1677" y="317"/>
                  </a:cubicBezTo>
                  <a:cubicBezTo>
                    <a:pt x="1519" y="317"/>
                    <a:pt x="1360" y="310"/>
                    <a:pt x="1202" y="291"/>
                  </a:cubicBezTo>
                  <a:cubicBezTo>
                    <a:pt x="989" y="268"/>
                    <a:pt x="777" y="222"/>
                    <a:pt x="573" y="166"/>
                  </a:cubicBezTo>
                  <a:cubicBezTo>
                    <a:pt x="379" y="120"/>
                    <a:pt x="190" y="6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30"/>
            <p:cNvSpPr/>
            <p:nvPr/>
          </p:nvSpPr>
          <p:spPr>
            <a:xfrm>
              <a:off x="3732011" y="2554325"/>
              <a:ext cx="242627" cy="40445"/>
            </a:xfrm>
            <a:custGeom>
              <a:rect b="b" l="l" r="r" t="t"/>
              <a:pathLst>
                <a:path extrusionOk="0" h="967" w="5801">
                  <a:moveTo>
                    <a:pt x="149" y="1"/>
                  </a:moveTo>
                  <a:cubicBezTo>
                    <a:pt x="94" y="218"/>
                    <a:pt x="47" y="435"/>
                    <a:pt x="1" y="653"/>
                  </a:cubicBezTo>
                  <a:cubicBezTo>
                    <a:pt x="223" y="713"/>
                    <a:pt x="444" y="764"/>
                    <a:pt x="672" y="805"/>
                  </a:cubicBezTo>
                  <a:cubicBezTo>
                    <a:pt x="755" y="819"/>
                    <a:pt x="833" y="828"/>
                    <a:pt x="916" y="832"/>
                  </a:cubicBezTo>
                  <a:cubicBezTo>
                    <a:pt x="1085" y="851"/>
                    <a:pt x="1254" y="858"/>
                    <a:pt x="1422" y="858"/>
                  </a:cubicBezTo>
                  <a:cubicBezTo>
                    <a:pt x="1803" y="858"/>
                    <a:pt x="2182" y="821"/>
                    <a:pt x="2570" y="796"/>
                  </a:cubicBezTo>
                  <a:cubicBezTo>
                    <a:pt x="2875" y="773"/>
                    <a:pt x="3180" y="762"/>
                    <a:pt x="3484" y="762"/>
                  </a:cubicBezTo>
                  <a:cubicBezTo>
                    <a:pt x="4045" y="762"/>
                    <a:pt x="4604" y="800"/>
                    <a:pt x="5157" y="875"/>
                  </a:cubicBezTo>
                  <a:cubicBezTo>
                    <a:pt x="5357" y="902"/>
                    <a:pt x="5551" y="930"/>
                    <a:pt x="5749" y="967"/>
                  </a:cubicBezTo>
                  <a:cubicBezTo>
                    <a:pt x="5767" y="745"/>
                    <a:pt x="5786" y="523"/>
                    <a:pt x="5800" y="297"/>
                  </a:cubicBezTo>
                  <a:cubicBezTo>
                    <a:pt x="5583" y="260"/>
                    <a:pt x="5366" y="227"/>
                    <a:pt x="5148" y="199"/>
                  </a:cubicBezTo>
                  <a:cubicBezTo>
                    <a:pt x="4601" y="128"/>
                    <a:pt x="4055" y="93"/>
                    <a:pt x="3506" y="93"/>
                  </a:cubicBezTo>
                  <a:cubicBezTo>
                    <a:pt x="3276" y="93"/>
                    <a:pt x="3046" y="100"/>
                    <a:pt x="2815" y="112"/>
                  </a:cubicBezTo>
                  <a:cubicBezTo>
                    <a:pt x="2355" y="133"/>
                    <a:pt x="1897" y="198"/>
                    <a:pt x="1437" y="198"/>
                  </a:cubicBezTo>
                  <a:cubicBezTo>
                    <a:pt x="1312" y="198"/>
                    <a:pt x="1186" y="193"/>
                    <a:pt x="1060" y="182"/>
                  </a:cubicBezTo>
                  <a:cubicBezTo>
                    <a:pt x="1022" y="182"/>
                    <a:pt x="990" y="177"/>
                    <a:pt x="958" y="172"/>
                  </a:cubicBezTo>
                  <a:cubicBezTo>
                    <a:pt x="685" y="139"/>
                    <a:pt x="412" y="80"/>
                    <a:pt x="1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30"/>
            <p:cNvSpPr/>
            <p:nvPr/>
          </p:nvSpPr>
          <p:spPr>
            <a:xfrm>
              <a:off x="3796589" y="2328595"/>
              <a:ext cx="171064" cy="41030"/>
            </a:xfrm>
            <a:custGeom>
              <a:rect b="b" l="l" r="r" t="t"/>
              <a:pathLst>
                <a:path extrusionOk="0" h="981" w="4090">
                  <a:moveTo>
                    <a:pt x="3815" y="0"/>
                  </a:moveTo>
                  <a:cubicBezTo>
                    <a:pt x="3577" y="0"/>
                    <a:pt x="3338" y="10"/>
                    <a:pt x="3105" y="24"/>
                  </a:cubicBezTo>
                  <a:cubicBezTo>
                    <a:pt x="2800" y="43"/>
                    <a:pt x="2491" y="71"/>
                    <a:pt x="2186" y="113"/>
                  </a:cubicBezTo>
                  <a:cubicBezTo>
                    <a:pt x="1802" y="163"/>
                    <a:pt x="1419" y="237"/>
                    <a:pt x="1031" y="284"/>
                  </a:cubicBezTo>
                  <a:cubicBezTo>
                    <a:pt x="851" y="306"/>
                    <a:pt x="669" y="318"/>
                    <a:pt x="486" y="318"/>
                  </a:cubicBezTo>
                  <a:cubicBezTo>
                    <a:pt x="438" y="318"/>
                    <a:pt x="390" y="318"/>
                    <a:pt x="342" y="316"/>
                  </a:cubicBezTo>
                  <a:cubicBezTo>
                    <a:pt x="301" y="316"/>
                    <a:pt x="250" y="311"/>
                    <a:pt x="203" y="307"/>
                  </a:cubicBezTo>
                  <a:cubicBezTo>
                    <a:pt x="139" y="523"/>
                    <a:pt x="70" y="740"/>
                    <a:pt x="0" y="953"/>
                  </a:cubicBezTo>
                  <a:cubicBezTo>
                    <a:pt x="37" y="958"/>
                    <a:pt x="70" y="962"/>
                    <a:pt x="107" y="967"/>
                  </a:cubicBezTo>
                  <a:cubicBezTo>
                    <a:pt x="234" y="976"/>
                    <a:pt x="360" y="981"/>
                    <a:pt x="484" y="981"/>
                  </a:cubicBezTo>
                  <a:cubicBezTo>
                    <a:pt x="609" y="981"/>
                    <a:pt x="733" y="976"/>
                    <a:pt x="855" y="967"/>
                  </a:cubicBezTo>
                  <a:cubicBezTo>
                    <a:pt x="1235" y="935"/>
                    <a:pt x="1613" y="870"/>
                    <a:pt x="2001" y="810"/>
                  </a:cubicBezTo>
                  <a:cubicBezTo>
                    <a:pt x="2403" y="750"/>
                    <a:pt x="2805" y="708"/>
                    <a:pt x="3207" y="689"/>
                  </a:cubicBezTo>
                  <a:cubicBezTo>
                    <a:pt x="3433" y="676"/>
                    <a:pt x="3656" y="670"/>
                    <a:pt x="3881" y="670"/>
                  </a:cubicBezTo>
                  <a:cubicBezTo>
                    <a:pt x="3950" y="670"/>
                    <a:pt x="4020" y="671"/>
                    <a:pt x="4090" y="672"/>
                  </a:cubicBezTo>
                  <a:cubicBezTo>
                    <a:pt x="4057" y="446"/>
                    <a:pt x="4020" y="224"/>
                    <a:pt x="3979" y="2"/>
                  </a:cubicBezTo>
                  <a:cubicBezTo>
                    <a:pt x="3924" y="1"/>
                    <a:pt x="3870" y="0"/>
                    <a:pt x="3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30"/>
            <p:cNvSpPr/>
            <p:nvPr/>
          </p:nvSpPr>
          <p:spPr>
            <a:xfrm>
              <a:off x="3788666" y="3055474"/>
              <a:ext cx="96072" cy="32749"/>
            </a:xfrm>
            <a:custGeom>
              <a:rect b="b" l="l" r="r" t="t"/>
              <a:pathLst>
                <a:path extrusionOk="0" h="783" w="2297">
                  <a:moveTo>
                    <a:pt x="2297" y="1"/>
                  </a:moveTo>
                  <a:lnTo>
                    <a:pt x="2297" y="1"/>
                  </a:lnTo>
                  <a:cubicBezTo>
                    <a:pt x="1945" y="67"/>
                    <a:pt x="1588" y="105"/>
                    <a:pt x="1223" y="105"/>
                  </a:cubicBezTo>
                  <a:cubicBezTo>
                    <a:pt x="1053" y="105"/>
                    <a:pt x="882" y="97"/>
                    <a:pt x="708" y="79"/>
                  </a:cubicBezTo>
                  <a:cubicBezTo>
                    <a:pt x="472" y="56"/>
                    <a:pt x="237" y="38"/>
                    <a:pt x="0" y="28"/>
                  </a:cubicBezTo>
                  <a:lnTo>
                    <a:pt x="0" y="28"/>
                  </a:lnTo>
                  <a:cubicBezTo>
                    <a:pt x="47" y="218"/>
                    <a:pt x="94" y="403"/>
                    <a:pt x="145" y="588"/>
                  </a:cubicBezTo>
                  <a:cubicBezTo>
                    <a:pt x="153" y="629"/>
                    <a:pt x="167" y="672"/>
                    <a:pt x="177" y="708"/>
                  </a:cubicBezTo>
                  <a:cubicBezTo>
                    <a:pt x="399" y="721"/>
                    <a:pt x="629" y="740"/>
                    <a:pt x="860" y="764"/>
                  </a:cubicBezTo>
                  <a:cubicBezTo>
                    <a:pt x="1007" y="776"/>
                    <a:pt x="1155" y="782"/>
                    <a:pt x="1302" y="782"/>
                  </a:cubicBezTo>
                  <a:cubicBezTo>
                    <a:pt x="1588" y="782"/>
                    <a:pt x="1873" y="759"/>
                    <a:pt x="2154" y="713"/>
                  </a:cubicBezTo>
                  <a:cubicBezTo>
                    <a:pt x="2163" y="680"/>
                    <a:pt x="2168" y="648"/>
                    <a:pt x="2173" y="616"/>
                  </a:cubicBezTo>
                  <a:cubicBezTo>
                    <a:pt x="2214" y="408"/>
                    <a:pt x="2256" y="209"/>
                    <a:pt x="2297" y="1"/>
                  </a:cubicBez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30"/>
            <p:cNvSpPr/>
            <p:nvPr/>
          </p:nvSpPr>
          <p:spPr>
            <a:xfrm>
              <a:off x="3733182" y="2881480"/>
              <a:ext cx="192311" cy="41909"/>
            </a:xfrm>
            <a:custGeom>
              <a:rect b="b" l="l" r="r" t="t"/>
              <a:pathLst>
                <a:path extrusionOk="0" h="1002" w="4598">
                  <a:moveTo>
                    <a:pt x="4598" y="1"/>
                  </a:moveTo>
                  <a:lnTo>
                    <a:pt x="4598" y="1"/>
                  </a:lnTo>
                  <a:cubicBezTo>
                    <a:pt x="4580" y="6"/>
                    <a:pt x="4566" y="11"/>
                    <a:pt x="4547" y="15"/>
                  </a:cubicBezTo>
                  <a:cubicBezTo>
                    <a:pt x="3918" y="196"/>
                    <a:pt x="3282" y="323"/>
                    <a:pt x="2622" y="323"/>
                  </a:cubicBezTo>
                  <a:cubicBezTo>
                    <a:pt x="2454" y="323"/>
                    <a:pt x="2285" y="315"/>
                    <a:pt x="2113" y="297"/>
                  </a:cubicBezTo>
                  <a:cubicBezTo>
                    <a:pt x="1711" y="255"/>
                    <a:pt x="1312" y="239"/>
                    <a:pt x="913" y="239"/>
                  </a:cubicBezTo>
                  <a:cubicBezTo>
                    <a:pt x="659" y="239"/>
                    <a:pt x="406" y="245"/>
                    <a:pt x="154" y="256"/>
                  </a:cubicBezTo>
                  <a:lnTo>
                    <a:pt x="154" y="260"/>
                  </a:lnTo>
                  <a:cubicBezTo>
                    <a:pt x="103" y="260"/>
                    <a:pt x="52" y="260"/>
                    <a:pt x="1" y="265"/>
                  </a:cubicBezTo>
                  <a:cubicBezTo>
                    <a:pt x="24" y="412"/>
                    <a:pt x="47" y="565"/>
                    <a:pt x="75" y="717"/>
                  </a:cubicBezTo>
                  <a:cubicBezTo>
                    <a:pt x="89" y="791"/>
                    <a:pt x="98" y="860"/>
                    <a:pt x="111" y="935"/>
                  </a:cubicBezTo>
                  <a:lnTo>
                    <a:pt x="139" y="935"/>
                  </a:lnTo>
                  <a:cubicBezTo>
                    <a:pt x="250" y="930"/>
                    <a:pt x="357" y="921"/>
                    <a:pt x="467" y="916"/>
                  </a:cubicBezTo>
                  <a:cubicBezTo>
                    <a:pt x="614" y="908"/>
                    <a:pt x="759" y="905"/>
                    <a:pt x="903" y="905"/>
                  </a:cubicBezTo>
                  <a:cubicBezTo>
                    <a:pt x="1358" y="905"/>
                    <a:pt x="1805" y="939"/>
                    <a:pt x="2265" y="981"/>
                  </a:cubicBezTo>
                  <a:cubicBezTo>
                    <a:pt x="2411" y="995"/>
                    <a:pt x="2557" y="1001"/>
                    <a:pt x="2702" y="1001"/>
                  </a:cubicBezTo>
                  <a:cubicBezTo>
                    <a:pt x="3286" y="1001"/>
                    <a:pt x="3860" y="898"/>
                    <a:pt x="4418" y="749"/>
                  </a:cubicBezTo>
                  <a:cubicBezTo>
                    <a:pt x="4423" y="749"/>
                    <a:pt x="4427" y="749"/>
                    <a:pt x="4432" y="745"/>
                  </a:cubicBezTo>
                  <a:cubicBezTo>
                    <a:pt x="4487" y="500"/>
                    <a:pt x="4543" y="250"/>
                    <a:pt x="45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30"/>
            <p:cNvSpPr/>
            <p:nvPr/>
          </p:nvSpPr>
          <p:spPr>
            <a:xfrm>
              <a:off x="3719673" y="2657716"/>
              <a:ext cx="242585" cy="57928"/>
            </a:xfrm>
            <a:custGeom>
              <a:rect b="b" l="l" r="r" t="t"/>
              <a:pathLst>
                <a:path extrusionOk="0" h="1385" w="5800">
                  <a:moveTo>
                    <a:pt x="46" y="0"/>
                  </a:moveTo>
                  <a:cubicBezTo>
                    <a:pt x="33" y="102"/>
                    <a:pt x="29" y="205"/>
                    <a:pt x="24" y="305"/>
                  </a:cubicBezTo>
                  <a:cubicBezTo>
                    <a:pt x="14" y="431"/>
                    <a:pt x="5" y="550"/>
                    <a:pt x="1" y="671"/>
                  </a:cubicBezTo>
                  <a:cubicBezTo>
                    <a:pt x="278" y="699"/>
                    <a:pt x="555" y="731"/>
                    <a:pt x="828" y="763"/>
                  </a:cubicBezTo>
                  <a:cubicBezTo>
                    <a:pt x="1155" y="796"/>
                    <a:pt x="1483" y="832"/>
                    <a:pt x="1812" y="870"/>
                  </a:cubicBezTo>
                  <a:cubicBezTo>
                    <a:pt x="2417" y="934"/>
                    <a:pt x="2985" y="1068"/>
                    <a:pt x="3573" y="1220"/>
                  </a:cubicBezTo>
                  <a:cubicBezTo>
                    <a:pt x="4029" y="1338"/>
                    <a:pt x="4489" y="1385"/>
                    <a:pt x="4947" y="1385"/>
                  </a:cubicBezTo>
                  <a:cubicBezTo>
                    <a:pt x="5082" y="1385"/>
                    <a:pt x="5217" y="1381"/>
                    <a:pt x="5351" y="1373"/>
                  </a:cubicBezTo>
                  <a:cubicBezTo>
                    <a:pt x="5467" y="1369"/>
                    <a:pt x="5582" y="1359"/>
                    <a:pt x="5697" y="1350"/>
                  </a:cubicBezTo>
                  <a:cubicBezTo>
                    <a:pt x="5702" y="1331"/>
                    <a:pt x="5702" y="1318"/>
                    <a:pt x="5702" y="1299"/>
                  </a:cubicBezTo>
                  <a:cubicBezTo>
                    <a:pt x="5729" y="1128"/>
                    <a:pt x="5757" y="957"/>
                    <a:pt x="5780" y="787"/>
                  </a:cubicBezTo>
                  <a:cubicBezTo>
                    <a:pt x="5790" y="745"/>
                    <a:pt x="5795" y="704"/>
                    <a:pt x="5799" y="661"/>
                  </a:cubicBezTo>
                  <a:lnTo>
                    <a:pt x="5799" y="661"/>
                  </a:lnTo>
                  <a:cubicBezTo>
                    <a:pt x="5665" y="676"/>
                    <a:pt x="5526" y="689"/>
                    <a:pt x="5392" y="694"/>
                  </a:cubicBezTo>
                  <a:cubicBezTo>
                    <a:pt x="5244" y="703"/>
                    <a:pt x="5096" y="708"/>
                    <a:pt x="4948" y="708"/>
                  </a:cubicBezTo>
                  <a:cubicBezTo>
                    <a:pt x="4479" y="708"/>
                    <a:pt x="4010" y="657"/>
                    <a:pt x="3535" y="523"/>
                  </a:cubicBezTo>
                  <a:cubicBezTo>
                    <a:pt x="2676" y="288"/>
                    <a:pt x="1803" y="186"/>
                    <a:pt x="920" y="94"/>
                  </a:cubicBezTo>
                  <a:cubicBezTo>
                    <a:pt x="634" y="61"/>
                    <a:pt x="351" y="34"/>
                    <a:pt x="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30"/>
            <p:cNvSpPr/>
            <p:nvPr/>
          </p:nvSpPr>
          <p:spPr>
            <a:xfrm>
              <a:off x="3763338" y="2439181"/>
              <a:ext cx="213391" cy="38354"/>
            </a:xfrm>
            <a:custGeom>
              <a:rect b="b" l="l" r="r" t="t"/>
              <a:pathLst>
                <a:path extrusionOk="0" h="917" w="5102">
                  <a:moveTo>
                    <a:pt x="222" y="0"/>
                  </a:moveTo>
                  <a:cubicBezTo>
                    <a:pt x="149" y="222"/>
                    <a:pt x="75" y="448"/>
                    <a:pt x="0" y="670"/>
                  </a:cubicBezTo>
                  <a:cubicBezTo>
                    <a:pt x="320" y="675"/>
                    <a:pt x="638" y="675"/>
                    <a:pt x="957" y="679"/>
                  </a:cubicBezTo>
                  <a:lnTo>
                    <a:pt x="1004" y="679"/>
                  </a:lnTo>
                  <a:cubicBezTo>
                    <a:pt x="1614" y="689"/>
                    <a:pt x="2196" y="768"/>
                    <a:pt x="2796" y="860"/>
                  </a:cubicBezTo>
                  <a:cubicBezTo>
                    <a:pt x="3049" y="899"/>
                    <a:pt x="3301" y="916"/>
                    <a:pt x="3552" y="916"/>
                  </a:cubicBezTo>
                  <a:cubicBezTo>
                    <a:pt x="3805" y="916"/>
                    <a:pt x="4057" y="899"/>
                    <a:pt x="4307" y="869"/>
                  </a:cubicBezTo>
                  <a:cubicBezTo>
                    <a:pt x="4570" y="841"/>
                    <a:pt x="4838" y="795"/>
                    <a:pt x="5101" y="740"/>
                  </a:cubicBezTo>
                  <a:cubicBezTo>
                    <a:pt x="5097" y="513"/>
                    <a:pt x="5092" y="282"/>
                    <a:pt x="5079" y="56"/>
                  </a:cubicBezTo>
                  <a:cubicBezTo>
                    <a:pt x="4802" y="116"/>
                    <a:pt x="4525" y="162"/>
                    <a:pt x="4252" y="194"/>
                  </a:cubicBezTo>
                  <a:cubicBezTo>
                    <a:pt x="4013" y="222"/>
                    <a:pt x="3775" y="238"/>
                    <a:pt x="3536" y="238"/>
                  </a:cubicBezTo>
                  <a:cubicBezTo>
                    <a:pt x="3256" y="238"/>
                    <a:pt x="2974" y="216"/>
                    <a:pt x="2685" y="167"/>
                  </a:cubicBezTo>
                  <a:cubicBezTo>
                    <a:pt x="2177" y="79"/>
                    <a:pt x="1674" y="41"/>
                    <a:pt x="1160" y="19"/>
                  </a:cubicBezTo>
                  <a:cubicBezTo>
                    <a:pt x="851" y="5"/>
                    <a:pt x="537"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30"/>
            <p:cNvSpPr/>
            <p:nvPr/>
          </p:nvSpPr>
          <p:spPr>
            <a:xfrm>
              <a:off x="3827331" y="2219850"/>
              <a:ext cx="115772" cy="38855"/>
            </a:xfrm>
            <a:custGeom>
              <a:rect b="b" l="l" r="r" t="t"/>
              <a:pathLst>
                <a:path extrusionOk="0" h="929" w="2768">
                  <a:moveTo>
                    <a:pt x="2564" y="1"/>
                  </a:moveTo>
                  <a:cubicBezTo>
                    <a:pt x="2338" y="56"/>
                    <a:pt x="2112" y="101"/>
                    <a:pt x="1876" y="125"/>
                  </a:cubicBezTo>
                  <a:cubicBezTo>
                    <a:pt x="1696" y="152"/>
                    <a:pt x="1511" y="162"/>
                    <a:pt x="1321" y="167"/>
                  </a:cubicBezTo>
                  <a:cubicBezTo>
                    <a:pt x="1178" y="167"/>
                    <a:pt x="1035" y="171"/>
                    <a:pt x="892" y="180"/>
                  </a:cubicBezTo>
                  <a:cubicBezTo>
                    <a:pt x="638" y="190"/>
                    <a:pt x="389" y="212"/>
                    <a:pt x="139" y="240"/>
                  </a:cubicBezTo>
                  <a:cubicBezTo>
                    <a:pt x="102" y="421"/>
                    <a:pt x="69" y="606"/>
                    <a:pt x="33" y="790"/>
                  </a:cubicBezTo>
                  <a:cubicBezTo>
                    <a:pt x="23" y="837"/>
                    <a:pt x="9" y="888"/>
                    <a:pt x="1" y="929"/>
                  </a:cubicBezTo>
                  <a:cubicBezTo>
                    <a:pt x="255" y="896"/>
                    <a:pt x="508" y="873"/>
                    <a:pt x="762" y="860"/>
                  </a:cubicBezTo>
                  <a:cubicBezTo>
                    <a:pt x="1026" y="841"/>
                    <a:pt x="1285" y="837"/>
                    <a:pt x="1553" y="828"/>
                  </a:cubicBezTo>
                  <a:cubicBezTo>
                    <a:pt x="1714" y="822"/>
                    <a:pt x="1871" y="809"/>
                    <a:pt x="2029" y="790"/>
                  </a:cubicBezTo>
                  <a:cubicBezTo>
                    <a:pt x="2278" y="762"/>
                    <a:pt x="2523" y="711"/>
                    <a:pt x="2767" y="647"/>
                  </a:cubicBezTo>
                  <a:cubicBezTo>
                    <a:pt x="2763" y="638"/>
                    <a:pt x="2763" y="624"/>
                    <a:pt x="2754" y="615"/>
                  </a:cubicBezTo>
                  <a:cubicBezTo>
                    <a:pt x="2694" y="406"/>
                    <a:pt x="2629" y="203"/>
                    <a:pt x="25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30"/>
            <p:cNvSpPr/>
            <p:nvPr/>
          </p:nvSpPr>
          <p:spPr>
            <a:xfrm>
              <a:off x="3718920" y="1983497"/>
              <a:ext cx="258228" cy="947713"/>
            </a:xfrm>
            <a:custGeom>
              <a:rect b="b" l="l" r="r" t="t"/>
              <a:pathLst>
                <a:path extrusionOk="0" h="22659" w="6174">
                  <a:moveTo>
                    <a:pt x="3295" y="1"/>
                  </a:moveTo>
                  <a:cubicBezTo>
                    <a:pt x="3280" y="263"/>
                    <a:pt x="3262" y="555"/>
                    <a:pt x="3244" y="860"/>
                  </a:cubicBezTo>
                  <a:cubicBezTo>
                    <a:pt x="3239" y="962"/>
                    <a:pt x="3235" y="1067"/>
                    <a:pt x="3230" y="1178"/>
                  </a:cubicBezTo>
                  <a:cubicBezTo>
                    <a:pt x="3197" y="1715"/>
                    <a:pt x="3165" y="2310"/>
                    <a:pt x="3114" y="2948"/>
                  </a:cubicBezTo>
                  <a:cubicBezTo>
                    <a:pt x="3096" y="3174"/>
                    <a:pt x="3073" y="3406"/>
                    <a:pt x="3045" y="3641"/>
                  </a:cubicBezTo>
                  <a:cubicBezTo>
                    <a:pt x="3031" y="3784"/>
                    <a:pt x="3017" y="3933"/>
                    <a:pt x="2998" y="4080"/>
                  </a:cubicBezTo>
                  <a:cubicBezTo>
                    <a:pt x="2981" y="4228"/>
                    <a:pt x="2966" y="4381"/>
                    <a:pt x="2943" y="4533"/>
                  </a:cubicBezTo>
                  <a:cubicBezTo>
                    <a:pt x="2902" y="4829"/>
                    <a:pt x="2860" y="5134"/>
                    <a:pt x="2809" y="5443"/>
                  </a:cubicBezTo>
                  <a:cubicBezTo>
                    <a:pt x="2781" y="5592"/>
                    <a:pt x="2759" y="5744"/>
                    <a:pt x="2731" y="5891"/>
                  </a:cubicBezTo>
                  <a:cubicBezTo>
                    <a:pt x="2694" y="6072"/>
                    <a:pt x="2661" y="6257"/>
                    <a:pt x="2625" y="6441"/>
                  </a:cubicBezTo>
                  <a:cubicBezTo>
                    <a:pt x="2615" y="6488"/>
                    <a:pt x="2601" y="6539"/>
                    <a:pt x="2593" y="6580"/>
                  </a:cubicBezTo>
                  <a:cubicBezTo>
                    <a:pt x="2565" y="6723"/>
                    <a:pt x="2532" y="6861"/>
                    <a:pt x="2495" y="7000"/>
                  </a:cubicBezTo>
                  <a:cubicBezTo>
                    <a:pt x="2491" y="7023"/>
                    <a:pt x="2486" y="7051"/>
                    <a:pt x="2476" y="7079"/>
                  </a:cubicBezTo>
                  <a:cubicBezTo>
                    <a:pt x="2448" y="7190"/>
                    <a:pt x="2421" y="7300"/>
                    <a:pt x="2393" y="7416"/>
                  </a:cubicBezTo>
                  <a:cubicBezTo>
                    <a:pt x="2338" y="7633"/>
                    <a:pt x="2278" y="7850"/>
                    <a:pt x="2213" y="8068"/>
                  </a:cubicBezTo>
                  <a:cubicBezTo>
                    <a:pt x="2181" y="8174"/>
                    <a:pt x="2149" y="8275"/>
                    <a:pt x="2116" y="8377"/>
                  </a:cubicBezTo>
                  <a:cubicBezTo>
                    <a:pt x="2098" y="8437"/>
                    <a:pt x="2079" y="8497"/>
                    <a:pt x="2060" y="8558"/>
                  </a:cubicBezTo>
                  <a:cubicBezTo>
                    <a:pt x="1996" y="8774"/>
                    <a:pt x="1927" y="8991"/>
                    <a:pt x="1857" y="9204"/>
                  </a:cubicBezTo>
                  <a:cubicBezTo>
                    <a:pt x="1738" y="9569"/>
                    <a:pt x="1612" y="9934"/>
                    <a:pt x="1488" y="10294"/>
                  </a:cubicBezTo>
                  <a:cubicBezTo>
                    <a:pt x="1428" y="10480"/>
                    <a:pt x="1367" y="10659"/>
                    <a:pt x="1303" y="10844"/>
                  </a:cubicBezTo>
                  <a:cubicBezTo>
                    <a:pt x="1299" y="10859"/>
                    <a:pt x="1290" y="10877"/>
                    <a:pt x="1284" y="10895"/>
                  </a:cubicBezTo>
                  <a:cubicBezTo>
                    <a:pt x="1211" y="11117"/>
                    <a:pt x="1137" y="11343"/>
                    <a:pt x="1062" y="11565"/>
                  </a:cubicBezTo>
                  <a:cubicBezTo>
                    <a:pt x="994" y="11787"/>
                    <a:pt x="924" y="12000"/>
                    <a:pt x="859" y="12217"/>
                  </a:cubicBezTo>
                  <a:cubicBezTo>
                    <a:pt x="818" y="12341"/>
                    <a:pt x="776" y="12476"/>
                    <a:pt x="740" y="12605"/>
                  </a:cubicBezTo>
                  <a:cubicBezTo>
                    <a:pt x="684" y="12794"/>
                    <a:pt x="629" y="12988"/>
                    <a:pt x="582" y="13177"/>
                  </a:cubicBezTo>
                  <a:cubicBezTo>
                    <a:pt x="559" y="13256"/>
                    <a:pt x="536" y="13335"/>
                    <a:pt x="518" y="13414"/>
                  </a:cubicBezTo>
                  <a:cubicBezTo>
                    <a:pt x="499" y="13492"/>
                    <a:pt x="480" y="13570"/>
                    <a:pt x="462" y="13649"/>
                  </a:cubicBezTo>
                  <a:cubicBezTo>
                    <a:pt x="407" y="13866"/>
                    <a:pt x="360" y="14083"/>
                    <a:pt x="314" y="14301"/>
                  </a:cubicBezTo>
                  <a:cubicBezTo>
                    <a:pt x="305" y="14352"/>
                    <a:pt x="292" y="14407"/>
                    <a:pt x="282" y="14463"/>
                  </a:cubicBezTo>
                  <a:cubicBezTo>
                    <a:pt x="268" y="14527"/>
                    <a:pt x="254" y="14596"/>
                    <a:pt x="245" y="14666"/>
                  </a:cubicBezTo>
                  <a:cubicBezTo>
                    <a:pt x="236" y="14707"/>
                    <a:pt x="231" y="14753"/>
                    <a:pt x="222" y="14800"/>
                  </a:cubicBezTo>
                  <a:cubicBezTo>
                    <a:pt x="194" y="14966"/>
                    <a:pt x="171" y="15137"/>
                    <a:pt x="148" y="15303"/>
                  </a:cubicBezTo>
                  <a:cubicBezTo>
                    <a:pt x="130" y="15437"/>
                    <a:pt x="115" y="15576"/>
                    <a:pt x="102" y="15715"/>
                  </a:cubicBezTo>
                  <a:cubicBezTo>
                    <a:pt x="83" y="15853"/>
                    <a:pt x="74" y="15987"/>
                    <a:pt x="64" y="16120"/>
                  </a:cubicBezTo>
                  <a:cubicBezTo>
                    <a:pt x="51" y="16222"/>
                    <a:pt x="47" y="16325"/>
                    <a:pt x="42" y="16425"/>
                  </a:cubicBezTo>
                  <a:cubicBezTo>
                    <a:pt x="32" y="16551"/>
                    <a:pt x="23" y="16670"/>
                    <a:pt x="19" y="16791"/>
                  </a:cubicBezTo>
                  <a:cubicBezTo>
                    <a:pt x="14" y="16971"/>
                    <a:pt x="4" y="17156"/>
                    <a:pt x="4" y="17340"/>
                  </a:cubicBezTo>
                  <a:cubicBezTo>
                    <a:pt x="0" y="17382"/>
                    <a:pt x="0" y="17423"/>
                    <a:pt x="0" y="17466"/>
                  </a:cubicBezTo>
                  <a:lnTo>
                    <a:pt x="0" y="17696"/>
                  </a:lnTo>
                  <a:cubicBezTo>
                    <a:pt x="0" y="17900"/>
                    <a:pt x="0" y="18108"/>
                    <a:pt x="9" y="18306"/>
                  </a:cubicBezTo>
                  <a:cubicBezTo>
                    <a:pt x="14" y="18496"/>
                    <a:pt x="23" y="18690"/>
                    <a:pt x="32" y="18875"/>
                  </a:cubicBezTo>
                  <a:cubicBezTo>
                    <a:pt x="37" y="18954"/>
                    <a:pt x="37" y="19027"/>
                    <a:pt x="47" y="19101"/>
                  </a:cubicBezTo>
                  <a:cubicBezTo>
                    <a:pt x="51" y="19221"/>
                    <a:pt x="60" y="19336"/>
                    <a:pt x="70" y="19457"/>
                  </a:cubicBezTo>
                  <a:cubicBezTo>
                    <a:pt x="79" y="19577"/>
                    <a:pt x="88" y="19697"/>
                    <a:pt x="102" y="19817"/>
                  </a:cubicBezTo>
                  <a:cubicBezTo>
                    <a:pt x="111" y="19933"/>
                    <a:pt x="125" y="20053"/>
                    <a:pt x="134" y="20173"/>
                  </a:cubicBezTo>
                  <a:cubicBezTo>
                    <a:pt x="157" y="20385"/>
                    <a:pt x="181" y="20594"/>
                    <a:pt x="209" y="20801"/>
                  </a:cubicBezTo>
                  <a:cubicBezTo>
                    <a:pt x="231" y="20982"/>
                    <a:pt x="254" y="21166"/>
                    <a:pt x="282" y="21347"/>
                  </a:cubicBezTo>
                  <a:cubicBezTo>
                    <a:pt x="301" y="21471"/>
                    <a:pt x="319" y="21601"/>
                    <a:pt x="342" y="21735"/>
                  </a:cubicBezTo>
                  <a:cubicBezTo>
                    <a:pt x="365" y="21882"/>
                    <a:pt x="388" y="22035"/>
                    <a:pt x="416" y="22187"/>
                  </a:cubicBezTo>
                  <a:cubicBezTo>
                    <a:pt x="430" y="22261"/>
                    <a:pt x="439" y="22330"/>
                    <a:pt x="452" y="22405"/>
                  </a:cubicBezTo>
                  <a:cubicBezTo>
                    <a:pt x="462" y="22437"/>
                    <a:pt x="467" y="22464"/>
                    <a:pt x="471" y="22497"/>
                  </a:cubicBezTo>
                  <a:cubicBezTo>
                    <a:pt x="476" y="22520"/>
                    <a:pt x="476" y="22543"/>
                    <a:pt x="480" y="22562"/>
                  </a:cubicBezTo>
                  <a:lnTo>
                    <a:pt x="480" y="22405"/>
                  </a:lnTo>
                  <a:cubicBezTo>
                    <a:pt x="486" y="22261"/>
                    <a:pt x="486" y="22031"/>
                    <a:pt x="495" y="21730"/>
                  </a:cubicBezTo>
                  <a:lnTo>
                    <a:pt x="495" y="21726"/>
                  </a:lnTo>
                  <a:cubicBezTo>
                    <a:pt x="503" y="21272"/>
                    <a:pt x="531" y="20658"/>
                    <a:pt x="573" y="19942"/>
                  </a:cubicBezTo>
                  <a:cubicBezTo>
                    <a:pt x="587" y="19724"/>
                    <a:pt x="601" y="19503"/>
                    <a:pt x="619" y="19267"/>
                  </a:cubicBezTo>
                  <a:cubicBezTo>
                    <a:pt x="670" y="18528"/>
                    <a:pt x="744" y="17719"/>
                    <a:pt x="846" y="16883"/>
                  </a:cubicBezTo>
                  <a:cubicBezTo>
                    <a:pt x="878" y="16662"/>
                    <a:pt x="906" y="16435"/>
                    <a:pt x="938" y="16214"/>
                  </a:cubicBezTo>
                  <a:cubicBezTo>
                    <a:pt x="1021" y="15631"/>
                    <a:pt x="1118" y="15049"/>
                    <a:pt x="1229" y="14480"/>
                  </a:cubicBezTo>
                  <a:cubicBezTo>
                    <a:pt x="1275" y="14263"/>
                    <a:pt x="1322" y="14047"/>
                    <a:pt x="1373" y="13830"/>
                  </a:cubicBezTo>
                  <a:cubicBezTo>
                    <a:pt x="1488" y="13326"/>
                    <a:pt x="1617" y="12840"/>
                    <a:pt x="1765" y="12388"/>
                  </a:cubicBezTo>
                  <a:cubicBezTo>
                    <a:pt x="1853" y="12111"/>
                    <a:pt x="1941" y="11842"/>
                    <a:pt x="2019" y="11574"/>
                  </a:cubicBezTo>
                  <a:cubicBezTo>
                    <a:pt x="2094" y="11348"/>
                    <a:pt x="2162" y="11130"/>
                    <a:pt x="2222" y="10914"/>
                  </a:cubicBezTo>
                  <a:cubicBezTo>
                    <a:pt x="2403" y="10322"/>
                    <a:pt x="2565" y="9754"/>
                    <a:pt x="2712" y="9218"/>
                  </a:cubicBezTo>
                  <a:cubicBezTo>
                    <a:pt x="2772" y="8983"/>
                    <a:pt x="2832" y="8756"/>
                    <a:pt x="2888" y="8535"/>
                  </a:cubicBezTo>
                  <a:cubicBezTo>
                    <a:pt x="3077" y="7804"/>
                    <a:pt x="3230" y="7130"/>
                    <a:pt x="3354" y="6511"/>
                  </a:cubicBezTo>
                  <a:cubicBezTo>
                    <a:pt x="3401" y="6275"/>
                    <a:pt x="3442" y="6048"/>
                    <a:pt x="3484" y="5831"/>
                  </a:cubicBezTo>
                  <a:cubicBezTo>
                    <a:pt x="3659" y="4824"/>
                    <a:pt x="3747" y="3988"/>
                    <a:pt x="3761" y="3318"/>
                  </a:cubicBezTo>
                  <a:cubicBezTo>
                    <a:pt x="3761" y="3318"/>
                    <a:pt x="4094" y="4200"/>
                    <a:pt x="4468" y="5776"/>
                  </a:cubicBezTo>
                  <a:cubicBezTo>
                    <a:pt x="4519" y="5989"/>
                    <a:pt x="4570" y="6210"/>
                    <a:pt x="4621" y="6441"/>
                  </a:cubicBezTo>
                  <a:cubicBezTo>
                    <a:pt x="4736" y="6991"/>
                    <a:pt x="4856" y="7605"/>
                    <a:pt x="4962" y="8275"/>
                  </a:cubicBezTo>
                  <a:cubicBezTo>
                    <a:pt x="4994" y="8492"/>
                    <a:pt x="5032" y="8714"/>
                    <a:pt x="5064" y="8940"/>
                  </a:cubicBezTo>
                  <a:cubicBezTo>
                    <a:pt x="5161" y="9606"/>
                    <a:pt x="5244" y="10327"/>
                    <a:pt x="5314" y="11089"/>
                  </a:cubicBezTo>
                  <a:cubicBezTo>
                    <a:pt x="5332" y="11311"/>
                    <a:pt x="5350" y="11537"/>
                    <a:pt x="5369" y="11764"/>
                  </a:cubicBezTo>
                  <a:cubicBezTo>
                    <a:pt x="5415" y="12429"/>
                    <a:pt x="5448" y="13122"/>
                    <a:pt x="5461" y="13847"/>
                  </a:cubicBezTo>
                  <a:cubicBezTo>
                    <a:pt x="5466" y="14069"/>
                    <a:pt x="5470" y="14296"/>
                    <a:pt x="5470" y="14523"/>
                  </a:cubicBezTo>
                  <a:cubicBezTo>
                    <a:pt x="5470" y="15261"/>
                    <a:pt x="5452" y="16024"/>
                    <a:pt x="5410" y="16814"/>
                  </a:cubicBezTo>
                  <a:cubicBezTo>
                    <a:pt x="5401" y="17035"/>
                    <a:pt x="5387" y="17267"/>
                    <a:pt x="5369" y="17493"/>
                  </a:cubicBezTo>
                  <a:cubicBezTo>
                    <a:pt x="5327" y="18112"/>
                    <a:pt x="5267" y="18745"/>
                    <a:pt x="5193" y="19387"/>
                  </a:cubicBezTo>
                  <a:lnTo>
                    <a:pt x="5110" y="20053"/>
                  </a:lnTo>
                  <a:cubicBezTo>
                    <a:pt x="5045" y="20524"/>
                    <a:pt x="4977" y="21005"/>
                    <a:pt x="4888" y="21485"/>
                  </a:cubicBezTo>
                  <a:cubicBezTo>
                    <a:pt x="4851" y="21730"/>
                    <a:pt x="4805" y="21975"/>
                    <a:pt x="4759" y="22219"/>
                  </a:cubicBezTo>
                  <a:cubicBezTo>
                    <a:pt x="4732" y="22368"/>
                    <a:pt x="4704" y="22515"/>
                    <a:pt x="4676" y="22658"/>
                  </a:cubicBezTo>
                  <a:cubicBezTo>
                    <a:pt x="4708" y="22515"/>
                    <a:pt x="4740" y="22363"/>
                    <a:pt x="4773" y="22215"/>
                  </a:cubicBezTo>
                  <a:cubicBezTo>
                    <a:pt x="4828" y="21970"/>
                    <a:pt x="4884" y="21720"/>
                    <a:pt x="4939" y="21471"/>
                  </a:cubicBezTo>
                  <a:cubicBezTo>
                    <a:pt x="4986" y="21255"/>
                    <a:pt x="5037" y="21033"/>
                    <a:pt x="5082" y="20815"/>
                  </a:cubicBezTo>
                  <a:cubicBezTo>
                    <a:pt x="5137" y="20570"/>
                    <a:pt x="5188" y="20321"/>
                    <a:pt x="5239" y="20067"/>
                  </a:cubicBezTo>
                  <a:cubicBezTo>
                    <a:pt x="5286" y="19850"/>
                    <a:pt x="5332" y="19632"/>
                    <a:pt x="5374" y="19411"/>
                  </a:cubicBezTo>
                  <a:cubicBezTo>
                    <a:pt x="5498" y="18768"/>
                    <a:pt x="5614" y="18122"/>
                    <a:pt x="5715" y="17470"/>
                  </a:cubicBezTo>
                  <a:cubicBezTo>
                    <a:pt x="5720" y="17451"/>
                    <a:pt x="5720" y="17438"/>
                    <a:pt x="5720" y="17419"/>
                  </a:cubicBezTo>
                  <a:cubicBezTo>
                    <a:pt x="5747" y="17248"/>
                    <a:pt x="5775" y="17077"/>
                    <a:pt x="5798" y="16907"/>
                  </a:cubicBezTo>
                  <a:cubicBezTo>
                    <a:pt x="5808" y="16865"/>
                    <a:pt x="5813" y="16824"/>
                    <a:pt x="5817" y="16781"/>
                  </a:cubicBezTo>
                  <a:cubicBezTo>
                    <a:pt x="5836" y="16666"/>
                    <a:pt x="5849" y="16555"/>
                    <a:pt x="5864" y="16440"/>
                  </a:cubicBezTo>
                  <a:cubicBezTo>
                    <a:pt x="5882" y="16320"/>
                    <a:pt x="5896" y="16199"/>
                    <a:pt x="5909" y="16079"/>
                  </a:cubicBezTo>
                  <a:cubicBezTo>
                    <a:pt x="5928" y="15932"/>
                    <a:pt x="5947" y="15775"/>
                    <a:pt x="5965" y="15627"/>
                  </a:cubicBezTo>
                  <a:cubicBezTo>
                    <a:pt x="5979" y="15511"/>
                    <a:pt x="5988" y="15391"/>
                    <a:pt x="5997" y="15276"/>
                  </a:cubicBezTo>
                  <a:cubicBezTo>
                    <a:pt x="6007" y="15243"/>
                    <a:pt x="6011" y="15206"/>
                    <a:pt x="6011" y="15173"/>
                  </a:cubicBezTo>
                  <a:lnTo>
                    <a:pt x="6011" y="15160"/>
                  </a:lnTo>
                  <a:lnTo>
                    <a:pt x="6011" y="15156"/>
                  </a:lnTo>
                  <a:cubicBezTo>
                    <a:pt x="6030" y="14975"/>
                    <a:pt x="6048" y="14795"/>
                    <a:pt x="6062" y="14615"/>
                  </a:cubicBezTo>
                  <a:cubicBezTo>
                    <a:pt x="6080" y="14393"/>
                    <a:pt x="6099" y="14171"/>
                    <a:pt x="6113" y="13945"/>
                  </a:cubicBezTo>
                  <a:cubicBezTo>
                    <a:pt x="6122" y="13797"/>
                    <a:pt x="6127" y="13649"/>
                    <a:pt x="6135" y="13501"/>
                  </a:cubicBezTo>
                  <a:cubicBezTo>
                    <a:pt x="6145" y="13261"/>
                    <a:pt x="6159" y="13021"/>
                    <a:pt x="6163" y="12781"/>
                  </a:cubicBezTo>
                  <a:lnTo>
                    <a:pt x="6163" y="12605"/>
                  </a:lnTo>
                  <a:cubicBezTo>
                    <a:pt x="6173" y="12282"/>
                    <a:pt x="6173" y="11958"/>
                    <a:pt x="6163" y="11635"/>
                  </a:cubicBezTo>
                  <a:cubicBezTo>
                    <a:pt x="6159" y="11408"/>
                    <a:pt x="6154" y="11177"/>
                    <a:pt x="6141" y="10951"/>
                  </a:cubicBezTo>
                  <a:cubicBezTo>
                    <a:pt x="6141" y="10942"/>
                    <a:pt x="6141" y="10936"/>
                    <a:pt x="6135" y="10928"/>
                  </a:cubicBezTo>
                  <a:cubicBezTo>
                    <a:pt x="6131" y="10761"/>
                    <a:pt x="6122" y="10604"/>
                    <a:pt x="6108" y="10437"/>
                  </a:cubicBezTo>
                  <a:cubicBezTo>
                    <a:pt x="6094" y="10271"/>
                    <a:pt x="6080" y="10100"/>
                    <a:pt x="6067" y="9930"/>
                  </a:cubicBezTo>
                  <a:cubicBezTo>
                    <a:pt x="6058" y="9800"/>
                    <a:pt x="6039" y="9676"/>
                    <a:pt x="6025" y="9550"/>
                  </a:cubicBezTo>
                  <a:cubicBezTo>
                    <a:pt x="6007" y="9339"/>
                    <a:pt x="5975" y="9130"/>
                    <a:pt x="5947" y="8923"/>
                  </a:cubicBezTo>
                  <a:cubicBezTo>
                    <a:pt x="5914" y="8697"/>
                    <a:pt x="5877" y="8475"/>
                    <a:pt x="5836" y="8253"/>
                  </a:cubicBezTo>
                  <a:cubicBezTo>
                    <a:pt x="5798" y="8049"/>
                    <a:pt x="5757" y="7850"/>
                    <a:pt x="5715" y="7647"/>
                  </a:cubicBezTo>
                  <a:cubicBezTo>
                    <a:pt x="5692" y="7554"/>
                    <a:pt x="5670" y="7458"/>
                    <a:pt x="5646" y="7360"/>
                  </a:cubicBezTo>
                  <a:cubicBezTo>
                    <a:pt x="5619" y="7241"/>
                    <a:pt x="5591" y="7121"/>
                    <a:pt x="5559" y="7005"/>
                  </a:cubicBezTo>
                  <a:cubicBezTo>
                    <a:pt x="5493" y="6769"/>
                    <a:pt x="5429" y="6534"/>
                    <a:pt x="5359" y="6298"/>
                  </a:cubicBezTo>
                  <a:cubicBezTo>
                    <a:pt x="5355" y="6289"/>
                    <a:pt x="5355" y="6275"/>
                    <a:pt x="5346" y="6266"/>
                  </a:cubicBezTo>
                  <a:cubicBezTo>
                    <a:pt x="5286" y="6057"/>
                    <a:pt x="5221" y="5854"/>
                    <a:pt x="5156" y="5652"/>
                  </a:cubicBezTo>
                  <a:cubicBezTo>
                    <a:pt x="4717" y="4265"/>
                    <a:pt x="4256" y="2888"/>
                    <a:pt x="3798" y="1516"/>
                  </a:cubicBezTo>
                  <a:cubicBezTo>
                    <a:pt x="3632" y="1008"/>
                    <a:pt x="3465" y="504"/>
                    <a:pt x="3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30"/>
            <p:cNvSpPr/>
            <p:nvPr/>
          </p:nvSpPr>
          <p:spPr>
            <a:xfrm>
              <a:off x="3861502" y="2001859"/>
              <a:ext cx="333429" cy="1291305"/>
            </a:xfrm>
            <a:custGeom>
              <a:rect b="b" l="l" r="r" t="t"/>
              <a:pathLst>
                <a:path extrusionOk="0" h="30874" w="7972">
                  <a:moveTo>
                    <a:pt x="7033" y="1"/>
                  </a:moveTo>
                  <a:cubicBezTo>
                    <a:pt x="7010" y="93"/>
                    <a:pt x="6987" y="190"/>
                    <a:pt x="6964" y="287"/>
                  </a:cubicBezTo>
                  <a:cubicBezTo>
                    <a:pt x="6918" y="462"/>
                    <a:pt x="6871" y="647"/>
                    <a:pt x="6825" y="837"/>
                  </a:cubicBezTo>
                  <a:cubicBezTo>
                    <a:pt x="6797" y="943"/>
                    <a:pt x="6769" y="1054"/>
                    <a:pt x="6742" y="1165"/>
                  </a:cubicBezTo>
                  <a:cubicBezTo>
                    <a:pt x="6724" y="1248"/>
                    <a:pt x="6701" y="1331"/>
                    <a:pt x="6677" y="1419"/>
                  </a:cubicBezTo>
                  <a:cubicBezTo>
                    <a:pt x="6677" y="1423"/>
                    <a:pt x="6677" y="1438"/>
                    <a:pt x="6673" y="1442"/>
                  </a:cubicBezTo>
                  <a:cubicBezTo>
                    <a:pt x="6631" y="1609"/>
                    <a:pt x="6590" y="1779"/>
                    <a:pt x="6543" y="1955"/>
                  </a:cubicBezTo>
                  <a:cubicBezTo>
                    <a:pt x="6520" y="2042"/>
                    <a:pt x="6497" y="2135"/>
                    <a:pt x="6469" y="2232"/>
                  </a:cubicBezTo>
                  <a:cubicBezTo>
                    <a:pt x="6447" y="2325"/>
                    <a:pt x="6419" y="2421"/>
                    <a:pt x="6391" y="2523"/>
                  </a:cubicBezTo>
                  <a:cubicBezTo>
                    <a:pt x="6340" y="2713"/>
                    <a:pt x="6285" y="2916"/>
                    <a:pt x="6225" y="3119"/>
                  </a:cubicBezTo>
                  <a:cubicBezTo>
                    <a:pt x="6187" y="3258"/>
                    <a:pt x="6146" y="3392"/>
                    <a:pt x="6104" y="3535"/>
                  </a:cubicBezTo>
                  <a:cubicBezTo>
                    <a:pt x="6053" y="3701"/>
                    <a:pt x="5998" y="3877"/>
                    <a:pt x="5942" y="4053"/>
                  </a:cubicBezTo>
                  <a:cubicBezTo>
                    <a:pt x="5897" y="4191"/>
                    <a:pt x="5855" y="4334"/>
                    <a:pt x="5804" y="4477"/>
                  </a:cubicBezTo>
                  <a:cubicBezTo>
                    <a:pt x="5720" y="4722"/>
                    <a:pt x="5633" y="4972"/>
                    <a:pt x="5541" y="5226"/>
                  </a:cubicBezTo>
                  <a:cubicBezTo>
                    <a:pt x="5522" y="5277"/>
                    <a:pt x="5509" y="5328"/>
                    <a:pt x="5485" y="5379"/>
                  </a:cubicBezTo>
                  <a:cubicBezTo>
                    <a:pt x="5449" y="5480"/>
                    <a:pt x="5411" y="5582"/>
                    <a:pt x="5370" y="5688"/>
                  </a:cubicBezTo>
                  <a:cubicBezTo>
                    <a:pt x="5360" y="5702"/>
                    <a:pt x="5356" y="5720"/>
                    <a:pt x="5347" y="5739"/>
                  </a:cubicBezTo>
                  <a:cubicBezTo>
                    <a:pt x="5287" y="5891"/>
                    <a:pt x="5227" y="6049"/>
                    <a:pt x="5162" y="6206"/>
                  </a:cubicBezTo>
                  <a:cubicBezTo>
                    <a:pt x="5144" y="6247"/>
                    <a:pt x="5125" y="6294"/>
                    <a:pt x="5106" y="6335"/>
                  </a:cubicBezTo>
                  <a:cubicBezTo>
                    <a:pt x="5088" y="6372"/>
                    <a:pt x="5078" y="6400"/>
                    <a:pt x="5061" y="6432"/>
                  </a:cubicBezTo>
                  <a:cubicBezTo>
                    <a:pt x="5010" y="6552"/>
                    <a:pt x="4959" y="6672"/>
                    <a:pt x="4899" y="6793"/>
                  </a:cubicBezTo>
                  <a:cubicBezTo>
                    <a:pt x="4686" y="7260"/>
                    <a:pt x="4455" y="7721"/>
                    <a:pt x="4210" y="8174"/>
                  </a:cubicBezTo>
                  <a:cubicBezTo>
                    <a:pt x="4136" y="8313"/>
                    <a:pt x="4063" y="8452"/>
                    <a:pt x="3988" y="8585"/>
                  </a:cubicBezTo>
                  <a:cubicBezTo>
                    <a:pt x="3956" y="8650"/>
                    <a:pt x="3919" y="8710"/>
                    <a:pt x="3886" y="8779"/>
                  </a:cubicBezTo>
                  <a:cubicBezTo>
                    <a:pt x="3596" y="9292"/>
                    <a:pt x="3300" y="9810"/>
                    <a:pt x="3009" y="10327"/>
                  </a:cubicBezTo>
                  <a:cubicBezTo>
                    <a:pt x="2888" y="10531"/>
                    <a:pt x="2773" y="10738"/>
                    <a:pt x="2658" y="10947"/>
                  </a:cubicBezTo>
                  <a:cubicBezTo>
                    <a:pt x="2311" y="11579"/>
                    <a:pt x="1974" y="12222"/>
                    <a:pt x="1673" y="12877"/>
                  </a:cubicBezTo>
                  <a:cubicBezTo>
                    <a:pt x="1581" y="13081"/>
                    <a:pt x="1493" y="13284"/>
                    <a:pt x="1410" y="13491"/>
                  </a:cubicBezTo>
                  <a:cubicBezTo>
                    <a:pt x="1374" y="13570"/>
                    <a:pt x="1340" y="13653"/>
                    <a:pt x="1313" y="13732"/>
                  </a:cubicBezTo>
                  <a:cubicBezTo>
                    <a:pt x="1280" y="13811"/>
                    <a:pt x="1253" y="13890"/>
                    <a:pt x="1225" y="13963"/>
                  </a:cubicBezTo>
                  <a:cubicBezTo>
                    <a:pt x="1165" y="14125"/>
                    <a:pt x="1110" y="14286"/>
                    <a:pt x="1054" y="14448"/>
                  </a:cubicBezTo>
                  <a:cubicBezTo>
                    <a:pt x="1003" y="14600"/>
                    <a:pt x="952" y="14758"/>
                    <a:pt x="911" y="14911"/>
                  </a:cubicBezTo>
                  <a:cubicBezTo>
                    <a:pt x="892" y="14971"/>
                    <a:pt x="875" y="15031"/>
                    <a:pt x="860" y="15090"/>
                  </a:cubicBezTo>
                  <a:cubicBezTo>
                    <a:pt x="841" y="15137"/>
                    <a:pt x="828" y="15182"/>
                    <a:pt x="819" y="15233"/>
                  </a:cubicBezTo>
                  <a:cubicBezTo>
                    <a:pt x="809" y="15261"/>
                    <a:pt x="800" y="15293"/>
                    <a:pt x="791" y="15321"/>
                  </a:cubicBezTo>
                  <a:cubicBezTo>
                    <a:pt x="749" y="15470"/>
                    <a:pt x="717" y="15617"/>
                    <a:pt x="681" y="15765"/>
                  </a:cubicBezTo>
                  <a:cubicBezTo>
                    <a:pt x="666" y="15807"/>
                    <a:pt x="657" y="15843"/>
                    <a:pt x="647" y="15881"/>
                  </a:cubicBezTo>
                  <a:cubicBezTo>
                    <a:pt x="625" y="15992"/>
                    <a:pt x="597" y="16097"/>
                    <a:pt x="574" y="16208"/>
                  </a:cubicBezTo>
                  <a:cubicBezTo>
                    <a:pt x="542" y="16357"/>
                    <a:pt x="509" y="16504"/>
                    <a:pt x="481" y="16652"/>
                  </a:cubicBezTo>
                  <a:cubicBezTo>
                    <a:pt x="449" y="16805"/>
                    <a:pt x="421" y="16952"/>
                    <a:pt x="398" y="17101"/>
                  </a:cubicBezTo>
                  <a:cubicBezTo>
                    <a:pt x="342" y="17400"/>
                    <a:pt x="297" y="17701"/>
                    <a:pt x="259" y="18001"/>
                  </a:cubicBezTo>
                  <a:cubicBezTo>
                    <a:pt x="250" y="18052"/>
                    <a:pt x="241" y="18103"/>
                    <a:pt x="237" y="18154"/>
                  </a:cubicBezTo>
                  <a:cubicBezTo>
                    <a:pt x="223" y="18255"/>
                    <a:pt x="214" y="18357"/>
                    <a:pt x="199" y="18454"/>
                  </a:cubicBezTo>
                  <a:cubicBezTo>
                    <a:pt x="199" y="18468"/>
                    <a:pt x="199" y="18481"/>
                    <a:pt x="195" y="18496"/>
                  </a:cubicBezTo>
                  <a:lnTo>
                    <a:pt x="154" y="18870"/>
                  </a:lnTo>
                  <a:lnTo>
                    <a:pt x="154" y="18907"/>
                  </a:lnTo>
                  <a:cubicBezTo>
                    <a:pt x="139" y="19059"/>
                    <a:pt x="126" y="19212"/>
                    <a:pt x="112" y="19360"/>
                  </a:cubicBezTo>
                  <a:cubicBezTo>
                    <a:pt x="98" y="19558"/>
                    <a:pt x="84" y="19757"/>
                    <a:pt x="71" y="19956"/>
                  </a:cubicBezTo>
                  <a:cubicBezTo>
                    <a:pt x="56" y="20215"/>
                    <a:pt x="43" y="20473"/>
                    <a:pt x="33" y="20727"/>
                  </a:cubicBezTo>
                  <a:cubicBezTo>
                    <a:pt x="33" y="20750"/>
                    <a:pt x="33" y="20773"/>
                    <a:pt x="29" y="20797"/>
                  </a:cubicBezTo>
                  <a:cubicBezTo>
                    <a:pt x="29" y="20926"/>
                    <a:pt x="24" y="21055"/>
                    <a:pt x="20" y="21185"/>
                  </a:cubicBezTo>
                  <a:cubicBezTo>
                    <a:pt x="15" y="21281"/>
                    <a:pt x="15" y="21379"/>
                    <a:pt x="15" y="21475"/>
                  </a:cubicBezTo>
                  <a:cubicBezTo>
                    <a:pt x="1" y="22247"/>
                    <a:pt x="15" y="23015"/>
                    <a:pt x="37" y="23776"/>
                  </a:cubicBezTo>
                  <a:cubicBezTo>
                    <a:pt x="43" y="24013"/>
                    <a:pt x="52" y="24239"/>
                    <a:pt x="65" y="24469"/>
                  </a:cubicBezTo>
                  <a:lnTo>
                    <a:pt x="65" y="24475"/>
                  </a:lnTo>
                  <a:cubicBezTo>
                    <a:pt x="65" y="24544"/>
                    <a:pt x="71" y="24618"/>
                    <a:pt x="75" y="24687"/>
                  </a:cubicBezTo>
                  <a:cubicBezTo>
                    <a:pt x="93" y="25154"/>
                    <a:pt x="121" y="25620"/>
                    <a:pt x="148" y="26087"/>
                  </a:cubicBezTo>
                  <a:cubicBezTo>
                    <a:pt x="158" y="26277"/>
                    <a:pt x="172" y="26471"/>
                    <a:pt x="182" y="26659"/>
                  </a:cubicBezTo>
                  <a:cubicBezTo>
                    <a:pt x="186" y="26702"/>
                    <a:pt x="186" y="26743"/>
                    <a:pt x="190" y="26785"/>
                  </a:cubicBezTo>
                  <a:cubicBezTo>
                    <a:pt x="223" y="27339"/>
                    <a:pt x="246" y="27894"/>
                    <a:pt x="287" y="28448"/>
                  </a:cubicBezTo>
                  <a:cubicBezTo>
                    <a:pt x="301" y="28670"/>
                    <a:pt x="325" y="28892"/>
                    <a:pt x="342" y="29113"/>
                  </a:cubicBezTo>
                  <a:cubicBezTo>
                    <a:pt x="403" y="29704"/>
                    <a:pt x="491" y="30297"/>
                    <a:pt x="630" y="30873"/>
                  </a:cubicBezTo>
                  <a:cubicBezTo>
                    <a:pt x="865" y="30310"/>
                    <a:pt x="1091" y="29747"/>
                    <a:pt x="1318" y="29178"/>
                  </a:cubicBezTo>
                  <a:cubicBezTo>
                    <a:pt x="1406" y="28966"/>
                    <a:pt x="1493" y="28749"/>
                    <a:pt x="1581" y="28531"/>
                  </a:cubicBezTo>
                  <a:cubicBezTo>
                    <a:pt x="1762" y="28073"/>
                    <a:pt x="1946" y="27616"/>
                    <a:pt x="2131" y="27158"/>
                  </a:cubicBezTo>
                  <a:cubicBezTo>
                    <a:pt x="2144" y="27131"/>
                    <a:pt x="2159" y="27094"/>
                    <a:pt x="2172" y="27062"/>
                  </a:cubicBezTo>
                  <a:cubicBezTo>
                    <a:pt x="2246" y="26872"/>
                    <a:pt x="2329" y="26678"/>
                    <a:pt x="2408" y="26489"/>
                  </a:cubicBezTo>
                  <a:cubicBezTo>
                    <a:pt x="2643" y="25906"/>
                    <a:pt x="2888" y="25334"/>
                    <a:pt x="3138" y="24757"/>
                  </a:cubicBezTo>
                  <a:cubicBezTo>
                    <a:pt x="3231" y="24544"/>
                    <a:pt x="3323" y="24331"/>
                    <a:pt x="3415" y="24123"/>
                  </a:cubicBezTo>
                  <a:cubicBezTo>
                    <a:pt x="3647" y="23592"/>
                    <a:pt x="3877" y="23056"/>
                    <a:pt x="4108" y="22524"/>
                  </a:cubicBezTo>
                  <a:cubicBezTo>
                    <a:pt x="4174" y="22386"/>
                    <a:pt x="4233" y="22243"/>
                    <a:pt x="4293" y="22100"/>
                  </a:cubicBezTo>
                  <a:cubicBezTo>
                    <a:pt x="4395" y="21863"/>
                    <a:pt x="4496" y="21633"/>
                    <a:pt x="4598" y="21398"/>
                  </a:cubicBezTo>
                  <a:cubicBezTo>
                    <a:pt x="4686" y="21194"/>
                    <a:pt x="4773" y="20991"/>
                    <a:pt x="4861" y="20782"/>
                  </a:cubicBezTo>
                  <a:cubicBezTo>
                    <a:pt x="4963" y="20547"/>
                    <a:pt x="5061" y="20317"/>
                    <a:pt x="5162" y="20076"/>
                  </a:cubicBezTo>
                  <a:cubicBezTo>
                    <a:pt x="5240" y="19873"/>
                    <a:pt x="5328" y="19665"/>
                    <a:pt x="5411" y="19457"/>
                  </a:cubicBezTo>
                  <a:cubicBezTo>
                    <a:pt x="5471" y="19304"/>
                    <a:pt x="5532" y="19152"/>
                    <a:pt x="5592" y="18999"/>
                  </a:cubicBezTo>
                  <a:cubicBezTo>
                    <a:pt x="5596" y="18986"/>
                    <a:pt x="5605" y="18976"/>
                    <a:pt x="5605" y="18963"/>
                  </a:cubicBezTo>
                  <a:cubicBezTo>
                    <a:pt x="5679" y="18777"/>
                    <a:pt x="5748" y="18592"/>
                    <a:pt x="5822" y="18404"/>
                  </a:cubicBezTo>
                  <a:cubicBezTo>
                    <a:pt x="5859" y="18306"/>
                    <a:pt x="5892" y="18214"/>
                    <a:pt x="5929" y="18117"/>
                  </a:cubicBezTo>
                  <a:cubicBezTo>
                    <a:pt x="5989" y="17960"/>
                    <a:pt x="6044" y="17803"/>
                    <a:pt x="6104" y="17645"/>
                  </a:cubicBezTo>
                  <a:cubicBezTo>
                    <a:pt x="6109" y="17632"/>
                    <a:pt x="6114" y="17622"/>
                    <a:pt x="6114" y="17613"/>
                  </a:cubicBezTo>
                  <a:cubicBezTo>
                    <a:pt x="6132" y="17562"/>
                    <a:pt x="6151" y="17511"/>
                    <a:pt x="6170" y="17461"/>
                  </a:cubicBezTo>
                  <a:cubicBezTo>
                    <a:pt x="6211" y="17345"/>
                    <a:pt x="6253" y="17225"/>
                    <a:pt x="6294" y="17105"/>
                  </a:cubicBezTo>
                  <a:cubicBezTo>
                    <a:pt x="6313" y="17054"/>
                    <a:pt x="6330" y="17003"/>
                    <a:pt x="6345" y="16952"/>
                  </a:cubicBezTo>
                  <a:cubicBezTo>
                    <a:pt x="6391" y="16814"/>
                    <a:pt x="6441" y="16671"/>
                    <a:pt x="6488" y="16528"/>
                  </a:cubicBezTo>
                  <a:cubicBezTo>
                    <a:pt x="6539" y="16370"/>
                    <a:pt x="6594" y="16208"/>
                    <a:pt x="6645" y="16047"/>
                  </a:cubicBezTo>
                  <a:cubicBezTo>
                    <a:pt x="6769" y="15659"/>
                    <a:pt x="6885" y="15266"/>
                    <a:pt x="6996" y="14873"/>
                  </a:cubicBezTo>
                  <a:cubicBezTo>
                    <a:pt x="7057" y="14656"/>
                    <a:pt x="7117" y="14444"/>
                    <a:pt x="7168" y="14227"/>
                  </a:cubicBezTo>
                  <a:cubicBezTo>
                    <a:pt x="7217" y="14037"/>
                    <a:pt x="7264" y="13847"/>
                    <a:pt x="7311" y="13663"/>
                  </a:cubicBezTo>
                  <a:cubicBezTo>
                    <a:pt x="7362" y="13446"/>
                    <a:pt x="7411" y="13233"/>
                    <a:pt x="7454" y="13020"/>
                  </a:cubicBezTo>
                  <a:cubicBezTo>
                    <a:pt x="7495" y="12817"/>
                    <a:pt x="7537" y="12610"/>
                    <a:pt x="7578" y="12410"/>
                  </a:cubicBezTo>
                  <a:cubicBezTo>
                    <a:pt x="7606" y="12258"/>
                    <a:pt x="7633" y="12115"/>
                    <a:pt x="7657" y="11962"/>
                  </a:cubicBezTo>
                  <a:lnTo>
                    <a:pt x="7763" y="11288"/>
                  </a:lnTo>
                  <a:cubicBezTo>
                    <a:pt x="7814" y="10937"/>
                    <a:pt x="7855" y="10586"/>
                    <a:pt x="7883" y="10230"/>
                  </a:cubicBezTo>
                  <a:cubicBezTo>
                    <a:pt x="7897" y="10105"/>
                    <a:pt x="7910" y="9976"/>
                    <a:pt x="7916" y="9851"/>
                  </a:cubicBezTo>
                  <a:cubicBezTo>
                    <a:pt x="7934" y="9652"/>
                    <a:pt x="7944" y="9458"/>
                    <a:pt x="7953" y="9260"/>
                  </a:cubicBezTo>
                  <a:cubicBezTo>
                    <a:pt x="7957" y="9241"/>
                    <a:pt x="7957" y="9218"/>
                    <a:pt x="7957" y="9195"/>
                  </a:cubicBezTo>
                  <a:cubicBezTo>
                    <a:pt x="7962" y="9126"/>
                    <a:pt x="7962" y="9061"/>
                    <a:pt x="7962" y="8992"/>
                  </a:cubicBezTo>
                  <a:cubicBezTo>
                    <a:pt x="7966" y="8857"/>
                    <a:pt x="7971" y="8729"/>
                    <a:pt x="7971" y="8595"/>
                  </a:cubicBezTo>
                  <a:lnTo>
                    <a:pt x="7971" y="8585"/>
                  </a:lnTo>
                  <a:lnTo>
                    <a:pt x="7971" y="8580"/>
                  </a:lnTo>
                  <a:lnTo>
                    <a:pt x="7971" y="8401"/>
                  </a:lnTo>
                  <a:cubicBezTo>
                    <a:pt x="7971" y="8224"/>
                    <a:pt x="7971" y="8049"/>
                    <a:pt x="7962" y="7874"/>
                  </a:cubicBezTo>
                  <a:cubicBezTo>
                    <a:pt x="7957" y="7680"/>
                    <a:pt x="7948" y="7490"/>
                    <a:pt x="7934" y="7301"/>
                  </a:cubicBezTo>
                  <a:cubicBezTo>
                    <a:pt x="7929" y="7181"/>
                    <a:pt x="7920" y="7060"/>
                    <a:pt x="7906" y="6936"/>
                  </a:cubicBezTo>
                  <a:cubicBezTo>
                    <a:pt x="7897" y="6816"/>
                    <a:pt x="7883" y="6695"/>
                    <a:pt x="7869" y="6575"/>
                  </a:cubicBezTo>
                  <a:lnTo>
                    <a:pt x="7869" y="6539"/>
                  </a:lnTo>
                  <a:cubicBezTo>
                    <a:pt x="7842" y="6326"/>
                    <a:pt x="7818" y="6108"/>
                    <a:pt x="7791" y="5896"/>
                  </a:cubicBezTo>
                  <a:cubicBezTo>
                    <a:pt x="7735" y="5407"/>
                    <a:pt x="7675" y="4912"/>
                    <a:pt x="7611" y="4417"/>
                  </a:cubicBezTo>
                  <a:cubicBezTo>
                    <a:pt x="7565" y="4048"/>
                    <a:pt x="7518" y="3673"/>
                    <a:pt x="7467" y="3304"/>
                  </a:cubicBezTo>
                  <a:cubicBezTo>
                    <a:pt x="7394" y="2726"/>
                    <a:pt x="7319" y="2153"/>
                    <a:pt x="7241" y="1581"/>
                  </a:cubicBezTo>
                  <a:cubicBezTo>
                    <a:pt x="7176" y="1054"/>
                    <a:pt x="7107" y="527"/>
                    <a:pt x="7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30"/>
            <p:cNvSpPr/>
            <p:nvPr/>
          </p:nvSpPr>
          <p:spPr>
            <a:xfrm>
              <a:off x="3863049" y="2996290"/>
              <a:ext cx="141327" cy="41030"/>
            </a:xfrm>
            <a:custGeom>
              <a:rect b="b" l="l" r="r" t="t"/>
              <a:pathLst>
                <a:path extrusionOk="0" h="981" w="3379">
                  <a:moveTo>
                    <a:pt x="0" y="0"/>
                  </a:moveTo>
                  <a:lnTo>
                    <a:pt x="28" y="693"/>
                  </a:lnTo>
                  <a:lnTo>
                    <a:pt x="28" y="699"/>
                  </a:lnTo>
                  <a:cubicBezTo>
                    <a:pt x="593" y="832"/>
                    <a:pt x="1160" y="832"/>
                    <a:pt x="1747" y="851"/>
                  </a:cubicBezTo>
                  <a:cubicBezTo>
                    <a:pt x="2200" y="870"/>
                    <a:pt x="2653" y="911"/>
                    <a:pt x="3101" y="981"/>
                  </a:cubicBezTo>
                  <a:cubicBezTo>
                    <a:pt x="3194" y="768"/>
                    <a:pt x="3286" y="555"/>
                    <a:pt x="3378" y="347"/>
                  </a:cubicBezTo>
                  <a:cubicBezTo>
                    <a:pt x="2945" y="273"/>
                    <a:pt x="2505" y="228"/>
                    <a:pt x="2062" y="204"/>
                  </a:cubicBezTo>
                  <a:cubicBezTo>
                    <a:pt x="1442" y="167"/>
                    <a:pt x="823" y="200"/>
                    <a:pt x="213" y="56"/>
                  </a:cubicBezTo>
                  <a:cubicBezTo>
                    <a:pt x="139" y="42"/>
                    <a:pt x="7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30"/>
            <p:cNvSpPr/>
            <p:nvPr/>
          </p:nvSpPr>
          <p:spPr>
            <a:xfrm>
              <a:off x="3882564" y="3139584"/>
              <a:ext cx="54163" cy="30532"/>
            </a:xfrm>
            <a:custGeom>
              <a:rect b="b" l="l" r="r" t="t"/>
              <a:pathLst>
                <a:path extrusionOk="0" h="730" w="1295">
                  <a:moveTo>
                    <a:pt x="1" y="0"/>
                  </a:moveTo>
                  <a:lnTo>
                    <a:pt x="56" y="665"/>
                  </a:lnTo>
                  <a:cubicBezTo>
                    <a:pt x="131" y="670"/>
                    <a:pt x="201" y="674"/>
                    <a:pt x="274" y="674"/>
                  </a:cubicBezTo>
                  <a:cubicBezTo>
                    <a:pt x="528" y="684"/>
                    <a:pt x="783" y="702"/>
                    <a:pt x="1032" y="730"/>
                  </a:cubicBezTo>
                  <a:cubicBezTo>
                    <a:pt x="1120" y="518"/>
                    <a:pt x="1207" y="301"/>
                    <a:pt x="1295" y="83"/>
                  </a:cubicBezTo>
                  <a:cubicBezTo>
                    <a:pt x="1060" y="55"/>
                    <a:pt x="828" y="37"/>
                    <a:pt x="593" y="23"/>
                  </a:cubicBezTo>
                  <a:cubicBezTo>
                    <a:pt x="395" y="13"/>
                    <a:pt x="201" y="9"/>
                    <a:pt x="1" y="0"/>
                  </a:cubicBezTo>
                  <a:close/>
                </a:path>
              </a:pathLst>
            </a:custGeom>
            <a:solidFill>
              <a:srgbClr val="97C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30"/>
            <p:cNvSpPr/>
            <p:nvPr/>
          </p:nvSpPr>
          <p:spPr>
            <a:xfrm>
              <a:off x="3867901" y="2761150"/>
              <a:ext cx="219958" cy="80388"/>
            </a:xfrm>
            <a:custGeom>
              <a:rect b="b" l="l" r="r" t="t"/>
              <a:pathLst>
                <a:path extrusionOk="0" h="1922" w="5259">
                  <a:moveTo>
                    <a:pt x="84" y="0"/>
                  </a:moveTo>
                  <a:lnTo>
                    <a:pt x="1" y="716"/>
                  </a:lnTo>
                  <a:lnTo>
                    <a:pt x="5" y="716"/>
                  </a:lnTo>
                  <a:cubicBezTo>
                    <a:pt x="148" y="794"/>
                    <a:pt x="291" y="864"/>
                    <a:pt x="444" y="928"/>
                  </a:cubicBezTo>
                  <a:cubicBezTo>
                    <a:pt x="564" y="984"/>
                    <a:pt x="684" y="1035"/>
                    <a:pt x="809" y="1081"/>
                  </a:cubicBezTo>
                  <a:cubicBezTo>
                    <a:pt x="1419" y="1308"/>
                    <a:pt x="2038" y="1349"/>
                    <a:pt x="2675" y="1423"/>
                  </a:cubicBezTo>
                  <a:cubicBezTo>
                    <a:pt x="3424" y="1511"/>
                    <a:pt x="4164" y="1668"/>
                    <a:pt x="4880" y="1885"/>
                  </a:cubicBezTo>
                  <a:cubicBezTo>
                    <a:pt x="4921" y="1894"/>
                    <a:pt x="4968" y="1908"/>
                    <a:pt x="5009" y="1922"/>
                  </a:cubicBezTo>
                  <a:cubicBezTo>
                    <a:pt x="5087" y="1719"/>
                    <a:pt x="5175" y="1511"/>
                    <a:pt x="5258" y="1303"/>
                  </a:cubicBezTo>
                  <a:cubicBezTo>
                    <a:pt x="5203" y="1280"/>
                    <a:pt x="5143" y="1261"/>
                    <a:pt x="5083" y="1248"/>
                  </a:cubicBezTo>
                  <a:cubicBezTo>
                    <a:pt x="4418" y="1044"/>
                    <a:pt x="3738" y="892"/>
                    <a:pt x="3045" y="799"/>
                  </a:cubicBezTo>
                  <a:cubicBezTo>
                    <a:pt x="2430" y="716"/>
                    <a:pt x="1807" y="702"/>
                    <a:pt x="1211" y="513"/>
                  </a:cubicBezTo>
                  <a:cubicBezTo>
                    <a:pt x="1008" y="448"/>
                    <a:pt x="809" y="365"/>
                    <a:pt x="615" y="272"/>
                  </a:cubicBezTo>
                  <a:cubicBezTo>
                    <a:pt x="434" y="194"/>
                    <a:pt x="259" y="97"/>
                    <a:pt x="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30"/>
            <p:cNvSpPr/>
            <p:nvPr/>
          </p:nvSpPr>
          <p:spPr>
            <a:xfrm>
              <a:off x="3920475" y="2540439"/>
              <a:ext cx="240828" cy="83525"/>
            </a:xfrm>
            <a:custGeom>
              <a:rect b="b" l="l" r="r" t="t"/>
              <a:pathLst>
                <a:path extrusionOk="0" h="1997" w="5758">
                  <a:moveTo>
                    <a:pt x="263" y="0"/>
                  </a:moveTo>
                  <a:cubicBezTo>
                    <a:pt x="171" y="204"/>
                    <a:pt x="83" y="407"/>
                    <a:pt x="0" y="614"/>
                  </a:cubicBezTo>
                  <a:cubicBezTo>
                    <a:pt x="203" y="716"/>
                    <a:pt x="412" y="808"/>
                    <a:pt x="629" y="887"/>
                  </a:cubicBezTo>
                  <a:cubicBezTo>
                    <a:pt x="707" y="915"/>
                    <a:pt x="785" y="943"/>
                    <a:pt x="864" y="966"/>
                  </a:cubicBezTo>
                  <a:cubicBezTo>
                    <a:pt x="1395" y="1128"/>
                    <a:pt x="1936" y="1169"/>
                    <a:pt x="2495" y="1234"/>
                  </a:cubicBezTo>
                  <a:cubicBezTo>
                    <a:pt x="3355" y="1335"/>
                    <a:pt x="4200" y="1520"/>
                    <a:pt x="5018" y="1793"/>
                  </a:cubicBezTo>
                  <a:cubicBezTo>
                    <a:pt x="5208" y="1853"/>
                    <a:pt x="5402" y="1923"/>
                    <a:pt x="5586" y="1996"/>
                  </a:cubicBezTo>
                  <a:cubicBezTo>
                    <a:pt x="5647" y="1779"/>
                    <a:pt x="5707" y="1567"/>
                    <a:pt x="5758" y="1350"/>
                  </a:cubicBezTo>
                  <a:cubicBezTo>
                    <a:pt x="5554" y="1271"/>
                    <a:pt x="5346" y="1197"/>
                    <a:pt x="5138" y="1128"/>
                  </a:cubicBezTo>
                  <a:cubicBezTo>
                    <a:pt x="4399" y="887"/>
                    <a:pt x="3636" y="712"/>
                    <a:pt x="2860" y="610"/>
                  </a:cubicBezTo>
                  <a:cubicBezTo>
                    <a:pt x="2282" y="531"/>
                    <a:pt x="1691" y="514"/>
                    <a:pt x="1128" y="347"/>
                  </a:cubicBezTo>
                  <a:cubicBezTo>
                    <a:pt x="1095" y="343"/>
                    <a:pt x="1063" y="333"/>
                    <a:pt x="1030" y="324"/>
                  </a:cubicBezTo>
                  <a:cubicBezTo>
                    <a:pt x="768" y="236"/>
                    <a:pt x="513" y="125"/>
                    <a:pt x="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30"/>
            <p:cNvSpPr/>
            <p:nvPr/>
          </p:nvSpPr>
          <p:spPr>
            <a:xfrm>
              <a:off x="4024034" y="2343736"/>
              <a:ext cx="170897" cy="45422"/>
            </a:xfrm>
            <a:custGeom>
              <a:rect b="b" l="l" r="r" t="t"/>
              <a:pathLst>
                <a:path extrusionOk="0" h="1086" w="4086">
                  <a:moveTo>
                    <a:pt x="324" y="0"/>
                  </a:moveTo>
                  <a:lnTo>
                    <a:pt x="0" y="605"/>
                  </a:lnTo>
                  <a:cubicBezTo>
                    <a:pt x="33" y="615"/>
                    <a:pt x="70" y="624"/>
                    <a:pt x="102" y="632"/>
                  </a:cubicBezTo>
                  <a:cubicBezTo>
                    <a:pt x="343" y="702"/>
                    <a:pt x="587" y="743"/>
                    <a:pt x="832" y="771"/>
                  </a:cubicBezTo>
                  <a:cubicBezTo>
                    <a:pt x="1211" y="813"/>
                    <a:pt x="1599" y="818"/>
                    <a:pt x="1992" y="836"/>
                  </a:cubicBezTo>
                  <a:cubicBezTo>
                    <a:pt x="2394" y="850"/>
                    <a:pt x="2796" y="887"/>
                    <a:pt x="3198" y="943"/>
                  </a:cubicBezTo>
                  <a:cubicBezTo>
                    <a:pt x="3489" y="979"/>
                    <a:pt x="3781" y="1026"/>
                    <a:pt x="4067" y="1086"/>
                  </a:cubicBezTo>
                  <a:cubicBezTo>
                    <a:pt x="4071" y="1067"/>
                    <a:pt x="4071" y="1044"/>
                    <a:pt x="4071" y="1021"/>
                  </a:cubicBezTo>
                  <a:cubicBezTo>
                    <a:pt x="4076" y="952"/>
                    <a:pt x="4076" y="887"/>
                    <a:pt x="4076" y="818"/>
                  </a:cubicBezTo>
                  <a:cubicBezTo>
                    <a:pt x="4080" y="683"/>
                    <a:pt x="4085" y="555"/>
                    <a:pt x="4085" y="421"/>
                  </a:cubicBezTo>
                  <a:lnTo>
                    <a:pt x="4085" y="411"/>
                  </a:lnTo>
                  <a:lnTo>
                    <a:pt x="4085" y="406"/>
                  </a:lnTo>
                  <a:cubicBezTo>
                    <a:pt x="3798" y="351"/>
                    <a:pt x="3508" y="300"/>
                    <a:pt x="3221" y="268"/>
                  </a:cubicBezTo>
                  <a:cubicBezTo>
                    <a:pt x="2921" y="227"/>
                    <a:pt x="2611" y="199"/>
                    <a:pt x="2306" y="180"/>
                  </a:cubicBezTo>
                  <a:cubicBezTo>
                    <a:pt x="1918" y="161"/>
                    <a:pt x="1525" y="167"/>
                    <a:pt x="1137" y="133"/>
                  </a:cubicBezTo>
                  <a:cubicBezTo>
                    <a:pt x="906" y="120"/>
                    <a:pt x="680" y="88"/>
                    <a:pt x="458" y="37"/>
                  </a:cubicBezTo>
                  <a:cubicBezTo>
                    <a:pt x="412" y="28"/>
                    <a:pt x="371" y="14"/>
                    <a:pt x="3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30"/>
            <p:cNvSpPr/>
            <p:nvPr/>
          </p:nvSpPr>
          <p:spPr>
            <a:xfrm>
              <a:off x="3876792" y="3040835"/>
              <a:ext cx="94566" cy="44836"/>
            </a:xfrm>
            <a:custGeom>
              <a:rect b="b" l="l" r="r" t="t"/>
              <a:pathLst>
                <a:path extrusionOk="0" h="1072" w="2261">
                  <a:moveTo>
                    <a:pt x="0" y="0"/>
                  </a:moveTo>
                  <a:cubicBezTo>
                    <a:pt x="10" y="190"/>
                    <a:pt x="24" y="384"/>
                    <a:pt x="34" y="572"/>
                  </a:cubicBezTo>
                  <a:cubicBezTo>
                    <a:pt x="38" y="615"/>
                    <a:pt x="38" y="656"/>
                    <a:pt x="42" y="698"/>
                  </a:cubicBezTo>
                  <a:cubicBezTo>
                    <a:pt x="264" y="753"/>
                    <a:pt x="482" y="817"/>
                    <a:pt x="703" y="877"/>
                  </a:cubicBezTo>
                  <a:cubicBezTo>
                    <a:pt x="1128" y="1003"/>
                    <a:pt x="1553" y="1058"/>
                    <a:pt x="1983" y="1071"/>
                  </a:cubicBezTo>
                  <a:cubicBezTo>
                    <a:pt x="1996" y="1044"/>
                    <a:pt x="2011" y="1007"/>
                    <a:pt x="2024" y="975"/>
                  </a:cubicBezTo>
                  <a:cubicBezTo>
                    <a:pt x="2098" y="785"/>
                    <a:pt x="2181" y="591"/>
                    <a:pt x="2260" y="402"/>
                  </a:cubicBezTo>
                  <a:cubicBezTo>
                    <a:pt x="1734" y="397"/>
                    <a:pt x="1211" y="337"/>
                    <a:pt x="680" y="180"/>
                  </a:cubicBezTo>
                  <a:cubicBezTo>
                    <a:pt x="454" y="111"/>
                    <a:pt x="228" y="51"/>
                    <a:pt x="0" y="0"/>
                  </a:cubicBezTo>
                  <a:close/>
                </a:path>
              </a:pathLst>
            </a:custGeom>
            <a:solidFill>
              <a:srgbClr val="97C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30"/>
            <p:cNvSpPr/>
            <p:nvPr/>
          </p:nvSpPr>
          <p:spPr>
            <a:xfrm>
              <a:off x="3862129" y="2871651"/>
              <a:ext cx="191726" cy="55585"/>
            </a:xfrm>
            <a:custGeom>
              <a:rect b="b" l="l" r="r" t="t"/>
              <a:pathLst>
                <a:path extrusionOk="0" h="1329" w="4584">
                  <a:moveTo>
                    <a:pt x="14" y="1"/>
                  </a:moveTo>
                  <a:cubicBezTo>
                    <a:pt x="14" y="130"/>
                    <a:pt x="9" y="259"/>
                    <a:pt x="5" y="389"/>
                  </a:cubicBezTo>
                  <a:cubicBezTo>
                    <a:pt x="0" y="485"/>
                    <a:pt x="0" y="583"/>
                    <a:pt x="0" y="679"/>
                  </a:cubicBezTo>
                  <a:cubicBezTo>
                    <a:pt x="9" y="679"/>
                    <a:pt x="18" y="685"/>
                    <a:pt x="28" y="689"/>
                  </a:cubicBezTo>
                  <a:lnTo>
                    <a:pt x="355" y="730"/>
                  </a:lnTo>
                  <a:cubicBezTo>
                    <a:pt x="956" y="814"/>
                    <a:pt x="1525" y="962"/>
                    <a:pt x="2107" y="1128"/>
                  </a:cubicBezTo>
                  <a:cubicBezTo>
                    <a:pt x="2623" y="1276"/>
                    <a:pt x="3146" y="1328"/>
                    <a:pt x="3670" y="1328"/>
                  </a:cubicBezTo>
                  <a:cubicBezTo>
                    <a:pt x="3868" y="1328"/>
                    <a:pt x="4066" y="1321"/>
                    <a:pt x="4264" y="1308"/>
                  </a:cubicBezTo>
                  <a:cubicBezTo>
                    <a:pt x="4269" y="1308"/>
                    <a:pt x="4274" y="1308"/>
                    <a:pt x="4278" y="1304"/>
                  </a:cubicBezTo>
                  <a:cubicBezTo>
                    <a:pt x="4380" y="1067"/>
                    <a:pt x="4481" y="837"/>
                    <a:pt x="4583" y="602"/>
                  </a:cubicBezTo>
                  <a:lnTo>
                    <a:pt x="4583" y="602"/>
                  </a:lnTo>
                  <a:cubicBezTo>
                    <a:pt x="4564" y="606"/>
                    <a:pt x="4551" y="606"/>
                    <a:pt x="4532" y="606"/>
                  </a:cubicBezTo>
                  <a:cubicBezTo>
                    <a:pt x="4248" y="632"/>
                    <a:pt x="3965" y="648"/>
                    <a:pt x="3683" y="648"/>
                  </a:cubicBezTo>
                  <a:cubicBezTo>
                    <a:pt x="3149" y="648"/>
                    <a:pt x="2618" y="590"/>
                    <a:pt x="2084" y="430"/>
                  </a:cubicBezTo>
                  <a:cubicBezTo>
                    <a:pt x="1460" y="241"/>
                    <a:pt x="818" y="116"/>
                    <a:pt x="171" y="24"/>
                  </a:cubicBezTo>
                  <a:cubicBezTo>
                    <a:pt x="116" y="20"/>
                    <a:pt x="65" y="10"/>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30"/>
            <p:cNvSpPr/>
            <p:nvPr/>
          </p:nvSpPr>
          <p:spPr>
            <a:xfrm>
              <a:off x="3888562" y="2638979"/>
              <a:ext cx="238319" cy="99585"/>
            </a:xfrm>
            <a:custGeom>
              <a:rect b="b" l="l" r="r" t="t"/>
              <a:pathLst>
                <a:path extrusionOk="0" h="2381" w="5698">
                  <a:moveTo>
                    <a:pt x="172" y="0"/>
                  </a:moveTo>
                  <a:cubicBezTo>
                    <a:pt x="162" y="28"/>
                    <a:pt x="153" y="60"/>
                    <a:pt x="144" y="88"/>
                  </a:cubicBezTo>
                  <a:cubicBezTo>
                    <a:pt x="102" y="237"/>
                    <a:pt x="70" y="384"/>
                    <a:pt x="34" y="532"/>
                  </a:cubicBezTo>
                  <a:cubicBezTo>
                    <a:pt x="19" y="574"/>
                    <a:pt x="10" y="610"/>
                    <a:pt x="0" y="648"/>
                  </a:cubicBezTo>
                  <a:lnTo>
                    <a:pt x="6" y="648"/>
                  </a:lnTo>
                  <a:cubicBezTo>
                    <a:pt x="269" y="731"/>
                    <a:pt x="533" y="809"/>
                    <a:pt x="800" y="892"/>
                  </a:cubicBezTo>
                  <a:cubicBezTo>
                    <a:pt x="1115" y="985"/>
                    <a:pt x="1429" y="1082"/>
                    <a:pt x="1742" y="1184"/>
                  </a:cubicBezTo>
                  <a:cubicBezTo>
                    <a:pt x="2325" y="1359"/>
                    <a:pt x="2856" y="1599"/>
                    <a:pt x="3406" y="1858"/>
                  </a:cubicBezTo>
                  <a:cubicBezTo>
                    <a:pt x="3956" y="2117"/>
                    <a:pt x="4533" y="2260"/>
                    <a:pt x="5120" y="2339"/>
                  </a:cubicBezTo>
                  <a:cubicBezTo>
                    <a:pt x="5235" y="2357"/>
                    <a:pt x="5351" y="2367"/>
                    <a:pt x="5467" y="2380"/>
                  </a:cubicBezTo>
                  <a:cubicBezTo>
                    <a:pt x="5485" y="2329"/>
                    <a:pt x="5504" y="2278"/>
                    <a:pt x="5523" y="2228"/>
                  </a:cubicBezTo>
                  <a:cubicBezTo>
                    <a:pt x="5564" y="2112"/>
                    <a:pt x="5606" y="1992"/>
                    <a:pt x="5647" y="1872"/>
                  </a:cubicBezTo>
                  <a:cubicBezTo>
                    <a:pt x="5666" y="1821"/>
                    <a:pt x="5683" y="1770"/>
                    <a:pt x="5698" y="1719"/>
                  </a:cubicBezTo>
                  <a:cubicBezTo>
                    <a:pt x="5564" y="1710"/>
                    <a:pt x="5425" y="1696"/>
                    <a:pt x="5291" y="1678"/>
                  </a:cubicBezTo>
                  <a:cubicBezTo>
                    <a:pt x="4676" y="1599"/>
                    <a:pt x="4081" y="1452"/>
                    <a:pt x="3499" y="1165"/>
                  </a:cubicBezTo>
                  <a:cubicBezTo>
                    <a:pt x="2704" y="777"/>
                    <a:pt x="1863" y="509"/>
                    <a:pt x="1017" y="254"/>
                  </a:cubicBezTo>
                  <a:cubicBezTo>
                    <a:pt x="740" y="171"/>
                    <a:pt x="463" y="88"/>
                    <a:pt x="190" y="5"/>
                  </a:cubicBezTo>
                  <a:cubicBezTo>
                    <a:pt x="186" y="0"/>
                    <a:pt x="177" y="0"/>
                    <a:pt x="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30"/>
            <p:cNvSpPr/>
            <p:nvPr/>
          </p:nvSpPr>
          <p:spPr>
            <a:xfrm>
              <a:off x="3972631" y="2433743"/>
              <a:ext cx="213558" cy="68509"/>
            </a:xfrm>
            <a:custGeom>
              <a:rect b="b" l="l" r="r" t="t"/>
              <a:pathLst>
                <a:path extrusionOk="0" h="1638" w="5106">
                  <a:moveTo>
                    <a:pt x="352" y="1"/>
                  </a:moveTo>
                  <a:cubicBezTo>
                    <a:pt x="231" y="205"/>
                    <a:pt x="116" y="412"/>
                    <a:pt x="1" y="621"/>
                  </a:cubicBezTo>
                  <a:cubicBezTo>
                    <a:pt x="315" y="680"/>
                    <a:pt x="629" y="745"/>
                    <a:pt x="943" y="805"/>
                  </a:cubicBezTo>
                  <a:cubicBezTo>
                    <a:pt x="957" y="809"/>
                    <a:pt x="971" y="815"/>
                    <a:pt x="984" y="815"/>
                  </a:cubicBezTo>
                  <a:cubicBezTo>
                    <a:pt x="1581" y="939"/>
                    <a:pt x="2140" y="1124"/>
                    <a:pt x="2713" y="1327"/>
                  </a:cubicBezTo>
                  <a:cubicBezTo>
                    <a:pt x="3193" y="1498"/>
                    <a:pt x="3688" y="1585"/>
                    <a:pt x="4187" y="1619"/>
                  </a:cubicBezTo>
                  <a:cubicBezTo>
                    <a:pt x="4395" y="1632"/>
                    <a:pt x="4600" y="1638"/>
                    <a:pt x="4807" y="1638"/>
                  </a:cubicBezTo>
                  <a:cubicBezTo>
                    <a:pt x="4871" y="1638"/>
                    <a:pt x="4935" y="1637"/>
                    <a:pt x="5000" y="1636"/>
                  </a:cubicBezTo>
                  <a:lnTo>
                    <a:pt x="5106" y="962"/>
                  </a:lnTo>
                  <a:lnTo>
                    <a:pt x="5106" y="962"/>
                  </a:lnTo>
                  <a:cubicBezTo>
                    <a:pt x="5020" y="963"/>
                    <a:pt x="4935" y="964"/>
                    <a:pt x="4849" y="964"/>
                  </a:cubicBezTo>
                  <a:cubicBezTo>
                    <a:pt x="4654" y="964"/>
                    <a:pt x="4458" y="959"/>
                    <a:pt x="4265" y="943"/>
                  </a:cubicBezTo>
                  <a:cubicBezTo>
                    <a:pt x="3752" y="907"/>
                    <a:pt x="3240" y="815"/>
                    <a:pt x="2736" y="625"/>
                  </a:cubicBezTo>
                  <a:cubicBezTo>
                    <a:pt x="2255" y="449"/>
                    <a:pt x="1766" y="310"/>
                    <a:pt x="1267" y="195"/>
                  </a:cubicBezTo>
                  <a:cubicBezTo>
                    <a:pt x="967" y="126"/>
                    <a:pt x="657" y="6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30"/>
            <p:cNvSpPr/>
            <p:nvPr/>
          </p:nvSpPr>
          <p:spPr>
            <a:xfrm>
              <a:off x="4075060" y="2239759"/>
              <a:ext cx="115604" cy="37726"/>
            </a:xfrm>
            <a:custGeom>
              <a:rect b="b" l="l" r="r" t="t"/>
              <a:pathLst>
                <a:path extrusionOk="0" h="902" w="2764">
                  <a:moveTo>
                    <a:pt x="264" y="0"/>
                  </a:moveTo>
                  <a:cubicBezTo>
                    <a:pt x="254" y="14"/>
                    <a:pt x="250" y="32"/>
                    <a:pt x="241" y="51"/>
                  </a:cubicBezTo>
                  <a:cubicBezTo>
                    <a:pt x="181" y="203"/>
                    <a:pt x="121" y="361"/>
                    <a:pt x="56" y="518"/>
                  </a:cubicBezTo>
                  <a:cubicBezTo>
                    <a:pt x="38" y="559"/>
                    <a:pt x="19" y="606"/>
                    <a:pt x="0" y="647"/>
                  </a:cubicBezTo>
                  <a:cubicBezTo>
                    <a:pt x="254" y="661"/>
                    <a:pt x="504" y="684"/>
                    <a:pt x="753" y="721"/>
                  </a:cubicBezTo>
                  <a:cubicBezTo>
                    <a:pt x="1013" y="749"/>
                    <a:pt x="1275" y="790"/>
                    <a:pt x="1539" y="836"/>
                  </a:cubicBezTo>
                  <a:cubicBezTo>
                    <a:pt x="1696" y="860"/>
                    <a:pt x="1853" y="878"/>
                    <a:pt x="2011" y="887"/>
                  </a:cubicBezTo>
                  <a:cubicBezTo>
                    <a:pt x="2135" y="897"/>
                    <a:pt x="2261" y="901"/>
                    <a:pt x="2387" y="901"/>
                  </a:cubicBezTo>
                  <a:cubicBezTo>
                    <a:pt x="2513" y="901"/>
                    <a:pt x="2639" y="897"/>
                    <a:pt x="2763" y="887"/>
                  </a:cubicBezTo>
                  <a:lnTo>
                    <a:pt x="2763" y="851"/>
                  </a:lnTo>
                  <a:cubicBezTo>
                    <a:pt x="2736" y="638"/>
                    <a:pt x="2712" y="420"/>
                    <a:pt x="2685" y="208"/>
                  </a:cubicBezTo>
                  <a:cubicBezTo>
                    <a:pt x="2575" y="217"/>
                    <a:pt x="2466" y="221"/>
                    <a:pt x="2356" y="221"/>
                  </a:cubicBezTo>
                  <a:cubicBezTo>
                    <a:pt x="2234" y="221"/>
                    <a:pt x="2111" y="215"/>
                    <a:pt x="1987" y="203"/>
                  </a:cubicBezTo>
                  <a:cubicBezTo>
                    <a:pt x="1807" y="194"/>
                    <a:pt x="1622" y="175"/>
                    <a:pt x="1437" y="139"/>
                  </a:cubicBezTo>
                  <a:cubicBezTo>
                    <a:pt x="1294" y="116"/>
                    <a:pt x="1151" y="92"/>
                    <a:pt x="1013" y="69"/>
                  </a:cubicBezTo>
                  <a:cubicBezTo>
                    <a:pt x="763" y="41"/>
                    <a:pt x="514" y="14"/>
                    <a:pt x="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30"/>
            <p:cNvSpPr/>
            <p:nvPr/>
          </p:nvSpPr>
          <p:spPr>
            <a:xfrm>
              <a:off x="3862129" y="2001859"/>
              <a:ext cx="332802" cy="942108"/>
            </a:xfrm>
            <a:custGeom>
              <a:rect b="b" l="l" r="r" t="t"/>
              <a:pathLst>
                <a:path extrusionOk="0" h="22525" w="7957">
                  <a:moveTo>
                    <a:pt x="7018" y="1"/>
                  </a:moveTo>
                  <a:cubicBezTo>
                    <a:pt x="6995" y="93"/>
                    <a:pt x="6972" y="190"/>
                    <a:pt x="6949" y="287"/>
                  </a:cubicBezTo>
                  <a:cubicBezTo>
                    <a:pt x="6903" y="462"/>
                    <a:pt x="6856" y="647"/>
                    <a:pt x="6810" y="837"/>
                  </a:cubicBezTo>
                  <a:cubicBezTo>
                    <a:pt x="6782" y="943"/>
                    <a:pt x="6754" y="1054"/>
                    <a:pt x="6727" y="1165"/>
                  </a:cubicBezTo>
                  <a:cubicBezTo>
                    <a:pt x="6709" y="1248"/>
                    <a:pt x="6686" y="1331"/>
                    <a:pt x="6662" y="1419"/>
                  </a:cubicBezTo>
                  <a:cubicBezTo>
                    <a:pt x="6662" y="1423"/>
                    <a:pt x="6662" y="1438"/>
                    <a:pt x="6658" y="1442"/>
                  </a:cubicBezTo>
                  <a:cubicBezTo>
                    <a:pt x="6616" y="1609"/>
                    <a:pt x="6575" y="1779"/>
                    <a:pt x="6528" y="1955"/>
                  </a:cubicBezTo>
                  <a:cubicBezTo>
                    <a:pt x="6505" y="2042"/>
                    <a:pt x="6482" y="2135"/>
                    <a:pt x="6454" y="2232"/>
                  </a:cubicBezTo>
                  <a:cubicBezTo>
                    <a:pt x="6432" y="2325"/>
                    <a:pt x="6404" y="2421"/>
                    <a:pt x="6376" y="2523"/>
                  </a:cubicBezTo>
                  <a:cubicBezTo>
                    <a:pt x="6325" y="2713"/>
                    <a:pt x="6270" y="2916"/>
                    <a:pt x="6210" y="3119"/>
                  </a:cubicBezTo>
                  <a:cubicBezTo>
                    <a:pt x="6172" y="3258"/>
                    <a:pt x="6131" y="3392"/>
                    <a:pt x="6089" y="3535"/>
                  </a:cubicBezTo>
                  <a:cubicBezTo>
                    <a:pt x="6038" y="3701"/>
                    <a:pt x="5983" y="3877"/>
                    <a:pt x="5927" y="4053"/>
                  </a:cubicBezTo>
                  <a:cubicBezTo>
                    <a:pt x="5886" y="4191"/>
                    <a:pt x="5840" y="4334"/>
                    <a:pt x="5789" y="4477"/>
                  </a:cubicBezTo>
                  <a:cubicBezTo>
                    <a:pt x="5705" y="4722"/>
                    <a:pt x="5618" y="4972"/>
                    <a:pt x="5526" y="5226"/>
                  </a:cubicBezTo>
                  <a:cubicBezTo>
                    <a:pt x="5507" y="5277"/>
                    <a:pt x="5494" y="5328"/>
                    <a:pt x="5470" y="5379"/>
                  </a:cubicBezTo>
                  <a:cubicBezTo>
                    <a:pt x="5434" y="5480"/>
                    <a:pt x="5396" y="5582"/>
                    <a:pt x="5355" y="5688"/>
                  </a:cubicBezTo>
                  <a:cubicBezTo>
                    <a:pt x="5345" y="5702"/>
                    <a:pt x="5341" y="5720"/>
                    <a:pt x="5332" y="5739"/>
                  </a:cubicBezTo>
                  <a:cubicBezTo>
                    <a:pt x="5272" y="5891"/>
                    <a:pt x="5212" y="6049"/>
                    <a:pt x="5147" y="6206"/>
                  </a:cubicBezTo>
                  <a:cubicBezTo>
                    <a:pt x="5129" y="6247"/>
                    <a:pt x="5110" y="6294"/>
                    <a:pt x="5091" y="6335"/>
                  </a:cubicBezTo>
                  <a:cubicBezTo>
                    <a:pt x="5073" y="6372"/>
                    <a:pt x="5063" y="6400"/>
                    <a:pt x="5046" y="6432"/>
                  </a:cubicBezTo>
                  <a:cubicBezTo>
                    <a:pt x="4995" y="6552"/>
                    <a:pt x="4944" y="6672"/>
                    <a:pt x="4884" y="6793"/>
                  </a:cubicBezTo>
                  <a:cubicBezTo>
                    <a:pt x="4671" y="7260"/>
                    <a:pt x="4440" y="7721"/>
                    <a:pt x="4195" y="8174"/>
                  </a:cubicBezTo>
                  <a:cubicBezTo>
                    <a:pt x="4121" y="8313"/>
                    <a:pt x="4048" y="8452"/>
                    <a:pt x="3973" y="8585"/>
                  </a:cubicBezTo>
                  <a:cubicBezTo>
                    <a:pt x="3941" y="8650"/>
                    <a:pt x="3904" y="8710"/>
                    <a:pt x="3871" y="8779"/>
                  </a:cubicBezTo>
                  <a:cubicBezTo>
                    <a:pt x="3581" y="9292"/>
                    <a:pt x="3285" y="9810"/>
                    <a:pt x="2994" y="10327"/>
                  </a:cubicBezTo>
                  <a:cubicBezTo>
                    <a:pt x="2873" y="10531"/>
                    <a:pt x="2758" y="10738"/>
                    <a:pt x="2643" y="10947"/>
                  </a:cubicBezTo>
                  <a:cubicBezTo>
                    <a:pt x="2296" y="11579"/>
                    <a:pt x="1959" y="12222"/>
                    <a:pt x="1658" y="12877"/>
                  </a:cubicBezTo>
                  <a:cubicBezTo>
                    <a:pt x="1566" y="13081"/>
                    <a:pt x="1478" y="13284"/>
                    <a:pt x="1395" y="13491"/>
                  </a:cubicBezTo>
                  <a:cubicBezTo>
                    <a:pt x="1359" y="13570"/>
                    <a:pt x="1325" y="13653"/>
                    <a:pt x="1298" y="13732"/>
                  </a:cubicBezTo>
                  <a:cubicBezTo>
                    <a:pt x="1265" y="13811"/>
                    <a:pt x="1238" y="13890"/>
                    <a:pt x="1210" y="13963"/>
                  </a:cubicBezTo>
                  <a:cubicBezTo>
                    <a:pt x="1150" y="14125"/>
                    <a:pt x="1095" y="14286"/>
                    <a:pt x="1039" y="14448"/>
                  </a:cubicBezTo>
                  <a:cubicBezTo>
                    <a:pt x="988" y="14600"/>
                    <a:pt x="937" y="14758"/>
                    <a:pt x="896" y="14911"/>
                  </a:cubicBezTo>
                  <a:cubicBezTo>
                    <a:pt x="877" y="14971"/>
                    <a:pt x="860" y="15031"/>
                    <a:pt x="845" y="15090"/>
                  </a:cubicBezTo>
                  <a:cubicBezTo>
                    <a:pt x="826" y="15137"/>
                    <a:pt x="818" y="15182"/>
                    <a:pt x="804" y="15233"/>
                  </a:cubicBezTo>
                  <a:cubicBezTo>
                    <a:pt x="794" y="15261"/>
                    <a:pt x="785" y="15293"/>
                    <a:pt x="776" y="15321"/>
                  </a:cubicBezTo>
                  <a:cubicBezTo>
                    <a:pt x="734" y="15470"/>
                    <a:pt x="702" y="15617"/>
                    <a:pt x="666" y="15765"/>
                  </a:cubicBezTo>
                  <a:cubicBezTo>
                    <a:pt x="656" y="15802"/>
                    <a:pt x="647" y="15843"/>
                    <a:pt x="638" y="15881"/>
                  </a:cubicBezTo>
                  <a:lnTo>
                    <a:pt x="632" y="15881"/>
                  </a:lnTo>
                  <a:cubicBezTo>
                    <a:pt x="610" y="15992"/>
                    <a:pt x="582" y="16097"/>
                    <a:pt x="559" y="16208"/>
                  </a:cubicBezTo>
                  <a:cubicBezTo>
                    <a:pt x="527" y="16357"/>
                    <a:pt x="494" y="16504"/>
                    <a:pt x="466" y="16652"/>
                  </a:cubicBezTo>
                  <a:cubicBezTo>
                    <a:pt x="434" y="16805"/>
                    <a:pt x="406" y="16952"/>
                    <a:pt x="383" y="17101"/>
                  </a:cubicBezTo>
                  <a:cubicBezTo>
                    <a:pt x="327" y="17400"/>
                    <a:pt x="282" y="17701"/>
                    <a:pt x="244" y="18001"/>
                  </a:cubicBezTo>
                  <a:cubicBezTo>
                    <a:pt x="235" y="18052"/>
                    <a:pt x="226" y="18103"/>
                    <a:pt x="222" y="18154"/>
                  </a:cubicBezTo>
                  <a:cubicBezTo>
                    <a:pt x="208" y="18251"/>
                    <a:pt x="199" y="18353"/>
                    <a:pt x="184" y="18454"/>
                  </a:cubicBezTo>
                  <a:lnTo>
                    <a:pt x="143" y="18870"/>
                  </a:lnTo>
                  <a:cubicBezTo>
                    <a:pt x="139" y="18884"/>
                    <a:pt x="139" y="18897"/>
                    <a:pt x="139" y="18907"/>
                  </a:cubicBezTo>
                  <a:cubicBezTo>
                    <a:pt x="124" y="19059"/>
                    <a:pt x="111" y="19212"/>
                    <a:pt x="97" y="19360"/>
                  </a:cubicBezTo>
                  <a:cubicBezTo>
                    <a:pt x="83" y="19558"/>
                    <a:pt x="69" y="19757"/>
                    <a:pt x="56" y="19956"/>
                  </a:cubicBezTo>
                  <a:cubicBezTo>
                    <a:pt x="41" y="20215"/>
                    <a:pt x="28" y="20473"/>
                    <a:pt x="18" y="20727"/>
                  </a:cubicBezTo>
                  <a:cubicBezTo>
                    <a:pt x="18" y="20750"/>
                    <a:pt x="18" y="20773"/>
                    <a:pt x="14" y="20797"/>
                  </a:cubicBezTo>
                  <a:cubicBezTo>
                    <a:pt x="14" y="20926"/>
                    <a:pt x="9" y="21055"/>
                    <a:pt x="5" y="21185"/>
                  </a:cubicBezTo>
                  <a:cubicBezTo>
                    <a:pt x="5" y="21281"/>
                    <a:pt x="0" y="21379"/>
                    <a:pt x="0" y="21475"/>
                  </a:cubicBezTo>
                  <a:lnTo>
                    <a:pt x="0" y="21642"/>
                  </a:lnTo>
                  <a:cubicBezTo>
                    <a:pt x="0" y="21633"/>
                    <a:pt x="9" y="21577"/>
                    <a:pt x="28" y="21485"/>
                  </a:cubicBezTo>
                  <a:cubicBezTo>
                    <a:pt x="56" y="21342"/>
                    <a:pt x="106" y="21115"/>
                    <a:pt x="171" y="20820"/>
                  </a:cubicBezTo>
                  <a:cubicBezTo>
                    <a:pt x="267" y="20376"/>
                    <a:pt x="406" y="19775"/>
                    <a:pt x="582" y="19082"/>
                  </a:cubicBezTo>
                  <a:cubicBezTo>
                    <a:pt x="638" y="18870"/>
                    <a:pt x="693" y="18653"/>
                    <a:pt x="753" y="18426"/>
                  </a:cubicBezTo>
                  <a:cubicBezTo>
                    <a:pt x="947" y="17711"/>
                    <a:pt x="1173" y="16925"/>
                    <a:pt x="1432" y="16125"/>
                  </a:cubicBezTo>
                  <a:cubicBezTo>
                    <a:pt x="1502" y="15913"/>
                    <a:pt x="1570" y="15700"/>
                    <a:pt x="1649" y="15487"/>
                  </a:cubicBezTo>
                  <a:cubicBezTo>
                    <a:pt x="1834" y="14933"/>
                    <a:pt x="2037" y="14379"/>
                    <a:pt x="2259" y="13843"/>
                  </a:cubicBezTo>
                  <a:cubicBezTo>
                    <a:pt x="2342" y="13636"/>
                    <a:pt x="2430" y="13427"/>
                    <a:pt x="2523" y="13224"/>
                  </a:cubicBezTo>
                  <a:cubicBezTo>
                    <a:pt x="2726" y="12753"/>
                    <a:pt x="2948" y="12305"/>
                    <a:pt x="3178" y="11884"/>
                  </a:cubicBezTo>
                  <a:cubicBezTo>
                    <a:pt x="3317" y="11630"/>
                    <a:pt x="3456" y="11380"/>
                    <a:pt x="3585" y="11131"/>
                  </a:cubicBezTo>
                  <a:cubicBezTo>
                    <a:pt x="3696" y="10928"/>
                    <a:pt x="3803" y="10719"/>
                    <a:pt x="3909" y="10521"/>
                  </a:cubicBezTo>
                  <a:cubicBezTo>
                    <a:pt x="4195" y="9971"/>
                    <a:pt x="4458" y="9444"/>
                    <a:pt x="4703" y="8945"/>
                  </a:cubicBezTo>
                  <a:cubicBezTo>
                    <a:pt x="4809" y="8729"/>
                    <a:pt x="4911" y="8516"/>
                    <a:pt x="5008" y="8307"/>
                  </a:cubicBezTo>
                  <a:cubicBezTo>
                    <a:pt x="5327" y="7624"/>
                    <a:pt x="5609" y="6991"/>
                    <a:pt x="5844" y="6409"/>
                  </a:cubicBezTo>
                  <a:cubicBezTo>
                    <a:pt x="5937" y="6183"/>
                    <a:pt x="6020" y="5970"/>
                    <a:pt x="6104" y="5757"/>
                  </a:cubicBezTo>
                  <a:cubicBezTo>
                    <a:pt x="6464" y="4806"/>
                    <a:pt x="6709" y="4002"/>
                    <a:pt x="6852" y="3345"/>
                  </a:cubicBezTo>
                  <a:cubicBezTo>
                    <a:pt x="6852" y="3345"/>
                    <a:pt x="7008" y="4279"/>
                    <a:pt x="7078" y="5891"/>
                  </a:cubicBezTo>
                  <a:cubicBezTo>
                    <a:pt x="7087" y="6108"/>
                    <a:pt x="7097" y="6335"/>
                    <a:pt x="7102" y="6575"/>
                  </a:cubicBezTo>
                  <a:cubicBezTo>
                    <a:pt x="7115" y="7134"/>
                    <a:pt x="7115" y="7759"/>
                    <a:pt x="7092" y="8442"/>
                  </a:cubicBezTo>
                  <a:cubicBezTo>
                    <a:pt x="7087" y="8659"/>
                    <a:pt x="7078" y="8881"/>
                    <a:pt x="7069" y="9117"/>
                  </a:cubicBezTo>
                  <a:cubicBezTo>
                    <a:pt x="7036" y="9787"/>
                    <a:pt x="6981" y="10507"/>
                    <a:pt x="6907" y="11269"/>
                  </a:cubicBezTo>
                  <a:cubicBezTo>
                    <a:pt x="6884" y="11491"/>
                    <a:pt x="6861" y="11717"/>
                    <a:pt x="6829" y="11945"/>
                  </a:cubicBezTo>
                  <a:cubicBezTo>
                    <a:pt x="6754" y="12604"/>
                    <a:pt x="6654" y="13293"/>
                    <a:pt x="6533" y="14005"/>
                  </a:cubicBezTo>
                  <a:cubicBezTo>
                    <a:pt x="6496" y="14227"/>
                    <a:pt x="6454" y="14448"/>
                    <a:pt x="6413" y="14670"/>
                  </a:cubicBezTo>
                  <a:cubicBezTo>
                    <a:pt x="6274" y="15395"/>
                    <a:pt x="6112" y="16144"/>
                    <a:pt x="5923" y="16911"/>
                  </a:cubicBezTo>
                  <a:cubicBezTo>
                    <a:pt x="5872" y="17129"/>
                    <a:pt x="5812" y="17350"/>
                    <a:pt x="5752" y="17572"/>
                  </a:cubicBezTo>
                  <a:cubicBezTo>
                    <a:pt x="5595" y="18172"/>
                    <a:pt x="5419" y="18782"/>
                    <a:pt x="5221" y="19402"/>
                  </a:cubicBezTo>
                  <a:cubicBezTo>
                    <a:pt x="5157" y="19609"/>
                    <a:pt x="5091" y="19822"/>
                    <a:pt x="5018" y="20039"/>
                  </a:cubicBezTo>
                  <a:cubicBezTo>
                    <a:pt x="4865" y="20487"/>
                    <a:pt x="4703" y="20944"/>
                    <a:pt x="4532" y="21402"/>
                  </a:cubicBezTo>
                  <a:cubicBezTo>
                    <a:pt x="4449" y="21633"/>
                    <a:pt x="4357" y="21869"/>
                    <a:pt x="4264" y="22104"/>
                  </a:cubicBezTo>
                  <a:cubicBezTo>
                    <a:pt x="4208" y="22243"/>
                    <a:pt x="4153" y="22386"/>
                    <a:pt x="4093" y="22524"/>
                  </a:cubicBezTo>
                  <a:cubicBezTo>
                    <a:pt x="4159" y="22386"/>
                    <a:pt x="4218" y="22243"/>
                    <a:pt x="4278" y="22100"/>
                  </a:cubicBezTo>
                  <a:cubicBezTo>
                    <a:pt x="4380" y="21863"/>
                    <a:pt x="4481" y="21633"/>
                    <a:pt x="4583" y="21398"/>
                  </a:cubicBezTo>
                  <a:cubicBezTo>
                    <a:pt x="4671" y="21194"/>
                    <a:pt x="4758" y="20991"/>
                    <a:pt x="4846" y="20782"/>
                  </a:cubicBezTo>
                  <a:cubicBezTo>
                    <a:pt x="4948" y="20547"/>
                    <a:pt x="5046" y="20317"/>
                    <a:pt x="5147" y="20076"/>
                  </a:cubicBezTo>
                  <a:cubicBezTo>
                    <a:pt x="5225" y="19873"/>
                    <a:pt x="5313" y="19665"/>
                    <a:pt x="5396" y="19457"/>
                  </a:cubicBezTo>
                  <a:cubicBezTo>
                    <a:pt x="5456" y="19304"/>
                    <a:pt x="5517" y="19152"/>
                    <a:pt x="5577" y="18999"/>
                  </a:cubicBezTo>
                  <a:cubicBezTo>
                    <a:pt x="5581" y="18986"/>
                    <a:pt x="5590" y="18976"/>
                    <a:pt x="5590" y="18963"/>
                  </a:cubicBezTo>
                  <a:cubicBezTo>
                    <a:pt x="5664" y="18777"/>
                    <a:pt x="5733" y="18592"/>
                    <a:pt x="5807" y="18404"/>
                  </a:cubicBezTo>
                  <a:cubicBezTo>
                    <a:pt x="5844" y="18306"/>
                    <a:pt x="5877" y="18214"/>
                    <a:pt x="5914" y="18117"/>
                  </a:cubicBezTo>
                  <a:cubicBezTo>
                    <a:pt x="5974" y="17960"/>
                    <a:pt x="6029" y="17803"/>
                    <a:pt x="6089" y="17645"/>
                  </a:cubicBezTo>
                  <a:cubicBezTo>
                    <a:pt x="6094" y="17632"/>
                    <a:pt x="6099" y="17622"/>
                    <a:pt x="6099" y="17613"/>
                  </a:cubicBezTo>
                  <a:cubicBezTo>
                    <a:pt x="6117" y="17562"/>
                    <a:pt x="6136" y="17511"/>
                    <a:pt x="6155" y="17461"/>
                  </a:cubicBezTo>
                  <a:cubicBezTo>
                    <a:pt x="6196" y="17345"/>
                    <a:pt x="6238" y="17225"/>
                    <a:pt x="6279" y="17105"/>
                  </a:cubicBezTo>
                  <a:cubicBezTo>
                    <a:pt x="6298" y="17054"/>
                    <a:pt x="6315" y="17003"/>
                    <a:pt x="6330" y="16952"/>
                  </a:cubicBezTo>
                  <a:cubicBezTo>
                    <a:pt x="6376" y="16814"/>
                    <a:pt x="6426" y="16671"/>
                    <a:pt x="6473" y="16528"/>
                  </a:cubicBezTo>
                  <a:cubicBezTo>
                    <a:pt x="6524" y="16370"/>
                    <a:pt x="6579" y="16208"/>
                    <a:pt x="6630" y="16047"/>
                  </a:cubicBezTo>
                  <a:cubicBezTo>
                    <a:pt x="6754" y="15659"/>
                    <a:pt x="6870" y="15266"/>
                    <a:pt x="6981" y="14873"/>
                  </a:cubicBezTo>
                  <a:cubicBezTo>
                    <a:pt x="7042" y="14656"/>
                    <a:pt x="7102" y="14444"/>
                    <a:pt x="7153" y="14227"/>
                  </a:cubicBezTo>
                  <a:cubicBezTo>
                    <a:pt x="7202" y="14037"/>
                    <a:pt x="7249" y="13847"/>
                    <a:pt x="7296" y="13663"/>
                  </a:cubicBezTo>
                  <a:cubicBezTo>
                    <a:pt x="7347" y="13446"/>
                    <a:pt x="7396" y="13233"/>
                    <a:pt x="7439" y="13020"/>
                  </a:cubicBezTo>
                  <a:cubicBezTo>
                    <a:pt x="7480" y="12817"/>
                    <a:pt x="7522" y="12610"/>
                    <a:pt x="7563" y="12410"/>
                  </a:cubicBezTo>
                  <a:cubicBezTo>
                    <a:pt x="7591" y="12258"/>
                    <a:pt x="7618" y="12115"/>
                    <a:pt x="7642" y="11962"/>
                  </a:cubicBezTo>
                  <a:lnTo>
                    <a:pt x="7748" y="11288"/>
                  </a:lnTo>
                  <a:cubicBezTo>
                    <a:pt x="7799" y="10937"/>
                    <a:pt x="7840" y="10586"/>
                    <a:pt x="7868" y="10230"/>
                  </a:cubicBezTo>
                  <a:cubicBezTo>
                    <a:pt x="7887" y="10105"/>
                    <a:pt x="7895" y="9976"/>
                    <a:pt x="7901" y="9851"/>
                  </a:cubicBezTo>
                  <a:cubicBezTo>
                    <a:pt x="7919" y="9652"/>
                    <a:pt x="7929" y="9458"/>
                    <a:pt x="7938" y="9260"/>
                  </a:cubicBezTo>
                  <a:cubicBezTo>
                    <a:pt x="7942" y="9241"/>
                    <a:pt x="7942" y="9218"/>
                    <a:pt x="7942" y="9195"/>
                  </a:cubicBezTo>
                  <a:cubicBezTo>
                    <a:pt x="7947" y="9126"/>
                    <a:pt x="7947" y="9061"/>
                    <a:pt x="7947" y="8992"/>
                  </a:cubicBezTo>
                  <a:cubicBezTo>
                    <a:pt x="7951" y="8857"/>
                    <a:pt x="7956" y="8729"/>
                    <a:pt x="7956" y="8595"/>
                  </a:cubicBezTo>
                  <a:lnTo>
                    <a:pt x="7956" y="8585"/>
                  </a:lnTo>
                  <a:lnTo>
                    <a:pt x="7956" y="8580"/>
                  </a:lnTo>
                  <a:lnTo>
                    <a:pt x="7956" y="8401"/>
                  </a:lnTo>
                  <a:cubicBezTo>
                    <a:pt x="7956" y="8224"/>
                    <a:pt x="7956" y="8049"/>
                    <a:pt x="7947" y="7869"/>
                  </a:cubicBezTo>
                  <a:cubicBezTo>
                    <a:pt x="7942" y="7680"/>
                    <a:pt x="7933" y="7490"/>
                    <a:pt x="7919" y="7301"/>
                  </a:cubicBezTo>
                  <a:cubicBezTo>
                    <a:pt x="7914" y="7181"/>
                    <a:pt x="7905" y="7060"/>
                    <a:pt x="7891" y="6936"/>
                  </a:cubicBezTo>
                  <a:cubicBezTo>
                    <a:pt x="7882" y="6816"/>
                    <a:pt x="7868" y="6695"/>
                    <a:pt x="7854" y="6575"/>
                  </a:cubicBezTo>
                  <a:lnTo>
                    <a:pt x="7854" y="6539"/>
                  </a:lnTo>
                  <a:cubicBezTo>
                    <a:pt x="7827" y="6326"/>
                    <a:pt x="7803" y="6108"/>
                    <a:pt x="7776" y="5896"/>
                  </a:cubicBezTo>
                  <a:cubicBezTo>
                    <a:pt x="7720" y="5407"/>
                    <a:pt x="7660" y="4912"/>
                    <a:pt x="7596" y="4417"/>
                  </a:cubicBezTo>
                  <a:cubicBezTo>
                    <a:pt x="7550" y="4048"/>
                    <a:pt x="7503" y="3673"/>
                    <a:pt x="7452" y="3304"/>
                  </a:cubicBezTo>
                  <a:cubicBezTo>
                    <a:pt x="7379" y="2726"/>
                    <a:pt x="7304" y="2153"/>
                    <a:pt x="7226" y="1581"/>
                  </a:cubicBezTo>
                  <a:cubicBezTo>
                    <a:pt x="7161" y="1054"/>
                    <a:pt x="7092" y="527"/>
                    <a:pt x="70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30"/>
            <p:cNvSpPr/>
            <p:nvPr/>
          </p:nvSpPr>
          <p:spPr>
            <a:xfrm>
              <a:off x="3978068" y="2219432"/>
              <a:ext cx="341668" cy="956621"/>
            </a:xfrm>
            <a:custGeom>
              <a:rect b="b" l="l" r="r" t="t"/>
              <a:pathLst>
                <a:path extrusionOk="0" h="22872" w="8169">
                  <a:moveTo>
                    <a:pt x="8168" y="1"/>
                  </a:moveTo>
                  <a:lnTo>
                    <a:pt x="8168" y="1"/>
                  </a:lnTo>
                  <a:cubicBezTo>
                    <a:pt x="8141" y="75"/>
                    <a:pt x="8109" y="154"/>
                    <a:pt x="8072" y="232"/>
                  </a:cubicBezTo>
                  <a:cubicBezTo>
                    <a:pt x="8025" y="352"/>
                    <a:pt x="7974" y="482"/>
                    <a:pt x="7919" y="616"/>
                  </a:cubicBezTo>
                  <a:cubicBezTo>
                    <a:pt x="7882" y="708"/>
                    <a:pt x="7846" y="810"/>
                    <a:pt x="7799" y="915"/>
                  </a:cubicBezTo>
                  <a:cubicBezTo>
                    <a:pt x="7757" y="1017"/>
                    <a:pt x="7716" y="1128"/>
                    <a:pt x="7669" y="1235"/>
                  </a:cubicBezTo>
                  <a:cubicBezTo>
                    <a:pt x="7624" y="1346"/>
                    <a:pt x="7577" y="1461"/>
                    <a:pt x="7531" y="1576"/>
                  </a:cubicBezTo>
                  <a:cubicBezTo>
                    <a:pt x="7439" y="1802"/>
                    <a:pt x="7337" y="2043"/>
                    <a:pt x="7226" y="2288"/>
                  </a:cubicBezTo>
                  <a:cubicBezTo>
                    <a:pt x="7180" y="2390"/>
                    <a:pt x="7138" y="2491"/>
                    <a:pt x="7092" y="2593"/>
                  </a:cubicBezTo>
                  <a:cubicBezTo>
                    <a:pt x="7060" y="2653"/>
                    <a:pt x="7036" y="2717"/>
                    <a:pt x="7004" y="2778"/>
                  </a:cubicBezTo>
                  <a:cubicBezTo>
                    <a:pt x="6972" y="2843"/>
                    <a:pt x="6944" y="2902"/>
                    <a:pt x="6912" y="2967"/>
                  </a:cubicBezTo>
                  <a:cubicBezTo>
                    <a:pt x="6870" y="3064"/>
                    <a:pt x="6820" y="3161"/>
                    <a:pt x="6774" y="3258"/>
                  </a:cubicBezTo>
                  <a:cubicBezTo>
                    <a:pt x="6727" y="3355"/>
                    <a:pt x="6676" y="3452"/>
                    <a:pt x="6626" y="3554"/>
                  </a:cubicBezTo>
                  <a:cubicBezTo>
                    <a:pt x="6524" y="3753"/>
                    <a:pt x="6413" y="3956"/>
                    <a:pt x="6302" y="4159"/>
                  </a:cubicBezTo>
                  <a:cubicBezTo>
                    <a:pt x="6232" y="4284"/>
                    <a:pt x="6164" y="4408"/>
                    <a:pt x="6089" y="4534"/>
                  </a:cubicBezTo>
                  <a:cubicBezTo>
                    <a:pt x="6072" y="4566"/>
                    <a:pt x="6053" y="4598"/>
                    <a:pt x="6029" y="4630"/>
                  </a:cubicBezTo>
                  <a:cubicBezTo>
                    <a:pt x="5997" y="4691"/>
                    <a:pt x="5961" y="4751"/>
                    <a:pt x="5919" y="4811"/>
                  </a:cubicBezTo>
                  <a:cubicBezTo>
                    <a:pt x="5891" y="4862"/>
                    <a:pt x="5859" y="4913"/>
                    <a:pt x="5827" y="4963"/>
                  </a:cubicBezTo>
                  <a:cubicBezTo>
                    <a:pt x="5776" y="5046"/>
                    <a:pt x="5720" y="5129"/>
                    <a:pt x="5665" y="5208"/>
                  </a:cubicBezTo>
                  <a:cubicBezTo>
                    <a:pt x="5614" y="5291"/>
                    <a:pt x="5558" y="5374"/>
                    <a:pt x="5503" y="5453"/>
                  </a:cubicBezTo>
                  <a:cubicBezTo>
                    <a:pt x="5392" y="5615"/>
                    <a:pt x="5277" y="5777"/>
                    <a:pt x="5161" y="5939"/>
                  </a:cubicBezTo>
                  <a:cubicBezTo>
                    <a:pt x="5055" y="6082"/>
                    <a:pt x="4953" y="6220"/>
                    <a:pt x="4846" y="6363"/>
                  </a:cubicBezTo>
                  <a:cubicBezTo>
                    <a:pt x="4575" y="6728"/>
                    <a:pt x="4292" y="7089"/>
                    <a:pt x="4015" y="7453"/>
                  </a:cubicBezTo>
                  <a:cubicBezTo>
                    <a:pt x="3904" y="7596"/>
                    <a:pt x="3798" y="7741"/>
                    <a:pt x="3687" y="7888"/>
                  </a:cubicBezTo>
                  <a:cubicBezTo>
                    <a:pt x="3562" y="8059"/>
                    <a:pt x="3432" y="8225"/>
                    <a:pt x="3313" y="8396"/>
                  </a:cubicBezTo>
                  <a:cubicBezTo>
                    <a:pt x="3276" y="8451"/>
                    <a:pt x="3234" y="8511"/>
                    <a:pt x="3197" y="8567"/>
                  </a:cubicBezTo>
                  <a:cubicBezTo>
                    <a:pt x="3114" y="8683"/>
                    <a:pt x="3040" y="8794"/>
                    <a:pt x="2961" y="8909"/>
                  </a:cubicBezTo>
                  <a:cubicBezTo>
                    <a:pt x="2878" y="9025"/>
                    <a:pt x="2805" y="9140"/>
                    <a:pt x="2731" y="9260"/>
                  </a:cubicBezTo>
                  <a:cubicBezTo>
                    <a:pt x="2698" y="9311"/>
                    <a:pt x="2666" y="9362"/>
                    <a:pt x="2638" y="9413"/>
                  </a:cubicBezTo>
                  <a:cubicBezTo>
                    <a:pt x="2587" y="9491"/>
                    <a:pt x="2536" y="9575"/>
                    <a:pt x="2490" y="9658"/>
                  </a:cubicBezTo>
                  <a:cubicBezTo>
                    <a:pt x="2481" y="9671"/>
                    <a:pt x="2472" y="9686"/>
                    <a:pt x="2462" y="9699"/>
                  </a:cubicBezTo>
                  <a:lnTo>
                    <a:pt x="2462" y="9703"/>
                  </a:lnTo>
                  <a:cubicBezTo>
                    <a:pt x="2407" y="9796"/>
                    <a:pt x="2351" y="9897"/>
                    <a:pt x="2301" y="9995"/>
                  </a:cubicBezTo>
                  <a:cubicBezTo>
                    <a:pt x="2227" y="10125"/>
                    <a:pt x="2163" y="10258"/>
                    <a:pt x="2097" y="10392"/>
                  </a:cubicBezTo>
                  <a:cubicBezTo>
                    <a:pt x="2005" y="10581"/>
                    <a:pt x="1913" y="10776"/>
                    <a:pt x="1830" y="10965"/>
                  </a:cubicBezTo>
                  <a:cubicBezTo>
                    <a:pt x="1784" y="11076"/>
                    <a:pt x="1737" y="11191"/>
                    <a:pt x="1692" y="11302"/>
                  </a:cubicBezTo>
                  <a:cubicBezTo>
                    <a:pt x="1682" y="11321"/>
                    <a:pt x="1677" y="11339"/>
                    <a:pt x="1668" y="11358"/>
                  </a:cubicBezTo>
                  <a:cubicBezTo>
                    <a:pt x="1668" y="11362"/>
                    <a:pt x="1664" y="11367"/>
                    <a:pt x="1664" y="11377"/>
                  </a:cubicBezTo>
                  <a:cubicBezTo>
                    <a:pt x="1664" y="11377"/>
                    <a:pt x="1658" y="11377"/>
                    <a:pt x="1658" y="11381"/>
                  </a:cubicBezTo>
                  <a:cubicBezTo>
                    <a:pt x="1654" y="11400"/>
                    <a:pt x="1645" y="11422"/>
                    <a:pt x="1640" y="11445"/>
                  </a:cubicBezTo>
                  <a:cubicBezTo>
                    <a:pt x="1603" y="11524"/>
                    <a:pt x="1571" y="11603"/>
                    <a:pt x="1543" y="11686"/>
                  </a:cubicBezTo>
                  <a:cubicBezTo>
                    <a:pt x="1455" y="11921"/>
                    <a:pt x="1372" y="12162"/>
                    <a:pt x="1298" y="12407"/>
                  </a:cubicBezTo>
                  <a:cubicBezTo>
                    <a:pt x="1261" y="12526"/>
                    <a:pt x="1225" y="12647"/>
                    <a:pt x="1187" y="12767"/>
                  </a:cubicBezTo>
                  <a:cubicBezTo>
                    <a:pt x="1150" y="12887"/>
                    <a:pt x="1118" y="13012"/>
                    <a:pt x="1082" y="13132"/>
                  </a:cubicBezTo>
                  <a:lnTo>
                    <a:pt x="1082" y="13136"/>
                  </a:lnTo>
                  <a:cubicBezTo>
                    <a:pt x="1048" y="13262"/>
                    <a:pt x="1016" y="13386"/>
                    <a:pt x="984" y="13511"/>
                  </a:cubicBezTo>
                  <a:cubicBezTo>
                    <a:pt x="971" y="13567"/>
                    <a:pt x="961" y="13618"/>
                    <a:pt x="947" y="13673"/>
                  </a:cubicBezTo>
                  <a:cubicBezTo>
                    <a:pt x="947" y="13682"/>
                    <a:pt x="943" y="13691"/>
                    <a:pt x="943" y="13695"/>
                  </a:cubicBezTo>
                  <a:cubicBezTo>
                    <a:pt x="905" y="13848"/>
                    <a:pt x="869" y="14006"/>
                    <a:pt x="837" y="14158"/>
                  </a:cubicBezTo>
                  <a:cubicBezTo>
                    <a:pt x="804" y="14320"/>
                    <a:pt x="767" y="14481"/>
                    <a:pt x="735" y="14643"/>
                  </a:cubicBezTo>
                  <a:cubicBezTo>
                    <a:pt x="707" y="14804"/>
                    <a:pt x="675" y="14966"/>
                    <a:pt x="651" y="15128"/>
                  </a:cubicBezTo>
                  <a:lnTo>
                    <a:pt x="647" y="15128"/>
                  </a:lnTo>
                  <a:lnTo>
                    <a:pt x="647" y="15137"/>
                  </a:lnTo>
                  <a:cubicBezTo>
                    <a:pt x="619" y="15299"/>
                    <a:pt x="596" y="15465"/>
                    <a:pt x="568" y="15627"/>
                  </a:cubicBezTo>
                  <a:cubicBezTo>
                    <a:pt x="564" y="15631"/>
                    <a:pt x="564" y="15641"/>
                    <a:pt x="564" y="15646"/>
                  </a:cubicBezTo>
                  <a:cubicBezTo>
                    <a:pt x="559" y="15682"/>
                    <a:pt x="555" y="15719"/>
                    <a:pt x="549" y="15757"/>
                  </a:cubicBezTo>
                  <a:lnTo>
                    <a:pt x="549" y="15761"/>
                  </a:lnTo>
                  <a:cubicBezTo>
                    <a:pt x="466" y="16307"/>
                    <a:pt x="402" y="16856"/>
                    <a:pt x="346" y="17401"/>
                  </a:cubicBezTo>
                  <a:cubicBezTo>
                    <a:pt x="323" y="17576"/>
                    <a:pt x="305" y="17757"/>
                    <a:pt x="291" y="17932"/>
                  </a:cubicBezTo>
                  <a:lnTo>
                    <a:pt x="291" y="17937"/>
                  </a:lnTo>
                  <a:cubicBezTo>
                    <a:pt x="282" y="17988"/>
                    <a:pt x="278" y="18039"/>
                    <a:pt x="272" y="18094"/>
                  </a:cubicBezTo>
                  <a:cubicBezTo>
                    <a:pt x="240" y="18455"/>
                    <a:pt x="212" y="18815"/>
                    <a:pt x="180" y="19171"/>
                  </a:cubicBezTo>
                  <a:cubicBezTo>
                    <a:pt x="171" y="19318"/>
                    <a:pt x="161" y="19467"/>
                    <a:pt x="148" y="19610"/>
                  </a:cubicBezTo>
                  <a:cubicBezTo>
                    <a:pt x="148" y="19647"/>
                    <a:pt x="144" y="19674"/>
                    <a:pt x="144" y="19711"/>
                  </a:cubicBezTo>
                  <a:cubicBezTo>
                    <a:pt x="106" y="20132"/>
                    <a:pt x="69" y="20561"/>
                    <a:pt x="41" y="20986"/>
                  </a:cubicBezTo>
                  <a:cubicBezTo>
                    <a:pt x="28" y="21158"/>
                    <a:pt x="18" y="21329"/>
                    <a:pt x="14" y="21500"/>
                  </a:cubicBezTo>
                  <a:cubicBezTo>
                    <a:pt x="0" y="21956"/>
                    <a:pt x="5" y="22419"/>
                    <a:pt x="50" y="22871"/>
                  </a:cubicBezTo>
                  <a:cubicBezTo>
                    <a:pt x="287" y="22465"/>
                    <a:pt x="517" y="22058"/>
                    <a:pt x="753" y="21647"/>
                  </a:cubicBezTo>
                  <a:cubicBezTo>
                    <a:pt x="841" y="21495"/>
                    <a:pt x="929" y="21338"/>
                    <a:pt x="1016" y="21186"/>
                  </a:cubicBezTo>
                  <a:cubicBezTo>
                    <a:pt x="1206" y="20853"/>
                    <a:pt x="1395" y="20525"/>
                    <a:pt x="1581" y="20197"/>
                  </a:cubicBezTo>
                  <a:cubicBezTo>
                    <a:pt x="1594" y="20169"/>
                    <a:pt x="1608" y="20150"/>
                    <a:pt x="1622" y="20122"/>
                  </a:cubicBezTo>
                  <a:cubicBezTo>
                    <a:pt x="1700" y="19984"/>
                    <a:pt x="1779" y="19845"/>
                    <a:pt x="1862" y="19711"/>
                  </a:cubicBezTo>
                  <a:cubicBezTo>
                    <a:pt x="2107" y="19295"/>
                    <a:pt x="2351" y="18879"/>
                    <a:pt x="2601" y="18469"/>
                  </a:cubicBezTo>
                  <a:cubicBezTo>
                    <a:pt x="2694" y="18316"/>
                    <a:pt x="2786" y="18164"/>
                    <a:pt x="2878" y="18011"/>
                  </a:cubicBezTo>
                  <a:cubicBezTo>
                    <a:pt x="3110" y="17627"/>
                    <a:pt x="3345" y="17249"/>
                    <a:pt x="3577" y="16870"/>
                  </a:cubicBezTo>
                  <a:cubicBezTo>
                    <a:pt x="3641" y="16768"/>
                    <a:pt x="3701" y="16661"/>
                    <a:pt x="3761" y="16561"/>
                  </a:cubicBezTo>
                  <a:cubicBezTo>
                    <a:pt x="3863" y="16394"/>
                    <a:pt x="3965" y="16228"/>
                    <a:pt x="4066" y="16057"/>
                  </a:cubicBezTo>
                  <a:cubicBezTo>
                    <a:pt x="4159" y="15913"/>
                    <a:pt x="4246" y="15766"/>
                    <a:pt x="4334" y="15614"/>
                  </a:cubicBezTo>
                  <a:cubicBezTo>
                    <a:pt x="4430" y="15447"/>
                    <a:pt x="4532" y="15275"/>
                    <a:pt x="4634" y="15105"/>
                  </a:cubicBezTo>
                  <a:cubicBezTo>
                    <a:pt x="4718" y="14962"/>
                    <a:pt x="4805" y="14814"/>
                    <a:pt x="4888" y="14661"/>
                  </a:cubicBezTo>
                  <a:cubicBezTo>
                    <a:pt x="5013" y="14444"/>
                    <a:pt x="5138" y="14227"/>
                    <a:pt x="5258" y="14000"/>
                  </a:cubicBezTo>
                  <a:cubicBezTo>
                    <a:pt x="5360" y="13821"/>
                    <a:pt x="5456" y="13640"/>
                    <a:pt x="5549" y="13456"/>
                  </a:cubicBezTo>
                  <a:cubicBezTo>
                    <a:pt x="5577" y="13414"/>
                    <a:pt x="5600" y="13373"/>
                    <a:pt x="5618" y="13326"/>
                  </a:cubicBezTo>
                  <a:lnTo>
                    <a:pt x="5831" y="12915"/>
                  </a:lnTo>
                  <a:lnTo>
                    <a:pt x="5854" y="12869"/>
                  </a:lnTo>
                  <a:lnTo>
                    <a:pt x="5863" y="12850"/>
                  </a:lnTo>
                  <a:cubicBezTo>
                    <a:pt x="5910" y="12753"/>
                    <a:pt x="5961" y="12656"/>
                    <a:pt x="6006" y="12559"/>
                  </a:cubicBezTo>
                  <a:cubicBezTo>
                    <a:pt x="6155" y="12268"/>
                    <a:pt x="6293" y="11972"/>
                    <a:pt x="6422" y="11677"/>
                  </a:cubicBezTo>
                  <a:cubicBezTo>
                    <a:pt x="6477" y="11561"/>
                    <a:pt x="6528" y="11450"/>
                    <a:pt x="6575" y="11334"/>
                  </a:cubicBezTo>
                  <a:cubicBezTo>
                    <a:pt x="6648" y="11173"/>
                    <a:pt x="6714" y="11016"/>
                    <a:pt x="6778" y="10854"/>
                  </a:cubicBezTo>
                  <a:cubicBezTo>
                    <a:pt x="6953" y="10434"/>
                    <a:pt x="7115" y="10004"/>
                    <a:pt x="7258" y="9575"/>
                  </a:cubicBezTo>
                  <a:cubicBezTo>
                    <a:pt x="7305" y="9445"/>
                    <a:pt x="7347" y="9311"/>
                    <a:pt x="7388" y="9182"/>
                  </a:cubicBezTo>
                  <a:cubicBezTo>
                    <a:pt x="7443" y="9010"/>
                    <a:pt x="7494" y="8844"/>
                    <a:pt x="7541" y="8678"/>
                  </a:cubicBezTo>
                  <a:cubicBezTo>
                    <a:pt x="7601" y="8466"/>
                    <a:pt x="7661" y="8248"/>
                    <a:pt x="7712" y="8031"/>
                  </a:cubicBezTo>
                  <a:cubicBezTo>
                    <a:pt x="7720" y="7984"/>
                    <a:pt x="7735" y="7943"/>
                    <a:pt x="7744" y="7901"/>
                  </a:cubicBezTo>
                  <a:cubicBezTo>
                    <a:pt x="7799" y="7652"/>
                    <a:pt x="7855" y="7402"/>
                    <a:pt x="7901" y="7153"/>
                  </a:cubicBezTo>
                  <a:cubicBezTo>
                    <a:pt x="7929" y="6982"/>
                    <a:pt x="7957" y="6811"/>
                    <a:pt x="7984" y="6636"/>
                  </a:cubicBezTo>
                  <a:cubicBezTo>
                    <a:pt x="7993" y="6576"/>
                    <a:pt x="8002" y="6515"/>
                    <a:pt x="8007" y="6451"/>
                  </a:cubicBezTo>
                  <a:cubicBezTo>
                    <a:pt x="8021" y="6349"/>
                    <a:pt x="8034" y="6252"/>
                    <a:pt x="8044" y="6150"/>
                  </a:cubicBezTo>
                  <a:cubicBezTo>
                    <a:pt x="8053" y="6095"/>
                    <a:pt x="8058" y="6044"/>
                    <a:pt x="8062" y="5988"/>
                  </a:cubicBezTo>
                  <a:cubicBezTo>
                    <a:pt x="8072" y="5878"/>
                    <a:pt x="8085" y="5767"/>
                    <a:pt x="8090" y="5656"/>
                  </a:cubicBezTo>
                  <a:cubicBezTo>
                    <a:pt x="8104" y="5472"/>
                    <a:pt x="8113" y="5282"/>
                    <a:pt x="8117" y="5093"/>
                  </a:cubicBezTo>
                  <a:lnTo>
                    <a:pt x="8117" y="5069"/>
                  </a:lnTo>
                  <a:cubicBezTo>
                    <a:pt x="8123" y="4903"/>
                    <a:pt x="8127" y="4741"/>
                    <a:pt x="8127" y="4575"/>
                  </a:cubicBezTo>
                  <a:cubicBezTo>
                    <a:pt x="8151" y="3457"/>
                    <a:pt x="8155" y="2339"/>
                    <a:pt x="8164" y="1226"/>
                  </a:cubicBezTo>
                  <a:cubicBezTo>
                    <a:pt x="8164" y="814"/>
                    <a:pt x="8168" y="407"/>
                    <a:pt x="81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30"/>
            <p:cNvSpPr/>
            <p:nvPr/>
          </p:nvSpPr>
          <p:spPr>
            <a:xfrm>
              <a:off x="3990197" y="2947229"/>
              <a:ext cx="108243" cy="44669"/>
            </a:xfrm>
            <a:custGeom>
              <a:rect b="b" l="l" r="r" t="t"/>
              <a:pathLst>
                <a:path extrusionOk="0" h="1068" w="2588">
                  <a:moveTo>
                    <a:pt x="56" y="0"/>
                  </a:moveTo>
                  <a:cubicBezTo>
                    <a:pt x="33" y="175"/>
                    <a:pt x="15" y="356"/>
                    <a:pt x="1" y="531"/>
                  </a:cubicBezTo>
                  <a:lnTo>
                    <a:pt x="1" y="536"/>
                  </a:lnTo>
                  <a:cubicBezTo>
                    <a:pt x="421" y="693"/>
                    <a:pt x="852" y="749"/>
                    <a:pt x="1291" y="827"/>
                  </a:cubicBezTo>
                  <a:cubicBezTo>
                    <a:pt x="1637" y="887"/>
                    <a:pt x="1978" y="966"/>
                    <a:pt x="2311" y="1068"/>
                  </a:cubicBezTo>
                  <a:cubicBezTo>
                    <a:pt x="2404" y="915"/>
                    <a:pt x="2496" y="763"/>
                    <a:pt x="2588" y="610"/>
                  </a:cubicBezTo>
                  <a:cubicBezTo>
                    <a:pt x="2265" y="514"/>
                    <a:pt x="1937" y="430"/>
                    <a:pt x="1604" y="365"/>
                  </a:cubicBezTo>
                  <a:cubicBezTo>
                    <a:pt x="1133" y="273"/>
                    <a:pt x="657" y="236"/>
                    <a:pt x="209" y="64"/>
                  </a:cubicBezTo>
                  <a:cubicBezTo>
                    <a:pt x="158" y="47"/>
                    <a:pt x="107" y="23"/>
                    <a:pt x="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30"/>
            <p:cNvSpPr/>
            <p:nvPr/>
          </p:nvSpPr>
          <p:spPr>
            <a:xfrm>
              <a:off x="3987712" y="3045059"/>
              <a:ext cx="41992" cy="27688"/>
            </a:xfrm>
            <a:custGeom>
              <a:rect b="b" l="l" r="r" t="t"/>
              <a:pathLst>
                <a:path extrusionOk="0" h="662" w="1004">
                  <a:moveTo>
                    <a:pt x="28" y="0"/>
                  </a:moveTo>
                  <a:cubicBezTo>
                    <a:pt x="15" y="172"/>
                    <a:pt x="5" y="343"/>
                    <a:pt x="1" y="514"/>
                  </a:cubicBezTo>
                  <a:cubicBezTo>
                    <a:pt x="56" y="522"/>
                    <a:pt x="112" y="532"/>
                    <a:pt x="167" y="541"/>
                  </a:cubicBezTo>
                  <a:cubicBezTo>
                    <a:pt x="361" y="578"/>
                    <a:pt x="551" y="616"/>
                    <a:pt x="740" y="661"/>
                  </a:cubicBezTo>
                  <a:cubicBezTo>
                    <a:pt x="828" y="509"/>
                    <a:pt x="916" y="352"/>
                    <a:pt x="1003" y="200"/>
                  </a:cubicBezTo>
                  <a:cubicBezTo>
                    <a:pt x="832" y="153"/>
                    <a:pt x="653" y="111"/>
                    <a:pt x="476" y="79"/>
                  </a:cubicBezTo>
                  <a:cubicBezTo>
                    <a:pt x="329" y="47"/>
                    <a:pt x="182" y="23"/>
                    <a:pt x="28" y="0"/>
                  </a:cubicBez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30"/>
            <p:cNvSpPr/>
            <p:nvPr/>
          </p:nvSpPr>
          <p:spPr>
            <a:xfrm>
              <a:off x="4017676" y="2768636"/>
              <a:ext cx="164874" cy="82563"/>
            </a:xfrm>
            <a:custGeom>
              <a:rect b="b" l="l" r="r" t="t"/>
              <a:pathLst>
                <a:path extrusionOk="0" h="1974" w="3942">
                  <a:moveTo>
                    <a:pt x="135" y="1"/>
                  </a:moveTo>
                  <a:lnTo>
                    <a:pt x="0" y="542"/>
                  </a:lnTo>
                  <a:cubicBezTo>
                    <a:pt x="101" y="611"/>
                    <a:pt x="208" y="685"/>
                    <a:pt x="314" y="749"/>
                  </a:cubicBezTo>
                  <a:cubicBezTo>
                    <a:pt x="397" y="800"/>
                    <a:pt x="485" y="851"/>
                    <a:pt x="573" y="897"/>
                  </a:cubicBezTo>
                  <a:cubicBezTo>
                    <a:pt x="1016" y="1138"/>
                    <a:pt x="1483" y="1235"/>
                    <a:pt x="1964" y="1355"/>
                  </a:cubicBezTo>
                  <a:cubicBezTo>
                    <a:pt x="2523" y="1502"/>
                    <a:pt x="3068" y="1692"/>
                    <a:pt x="3594" y="1937"/>
                  </a:cubicBezTo>
                  <a:cubicBezTo>
                    <a:pt x="3622" y="1946"/>
                    <a:pt x="3655" y="1960"/>
                    <a:pt x="3687" y="1974"/>
                  </a:cubicBezTo>
                  <a:cubicBezTo>
                    <a:pt x="3771" y="1831"/>
                    <a:pt x="3858" y="1683"/>
                    <a:pt x="3941" y="1530"/>
                  </a:cubicBezTo>
                  <a:cubicBezTo>
                    <a:pt x="3905" y="1507"/>
                    <a:pt x="3863" y="1489"/>
                    <a:pt x="3816" y="1475"/>
                  </a:cubicBezTo>
                  <a:cubicBezTo>
                    <a:pt x="3332" y="1248"/>
                    <a:pt x="2828" y="1059"/>
                    <a:pt x="2310" y="920"/>
                  </a:cubicBezTo>
                  <a:cubicBezTo>
                    <a:pt x="1848" y="792"/>
                    <a:pt x="1377" y="713"/>
                    <a:pt x="943" y="509"/>
                  </a:cubicBezTo>
                  <a:cubicBezTo>
                    <a:pt x="794" y="440"/>
                    <a:pt x="651" y="357"/>
                    <a:pt x="513" y="269"/>
                  </a:cubicBezTo>
                  <a:cubicBezTo>
                    <a:pt x="384" y="186"/>
                    <a:pt x="259" y="93"/>
                    <a:pt x="135" y="5"/>
                  </a:cubicBezTo>
                  <a:lnTo>
                    <a:pt x="1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30"/>
            <p:cNvSpPr/>
            <p:nvPr/>
          </p:nvSpPr>
          <p:spPr>
            <a:xfrm>
              <a:off x="4081041" y="2606690"/>
              <a:ext cx="180517" cy="86829"/>
            </a:xfrm>
            <a:custGeom>
              <a:rect b="b" l="l" r="r" t="t"/>
              <a:pathLst>
                <a:path extrusionOk="0" h="2076" w="4316">
                  <a:moveTo>
                    <a:pt x="269" y="1"/>
                  </a:moveTo>
                  <a:lnTo>
                    <a:pt x="0" y="440"/>
                  </a:lnTo>
                  <a:lnTo>
                    <a:pt x="0" y="444"/>
                  </a:lnTo>
                  <a:cubicBezTo>
                    <a:pt x="149" y="537"/>
                    <a:pt x="296" y="629"/>
                    <a:pt x="454" y="717"/>
                  </a:cubicBezTo>
                  <a:cubicBezTo>
                    <a:pt x="509" y="745"/>
                    <a:pt x="565" y="772"/>
                    <a:pt x="624" y="800"/>
                  </a:cubicBezTo>
                  <a:cubicBezTo>
                    <a:pt x="1013" y="977"/>
                    <a:pt x="1424" y="1064"/>
                    <a:pt x="1844" y="1171"/>
                  </a:cubicBezTo>
                  <a:cubicBezTo>
                    <a:pt x="2486" y="1337"/>
                    <a:pt x="3111" y="1568"/>
                    <a:pt x="3706" y="1864"/>
                  </a:cubicBezTo>
                  <a:cubicBezTo>
                    <a:pt x="3845" y="1928"/>
                    <a:pt x="3979" y="1997"/>
                    <a:pt x="4113" y="2075"/>
                  </a:cubicBezTo>
                  <a:cubicBezTo>
                    <a:pt x="4186" y="1914"/>
                    <a:pt x="4252" y="1757"/>
                    <a:pt x="4316" y="1595"/>
                  </a:cubicBezTo>
                  <a:cubicBezTo>
                    <a:pt x="4168" y="1517"/>
                    <a:pt x="4020" y="1438"/>
                    <a:pt x="3868" y="1365"/>
                  </a:cubicBezTo>
                  <a:cubicBezTo>
                    <a:pt x="3332" y="1105"/>
                    <a:pt x="2768" y="893"/>
                    <a:pt x="2186" y="731"/>
                  </a:cubicBezTo>
                  <a:cubicBezTo>
                    <a:pt x="1752" y="616"/>
                    <a:pt x="1303" y="537"/>
                    <a:pt x="893" y="357"/>
                  </a:cubicBezTo>
                  <a:cubicBezTo>
                    <a:pt x="865" y="348"/>
                    <a:pt x="846" y="339"/>
                    <a:pt x="819" y="324"/>
                  </a:cubicBezTo>
                  <a:cubicBezTo>
                    <a:pt x="629" y="232"/>
                    <a:pt x="444" y="122"/>
                    <a:pt x="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30"/>
            <p:cNvSpPr/>
            <p:nvPr/>
          </p:nvSpPr>
          <p:spPr>
            <a:xfrm>
              <a:off x="4180752" y="2467789"/>
              <a:ext cx="131289" cy="50817"/>
            </a:xfrm>
            <a:custGeom>
              <a:rect b="b" l="l" r="r" t="t"/>
              <a:pathLst>
                <a:path extrusionOk="0" h="1215" w="3139">
                  <a:moveTo>
                    <a:pt x="315" y="1"/>
                  </a:moveTo>
                  <a:cubicBezTo>
                    <a:pt x="209" y="144"/>
                    <a:pt x="107" y="282"/>
                    <a:pt x="0" y="425"/>
                  </a:cubicBezTo>
                  <a:cubicBezTo>
                    <a:pt x="24" y="439"/>
                    <a:pt x="51" y="449"/>
                    <a:pt x="75" y="457"/>
                  </a:cubicBezTo>
                  <a:cubicBezTo>
                    <a:pt x="255" y="536"/>
                    <a:pt x="435" y="596"/>
                    <a:pt x="620" y="638"/>
                  </a:cubicBezTo>
                  <a:cubicBezTo>
                    <a:pt x="906" y="711"/>
                    <a:pt x="1198" y="754"/>
                    <a:pt x="1497" y="805"/>
                  </a:cubicBezTo>
                  <a:cubicBezTo>
                    <a:pt x="1802" y="860"/>
                    <a:pt x="2107" y="929"/>
                    <a:pt x="2403" y="1012"/>
                  </a:cubicBezTo>
                  <a:cubicBezTo>
                    <a:pt x="2625" y="1072"/>
                    <a:pt x="2842" y="1137"/>
                    <a:pt x="3055" y="1215"/>
                  </a:cubicBezTo>
                  <a:cubicBezTo>
                    <a:pt x="3083" y="1044"/>
                    <a:pt x="3111" y="873"/>
                    <a:pt x="3138" y="698"/>
                  </a:cubicBezTo>
                  <a:cubicBezTo>
                    <a:pt x="2926" y="624"/>
                    <a:pt x="2708" y="559"/>
                    <a:pt x="2495" y="504"/>
                  </a:cubicBezTo>
                  <a:cubicBezTo>
                    <a:pt x="2265" y="439"/>
                    <a:pt x="2034" y="389"/>
                    <a:pt x="1808" y="342"/>
                  </a:cubicBezTo>
                  <a:cubicBezTo>
                    <a:pt x="1512" y="282"/>
                    <a:pt x="1211" y="245"/>
                    <a:pt x="921" y="185"/>
                  </a:cubicBezTo>
                  <a:cubicBezTo>
                    <a:pt x="749" y="148"/>
                    <a:pt x="574" y="102"/>
                    <a:pt x="412" y="42"/>
                  </a:cubicBezTo>
                  <a:cubicBezTo>
                    <a:pt x="380" y="28"/>
                    <a:pt x="347" y="14"/>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30"/>
            <p:cNvSpPr/>
            <p:nvPr/>
          </p:nvSpPr>
          <p:spPr>
            <a:xfrm>
              <a:off x="3993149" y="2969105"/>
              <a:ext cx="71939" cy="42954"/>
            </a:xfrm>
            <a:custGeom>
              <a:rect b="b" l="l" r="r" t="t"/>
              <a:pathLst>
                <a:path extrusionOk="0" h="1027" w="1720">
                  <a:moveTo>
                    <a:pt x="37" y="1"/>
                  </a:moveTo>
                  <a:lnTo>
                    <a:pt x="1" y="541"/>
                  </a:lnTo>
                  <a:cubicBezTo>
                    <a:pt x="162" y="606"/>
                    <a:pt x="319" y="671"/>
                    <a:pt x="481" y="745"/>
                  </a:cubicBezTo>
                  <a:cubicBezTo>
                    <a:pt x="790" y="879"/>
                    <a:pt x="1114" y="971"/>
                    <a:pt x="1438" y="1027"/>
                  </a:cubicBezTo>
                  <a:cubicBezTo>
                    <a:pt x="1451" y="999"/>
                    <a:pt x="1465" y="980"/>
                    <a:pt x="1479" y="952"/>
                  </a:cubicBezTo>
                  <a:cubicBezTo>
                    <a:pt x="1557" y="814"/>
                    <a:pt x="1636" y="675"/>
                    <a:pt x="1719" y="541"/>
                  </a:cubicBezTo>
                  <a:cubicBezTo>
                    <a:pt x="1317" y="485"/>
                    <a:pt x="924" y="385"/>
                    <a:pt x="541" y="208"/>
                  </a:cubicBezTo>
                  <a:cubicBezTo>
                    <a:pt x="374" y="135"/>
                    <a:pt x="208" y="61"/>
                    <a:pt x="37" y="1"/>
                  </a:cubicBez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30"/>
            <p:cNvSpPr/>
            <p:nvPr/>
          </p:nvSpPr>
          <p:spPr>
            <a:xfrm>
              <a:off x="4001615" y="2852119"/>
              <a:ext cx="146513" cy="59977"/>
            </a:xfrm>
            <a:custGeom>
              <a:rect b="b" l="l" r="r" t="t"/>
              <a:pathLst>
                <a:path extrusionOk="0" h="1434" w="3503">
                  <a:moveTo>
                    <a:pt x="84" y="1"/>
                  </a:moveTo>
                  <a:lnTo>
                    <a:pt x="1" y="519"/>
                  </a:lnTo>
                  <a:cubicBezTo>
                    <a:pt x="10" y="519"/>
                    <a:pt x="14" y="519"/>
                    <a:pt x="24" y="523"/>
                  </a:cubicBezTo>
                  <a:cubicBezTo>
                    <a:pt x="103" y="542"/>
                    <a:pt x="186" y="570"/>
                    <a:pt x="264" y="588"/>
                  </a:cubicBezTo>
                  <a:cubicBezTo>
                    <a:pt x="717" y="713"/>
                    <a:pt x="1133" y="888"/>
                    <a:pt x="1562" y="1078"/>
                  </a:cubicBezTo>
                  <a:cubicBezTo>
                    <a:pt x="2084" y="1304"/>
                    <a:pt x="2630" y="1401"/>
                    <a:pt x="3189" y="1434"/>
                  </a:cubicBezTo>
                  <a:lnTo>
                    <a:pt x="3198" y="1434"/>
                  </a:lnTo>
                  <a:cubicBezTo>
                    <a:pt x="3300" y="1267"/>
                    <a:pt x="3402" y="1101"/>
                    <a:pt x="3503" y="930"/>
                  </a:cubicBezTo>
                  <a:lnTo>
                    <a:pt x="3466" y="930"/>
                  </a:lnTo>
                  <a:cubicBezTo>
                    <a:pt x="2833" y="902"/>
                    <a:pt x="2214" y="814"/>
                    <a:pt x="1618" y="536"/>
                  </a:cubicBezTo>
                  <a:cubicBezTo>
                    <a:pt x="1161" y="329"/>
                    <a:pt x="685" y="172"/>
                    <a:pt x="199" y="33"/>
                  </a:cubicBezTo>
                  <a:cubicBezTo>
                    <a:pt x="163" y="24"/>
                    <a:pt x="125" y="10"/>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30"/>
            <p:cNvSpPr/>
            <p:nvPr/>
          </p:nvSpPr>
          <p:spPr>
            <a:xfrm>
              <a:off x="4046494" y="2678043"/>
              <a:ext cx="176836" cy="98749"/>
            </a:xfrm>
            <a:custGeom>
              <a:rect b="b" l="l" r="r" t="t"/>
              <a:pathLst>
                <a:path extrusionOk="0" h="2361" w="4228">
                  <a:moveTo>
                    <a:pt x="194" y="0"/>
                  </a:moveTo>
                  <a:lnTo>
                    <a:pt x="0" y="476"/>
                  </a:lnTo>
                  <a:lnTo>
                    <a:pt x="4" y="480"/>
                  </a:lnTo>
                  <a:cubicBezTo>
                    <a:pt x="194" y="568"/>
                    <a:pt x="388" y="657"/>
                    <a:pt x="582" y="744"/>
                  </a:cubicBezTo>
                  <a:cubicBezTo>
                    <a:pt x="813" y="851"/>
                    <a:pt x="1039" y="956"/>
                    <a:pt x="1270" y="1062"/>
                  </a:cubicBezTo>
                  <a:cubicBezTo>
                    <a:pt x="1696" y="1261"/>
                    <a:pt x="2074" y="1502"/>
                    <a:pt x="2467" y="1751"/>
                  </a:cubicBezTo>
                  <a:cubicBezTo>
                    <a:pt x="2860" y="2009"/>
                    <a:pt x="3285" y="2176"/>
                    <a:pt x="3724" y="2297"/>
                  </a:cubicBezTo>
                  <a:cubicBezTo>
                    <a:pt x="3811" y="2320"/>
                    <a:pt x="3894" y="2342"/>
                    <a:pt x="3982" y="2361"/>
                  </a:cubicBezTo>
                  <a:lnTo>
                    <a:pt x="4195" y="1950"/>
                  </a:lnTo>
                  <a:lnTo>
                    <a:pt x="4218" y="1904"/>
                  </a:lnTo>
                  <a:lnTo>
                    <a:pt x="4227" y="1885"/>
                  </a:lnTo>
                  <a:cubicBezTo>
                    <a:pt x="4125" y="1862"/>
                    <a:pt x="4024" y="1839"/>
                    <a:pt x="3927" y="1811"/>
                  </a:cubicBezTo>
                  <a:cubicBezTo>
                    <a:pt x="3465" y="1687"/>
                    <a:pt x="3026" y="1510"/>
                    <a:pt x="2615" y="1233"/>
                  </a:cubicBezTo>
                  <a:cubicBezTo>
                    <a:pt x="2046" y="851"/>
                    <a:pt x="1432" y="563"/>
                    <a:pt x="813" y="282"/>
                  </a:cubicBezTo>
                  <a:cubicBezTo>
                    <a:pt x="610" y="190"/>
                    <a:pt x="410" y="97"/>
                    <a:pt x="207" y="5"/>
                  </a:cubicBezTo>
                  <a:cubicBezTo>
                    <a:pt x="203" y="5"/>
                    <a:pt x="199" y="5"/>
                    <a:pt x="1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30"/>
            <p:cNvSpPr/>
            <p:nvPr/>
          </p:nvSpPr>
          <p:spPr>
            <a:xfrm>
              <a:off x="4132277" y="2531154"/>
              <a:ext cx="161194" cy="72357"/>
            </a:xfrm>
            <a:custGeom>
              <a:rect b="b" l="l" r="r" t="t"/>
              <a:pathLst>
                <a:path extrusionOk="0" h="1730" w="3854">
                  <a:moveTo>
                    <a:pt x="328" y="0"/>
                  </a:moveTo>
                  <a:cubicBezTo>
                    <a:pt x="217" y="143"/>
                    <a:pt x="111" y="288"/>
                    <a:pt x="0" y="435"/>
                  </a:cubicBezTo>
                  <a:cubicBezTo>
                    <a:pt x="231" y="514"/>
                    <a:pt x="462" y="592"/>
                    <a:pt x="694" y="676"/>
                  </a:cubicBezTo>
                  <a:cubicBezTo>
                    <a:pt x="707" y="680"/>
                    <a:pt x="716" y="685"/>
                    <a:pt x="730" y="689"/>
                  </a:cubicBezTo>
                  <a:cubicBezTo>
                    <a:pt x="1169" y="842"/>
                    <a:pt x="1575" y="1040"/>
                    <a:pt x="1986" y="1252"/>
                  </a:cubicBezTo>
                  <a:cubicBezTo>
                    <a:pt x="2338" y="1433"/>
                    <a:pt x="2707" y="1553"/>
                    <a:pt x="3087" y="1631"/>
                  </a:cubicBezTo>
                  <a:cubicBezTo>
                    <a:pt x="3289" y="1678"/>
                    <a:pt x="3493" y="1706"/>
                    <a:pt x="3701" y="1729"/>
                  </a:cubicBezTo>
                  <a:cubicBezTo>
                    <a:pt x="3756" y="1557"/>
                    <a:pt x="3807" y="1391"/>
                    <a:pt x="3854" y="1225"/>
                  </a:cubicBezTo>
                  <a:cubicBezTo>
                    <a:pt x="3637" y="1202"/>
                    <a:pt x="3424" y="1169"/>
                    <a:pt x="3216" y="1124"/>
                  </a:cubicBezTo>
                  <a:cubicBezTo>
                    <a:pt x="2823" y="1040"/>
                    <a:pt x="2449" y="920"/>
                    <a:pt x="2080" y="726"/>
                  </a:cubicBezTo>
                  <a:cubicBezTo>
                    <a:pt x="1733" y="537"/>
                    <a:pt x="1372" y="384"/>
                    <a:pt x="1007" y="245"/>
                  </a:cubicBezTo>
                  <a:cubicBezTo>
                    <a:pt x="781" y="158"/>
                    <a:pt x="555" y="75"/>
                    <a:pt x="3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30"/>
            <p:cNvSpPr/>
            <p:nvPr/>
          </p:nvSpPr>
          <p:spPr>
            <a:xfrm>
              <a:off x="4230231" y="2393341"/>
              <a:ext cx="87791" cy="39106"/>
            </a:xfrm>
            <a:custGeom>
              <a:rect b="b" l="l" r="r" t="t"/>
              <a:pathLst>
                <a:path extrusionOk="0" h="935" w="2099">
                  <a:moveTo>
                    <a:pt x="273" y="1"/>
                  </a:moveTo>
                  <a:lnTo>
                    <a:pt x="0" y="472"/>
                  </a:lnTo>
                  <a:cubicBezTo>
                    <a:pt x="195" y="505"/>
                    <a:pt x="384" y="551"/>
                    <a:pt x="574" y="602"/>
                  </a:cubicBezTo>
                  <a:cubicBezTo>
                    <a:pt x="768" y="653"/>
                    <a:pt x="962" y="708"/>
                    <a:pt x="1160" y="773"/>
                  </a:cubicBezTo>
                  <a:cubicBezTo>
                    <a:pt x="1276" y="810"/>
                    <a:pt x="1391" y="838"/>
                    <a:pt x="1512" y="860"/>
                  </a:cubicBezTo>
                  <a:cubicBezTo>
                    <a:pt x="1706" y="898"/>
                    <a:pt x="1894" y="926"/>
                    <a:pt x="2088" y="935"/>
                  </a:cubicBezTo>
                  <a:lnTo>
                    <a:pt x="2088" y="911"/>
                  </a:lnTo>
                  <a:cubicBezTo>
                    <a:pt x="2094" y="745"/>
                    <a:pt x="2098" y="583"/>
                    <a:pt x="2098" y="417"/>
                  </a:cubicBezTo>
                  <a:cubicBezTo>
                    <a:pt x="1922" y="403"/>
                    <a:pt x="1743" y="376"/>
                    <a:pt x="1567" y="343"/>
                  </a:cubicBezTo>
                  <a:cubicBezTo>
                    <a:pt x="1429" y="316"/>
                    <a:pt x="1295" y="278"/>
                    <a:pt x="1156" y="233"/>
                  </a:cubicBezTo>
                  <a:cubicBezTo>
                    <a:pt x="1049" y="200"/>
                    <a:pt x="943" y="163"/>
                    <a:pt x="837" y="135"/>
                  </a:cubicBezTo>
                  <a:cubicBezTo>
                    <a:pt x="647" y="84"/>
                    <a:pt x="463" y="39"/>
                    <a:pt x="2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30"/>
            <p:cNvSpPr/>
            <p:nvPr/>
          </p:nvSpPr>
          <p:spPr>
            <a:xfrm>
              <a:off x="4001030" y="2219432"/>
              <a:ext cx="318707" cy="705588"/>
            </a:xfrm>
            <a:custGeom>
              <a:rect b="b" l="l" r="r" t="t"/>
              <a:pathLst>
                <a:path extrusionOk="0" h="16870" w="7620">
                  <a:moveTo>
                    <a:pt x="7619" y="1"/>
                  </a:moveTo>
                  <a:lnTo>
                    <a:pt x="7619" y="1"/>
                  </a:lnTo>
                  <a:cubicBezTo>
                    <a:pt x="7592" y="75"/>
                    <a:pt x="7560" y="154"/>
                    <a:pt x="7523" y="232"/>
                  </a:cubicBezTo>
                  <a:cubicBezTo>
                    <a:pt x="7476" y="352"/>
                    <a:pt x="7425" y="482"/>
                    <a:pt x="7370" y="616"/>
                  </a:cubicBezTo>
                  <a:cubicBezTo>
                    <a:pt x="7333" y="708"/>
                    <a:pt x="7297" y="810"/>
                    <a:pt x="7250" y="915"/>
                  </a:cubicBezTo>
                  <a:cubicBezTo>
                    <a:pt x="7208" y="1017"/>
                    <a:pt x="7167" y="1128"/>
                    <a:pt x="7120" y="1235"/>
                  </a:cubicBezTo>
                  <a:cubicBezTo>
                    <a:pt x="7079" y="1346"/>
                    <a:pt x="7033" y="1461"/>
                    <a:pt x="6982" y="1576"/>
                  </a:cubicBezTo>
                  <a:cubicBezTo>
                    <a:pt x="6890" y="1802"/>
                    <a:pt x="6788" y="2043"/>
                    <a:pt x="6677" y="2288"/>
                  </a:cubicBezTo>
                  <a:cubicBezTo>
                    <a:pt x="6631" y="2390"/>
                    <a:pt x="6589" y="2491"/>
                    <a:pt x="6543" y="2593"/>
                  </a:cubicBezTo>
                  <a:cubicBezTo>
                    <a:pt x="6511" y="2653"/>
                    <a:pt x="6487" y="2717"/>
                    <a:pt x="6455" y="2778"/>
                  </a:cubicBezTo>
                  <a:cubicBezTo>
                    <a:pt x="6423" y="2843"/>
                    <a:pt x="6395" y="2902"/>
                    <a:pt x="6363" y="2967"/>
                  </a:cubicBezTo>
                  <a:cubicBezTo>
                    <a:pt x="6321" y="3064"/>
                    <a:pt x="6271" y="3161"/>
                    <a:pt x="6225" y="3258"/>
                  </a:cubicBezTo>
                  <a:cubicBezTo>
                    <a:pt x="6178" y="3355"/>
                    <a:pt x="6127" y="3452"/>
                    <a:pt x="6077" y="3554"/>
                  </a:cubicBezTo>
                  <a:cubicBezTo>
                    <a:pt x="5975" y="3753"/>
                    <a:pt x="5864" y="3956"/>
                    <a:pt x="5753" y="4159"/>
                  </a:cubicBezTo>
                  <a:cubicBezTo>
                    <a:pt x="5683" y="4284"/>
                    <a:pt x="5615" y="4408"/>
                    <a:pt x="5540" y="4534"/>
                  </a:cubicBezTo>
                  <a:cubicBezTo>
                    <a:pt x="5523" y="4566"/>
                    <a:pt x="5504" y="4598"/>
                    <a:pt x="5480" y="4630"/>
                  </a:cubicBezTo>
                  <a:cubicBezTo>
                    <a:pt x="5448" y="4691"/>
                    <a:pt x="5412" y="4751"/>
                    <a:pt x="5370" y="4811"/>
                  </a:cubicBezTo>
                  <a:cubicBezTo>
                    <a:pt x="5342" y="4862"/>
                    <a:pt x="5310" y="4913"/>
                    <a:pt x="5278" y="4963"/>
                  </a:cubicBezTo>
                  <a:cubicBezTo>
                    <a:pt x="5227" y="5046"/>
                    <a:pt x="5171" y="5129"/>
                    <a:pt x="5116" y="5208"/>
                  </a:cubicBezTo>
                  <a:cubicBezTo>
                    <a:pt x="5065" y="5291"/>
                    <a:pt x="5009" y="5374"/>
                    <a:pt x="4954" y="5453"/>
                  </a:cubicBezTo>
                  <a:cubicBezTo>
                    <a:pt x="4843" y="5615"/>
                    <a:pt x="4728" y="5777"/>
                    <a:pt x="4612" y="5939"/>
                  </a:cubicBezTo>
                  <a:cubicBezTo>
                    <a:pt x="4506" y="6082"/>
                    <a:pt x="4404" y="6220"/>
                    <a:pt x="4297" y="6363"/>
                  </a:cubicBezTo>
                  <a:cubicBezTo>
                    <a:pt x="4026" y="6728"/>
                    <a:pt x="3743" y="7089"/>
                    <a:pt x="3466" y="7453"/>
                  </a:cubicBezTo>
                  <a:cubicBezTo>
                    <a:pt x="3355" y="7596"/>
                    <a:pt x="3249" y="7741"/>
                    <a:pt x="3138" y="7888"/>
                  </a:cubicBezTo>
                  <a:cubicBezTo>
                    <a:pt x="3013" y="8059"/>
                    <a:pt x="2883" y="8225"/>
                    <a:pt x="2764" y="8396"/>
                  </a:cubicBezTo>
                  <a:cubicBezTo>
                    <a:pt x="2727" y="8451"/>
                    <a:pt x="2685" y="8511"/>
                    <a:pt x="2648" y="8567"/>
                  </a:cubicBezTo>
                  <a:cubicBezTo>
                    <a:pt x="2565" y="8683"/>
                    <a:pt x="2491" y="8794"/>
                    <a:pt x="2412" y="8909"/>
                  </a:cubicBezTo>
                  <a:cubicBezTo>
                    <a:pt x="2329" y="9025"/>
                    <a:pt x="2256" y="9140"/>
                    <a:pt x="2182" y="9260"/>
                  </a:cubicBezTo>
                  <a:cubicBezTo>
                    <a:pt x="2149" y="9311"/>
                    <a:pt x="2117" y="9362"/>
                    <a:pt x="2089" y="9413"/>
                  </a:cubicBezTo>
                  <a:cubicBezTo>
                    <a:pt x="2038" y="9491"/>
                    <a:pt x="1987" y="9575"/>
                    <a:pt x="1941" y="9658"/>
                  </a:cubicBezTo>
                  <a:cubicBezTo>
                    <a:pt x="1932" y="9671"/>
                    <a:pt x="1923" y="9686"/>
                    <a:pt x="1913" y="9699"/>
                  </a:cubicBezTo>
                  <a:lnTo>
                    <a:pt x="1913" y="9703"/>
                  </a:lnTo>
                  <a:cubicBezTo>
                    <a:pt x="1858" y="9796"/>
                    <a:pt x="1802" y="9897"/>
                    <a:pt x="1752" y="9995"/>
                  </a:cubicBezTo>
                  <a:cubicBezTo>
                    <a:pt x="1678" y="10125"/>
                    <a:pt x="1614" y="10258"/>
                    <a:pt x="1548" y="10392"/>
                  </a:cubicBezTo>
                  <a:cubicBezTo>
                    <a:pt x="1456" y="10581"/>
                    <a:pt x="1364" y="10776"/>
                    <a:pt x="1281" y="10965"/>
                  </a:cubicBezTo>
                  <a:cubicBezTo>
                    <a:pt x="1235" y="11076"/>
                    <a:pt x="1188" y="11191"/>
                    <a:pt x="1143" y="11302"/>
                  </a:cubicBezTo>
                  <a:cubicBezTo>
                    <a:pt x="1133" y="11321"/>
                    <a:pt x="1128" y="11339"/>
                    <a:pt x="1119" y="11358"/>
                  </a:cubicBezTo>
                  <a:cubicBezTo>
                    <a:pt x="1119" y="11362"/>
                    <a:pt x="1115" y="11367"/>
                    <a:pt x="1115" y="11377"/>
                  </a:cubicBezTo>
                  <a:cubicBezTo>
                    <a:pt x="1115" y="11377"/>
                    <a:pt x="1109" y="11377"/>
                    <a:pt x="1109" y="11381"/>
                  </a:cubicBezTo>
                  <a:cubicBezTo>
                    <a:pt x="1105" y="11400"/>
                    <a:pt x="1096" y="11422"/>
                    <a:pt x="1087" y="11441"/>
                  </a:cubicBezTo>
                  <a:cubicBezTo>
                    <a:pt x="1054" y="11524"/>
                    <a:pt x="1022" y="11603"/>
                    <a:pt x="994" y="11686"/>
                  </a:cubicBezTo>
                  <a:cubicBezTo>
                    <a:pt x="906" y="11921"/>
                    <a:pt x="823" y="12162"/>
                    <a:pt x="749" y="12407"/>
                  </a:cubicBezTo>
                  <a:cubicBezTo>
                    <a:pt x="712" y="12526"/>
                    <a:pt x="676" y="12647"/>
                    <a:pt x="638" y="12767"/>
                  </a:cubicBezTo>
                  <a:cubicBezTo>
                    <a:pt x="601" y="12887"/>
                    <a:pt x="569" y="13012"/>
                    <a:pt x="533" y="13132"/>
                  </a:cubicBezTo>
                  <a:lnTo>
                    <a:pt x="533" y="13136"/>
                  </a:lnTo>
                  <a:cubicBezTo>
                    <a:pt x="499" y="13262"/>
                    <a:pt x="467" y="13386"/>
                    <a:pt x="435" y="13511"/>
                  </a:cubicBezTo>
                  <a:cubicBezTo>
                    <a:pt x="422" y="13567"/>
                    <a:pt x="412" y="13618"/>
                    <a:pt x="398" y="13673"/>
                  </a:cubicBezTo>
                  <a:cubicBezTo>
                    <a:pt x="398" y="13682"/>
                    <a:pt x="394" y="13686"/>
                    <a:pt x="394" y="13695"/>
                  </a:cubicBezTo>
                  <a:cubicBezTo>
                    <a:pt x="356" y="13848"/>
                    <a:pt x="320" y="14006"/>
                    <a:pt x="288" y="14158"/>
                  </a:cubicBezTo>
                  <a:cubicBezTo>
                    <a:pt x="255" y="14320"/>
                    <a:pt x="218" y="14481"/>
                    <a:pt x="186" y="14643"/>
                  </a:cubicBezTo>
                  <a:cubicBezTo>
                    <a:pt x="158" y="14804"/>
                    <a:pt x="126" y="14966"/>
                    <a:pt x="98" y="15128"/>
                  </a:cubicBezTo>
                  <a:lnTo>
                    <a:pt x="98" y="15137"/>
                  </a:lnTo>
                  <a:cubicBezTo>
                    <a:pt x="70" y="15299"/>
                    <a:pt x="47" y="15465"/>
                    <a:pt x="19" y="15627"/>
                  </a:cubicBezTo>
                  <a:cubicBezTo>
                    <a:pt x="15" y="15631"/>
                    <a:pt x="15" y="15641"/>
                    <a:pt x="15" y="15646"/>
                  </a:cubicBezTo>
                  <a:cubicBezTo>
                    <a:pt x="10" y="15682"/>
                    <a:pt x="6" y="15719"/>
                    <a:pt x="0" y="15757"/>
                  </a:cubicBezTo>
                  <a:cubicBezTo>
                    <a:pt x="6" y="15742"/>
                    <a:pt x="19" y="15706"/>
                    <a:pt x="38" y="15650"/>
                  </a:cubicBezTo>
                  <a:cubicBezTo>
                    <a:pt x="75" y="15544"/>
                    <a:pt x="130" y="15377"/>
                    <a:pt x="213" y="15160"/>
                  </a:cubicBezTo>
                  <a:cubicBezTo>
                    <a:pt x="333" y="14832"/>
                    <a:pt x="505" y="14388"/>
                    <a:pt x="712" y="13880"/>
                  </a:cubicBezTo>
                  <a:cubicBezTo>
                    <a:pt x="772" y="13723"/>
                    <a:pt x="842" y="13567"/>
                    <a:pt x="911" y="13400"/>
                  </a:cubicBezTo>
                  <a:cubicBezTo>
                    <a:pt x="1133" y="12874"/>
                    <a:pt x="1386" y="12296"/>
                    <a:pt x="1669" y="11709"/>
                  </a:cubicBezTo>
                  <a:cubicBezTo>
                    <a:pt x="1747" y="11556"/>
                    <a:pt x="1821" y="11404"/>
                    <a:pt x="1900" y="11247"/>
                  </a:cubicBezTo>
                  <a:cubicBezTo>
                    <a:pt x="2103" y="10845"/>
                    <a:pt x="2316" y="10443"/>
                    <a:pt x="2537" y="10059"/>
                  </a:cubicBezTo>
                  <a:cubicBezTo>
                    <a:pt x="2625" y="9907"/>
                    <a:pt x="2713" y="9759"/>
                    <a:pt x="2806" y="9616"/>
                  </a:cubicBezTo>
                  <a:cubicBezTo>
                    <a:pt x="3013" y="9274"/>
                    <a:pt x="3226" y="8955"/>
                    <a:pt x="3448" y="8660"/>
                  </a:cubicBezTo>
                  <a:cubicBezTo>
                    <a:pt x="3577" y="8479"/>
                    <a:pt x="3706" y="8304"/>
                    <a:pt x="3832" y="8129"/>
                  </a:cubicBezTo>
                  <a:cubicBezTo>
                    <a:pt x="3942" y="7980"/>
                    <a:pt x="4043" y="7837"/>
                    <a:pt x="4145" y="7698"/>
                  </a:cubicBezTo>
                  <a:cubicBezTo>
                    <a:pt x="4423" y="7306"/>
                    <a:pt x="4677" y="6937"/>
                    <a:pt x="4917" y="6576"/>
                  </a:cubicBezTo>
                  <a:cubicBezTo>
                    <a:pt x="5018" y="6423"/>
                    <a:pt x="5120" y="6271"/>
                    <a:pt x="5218" y="6123"/>
                  </a:cubicBezTo>
                  <a:cubicBezTo>
                    <a:pt x="5531" y="5634"/>
                    <a:pt x="5813" y="5180"/>
                    <a:pt x="6054" y="4760"/>
                  </a:cubicBezTo>
                  <a:cubicBezTo>
                    <a:pt x="6150" y="4598"/>
                    <a:pt x="6233" y="4446"/>
                    <a:pt x="6317" y="4293"/>
                  </a:cubicBezTo>
                  <a:cubicBezTo>
                    <a:pt x="6691" y="3604"/>
                    <a:pt x="6964" y="3018"/>
                    <a:pt x="7139" y="2533"/>
                  </a:cubicBezTo>
                  <a:lnTo>
                    <a:pt x="7139" y="2533"/>
                  </a:lnTo>
                  <a:cubicBezTo>
                    <a:pt x="7139" y="2533"/>
                    <a:pt x="7163" y="3259"/>
                    <a:pt x="7047" y="4501"/>
                  </a:cubicBezTo>
                  <a:cubicBezTo>
                    <a:pt x="7028" y="4663"/>
                    <a:pt x="7014" y="4839"/>
                    <a:pt x="6992" y="5018"/>
                  </a:cubicBezTo>
                  <a:cubicBezTo>
                    <a:pt x="6945" y="5448"/>
                    <a:pt x="6875" y="5924"/>
                    <a:pt x="6792" y="6442"/>
                  </a:cubicBezTo>
                  <a:cubicBezTo>
                    <a:pt x="6765" y="6608"/>
                    <a:pt x="6732" y="6775"/>
                    <a:pt x="6700" y="6950"/>
                  </a:cubicBezTo>
                  <a:cubicBezTo>
                    <a:pt x="6608" y="7463"/>
                    <a:pt x="6493" y="8003"/>
                    <a:pt x="6354" y="8577"/>
                  </a:cubicBezTo>
                  <a:cubicBezTo>
                    <a:pt x="6312" y="8743"/>
                    <a:pt x="6271" y="8914"/>
                    <a:pt x="6225" y="9084"/>
                  </a:cubicBezTo>
                  <a:cubicBezTo>
                    <a:pt x="6095" y="9579"/>
                    <a:pt x="5947" y="10097"/>
                    <a:pt x="5781" y="10624"/>
                  </a:cubicBezTo>
                  <a:cubicBezTo>
                    <a:pt x="5726" y="10790"/>
                    <a:pt x="5675" y="10956"/>
                    <a:pt x="5619" y="11123"/>
                  </a:cubicBezTo>
                  <a:cubicBezTo>
                    <a:pt x="5439" y="11658"/>
                    <a:pt x="5240" y="12213"/>
                    <a:pt x="5014" y="12776"/>
                  </a:cubicBezTo>
                  <a:cubicBezTo>
                    <a:pt x="4949" y="12938"/>
                    <a:pt x="4879" y="13100"/>
                    <a:pt x="4811" y="13262"/>
                  </a:cubicBezTo>
                  <a:cubicBezTo>
                    <a:pt x="4630" y="13705"/>
                    <a:pt x="4431" y="14149"/>
                    <a:pt x="4214" y="14606"/>
                  </a:cubicBezTo>
                  <a:cubicBezTo>
                    <a:pt x="4145" y="14759"/>
                    <a:pt x="4067" y="14911"/>
                    <a:pt x="3992" y="15068"/>
                  </a:cubicBezTo>
                  <a:cubicBezTo>
                    <a:pt x="3826" y="15396"/>
                    <a:pt x="3660" y="15724"/>
                    <a:pt x="3480" y="16057"/>
                  </a:cubicBezTo>
                  <a:cubicBezTo>
                    <a:pt x="3392" y="16223"/>
                    <a:pt x="3295" y="16394"/>
                    <a:pt x="3203" y="16561"/>
                  </a:cubicBezTo>
                  <a:cubicBezTo>
                    <a:pt x="3143" y="16661"/>
                    <a:pt x="3083" y="16768"/>
                    <a:pt x="3028" y="16870"/>
                  </a:cubicBezTo>
                  <a:cubicBezTo>
                    <a:pt x="3092" y="16768"/>
                    <a:pt x="3152" y="16661"/>
                    <a:pt x="3212" y="16561"/>
                  </a:cubicBezTo>
                  <a:cubicBezTo>
                    <a:pt x="3314" y="16394"/>
                    <a:pt x="3416" y="16228"/>
                    <a:pt x="3517" y="16057"/>
                  </a:cubicBezTo>
                  <a:cubicBezTo>
                    <a:pt x="3610" y="15913"/>
                    <a:pt x="3697" y="15766"/>
                    <a:pt x="3785" y="15614"/>
                  </a:cubicBezTo>
                  <a:cubicBezTo>
                    <a:pt x="3881" y="15447"/>
                    <a:pt x="3983" y="15275"/>
                    <a:pt x="4085" y="15105"/>
                  </a:cubicBezTo>
                  <a:cubicBezTo>
                    <a:pt x="4169" y="14962"/>
                    <a:pt x="4256" y="14814"/>
                    <a:pt x="4339" y="14661"/>
                  </a:cubicBezTo>
                  <a:cubicBezTo>
                    <a:pt x="4464" y="14444"/>
                    <a:pt x="4589" y="14227"/>
                    <a:pt x="4709" y="14000"/>
                  </a:cubicBezTo>
                  <a:cubicBezTo>
                    <a:pt x="4811" y="13821"/>
                    <a:pt x="4907" y="13640"/>
                    <a:pt x="5000" y="13456"/>
                  </a:cubicBezTo>
                  <a:cubicBezTo>
                    <a:pt x="5028" y="13414"/>
                    <a:pt x="5051" y="13373"/>
                    <a:pt x="5069" y="13326"/>
                  </a:cubicBezTo>
                  <a:lnTo>
                    <a:pt x="5282" y="12915"/>
                  </a:lnTo>
                  <a:lnTo>
                    <a:pt x="5305" y="12869"/>
                  </a:lnTo>
                  <a:lnTo>
                    <a:pt x="5314" y="12850"/>
                  </a:lnTo>
                  <a:cubicBezTo>
                    <a:pt x="5361" y="12753"/>
                    <a:pt x="5412" y="12656"/>
                    <a:pt x="5457" y="12559"/>
                  </a:cubicBezTo>
                  <a:cubicBezTo>
                    <a:pt x="5606" y="12268"/>
                    <a:pt x="5744" y="11972"/>
                    <a:pt x="5873" y="11677"/>
                  </a:cubicBezTo>
                  <a:cubicBezTo>
                    <a:pt x="5928" y="11561"/>
                    <a:pt x="5979" y="11450"/>
                    <a:pt x="6026" y="11334"/>
                  </a:cubicBezTo>
                  <a:cubicBezTo>
                    <a:pt x="6099" y="11173"/>
                    <a:pt x="6165" y="11016"/>
                    <a:pt x="6229" y="10854"/>
                  </a:cubicBezTo>
                  <a:cubicBezTo>
                    <a:pt x="6404" y="10434"/>
                    <a:pt x="6566" y="10004"/>
                    <a:pt x="6709" y="9575"/>
                  </a:cubicBezTo>
                  <a:cubicBezTo>
                    <a:pt x="6756" y="9445"/>
                    <a:pt x="6798" y="9311"/>
                    <a:pt x="6839" y="9182"/>
                  </a:cubicBezTo>
                  <a:cubicBezTo>
                    <a:pt x="6894" y="9010"/>
                    <a:pt x="6945" y="8844"/>
                    <a:pt x="6992" y="8678"/>
                  </a:cubicBezTo>
                  <a:cubicBezTo>
                    <a:pt x="7052" y="8466"/>
                    <a:pt x="7112" y="8248"/>
                    <a:pt x="7163" y="8031"/>
                  </a:cubicBezTo>
                  <a:cubicBezTo>
                    <a:pt x="7171" y="7984"/>
                    <a:pt x="7186" y="7943"/>
                    <a:pt x="7195" y="7901"/>
                  </a:cubicBezTo>
                  <a:cubicBezTo>
                    <a:pt x="7250" y="7652"/>
                    <a:pt x="7306" y="7402"/>
                    <a:pt x="7352" y="7153"/>
                  </a:cubicBezTo>
                  <a:cubicBezTo>
                    <a:pt x="7380" y="6982"/>
                    <a:pt x="7408" y="6811"/>
                    <a:pt x="7435" y="6636"/>
                  </a:cubicBezTo>
                  <a:cubicBezTo>
                    <a:pt x="7444" y="6576"/>
                    <a:pt x="7453" y="6515"/>
                    <a:pt x="7458" y="6451"/>
                  </a:cubicBezTo>
                  <a:cubicBezTo>
                    <a:pt x="7472" y="6349"/>
                    <a:pt x="7485" y="6252"/>
                    <a:pt x="7495" y="6150"/>
                  </a:cubicBezTo>
                  <a:cubicBezTo>
                    <a:pt x="7504" y="6095"/>
                    <a:pt x="7509" y="6044"/>
                    <a:pt x="7513" y="5988"/>
                  </a:cubicBezTo>
                  <a:cubicBezTo>
                    <a:pt x="7523" y="5878"/>
                    <a:pt x="7536" y="5767"/>
                    <a:pt x="7541" y="5656"/>
                  </a:cubicBezTo>
                  <a:cubicBezTo>
                    <a:pt x="7555" y="5472"/>
                    <a:pt x="7564" y="5282"/>
                    <a:pt x="7568" y="5093"/>
                  </a:cubicBezTo>
                  <a:lnTo>
                    <a:pt x="7568" y="5069"/>
                  </a:lnTo>
                  <a:cubicBezTo>
                    <a:pt x="7574" y="4903"/>
                    <a:pt x="7578" y="4741"/>
                    <a:pt x="7578" y="4575"/>
                  </a:cubicBezTo>
                  <a:cubicBezTo>
                    <a:pt x="7602" y="3457"/>
                    <a:pt x="7606" y="2339"/>
                    <a:pt x="7615" y="1226"/>
                  </a:cubicBezTo>
                  <a:cubicBezTo>
                    <a:pt x="7615" y="814"/>
                    <a:pt x="7619" y="407"/>
                    <a:pt x="7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30"/>
            <p:cNvSpPr/>
            <p:nvPr/>
          </p:nvSpPr>
          <p:spPr>
            <a:xfrm>
              <a:off x="3525856" y="1961832"/>
              <a:ext cx="278094" cy="1313932"/>
            </a:xfrm>
            <a:custGeom>
              <a:rect b="b" l="l" r="r" t="t"/>
              <a:pathLst>
                <a:path extrusionOk="0" h="31415" w="6649">
                  <a:moveTo>
                    <a:pt x="2093" y="1"/>
                  </a:moveTo>
                  <a:cubicBezTo>
                    <a:pt x="1959" y="514"/>
                    <a:pt x="1825" y="1027"/>
                    <a:pt x="1696" y="1544"/>
                  </a:cubicBezTo>
                  <a:cubicBezTo>
                    <a:pt x="1553" y="2090"/>
                    <a:pt x="1415" y="2634"/>
                    <a:pt x="1276" y="3180"/>
                  </a:cubicBezTo>
                  <a:cubicBezTo>
                    <a:pt x="1151" y="3660"/>
                    <a:pt x="1031" y="4136"/>
                    <a:pt x="916" y="4617"/>
                  </a:cubicBezTo>
                  <a:cubicBezTo>
                    <a:pt x="818" y="5001"/>
                    <a:pt x="722" y="5379"/>
                    <a:pt x="628" y="5767"/>
                  </a:cubicBezTo>
                  <a:cubicBezTo>
                    <a:pt x="577" y="5975"/>
                    <a:pt x="528" y="6183"/>
                    <a:pt x="477" y="6391"/>
                  </a:cubicBezTo>
                  <a:cubicBezTo>
                    <a:pt x="477" y="6405"/>
                    <a:pt x="472" y="6415"/>
                    <a:pt x="472" y="6428"/>
                  </a:cubicBezTo>
                  <a:cubicBezTo>
                    <a:pt x="411" y="6664"/>
                    <a:pt x="361" y="6899"/>
                    <a:pt x="319" y="7140"/>
                  </a:cubicBezTo>
                  <a:cubicBezTo>
                    <a:pt x="291" y="7283"/>
                    <a:pt x="264" y="7430"/>
                    <a:pt x="240" y="7573"/>
                  </a:cubicBezTo>
                  <a:cubicBezTo>
                    <a:pt x="217" y="7722"/>
                    <a:pt x="195" y="7865"/>
                    <a:pt x="176" y="8012"/>
                  </a:cubicBezTo>
                  <a:cubicBezTo>
                    <a:pt x="157" y="8142"/>
                    <a:pt x="144" y="8276"/>
                    <a:pt x="125" y="8405"/>
                  </a:cubicBezTo>
                  <a:cubicBezTo>
                    <a:pt x="116" y="8526"/>
                    <a:pt x="102" y="8641"/>
                    <a:pt x="88" y="8761"/>
                  </a:cubicBezTo>
                  <a:cubicBezTo>
                    <a:pt x="78" y="8863"/>
                    <a:pt x="74" y="8969"/>
                    <a:pt x="65" y="9070"/>
                  </a:cubicBezTo>
                  <a:lnTo>
                    <a:pt x="65" y="9094"/>
                  </a:lnTo>
                  <a:cubicBezTo>
                    <a:pt x="51" y="9200"/>
                    <a:pt x="46" y="9307"/>
                    <a:pt x="37" y="9413"/>
                  </a:cubicBezTo>
                  <a:lnTo>
                    <a:pt x="37" y="9464"/>
                  </a:lnTo>
                  <a:cubicBezTo>
                    <a:pt x="23" y="9713"/>
                    <a:pt x="14" y="9967"/>
                    <a:pt x="5" y="10217"/>
                  </a:cubicBezTo>
                  <a:lnTo>
                    <a:pt x="5" y="10235"/>
                  </a:lnTo>
                  <a:cubicBezTo>
                    <a:pt x="1" y="10526"/>
                    <a:pt x="1" y="10822"/>
                    <a:pt x="10" y="11117"/>
                  </a:cubicBezTo>
                  <a:cubicBezTo>
                    <a:pt x="10" y="11219"/>
                    <a:pt x="14" y="11321"/>
                    <a:pt x="19" y="11418"/>
                  </a:cubicBezTo>
                  <a:cubicBezTo>
                    <a:pt x="19" y="11548"/>
                    <a:pt x="23" y="11672"/>
                    <a:pt x="33" y="11802"/>
                  </a:cubicBezTo>
                  <a:lnTo>
                    <a:pt x="33" y="11853"/>
                  </a:lnTo>
                  <a:cubicBezTo>
                    <a:pt x="42" y="12009"/>
                    <a:pt x="51" y="12162"/>
                    <a:pt x="65" y="12314"/>
                  </a:cubicBezTo>
                  <a:cubicBezTo>
                    <a:pt x="65" y="12375"/>
                    <a:pt x="70" y="12435"/>
                    <a:pt x="74" y="12495"/>
                  </a:cubicBezTo>
                  <a:cubicBezTo>
                    <a:pt x="84" y="12605"/>
                    <a:pt x="93" y="12712"/>
                    <a:pt x="102" y="12818"/>
                  </a:cubicBezTo>
                  <a:cubicBezTo>
                    <a:pt x="112" y="12924"/>
                    <a:pt x="121" y="13026"/>
                    <a:pt x="129" y="13132"/>
                  </a:cubicBezTo>
                  <a:cubicBezTo>
                    <a:pt x="134" y="13183"/>
                    <a:pt x="139" y="13229"/>
                    <a:pt x="144" y="13284"/>
                  </a:cubicBezTo>
                  <a:cubicBezTo>
                    <a:pt x="162" y="13437"/>
                    <a:pt x="176" y="13595"/>
                    <a:pt x="199" y="13747"/>
                  </a:cubicBezTo>
                  <a:cubicBezTo>
                    <a:pt x="213" y="13853"/>
                    <a:pt x="223" y="13955"/>
                    <a:pt x="236" y="14060"/>
                  </a:cubicBezTo>
                  <a:cubicBezTo>
                    <a:pt x="236" y="14075"/>
                    <a:pt x="240" y="14094"/>
                    <a:pt x="240" y="14107"/>
                  </a:cubicBezTo>
                  <a:cubicBezTo>
                    <a:pt x="245" y="14153"/>
                    <a:pt x="255" y="14199"/>
                    <a:pt x="264" y="14246"/>
                  </a:cubicBezTo>
                  <a:cubicBezTo>
                    <a:pt x="283" y="14393"/>
                    <a:pt x="300" y="14542"/>
                    <a:pt x="324" y="14685"/>
                  </a:cubicBezTo>
                  <a:cubicBezTo>
                    <a:pt x="328" y="14712"/>
                    <a:pt x="334" y="14740"/>
                    <a:pt x="338" y="14768"/>
                  </a:cubicBezTo>
                  <a:cubicBezTo>
                    <a:pt x="389" y="15109"/>
                    <a:pt x="444" y="15446"/>
                    <a:pt x="504" y="15785"/>
                  </a:cubicBezTo>
                  <a:cubicBezTo>
                    <a:pt x="532" y="15913"/>
                    <a:pt x="555" y="16047"/>
                    <a:pt x="583" y="16177"/>
                  </a:cubicBezTo>
                  <a:cubicBezTo>
                    <a:pt x="628" y="16422"/>
                    <a:pt x="680" y="16666"/>
                    <a:pt x="731" y="16911"/>
                  </a:cubicBezTo>
                  <a:cubicBezTo>
                    <a:pt x="735" y="16930"/>
                    <a:pt x="739" y="16953"/>
                    <a:pt x="739" y="16971"/>
                  </a:cubicBezTo>
                  <a:cubicBezTo>
                    <a:pt x="777" y="17137"/>
                    <a:pt x="818" y="17309"/>
                    <a:pt x="850" y="17476"/>
                  </a:cubicBezTo>
                  <a:cubicBezTo>
                    <a:pt x="860" y="17512"/>
                    <a:pt x="869" y="17553"/>
                    <a:pt x="878" y="17591"/>
                  </a:cubicBezTo>
                  <a:cubicBezTo>
                    <a:pt x="892" y="17655"/>
                    <a:pt x="910" y="17720"/>
                    <a:pt x="925" y="17789"/>
                  </a:cubicBezTo>
                  <a:cubicBezTo>
                    <a:pt x="971" y="17984"/>
                    <a:pt x="1017" y="18173"/>
                    <a:pt x="1063" y="18367"/>
                  </a:cubicBezTo>
                  <a:cubicBezTo>
                    <a:pt x="1155" y="18751"/>
                    <a:pt x="1253" y="19129"/>
                    <a:pt x="1354" y="19508"/>
                  </a:cubicBezTo>
                  <a:cubicBezTo>
                    <a:pt x="1415" y="19721"/>
                    <a:pt x="1470" y="19937"/>
                    <a:pt x="1530" y="20150"/>
                  </a:cubicBezTo>
                  <a:cubicBezTo>
                    <a:pt x="1599" y="20400"/>
                    <a:pt x="1669" y="20645"/>
                    <a:pt x="1737" y="20890"/>
                  </a:cubicBezTo>
                  <a:cubicBezTo>
                    <a:pt x="1797" y="21102"/>
                    <a:pt x="1863" y="21319"/>
                    <a:pt x="1927" y="21536"/>
                  </a:cubicBezTo>
                  <a:cubicBezTo>
                    <a:pt x="1997" y="21781"/>
                    <a:pt x="2070" y="22022"/>
                    <a:pt x="2144" y="22272"/>
                  </a:cubicBezTo>
                  <a:cubicBezTo>
                    <a:pt x="2181" y="22400"/>
                    <a:pt x="2223" y="22534"/>
                    <a:pt x="2264" y="22669"/>
                  </a:cubicBezTo>
                  <a:cubicBezTo>
                    <a:pt x="2269" y="22682"/>
                    <a:pt x="2269" y="22696"/>
                    <a:pt x="2274" y="22710"/>
                  </a:cubicBezTo>
                  <a:cubicBezTo>
                    <a:pt x="2440" y="23264"/>
                    <a:pt x="2611" y="23824"/>
                    <a:pt x="2773" y="24378"/>
                  </a:cubicBezTo>
                  <a:cubicBezTo>
                    <a:pt x="2837" y="24600"/>
                    <a:pt x="2902" y="24822"/>
                    <a:pt x="2972" y="25044"/>
                  </a:cubicBezTo>
                  <a:cubicBezTo>
                    <a:pt x="3147" y="25639"/>
                    <a:pt x="3322" y="26240"/>
                    <a:pt x="3484" y="26846"/>
                  </a:cubicBezTo>
                  <a:cubicBezTo>
                    <a:pt x="3544" y="27044"/>
                    <a:pt x="3599" y="27247"/>
                    <a:pt x="3650" y="27446"/>
                  </a:cubicBezTo>
                  <a:cubicBezTo>
                    <a:pt x="3665" y="27483"/>
                    <a:pt x="3669" y="27511"/>
                    <a:pt x="3678" y="27548"/>
                  </a:cubicBezTo>
                  <a:cubicBezTo>
                    <a:pt x="3808" y="28023"/>
                    <a:pt x="3932" y="28499"/>
                    <a:pt x="4062" y="28975"/>
                  </a:cubicBezTo>
                  <a:cubicBezTo>
                    <a:pt x="4121" y="29197"/>
                    <a:pt x="4181" y="29418"/>
                    <a:pt x="4242" y="29646"/>
                  </a:cubicBezTo>
                  <a:cubicBezTo>
                    <a:pt x="4399" y="30237"/>
                    <a:pt x="4561" y="30823"/>
                    <a:pt x="4722" y="31414"/>
                  </a:cubicBezTo>
                  <a:cubicBezTo>
                    <a:pt x="4930" y="30860"/>
                    <a:pt x="5087" y="30283"/>
                    <a:pt x="5217" y="29701"/>
                  </a:cubicBezTo>
                  <a:cubicBezTo>
                    <a:pt x="5268" y="29484"/>
                    <a:pt x="5314" y="29266"/>
                    <a:pt x="5356" y="29049"/>
                  </a:cubicBezTo>
                  <a:cubicBezTo>
                    <a:pt x="5462" y="28504"/>
                    <a:pt x="5554" y="27955"/>
                    <a:pt x="5656" y="27409"/>
                  </a:cubicBezTo>
                  <a:cubicBezTo>
                    <a:pt x="5661" y="27367"/>
                    <a:pt x="5669" y="27326"/>
                    <a:pt x="5674" y="27284"/>
                  </a:cubicBezTo>
                  <a:cubicBezTo>
                    <a:pt x="5712" y="27095"/>
                    <a:pt x="5744" y="26910"/>
                    <a:pt x="5776" y="26716"/>
                  </a:cubicBezTo>
                  <a:cubicBezTo>
                    <a:pt x="5864" y="26258"/>
                    <a:pt x="5942" y="25797"/>
                    <a:pt x="6021" y="25339"/>
                  </a:cubicBezTo>
                  <a:cubicBezTo>
                    <a:pt x="6034" y="25270"/>
                    <a:pt x="6044" y="25196"/>
                    <a:pt x="6058" y="25127"/>
                  </a:cubicBezTo>
                  <a:cubicBezTo>
                    <a:pt x="6094" y="24900"/>
                    <a:pt x="6132" y="24669"/>
                    <a:pt x="6168" y="24438"/>
                  </a:cubicBezTo>
                  <a:cubicBezTo>
                    <a:pt x="6275" y="23735"/>
                    <a:pt x="6371" y="23029"/>
                    <a:pt x="6450" y="22321"/>
                  </a:cubicBezTo>
                  <a:cubicBezTo>
                    <a:pt x="6455" y="22272"/>
                    <a:pt x="6465" y="22216"/>
                    <a:pt x="6469" y="22161"/>
                  </a:cubicBezTo>
                  <a:lnTo>
                    <a:pt x="6469" y="22151"/>
                  </a:lnTo>
                  <a:cubicBezTo>
                    <a:pt x="6488" y="21971"/>
                    <a:pt x="6506" y="21795"/>
                    <a:pt x="6520" y="21620"/>
                  </a:cubicBezTo>
                  <a:cubicBezTo>
                    <a:pt x="6524" y="21573"/>
                    <a:pt x="6529" y="21528"/>
                    <a:pt x="6533" y="21485"/>
                  </a:cubicBezTo>
                  <a:cubicBezTo>
                    <a:pt x="6557" y="21204"/>
                    <a:pt x="6580" y="20927"/>
                    <a:pt x="6593" y="20649"/>
                  </a:cubicBezTo>
                  <a:cubicBezTo>
                    <a:pt x="6612" y="20368"/>
                    <a:pt x="6626" y="20090"/>
                    <a:pt x="6635" y="19813"/>
                  </a:cubicBezTo>
                  <a:cubicBezTo>
                    <a:pt x="6635" y="19726"/>
                    <a:pt x="6640" y="19642"/>
                    <a:pt x="6640" y="19555"/>
                  </a:cubicBezTo>
                  <a:cubicBezTo>
                    <a:pt x="6644" y="19314"/>
                    <a:pt x="6649" y="19074"/>
                    <a:pt x="6644" y="18834"/>
                  </a:cubicBezTo>
                  <a:lnTo>
                    <a:pt x="6644" y="18561"/>
                  </a:lnTo>
                  <a:cubicBezTo>
                    <a:pt x="6644" y="18515"/>
                    <a:pt x="6644" y="18468"/>
                    <a:pt x="6640" y="18423"/>
                  </a:cubicBezTo>
                  <a:cubicBezTo>
                    <a:pt x="6640" y="18237"/>
                    <a:pt x="6631" y="18058"/>
                    <a:pt x="6621" y="17873"/>
                  </a:cubicBezTo>
                  <a:lnTo>
                    <a:pt x="6621" y="17868"/>
                  </a:lnTo>
                  <a:lnTo>
                    <a:pt x="6621" y="17864"/>
                  </a:lnTo>
                  <a:lnTo>
                    <a:pt x="6621" y="17841"/>
                  </a:lnTo>
                  <a:cubicBezTo>
                    <a:pt x="6616" y="17747"/>
                    <a:pt x="6612" y="17655"/>
                    <a:pt x="6603" y="17563"/>
                  </a:cubicBezTo>
                  <a:cubicBezTo>
                    <a:pt x="6603" y="17521"/>
                    <a:pt x="6599" y="17485"/>
                    <a:pt x="6593" y="17442"/>
                  </a:cubicBezTo>
                  <a:cubicBezTo>
                    <a:pt x="6599" y="17434"/>
                    <a:pt x="6593" y="17420"/>
                    <a:pt x="6593" y="17406"/>
                  </a:cubicBezTo>
                  <a:cubicBezTo>
                    <a:pt x="6589" y="17309"/>
                    <a:pt x="6580" y="17212"/>
                    <a:pt x="6571" y="17115"/>
                  </a:cubicBezTo>
                  <a:lnTo>
                    <a:pt x="6571" y="17082"/>
                  </a:lnTo>
                  <a:cubicBezTo>
                    <a:pt x="6565" y="17037"/>
                    <a:pt x="6561" y="16990"/>
                    <a:pt x="6557" y="16943"/>
                  </a:cubicBezTo>
                  <a:lnTo>
                    <a:pt x="6516" y="16528"/>
                  </a:lnTo>
                  <a:cubicBezTo>
                    <a:pt x="6516" y="16505"/>
                    <a:pt x="6510" y="16482"/>
                    <a:pt x="6506" y="16463"/>
                  </a:cubicBezTo>
                  <a:cubicBezTo>
                    <a:pt x="6492" y="16352"/>
                    <a:pt x="6478" y="16246"/>
                    <a:pt x="6465" y="16139"/>
                  </a:cubicBezTo>
                  <a:cubicBezTo>
                    <a:pt x="6465" y="16126"/>
                    <a:pt x="6465" y="16107"/>
                    <a:pt x="6460" y="16094"/>
                  </a:cubicBezTo>
                  <a:cubicBezTo>
                    <a:pt x="6446" y="16020"/>
                    <a:pt x="6437" y="15941"/>
                    <a:pt x="6422" y="15862"/>
                  </a:cubicBezTo>
                  <a:cubicBezTo>
                    <a:pt x="6405" y="15738"/>
                    <a:pt x="6386" y="15608"/>
                    <a:pt x="6363" y="15480"/>
                  </a:cubicBezTo>
                  <a:cubicBezTo>
                    <a:pt x="6339" y="15336"/>
                    <a:pt x="6316" y="15197"/>
                    <a:pt x="6284" y="15054"/>
                  </a:cubicBezTo>
                  <a:cubicBezTo>
                    <a:pt x="6261" y="14934"/>
                    <a:pt x="6233" y="14814"/>
                    <a:pt x="6211" y="14693"/>
                  </a:cubicBezTo>
                  <a:cubicBezTo>
                    <a:pt x="6192" y="14625"/>
                    <a:pt x="6177" y="14559"/>
                    <a:pt x="6160" y="14491"/>
                  </a:cubicBezTo>
                  <a:cubicBezTo>
                    <a:pt x="6127" y="14348"/>
                    <a:pt x="6090" y="14209"/>
                    <a:pt x="6049" y="14066"/>
                  </a:cubicBezTo>
                  <a:cubicBezTo>
                    <a:pt x="5989" y="13849"/>
                    <a:pt x="5928" y="13636"/>
                    <a:pt x="5859" y="13423"/>
                  </a:cubicBezTo>
                  <a:cubicBezTo>
                    <a:pt x="5808" y="13252"/>
                    <a:pt x="5748" y="13081"/>
                    <a:pt x="5688" y="12910"/>
                  </a:cubicBezTo>
                  <a:cubicBezTo>
                    <a:pt x="5628" y="12740"/>
                    <a:pt x="5567" y="12569"/>
                    <a:pt x="5508" y="12397"/>
                  </a:cubicBezTo>
                  <a:cubicBezTo>
                    <a:pt x="5443" y="12226"/>
                    <a:pt x="5379" y="12060"/>
                    <a:pt x="5314" y="11889"/>
                  </a:cubicBezTo>
                  <a:cubicBezTo>
                    <a:pt x="5263" y="11755"/>
                    <a:pt x="5207" y="11621"/>
                    <a:pt x="5157" y="11488"/>
                  </a:cubicBezTo>
                  <a:cubicBezTo>
                    <a:pt x="5138" y="11454"/>
                    <a:pt x="5129" y="11418"/>
                    <a:pt x="5115" y="11386"/>
                  </a:cubicBezTo>
                  <a:cubicBezTo>
                    <a:pt x="5023" y="11168"/>
                    <a:pt x="4935" y="10947"/>
                    <a:pt x="4842" y="10729"/>
                  </a:cubicBezTo>
                  <a:cubicBezTo>
                    <a:pt x="4690" y="10360"/>
                    <a:pt x="4533" y="9991"/>
                    <a:pt x="4381" y="9616"/>
                  </a:cubicBezTo>
                  <a:cubicBezTo>
                    <a:pt x="4307" y="9441"/>
                    <a:pt x="4232" y="9264"/>
                    <a:pt x="4159" y="9085"/>
                  </a:cubicBezTo>
                  <a:cubicBezTo>
                    <a:pt x="4076" y="8872"/>
                    <a:pt x="3987" y="8664"/>
                    <a:pt x="3910" y="8452"/>
                  </a:cubicBezTo>
                  <a:cubicBezTo>
                    <a:pt x="3660" y="7814"/>
                    <a:pt x="3433" y="7172"/>
                    <a:pt x="3244" y="6520"/>
                  </a:cubicBezTo>
                  <a:cubicBezTo>
                    <a:pt x="3230" y="6474"/>
                    <a:pt x="3217" y="6428"/>
                    <a:pt x="3202" y="6381"/>
                  </a:cubicBezTo>
                  <a:cubicBezTo>
                    <a:pt x="3170" y="6253"/>
                    <a:pt x="3133" y="6123"/>
                    <a:pt x="3100" y="5993"/>
                  </a:cubicBezTo>
                  <a:cubicBezTo>
                    <a:pt x="3087" y="5943"/>
                    <a:pt x="3072" y="5897"/>
                    <a:pt x="3064" y="5846"/>
                  </a:cubicBezTo>
                  <a:lnTo>
                    <a:pt x="3064" y="5841"/>
                  </a:lnTo>
                  <a:cubicBezTo>
                    <a:pt x="2948" y="5393"/>
                    <a:pt x="2846" y="4959"/>
                    <a:pt x="2763" y="4538"/>
                  </a:cubicBezTo>
                  <a:lnTo>
                    <a:pt x="2680" y="4123"/>
                  </a:lnTo>
                  <a:cubicBezTo>
                    <a:pt x="2662" y="4012"/>
                    <a:pt x="2639" y="3905"/>
                    <a:pt x="2624" y="3803"/>
                  </a:cubicBezTo>
                  <a:cubicBezTo>
                    <a:pt x="2592" y="3632"/>
                    <a:pt x="2565" y="3462"/>
                    <a:pt x="2537" y="3300"/>
                  </a:cubicBezTo>
                  <a:cubicBezTo>
                    <a:pt x="2509" y="3120"/>
                    <a:pt x="2481" y="2949"/>
                    <a:pt x="2454" y="2777"/>
                  </a:cubicBezTo>
                  <a:cubicBezTo>
                    <a:pt x="2371" y="2233"/>
                    <a:pt x="2306" y="1720"/>
                    <a:pt x="2251" y="1248"/>
                  </a:cubicBezTo>
                  <a:cubicBezTo>
                    <a:pt x="2223" y="1045"/>
                    <a:pt x="2200" y="847"/>
                    <a:pt x="2176" y="657"/>
                  </a:cubicBezTo>
                  <a:cubicBezTo>
                    <a:pt x="2149" y="427"/>
                    <a:pt x="2121" y="205"/>
                    <a:pt x="20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30"/>
            <p:cNvSpPr/>
            <p:nvPr/>
          </p:nvSpPr>
          <p:spPr>
            <a:xfrm>
              <a:off x="3641837" y="2980982"/>
              <a:ext cx="142038" cy="32874"/>
            </a:xfrm>
            <a:custGeom>
              <a:rect b="b" l="l" r="r" t="t"/>
              <a:pathLst>
                <a:path extrusionOk="0" h="786" w="3396">
                  <a:moveTo>
                    <a:pt x="536" y="0"/>
                  </a:moveTo>
                  <a:cubicBezTo>
                    <a:pt x="358" y="0"/>
                    <a:pt x="180" y="4"/>
                    <a:pt x="0" y="11"/>
                  </a:cubicBezTo>
                  <a:cubicBezTo>
                    <a:pt x="64" y="233"/>
                    <a:pt x="129" y="455"/>
                    <a:pt x="199" y="677"/>
                  </a:cubicBezTo>
                  <a:cubicBezTo>
                    <a:pt x="318" y="673"/>
                    <a:pt x="437" y="671"/>
                    <a:pt x="556" y="671"/>
                  </a:cubicBezTo>
                  <a:cubicBezTo>
                    <a:pt x="889" y="671"/>
                    <a:pt x="1223" y="685"/>
                    <a:pt x="1557" y="709"/>
                  </a:cubicBezTo>
                  <a:cubicBezTo>
                    <a:pt x="1971" y="741"/>
                    <a:pt x="2375" y="786"/>
                    <a:pt x="2784" y="786"/>
                  </a:cubicBezTo>
                  <a:cubicBezTo>
                    <a:pt x="2950" y="786"/>
                    <a:pt x="3116" y="779"/>
                    <a:pt x="3285" y="760"/>
                  </a:cubicBezTo>
                  <a:cubicBezTo>
                    <a:pt x="3321" y="533"/>
                    <a:pt x="3359" y="302"/>
                    <a:pt x="3395" y="71"/>
                  </a:cubicBezTo>
                  <a:lnTo>
                    <a:pt x="3395" y="71"/>
                  </a:lnTo>
                  <a:cubicBezTo>
                    <a:pt x="3321" y="85"/>
                    <a:pt x="3248" y="95"/>
                    <a:pt x="3174" y="104"/>
                  </a:cubicBezTo>
                  <a:cubicBezTo>
                    <a:pt x="3028" y="120"/>
                    <a:pt x="2883" y="126"/>
                    <a:pt x="2738" y="126"/>
                  </a:cubicBezTo>
                  <a:cubicBezTo>
                    <a:pt x="2266" y="126"/>
                    <a:pt x="1795" y="57"/>
                    <a:pt x="1321" y="25"/>
                  </a:cubicBezTo>
                  <a:cubicBezTo>
                    <a:pt x="1059" y="8"/>
                    <a:pt x="79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30"/>
            <p:cNvSpPr/>
            <p:nvPr/>
          </p:nvSpPr>
          <p:spPr>
            <a:xfrm>
              <a:off x="3704807" y="3121557"/>
              <a:ext cx="54163" cy="30449"/>
            </a:xfrm>
            <a:custGeom>
              <a:rect b="b" l="l" r="r" t="t"/>
              <a:pathLst>
                <a:path extrusionOk="0" h="728" w="1295">
                  <a:moveTo>
                    <a:pt x="1" y="1"/>
                  </a:moveTo>
                  <a:cubicBezTo>
                    <a:pt x="60" y="223"/>
                    <a:pt x="120" y="444"/>
                    <a:pt x="181" y="672"/>
                  </a:cubicBezTo>
                  <a:cubicBezTo>
                    <a:pt x="435" y="676"/>
                    <a:pt x="689" y="689"/>
                    <a:pt x="939" y="708"/>
                  </a:cubicBezTo>
                  <a:cubicBezTo>
                    <a:pt x="1013" y="713"/>
                    <a:pt x="1082" y="722"/>
                    <a:pt x="1156" y="727"/>
                  </a:cubicBezTo>
                  <a:cubicBezTo>
                    <a:pt x="1207" y="510"/>
                    <a:pt x="1253" y="292"/>
                    <a:pt x="1295" y="75"/>
                  </a:cubicBezTo>
                  <a:cubicBezTo>
                    <a:pt x="1096" y="56"/>
                    <a:pt x="902" y="38"/>
                    <a:pt x="708" y="24"/>
                  </a:cubicBezTo>
                  <a:cubicBezTo>
                    <a:pt x="472" y="11"/>
                    <a:pt x="237" y="1"/>
                    <a:pt x="1" y="1"/>
                  </a:cubicBezTo>
                  <a:close/>
                </a:path>
              </a:pathLst>
            </a:custGeom>
            <a:solidFill>
              <a:srgbClr val="97C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30"/>
            <p:cNvSpPr/>
            <p:nvPr/>
          </p:nvSpPr>
          <p:spPr>
            <a:xfrm>
              <a:off x="3582445" y="2749564"/>
              <a:ext cx="221505" cy="55084"/>
            </a:xfrm>
            <a:custGeom>
              <a:rect b="b" l="l" r="r" t="t"/>
              <a:pathLst>
                <a:path extrusionOk="0" h="1317" w="5296">
                  <a:moveTo>
                    <a:pt x="5291" y="0"/>
                  </a:moveTo>
                  <a:lnTo>
                    <a:pt x="5291" y="0"/>
                  </a:lnTo>
                  <a:cubicBezTo>
                    <a:pt x="5112" y="78"/>
                    <a:pt x="4922" y="148"/>
                    <a:pt x="4732" y="207"/>
                  </a:cubicBezTo>
                  <a:cubicBezTo>
                    <a:pt x="4529" y="277"/>
                    <a:pt x="4325" y="337"/>
                    <a:pt x="4114" y="374"/>
                  </a:cubicBezTo>
                  <a:cubicBezTo>
                    <a:pt x="3802" y="433"/>
                    <a:pt x="3487" y="446"/>
                    <a:pt x="3171" y="446"/>
                  </a:cubicBezTo>
                  <a:cubicBezTo>
                    <a:pt x="2914" y="446"/>
                    <a:pt x="2656" y="437"/>
                    <a:pt x="2399" y="437"/>
                  </a:cubicBezTo>
                  <a:cubicBezTo>
                    <a:pt x="2353" y="437"/>
                    <a:pt x="2307" y="437"/>
                    <a:pt x="2261" y="438"/>
                  </a:cubicBezTo>
                  <a:cubicBezTo>
                    <a:pt x="1563" y="448"/>
                    <a:pt x="866" y="517"/>
                    <a:pt x="181" y="642"/>
                  </a:cubicBezTo>
                  <a:cubicBezTo>
                    <a:pt x="122" y="647"/>
                    <a:pt x="62" y="660"/>
                    <a:pt x="1" y="674"/>
                  </a:cubicBezTo>
                  <a:cubicBezTo>
                    <a:pt x="62" y="887"/>
                    <a:pt x="117" y="1103"/>
                    <a:pt x="177" y="1316"/>
                  </a:cubicBezTo>
                  <a:cubicBezTo>
                    <a:pt x="222" y="1312"/>
                    <a:pt x="265" y="1303"/>
                    <a:pt x="311" y="1297"/>
                  </a:cubicBezTo>
                  <a:cubicBezTo>
                    <a:pt x="1022" y="1169"/>
                    <a:pt x="1750" y="1103"/>
                    <a:pt x="2475" y="1103"/>
                  </a:cubicBezTo>
                  <a:cubicBezTo>
                    <a:pt x="2499" y="1103"/>
                    <a:pt x="2523" y="1103"/>
                    <a:pt x="2547" y="1103"/>
                  </a:cubicBezTo>
                  <a:cubicBezTo>
                    <a:pt x="2741" y="1103"/>
                    <a:pt x="2934" y="1106"/>
                    <a:pt x="3126" y="1106"/>
                  </a:cubicBezTo>
                  <a:cubicBezTo>
                    <a:pt x="3568" y="1106"/>
                    <a:pt x="4005" y="1090"/>
                    <a:pt x="4446" y="984"/>
                  </a:cubicBezTo>
                  <a:cubicBezTo>
                    <a:pt x="4575" y="956"/>
                    <a:pt x="4700" y="919"/>
                    <a:pt x="4824" y="877"/>
                  </a:cubicBezTo>
                  <a:cubicBezTo>
                    <a:pt x="4982" y="832"/>
                    <a:pt x="5135" y="776"/>
                    <a:pt x="5287" y="721"/>
                  </a:cubicBezTo>
                  <a:cubicBezTo>
                    <a:pt x="5291" y="480"/>
                    <a:pt x="5296" y="240"/>
                    <a:pt x="5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30"/>
            <p:cNvSpPr/>
            <p:nvPr/>
          </p:nvSpPr>
          <p:spPr>
            <a:xfrm>
              <a:off x="3535894" y="2523207"/>
              <a:ext cx="242961" cy="56296"/>
            </a:xfrm>
            <a:custGeom>
              <a:rect b="b" l="l" r="r" t="t"/>
              <a:pathLst>
                <a:path extrusionOk="0" h="1346" w="5809">
                  <a:moveTo>
                    <a:pt x="5619" y="1"/>
                  </a:moveTo>
                  <a:cubicBezTo>
                    <a:pt x="5355" y="98"/>
                    <a:pt x="5092" y="177"/>
                    <a:pt x="4820" y="228"/>
                  </a:cubicBezTo>
                  <a:cubicBezTo>
                    <a:pt x="4787" y="237"/>
                    <a:pt x="4755" y="241"/>
                    <a:pt x="4723" y="241"/>
                  </a:cubicBezTo>
                  <a:cubicBezTo>
                    <a:pt x="4439" y="289"/>
                    <a:pt x="4154" y="300"/>
                    <a:pt x="3868" y="300"/>
                  </a:cubicBezTo>
                  <a:cubicBezTo>
                    <a:pt x="3614" y="300"/>
                    <a:pt x="3361" y="291"/>
                    <a:pt x="3107" y="291"/>
                  </a:cubicBezTo>
                  <a:cubicBezTo>
                    <a:pt x="3060" y="291"/>
                    <a:pt x="3013" y="292"/>
                    <a:pt x="2967" y="292"/>
                  </a:cubicBezTo>
                  <a:cubicBezTo>
                    <a:pt x="2186" y="301"/>
                    <a:pt x="1405" y="389"/>
                    <a:pt x="642" y="537"/>
                  </a:cubicBezTo>
                  <a:cubicBezTo>
                    <a:pt x="431" y="578"/>
                    <a:pt x="213" y="629"/>
                    <a:pt x="0" y="685"/>
                  </a:cubicBezTo>
                  <a:cubicBezTo>
                    <a:pt x="5" y="731"/>
                    <a:pt x="15" y="777"/>
                    <a:pt x="24" y="824"/>
                  </a:cubicBezTo>
                  <a:cubicBezTo>
                    <a:pt x="43" y="971"/>
                    <a:pt x="60" y="1120"/>
                    <a:pt x="84" y="1263"/>
                  </a:cubicBezTo>
                  <a:cubicBezTo>
                    <a:pt x="88" y="1290"/>
                    <a:pt x="94" y="1318"/>
                    <a:pt x="98" y="1346"/>
                  </a:cubicBezTo>
                  <a:cubicBezTo>
                    <a:pt x="292" y="1295"/>
                    <a:pt x="486" y="1254"/>
                    <a:pt x="685" y="1212"/>
                  </a:cubicBezTo>
                  <a:cubicBezTo>
                    <a:pt x="1530" y="1041"/>
                    <a:pt x="2389" y="958"/>
                    <a:pt x="3254" y="958"/>
                  </a:cubicBezTo>
                  <a:cubicBezTo>
                    <a:pt x="3448" y="959"/>
                    <a:pt x="3640" y="962"/>
                    <a:pt x="3830" y="962"/>
                  </a:cubicBezTo>
                  <a:cubicBezTo>
                    <a:pt x="4191" y="962"/>
                    <a:pt x="4547" y="951"/>
                    <a:pt x="4907" y="893"/>
                  </a:cubicBezTo>
                  <a:cubicBezTo>
                    <a:pt x="4990" y="875"/>
                    <a:pt x="5069" y="860"/>
                    <a:pt x="5152" y="842"/>
                  </a:cubicBezTo>
                  <a:cubicBezTo>
                    <a:pt x="5374" y="787"/>
                    <a:pt x="5596" y="721"/>
                    <a:pt x="5809" y="644"/>
                  </a:cubicBezTo>
                  <a:cubicBezTo>
                    <a:pt x="5749" y="427"/>
                    <a:pt x="5688" y="214"/>
                    <a:pt x="5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30"/>
            <p:cNvSpPr/>
            <p:nvPr/>
          </p:nvSpPr>
          <p:spPr>
            <a:xfrm>
              <a:off x="3528575" y="2311782"/>
              <a:ext cx="171273" cy="32958"/>
            </a:xfrm>
            <a:custGeom>
              <a:rect b="b" l="l" r="r" t="t"/>
              <a:pathLst>
                <a:path extrusionOk="0" h="788" w="4095">
                  <a:moveTo>
                    <a:pt x="1090" y="0"/>
                  </a:moveTo>
                  <a:cubicBezTo>
                    <a:pt x="1038" y="0"/>
                    <a:pt x="986" y="1"/>
                    <a:pt x="934" y="1"/>
                  </a:cubicBezTo>
                  <a:cubicBezTo>
                    <a:pt x="647" y="1"/>
                    <a:pt x="352" y="16"/>
                    <a:pt x="60" y="38"/>
                  </a:cubicBezTo>
                  <a:cubicBezTo>
                    <a:pt x="51" y="159"/>
                    <a:pt x="37" y="274"/>
                    <a:pt x="23" y="394"/>
                  </a:cubicBezTo>
                  <a:cubicBezTo>
                    <a:pt x="13" y="496"/>
                    <a:pt x="9" y="602"/>
                    <a:pt x="0" y="703"/>
                  </a:cubicBezTo>
                  <a:lnTo>
                    <a:pt x="0" y="713"/>
                  </a:lnTo>
                  <a:cubicBezTo>
                    <a:pt x="291" y="690"/>
                    <a:pt x="587" y="676"/>
                    <a:pt x="878" y="671"/>
                  </a:cubicBezTo>
                  <a:cubicBezTo>
                    <a:pt x="940" y="671"/>
                    <a:pt x="1001" y="670"/>
                    <a:pt x="1063" y="670"/>
                  </a:cubicBezTo>
                  <a:cubicBezTo>
                    <a:pt x="1404" y="670"/>
                    <a:pt x="1748" y="681"/>
                    <a:pt x="2088" y="713"/>
                  </a:cubicBezTo>
                  <a:cubicBezTo>
                    <a:pt x="2481" y="741"/>
                    <a:pt x="2860" y="782"/>
                    <a:pt x="3248" y="787"/>
                  </a:cubicBezTo>
                  <a:cubicBezTo>
                    <a:pt x="3281" y="787"/>
                    <a:pt x="3315" y="788"/>
                    <a:pt x="3348" y="788"/>
                  </a:cubicBezTo>
                  <a:cubicBezTo>
                    <a:pt x="3560" y="788"/>
                    <a:pt x="3773" y="772"/>
                    <a:pt x="3992" y="737"/>
                  </a:cubicBezTo>
                  <a:cubicBezTo>
                    <a:pt x="4024" y="731"/>
                    <a:pt x="4061" y="727"/>
                    <a:pt x="4094" y="718"/>
                  </a:cubicBezTo>
                  <a:cubicBezTo>
                    <a:pt x="4011" y="505"/>
                    <a:pt x="3922" y="297"/>
                    <a:pt x="3845" y="85"/>
                  </a:cubicBezTo>
                  <a:cubicBezTo>
                    <a:pt x="3798" y="93"/>
                    <a:pt x="3752" y="99"/>
                    <a:pt x="3706" y="103"/>
                  </a:cubicBezTo>
                  <a:cubicBezTo>
                    <a:pt x="3571" y="120"/>
                    <a:pt x="3439" y="126"/>
                    <a:pt x="3307" y="126"/>
                  </a:cubicBezTo>
                  <a:cubicBezTo>
                    <a:pt x="3211" y="126"/>
                    <a:pt x="3117" y="123"/>
                    <a:pt x="3022" y="117"/>
                  </a:cubicBezTo>
                  <a:cubicBezTo>
                    <a:pt x="2629" y="103"/>
                    <a:pt x="2246" y="52"/>
                    <a:pt x="1853" y="25"/>
                  </a:cubicBezTo>
                  <a:cubicBezTo>
                    <a:pt x="1600" y="9"/>
                    <a:pt x="1344" y="0"/>
                    <a:pt x="1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30"/>
            <p:cNvSpPr/>
            <p:nvPr/>
          </p:nvSpPr>
          <p:spPr>
            <a:xfrm>
              <a:off x="3680632" y="3027074"/>
              <a:ext cx="95905" cy="35802"/>
            </a:xfrm>
            <a:custGeom>
              <a:rect b="b" l="l" r="r" t="t"/>
              <a:pathLst>
                <a:path extrusionOk="0" h="856" w="2293">
                  <a:moveTo>
                    <a:pt x="2293" y="1"/>
                  </a:moveTo>
                  <a:lnTo>
                    <a:pt x="2293" y="1"/>
                  </a:lnTo>
                  <a:cubicBezTo>
                    <a:pt x="2062" y="29"/>
                    <a:pt x="1831" y="56"/>
                    <a:pt x="1595" y="97"/>
                  </a:cubicBezTo>
                  <a:cubicBezTo>
                    <a:pt x="1300" y="151"/>
                    <a:pt x="1008" y="174"/>
                    <a:pt x="719" y="174"/>
                  </a:cubicBezTo>
                  <a:cubicBezTo>
                    <a:pt x="479" y="174"/>
                    <a:pt x="240" y="158"/>
                    <a:pt x="1" y="131"/>
                  </a:cubicBezTo>
                  <a:lnTo>
                    <a:pt x="1" y="131"/>
                  </a:lnTo>
                  <a:cubicBezTo>
                    <a:pt x="61" y="329"/>
                    <a:pt x="116" y="532"/>
                    <a:pt x="167" y="731"/>
                  </a:cubicBezTo>
                  <a:cubicBezTo>
                    <a:pt x="182" y="768"/>
                    <a:pt x="186" y="796"/>
                    <a:pt x="195" y="833"/>
                  </a:cubicBezTo>
                  <a:cubicBezTo>
                    <a:pt x="364" y="847"/>
                    <a:pt x="532" y="855"/>
                    <a:pt x="701" y="855"/>
                  </a:cubicBezTo>
                  <a:cubicBezTo>
                    <a:pt x="963" y="855"/>
                    <a:pt x="1226" y="836"/>
                    <a:pt x="1493" y="791"/>
                  </a:cubicBezTo>
                  <a:cubicBezTo>
                    <a:pt x="1720" y="758"/>
                    <a:pt x="1946" y="722"/>
                    <a:pt x="2173" y="694"/>
                  </a:cubicBezTo>
                  <a:cubicBezTo>
                    <a:pt x="2178" y="652"/>
                    <a:pt x="2186" y="611"/>
                    <a:pt x="2191" y="569"/>
                  </a:cubicBezTo>
                  <a:cubicBezTo>
                    <a:pt x="2229" y="380"/>
                    <a:pt x="2261" y="195"/>
                    <a:pt x="2293" y="1"/>
                  </a:cubicBezTo>
                  <a:close/>
                </a:path>
              </a:pathLst>
            </a:custGeom>
            <a:solidFill>
              <a:srgbClr val="97C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30"/>
            <p:cNvSpPr/>
            <p:nvPr/>
          </p:nvSpPr>
          <p:spPr>
            <a:xfrm>
              <a:off x="3606411" y="2860442"/>
              <a:ext cx="192730" cy="38814"/>
            </a:xfrm>
            <a:custGeom>
              <a:rect b="b" l="l" r="r" t="t"/>
              <a:pathLst>
                <a:path extrusionOk="0" h="928" w="4608">
                  <a:moveTo>
                    <a:pt x="4607" y="0"/>
                  </a:moveTo>
                  <a:cubicBezTo>
                    <a:pt x="4556" y="0"/>
                    <a:pt x="4506" y="0"/>
                    <a:pt x="4455" y="5"/>
                  </a:cubicBezTo>
                  <a:cubicBezTo>
                    <a:pt x="3799" y="19"/>
                    <a:pt x="3148" y="60"/>
                    <a:pt x="2500" y="177"/>
                  </a:cubicBezTo>
                  <a:cubicBezTo>
                    <a:pt x="2207" y="227"/>
                    <a:pt x="1919" y="248"/>
                    <a:pt x="1633" y="248"/>
                  </a:cubicBezTo>
                  <a:cubicBezTo>
                    <a:pt x="1099" y="248"/>
                    <a:pt x="576" y="172"/>
                    <a:pt x="52" y="60"/>
                  </a:cubicBezTo>
                  <a:cubicBezTo>
                    <a:pt x="33" y="56"/>
                    <a:pt x="15" y="56"/>
                    <a:pt x="1" y="51"/>
                  </a:cubicBezTo>
                  <a:lnTo>
                    <a:pt x="1" y="51"/>
                  </a:lnTo>
                  <a:cubicBezTo>
                    <a:pt x="71" y="296"/>
                    <a:pt x="144" y="537"/>
                    <a:pt x="218" y="787"/>
                  </a:cubicBezTo>
                  <a:lnTo>
                    <a:pt x="232" y="787"/>
                  </a:lnTo>
                  <a:cubicBezTo>
                    <a:pt x="682" y="871"/>
                    <a:pt x="1136" y="928"/>
                    <a:pt x="1593" y="928"/>
                  </a:cubicBezTo>
                  <a:cubicBezTo>
                    <a:pt x="1859" y="928"/>
                    <a:pt x="2126" y="909"/>
                    <a:pt x="2394" y="864"/>
                  </a:cubicBezTo>
                  <a:cubicBezTo>
                    <a:pt x="2995" y="768"/>
                    <a:pt x="3573" y="689"/>
                    <a:pt x="4187" y="680"/>
                  </a:cubicBezTo>
                  <a:cubicBezTo>
                    <a:pt x="4293" y="680"/>
                    <a:pt x="4404" y="676"/>
                    <a:pt x="4515" y="676"/>
                  </a:cubicBezTo>
                  <a:lnTo>
                    <a:pt x="4543" y="676"/>
                  </a:lnTo>
                  <a:lnTo>
                    <a:pt x="4543" y="666"/>
                  </a:lnTo>
                  <a:cubicBezTo>
                    <a:pt x="4562" y="486"/>
                    <a:pt x="4580" y="310"/>
                    <a:pt x="4594" y="135"/>
                  </a:cubicBezTo>
                  <a:cubicBezTo>
                    <a:pt x="4598" y="88"/>
                    <a:pt x="4603" y="43"/>
                    <a:pt x="4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30"/>
            <p:cNvSpPr/>
            <p:nvPr/>
          </p:nvSpPr>
          <p:spPr>
            <a:xfrm>
              <a:off x="3556388" y="2625260"/>
              <a:ext cx="241999" cy="72525"/>
            </a:xfrm>
            <a:custGeom>
              <a:rect b="b" l="l" r="r" t="t"/>
              <a:pathLst>
                <a:path extrusionOk="0" h="1734" w="5786">
                  <a:moveTo>
                    <a:pt x="5692" y="0"/>
                  </a:moveTo>
                  <a:cubicBezTo>
                    <a:pt x="5688" y="0"/>
                    <a:pt x="5684" y="6"/>
                    <a:pt x="5679" y="6"/>
                  </a:cubicBezTo>
                  <a:cubicBezTo>
                    <a:pt x="5397" y="56"/>
                    <a:pt x="5110" y="102"/>
                    <a:pt x="4829" y="153"/>
                  </a:cubicBezTo>
                  <a:cubicBezTo>
                    <a:pt x="3956" y="301"/>
                    <a:pt x="3087" y="467"/>
                    <a:pt x="2250" y="763"/>
                  </a:cubicBezTo>
                  <a:cubicBezTo>
                    <a:pt x="1641" y="976"/>
                    <a:pt x="1031" y="1049"/>
                    <a:pt x="407" y="1059"/>
                  </a:cubicBezTo>
                  <a:cubicBezTo>
                    <a:pt x="273" y="1059"/>
                    <a:pt x="139" y="1059"/>
                    <a:pt x="1" y="1049"/>
                  </a:cubicBezTo>
                  <a:lnTo>
                    <a:pt x="1" y="1049"/>
                  </a:lnTo>
                  <a:cubicBezTo>
                    <a:pt x="5" y="1068"/>
                    <a:pt x="9" y="1091"/>
                    <a:pt x="9" y="1109"/>
                  </a:cubicBezTo>
                  <a:cubicBezTo>
                    <a:pt x="47" y="1275"/>
                    <a:pt x="88" y="1447"/>
                    <a:pt x="120" y="1614"/>
                  </a:cubicBezTo>
                  <a:cubicBezTo>
                    <a:pt x="130" y="1650"/>
                    <a:pt x="139" y="1691"/>
                    <a:pt x="148" y="1729"/>
                  </a:cubicBezTo>
                  <a:cubicBezTo>
                    <a:pt x="263" y="1733"/>
                    <a:pt x="384" y="1733"/>
                    <a:pt x="495" y="1733"/>
                  </a:cubicBezTo>
                  <a:cubicBezTo>
                    <a:pt x="1091" y="1725"/>
                    <a:pt x="1683" y="1650"/>
                    <a:pt x="2259" y="1461"/>
                  </a:cubicBezTo>
                  <a:cubicBezTo>
                    <a:pt x="2837" y="1271"/>
                    <a:pt x="3391" y="1096"/>
                    <a:pt x="3992" y="989"/>
                  </a:cubicBezTo>
                  <a:cubicBezTo>
                    <a:pt x="4316" y="925"/>
                    <a:pt x="4639" y="870"/>
                    <a:pt x="4963" y="814"/>
                  </a:cubicBezTo>
                  <a:cubicBezTo>
                    <a:pt x="5236" y="763"/>
                    <a:pt x="5508" y="717"/>
                    <a:pt x="5786" y="666"/>
                  </a:cubicBezTo>
                  <a:lnTo>
                    <a:pt x="5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30"/>
            <p:cNvSpPr/>
            <p:nvPr/>
          </p:nvSpPr>
          <p:spPr>
            <a:xfrm>
              <a:off x="3526232" y="2410572"/>
              <a:ext cx="213600" cy="48517"/>
            </a:xfrm>
            <a:custGeom>
              <a:rect b="b" l="l" r="r" t="t"/>
              <a:pathLst>
                <a:path extrusionOk="0" h="1160" w="5107">
                  <a:moveTo>
                    <a:pt x="4833" y="0"/>
                  </a:moveTo>
                  <a:cubicBezTo>
                    <a:pt x="4524" y="28"/>
                    <a:pt x="4210" y="51"/>
                    <a:pt x="3901" y="83"/>
                  </a:cubicBezTo>
                  <a:cubicBezTo>
                    <a:pt x="3392" y="143"/>
                    <a:pt x="2888" y="218"/>
                    <a:pt x="2389" y="337"/>
                  </a:cubicBezTo>
                  <a:cubicBezTo>
                    <a:pt x="1975" y="440"/>
                    <a:pt x="1564" y="479"/>
                    <a:pt x="1154" y="479"/>
                  </a:cubicBezTo>
                  <a:cubicBezTo>
                    <a:pt x="1047" y="479"/>
                    <a:pt x="940" y="476"/>
                    <a:pt x="832" y="472"/>
                  </a:cubicBezTo>
                  <a:cubicBezTo>
                    <a:pt x="555" y="458"/>
                    <a:pt x="278" y="430"/>
                    <a:pt x="1" y="388"/>
                  </a:cubicBezTo>
                  <a:lnTo>
                    <a:pt x="1" y="388"/>
                  </a:lnTo>
                  <a:cubicBezTo>
                    <a:pt x="1" y="490"/>
                    <a:pt x="5" y="592"/>
                    <a:pt x="10" y="689"/>
                  </a:cubicBezTo>
                  <a:cubicBezTo>
                    <a:pt x="10" y="819"/>
                    <a:pt x="14" y="943"/>
                    <a:pt x="24" y="1073"/>
                  </a:cubicBezTo>
                  <a:cubicBezTo>
                    <a:pt x="287" y="1109"/>
                    <a:pt x="560" y="1137"/>
                    <a:pt x="828" y="1151"/>
                  </a:cubicBezTo>
                  <a:cubicBezTo>
                    <a:pt x="940" y="1157"/>
                    <a:pt x="1053" y="1159"/>
                    <a:pt x="1166" y="1159"/>
                  </a:cubicBezTo>
                  <a:cubicBezTo>
                    <a:pt x="1554" y="1159"/>
                    <a:pt x="1943" y="1125"/>
                    <a:pt x="2329" y="1036"/>
                  </a:cubicBezTo>
                  <a:cubicBezTo>
                    <a:pt x="2925" y="902"/>
                    <a:pt x="3498" y="786"/>
                    <a:pt x="4104" y="735"/>
                  </a:cubicBezTo>
                  <a:cubicBezTo>
                    <a:pt x="4117" y="735"/>
                    <a:pt x="4136" y="735"/>
                    <a:pt x="4150" y="731"/>
                  </a:cubicBezTo>
                  <a:cubicBezTo>
                    <a:pt x="4468" y="708"/>
                    <a:pt x="4788" y="680"/>
                    <a:pt x="5106" y="657"/>
                  </a:cubicBezTo>
                  <a:lnTo>
                    <a:pt x="48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30"/>
            <p:cNvSpPr/>
            <p:nvPr/>
          </p:nvSpPr>
          <p:spPr>
            <a:xfrm>
              <a:off x="3545597" y="2202995"/>
              <a:ext cx="115981" cy="31787"/>
            </a:xfrm>
            <a:custGeom>
              <a:rect b="b" l="l" r="r" t="t"/>
              <a:pathLst>
                <a:path extrusionOk="0" h="760" w="2773">
                  <a:moveTo>
                    <a:pt x="156" y="1"/>
                  </a:moveTo>
                  <a:cubicBezTo>
                    <a:pt x="105" y="209"/>
                    <a:pt x="56" y="417"/>
                    <a:pt x="5" y="625"/>
                  </a:cubicBezTo>
                  <a:cubicBezTo>
                    <a:pt x="5" y="639"/>
                    <a:pt x="0" y="649"/>
                    <a:pt x="0" y="662"/>
                  </a:cubicBezTo>
                  <a:cubicBezTo>
                    <a:pt x="244" y="708"/>
                    <a:pt x="494" y="736"/>
                    <a:pt x="749" y="749"/>
                  </a:cubicBezTo>
                  <a:cubicBezTo>
                    <a:pt x="843" y="756"/>
                    <a:pt x="939" y="760"/>
                    <a:pt x="1034" y="760"/>
                  </a:cubicBezTo>
                  <a:cubicBezTo>
                    <a:pt x="1096" y="760"/>
                    <a:pt x="1158" y="758"/>
                    <a:pt x="1220" y="754"/>
                  </a:cubicBezTo>
                  <a:cubicBezTo>
                    <a:pt x="1487" y="745"/>
                    <a:pt x="1751" y="732"/>
                    <a:pt x="2009" y="732"/>
                  </a:cubicBezTo>
                  <a:cubicBezTo>
                    <a:pt x="2263" y="732"/>
                    <a:pt x="2517" y="736"/>
                    <a:pt x="2772" y="754"/>
                  </a:cubicBezTo>
                  <a:lnTo>
                    <a:pt x="2628" y="227"/>
                  </a:lnTo>
                  <a:cubicBezTo>
                    <a:pt x="2615" y="177"/>
                    <a:pt x="2600" y="131"/>
                    <a:pt x="2592" y="80"/>
                  </a:cubicBezTo>
                  <a:lnTo>
                    <a:pt x="2592" y="75"/>
                  </a:lnTo>
                  <a:cubicBezTo>
                    <a:pt x="2404" y="64"/>
                    <a:pt x="2213" y="59"/>
                    <a:pt x="2024" y="59"/>
                  </a:cubicBezTo>
                  <a:cubicBezTo>
                    <a:pt x="1962" y="59"/>
                    <a:pt x="1900" y="60"/>
                    <a:pt x="1839" y="61"/>
                  </a:cubicBezTo>
                  <a:cubicBezTo>
                    <a:pt x="1696" y="61"/>
                    <a:pt x="1553" y="66"/>
                    <a:pt x="1404" y="80"/>
                  </a:cubicBezTo>
                  <a:cubicBezTo>
                    <a:pt x="1309" y="84"/>
                    <a:pt x="1216" y="86"/>
                    <a:pt x="1123" y="86"/>
                  </a:cubicBezTo>
                  <a:cubicBezTo>
                    <a:pt x="1031" y="86"/>
                    <a:pt x="940" y="84"/>
                    <a:pt x="850" y="80"/>
                  </a:cubicBezTo>
                  <a:cubicBezTo>
                    <a:pt x="614" y="66"/>
                    <a:pt x="388" y="39"/>
                    <a:pt x="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30"/>
            <p:cNvSpPr/>
            <p:nvPr/>
          </p:nvSpPr>
          <p:spPr>
            <a:xfrm>
              <a:off x="3525856" y="1961832"/>
              <a:ext cx="278094" cy="948131"/>
            </a:xfrm>
            <a:custGeom>
              <a:rect b="b" l="l" r="r" t="t"/>
              <a:pathLst>
                <a:path extrusionOk="0" h="22669" w="6649">
                  <a:moveTo>
                    <a:pt x="2093" y="1"/>
                  </a:moveTo>
                  <a:cubicBezTo>
                    <a:pt x="1959" y="514"/>
                    <a:pt x="1825" y="1027"/>
                    <a:pt x="1696" y="1544"/>
                  </a:cubicBezTo>
                  <a:cubicBezTo>
                    <a:pt x="1553" y="2090"/>
                    <a:pt x="1415" y="2634"/>
                    <a:pt x="1276" y="3180"/>
                  </a:cubicBezTo>
                  <a:cubicBezTo>
                    <a:pt x="1151" y="3660"/>
                    <a:pt x="1031" y="4136"/>
                    <a:pt x="916" y="4617"/>
                  </a:cubicBezTo>
                  <a:cubicBezTo>
                    <a:pt x="818" y="5001"/>
                    <a:pt x="722" y="5379"/>
                    <a:pt x="628" y="5767"/>
                  </a:cubicBezTo>
                  <a:cubicBezTo>
                    <a:pt x="577" y="5975"/>
                    <a:pt x="528" y="6183"/>
                    <a:pt x="477" y="6391"/>
                  </a:cubicBezTo>
                  <a:cubicBezTo>
                    <a:pt x="477" y="6405"/>
                    <a:pt x="472" y="6415"/>
                    <a:pt x="472" y="6428"/>
                  </a:cubicBezTo>
                  <a:cubicBezTo>
                    <a:pt x="411" y="6664"/>
                    <a:pt x="361" y="6899"/>
                    <a:pt x="319" y="7140"/>
                  </a:cubicBezTo>
                  <a:cubicBezTo>
                    <a:pt x="291" y="7283"/>
                    <a:pt x="264" y="7430"/>
                    <a:pt x="240" y="7573"/>
                  </a:cubicBezTo>
                  <a:cubicBezTo>
                    <a:pt x="217" y="7722"/>
                    <a:pt x="195" y="7865"/>
                    <a:pt x="176" y="8012"/>
                  </a:cubicBezTo>
                  <a:cubicBezTo>
                    <a:pt x="157" y="8142"/>
                    <a:pt x="144" y="8276"/>
                    <a:pt x="125" y="8405"/>
                  </a:cubicBezTo>
                  <a:cubicBezTo>
                    <a:pt x="116" y="8526"/>
                    <a:pt x="102" y="8641"/>
                    <a:pt x="88" y="8761"/>
                  </a:cubicBezTo>
                  <a:cubicBezTo>
                    <a:pt x="78" y="8863"/>
                    <a:pt x="74" y="8969"/>
                    <a:pt x="65" y="9070"/>
                  </a:cubicBezTo>
                  <a:lnTo>
                    <a:pt x="65" y="9094"/>
                  </a:lnTo>
                  <a:cubicBezTo>
                    <a:pt x="51" y="9200"/>
                    <a:pt x="46" y="9307"/>
                    <a:pt x="37" y="9413"/>
                  </a:cubicBezTo>
                  <a:lnTo>
                    <a:pt x="37" y="9464"/>
                  </a:lnTo>
                  <a:cubicBezTo>
                    <a:pt x="23" y="9713"/>
                    <a:pt x="14" y="9967"/>
                    <a:pt x="5" y="10217"/>
                  </a:cubicBezTo>
                  <a:lnTo>
                    <a:pt x="5" y="10235"/>
                  </a:lnTo>
                  <a:cubicBezTo>
                    <a:pt x="1" y="10526"/>
                    <a:pt x="1" y="10822"/>
                    <a:pt x="10" y="11117"/>
                  </a:cubicBezTo>
                  <a:cubicBezTo>
                    <a:pt x="10" y="11219"/>
                    <a:pt x="14" y="11321"/>
                    <a:pt x="19" y="11418"/>
                  </a:cubicBezTo>
                  <a:cubicBezTo>
                    <a:pt x="19" y="11548"/>
                    <a:pt x="23" y="11672"/>
                    <a:pt x="33" y="11802"/>
                  </a:cubicBezTo>
                  <a:lnTo>
                    <a:pt x="33" y="11853"/>
                  </a:lnTo>
                  <a:cubicBezTo>
                    <a:pt x="42" y="12009"/>
                    <a:pt x="51" y="12162"/>
                    <a:pt x="65" y="12314"/>
                  </a:cubicBezTo>
                  <a:cubicBezTo>
                    <a:pt x="65" y="12375"/>
                    <a:pt x="70" y="12435"/>
                    <a:pt x="74" y="12495"/>
                  </a:cubicBezTo>
                  <a:cubicBezTo>
                    <a:pt x="84" y="12605"/>
                    <a:pt x="93" y="12712"/>
                    <a:pt x="102" y="12818"/>
                  </a:cubicBezTo>
                  <a:cubicBezTo>
                    <a:pt x="112" y="12924"/>
                    <a:pt x="121" y="13026"/>
                    <a:pt x="129" y="13132"/>
                  </a:cubicBezTo>
                  <a:cubicBezTo>
                    <a:pt x="134" y="13183"/>
                    <a:pt x="139" y="13229"/>
                    <a:pt x="144" y="13284"/>
                  </a:cubicBezTo>
                  <a:cubicBezTo>
                    <a:pt x="162" y="13437"/>
                    <a:pt x="176" y="13595"/>
                    <a:pt x="199" y="13747"/>
                  </a:cubicBezTo>
                  <a:cubicBezTo>
                    <a:pt x="213" y="13853"/>
                    <a:pt x="223" y="13955"/>
                    <a:pt x="236" y="14060"/>
                  </a:cubicBezTo>
                  <a:cubicBezTo>
                    <a:pt x="236" y="14075"/>
                    <a:pt x="240" y="14094"/>
                    <a:pt x="240" y="14107"/>
                  </a:cubicBezTo>
                  <a:cubicBezTo>
                    <a:pt x="245" y="14153"/>
                    <a:pt x="255" y="14199"/>
                    <a:pt x="264" y="14246"/>
                  </a:cubicBezTo>
                  <a:cubicBezTo>
                    <a:pt x="283" y="14393"/>
                    <a:pt x="300" y="14542"/>
                    <a:pt x="324" y="14685"/>
                  </a:cubicBezTo>
                  <a:cubicBezTo>
                    <a:pt x="328" y="14712"/>
                    <a:pt x="334" y="14740"/>
                    <a:pt x="338" y="14768"/>
                  </a:cubicBezTo>
                  <a:cubicBezTo>
                    <a:pt x="389" y="15109"/>
                    <a:pt x="444" y="15446"/>
                    <a:pt x="504" y="15785"/>
                  </a:cubicBezTo>
                  <a:cubicBezTo>
                    <a:pt x="532" y="15913"/>
                    <a:pt x="555" y="16047"/>
                    <a:pt x="583" y="16177"/>
                  </a:cubicBezTo>
                  <a:cubicBezTo>
                    <a:pt x="628" y="16422"/>
                    <a:pt x="680" y="16666"/>
                    <a:pt x="731" y="16911"/>
                  </a:cubicBezTo>
                  <a:cubicBezTo>
                    <a:pt x="735" y="16930"/>
                    <a:pt x="739" y="16953"/>
                    <a:pt x="739" y="16971"/>
                  </a:cubicBezTo>
                  <a:cubicBezTo>
                    <a:pt x="777" y="17137"/>
                    <a:pt x="818" y="17309"/>
                    <a:pt x="850" y="17476"/>
                  </a:cubicBezTo>
                  <a:cubicBezTo>
                    <a:pt x="860" y="17512"/>
                    <a:pt x="869" y="17553"/>
                    <a:pt x="878" y="17591"/>
                  </a:cubicBezTo>
                  <a:cubicBezTo>
                    <a:pt x="892" y="17655"/>
                    <a:pt x="910" y="17720"/>
                    <a:pt x="925" y="17789"/>
                  </a:cubicBezTo>
                  <a:cubicBezTo>
                    <a:pt x="971" y="17984"/>
                    <a:pt x="1017" y="18173"/>
                    <a:pt x="1063" y="18367"/>
                  </a:cubicBezTo>
                  <a:cubicBezTo>
                    <a:pt x="1155" y="18751"/>
                    <a:pt x="1253" y="19129"/>
                    <a:pt x="1354" y="19508"/>
                  </a:cubicBezTo>
                  <a:cubicBezTo>
                    <a:pt x="1415" y="19721"/>
                    <a:pt x="1470" y="19937"/>
                    <a:pt x="1530" y="20150"/>
                  </a:cubicBezTo>
                  <a:cubicBezTo>
                    <a:pt x="1599" y="20400"/>
                    <a:pt x="1669" y="20645"/>
                    <a:pt x="1737" y="20890"/>
                  </a:cubicBezTo>
                  <a:cubicBezTo>
                    <a:pt x="1797" y="21102"/>
                    <a:pt x="1863" y="21319"/>
                    <a:pt x="1927" y="21536"/>
                  </a:cubicBezTo>
                  <a:cubicBezTo>
                    <a:pt x="1997" y="21781"/>
                    <a:pt x="2070" y="22022"/>
                    <a:pt x="2144" y="22272"/>
                  </a:cubicBezTo>
                  <a:cubicBezTo>
                    <a:pt x="2181" y="22400"/>
                    <a:pt x="2223" y="22534"/>
                    <a:pt x="2264" y="22669"/>
                  </a:cubicBezTo>
                  <a:cubicBezTo>
                    <a:pt x="2227" y="22534"/>
                    <a:pt x="2191" y="22405"/>
                    <a:pt x="2158" y="22272"/>
                  </a:cubicBezTo>
                  <a:cubicBezTo>
                    <a:pt x="2093" y="22027"/>
                    <a:pt x="2033" y="21786"/>
                    <a:pt x="1978" y="21545"/>
                  </a:cubicBezTo>
                  <a:cubicBezTo>
                    <a:pt x="1858" y="21065"/>
                    <a:pt x="1752" y="20594"/>
                    <a:pt x="1664" y="20131"/>
                  </a:cubicBezTo>
                  <a:cubicBezTo>
                    <a:pt x="1613" y="19910"/>
                    <a:pt x="1571" y="19693"/>
                    <a:pt x="1534" y="19476"/>
                  </a:cubicBezTo>
                  <a:cubicBezTo>
                    <a:pt x="1415" y="18838"/>
                    <a:pt x="1313" y="18210"/>
                    <a:pt x="1225" y="17595"/>
                  </a:cubicBezTo>
                  <a:cubicBezTo>
                    <a:pt x="1193" y="17369"/>
                    <a:pt x="1165" y="17143"/>
                    <a:pt x="1137" y="16921"/>
                  </a:cubicBezTo>
                  <a:cubicBezTo>
                    <a:pt x="1040" y="16135"/>
                    <a:pt x="971" y="15373"/>
                    <a:pt x="925" y="14634"/>
                  </a:cubicBezTo>
                  <a:cubicBezTo>
                    <a:pt x="910" y="14407"/>
                    <a:pt x="892" y="14181"/>
                    <a:pt x="882" y="13959"/>
                  </a:cubicBezTo>
                  <a:cubicBezTo>
                    <a:pt x="846" y="13239"/>
                    <a:pt x="833" y="12541"/>
                    <a:pt x="837" y="11876"/>
                  </a:cubicBezTo>
                  <a:cubicBezTo>
                    <a:pt x="837" y="11648"/>
                    <a:pt x="837" y="11422"/>
                    <a:pt x="841" y="11201"/>
                  </a:cubicBezTo>
                  <a:cubicBezTo>
                    <a:pt x="860" y="10434"/>
                    <a:pt x="892" y="9713"/>
                    <a:pt x="943" y="9038"/>
                  </a:cubicBezTo>
                  <a:cubicBezTo>
                    <a:pt x="961" y="8808"/>
                    <a:pt x="980" y="8586"/>
                    <a:pt x="999" y="8368"/>
                  </a:cubicBezTo>
                  <a:cubicBezTo>
                    <a:pt x="1063" y="7690"/>
                    <a:pt x="1137" y="7070"/>
                    <a:pt x="1221" y="6515"/>
                  </a:cubicBezTo>
                  <a:cubicBezTo>
                    <a:pt x="1248" y="6280"/>
                    <a:pt x="1285" y="6054"/>
                    <a:pt x="1322" y="5846"/>
                  </a:cubicBezTo>
                  <a:cubicBezTo>
                    <a:pt x="1585" y="4247"/>
                    <a:pt x="1853" y="3342"/>
                    <a:pt x="1853" y="3342"/>
                  </a:cubicBezTo>
                  <a:cubicBezTo>
                    <a:pt x="1918" y="4012"/>
                    <a:pt x="2061" y="4839"/>
                    <a:pt x="2311" y="5827"/>
                  </a:cubicBezTo>
                  <a:cubicBezTo>
                    <a:pt x="2362" y="6044"/>
                    <a:pt x="2422" y="6266"/>
                    <a:pt x="2481" y="6498"/>
                  </a:cubicBezTo>
                  <a:cubicBezTo>
                    <a:pt x="2648" y="7108"/>
                    <a:pt x="2846" y="7767"/>
                    <a:pt x="3087" y="8484"/>
                  </a:cubicBezTo>
                  <a:cubicBezTo>
                    <a:pt x="3156" y="8701"/>
                    <a:pt x="3230" y="8923"/>
                    <a:pt x="3313" y="9154"/>
                  </a:cubicBezTo>
                  <a:cubicBezTo>
                    <a:pt x="3494" y="9680"/>
                    <a:pt x="3692" y="10230"/>
                    <a:pt x="3910" y="10812"/>
                  </a:cubicBezTo>
                  <a:cubicBezTo>
                    <a:pt x="3987" y="11025"/>
                    <a:pt x="4070" y="11243"/>
                    <a:pt x="4159" y="11460"/>
                  </a:cubicBezTo>
                  <a:cubicBezTo>
                    <a:pt x="4260" y="11723"/>
                    <a:pt x="4362" y="11987"/>
                    <a:pt x="4473" y="12254"/>
                  </a:cubicBezTo>
                  <a:cubicBezTo>
                    <a:pt x="4648" y="12698"/>
                    <a:pt x="4815" y="13169"/>
                    <a:pt x="4963" y="13663"/>
                  </a:cubicBezTo>
                  <a:cubicBezTo>
                    <a:pt x="5027" y="13876"/>
                    <a:pt x="5087" y="14094"/>
                    <a:pt x="5147" y="14315"/>
                  </a:cubicBezTo>
                  <a:cubicBezTo>
                    <a:pt x="5300" y="14870"/>
                    <a:pt x="5439" y="15442"/>
                    <a:pt x="5559" y="16015"/>
                  </a:cubicBezTo>
                  <a:cubicBezTo>
                    <a:pt x="5605" y="16237"/>
                    <a:pt x="5646" y="16459"/>
                    <a:pt x="5693" y="16676"/>
                  </a:cubicBezTo>
                  <a:cubicBezTo>
                    <a:pt x="5850" y="17503"/>
                    <a:pt x="5983" y="18307"/>
                    <a:pt x="6085" y="19041"/>
                  </a:cubicBezTo>
                  <a:cubicBezTo>
                    <a:pt x="6122" y="19278"/>
                    <a:pt x="6150" y="19499"/>
                    <a:pt x="6177" y="19711"/>
                  </a:cubicBezTo>
                  <a:cubicBezTo>
                    <a:pt x="6270" y="20423"/>
                    <a:pt x="6335" y="21037"/>
                    <a:pt x="6381" y="21490"/>
                  </a:cubicBezTo>
                  <a:cubicBezTo>
                    <a:pt x="6409" y="21790"/>
                    <a:pt x="6427" y="22017"/>
                    <a:pt x="6441" y="22161"/>
                  </a:cubicBezTo>
                  <a:cubicBezTo>
                    <a:pt x="6446" y="22257"/>
                    <a:pt x="6450" y="22313"/>
                    <a:pt x="6450" y="22321"/>
                  </a:cubicBezTo>
                  <a:cubicBezTo>
                    <a:pt x="6455" y="22272"/>
                    <a:pt x="6465" y="22216"/>
                    <a:pt x="6469" y="22161"/>
                  </a:cubicBezTo>
                  <a:lnTo>
                    <a:pt x="6469" y="22151"/>
                  </a:lnTo>
                  <a:cubicBezTo>
                    <a:pt x="6488" y="21971"/>
                    <a:pt x="6506" y="21795"/>
                    <a:pt x="6520" y="21620"/>
                  </a:cubicBezTo>
                  <a:cubicBezTo>
                    <a:pt x="6524" y="21573"/>
                    <a:pt x="6529" y="21528"/>
                    <a:pt x="6533" y="21485"/>
                  </a:cubicBezTo>
                  <a:cubicBezTo>
                    <a:pt x="6557" y="21204"/>
                    <a:pt x="6580" y="20927"/>
                    <a:pt x="6593" y="20649"/>
                  </a:cubicBezTo>
                  <a:cubicBezTo>
                    <a:pt x="6612" y="20368"/>
                    <a:pt x="6626" y="20090"/>
                    <a:pt x="6635" y="19813"/>
                  </a:cubicBezTo>
                  <a:cubicBezTo>
                    <a:pt x="6635" y="19726"/>
                    <a:pt x="6640" y="19642"/>
                    <a:pt x="6640" y="19555"/>
                  </a:cubicBezTo>
                  <a:cubicBezTo>
                    <a:pt x="6644" y="19314"/>
                    <a:pt x="6649" y="19074"/>
                    <a:pt x="6644" y="18834"/>
                  </a:cubicBezTo>
                  <a:lnTo>
                    <a:pt x="6644" y="18561"/>
                  </a:lnTo>
                  <a:cubicBezTo>
                    <a:pt x="6644" y="18515"/>
                    <a:pt x="6644" y="18468"/>
                    <a:pt x="6640" y="18423"/>
                  </a:cubicBezTo>
                  <a:cubicBezTo>
                    <a:pt x="6640" y="18237"/>
                    <a:pt x="6631" y="18058"/>
                    <a:pt x="6621" y="17873"/>
                  </a:cubicBezTo>
                  <a:lnTo>
                    <a:pt x="6621" y="17868"/>
                  </a:lnTo>
                  <a:lnTo>
                    <a:pt x="6621" y="17864"/>
                  </a:lnTo>
                  <a:lnTo>
                    <a:pt x="6621" y="17841"/>
                  </a:lnTo>
                  <a:cubicBezTo>
                    <a:pt x="6616" y="17747"/>
                    <a:pt x="6612" y="17655"/>
                    <a:pt x="6603" y="17563"/>
                  </a:cubicBezTo>
                  <a:cubicBezTo>
                    <a:pt x="6603" y="17521"/>
                    <a:pt x="6599" y="17485"/>
                    <a:pt x="6593" y="17442"/>
                  </a:cubicBezTo>
                  <a:cubicBezTo>
                    <a:pt x="6599" y="17434"/>
                    <a:pt x="6593" y="17420"/>
                    <a:pt x="6593" y="17406"/>
                  </a:cubicBezTo>
                  <a:cubicBezTo>
                    <a:pt x="6589" y="17309"/>
                    <a:pt x="6580" y="17212"/>
                    <a:pt x="6571" y="17115"/>
                  </a:cubicBezTo>
                  <a:lnTo>
                    <a:pt x="6571" y="17082"/>
                  </a:lnTo>
                  <a:cubicBezTo>
                    <a:pt x="6565" y="17037"/>
                    <a:pt x="6561" y="16990"/>
                    <a:pt x="6557" y="16943"/>
                  </a:cubicBezTo>
                  <a:lnTo>
                    <a:pt x="6516" y="16528"/>
                  </a:lnTo>
                  <a:cubicBezTo>
                    <a:pt x="6516" y="16505"/>
                    <a:pt x="6510" y="16482"/>
                    <a:pt x="6506" y="16463"/>
                  </a:cubicBezTo>
                  <a:cubicBezTo>
                    <a:pt x="6492" y="16352"/>
                    <a:pt x="6478" y="16246"/>
                    <a:pt x="6465" y="16139"/>
                  </a:cubicBezTo>
                  <a:cubicBezTo>
                    <a:pt x="6465" y="16126"/>
                    <a:pt x="6465" y="16107"/>
                    <a:pt x="6460" y="16094"/>
                  </a:cubicBezTo>
                  <a:cubicBezTo>
                    <a:pt x="6446" y="16020"/>
                    <a:pt x="6437" y="15941"/>
                    <a:pt x="6422" y="15862"/>
                  </a:cubicBezTo>
                  <a:cubicBezTo>
                    <a:pt x="6405" y="15738"/>
                    <a:pt x="6386" y="15608"/>
                    <a:pt x="6363" y="15480"/>
                  </a:cubicBezTo>
                  <a:cubicBezTo>
                    <a:pt x="6339" y="15336"/>
                    <a:pt x="6316" y="15197"/>
                    <a:pt x="6284" y="15054"/>
                  </a:cubicBezTo>
                  <a:cubicBezTo>
                    <a:pt x="6261" y="14934"/>
                    <a:pt x="6233" y="14814"/>
                    <a:pt x="6211" y="14693"/>
                  </a:cubicBezTo>
                  <a:cubicBezTo>
                    <a:pt x="6192" y="14625"/>
                    <a:pt x="6177" y="14559"/>
                    <a:pt x="6160" y="14491"/>
                  </a:cubicBezTo>
                  <a:cubicBezTo>
                    <a:pt x="6127" y="14348"/>
                    <a:pt x="6090" y="14209"/>
                    <a:pt x="6049" y="14066"/>
                  </a:cubicBezTo>
                  <a:cubicBezTo>
                    <a:pt x="5989" y="13849"/>
                    <a:pt x="5928" y="13636"/>
                    <a:pt x="5859" y="13423"/>
                  </a:cubicBezTo>
                  <a:cubicBezTo>
                    <a:pt x="5808" y="13252"/>
                    <a:pt x="5748" y="13081"/>
                    <a:pt x="5688" y="12910"/>
                  </a:cubicBezTo>
                  <a:cubicBezTo>
                    <a:pt x="5628" y="12740"/>
                    <a:pt x="5567" y="12569"/>
                    <a:pt x="5508" y="12397"/>
                  </a:cubicBezTo>
                  <a:cubicBezTo>
                    <a:pt x="5443" y="12226"/>
                    <a:pt x="5379" y="12060"/>
                    <a:pt x="5314" y="11889"/>
                  </a:cubicBezTo>
                  <a:cubicBezTo>
                    <a:pt x="5263" y="11755"/>
                    <a:pt x="5207" y="11621"/>
                    <a:pt x="5157" y="11488"/>
                  </a:cubicBezTo>
                  <a:cubicBezTo>
                    <a:pt x="5138" y="11454"/>
                    <a:pt x="5129" y="11418"/>
                    <a:pt x="5115" y="11386"/>
                  </a:cubicBezTo>
                  <a:cubicBezTo>
                    <a:pt x="5023" y="11168"/>
                    <a:pt x="4935" y="10947"/>
                    <a:pt x="4842" y="10729"/>
                  </a:cubicBezTo>
                  <a:cubicBezTo>
                    <a:pt x="4690" y="10360"/>
                    <a:pt x="4533" y="9991"/>
                    <a:pt x="4381" y="9616"/>
                  </a:cubicBezTo>
                  <a:cubicBezTo>
                    <a:pt x="4307" y="9441"/>
                    <a:pt x="4232" y="9264"/>
                    <a:pt x="4159" y="9085"/>
                  </a:cubicBezTo>
                  <a:cubicBezTo>
                    <a:pt x="4076" y="8872"/>
                    <a:pt x="3987" y="8664"/>
                    <a:pt x="3910" y="8452"/>
                  </a:cubicBezTo>
                  <a:cubicBezTo>
                    <a:pt x="3660" y="7814"/>
                    <a:pt x="3433" y="7172"/>
                    <a:pt x="3244" y="6520"/>
                  </a:cubicBezTo>
                  <a:cubicBezTo>
                    <a:pt x="3230" y="6474"/>
                    <a:pt x="3217" y="6428"/>
                    <a:pt x="3207" y="6381"/>
                  </a:cubicBezTo>
                  <a:cubicBezTo>
                    <a:pt x="3170" y="6253"/>
                    <a:pt x="3133" y="6123"/>
                    <a:pt x="3100" y="5993"/>
                  </a:cubicBezTo>
                  <a:cubicBezTo>
                    <a:pt x="3087" y="5943"/>
                    <a:pt x="3072" y="5897"/>
                    <a:pt x="3064" y="5846"/>
                  </a:cubicBezTo>
                  <a:lnTo>
                    <a:pt x="3064" y="5841"/>
                  </a:lnTo>
                  <a:cubicBezTo>
                    <a:pt x="2948" y="5393"/>
                    <a:pt x="2846" y="4959"/>
                    <a:pt x="2763" y="4538"/>
                  </a:cubicBezTo>
                  <a:cubicBezTo>
                    <a:pt x="2731" y="4400"/>
                    <a:pt x="2708" y="4261"/>
                    <a:pt x="2680" y="4123"/>
                  </a:cubicBezTo>
                  <a:cubicBezTo>
                    <a:pt x="2662" y="4012"/>
                    <a:pt x="2639" y="3905"/>
                    <a:pt x="2624" y="3803"/>
                  </a:cubicBezTo>
                  <a:cubicBezTo>
                    <a:pt x="2592" y="3632"/>
                    <a:pt x="2565" y="3462"/>
                    <a:pt x="2537" y="3300"/>
                  </a:cubicBezTo>
                  <a:cubicBezTo>
                    <a:pt x="2509" y="3120"/>
                    <a:pt x="2481" y="2949"/>
                    <a:pt x="2454" y="2777"/>
                  </a:cubicBezTo>
                  <a:cubicBezTo>
                    <a:pt x="2371" y="2233"/>
                    <a:pt x="2306" y="1720"/>
                    <a:pt x="2251" y="1248"/>
                  </a:cubicBezTo>
                  <a:cubicBezTo>
                    <a:pt x="2223" y="1045"/>
                    <a:pt x="2200" y="847"/>
                    <a:pt x="2176" y="657"/>
                  </a:cubicBezTo>
                  <a:cubicBezTo>
                    <a:pt x="2149" y="427"/>
                    <a:pt x="2121" y="205"/>
                    <a:pt x="20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30"/>
            <p:cNvSpPr/>
            <p:nvPr/>
          </p:nvSpPr>
          <p:spPr>
            <a:xfrm>
              <a:off x="3368552" y="2212113"/>
              <a:ext cx="308292" cy="1042572"/>
            </a:xfrm>
            <a:custGeom>
              <a:rect b="b" l="l" r="r" t="t"/>
              <a:pathLst>
                <a:path extrusionOk="0" h="24927" w="7371">
                  <a:moveTo>
                    <a:pt x="356" y="0"/>
                  </a:moveTo>
                  <a:cubicBezTo>
                    <a:pt x="324" y="435"/>
                    <a:pt x="297" y="869"/>
                    <a:pt x="269" y="1303"/>
                  </a:cubicBezTo>
                  <a:cubicBezTo>
                    <a:pt x="190" y="2491"/>
                    <a:pt x="111" y="3678"/>
                    <a:pt x="47" y="4866"/>
                  </a:cubicBezTo>
                  <a:cubicBezTo>
                    <a:pt x="33" y="5041"/>
                    <a:pt x="28" y="5217"/>
                    <a:pt x="19" y="5393"/>
                  </a:cubicBezTo>
                  <a:lnTo>
                    <a:pt x="19" y="5421"/>
                  </a:lnTo>
                  <a:cubicBezTo>
                    <a:pt x="9" y="5619"/>
                    <a:pt x="1" y="5822"/>
                    <a:pt x="1" y="6020"/>
                  </a:cubicBezTo>
                  <a:cubicBezTo>
                    <a:pt x="1" y="6368"/>
                    <a:pt x="14" y="6718"/>
                    <a:pt x="42" y="7069"/>
                  </a:cubicBezTo>
                  <a:cubicBezTo>
                    <a:pt x="52" y="7250"/>
                    <a:pt x="69" y="7434"/>
                    <a:pt x="93" y="7619"/>
                  </a:cubicBezTo>
                  <a:cubicBezTo>
                    <a:pt x="148" y="8174"/>
                    <a:pt x="241" y="8724"/>
                    <a:pt x="356" y="9274"/>
                  </a:cubicBezTo>
                  <a:cubicBezTo>
                    <a:pt x="393" y="9454"/>
                    <a:pt x="430" y="9634"/>
                    <a:pt x="476" y="9818"/>
                  </a:cubicBezTo>
                  <a:cubicBezTo>
                    <a:pt x="619" y="10433"/>
                    <a:pt x="796" y="11043"/>
                    <a:pt x="994" y="11644"/>
                  </a:cubicBezTo>
                  <a:cubicBezTo>
                    <a:pt x="1050" y="11819"/>
                    <a:pt x="1109" y="11991"/>
                    <a:pt x="1169" y="12166"/>
                  </a:cubicBezTo>
                  <a:cubicBezTo>
                    <a:pt x="1363" y="12729"/>
                    <a:pt x="1581" y="13284"/>
                    <a:pt x="1807" y="13834"/>
                  </a:cubicBezTo>
                  <a:cubicBezTo>
                    <a:pt x="1881" y="14009"/>
                    <a:pt x="1954" y="14185"/>
                    <a:pt x="2029" y="14360"/>
                  </a:cubicBezTo>
                  <a:cubicBezTo>
                    <a:pt x="2250" y="14859"/>
                    <a:pt x="2472" y="15349"/>
                    <a:pt x="2703" y="15830"/>
                  </a:cubicBezTo>
                  <a:cubicBezTo>
                    <a:pt x="2782" y="15996"/>
                    <a:pt x="2865" y="16162"/>
                    <a:pt x="2944" y="16329"/>
                  </a:cubicBezTo>
                  <a:cubicBezTo>
                    <a:pt x="3036" y="16514"/>
                    <a:pt x="3129" y="16703"/>
                    <a:pt x="3221" y="16888"/>
                  </a:cubicBezTo>
                  <a:cubicBezTo>
                    <a:pt x="3304" y="17049"/>
                    <a:pt x="3387" y="17211"/>
                    <a:pt x="3470" y="17378"/>
                  </a:cubicBezTo>
                  <a:cubicBezTo>
                    <a:pt x="3562" y="17567"/>
                    <a:pt x="3660" y="17751"/>
                    <a:pt x="3756" y="17937"/>
                  </a:cubicBezTo>
                  <a:cubicBezTo>
                    <a:pt x="3812" y="18052"/>
                    <a:pt x="3873" y="18163"/>
                    <a:pt x="3928" y="18274"/>
                  </a:cubicBezTo>
                  <a:cubicBezTo>
                    <a:pt x="4144" y="18699"/>
                    <a:pt x="4362" y="19120"/>
                    <a:pt x="4579" y="19544"/>
                  </a:cubicBezTo>
                  <a:cubicBezTo>
                    <a:pt x="4667" y="19715"/>
                    <a:pt x="4754" y="19877"/>
                    <a:pt x="4837" y="20052"/>
                  </a:cubicBezTo>
                  <a:cubicBezTo>
                    <a:pt x="5074" y="20506"/>
                    <a:pt x="5304" y="20967"/>
                    <a:pt x="5526" y="21425"/>
                  </a:cubicBezTo>
                  <a:cubicBezTo>
                    <a:pt x="5605" y="21583"/>
                    <a:pt x="5679" y="21734"/>
                    <a:pt x="5752" y="21887"/>
                  </a:cubicBezTo>
                  <a:cubicBezTo>
                    <a:pt x="5767" y="21915"/>
                    <a:pt x="5776" y="21937"/>
                    <a:pt x="5790" y="21965"/>
                  </a:cubicBezTo>
                  <a:cubicBezTo>
                    <a:pt x="5965" y="22331"/>
                    <a:pt x="6140" y="22696"/>
                    <a:pt x="6312" y="23061"/>
                  </a:cubicBezTo>
                  <a:cubicBezTo>
                    <a:pt x="6395" y="23231"/>
                    <a:pt x="6479" y="23402"/>
                    <a:pt x="6562" y="23573"/>
                  </a:cubicBezTo>
                  <a:cubicBezTo>
                    <a:pt x="6774" y="24026"/>
                    <a:pt x="6995" y="24474"/>
                    <a:pt x="7213" y="24927"/>
                  </a:cubicBezTo>
                  <a:cubicBezTo>
                    <a:pt x="7296" y="24447"/>
                    <a:pt x="7338" y="23961"/>
                    <a:pt x="7356" y="23472"/>
                  </a:cubicBezTo>
                  <a:cubicBezTo>
                    <a:pt x="7360" y="23287"/>
                    <a:pt x="7366" y="23107"/>
                    <a:pt x="7366" y="22922"/>
                  </a:cubicBezTo>
                  <a:cubicBezTo>
                    <a:pt x="7370" y="22470"/>
                    <a:pt x="7360" y="22012"/>
                    <a:pt x="7360" y="21559"/>
                  </a:cubicBezTo>
                  <a:lnTo>
                    <a:pt x="7360" y="21453"/>
                  </a:lnTo>
                  <a:cubicBezTo>
                    <a:pt x="7360" y="21300"/>
                    <a:pt x="7356" y="21143"/>
                    <a:pt x="7356" y="20986"/>
                  </a:cubicBezTo>
                  <a:cubicBezTo>
                    <a:pt x="7356" y="20602"/>
                    <a:pt x="7351" y="20214"/>
                    <a:pt x="7347" y="19836"/>
                  </a:cubicBezTo>
                  <a:cubicBezTo>
                    <a:pt x="7347" y="19775"/>
                    <a:pt x="7342" y="19715"/>
                    <a:pt x="7342" y="19660"/>
                  </a:cubicBezTo>
                  <a:cubicBezTo>
                    <a:pt x="7338" y="19466"/>
                    <a:pt x="7332" y="19282"/>
                    <a:pt x="7324" y="19092"/>
                  </a:cubicBezTo>
                  <a:cubicBezTo>
                    <a:pt x="7305" y="18459"/>
                    <a:pt x="7273" y="17830"/>
                    <a:pt x="7227" y="17207"/>
                  </a:cubicBezTo>
                  <a:cubicBezTo>
                    <a:pt x="7208" y="17022"/>
                    <a:pt x="7194" y="16836"/>
                    <a:pt x="7176" y="16652"/>
                  </a:cubicBezTo>
                  <a:cubicBezTo>
                    <a:pt x="7162" y="16509"/>
                    <a:pt x="7148" y="16365"/>
                    <a:pt x="7130" y="16222"/>
                  </a:cubicBezTo>
                  <a:lnTo>
                    <a:pt x="7089" y="15862"/>
                  </a:lnTo>
                  <a:cubicBezTo>
                    <a:pt x="7083" y="15857"/>
                    <a:pt x="7083" y="15848"/>
                    <a:pt x="7083" y="15844"/>
                  </a:cubicBezTo>
                  <a:cubicBezTo>
                    <a:pt x="7065" y="15723"/>
                    <a:pt x="7051" y="15603"/>
                    <a:pt x="7033" y="15484"/>
                  </a:cubicBezTo>
                  <a:cubicBezTo>
                    <a:pt x="7014" y="15345"/>
                    <a:pt x="6995" y="15215"/>
                    <a:pt x="6972" y="15081"/>
                  </a:cubicBezTo>
                  <a:cubicBezTo>
                    <a:pt x="6944" y="14924"/>
                    <a:pt x="6917" y="14767"/>
                    <a:pt x="6889" y="14610"/>
                  </a:cubicBezTo>
                  <a:cubicBezTo>
                    <a:pt x="6884" y="14573"/>
                    <a:pt x="6876" y="14536"/>
                    <a:pt x="6867" y="14499"/>
                  </a:cubicBezTo>
                  <a:cubicBezTo>
                    <a:pt x="6839" y="14356"/>
                    <a:pt x="6811" y="14208"/>
                    <a:pt x="6778" y="14064"/>
                  </a:cubicBezTo>
                  <a:cubicBezTo>
                    <a:pt x="6741" y="13880"/>
                    <a:pt x="6695" y="13699"/>
                    <a:pt x="6649" y="13515"/>
                  </a:cubicBezTo>
                  <a:cubicBezTo>
                    <a:pt x="6612" y="13362"/>
                    <a:pt x="6571" y="13205"/>
                    <a:pt x="6524" y="13057"/>
                  </a:cubicBezTo>
                  <a:cubicBezTo>
                    <a:pt x="6515" y="13011"/>
                    <a:pt x="6506" y="12970"/>
                    <a:pt x="6492" y="12923"/>
                  </a:cubicBezTo>
                  <a:cubicBezTo>
                    <a:pt x="6464" y="12836"/>
                    <a:pt x="6441" y="12748"/>
                    <a:pt x="6409" y="12660"/>
                  </a:cubicBezTo>
                  <a:cubicBezTo>
                    <a:pt x="6395" y="12609"/>
                    <a:pt x="6381" y="12558"/>
                    <a:pt x="6362" y="12507"/>
                  </a:cubicBezTo>
                  <a:cubicBezTo>
                    <a:pt x="6340" y="12429"/>
                    <a:pt x="6312" y="12351"/>
                    <a:pt x="6289" y="12272"/>
                  </a:cubicBezTo>
                  <a:cubicBezTo>
                    <a:pt x="6270" y="12230"/>
                    <a:pt x="6257" y="12185"/>
                    <a:pt x="6238" y="12138"/>
                  </a:cubicBezTo>
                  <a:cubicBezTo>
                    <a:pt x="6224" y="12102"/>
                    <a:pt x="6210" y="12059"/>
                    <a:pt x="6196" y="12018"/>
                  </a:cubicBezTo>
                  <a:cubicBezTo>
                    <a:pt x="6196" y="12013"/>
                    <a:pt x="6196" y="12004"/>
                    <a:pt x="6191" y="12000"/>
                  </a:cubicBezTo>
                  <a:cubicBezTo>
                    <a:pt x="6132" y="11833"/>
                    <a:pt x="6072" y="11671"/>
                    <a:pt x="6007" y="11509"/>
                  </a:cubicBezTo>
                  <a:cubicBezTo>
                    <a:pt x="5901" y="11251"/>
                    <a:pt x="5790" y="10997"/>
                    <a:pt x="5665" y="10748"/>
                  </a:cubicBezTo>
                  <a:lnTo>
                    <a:pt x="5415" y="10257"/>
                  </a:lnTo>
                  <a:cubicBezTo>
                    <a:pt x="5138" y="9735"/>
                    <a:pt x="4829" y="9227"/>
                    <a:pt x="4510" y="8728"/>
                  </a:cubicBezTo>
                  <a:cubicBezTo>
                    <a:pt x="4404" y="8562"/>
                    <a:pt x="4302" y="8400"/>
                    <a:pt x="4195" y="8238"/>
                  </a:cubicBezTo>
                  <a:cubicBezTo>
                    <a:pt x="3928" y="7832"/>
                    <a:pt x="3655" y="7425"/>
                    <a:pt x="3396" y="7014"/>
                  </a:cubicBezTo>
                  <a:cubicBezTo>
                    <a:pt x="3295" y="6857"/>
                    <a:pt x="3193" y="6700"/>
                    <a:pt x="3097" y="6543"/>
                  </a:cubicBezTo>
                  <a:cubicBezTo>
                    <a:pt x="2800" y="6067"/>
                    <a:pt x="2519" y="5581"/>
                    <a:pt x="2269" y="5082"/>
                  </a:cubicBezTo>
                  <a:cubicBezTo>
                    <a:pt x="2250" y="5050"/>
                    <a:pt x="2232" y="5014"/>
                    <a:pt x="2214" y="4977"/>
                  </a:cubicBezTo>
                  <a:cubicBezTo>
                    <a:pt x="2148" y="4838"/>
                    <a:pt x="2080" y="4704"/>
                    <a:pt x="2020" y="4566"/>
                  </a:cubicBezTo>
                  <a:cubicBezTo>
                    <a:pt x="1169" y="2740"/>
                    <a:pt x="721" y="1100"/>
                    <a:pt x="3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30"/>
            <p:cNvSpPr/>
            <p:nvPr/>
          </p:nvSpPr>
          <p:spPr>
            <a:xfrm>
              <a:off x="3560069" y="3010594"/>
              <a:ext cx="115604" cy="40236"/>
            </a:xfrm>
            <a:custGeom>
              <a:rect b="b" l="l" r="r" t="t"/>
              <a:pathLst>
                <a:path extrusionOk="0" h="962" w="2764">
                  <a:moveTo>
                    <a:pt x="2745" y="1"/>
                  </a:moveTo>
                  <a:cubicBezTo>
                    <a:pt x="2689" y="19"/>
                    <a:pt x="2634" y="38"/>
                    <a:pt x="2578" y="52"/>
                  </a:cubicBezTo>
                  <a:cubicBezTo>
                    <a:pt x="2088" y="204"/>
                    <a:pt x="1576" y="208"/>
                    <a:pt x="1072" y="268"/>
                  </a:cubicBezTo>
                  <a:cubicBezTo>
                    <a:pt x="712" y="310"/>
                    <a:pt x="356" y="370"/>
                    <a:pt x="0" y="453"/>
                  </a:cubicBezTo>
                  <a:lnTo>
                    <a:pt x="258" y="961"/>
                  </a:lnTo>
                  <a:cubicBezTo>
                    <a:pt x="624" y="884"/>
                    <a:pt x="994" y="823"/>
                    <a:pt x="1363" y="786"/>
                  </a:cubicBezTo>
                  <a:cubicBezTo>
                    <a:pt x="1839" y="735"/>
                    <a:pt x="2305" y="707"/>
                    <a:pt x="2763" y="569"/>
                  </a:cubicBezTo>
                  <a:cubicBezTo>
                    <a:pt x="2759" y="375"/>
                    <a:pt x="2753" y="191"/>
                    <a:pt x="2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30"/>
            <p:cNvSpPr/>
            <p:nvPr/>
          </p:nvSpPr>
          <p:spPr>
            <a:xfrm>
              <a:off x="3641652" y="3118713"/>
              <a:ext cx="44084" cy="27228"/>
            </a:xfrm>
            <a:custGeom>
              <a:rect b="b" l="l" r="r" t="t"/>
              <a:pathLst>
                <a:path extrusionOk="0" h="651" w="1054">
                  <a:moveTo>
                    <a:pt x="1054" y="0"/>
                  </a:moveTo>
                  <a:lnTo>
                    <a:pt x="1054" y="0"/>
                  </a:lnTo>
                  <a:cubicBezTo>
                    <a:pt x="892" y="19"/>
                    <a:pt x="734" y="32"/>
                    <a:pt x="572" y="51"/>
                  </a:cubicBezTo>
                  <a:cubicBezTo>
                    <a:pt x="383" y="74"/>
                    <a:pt x="189" y="102"/>
                    <a:pt x="0" y="139"/>
                  </a:cubicBezTo>
                  <a:cubicBezTo>
                    <a:pt x="83" y="309"/>
                    <a:pt x="167" y="480"/>
                    <a:pt x="250" y="651"/>
                  </a:cubicBezTo>
                  <a:cubicBezTo>
                    <a:pt x="453" y="614"/>
                    <a:pt x="660" y="587"/>
                    <a:pt x="864" y="563"/>
                  </a:cubicBezTo>
                  <a:cubicBezTo>
                    <a:pt x="924" y="559"/>
                    <a:pt x="984" y="554"/>
                    <a:pt x="1044" y="550"/>
                  </a:cubicBezTo>
                  <a:cubicBezTo>
                    <a:pt x="1048" y="365"/>
                    <a:pt x="1054" y="185"/>
                    <a:pt x="1054" y="0"/>
                  </a:cubicBez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30"/>
            <p:cNvSpPr/>
            <p:nvPr/>
          </p:nvSpPr>
          <p:spPr>
            <a:xfrm>
              <a:off x="3481563" y="2818492"/>
              <a:ext cx="178635" cy="76582"/>
            </a:xfrm>
            <a:custGeom>
              <a:rect b="b" l="l" r="r" t="t"/>
              <a:pathLst>
                <a:path extrusionOk="0" h="1831" w="4271">
                  <a:moveTo>
                    <a:pt x="4165" y="1"/>
                  </a:moveTo>
                  <a:cubicBezTo>
                    <a:pt x="4026" y="89"/>
                    <a:pt x="3892" y="176"/>
                    <a:pt x="3743" y="255"/>
                  </a:cubicBezTo>
                  <a:cubicBezTo>
                    <a:pt x="3591" y="338"/>
                    <a:pt x="3434" y="417"/>
                    <a:pt x="3268" y="477"/>
                  </a:cubicBezTo>
                  <a:cubicBezTo>
                    <a:pt x="2796" y="662"/>
                    <a:pt x="2284" y="708"/>
                    <a:pt x="1790" y="805"/>
                  </a:cubicBezTo>
                  <a:cubicBezTo>
                    <a:pt x="1226" y="920"/>
                    <a:pt x="672" y="1078"/>
                    <a:pt x="139" y="1281"/>
                  </a:cubicBezTo>
                  <a:cubicBezTo>
                    <a:pt x="94" y="1295"/>
                    <a:pt x="47" y="1313"/>
                    <a:pt x="1" y="1332"/>
                  </a:cubicBezTo>
                  <a:cubicBezTo>
                    <a:pt x="80" y="1498"/>
                    <a:pt x="163" y="1664"/>
                    <a:pt x="242" y="1831"/>
                  </a:cubicBezTo>
                  <a:cubicBezTo>
                    <a:pt x="274" y="1812"/>
                    <a:pt x="311" y="1803"/>
                    <a:pt x="344" y="1790"/>
                  </a:cubicBezTo>
                  <a:cubicBezTo>
                    <a:pt x="916" y="1572"/>
                    <a:pt x="1512" y="1410"/>
                    <a:pt x="2118" y="1299"/>
                  </a:cubicBezTo>
                  <a:cubicBezTo>
                    <a:pt x="2640" y="1207"/>
                    <a:pt x="3143" y="1138"/>
                    <a:pt x="3632" y="920"/>
                  </a:cubicBezTo>
                  <a:cubicBezTo>
                    <a:pt x="3730" y="879"/>
                    <a:pt x="3827" y="828"/>
                    <a:pt x="3920" y="777"/>
                  </a:cubicBezTo>
                  <a:cubicBezTo>
                    <a:pt x="4039" y="717"/>
                    <a:pt x="4155" y="653"/>
                    <a:pt x="4270" y="583"/>
                  </a:cubicBezTo>
                  <a:cubicBezTo>
                    <a:pt x="4242" y="426"/>
                    <a:pt x="4215" y="269"/>
                    <a:pt x="4187" y="112"/>
                  </a:cubicBezTo>
                  <a:cubicBezTo>
                    <a:pt x="4182" y="75"/>
                    <a:pt x="4174" y="38"/>
                    <a:pt x="4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30"/>
            <p:cNvSpPr/>
            <p:nvPr/>
          </p:nvSpPr>
          <p:spPr>
            <a:xfrm>
              <a:off x="3410126" y="2641112"/>
              <a:ext cx="195365" cy="79844"/>
            </a:xfrm>
            <a:custGeom>
              <a:rect b="b" l="l" r="r" t="t"/>
              <a:pathLst>
                <a:path extrusionOk="0" h="1909" w="4671">
                  <a:moveTo>
                    <a:pt x="4421" y="0"/>
                  </a:moveTo>
                  <a:cubicBezTo>
                    <a:pt x="4227" y="116"/>
                    <a:pt x="4024" y="218"/>
                    <a:pt x="3811" y="301"/>
                  </a:cubicBezTo>
                  <a:cubicBezTo>
                    <a:pt x="3784" y="310"/>
                    <a:pt x="3760" y="320"/>
                    <a:pt x="3733" y="329"/>
                  </a:cubicBezTo>
                  <a:cubicBezTo>
                    <a:pt x="3280" y="491"/>
                    <a:pt x="2800" y="536"/>
                    <a:pt x="2329" y="629"/>
                  </a:cubicBezTo>
                  <a:cubicBezTo>
                    <a:pt x="1700" y="753"/>
                    <a:pt x="1086" y="943"/>
                    <a:pt x="495" y="1174"/>
                  </a:cubicBezTo>
                  <a:cubicBezTo>
                    <a:pt x="328" y="1239"/>
                    <a:pt x="162" y="1308"/>
                    <a:pt x="0" y="1387"/>
                  </a:cubicBezTo>
                  <a:cubicBezTo>
                    <a:pt x="56" y="1562"/>
                    <a:pt x="115" y="1734"/>
                    <a:pt x="175" y="1909"/>
                  </a:cubicBezTo>
                  <a:cubicBezTo>
                    <a:pt x="323" y="1839"/>
                    <a:pt x="476" y="1770"/>
                    <a:pt x="628" y="1710"/>
                  </a:cubicBezTo>
                  <a:cubicBezTo>
                    <a:pt x="1280" y="1446"/>
                    <a:pt x="1964" y="1248"/>
                    <a:pt x="2661" y="1124"/>
                  </a:cubicBezTo>
                  <a:cubicBezTo>
                    <a:pt x="3114" y="1041"/>
                    <a:pt x="3557" y="975"/>
                    <a:pt x="3982" y="823"/>
                  </a:cubicBezTo>
                  <a:cubicBezTo>
                    <a:pt x="4048" y="796"/>
                    <a:pt x="4107" y="772"/>
                    <a:pt x="4172" y="745"/>
                  </a:cubicBezTo>
                  <a:cubicBezTo>
                    <a:pt x="4342" y="666"/>
                    <a:pt x="4509" y="578"/>
                    <a:pt x="4671" y="491"/>
                  </a:cubicBezTo>
                  <a:lnTo>
                    <a:pt x="44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30"/>
            <p:cNvSpPr/>
            <p:nvPr/>
          </p:nvSpPr>
          <p:spPr>
            <a:xfrm>
              <a:off x="3370267" y="2485732"/>
              <a:ext cx="140323" cy="45087"/>
            </a:xfrm>
            <a:custGeom>
              <a:rect b="b" l="l" r="r" t="t"/>
              <a:pathLst>
                <a:path extrusionOk="0" h="1078" w="3355">
                  <a:moveTo>
                    <a:pt x="3056" y="1"/>
                  </a:moveTo>
                  <a:cubicBezTo>
                    <a:pt x="3018" y="15"/>
                    <a:pt x="2981" y="24"/>
                    <a:pt x="2949" y="33"/>
                  </a:cubicBezTo>
                  <a:cubicBezTo>
                    <a:pt x="2764" y="88"/>
                    <a:pt x="2579" y="120"/>
                    <a:pt x="2395" y="148"/>
                  </a:cubicBezTo>
                  <a:cubicBezTo>
                    <a:pt x="2080" y="195"/>
                    <a:pt x="1757" y="209"/>
                    <a:pt x="1438" y="250"/>
                  </a:cubicBezTo>
                  <a:cubicBezTo>
                    <a:pt x="1188" y="278"/>
                    <a:pt x="943" y="315"/>
                    <a:pt x="699" y="366"/>
                  </a:cubicBezTo>
                  <a:cubicBezTo>
                    <a:pt x="463" y="412"/>
                    <a:pt x="228" y="463"/>
                    <a:pt x="1" y="527"/>
                  </a:cubicBezTo>
                  <a:cubicBezTo>
                    <a:pt x="11" y="708"/>
                    <a:pt x="28" y="892"/>
                    <a:pt x="52" y="1077"/>
                  </a:cubicBezTo>
                  <a:cubicBezTo>
                    <a:pt x="278" y="1013"/>
                    <a:pt x="514" y="958"/>
                    <a:pt x="755" y="916"/>
                  </a:cubicBezTo>
                  <a:cubicBezTo>
                    <a:pt x="1077" y="847"/>
                    <a:pt x="1406" y="796"/>
                    <a:pt x="1734" y="764"/>
                  </a:cubicBezTo>
                  <a:cubicBezTo>
                    <a:pt x="2052" y="730"/>
                    <a:pt x="2367" y="708"/>
                    <a:pt x="2676" y="657"/>
                  </a:cubicBezTo>
                  <a:cubicBezTo>
                    <a:pt x="2875" y="619"/>
                    <a:pt x="3073" y="574"/>
                    <a:pt x="3267" y="504"/>
                  </a:cubicBezTo>
                  <a:cubicBezTo>
                    <a:pt x="3299" y="495"/>
                    <a:pt x="3323" y="486"/>
                    <a:pt x="3355" y="472"/>
                  </a:cubicBezTo>
                  <a:cubicBezTo>
                    <a:pt x="3254" y="315"/>
                    <a:pt x="3152" y="158"/>
                    <a:pt x="3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30"/>
            <p:cNvSpPr/>
            <p:nvPr/>
          </p:nvSpPr>
          <p:spPr>
            <a:xfrm>
              <a:off x="3608777" y="3037698"/>
              <a:ext cx="76749" cy="41030"/>
            </a:xfrm>
            <a:custGeom>
              <a:rect b="b" l="l" r="r" t="t"/>
              <a:pathLst>
                <a:path extrusionOk="0" h="981" w="1835">
                  <a:moveTo>
                    <a:pt x="1830" y="1"/>
                  </a:moveTo>
                  <a:cubicBezTo>
                    <a:pt x="1646" y="52"/>
                    <a:pt x="1465" y="112"/>
                    <a:pt x="1285" y="182"/>
                  </a:cubicBezTo>
                  <a:cubicBezTo>
                    <a:pt x="859" y="338"/>
                    <a:pt x="435" y="412"/>
                    <a:pt x="0" y="440"/>
                  </a:cubicBezTo>
                  <a:cubicBezTo>
                    <a:pt x="79" y="598"/>
                    <a:pt x="153" y="749"/>
                    <a:pt x="226" y="902"/>
                  </a:cubicBezTo>
                  <a:cubicBezTo>
                    <a:pt x="241" y="930"/>
                    <a:pt x="250" y="952"/>
                    <a:pt x="264" y="980"/>
                  </a:cubicBezTo>
                  <a:cubicBezTo>
                    <a:pt x="614" y="943"/>
                    <a:pt x="961" y="875"/>
                    <a:pt x="1303" y="754"/>
                  </a:cubicBezTo>
                  <a:cubicBezTo>
                    <a:pt x="1479" y="690"/>
                    <a:pt x="1659" y="630"/>
                    <a:pt x="1834" y="574"/>
                  </a:cubicBezTo>
                  <a:lnTo>
                    <a:pt x="1830" y="1"/>
                  </a:lnTo>
                  <a:close/>
                </a:path>
              </a:pathLst>
            </a:custGeom>
            <a:solidFill>
              <a:srgbClr val="6BB2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30"/>
            <p:cNvSpPr/>
            <p:nvPr/>
          </p:nvSpPr>
          <p:spPr>
            <a:xfrm>
              <a:off x="3513685" y="2908583"/>
              <a:ext cx="157178" cy="53745"/>
            </a:xfrm>
            <a:custGeom>
              <a:rect b="b" l="l" r="r" t="t"/>
              <a:pathLst>
                <a:path extrusionOk="0" h="1285" w="3758">
                  <a:moveTo>
                    <a:pt x="3702" y="0"/>
                  </a:moveTo>
                  <a:cubicBezTo>
                    <a:pt x="3664" y="5"/>
                    <a:pt x="3623" y="18"/>
                    <a:pt x="3581" y="28"/>
                  </a:cubicBezTo>
                  <a:cubicBezTo>
                    <a:pt x="3054" y="139"/>
                    <a:pt x="2537" y="268"/>
                    <a:pt x="2033" y="453"/>
                  </a:cubicBezTo>
                  <a:cubicBezTo>
                    <a:pt x="1473" y="666"/>
                    <a:pt x="910" y="731"/>
                    <a:pt x="337" y="731"/>
                  </a:cubicBezTo>
                  <a:cubicBezTo>
                    <a:pt x="239" y="731"/>
                    <a:pt x="141" y="729"/>
                    <a:pt x="42" y="726"/>
                  </a:cubicBezTo>
                  <a:lnTo>
                    <a:pt x="0" y="726"/>
                  </a:lnTo>
                  <a:cubicBezTo>
                    <a:pt x="92" y="915"/>
                    <a:pt x="190" y="1099"/>
                    <a:pt x="286" y="1285"/>
                  </a:cubicBezTo>
                  <a:lnTo>
                    <a:pt x="301" y="1285"/>
                  </a:lnTo>
                  <a:cubicBezTo>
                    <a:pt x="321" y="1285"/>
                    <a:pt x="341" y="1285"/>
                    <a:pt x="361" y="1285"/>
                  </a:cubicBezTo>
                  <a:cubicBezTo>
                    <a:pt x="936" y="1285"/>
                    <a:pt x="1503" y="1222"/>
                    <a:pt x="2052" y="1031"/>
                  </a:cubicBezTo>
                  <a:cubicBezTo>
                    <a:pt x="2523" y="864"/>
                    <a:pt x="2981" y="711"/>
                    <a:pt x="3470" y="610"/>
                  </a:cubicBezTo>
                  <a:cubicBezTo>
                    <a:pt x="3553" y="596"/>
                    <a:pt x="3646" y="578"/>
                    <a:pt x="3734" y="559"/>
                  </a:cubicBezTo>
                  <a:cubicBezTo>
                    <a:pt x="3738" y="555"/>
                    <a:pt x="3743" y="555"/>
                    <a:pt x="3752" y="555"/>
                  </a:cubicBezTo>
                  <a:lnTo>
                    <a:pt x="3757" y="555"/>
                  </a:lnTo>
                  <a:cubicBezTo>
                    <a:pt x="3738" y="370"/>
                    <a:pt x="3724" y="184"/>
                    <a:pt x="37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30"/>
            <p:cNvSpPr/>
            <p:nvPr/>
          </p:nvSpPr>
          <p:spPr>
            <a:xfrm>
              <a:off x="3444088" y="2719785"/>
              <a:ext cx="192520" cy="92977"/>
            </a:xfrm>
            <a:custGeom>
              <a:rect b="b" l="l" r="r" t="t"/>
              <a:pathLst>
                <a:path extrusionOk="0" h="2223" w="4603">
                  <a:moveTo>
                    <a:pt x="4432" y="0"/>
                  </a:moveTo>
                  <a:cubicBezTo>
                    <a:pt x="4428" y="0"/>
                    <a:pt x="4428" y="0"/>
                    <a:pt x="4418" y="5"/>
                  </a:cubicBezTo>
                  <a:cubicBezTo>
                    <a:pt x="4201" y="88"/>
                    <a:pt x="3980" y="166"/>
                    <a:pt x="3758" y="250"/>
                  </a:cubicBezTo>
                  <a:cubicBezTo>
                    <a:pt x="3074" y="504"/>
                    <a:pt x="2404" y="768"/>
                    <a:pt x="1771" y="1128"/>
                  </a:cubicBezTo>
                  <a:cubicBezTo>
                    <a:pt x="1308" y="1391"/>
                    <a:pt x="828" y="1544"/>
                    <a:pt x="334" y="1636"/>
                  </a:cubicBezTo>
                  <a:cubicBezTo>
                    <a:pt x="223" y="1663"/>
                    <a:pt x="112" y="1682"/>
                    <a:pt x="1" y="1696"/>
                  </a:cubicBezTo>
                  <a:cubicBezTo>
                    <a:pt x="75" y="1871"/>
                    <a:pt x="148" y="2047"/>
                    <a:pt x="223" y="2222"/>
                  </a:cubicBezTo>
                  <a:cubicBezTo>
                    <a:pt x="320" y="2204"/>
                    <a:pt x="412" y="2190"/>
                    <a:pt x="504" y="2171"/>
                  </a:cubicBezTo>
                  <a:cubicBezTo>
                    <a:pt x="986" y="2075"/>
                    <a:pt x="1447" y="1932"/>
                    <a:pt x="1886" y="1687"/>
                  </a:cubicBezTo>
                  <a:cubicBezTo>
                    <a:pt x="2321" y="1446"/>
                    <a:pt x="2745" y="1224"/>
                    <a:pt x="3212" y="1049"/>
                  </a:cubicBezTo>
                  <a:cubicBezTo>
                    <a:pt x="3462" y="952"/>
                    <a:pt x="3716" y="860"/>
                    <a:pt x="3965" y="762"/>
                  </a:cubicBezTo>
                  <a:cubicBezTo>
                    <a:pt x="4182" y="684"/>
                    <a:pt x="4390" y="606"/>
                    <a:pt x="4603" y="522"/>
                  </a:cubicBezTo>
                  <a:cubicBezTo>
                    <a:pt x="4589" y="471"/>
                    <a:pt x="4575" y="420"/>
                    <a:pt x="4556" y="369"/>
                  </a:cubicBezTo>
                  <a:cubicBezTo>
                    <a:pt x="4534" y="291"/>
                    <a:pt x="4506" y="213"/>
                    <a:pt x="4483" y="134"/>
                  </a:cubicBezTo>
                  <a:cubicBezTo>
                    <a:pt x="4464" y="88"/>
                    <a:pt x="4451" y="47"/>
                    <a:pt x="44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30"/>
            <p:cNvSpPr/>
            <p:nvPr/>
          </p:nvSpPr>
          <p:spPr>
            <a:xfrm>
              <a:off x="3383442" y="2556667"/>
              <a:ext cx="173783" cy="66125"/>
            </a:xfrm>
            <a:custGeom>
              <a:rect b="b" l="l" r="r" t="t"/>
              <a:pathLst>
                <a:path extrusionOk="0" h="1581" w="4155">
                  <a:moveTo>
                    <a:pt x="3839" y="0"/>
                  </a:moveTo>
                  <a:cubicBezTo>
                    <a:pt x="3590" y="66"/>
                    <a:pt x="3340" y="134"/>
                    <a:pt x="3095" y="209"/>
                  </a:cubicBezTo>
                  <a:cubicBezTo>
                    <a:pt x="2698" y="328"/>
                    <a:pt x="2301" y="467"/>
                    <a:pt x="1918" y="638"/>
                  </a:cubicBezTo>
                  <a:cubicBezTo>
                    <a:pt x="1515" y="819"/>
                    <a:pt x="1105" y="919"/>
                    <a:pt x="684" y="975"/>
                  </a:cubicBezTo>
                  <a:cubicBezTo>
                    <a:pt x="457" y="1008"/>
                    <a:pt x="227" y="1021"/>
                    <a:pt x="0" y="1036"/>
                  </a:cubicBezTo>
                  <a:cubicBezTo>
                    <a:pt x="37" y="1216"/>
                    <a:pt x="74" y="1396"/>
                    <a:pt x="120" y="1580"/>
                  </a:cubicBezTo>
                  <a:cubicBezTo>
                    <a:pt x="342" y="1572"/>
                    <a:pt x="559" y="1553"/>
                    <a:pt x="777" y="1525"/>
                  </a:cubicBezTo>
                  <a:cubicBezTo>
                    <a:pt x="1188" y="1469"/>
                    <a:pt x="1590" y="1373"/>
                    <a:pt x="1973" y="1207"/>
                  </a:cubicBezTo>
                  <a:cubicBezTo>
                    <a:pt x="2436" y="1008"/>
                    <a:pt x="2874" y="832"/>
                    <a:pt x="3359" y="703"/>
                  </a:cubicBezTo>
                  <a:cubicBezTo>
                    <a:pt x="3368" y="698"/>
                    <a:pt x="3383" y="693"/>
                    <a:pt x="3391" y="693"/>
                  </a:cubicBezTo>
                  <a:cubicBezTo>
                    <a:pt x="3645" y="625"/>
                    <a:pt x="3899" y="555"/>
                    <a:pt x="4154" y="490"/>
                  </a:cubicBezTo>
                  <a:cubicBezTo>
                    <a:pt x="4048" y="324"/>
                    <a:pt x="3946" y="162"/>
                    <a:pt x="38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30"/>
            <p:cNvSpPr/>
            <p:nvPr/>
          </p:nvSpPr>
          <p:spPr>
            <a:xfrm>
              <a:off x="3369347" y="2403044"/>
              <a:ext cx="94148" cy="35802"/>
            </a:xfrm>
            <a:custGeom>
              <a:rect b="b" l="l" r="r" t="t"/>
              <a:pathLst>
                <a:path extrusionOk="0" h="856" w="2251">
                  <a:moveTo>
                    <a:pt x="2001" y="1"/>
                  </a:moveTo>
                  <a:cubicBezTo>
                    <a:pt x="1797" y="28"/>
                    <a:pt x="1594" y="60"/>
                    <a:pt x="1391" y="102"/>
                  </a:cubicBezTo>
                  <a:cubicBezTo>
                    <a:pt x="1276" y="120"/>
                    <a:pt x="1159" y="148"/>
                    <a:pt x="1044" y="176"/>
                  </a:cubicBezTo>
                  <a:cubicBezTo>
                    <a:pt x="892" y="212"/>
                    <a:pt x="743" y="246"/>
                    <a:pt x="596" y="263"/>
                  </a:cubicBezTo>
                  <a:cubicBezTo>
                    <a:pt x="406" y="287"/>
                    <a:pt x="217" y="301"/>
                    <a:pt x="28" y="301"/>
                  </a:cubicBezTo>
                  <a:cubicBezTo>
                    <a:pt x="14" y="476"/>
                    <a:pt x="9" y="652"/>
                    <a:pt x="0" y="828"/>
                  </a:cubicBezTo>
                  <a:lnTo>
                    <a:pt x="0" y="856"/>
                  </a:lnTo>
                  <a:cubicBezTo>
                    <a:pt x="203" y="856"/>
                    <a:pt x="406" y="846"/>
                    <a:pt x="615" y="818"/>
                  </a:cubicBezTo>
                  <a:cubicBezTo>
                    <a:pt x="743" y="800"/>
                    <a:pt x="869" y="777"/>
                    <a:pt x="998" y="749"/>
                  </a:cubicBezTo>
                  <a:cubicBezTo>
                    <a:pt x="1210" y="703"/>
                    <a:pt x="1423" y="656"/>
                    <a:pt x="1630" y="615"/>
                  </a:cubicBezTo>
                  <a:cubicBezTo>
                    <a:pt x="1834" y="573"/>
                    <a:pt x="2042" y="541"/>
                    <a:pt x="2250" y="517"/>
                  </a:cubicBezTo>
                  <a:cubicBezTo>
                    <a:pt x="2231" y="485"/>
                    <a:pt x="2213" y="449"/>
                    <a:pt x="2195" y="412"/>
                  </a:cubicBezTo>
                  <a:cubicBezTo>
                    <a:pt x="2129" y="273"/>
                    <a:pt x="2061" y="139"/>
                    <a:pt x="20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30"/>
            <p:cNvSpPr/>
            <p:nvPr/>
          </p:nvSpPr>
          <p:spPr>
            <a:xfrm>
              <a:off x="3368552" y="2212113"/>
              <a:ext cx="302646" cy="764310"/>
            </a:xfrm>
            <a:custGeom>
              <a:rect b="b" l="l" r="r" t="t"/>
              <a:pathLst>
                <a:path extrusionOk="0" h="18274" w="7236">
                  <a:moveTo>
                    <a:pt x="356" y="0"/>
                  </a:moveTo>
                  <a:cubicBezTo>
                    <a:pt x="324" y="435"/>
                    <a:pt x="297" y="869"/>
                    <a:pt x="269" y="1303"/>
                  </a:cubicBezTo>
                  <a:cubicBezTo>
                    <a:pt x="190" y="2491"/>
                    <a:pt x="111" y="3678"/>
                    <a:pt x="47" y="4866"/>
                  </a:cubicBezTo>
                  <a:cubicBezTo>
                    <a:pt x="33" y="5041"/>
                    <a:pt x="28" y="5217"/>
                    <a:pt x="19" y="5393"/>
                  </a:cubicBezTo>
                  <a:lnTo>
                    <a:pt x="19" y="5421"/>
                  </a:lnTo>
                  <a:cubicBezTo>
                    <a:pt x="9" y="5619"/>
                    <a:pt x="1" y="5822"/>
                    <a:pt x="1" y="6020"/>
                  </a:cubicBezTo>
                  <a:cubicBezTo>
                    <a:pt x="1" y="6368"/>
                    <a:pt x="14" y="6718"/>
                    <a:pt x="42" y="7069"/>
                  </a:cubicBezTo>
                  <a:cubicBezTo>
                    <a:pt x="52" y="7250"/>
                    <a:pt x="69" y="7434"/>
                    <a:pt x="93" y="7619"/>
                  </a:cubicBezTo>
                  <a:cubicBezTo>
                    <a:pt x="148" y="8174"/>
                    <a:pt x="241" y="8724"/>
                    <a:pt x="356" y="9274"/>
                  </a:cubicBezTo>
                  <a:cubicBezTo>
                    <a:pt x="393" y="9454"/>
                    <a:pt x="430" y="9634"/>
                    <a:pt x="476" y="9818"/>
                  </a:cubicBezTo>
                  <a:cubicBezTo>
                    <a:pt x="619" y="10433"/>
                    <a:pt x="796" y="11043"/>
                    <a:pt x="994" y="11644"/>
                  </a:cubicBezTo>
                  <a:cubicBezTo>
                    <a:pt x="1050" y="11819"/>
                    <a:pt x="1109" y="11991"/>
                    <a:pt x="1169" y="12166"/>
                  </a:cubicBezTo>
                  <a:cubicBezTo>
                    <a:pt x="1363" y="12729"/>
                    <a:pt x="1581" y="13284"/>
                    <a:pt x="1807" y="13834"/>
                  </a:cubicBezTo>
                  <a:cubicBezTo>
                    <a:pt x="1881" y="14009"/>
                    <a:pt x="1954" y="14185"/>
                    <a:pt x="2029" y="14360"/>
                  </a:cubicBezTo>
                  <a:cubicBezTo>
                    <a:pt x="2250" y="14859"/>
                    <a:pt x="2472" y="15349"/>
                    <a:pt x="2703" y="15830"/>
                  </a:cubicBezTo>
                  <a:cubicBezTo>
                    <a:pt x="2782" y="15996"/>
                    <a:pt x="2865" y="16162"/>
                    <a:pt x="2944" y="16329"/>
                  </a:cubicBezTo>
                  <a:cubicBezTo>
                    <a:pt x="3036" y="16514"/>
                    <a:pt x="3129" y="16703"/>
                    <a:pt x="3221" y="16888"/>
                  </a:cubicBezTo>
                  <a:cubicBezTo>
                    <a:pt x="3304" y="17049"/>
                    <a:pt x="3387" y="17211"/>
                    <a:pt x="3470" y="17378"/>
                  </a:cubicBezTo>
                  <a:cubicBezTo>
                    <a:pt x="3562" y="17567"/>
                    <a:pt x="3660" y="17751"/>
                    <a:pt x="3756" y="17937"/>
                  </a:cubicBezTo>
                  <a:cubicBezTo>
                    <a:pt x="3812" y="18052"/>
                    <a:pt x="3873" y="18163"/>
                    <a:pt x="3928" y="18274"/>
                  </a:cubicBezTo>
                  <a:cubicBezTo>
                    <a:pt x="3873" y="18163"/>
                    <a:pt x="3822" y="18047"/>
                    <a:pt x="3771" y="17937"/>
                  </a:cubicBezTo>
                  <a:cubicBezTo>
                    <a:pt x="3679" y="17751"/>
                    <a:pt x="3596" y="17567"/>
                    <a:pt x="3512" y="17378"/>
                  </a:cubicBezTo>
                  <a:cubicBezTo>
                    <a:pt x="3346" y="17013"/>
                    <a:pt x="3193" y="16648"/>
                    <a:pt x="3046" y="16288"/>
                  </a:cubicBezTo>
                  <a:cubicBezTo>
                    <a:pt x="2971" y="16116"/>
                    <a:pt x="2907" y="15945"/>
                    <a:pt x="2841" y="15779"/>
                  </a:cubicBezTo>
                  <a:cubicBezTo>
                    <a:pt x="2647" y="15280"/>
                    <a:pt x="2472" y="14791"/>
                    <a:pt x="2310" y="14309"/>
                  </a:cubicBezTo>
                  <a:cubicBezTo>
                    <a:pt x="2250" y="14130"/>
                    <a:pt x="2195" y="13953"/>
                    <a:pt x="2140" y="13774"/>
                  </a:cubicBezTo>
                  <a:cubicBezTo>
                    <a:pt x="1941" y="13155"/>
                    <a:pt x="1770" y="12554"/>
                    <a:pt x="1622" y="11967"/>
                  </a:cubicBezTo>
                  <a:cubicBezTo>
                    <a:pt x="1572" y="11787"/>
                    <a:pt x="1530" y="11611"/>
                    <a:pt x="1489" y="11431"/>
                  </a:cubicBezTo>
                  <a:cubicBezTo>
                    <a:pt x="1350" y="10859"/>
                    <a:pt x="1234" y="10300"/>
                    <a:pt x="1133" y="9763"/>
                  </a:cubicBezTo>
                  <a:cubicBezTo>
                    <a:pt x="1101" y="9579"/>
                    <a:pt x="1067" y="9394"/>
                    <a:pt x="1040" y="9213"/>
                  </a:cubicBezTo>
                  <a:cubicBezTo>
                    <a:pt x="934" y="8594"/>
                    <a:pt x="855" y="8008"/>
                    <a:pt x="796" y="7458"/>
                  </a:cubicBezTo>
                  <a:cubicBezTo>
                    <a:pt x="772" y="7268"/>
                    <a:pt x="753" y="7088"/>
                    <a:pt x="740" y="6908"/>
                  </a:cubicBezTo>
                  <a:cubicBezTo>
                    <a:pt x="685" y="6353"/>
                    <a:pt x="651" y="5841"/>
                    <a:pt x="634" y="5383"/>
                  </a:cubicBezTo>
                  <a:cubicBezTo>
                    <a:pt x="624" y="5184"/>
                    <a:pt x="619" y="4999"/>
                    <a:pt x="615" y="4828"/>
                  </a:cubicBezTo>
                  <a:cubicBezTo>
                    <a:pt x="587" y="3498"/>
                    <a:pt x="670" y="2726"/>
                    <a:pt x="670" y="2726"/>
                  </a:cubicBezTo>
                  <a:cubicBezTo>
                    <a:pt x="818" y="3258"/>
                    <a:pt x="1063" y="3905"/>
                    <a:pt x="1410" y="4667"/>
                  </a:cubicBezTo>
                  <a:cubicBezTo>
                    <a:pt x="1489" y="4833"/>
                    <a:pt x="1566" y="4999"/>
                    <a:pt x="1649" y="5180"/>
                  </a:cubicBezTo>
                  <a:cubicBezTo>
                    <a:pt x="1877" y="5642"/>
                    <a:pt x="2140" y="6146"/>
                    <a:pt x="2436" y="6690"/>
                  </a:cubicBezTo>
                  <a:cubicBezTo>
                    <a:pt x="2528" y="6857"/>
                    <a:pt x="2620" y="7023"/>
                    <a:pt x="2717" y="7199"/>
                  </a:cubicBezTo>
                  <a:cubicBezTo>
                    <a:pt x="2944" y="7596"/>
                    <a:pt x="3189" y="8008"/>
                    <a:pt x="3451" y="8447"/>
                  </a:cubicBezTo>
                  <a:cubicBezTo>
                    <a:pt x="3549" y="8603"/>
                    <a:pt x="3645" y="8765"/>
                    <a:pt x="3747" y="8931"/>
                  </a:cubicBezTo>
                  <a:cubicBezTo>
                    <a:pt x="3867" y="9121"/>
                    <a:pt x="3993" y="9319"/>
                    <a:pt x="4122" y="9523"/>
                  </a:cubicBezTo>
                  <a:cubicBezTo>
                    <a:pt x="4330" y="9851"/>
                    <a:pt x="4538" y="10211"/>
                    <a:pt x="4727" y="10586"/>
                  </a:cubicBezTo>
                  <a:cubicBezTo>
                    <a:pt x="4815" y="10748"/>
                    <a:pt x="4898" y="10914"/>
                    <a:pt x="4976" y="11080"/>
                  </a:cubicBezTo>
                  <a:cubicBezTo>
                    <a:pt x="5185" y="11505"/>
                    <a:pt x="5379" y="11944"/>
                    <a:pt x="5564" y="12388"/>
                  </a:cubicBezTo>
                  <a:cubicBezTo>
                    <a:pt x="5637" y="12558"/>
                    <a:pt x="5707" y="12729"/>
                    <a:pt x="5771" y="12900"/>
                  </a:cubicBezTo>
                  <a:cubicBezTo>
                    <a:pt x="6025" y="13543"/>
                    <a:pt x="6251" y="14175"/>
                    <a:pt x="6445" y="14753"/>
                  </a:cubicBezTo>
                  <a:cubicBezTo>
                    <a:pt x="6511" y="14934"/>
                    <a:pt x="6566" y="15109"/>
                    <a:pt x="6622" y="15275"/>
                  </a:cubicBezTo>
                  <a:cubicBezTo>
                    <a:pt x="6801" y="15834"/>
                    <a:pt x="6950" y="16320"/>
                    <a:pt x="7051" y="16680"/>
                  </a:cubicBezTo>
                  <a:cubicBezTo>
                    <a:pt x="7121" y="16915"/>
                    <a:pt x="7172" y="17096"/>
                    <a:pt x="7204" y="17211"/>
                  </a:cubicBezTo>
                  <a:cubicBezTo>
                    <a:pt x="7222" y="17290"/>
                    <a:pt x="7232" y="17331"/>
                    <a:pt x="7236" y="17341"/>
                  </a:cubicBezTo>
                  <a:cubicBezTo>
                    <a:pt x="7232" y="17294"/>
                    <a:pt x="7227" y="17252"/>
                    <a:pt x="7222" y="17207"/>
                  </a:cubicBezTo>
                  <a:cubicBezTo>
                    <a:pt x="7208" y="17022"/>
                    <a:pt x="7194" y="16836"/>
                    <a:pt x="7172" y="16652"/>
                  </a:cubicBezTo>
                  <a:cubicBezTo>
                    <a:pt x="7162" y="16509"/>
                    <a:pt x="7144" y="16365"/>
                    <a:pt x="7130" y="16222"/>
                  </a:cubicBezTo>
                  <a:lnTo>
                    <a:pt x="7089" y="15862"/>
                  </a:lnTo>
                  <a:cubicBezTo>
                    <a:pt x="7083" y="15857"/>
                    <a:pt x="7083" y="15848"/>
                    <a:pt x="7083" y="15844"/>
                  </a:cubicBezTo>
                  <a:cubicBezTo>
                    <a:pt x="7065" y="15723"/>
                    <a:pt x="7051" y="15603"/>
                    <a:pt x="7033" y="15484"/>
                  </a:cubicBezTo>
                  <a:cubicBezTo>
                    <a:pt x="7014" y="15345"/>
                    <a:pt x="6995" y="15215"/>
                    <a:pt x="6972" y="15081"/>
                  </a:cubicBezTo>
                  <a:cubicBezTo>
                    <a:pt x="6944" y="14924"/>
                    <a:pt x="6917" y="14767"/>
                    <a:pt x="6889" y="14610"/>
                  </a:cubicBezTo>
                  <a:cubicBezTo>
                    <a:pt x="6884" y="14573"/>
                    <a:pt x="6876" y="14536"/>
                    <a:pt x="6867" y="14499"/>
                  </a:cubicBezTo>
                  <a:cubicBezTo>
                    <a:pt x="6839" y="14356"/>
                    <a:pt x="6811" y="14208"/>
                    <a:pt x="6778" y="14064"/>
                  </a:cubicBezTo>
                  <a:cubicBezTo>
                    <a:pt x="6741" y="13880"/>
                    <a:pt x="6695" y="13699"/>
                    <a:pt x="6649" y="13515"/>
                  </a:cubicBezTo>
                  <a:cubicBezTo>
                    <a:pt x="6612" y="13362"/>
                    <a:pt x="6571" y="13205"/>
                    <a:pt x="6524" y="13057"/>
                  </a:cubicBezTo>
                  <a:cubicBezTo>
                    <a:pt x="6515" y="13011"/>
                    <a:pt x="6506" y="12970"/>
                    <a:pt x="6492" y="12923"/>
                  </a:cubicBezTo>
                  <a:cubicBezTo>
                    <a:pt x="6464" y="12836"/>
                    <a:pt x="6441" y="12748"/>
                    <a:pt x="6413" y="12660"/>
                  </a:cubicBezTo>
                  <a:lnTo>
                    <a:pt x="6409" y="12660"/>
                  </a:lnTo>
                  <a:cubicBezTo>
                    <a:pt x="6395" y="12609"/>
                    <a:pt x="6381" y="12558"/>
                    <a:pt x="6362" y="12507"/>
                  </a:cubicBezTo>
                  <a:cubicBezTo>
                    <a:pt x="6340" y="12429"/>
                    <a:pt x="6312" y="12351"/>
                    <a:pt x="6289" y="12272"/>
                  </a:cubicBezTo>
                  <a:cubicBezTo>
                    <a:pt x="6270" y="12226"/>
                    <a:pt x="6257" y="12185"/>
                    <a:pt x="6242" y="12138"/>
                  </a:cubicBezTo>
                  <a:cubicBezTo>
                    <a:pt x="6224" y="12096"/>
                    <a:pt x="6210" y="12055"/>
                    <a:pt x="6196" y="12018"/>
                  </a:cubicBezTo>
                  <a:cubicBezTo>
                    <a:pt x="6196" y="12013"/>
                    <a:pt x="6196" y="12004"/>
                    <a:pt x="6191" y="12000"/>
                  </a:cubicBezTo>
                  <a:cubicBezTo>
                    <a:pt x="6132" y="11833"/>
                    <a:pt x="6072" y="11671"/>
                    <a:pt x="6007" y="11509"/>
                  </a:cubicBezTo>
                  <a:cubicBezTo>
                    <a:pt x="5901" y="11251"/>
                    <a:pt x="5790" y="10997"/>
                    <a:pt x="5665" y="10748"/>
                  </a:cubicBezTo>
                  <a:lnTo>
                    <a:pt x="5415" y="10257"/>
                  </a:lnTo>
                  <a:cubicBezTo>
                    <a:pt x="5138" y="9735"/>
                    <a:pt x="4829" y="9227"/>
                    <a:pt x="4510" y="8728"/>
                  </a:cubicBezTo>
                  <a:cubicBezTo>
                    <a:pt x="4404" y="8562"/>
                    <a:pt x="4302" y="8400"/>
                    <a:pt x="4195" y="8238"/>
                  </a:cubicBezTo>
                  <a:cubicBezTo>
                    <a:pt x="3928" y="7832"/>
                    <a:pt x="3655" y="7425"/>
                    <a:pt x="3396" y="7014"/>
                  </a:cubicBezTo>
                  <a:cubicBezTo>
                    <a:pt x="3295" y="6857"/>
                    <a:pt x="3193" y="6700"/>
                    <a:pt x="3097" y="6543"/>
                  </a:cubicBezTo>
                  <a:cubicBezTo>
                    <a:pt x="2800" y="6067"/>
                    <a:pt x="2519" y="5581"/>
                    <a:pt x="2269" y="5082"/>
                  </a:cubicBezTo>
                  <a:cubicBezTo>
                    <a:pt x="2250" y="5050"/>
                    <a:pt x="2232" y="5014"/>
                    <a:pt x="2214" y="4977"/>
                  </a:cubicBezTo>
                  <a:cubicBezTo>
                    <a:pt x="2148" y="4838"/>
                    <a:pt x="2080" y="4704"/>
                    <a:pt x="2020" y="4566"/>
                  </a:cubicBezTo>
                  <a:cubicBezTo>
                    <a:pt x="1169" y="2740"/>
                    <a:pt x="721" y="1100"/>
                    <a:pt x="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30"/>
            <p:cNvSpPr/>
            <p:nvPr/>
          </p:nvSpPr>
          <p:spPr>
            <a:xfrm>
              <a:off x="3438508" y="3027869"/>
              <a:ext cx="730934" cy="815546"/>
            </a:xfrm>
            <a:custGeom>
              <a:rect b="b" l="l" r="r" t="t"/>
              <a:pathLst>
                <a:path extrusionOk="0" h="19499" w="17476">
                  <a:moveTo>
                    <a:pt x="0" y="1"/>
                  </a:moveTo>
                  <a:lnTo>
                    <a:pt x="1497" y="19498"/>
                  </a:lnTo>
                  <a:lnTo>
                    <a:pt x="15978" y="19498"/>
                  </a:lnTo>
                  <a:lnTo>
                    <a:pt x="174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30"/>
            <p:cNvSpPr/>
            <p:nvPr/>
          </p:nvSpPr>
          <p:spPr>
            <a:xfrm>
              <a:off x="3461511" y="3327043"/>
              <a:ext cx="684926" cy="95110"/>
            </a:xfrm>
            <a:custGeom>
              <a:rect b="b" l="l" r="r" t="t"/>
              <a:pathLst>
                <a:path extrusionOk="0" h="2274" w="16376">
                  <a:moveTo>
                    <a:pt x="0" y="0"/>
                  </a:moveTo>
                  <a:lnTo>
                    <a:pt x="177" y="2273"/>
                  </a:lnTo>
                  <a:lnTo>
                    <a:pt x="16204" y="2273"/>
                  </a:lnTo>
                  <a:lnTo>
                    <a:pt x="1637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30"/>
            <p:cNvSpPr/>
            <p:nvPr/>
          </p:nvSpPr>
          <p:spPr>
            <a:xfrm>
              <a:off x="3484515" y="3627514"/>
              <a:ext cx="638919" cy="94943"/>
            </a:xfrm>
            <a:custGeom>
              <a:rect b="b" l="l" r="r" t="t"/>
              <a:pathLst>
                <a:path extrusionOk="0" h="2270" w="15276">
                  <a:moveTo>
                    <a:pt x="0" y="1"/>
                  </a:moveTo>
                  <a:lnTo>
                    <a:pt x="176" y="2269"/>
                  </a:lnTo>
                  <a:lnTo>
                    <a:pt x="15100" y="2269"/>
                  </a:lnTo>
                  <a:lnTo>
                    <a:pt x="152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30"/>
            <p:cNvSpPr/>
            <p:nvPr/>
          </p:nvSpPr>
          <p:spPr>
            <a:xfrm>
              <a:off x="3409941" y="2979728"/>
              <a:ext cx="788276" cy="121418"/>
            </a:xfrm>
            <a:custGeom>
              <a:rect b="b" l="l" r="r" t="t"/>
              <a:pathLst>
                <a:path extrusionOk="0" h="2903" w="18847">
                  <a:moveTo>
                    <a:pt x="0" y="1"/>
                  </a:moveTo>
                  <a:lnTo>
                    <a:pt x="0" y="2903"/>
                  </a:lnTo>
                  <a:lnTo>
                    <a:pt x="18847" y="2903"/>
                  </a:lnTo>
                  <a:lnTo>
                    <a:pt x="1884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30"/>
            <p:cNvSpPr/>
            <p:nvPr/>
          </p:nvSpPr>
          <p:spPr>
            <a:xfrm>
              <a:off x="3409941" y="3073124"/>
              <a:ext cx="788276" cy="28023"/>
            </a:xfrm>
            <a:custGeom>
              <a:rect b="b" l="l" r="r" t="t"/>
              <a:pathLst>
                <a:path extrusionOk="0" h="670" w="18847">
                  <a:moveTo>
                    <a:pt x="0" y="0"/>
                  </a:moveTo>
                  <a:lnTo>
                    <a:pt x="0" y="670"/>
                  </a:lnTo>
                  <a:lnTo>
                    <a:pt x="18847" y="670"/>
                  </a:lnTo>
                  <a:lnTo>
                    <a:pt x="188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30"/>
            <p:cNvSpPr/>
            <p:nvPr/>
          </p:nvSpPr>
          <p:spPr>
            <a:xfrm>
              <a:off x="3444321" y="3101105"/>
              <a:ext cx="719515" cy="48768"/>
            </a:xfrm>
            <a:custGeom>
              <a:rect b="b" l="l" r="r" t="t"/>
              <a:pathLst>
                <a:path extrusionOk="0" h="1166" w="17203">
                  <a:moveTo>
                    <a:pt x="0" y="1"/>
                  </a:moveTo>
                  <a:lnTo>
                    <a:pt x="79" y="1068"/>
                  </a:lnTo>
                  <a:lnTo>
                    <a:pt x="89" y="1165"/>
                  </a:lnTo>
                  <a:lnTo>
                    <a:pt x="17114" y="1165"/>
                  </a:lnTo>
                  <a:lnTo>
                    <a:pt x="17119" y="1068"/>
                  </a:lnTo>
                  <a:lnTo>
                    <a:pt x="1720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30"/>
            <p:cNvSpPr/>
            <p:nvPr/>
          </p:nvSpPr>
          <p:spPr>
            <a:xfrm>
              <a:off x="3460549" y="3313283"/>
              <a:ext cx="687017" cy="27479"/>
            </a:xfrm>
            <a:custGeom>
              <a:rect b="b" l="l" r="r" t="t"/>
              <a:pathLst>
                <a:path extrusionOk="0" h="657" w="16426">
                  <a:moveTo>
                    <a:pt x="0" y="1"/>
                  </a:moveTo>
                  <a:lnTo>
                    <a:pt x="51" y="656"/>
                  </a:lnTo>
                  <a:lnTo>
                    <a:pt x="16375" y="656"/>
                  </a:lnTo>
                  <a:lnTo>
                    <a:pt x="164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30"/>
            <p:cNvSpPr/>
            <p:nvPr/>
          </p:nvSpPr>
          <p:spPr>
            <a:xfrm>
              <a:off x="3467701" y="3408393"/>
              <a:ext cx="672546" cy="27270"/>
            </a:xfrm>
            <a:custGeom>
              <a:rect b="b" l="l" r="r" t="t"/>
              <a:pathLst>
                <a:path extrusionOk="0" h="652" w="16080">
                  <a:moveTo>
                    <a:pt x="1" y="0"/>
                  </a:moveTo>
                  <a:lnTo>
                    <a:pt x="51" y="651"/>
                  </a:lnTo>
                  <a:lnTo>
                    <a:pt x="16029" y="651"/>
                  </a:lnTo>
                  <a:lnTo>
                    <a:pt x="160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30"/>
            <p:cNvSpPr/>
            <p:nvPr/>
          </p:nvSpPr>
          <p:spPr>
            <a:xfrm>
              <a:off x="3483553" y="3613795"/>
              <a:ext cx="640843" cy="27479"/>
            </a:xfrm>
            <a:custGeom>
              <a:rect b="b" l="l" r="r" t="t"/>
              <a:pathLst>
                <a:path extrusionOk="0" h="657" w="15322">
                  <a:moveTo>
                    <a:pt x="0" y="0"/>
                  </a:moveTo>
                  <a:lnTo>
                    <a:pt x="51" y="657"/>
                  </a:lnTo>
                  <a:lnTo>
                    <a:pt x="15275" y="657"/>
                  </a:lnTo>
                  <a:lnTo>
                    <a:pt x="153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30"/>
            <p:cNvSpPr/>
            <p:nvPr/>
          </p:nvSpPr>
          <p:spPr>
            <a:xfrm>
              <a:off x="3490914" y="3708864"/>
              <a:ext cx="626329" cy="27270"/>
            </a:xfrm>
            <a:custGeom>
              <a:rect b="b" l="l" r="r" t="t"/>
              <a:pathLst>
                <a:path extrusionOk="0" h="652" w="14975">
                  <a:moveTo>
                    <a:pt x="0" y="1"/>
                  </a:moveTo>
                  <a:lnTo>
                    <a:pt x="50" y="651"/>
                  </a:lnTo>
                  <a:lnTo>
                    <a:pt x="14924" y="651"/>
                  </a:lnTo>
                  <a:lnTo>
                    <a:pt x="149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30"/>
            <p:cNvSpPr/>
            <p:nvPr/>
          </p:nvSpPr>
          <p:spPr>
            <a:xfrm>
              <a:off x="3503671" y="3173378"/>
              <a:ext cx="92977" cy="139946"/>
            </a:xfrm>
            <a:custGeom>
              <a:rect b="b" l="l" r="r" t="t"/>
              <a:pathLst>
                <a:path extrusionOk="0" h="3346" w="2223">
                  <a:moveTo>
                    <a:pt x="0" y="0"/>
                  </a:moveTo>
                  <a:lnTo>
                    <a:pt x="222" y="3346"/>
                  </a:lnTo>
                  <a:lnTo>
                    <a:pt x="2223" y="3346"/>
                  </a:lnTo>
                  <a:lnTo>
                    <a:pt x="20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30"/>
            <p:cNvSpPr/>
            <p:nvPr/>
          </p:nvSpPr>
          <p:spPr>
            <a:xfrm>
              <a:off x="3514838" y="3340720"/>
              <a:ext cx="88000" cy="67715"/>
            </a:xfrm>
            <a:custGeom>
              <a:rect b="b" l="l" r="r" t="t"/>
              <a:pathLst>
                <a:path extrusionOk="0" h="1619" w="2104">
                  <a:moveTo>
                    <a:pt x="1" y="0"/>
                  </a:moveTo>
                  <a:lnTo>
                    <a:pt x="107" y="1618"/>
                  </a:lnTo>
                  <a:lnTo>
                    <a:pt x="2103" y="1618"/>
                  </a:lnTo>
                  <a:lnTo>
                    <a:pt x="19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30"/>
            <p:cNvSpPr/>
            <p:nvPr/>
          </p:nvSpPr>
          <p:spPr>
            <a:xfrm>
              <a:off x="3521070" y="3435621"/>
              <a:ext cx="95486" cy="178216"/>
            </a:xfrm>
            <a:custGeom>
              <a:rect b="b" l="l" r="r" t="t"/>
              <a:pathLst>
                <a:path extrusionOk="0" h="4261" w="2283">
                  <a:moveTo>
                    <a:pt x="0" y="0"/>
                  </a:moveTo>
                  <a:lnTo>
                    <a:pt x="282" y="4260"/>
                  </a:lnTo>
                  <a:lnTo>
                    <a:pt x="2282" y="4260"/>
                  </a:lnTo>
                  <a:lnTo>
                    <a:pt x="20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30"/>
            <p:cNvSpPr/>
            <p:nvPr/>
          </p:nvSpPr>
          <p:spPr>
            <a:xfrm>
              <a:off x="3534747" y="3641233"/>
              <a:ext cx="87958" cy="67673"/>
            </a:xfrm>
            <a:custGeom>
              <a:rect b="b" l="l" r="r" t="t"/>
              <a:pathLst>
                <a:path extrusionOk="0" h="1618" w="2103">
                  <a:moveTo>
                    <a:pt x="0" y="1"/>
                  </a:moveTo>
                  <a:lnTo>
                    <a:pt x="107" y="1618"/>
                  </a:lnTo>
                  <a:lnTo>
                    <a:pt x="2103" y="1618"/>
                  </a:lnTo>
                  <a:lnTo>
                    <a:pt x="199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30"/>
            <p:cNvSpPr/>
            <p:nvPr/>
          </p:nvSpPr>
          <p:spPr>
            <a:xfrm>
              <a:off x="3512956" y="3313283"/>
              <a:ext cx="85407" cy="27479"/>
            </a:xfrm>
            <a:custGeom>
              <a:rect b="b" l="l" r="r" t="t"/>
              <a:pathLst>
                <a:path extrusionOk="0" h="657" w="2042">
                  <a:moveTo>
                    <a:pt x="0" y="1"/>
                  </a:moveTo>
                  <a:lnTo>
                    <a:pt x="46" y="656"/>
                  </a:lnTo>
                  <a:lnTo>
                    <a:pt x="2042" y="656"/>
                  </a:lnTo>
                  <a:lnTo>
                    <a:pt x="20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30"/>
            <p:cNvSpPr/>
            <p:nvPr/>
          </p:nvSpPr>
          <p:spPr>
            <a:xfrm>
              <a:off x="3519313" y="3408393"/>
              <a:ext cx="85448" cy="27270"/>
            </a:xfrm>
            <a:custGeom>
              <a:rect b="b" l="l" r="r" t="t"/>
              <a:pathLst>
                <a:path extrusionOk="0" h="652" w="2043">
                  <a:moveTo>
                    <a:pt x="0" y="0"/>
                  </a:moveTo>
                  <a:lnTo>
                    <a:pt x="42" y="651"/>
                  </a:lnTo>
                  <a:lnTo>
                    <a:pt x="2043" y="651"/>
                  </a:lnTo>
                  <a:lnTo>
                    <a:pt x="19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30"/>
            <p:cNvSpPr/>
            <p:nvPr/>
          </p:nvSpPr>
          <p:spPr>
            <a:xfrm>
              <a:off x="3532823" y="3613795"/>
              <a:ext cx="85448" cy="27479"/>
            </a:xfrm>
            <a:custGeom>
              <a:rect b="b" l="l" r="r" t="t"/>
              <a:pathLst>
                <a:path extrusionOk="0" h="657" w="2043">
                  <a:moveTo>
                    <a:pt x="1" y="0"/>
                  </a:moveTo>
                  <a:lnTo>
                    <a:pt x="46" y="657"/>
                  </a:lnTo>
                  <a:lnTo>
                    <a:pt x="2042" y="657"/>
                  </a:lnTo>
                  <a:lnTo>
                    <a:pt x="20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30"/>
            <p:cNvSpPr/>
            <p:nvPr/>
          </p:nvSpPr>
          <p:spPr>
            <a:xfrm>
              <a:off x="3540937" y="3736092"/>
              <a:ext cx="88167" cy="67715"/>
            </a:xfrm>
            <a:custGeom>
              <a:rect b="b" l="l" r="r" t="t"/>
              <a:pathLst>
                <a:path extrusionOk="0" h="1619" w="2108">
                  <a:moveTo>
                    <a:pt x="1" y="0"/>
                  </a:moveTo>
                  <a:lnTo>
                    <a:pt x="107" y="1618"/>
                  </a:lnTo>
                  <a:lnTo>
                    <a:pt x="2108" y="1618"/>
                  </a:lnTo>
                  <a:lnTo>
                    <a:pt x="20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30"/>
            <p:cNvSpPr/>
            <p:nvPr/>
          </p:nvSpPr>
          <p:spPr>
            <a:xfrm>
              <a:off x="3539180" y="3708864"/>
              <a:ext cx="85490" cy="27270"/>
            </a:xfrm>
            <a:custGeom>
              <a:rect b="b" l="l" r="r" t="t"/>
              <a:pathLst>
                <a:path extrusionOk="0" h="652" w="2044">
                  <a:moveTo>
                    <a:pt x="1" y="1"/>
                  </a:moveTo>
                  <a:lnTo>
                    <a:pt x="43" y="651"/>
                  </a:lnTo>
                  <a:lnTo>
                    <a:pt x="2043" y="651"/>
                  </a:lnTo>
                  <a:lnTo>
                    <a:pt x="199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30"/>
            <p:cNvSpPr/>
            <p:nvPr/>
          </p:nvSpPr>
          <p:spPr>
            <a:xfrm>
              <a:off x="3444321" y="2995204"/>
              <a:ext cx="354801" cy="20703"/>
            </a:xfrm>
            <a:custGeom>
              <a:rect b="b" l="l" r="r" t="t"/>
              <a:pathLst>
                <a:path extrusionOk="0" h="495" w="8483">
                  <a:moveTo>
                    <a:pt x="0" y="0"/>
                  </a:moveTo>
                  <a:lnTo>
                    <a:pt x="0" y="495"/>
                  </a:lnTo>
                  <a:lnTo>
                    <a:pt x="8483" y="495"/>
                  </a:lnTo>
                  <a:lnTo>
                    <a:pt x="84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30"/>
            <p:cNvSpPr/>
            <p:nvPr/>
          </p:nvSpPr>
          <p:spPr>
            <a:xfrm>
              <a:off x="3830408" y="2995204"/>
              <a:ext cx="77544" cy="20703"/>
            </a:xfrm>
            <a:custGeom>
              <a:rect b="b" l="l" r="r" t="t"/>
              <a:pathLst>
                <a:path extrusionOk="0" h="495" w="1854">
                  <a:moveTo>
                    <a:pt x="0" y="0"/>
                  </a:moveTo>
                  <a:lnTo>
                    <a:pt x="0" y="495"/>
                  </a:lnTo>
                  <a:lnTo>
                    <a:pt x="1853" y="495"/>
                  </a:lnTo>
                  <a:lnTo>
                    <a:pt x="18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130"/>
          <p:cNvGrpSpPr/>
          <p:nvPr/>
        </p:nvGrpSpPr>
        <p:grpSpPr>
          <a:xfrm>
            <a:off x="7098806" y="1154161"/>
            <a:ext cx="939222" cy="2073182"/>
            <a:chOff x="6702356" y="1800724"/>
            <a:chExt cx="939222" cy="2073182"/>
          </a:xfrm>
        </p:grpSpPr>
        <p:sp>
          <p:nvSpPr>
            <p:cNvPr id="7191" name="Google Shape;7191;p130"/>
            <p:cNvSpPr/>
            <p:nvPr/>
          </p:nvSpPr>
          <p:spPr>
            <a:xfrm>
              <a:off x="6702356" y="3832289"/>
              <a:ext cx="939222" cy="41616"/>
            </a:xfrm>
            <a:custGeom>
              <a:rect b="b" l="l" r="r" t="t"/>
              <a:pathLst>
                <a:path extrusionOk="0" h="995" w="22456">
                  <a:moveTo>
                    <a:pt x="1987" y="1"/>
                  </a:moveTo>
                  <a:cubicBezTo>
                    <a:pt x="735" y="103"/>
                    <a:pt x="1" y="227"/>
                    <a:pt x="1" y="361"/>
                  </a:cubicBezTo>
                  <a:cubicBezTo>
                    <a:pt x="1" y="713"/>
                    <a:pt x="5027" y="995"/>
                    <a:pt x="11228" y="995"/>
                  </a:cubicBezTo>
                  <a:cubicBezTo>
                    <a:pt x="17428" y="995"/>
                    <a:pt x="22456" y="713"/>
                    <a:pt x="22456" y="361"/>
                  </a:cubicBezTo>
                  <a:cubicBezTo>
                    <a:pt x="22456" y="227"/>
                    <a:pt x="21720" y="103"/>
                    <a:pt x="20468" y="1"/>
                  </a:cubicBezTo>
                  <a:cubicBezTo>
                    <a:pt x="20187" y="227"/>
                    <a:pt x="19831" y="361"/>
                    <a:pt x="19443" y="361"/>
                  </a:cubicBezTo>
                  <a:lnTo>
                    <a:pt x="3012" y="361"/>
                  </a:lnTo>
                  <a:cubicBezTo>
                    <a:pt x="2624" y="361"/>
                    <a:pt x="2269" y="227"/>
                    <a:pt x="19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30"/>
            <p:cNvSpPr/>
            <p:nvPr/>
          </p:nvSpPr>
          <p:spPr>
            <a:xfrm>
              <a:off x="7210948" y="2008636"/>
              <a:ext cx="400474" cy="540379"/>
            </a:xfrm>
            <a:custGeom>
              <a:rect b="b" l="l" r="r" t="t"/>
              <a:pathLst>
                <a:path extrusionOk="0" h="12920" w="9575">
                  <a:moveTo>
                    <a:pt x="9071" y="1"/>
                  </a:moveTo>
                  <a:cubicBezTo>
                    <a:pt x="8983" y="56"/>
                    <a:pt x="7315" y="870"/>
                    <a:pt x="6566" y="1184"/>
                  </a:cubicBezTo>
                  <a:cubicBezTo>
                    <a:pt x="5135" y="1789"/>
                    <a:pt x="3674" y="2408"/>
                    <a:pt x="2455" y="3397"/>
                  </a:cubicBezTo>
                  <a:cubicBezTo>
                    <a:pt x="1683" y="4020"/>
                    <a:pt x="1013" y="4788"/>
                    <a:pt x="574" y="5684"/>
                  </a:cubicBezTo>
                  <a:cubicBezTo>
                    <a:pt x="94" y="6668"/>
                    <a:pt x="1" y="7763"/>
                    <a:pt x="186" y="8840"/>
                  </a:cubicBezTo>
                  <a:cubicBezTo>
                    <a:pt x="361" y="9889"/>
                    <a:pt x="764" y="10895"/>
                    <a:pt x="1096" y="11903"/>
                  </a:cubicBezTo>
                  <a:cubicBezTo>
                    <a:pt x="1124" y="11987"/>
                    <a:pt x="1448" y="12915"/>
                    <a:pt x="1438" y="12919"/>
                  </a:cubicBezTo>
                  <a:cubicBezTo>
                    <a:pt x="1651" y="12878"/>
                    <a:pt x="1864" y="12831"/>
                    <a:pt x="2075" y="12776"/>
                  </a:cubicBezTo>
                  <a:cubicBezTo>
                    <a:pt x="3448" y="12420"/>
                    <a:pt x="4834" y="11959"/>
                    <a:pt x="6086" y="11275"/>
                  </a:cubicBezTo>
                  <a:cubicBezTo>
                    <a:pt x="6253" y="11187"/>
                    <a:pt x="6414" y="11095"/>
                    <a:pt x="6571" y="10997"/>
                  </a:cubicBezTo>
                  <a:cubicBezTo>
                    <a:pt x="7574" y="10396"/>
                    <a:pt x="8475" y="9620"/>
                    <a:pt x="8988" y="8558"/>
                  </a:cubicBezTo>
                  <a:cubicBezTo>
                    <a:pt x="9501" y="7496"/>
                    <a:pt x="9575" y="6280"/>
                    <a:pt x="9556" y="5120"/>
                  </a:cubicBezTo>
                  <a:lnTo>
                    <a:pt x="9556" y="5097"/>
                  </a:lnTo>
                  <a:cubicBezTo>
                    <a:pt x="9537" y="4233"/>
                    <a:pt x="9496" y="3369"/>
                    <a:pt x="9422" y="2506"/>
                  </a:cubicBezTo>
                  <a:cubicBezTo>
                    <a:pt x="9390" y="2075"/>
                    <a:pt x="9343" y="1646"/>
                    <a:pt x="9298" y="1216"/>
                  </a:cubicBezTo>
                  <a:cubicBezTo>
                    <a:pt x="9251" y="800"/>
                    <a:pt x="9223" y="394"/>
                    <a:pt x="9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30"/>
            <p:cNvSpPr/>
            <p:nvPr/>
          </p:nvSpPr>
          <p:spPr>
            <a:xfrm>
              <a:off x="7163853" y="2056609"/>
              <a:ext cx="400223" cy="1014925"/>
            </a:xfrm>
            <a:custGeom>
              <a:rect b="b" l="l" r="r" t="t"/>
              <a:pathLst>
                <a:path extrusionOk="0" h="24266" w="9569">
                  <a:moveTo>
                    <a:pt x="8465" y="1"/>
                  </a:moveTo>
                  <a:cubicBezTo>
                    <a:pt x="8461" y="1"/>
                    <a:pt x="8458" y="2"/>
                    <a:pt x="8455" y="5"/>
                  </a:cubicBezTo>
                  <a:cubicBezTo>
                    <a:pt x="8451" y="9"/>
                    <a:pt x="8451" y="13"/>
                    <a:pt x="8451" y="18"/>
                  </a:cubicBezTo>
                  <a:cubicBezTo>
                    <a:pt x="8441" y="46"/>
                    <a:pt x="8436" y="79"/>
                    <a:pt x="8436" y="107"/>
                  </a:cubicBezTo>
                  <a:cubicBezTo>
                    <a:pt x="8441" y="508"/>
                    <a:pt x="8409" y="911"/>
                    <a:pt x="8353" y="1308"/>
                  </a:cubicBezTo>
                  <a:cubicBezTo>
                    <a:pt x="8136" y="1580"/>
                    <a:pt x="7919" y="1853"/>
                    <a:pt x="7707" y="2125"/>
                  </a:cubicBezTo>
                  <a:cubicBezTo>
                    <a:pt x="7725" y="1950"/>
                    <a:pt x="7735" y="1770"/>
                    <a:pt x="7735" y="1594"/>
                  </a:cubicBezTo>
                  <a:cubicBezTo>
                    <a:pt x="7735" y="1284"/>
                    <a:pt x="7748" y="970"/>
                    <a:pt x="7748" y="661"/>
                  </a:cubicBezTo>
                  <a:cubicBezTo>
                    <a:pt x="7743" y="610"/>
                    <a:pt x="7743" y="555"/>
                    <a:pt x="7743" y="499"/>
                  </a:cubicBezTo>
                  <a:cubicBezTo>
                    <a:pt x="7739" y="489"/>
                    <a:pt x="7739" y="476"/>
                    <a:pt x="7739" y="467"/>
                  </a:cubicBezTo>
                  <a:cubicBezTo>
                    <a:pt x="7735" y="416"/>
                    <a:pt x="7743" y="346"/>
                    <a:pt x="7711" y="301"/>
                  </a:cubicBezTo>
                  <a:cubicBezTo>
                    <a:pt x="7705" y="291"/>
                    <a:pt x="7691" y="282"/>
                    <a:pt x="7678" y="282"/>
                  </a:cubicBezTo>
                  <a:cubicBezTo>
                    <a:pt x="7672" y="282"/>
                    <a:pt x="7665" y="285"/>
                    <a:pt x="7660" y="291"/>
                  </a:cubicBezTo>
                  <a:cubicBezTo>
                    <a:pt x="7656" y="295"/>
                    <a:pt x="7651" y="305"/>
                    <a:pt x="7651" y="310"/>
                  </a:cubicBezTo>
                  <a:cubicBezTo>
                    <a:pt x="7641" y="356"/>
                    <a:pt x="7633" y="406"/>
                    <a:pt x="7637" y="453"/>
                  </a:cubicBezTo>
                  <a:cubicBezTo>
                    <a:pt x="7637" y="1105"/>
                    <a:pt x="7591" y="1751"/>
                    <a:pt x="7498" y="2398"/>
                  </a:cubicBezTo>
                  <a:cubicBezTo>
                    <a:pt x="7342" y="2611"/>
                    <a:pt x="7185" y="2828"/>
                    <a:pt x="7027" y="3040"/>
                  </a:cubicBezTo>
                  <a:cubicBezTo>
                    <a:pt x="6972" y="3118"/>
                    <a:pt x="6921" y="3197"/>
                    <a:pt x="6865" y="3271"/>
                  </a:cubicBezTo>
                  <a:cubicBezTo>
                    <a:pt x="6880" y="3031"/>
                    <a:pt x="6884" y="2790"/>
                    <a:pt x="6880" y="2551"/>
                  </a:cubicBezTo>
                  <a:cubicBezTo>
                    <a:pt x="6871" y="2144"/>
                    <a:pt x="6875" y="1737"/>
                    <a:pt x="6856" y="1335"/>
                  </a:cubicBezTo>
                  <a:cubicBezTo>
                    <a:pt x="6856" y="1261"/>
                    <a:pt x="6852" y="1192"/>
                    <a:pt x="6843" y="1122"/>
                  </a:cubicBezTo>
                  <a:lnTo>
                    <a:pt x="6843" y="1077"/>
                  </a:lnTo>
                  <a:cubicBezTo>
                    <a:pt x="6833" y="1011"/>
                    <a:pt x="6837" y="924"/>
                    <a:pt x="6796" y="868"/>
                  </a:cubicBezTo>
                  <a:cubicBezTo>
                    <a:pt x="6787" y="854"/>
                    <a:pt x="6771" y="843"/>
                    <a:pt x="6756" y="843"/>
                  </a:cubicBezTo>
                  <a:cubicBezTo>
                    <a:pt x="6747" y="843"/>
                    <a:pt x="6739" y="847"/>
                    <a:pt x="6732" y="855"/>
                  </a:cubicBezTo>
                  <a:cubicBezTo>
                    <a:pt x="6722" y="860"/>
                    <a:pt x="6722" y="868"/>
                    <a:pt x="6718" y="883"/>
                  </a:cubicBezTo>
                  <a:cubicBezTo>
                    <a:pt x="6704" y="938"/>
                    <a:pt x="6704" y="1007"/>
                    <a:pt x="6704" y="1063"/>
                  </a:cubicBezTo>
                  <a:cubicBezTo>
                    <a:pt x="6737" y="1926"/>
                    <a:pt x="6699" y="2790"/>
                    <a:pt x="6602" y="3645"/>
                  </a:cubicBezTo>
                  <a:cubicBezTo>
                    <a:pt x="6436" y="3890"/>
                    <a:pt x="6270" y="4140"/>
                    <a:pt x="6108" y="4389"/>
                  </a:cubicBezTo>
                  <a:cubicBezTo>
                    <a:pt x="6103" y="4043"/>
                    <a:pt x="6085" y="3696"/>
                    <a:pt x="6052" y="3355"/>
                  </a:cubicBezTo>
                  <a:cubicBezTo>
                    <a:pt x="6006" y="2846"/>
                    <a:pt x="5974" y="2338"/>
                    <a:pt x="5914" y="1830"/>
                  </a:cubicBezTo>
                  <a:cubicBezTo>
                    <a:pt x="5905" y="1742"/>
                    <a:pt x="5895" y="1654"/>
                    <a:pt x="5882" y="1566"/>
                  </a:cubicBezTo>
                  <a:cubicBezTo>
                    <a:pt x="5877" y="1548"/>
                    <a:pt x="5873" y="1529"/>
                    <a:pt x="5873" y="1510"/>
                  </a:cubicBezTo>
                  <a:cubicBezTo>
                    <a:pt x="5858" y="1427"/>
                    <a:pt x="5854" y="1316"/>
                    <a:pt x="5798" y="1252"/>
                  </a:cubicBezTo>
                  <a:cubicBezTo>
                    <a:pt x="5786" y="1237"/>
                    <a:pt x="5763" y="1224"/>
                    <a:pt x="5742" y="1224"/>
                  </a:cubicBezTo>
                  <a:cubicBezTo>
                    <a:pt x="5730" y="1224"/>
                    <a:pt x="5719" y="1228"/>
                    <a:pt x="5711" y="1238"/>
                  </a:cubicBezTo>
                  <a:cubicBezTo>
                    <a:pt x="5706" y="1248"/>
                    <a:pt x="5701" y="1261"/>
                    <a:pt x="5701" y="1275"/>
                  </a:cubicBezTo>
                  <a:cubicBezTo>
                    <a:pt x="5688" y="1349"/>
                    <a:pt x="5692" y="1432"/>
                    <a:pt x="5696" y="1506"/>
                  </a:cubicBezTo>
                  <a:cubicBezTo>
                    <a:pt x="5822" y="2619"/>
                    <a:pt x="5858" y="3738"/>
                    <a:pt x="5807" y="4856"/>
                  </a:cubicBezTo>
                  <a:cubicBezTo>
                    <a:pt x="5641" y="5119"/>
                    <a:pt x="5475" y="5383"/>
                    <a:pt x="5313" y="5651"/>
                  </a:cubicBezTo>
                  <a:cubicBezTo>
                    <a:pt x="5304" y="5244"/>
                    <a:pt x="5263" y="4833"/>
                    <a:pt x="5212" y="4431"/>
                  </a:cubicBezTo>
                  <a:cubicBezTo>
                    <a:pt x="5133" y="3867"/>
                    <a:pt x="5082" y="3299"/>
                    <a:pt x="4994" y="2740"/>
                  </a:cubicBezTo>
                  <a:cubicBezTo>
                    <a:pt x="4980" y="2638"/>
                    <a:pt x="4962" y="2541"/>
                    <a:pt x="4943" y="2444"/>
                  </a:cubicBezTo>
                  <a:cubicBezTo>
                    <a:pt x="4939" y="2425"/>
                    <a:pt x="4935" y="2402"/>
                    <a:pt x="4930" y="2384"/>
                  </a:cubicBezTo>
                  <a:cubicBezTo>
                    <a:pt x="4911" y="2291"/>
                    <a:pt x="4907" y="2167"/>
                    <a:pt x="4841" y="2097"/>
                  </a:cubicBezTo>
                  <a:cubicBezTo>
                    <a:pt x="4828" y="2081"/>
                    <a:pt x="4805" y="2069"/>
                    <a:pt x="4784" y="2069"/>
                  </a:cubicBezTo>
                  <a:cubicBezTo>
                    <a:pt x="4769" y="2069"/>
                    <a:pt x="4755" y="2075"/>
                    <a:pt x="4745" y="2088"/>
                  </a:cubicBezTo>
                  <a:cubicBezTo>
                    <a:pt x="4736" y="2097"/>
                    <a:pt x="4731" y="2116"/>
                    <a:pt x="4731" y="2130"/>
                  </a:cubicBezTo>
                  <a:cubicBezTo>
                    <a:pt x="4722" y="2208"/>
                    <a:pt x="4726" y="2306"/>
                    <a:pt x="4741" y="2384"/>
                  </a:cubicBezTo>
                  <a:cubicBezTo>
                    <a:pt x="4920" y="3622"/>
                    <a:pt x="5003" y="4875"/>
                    <a:pt x="4994" y="6122"/>
                  </a:cubicBezTo>
                  <a:cubicBezTo>
                    <a:pt x="4994" y="6140"/>
                    <a:pt x="4999" y="6159"/>
                    <a:pt x="5003" y="6172"/>
                  </a:cubicBezTo>
                  <a:cubicBezTo>
                    <a:pt x="4888" y="6376"/>
                    <a:pt x="4773" y="6575"/>
                    <a:pt x="4662" y="6778"/>
                  </a:cubicBezTo>
                  <a:lnTo>
                    <a:pt x="4662" y="6764"/>
                  </a:lnTo>
                  <a:cubicBezTo>
                    <a:pt x="4611" y="6251"/>
                    <a:pt x="4519" y="5739"/>
                    <a:pt x="4412" y="5235"/>
                  </a:cubicBezTo>
                  <a:cubicBezTo>
                    <a:pt x="4274" y="4606"/>
                    <a:pt x="4163" y="3973"/>
                    <a:pt x="4010" y="3350"/>
                  </a:cubicBezTo>
                  <a:cubicBezTo>
                    <a:pt x="3988" y="3239"/>
                    <a:pt x="3960" y="3133"/>
                    <a:pt x="3927" y="3022"/>
                  </a:cubicBezTo>
                  <a:cubicBezTo>
                    <a:pt x="3922" y="3003"/>
                    <a:pt x="3913" y="2980"/>
                    <a:pt x="3909" y="2956"/>
                  </a:cubicBezTo>
                  <a:cubicBezTo>
                    <a:pt x="3881" y="2856"/>
                    <a:pt x="3858" y="2717"/>
                    <a:pt x="3779" y="2638"/>
                  </a:cubicBezTo>
                  <a:cubicBezTo>
                    <a:pt x="3764" y="2625"/>
                    <a:pt x="3739" y="2615"/>
                    <a:pt x="3715" y="2615"/>
                  </a:cubicBezTo>
                  <a:cubicBezTo>
                    <a:pt x="3696" y="2615"/>
                    <a:pt x="3679" y="2622"/>
                    <a:pt x="3668" y="2638"/>
                  </a:cubicBezTo>
                  <a:cubicBezTo>
                    <a:pt x="3659" y="2652"/>
                    <a:pt x="3659" y="2670"/>
                    <a:pt x="3659" y="2685"/>
                  </a:cubicBezTo>
                  <a:cubicBezTo>
                    <a:pt x="3655" y="2777"/>
                    <a:pt x="3668" y="2883"/>
                    <a:pt x="3692" y="2975"/>
                  </a:cubicBezTo>
                  <a:cubicBezTo>
                    <a:pt x="4010" y="4353"/>
                    <a:pt x="4223" y="5756"/>
                    <a:pt x="4325" y="7166"/>
                  </a:cubicBezTo>
                  <a:cubicBezTo>
                    <a:pt x="4329" y="7208"/>
                    <a:pt x="4348" y="7253"/>
                    <a:pt x="4380" y="7291"/>
                  </a:cubicBezTo>
                  <a:cubicBezTo>
                    <a:pt x="4246" y="7541"/>
                    <a:pt x="4112" y="7790"/>
                    <a:pt x="3982" y="8044"/>
                  </a:cubicBezTo>
                  <a:cubicBezTo>
                    <a:pt x="3913" y="7517"/>
                    <a:pt x="3802" y="6991"/>
                    <a:pt x="3677" y="6473"/>
                  </a:cubicBezTo>
                  <a:cubicBezTo>
                    <a:pt x="3511" y="5799"/>
                    <a:pt x="3368" y="5119"/>
                    <a:pt x="3188" y="4449"/>
                  </a:cubicBezTo>
                  <a:cubicBezTo>
                    <a:pt x="3156" y="4334"/>
                    <a:pt x="3123" y="4214"/>
                    <a:pt x="3086" y="4099"/>
                  </a:cubicBezTo>
                  <a:cubicBezTo>
                    <a:pt x="3082" y="4075"/>
                    <a:pt x="3073" y="4052"/>
                    <a:pt x="3063" y="4029"/>
                  </a:cubicBezTo>
                  <a:cubicBezTo>
                    <a:pt x="3031" y="3918"/>
                    <a:pt x="3003" y="3770"/>
                    <a:pt x="2915" y="3692"/>
                  </a:cubicBezTo>
                  <a:cubicBezTo>
                    <a:pt x="2898" y="3676"/>
                    <a:pt x="2872" y="3665"/>
                    <a:pt x="2847" y="3665"/>
                  </a:cubicBezTo>
                  <a:cubicBezTo>
                    <a:pt x="2827" y="3665"/>
                    <a:pt x="2808" y="3673"/>
                    <a:pt x="2796" y="3692"/>
                  </a:cubicBezTo>
                  <a:cubicBezTo>
                    <a:pt x="2786" y="3705"/>
                    <a:pt x="2786" y="3724"/>
                    <a:pt x="2786" y="3743"/>
                  </a:cubicBezTo>
                  <a:cubicBezTo>
                    <a:pt x="2786" y="3844"/>
                    <a:pt x="2804" y="3960"/>
                    <a:pt x="2832" y="4056"/>
                  </a:cubicBezTo>
                  <a:cubicBezTo>
                    <a:pt x="3216" y="5535"/>
                    <a:pt x="3489" y="7042"/>
                    <a:pt x="3645" y="8562"/>
                  </a:cubicBezTo>
                  <a:cubicBezTo>
                    <a:pt x="3645" y="8594"/>
                    <a:pt x="3659" y="8626"/>
                    <a:pt x="3677" y="8654"/>
                  </a:cubicBezTo>
                  <a:cubicBezTo>
                    <a:pt x="3544" y="8927"/>
                    <a:pt x="3414" y="9199"/>
                    <a:pt x="3289" y="9477"/>
                  </a:cubicBezTo>
                  <a:cubicBezTo>
                    <a:pt x="3193" y="8972"/>
                    <a:pt x="3054" y="8469"/>
                    <a:pt x="2906" y="7980"/>
                  </a:cubicBezTo>
                  <a:cubicBezTo>
                    <a:pt x="2702" y="7314"/>
                    <a:pt x="2523" y="6644"/>
                    <a:pt x="2305" y="5984"/>
                  </a:cubicBezTo>
                  <a:cubicBezTo>
                    <a:pt x="2269" y="5867"/>
                    <a:pt x="2227" y="5752"/>
                    <a:pt x="2186" y="5641"/>
                  </a:cubicBezTo>
                  <a:cubicBezTo>
                    <a:pt x="2176" y="5618"/>
                    <a:pt x="2167" y="5596"/>
                    <a:pt x="2158" y="5568"/>
                  </a:cubicBezTo>
                  <a:cubicBezTo>
                    <a:pt x="2120" y="5466"/>
                    <a:pt x="2084" y="5313"/>
                    <a:pt x="1992" y="5240"/>
                  </a:cubicBezTo>
                  <a:cubicBezTo>
                    <a:pt x="1975" y="5228"/>
                    <a:pt x="1951" y="5220"/>
                    <a:pt x="1927" y="5220"/>
                  </a:cubicBezTo>
                  <a:cubicBezTo>
                    <a:pt x="1904" y="5220"/>
                    <a:pt x="1882" y="5228"/>
                    <a:pt x="1871" y="5249"/>
                  </a:cubicBezTo>
                  <a:cubicBezTo>
                    <a:pt x="1866" y="5267"/>
                    <a:pt x="1866" y="5285"/>
                    <a:pt x="1866" y="5300"/>
                  </a:cubicBezTo>
                  <a:cubicBezTo>
                    <a:pt x="1871" y="5402"/>
                    <a:pt x="1898" y="5517"/>
                    <a:pt x="1926" y="5609"/>
                  </a:cubicBezTo>
                  <a:cubicBezTo>
                    <a:pt x="2393" y="7065"/>
                    <a:pt x="2749" y="8556"/>
                    <a:pt x="2990" y="10068"/>
                  </a:cubicBezTo>
                  <a:cubicBezTo>
                    <a:pt x="2990" y="10077"/>
                    <a:pt x="2999" y="10091"/>
                    <a:pt x="3003" y="10104"/>
                  </a:cubicBezTo>
                  <a:cubicBezTo>
                    <a:pt x="2809" y="10539"/>
                    <a:pt x="2624" y="10974"/>
                    <a:pt x="2449" y="11417"/>
                  </a:cubicBezTo>
                  <a:cubicBezTo>
                    <a:pt x="2060" y="12405"/>
                    <a:pt x="1709" y="13413"/>
                    <a:pt x="1400" y="14429"/>
                  </a:cubicBezTo>
                  <a:cubicBezTo>
                    <a:pt x="1105" y="15455"/>
                    <a:pt x="832" y="16485"/>
                    <a:pt x="628" y="17534"/>
                  </a:cubicBezTo>
                  <a:cubicBezTo>
                    <a:pt x="207" y="19623"/>
                    <a:pt x="5" y="21762"/>
                    <a:pt x="0" y="23901"/>
                  </a:cubicBezTo>
                  <a:lnTo>
                    <a:pt x="0" y="23905"/>
                  </a:lnTo>
                  <a:cubicBezTo>
                    <a:pt x="4" y="24106"/>
                    <a:pt x="166" y="24266"/>
                    <a:pt x="366" y="24266"/>
                  </a:cubicBezTo>
                  <a:cubicBezTo>
                    <a:pt x="368" y="24266"/>
                    <a:pt x="371" y="24266"/>
                    <a:pt x="374" y="24266"/>
                  </a:cubicBezTo>
                  <a:cubicBezTo>
                    <a:pt x="578" y="24261"/>
                    <a:pt x="739" y="24095"/>
                    <a:pt x="734" y="23892"/>
                  </a:cubicBezTo>
                  <a:lnTo>
                    <a:pt x="734" y="23887"/>
                  </a:lnTo>
                  <a:cubicBezTo>
                    <a:pt x="693" y="21803"/>
                    <a:pt x="845" y="19706"/>
                    <a:pt x="1215" y="17645"/>
                  </a:cubicBezTo>
                  <a:cubicBezTo>
                    <a:pt x="1395" y="16610"/>
                    <a:pt x="1636" y="15589"/>
                    <a:pt x="1908" y="14578"/>
                  </a:cubicBezTo>
                  <a:cubicBezTo>
                    <a:pt x="2190" y="13565"/>
                    <a:pt x="2513" y="12567"/>
                    <a:pt x="2879" y="11578"/>
                  </a:cubicBezTo>
                  <a:cubicBezTo>
                    <a:pt x="3031" y="11168"/>
                    <a:pt x="3197" y="10756"/>
                    <a:pt x="3363" y="10349"/>
                  </a:cubicBezTo>
                  <a:cubicBezTo>
                    <a:pt x="3387" y="10349"/>
                    <a:pt x="3410" y="10349"/>
                    <a:pt x="3428" y="10341"/>
                  </a:cubicBezTo>
                  <a:cubicBezTo>
                    <a:pt x="4869" y="9809"/>
                    <a:pt x="6348" y="9384"/>
                    <a:pt x="7854" y="9074"/>
                  </a:cubicBezTo>
                  <a:cubicBezTo>
                    <a:pt x="7952" y="9055"/>
                    <a:pt x="8067" y="9019"/>
                    <a:pt x="8155" y="8978"/>
                  </a:cubicBezTo>
                  <a:cubicBezTo>
                    <a:pt x="8174" y="8968"/>
                    <a:pt x="8187" y="8959"/>
                    <a:pt x="8196" y="8944"/>
                  </a:cubicBezTo>
                  <a:cubicBezTo>
                    <a:pt x="8224" y="8903"/>
                    <a:pt x="8187" y="8852"/>
                    <a:pt x="8146" y="8839"/>
                  </a:cubicBezTo>
                  <a:cubicBezTo>
                    <a:pt x="8111" y="8826"/>
                    <a:pt x="8072" y="8821"/>
                    <a:pt x="8031" y="8821"/>
                  </a:cubicBezTo>
                  <a:cubicBezTo>
                    <a:pt x="7944" y="8821"/>
                    <a:pt x="7851" y="8843"/>
                    <a:pt x="7776" y="8852"/>
                  </a:cubicBezTo>
                  <a:cubicBezTo>
                    <a:pt x="7752" y="8857"/>
                    <a:pt x="7725" y="8861"/>
                    <a:pt x="7702" y="8867"/>
                  </a:cubicBezTo>
                  <a:cubicBezTo>
                    <a:pt x="7582" y="8885"/>
                    <a:pt x="7462" y="8908"/>
                    <a:pt x="7342" y="8931"/>
                  </a:cubicBezTo>
                  <a:cubicBezTo>
                    <a:pt x="6658" y="9065"/>
                    <a:pt x="5978" y="9241"/>
                    <a:pt x="5299" y="9388"/>
                  </a:cubicBezTo>
                  <a:cubicBezTo>
                    <a:pt x="4749" y="9509"/>
                    <a:pt x="4199" y="9647"/>
                    <a:pt x="3673" y="9832"/>
                  </a:cubicBezTo>
                  <a:cubicBezTo>
                    <a:pt x="3649" y="9842"/>
                    <a:pt x="3613" y="9850"/>
                    <a:pt x="3566" y="9865"/>
                  </a:cubicBezTo>
                  <a:cubicBezTo>
                    <a:pt x="3696" y="9560"/>
                    <a:pt x="3830" y="9259"/>
                    <a:pt x="3969" y="8959"/>
                  </a:cubicBezTo>
                  <a:cubicBezTo>
                    <a:pt x="3988" y="8959"/>
                    <a:pt x="4010" y="8959"/>
                    <a:pt x="4029" y="8950"/>
                  </a:cubicBezTo>
                  <a:cubicBezTo>
                    <a:pt x="5438" y="8340"/>
                    <a:pt x="6888" y="7836"/>
                    <a:pt x="8377" y="7443"/>
                  </a:cubicBezTo>
                  <a:cubicBezTo>
                    <a:pt x="8473" y="7420"/>
                    <a:pt x="8584" y="7379"/>
                    <a:pt x="8673" y="7328"/>
                  </a:cubicBezTo>
                  <a:cubicBezTo>
                    <a:pt x="8686" y="7319"/>
                    <a:pt x="8705" y="7309"/>
                    <a:pt x="8709" y="7296"/>
                  </a:cubicBezTo>
                  <a:cubicBezTo>
                    <a:pt x="8737" y="7253"/>
                    <a:pt x="8695" y="7203"/>
                    <a:pt x="8654" y="7194"/>
                  </a:cubicBezTo>
                  <a:cubicBezTo>
                    <a:pt x="8624" y="7182"/>
                    <a:pt x="8591" y="7178"/>
                    <a:pt x="8558" y="7178"/>
                  </a:cubicBezTo>
                  <a:cubicBezTo>
                    <a:pt x="8467" y="7178"/>
                    <a:pt x="8369" y="7210"/>
                    <a:pt x="8285" y="7226"/>
                  </a:cubicBezTo>
                  <a:cubicBezTo>
                    <a:pt x="8261" y="7231"/>
                    <a:pt x="8238" y="7240"/>
                    <a:pt x="8210" y="7245"/>
                  </a:cubicBezTo>
                  <a:cubicBezTo>
                    <a:pt x="8090" y="7268"/>
                    <a:pt x="7974" y="7296"/>
                    <a:pt x="7854" y="7328"/>
                  </a:cubicBezTo>
                  <a:cubicBezTo>
                    <a:pt x="7180" y="7498"/>
                    <a:pt x="6515" y="7711"/>
                    <a:pt x="5839" y="7897"/>
                  </a:cubicBezTo>
                  <a:cubicBezTo>
                    <a:pt x="5304" y="8044"/>
                    <a:pt x="4758" y="8215"/>
                    <a:pt x="4246" y="8428"/>
                  </a:cubicBezTo>
                  <a:cubicBezTo>
                    <a:pt x="4237" y="8432"/>
                    <a:pt x="4223" y="8437"/>
                    <a:pt x="4214" y="8441"/>
                  </a:cubicBezTo>
                  <a:cubicBezTo>
                    <a:pt x="4361" y="8123"/>
                    <a:pt x="4519" y="7808"/>
                    <a:pt x="4675" y="7494"/>
                  </a:cubicBezTo>
                  <a:cubicBezTo>
                    <a:pt x="4700" y="7500"/>
                    <a:pt x="4724" y="7504"/>
                    <a:pt x="4748" y="7504"/>
                  </a:cubicBezTo>
                  <a:cubicBezTo>
                    <a:pt x="4778" y="7504"/>
                    <a:pt x="4807" y="7498"/>
                    <a:pt x="4833" y="7485"/>
                  </a:cubicBezTo>
                  <a:cubicBezTo>
                    <a:pt x="6117" y="6884"/>
                    <a:pt x="7453" y="6381"/>
                    <a:pt x="8816" y="5978"/>
                  </a:cubicBezTo>
                  <a:cubicBezTo>
                    <a:pt x="8903" y="5956"/>
                    <a:pt x="9005" y="5914"/>
                    <a:pt x="9083" y="5867"/>
                  </a:cubicBezTo>
                  <a:cubicBezTo>
                    <a:pt x="9097" y="5858"/>
                    <a:pt x="9116" y="5850"/>
                    <a:pt x="9121" y="5835"/>
                  </a:cubicBezTo>
                  <a:cubicBezTo>
                    <a:pt x="9144" y="5794"/>
                    <a:pt x="9102" y="5752"/>
                    <a:pt x="9065" y="5739"/>
                  </a:cubicBezTo>
                  <a:cubicBezTo>
                    <a:pt x="9042" y="5731"/>
                    <a:pt x="9016" y="5728"/>
                    <a:pt x="8990" y="5728"/>
                  </a:cubicBezTo>
                  <a:cubicBezTo>
                    <a:pt x="8903" y="5728"/>
                    <a:pt x="8806" y="5762"/>
                    <a:pt x="8728" y="5780"/>
                  </a:cubicBezTo>
                  <a:cubicBezTo>
                    <a:pt x="8705" y="5790"/>
                    <a:pt x="8682" y="5794"/>
                    <a:pt x="8658" y="5799"/>
                  </a:cubicBezTo>
                  <a:cubicBezTo>
                    <a:pt x="8547" y="5826"/>
                    <a:pt x="8436" y="5854"/>
                    <a:pt x="8330" y="5886"/>
                  </a:cubicBezTo>
                  <a:cubicBezTo>
                    <a:pt x="7711" y="6061"/>
                    <a:pt x="7097" y="6274"/>
                    <a:pt x="6483" y="6464"/>
                  </a:cubicBezTo>
                  <a:cubicBezTo>
                    <a:pt x="5988" y="6616"/>
                    <a:pt x="5489" y="6788"/>
                    <a:pt x="5018" y="6999"/>
                  </a:cubicBezTo>
                  <a:cubicBezTo>
                    <a:pt x="4994" y="7009"/>
                    <a:pt x="4958" y="7023"/>
                    <a:pt x="4916" y="7042"/>
                  </a:cubicBezTo>
                  <a:cubicBezTo>
                    <a:pt x="5046" y="6792"/>
                    <a:pt x="5174" y="6547"/>
                    <a:pt x="5313" y="6302"/>
                  </a:cubicBezTo>
                  <a:cubicBezTo>
                    <a:pt x="5322" y="6303"/>
                    <a:pt x="5330" y="6304"/>
                    <a:pt x="5339" y="6304"/>
                  </a:cubicBezTo>
                  <a:cubicBezTo>
                    <a:pt x="5369" y="6304"/>
                    <a:pt x="5398" y="6298"/>
                    <a:pt x="5419" y="6283"/>
                  </a:cubicBezTo>
                  <a:cubicBezTo>
                    <a:pt x="6510" y="5660"/>
                    <a:pt x="7647" y="5119"/>
                    <a:pt x="8820" y="4671"/>
                  </a:cubicBezTo>
                  <a:cubicBezTo>
                    <a:pt x="8899" y="4643"/>
                    <a:pt x="8986" y="4598"/>
                    <a:pt x="9051" y="4551"/>
                  </a:cubicBezTo>
                  <a:cubicBezTo>
                    <a:pt x="9065" y="4542"/>
                    <a:pt x="9074" y="4532"/>
                    <a:pt x="9079" y="4519"/>
                  </a:cubicBezTo>
                  <a:cubicBezTo>
                    <a:pt x="9097" y="4481"/>
                    <a:pt x="9061" y="4449"/>
                    <a:pt x="9027" y="4440"/>
                  </a:cubicBezTo>
                  <a:cubicBezTo>
                    <a:pt x="9013" y="4437"/>
                    <a:pt x="8998" y="4436"/>
                    <a:pt x="8983" y="4436"/>
                  </a:cubicBezTo>
                  <a:cubicBezTo>
                    <a:pt x="8897" y="4436"/>
                    <a:pt x="8803" y="4477"/>
                    <a:pt x="8728" y="4504"/>
                  </a:cubicBezTo>
                  <a:cubicBezTo>
                    <a:pt x="8709" y="4509"/>
                    <a:pt x="8690" y="4514"/>
                    <a:pt x="8667" y="4523"/>
                  </a:cubicBezTo>
                  <a:cubicBezTo>
                    <a:pt x="8575" y="4555"/>
                    <a:pt x="8483" y="4588"/>
                    <a:pt x="8385" y="4625"/>
                  </a:cubicBezTo>
                  <a:cubicBezTo>
                    <a:pt x="7854" y="4824"/>
                    <a:pt x="7332" y="5054"/>
                    <a:pt x="6801" y="5267"/>
                  </a:cubicBezTo>
                  <a:cubicBezTo>
                    <a:pt x="6385" y="5434"/>
                    <a:pt x="5974" y="5613"/>
                    <a:pt x="5581" y="5826"/>
                  </a:cubicBezTo>
                  <a:cubicBezTo>
                    <a:pt x="5724" y="5572"/>
                    <a:pt x="5877" y="5318"/>
                    <a:pt x="6029" y="5063"/>
                  </a:cubicBezTo>
                  <a:cubicBezTo>
                    <a:pt x="6048" y="5063"/>
                    <a:pt x="6071" y="5054"/>
                    <a:pt x="6085" y="5046"/>
                  </a:cubicBezTo>
                  <a:cubicBezTo>
                    <a:pt x="7046" y="4449"/>
                    <a:pt x="8048" y="3932"/>
                    <a:pt x="9088" y="3489"/>
                  </a:cubicBezTo>
                  <a:cubicBezTo>
                    <a:pt x="9153" y="3461"/>
                    <a:pt x="9232" y="3419"/>
                    <a:pt x="9291" y="3372"/>
                  </a:cubicBezTo>
                  <a:cubicBezTo>
                    <a:pt x="9300" y="3368"/>
                    <a:pt x="9310" y="3359"/>
                    <a:pt x="9315" y="3345"/>
                  </a:cubicBezTo>
                  <a:cubicBezTo>
                    <a:pt x="9328" y="3312"/>
                    <a:pt x="9291" y="3280"/>
                    <a:pt x="9264" y="3276"/>
                  </a:cubicBezTo>
                  <a:cubicBezTo>
                    <a:pt x="9253" y="3274"/>
                    <a:pt x="9243" y="3273"/>
                    <a:pt x="9232" y="3273"/>
                  </a:cubicBezTo>
                  <a:cubicBezTo>
                    <a:pt x="9153" y="3273"/>
                    <a:pt x="9069" y="3316"/>
                    <a:pt x="9000" y="3340"/>
                  </a:cubicBezTo>
                  <a:cubicBezTo>
                    <a:pt x="8982" y="3350"/>
                    <a:pt x="8963" y="3355"/>
                    <a:pt x="8944" y="3359"/>
                  </a:cubicBezTo>
                  <a:cubicBezTo>
                    <a:pt x="8861" y="3391"/>
                    <a:pt x="8778" y="3423"/>
                    <a:pt x="8695" y="3461"/>
                  </a:cubicBezTo>
                  <a:cubicBezTo>
                    <a:pt x="8224" y="3655"/>
                    <a:pt x="7762" y="3881"/>
                    <a:pt x="7291" y="4089"/>
                  </a:cubicBezTo>
                  <a:cubicBezTo>
                    <a:pt x="6967" y="4232"/>
                    <a:pt x="6643" y="4389"/>
                    <a:pt x="6334" y="4564"/>
                  </a:cubicBezTo>
                  <a:cubicBezTo>
                    <a:pt x="6473" y="4338"/>
                    <a:pt x="6616" y="4116"/>
                    <a:pt x="6760" y="3890"/>
                  </a:cubicBezTo>
                  <a:cubicBezTo>
                    <a:pt x="6782" y="3890"/>
                    <a:pt x="6801" y="3881"/>
                    <a:pt x="6820" y="3871"/>
                  </a:cubicBezTo>
                  <a:cubicBezTo>
                    <a:pt x="7545" y="3345"/>
                    <a:pt x="8307" y="2873"/>
                    <a:pt x="9102" y="2467"/>
                  </a:cubicBezTo>
                  <a:cubicBezTo>
                    <a:pt x="9157" y="2440"/>
                    <a:pt x="9213" y="2402"/>
                    <a:pt x="9259" y="2365"/>
                  </a:cubicBezTo>
                  <a:cubicBezTo>
                    <a:pt x="9264" y="2357"/>
                    <a:pt x="9273" y="2352"/>
                    <a:pt x="9277" y="2338"/>
                  </a:cubicBezTo>
                  <a:cubicBezTo>
                    <a:pt x="9283" y="2314"/>
                    <a:pt x="9255" y="2291"/>
                    <a:pt x="9232" y="2287"/>
                  </a:cubicBezTo>
                  <a:cubicBezTo>
                    <a:pt x="9228" y="2287"/>
                    <a:pt x="9225" y="2286"/>
                    <a:pt x="9222" y="2286"/>
                  </a:cubicBezTo>
                  <a:cubicBezTo>
                    <a:pt x="9155" y="2286"/>
                    <a:pt x="9080" y="2330"/>
                    <a:pt x="9023" y="2357"/>
                  </a:cubicBezTo>
                  <a:cubicBezTo>
                    <a:pt x="9010" y="2361"/>
                    <a:pt x="8995" y="2365"/>
                    <a:pt x="8982" y="2374"/>
                  </a:cubicBezTo>
                  <a:cubicBezTo>
                    <a:pt x="8917" y="2402"/>
                    <a:pt x="8857" y="2435"/>
                    <a:pt x="8792" y="2467"/>
                  </a:cubicBezTo>
                  <a:cubicBezTo>
                    <a:pt x="8428" y="2647"/>
                    <a:pt x="8076" y="2851"/>
                    <a:pt x="7716" y="3045"/>
                  </a:cubicBezTo>
                  <a:cubicBezTo>
                    <a:pt x="7498" y="3156"/>
                    <a:pt x="7287" y="3285"/>
                    <a:pt x="7078" y="3414"/>
                  </a:cubicBezTo>
                  <a:cubicBezTo>
                    <a:pt x="7129" y="3340"/>
                    <a:pt x="7180" y="3261"/>
                    <a:pt x="7236" y="3184"/>
                  </a:cubicBezTo>
                  <a:cubicBezTo>
                    <a:pt x="7374" y="2980"/>
                    <a:pt x="7517" y="2777"/>
                    <a:pt x="7660" y="2574"/>
                  </a:cubicBezTo>
                  <a:cubicBezTo>
                    <a:pt x="7679" y="2568"/>
                    <a:pt x="7697" y="2564"/>
                    <a:pt x="7711" y="2555"/>
                  </a:cubicBezTo>
                  <a:cubicBezTo>
                    <a:pt x="8251" y="2135"/>
                    <a:pt x="8825" y="1756"/>
                    <a:pt x="9430" y="1423"/>
                  </a:cubicBezTo>
                  <a:cubicBezTo>
                    <a:pt x="9467" y="1404"/>
                    <a:pt x="9513" y="1372"/>
                    <a:pt x="9545" y="1340"/>
                  </a:cubicBezTo>
                  <a:cubicBezTo>
                    <a:pt x="9550" y="1335"/>
                    <a:pt x="9554" y="1331"/>
                    <a:pt x="9560" y="1321"/>
                  </a:cubicBezTo>
                  <a:cubicBezTo>
                    <a:pt x="9564" y="1303"/>
                    <a:pt x="9541" y="1284"/>
                    <a:pt x="9522" y="1284"/>
                  </a:cubicBezTo>
                  <a:cubicBezTo>
                    <a:pt x="9519" y="1284"/>
                    <a:pt x="9516" y="1284"/>
                    <a:pt x="9513" y="1284"/>
                  </a:cubicBezTo>
                  <a:cubicBezTo>
                    <a:pt x="9460" y="1284"/>
                    <a:pt x="9409" y="1318"/>
                    <a:pt x="9366" y="1340"/>
                  </a:cubicBezTo>
                  <a:cubicBezTo>
                    <a:pt x="9356" y="1344"/>
                    <a:pt x="9347" y="1349"/>
                    <a:pt x="9332" y="1354"/>
                  </a:cubicBezTo>
                  <a:cubicBezTo>
                    <a:pt x="9287" y="1382"/>
                    <a:pt x="9236" y="1404"/>
                    <a:pt x="9189" y="1432"/>
                  </a:cubicBezTo>
                  <a:cubicBezTo>
                    <a:pt x="8917" y="1580"/>
                    <a:pt x="8649" y="1747"/>
                    <a:pt x="8377" y="1899"/>
                  </a:cubicBezTo>
                  <a:cubicBezTo>
                    <a:pt x="8242" y="1977"/>
                    <a:pt x="8104" y="2060"/>
                    <a:pt x="7970" y="2148"/>
                  </a:cubicBezTo>
                  <a:cubicBezTo>
                    <a:pt x="8187" y="1853"/>
                    <a:pt x="8409" y="1561"/>
                    <a:pt x="8639" y="1275"/>
                  </a:cubicBezTo>
                  <a:cubicBezTo>
                    <a:pt x="8912" y="1077"/>
                    <a:pt x="9189" y="896"/>
                    <a:pt x="9481" y="734"/>
                  </a:cubicBezTo>
                  <a:cubicBezTo>
                    <a:pt x="9509" y="721"/>
                    <a:pt x="9536" y="702"/>
                    <a:pt x="9554" y="683"/>
                  </a:cubicBezTo>
                  <a:cubicBezTo>
                    <a:pt x="9560" y="679"/>
                    <a:pt x="9564" y="674"/>
                    <a:pt x="9564" y="670"/>
                  </a:cubicBezTo>
                  <a:cubicBezTo>
                    <a:pt x="9569" y="656"/>
                    <a:pt x="9554" y="647"/>
                    <a:pt x="9541" y="647"/>
                  </a:cubicBezTo>
                  <a:cubicBezTo>
                    <a:pt x="9538" y="646"/>
                    <a:pt x="9535" y="646"/>
                    <a:pt x="9533" y="646"/>
                  </a:cubicBezTo>
                  <a:cubicBezTo>
                    <a:pt x="9502" y="646"/>
                    <a:pt x="9469" y="667"/>
                    <a:pt x="9443" y="679"/>
                  </a:cubicBezTo>
                  <a:cubicBezTo>
                    <a:pt x="9434" y="683"/>
                    <a:pt x="9430" y="689"/>
                    <a:pt x="9421" y="689"/>
                  </a:cubicBezTo>
                  <a:cubicBezTo>
                    <a:pt x="9393" y="707"/>
                    <a:pt x="9360" y="721"/>
                    <a:pt x="9332" y="739"/>
                  </a:cubicBezTo>
                  <a:cubicBezTo>
                    <a:pt x="9172" y="822"/>
                    <a:pt x="9019" y="919"/>
                    <a:pt x="8861" y="1011"/>
                  </a:cubicBezTo>
                  <a:cubicBezTo>
                    <a:pt x="8954" y="896"/>
                    <a:pt x="9046" y="781"/>
                    <a:pt x="9144" y="666"/>
                  </a:cubicBezTo>
                  <a:lnTo>
                    <a:pt x="9148" y="666"/>
                  </a:lnTo>
                  <a:cubicBezTo>
                    <a:pt x="9181" y="628"/>
                    <a:pt x="9176" y="568"/>
                    <a:pt x="9138" y="536"/>
                  </a:cubicBezTo>
                  <a:cubicBezTo>
                    <a:pt x="9122" y="521"/>
                    <a:pt x="9101" y="514"/>
                    <a:pt x="9081" y="514"/>
                  </a:cubicBezTo>
                  <a:cubicBezTo>
                    <a:pt x="9056" y="514"/>
                    <a:pt x="9030" y="525"/>
                    <a:pt x="9010" y="545"/>
                  </a:cubicBezTo>
                  <a:cubicBezTo>
                    <a:pt x="8833" y="744"/>
                    <a:pt x="8658" y="943"/>
                    <a:pt x="8487" y="1146"/>
                  </a:cubicBezTo>
                  <a:cubicBezTo>
                    <a:pt x="8496" y="1044"/>
                    <a:pt x="8501" y="938"/>
                    <a:pt x="8501" y="832"/>
                  </a:cubicBezTo>
                  <a:cubicBezTo>
                    <a:pt x="8501" y="633"/>
                    <a:pt x="8511" y="439"/>
                    <a:pt x="8511" y="240"/>
                  </a:cubicBezTo>
                  <a:cubicBezTo>
                    <a:pt x="8511" y="208"/>
                    <a:pt x="8506" y="171"/>
                    <a:pt x="8506" y="139"/>
                  </a:cubicBezTo>
                  <a:lnTo>
                    <a:pt x="8506" y="116"/>
                  </a:lnTo>
                  <a:cubicBezTo>
                    <a:pt x="8501" y="83"/>
                    <a:pt x="8506" y="41"/>
                    <a:pt x="8487" y="13"/>
                  </a:cubicBezTo>
                  <a:cubicBezTo>
                    <a:pt x="8484" y="7"/>
                    <a:pt x="8474" y="1"/>
                    <a:pt x="8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30"/>
            <p:cNvSpPr/>
            <p:nvPr/>
          </p:nvSpPr>
          <p:spPr>
            <a:xfrm>
              <a:off x="7445586" y="2188609"/>
              <a:ext cx="153665" cy="245429"/>
            </a:xfrm>
            <a:custGeom>
              <a:rect b="b" l="l" r="r" t="t"/>
              <a:pathLst>
                <a:path extrusionOk="0" h="5868" w="3674">
                  <a:moveTo>
                    <a:pt x="2694" y="0"/>
                  </a:moveTo>
                  <a:cubicBezTo>
                    <a:pt x="2537" y="0"/>
                    <a:pt x="2421" y="60"/>
                    <a:pt x="2334" y="156"/>
                  </a:cubicBezTo>
                  <a:cubicBezTo>
                    <a:pt x="2385" y="139"/>
                    <a:pt x="2440" y="120"/>
                    <a:pt x="2496" y="120"/>
                  </a:cubicBezTo>
                  <a:lnTo>
                    <a:pt x="2528" y="120"/>
                  </a:lnTo>
                  <a:cubicBezTo>
                    <a:pt x="2555" y="124"/>
                    <a:pt x="2592" y="156"/>
                    <a:pt x="2579" y="189"/>
                  </a:cubicBezTo>
                  <a:cubicBezTo>
                    <a:pt x="2574" y="203"/>
                    <a:pt x="2564" y="212"/>
                    <a:pt x="2555" y="216"/>
                  </a:cubicBezTo>
                  <a:cubicBezTo>
                    <a:pt x="2496" y="263"/>
                    <a:pt x="2417" y="305"/>
                    <a:pt x="2352" y="333"/>
                  </a:cubicBezTo>
                  <a:cubicBezTo>
                    <a:pt x="2297" y="355"/>
                    <a:pt x="2236" y="383"/>
                    <a:pt x="2181" y="406"/>
                  </a:cubicBezTo>
                  <a:cubicBezTo>
                    <a:pt x="2140" y="504"/>
                    <a:pt x="2107" y="610"/>
                    <a:pt x="2084" y="711"/>
                  </a:cubicBezTo>
                  <a:cubicBezTo>
                    <a:pt x="2029" y="928"/>
                    <a:pt x="1978" y="1150"/>
                    <a:pt x="1927" y="1367"/>
                  </a:cubicBezTo>
                  <a:lnTo>
                    <a:pt x="1931" y="1367"/>
                  </a:lnTo>
                  <a:cubicBezTo>
                    <a:pt x="1954" y="1358"/>
                    <a:pt x="1973" y="1353"/>
                    <a:pt x="1992" y="1348"/>
                  </a:cubicBezTo>
                  <a:cubicBezTo>
                    <a:pt x="2065" y="1321"/>
                    <a:pt x="2158" y="1280"/>
                    <a:pt x="2246" y="1280"/>
                  </a:cubicBezTo>
                  <a:cubicBezTo>
                    <a:pt x="2259" y="1280"/>
                    <a:pt x="2274" y="1284"/>
                    <a:pt x="2291" y="1284"/>
                  </a:cubicBezTo>
                  <a:cubicBezTo>
                    <a:pt x="2325" y="1293"/>
                    <a:pt x="2361" y="1325"/>
                    <a:pt x="2343" y="1363"/>
                  </a:cubicBezTo>
                  <a:cubicBezTo>
                    <a:pt x="2338" y="1376"/>
                    <a:pt x="2329" y="1386"/>
                    <a:pt x="2315" y="1395"/>
                  </a:cubicBezTo>
                  <a:cubicBezTo>
                    <a:pt x="2250" y="1442"/>
                    <a:pt x="2163" y="1487"/>
                    <a:pt x="2084" y="1515"/>
                  </a:cubicBezTo>
                  <a:cubicBezTo>
                    <a:pt x="2014" y="1543"/>
                    <a:pt x="1941" y="1570"/>
                    <a:pt x="1871" y="1598"/>
                  </a:cubicBezTo>
                  <a:cubicBezTo>
                    <a:pt x="1807" y="1871"/>
                    <a:pt x="1733" y="2144"/>
                    <a:pt x="1649" y="2412"/>
                  </a:cubicBezTo>
                  <a:cubicBezTo>
                    <a:pt x="1617" y="2527"/>
                    <a:pt x="1576" y="2638"/>
                    <a:pt x="1539" y="2745"/>
                  </a:cubicBezTo>
                  <a:cubicBezTo>
                    <a:pt x="1557" y="2739"/>
                    <a:pt x="1576" y="2735"/>
                    <a:pt x="1594" y="2730"/>
                  </a:cubicBezTo>
                  <a:cubicBezTo>
                    <a:pt x="1700" y="2698"/>
                    <a:pt x="1811" y="2670"/>
                    <a:pt x="1922" y="2643"/>
                  </a:cubicBezTo>
                  <a:cubicBezTo>
                    <a:pt x="1946" y="2638"/>
                    <a:pt x="1969" y="2634"/>
                    <a:pt x="1992" y="2624"/>
                  </a:cubicBezTo>
                  <a:cubicBezTo>
                    <a:pt x="2070" y="2606"/>
                    <a:pt x="2167" y="2573"/>
                    <a:pt x="2255" y="2573"/>
                  </a:cubicBezTo>
                  <a:cubicBezTo>
                    <a:pt x="2283" y="2573"/>
                    <a:pt x="2306" y="2578"/>
                    <a:pt x="2329" y="2583"/>
                  </a:cubicBezTo>
                  <a:cubicBezTo>
                    <a:pt x="2366" y="2596"/>
                    <a:pt x="2408" y="2638"/>
                    <a:pt x="2385" y="2679"/>
                  </a:cubicBezTo>
                  <a:cubicBezTo>
                    <a:pt x="2380" y="2694"/>
                    <a:pt x="2361" y="2702"/>
                    <a:pt x="2347" y="2711"/>
                  </a:cubicBezTo>
                  <a:cubicBezTo>
                    <a:pt x="2269" y="2758"/>
                    <a:pt x="2167" y="2800"/>
                    <a:pt x="2080" y="2822"/>
                  </a:cubicBezTo>
                  <a:cubicBezTo>
                    <a:pt x="1862" y="2888"/>
                    <a:pt x="1641" y="2956"/>
                    <a:pt x="1423" y="3026"/>
                  </a:cubicBezTo>
                  <a:cubicBezTo>
                    <a:pt x="1234" y="3460"/>
                    <a:pt x="989" y="3871"/>
                    <a:pt x="730" y="4274"/>
                  </a:cubicBezTo>
                  <a:cubicBezTo>
                    <a:pt x="860" y="4236"/>
                    <a:pt x="989" y="4204"/>
                    <a:pt x="1118" y="4172"/>
                  </a:cubicBezTo>
                  <a:cubicBezTo>
                    <a:pt x="1238" y="4140"/>
                    <a:pt x="1354" y="4112"/>
                    <a:pt x="1474" y="4089"/>
                  </a:cubicBezTo>
                  <a:cubicBezTo>
                    <a:pt x="1502" y="4084"/>
                    <a:pt x="1525" y="4075"/>
                    <a:pt x="1549" y="4070"/>
                  </a:cubicBezTo>
                  <a:cubicBezTo>
                    <a:pt x="1632" y="4056"/>
                    <a:pt x="1733" y="4024"/>
                    <a:pt x="1826" y="4024"/>
                  </a:cubicBezTo>
                  <a:cubicBezTo>
                    <a:pt x="1858" y="4024"/>
                    <a:pt x="1890" y="4024"/>
                    <a:pt x="1918" y="4038"/>
                  </a:cubicBezTo>
                  <a:cubicBezTo>
                    <a:pt x="1959" y="4047"/>
                    <a:pt x="2001" y="4097"/>
                    <a:pt x="1973" y="4140"/>
                  </a:cubicBezTo>
                  <a:cubicBezTo>
                    <a:pt x="1969" y="4153"/>
                    <a:pt x="1950" y="4163"/>
                    <a:pt x="1937" y="4172"/>
                  </a:cubicBezTo>
                  <a:cubicBezTo>
                    <a:pt x="1848" y="4223"/>
                    <a:pt x="1737" y="4264"/>
                    <a:pt x="1641" y="4287"/>
                  </a:cubicBezTo>
                  <a:cubicBezTo>
                    <a:pt x="1261" y="4389"/>
                    <a:pt x="888" y="4495"/>
                    <a:pt x="513" y="4606"/>
                  </a:cubicBezTo>
                  <a:cubicBezTo>
                    <a:pt x="434" y="4726"/>
                    <a:pt x="357" y="4841"/>
                    <a:pt x="282" y="4962"/>
                  </a:cubicBezTo>
                  <a:cubicBezTo>
                    <a:pt x="185" y="5110"/>
                    <a:pt x="88" y="5262"/>
                    <a:pt x="52" y="5434"/>
                  </a:cubicBezTo>
                  <a:cubicBezTo>
                    <a:pt x="1" y="5641"/>
                    <a:pt x="37" y="5788"/>
                    <a:pt x="152" y="5867"/>
                  </a:cubicBezTo>
                  <a:cubicBezTo>
                    <a:pt x="305" y="5835"/>
                    <a:pt x="453" y="5803"/>
                    <a:pt x="606" y="5775"/>
                  </a:cubicBezTo>
                  <a:cubicBezTo>
                    <a:pt x="726" y="5752"/>
                    <a:pt x="846" y="5729"/>
                    <a:pt x="966" y="5711"/>
                  </a:cubicBezTo>
                  <a:cubicBezTo>
                    <a:pt x="989" y="5705"/>
                    <a:pt x="1016" y="5701"/>
                    <a:pt x="1040" y="5696"/>
                  </a:cubicBezTo>
                  <a:cubicBezTo>
                    <a:pt x="1118" y="5688"/>
                    <a:pt x="1210" y="5664"/>
                    <a:pt x="1294" y="5664"/>
                  </a:cubicBezTo>
                  <a:cubicBezTo>
                    <a:pt x="1312" y="5664"/>
                    <a:pt x="1331" y="5664"/>
                    <a:pt x="1349" y="5669"/>
                  </a:cubicBezTo>
                  <a:cubicBezTo>
                    <a:pt x="1927" y="5285"/>
                    <a:pt x="2278" y="4560"/>
                    <a:pt x="2528" y="3909"/>
                  </a:cubicBezTo>
                  <a:cubicBezTo>
                    <a:pt x="2749" y="3344"/>
                    <a:pt x="2939" y="2767"/>
                    <a:pt x="3078" y="2176"/>
                  </a:cubicBezTo>
                  <a:cubicBezTo>
                    <a:pt x="3197" y="1663"/>
                    <a:pt x="3673" y="124"/>
                    <a:pt x="2777" y="5"/>
                  </a:cubicBezTo>
                  <a:cubicBezTo>
                    <a:pt x="2745" y="0"/>
                    <a:pt x="2717" y="0"/>
                    <a:pt x="2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30"/>
            <p:cNvSpPr/>
            <p:nvPr/>
          </p:nvSpPr>
          <p:spPr>
            <a:xfrm>
              <a:off x="7451944" y="2193586"/>
              <a:ext cx="102053" cy="243380"/>
            </a:xfrm>
            <a:custGeom>
              <a:rect b="b" l="l" r="r" t="t"/>
              <a:pathLst>
                <a:path extrusionOk="0" h="5819" w="2440">
                  <a:moveTo>
                    <a:pt x="2344" y="1"/>
                  </a:moveTo>
                  <a:cubicBezTo>
                    <a:pt x="2288" y="1"/>
                    <a:pt x="2233" y="20"/>
                    <a:pt x="2182" y="37"/>
                  </a:cubicBezTo>
                  <a:cubicBezTo>
                    <a:pt x="2117" y="107"/>
                    <a:pt x="2071" y="195"/>
                    <a:pt x="2029" y="287"/>
                  </a:cubicBezTo>
                  <a:cubicBezTo>
                    <a:pt x="2084" y="264"/>
                    <a:pt x="2145" y="236"/>
                    <a:pt x="2200" y="214"/>
                  </a:cubicBezTo>
                  <a:cubicBezTo>
                    <a:pt x="2265" y="186"/>
                    <a:pt x="2344" y="144"/>
                    <a:pt x="2403" y="97"/>
                  </a:cubicBezTo>
                  <a:cubicBezTo>
                    <a:pt x="2412" y="93"/>
                    <a:pt x="2422" y="84"/>
                    <a:pt x="2427" y="70"/>
                  </a:cubicBezTo>
                  <a:cubicBezTo>
                    <a:pt x="2440" y="37"/>
                    <a:pt x="2403" y="5"/>
                    <a:pt x="2376" y="1"/>
                  </a:cubicBezTo>
                  <a:close/>
                  <a:moveTo>
                    <a:pt x="2094" y="1161"/>
                  </a:moveTo>
                  <a:cubicBezTo>
                    <a:pt x="2006" y="1161"/>
                    <a:pt x="1913" y="1202"/>
                    <a:pt x="1840" y="1229"/>
                  </a:cubicBezTo>
                  <a:cubicBezTo>
                    <a:pt x="1821" y="1234"/>
                    <a:pt x="1802" y="1239"/>
                    <a:pt x="1779" y="1248"/>
                  </a:cubicBezTo>
                  <a:lnTo>
                    <a:pt x="1775" y="1248"/>
                  </a:lnTo>
                  <a:cubicBezTo>
                    <a:pt x="1757" y="1327"/>
                    <a:pt x="1738" y="1406"/>
                    <a:pt x="1719" y="1479"/>
                  </a:cubicBezTo>
                  <a:cubicBezTo>
                    <a:pt x="1789" y="1451"/>
                    <a:pt x="1862" y="1424"/>
                    <a:pt x="1932" y="1396"/>
                  </a:cubicBezTo>
                  <a:cubicBezTo>
                    <a:pt x="2011" y="1368"/>
                    <a:pt x="2098" y="1323"/>
                    <a:pt x="2163" y="1276"/>
                  </a:cubicBezTo>
                  <a:cubicBezTo>
                    <a:pt x="2177" y="1267"/>
                    <a:pt x="2186" y="1257"/>
                    <a:pt x="2191" y="1244"/>
                  </a:cubicBezTo>
                  <a:cubicBezTo>
                    <a:pt x="2209" y="1206"/>
                    <a:pt x="2173" y="1174"/>
                    <a:pt x="2139" y="1165"/>
                  </a:cubicBezTo>
                  <a:cubicBezTo>
                    <a:pt x="2122" y="1165"/>
                    <a:pt x="2107" y="1161"/>
                    <a:pt x="2094" y="1161"/>
                  </a:cubicBezTo>
                  <a:close/>
                  <a:moveTo>
                    <a:pt x="2103" y="2454"/>
                  </a:moveTo>
                  <a:cubicBezTo>
                    <a:pt x="2015" y="2454"/>
                    <a:pt x="1918" y="2487"/>
                    <a:pt x="1840" y="2505"/>
                  </a:cubicBezTo>
                  <a:cubicBezTo>
                    <a:pt x="1817" y="2515"/>
                    <a:pt x="1794" y="2519"/>
                    <a:pt x="1770" y="2524"/>
                  </a:cubicBezTo>
                  <a:cubicBezTo>
                    <a:pt x="1659" y="2551"/>
                    <a:pt x="1548" y="2579"/>
                    <a:pt x="1442" y="2611"/>
                  </a:cubicBezTo>
                  <a:cubicBezTo>
                    <a:pt x="1424" y="2616"/>
                    <a:pt x="1405" y="2620"/>
                    <a:pt x="1387" y="2626"/>
                  </a:cubicBezTo>
                  <a:cubicBezTo>
                    <a:pt x="1378" y="2643"/>
                    <a:pt x="1373" y="2658"/>
                    <a:pt x="1369" y="2675"/>
                  </a:cubicBezTo>
                  <a:cubicBezTo>
                    <a:pt x="1336" y="2754"/>
                    <a:pt x="1303" y="2828"/>
                    <a:pt x="1271" y="2907"/>
                  </a:cubicBezTo>
                  <a:cubicBezTo>
                    <a:pt x="1489" y="2837"/>
                    <a:pt x="1710" y="2769"/>
                    <a:pt x="1928" y="2703"/>
                  </a:cubicBezTo>
                  <a:cubicBezTo>
                    <a:pt x="2015" y="2681"/>
                    <a:pt x="2117" y="2639"/>
                    <a:pt x="2195" y="2592"/>
                  </a:cubicBezTo>
                  <a:cubicBezTo>
                    <a:pt x="2209" y="2583"/>
                    <a:pt x="2228" y="2575"/>
                    <a:pt x="2233" y="2560"/>
                  </a:cubicBezTo>
                  <a:cubicBezTo>
                    <a:pt x="2256" y="2519"/>
                    <a:pt x="2214" y="2477"/>
                    <a:pt x="2177" y="2464"/>
                  </a:cubicBezTo>
                  <a:cubicBezTo>
                    <a:pt x="2154" y="2459"/>
                    <a:pt x="2131" y="2454"/>
                    <a:pt x="2103" y="2454"/>
                  </a:cubicBezTo>
                  <a:close/>
                  <a:moveTo>
                    <a:pt x="1674" y="3905"/>
                  </a:moveTo>
                  <a:cubicBezTo>
                    <a:pt x="1581" y="3905"/>
                    <a:pt x="1480" y="3937"/>
                    <a:pt x="1397" y="3951"/>
                  </a:cubicBezTo>
                  <a:cubicBezTo>
                    <a:pt x="1373" y="3956"/>
                    <a:pt x="1350" y="3965"/>
                    <a:pt x="1322" y="3970"/>
                  </a:cubicBezTo>
                  <a:cubicBezTo>
                    <a:pt x="1202" y="3993"/>
                    <a:pt x="1086" y="4021"/>
                    <a:pt x="966" y="4053"/>
                  </a:cubicBezTo>
                  <a:cubicBezTo>
                    <a:pt x="837" y="4085"/>
                    <a:pt x="708" y="4117"/>
                    <a:pt x="578" y="4155"/>
                  </a:cubicBezTo>
                  <a:cubicBezTo>
                    <a:pt x="504" y="4266"/>
                    <a:pt x="435" y="4376"/>
                    <a:pt x="361" y="4487"/>
                  </a:cubicBezTo>
                  <a:cubicBezTo>
                    <a:pt x="736" y="4376"/>
                    <a:pt x="1109" y="4270"/>
                    <a:pt x="1489" y="4168"/>
                  </a:cubicBezTo>
                  <a:cubicBezTo>
                    <a:pt x="1585" y="4145"/>
                    <a:pt x="1696" y="4104"/>
                    <a:pt x="1785" y="4053"/>
                  </a:cubicBezTo>
                  <a:cubicBezTo>
                    <a:pt x="1798" y="4044"/>
                    <a:pt x="1817" y="4034"/>
                    <a:pt x="1821" y="4021"/>
                  </a:cubicBezTo>
                  <a:cubicBezTo>
                    <a:pt x="1849" y="3978"/>
                    <a:pt x="1807" y="3928"/>
                    <a:pt x="1766" y="3919"/>
                  </a:cubicBezTo>
                  <a:cubicBezTo>
                    <a:pt x="1738" y="3905"/>
                    <a:pt x="1706" y="3905"/>
                    <a:pt x="1674" y="3905"/>
                  </a:cubicBezTo>
                  <a:close/>
                  <a:moveTo>
                    <a:pt x="1142" y="5545"/>
                  </a:moveTo>
                  <a:cubicBezTo>
                    <a:pt x="1058" y="5545"/>
                    <a:pt x="966" y="5569"/>
                    <a:pt x="888" y="5577"/>
                  </a:cubicBezTo>
                  <a:cubicBezTo>
                    <a:pt x="864" y="5582"/>
                    <a:pt x="837" y="5586"/>
                    <a:pt x="814" y="5592"/>
                  </a:cubicBezTo>
                  <a:cubicBezTo>
                    <a:pt x="694" y="5610"/>
                    <a:pt x="574" y="5633"/>
                    <a:pt x="454" y="5656"/>
                  </a:cubicBezTo>
                  <a:cubicBezTo>
                    <a:pt x="301" y="5684"/>
                    <a:pt x="153" y="5716"/>
                    <a:pt x="0" y="5748"/>
                  </a:cubicBezTo>
                  <a:cubicBezTo>
                    <a:pt x="70" y="5795"/>
                    <a:pt x="162" y="5818"/>
                    <a:pt x="278" y="5818"/>
                  </a:cubicBezTo>
                  <a:lnTo>
                    <a:pt x="288" y="5818"/>
                  </a:lnTo>
                  <a:cubicBezTo>
                    <a:pt x="643" y="5818"/>
                    <a:pt x="939" y="5716"/>
                    <a:pt x="1197" y="5550"/>
                  </a:cubicBezTo>
                  <a:cubicBezTo>
                    <a:pt x="1179" y="5545"/>
                    <a:pt x="1160" y="5545"/>
                    <a:pt x="1142" y="55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30"/>
            <p:cNvSpPr/>
            <p:nvPr/>
          </p:nvSpPr>
          <p:spPr>
            <a:xfrm>
              <a:off x="7291754" y="2704687"/>
              <a:ext cx="167969" cy="119076"/>
            </a:xfrm>
            <a:custGeom>
              <a:rect b="b" l="l" r="r" t="t"/>
              <a:pathLst>
                <a:path extrusionOk="0" h="2847" w="4016">
                  <a:moveTo>
                    <a:pt x="2464" y="0"/>
                  </a:moveTo>
                  <a:cubicBezTo>
                    <a:pt x="2188" y="0"/>
                    <a:pt x="1911" y="19"/>
                    <a:pt x="1640" y="81"/>
                  </a:cubicBezTo>
                  <a:cubicBezTo>
                    <a:pt x="1331" y="149"/>
                    <a:pt x="1031" y="275"/>
                    <a:pt x="781" y="473"/>
                  </a:cubicBezTo>
                  <a:cubicBezTo>
                    <a:pt x="504" y="685"/>
                    <a:pt x="324" y="985"/>
                    <a:pt x="222" y="1318"/>
                  </a:cubicBezTo>
                  <a:cubicBezTo>
                    <a:pt x="126" y="1642"/>
                    <a:pt x="92" y="1988"/>
                    <a:pt x="47" y="2321"/>
                  </a:cubicBezTo>
                  <a:cubicBezTo>
                    <a:pt x="43" y="2348"/>
                    <a:pt x="6" y="2657"/>
                    <a:pt x="1" y="2659"/>
                  </a:cubicBezTo>
                  <a:lnTo>
                    <a:pt x="1" y="2659"/>
                  </a:lnTo>
                  <a:cubicBezTo>
                    <a:pt x="0" y="2659"/>
                    <a:pt x="0" y="2659"/>
                    <a:pt x="0" y="2659"/>
                  </a:cubicBezTo>
                  <a:lnTo>
                    <a:pt x="0" y="2659"/>
                  </a:lnTo>
                  <a:cubicBezTo>
                    <a:pt x="0" y="2659"/>
                    <a:pt x="0" y="2659"/>
                    <a:pt x="0" y="2659"/>
                  </a:cubicBezTo>
                  <a:cubicBezTo>
                    <a:pt x="0" y="2659"/>
                    <a:pt x="1" y="2659"/>
                    <a:pt x="1" y="2659"/>
                  </a:cubicBezTo>
                  <a:lnTo>
                    <a:pt x="1" y="2659"/>
                  </a:lnTo>
                  <a:cubicBezTo>
                    <a:pt x="70" y="2681"/>
                    <a:pt x="135" y="2695"/>
                    <a:pt x="203" y="2709"/>
                  </a:cubicBezTo>
                  <a:cubicBezTo>
                    <a:pt x="592" y="2790"/>
                    <a:pt x="995" y="2846"/>
                    <a:pt x="1393" y="2846"/>
                  </a:cubicBezTo>
                  <a:cubicBezTo>
                    <a:pt x="1449" y="2846"/>
                    <a:pt x="1506" y="2845"/>
                    <a:pt x="1562" y="2843"/>
                  </a:cubicBezTo>
                  <a:cubicBezTo>
                    <a:pt x="1623" y="2843"/>
                    <a:pt x="1683" y="2838"/>
                    <a:pt x="1742" y="2834"/>
                  </a:cubicBezTo>
                  <a:cubicBezTo>
                    <a:pt x="2112" y="2802"/>
                    <a:pt x="2482" y="2704"/>
                    <a:pt x="2777" y="2474"/>
                  </a:cubicBezTo>
                  <a:cubicBezTo>
                    <a:pt x="3078" y="2243"/>
                    <a:pt x="3267" y="1905"/>
                    <a:pt x="3429" y="1572"/>
                  </a:cubicBezTo>
                  <a:cubicBezTo>
                    <a:pt x="3429" y="1568"/>
                    <a:pt x="3429" y="1568"/>
                    <a:pt x="3433" y="1563"/>
                  </a:cubicBezTo>
                  <a:cubicBezTo>
                    <a:pt x="3549" y="1314"/>
                    <a:pt x="3660" y="1060"/>
                    <a:pt x="3762" y="806"/>
                  </a:cubicBezTo>
                  <a:cubicBezTo>
                    <a:pt x="3813" y="676"/>
                    <a:pt x="3863" y="546"/>
                    <a:pt x="3909" y="418"/>
                  </a:cubicBezTo>
                  <a:cubicBezTo>
                    <a:pt x="3956" y="292"/>
                    <a:pt x="4001" y="173"/>
                    <a:pt x="4016" y="38"/>
                  </a:cubicBezTo>
                  <a:lnTo>
                    <a:pt x="4016" y="38"/>
                  </a:lnTo>
                  <a:cubicBezTo>
                    <a:pt x="4008" y="40"/>
                    <a:pt x="3965" y="40"/>
                    <a:pt x="3900" y="40"/>
                  </a:cubicBezTo>
                  <a:cubicBezTo>
                    <a:pt x="3708" y="40"/>
                    <a:pt x="3327" y="35"/>
                    <a:pt x="3133" y="25"/>
                  </a:cubicBezTo>
                  <a:cubicBezTo>
                    <a:pt x="2912" y="13"/>
                    <a:pt x="2688" y="0"/>
                    <a:pt x="24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30"/>
            <p:cNvSpPr/>
            <p:nvPr/>
          </p:nvSpPr>
          <p:spPr>
            <a:xfrm>
              <a:off x="7187986" y="2708368"/>
              <a:ext cx="253543" cy="244634"/>
            </a:xfrm>
            <a:custGeom>
              <a:rect b="b" l="l" r="r" t="t"/>
              <a:pathLst>
                <a:path extrusionOk="0" h="5849" w="6062">
                  <a:moveTo>
                    <a:pt x="4880" y="1"/>
                  </a:moveTo>
                  <a:cubicBezTo>
                    <a:pt x="4878" y="1"/>
                    <a:pt x="4876" y="1"/>
                    <a:pt x="4874" y="1"/>
                  </a:cubicBezTo>
                  <a:cubicBezTo>
                    <a:pt x="4874" y="6"/>
                    <a:pt x="4870" y="10"/>
                    <a:pt x="4870" y="10"/>
                  </a:cubicBezTo>
                  <a:cubicBezTo>
                    <a:pt x="4857" y="29"/>
                    <a:pt x="4842" y="57"/>
                    <a:pt x="4833" y="80"/>
                  </a:cubicBezTo>
                  <a:cubicBezTo>
                    <a:pt x="4714" y="413"/>
                    <a:pt x="4561" y="741"/>
                    <a:pt x="4390" y="1055"/>
                  </a:cubicBezTo>
                  <a:cubicBezTo>
                    <a:pt x="4302" y="1106"/>
                    <a:pt x="4219" y="1157"/>
                    <a:pt x="4136" y="1212"/>
                  </a:cubicBezTo>
                  <a:cubicBezTo>
                    <a:pt x="4191" y="1091"/>
                    <a:pt x="4237" y="967"/>
                    <a:pt x="4279" y="846"/>
                  </a:cubicBezTo>
                  <a:cubicBezTo>
                    <a:pt x="4339" y="671"/>
                    <a:pt x="4403" y="505"/>
                    <a:pt x="4459" y="330"/>
                  </a:cubicBezTo>
                  <a:cubicBezTo>
                    <a:pt x="4469" y="302"/>
                    <a:pt x="4477" y="270"/>
                    <a:pt x="4486" y="242"/>
                  </a:cubicBezTo>
                  <a:cubicBezTo>
                    <a:pt x="4486" y="232"/>
                    <a:pt x="4492" y="228"/>
                    <a:pt x="4492" y="223"/>
                  </a:cubicBezTo>
                  <a:cubicBezTo>
                    <a:pt x="4501" y="191"/>
                    <a:pt x="4514" y="153"/>
                    <a:pt x="4505" y="126"/>
                  </a:cubicBezTo>
                  <a:cubicBezTo>
                    <a:pt x="4505" y="118"/>
                    <a:pt x="4495" y="107"/>
                    <a:pt x="4483" y="107"/>
                  </a:cubicBezTo>
                  <a:cubicBezTo>
                    <a:pt x="4481" y="107"/>
                    <a:pt x="4479" y="107"/>
                    <a:pt x="4477" y="108"/>
                  </a:cubicBezTo>
                  <a:cubicBezTo>
                    <a:pt x="4477" y="112"/>
                    <a:pt x="4473" y="117"/>
                    <a:pt x="4469" y="121"/>
                  </a:cubicBezTo>
                  <a:cubicBezTo>
                    <a:pt x="4454" y="140"/>
                    <a:pt x="4445" y="168"/>
                    <a:pt x="4436" y="195"/>
                  </a:cubicBezTo>
                  <a:cubicBezTo>
                    <a:pt x="4311" y="575"/>
                    <a:pt x="4159" y="944"/>
                    <a:pt x="3978" y="1300"/>
                  </a:cubicBezTo>
                  <a:cubicBezTo>
                    <a:pt x="3974" y="1304"/>
                    <a:pt x="3978" y="1309"/>
                    <a:pt x="3978" y="1313"/>
                  </a:cubicBezTo>
                  <a:cubicBezTo>
                    <a:pt x="3914" y="1355"/>
                    <a:pt x="3854" y="1396"/>
                    <a:pt x="3789" y="1439"/>
                  </a:cubicBezTo>
                  <a:lnTo>
                    <a:pt x="3793" y="1434"/>
                  </a:lnTo>
                  <a:cubicBezTo>
                    <a:pt x="3849" y="1281"/>
                    <a:pt x="3895" y="1124"/>
                    <a:pt x="3937" y="963"/>
                  </a:cubicBezTo>
                  <a:cubicBezTo>
                    <a:pt x="3987" y="763"/>
                    <a:pt x="4043" y="565"/>
                    <a:pt x="4089" y="366"/>
                  </a:cubicBezTo>
                  <a:cubicBezTo>
                    <a:pt x="4098" y="334"/>
                    <a:pt x="4108" y="298"/>
                    <a:pt x="4113" y="264"/>
                  </a:cubicBezTo>
                  <a:cubicBezTo>
                    <a:pt x="4113" y="255"/>
                    <a:pt x="4117" y="246"/>
                    <a:pt x="4117" y="242"/>
                  </a:cubicBezTo>
                  <a:cubicBezTo>
                    <a:pt x="4121" y="209"/>
                    <a:pt x="4136" y="163"/>
                    <a:pt x="4126" y="131"/>
                  </a:cubicBezTo>
                  <a:cubicBezTo>
                    <a:pt x="4122" y="123"/>
                    <a:pt x="4114" y="114"/>
                    <a:pt x="4103" y="114"/>
                  </a:cubicBezTo>
                  <a:cubicBezTo>
                    <a:pt x="4100" y="114"/>
                    <a:pt x="4097" y="115"/>
                    <a:pt x="4094" y="117"/>
                  </a:cubicBezTo>
                  <a:cubicBezTo>
                    <a:pt x="4089" y="117"/>
                    <a:pt x="4085" y="126"/>
                    <a:pt x="4085" y="131"/>
                  </a:cubicBezTo>
                  <a:cubicBezTo>
                    <a:pt x="4070" y="153"/>
                    <a:pt x="4057" y="187"/>
                    <a:pt x="4053" y="214"/>
                  </a:cubicBezTo>
                  <a:cubicBezTo>
                    <a:pt x="3946" y="652"/>
                    <a:pt x="3808" y="1087"/>
                    <a:pt x="3637" y="1503"/>
                  </a:cubicBezTo>
                  <a:cubicBezTo>
                    <a:pt x="3632" y="1517"/>
                    <a:pt x="3632" y="1531"/>
                    <a:pt x="3637" y="1545"/>
                  </a:cubicBezTo>
                  <a:cubicBezTo>
                    <a:pt x="3563" y="1600"/>
                    <a:pt x="3488" y="1656"/>
                    <a:pt x="3415" y="1711"/>
                  </a:cubicBezTo>
                  <a:cubicBezTo>
                    <a:pt x="3471" y="1549"/>
                    <a:pt x="3516" y="1383"/>
                    <a:pt x="3554" y="1217"/>
                  </a:cubicBezTo>
                  <a:cubicBezTo>
                    <a:pt x="3599" y="999"/>
                    <a:pt x="3655" y="782"/>
                    <a:pt x="3701" y="565"/>
                  </a:cubicBezTo>
                  <a:cubicBezTo>
                    <a:pt x="3706" y="528"/>
                    <a:pt x="3716" y="492"/>
                    <a:pt x="3720" y="454"/>
                  </a:cubicBezTo>
                  <a:cubicBezTo>
                    <a:pt x="3720" y="445"/>
                    <a:pt x="3724" y="436"/>
                    <a:pt x="3724" y="426"/>
                  </a:cubicBezTo>
                  <a:cubicBezTo>
                    <a:pt x="3729" y="394"/>
                    <a:pt x="3743" y="347"/>
                    <a:pt x="3729" y="311"/>
                  </a:cubicBezTo>
                  <a:cubicBezTo>
                    <a:pt x="3726" y="301"/>
                    <a:pt x="3715" y="293"/>
                    <a:pt x="3706" y="293"/>
                  </a:cubicBezTo>
                  <a:cubicBezTo>
                    <a:pt x="3703" y="293"/>
                    <a:pt x="3699" y="295"/>
                    <a:pt x="3697" y="298"/>
                  </a:cubicBezTo>
                  <a:cubicBezTo>
                    <a:pt x="3692" y="298"/>
                    <a:pt x="3688" y="302"/>
                    <a:pt x="3682" y="306"/>
                  </a:cubicBezTo>
                  <a:cubicBezTo>
                    <a:pt x="3669" y="339"/>
                    <a:pt x="3660" y="371"/>
                    <a:pt x="3655" y="403"/>
                  </a:cubicBezTo>
                  <a:cubicBezTo>
                    <a:pt x="3554" y="880"/>
                    <a:pt x="3420" y="1351"/>
                    <a:pt x="3244" y="1808"/>
                  </a:cubicBezTo>
                  <a:lnTo>
                    <a:pt x="3244" y="1840"/>
                  </a:lnTo>
                  <a:cubicBezTo>
                    <a:pt x="3166" y="1895"/>
                    <a:pt x="3091" y="1961"/>
                    <a:pt x="3013" y="2021"/>
                  </a:cubicBezTo>
                  <a:cubicBezTo>
                    <a:pt x="3059" y="1863"/>
                    <a:pt x="3091" y="1697"/>
                    <a:pt x="3119" y="1535"/>
                  </a:cubicBezTo>
                  <a:cubicBezTo>
                    <a:pt x="3156" y="1318"/>
                    <a:pt x="3198" y="1101"/>
                    <a:pt x="3230" y="884"/>
                  </a:cubicBezTo>
                  <a:cubicBezTo>
                    <a:pt x="3234" y="842"/>
                    <a:pt x="3239" y="805"/>
                    <a:pt x="3244" y="769"/>
                  </a:cubicBezTo>
                  <a:cubicBezTo>
                    <a:pt x="3244" y="759"/>
                    <a:pt x="3244" y="750"/>
                    <a:pt x="3249" y="741"/>
                  </a:cubicBezTo>
                  <a:cubicBezTo>
                    <a:pt x="3249" y="708"/>
                    <a:pt x="3262" y="658"/>
                    <a:pt x="3244" y="625"/>
                  </a:cubicBezTo>
                  <a:cubicBezTo>
                    <a:pt x="3240" y="615"/>
                    <a:pt x="3230" y="608"/>
                    <a:pt x="3221" y="608"/>
                  </a:cubicBezTo>
                  <a:cubicBezTo>
                    <a:pt x="3217" y="608"/>
                    <a:pt x="3214" y="609"/>
                    <a:pt x="3211" y="611"/>
                  </a:cubicBezTo>
                  <a:cubicBezTo>
                    <a:pt x="3207" y="616"/>
                    <a:pt x="3202" y="620"/>
                    <a:pt x="3202" y="625"/>
                  </a:cubicBezTo>
                  <a:cubicBezTo>
                    <a:pt x="3189" y="652"/>
                    <a:pt x="3179" y="690"/>
                    <a:pt x="3174" y="722"/>
                  </a:cubicBezTo>
                  <a:cubicBezTo>
                    <a:pt x="3100" y="1202"/>
                    <a:pt x="2989" y="1678"/>
                    <a:pt x="2846" y="2145"/>
                  </a:cubicBezTo>
                  <a:cubicBezTo>
                    <a:pt x="2842" y="2149"/>
                    <a:pt x="2846" y="2155"/>
                    <a:pt x="2846" y="2159"/>
                  </a:cubicBezTo>
                  <a:cubicBezTo>
                    <a:pt x="2726" y="2256"/>
                    <a:pt x="2611" y="2353"/>
                    <a:pt x="2500" y="2454"/>
                  </a:cubicBezTo>
                  <a:cubicBezTo>
                    <a:pt x="2246" y="2682"/>
                    <a:pt x="2006" y="2921"/>
                    <a:pt x="1769" y="3171"/>
                  </a:cubicBezTo>
                  <a:cubicBezTo>
                    <a:pt x="1543" y="3420"/>
                    <a:pt x="1317" y="3680"/>
                    <a:pt x="1114" y="3947"/>
                  </a:cubicBezTo>
                  <a:cubicBezTo>
                    <a:pt x="694" y="4488"/>
                    <a:pt x="333" y="5070"/>
                    <a:pt x="29" y="5680"/>
                  </a:cubicBezTo>
                  <a:lnTo>
                    <a:pt x="29" y="5684"/>
                  </a:lnTo>
                  <a:cubicBezTo>
                    <a:pt x="1" y="5740"/>
                    <a:pt x="23" y="5809"/>
                    <a:pt x="84" y="5836"/>
                  </a:cubicBezTo>
                  <a:cubicBezTo>
                    <a:pt x="101" y="5844"/>
                    <a:pt x="119" y="5848"/>
                    <a:pt x="137" y="5848"/>
                  </a:cubicBezTo>
                  <a:cubicBezTo>
                    <a:pt x="180" y="5848"/>
                    <a:pt x="221" y="5824"/>
                    <a:pt x="240" y="5781"/>
                  </a:cubicBezTo>
                  <a:cubicBezTo>
                    <a:pt x="522" y="5177"/>
                    <a:pt x="865" y="4599"/>
                    <a:pt x="1262" y="4062"/>
                  </a:cubicBezTo>
                  <a:cubicBezTo>
                    <a:pt x="1460" y="3790"/>
                    <a:pt x="1677" y="3535"/>
                    <a:pt x="1895" y="3282"/>
                  </a:cubicBezTo>
                  <a:cubicBezTo>
                    <a:pt x="2121" y="3032"/>
                    <a:pt x="2357" y="2792"/>
                    <a:pt x="2597" y="2561"/>
                  </a:cubicBezTo>
                  <a:cubicBezTo>
                    <a:pt x="2703" y="2464"/>
                    <a:pt x="2810" y="2371"/>
                    <a:pt x="2912" y="2279"/>
                  </a:cubicBezTo>
                  <a:cubicBezTo>
                    <a:pt x="2921" y="2279"/>
                    <a:pt x="2925" y="2284"/>
                    <a:pt x="2934" y="2284"/>
                  </a:cubicBezTo>
                  <a:cubicBezTo>
                    <a:pt x="3420" y="2335"/>
                    <a:pt x="3904" y="2422"/>
                    <a:pt x="4375" y="2543"/>
                  </a:cubicBezTo>
                  <a:cubicBezTo>
                    <a:pt x="4409" y="2552"/>
                    <a:pt x="4445" y="2556"/>
                    <a:pt x="4477" y="2556"/>
                  </a:cubicBezTo>
                  <a:lnTo>
                    <a:pt x="4496" y="2556"/>
                  </a:lnTo>
                  <a:cubicBezTo>
                    <a:pt x="4505" y="2547"/>
                    <a:pt x="4505" y="2529"/>
                    <a:pt x="4496" y="2520"/>
                  </a:cubicBezTo>
                  <a:cubicBezTo>
                    <a:pt x="4469" y="2488"/>
                    <a:pt x="4422" y="2482"/>
                    <a:pt x="4385" y="2469"/>
                  </a:cubicBezTo>
                  <a:cubicBezTo>
                    <a:pt x="4381" y="2469"/>
                    <a:pt x="4371" y="2464"/>
                    <a:pt x="4362" y="2464"/>
                  </a:cubicBezTo>
                  <a:cubicBezTo>
                    <a:pt x="4325" y="2450"/>
                    <a:pt x="4288" y="2441"/>
                    <a:pt x="4251" y="2432"/>
                  </a:cubicBezTo>
                  <a:cubicBezTo>
                    <a:pt x="4038" y="2371"/>
                    <a:pt x="3816" y="2330"/>
                    <a:pt x="3599" y="2275"/>
                  </a:cubicBezTo>
                  <a:cubicBezTo>
                    <a:pt x="3428" y="2233"/>
                    <a:pt x="3253" y="2196"/>
                    <a:pt x="3072" y="2173"/>
                  </a:cubicBezTo>
                  <a:cubicBezTo>
                    <a:pt x="3068" y="2173"/>
                    <a:pt x="3055" y="2173"/>
                    <a:pt x="3040" y="2168"/>
                  </a:cubicBezTo>
                  <a:cubicBezTo>
                    <a:pt x="3119" y="2099"/>
                    <a:pt x="3202" y="2034"/>
                    <a:pt x="3285" y="1965"/>
                  </a:cubicBezTo>
                  <a:cubicBezTo>
                    <a:pt x="3290" y="1970"/>
                    <a:pt x="3294" y="1970"/>
                    <a:pt x="3300" y="1970"/>
                  </a:cubicBezTo>
                  <a:cubicBezTo>
                    <a:pt x="3789" y="1993"/>
                    <a:pt x="4279" y="2053"/>
                    <a:pt x="4759" y="2149"/>
                  </a:cubicBezTo>
                  <a:cubicBezTo>
                    <a:pt x="4787" y="2159"/>
                    <a:pt x="4829" y="2159"/>
                    <a:pt x="4857" y="2159"/>
                  </a:cubicBezTo>
                  <a:cubicBezTo>
                    <a:pt x="4865" y="2159"/>
                    <a:pt x="4870" y="2159"/>
                    <a:pt x="4874" y="2155"/>
                  </a:cubicBezTo>
                  <a:cubicBezTo>
                    <a:pt x="4889" y="2145"/>
                    <a:pt x="4884" y="2127"/>
                    <a:pt x="4874" y="2117"/>
                  </a:cubicBezTo>
                  <a:cubicBezTo>
                    <a:pt x="4847" y="2089"/>
                    <a:pt x="4797" y="2085"/>
                    <a:pt x="4763" y="2076"/>
                  </a:cubicBezTo>
                  <a:cubicBezTo>
                    <a:pt x="4755" y="2076"/>
                    <a:pt x="4746" y="2072"/>
                    <a:pt x="4741" y="2072"/>
                  </a:cubicBezTo>
                  <a:cubicBezTo>
                    <a:pt x="4699" y="2062"/>
                    <a:pt x="4663" y="2053"/>
                    <a:pt x="4625" y="2044"/>
                  </a:cubicBezTo>
                  <a:cubicBezTo>
                    <a:pt x="4409" y="1997"/>
                    <a:pt x="4187" y="1965"/>
                    <a:pt x="3970" y="1923"/>
                  </a:cubicBezTo>
                  <a:cubicBezTo>
                    <a:pt x="3793" y="1891"/>
                    <a:pt x="3614" y="1863"/>
                    <a:pt x="3438" y="1854"/>
                  </a:cubicBezTo>
                  <a:cubicBezTo>
                    <a:pt x="3433" y="1854"/>
                    <a:pt x="3428" y="1854"/>
                    <a:pt x="3428" y="1850"/>
                  </a:cubicBezTo>
                  <a:cubicBezTo>
                    <a:pt x="3516" y="1780"/>
                    <a:pt x="3605" y="1716"/>
                    <a:pt x="3692" y="1646"/>
                  </a:cubicBezTo>
                  <a:cubicBezTo>
                    <a:pt x="3706" y="1656"/>
                    <a:pt x="3724" y="1665"/>
                    <a:pt x="3738" y="1665"/>
                  </a:cubicBezTo>
                  <a:cubicBezTo>
                    <a:pt x="4191" y="1674"/>
                    <a:pt x="4644" y="1716"/>
                    <a:pt x="5092" y="1794"/>
                  </a:cubicBezTo>
                  <a:cubicBezTo>
                    <a:pt x="5111" y="1798"/>
                    <a:pt x="5136" y="1801"/>
                    <a:pt x="5158" y="1801"/>
                  </a:cubicBezTo>
                  <a:cubicBezTo>
                    <a:pt x="5168" y="1801"/>
                    <a:pt x="5177" y="1800"/>
                    <a:pt x="5185" y="1799"/>
                  </a:cubicBezTo>
                  <a:cubicBezTo>
                    <a:pt x="5189" y="1799"/>
                    <a:pt x="5194" y="1799"/>
                    <a:pt x="5198" y="1794"/>
                  </a:cubicBezTo>
                  <a:cubicBezTo>
                    <a:pt x="5213" y="1785"/>
                    <a:pt x="5207" y="1771"/>
                    <a:pt x="5198" y="1761"/>
                  </a:cubicBezTo>
                  <a:cubicBezTo>
                    <a:pt x="5170" y="1739"/>
                    <a:pt x="5124" y="1734"/>
                    <a:pt x="5092" y="1725"/>
                  </a:cubicBezTo>
                  <a:cubicBezTo>
                    <a:pt x="5087" y="1725"/>
                    <a:pt x="5078" y="1720"/>
                    <a:pt x="5074" y="1720"/>
                  </a:cubicBezTo>
                  <a:cubicBezTo>
                    <a:pt x="5036" y="1711"/>
                    <a:pt x="5000" y="1706"/>
                    <a:pt x="4968" y="1697"/>
                  </a:cubicBezTo>
                  <a:cubicBezTo>
                    <a:pt x="4763" y="1660"/>
                    <a:pt x="4561" y="1637"/>
                    <a:pt x="4353" y="1605"/>
                  </a:cubicBezTo>
                  <a:cubicBezTo>
                    <a:pt x="4191" y="1577"/>
                    <a:pt x="4025" y="1558"/>
                    <a:pt x="3863" y="1554"/>
                  </a:cubicBezTo>
                  <a:cubicBezTo>
                    <a:pt x="3854" y="1554"/>
                    <a:pt x="3840" y="1549"/>
                    <a:pt x="3826" y="1549"/>
                  </a:cubicBezTo>
                  <a:cubicBezTo>
                    <a:pt x="3900" y="1498"/>
                    <a:pt x="3974" y="1447"/>
                    <a:pt x="4043" y="1396"/>
                  </a:cubicBezTo>
                  <a:cubicBezTo>
                    <a:pt x="4057" y="1401"/>
                    <a:pt x="4066" y="1406"/>
                    <a:pt x="4076" y="1406"/>
                  </a:cubicBezTo>
                  <a:cubicBezTo>
                    <a:pt x="4249" y="1394"/>
                    <a:pt x="4422" y="1388"/>
                    <a:pt x="4595" y="1388"/>
                  </a:cubicBezTo>
                  <a:cubicBezTo>
                    <a:pt x="4823" y="1388"/>
                    <a:pt x="5051" y="1399"/>
                    <a:pt x="5277" y="1420"/>
                  </a:cubicBezTo>
                  <a:cubicBezTo>
                    <a:pt x="5291" y="1422"/>
                    <a:pt x="5306" y="1423"/>
                    <a:pt x="5320" y="1423"/>
                  </a:cubicBezTo>
                  <a:cubicBezTo>
                    <a:pt x="5335" y="1423"/>
                    <a:pt x="5348" y="1422"/>
                    <a:pt x="5360" y="1420"/>
                  </a:cubicBezTo>
                  <a:cubicBezTo>
                    <a:pt x="5364" y="1420"/>
                    <a:pt x="5369" y="1415"/>
                    <a:pt x="5373" y="1415"/>
                  </a:cubicBezTo>
                  <a:cubicBezTo>
                    <a:pt x="5383" y="1406"/>
                    <a:pt x="5379" y="1392"/>
                    <a:pt x="5369" y="1383"/>
                  </a:cubicBezTo>
                  <a:cubicBezTo>
                    <a:pt x="5346" y="1364"/>
                    <a:pt x="5305" y="1364"/>
                    <a:pt x="5277" y="1360"/>
                  </a:cubicBezTo>
                  <a:cubicBezTo>
                    <a:pt x="5268" y="1360"/>
                    <a:pt x="5262" y="1360"/>
                    <a:pt x="5258" y="1355"/>
                  </a:cubicBezTo>
                  <a:cubicBezTo>
                    <a:pt x="5226" y="1351"/>
                    <a:pt x="5194" y="1351"/>
                    <a:pt x="5162" y="1345"/>
                  </a:cubicBezTo>
                  <a:cubicBezTo>
                    <a:pt x="4981" y="1328"/>
                    <a:pt x="4797" y="1323"/>
                    <a:pt x="4616" y="1309"/>
                  </a:cubicBezTo>
                  <a:cubicBezTo>
                    <a:pt x="4510" y="1299"/>
                    <a:pt x="4404" y="1293"/>
                    <a:pt x="4298" y="1293"/>
                  </a:cubicBezTo>
                  <a:cubicBezTo>
                    <a:pt x="4261" y="1293"/>
                    <a:pt x="4224" y="1294"/>
                    <a:pt x="4187" y="1295"/>
                  </a:cubicBezTo>
                  <a:cubicBezTo>
                    <a:pt x="4270" y="1244"/>
                    <a:pt x="4348" y="1193"/>
                    <a:pt x="4431" y="1138"/>
                  </a:cubicBezTo>
                  <a:cubicBezTo>
                    <a:pt x="4436" y="1142"/>
                    <a:pt x="4441" y="1142"/>
                    <a:pt x="4445" y="1142"/>
                  </a:cubicBezTo>
                  <a:cubicBezTo>
                    <a:pt x="4680" y="1121"/>
                    <a:pt x="4917" y="1110"/>
                    <a:pt x="5154" y="1110"/>
                  </a:cubicBezTo>
                  <a:cubicBezTo>
                    <a:pt x="5276" y="1110"/>
                    <a:pt x="5399" y="1113"/>
                    <a:pt x="5522" y="1119"/>
                  </a:cubicBezTo>
                  <a:cubicBezTo>
                    <a:pt x="5545" y="1119"/>
                    <a:pt x="5573" y="1119"/>
                    <a:pt x="5595" y="1115"/>
                  </a:cubicBezTo>
                  <a:cubicBezTo>
                    <a:pt x="5601" y="1115"/>
                    <a:pt x="5605" y="1115"/>
                    <a:pt x="5610" y="1110"/>
                  </a:cubicBezTo>
                  <a:cubicBezTo>
                    <a:pt x="5614" y="1101"/>
                    <a:pt x="5610" y="1091"/>
                    <a:pt x="5605" y="1083"/>
                  </a:cubicBezTo>
                  <a:cubicBezTo>
                    <a:pt x="5582" y="1068"/>
                    <a:pt x="5545" y="1068"/>
                    <a:pt x="5518" y="1064"/>
                  </a:cubicBezTo>
                  <a:lnTo>
                    <a:pt x="5499" y="1064"/>
                  </a:lnTo>
                  <a:cubicBezTo>
                    <a:pt x="5471" y="1059"/>
                    <a:pt x="5443" y="1059"/>
                    <a:pt x="5415" y="1055"/>
                  </a:cubicBezTo>
                  <a:cubicBezTo>
                    <a:pt x="5254" y="1046"/>
                    <a:pt x="5087" y="1046"/>
                    <a:pt x="4925" y="1040"/>
                  </a:cubicBezTo>
                  <a:cubicBezTo>
                    <a:pt x="4868" y="1038"/>
                    <a:pt x="4810" y="1037"/>
                    <a:pt x="4753" y="1037"/>
                  </a:cubicBezTo>
                  <a:cubicBezTo>
                    <a:pt x="4696" y="1037"/>
                    <a:pt x="4639" y="1038"/>
                    <a:pt x="4584" y="1040"/>
                  </a:cubicBezTo>
                  <a:cubicBezTo>
                    <a:pt x="4658" y="995"/>
                    <a:pt x="4731" y="953"/>
                    <a:pt x="4806" y="907"/>
                  </a:cubicBezTo>
                  <a:cubicBezTo>
                    <a:pt x="4810" y="907"/>
                    <a:pt x="4814" y="912"/>
                    <a:pt x="4819" y="912"/>
                  </a:cubicBezTo>
                  <a:cubicBezTo>
                    <a:pt x="5102" y="861"/>
                    <a:pt x="5388" y="833"/>
                    <a:pt x="5674" y="829"/>
                  </a:cubicBezTo>
                  <a:cubicBezTo>
                    <a:pt x="5693" y="829"/>
                    <a:pt x="5712" y="829"/>
                    <a:pt x="5729" y="824"/>
                  </a:cubicBezTo>
                  <a:cubicBezTo>
                    <a:pt x="5734" y="819"/>
                    <a:pt x="5739" y="819"/>
                    <a:pt x="5739" y="819"/>
                  </a:cubicBezTo>
                  <a:cubicBezTo>
                    <a:pt x="5744" y="810"/>
                    <a:pt x="5739" y="801"/>
                    <a:pt x="5734" y="796"/>
                  </a:cubicBezTo>
                  <a:cubicBezTo>
                    <a:pt x="5716" y="787"/>
                    <a:pt x="5688" y="787"/>
                    <a:pt x="5665" y="787"/>
                  </a:cubicBezTo>
                  <a:lnTo>
                    <a:pt x="5582" y="787"/>
                  </a:lnTo>
                  <a:cubicBezTo>
                    <a:pt x="5452" y="787"/>
                    <a:pt x="5323" y="796"/>
                    <a:pt x="5194" y="801"/>
                  </a:cubicBezTo>
                  <a:cubicBezTo>
                    <a:pt x="5115" y="801"/>
                    <a:pt x="5036" y="810"/>
                    <a:pt x="4958" y="819"/>
                  </a:cubicBezTo>
                  <a:cubicBezTo>
                    <a:pt x="4981" y="805"/>
                    <a:pt x="5009" y="787"/>
                    <a:pt x="5036" y="773"/>
                  </a:cubicBezTo>
                  <a:cubicBezTo>
                    <a:pt x="5106" y="731"/>
                    <a:pt x="5179" y="694"/>
                    <a:pt x="5254" y="658"/>
                  </a:cubicBezTo>
                  <a:cubicBezTo>
                    <a:pt x="5254" y="658"/>
                    <a:pt x="5256" y="660"/>
                    <a:pt x="5258" y="660"/>
                  </a:cubicBezTo>
                  <a:cubicBezTo>
                    <a:pt x="5260" y="660"/>
                    <a:pt x="5261" y="659"/>
                    <a:pt x="5262" y="658"/>
                  </a:cubicBezTo>
                  <a:cubicBezTo>
                    <a:pt x="5475" y="616"/>
                    <a:pt x="5693" y="588"/>
                    <a:pt x="5914" y="579"/>
                  </a:cubicBezTo>
                  <a:cubicBezTo>
                    <a:pt x="5928" y="579"/>
                    <a:pt x="5942" y="575"/>
                    <a:pt x="5956" y="569"/>
                  </a:cubicBezTo>
                  <a:cubicBezTo>
                    <a:pt x="5961" y="569"/>
                    <a:pt x="5961" y="569"/>
                    <a:pt x="5965" y="565"/>
                  </a:cubicBezTo>
                  <a:cubicBezTo>
                    <a:pt x="5970" y="560"/>
                    <a:pt x="5965" y="556"/>
                    <a:pt x="5961" y="551"/>
                  </a:cubicBezTo>
                  <a:cubicBezTo>
                    <a:pt x="5953" y="546"/>
                    <a:pt x="5945" y="543"/>
                    <a:pt x="5937" y="543"/>
                  </a:cubicBezTo>
                  <a:cubicBezTo>
                    <a:pt x="5931" y="543"/>
                    <a:pt x="5925" y="545"/>
                    <a:pt x="5919" y="547"/>
                  </a:cubicBezTo>
                  <a:lnTo>
                    <a:pt x="5845" y="547"/>
                  </a:lnTo>
                  <a:cubicBezTo>
                    <a:pt x="5744" y="551"/>
                    <a:pt x="5646" y="560"/>
                    <a:pt x="5545" y="565"/>
                  </a:cubicBezTo>
                  <a:cubicBezTo>
                    <a:pt x="5494" y="569"/>
                    <a:pt x="5443" y="579"/>
                    <a:pt x="5388" y="584"/>
                  </a:cubicBezTo>
                  <a:cubicBezTo>
                    <a:pt x="5499" y="528"/>
                    <a:pt x="5614" y="473"/>
                    <a:pt x="5725" y="422"/>
                  </a:cubicBezTo>
                  <a:cubicBezTo>
                    <a:pt x="5827" y="403"/>
                    <a:pt x="5923" y="394"/>
                    <a:pt x="6025" y="390"/>
                  </a:cubicBezTo>
                  <a:cubicBezTo>
                    <a:pt x="6034" y="390"/>
                    <a:pt x="6044" y="385"/>
                    <a:pt x="6053" y="385"/>
                  </a:cubicBezTo>
                  <a:lnTo>
                    <a:pt x="6058" y="381"/>
                  </a:lnTo>
                  <a:cubicBezTo>
                    <a:pt x="6062" y="375"/>
                    <a:pt x="6058" y="371"/>
                    <a:pt x="6058" y="371"/>
                  </a:cubicBezTo>
                  <a:cubicBezTo>
                    <a:pt x="6049" y="366"/>
                    <a:pt x="6039" y="366"/>
                    <a:pt x="6030" y="366"/>
                  </a:cubicBezTo>
                  <a:lnTo>
                    <a:pt x="5983" y="366"/>
                  </a:lnTo>
                  <a:cubicBezTo>
                    <a:pt x="5928" y="371"/>
                    <a:pt x="5872" y="375"/>
                    <a:pt x="5817" y="381"/>
                  </a:cubicBezTo>
                  <a:cubicBezTo>
                    <a:pt x="5859" y="362"/>
                    <a:pt x="5896" y="339"/>
                    <a:pt x="5938" y="320"/>
                  </a:cubicBezTo>
                  <a:lnTo>
                    <a:pt x="5942" y="320"/>
                  </a:lnTo>
                  <a:cubicBezTo>
                    <a:pt x="5956" y="315"/>
                    <a:pt x="5961" y="298"/>
                    <a:pt x="5956" y="283"/>
                  </a:cubicBezTo>
                  <a:cubicBezTo>
                    <a:pt x="5952" y="274"/>
                    <a:pt x="5942" y="266"/>
                    <a:pt x="5932" y="266"/>
                  </a:cubicBezTo>
                  <a:cubicBezTo>
                    <a:pt x="5927" y="266"/>
                    <a:pt x="5923" y="267"/>
                    <a:pt x="5919" y="270"/>
                  </a:cubicBezTo>
                  <a:cubicBezTo>
                    <a:pt x="5836" y="302"/>
                    <a:pt x="5757" y="339"/>
                    <a:pt x="5678" y="375"/>
                  </a:cubicBezTo>
                  <a:cubicBezTo>
                    <a:pt x="5697" y="343"/>
                    <a:pt x="5716" y="311"/>
                    <a:pt x="5729" y="279"/>
                  </a:cubicBezTo>
                  <a:cubicBezTo>
                    <a:pt x="5761" y="223"/>
                    <a:pt x="5789" y="168"/>
                    <a:pt x="5817" y="112"/>
                  </a:cubicBezTo>
                  <a:cubicBezTo>
                    <a:pt x="5822" y="98"/>
                    <a:pt x="5827" y="89"/>
                    <a:pt x="5831" y="80"/>
                  </a:cubicBezTo>
                  <a:cubicBezTo>
                    <a:pt x="5831" y="80"/>
                    <a:pt x="5831" y="76"/>
                    <a:pt x="5836" y="76"/>
                  </a:cubicBezTo>
                  <a:cubicBezTo>
                    <a:pt x="5840" y="66"/>
                    <a:pt x="5845" y="52"/>
                    <a:pt x="5845" y="42"/>
                  </a:cubicBezTo>
                  <a:cubicBezTo>
                    <a:pt x="5845" y="38"/>
                    <a:pt x="5840" y="34"/>
                    <a:pt x="5836" y="34"/>
                  </a:cubicBezTo>
                  <a:lnTo>
                    <a:pt x="5831" y="38"/>
                  </a:lnTo>
                  <a:cubicBezTo>
                    <a:pt x="5827" y="48"/>
                    <a:pt x="5822" y="52"/>
                    <a:pt x="5817" y="61"/>
                  </a:cubicBezTo>
                  <a:cubicBezTo>
                    <a:pt x="5757" y="181"/>
                    <a:pt x="5693" y="292"/>
                    <a:pt x="5618" y="398"/>
                  </a:cubicBezTo>
                  <a:cubicBezTo>
                    <a:pt x="5618" y="398"/>
                    <a:pt x="5614" y="403"/>
                    <a:pt x="5610" y="403"/>
                  </a:cubicBezTo>
                  <a:cubicBezTo>
                    <a:pt x="5605" y="403"/>
                    <a:pt x="5595" y="408"/>
                    <a:pt x="5591" y="413"/>
                  </a:cubicBezTo>
                  <a:cubicBezTo>
                    <a:pt x="5499" y="454"/>
                    <a:pt x="5407" y="496"/>
                    <a:pt x="5318" y="541"/>
                  </a:cubicBezTo>
                  <a:cubicBezTo>
                    <a:pt x="5346" y="492"/>
                    <a:pt x="5379" y="441"/>
                    <a:pt x="5407" y="390"/>
                  </a:cubicBezTo>
                  <a:cubicBezTo>
                    <a:pt x="5448" y="302"/>
                    <a:pt x="5499" y="214"/>
                    <a:pt x="5540" y="121"/>
                  </a:cubicBezTo>
                  <a:cubicBezTo>
                    <a:pt x="5550" y="108"/>
                    <a:pt x="5554" y="93"/>
                    <a:pt x="5563" y="76"/>
                  </a:cubicBezTo>
                  <a:cubicBezTo>
                    <a:pt x="5563" y="76"/>
                    <a:pt x="5563" y="70"/>
                    <a:pt x="5567" y="66"/>
                  </a:cubicBezTo>
                  <a:cubicBezTo>
                    <a:pt x="5573" y="52"/>
                    <a:pt x="5582" y="34"/>
                    <a:pt x="5582" y="15"/>
                  </a:cubicBezTo>
                  <a:cubicBezTo>
                    <a:pt x="5582" y="11"/>
                    <a:pt x="5579" y="5"/>
                    <a:pt x="5573" y="5"/>
                  </a:cubicBezTo>
                  <a:cubicBezTo>
                    <a:pt x="5571" y="5"/>
                    <a:pt x="5569" y="5"/>
                    <a:pt x="5567" y="6"/>
                  </a:cubicBezTo>
                  <a:cubicBezTo>
                    <a:pt x="5567" y="6"/>
                    <a:pt x="5563" y="6"/>
                    <a:pt x="5563" y="10"/>
                  </a:cubicBezTo>
                  <a:cubicBezTo>
                    <a:pt x="5554" y="20"/>
                    <a:pt x="5545" y="34"/>
                    <a:pt x="5540" y="48"/>
                  </a:cubicBezTo>
                  <a:cubicBezTo>
                    <a:pt x="5448" y="237"/>
                    <a:pt x="5337" y="417"/>
                    <a:pt x="5221" y="588"/>
                  </a:cubicBezTo>
                  <a:cubicBezTo>
                    <a:pt x="5147" y="630"/>
                    <a:pt x="5068" y="662"/>
                    <a:pt x="4995" y="703"/>
                  </a:cubicBezTo>
                  <a:cubicBezTo>
                    <a:pt x="4968" y="718"/>
                    <a:pt x="4940" y="736"/>
                    <a:pt x="4912" y="750"/>
                  </a:cubicBezTo>
                  <a:cubicBezTo>
                    <a:pt x="4953" y="680"/>
                    <a:pt x="4991" y="611"/>
                    <a:pt x="5023" y="541"/>
                  </a:cubicBezTo>
                  <a:cubicBezTo>
                    <a:pt x="5078" y="426"/>
                    <a:pt x="5138" y="311"/>
                    <a:pt x="5189" y="191"/>
                  </a:cubicBezTo>
                  <a:cubicBezTo>
                    <a:pt x="5198" y="172"/>
                    <a:pt x="5207" y="149"/>
                    <a:pt x="5217" y="131"/>
                  </a:cubicBezTo>
                  <a:cubicBezTo>
                    <a:pt x="5217" y="126"/>
                    <a:pt x="5221" y="121"/>
                    <a:pt x="5221" y="117"/>
                  </a:cubicBezTo>
                  <a:cubicBezTo>
                    <a:pt x="5230" y="93"/>
                    <a:pt x="5245" y="70"/>
                    <a:pt x="5240" y="48"/>
                  </a:cubicBezTo>
                  <a:cubicBezTo>
                    <a:pt x="5240" y="42"/>
                    <a:pt x="5230" y="34"/>
                    <a:pt x="5221" y="34"/>
                  </a:cubicBezTo>
                  <a:cubicBezTo>
                    <a:pt x="5221" y="38"/>
                    <a:pt x="5217" y="38"/>
                    <a:pt x="5217" y="42"/>
                  </a:cubicBezTo>
                  <a:cubicBezTo>
                    <a:pt x="5203" y="57"/>
                    <a:pt x="5194" y="76"/>
                    <a:pt x="5185" y="93"/>
                  </a:cubicBezTo>
                  <a:cubicBezTo>
                    <a:pt x="5068" y="343"/>
                    <a:pt x="4935" y="588"/>
                    <a:pt x="4787" y="819"/>
                  </a:cubicBezTo>
                  <a:cubicBezTo>
                    <a:pt x="4704" y="865"/>
                    <a:pt x="4620" y="912"/>
                    <a:pt x="4542" y="957"/>
                  </a:cubicBezTo>
                  <a:cubicBezTo>
                    <a:pt x="4593" y="861"/>
                    <a:pt x="4635" y="759"/>
                    <a:pt x="4676" y="658"/>
                  </a:cubicBezTo>
                  <a:cubicBezTo>
                    <a:pt x="4731" y="505"/>
                    <a:pt x="4797" y="353"/>
                    <a:pt x="4852" y="200"/>
                  </a:cubicBezTo>
                  <a:cubicBezTo>
                    <a:pt x="4861" y="172"/>
                    <a:pt x="4870" y="149"/>
                    <a:pt x="4880" y="121"/>
                  </a:cubicBezTo>
                  <a:cubicBezTo>
                    <a:pt x="4880" y="117"/>
                    <a:pt x="4880" y="108"/>
                    <a:pt x="4884" y="103"/>
                  </a:cubicBezTo>
                  <a:cubicBezTo>
                    <a:pt x="4893" y="80"/>
                    <a:pt x="4908" y="48"/>
                    <a:pt x="4898" y="20"/>
                  </a:cubicBezTo>
                  <a:cubicBezTo>
                    <a:pt x="4898" y="12"/>
                    <a:pt x="4891" y="1"/>
                    <a:pt x="4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30"/>
            <p:cNvSpPr/>
            <p:nvPr/>
          </p:nvSpPr>
          <p:spPr>
            <a:xfrm>
              <a:off x="7358800" y="2752451"/>
              <a:ext cx="77125" cy="60730"/>
            </a:xfrm>
            <a:custGeom>
              <a:rect b="b" l="l" r="r" t="t"/>
              <a:pathLst>
                <a:path extrusionOk="0" h="1452" w="1844">
                  <a:moveTo>
                    <a:pt x="1517" y="1"/>
                  </a:moveTo>
                  <a:cubicBezTo>
                    <a:pt x="1498" y="1"/>
                    <a:pt x="1475" y="5"/>
                    <a:pt x="1456" y="14"/>
                  </a:cubicBezTo>
                  <a:cubicBezTo>
                    <a:pt x="1479" y="14"/>
                    <a:pt x="1502" y="20"/>
                    <a:pt x="1521" y="29"/>
                  </a:cubicBezTo>
                  <a:cubicBezTo>
                    <a:pt x="1526" y="37"/>
                    <a:pt x="1530" y="47"/>
                    <a:pt x="1526" y="56"/>
                  </a:cubicBezTo>
                  <a:cubicBezTo>
                    <a:pt x="1521" y="61"/>
                    <a:pt x="1517" y="61"/>
                    <a:pt x="1511" y="61"/>
                  </a:cubicBezTo>
                  <a:cubicBezTo>
                    <a:pt x="1493" y="65"/>
                    <a:pt x="1475" y="65"/>
                    <a:pt x="1456" y="65"/>
                  </a:cubicBezTo>
                  <a:lnTo>
                    <a:pt x="1438" y="65"/>
                  </a:lnTo>
                  <a:cubicBezTo>
                    <a:pt x="1419" y="65"/>
                    <a:pt x="1400" y="65"/>
                    <a:pt x="1378" y="61"/>
                  </a:cubicBezTo>
                  <a:cubicBezTo>
                    <a:pt x="1355" y="84"/>
                    <a:pt x="1331" y="112"/>
                    <a:pt x="1308" y="135"/>
                  </a:cubicBezTo>
                  <a:cubicBezTo>
                    <a:pt x="1262" y="190"/>
                    <a:pt x="1216" y="246"/>
                    <a:pt x="1170" y="301"/>
                  </a:cubicBezTo>
                  <a:lnTo>
                    <a:pt x="1174" y="301"/>
                  </a:lnTo>
                  <a:cubicBezTo>
                    <a:pt x="1178" y="306"/>
                    <a:pt x="1184" y="306"/>
                    <a:pt x="1193" y="306"/>
                  </a:cubicBezTo>
                  <a:cubicBezTo>
                    <a:pt x="1221" y="310"/>
                    <a:pt x="1262" y="310"/>
                    <a:pt x="1285" y="329"/>
                  </a:cubicBezTo>
                  <a:cubicBezTo>
                    <a:pt x="1295" y="338"/>
                    <a:pt x="1299" y="352"/>
                    <a:pt x="1289" y="361"/>
                  </a:cubicBezTo>
                  <a:cubicBezTo>
                    <a:pt x="1285" y="361"/>
                    <a:pt x="1280" y="366"/>
                    <a:pt x="1276" y="366"/>
                  </a:cubicBezTo>
                  <a:lnTo>
                    <a:pt x="1193" y="366"/>
                  </a:lnTo>
                  <a:cubicBezTo>
                    <a:pt x="1170" y="366"/>
                    <a:pt x="1146" y="361"/>
                    <a:pt x="1123" y="361"/>
                  </a:cubicBezTo>
                  <a:cubicBezTo>
                    <a:pt x="1063" y="430"/>
                    <a:pt x="1003" y="500"/>
                    <a:pt x="943" y="564"/>
                  </a:cubicBezTo>
                  <a:cubicBezTo>
                    <a:pt x="916" y="587"/>
                    <a:pt x="892" y="615"/>
                    <a:pt x="865" y="643"/>
                  </a:cubicBezTo>
                  <a:lnTo>
                    <a:pt x="884" y="643"/>
                  </a:lnTo>
                  <a:cubicBezTo>
                    <a:pt x="916" y="652"/>
                    <a:pt x="952" y="657"/>
                    <a:pt x="990" y="666"/>
                  </a:cubicBezTo>
                  <a:cubicBezTo>
                    <a:pt x="994" y="666"/>
                    <a:pt x="1003" y="671"/>
                    <a:pt x="1008" y="671"/>
                  </a:cubicBezTo>
                  <a:cubicBezTo>
                    <a:pt x="1040" y="680"/>
                    <a:pt x="1086" y="685"/>
                    <a:pt x="1114" y="707"/>
                  </a:cubicBezTo>
                  <a:cubicBezTo>
                    <a:pt x="1123" y="717"/>
                    <a:pt x="1129" y="731"/>
                    <a:pt x="1114" y="740"/>
                  </a:cubicBezTo>
                  <a:cubicBezTo>
                    <a:pt x="1110" y="745"/>
                    <a:pt x="1105" y="745"/>
                    <a:pt x="1101" y="745"/>
                  </a:cubicBezTo>
                  <a:lnTo>
                    <a:pt x="1078" y="745"/>
                  </a:lnTo>
                  <a:cubicBezTo>
                    <a:pt x="1054" y="745"/>
                    <a:pt x="1031" y="745"/>
                    <a:pt x="1008" y="740"/>
                  </a:cubicBezTo>
                  <a:cubicBezTo>
                    <a:pt x="935" y="726"/>
                    <a:pt x="865" y="717"/>
                    <a:pt x="790" y="703"/>
                  </a:cubicBezTo>
                  <a:cubicBezTo>
                    <a:pt x="675" y="805"/>
                    <a:pt x="546" y="888"/>
                    <a:pt x="417" y="967"/>
                  </a:cubicBezTo>
                  <a:cubicBezTo>
                    <a:pt x="458" y="971"/>
                    <a:pt x="500" y="980"/>
                    <a:pt x="541" y="990"/>
                  </a:cubicBezTo>
                  <a:cubicBezTo>
                    <a:pt x="579" y="999"/>
                    <a:pt x="615" y="1008"/>
                    <a:pt x="657" y="1018"/>
                  </a:cubicBezTo>
                  <a:cubicBezTo>
                    <a:pt x="662" y="1018"/>
                    <a:pt x="671" y="1022"/>
                    <a:pt x="679" y="1022"/>
                  </a:cubicBezTo>
                  <a:cubicBezTo>
                    <a:pt x="713" y="1031"/>
                    <a:pt x="763" y="1035"/>
                    <a:pt x="790" y="1063"/>
                  </a:cubicBezTo>
                  <a:cubicBezTo>
                    <a:pt x="800" y="1073"/>
                    <a:pt x="805" y="1091"/>
                    <a:pt x="790" y="1101"/>
                  </a:cubicBezTo>
                  <a:cubicBezTo>
                    <a:pt x="786" y="1105"/>
                    <a:pt x="781" y="1105"/>
                    <a:pt x="773" y="1105"/>
                  </a:cubicBezTo>
                  <a:lnTo>
                    <a:pt x="758" y="1105"/>
                  </a:lnTo>
                  <a:cubicBezTo>
                    <a:pt x="730" y="1105"/>
                    <a:pt x="698" y="1101"/>
                    <a:pt x="675" y="1095"/>
                  </a:cubicBezTo>
                  <a:cubicBezTo>
                    <a:pt x="551" y="1073"/>
                    <a:pt x="430" y="1050"/>
                    <a:pt x="306" y="1031"/>
                  </a:cubicBezTo>
                  <a:cubicBezTo>
                    <a:pt x="269" y="1054"/>
                    <a:pt x="227" y="1078"/>
                    <a:pt x="190" y="1101"/>
                  </a:cubicBezTo>
                  <a:cubicBezTo>
                    <a:pt x="144" y="1129"/>
                    <a:pt x="93" y="1156"/>
                    <a:pt x="56" y="1202"/>
                  </a:cubicBezTo>
                  <a:cubicBezTo>
                    <a:pt x="14" y="1253"/>
                    <a:pt x="1" y="1299"/>
                    <a:pt x="24" y="1340"/>
                  </a:cubicBezTo>
                  <a:cubicBezTo>
                    <a:pt x="75" y="1350"/>
                    <a:pt x="121" y="1364"/>
                    <a:pt x="167" y="1378"/>
                  </a:cubicBezTo>
                  <a:cubicBezTo>
                    <a:pt x="204" y="1387"/>
                    <a:pt x="241" y="1396"/>
                    <a:pt x="278" y="1410"/>
                  </a:cubicBezTo>
                  <a:cubicBezTo>
                    <a:pt x="287" y="1410"/>
                    <a:pt x="297" y="1415"/>
                    <a:pt x="301" y="1415"/>
                  </a:cubicBezTo>
                  <a:cubicBezTo>
                    <a:pt x="329" y="1424"/>
                    <a:pt x="366" y="1434"/>
                    <a:pt x="393" y="1451"/>
                  </a:cubicBezTo>
                  <a:cubicBezTo>
                    <a:pt x="615" y="1424"/>
                    <a:pt x="818" y="1262"/>
                    <a:pt x="980" y="1114"/>
                  </a:cubicBezTo>
                  <a:cubicBezTo>
                    <a:pt x="1123" y="984"/>
                    <a:pt x="1262" y="846"/>
                    <a:pt x="1382" y="694"/>
                  </a:cubicBezTo>
                  <a:cubicBezTo>
                    <a:pt x="1493" y="564"/>
                    <a:pt x="1844" y="190"/>
                    <a:pt x="1609" y="33"/>
                  </a:cubicBezTo>
                  <a:cubicBezTo>
                    <a:pt x="1577" y="10"/>
                    <a:pt x="1544"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30"/>
            <p:cNvSpPr/>
            <p:nvPr/>
          </p:nvSpPr>
          <p:spPr>
            <a:xfrm>
              <a:off x="7359803" y="2753037"/>
              <a:ext cx="62988" cy="60312"/>
            </a:xfrm>
            <a:custGeom>
              <a:rect b="b" l="l" r="r" t="t"/>
              <a:pathLst>
                <a:path extrusionOk="0" h="1442" w="1506">
                  <a:moveTo>
                    <a:pt x="1432" y="0"/>
                  </a:moveTo>
                  <a:cubicBezTo>
                    <a:pt x="1404" y="10"/>
                    <a:pt x="1382" y="28"/>
                    <a:pt x="1354" y="47"/>
                  </a:cubicBezTo>
                  <a:cubicBezTo>
                    <a:pt x="1376" y="51"/>
                    <a:pt x="1395" y="51"/>
                    <a:pt x="1414" y="51"/>
                  </a:cubicBezTo>
                  <a:lnTo>
                    <a:pt x="1432" y="51"/>
                  </a:lnTo>
                  <a:cubicBezTo>
                    <a:pt x="1451" y="51"/>
                    <a:pt x="1469" y="51"/>
                    <a:pt x="1487" y="47"/>
                  </a:cubicBezTo>
                  <a:cubicBezTo>
                    <a:pt x="1493" y="47"/>
                    <a:pt x="1497" y="47"/>
                    <a:pt x="1502" y="42"/>
                  </a:cubicBezTo>
                  <a:cubicBezTo>
                    <a:pt x="1506" y="33"/>
                    <a:pt x="1502" y="23"/>
                    <a:pt x="1497" y="15"/>
                  </a:cubicBezTo>
                  <a:cubicBezTo>
                    <a:pt x="1478" y="6"/>
                    <a:pt x="1455" y="0"/>
                    <a:pt x="1432" y="0"/>
                  </a:cubicBezTo>
                  <a:close/>
                  <a:moveTo>
                    <a:pt x="1146" y="287"/>
                  </a:moveTo>
                  <a:cubicBezTo>
                    <a:pt x="1132" y="305"/>
                    <a:pt x="1113" y="328"/>
                    <a:pt x="1099" y="347"/>
                  </a:cubicBezTo>
                  <a:cubicBezTo>
                    <a:pt x="1122" y="347"/>
                    <a:pt x="1146" y="352"/>
                    <a:pt x="1169" y="352"/>
                  </a:cubicBezTo>
                  <a:lnTo>
                    <a:pt x="1252" y="352"/>
                  </a:lnTo>
                  <a:cubicBezTo>
                    <a:pt x="1256" y="352"/>
                    <a:pt x="1261" y="347"/>
                    <a:pt x="1265" y="347"/>
                  </a:cubicBezTo>
                  <a:cubicBezTo>
                    <a:pt x="1275" y="338"/>
                    <a:pt x="1271" y="324"/>
                    <a:pt x="1261" y="315"/>
                  </a:cubicBezTo>
                  <a:cubicBezTo>
                    <a:pt x="1238" y="296"/>
                    <a:pt x="1197" y="296"/>
                    <a:pt x="1169" y="292"/>
                  </a:cubicBezTo>
                  <a:cubicBezTo>
                    <a:pt x="1160" y="292"/>
                    <a:pt x="1154" y="292"/>
                    <a:pt x="1150" y="287"/>
                  </a:cubicBezTo>
                  <a:close/>
                  <a:moveTo>
                    <a:pt x="841" y="629"/>
                  </a:moveTo>
                  <a:cubicBezTo>
                    <a:pt x="836" y="629"/>
                    <a:pt x="832" y="633"/>
                    <a:pt x="827" y="638"/>
                  </a:cubicBezTo>
                  <a:cubicBezTo>
                    <a:pt x="808" y="657"/>
                    <a:pt x="790" y="675"/>
                    <a:pt x="766" y="689"/>
                  </a:cubicBezTo>
                  <a:cubicBezTo>
                    <a:pt x="841" y="703"/>
                    <a:pt x="911" y="712"/>
                    <a:pt x="984" y="726"/>
                  </a:cubicBezTo>
                  <a:cubicBezTo>
                    <a:pt x="1007" y="731"/>
                    <a:pt x="1030" y="731"/>
                    <a:pt x="1054" y="731"/>
                  </a:cubicBezTo>
                  <a:lnTo>
                    <a:pt x="1077" y="731"/>
                  </a:lnTo>
                  <a:cubicBezTo>
                    <a:pt x="1081" y="731"/>
                    <a:pt x="1086" y="731"/>
                    <a:pt x="1090" y="726"/>
                  </a:cubicBezTo>
                  <a:cubicBezTo>
                    <a:pt x="1105" y="717"/>
                    <a:pt x="1099" y="703"/>
                    <a:pt x="1090" y="693"/>
                  </a:cubicBezTo>
                  <a:cubicBezTo>
                    <a:pt x="1062" y="671"/>
                    <a:pt x="1016" y="666"/>
                    <a:pt x="984" y="657"/>
                  </a:cubicBezTo>
                  <a:cubicBezTo>
                    <a:pt x="979" y="657"/>
                    <a:pt x="970" y="652"/>
                    <a:pt x="966" y="652"/>
                  </a:cubicBezTo>
                  <a:cubicBezTo>
                    <a:pt x="928" y="643"/>
                    <a:pt x="892" y="638"/>
                    <a:pt x="860" y="629"/>
                  </a:cubicBezTo>
                  <a:close/>
                  <a:moveTo>
                    <a:pt x="393" y="953"/>
                  </a:moveTo>
                  <a:cubicBezTo>
                    <a:pt x="356" y="970"/>
                    <a:pt x="318" y="994"/>
                    <a:pt x="282" y="1017"/>
                  </a:cubicBezTo>
                  <a:cubicBezTo>
                    <a:pt x="406" y="1036"/>
                    <a:pt x="527" y="1059"/>
                    <a:pt x="651" y="1081"/>
                  </a:cubicBezTo>
                  <a:cubicBezTo>
                    <a:pt x="674" y="1087"/>
                    <a:pt x="706" y="1091"/>
                    <a:pt x="734" y="1091"/>
                  </a:cubicBezTo>
                  <a:lnTo>
                    <a:pt x="749" y="1091"/>
                  </a:lnTo>
                  <a:cubicBezTo>
                    <a:pt x="757" y="1091"/>
                    <a:pt x="762" y="1091"/>
                    <a:pt x="766" y="1087"/>
                  </a:cubicBezTo>
                  <a:cubicBezTo>
                    <a:pt x="781" y="1077"/>
                    <a:pt x="776" y="1059"/>
                    <a:pt x="766" y="1049"/>
                  </a:cubicBezTo>
                  <a:cubicBezTo>
                    <a:pt x="739" y="1021"/>
                    <a:pt x="689" y="1017"/>
                    <a:pt x="655" y="1008"/>
                  </a:cubicBezTo>
                  <a:cubicBezTo>
                    <a:pt x="647" y="1008"/>
                    <a:pt x="638" y="1004"/>
                    <a:pt x="633" y="1004"/>
                  </a:cubicBezTo>
                  <a:cubicBezTo>
                    <a:pt x="591" y="994"/>
                    <a:pt x="555" y="985"/>
                    <a:pt x="517" y="976"/>
                  </a:cubicBezTo>
                  <a:cubicBezTo>
                    <a:pt x="476" y="966"/>
                    <a:pt x="434" y="957"/>
                    <a:pt x="393" y="953"/>
                  </a:cubicBezTo>
                  <a:close/>
                  <a:moveTo>
                    <a:pt x="0" y="1326"/>
                  </a:moveTo>
                  <a:cubicBezTo>
                    <a:pt x="13" y="1350"/>
                    <a:pt x="37" y="1369"/>
                    <a:pt x="69" y="1386"/>
                  </a:cubicBezTo>
                  <a:cubicBezTo>
                    <a:pt x="148" y="1424"/>
                    <a:pt x="226" y="1442"/>
                    <a:pt x="305" y="1442"/>
                  </a:cubicBezTo>
                  <a:cubicBezTo>
                    <a:pt x="323" y="1442"/>
                    <a:pt x="346" y="1437"/>
                    <a:pt x="369" y="1437"/>
                  </a:cubicBezTo>
                  <a:cubicBezTo>
                    <a:pt x="342" y="1420"/>
                    <a:pt x="305" y="1410"/>
                    <a:pt x="277" y="1401"/>
                  </a:cubicBezTo>
                  <a:cubicBezTo>
                    <a:pt x="273" y="1401"/>
                    <a:pt x="263" y="1396"/>
                    <a:pt x="254" y="1396"/>
                  </a:cubicBezTo>
                  <a:cubicBezTo>
                    <a:pt x="217" y="1382"/>
                    <a:pt x="180" y="1373"/>
                    <a:pt x="143" y="1364"/>
                  </a:cubicBezTo>
                  <a:cubicBezTo>
                    <a:pt x="97" y="1350"/>
                    <a:pt x="51" y="1336"/>
                    <a:pt x="0" y="132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30"/>
            <p:cNvSpPr/>
            <p:nvPr/>
          </p:nvSpPr>
          <p:spPr>
            <a:xfrm>
              <a:off x="6724565" y="1800724"/>
              <a:ext cx="449577" cy="624824"/>
            </a:xfrm>
            <a:custGeom>
              <a:rect b="b" l="l" r="r" t="t"/>
              <a:pathLst>
                <a:path extrusionOk="0" h="14939" w="10749">
                  <a:moveTo>
                    <a:pt x="856" y="0"/>
                  </a:moveTo>
                  <a:cubicBezTo>
                    <a:pt x="666" y="440"/>
                    <a:pt x="615" y="896"/>
                    <a:pt x="546" y="1363"/>
                  </a:cubicBezTo>
                  <a:cubicBezTo>
                    <a:pt x="472" y="1845"/>
                    <a:pt x="402" y="2329"/>
                    <a:pt x="342" y="2815"/>
                  </a:cubicBezTo>
                  <a:cubicBezTo>
                    <a:pt x="223" y="3790"/>
                    <a:pt x="135" y="4764"/>
                    <a:pt x="80" y="5739"/>
                  </a:cubicBezTo>
                  <a:cubicBezTo>
                    <a:pt x="80" y="5748"/>
                    <a:pt x="75" y="5758"/>
                    <a:pt x="75" y="5767"/>
                  </a:cubicBezTo>
                  <a:cubicBezTo>
                    <a:pt x="1" y="7074"/>
                    <a:pt x="29" y="8451"/>
                    <a:pt x="560" y="9671"/>
                  </a:cubicBezTo>
                  <a:cubicBezTo>
                    <a:pt x="1091" y="10895"/>
                    <a:pt x="2076" y="11815"/>
                    <a:pt x="3180" y="12540"/>
                  </a:cubicBezTo>
                  <a:cubicBezTo>
                    <a:pt x="3355" y="12656"/>
                    <a:pt x="3530" y="12767"/>
                    <a:pt x="3711" y="12872"/>
                  </a:cubicBezTo>
                  <a:cubicBezTo>
                    <a:pt x="5097" y="13704"/>
                    <a:pt x="6640" y="14286"/>
                    <a:pt x="8174" y="14749"/>
                  </a:cubicBezTo>
                  <a:cubicBezTo>
                    <a:pt x="8409" y="14823"/>
                    <a:pt x="8650" y="14883"/>
                    <a:pt x="8891" y="14938"/>
                  </a:cubicBezTo>
                  <a:lnTo>
                    <a:pt x="8891" y="14938"/>
                  </a:lnTo>
                  <a:cubicBezTo>
                    <a:pt x="8879" y="14932"/>
                    <a:pt x="9288" y="13903"/>
                    <a:pt x="9324" y="13811"/>
                  </a:cubicBezTo>
                  <a:cubicBezTo>
                    <a:pt x="9745" y="12684"/>
                    <a:pt x="10244" y="11565"/>
                    <a:pt x="10493" y="10387"/>
                  </a:cubicBezTo>
                  <a:cubicBezTo>
                    <a:pt x="10748" y="9181"/>
                    <a:pt x="10693" y="7943"/>
                    <a:pt x="10194" y="6807"/>
                  </a:cubicBezTo>
                  <a:cubicBezTo>
                    <a:pt x="9740" y="5771"/>
                    <a:pt x="9019" y="4880"/>
                    <a:pt x="8174" y="4136"/>
                  </a:cubicBezTo>
                  <a:cubicBezTo>
                    <a:pt x="6844" y="2967"/>
                    <a:pt x="5221" y="2199"/>
                    <a:pt x="3628" y="1451"/>
                  </a:cubicBezTo>
                  <a:cubicBezTo>
                    <a:pt x="2801" y="1063"/>
                    <a:pt x="952" y="70"/>
                    <a:pt x="856" y="0"/>
                  </a:cubicBezTo>
                  <a:close/>
                  <a:moveTo>
                    <a:pt x="8891" y="14938"/>
                  </a:moveTo>
                  <a:cubicBezTo>
                    <a:pt x="8891" y="14938"/>
                    <a:pt x="8891" y="14938"/>
                    <a:pt x="8891" y="14938"/>
                  </a:cubicBezTo>
                  <a:cubicBezTo>
                    <a:pt x="8891" y="14938"/>
                    <a:pt x="8891" y="14938"/>
                    <a:pt x="8891" y="1493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30"/>
            <p:cNvSpPr/>
            <p:nvPr/>
          </p:nvSpPr>
          <p:spPr>
            <a:xfrm>
              <a:off x="6785672" y="1858317"/>
              <a:ext cx="412562" cy="1161689"/>
            </a:xfrm>
            <a:custGeom>
              <a:rect b="b" l="l" r="r" t="t"/>
              <a:pathLst>
                <a:path extrusionOk="0" h="27775" w="9864">
                  <a:moveTo>
                    <a:pt x="1296" y="1"/>
                  </a:moveTo>
                  <a:cubicBezTo>
                    <a:pt x="1287" y="1"/>
                    <a:pt x="1278" y="5"/>
                    <a:pt x="1275" y="14"/>
                  </a:cubicBezTo>
                  <a:cubicBezTo>
                    <a:pt x="1252" y="42"/>
                    <a:pt x="1252" y="93"/>
                    <a:pt x="1248" y="129"/>
                  </a:cubicBezTo>
                  <a:lnTo>
                    <a:pt x="1248" y="153"/>
                  </a:lnTo>
                  <a:cubicBezTo>
                    <a:pt x="1242" y="190"/>
                    <a:pt x="1238" y="231"/>
                    <a:pt x="1238" y="268"/>
                  </a:cubicBezTo>
                  <a:cubicBezTo>
                    <a:pt x="1224" y="490"/>
                    <a:pt x="1229" y="717"/>
                    <a:pt x="1220" y="939"/>
                  </a:cubicBezTo>
                  <a:cubicBezTo>
                    <a:pt x="1214" y="1054"/>
                    <a:pt x="1220" y="1174"/>
                    <a:pt x="1224" y="1294"/>
                  </a:cubicBezTo>
                  <a:cubicBezTo>
                    <a:pt x="1039" y="1059"/>
                    <a:pt x="850" y="822"/>
                    <a:pt x="656" y="587"/>
                  </a:cubicBezTo>
                  <a:cubicBezTo>
                    <a:pt x="635" y="564"/>
                    <a:pt x="606" y="552"/>
                    <a:pt x="576" y="552"/>
                  </a:cubicBezTo>
                  <a:cubicBezTo>
                    <a:pt x="554" y="552"/>
                    <a:pt x="531" y="559"/>
                    <a:pt x="513" y="573"/>
                  </a:cubicBezTo>
                  <a:cubicBezTo>
                    <a:pt x="472" y="611"/>
                    <a:pt x="462" y="675"/>
                    <a:pt x="499" y="717"/>
                  </a:cubicBezTo>
                  <a:lnTo>
                    <a:pt x="499" y="721"/>
                  </a:lnTo>
                  <a:cubicBezTo>
                    <a:pt x="605" y="850"/>
                    <a:pt x="707" y="989"/>
                    <a:pt x="809" y="1123"/>
                  </a:cubicBezTo>
                  <a:cubicBezTo>
                    <a:pt x="632" y="1012"/>
                    <a:pt x="462" y="897"/>
                    <a:pt x="286" y="795"/>
                  </a:cubicBezTo>
                  <a:cubicBezTo>
                    <a:pt x="254" y="772"/>
                    <a:pt x="222" y="754"/>
                    <a:pt x="184" y="735"/>
                  </a:cubicBezTo>
                  <a:cubicBezTo>
                    <a:pt x="180" y="730"/>
                    <a:pt x="171" y="726"/>
                    <a:pt x="167" y="721"/>
                  </a:cubicBezTo>
                  <a:cubicBezTo>
                    <a:pt x="133" y="707"/>
                    <a:pt x="92" y="679"/>
                    <a:pt x="56" y="679"/>
                  </a:cubicBezTo>
                  <a:cubicBezTo>
                    <a:pt x="41" y="679"/>
                    <a:pt x="22" y="689"/>
                    <a:pt x="28" y="707"/>
                  </a:cubicBezTo>
                  <a:cubicBezTo>
                    <a:pt x="28" y="712"/>
                    <a:pt x="32" y="717"/>
                    <a:pt x="37" y="721"/>
                  </a:cubicBezTo>
                  <a:cubicBezTo>
                    <a:pt x="60" y="745"/>
                    <a:pt x="88" y="763"/>
                    <a:pt x="116" y="781"/>
                  </a:cubicBezTo>
                  <a:cubicBezTo>
                    <a:pt x="438" y="975"/>
                    <a:pt x="743" y="1197"/>
                    <a:pt x="1044" y="1428"/>
                  </a:cubicBezTo>
                  <a:cubicBezTo>
                    <a:pt x="1289" y="1765"/>
                    <a:pt x="1525" y="2108"/>
                    <a:pt x="1760" y="2449"/>
                  </a:cubicBezTo>
                  <a:cubicBezTo>
                    <a:pt x="1613" y="2343"/>
                    <a:pt x="1464" y="2242"/>
                    <a:pt x="1312" y="2149"/>
                  </a:cubicBezTo>
                  <a:cubicBezTo>
                    <a:pt x="1012" y="1959"/>
                    <a:pt x="716" y="1761"/>
                    <a:pt x="416" y="1581"/>
                  </a:cubicBezTo>
                  <a:cubicBezTo>
                    <a:pt x="361" y="1549"/>
                    <a:pt x="310" y="1521"/>
                    <a:pt x="254" y="1488"/>
                  </a:cubicBezTo>
                  <a:cubicBezTo>
                    <a:pt x="244" y="1483"/>
                    <a:pt x="231" y="1479"/>
                    <a:pt x="222" y="1470"/>
                  </a:cubicBezTo>
                  <a:cubicBezTo>
                    <a:pt x="171" y="1447"/>
                    <a:pt x="106" y="1400"/>
                    <a:pt x="46" y="1400"/>
                  </a:cubicBezTo>
                  <a:cubicBezTo>
                    <a:pt x="28" y="1400"/>
                    <a:pt x="0" y="1419"/>
                    <a:pt x="5" y="1442"/>
                  </a:cubicBezTo>
                  <a:cubicBezTo>
                    <a:pt x="9" y="1451"/>
                    <a:pt x="14" y="1460"/>
                    <a:pt x="18" y="1466"/>
                  </a:cubicBezTo>
                  <a:cubicBezTo>
                    <a:pt x="56" y="1502"/>
                    <a:pt x="101" y="1539"/>
                    <a:pt x="148" y="1562"/>
                  </a:cubicBezTo>
                  <a:cubicBezTo>
                    <a:pt x="809" y="1969"/>
                    <a:pt x="1442" y="2421"/>
                    <a:pt x="2037" y="2920"/>
                  </a:cubicBezTo>
                  <a:cubicBezTo>
                    <a:pt x="2052" y="2929"/>
                    <a:pt x="2069" y="2939"/>
                    <a:pt x="2088" y="2944"/>
                  </a:cubicBezTo>
                  <a:lnTo>
                    <a:pt x="2545" y="3650"/>
                  </a:lnTo>
                  <a:cubicBezTo>
                    <a:pt x="2601" y="3739"/>
                    <a:pt x="2652" y="3831"/>
                    <a:pt x="2707" y="3918"/>
                  </a:cubicBezTo>
                  <a:cubicBezTo>
                    <a:pt x="2481" y="3761"/>
                    <a:pt x="2246" y="3609"/>
                    <a:pt x="2005" y="3470"/>
                  </a:cubicBezTo>
                  <a:cubicBezTo>
                    <a:pt x="1608" y="3240"/>
                    <a:pt x="1220" y="2990"/>
                    <a:pt x="818" y="2768"/>
                  </a:cubicBezTo>
                  <a:cubicBezTo>
                    <a:pt x="749" y="2731"/>
                    <a:pt x="674" y="2694"/>
                    <a:pt x="605" y="2658"/>
                  </a:cubicBezTo>
                  <a:cubicBezTo>
                    <a:pt x="591" y="2648"/>
                    <a:pt x="572" y="2639"/>
                    <a:pt x="559" y="2634"/>
                  </a:cubicBezTo>
                  <a:cubicBezTo>
                    <a:pt x="499" y="2605"/>
                    <a:pt x="419" y="2550"/>
                    <a:pt x="345" y="2550"/>
                  </a:cubicBezTo>
                  <a:cubicBezTo>
                    <a:pt x="339" y="2550"/>
                    <a:pt x="333" y="2550"/>
                    <a:pt x="327" y="2551"/>
                  </a:cubicBezTo>
                  <a:cubicBezTo>
                    <a:pt x="305" y="2551"/>
                    <a:pt x="268" y="2574"/>
                    <a:pt x="277" y="2607"/>
                  </a:cubicBezTo>
                  <a:cubicBezTo>
                    <a:pt x="282" y="2615"/>
                    <a:pt x="286" y="2624"/>
                    <a:pt x="295" y="2634"/>
                  </a:cubicBezTo>
                  <a:cubicBezTo>
                    <a:pt x="346" y="2680"/>
                    <a:pt x="406" y="2722"/>
                    <a:pt x="466" y="2754"/>
                  </a:cubicBezTo>
                  <a:cubicBezTo>
                    <a:pt x="1349" y="3253"/>
                    <a:pt x="2190" y="3816"/>
                    <a:pt x="2984" y="4445"/>
                  </a:cubicBezTo>
                  <a:cubicBezTo>
                    <a:pt x="2999" y="4460"/>
                    <a:pt x="3022" y="4468"/>
                    <a:pt x="3044" y="4473"/>
                  </a:cubicBezTo>
                  <a:cubicBezTo>
                    <a:pt x="3202" y="4731"/>
                    <a:pt x="3349" y="4991"/>
                    <a:pt x="3498" y="5253"/>
                  </a:cubicBezTo>
                  <a:cubicBezTo>
                    <a:pt x="3155" y="5042"/>
                    <a:pt x="2800" y="4848"/>
                    <a:pt x="2440" y="4667"/>
                  </a:cubicBezTo>
                  <a:cubicBezTo>
                    <a:pt x="1918" y="4413"/>
                    <a:pt x="1404" y="4140"/>
                    <a:pt x="882" y="3895"/>
                  </a:cubicBezTo>
                  <a:cubicBezTo>
                    <a:pt x="790" y="3854"/>
                    <a:pt x="698" y="3812"/>
                    <a:pt x="605" y="3775"/>
                  </a:cubicBezTo>
                  <a:cubicBezTo>
                    <a:pt x="582" y="3766"/>
                    <a:pt x="564" y="3757"/>
                    <a:pt x="545" y="3748"/>
                  </a:cubicBezTo>
                  <a:cubicBezTo>
                    <a:pt x="466" y="3719"/>
                    <a:pt x="368" y="3662"/>
                    <a:pt x="278" y="3662"/>
                  </a:cubicBezTo>
                  <a:cubicBezTo>
                    <a:pt x="269" y="3662"/>
                    <a:pt x="259" y="3663"/>
                    <a:pt x="250" y="3664"/>
                  </a:cubicBezTo>
                  <a:cubicBezTo>
                    <a:pt x="212" y="3669"/>
                    <a:pt x="171" y="3701"/>
                    <a:pt x="184" y="3739"/>
                  </a:cubicBezTo>
                  <a:cubicBezTo>
                    <a:pt x="189" y="3752"/>
                    <a:pt x="203" y="3766"/>
                    <a:pt x="212" y="3775"/>
                  </a:cubicBezTo>
                  <a:cubicBezTo>
                    <a:pt x="277" y="3826"/>
                    <a:pt x="361" y="3877"/>
                    <a:pt x="438" y="3914"/>
                  </a:cubicBezTo>
                  <a:cubicBezTo>
                    <a:pt x="1589" y="4460"/>
                    <a:pt x="2698" y="5092"/>
                    <a:pt x="3756" y="5804"/>
                  </a:cubicBezTo>
                  <a:cubicBezTo>
                    <a:pt x="3775" y="5818"/>
                    <a:pt x="3798" y="5827"/>
                    <a:pt x="3820" y="5831"/>
                  </a:cubicBezTo>
                  <a:cubicBezTo>
                    <a:pt x="3982" y="6123"/>
                    <a:pt x="4140" y="6413"/>
                    <a:pt x="4292" y="6709"/>
                  </a:cubicBezTo>
                  <a:cubicBezTo>
                    <a:pt x="3858" y="6450"/>
                    <a:pt x="3400" y="6228"/>
                    <a:pt x="2939" y="6021"/>
                  </a:cubicBezTo>
                  <a:cubicBezTo>
                    <a:pt x="2351" y="5757"/>
                    <a:pt x="1769" y="5475"/>
                    <a:pt x="1173" y="5226"/>
                  </a:cubicBezTo>
                  <a:cubicBezTo>
                    <a:pt x="1071" y="5180"/>
                    <a:pt x="965" y="5138"/>
                    <a:pt x="864" y="5097"/>
                  </a:cubicBezTo>
                  <a:cubicBezTo>
                    <a:pt x="841" y="5092"/>
                    <a:pt x="818" y="5083"/>
                    <a:pt x="794" y="5074"/>
                  </a:cubicBezTo>
                  <a:cubicBezTo>
                    <a:pt x="710" y="5041"/>
                    <a:pt x="603" y="4987"/>
                    <a:pt x="503" y="4987"/>
                  </a:cubicBezTo>
                  <a:cubicBezTo>
                    <a:pt x="489" y="4987"/>
                    <a:pt x="475" y="4988"/>
                    <a:pt x="462" y="4991"/>
                  </a:cubicBezTo>
                  <a:cubicBezTo>
                    <a:pt x="425" y="4995"/>
                    <a:pt x="378" y="5036"/>
                    <a:pt x="397" y="5078"/>
                  </a:cubicBezTo>
                  <a:cubicBezTo>
                    <a:pt x="402" y="5092"/>
                    <a:pt x="416" y="5106"/>
                    <a:pt x="429" y="5115"/>
                  </a:cubicBezTo>
                  <a:cubicBezTo>
                    <a:pt x="504" y="5170"/>
                    <a:pt x="600" y="5221"/>
                    <a:pt x="683" y="5258"/>
                  </a:cubicBezTo>
                  <a:cubicBezTo>
                    <a:pt x="1986" y="5822"/>
                    <a:pt x="3248" y="6483"/>
                    <a:pt x="4449" y="7236"/>
                  </a:cubicBezTo>
                  <a:cubicBezTo>
                    <a:pt x="4486" y="7254"/>
                    <a:pt x="4528" y="7264"/>
                    <a:pt x="4574" y="7264"/>
                  </a:cubicBezTo>
                  <a:cubicBezTo>
                    <a:pt x="4717" y="7546"/>
                    <a:pt x="4856" y="7827"/>
                    <a:pt x="4990" y="8109"/>
                  </a:cubicBezTo>
                  <a:cubicBezTo>
                    <a:pt x="4939" y="8091"/>
                    <a:pt x="4897" y="8072"/>
                    <a:pt x="4874" y="8058"/>
                  </a:cubicBezTo>
                  <a:cubicBezTo>
                    <a:pt x="4347" y="7799"/>
                    <a:pt x="3798" y="7587"/>
                    <a:pt x="3248" y="7393"/>
                  </a:cubicBezTo>
                  <a:cubicBezTo>
                    <a:pt x="2555" y="7149"/>
                    <a:pt x="1875" y="6880"/>
                    <a:pt x="1182" y="6654"/>
                  </a:cubicBezTo>
                  <a:cubicBezTo>
                    <a:pt x="1063" y="6612"/>
                    <a:pt x="937" y="6575"/>
                    <a:pt x="818" y="6539"/>
                  </a:cubicBezTo>
                  <a:cubicBezTo>
                    <a:pt x="790" y="6533"/>
                    <a:pt x="767" y="6524"/>
                    <a:pt x="739" y="6520"/>
                  </a:cubicBezTo>
                  <a:cubicBezTo>
                    <a:pt x="646" y="6494"/>
                    <a:pt x="535" y="6446"/>
                    <a:pt x="430" y="6446"/>
                  </a:cubicBezTo>
                  <a:cubicBezTo>
                    <a:pt x="404" y="6446"/>
                    <a:pt x="379" y="6449"/>
                    <a:pt x="355" y="6456"/>
                  </a:cubicBezTo>
                  <a:cubicBezTo>
                    <a:pt x="314" y="6464"/>
                    <a:pt x="268" y="6511"/>
                    <a:pt x="291" y="6556"/>
                  </a:cubicBezTo>
                  <a:cubicBezTo>
                    <a:pt x="300" y="6575"/>
                    <a:pt x="314" y="6584"/>
                    <a:pt x="333" y="6599"/>
                  </a:cubicBezTo>
                  <a:cubicBezTo>
                    <a:pt x="421" y="6654"/>
                    <a:pt x="531" y="6705"/>
                    <a:pt x="628" y="6737"/>
                  </a:cubicBezTo>
                  <a:cubicBezTo>
                    <a:pt x="2153" y="7249"/>
                    <a:pt x="3636" y="7878"/>
                    <a:pt x="5063" y="8622"/>
                  </a:cubicBezTo>
                  <a:cubicBezTo>
                    <a:pt x="5092" y="8637"/>
                    <a:pt x="5128" y="8644"/>
                    <a:pt x="5165" y="8644"/>
                  </a:cubicBezTo>
                  <a:cubicBezTo>
                    <a:pt x="5188" y="8644"/>
                    <a:pt x="5211" y="8641"/>
                    <a:pt x="5234" y="8636"/>
                  </a:cubicBezTo>
                  <a:cubicBezTo>
                    <a:pt x="5401" y="8996"/>
                    <a:pt x="5562" y="9361"/>
                    <a:pt x="5720" y="9727"/>
                  </a:cubicBezTo>
                  <a:cubicBezTo>
                    <a:pt x="5705" y="9721"/>
                    <a:pt x="5692" y="9712"/>
                    <a:pt x="5683" y="9708"/>
                  </a:cubicBezTo>
                  <a:cubicBezTo>
                    <a:pt x="5110" y="9444"/>
                    <a:pt x="4505" y="9232"/>
                    <a:pt x="3904" y="9038"/>
                  </a:cubicBezTo>
                  <a:cubicBezTo>
                    <a:pt x="3151" y="8797"/>
                    <a:pt x="2407" y="8529"/>
                    <a:pt x="1654" y="8303"/>
                  </a:cubicBezTo>
                  <a:cubicBezTo>
                    <a:pt x="1519" y="8262"/>
                    <a:pt x="1391" y="8224"/>
                    <a:pt x="1257" y="8192"/>
                  </a:cubicBezTo>
                  <a:cubicBezTo>
                    <a:pt x="1229" y="8183"/>
                    <a:pt x="1201" y="8179"/>
                    <a:pt x="1173" y="8169"/>
                  </a:cubicBezTo>
                  <a:cubicBezTo>
                    <a:pt x="1075" y="8147"/>
                    <a:pt x="954" y="8102"/>
                    <a:pt x="844" y="8102"/>
                  </a:cubicBezTo>
                  <a:cubicBezTo>
                    <a:pt x="814" y="8102"/>
                    <a:pt x="785" y="8106"/>
                    <a:pt x="758" y="8113"/>
                  </a:cubicBezTo>
                  <a:cubicBezTo>
                    <a:pt x="711" y="8128"/>
                    <a:pt x="660" y="8179"/>
                    <a:pt x="688" y="8230"/>
                  </a:cubicBezTo>
                  <a:cubicBezTo>
                    <a:pt x="698" y="8247"/>
                    <a:pt x="716" y="8257"/>
                    <a:pt x="730" y="8266"/>
                  </a:cubicBezTo>
                  <a:cubicBezTo>
                    <a:pt x="826" y="8326"/>
                    <a:pt x="952" y="8377"/>
                    <a:pt x="1058" y="8409"/>
                  </a:cubicBezTo>
                  <a:cubicBezTo>
                    <a:pt x="2721" y="8917"/>
                    <a:pt x="4338" y="9555"/>
                    <a:pt x="5905" y="10309"/>
                  </a:cubicBezTo>
                  <a:cubicBezTo>
                    <a:pt x="5923" y="10318"/>
                    <a:pt x="5946" y="10318"/>
                    <a:pt x="5969" y="10322"/>
                  </a:cubicBezTo>
                  <a:cubicBezTo>
                    <a:pt x="6112" y="10669"/>
                    <a:pt x="6247" y="11015"/>
                    <a:pt x="6381" y="11362"/>
                  </a:cubicBezTo>
                  <a:cubicBezTo>
                    <a:pt x="6330" y="11348"/>
                    <a:pt x="6288" y="11335"/>
                    <a:pt x="6260" y="11320"/>
                  </a:cubicBezTo>
                  <a:cubicBezTo>
                    <a:pt x="5673" y="11090"/>
                    <a:pt x="5059" y="10909"/>
                    <a:pt x="4449" y="10747"/>
                  </a:cubicBezTo>
                  <a:cubicBezTo>
                    <a:pt x="3687" y="10548"/>
                    <a:pt x="2929" y="10318"/>
                    <a:pt x="2163" y="10137"/>
                  </a:cubicBezTo>
                  <a:cubicBezTo>
                    <a:pt x="2028" y="10105"/>
                    <a:pt x="1894" y="10077"/>
                    <a:pt x="1760" y="10049"/>
                  </a:cubicBezTo>
                  <a:cubicBezTo>
                    <a:pt x="1728" y="10041"/>
                    <a:pt x="1700" y="10036"/>
                    <a:pt x="1672" y="10032"/>
                  </a:cubicBezTo>
                  <a:cubicBezTo>
                    <a:pt x="1582" y="10015"/>
                    <a:pt x="1469" y="9981"/>
                    <a:pt x="1367" y="9981"/>
                  </a:cubicBezTo>
                  <a:cubicBezTo>
                    <a:pt x="1328" y="9981"/>
                    <a:pt x="1291" y="9986"/>
                    <a:pt x="1257" y="9998"/>
                  </a:cubicBezTo>
                  <a:cubicBezTo>
                    <a:pt x="1210" y="10013"/>
                    <a:pt x="1165" y="10068"/>
                    <a:pt x="1192" y="10115"/>
                  </a:cubicBezTo>
                  <a:cubicBezTo>
                    <a:pt x="1206" y="10133"/>
                    <a:pt x="1220" y="10143"/>
                    <a:pt x="1238" y="10151"/>
                  </a:cubicBezTo>
                  <a:cubicBezTo>
                    <a:pt x="1340" y="10207"/>
                    <a:pt x="1464" y="10248"/>
                    <a:pt x="1575" y="10276"/>
                  </a:cubicBezTo>
                  <a:cubicBezTo>
                    <a:pt x="3261" y="10691"/>
                    <a:pt x="4912" y="11237"/>
                    <a:pt x="6515" y="11907"/>
                  </a:cubicBezTo>
                  <a:cubicBezTo>
                    <a:pt x="6537" y="11917"/>
                    <a:pt x="6565" y="11921"/>
                    <a:pt x="6593" y="11926"/>
                  </a:cubicBezTo>
                  <a:cubicBezTo>
                    <a:pt x="6764" y="12392"/>
                    <a:pt x="6925" y="12859"/>
                    <a:pt x="7083" y="13331"/>
                  </a:cubicBezTo>
                  <a:cubicBezTo>
                    <a:pt x="7448" y="14462"/>
                    <a:pt x="7767" y="15604"/>
                    <a:pt x="8044" y="16758"/>
                  </a:cubicBezTo>
                  <a:cubicBezTo>
                    <a:pt x="8302" y="17918"/>
                    <a:pt x="8529" y="19082"/>
                    <a:pt x="8682" y="20256"/>
                  </a:cubicBezTo>
                  <a:cubicBezTo>
                    <a:pt x="9004" y="22603"/>
                    <a:pt x="9083" y="24978"/>
                    <a:pt x="8940" y="27335"/>
                  </a:cubicBezTo>
                  <a:lnTo>
                    <a:pt x="8940" y="27339"/>
                  </a:lnTo>
                  <a:cubicBezTo>
                    <a:pt x="8927" y="27565"/>
                    <a:pt x="9102" y="27759"/>
                    <a:pt x="9328" y="27774"/>
                  </a:cubicBezTo>
                  <a:cubicBezTo>
                    <a:pt x="9337" y="27774"/>
                    <a:pt x="9345" y="27775"/>
                    <a:pt x="9353" y="27775"/>
                  </a:cubicBezTo>
                  <a:cubicBezTo>
                    <a:pt x="9573" y="27775"/>
                    <a:pt x="9759" y="27608"/>
                    <a:pt x="9772" y="27390"/>
                  </a:cubicBezTo>
                  <a:lnTo>
                    <a:pt x="9772" y="27380"/>
                  </a:lnTo>
                  <a:cubicBezTo>
                    <a:pt x="9864" y="24964"/>
                    <a:pt x="9731" y="22539"/>
                    <a:pt x="9351" y="20159"/>
                  </a:cubicBezTo>
                  <a:cubicBezTo>
                    <a:pt x="9166" y="18967"/>
                    <a:pt x="8908" y="17788"/>
                    <a:pt x="8622" y="16620"/>
                  </a:cubicBezTo>
                  <a:cubicBezTo>
                    <a:pt x="8317" y="15455"/>
                    <a:pt x="7970" y="14301"/>
                    <a:pt x="7577" y="13164"/>
                  </a:cubicBezTo>
                  <a:cubicBezTo>
                    <a:pt x="7397" y="12660"/>
                    <a:pt x="7208" y="12161"/>
                    <a:pt x="7014" y="11667"/>
                  </a:cubicBezTo>
                  <a:cubicBezTo>
                    <a:pt x="7018" y="11648"/>
                    <a:pt x="7023" y="11634"/>
                    <a:pt x="7027" y="11616"/>
                  </a:cubicBezTo>
                  <a:cubicBezTo>
                    <a:pt x="7364" y="9921"/>
                    <a:pt x="7831" y="8257"/>
                    <a:pt x="8428" y="6631"/>
                  </a:cubicBezTo>
                  <a:cubicBezTo>
                    <a:pt x="8469" y="6524"/>
                    <a:pt x="8501" y="6395"/>
                    <a:pt x="8511" y="6284"/>
                  </a:cubicBezTo>
                  <a:cubicBezTo>
                    <a:pt x="8515" y="6266"/>
                    <a:pt x="8515" y="6243"/>
                    <a:pt x="8505" y="6224"/>
                  </a:cubicBezTo>
                  <a:cubicBezTo>
                    <a:pt x="8494" y="6200"/>
                    <a:pt x="8468" y="6190"/>
                    <a:pt x="8441" y="6190"/>
                  </a:cubicBezTo>
                  <a:cubicBezTo>
                    <a:pt x="8417" y="6190"/>
                    <a:pt x="8392" y="6197"/>
                    <a:pt x="8372" y="6210"/>
                  </a:cubicBezTo>
                  <a:cubicBezTo>
                    <a:pt x="8266" y="6289"/>
                    <a:pt x="8219" y="6456"/>
                    <a:pt x="8168" y="6575"/>
                  </a:cubicBezTo>
                  <a:cubicBezTo>
                    <a:pt x="8159" y="6603"/>
                    <a:pt x="8145" y="6626"/>
                    <a:pt x="8136" y="6654"/>
                  </a:cubicBezTo>
                  <a:cubicBezTo>
                    <a:pt x="8081" y="6778"/>
                    <a:pt x="8030" y="6908"/>
                    <a:pt x="7984" y="7038"/>
                  </a:cubicBezTo>
                  <a:cubicBezTo>
                    <a:pt x="7707" y="7772"/>
                    <a:pt x="7475" y="8525"/>
                    <a:pt x="7217" y="9264"/>
                  </a:cubicBezTo>
                  <a:cubicBezTo>
                    <a:pt x="7023" y="9810"/>
                    <a:pt x="6848" y="10369"/>
                    <a:pt x="6718" y="10937"/>
                  </a:cubicBezTo>
                  <a:cubicBezTo>
                    <a:pt x="6584" y="10618"/>
                    <a:pt x="6450" y="10303"/>
                    <a:pt x="6311" y="9994"/>
                  </a:cubicBezTo>
                  <a:cubicBezTo>
                    <a:pt x="6334" y="9962"/>
                    <a:pt x="6349" y="9925"/>
                    <a:pt x="6357" y="9888"/>
                  </a:cubicBezTo>
                  <a:cubicBezTo>
                    <a:pt x="6598" y="8179"/>
                    <a:pt x="6976" y="6488"/>
                    <a:pt x="7480" y="4833"/>
                  </a:cubicBezTo>
                  <a:cubicBezTo>
                    <a:pt x="7513" y="4727"/>
                    <a:pt x="7541" y="4593"/>
                    <a:pt x="7545" y="4482"/>
                  </a:cubicBezTo>
                  <a:cubicBezTo>
                    <a:pt x="7545" y="4464"/>
                    <a:pt x="7545" y="4441"/>
                    <a:pt x="7535" y="4426"/>
                  </a:cubicBezTo>
                  <a:cubicBezTo>
                    <a:pt x="7521" y="4401"/>
                    <a:pt x="7497" y="4391"/>
                    <a:pt x="7472" y="4391"/>
                  </a:cubicBezTo>
                  <a:cubicBezTo>
                    <a:pt x="7447" y="4391"/>
                    <a:pt x="7420" y="4401"/>
                    <a:pt x="7402" y="4417"/>
                  </a:cubicBezTo>
                  <a:cubicBezTo>
                    <a:pt x="7300" y="4505"/>
                    <a:pt x="7258" y="4671"/>
                    <a:pt x="7217" y="4792"/>
                  </a:cubicBezTo>
                  <a:cubicBezTo>
                    <a:pt x="7208" y="4820"/>
                    <a:pt x="7198" y="4848"/>
                    <a:pt x="7189" y="4875"/>
                  </a:cubicBezTo>
                  <a:cubicBezTo>
                    <a:pt x="7143" y="5000"/>
                    <a:pt x="7097" y="5134"/>
                    <a:pt x="7059" y="5263"/>
                  </a:cubicBezTo>
                  <a:cubicBezTo>
                    <a:pt x="6824" y="6012"/>
                    <a:pt x="6630" y="6774"/>
                    <a:pt x="6413" y="7527"/>
                  </a:cubicBezTo>
                  <a:cubicBezTo>
                    <a:pt x="6247" y="8104"/>
                    <a:pt x="6094" y="8695"/>
                    <a:pt x="5997" y="9288"/>
                  </a:cubicBezTo>
                  <a:cubicBezTo>
                    <a:pt x="5863" y="8996"/>
                    <a:pt x="5724" y="8710"/>
                    <a:pt x="5581" y="8418"/>
                  </a:cubicBezTo>
                  <a:cubicBezTo>
                    <a:pt x="5618" y="8382"/>
                    <a:pt x="5646" y="8331"/>
                    <a:pt x="5650" y="8280"/>
                  </a:cubicBezTo>
                  <a:cubicBezTo>
                    <a:pt x="5831" y="6691"/>
                    <a:pt x="6136" y="5119"/>
                    <a:pt x="6556" y="3577"/>
                  </a:cubicBezTo>
                  <a:cubicBezTo>
                    <a:pt x="6584" y="3475"/>
                    <a:pt x="6607" y="3355"/>
                    <a:pt x="6607" y="3249"/>
                  </a:cubicBezTo>
                  <a:cubicBezTo>
                    <a:pt x="6607" y="3230"/>
                    <a:pt x="6607" y="3212"/>
                    <a:pt x="6598" y="3198"/>
                  </a:cubicBezTo>
                  <a:cubicBezTo>
                    <a:pt x="6585" y="3175"/>
                    <a:pt x="6563" y="3166"/>
                    <a:pt x="6540" y="3166"/>
                  </a:cubicBezTo>
                  <a:cubicBezTo>
                    <a:pt x="6515" y="3166"/>
                    <a:pt x="6489" y="3177"/>
                    <a:pt x="6473" y="3193"/>
                  </a:cubicBezTo>
                  <a:cubicBezTo>
                    <a:pt x="6381" y="3272"/>
                    <a:pt x="6349" y="3428"/>
                    <a:pt x="6311" y="3545"/>
                  </a:cubicBezTo>
                  <a:cubicBezTo>
                    <a:pt x="6302" y="3567"/>
                    <a:pt x="6298" y="3595"/>
                    <a:pt x="6288" y="3618"/>
                  </a:cubicBezTo>
                  <a:cubicBezTo>
                    <a:pt x="6247" y="3739"/>
                    <a:pt x="6214" y="3863"/>
                    <a:pt x="6177" y="3983"/>
                  </a:cubicBezTo>
                  <a:cubicBezTo>
                    <a:pt x="5978" y="4681"/>
                    <a:pt x="5822" y="5392"/>
                    <a:pt x="5641" y="6100"/>
                  </a:cubicBezTo>
                  <a:cubicBezTo>
                    <a:pt x="5494" y="6658"/>
                    <a:pt x="5364" y="7236"/>
                    <a:pt x="5290" y="7814"/>
                  </a:cubicBezTo>
                  <a:cubicBezTo>
                    <a:pt x="5290" y="7818"/>
                    <a:pt x="5285" y="7823"/>
                    <a:pt x="5285" y="7827"/>
                  </a:cubicBezTo>
                  <a:cubicBezTo>
                    <a:pt x="5170" y="7592"/>
                    <a:pt x="5050" y="7360"/>
                    <a:pt x="4925" y="7130"/>
                  </a:cubicBezTo>
                  <a:cubicBezTo>
                    <a:pt x="4935" y="7111"/>
                    <a:pt x="4939" y="7093"/>
                    <a:pt x="4939" y="7074"/>
                  </a:cubicBezTo>
                  <a:cubicBezTo>
                    <a:pt x="4985" y="5660"/>
                    <a:pt x="5138" y="4251"/>
                    <a:pt x="5401" y="2861"/>
                  </a:cubicBezTo>
                  <a:cubicBezTo>
                    <a:pt x="5415" y="2773"/>
                    <a:pt x="5424" y="2662"/>
                    <a:pt x="5419" y="2569"/>
                  </a:cubicBezTo>
                  <a:cubicBezTo>
                    <a:pt x="5419" y="2556"/>
                    <a:pt x="5415" y="2537"/>
                    <a:pt x="5406" y="2523"/>
                  </a:cubicBezTo>
                  <a:cubicBezTo>
                    <a:pt x="5396" y="2508"/>
                    <a:pt x="5381" y="2502"/>
                    <a:pt x="5364" y="2502"/>
                  </a:cubicBezTo>
                  <a:cubicBezTo>
                    <a:pt x="5340" y="2502"/>
                    <a:pt x="5313" y="2514"/>
                    <a:pt x="5300" y="2528"/>
                  </a:cubicBezTo>
                  <a:cubicBezTo>
                    <a:pt x="5221" y="2611"/>
                    <a:pt x="5206" y="2750"/>
                    <a:pt x="5179" y="2852"/>
                  </a:cubicBezTo>
                  <a:cubicBezTo>
                    <a:pt x="5174" y="2874"/>
                    <a:pt x="5170" y="2897"/>
                    <a:pt x="5165" y="2920"/>
                  </a:cubicBezTo>
                  <a:cubicBezTo>
                    <a:pt x="5138" y="3027"/>
                    <a:pt x="5114" y="3138"/>
                    <a:pt x="5096" y="3249"/>
                  </a:cubicBezTo>
                  <a:cubicBezTo>
                    <a:pt x="4971" y="3877"/>
                    <a:pt x="4884" y="4515"/>
                    <a:pt x="4773" y="5147"/>
                  </a:cubicBezTo>
                  <a:cubicBezTo>
                    <a:pt x="4694" y="5605"/>
                    <a:pt x="4634" y="6062"/>
                    <a:pt x="4602" y="6524"/>
                  </a:cubicBezTo>
                  <a:cubicBezTo>
                    <a:pt x="4430" y="6215"/>
                    <a:pt x="4255" y="5910"/>
                    <a:pt x="4080" y="5605"/>
                  </a:cubicBezTo>
                  <a:cubicBezTo>
                    <a:pt x="4075" y="4339"/>
                    <a:pt x="4167" y="3078"/>
                    <a:pt x="4357" y="1826"/>
                  </a:cubicBezTo>
                  <a:cubicBezTo>
                    <a:pt x="4366" y="1743"/>
                    <a:pt x="4375" y="1645"/>
                    <a:pt x="4366" y="1562"/>
                  </a:cubicBezTo>
                  <a:cubicBezTo>
                    <a:pt x="4362" y="1549"/>
                    <a:pt x="4362" y="1534"/>
                    <a:pt x="4353" y="1525"/>
                  </a:cubicBezTo>
                  <a:cubicBezTo>
                    <a:pt x="4343" y="1510"/>
                    <a:pt x="4329" y="1504"/>
                    <a:pt x="4314" y="1504"/>
                  </a:cubicBezTo>
                  <a:cubicBezTo>
                    <a:pt x="4292" y="1504"/>
                    <a:pt x="4269" y="1516"/>
                    <a:pt x="4255" y="1530"/>
                  </a:cubicBezTo>
                  <a:cubicBezTo>
                    <a:pt x="4191" y="1604"/>
                    <a:pt x="4181" y="1733"/>
                    <a:pt x="4159" y="1826"/>
                  </a:cubicBezTo>
                  <a:cubicBezTo>
                    <a:pt x="4159" y="1844"/>
                    <a:pt x="4153" y="1863"/>
                    <a:pt x="4149" y="1886"/>
                  </a:cubicBezTo>
                  <a:cubicBezTo>
                    <a:pt x="4131" y="1982"/>
                    <a:pt x="4112" y="2084"/>
                    <a:pt x="4093" y="2181"/>
                  </a:cubicBezTo>
                  <a:cubicBezTo>
                    <a:pt x="4006" y="2750"/>
                    <a:pt x="3946" y="3327"/>
                    <a:pt x="3867" y="3900"/>
                  </a:cubicBezTo>
                  <a:cubicBezTo>
                    <a:pt x="3816" y="4279"/>
                    <a:pt x="3775" y="4667"/>
                    <a:pt x="3760" y="5055"/>
                  </a:cubicBezTo>
                  <a:cubicBezTo>
                    <a:pt x="3590" y="4769"/>
                    <a:pt x="3415" y="4487"/>
                    <a:pt x="3234" y="4200"/>
                  </a:cubicBezTo>
                  <a:cubicBezTo>
                    <a:pt x="3165" y="3230"/>
                    <a:pt x="3165" y="2251"/>
                    <a:pt x="3238" y="1280"/>
                  </a:cubicBezTo>
                  <a:cubicBezTo>
                    <a:pt x="3244" y="1216"/>
                    <a:pt x="3244" y="1137"/>
                    <a:pt x="3234" y="1072"/>
                  </a:cubicBezTo>
                  <a:cubicBezTo>
                    <a:pt x="3229" y="1063"/>
                    <a:pt x="3229" y="1050"/>
                    <a:pt x="3220" y="1040"/>
                  </a:cubicBezTo>
                  <a:cubicBezTo>
                    <a:pt x="3212" y="1031"/>
                    <a:pt x="3202" y="1028"/>
                    <a:pt x="3192" y="1028"/>
                  </a:cubicBezTo>
                  <a:cubicBezTo>
                    <a:pt x="3173" y="1028"/>
                    <a:pt x="3154" y="1039"/>
                    <a:pt x="3142" y="1054"/>
                  </a:cubicBezTo>
                  <a:cubicBezTo>
                    <a:pt x="3095" y="1114"/>
                    <a:pt x="3095" y="1216"/>
                    <a:pt x="3086" y="1289"/>
                  </a:cubicBezTo>
                  <a:cubicBezTo>
                    <a:pt x="3082" y="1308"/>
                    <a:pt x="3082" y="1321"/>
                    <a:pt x="3077" y="1340"/>
                  </a:cubicBezTo>
                  <a:cubicBezTo>
                    <a:pt x="3067" y="1419"/>
                    <a:pt x="3063" y="1498"/>
                    <a:pt x="3054" y="1576"/>
                  </a:cubicBezTo>
                  <a:cubicBezTo>
                    <a:pt x="3016" y="2033"/>
                    <a:pt x="3003" y="2491"/>
                    <a:pt x="2975" y="2948"/>
                  </a:cubicBezTo>
                  <a:cubicBezTo>
                    <a:pt x="2957" y="3221"/>
                    <a:pt x="2952" y="3494"/>
                    <a:pt x="2957" y="3771"/>
                  </a:cubicBezTo>
                  <a:cubicBezTo>
                    <a:pt x="2897" y="3678"/>
                    <a:pt x="2841" y="3590"/>
                    <a:pt x="2786" y="3498"/>
                  </a:cubicBezTo>
                  <a:cubicBezTo>
                    <a:pt x="2619" y="3249"/>
                    <a:pt x="2449" y="2999"/>
                    <a:pt x="2278" y="2750"/>
                  </a:cubicBezTo>
                  <a:cubicBezTo>
                    <a:pt x="2204" y="2020"/>
                    <a:pt x="2180" y="1280"/>
                    <a:pt x="2218" y="545"/>
                  </a:cubicBezTo>
                  <a:cubicBezTo>
                    <a:pt x="2218" y="495"/>
                    <a:pt x="2218" y="434"/>
                    <a:pt x="2204" y="389"/>
                  </a:cubicBezTo>
                  <a:cubicBezTo>
                    <a:pt x="2204" y="379"/>
                    <a:pt x="2199" y="370"/>
                    <a:pt x="2195" y="361"/>
                  </a:cubicBezTo>
                  <a:cubicBezTo>
                    <a:pt x="2188" y="356"/>
                    <a:pt x="2181" y="354"/>
                    <a:pt x="2174" y="354"/>
                  </a:cubicBezTo>
                  <a:cubicBezTo>
                    <a:pt x="2159" y="354"/>
                    <a:pt x="2144" y="363"/>
                    <a:pt x="2135" y="374"/>
                  </a:cubicBezTo>
                  <a:cubicBezTo>
                    <a:pt x="2102" y="421"/>
                    <a:pt x="2102" y="500"/>
                    <a:pt x="2097" y="555"/>
                  </a:cubicBezTo>
                  <a:cubicBezTo>
                    <a:pt x="2097" y="568"/>
                    <a:pt x="2093" y="583"/>
                    <a:pt x="2093" y="596"/>
                  </a:cubicBezTo>
                  <a:cubicBezTo>
                    <a:pt x="2088" y="656"/>
                    <a:pt x="2084" y="717"/>
                    <a:pt x="2079" y="777"/>
                  </a:cubicBezTo>
                  <a:cubicBezTo>
                    <a:pt x="2061" y="1127"/>
                    <a:pt x="2065" y="1483"/>
                    <a:pt x="2052" y="1835"/>
                  </a:cubicBezTo>
                  <a:cubicBezTo>
                    <a:pt x="2046" y="2033"/>
                    <a:pt x="2046" y="2236"/>
                    <a:pt x="2056" y="2436"/>
                  </a:cubicBezTo>
                  <a:cubicBezTo>
                    <a:pt x="1830" y="2112"/>
                    <a:pt x="1598" y="1793"/>
                    <a:pt x="1363" y="1479"/>
                  </a:cubicBezTo>
                  <a:cubicBezTo>
                    <a:pt x="1317" y="1031"/>
                    <a:pt x="1303" y="573"/>
                    <a:pt x="1325" y="120"/>
                  </a:cubicBezTo>
                  <a:cubicBezTo>
                    <a:pt x="1325" y="88"/>
                    <a:pt x="1321" y="52"/>
                    <a:pt x="1317" y="24"/>
                  </a:cubicBezTo>
                  <a:cubicBezTo>
                    <a:pt x="1317" y="14"/>
                    <a:pt x="1312" y="10"/>
                    <a:pt x="1312" y="5"/>
                  </a:cubicBezTo>
                  <a:cubicBezTo>
                    <a:pt x="1307" y="2"/>
                    <a:pt x="1301" y="1"/>
                    <a:pt x="1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30"/>
            <p:cNvSpPr/>
            <p:nvPr/>
          </p:nvSpPr>
          <p:spPr>
            <a:xfrm>
              <a:off x="6741797" y="2005373"/>
              <a:ext cx="163118" cy="282193"/>
            </a:xfrm>
            <a:custGeom>
              <a:rect b="b" l="l" r="r" t="t"/>
              <a:pathLst>
                <a:path extrusionOk="0" h="6747" w="3900">
                  <a:moveTo>
                    <a:pt x="1090" y="1"/>
                  </a:moveTo>
                  <a:cubicBezTo>
                    <a:pt x="1067" y="1"/>
                    <a:pt x="1044" y="1"/>
                    <a:pt x="1022" y="5"/>
                  </a:cubicBezTo>
                  <a:cubicBezTo>
                    <a:pt x="0" y="102"/>
                    <a:pt x="472" y="1858"/>
                    <a:pt x="582" y="2445"/>
                  </a:cubicBezTo>
                  <a:cubicBezTo>
                    <a:pt x="711" y="3119"/>
                    <a:pt x="901" y="3780"/>
                    <a:pt x="1122" y="4427"/>
                  </a:cubicBezTo>
                  <a:cubicBezTo>
                    <a:pt x="1376" y="5175"/>
                    <a:pt x="1737" y="6007"/>
                    <a:pt x="2374" y="6465"/>
                  </a:cubicBezTo>
                  <a:lnTo>
                    <a:pt x="2417" y="6465"/>
                  </a:lnTo>
                  <a:cubicBezTo>
                    <a:pt x="2519" y="6465"/>
                    <a:pt x="2629" y="6497"/>
                    <a:pt x="2721" y="6516"/>
                  </a:cubicBezTo>
                  <a:cubicBezTo>
                    <a:pt x="2749" y="6520"/>
                    <a:pt x="2777" y="6525"/>
                    <a:pt x="2809" y="6533"/>
                  </a:cubicBezTo>
                  <a:cubicBezTo>
                    <a:pt x="2943" y="6561"/>
                    <a:pt x="3077" y="6589"/>
                    <a:pt x="3212" y="6621"/>
                  </a:cubicBezTo>
                  <a:cubicBezTo>
                    <a:pt x="3378" y="6663"/>
                    <a:pt x="3549" y="6704"/>
                    <a:pt x="3715" y="6746"/>
                  </a:cubicBezTo>
                  <a:cubicBezTo>
                    <a:pt x="3849" y="6663"/>
                    <a:pt x="3899" y="6501"/>
                    <a:pt x="3854" y="6261"/>
                  </a:cubicBezTo>
                  <a:cubicBezTo>
                    <a:pt x="3816" y="6062"/>
                    <a:pt x="3715" y="5887"/>
                    <a:pt x="3613" y="5716"/>
                  </a:cubicBezTo>
                  <a:cubicBezTo>
                    <a:pt x="3530" y="5582"/>
                    <a:pt x="3451" y="5443"/>
                    <a:pt x="3368" y="5309"/>
                  </a:cubicBezTo>
                  <a:cubicBezTo>
                    <a:pt x="2952" y="5162"/>
                    <a:pt x="2532" y="5023"/>
                    <a:pt x="2107" y="4893"/>
                  </a:cubicBezTo>
                  <a:cubicBezTo>
                    <a:pt x="2001" y="4861"/>
                    <a:pt x="1875" y="4810"/>
                    <a:pt x="1779" y="4750"/>
                  </a:cubicBezTo>
                  <a:cubicBezTo>
                    <a:pt x="1765" y="4741"/>
                    <a:pt x="1747" y="4731"/>
                    <a:pt x="1737" y="4714"/>
                  </a:cubicBezTo>
                  <a:cubicBezTo>
                    <a:pt x="1709" y="4663"/>
                    <a:pt x="1760" y="4612"/>
                    <a:pt x="1807" y="4597"/>
                  </a:cubicBezTo>
                  <a:cubicBezTo>
                    <a:pt x="1834" y="4588"/>
                    <a:pt x="1862" y="4588"/>
                    <a:pt x="1894" y="4588"/>
                  </a:cubicBezTo>
                  <a:cubicBezTo>
                    <a:pt x="2001" y="4588"/>
                    <a:pt x="2120" y="4631"/>
                    <a:pt x="2222" y="4653"/>
                  </a:cubicBezTo>
                  <a:cubicBezTo>
                    <a:pt x="2250" y="4663"/>
                    <a:pt x="2278" y="4667"/>
                    <a:pt x="2306" y="4676"/>
                  </a:cubicBezTo>
                  <a:cubicBezTo>
                    <a:pt x="2440" y="4708"/>
                    <a:pt x="2568" y="4746"/>
                    <a:pt x="2703" y="4787"/>
                  </a:cubicBezTo>
                  <a:cubicBezTo>
                    <a:pt x="2846" y="4829"/>
                    <a:pt x="2994" y="4875"/>
                    <a:pt x="3137" y="4921"/>
                  </a:cubicBezTo>
                  <a:cubicBezTo>
                    <a:pt x="2865" y="4454"/>
                    <a:pt x="2606" y="3979"/>
                    <a:pt x="2412" y="3480"/>
                  </a:cubicBezTo>
                  <a:cubicBezTo>
                    <a:pt x="2167" y="3388"/>
                    <a:pt x="1922" y="3304"/>
                    <a:pt x="1677" y="3221"/>
                  </a:cubicBezTo>
                  <a:cubicBezTo>
                    <a:pt x="1580" y="3189"/>
                    <a:pt x="1470" y="3138"/>
                    <a:pt x="1382" y="3083"/>
                  </a:cubicBezTo>
                  <a:cubicBezTo>
                    <a:pt x="1363" y="3068"/>
                    <a:pt x="1349" y="3059"/>
                    <a:pt x="1340" y="3040"/>
                  </a:cubicBezTo>
                  <a:cubicBezTo>
                    <a:pt x="1317" y="2995"/>
                    <a:pt x="1363" y="2948"/>
                    <a:pt x="1404" y="2940"/>
                  </a:cubicBezTo>
                  <a:cubicBezTo>
                    <a:pt x="1427" y="2934"/>
                    <a:pt x="1455" y="2930"/>
                    <a:pt x="1478" y="2930"/>
                  </a:cubicBezTo>
                  <a:cubicBezTo>
                    <a:pt x="1580" y="2930"/>
                    <a:pt x="1696" y="2976"/>
                    <a:pt x="1788" y="3004"/>
                  </a:cubicBezTo>
                  <a:cubicBezTo>
                    <a:pt x="1816" y="3008"/>
                    <a:pt x="1839" y="3017"/>
                    <a:pt x="1867" y="3023"/>
                  </a:cubicBezTo>
                  <a:cubicBezTo>
                    <a:pt x="1986" y="3059"/>
                    <a:pt x="2112" y="3096"/>
                    <a:pt x="2231" y="3138"/>
                  </a:cubicBezTo>
                  <a:cubicBezTo>
                    <a:pt x="2255" y="3142"/>
                    <a:pt x="2273" y="3151"/>
                    <a:pt x="2297" y="3156"/>
                  </a:cubicBezTo>
                  <a:cubicBezTo>
                    <a:pt x="2255" y="3032"/>
                    <a:pt x="2218" y="2906"/>
                    <a:pt x="2180" y="2778"/>
                  </a:cubicBezTo>
                  <a:cubicBezTo>
                    <a:pt x="2097" y="2473"/>
                    <a:pt x="2033" y="2158"/>
                    <a:pt x="1969" y="1848"/>
                  </a:cubicBezTo>
                  <a:cubicBezTo>
                    <a:pt x="1890" y="1812"/>
                    <a:pt x="1811" y="1780"/>
                    <a:pt x="1732" y="1742"/>
                  </a:cubicBezTo>
                  <a:cubicBezTo>
                    <a:pt x="1649" y="1705"/>
                    <a:pt x="1553" y="1654"/>
                    <a:pt x="1478" y="1599"/>
                  </a:cubicBezTo>
                  <a:cubicBezTo>
                    <a:pt x="1465" y="1590"/>
                    <a:pt x="1451" y="1576"/>
                    <a:pt x="1446" y="1562"/>
                  </a:cubicBezTo>
                  <a:cubicBezTo>
                    <a:pt x="1427" y="1520"/>
                    <a:pt x="1474" y="1479"/>
                    <a:pt x="1511" y="1475"/>
                  </a:cubicBezTo>
                  <a:cubicBezTo>
                    <a:pt x="1525" y="1475"/>
                    <a:pt x="1538" y="1470"/>
                    <a:pt x="1553" y="1470"/>
                  </a:cubicBezTo>
                  <a:cubicBezTo>
                    <a:pt x="1649" y="1470"/>
                    <a:pt x="1760" y="1526"/>
                    <a:pt x="1843" y="1558"/>
                  </a:cubicBezTo>
                  <a:cubicBezTo>
                    <a:pt x="1867" y="1567"/>
                    <a:pt x="1890" y="1576"/>
                    <a:pt x="1913" y="1581"/>
                  </a:cubicBezTo>
                  <a:cubicBezTo>
                    <a:pt x="1913" y="1586"/>
                    <a:pt x="1918" y="1586"/>
                    <a:pt x="1918" y="1586"/>
                  </a:cubicBezTo>
                  <a:cubicBezTo>
                    <a:pt x="1871" y="1336"/>
                    <a:pt x="1825" y="1082"/>
                    <a:pt x="1770" y="833"/>
                  </a:cubicBezTo>
                  <a:cubicBezTo>
                    <a:pt x="1747" y="722"/>
                    <a:pt x="1719" y="601"/>
                    <a:pt x="1672" y="486"/>
                  </a:cubicBezTo>
                  <a:cubicBezTo>
                    <a:pt x="1613" y="458"/>
                    <a:pt x="1548" y="426"/>
                    <a:pt x="1487" y="398"/>
                  </a:cubicBezTo>
                  <a:cubicBezTo>
                    <a:pt x="1410" y="361"/>
                    <a:pt x="1326" y="310"/>
                    <a:pt x="1261" y="259"/>
                  </a:cubicBezTo>
                  <a:cubicBezTo>
                    <a:pt x="1252" y="250"/>
                    <a:pt x="1238" y="236"/>
                    <a:pt x="1233" y="223"/>
                  </a:cubicBezTo>
                  <a:cubicBezTo>
                    <a:pt x="1220" y="185"/>
                    <a:pt x="1261" y="153"/>
                    <a:pt x="1299" y="148"/>
                  </a:cubicBezTo>
                  <a:lnTo>
                    <a:pt x="1326" y="148"/>
                  </a:lnTo>
                  <a:cubicBezTo>
                    <a:pt x="1386" y="148"/>
                    <a:pt x="1451" y="172"/>
                    <a:pt x="1515" y="199"/>
                  </a:cubicBezTo>
                  <a:cubicBezTo>
                    <a:pt x="1414" y="79"/>
                    <a:pt x="1280"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30"/>
            <p:cNvSpPr/>
            <p:nvPr/>
          </p:nvSpPr>
          <p:spPr>
            <a:xfrm>
              <a:off x="6792824" y="2011563"/>
              <a:ext cx="104353" cy="278889"/>
            </a:xfrm>
            <a:custGeom>
              <a:rect b="b" l="l" r="r" t="t"/>
              <a:pathLst>
                <a:path extrusionOk="0" h="6668" w="2495">
                  <a:moveTo>
                    <a:pt x="79" y="0"/>
                  </a:moveTo>
                  <a:cubicBezTo>
                    <a:pt x="41" y="5"/>
                    <a:pt x="0" y="37"/>
                    <a:pt x="13" y="75"/>
                  </a:cubicBezTo>
                  <a:cubicBezTo>
                    <a:pt x="18" y="88"/>
                    <a:pt x="32" y="102"/>
                    <a:pt x="41" y="111"/>
                  </a:cubicBezTo>
                  <a:cubicBezTo>
                    <a:pt x="106" y="162"/>
                    <a:pt x="190" y="213"/>
                    <a:pt x="267" y="250"/>
                  </a:cubicBezTo>
                  <a:cubicBezTo>
                    <a:pt x="328" y="278"/>
                    <a:pt x="393" y="310"/>
                    <a:pt x="452" y="338"/>
                  </a:cubicBezTo>
                  <a:cubicBezTo>
                    <a:pt x="416" y="231"/>
                    <a:pt x="360" y="130"/>
                    <a:pt x="295" y="51"/>
                  </a:cubicBezTo>
                  <a:cubicBezTo>
                    <a:pt x="231" y="24"/>
                    <a:pt x="166" y="0"/>
                    <a:pt x="106" y="0"/>
                  </a:cubicBezTo>
                  <a:close/>
                  <a:moveTo>
                    <a:pt x="333" y="1322"/>
                  </a:moveTo>
                  <a:cubicBezTo>
                    <a:pt x="318" y="1322"/>
                    <a:pt x="305" y="1327"/>
                    <a:pt x="291" y="1327"/>
                  </a:cubicBezTo>
                  <a:cubicBezTo>
                    <a:pt x="254" y="1331"/>
                    <a:pt x="207" y="1372"/>
                    <a:pt x="226" y="1414"/>
                  </a:cubicBezTo>
                  <a:cubicBezTo>
                    <a:pt x="231" y="1428"/>
                    <a:pt x="245" y="1442"/>
                    <a:pt x="258" y="1451"/>
                  </a:cubicBezTo>
                  <a:cubicBezTo>
                    <a:pt x="333" y="1506"/>
                    <a:pt x="429" y="1557"/>
                    <a:pt x="512" y="1594"/>
                  </a:cubicBezTo>
                  <a:cubicBezTo>
                    <a:pt x="591" y="1632"/>
                    <a:pt x="670" y="1664"/>
                    <a:pt x="749" y="1700"/>
                  </a:cubicBezTo>
                  <a:cubicBezTo>
                    <a:pt x="734" y="1613"/>
                    <a:pt x="716" y="1525"/>
                    <a:pt x="698" y="1438"/>
                  </a:cubicBezTo>
                  <a:cubicBezTo>
                    <a:pt x="698" y="1438"/>
                    <a:pt x="693" y="1438"/>
                    <a:pt x="693" y="1433"/>
                  </a:cubicBezTo>
                  <a:cubicBezTo>
                    <a:pt x="670" y="1428"/>
                    <a:pt x="647" y="1419"/>
                    <a:pt x="623" y="1410"/>
                  </a:cubicBezTo>
                  <a:cubicBezTo>
                    <a:pt x="540" y="1378"/>
                    <a:pt x="429" y="1322"/>
                    <a:pt x="333" y="1322"/>
                  </a:cubicBezTo>
                  <a:close/>
                  <a:moveTo>
                    <a:pt x="258" y="2782"/>
                  </a:moveTo>
                  <a:cubicBezTo>
                    <a:pt x="235" y="2782"/>
                    <a:pt x="207" y="2786"/>
                    <a:pt x="184" y="2792"/>
                  </a:cubicBezTo>
                  <a:cubicBezTo>
                    <a:pt x="143" y="2800"/>
                    <a:pt x="97" y="2847"/>
                    <a:pt x="120" y="2892"/>
                  </a:cubicBezTo>
                  <a:cubicBezTo>
                    <a:pt x="129" y="2911"/>
                    <a:pt x="143" y="2920"/>
                    <a:pt x="162" y="2935"/>
                  </a:cubicBezTo>
                  <a:cubicBezTo>
                    <a:pt x="250" y="2990"/>
                    <a:pt x="360" y="3041"/>
                    <a:pt x="457" y="3073"/>
                  </a:cubicBezTo>
                  <a:cubicBezTo>
                    <a:pt x="702" y="3156"/>
                    <a:pt x="947" y="3240"/>
                    <a:pt x="1192" y="3332"/>
                  </a:cubicBezTo>
                  <a:cubicBezTo>
                    <a:pt x="1154" y="3244"/>
                    <a:pt x="1122" y="3156"/>
                    <a:pt x="1095" y="3063"/>
                  </a:cubicBezTo>
                  <a:cubicBezTo>
                    <a:pt x="1090" y="3045"/>
                    <a:pt x="1081" y="3027"/>
                    <a:pt x="1077" y="3008"/>
                  </a:cubicBezTo>
                  <a:cubicBezTo>
                    <a:pt x="1053" y="3003"/>
                    <a:pt x="1035" y="2994"/>
                    <a:pt x="1011" y="2990"/>
                  </a:cubicBezTo>
                  <a:cubicBezTo>
                    <a:pt x="892" y="2948"/>
                    <a:pt x="766" y="2911"/>
                    <a:pt x="647" y="2875"/>
                  </a:cubicBezTo>
                  <a:cubicBezTo>
                    <a:pt x="619" y="2869"/>
                    <a:pt x="596" y="2860"/>
                    <a:pt x="568" y="2856"/>
                  </a:cubicBezTo>
                  <a:cubicBezTo>
                    <a:pt x="476" y="2828"/>
                    <a:pt x="360" y="2782"/>
                    <a:pt x="258" y="2782"/>
                  </a:cubicBezTo>
                  <a:close/>
                  <a:moveTo>
                    <a:pt x="674" y="4440"/>
                  </a:moveTo>
                  <a:cubicBezTo>
                    <a:pt x="642" y="4440"/>
                    <a:pt x="614" y="4440"/>
                    <a:pt x="587" y="4449"/>
                  </a:cubicBezTo>
                  <a:cubicBezTo>
                    <a:pt x="540" y="4464"/>
                    <a:pt x="489" y="4515"/>
                    <a:pt x="517" y="4566"/>
                  </a:cubicBezTo>
                  <a:cubicBezTo>
                    <a:pt x="527" y="4583"/>
                    <a:pt x="545" y="4593"/>
                    <a:pt x="559" y="4602"/>
                  </a:cubicBezTo>
                  <a:cubicBezTo>
                    <a:pt x="655" y="4662"/>
                    <a:pt x="781" y="4713"/>
                    <a:pt x="887" y="4745"/>
                  </a:cubicBezTo>
                  <a:cubicBezTo>
                    <a:pt x="1312" y="4875"/>
                    <a:pt x="1732" y="5014"/>
                    <a:pt x="2148" y="5161"/>
                  </a:cubicBezTo>
                  <a:cubicBezTo>
                    <a:pt x="2069" y="5031"/>
                    <a:pt x="1992" y="4903"/>
                    <a:pt x="1917" y="4773"/>
                  </a:cubicBezTo>
                  <a:cubicBezTo>
                    <a:pt x="1774" y="4727"/>
                    <a:pt x="1626" y="4681"/>
                    <a:pt x="1483" y="4639"/>
                  </a:cubicBezTo>
                  <a:cubicBezTo>
                    <a:pt x="1348" y="4598"/>
                    <a:pt x="1220" y="4560"/>
                    <a:pt x="1086" y="4528"/>
                  </a:cubicBezTo>
                  <a:cubicBezTo>
                    <a:pt x="1058" y="4519"/>
                    <a:pt x="1030" y="4515"/>
                    <a:pt x="1002" y="4505"/>
                  </a:cubicBezTo>
                  <a:cubicBezTo>
                    <a:pt x="900" y="4483"/>
                    <a:pt x="781" y="4440"/>
                    <a:pt x="674" y="4440"/>
                  </a:cubicBezTo>
                  <a:close/>
                  <a:moveTo>
                    <a:pt x="1154" y="6317"/>
                  </a:moveTo>
                  <a:cubicBezTo>
                    <a:pt x="1437" y="6520"/>
                    <a:pt x="1774" y="6649"/>
                    <a:pt x="2180" y="6667"/>
                  </a:cubicBezTo>
                  <a:lnTo>
                    <a:pt x="2213" y="6667"/>
                  </a:lnTo>
                  <a:cubicBezTo>
                    <a:pt x="2329" y="6667"/>
                    <a:pt x="2425" y="6645"/>
                    <a:pt x="2495" y="6598"/>
                  </a:cubicBezTo>
                  <a:cubicBezTo>
                    <a:pt x="2329" y="6556"/>
                    <a:pt x="2158" y="6515"/>
                    <a:pt x="1992" y="6473"/>
                  </a:cubicBezTo>
                  <a:cubicBezTo>
                    <a:pt x="1857" y="6441"/>
                    <a:pt x="1723" y="6413"/>
                    <a:pt x="1589" y="6385"/>
                  </a:cubicBezTo>
                  <a:cubicBezTo>
                    <a:pt x="1557" y="6377"/>
                    <a:pt x="1529" y="6372"/>
                    <a:pt x="1501" y="6368"/>
                  </a:cubicBezTo>
                  <a:cubicBezTo>
                    <a:pt x="1409" y="6349"/>
                    <a:pt x="1299" y="6317"/>
                    <a:pt x="1197" y="631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30"/>
            <p:cNvSpPr/>
            <p:nvPr/>
          </p:nvSpPr>
          <p:spPr>
            <a:xfrm>
              <a:off x="6765177" y="2369836"/>
              <a:ext cx="313646" cy="340539"/>
            </a:xfrm>
            <a:custGeom>
              <a:rect b="b" l="l" r="r" t="t"/>
              <a:pathLst>
                <a:path extrusionOk="0" h="8142" w="7499">
                  <a:moveTo>
                    <a:pt x="56" y="1"/>
                  </a:moveTo>
                  <a:cubicBezTo>
                    <a:pt x="0" y="297"/>
                    <a:pt x="32" y="587"/>
                    <a:pt x="56" y="888"/>
                  </a:cubicBezTo>
                  <a:cubicBezTo>
                    <a:pt x="74" y="1197"/>
                    <a:pt x="102" y="1506"/>
                    <a:pt x="134" y="1816"/>
                  </a:cubicBezTo>
                  <a:cubicBezTo>
                    <a:pt x="194" y="2436"/>
                    <a:pt x="277" y="3050"/>
                    <a:pt x="379" y="3664"/>
                  </a:cubicBezTo>
                  <a:cubicBezTo>
                    <a:pt x="379" y="3669"/>
                    <a:pt x="384" y="3679"/>
                    <a:pt x="384" y="3683"/>
                  </a:cubicBezTo>
                  <a:cubicBezTo>
                    <a:pt x="522" y="4500"/>
                    <a:pt x="730" y="5351"/>
                    <a:pt x="1229" y="6035"/>
                  </a:cubicBezTo>
                  <a:cubicBezTo>
                    <a:pt x="1732" y="6718"/>
                    <a:pt x="2472" y="7153"/>
                    <a:pt x="3257" y="7449"/>
                  </a:cubicBezTo>
                  <a:cubicBezTo>
                    <a:pt x="3382" y="7494"/>
                    <a:pt x="3512" y="7541"/>
                    <a:pt x="3636" y="7582"/>
                  </a:cubicBezTo>
                  <a:cubicBezTo>
                    <a:pt x="4611" y="7901"/>
                    <a:pt x="5651" y="8049"/>
                    <a:pt x="6667" y="8123"/>
                  </a:cubicBezTo>
                  <a:cubicBezTo>
                    <a:pt x="6824" y="8136"/>
                    <a:pt x="6982" y="8142"/>
                    <a:pt x="7134" y="8142"/>
                  </a:cubicBezTo>
                  <a:cubicBezTo>
                    <a:pt x="7129" y="8142"/>
                    <a:pt x="7236" y="7443"/>
                    <a:pt x="7244" y="7379"/>
                  </a:cubicBezTo>
                  <a:cubicBezTo>
                    <a:pt x="7351" y="6626"/>
                    <a:pt x="7498" y="5863"/>
                    <a:pt x="7490" y="5097"/>
                  </a:cubicBezTo>
                  <a:cubicBezTo>
                    <a:pt x="7476" y="4316"/>
                    <a:pt x="7268" y="3553"/>
                    <a:pt x="6801" y="2916"/>
                  </a:cubicBezTo>
                  <a:cubicBezTo>
                    <a:pt x="6376" y="2338"/>
                    <a:pt x="5803" y="1886"/>
                    <a:pt x="5175" y="1544"/>
                  </a:cubicBezTo>
                  <a:cubicBezTo>
                    <a:pt x="4182" y="1003"/>
                    <a:pt x="3073" y="758"/>
                    <a:pt x="1977" y="513"/>
                  </a:cubicBezTo>
                  <a:cubicBezTo>
                    <a:pt x="1410" y="389"/>
                    <a:pt x="124" y="28"/>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30"/>
            <p:cNvSpPr/>
            <p:nvPr/>
          </p:nvSpPr>
          <p:spPr>
            <a:xfrm>
              <a:off x="6795877" y="2394388"/>
              <a:ext cx="410889" cy="673466"/>
            </a:xfrm>
            <a:custGeom>
              <a:rect b="b" l="l" r="r" t="t"/>
              <a:pathLst>
                <a:path extrusionOk="0" h="16102" w="9824">
                  <a:moveTo>
                    <a:pt x="695" y="1"/>
                  </a:moveTo>
                  <a:cubicBezTo>
                    <a:pt x="689" y="1"/>
                    <a:pt x="683" y="8"/>
                    <a:pt x="680" y="15"/>
                  </a:cubicBezTo>
                  <a:cubicBezTo>
                    <a:pt x="671" y="37"/>
                    <a:pt x="680" y="64"/>
                    <a:pt x="680" y="88"/>
                  </a:cubicBezTo>
                  <a:cubicBezTo>
                    <a:pt x="680" y="92"/>
                    <a:pt x="684" y="98"/>
                    <a:pt x="684" y="102"/>
                  </a:cubicBezTo>
                  <a:cubicBezTo>
                    <a:pt x="684" y="130"/>
                    <a:pt x="689" y="153"/>
                    <a:pt x="693" y="175"/>
                  </a:cubicBezTo>
                  <a:cubicBezTo>
                    <a:pt x="717" y="314"/>
                    <a:pt x="749" y="453"/>
                    <a:pt x="776" y="591"/>
                  </a:cubicBezTo>
                  <a:cubicBezTo>
                    <a:pt x="791" y="670"/>
                    <a:pt x="814" y="744"/>
                    <a:pt x="832" y="819"/>
                  </a:cubicBezTo>
                  <a:cubicBezTo>
                    <a:pt x="684" y="693"/>
                    <a:pt x="532" y="573"/>
                    <a:pt x="379" y="458"/>
                  </a:cubicBezTo>
                  <a:cubicBezTo>
                    <a:pt x="367" y="448"/>
                    <a:pt x="353" y="443"/>
                    <a:pt x="338" y="443"/>
                  </a:cubicBezTo>
                  <a:cubicBezTo>
                    <a:pt x="319" y="443"/>
                    <a:pt x="301" y="451"/>
                    <a:pt x="287" y="467"/>
                  </a:cubicBezTo>
                  <a:cubicBezTo>
                    <a:pt x="269" y="495"/>
                    <a:pt x="273" y="536"/>
                    <a:pt x="296" y="559"/>
                  </a:cubicBezTo>
                  <a:lnTo>
                    <a:pt x="301" y="559"/>
                  </a:lnTo>
                  <a:cubicBezTo>
                    <a:pt x="384" y="624"/>
                    <a:pt x="467" y="698"/>
                    <a:pt x="546" y="768"/>
                  </a:cubicBezTo>
                  <a:cubicBezTo>
                    <a:pt x="426" y="721"/>
                    <a:pt x="301" y="674"/>
                    <a:pt x="181" y="633"/>
                  </a:cubicBezTo>
                  <a:cubicBezTo>
                    <a:pt x="153" y="624"/>
                    <a:pt x="130" y="619"/>
                    <a:pt x="107" y="610"/>
                  </a:cubicBezTo>
                  <a:cubicBezTo>
                    <a:pt x="102" y="610"/>
                    <a:pt x="98" y="610"/>
                    <a:pt x="93" y="606"/>
                  </a:cubicBezTo>
                  <a:cubicBezTo>
                    <a:pt x="76" y="602"/>
                    <a:pt x="56" y="593"/>
                    <a:pt x="37" y="593"/>
                  </a:cubicBezTo>
                  <a:cubicBezTo>
                    <a:pt x="31" y="593"/>
                    <a:pt x="25" y="594"/>
                    <a:pt x="19" y="597"/>
                  </a:cubicBezTo>
                  <a:cubicBezTo>
                    <a:pt x="10" y="597"/>
                    <a:pt x="0" y="606"/>
                    <a:pt x="6" y="615"/>
                  </a:cubicBezTo>
                  <a:cubicBezTo>
                    <a:pt x="6" y="619"/>
                    <a:pt x="10" y="619"/>
                    <a:pt x="15" y="624"/>
                  </a:cubicBezTo>
                  <a:cubicBezTo>
                    <a:pt x="28" y="633"/>
                    <a:pt x="51" y="642"/>
                    <a:pt x="70" y="652"/>
                  </a:cubicBezTo>
                  <a:cubicBezTo>
                    <a:pt x="301" y="725"/>
                    <a:pt x="518" y="819"/>
                    <a:pt x="735" y="924"/>
                  </a:cubicBezTo>
                  <a:cubicBezTo>
                    <a:pt x="938" y="1096"/>
                    <a:pt x="1132" y="1275"/>
                    <a:pt x="1326" y="1456"/>
                  </a:cubicBezTo>
                  <a:cubicBezTo>
                    <a:pt x="1220" y="1410"/>
                    <a:pt x="1109" y="1367"/>
                    <a:pt x="1004" y="1331"/>
                  </a:cubicBezTo>
                  <a:cubicBezTo>
                    <a:pt x="791" y="1257"/>
                    <a:pt x="582" y="1173"/>
                    <a:pt x="371" y="1105"/>
                  </a:cubicBezTo>
                  <a:cubicBezTo>
                    <a:pt x="333" y="1090"/>
                    <a:pt x="296" y="1081"/>
                    <a:pt x="260" y="1072"/>
                  </a:cubicBezTo>
                  <a:cubicBezTo>
                    <a:pt x="250" y="1068"/>
                    <a:pt x="241" y="1068"/>
                    <a:pt x="232" y="1062"/>
                  </a:cubicBezTo>
                  <a:cubicBezTo>
                    <a:pt x="206" y="1055"/>
                    <a:pt x="171" y="1042"/>
                    <a:pt x="140" y="1042"/>
                  </a:cubicBezTo>
                  <a:cubicBezTo>
                    <a:pt x="132" y="1042"/>
                    <a:pt x="124" y="1043"/>
                    <a:pt x="117" y="1045"/>
                  </a:cubicBezTo>
                  <a:cubicBezTo>
                    <a:pt x="102" y="1049"/>
                    <a:pt x="89" y="1062"/>
                    <a:pt x="98" y="1077"/>
                  </a:cubicBezTo>
                  <a:cubicBezTo>
                    <a:pt x="98" y="1081"/>
                    <a:pt x="102" y="1086"/>
                    <a:pt x="107" y="1086"/>
                  </a:cubicBezTo>
                  <a:cubicBezTo>
                    <a:pt x="134" y="1105"/>
                    <a:pt x="172" y="1118"/>
                    <a:pt x="200" y="1132"/>
                  </a:cubicBezTo>
                  <a:cubicBezTo>
                    <a:pt x="666" y="1290"/>
                    <a:pt x="1124" y="1478"/>
                    <a:pt x="1563" y="1706"/>
                  </a:cubicBezTo>
                  <a:cubicBezTo>
                    <a:pt x="1572" y="1715"/>
                    <a:pt x="1586" y="1715"/>
                    <a:pt x="1599" y="1715"/>
                  </a:cubicBezTo>
                  <a:cubicBezTo>
                    <a:pt x="1729" y="1839"/>
                    <a:pt x="1853" y="1964"/>
                    <a:pt x="1978" y="2088"/>
                  </a:cubicBezTo>
                  <a:cubicBezTo>
                    <a:pt x="2024" y="2135"/>
                    <a:pt x="2071" y="2186"/>
                    <a:pt x="2117" y="2232"/>
                  </a:cubicBezTo>
                  <a:cubicBezTo>
                    <a:pt x="1951" y="2167"/>
                    <a:pt x="1789" y="2107"/>
                    <a:pt x="1623" y="2052"/>
                  </a:cubicBezTo>
                  <a:cubicBezTo>
                    <a:pt x="1341" y="1964"/>
                    <a:pt x="1064" y="1866"/>
                    <a:pt x="786" y="1783"/>
                  </a:cubicBezTo>
                  <a:cubicBezTo>
                    <a:pt x="735" y="1770"/>
                    <a:pt x="689" y="1756"/>
                    <a:pt x="638" y="1742"/>
                  </a:cubicBezTo>
                  <a:cubicBezTo>
                    <a:pt x="629" y="1742"/>
                    <a:pt x="616" y="1738"/>
                    <a:pt x="606" y="1738"/>
                  </a:cubicBezTo>
                  <a:cubicBezTo>
                    <a:pt x="570" y="1727"/>
                    <a:pt x="525" y="1710"/>
                    <a:pt x="486" y="1710"/>
                  </a:cubicBezTo>
                  <a:cubicBezTo>
                    <a:pt x="475" y="1710"/>
                    <a:pt x="464" y="1711"/>
                    <a:pt x="454" y="1715"/>
                  </a:cubicBezTo>
                  <a:cubicBezTo>
                    <a:pt x="435" y="1719"/>
                    <a:pt x="416" y="1742"/>
                    <a:pt x="426" y="1756"/>
                  </a:cubicBezTo>
                  <a:cubicBezTo>
                    <a:pt x="430" y="1766"/>
                    <a:pt x="439" y="1770"/>
                    <a:pt x="444" y="1774"/>
                  </a:cubicBezTo>
                  <a:cubicBezTo>
                    <a:pt x="481" y="1793"/>
                    <a:pt x="527" y="1811"/>
                    <a:pt x="565" y="1825"/>
                  </a:cubicBezTo>
                  <a:cubicBezTo>
                    <a:pt x="1183" y="2011"/>
                    <a:pt x="1784" y="2246"/>
                    <a:pt x="2362" y="2523"/>
                  </a:cubicBezTo>
                  <a:cubicBezTo>
                    <a:pt x="2375" y="2527"/>
                    <a:pt x="2384" y="2527"/>
                    <a:pt x="2399" y="2527"/>
                  </a:cubicBezTo>
                  <a:cubicBezTo>
                    <a:pt x="2533" y="2670"/>
                    <a:pt x="2667" y="2805"/>
                    <a:pt x="2796" y="2948"/>
                  </a:cubicBezTo>
                  <a:cubicBezTo>
                    <a:pt x="2556" y="2864"/>
                    <a:pt x="2307" y="2796"/>
                    <a:pt x="2057" y="2736"/>
                  </a:cubicBezTo>
                  <a:cubicBezTo>
                    <a:pt x="1701" y="2653"/>
                    <a:pt x="1341" y="2551"/>
                    <a:pt x="985" y="2472"/>
                  </a:cubicBezTo>
                  <a:cubicBezTo>
                    <a:pt x="921" y="2463"/>
                    <a:pt x="855" y="2449"/>
                    <a:pt x="795" y="2435"/>
                  </a:cubicBezTo>
                  <a:cubicBezTo>
                    <a:pt x="782" y="2435"/>
                    <a:pt x="768" y="2431"/>
                    <a:pt x="754" y="2431"/>
                  </a:cubicBezTo>
                  <a:cubicBezTo>
                    <a:pt x="710" y="2424"/>
                    <a:pt x="659" y="2410"/>
                    <a:pt x="611" y="2410"/>
                  </a:cubicBezTo>
                  <a:cubicBezTo>
                    <a:pt x="593" y="2410"/>
                    <a:pt x="576" y="2412"/>
                    <a:pt x="560" y="2416"/>
                  </a:cubicBezTo>
                  <a:cubicBezTo>
                    <a:pt x="537" y="2426"/>
                    <a:pt x="518" y="2454"/>
                    <a:pt x="532" y="2472"/>
                  </a:cubicBezTo>
                  <a:cubicBezTo>
                    <a:pt x="537" y="2482"/>
                    <a:pt x="546" y="2486"/>
                    <a:pt x="555" y="2491"/>
                  </a:cubicBezTo>
                  <a:cubicBezTo>
                    <a:pt x="601" y="2514"/>
                    <a:pt x="661" y="2532"/>
                    <a:pt x="712" y="2546"/>
                  </a:cubicBezTo>
                  <a:cubicBezTo>
                    <a:pt x="1503" y="2721"/>
                    <a:pt x="2279" y="2962"/>
                    <a:pt x="3036" y="3258"/>
                  </a:cubicBezTo>
                  <a:cubicBezTo>
                    <a:pt x="3045" y="3263"/>
                    <a:pt x="3060" y="3263"/>
                    <a:pt x="3073" y="3263"/>
                  </a:cubicBezTo>
                  <a:cubicBezTo>
                    <a:pt x="3212" y="3424"/>
                    <a:pt x="3355" y="3581"/>
                    <a:pt x="3493" y="3743"/>
                  </a:cubicBezTo>
                  <a:cubicBezTo>
                    <a:pt x="3188" y="3646"/>
                    <a:pt x="2874" y="3567"/>
                    <a:pt x="2561" y="3508"/>
                  </a:cubicBezTo>
                  <a:cubicBezTo>
                    <a:pt x="2158" y="3424"/>
                    <a:pt x="1757" y="3327"/>
                    <a:pt x="1354" y="3258"/>
                  </a:cubicBezTo>
                  <a:cubicBezTo>
                    <a:pt x="1285" y="3244"/>
                    <a:pt x="1211" y="3230"/>
                    <a:pt x="1142" y="3220"/>
                  </a:cubicBezTo>
                  <a:cubicBezTo>
                    <a:pt x="1128" y="3220"/>
                    <a:pt x="1109" y="3216"/>
                    <a:pt x="1096" y="3216"/>
                  </a:cubicBezTo>
                  <a:cubicBezTo>
                    <a:pt x="1054" y="3210"/>
                    <a:pt x="1002" y="3198"/>
                    <a:pt x="953" y="3198"/>
                  </a:cubicBezTo>
                  <a:cubicBezTo>
                    <a:pt x="927" y="3198"/>
                    <a:pt x="901" y="3202"/>
                    <a:pt x="878" y="3212"/>
                  </a:cubicBezTo>
                  <a:cubicBezTo>
                    <a:pt x="855" y="3220"/>
                    <a:pt x="832" y="3248"/>
                    <a:pt x="851" y="3271"/>
                  </a:cubicBezTo>
                  <a:cubicBezTo>
                    <a:pt x="855" y="3280"/>
                    <a:pt x="865" y="3286"/>
                    <a:pt x="874" y="3290"/>
                  </a:cubicBezTo>
                  <a:cubicBezTo>
                    <a:pt x="929" y="3318"/>
                    <a:pt x="994" y="3336"/>
                    <a:pt x="1054" y="3346"/>
                  </a:cubicBezTo>
                  <a:cubicBezTo>
                    <a:pt x="1941" y="3512"/>
                    <a:pt x="2815" y="3747"/>
                    <a:pt x="3665" y="4048"/>
                  </a:cubicBezTo>
                  <a:cubicBezTo>
                    <a:pt x="3676" y="4050"/>
                    <a:pt x="3689" y="4051"/>
                    <a:pt x="3702" y="4051"/>
                  </a:cubicBezTo>
                  <a:cubicBezTo>
                    <a:pt x="3715" y="4051"/>
                    <a:pt x="3729" y="4050"/>
                    <a:pt x="3743" y="4048"/>
                  </a:cubicBezTo>
                  <a:cubicBezTo>
                    <a:pt x="3868" y="4201"/>
                    <a:pt x="3998" y="4357"/>
                    <a:pt x="4122" y="4514"/>
                  </a:cubicBezTo>
                  <a:cubicBezTo>
                    <a:pt x="4090" y="4510"/>
                    <a:pt x="4062" y="4506"/>
                    <a:pt x="4043" y="4500"/>
                  </a:cubicBezTo>
                  <a:cubicBezTo>
                    <a:pt x="3683" y="4412"/>
                    <a:pt x="3309" y="4353"/>
                    <a:pt x="2939" y="4312"/>
                  </a:cubicBezTo>
                  <a:cubicBezTo>
                    <a:pt x="2482" y="4256"/>
                    <a:pt x="2020" y="4186"/>
                    <a:pt x="1558" y="4140"/>
                  </a:cubicBezTo>
                  <a:cubicBezTo>
                    <a:pt x="1479" y="4131"/>
                    <a:pt x="1396" y="4126"/>
                    <a:pt x="1318" y="4122"/>
                  </a:cubicBezTo>
                  <a:cubicBezTo>
                    <a:pt x="1299" y="4122"/>
                    <a:pt x="1281" y="4122"/>
                    <a:pt x="1267" y="4117"/>
                  </a:cubicBezTo>
                  <a:cubicBezTo>
                    <a:pt x="1224" y="4117"/>
                    <a:pt x="1176" y="4112"/>
                    <a:pt x="1130" y="4112"/>
                  </a:cubicBezTo>
                  <a:cubicBezTo>
                    <a:pt x="1090" y="4112"/>
                    <a:pt x="1051" y="4116"/>
                    <a:pt x="1017" y="4131"/>
                  </a:cubicBezTo>
                  <a:cubicBezTo>
                    <a:pt x="994" y="4145"/>
                    <a:pt x="970" y="4182"/>
                    <a:pt x="994" y="4205"/>
                  </a:cubicBezTo>
                  <a:cubicBezTo>
                    <a:pt x="998" y="4214"/>
                    <a:pt x="1013" y="4218"/>
                    <a:pt x="1022" y="4223"/>
                  </a:cubicBezTo>
                  <a:cubicBezTo>
                    <a:pt x="1087" y="4246"/>
                    <a:pt x="1160" y="4265"/>
                    <a:pt x="1230" y="4269"/>
                  </a:cubicBezTo>
                  <a:cubicBezTo>
                    <a:pt x="2246" y="4376"/>
                    <a:pt x="3254" y="4561"/>
                    <a:pt x="4242" y="4819"/>
                  </a:cubicBezTo>
                  <a:cubicBezTo>
                    <a:pt x="4251" y="4822"/>
                    <a:pt x="4260" y="4823"/>
                    <a:pt x="4270" y="4823"/>
                  </a:cubicBezTo>
                  <a:cubicBezTo>
                    <a:pt x="4295" y="4823"/>
                    <a:pt x="4322" y="4815"/>
                    <a:pt x="4348" y="4805"/>
                  </a:cubicBezTo>
                  <a:cubicBezTo>
                    <a:pt x="4501" y="5009"/>
                    <a:pt x="4653" y="5207"/>
                    <a:pt x="4802" y="5410"/>
                  </a:cubicBezTo>
                  <a:lnTo>
                    <a:pt x="4778" y="5410"/>
                  </a:lnTo>
                  <a:cubicBezTo>
                    <a:pt x="4386" y="5327"/>
                    <a:pt x="3979" y="5276"/>
                    <a:pt x="3582" y="5240"/>
                  </a:cubicBezTo>
                  <a:cubicBezTo>
                    <a:pt x="3083" y="5193"/>
                    <a:pt x="2584" y="5133"/>
                    <a:pt x="2085" y="5097"/>
                  </a:cubicBezTo>
                  <a:cubicBezTo>
                    <a:pt x="1996" y="5092"/>
                    <a:pt x="1909" y="5088"/>
                    <a:pt x="1821" y="5082"/>
                  </a:cubicBezTo>
                  <a:lnTo>
                    <a:pt x="1766" y="5082"/>
                  </a:lnTo>
                  <a:cubicBezTo>
                    <a:pt x="1727" y="5082"/>
                    <a:pt x="1683" y="5078"/>
                    <a:pt x="1640" y="5078"/>
                  </a:cubicBezTo>
                  <a:cubicBezTo>
                    <a:pt x="1590" y="5078"/>
                    <a:pt x="1539" y="5083"/>
                    <a:pt x="1497" y="5105"/>
                  </a:cubicBezTo>
                  <a:cubicBezTo>
                    <a:pt x="1475" y="5120"/>
                    <a:pt x="1452" y="5161"/>
                    <a:pt x="1475" y="5184"/>
                  </a:cubicBezTo>
                  <a:cubicBezTo>
                    <a:pt x="1484" y="5193"/>
                    <a:pt x="1493" y="5203"/>
                    <a:pt x="1507" y="5203"/>
                  </a:cubicBezTo>
                  <a:cubicBezTo>
                    <a:pt x="1576" y="5226"/>
                    <a:pt x="1659" y="5240"/>
                    <a:pt x="1729" y="5249"/>
                  </a:cubicBezTo>
                  <a:cubicBezTo>
                    <a:pt x="2833" y="5332"/>
                    <a:pt x="3923" y="5498"/>
                    <a:pt x="5000" y="5748"/>
                  </a:cubicBezTo>
                  <a:cubicBezTo>
                    <a:pt x="5005" y="5749"/>
                    <a:pt x="5009" y="5750"/>
                    <a:pt x="5014" y="5750"/>
                  </a:cubicBezTo>
                  <a:cubicBezTo>
                    <a:pt x="5023" y="5750"/>
                    <a:pt x="5032" y="5748"/>
                    <a:pt x="5041" y="5748"/>
                  </a:cubicBezTo>
                  <a:cubicBezTo>
                    <a:pt x="5175" y="5942"/>
                    <a:pt x="5310" y="6141"/>
                    <a:pt x="5439" y="6335"/>
                  </a:cubicBezTo>
                  <a:cubicBezTo>
                    <a:pt x="5412" y="6335"/>
                    <a:pt x="5384" y="6330"/>
                    <a:pt x="5365" y="6325"/>
                  </a:cubicBezTo>
                  <a:cubicBezTo>
                    <a:pt x="4968" y="6265"/>
                    <a:pt x="4561" y="6238"/>
                    <a:pt x="4159" y="6224"/>
                  </a:cubicBezTo>
                  <a:cubicBezTo>
                    <a:pt x="3660" y="6205"/>
                    <a:pt x="3156" y="6169"/>
                    <a:pt x="2657" y="6163"/>
                  </a:cubicBezTo>
                  <a:lnTo>
                    <a:pt x="2394" y="6163"/>
                  </a:lnTo>
                  <a:cubicBezTo>
                    <a:pt x="2375" y="6163"/>
                    <a:pt x="2357" y="6163"/>
                    <a:pt x="2339" y="6169"/>
                  </a:cubicBezTo>
                  <a:cubicBezTo>
                    <a:pt x="2314" y="6169"/>
                    <a:pt x="2287" y="6168"/>
                    <a:pt x="2259" y="6168"/>
                  </a:cubicBezTo>
                  <a:cubicBezTo>
                    <a:pt x="2195" y="6168"/>
                    <a:pt x="2127" y="6173"/>
                    <a:pt x="2075" y="6205"/>
                  </a:cubicBezTo>
                  <a:cubicBezTo>
                    <a:pt x="2047" y="6219"/>
                    <a:pt x="2029" y="6261"/>
                    <a:pt x="2052" y="6284"/>
                  </a:cubicBezTo>
                  <a:cubicBezTo>
                    <a:pt x="2062" y="6293"/>
                    <a:pt x="2075" y="6298"/>
                    <a:pt x="2085" y="6302"/>
                  </a:cubicBezTo>
                  <a:cubicBezTo>
                    <a:pt x="2154" y="6321"/>
                    <a:pt x="2241" y="6330"/>
                    <a:pt x="2311" y="6335"/>
                  </a:cubicBezTo>
                  <a:cubicBezTo>
                    <a:pt x="3416" y="6357"/>
                    <a:pt x="4514" y="6464"/>
                    <a:pt x="5606" y="6653"/>
                  </a:cubicBezTo>
                  <a:cubicBezTo>
                    <a:pt x="5610" y="6655"/>
                    <a:pt x="5615" y="6655"/>
                    <a:pt x="5619" y="6655"/>
                  </a:cubicBezTo>
                  <a:cubicBezTo>
                    <a:pt x="5629" y="6655"/>
                    <a:pt x="5639" y="6653"/>
                    <a:pt x="5651" y="6653"/>
                  </a:cubicBezTo>
                  <a:cubicBezTo>
                    <a:pt x="5822" y="6917"/>
                    <a:pt x="5994" y="7185"/>
                    <a:pt x="6155" y="7457"/>
                  </a:cubicBezTo>
                  <a:cubicBezTo>
                    <a:pt x="6543" y="8109"/>
                    <a:pt x="6899" y="8775"/>
                    <a:pt x="7231" y="9449"/>
                  </a:cubicBezTo>
                  <a:cubicBezTo>
                    <a:pt x="7555" y="10133"/>
                    <a:pt x="7860" y="10821"/>
                    <a:pt x="8123" y="11528"/>
                  </a:cubicBezTo>
                  <a:cubicBezTo>
                    <a:pt x="8655" y="12938"/>
                    <a:pt x="9033" y="14397"/>
                    <a:pt x="9278" y="15880"/>
                  </a:cubicBezTo>
                  <a:cubicBezTo>
                    <a:pt x="9299" y="16009"/>
                    <a:pt x="9410" y="16101"/>
                    <a:pt x="9540" y="16101"/>
                  </a:cubicBezTo>
                  <a:cubicBezTo>
                    <a:pt x="9554" y="16101"/>
                    <a:pt x="9569" y="16100"/>
                    <a:pt x="9583" y="16098"/>
                  </a:cubicBezTo>
                  <a:cubicBezTo>
                    <a:pt x="9726" y="16075"/>
                    <a:pt x="9824" y="15940"/>
                    <a:pt x="9801" y="15797"/>
                  </a:cubicBezTo>
                  <a:lnTo>
                    <a:pt x="9801" y="15793"/>
                  </a:lnTo>
                  <a:cubicBezTo>
                    <a:pt x="9514" y="14281"/>
                    <a:pt x="9093" y="12799"/>
                    <a:pt x="8521" y="11375"/>
                  </a:cubicBezTo>
                  <a:cubicBezTo>
                    <a:pt x="8239" y="10660"/>
                    <a:pt x="7915" y="9967"/>
                    <a:pt x="7574" y="9283"/>
                  </a:cubicBezTo>
                  <a:cubicBezTo>
                    <a:pt x="7222" y="8603"/>
                    <a:pt x="6843" y="7938"/>
                    <a:pt x="6437" y="7287"/>
                  </a:cubicBezTo>
                  <a:cubicBezTo>
                    <a:pt x="6257" y="7001"/>
                    <a:pt x="6067" y="6713"/>
                    <a:pt x="5873" y="6432"/>
                  </a:cubicBezTo>
                  <a:cubicBezTo>
                    <a:pt x="5873" y="6423"/>
                    <a:pt x="5877" y="6413"/>
                    <a:pt x="5877" y="6404"/>
                  </a:cubicBezTo>
                  <a:cubicBezTo>
                    <a:pt x="5850" y="5304"/>
                    <a:pt x="5905" y="4210"/>
                    <a:pt x="6044" y="3119"/>
                  </a:cubicBezTo>
                  <a:cubicBezTo>
                    <a:pt x="6054" y="3050"/>
                    <a:pt x="6058" y="2962"/>
                    <a:pt x="6049" y="2892"/>
                  </a:cubicBezTo>
                  <a:cubicBezTo>
                    <a:pt x="6049" y="2879"/>
                    <a:pt x="6044" y="2864"/>
                    <a:pt x="6039" y="2856"/>
                  </a:cubicBezTo>
                  <a:cubicBezTo>
                    <a:pt x="6030" y="2845"/>
                    <a:pt x="6018" y="2840"/>
                    <a:pt x="6006" y="2840"/>
                  </a:cubicBezTo>
                  <a:cubicBezTo>
                    <a:pt x="5987" y="2840"/>
                    <a:pt x="5966" y="2851"/>
                    <a:pt x="5952" y="2864"/>
                  </a:cubicBezTo>
                  <a:cubicBezTo>
                    <a:pt x="5896" y="2930"/>
                    <a:pt x="5892" y="3041"/>
                    <a:pt x="5877" y="3119"/>
                  </a:cubicBezTo>
                  <a:cubicBezTo>
                    <a:pt x="5873" y="3137"/>
                    <a:pt x="5868" y="3156"/>
                    <a:pt x="5868" y="3175"/>
                  </a:cubicBezTo>
                  <a:cubicBezTo>
                    <a:pt x="5855" y="3258"/>
                    <a:pt x="5841" y="3346"/>
                    <a:pt x="5827" y="3433"/>
                  </a:cubicBezTo>
                  <a:cubicBezTo>
                    <a:pt x="5762" y="3923"/>
                    <a:pt x="5721" y="4422"/>
                    <a:pt x="5666" y="4921"/>
                  </a:cubicBezTo>
                  <a:cubicBezTo>
                    <a:pt x="5623" y="5286"/>
                    <a:pt x="5596" y="5660"/>
                    <a:pt x="5591" y="6035"/>
                  </a:cubicBezTo>
                  <a:cubicBezTo>
                    <a:pt x="5467" y="5854"/>
                    <a:pt x="5337" y="5674"/>
                    <a:pt x="5208" y="5498"/>
                  </a:cubicBezTo>
                  <a:cubicBezTo>
                    <a:pt x="5218" y="5476"/>
                    <a:pt x="5222" y="5448"/>
                    <a:pt x="5222" y="5425"/>
                  </a:cubicBezTo>
                  <a:cubicBezTo>
                    <a:pt x="5129" y="4329"/>
                    <a:pt x="5124" y="3230"/>
                    <a:pt x="5203" y="2135"/>
                  </a:cubicBezTo>
                  <a:cubicBezTo>
                    <a:pt x="5212" y="2066"/>
                    <a:pt x="5208" y="1983"/>
                    <a:pt x="5194" y="1909"/>
                  </a:cubicBezTo>
                  <a:cubicBezTo>
                    <a:pt x="5194" y="1900"/>
                    <a:pt x="5190" y="1885"/>
                    <a:pt x="5180" y="1876"/>
                  </a:cubicBezTo>
                  <a:cubicBezTo>
                    <a:pt x="5171" y="1866"/>
                    <a:pt x="5161" y="1862"/>
                    <a:pt x="5149" y="1862"/>
                  </a:cubicBezTo>
                  <a:cubicBezTo>
                    <a:pt x="5130" y="1862"/>
                    <a:pt x="5109" y="1875"/>
                    <a:pt x="5097" y="1890"/>
                  </a:cubicBezTo>
                  <a:cubicBezTo>
                    <a:pt x="5046" y="1960"/>
                    <a:pt x="5046" y="2066"/>
                    <a:pt x="5037" y="2149"/>
                  </a:cubicBezTo>
                  <a:cubicBezTo>
                    <a:pt x="5032" y="2167"/>
                    <a:pt x="5032" y="2186"/>
                    <a:pt x="5028" y="2199"/>
                  </a:cubicBezTo>
                  <a:cubicBezTo>
                    <a:pt x="5018" y="2288"/>
                    <a:pt x="5009" y="2375"/>
                    <a:pt x="5005" y="2463"/>
                  </a:cubicBezTo>
                  <a:cubicBezTo>
                    <a:pt x="4962" y="2958"/>
                    <a:pt x="4954" y="3457"/>
                    <a:pt x="4921" y="3956"/>
                  </a:cubicBezTo>
                  <a:cubicBezTo>
                    <a:pt x="4903" y="4339"/>
                    <a:pt x="4894" y="4727"/>
                    <a:pt x="4913" y="5110"/>
                  </a:cubicBezTo>
                  <a:cubicBezTo>
                    <a:pt x="4787" y="4949"/>
                    <a:pt x="4663" y="4783"/>
                    <a:pt x="4533" y="4625"/>
                  </a:cubicBezTo>
                  <a:cubicBezTo>
                    <a:pt x="4547" y="4593"/>
                    <a:pt x="4561" y="4561"/>
                    <a:pt x="4557" y="4528"/>
                  </a:cubicBezTo>
                  <a:cubicBezTo>
                    <a:pt x="4446" y="3516"/>
                    <a:pt x="4414" y="2500"/>
                    <a:pt x="4455" y="1484"/>
                  </a:cubicBezTo>
                  <a:cubicBezTo>
                    <a:pt x="4459" y="1418"/>
                    <a:pt x="4455" y="1340"/>
                    <a:pt x="4441" y="1275"/>
                  </a:cubicBezTo>
                  <a:cubicBezTo>
                    <a:pt x="4441" y="1267"/>
                    <a:pt x="4436" y="1252"/>
                    <a:pt x="4427" y="1243"/>
                  </a:cubicBezTo>
                  <a:cubicBezTo>
                    <a:pt x="4419" y="1235"/>
                    <a:pt x="4410" y="1232"/>
                    <a:pt x="4400" y="1232"/>
                  </a:cubicBezTo>
                  <a:cubicBezTo>
                    <a:pt x="4382" y="1232"/>
                    <a:pt x="4362" y="1245"/>
                    <a:pt x="4353" y="1257"/>
                  </a:cubicBezTo>
                  <a:cubicBezTo>
                    <a:pt x="4303" y="1322"/>
                    <a:pt x="4307" y="1423"/>
                    <a:pt x="4303" y="1497"/>
                  </a:cubicBezTo>
                  <a:cubicBezTo>
                    <a:pt x="4297" y="1516"/>
                    <a:pt x="4297" y="1534"/>
                    <a:pt x="4297" y="1548"/>
                  </a:cubicBezTo>
                  <a:cubicBezTo>
                    <a:pt x="4288" y="1631"/>
                    <a:pt x="4284" y="1710"/>
                    <a:pt x="4279" y="1793"/>
                  </a:cubicBezTo>
                  <a:cubicBezTo>
                    <a:pt x="4256" y="2250"/>
                    <a:pt x="4256" y="2713"/>
                    <a:pt x="4242" y="3175"/>
                  </a:cubicBezTo>
                  <a:cubicBezTo>
                    <a:pt x="4233" y="3544"/>
                    <a:pt x="4233" y="3918"/>
                    <a:pt x="4265" y="4288"/>
                  </a:cubicBezTo>
                  <a:lnTo>
                    <a:pt x="4265" y="4302"/>
                  </a:lnTo>
                  <a:cubicBezTo>
                    <a:pt x="4164" y="4173"/>
                    <a:pt x="4053" y="4048"/>
                    <a:pt x="3947" y="3923"/>
                  </a:cubicBezTo>
                  <a:cubicBezTo>
                    <a:pt x="3947" y="3905"/>
                    <a:pt x="3951" y="3890"/>
                    <a:pt x="3947" y="3877"/>
                  </a:cubicBezTo>
                  <a:cubicBezTo>
                    <a:pt x="3776" y="2994"/>
                    <a:pt x="3674" y="2103"/>
                    <a:pt x="3637" y="1207"/>
                  </a:cubicBezTo>
                  <a:cubicBezTo>
                    <a:pt x="3637" y="1146"/>
                    <a:pt x="3627" y="1077"/>
                    <a:pt x="3610" y="1021"/>
                  </a:cubicBezTo>
                  <a:cubicBezTo>
                    <a:pt x="3610" y="1013"/>
                    <a:pt x="3604" y="1003"/>
                    <a:pt x="3595" y="994"/>
                  </a:cubicBezTo>
                  <a:cubicBezTo>
                    <a:pt x="3590" y="988"/>
                    <a:pt x="3583" y="986"/>
                    <a:pt x="3575" y="986"/>
                  </a:cubicBezTo>
                  <a:cubicBezTo>
                    <a:pt x="3557" y="986"/>
                    <a:pt x="3537" y="999"/>
                    <a:pt x="3531" y="1013"/>
                  </a:cubicBezTo>
                  <a:cubicBezTo>
                    <a:pt x="3493" y="1072"/>
                    <a:pt x="3503" y="1160"/>
                    <a:pt x="3503" y="1229"/>
                  </a:cubicBezTo>
                  <a:lnTo>
                    <a:pt x="3503" y="1271"/>
                  </a:lnTo>
                  <a:lnTo>
                    <a:pt x="3503" y="1488"/>
                  </a:lnTo>
                  <a:cubicBezTo>
                    <a:pt x="3516" y="1894"/>
                    <a:pt x="3554" y="2301"/>
                    <a:pt x="3572" y="2708"/>
                  </a:cubicBezTo>
                  <a:cubicBezTo>
                    <a:pt x="3591" y="3003"/>
                    <a:pt x="3614" y="3299"/>
                    <a:pt x="3660" y="3591"/>
                  </a:cubicBezTo>
                  <a:cubicBezTo>
                    <a:pt x="3512" y="3419"/>
                    <a:pt x="3360" y="3258"/>
                    <a:pt x="3207" y="3096"/>
                  </a:cubicBezTo>
                  <a:cubicBezTo>
                    <a:pt x="3027" y="2310"/>
                    <a:pt x="2907" y="1512"/>
                    <a:pt x="2847" y="708"/>
                  </a:cubicBezTo>
                  <a:cubicBezTo>
                    <a:pt x="2842" y="657"/>
                    <a:pt x="2833" y="591"/>
                    <a:pt x="2815" y="546"/>
                  </a:cubicBezTo>
                  <a:cubicBezTo>
                    <a:pt x="2810" y="536"/>
                    <a:pt x="2810" y="527"/>
                    <a:pt x="2800" y="522"/>
                  </a:cubicBezTo>
                  <a:cubicBezTo>
                    <a:pt x="2794" y="516"/>
                    <a:pt x="2788" y="514"/>
                    <a:pt x="2781" y="514"/>
                  </a:cubicBezTo>
                  <a:cubicBezTo>
                    <a:pt x="2766" y="514"/>
                    <a:pt x="2750" y="526"/>
                    <a:pt x="2740" y="541"/>
                  </a:cubicBezTo>
                  <a:cubicBezTo>
                    <a:pt x="2713" y="591"/>
                    <a:pt x="2723" y="674"/>
                    <a:pt x="2727" y="735"/>
                  </a:cubicBezTo>
                  <a:lnTo>
                    <a:pt x="2727" y="772"/>
                  </a:lnTo>
                  <a:cubicBezTo>
                    <a:pt x="2727" y="836"/>
                    <a:pt x="2731" y="902"/>
                    <a:pt x="2736" y="966"/>
                  </a:cubicBezTo>
                  <a:cubicBezTo>
                    <a:pt x="2759" y="1331"/>
                    <a:pt x="2806" y="1696"/>
                    <a:pt x="2838" y="2060"/>
                  </a:cubicBezTo>
                  <a:cubicBezTo>
                    <a:pt x="2856" y="2306"/>
                    <a:pt x="2889" y="2551"/>
                    <a:pt x="2934" y="2796"/>
                  </a:cubicBezTo>
                  <a:cubicBezTo>
                    <a:pt x="2791" y="2643"/>
                    <a:pt x="2639" y="2495"/>
                    <a:pt x="2491" y="2348"/>
                  </a:cubicBezTo>
                  <a:cubicBezTo>
                    <a:pt x="2307" y="1751"/>
                    <a:pt x="2168" y="1141"/>
                    <a:pt x="2075" y="522"/>
                  </a:cubicBezTo>
                  <a:cubicBezTo>
                    <a:pt x="2071" y="486"/>
                    <a:pt x="2062" y="435"/>
                    <a:pt x="2043" y="397"/>
                  </a:cubicBezTo>
                  <a:cubicBezTo>
                    <a:pt x="2038" y="388"/>
                    <a:pt x="2038" y="384"/>
                    <a:pt x="2029" y="379"/>
                  </a:cubicBezTo>
                  <a:cubicBezTo>
                    <a:pt x="2025" y="375"/>
                    <a:pt x="2021" y="374"/>
                    <a:pt x="2016" y="374"/>
                  </a:cubicBezTo>
                  <a:cubicBezTo>
                    <a:pt x="2003" y="374"/>
                    <a:pt x="1991" y="385"/>
                    <a:pt x="1987" y="397"/>
                  </a:cubicBezTo>
                  <a:cubicBezTo>
                    <a:pt x="1964" y="444"/>
                    <a:pt x="1978" y="504"/>
                    <a:pt x="1983" y="550"/>
                  </a:cubicBezTo>
                  <a:cubicBezTo>
                    <a:pt x="1983" y="563"/>
                    <a:pt x="1983" y="573"/>
                    <a:pt x="1987" y="582"/>
                  </a:cubicBezTo>
                  <a:cubicBezTo>
                    <a:pt x="1992" y="633"/>
                    <a:pt x="1996" y="684"/>
                    <a:pt x="2006" y="735"/>
                  </a:cubicBezTo>
                  <a:cubicBezTo>
                    <a:pt x="2043" y="1021"/>
                    <a:pt x="2103" y="1308"/>
                    <a:pt x="2149" y="1595"/>
                  </a:cubicBezTo>
                  <a:cubicBezTo>
                    <a:pt x="2177" y="1770"/>
                    <a:pt x="2209" y="1941"/>
                    <a:pt x="2256" y="2111"/>
                  </a:cubicBezTo>
                  <a:cubicBezTo>
                    <a:pt x="2205" y="2060"/>
                    <a:pt x="2158" y="2011"/>
                    <a:pt x="2107" y="1964"/>
                  </a:cubicBezTo>
                  <a:cubicBezTo>
                    <a:pt x="1968" y="1830"/>
                    <a:pt x="1830" y="1700"/>
                    <a:pt x="1691" y="1571"/>
                  </a:cubicBezTo>
                  <a:cubicBezTo>
                    <a:pt x="1539" y="1128"/>
                    <a:pt x="1424" y="674"/>
                    <a:pt x="1341" y="213"/>
                  </a:cubicBezTo>
                  <a:cubicBezTo>
                    <a:pt x="1336" y="181"/>
                    <a:pt x="1322" y="143"/>
                    <a:pt x="1309" y="116"/>
                  </a:cubicBezTo>
                  <a:cubicBezTo>
                    <a:pt x="1309" y="111"/>
                    <a:pt x="1303" y="107"/>
                    <a:pt x="1299" y="102"/>
                  </a:cubicBezTo>
                  <a:cubicBezTo>
                    <a:pt x="1297" y="100"/>
                    <a:pt x="1294" y="99"/>
                    <a:pt x="1291" y="99"/>
                  </a:cubicBezTo>
                  <a:cubicBezTo>
                    <a:pt x="1282" y="99"/>
                    <a:pt x="1270" y="109"/>
                    <a:pt x="1267" y="116"/>
                  </a:cubicBezTo>
                  <a:cubicBezTo>
                    <a:pt x="1253" y="153"/>
                    <a:pt x="1262" y="199"/>
                    <a:pt x="1267" y="236"/>
                  </a:cubicBezTo>
                  <a:cubicBezTo>
                    <a:pt x="1267" y="245"/>
                    <a:pt x="1271" y="250"/>
                    <a:pt x="1271" y="259"/>
                  </a:cubicBezTo>
                  <a:cubicBezTo>
                    <a:pt x="1275" y="296"/>
                    <a:pt x="1281" y="337"/>
                    <a:pt x="1290" y="375"/>
                  </a:cubicBezTo>
                  <a:cubicBezTo>
                    <a:pt x="1326" y="597"/>
                    <a:pt x="1377" y="813"/>
                    <a:pt x="1420" y="1030"/>
                  </a:cubicBezTo>
                  <a:cubicBezTo>
                    <a:pt x="1442" y="1156"/>
                    <a:pt x="1475" y="1280"/>
                    <a:pt x="1507" y="1405"/>
                  </a:cubicBezTo>
                  <a:cubicBezTo>
                    <a:pt x="1322" y="1239"/>
                    <a:pt x="1132" y="1072"/>
                    <a:pt x="943" y="911"/>
                  </a:cubicBezTo>
                  <a:cubicBezTo>
                    <a:pt x="851" y="638"/>
                    <a:pt x="776" y="356"/>
                    <a:pt x="727" y="74"/>
                  </a:cubicBezTo>
                  <a:cubicBezTo>
                    <a:pt x="721" y="56"/>
                    <a:pt x="717" y="32"/>
                    <a:pt x="708" y="15"/>
                  </a:cubicBezTo>
                  <a:cubicBezTo>
                    <a:pt x="708" y="9"/>
                    <a:pt x="708" y="5"/>
                    <a:pt x="703" y="5"/>
                  </a:cubicBezTo>
                  <a:cubicBezTo>
                    <a:pt x="700" y="2"/>
                    <a:pt x="698" y="1"/>
                    <a:pt x="6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30"/>
            <p:cNvSpPr/>
            <p:nvPr/>
          </p:nvSpPr>
          <p:spPr>
            <a:xfrm>
              <a:off x="6785253" y="2492551"/>
              <a:ext cx="138817" cy="160441"/>
            </a:xfrm>
            <a:custGeom>
              <a:rect b="b" l="l" r="r" t="t"/>
              <a:pathLst>
                <a:path extrusionOk="0" h="3836" w="3319">
                  <a:moveTo>
                    <a:pt x="749" y="1"/>
                  </a:moveTo>
                  <a:cubicBezTo>
                    <a:pt x="708" y="1"/>
                    <a:pt x="666" y="5"/>
                    <a:pt x="620" y="18"/>
                  </a:cubicBezTo>
                  <a:cubicBezTo>
                    <a:pt x="0" y="222"/>
                    <a:pt x="541" y="1248"/>
                    <a:pt x="693" y="1594"/>
                  </a:cubicBezTo>
                  <a:cubicBezTo>
                    <a:pt x="870" y="1997"/>
                    <a:pt x="1077" y="2380"/>
                    <a:pt x="1308" y="2750"/>
                  </a:cubicBezTo>
                  <a:cubicBezTo>
                    <a:pt x="1567" y="3174"/>
                    <a:pt x="1913" y="3641"/>
                    <a:pt x="2371" y="3835"/>
                  </a:cubicBezTo>
                  <a:cubicBezTo>
                    <a:pt x="2414" y="3823"/>
                    <a:pt x="2463" y="3821"/>
                    <a:pt x="2511" y="3821"/>
                  </a:cubicBezTo>
                  <a:cubicBezTo>
                    <a:pt x="2539" y="3821"/>
                    <a:pt x="2567" y="3822"/>
                    <a:pt x="2593" y="3822"/>
                  </a:cubicBezTo>
                  <a:cubicBezTo>
                    <a:pt x="2611" y="3816"/>
                    <a:pt x="2629" y="3816"/>
                    <a:pt x="2648" y="3816"/>
                  </a:cubicBezTo>
                  <a:lnTo>
                    <a:pt x="2911" y="3816"/>
                  </a:lnTo>
                  <a:cubicBezTo>
                    <a:pt x="3018" y="3816"/>
                    <a:pt x="3128" y="3822"/>
                    <a:pt x="3239" y="3826"/>
                  </a:cubicBezTo>
                  <a:cubicBezTo>
                    <a:pt x="3314" y="3752"/>
                    <a:pt x="3318" y="3646"/>
                    <a:pt x="3258" y="3503"/>
                  </a:cubicBezTo>
                  <a:cubicBezTo>
                    <a:pt x="3207" y="3387"/>
                    <a:pt x="3120" y="3295"/>
                    <a:pt x="3032" y="3202"/>
                  </a:cubicBezTo>
                  <a:cubicBezTo>
                    <a:pt x="2962" y="3129"/>
                    <a:pt x="2893" y="3055"/>
                    <a:pt x="2824" y="2980"/>
                  </a:cubicBezTo>
                  <a:cubicBezTo>
                    <a:pt x="2542" y="2948"/>
                    <a:pt x="2265" y="2920"/>
                    <a:pt x="1983" y="2902"/>
                  </a:cubicBezTo>
                  <a:cubicBezTo>
                    <a:pt x="1913" y="2893"/>
                    <a:pt x="1830" y="2879"/>
                    <a:pt x="1761" y="2856"/>
                  </a:cubicBezTo>
                  <a:cubicBezTo>
                    <a:pt x="1747" y="2856"/>
                    <a:pt x="1738" y="2846"/>
                    <a:pt x="1729" y="2837"/>
                  </a:cubicBezTo>
                  <a:cubicBezTo>
                    <a:pt x="1706" y="2814"/>
                    <a:pt x="1729" y="2773"/>
                    <a:pt x="1751" y="2758"/>
                  </a:cubicBezTo>
                  <a:cubicBezTo>
                    <a:pt x="1793" y="2735"/>
                    <a:pt x="1844" y="2731"/>
                    <a:pt x="1895" y="2731"/>
                  </a:cubicBezTo>
                  <a:cubicBezTo>
                    <a:pt x="1936" y="2731"/>
                    <a:pt x="1983" y="2735"/>
                    <a:pt x="2020" y="2735"/>
                  </a:cubicBezTo>
                  <a:lnTo>
                    <a:pt x="2075" y="2735"/>
                  </a:lnTo>
                  <a:cubicBezTo>
                    <a:pt x="2163" y="2741"/>
                    <a:pt x="2250" y="2745"/>
                    <a:pt x="2339" y="2750"/>
                  </a:cubicBezTo>
                  <a:cubicBezTo>
                    <a:pt x="2431" y="2758"/>
                    <a:pt x="2527" y="2763"/>
                    <a:pt x="2625" y="2773"/>
                  </a:cubicBezTo>
                  <a:cubicBezTo>
                    <a:pt x="2389" y="2523"/>
                    <a:pt x="2163" y="2264"/>
                    <a:pt x="1973" y="1978"/>
                  </a:cubicBezTo>
                  <a:cubicBezTo>
                    <a:pt x="1807" y="1959"/>
                    <a:pt x="1646" y="1941"/>
                    <a:pt x="1484" y="1922"/>
                  </a:cubicBezTo>
                  <a:cubicBezTo>
                    <a:pt x="1414" y="1918"/>
                    <a:pt x="1341" y="1899"/>
                    <a:pt x="1276" y="1876"/>
                  </a:cubicBezTo>
                  <a:cubicBezTo>
                    <a:pt x="1267" y="1871"/>
                    <a:pt x="1252" y="1867"/>
                    <a:pt x="1248" y="1858"/>
                  </a:cubicBezTo>
                  <a:cubicBezTo>
                    <a:pt x="1224" y="1835"/>
                    <a:pt x="1248" y="1798"/>
                    <a:pt x="1271" y="1784"/>
                  </a:cubicBezTo>
                  <a:cubicBezTo>
                    <a:pt x="1308" y="1770"/>
                    <a:pt x="1345" y="1765"/>
                    <a:pt x="1386" y="1765"/>
                  </a:cubicBezTo>
                  <a:cubicBezTo>
                    <a:pt x="1433" y="1765"/>
                    <a:pt x="1480" y="1770"/>
                    <a:pt x="1521" y="1770"/>
                  </a:cubicBezTo>
                  <a:cubicBezTo>
                    <a:pt x="1535" y="1775"/>
                    <a:pt x="1553" y="1775"/>
                    <a:pt x="1572" y="1775"/>
                  </a:cubicBezTo>
                  <a:cubicBezTo>
                    <a:pt x="1650" y="1779"/>
                    <a:pt x="1733" y="1784"/>
                    <a:pt x="1812" y="1793"/>
                  </a:cubicBezTo>
                  <a:cubicBezTo>
                    <a:pt x="1826" y="1793"/>
                    <a:pt x="1840" y="1798"/>
                    <a:pt x="1853" y="1798"/>
                  </a:cubicBezTo>
                  <a:cubicBezTo>
                    <a:pt x="1812" y="1724"/>
                    <a:pt x="1770" y="1650"/>
                    <a:pt x="1733" y="1576"/>
                  </a:cubicBezTo>
                  <a:cubicBezTo>
                    <a:pt x="1636" y="1400"/>
                    <a:pt x="1553" y="1216"/>
                    <a:pt x="1470" y="1031"/>
                  </a:cubicBezTo>
                  <a:cubicBezTo>
                    <a:pt x="1414" y="1022"/>
                    <a:pt x="1359" y="1008"/>
                    <a:pt x="1308" y="999"/>
                  </a:cubicBezTo>
                  <a:cubicBezTo>
                    <a:pt x="1248" y="989"/>
                    <a:pt x="1183" y="971"/>
                    <a:pt x="1128" y="943"/>
                  </a:cubicBezTo>
                  <a:cubicBezTo>
                    <a:pt x="1119" y="939"/>
                    <a:pt x="1109" y="933"/>
                    <a:pt x="1105" y="924"/>
                  </a:cubicBezTo>
                  <a:cubicBezTo>
                    <a:pt x="1086" y="901"/>
                    <a:pt x="1109" y="873"/>
                    <a:pt x="1132" y="865"/>
                  </a:cubicBezTo>
                  <a:cubicBezTo>
                    <a:pt x="1156" y="856"/>
                    <a:pt x="1179" y="850"/>
                    <a:pt x="1207" y="850"/>
                  </a:cubicBezTo>
                  <a:cubicBezTo>
                    <a:pt x="1252" y="850"/>
                    <a:pt x="1308" y="865"/>
                    <a:pt x="1350" y="869"/>
                  </a:cubicBezTo>
                  <a:cubicBezTo>
                    <a:pt x="1363" y="869"/>
                    <a:pt x="1382" y="873"/>
                    <a:pt x="1396" y="873"/>
                  </a:cubicBezTo>
                  <a:lnTo>
                    <a:pt x="1401" y="873"/>
                  </a:lnTo>
                  <a:cubicBezTo>
                    <a:pt x="1335" y="726"/>
                    <a:pt x="1271" y="578"/>
                    <a:pt x="1202" y="430"/>
                  </a:cubicBezTo>
                  <a:cubicBezTo>
                    <a:pt x="1175" y="361"/>
                    <a:pt x="1137" y="291"/>
                    <a:pt x="1096" y="227"/>
                  </a:cubicBezTo>
                  <a:cubicBezTo>
                    <a:pt x="1049" y="218"/>
                    <a:pt x="1008" y="208"/>
                    <a:pt x="966" y="199"/>
                  </a:cubicBezTo>
                  <a:cubicBezTo>
                    <a:pt x="915" y="185"/>
                    <a:pt x="855" y="167"/>
                    <a:pt x="809" y="144"/>
                  </a:cubicBezTo>
                  <a:cubicBezTo>
                    <a:pt x="800" y="139"/>
                    <a:pt x="791" y="135"/>
                    <a:pt x="786" y="125"/>
                  </a:cubicBezTo>
                  <a:cubicBezTo>
                    <a:pt x="772" y="107"/>
                    <a:pt x="791" y="79"/>
                    <a:pt x="814" y="69"/>
                  </a:cubicBezTo>
                  <a:cubicBezTo>
                    <a:pt x="832" y="65"/>
                    <a:pt x="851" y="61"/>
                    <a:pt x="870" y="61"/>
                  </a:cubicBezTo>
                  <a:cubicBezTo>
                    <a:pt x="897" y="61"/>
                    <a:pt x="925" y="65"/>
                    <a:pt x="953" y="74"/>
                  </a:cubicBezTo>
                  <a:cubicBezTo>
                    <a:pt x="897" y="28"/>
                    <a:pt x="828" y="1"/>
                    <a:pt x="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30"/>
            <p:cNvSpPr/>
            <p:nvPr/>
          </p:nvSpPr>
          <p:spPr>
            <a:xfrm>
              <a:off x="6817542" y="2495060"/>
              <a:ext cx="103224" cy="161988"/>
            </a:xfrm>
            <a:custGeom>
              <a:rect b="b" l="l" r="r" t="t"/>
              <a:pathLst>
                <a:path extrusionOk="0" h="3873" w="2468">
                  <a:moveTo>
                    <a:pt x="98" y="1"/>
                  </a:moveTo>
                  <a:cubicBezTo>
                    <a:pt x="79" y="1"/>
                    <a:pt x="60" y="5"/>
                    <a:pt x="42" y="9"/>
                  </a:cubicBezTo>
                  <a:cubicBezTo>
                    <a:pt x="19" y="19"/>
                    <a:pt x="0" y="47"/>
                    <a:pt x="14" y="65"/>
                  </a:cubicBezTo>
                  <a:cubicBezTo>
                    <a:pt x="19" y="75"/>
                    <a:pt x="28" y="79"/>
                    <a:pt x="37" y="84"/>
                  </a:cubicBezTo>
                  <a:cubicBezTo>
                    <a:pt x="83" y="107"/>
                    <a:pt x="143" y="125"/>
                    <a:pt x="194" y="139"/>
                  </a:cubicBezTo>
                  <a:cubicBezTo>
                    <a:pt x="236" y="148"/>
                    <a:pt x="277" y="158"/>
                    <a:pt x="324" y="167"/>
                  </a:cubicBezTo>
                  <a:cubicBezTo>
                    <a:pt x="282" y="107"/>
                    <a:pt x="236" y="52"/>
                    <a:pt x="181" y="14"/>
                  </a:cubicBezTo>
                  <a:cubicBezTo>
                    <a:pt x="153" y="5"/>
                    <a:pt x="125" y="1"/>
                    <a:pt x="98" y="1"/>
                  </a:cubicBezTo>
                  <a:close/>
                  <a:moveTo>
                    <a:pt x="435" y="790"/>
                  </a:moveTo>
                  <a:cubicBezTo>
                    <a:pt x="407" y="790"/>
                    <a:pt x="384" y="796"/>
                    <a:pt x="360" y="805"/>
                  </a:cubicBezTo>
                  <a:cubicBezTo>
                    <a:pt x="337" y="813"/>
                    <a:pt x="314" y="841"/>
                    <a:pt x="333" y="864"/>
                  </a:cubicBezTo>
                  <a:cubicBezTo>
                    <a:pt x="337" y="873"/>
                    <a:pt x="347" y="879"/>
                    <a:pt x="356" y="883"/>
                  </a:cubicBezTo>
                  <a:cubicBezTo>
                    <a:pt x="411" y="911"/>
                    <a:pt x="476" y="929"/>
                    <a:pt x="536" y="939"/>
                  </a:cubicBezTo>
                  <a:cubicBezTo>
                    <a:pt x="587" y="948"/>
                    <a:pt x="642" y="962"/>
                    <a:pt x="698" y="971"/>
                  </a:cubicBezTo>
                  <a:cubicBezTo>
                    <a:pt x="674" y="920"/>
                    <a:pt x="652" y="869"/>
                    <a:pt x="629" y="813"/>
                  </a:cubicBezTo>
                  <a:lnTo>
                    <a:pt x="624" y="813"/>
                  </a:lnTo>
                  <a:cubicBezTo>
                    <a:pt x="610" y="813"/>
                    <a:pt x="591" y="809"/>
                    <a:pt x="578" y="809"/>
                  </a:cubicBezTo>
                  <a:cubicBezTo>
                    <a:pt x="536" y="805"/>
                    <a:pt x="480" y="790"/>
                    <a:pt x="435" y="790"/>
                  </a:cubicBezTo>
                  <a:close/>
                  <a:moveTo>
                    <a:pt x="614" y="1705"/>
                  </a:moveTo>
                  <a:cubicBezTo>
                    <a:pt x="573" y="1705"/>
                    <a:pt x="536" y="1710"/>
                    <a:pt x="499" y="1724"/>
                  </a:cubicBezTo>
                  <a:cubicBezTo>
                    <a:pt x="476" y="1738"/>
                    <a:pt x="452" y="1775"/>
                    <a:pt x="476" y="1798"/>
                  </a:cubicBezTo>
                  <a:cubicBezTo>
                    <a:pt x="480" y="1807"/>
                    <a:pt x="495" y="1811"/>
                    <a:pt x="504" y="1816"/>
                  </a:cubicBezTo>
                  <a:cubicBezTo>
                    <a:pt x="569" y="1839"/>
                    <a:pt x="642" y="1858"/>
                    <a:pt x="712" y="1862"/>
                  </a:cubicBezTo>
                  <a:cubicBezTo>
                    <a:pt x="874" y="1881"/>
                    <a:pt x="1035" y="1899"/>
                    <a:pt x="1201" y="1918"/>
                  </a:cubicBezTo>
                  <a:cubicBezTo>
                    <a:pt x="1164" y="1871"/>
                    <a:pt x="1132" y="1821"/>
                    <a:pt x="1105" y="1770"/>
                  </a:cubicBezTo>
                  <a:cubicBezTo>
                    <a:pt x="1096" y="1760"/>
                    <a:pt x="1090" y="1747"/>
                    <a:pt x="1081" y="1738"/>
                  </a:cubicBezTo>
                  <a:cubicBezTo>
                    <a:pt x="1068" y="1738"/>
                    <a:pt x="1054" y="1733"/>
                    <a:pt x="1040" y="1733"/>
                  </a:cubicBezTo>
                  <a:cubicBezTo>
                    <a:pt x="961" y="1724"/>
                    <a:pt x="878" y="1719"/>
                    <a:pt x="800" y="1715"/>
                  </a:cubicBezTo>
                  <a:cubicBezTo>
                    <a:pt x="781" y="1715"/>
                    <a:pt x="763" y="1715"/>
                    <a:pt x="749" y="1710"/>
                  </a:cubicBezTo>
                  <a:cubicBezTo>
                    <a:pt x="708" y="1710"/>
                    <a:pt x="661" y="1705"/>
                    <a:pt x="614" y="1705"/>
                  </a:cubicBezTo>
                  <a:close/>
                  <a:moveTo>
                    <a:pt x="1123" y="2671"/>
                  </a:moveTo>
                  <a:cubicBezTo>
                    <a:pt x="1072" y="2671"/>
                    <a:pt x="1021" y="2675"/>
                    <a:pt x="979" y="2698"/>
                  </a:cubicBezTo>
                  <a:cubicBezTo>
                    <a:pt x="957" y="2713"/>
                    <a:pt x="934" y="2754"/>
                    <a:pt x="957" y="2777"/>
                  </a:cubicBezTo>
                  <a:cubicBezTo>
                    <a:pt x="966" y="2786"/>
                    <a:pt x="975" y="2796"/>
                    <a:pt x="989" y="2796"/>
                  </a:cubicBezTo>
                  <a:cubicBezTo>
                    <a:pt x="1058" y="2819"/>
                    <a:pt x="1141" y="2833"/>
                    <a:pt x="1211" y="2842"/>
                  </a:cubicBezTo>
                  <a:cubicBezTo>
                    <a:pt x="1493" y="2860"/>
                    <a:pt x="1770" y="2888"/>
                    <a:pt x="2052" y="2920"/>
                  </a:cubicBezTo>
                  <a:cubicBezTo>
                    <a:pt x="1983" y="2852"/>
                    <a:pt x="1917" y="2782"/>
                    <a:pt x="1853" y="2713"/>
                  </a:cubicBezTo>
                  <a:cubicBezTo>
                    <a:pt x="1755" y="2703"/>
                    <a:pt x="1659" y="2698"/>
                    <a:pt x="1567" y="2690"/>
                  </a:cubicBezTo>
                  <a:cubicBezTo>
                    <a:pt x="1478" y="2685"/>
                    <a:pt x="1391" y="2681"/>
                    <a:pt x="1303" y="2675"/>
                  </a:cubicBezTo>
                  <a:lnTo>
                    <a:pt x="1248" y="2675"/>
                  </a:lnTo>
                  <a:cubicBezTo>
                    <a:pt x="1211" y="2675"/>
                    <a:pt x="1164" y="2671"/>
                    <a:pt x="1123" y="2671"/>
                  </a:cubicBezTo>
                  <a:close/>
                  <a:moveTo>
                    <a:pt x="1876" y="3756"/>
                  </a:moveTo>
                  <a:cubicBezTo>
                    <a:pt x="1857" y="3756"/>
                    <a:pt x="1839" y="3756"/>
                    <a:pt x="1821" y="3762"/>
                  </a:cubicBezTo>
                  <a:cubicBezTo>
                    <a:pt x="1795" y="3762"/>
                    <a:pt x="1767" y="3761"/>
                    <a:pt x="1739" y="3761"/>
                  </a:cubicBezTo>
                  <a:cubicBezTo>
                    <a:pt x="1691" y="3761"/>
                    <a:pt x="1642" y="3763"/>
                    <a:pt x="1599" y="3775"/>
                  </a:cubicBezTo>
                  <a:cubicBezTo>
                    <a:pt x="1738" y="3835"/>
                    <a:pt x="1890" y="3873"/>
                    <a:pt x="2056" y="3873"/>
                  </a:cubicBezTo>
                  <a:cubicBezTo>
                    <a:pt x="2126" y="3873"/>
                    <a:pt x="2205" y="3863"/>
                    <a:pt x="2282" y="3850"/>
                  </a:cubicBezTo>
                  <a:cubicBezTo>
                    <a:pt x="2365" y="3835"/>
                    <a:pt x="2426" y="3807"/>
                    <a:pt x="2467" y="3766"/>
                  </a:cubicBezTo>
                  <a:cubicBezTo>
                    <a:pt x="2356" y="3762"/>
                    <a:pt x="2246" y="3756"/>
                    <a:pt x="2139" y="375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30"/>
            <p:cNvSpPr/>
            <p:nvPr/>
          </p:nvSpPr>
          <p:spPr>
            <a:xfrm>
              <a:off x="6924196" y="2758851"/>
              <a:ext cx="152536" cy="101844"/>
            </a:xfrm>
            <a:custGeom>
              <a:rect b="b" l="l" r="r" t="t"/>
              <a:pathLst>
                <a:path extrusionOk="0" h="2435" w="3647">
                  <a:moveTo>
                    <a:pt x="1628" y="0"/>
                  </a:moveTo>
                  <a:cubicBezTo>
                    <a:pt x="1341" y="0"/>
                    <a:pt x="1052" y="36"/>
                    <a:pt x="768" y="70"/>
                  </a:cubicBezTo>
                  <a:cubicBezTo>
                    <a:pt x="542" y="97"/>
                    <a:pt x="28" y="134"/>
                    <a:pt x="1" y="134"/>
                  </a:cubicBezTo>
                  <a:cubicBezTo>
                    <a:pt x="19" y="249"/>
                    <a:pt x="65" y="351"/>
                    <a:pt x="116" y="458"/>
                  </a:cubicBezTo>
                  <a:cubicBezTo>
                    <a:pt x="162" y="569"/>
                    <a:pt x="213" y="675"/>
                    <a:pt x="264" y="786"/>
                  </a:cubicBezTo>
                  <a:cubicBezTo>
                    <a:pt x="370" y="1003"/>
                    <a:pt x="481" y="1215"/>
                    <a:pt x="597" y="1428"/>
                  </a:cubicBezTo>
                  <a:cubicBezTo>
                    <a:pt x="597" y="1428"/>
                    <a:pt x="597" y="1432"/>
                    <a:pt x="602" y="1432"/>
                  </a:cubicBezTo>
                  <a:cubicBezTo>
                    <a:pt x="758" y="1714"/>
                    <a:pt x="943" y="1996"/>
                    <a:pt x="1216" y="2181"/>
                  </a:cubicBezTo>
                  <a:cubicBezTo>
                    <a:pt x="1489" y="2366"/>
                    <a:pt x="1817" y="2426"/>
                    <a:pt x="2140" y="2435"/>
                  </a:cubicBezTo>
                  <a:lnTo>
                    <a:pt x="2297" y="2435"/>
                  </a:lnTo>
                  <a:cubicBezTo>
                    <a:pt x="2694" y="2426"/>
                    <a:pt x="3092" y="2343"/>
                    <a:pt x="3470" y="2236"/>
                  </a:cubicBezTo>
                  <a:cubicBezTo>
                    <a:pt x="3530" y="2223"/>
                    <a:pt x="3586" y="2204"/>
                    <a:pt x="3647" y="2185"/>
                  </a:cubicBezTo>
                  <a:cubicBezTo>
                    <a:pt x="3641" y="2185"/>
                    <a:pt x="3591" y="1918"/>
                    <a:pt x="3586" y="1895"/>
                  </a:cubicBezTo>
                  <a:cubicBezTo>
                    <a:pt x="3526" y="1603"/>
                    <a:pt x="3480" y="1308"/>
                    <a:pt x="3374" y="1031"/>
                  </a:cubicBezTo>
                  <a:cubicBezTo>
                    <a:pt x="3267" y="744"/>
                    <a:pt x="3092" y="494"/>
                    <a:pt x="2837" y="324"/>
                  </a:cubicBezTo>
                  <a:cubicBezTo>
                    <a:pt x="2606" y="166"/>
                    <a:pt x="2338" y="79"/>
                    <a:pt x="2066" y="33"/>
                  </a:cubicBezTo>
                  <a:cubicBezTo>
                    <a:pt x="1921" y="9"/>
                    <a:pt x="1775" y="0"/>
                    <a:pt x="16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30"/>
            <p:cNvSpPr/>
            <p:nvPr/>
          </p:nvSpPr>
          <p:spPr>
            <a:xfrm>
              <a:off x="6941052" y="2762448"/>
              <a:ext cx="233634" cy="201262"/>
            </a:xfrm>
            <a:custGeom>
              <a:rect b="b" l="l" r="r" t="t"/>
              <a:pathLst>
                <a:path extrusionOk="0" h="4812" w="5586">
                  <a:moveTo>
                    <a:pt x="1002" y="1"/>
                  </a:moveTo>
                  <a:cubicBezTo>
                    <a:pt x="996" y="1"/>
                    <a:pt x="992" y="9"/>
                    <a:pt x="988" y="16"/>
                  </a:cubicBezTo>
                  <a:cubicBezTo>
                    <a:pt x="984" y="39"/>
                    <a:pt x="1002" y="67"/>
                    <a:pt x="1007" y="90"/>
                  </a:cubicBezTo>
                  <a:cubicBezTo>
                    <a:pt x="1011" y="95"/>
                    <a:pt x="1011" y="99"/>
                    <a:pt x="1016" y="103"/>
                  </a:cubicBezTo>
                  <a:cubicBezTo>
                    <a:pt x="1026" y="127"/>
                    <a:pt x="1035" y="150"/>
                    <a:pt x="1043" y="173"/>
                  </a:cubicBezTo>
                  <a:cubicBezTo>
                    <a:pt x="1099" y="302"/>
                    <a:pt x="1164" y="427"/>
                    <a:pt x="1224" y="557"/>
                  </a:cubicBezTo>
                  <a:cubicBezTo>
                    <a:pt x="1265" y="645"/>
                    <a:pt x="1307" y="732"/>
                    <a:pt x="1358" y="815"/>
                  </a:cubicBezTo>
                  <a:cubicBezTo>
                    <a:pt x="1284" y="779"/>
                    <a:pt x="1210" y="741"/>
                    <a:pt x="1137" y="709"/>
                  </a:cubicBezTo>
                  <a:cubicBezTo>
                    <a:pt x="988" y="515"/>
                    <a:pt x="859" y="307"/>
                    <a:pt x="743" y="95"/>
                  </a:cubicBezTo>
                  <a:cubicBezTo>
                    <a:pt x="739" y="80"/>
                    <a:pt x="725" y="67"/>
                    <a:pt x="715" y="52"/>
                  </a:cubicBezTo>
                  <a:lnTo>
                    <a:pt x="711" y="48"/>
                  </a:lnTo>
                  <a:cubicBezTo>
                    <a:pt x="702" y="48"/>
                    <a:pt x="698" y="52"/>
                    <a:pt x="698" y="62"/>
                  </a:cubicBezTo>
                  <a:cubicBezTo>
                    <a:pt x="693" y="80"/>
                    <a:pt x="706" y="99"/>
                    <a:pt x="715" y="118"/>
                  </a:cubicBezTo>
                  <a:cubicBezTo>
                    <a:pt x="715" y="122"/>
                    <a:pt x="715" y="127"/>
                    <a:pt x="721" y="131"/>
                  </a:cubicBezTo>
                  <a:cubicBezTo>
                    <a:pt x="730" y="146"/>
                    <a:pt x="739" y="163"/>
                    <a:pt x="749" y="182"/>
                  </a:cubicBezTo>
                  <a:cubicBezTo>
                    <a:pt x="798" y="280"/>
                    <a:pt x="859" y="376"/>
                    <a:pt x="909" y="478"/>
                  </a:cubicBezTo>
                  <a:cubicBezTo>
                    <a:pt x="947" y="538"/>
                    <a:pt x="984" y="594"/>
                    <a:pt x="1020" y="653"/>
                  </a:cubicBezTo>
                  <a:cubicBezTo>
                    <a:pt x="992" y="640"/>
                    <a:pt x="970" y="626"/>
                    <a:pt x="947" y="617"/>
                  </a:cubicBezTo>
                  <a:cubicBezTo>
                    <a:pt x="877" y="589"/>
                    <a:pt x="813" y="561"/>
                    <a:pt x="743" y="534"/>
                  </a:cubicBezTo>
                  <a:cubicBezTo>
                    <a:pt x="632" y="385"/>
                    <a:pt x="527" y="238"/>
                    <a:pt x="434" y="76"/>
                  </a:cubicBezTo>
                  <a:cubicBezTo>
                    <a:pt x="429" y="67"/>
                    <a:pt x="420" y="52"/>
                    <a:pt x="410" y="44"/>
                  </a:cubicBezTo>
                  <a:lnTo>
                    <a:pt x="406" y="44"/>
                  </a:lnTo>
                  <a:cubicBezTo>
                    <a:pt x="405" y="43"/>
                    <a:pt x="404" y="42"/>
                    <a:pt x="403" y="42"/>
                  </a:cubicBezTo>
                  <a:cubicBezTo>
                    <a:pt x="400" y="42"/>
                    <a:pt x="397" y="49"/>
                    <a:pt x="397" y="52"/>
                  </a:cubicBezTo>
                  <a:cubicBezTo>
                    <a:pt x="397" y="67"/>
                    <a:pt x="406" y="80"/>
                    <a:pt x="410" y="95"/>
                  </a:cubicBezTo>
                  <a:cubicBezTo>
                    <a:pt x="416" y="99"/>
                    <a:pt x="416" y="99"/>
                    <a:pt x="416" y="103"/>
                  </a:cubicBezTo>
                  <a:cubicBezTo>
                    <a:pt x="425" y="118"/>
                    <a:pt x="429" y="131"/>
                    <a:pt x="438" y="146"/>
                  </a:cubicBezTo>
                  <a:cubicBezTo>
                    <a:pt x="480" y="219"/>
                    <a:pt x="527" y="293"/>
                    <a:pt x="572" y="367"/>
                  </a:cubicBezTo>
                  <a:lnTo>
                    <a:pt x="655" y="492"/>
                  </a:lnTo>
                  <a:cubicBezTo>
                    <a:pt x="577" y="459"/>
                    <a:pt x="493" y="427"/>
                    <a:pt x="410" y="395"/>
                  </a:cubicBezTo>
                  <a:cubicBezTo>
                    <a:pt x="406" y="395"/>
                    <a:pt x="401" y="391"/>
                    <a:pt x="393" y="391"/>
                  </a:cubicBezTo>
                  <a:lnTo>
                    <a:pt x="388" y="391"/>
                  </a:lnTo>
                  <a:cubicBezTo>
                    <a:pt x="318" y="297"/>
                    <a:pt x="250" y="205"/>
                    <a:pt x="194" y="108"/>
                  </a:cubicBezTo>
                  <a:cubicBezTo>
                    <a:pt x="189" y="99"/>
                    <a:pt x="184" y="90"/>
                    <a:pt x="180" y="86"/>
                  </a:cubicBezTo>
                  <a:lnTo>
                    <a:pt x="175" y="86"/>
                  </a:lnTo>
                  <a:cubicBezTo>
                    <a:pt x="171" y="86"/>
                    <a:pt x="171" y="86"/>
                    <a:pt x="171" y="90"/>
                  </a:cubicBezTo>
                  <a:cubicBezTo>
                    <a:pt x="171" y="99"/>
                    <a:pt x="175" y="108"/>
                    <a:pt x="180" y="118"/>
                  </a:cubicBezTo>
                  <a:cubicBezTo>
                    <a:pt x="180" y="118"/>
                    <a:pt x="180" y="122"/>
                    <a:pt x="184" y="122"/>
                  </a:cubicBezTo>
                  <a:cubicBezTo>
                    <a:pt x="184" y="131"/>
                    <a:pt x="189" y="141"/>
                    <a:pt x="194" y="150"/>
                  </a:cubicBezTo>
                  <a:cubicBezTo>
                    <a:pt x="222" y="197"/>
                    <a:pt x="254" y="242"/>
                    <a:pt x="282" y="289"/>
                  </a:cubicBezTo>
                  <a:cubicBezTo>
                    <a:pt x="295" y="316"/>
                    <a:pt x="314" y="344"/>
                    <a:pt x="333" y="367"/>
                  </a:cubicBezTo>
                  <a:cubicBezTo>
                    <a:pt x="263" y="344"/>
                    <a:pt x="189" y="316"/>
                    <a:pt x="120" y="289"/>
                  </a:cubicBezTo>
                  <a:cubicBezTo>
                    <a:pt x="105" y="289"/>
                    <a:pt x="92" y="293"/>
                    <a:pt x="88" y="307"/>
                  </a:cubicBezTo>
                  <a:cubicBezTo>
                    <a:pt x="83" y="321"/>
                    <a:pt x="88" y="335"/>
                    <a:pt x="101" y="340"/>
                  </a:cubicBezTo>
                  <a:cubicBezTo>
                    <a:pt x="139" y="353"/>
                    <a:pt x="175" y="367"/>
                    <a:pt x="212" y="381"/>
                  </a:cubicBezTo>
                  <a:lnTo>
                    <a:pt x="32" y="381"/>
                  </a:lnTo>
                  <a:cubicBezTo>
                    <a:pt x="22" y="385"/>
                    <a:pt x="13" y="381"/>
                    <a:pt x="4" y="391"/>
                  </a:cubicBezTo>
                  <a:cubicBezTo>
                    <a:pt x="0" y="391"/>
                    <a:pt x="0" y="395"/>
                    <a:pt x="4" y="399"/>
                  </a:cubicBezTo>
                  <a:lnTo>
                    <a:pt x="32" y="399"/>
                  </a:lnTo>
                  <a:cubicBezTo>
                    <a:pt x="120" y="399"/>
                    <a:pt x="207" y="404"/>
                    <a:pt x="295" y="413"/>
                  </a:cubicBezTo>
                  <a:cubicBezTo>
                    <a:pt x="397" y="450"/>
                    <a:pt x="499" y="492"/>
                    <a:pt x="595" y="534"/>
                  </a:cubicBezTo>
                  <a:cubicBezTo>
                    <a:pt x="549" y="534"/>
                    <a:pt x="503" y="529"/>
                    <a:pt x="461" y="529"/>
                  </a:cubicBezTo>
                  <a:lnTo>
                    <a:pt x="143" y="529"/>
                  </a:lnTo>
                  <a:cubicBezTo>
                    <a:pt x="129" y="534"/>
                    <a:pt x="111" y="529"/>
                    <a:pt x="96" y="538"/>
                  </a:cubicBezTo>
                  <a:cubicBezTo>
                    <a:pt x="92" y="543"/>
                    <a:pt x="92" y="547"/>
                    <a:pt x="96" y="551"/>
                  </a:cubicBezTo>
                  <a:cubicBezTo>
                    <a:pt x="96" y="557"/>
                    <a:pt x="101" y="557"/>
                    <a:pt x="101" y="557"/>
                  </a:cubicBezTo>
                  <a:cubicBezTo>
                    <a:pt x="115" y="561"/>
                    <a:pt x="129" y="561"/>
                    <a:pt x="139" y="561"/>
                  </a:cubicBezTo>
                  <a:cubicBezTo>
                    <a:pt x="170" y="561"/>
                    <a:pt x="201" y="560"/>
                    <a:pt x="232" y="560"/>
                  </a:cubicBezTo>
                  <a:cubicBezTo>
                    <a:pt x="394" y="560"/>
                    <a:pt x="552" y="570"/>
                    <a:pt x="711" y="594"/>
                  </a:cubicBezTo>
                  <a:lnTo>
                    <a:pt x="721" y="594"/>
                  </a:lnTo>
                  <a:cubicBezTo>
                    <a:pt x="785" y="621"/>
                    <a:pt x="849" y="649"/>
                    <a:pt x="915" y="681"/>
                  </a:cubicBezTo>
                  <a:cubicBezTo>
                    <a:pt x="937" y="690"/>
                    <a:pt x="965" y="704"/>
                    <a:pt x="988" y="713"/>
                  </a:cubicBezTo>
                  <a:cubicBezTo>
                    <a:pt x="942" y="713"/>
                    <a:pt x="896" y="711"/>
                    <a:pt x="850" y="711"/>
                  </a:cubicBezTo>
                  <a:cubicBezTo>
                    <a:pt x="827" y="711"/>
                    <a:pt x="804" y="712"/>
                    <a:pt x="781" y="713"/>
                  </a:cubicBezTo>
                  <a:cubicBezTo>
                    <a:pt x="665" y="718"/>
                    <a:pt x="554" y="718"/>
                    <a:pt x="438" y="723"/>
                  </a:cubicBezTo>
                  <a:cubicBezTo>
                    <a:pt x="420" y="723"/>
                    <a:pt x="401" y="723"/>
                    <a:pt x="378" y="728"/>
                  </a:cubicBezTo>
                  <a:lnTo>
                    <a:pt x="369" y="728"/>
                  </a:lnTo>
                  <a:cubicBezTo>
                    <a:pt x="350" y="732"/>
                    <a:pt x="323" y="728"/>
                    <a:pt x="309" y="741"/>
                  </a:cubicBezTo>
                  <a:cubicBezTo>
                    <a:pt x="305" y="745"/>
                    <a:pt x="299" y="755"/>
                    <a:pt x="305" y="760"/>
                  </a:cubicBezTo>
                  <a:cubicBezTo>
                    <a:pt x="309" y="760"/>
                    <a:pt x="309" y="760"/>
                    <a:pt x="314" y="764"/>
                  </a:cubicBezTo>
                  <a:lnTo>
                    <a:pt x="365" y="764"/>
                  </a:lnTo>
                  <a:cubicBezTo>
                    <a:pt x="440" y="762"/>
                    <a:pt x="514" y="760"/>
                    <a:pt x="589" y="760"/>
                  </a:cubicBezTo>
                  <a:cubicBezTo>
                    <a:pt x="764" y="760"/>
                    <a:pt x="939" y="768"/>
                    <a:pt x="1113" y="788"/>
                  </a:cubicBezTo>
                  <a:cubicBezTo>
                    <a:pt x="1113" y="788"/>
                    <a:pt x="1118" y="783"/>
                    <a:pt x="1122" y="783"/>
                  </a:cubicBezTo>
                  <a:cubicBezTo>
                    <a:pt x="1192" y="820"/>
                    <a:pt x="1256" y="852"/>
                    <a:pt x="1325" y="884"/>
                  </a:cubicBezTo>
                  <a:cubicBezTo>
                    <a:pt x="1224" y="890"/>
                    <a:pt x="1127" y="894"/>
                    <a:pt x="1030" y="903"/>
                  </a:cubicBezTo>
                  <a:cubicBezTo>
                    <a:pt x="887" y="922"/>
                    <a:pt x="743" y="931"/>
                    <a:pt x="600" y="949"/>
                  </a:cubicBezTo>
                  <a:cubicBezTo>
                    <a:pt x="577" y="949"/>
                    <a:pt x="554" y="954"/>
                    <a:pt x="527" y="958"/>
                  </a:cubicBezTo>
                  <a:cubicBezTo>
                    <a:pt x="521" y="958"/>
                    <a:pt x="517" y="963"/>
                    <a:pt x="512" y="963"/>
                  </a:cubicBezTo>
                  <a:cubicBezTo>
                    <a:pt x="489" y="967"/>
                    <a:pt x="457" y="967"/>
                    <a:pt x="438" y="982"/>
                  </a:cubicBezTo>
                  <a:cubicBezTo>
                    <a:pt x="434" y="986"/>
                    <a:pt x="429" y="1000"/>
                    <a:pt x="438" y="1005"/>
                  </a:cubicBezTo>
                  <a:cubicBezTo>
                    <a:pt x="438" y="1009"/>
                    <a:pt x="444" y="1009"/>
                    <a:pt x="448" y="1009"/>
                  </a:cubicBezTo>
                  <a:cubicBezTo>
                    <a:pt x="457" y="1012"/>
                    <a:pt x="468" y="1013"/>
                    <a:pt x="480" y="1013"/>
                  </a:cubicBezTo>
                  <a:cubicBezTo>
                    <a:pt x="491" y="1013"/>
                    <a:pt x="503" y="1012"/>
                    <a:pt x="512" y="1009"/>
                  </a:cubicBezTo>
                  <a:cubicBezTo>
                    <a:pt x="763" y="980"/>
                    <a:pt x="1016" y="965"/>
                    <a:pt x="1270" y="965"/>
                  </a:cubicBezTo>
                  <a:cubicBezTo>
                    <a:pt x="1330" y="965"/>
                    <a:pt x="1390" y="966"/>
                    <a:pt x="1450" y="967"/>
                  </a:cubicBezTo>
                  <a:cubicBezTo>
                    <a:pt x="1455" y="967"/>
                    <a:pt x="1459" y="963"/>
                    <a:pt x="1464" y="963"/>
                  </a:cubicBezTo>
                  <a:cubicBezTo>
                    <a:pt x="1538" y="1005"/>
                    <a:pt x="1612" y="1042"/>
                    <a:pt x="1681" y="1088"/>
                  </a:cubicBezTo>
                  <a:cubicBezTo>
                    <a:pt x="1557" y="1088"/>
                    <a:pt x="1432" y="1101"/>
                    <a:pt x="1312" y="1120"/>
                  </a:cubicBezTo>
                  <a:cubicBezTo>
                    <a:pt x="1154" y="1144"/>
                    <a:pt x="998" y="1157"/>
                    <a:pt x="841" y="1185"/>
                  </a:cubicBezTo>
                  <a:cubicBezTo>
                    <a:pt x="813" y="1189"/>
                    <a:pt x="785" y="1195"/>
                    <a:pt x="757" y="1199"/>
                  </a:cubicBezTo>
                  <a:cubicBezTo>
                    <a:pt x="753" y="1203"/>
                    <a:pt x="749" y="1203"/>
                    <a:pt x="739" y="1203"/>
                  </a:cubicBezTo>
                  <a:cubicBezTo>
                    <a:pt x="715" y="1208"/>
                    <a:pt x="679" y="1212"/>
                    <a:pt x="660" y="1231"/>
                  </a:cubicBezTo>
                  <a:cubicBezTo>
                    <a:pt x="651" y="1236"/>
                    <a:pt x="651" y="1250"/>
                    <a:pt x="660" y="1259"/>
                  </a:cubicBezTo>
                  <a:lnTo>
                    <a:pt x="670" y="1259"/>
                  </a:lnTo>
                  <a:cubicBezTo>
                    <a:pt x="678" y="1260"/>
                    <a:pt x="686" y="1261"/>
                    <a:pt x="694" y="1261"/>
                  </a:cubicBezTo>
                  <a:cubicBezTo>
                    <a:pt x="711" y="1261"/>
                    <a:pt x="728" y="1259"/>
                    <a:pt x="743" y="1259"/>
                  </a:cubicBezTo>
                  <a:cubicBezTo>
                    <a:pt x="1086" y="1203"/>
                    <a:pt x="1436" y="1176"/>
                    <a:pt x="1788" y="1176"/>
                  </a:cubicBezTo>
                  <a:cubicBezTo>
                    <a:pt x="1792" y="1176"/>
                    <a:pt x="1802" y="1167"/>
                    <a:pt x="1811" y="1161"/>
                  </a:cubicBezTo>
                  <a:cubicBezTo>
                    <a:pt x="1880" y="1203"/>
                    <a:pt x="1945" y="1244"/>
                    <a:pt x="2014" y="1287"/>
                  </a:cubicBezTo>
                  <a:cubicBezTo>
                    <a:pt x="2000" y="1287"/>
                    <a:pt x="1990" y="1291"/>
                    <a:pt x="1982" y="1291"/>
                  </a:cubicBezTo>
                  <a:cubicBezTo>
                    <a:pt x="1839" y="1305"/>
                    <a:pt x="1696" y="1333"/>
                    <a:pt x="1557" y="1365"/>
                  </a:cubicBezTo>
                  <a:cubicBezTo>
                    <a:pt x="1381" y="1402"/>
                    <a:pt x="1205" y="1438"/>
                    <a:pt x="1030" y="1481"/>
                  </a:cubicBezTo>
                  <a:cubicBezTo>
                    <a:pt x="998" y="1490"/>
                    <a:pt x="970" y="1494"/>
                    <a:pt x="937" y="1504"/>
                  </a:cubicBezTo>
                  <a:cubicBezTo>
                    <a:pt x="933" y="1508"/>
                    <a:pt x="928" y="1508"/>
                    <a:pt x="919" y="1513"/>
                  </a:cubicBezTo>
                  <a:cubicBezTo>
                    <a:pt x="892" y="1517"/>
                    <a:pt x="854" y="1527"/>
                    <a:pt x="832" y="1549"/>
                  </a:cubicBezTo>
                  <a:cubicBezTo>
                    <a:pt x="826" y="1555"/>
                    <a:pt x="822" y="1573"/>
                    <a:pt x="832" y="1577"/>
                  </a:cubicBezTo>
                  <a:cubicBezTo>
                    <a:pt x="836" y="1583"/>
                    <a:pt x="841" y="1583"/>
                    <a:pt x="845" y="1583"/>
                  </a:cubicBezTo>
                  <a:cubicBezTo>
                    <a:pt x="873" y="1583"/>
                    <a:pt x="900" y="1577"/>
                    <a:pt x="928" y="1573"/>
                  </a:cubicBezTo>
                  <a:cubicBezTo>
                    <a:pt x="1312" y="1476"/>
                    <a:pt x="1700" y="1416"/>
                    <a:pt x="2097" y="1379"/>
                  </a:cubicBezTo>
                  <a:cubicBezTo>
                    <a:pt x="2111" y="1379"/>
                    <a:pt x="2125" y="1374"/>
                    <a:pt x="2135" y="1361"/>
                  </a:cubicBezTo>
                  <a:cubicBezTo>
                    <a:pt x="2218" y="1416"/>
                    <a:pt x="2295" y="1472"/>
                    <a:pt x="2379" y="1527"/>
                  </a:cubicBezTo>
                  <a:lnTo>
                    <a:pt x="2370" y="1527"/>
                  </a:lnTo>
                  <a:cubicBezTo>
                    <a:pt x="2218" y="1545"/>
                    <a:pt x="2060" y="1583"/>
                    <a:pt x="1913" y="1619"/>
                  </a:cubicBezTo>
                  <a:cubicBezTo>
                    <a:pt x="1723" y="1670"/>
                    <a:pt x="1534" y="1711"/>
                    <a:pt x="1344" y="1762"/>
                  </a:cubicBezTo>
                  <a:cubicBezTo>
                    <a:pt x="1312" y="1771"/>
                    <a:pt x="1280" y="1781"/>
                    <a:pt x="1248" y="1790"/>
                  </a:cubicBezTo>
                  <a:cubicBezTo>
                    <a:pt x="1242" y="1794"/>
                    <a:pt x="1233" y="1794"/>
                    <a:pt x="1229" y="1799"/>
                  </a:cubicBezTo>
                  <a:cubicBezTo>
                    <a:pt x="1201" y="1809"/>
                    <a:pt x="1154" y="1818"/>
                    <a:pt x="1137" y="1841"/>
                  </a:cubicBezTo>
                  <a:cubicBezTo>
                    <a:pt x="1127" y="1850"/>
                    <a:pt x="1122" y="1864"/>
                    <a:pt x="1137" y="1873"/>
                  </a:cubicBezTo>
                  <a:cubicBezTo>
                    <a:pt x="1140" y="1873"/>
                    <a:pt x="1143" y="1875"/>
                    <a:pt x="1146" y="1875"/>
                  </a:cubicBezTo>
                  <a:cubicBezTo>
                    <a:pt x="1147" y="1875"/>
                    <a:pt x="1148" y="1875"/>
                    <a:pt x="1150" y="1873"/>
                  </a:cubicBezTo>
                  <a:cubicBezTo>
                    <a:pt x="1178" y="1873"/>
                    <a:pt x="1210" y="1869"/>
                    <a:pt x="1238" y="1864"/>
                  </a:cubicBezTo>
                  <a:cubicBezTo>
                    <a:pt x="1649" y="1749"/>
                    <a:pt x="2069" y="1670"/>
                    <a:pt x="2495" y="1624"/>
                  </a:cubicBezTo>
                  <a:cubicBezTo>
                    <a:pt x="2499" y="1619"/>
                    <a:pt x="2504" y="1619"/>
                    <a:pt x="2508" y="1615"/>
                  </a:cubicBezTo>
                  <a:cubicBezTo>
                    <a:pt x="2583" y="1670"/>
                    <a:pt x="2661" y="1726"/>
                    <a:pt x="2730" y="1777"/>
                  </a:cubicBezTo>
                  <a:cubicBezTo>
                    <a:pt x="2721" y="1781"/>
                    <a:pt x="2711" y="1786"/>
                    <a:pt x="2702" y="1786"/>
                  </a:cubicBezTo>
                  <a:cubicBezTo>
                    <a:pt x="2550" y="1813"/>
                    <a:pt x="2397" y="1854"/>
                    <a:pt x="2250" y="1905"/>
                  </a:cubicBezTo>
                  <a:cubicBezTo>
                    <a:pt x="2065" y="1961"/>
                    <a:pt x="1880" y="2012"/>
                    <a:pt x="1696" y="2076"/>
                  </a:cubicBezTo>
                  <a:cubicBezTo>
                    <a:pt x="1663" y="2086"/>
                    <a:pt x="1630" y="2099"/>
                    <a:pt x="1598" y="2109"/>
                  </a:cubicBezTo>
                  <a:cubicBezTo>
                    <a:pt x="1593" y="2114"/>
                    <a:pt x="1585" y="2114"/>
                    <a:pt x="1580" y="2118"/>
                  </a:cubicBezTo>
                  <a:cubicBezTo>
                    <a:pt x="1552" y="2132"/>
                    <a:pt x="1510" y="2142"/>
                    <a:pt x="1487" y="2165"/>
                  </a:cubicBezTo>
                  <a:cubicBezTo>
                    <a:pt x="1483" y="2174"/>
                    <a:pt x="1478" y="2193"/>
                    <a:pt x="1491" y="2197"/>
                  </a:cubicBezTo>
                  <a:cubicBezTo>
                    <a:pt x="1497" y="2201"/>
                    <a:pt x="1501" y="2201"/>
                    <a:pt x="1506" y="2201"/>
                  </a:cubicBezTo>
                  <a:cubicBezTo>
                    <a:pt x="1534" y="2197"/>
                    <a:pt x="1566" y="2193"/>
                    <a:pt x="1593" y="2183"/>
                  </a:cubicBezTo>
                  <a:cubicBezTo>
                    <a:pt x="1996" y="2048"/>
                    <a:pt x="2412" y="1943"/>
                    <a:pt x="2832" y="1873"/>
                  </a:cubicBezTo>
                  <a:cubicBezTo>
                    <a:pt x="2841" y="1873"/>
                    <a:pt x="2845" y="1869"/>
                    <a:pt x="2850" y="1869"/>
                  </a:cubicBezTo>
                  <a:cubicBezTo>
                    <a:pt x="2947" y="1943"/>
                    <a:pt x="3044" y="2016"/>
                    <a:pt x="3141" y="2095"/>
                  </a:cubicBezTo>
                  <a:cubicBezTo>
                    <a:pt x="3368" y="2280"/>
                    <a:pt x="3585" y="2479"/>
                    <a:pt x="3792" y="2682"/>
                  </a:cubicBezTo>
                  <a:cubicBezTo>
                    <a:pt x="4001" y="2890"/>
                    <a:pt x="4204" y="3097"/>
                    <a:pt x="4389" y="3324"/>
                  </a:cubicBezTo>
                  <a:cubicBezTo>
                    <a:pt x="4768" y="3767"/>
                    <a:pt x="5095" y="4253"/>
                    <a:pt x="5383" y="4761"/>
                  </a:cubicBezTo>
                  <a:cubicBezTo>
                    <a:pt x="5401" y="4792"/>
                    <a:pt x="5435" y="4811"/>
                    <a:pt x="5471" y="4811"/>
                  </a:cubicBezTo>
                  <a:cubicBezTo>
                    <a:pt x="5488" y="4811"/>
                    <a:pt x="5505" y="4807"/>
                    <a:pt x="5521" y="4798"/>
                  </a:cubicBezTo>
                  <a:cubicBezTo>
                    <a:pt x="5572" y="4775"/>
                    <a:pt x="5585" y="4710"/>
                    <a:pt x="5558" y="4664"/>
                  </a:cubicBezTo>
                  <a:lnTo>
                    <a:pt x="5558" y="4660"/>
                  </a:lnTo>
                  <a:cubicBezTo>
                    <a:pt x="5257" y="4146"/>
                    <a:pt x="4911" y="3662"/>
                    <a:pt x="4513" y="3218"/>
                  </a:cubicBezTo>
                  <a:cubicBezTo>
                    <a:pt x="4319" y="2991"/>
                    <a:pt x="4112" y="2784"/>
                    <a:pt x="3894" y="2575"/>
                  </a:cubicBezTo>
                  <a:cubicBezTo>
                    <a:pt x="3677" y="2372"/>
                    <a:pt x="3451" y="2178"/>
                    <a:pt x="3220" y="1998"/>
                  </a:cubicBezTo>
                  <a:cubicBezTo>
                    <a:pt x="3114" y="1915"/>
                    <a:pt x="3012" y="1837"/>
                    <a:pt x="2901" y="1758"/>
                  </a:cubicBezTo>
                  <a:lnTo>
                    <a:pt x="2901" y="1749"/>
                  </a:lnTo>
                  <a:cubicBezTo>
                    <a:pt x="2749" y="1351"/>
                    <a:pt x="2624" y="945"/>
                    <a:pt x="2532" y="529"/>
                  </a:cubicBezTo>
                  <a:cubicBezTo>
                    <a:pt x="2527" y="501"/>
                    <a:pt x="2517" y="468"/>
                    <a:pt x="2504" y="446"/>
                  </a:cubicBezTo>
                  <a:cubicBezTo>
                    <a:pt x="2499" y="441"/>
                    <a:pt x="2499" y="436"/>
                    <a:pt x="2495" y="432"/>
                  </a:cubicBezTo>
                  <a:cubicBezTo>
                    <a:pt x="2492" y="431"/>
                    <a:pt x="2490" y="430"/>
                    <a:pt x="2487" y="430"/>
                  </a:cubicBezTo>
                  <a:cubicBezTo>
                    <a:pt x="2476" y="430"/>
                    <a:pt x="2467" y="438"/>
                    <a:pt x="2467" y="446"/>
                  </a:cubicBezTo>
                  <a:cubicBezTo>
                    <a:pt x="2453" y="478"/>
                    <a:pt x="2467" y="519"/>
                    <a:pt x="2472" y="551"/>
                  </a:cubicBezTo>
                  <a:cubicBezTo>
                    <a:pt x="2472" y="557"/>
                    <a:pt x="2472" y="566"/>
                    <a:pt x="2476" y="570"/>
                  </a:cubicBezTo>
                  <a:cubicBezTo>
                    <a:pt x="2481" y="602"/>
                    <a:pt x="2485" y="635"/>
                    <a:pt x="2495" y="672"/>
                  </a:cubicBezTo>
                  <a:cubicBezTo>
                    <a:pt x="2532" y="856"/>
                    <a:pt x="2583" y="1046"/>
                    <a:pt x="2628" y="1231"/>
                  </a:cubicBezTo>
                  <a:cubicBezTo>
                    <a:pt x="2661" y="1374"/>
                    <a:pt x="2698" y="1513"/>
                    <a:pt x="2749" y="1647"/>
                  </a:cubicBezTo>
                  <a:cubicBezTo>
                    <a:pt x="2675" y="1596"/>
                    <a:pt x="2606" y="1549"/>
                    <a:pt x="2532" y="1499"/>
                  </a:cubicBezTo>
                  <a:cubicBezTo>
                    <a:pt x="2532" y="1490"/>
                    <a:pt x="2536" y="1481"/>
                    <a:pt x="2532" y="1476"/>
                  </a:cubicBezTo>
                  <a:cubicBezTo>
                    <a:pt x="2356" y="1088"/>
                    <a:pt x="2212" y="686"/>
                    <a:pt x="2097" y="280"/>
                  </a:cubicBezTo>
                  <a:cubicBezTo>
                    <a:pt x="2088" y="252"/>
                    <a:pt x="2079" y="219"/>
                    <a:pt x="2065" y="197"/>
                  </a:cubicBezTo>
                  <a:cubicBezTo>
                    <a:pt x="2060" y="191"/>
                    <a:pt x="2060" y="187"/>
                    <a:pt x="2056" y="187"/>
                  </a:cubicBezTo>
                  <a:cubicBezTo>
                    <a:pt x="2053" y="185"/>
                    <a:pt x="2049" y="184"/>
                    <a:pt x="2046" y="184"/>
                  </a:cubicBezTo>
                  <a:cubicBezTo>
                    <a:pt x="2036" y="184"/>
                    <a:pt x="2027" y="193"/>
                    <a:pt x="2024" y="201"/>
                  </a:cubicBezTo>
                  <a:cubicBezTo>
                    <a:pt x="2014" y="233"/>
                    <a:pt x="2028" y="274"/>
                    <a:pt x="2037" y="302"/>
                  </a:cubicBezTo>
                  <a:cubicBezTo>
                    <a:pt x="2037" y="312"/>
                    <a:pt x="2041" y="316"/>
                    <a:pt x="2041" y="325"/>
                  </a:cubicBezTo>
                  <a:cubicBezTo>
                    <a:pt x="2046" y="357"/>
                    <a:pt x="2056" y="391"/>
                    <a:pt x="2065" y="423"/>
                  </a:cubicBezTo>
                  <a:cubicBezTo>
                    <a:pt x="2116" y="607"/>
                    <a:pt x="2176" y="792"/>
                    <a:pt x="2231" y="977"/>
                  </a:cubicBezTo>
                  <a:cubicBezTo>
                    <a:pt x="2273" y="1120"/>
                    <a:pt x="2323" y="1263"/>
                    <a:pt x="2379" y="1402"/>
                  </a:cubicBezTo>
                  <a:cubicBezTo>
                    <a:pt x="2310" y="1355"/>
                    <a:pt x="2246" y="1314"/>
                    <a:pt x="2176" y="1268"/>
                  </a:cubicBezTo>
                  <a:cubicBezTo>
                    <a:pt x="2176" y="1259"/>
                    <a:pt x="2180" y="1244"/>
                    <a:pt x="2176" y="1236"/>
                  </a:cubicBezTo>
                  <a:cubicBezTo>
                    <a:pt x="2000" y="880"/>
                    <a:pt x="1857" y="515"/>
                    <a:pt x="1737" y="136"/>
                  </a:cubicBezTo>
                  <a:cubicBezTo>
                    <a:pt x="1732" y="113"/>
                    <a:pt x="1719" y="86"/>
                    <a:pt x="1704" y="62"/>
                  </a:cubicBezTo>
                  <a:cubicBezTo>
                    <a:pt x="1704" y="58"/>
                    <a:pt x="1700" y="58"/>
                    <a:pt x="1696" y="52"/>
                  </a:cubicBezTo>
                  <a:cubicBezTo>
                    <a:pt x="1694" y="52"/>
                    <a:pt x="1692" y="51"/>
                    <a:pt x="1690" y="51"/>
                  </a:cubicBezTo>
                  <a:cubicBezTo>
                    <a:pt x="1682" y="51"/>
                    <a:pt x="1672" y="60"/>
                    <a:pt x="1672" y="71"/>
                  </a:cubicBezTo>
                  <a:cubicBezTo>
                    <a:pt x="1663" y="99"/>
                    <a:pt x="1677" y="136"/>
                    <a:pt x="1681" y="163"/>
                  </a:cubicBezTo>
                  <a:cubicBezTo>
                    <a:pt x="1686" y="169"/>
                    <a:pt x="1686" y="178"/>
                    <a:pt x="1686" y="182"/>
                  </a:cubicBezTo>
                  <a:cubicBezTo>
                    <a:pt x="1696" y="214"/>
                    <a:pt x="1704" y="242"/>
                    <a:pt x="1713" y="270"/>
                  </a:cubicBezTo>
                  <a:cubicBezTo>
                    <a:pt x="1764" y="441"/>
                    <a:pt x="1824" y="612"/>
                    <a:pt x="1880" y="783"/>
                  </a:cubicBezTo>
                  <a:cubicBezTo>
                    <a:pt x="1926" y="917"/>
                    <a:pt x="1977" y="1056"/>
                    <a:pt x="2037" y="1185"/>
                  </a:cubicBezTo>
                  <a:lnTo>
                    <a:pt x="2037" y="1189"/>
                  </a:lnTo>
                  <a:cubicBezTo>
                    <a:pt x="1982" y="1157"/>
                    <a:pt x="1926" y="1120"/>
                    <a:pt x="1866" y="1088"/>
                  </a:cubicBezTo>
                  <a:lnTo>
                    <a:pt x="1866" y="1074"/>
                  </a:lnTo>
                  <a:cubicBezTo>
                    <a:pt x="1686" y="779"/>
                    <a:pt x="1534" y="464"/>
                    <a:pt x="1404" y="141"/>
                  </a:cubicBezTo>
                  <a:cubicBezTo>
                    <a:pt x="1395" y="122"/>
                    <a:pt x="1381" y="95"/>
                    <a:pt x="1367" y="80"/>
                  </a:cubicBezTo>
                  <a:cubicBezTo>
                    <a:pt x="1367" y="76"/>
                    <a:pt x="1363" y="71"/>
                    <a:pt x="1363" y="71"/>
                  </a:cubicBezTo>
                  <a:cubicBezTo>
                    <a:pt x="1360" y="70"/>
                    <a:pt x="1358" y="70"/>
                    <a:pt x="1356" y="70"/>
                  </a:cubicBezTo>
                  <a:cubicBezTo>
                    <a:pt x="1345" y="70"/>
                    <a:pt x="1340" y="77"/>
                    <a:pt x="1340" y="86"/>
                  </a:cubicBezTo>
                  <a:cubicBezTo>
                    <a:pt x="1335" y="113"/>
                    <a:pt x="1348" y="146"/>
                    <a:pt x="1358" y="169"/>
                  </a:cubicBezTo>
                  <a:cubicBezTo>
                    <a:pt x="1358" y="173"/>
                    <a:pt x="1363" y="178"/>
                    <a:pt x="1363" y="182"/>
                  </a:cubicBezTo>
                  <a:cubicBezTo>
                    <a:pt x="1372" y="210"/>
                    <a:pt x="1381" y="238"/>
                    <a:pt x="1391" y="261"/>
                  </a:cubicBezTo>
                  <a:cubicBezTo>
                    <a:pt x="1450" y="408"/>
                    <a:pt x="1515" y="551"/>
                    <a:pt x="1575" y="700"/>
                  </a:cubicBezTo>
                  <a:cubicBezTo>
                    <a:pt x="1621" y="801"/>
                    <a:pt x="1672" y="907"/>
                    <a:pt x="1728" y="1009"/>
                  </a:cubicBezTo>
                  <a:cubicBezTo>
                    <a:pt x="1649" y="967"/>
                    <a:pt x="1570" y="926"/>
                    <a:pt x="1497" y="884"/>
                  </a:cubicBezTo>
                  <a:cubicBezTo>
                    <a:pt x="1325" y="621"/>
                    <a:pt x="1178" y="348"/>
                    <a:pt x="1048" y="62"/>
                  </a:cubicBezTo>
                  <a:cubicBezTo>
                    <a:pt x="1039" y="44"/>
                    <a:pt x="1030" y="25"/>
                    <a:pt x="1016" y="7"/>
                  </a:cubicBezTo>
                  <a:cubicBezTo>
                    <a:pt x="1016" y="7"/>
                    <a:pt x="1011" y="2"/>
                    <a:pt x="1007" y="2"/>
                  </a:cubicBezTo>
                  <a:cubicBezTo>
                    <a:pt x="1005" y="1"/>
                    <a:pt x="1003" y="1"/>
                    <a:pt x="10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30"/>
            <p:cNvSpPr/>
            <p:nvPr/>
          </p:nvSpPr>
          <p:spPr>
            <a:xfrm>
              <a:off x="6947994" y="2802516"/>
              <a:ext cx="69806" cy="50065"/>
            </a:xfrm>
            <a:custGeom>
              <a:rect b="b" l="l" r="r" t="t"/>
              <a:pathLst>
                <a:path extrusionOk="0" h="1197" w="1669">
                  <a:moveTo>
                    <a:pt x="282" y="0"/>
                  </a:moveTo>
                  <a:cubicBezTo>
                    <a:pt x="254" y="0"/>
                    <a:pt x="227" y="9"/>
                    <a:pt x="199" y="33"/>
                  </a:cubicBezTo>
                  <a:cubicBezTo>
                    <a:pt x="0" y="186"/>
                    <a:pt x="327" y="490"/>
                    <a:pt x="429" y="597"/>
                  </a:cubicBezTo>
                  <a:cubicBezTo>
                    <a:pt x="545" y="717"/>
                    <a:pt x="675" y="832"/>
                    <a:pt x="804" y="938"/>
                  </a:cubicBezTo>
                  <a:cubicBezTo>
                    <a:pt x="956" y="1058"/>
                    <a:pt x="1141" y="1184"/>
                    <a:pt x="1335" y="1197"/>
                  </a:cubicBezTo>
                  <a:cubicBezTo>
                    <a:pt x="1359" y="1179"/>
                    <a:pt x="1391" y="1169"/>
                    <a:pt x="1414" y="1160"/>
                  </a:cubicBezTo>
                  <a:cubicBezTo>
                    <a:pt x="1419" y="1156"/>
                    <a:pt x="1427" y="1156"/>
                    <a:pt x="1432" y="1151"/>
                  </a:cubicBezTo>
                  <a:cubicBezTo>
                    <a:pt x="1464" y="1141"/>
                    <a:pt x="1497" y="1128"/>
                    <a:pt x="1530" y="1118"/>
                  </a:cubicBezTo>
                  <a:cubicBezTo>
                    <a:pt x="1571" y="1105"/>
                    <a:pt x="1608" y="1090"/>
                    <a:pt x="1649" y="1077"/>
                  </a:cubicBezTo>
                  <a:cubicBezTo>
                    <a:pt x="1668" y="1045"/>
                    <a:pt x="1654" y="1003"/>
                    <a:pt x="1613" y="957"/>
                  </a:cubicBezTo>
                  <a:cubicBezTo>
                    <a:pt x="1581" y="924"/>
                    <a:pt x="1538" y="902"/>
                    <a:pt x="1492" y="879"/>
                  </a:cubicBezTo>
                  <a:cubicBezTo>
                    <a:pt x="1455" y="860"/>
                    <a:pt x="1423" y="841"/>
                    <a:pt x="1386" y="823"/>
                  </a:cubicBezTo>
                  <a:cubicBezTo>
                    <a:pt x="1280" y="851"/>
                    <a:pt x="1178" y="874"/>
                    <a:pt x="1072" y="906"/>
                  </a:cubicBezTo>
                  <a:cubicBezTo>
                    <a:pt x="1044" y="911"/>
                    <a:pt x="1012" y="915"/>
                    <a:pt x="984" y="915"/>
                  </a:cubicBezTo>
                  <a:lnTo>
                    <a:pt x="971" y="915"/>
                  </a:lnTo>
                  <a:cubicBezTo>
                    <a:pt x="956" y="906"/>
                    <a:pt x="961" y="892"/>
                    <a:pt x="971" y="883"/>
                  </a:cubicBezTo>
                  <a:cubicBezTo>
                    <a:pt x="988" y="860"/>
                    <a:pt x="1035" y="851"/>
                    <a:pt x="1063" y="841"/>
                  </a:cubicBezTo>
                  <a:cubicBezTo>
                    <a:pt x="1067" y="836"/>
                    <a:pt x="1076" y="836"/>
                    <a:pt x="1082" y="832"/>
                  </a:cubicBezTo>
                  <a:cubicBezTo>
                    <a:pt x="1114" y="823"/>
                    <a:pt x="1146" y="813"/>
                    <a:pt x="1178" y="804"/>
                  </a:cubicBezTo>
                  <a:cubicBezTo>
                    <a:pt x="1215" y="795"/>
                    <a:pt x="1252" y="785"/>
                    <a:pt x="1289" y="777"/>
                  </a:cubicBezTo>
                  <a:cubicBezTo>
                    <a:pt x="1169" y="712"/>
                    <a:pt x="1054" y="647"/>
                    <a:pt x="947" y="569"/>
                  </a:cubicBezTo>
                  <a:cubicBezTo>
                    <a:pt x="882" y="583"/>
                    <a:pt x="822" y="597"/>
                    <a:pt x="762" y="615"/>
                  </a:cubicBezTo>
                  <a:cubicBezTo>
                    <a:pt x="734" y="619"/>
                    <a:pt x="707" y="625"/>
                    <a:pt x="683" y="625"/>
                  </a:cubicBezTo>
                  <a:lnTo>
                    <a:pt x="679" y="625"/>
                  </a:lnTo>
                  <a:cubicBezTo>
                    <a:pt x="675" y="625"/>
                    <a:pt x="670" y="625"/>
                    <a:pt x="666" y="619"/>
                  </a:cubicBezTo>
                  <a:cubicBezTo>
                    <a:pt x="656" y="615"/>
                    <a:pt x="660" y="597"/>
                    <a:pt x="666" y="591"/>
                  </a:cubicBezTo>
                  <a:cubicBezTo>
                    <a:pt x="688" y="569"/>
                    <a:pt x="726" y="559"/>
                    <a:pt x="753" y="555"/>
                  </a:cubicBezTo>
                  <a:cubicBezTo>
                    <a:pt x="762" y="550"/>
                    <a:pt x="767" y="550"/>
                    <a:pt x="771" y="546"/>
                  </a:cubicBezTo>
                  <a:cubicBezTo>
                    <a:pt x="804" y="536"/>
                    <a:pt x="832" y="532"/>
                    <a:pt x="864" y="523"/>
                  </a:cubicBezTo>
                  <a:cubicBezTo>
                    <a:pt x="869" y="523"/>
                    <a:pt x="873" y="523"/>
                    <a:pt x="877" y="518"/>
                  </a:cubicBezTo>
                  <a:cubicBezTo>
                    <a:pt x="854" y="499"/>
                    <a:pt x="832" y="476"/>
                    <a:pt x="804" y="453"/>
                  </a:cubicBezTo>
                  <a:cubicBezTo>
                    <a:pt x="749" y="403"/>
                    <a:pt x="693" y="347"/>
                    <a:pt x="638" y="292"/>
                  </a:cubicBezTo>
                  <a:cubicBezTo>
                    <a:pt x="619" y="292"/>
                    <a:pt x="596" y="296"/>
                    <a:pt x="577" y="301"/>
                  </a:cubicBezTo>
                  <a:lnTo>
                    <a:pt x="494" y="301"/>
                  </a:lnTo>
                  <a:cubicBezTo>
                    <a:pt x="485" y="292"/>
                    <a:pt x="485" y="278"/>
                    <a:pt x="494" y="273"/>
                  </a:cubicBezTo>
                  <a:cubicBezTo>
                    <a:pt x="513" y="254"/>
                    <a:pt x="549" y="250"/>
                    <a:pt x="573" y="245"/>
                  </a:cubicBezTo>
                  <a:cubicBezTo>
                    <a:pt x="583" y="245"/>
                    <a:pt x="587" y="245"/>
                    <a:pt x="591" y="241"/>
                  </a:cubicBezTo>
                  <a:lnTo>
                    <a:pt x="596" y="241"/>
                  </a:lnTo>
                  <a:cubicBezTo>
                    <a:pt x="549" y="194"/>
                    <a:pt x="508" y="148"/>
                    <a:pt x="462" y="107"/>
                  </a:cubicBezTo>
                  <a:cubicBezTo>
                    <a:pt x="444" y="84"/>
                    <a:pt x="421" y="65"/>
                    <a:pt x="397" y="47"/>
                  </a:cubicBezTo>
                  <a:cubicBezTo>
                    <a:pt x="378" y="47"/>
                    <a:pt x="365" y="51"/>
                    <a:pt x="346" y="51"/>
                  </a:cubicBezTo>
                  <a:cubicBezTo>
                    <a:pt x="333" y="51"/>
                    <a:pt x="323" y="56"/>
                    <a:pt x="310" y="56"/>
                  </a:cubicBezTo>
                  <a:cubicBezTo>
                    <a:pt x="300" y="56"/>
                    <a:pt x="291" y="51"/>
                    <a:pt x="282" y="51"/>
                  </a:cubicBezTo>
                  <a:cubicBezTo>
                    <a:pt x="278" y="51"/>
                    <a:pt x="272" y="51"/>
                    <a:pt x="272" y="47"/>
                  </a:cubicBezTo>
                  <a:cubicBezTo>
                    <a:pt x="263" y="42"/>
                    <a:pt x="268" y="28"/>
                    <a:pt x="272" y="24"/>
                  </a:cubicBezTo>
                  <a:cubicBezTo>
                    <a:pt x="286" y="15"/>
                    <a:pt x="305" y="9"/>
                    <a:pt x="327" y="5"/>
                  </a:cubicBezTo>
                  <a:cubicBezTo>
                    <a:pt x="310" y="0"/>
                    <a:pt x="295" y="0"/>
                    <a:pt x="2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30"/>
            <p:cNvSpPr/>
            <p:nvPr/>
          </p:nvSpPr>
          <p:spPr>
            <a:xfrm>
              <a:off x="6958994" y="2802683"/>
              <a:ext cx="58011" cy="49897"/>
            </a:xfrm>
            <a:custGeom>
              <a:rect b="b" l="l" r="r" t="t"/>
              <a:pathLst>
                <a:path extrusionOk="0" h="1193" w="1387">
                  <a:moveTo>
                    <a:pt x="64" y="1"/>
                  </a:moveTo>
                  <a:cubicBezTo>
                    <a:pt x="42" y="5"/>
                    <a:pt x="23" y="11"/>
                    <a:pt x="9" y="20"/>
                  </a:cubicBezTo>
                  <a:cubicBezTo>
                    <a:pt x="5" y="24"/>
                    <a:pt x="0" y="38"/>
                    <a:pt x="9" y="43"/>
                  </a:cubicBezTo>
                  <a:cubicBezTo>
                    <a:pt x="9" y="47"/>
                    <a:pt x="15" y="47"/>
                    <a:pt x="19" y="47"/>
                  </a:cubicBezTo>
                  <a:cubicBezTo>
                    <a:pt x="28" y="47"/>
                    <a:pt x="37" y="52"/>
                    <a:pt x="47" y="52"/>
                  </a:cubicBezTo>
                  <a:cubicBezTo>
                    <a:pt x="60" y="52"/>
                    <a:pt x="70" y="47"/>
                    <a:pt x="83" y="47"/>
                  </a:cubicBezTo>
                  <a:cubicBezTo>
                    <a:pt x="102" y="47"/>
                    <a:pt x="115" y="43"/>
                    <a:pt x="134" y="43"/>
                  </a:cubicBezTo>
                  <a:cubicBezTo>
                    <a:pt x="111" y="24"/>
                    <a:pt x="88" y="11"/>
                    <a:pt x="64" y="1"/>
                  </a:cubicBezTo>
                  <a:close/>
                  <a:moveTo>
                    <a:pt x="328" y="237"/>
                  </a:moveTo>
                  <a:cubicBezTo>
                    <a:pt x="324" y="241"/>
                    <a:pt x="320" y="241"/>
                    <a:pt x="310" y="241"/>
                  </a:cubicBezTo>
                  <a:cubicBezTo>
                    <a:pt x="286" y="246"/>
                    <a:pt x="250" y="250"/>
                    <a:pt x="231" y="269"/>
                  </a:cubicBezTo>
                  <a:cubicBezTo>
                    <a:pt x="222" y="274"/>
                    <a:pt x="222" y="288"/>
                    <a:pt x="231" y="297"/>
                  </a:cubicBezTo>
                  <a:lnTo>
                    <a:pt x="314" y="297"/>
                  </a:lnTo>
                  <a:cubicBezTo>
                    <a:pt x="333" y="292"/>
                    <a:pt x="356" y="288"/>
                    <a:pt x="375" y="288"/>
                  </a:cubicBezTo>
                  <a:cubicBezTo>
                    <a:pt x="361" y="269"/>
                    <a:pt x="347" y="255"/>
                    <a:pt x="333" y="237"/>
                  </a:cubicBezTo>
                  <a:close/>
                  <a:moveTo>
                    <a:pt x="614" y="514"/>
                  </a:moveTo>
                  <a:cubicBezTo>
                    <a:pt x="610" y="519"/>
                    <a:pt x="606" y="519"/>
                    <a:pt x="601" y="519"/>
                  </a:cubicBezTo>
                  <a:cubicBezTo>
                    <a:pt x="569" y="528"/>
                    <a:pt x="541" y="532"/>
                    <a:pt x="508" y="542"/>
                  </a:cubicBezTo>
                  <a:cubicBezTo>
                    <a:pt x="504" y="546"/>
                    <a:pt x="499" y="546"/>
                    <a:pt x="490" y="551"/>
                  </a:cubicBezTo>
                  <a:cubicBezTo>
                    <a:pt x="463" y="555"/>
                    <a:pt x="425" y="565"/>
                    <a:pt x="403" y="587"/>
                  </a:cubicBezTo>
                  <a:cubicBezTo>
                    <a:pt x="397" y="593"/>
                    <a:pt x="393" y="611"/>
                    <a:pt x="403" y="615"/>
                  </a:cubicBezTo>
                  <a:cubicBezTo>
                    <a:pt x="407" y="621"/>
                    <a:pt x="412" y="621"/>
                    <a:pt x="416" y="621"/>
                  </a:cubicBezTo>
                  <a:lnTo>
                    <a:pt x="420" y="621"/>
                  </a:lnTo>
                  <a:cubicBezTo>
                    <a:pt x="444" y="621"/>
                    <a:pt x="471" y="615"/>
                    <a:pt x="499" y="611"/>
                  </a:cubicBezTo>
                  <a:cubicBezTo>
                    <a:pt x="559" y="593"/>
                    <a:pt x="619" y="579"/>
                    <a:pt x="684" y="565"/>
                  </a:cubicBezTo>
                  <a:cubicBezTo>
                    <a:pt x="665" y="551"/>
                    <a:pt x="647" y="537"/>
                    <a:pt x="629" y="523"/>
                  </a:cubicBezTo>
                  <a:cubicBezTo>
                    <a:pt x="624" y="523"/>
                    <a:pt x="619" y="519"/>
                    <a:pt x="614" y="514"/>
                  </a:cubicBezTo>
                  <a:close/>
                  <a:moveTo>
                    <a:pt x="1026" y="773"/>
                  </a:moveTo>
                  <a:cubicBezTo>
                    <a:pt x="989" y="781"/>
                    <a:pt x="952" y="791"/>
                    <a:pt x="915" y="800"/>
                  </a:cubicBezTo>
                  <a:cubicBezTo>
                    <a:pt x="883" y="809"/>
                    <a:pt x="851" y="819"/>
                    <a:pt x="819" y="828"/>
                  </a:cubicBezTo>
                  <a:cubicBezTo>
                    <a:pt x="813" y="832"/>
                    <a:pt x="804" y="832"/>
                    <a:pt x="800" y="837"/>
                  </a:cubicBezTo>
                  <a:cubicBezTo>
                    <a:pt x="772" y="847"/>
                    <a:pt x="725" y="856"/>
                    <a:pt x="708" y="879"/>
                  </a:cubicBezTo>
                  <a:cubicBezTo>
                    <a:pt x="698" y="888"/>
                    <a:pt x="693" y="902"/>
                    <a:pt x="708" y="911"/>
                  </a:cubicBezTo>
                  <a:lnTo>
                    <a:pt x="721" y="911"/>
                  </a:lnTo>
                  <a:cubicBezTo>
                    <a:pt x="749" y="911"/>
                    <a:pt x="781" y="907"/>
                    <a:pt x="809" y="902"/>
                  </a:cubicBezTo>
                  <a:cubicBezTo>
                    <a:pt x="915" y="870"/>
                    <a:pt x="1017" y="847"/>
                    <a:pt x="1123" y="819"/>
                  </a:cubicBezTo>
                  <a:cubicBezTo>
                    <a:pt x="1090" y="805"/>
                    <a:pt x="1058" y="787"/>
                    <a:pt x="1026" y="773"/>
                  </a:cubicBezTo>
                  <a:close/>
                  <a:moveTo>
                    <a:pt x="1386" y="1073"/>
                  </a:moveTo>
                  <a:lnTo>
                    <a:pt x="1386" y="1073"/>
                  </a:lnTo>
                  <a:cubicBezTo>
                    <a:pt x="1345" y="1086"/>
                    <a:pt x="1308" y="1101"/>
                    <a:pt x="1267" y="1114"/>
                  </a:cubicBezTo>
                  <a:cubicBezTo>
                    <a:pt x="1234" y="1124"/>
                    <a:pt x="1201" y="1137"/>
                    <a:pt x="1169" y="1147"/>
                  </a:cubicBezTo>
                  <a:cubicBezTo>
                    <a:pt x="1164" y="1152"/>
                    <a:pt x="1156" y="1152"/>
                    <a:pt x="1151" y="1156"/>
                  </a:cubicBezTo>
                  <a:cubicBezTo>
                    <a:pt x="1128" y="1165"/>
                    <a:pt x="1096" y="1175"/>
                    <a:pt x="1072" y="1193"/>
                  </a:cubicBezTo>
                  <a:lnTo>
                    <a:pt x="1100" y="1193"/>
                  </a:lnTo>
                  <a:cubicBezTo>
                    <a:pt x="1179" y="1193"/>
                    <a:pt x="1252" y="1175"/>
                    <a:pt x="1331" y="1129"/>
                  </a:cubicBezTo>
                  <a:cubicBezTo>
                    <a:pt x="1359" y="1114"/>
                    <a:pt x="1377" y="1096"/>
                    <a:pt x="1386" y="10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30"/>
            <p:cNvSpPr/>
            <p:nvPr/>
          </p:nvSpPr>
          <p:spPr>
            <a:xfrm>
              <a:off x="6759740" y="2926569"/>
              <a:ext cx="824245" cy="920861"/>
            </a:xfrm>
            <a:custGeom>
              <a:rect b="b" l="l" r="r" t="t"/>
              <a:pathLst>
                <a:path extrusionOk="0" h="22017" w="19707">
                  <a:moveTo>
                    <a:pt x="1640" y="1"/>
                  </a:moveTo>
                  <a:cubicBezTo>
                    <a:pt x="736" y="1"/>
                    <a:pt x="0" y="730"/>
                    <a:pt x="0" y="1636"/>
                  </a:cubicBezTo>
                  <a:lnTo>
                    <a:pt x="0" y="20376"/>
                  </a:lnTo>
                  <a:cubicBezTo>
                    <a:pt x="0" y="21282"/>
                    <a:pt x="736" y="22016"/>
                    <a:pt x="1640" y="22016"/>
                  </a:cubicBezTo>
                  <a:lnTo>
                    <a:pt x="18071" y="22016"/>
                  </a:lnTo>
                  <a:cubicBezTo>
                    <a:pt x="18977" y="22016"/>
                    <a:pt x="19706" y="21282"/>
                    <a:pt x="19706" y="20376"/>
                  </a:cubicBezTo>
                  <a:lnTo>
                    <a:pt x="19706" y="1636"/>
                  </a:lnTo>
                  <a:cubicBezTo>
                    <a:pt x="19706" y="730"/>
                    <a:pt x="18977" y="1"/>
                    <a:pt x="180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30"/>
            <p:cNvSpPr/>
            <p:nvPr/>
          </p:nvSpPr>
          <p:spPr>
            <a:xfrm>
              <a:off x="6759740" y="3068983"/>
              <a:ext cx="824245" cy="119870"/>
            </a:xfrm>
            <a:custGeom>
              <a:rect b="b" l="l" r="r" t="t"/>
              <a:pathLst>
                <a:path extrusionOk="0" h="2866" w="19707">
                  <a:moveTo>
                    <a:pt x="0" y="1"/>
                  </a:moveTo>
                  <a:lnTo>
                    <a:pt x="0" y="2865"/>
                  </a:lnTo>
                  <a:lnTo>
                    <a:pt x="19706" y="2865"/>
                  </a:lnTo>
                  <a:lnTo>
                    <a:pt x="197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30"/>
            <p:cNvSpPr/>
            <p:nvPr/>
          </p:nvSpPr>
          <p:spPr>
            <a:xfrm>
              <a:off x="6759740" y="3183793"/>
              <a:ext cx="824245" cy="26517"/>
            </a:xfrm>
            <a:custGeom>
              <a:rect b="b" l="l" r="r" t="t"/>
              <a:pathLst>
                <a:path extrusionOk="0" h="634" w="19707">
                  <a:moveTo>
                    <a:pt x="0" y="0"/>
                  </a:moveTo>
                  <a:lnTo>
                    <a:pt x="0" y="634"/>
                  </a:lnTo>
                  <a:lnTo>
                    <a:pt x="19706" y="634"/>
                  </a:lnTo>
                  <a:lnTo>
                    <a:pt x="19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30"/>
            <p:cNvSpPr/>
            <p:nvPr/>
          </p:nvSpPr>
          <p:spPr>
            <a:xfrm>
              <a:off x="6759740" y="3047778"/>
              <a:ext cx="824245" cy="26475"/>
            </a:xfrm>
            <a:custGeom>
              <a:rect b="b" l="l" r="r" t="t"/>
              <a:pathLst>
                <a:path extrusionOk="0" h="633" w="19707">
                  <a:moveTo>
                    <a:pt x="0" y="0"/>
                  </a:moveTo>
                  <a:lnTo>
                    <a:pt x="0" y="632"/>
                  </a:lnTo>
                  <a:lnTo>
                    <a:pt x="19706" y="632"/>
                  </a:lnTo>
                  <a:lnTo>
                    <a:pt x="197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30"/>
            <p:cNvSpPr/>
            <p:nvPr/>
          </p:nvSpPr>
          <p:spPr>
            <a:xfrm>
              <a:off x="6821808" y="3007751"/>
              <a:ext cx="123467" cy="40068"/>
            </a:xfrm>
            <a:custGeom>
              <a:rect b="b" l="l" r="r" t="t"/>
              <a:pathLst>
                <a:path extrusionOk="0" h="958" w="2952">
                  <a:moveTo>
                    <a:pt x="0" y="0"/>
                  </a:moveTo>
                  <a:lnTo>
                    <a:pt x="0" y="957"/>
                  </a:lnTo>
                  <a:lnTo>
                    <a:pt x="2952" y="957"/>
                  </a:lnTo>
                  <a:lnTo>
                    <a:pt x="295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30"/>
            <p:cNvSpPr/>
            <p:nvPr/>
          </p:nvSpPr>
          <p:spPr>
            <a:xfrm>
              <a:off x="6821808" y="3074211"/>
              <a:ext cx="123467" cy="109623"/>
            </a:xfrm>
            <a:custGeom>
              <a:rect b="b" l="l" r="r" t="t"/>
              <a:pathLst>
                <a:path extrusionOk="0" h="2621" w="2952">
                  <a:moveTo>
                    <a:pt x="0" y="0"/>
                  </a:moveTo>
                  <a:lnTo>
                    <a:pt x="0" y="2620"/>
                  </a:lnTo>
                  <a:lnTo>
                    <a:pt x="2952" y="2620"/>
                  </a:lnTo>
                  <a:lnTo>
                    <a:pt x="29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30"/>
            <p:cNvSpPr/>
            <p:nvPr/>
          </p:nvSpPr>
          <p:spPr>
            <a:xfrm>
              <a:off x="6821808" y="3210268"/>
              <a:ext cx="123467" cy="534147"/>
            </a:xfrm>
            <a:custGeom>
              <a:rect b="b" l="l" r="r" t="t"/>
              <a:pathLst>
                <a:path extrusionOk="0" h="12771" w="2952">
                  <a:moveTo>
                    <a:pt x="0" y="1"/>
                  </a:moveTo>
                  <a:lnTo>
                    <a:pt x="0" y="12771"/>
                  </a:lnTo>
                  <a:lnTo>
                    <a:pt x="2952" y="12771"/>
                  </a:lnTo>
                  <a:lnTo>
                    <a:pt x="295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30"/>
            <p:cNvSpPr/>
            <p:nvPr/>
          </p:nvSpPr>
          <p:spPr>
            <a:xfrm>
              <a:off x="6821808" y="3183793"/>
              <a:ext cx="123467" cy="26517"/>
            </a:xfrm>
            <a:custGeom>
              <a:rect b="b" l="l" r="r" t="t"/>
              <a:pathLst>
                <a:path extrusionOk="0" h="634" w="2952">
                  <a:moveTo>
                    <a:pt x="0" y="0"/>
                  </a:moveTo>
                  <a:lnTo>
                    <a:pt x="0" y="634"/>
                  </a:lnTo>
                  <a:lnTo>
                    <a:pt x="2952" y="634"/>
                  </a:lnTo>
                  <a:lnTo>
                    <a:pt x="29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30"/>
            <p:cNvSpPr/>
            <p:nvPr/>
          </p:nvSpPr>
          <p:spPr>
            <a:xfrm>
              <a:off x="6821808" y="3047778"/>
              <a:ext cx="123467" cy="26475"/>
            </a:xfrm>
            <a:custGeom>
              <a:rect b="b" l="l" r="r" t="t"/>
              <a:pathLst>
                <a:path extrusionOk="0" h="633" w="2952">
                  <a:moveTo>
                    <a:pt x="0" y="0"/>
                  </a:moveTo>
                  <a:lnTo>
                    <a:pt x="0" y="632"/>
                  </a:lnTo>
                  <a:lnTo>
                    <a:pt x="2952" y="632"/>
                  </a:lnTo>
                  <a:lnTo>
                    <a:pt x="29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30"/>
            <p:cNvSpPr/>
            <p:nvPr/>
          </p:nvSpPr>
          <p:spPr>
            <a:xfrm>
              <a:off x="7023740" y="2950744"/>
              <a:ext cx="378558" cy="22084"/>
            </a:xfrm>
            <a:custGeom>
              <a:rect b="b" l="l" r="r" t="t"/>
              <a:pathLst>
                <a:path extrusionOk="0" h="528" w="9051">
                  <a:moveTo>
                    <a:pt x="0" y="0"/>
                  </a:moveTo>
                  <a:lnTo>
                    <a:pt x="0" y="527"/>
                  </a:lnTo>
                  <a:lnTo>
                    <a:pt x="9051" y="527"/>
                  </a:lnTo>
                  <a:lnTo>
                    <a:pt x="905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30"/>
            <p:cNvSpPr/>
            <p:nvPr/>
          </p:nvSpPr>
          <p:spPr>
            <a:xfrm>
              <a:off x="7435716" y="2950744"/>
              <a:ext cx="82563" cy="22084"/>
            </a:xfrm>
            <a:custGeom>
              <a:rect b="b" l="l" r="r" t="t"/>
              <a:pathLst>
                <a:path extrusionOk="0" h="528" w="1974">
                  <a:moveTo>
                    <a:pt x="0" y="0"/>
                  </a:moveTo>
                  <a:lnTo>
                    <a:pt x="0" y="527"/>
                  </a:lnTo>
                  <a:lnTo>
                    <a:pt x="1973" y="527"/>
                  </a:lnTo>
                  <a:lnTo>
                    <a:pt x="19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130"/>
          <p:cNvGrpSpPr/>
          <p:nvPr/>
        </p:nvGrpSpPr>
        <p:grpSpPr>
          <a:xfrm>
            <a:off x="5565178" y="2540860"/>
            <a:ext cx="902291" cy="1694707"/>
            <a:chOff x="5064453" y="2179198"/>
            <a:chExt cx="902291" cy="1694707"/>
          </a:xfrm>
        </p:grpSpPr>
        <p:sp>
          <p:nvSpPr>
            <p:cNvPr id="7224" name="Google Shape;7224;p130"/>
            <p:cNvSpPr/>
            <p:nvPr/>
          </p:nvSpPr>
          <p:spPr>
            <a:xfrm>
              <a:off x="5548536" y="2179240"/>
              <a:ext cx="95319" cy="126186"/>
            </a:xfrm>
            <a:custGeom>
              <a:rect b="b" l="l" r="r" t="t"/>
              <a:pathLst>
                <a:path extrusionOk="0" h="3017" w="2279">
                  <a:moveTo>
                    <a:pt x="932" y="0"/>
                  </a:moveTo>
                  <a:cubicBezTo>
                    <a:pt x="884" y="0"/>
                    <a:pt x="837" y="5"/>
                    <a:pt x="790" y="16"/>
                  </a:cubicBezTo>
                  <a:cubicBezTo>
                    <a:pt x="268" y="137"/>
                    <a:pt x="1" y="899"/>
                    <a:pt x="195" y="1726"/>
                  </a:cubicBezTo>
                  <a:cubicBezTo>
                    <a:pt x="371" y="2475"/>
                    <a:pt x="867" y="3017"/>
                    <a:pt x="1347" y="3017"/>
                  </a:cubicBezTo>
                  <a:cubicBezTo>
                    <a:pt x="1394" y="3017"/>
                    <a:pt x="1441" y="3012"/>
                    <a:pt x="1488" y="3001"/>
                  </a:cubicBezTo>
                  <a:cubicBezTo>
                    <a:pt x="2010" y="2881"/>
                    <a:pt x="2278" y="2114"/>
                    <a:pt x="2084" y="1287"/>
                  </a:cubicBezTo>
                  <a:cubicBezTo>
                    <a:pt x="1908" y="538"/>
                    <a:pt x="1413" y="0"/>
                    <a:pt x="9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30"/>
            <p:cNvSpPr/>
            <p:nvPr/>
          </p:nvSpPr>
          <p:spPr>
            <a:xfrm>
              <a:off x="5549289" y="2179198"/>
              <a:ext cx="91639" cy="114768"/>
            </a:xfrm>
            <a:custGeom>
              <a:rect b="b" l="l" r="r" t="t"/>
              <a:pathLst>
                <a:path extrusionOk="0" h="2744" w="2191">
                  <a:moveTo>
                    <a:pt x="917" y="0"/>
                  </a:moveTo>
                  <a:cubicBezTo>
                    <a:pt x="868" y="0"/>
                    <a:pt x="820" y="6"/>
                    <a:pt x="772" y="17"/>
                  </a:cubicBezTo>
                  <a:cubicBezTo>
                    <a:pt x="269" y="132"/>
                    <a:pt x="0" y="859"/>
                    <a:pt x="162" y="1653"/>
                  </a:cubicBezTo>
                  <a:cubicBezTo>
                    <a:pt x="332" y="2291"/>
                    <a:pt x="789" y="2743"/>
                    <a:pt x="1247" y="2743"/>
                  </a:cubicBezTo>
                  <a:cubicBezTo>
                    <a:pt x="1300" y="2743"/>
                    <a:pt x="1353" y="2737"/>
                    <a:pt x="1405" y="2725"/>
                  </a:cubicBezTo>
                  <a:cubicBezTo>
                    <a:pt x="1913" y="2610"/>
                    <a:pt x="2190" y="1944"/>
                    <a:pt x="2047" y="1219"/>
                  </a:cubicBezTo>
                  <a:cubicBezTo>
                    <a:pt x="1859" y="507"/>
                    <a:pt x="1383" y="0"/>
                    <a:pt x="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30"/>
            <p:cNvSpPr/>
            <p:nvPr/>
          </p:nvSpPr>
          <p:spPr>
            <a:xfrm>
              <a:off x="5251704" y="2384601"/>
              <a:ext cx="63239" cy="73821"/>
            </a:xfrm>
            <a:custGeom>
              <a:rect b="b" l="l" r="r" t="t"/>
              <a:pathLst>
                <a:path extrusionOk="0" h="1765" w="1512">
                  <a:moveTo>
                    <a:pt x="450" y="1"/>
                  </a:moveTo>
                  <a:cubicBezTo>
                    <a:pt x="386" y="1"/>
                    <a:pt x="327" y="15"/>
                    <a:pt x="274" y="45"/>
                  </a:cubicBezTo>
                  <a:cubicBezTo>
                    <a:pt x="1" y="198"/>
                    <a:pt x="1" y="701"/>
                    <a:pt x="268" y="1164"/>
                  </a:cubicBezTo>
                  <a:cubicBezTo>
                    <a:pt x="482" y="1532"/>
                    <a:pt x="805" y="1765"/>
                    <a:pt x="1063" y="1765"/>
                  </a:cubicBezTo>
                  <a:cubicBezTo>
                    <a:pt x="1128" y="1765"/>
                    <a:pt x="1189" y="1750"/>
                    <a:pt x="1244" y="1718"/>
                  </a:cubicBezTo>
                  <a:cubicBezTo>
                    <a:pt x="1511" y="1565"/>
                    <a:pt x="1511" y="1066"/>
                    <a:pt x="1244" y="605"/>
                  </a:cubicBezTo>
                  <a:cubicBezTo>
                    <a:pt x="1029" y="234"/>
                    <a:pt x="707" y="1"/>
                    <a:pt x="4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30"/>
            <p:cNvSpPr/>
            <p:nvPr/>
          </p:nvSpPr>
          <p:spPr>
            <a:xfrm>
              <a:off x="5251913" y="2384601"/>
              <a:ext cx="59935" cy="67255"/>
            </a:xfrm>
            <a:custGeom>
              <a:rect b="b" l="l" r="r" t="t"/>
              <a:pathLst>
                <a:path extrusionOk="0" h="1608" w="1433">
                  <a:moveTo>
                    <a:pt x="444" y="0"/>
                  </a:moveTo>
                  <a:cubicBezTo>
                    <a:pt x="381" y="0"/>
                    <a:pt x="321" y="15"/>
                    <a:pt x="269" y="45"/>
                  </a:cubicBezTo>
                  <a:cubicBezTo>
                    <a:pt x="5" y="194"/>
                    <a:pt x="0" y="669"/>
                    <a:pt x="245" y="1117"/>
                  </a:cubicBezTo>
                  <a:cubicBezTo>
                    <a:pt x="434" y="1420"/>
                    <a:pt x="711" y="1608"/>
                    <a:pt x="949" y="1608"/>
                  </a:cubicBezTo>
                  <a:cubicBezTo>
                    <a:pt x="1019" y="1608"/>
                    <a:pt x="1086" y="1591"/>
                    <a:pt x="1146" y="1556"/>
                  </a:cubicBezTo>
                  <a:cubicBezTo>
                    <a:pt x="1405" y="1409"/>
                    <a:pt x="1433" y="970"/>
                    <a:pt x="1211" y="563"/>
                  </a:cubicBezTo>
                  <a:cubicBezTo>
                    <a:pt x="998" y="217"/>
                    <a:pt x="691" y="0"/>
                    <a:pt x="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30"/>
            <p:cNvSpPr/>
            <p:nvPr/>
          </p:nvSpPr>
          <p:spPr>
            <a:xfrm>
              <a:off x="5306578" y="2710459"/>
              <a:ext cx="72901" cy="103433"/>
            </a:xfrm>
            <a:custGeom>
              <a:rect b="b" l="l" r="r" t="t"/>
              <a:pathLst>
                <a:path extrusionOk="0" h="2473" w="1743">
                  <a:moveTo>
                    <a:pt x="686" y="0"/>
                  </a:moveTo>
                  <a:cubicBezTo>
                    <a:pt x="653" y="0"/>
                    <a:pt x="620" y="4"/>
                    <a:pt x="587" y="12"/>
                  </a:cubicBezTo>
                  <a:cubicBezTo>
                    <a:pt x="195" y="99"/>
                    <a:pt x="1" y="724"/>
                    <a:pt x="158" y="1402"/>
                  </a:cubicBezTo>
                  <a:cubicBezTo>
                    <a:pt x="306" y="2021"/>
                    <a:pt x="692" y="2473"/>
                    <a:pt x="1057" y="2473"/>
                  </a:cubicBezTo>
                  <a:cubicBezTo>
                    <a:pt x="1090" y="2473"/>
                    <a:pt x="1123" y="2469"/>
                    <a:pt x="1156" y="2461"/>
                  </a:cubicBezTo>
                  <a:cubicBezTo>
                    <a:pt x="1553" y="2373"/>
                    <a:pt x="1743" y="1749"/>
                    <a:pt x="1585" y="1070"/>
                  </a:cubicBezTo>
                  <a:cubicBezTo>
                    <a:pt x="1442" y="452"/>
                    <a:pt x="1052" y="0"/>
                    <a:pt x="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30"/>
            <p:cNvSpPr/>
            <p:nvPr/>
          </p:nvSpPr>
          <p:spPr>
            <a:xfrm>
              <a:off x="5307164" y="2710543"/>
              <a:ext cx="67673" cy="92266"/>
            </a:xfrm>
            <a:custGeom>
              <a:rect b="b" l="l" r="r" t="t"/>
              <a:pathLst>
                <a:path extrusionOk="0" h="2206" w="1618">
                  <a:moveTo>
                    <a:pt x="684" y="1"/>
                  </a:moveTo>
                  <a:cubicBezTo>
                    <a:pt x="647" y="1"/>
                    <a:pt x="611" y="1"/>
                    <a:pt x="573" y="10"/>
                  </a:cubicBezTo>
                  <a:cubicBezTo>
                    <a:pt x="537" y="20"/>
                    <a:pt x="500" y="33"/>
                    <a:pt x="467" y="52"/>
                  </a:cubicBezTo>
                  <a:cubicBezTo>
                    <a:pt x="144" y="223"/>
                    <a:pt x="1" y="786"/>
                    <a:pt x="144" y="1400"/>
                  </a:cubicBezTo>
                  <a:cubicBezTo>
                    <a:pt x="167" y="1502"/>
                    <a:pt x="199" y="1600"/>
                    <a:pt x="236" y="1687"/>
                  </a:cubicBezTo>
                  <a:cubicBezTo>
                    <a:pt x="412" y="2004"/>
                    <a:pt x="685" y="2206"/>
                    <a:pt x="957" y="2206"/>
                  </a:cubicBezTo>
                  <a:cubicBezTo>
                    <a:pt x="999" y="2206"/>
                    <a:pt x="1041" y="2201"/>
                    <a:pt x="1082" y="2191"/>
                  </a:cubicBezTo>
                  <a:cubicBezTo>
                    <a:pt x="1392" y="2121"/>
                    <a:pt x="1594" y="1784"/>
                    <a:pt x="1618" y="1368"/>
                  </a:cubicBezTo>
                  <a:cubicBezTo>
                    <a:pt x="1609" y="1272"/>
                    <a:pt x="1594" y="1170"/>
                    <a:pt x="1571" y="1068"/>
                  </a:cubicBezTo>
                  <a:cubicBezTo>
                    <a:pt x="1428" y="458"/>
                    <a:pt x="1049" y="14"/>
                    <a:pt x="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30"/>
            <p:cNvSpPr/>
            <p:nvPr/>
          </p:nvSpPr>
          <p:spPr>
            <a:xfrm>
              <a:off x="5271027" y="2269122"/>
              <a:ext cx="489311" cy="946834"/>
            </a:xfrm>
            <a:custGeom>
              <a:rect b="b" l="l" r="r" t="t"/>
              <a:pathLst>
                <a:path extrusionOk="0" h="22638" w="11699">
                  <a:moveTo>
                    <a:pt x="9349" y="0"/>
                  </a:moveTo>
                  <a:cubicBezTo>
                    <a:pt x="8199" y="0"/>
                    <a:pt x="7166" y="1104"/>
                    <a:pt x="7000" y="2566"/>
                  </a:cubicBezTo>
                  <a:cubicBezTo>
                    <a:pt x="6936" y="3153"/>
                    <a:pt x="7019" y="3716"/>
                    <a:pt x="7213" y="4198"/>
                  </a:cubicBezTo>
                  <a:cubicBezTo>
                    <a:pt x="6908" y="4109"/>
                    <a:pt x="6593" y="4063"/>
                    <a:pt x="6265" y="4063"/>
                  </a:cubicBezTo>
                  <a:cubicBezTo>
                    <a:pt x="5572" y="4063"/>
                    <a:pt x="4921" y="4266"/>
                    <a:pt x="4362" y="4618"/>
                  </a:cubicBezTo>
                  <a:cubicBezTo>
                    <a:pt x="4330" y="4392"/>
                    <a:pt x="4275" y="4160"/>
                    <a:pt x="4192" y="3925"/>
                  </a:cubicBezTo>
                  <a:cubicBezTo>
                    <a:pt x="3796" y="2816"/>
                    <a:pt x="2921" y="2073"/>
                    <a:pt x="2098" y="2073"/>
                  </a:cubicBezTo>
                  <a:cubicBezTo>
                    <a:pt x="1950" y="2073"/>
                    <a:pt x="1804" y="2096"/>
                    <a:pt x="1663" y="2146"/>
                  </a:cubicBezTo>
                  <a:cubicBezTo>
                    <a:pt x="731" y="2473"/>
                    <a:pt x="356" y="3804"/>
                    <a:pt x="823" y="5112"/>
                  </a:cubicBezTo>
                  <a:cubicBezTo>
                    <a:pt x="1174" y="6096"/>
                    <a:pt x="1900" y="6789"/>
                    <a:pt x="2634" y="6937"/>
                  </a:cubicBezTo>
                  <a:cubicBezTo>
                    <a:pt x="2514" y="7339"/>
                    <a:pt x="2450" y="7764"/>
                    <a:pt x="2450" y="8212"/>
                  </a:cubicBezTo>
                  <a:cubicBezTo>
                    <a:pt x="2450" y="9455"/>
                    <a:pt x="2957" y="10568"/>
                    <a:pt x="3752" y="11327"/>
                  </a:cubicBezTo>
                  <a:cubicBezTo>
                    <a:pt x="1558" y="12172"/>
                    <a:pt x="0" y="14297"/>
                    <a:pt x="0" y="16788"/>
                  </a:cubicBezTo>
                  <a:cubicBezTo>
                    <a:pt x="0" y="20017"/>
                    <a:pt x="2620" y="22637"/>
                    <a:pt x="5849" y="22637"/>
                  </a:cubicBezTo>
                  <a:cubicBezTo>
                    <a:pt x="9080" y="22637"/>
                    <a:pt x="11699" y="20017"/>
                    <a:pt x="11699" y="16788"/>
                  </a:cubicBezTo>
                  <a:cubicBezTo>
                    <a:pt x="11699" y="14510"/>
                    <a:pt x="10396" y="12536"/>
                    <a:pt x="8497" y="11572"/>
                  </a:cubicBezTo>
                  <a:cubicBezTo>
                    <a:pt x="9453" y="10818"/>
                    <a:pt x="10082" y="9593"/>
                    <a:pt x="10082" y="8212"/>
                  </a:cubicBezTo>
                  <a:cubicBezTo>
                    <a:pt x="10082" y="7228"/>
                    <a:pt x="9768" y="6332"/>
                    <a:pt x="9246" y="5620"/>
                  </a:cubicBezTo>
                  <a:cubicBezTo>
                    <a:pt x="10346" y="5542"/>
                    <a:pt x="11306" y="4475"/>
                    <a:pt x="11464" y="3065"/>
                  </a:cubicBezTo>
                  <a:cubicBezTo>
                    <a:pt x="11639" y="1517"/>
                    <a:pt x="10784" y="155"/>
                    <a:pt x="9551" y="12"/>
                  </a:cubicBezTo>
                  <a:cubicBezTo>
                    <a:pt x="9483" y="4"/>
                    <a:pt x="9416" y="0"/>
                    <a:pt x="9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30"/>
            <p:cNvSpPr/>
            <p:nvPr/>
          </p:nvSpPr>
          <p:spPr>
            <a:xfrm>
              <a:off x="5279726" y="2269122"/>
              <a:ext cx="476763" cy="684382"/>
            </a:xfrm>
            <a:custGeom>
              <a:rect b="b" l="l" r="r" t="t"/>
              <a:pathLst>
                <a:path extrusionOk="0" h="16363" w="11399">
                  <a:moveTo>
                    <a:pt x="9142" y="0"/>
                  </a:moveTo>
                  <a:cubicBezTo>
                    <a:pt x="8014" y="0"/>
                    <a:pt x="7003" y="1055"/>
                    <a:pt x="6806" y="2473"/>
                  </a:cubicBezTo>
                  <a:cubicBezTo>
                    <a:pt x="6750" y="3144"/>
                    <a:pt x="6908" y="3767"/>
                    <a:pt x="7217" y="4262"/>
                  </a:cubicBezTo>
                  <a:cubicBezTo>
                    <a:pt x="6852" y="4132"/>
                    <a:pt x="6464" y="4063"/>
                    <a:pt x="6057" y="4063"/>
                  </a:cubicBezTo>
                  <a:cubicBezTo>
                    <a:pt x="5328" y="4063"/>
                    <a:pt x="4649" y="4285"/>
                    <a:pt x="4071" y="4673"/>
                  </a:cubicBezTo>
                  <a:cubicBezTo>
                    <a:pt x="4067" y="4382"/>
                    <a:pt x="4020" y="4077"/>
                    <a:pt x="3923" y="3767"/>
                  </a:cubicBezTo>
                  <a:cubicBezTo>
                    <a:pt x="3503" y="2745"/>
                    <a:pt x="2675" y="2072"/>
                    <a:pt x="1891" y="2072"/>
                  </a:cubicBezTo>
                  <a:cubicBezTo>
                    <a:pt x="1743" y="2072"/>
                    <a:pt x="1597" y="2096"/>
                    <a:pt x="1455" y="2146"/>
                  </a:cubicBezTo>
                  <a:cubicBezTo>
                    <a:pt x="587" y="2456"/>
                    <a:pt x="199" y="3633"/>
                    <a:pt x="536" y="4853"/>
                  </a:cubicBezTo>
                  <a:cubicBezTo>
                    <a:pt x="892" y="5916"/>
                    <a:pt x="1724" y="6632"/>
                    <a:pt x="2532" y="6646"/>
                  </a:cubicBezTo>
                  <a:cubicBezTo>
                    <a:pt x="2380" y="7047"/>
                    <a:pt x="2283" y="7473"/>
                    <a:pt x="2255" y="7926"/>
                  </a:cubicBezTo>
                  <a:cubicBezTo>
                    <a:pt x="2342" y="9293"/>
                    <a:pt x="3036" y="10476"/>
                    <a:pt x="4048" y="11165"/>
                  </a:cubicBezTo>
                  <a:cubicBezTo>
                    <a:pt x="2084" y="11719"/>
                    <a:pt x="541" y="13267"/>
                    <a:pt x="1" y="15235"/>
                  </a:cubicBezTo>
                  <a:cubicBezTo>
                    <a:pt x="1581" y="15942"/>
                    <a:pt x="3530" y="16362"/>
                    <a:pt x="5641" y="16362"/>
                  </a:cubicBezTo>
                  <a:cubicBezTo>
                    <a:pt x="7748" y="16362"/>
                    <a:pt x="9699" y="15942"/>
                    <a:pt x="11279" y="15235"/>
                  </a:cubicBezTo>
                  <a:cubicBezTo>
                    <a:pt x="10789" y="13451"/>
                    <a:pt x="9473" y="12010"/>
                    <a:pt x="7772" y="11344"/>
                  </a:cubicBezTo>
                  <a:cubicBezTo>
                    <a:pt x="8940" y="10702"/>
                    <a:pt x="9768" y="9423"/>
                    <a:pt x="9861" y="7926"/>
                  </a:cubicBezTo>
                  <a:cubicBezTo>
                    <a:pt x="9795" y="6891"/>
                    <a:pt x="9379" y="5962"/>
                    <a:pt x="8742" y="5269"/>
                  </a:cubicBezTo>
                  <a:lnTo>
                    <a:pt x="8746" y="5269"/>
                  </a:lnTo>
                  <a:cubicBezTo>
                    <a:pt x="8820" y="5277"/>
                    <a:pt x="8893" y="5281"/>
                    <a:pt x="8966" y="5281"/>
                  </a:cubicBezTo>
                  <a:cubicBezTo>
                    <a:pt x="10085" y="5281"/>
                    <a:pt x="11078" y="4300"/>
                    <a:pt x="11265" y="2978"/>
                  </a:cubicBezTo>
                  <a:cubicBezTo>
                    <a:pt x="11399" y="1466"/>
                    <a:pt x="10554" y="150"/>
                    <a:pt x="9343" y="12"/>
                  </a:cubicBezTo>
                  <a:cubicBezTo>
                    <a:pt x="9276" y="4"/>
                    <a:pt x="9209" y="0"/>
                    <a:pt x="9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30"/>
            <p:cNvSpPr/>
            <p:nvPr/>
          </p:nvSpPr>
          <p:spPr>
            <a:xfrm>
              <a:off x="5344848" y="2822132"/>
              <a:ext cx="41239" cy="33167"/>
            </a:xfrm>
            <a:custGeom>
              <a:rect b="b" l="l" r="r" t="t"/>
              <a:pathLst>
                <a:path extrusionOk="0" h="793" w="986">
                  <a:moveTo>
                    <a:pt x="632" y="0"/>
                  </a:moveTo>
                  <a:cubicBezTo>
                    <a:pt x="574" y="0"/>
                    <a:pt x="516" y="12"/>
                    <a:pt x="463" y="35"/>
                  </a:cubicBezTo>
                  <a:cubicBezTo>
                    <a:pt x="254" y="133"/>
                    <a:pt x="0" y="451"/>
                    <a:pt x="162" y="678"/>
                  </a:cubicBezTo>
                  <a:cubicBezTo>
                    <a:pt x="225" y="766"/>
                    <a:pt x="315" y="792"/>
                    <a:pt x="409" y="792"/>
                  </a:cubicBezTo>
                  <a:cubicBezTo>
                    <a:pt x="453" y="792"/>
                    <a:pt x="498" y="787"/>
                    <a:pt x="542" y="779"/>
                  </a:cubicBezTo>
                  <a:cubicBezTo>
                    <a:pt x="736" y="747"/>
                    <a:pt x="962" y="549"/>
                    <a:pt x="980" y="350"/>
                  </a:cubicBezTo>
                  <a:cubicBezTo>
                    <a:pt x="980" y="340"/>
                    <a:pt x="980" y="336"/>
                    <a:pt x="985" y="331"/>
                  </a:cubicBezTo>
                  <a:cubicBezTo>
                    <a:pt x="985" y="244"/>
                    <a:pt x="947" y="156"/>
                    <a:pt x="883" y="96"/>
                  </a:cubicBezTo>
                  <a:cubicBezTo>
                    <a:pt x="815" y="31"/>
                    <a:pt x="724" y="0"/>
                    <a:pt x="6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30"/>
            <p:cNvSpPr/>
            <p:nvPr/>
          </p:nvSpPr>
          <p:spPr>
            <a:xfrm>
              <a:off x="5398384" y="2810295"/>
              <a:ext cx="17399" cy="18319"/>
            </a:xfrm>
            <a:custGeom>
              <a:rect b="b" l="l" r="r" t="t"/>
              <a:pathLst>
                <a:path extrusionOk="0" h="438" w="416">
                  <a:moveTo>
                    <a:pt x="230" y="1"/>
                  </a:moveTo>
                  <a:cubicBezTo>
                    <a:pt x="174" y="1"/>
                    <a:pt x="118" y="25"/>
                    <a:pt x="79" y="69"/>
                  </a:cubicBezTo>
                  <a:cubicBezTo>
                    <a:pt x="14" y="143"/>
                    <a:pt x="0" y="258"/>
                    <a:pt x="47" y="337"/>
                  </a:cubicBezTo>
                  <a:cubicBezTo>
                    <a:pt x="82" y="398"/>
                    <a:pt x="147" y="437"/>
                    <a:pt x="215" y="437"/>
                  </a:cubicBezTo>
                  <a:cubicBezTo>
                    <a:pt x="225" y="437"/>
                    <a:pt x="235" y="436"/>
                    <a:pt x="245" y="435"/>
                  </a:cubicBezTo>
                  <a:cubicBezTo>
                    <a:pt x="352" y="416"/>
                    <a:pt x="416" y="290"/>
                    <a:pt x="411" y="185"/>
                  </a:cubicBezTo>
                  <a:cubicBezTo>
                    <a:pt x="411" y="143"/>
                    <a:pt x="398" y="106"/>
                    <a:pt x="379" y="79"/>
                  </a:cubicBezTo>
                  <a:cubicBezTo>
                    <a:pt x="342" y="25"/>
                    <a:pt x="286" y="1"/>
                    <a:pt x="2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30"/>
            <p:cNvSpPr/>
            <p:nvPr/>
          </p:nvSpPr>
          <p:spPr>
            <a:xfrm>
              <a:off x="5591616" y="2524380"/>
              <a:ext cx="38688" cy="34087"/>
            </a:xfrm>
            <a:custGeom>
              <a:rect b="b" l="l" r="r" t="t"/>
              <a:pathLst>
                <a:path extrusionOk="0" h="815" w="925">
                  <a:moveTo>
                    <a:pt x="331" y="0"/>
                  </a:moveTo>
                  <a:cubicBezTo>
                    <a:pt x="246" y="0"/>
                    <a:pt x="167" y="28"/>
                    <a:pt x="107" y="95"/>
                  </a:cubicBezTo>
                  <a:cubicBezTo>
                    <a:pt x="1" y="210"/>
                    <a:pt x="42" y="353"/>
                    <a:pt x="97" y="483"/>
                  </a:cubicBezTo>
                  <a:cubicBezTo>
                    <a:pt x="166" y="650"/>
                    <a:pt x="387" y="814"/>
                    <a:pt x="577" y="814"/>
                  </a:cubicBezTo>
                  <a:cubicBezTo>
                    <a:pt x="591" y="814"/>
                    <a:pt x="606" y="813"/>
                    <a:pt x="619" y="811"/>
                  </a:cubicBezTo>
                  <a:lnTo>
                    <a:pt x="638" y="811"/>
                  </a:lnTo>
                  <a:cubicBezTo>
                    <a:pt x="722" y="793"/>
                    <a:pt x="800" y="737"/>
                    <a:pt x="846" y="658"/>
                  </a:cubicBezTo>
                  <a:cubicBezTo>
                    <a:pt x="924" y="529"/>
                    <a:pt x="897" y="358"/>
                    <a:pt x="805" y="238"/>
                  </a:cubicBezTo>
                  <a:cubicBezTo>
                    <a:pt x="711" y="120"/>
                    <a:pt x="509" y="0"/>
                    <a:pt x="3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30"/>
            <p:cNvSpPr/>
            <p:nvPr/>
          </p:nvSpPr>
          <p:spPr>
            <a:xfrm>
              <a:off x="5629509" y="2567125"/>
              <a:ext cx="20703" cy="16144"/>
            </a:xfrm>
            <a:custGeom>
              <a:rect b="b" l="l" r="r" t="t"/>
              <a:pathLst>
                <a:path extrusionOk="0" h="386" w="495">
                  <a:moveTo>
                    <a:pt x="234" y="1"/>
                  </a:moveTo>
                  <a:cubicBezTo>
                    <a:pt x="177" y="1"/>
                    <a:pt x="120" y="21"/>
                    <a:pt x="78" y="61"/>
                  </a:cubicBezTo>
                  <a:cubicBezTo>
                    <a:pt x="18" y="112"/>
                    <a:pt x="1" y="200"/>
                    <a:pt x="28" y="274"/>
                  </a:cubicBezTo>
                  <a:cubicBezTo>
                    <a:pt x="63" y="349"/>
                    <a:pt x="151" y="386"/>
                    <a:pt x="236" y="386"/>
                  </a:cubicBezTo>
                  <a:cubicBezTo>
                    <a:pt x="262" y="386"/>
                    <a:pt x="287" y="382"/>
                    <a:pt x="310" y="376"/>
                  </a:cubicBezTo>
                  <a:cubicBezTo>
                    <a:pt x="351" y="366"/>
                    <a:pt x="383" y="348"/>
                    <a:pt x="407" y="321"/>
                  </a:cubicBezTo>
                  <a:cubicBezTo>
                    <a:pt x="494" y="227"/>
                    <a:pt x="453" y="84"/>
                    <a:pt x="347" y="29"/>
                  </a:cubicBezTo>
                  <a:cubicBezTo>
                    <a:pt x="313" y="10"/>
                    <a:pt x="273" y="1"/>
                    <a:pt x="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30"/>
            <p:cNvSpPr/>
            <p:nvPr/>
          </p:nvSpPr>
          <p:spPr>
            <a:xfrm>
              <a:off x="5609391" y="2298399"/>
              <a:ext cx="22669" cy="18319"/>
            </a:xfrm>
            <a:custGeom>
              <a:rect b="b" l="l" r="r" t="t"/>
              <a:pathLst>
                <a:path extrusionOk="0" h="438" w="542">
                  <a:moveTo>
                    <a:pt x="349" y="1"/>
                  </a:moveTo>
                  <a:cubicBezTo>
                    <a:pt x="316" y="1"/>
                    <a:pt x="284" y="8"/>
                    <a:pt x="254" y="22"/>
                  </a:cubicBezTo>
                  <a:cubicBezTo>
                    <a:pt x="139" y="73"/>
                    <a:pt x="0" y="249"/>
                    <a:pt x="88" y="374"/>
                  </a:cubicBezTo>
                  <a:cubicBezTo>
                    <a:pt x="122" y="423"/>
                    <a:pt x="170" y="437"/>
                    <a:pt x="220" y="437"/>
                  </a:cubicBezTo>
                  <a:cubicBezTo>
                    <a:pt x="246" y="437"/>
                    <a:pt x="272" y="434"/>
                    <a:pt x="297" y="429"/>
                  </a:cubicBezTo>
                  <a:cubicBezTo>
                    <a:pt x="403" y="411"/>
                    <a:pt x="527" y="304"/>
                    <a:pt x="542" y="193"/>
                  </a:cubicBezTo>
                  <a:lnTo>
                    <a:pt x="542" y="184"/>
                  </a:lnTo>
                  <a:cubicBezTo>
                    <a:pt x="542" y="133"/>
                    <a:pt x="523" y="88"/>
                    <a:pt x="486" y="55"/>
                  </a:cubicBezTo>
                  <a:cubicBezTo>
                    <a:pt x="450" y="18"/>
                    <a:pt x="400" y="1"/>
                    <a:pt x="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30"/>
            <p:cNvSpPr/>
            <p:nvPr/>
          </p:nvSpPr>
          <p:spPr>
            <a:xfrm>
              <a:off x="5638794" y="2291875"/>
              <a:ext cx="9703" cy="10080"/>
            </a:xfrm>
            <a:custGeom>
              <a:rect b="b" l="l" r="r" t="t"/>
              <a:pathLst>
                <a:path extrusionOk="0" h="241" w="232">
                  <a:moveTo>
                    <a:pt x="130" y="0"/>
                  </a:moveTo>
                  <a:cubicBezTo>
                    <a:pt x="98" y="0"/>
                    <a:pt x="67" y="14"/>
                    <a:pt x="46" y="40"/>
                  </a:cubicBezTo>
                  <a:cubicBezTo>
                    <a:pt x="9" y="82"/>
                    <a:pt x="0" y="142"/>
                    <a:pt x="28" y="188"/>
                  </a:cubicBezTo>
                  <a:cubicBezTo>
                    <a:pt x="47" y="219"/>
                    <a:pt x="83" y="241"/>
                    <a:pt x="119" y="241"/>
                  </a:cubicBezTo>
                  <a:cubicBezTo>
                    <a:pt x="126" y="241"/>
                    <a:pt x="132" y="240"/>
                    <a:pt x="139" y="238"/>
                  </a:cubicBezTo>
                  <a:cubicBezTo>
                    <a:pt x="195" y="229"/>
                    <a:pt x="231" y="161"/>
                    <a:pt x="227" y="100"/>
                  </a:cubicBezTo>
                  <a:cubicBezTo>
                    <a:pt x="227" y="82"/>
                    <a:pt x="222" y="59"/>
                    <a:pt x="212" y="44"/>
                  </a:cubicBezTo>
                  <a:cubicBezTo>
                    <a:pt x="192" y="14"/>
                    <a:pt x="161" y="0"/>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30"/>
            <p:cNvSpPr/>
            <p:nvPr/>
          </p:nvSpPr>
          <p:spPr>
            <a:xfrm>
              <a:off x="5325901" y="2480505"/>
              <a:ext cx="22084" cy="18319"/>
            </a:xfrm>
            <a:custGeom>
              <a:rect b="b" l="l" r="r" t="t"/>
              <a:pathLst>
                <a:path extrusionOk="0" h="438" w="528">
                  <a:moveTo>
                    <a:pt x="195" y="1"/>
                  </a:moveTo>
                  <a:cubicBezTo>
                    <a:pt x="138" y="1"/>
                    <a:pt x="85" y="19"/>
                    <a:pt x="52" y="67"/>
                  </a:cubicBezTo>
                  <a:cubicBezTo>
                    <a:pt x="1" y="142"/>
                    <a:pt x="33" y="215"/>
                    <a:pt x="70" y="285"/>
                  </a:cubicBezTo>
                  <a:cubicBezTo>
                    <a:pt x="114" y="364"/>
                    <a:pt x="231" y="438"/>
                    <a:pt x="330" y="438"/>
                  </a:cubicBezTo>
                  <a:cubicBezTo>
                    <a:pt x="346" y="438"/>
                    <a:pt x="360" y="436"/>
                    <a:pt x="375" y="432"/>
                  </a:cubicBezTo>
                  <a:cubicBezTo>
                    <a:pt x="379" y="432"/>
                    <a:pt x="385" y="428"/>
                    <a:pt x="385" y="428"/>
                  </a:cubicBezTo>
                  <a:cubicBezTo>
                    <a:pt x="430" y="413"/>
                    <a:pt x="472" y="377"/>
                    <a:pt x="490" y="336"/>
                  </a:cubicBezTo>
                  <a:cubicBezTo>
                    <a:pt x="528" y="257"/>
                    <a:pt x="500" y="164"/>
                    <a:pt x="445" y="104"/>
                  </a:cubicBezTo>
                  <a:cubicBezTo>
                    <a:pt x="390" y="50"/>
                    <a:pt x="287" y="1"/>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30"/>
            <p:cNvSpPr/>
            <p:nvPr/>
          </p:nvSpPr>
          <p:spPr>
            <a:xfrm>
              <a:off x="5349281" y="2501961"/>
              <a:ext cx="11460" cy="8951"/>
            </a:xfrm>
            <a:custGeom>
              <a:rect b="b" l="l" r="r" t="t"/>
              <a:pathLst>
                <a:path extrusionOk="0" h="214" w="274">
                  <a:moveTo>
                    <a:pt x="130" y="1"/>
                  </a:moveTo>
                  <a:cubicBezTo>
                    <a:pt x="94" y="1"/>
                    <a:pt x="58" y="16"/>
                    <a:pt x="33" y="44"/>
                  </a:cubicBezTo>
                  <a:cubicBezTo>
                    <a:pt x="5" y="77"/>
                    <a:pt x="1" y="128"/>
                    <a:pt x="24" y="164"/>
                  </a:cubicBezTo>
                  <a:cubicBezTo>
                    <a:pt x="42" y="198"/>
                    <a:pt x="80" y="213"/>
                    <a:pt x="120" y="213"/>
                  </a:cubicBezTo>
                  <a:cubicBezTo>
                    <a:pt x="140" y="213"/>
                    <a:pt x="161" y="209"/>
                    <a:pt x="180" y="201"/>
                  </a:cubicBezTo>
                  <a:cubicBezTo>
                    <a:pt x="204" y="196"/>
                    <a:pt x="218" y="183"/>
                    <a:pt x="231" y="164"/>
                  </a:cubicBezTo>
                  <a:cubicBezTo>
                    <a:pt x="274" y="109"/>
                    <a:pt x="241" y="34"/>
                    <a:pt x="180" y="11"/>
                  </a:cubicBezTo>
                  <a:cubicBezTo>
                    <a:pt x="164" y="4"/>
                    <a:pt x="147" y="1"/>
                    <a:pt x="1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30"/>
            <p:cNvSpPr/>
            <p:nvPr/>
          </p:nvSpPr>
          <p:spPr>
            <a:xfrm>
              <a:off x="5356057" y="2745718"/>
              <a:ext cx="269060" cy="74658"/>
            </a:xfrm>
            <a:custGeom>
              <a:rect b="b" l="l" r="r" t="t"/>
              <a:pathLst>
                <a:path extrusionOk="0" h="1785" w="6433">
                  <a:moveTo>
                    <a:pt x="3683" y="0"/>
                  </a:moveTo>
                  <a:cubicBezTo>
                    <a:pt x="3012" y="0"/>
                    <a:pt x="2343" y="116"/>
                    <a:pt x="1710" y="347"/>
                  </a:cubicBezTo>
                  <a:cubicBezTo>
                    <a:pt x="1299" y="499"/>
                    <a:pt x="1" y="1036"/>
                    <a:pt x="481" y="1674"/>
                  </a:cubicBezTo>
                  <a:cubicBezTo>
                    <a:pt x="541" y="1751"/>
                    <a:pt x="634" y="1785"/>
                    <a:pt x="735" y="1785"/>
                  </a:cubicBezTo>
                  <a:cubicBezTo>
                    <a:pt x="818" y="1785"/>
                    <a:pt x="911" y="1761"/>
                    <a:pt x="989" y="1724"/>
                  </a:cubicBezTo>
                  <a:cubicBezTo>
                    <a:pt x="1008" y="1715"/>
                    <a:pt x="1026" y="1706"/>
                    <a:pt x="1044" y="1696"/>
                  </a:cubicBezTo>
                  <a:cubicBezTo>
                    <a:pt x="1054" y="1668"/>
                    <a:pt x="1067" y="1640"/>
                    <a:pt x="1091" y="1613"/>
                  </a:cubicBezTo>
                  <a:cubicBezTo>
                    <a:pt x="1127" y="1572"/>
                    <a:pt x="1188" y="1544"/>
                    <a:pt x="1244" y="1544"/>
                  </a:cubicBezTo>
                  <a:cubicBezTo>
                    <a:pt x="1276" y="1544"/>
                    <a:pt x="1304" y="1553"/>
                    <a:pt x="1331" y="1567"/>
                  </a:cubicBezTo>
                  <a:cubicBezTo>
                    <a:pt x="1927" y="1318"/>
                    <a:pt x="2564" y="1137"/>
                    <a:pt x="3212" y="1100"/>
                  </a:cubicBezTo>
                  <a:cubicBezTo>
                    <a:pt x="3285" y="1096"/>
                    <a:pt x="3355" y="1096"/>
                    <a:pt x="3424" y="1096"/>
                  </a:cubicBezTo>
                  <a:cubicBezTo>
                    <a:pt x="3572" y="1096"/>
                    <a:pt x="3720" y="1105"/>
                    <a:pt x="3863" y="1119"/>
                  </a:cubicBezTo>
                  <a:cubicBezTo>
                    <a:pt x="4196" y="1156"/>
                    <a:pt x="4528" y="1230"/>
                    <a:pt x="4852" y="1331"/>
                  </a:cubicBezTo>
                  <a:cubicBezTo>
                    <a:pt x="5051" y="1396"/>
                    <a:pt x="5254" y="1465"/>
                    <a:pt x="5458" y="1516"/>
                  </a:cubicBezTo>
                  <a:cubicBezTo>
                    <a:pt x="5582" y="1544"/>
                    <a:pt x="5729" y="1576"/>
                    <a:pt x="5878" y="1576"/>
                  </a:cubicBezTo>
                  <a:cubicBezTo>
                    <a:pt x="6081" y="1576"/>
                    <a:pt x="6275" y="1516"/>
                    <a:pt x="6372" y="1318"/>
                  </a:cubicBezTo>
                  <a:cubicBezTo>
                    <a:pt x="6432" y="1192"/>
                    <a:pt x="6428" y="1041"/>
                    <a:pt x="6372" y="915"/>
                  </a:cubicBezTo>
                  <a:cubicBezTo>
                    <a:pt x="6307" y="777"/>
                    <a:pt x="6187" y="670"/>
                    <a:pt x="6057" y="583"/>
                  </a:cubicBezTo>
                  <a:cubicBezTo>
                    <a:pt x="5452" y="171"/>
                    <a:pt x="4644" y="33"/>
                    <a:pt x="3923" y="5"/>
                  </a:cubicBezTo>
                  <a:cubicBezTo>
                    <a:pt x="3844" y="0"/>
                    <a:pt x="3766" y="0"/>
                    <a:pt x="36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30"/>
            <p:cNvSpPr/>
            <p:nvPr/>
          </p:nvSpPr>
          <p:spPr>
            <a:xfrm>
              <a:off x="5399722" y="2810254"/>
              <a:ext cx="12046" cy="6399"/>
            </a:xfrm>
            <a:custGeom>
              <a:rect b="b" l="l" r="r" t="t"/>
              <a:pathLst>
                <a:path extrusionOk="0" h="153" w="288">
                  <a:moveTo>
                    <a:pt x="200" y="1"/>
                  </a:moveTo>
                  <a:cubicBezTo>
                    <a:pt x="144" y="1"/>
                    <a:pt x="83" y="29"/>
                    <a:pt x="47" y="70"/>
                  </a:cubicBezTo>
                  <a:cubicBezTo>
                    <a:pt x="23" y="97"/>
                    <a:pt x="10" y="125"/>
                    <a:pt x="0" y="153"/>
                  </a:cubicBezTo>
                  <a:cubicBezTo>
                    <a:pt x="93" y="112"/>
                    <a:pt x="190" y="65"/>
                    <a:pt x="287" y="24"/>
                  </a:cubicBezTo>
                  <a:cubicBezTo>
                    <a:pt x="260" y="10"/>
                    <a:pt x="232" y="1"/>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30"/>
            <p:cNvSpPr/>
            <p:nvPr/>
          </p:nvSpPr>
          <p:spPr>
            <a:xfrm>
              <a:off x="5394871" y="2460889"/>
              <a:ext cx="149064" cy="112718"/>
            </a:xfrm>
            <a:custGeom>
              <a:rect b="b" l="l" r="r" t="t"/>
              <a:pathLst>
                <a:path extrusionOk="0" h="2695" w="3564">
                  <a:moveTo>
                    <a:pt x="3078" y="1"/>
                  </a:moveTo>
                  <a:cubicBezTo>
                    <a:pt x="2593" y="10"/>
                    <a:pt x="2112" y="236"/>
                    <a:pt x="1711" y="494"/>
                  </a:cubicBezTo>
                  <a:cubicBezTo>
                    <a:pt x="1299" y="758"/>
                    <a:pt x="935" y="1104"/>
                    <a:pt x="657" y="1511"/>
                  </a:cubicBezTo>
                  <a:cubicBezTo>
                    <a:pt x="491" y="1747"/>
                    <a:pt x="1" y="2523"/>
                    <a:pt x="500" y="2684"/>
                  </a:cubicBezTo>
                  <a:cubicBezTo>
                    <a:pt x="519" y="2690"/>
                    <a:pt x="538" y="2694"/>
                    <a:pt x="551" y="2694"/>
                  </a:cubicBezTo>
                  <a:cubicBezTo>
                    <a:pt x="648" y="2694"/>
                    <a:pt x="740" y="2611"/>
                    <a:pt x="791" y="2518"/>
                  </a:cubicBezTo>
                  <a:cubicBezTo>
                    <a:pt x="1037" y="2084"/>
                    <a:pt x="1350" y="1664"/>
                    <a:pt x="1747" y="1349"/>
                  </a:cubicBezTo>
                  <a:cubicBezTo>
                    <a:pt x="1858" y="1262"/>
                    <a:pt x="1979" y="1183"/>
                    <a:pt x="2103" y="1114"/>
                  </a:cubicBezTo>
                  <a:cubicBezTo>
                    <a:pt x="2297" y="1008"/>
                    <a:pt x="2500" y="924"/>
                    <a:pt x="2713" y="855"/>
                  </a:cubicBezTo>
                  <a:cubicBezTo>
                    <a:pt x="2847" y="814"/>
                    <a:pt x="2982" y="777"/>
                    <a:pt x="3110" y="726"/>
                  </a:cubicBezTo>
                  <a:cubicBezTo>
                    <a:pt x="3295" y="652"/>
                    <a:pt x="3564" y="522"/>
                    <a:pt x="3522" y="278"/>
                  </a:cubicBezTo>
                  <a:cubicBezTo>
                    <a:pt x="3508" y="189"/>
                    <a:pt x="3448" y="106"/>
                    <a:pt x="3370" y="61"/>
                  </a:cubicBezTo>
                  <a:cubicBezTo>
                    <a:pt x="3286" y="14"/>
                    <a:pt x="3189" y="1"/>
                    <a:pt x="30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30"/>
            <p:cNvSpPr/>
            <p:nvPr/>
          </p:nvSpPr>
          <p:spPr>
            <a:xfrm>
              <a:off x="5578482" y="2280205"/>
              <a:ext cx="100338" cy="75578"/>
            </a:xfrm>
            <a:custGeom>
              <a:rect b="b" l="l" r="r" t="t"/>
              <a:pathLst>
                <a:path extrusionOk="0" h="1807" w="2399">
                  <a:moveTo>
                    <a:pt x="1571" y="282"/>
                  </a:moveTo>
                  <a:cubicBezTo>
                    <a:pt x="1603" y="282"/>
                    <a:pt x="1631" y="296"/>
                    <a:pt x="1654" y="323"/>
                  </a:cubicBezTo>
                  <a:cubicBezTo>
                    <a:pt x="1664" y="338"/>
                    <a:pt x="1669" y="361"/>
                    <a:pt x="1669" y="379"/>
                  </a:cubicBezTo>
                  <a:cubicBezTo>
                    <a:pt x="1673" y="440"/>
                    <a:pt x="1637" y="508"/>
                    <a:pt x="1581" y="517"/>
                  </a:cubicBezTo>
                  <a:cubicBezTo>
                    <a:pt x="1576" y="517"/>
                    <a:pt x="1567" y="523"/>
                    <a:pt x="1562" y="523"/>
                  </a:cubicBezTo>
                  <a:cubicBezTo>
                    <a:pt x="1526" y="523"/>
                    <a:pt x="1488" y="500"/>
                    <a:pt x="1470" y="467"/>
                  </a:cubicBezTo>
                  <a:cubicBezTo>
                    <a:pt x="1442" y="421"/>
                    <a:pt x="1451" y="361"/>
                    <a:pt x="1488" y="319"/>
                  </a:cubicBezTo>
                  <a:cubicBezTo>
                    <a:pt x="1507" y="296"/>
                    <a:pt x="1539" y="282"/>
                    <a:pt x="1571" y="282"/>
                  </a:cubicBezTo>
                  <a:close/>
                  <a:moveTo>
                    <a:pt x="1091" y="434"/>
                  </a:moveTo>
                  <a:cubicBezTo>
                    <a:pt x="1138" y="434"/>
                    <a:pt x="1187" y="453"/>
                    <a:pt x="1225" y="490"/>
                  </a:cubicBezTo>
                  <a:cubicBezTo>
                    <a:pt x="1262" y="523"/>
                    <a:pt x="1281" y="568"/>
                    <a:pt x="1281" y="619"/>
                  </a:cubicBezTo>
                  <a:lnTo>
                    <a:pt x="1281" y="628"/>
                  </a:lnTo>
                  <a:cubicBezTo>
                    <a:pt x="1266" y="739"/>
                    <a:pt x="1142" y="846"/>
                    <a:pt x="1036" y="864"/>
                  </a:cubicBezTo>
                  <a:cubicBezTo>
                    <a:pt x="1012" y="869"/>
                    <a:pt x="989" y="873"/>
                    <a:pt x="961" y="873"/>
                  </a:cubicBezTo>
                  <a:cubicBezTo>
                    <a:pt x="910" y="873"/>
                    <a:pt x="860" y="860"/>
                    <a:pt x="827" y="809"/>
                  </a:cubicBezTo>
                  <a:cubicBezTo>
                    <a:pt x="739" y="684"/>
                    <a:pt x="878" y="508"/>
                    <a:pt x="993" y="457"/>
                  </a:cubicBezTo>
                  <a:cubicBezTo>
                    <a:pt x="1021" y="444"/>
                    <a:pt x="1054" y="434"/>
                    <a:pt x="1091" y="434"/>
                  </a:cubicBezTo>
                  <a:close/>
                  <a:moveTo>
                    <a:pt x="2070" y="1"/>
                  </a:moveTo>
                  <a:cubicBezTo>
                    <a:pt x="1742" y="5"/>
                    <a:pt x="1419" y="157"/>
                    <a:pt x="1151" y="329"/>
                  </a:cubicBezTo>
                  <a:cubicBezTo>
                    <a:pt x="874" y="508"/>
                    <a:pt x="629" y="745"/>
                    <a:pt x="439" y="1012"/>
                  </a:cubicBezTo>
                  <a:cubicBezTo>
                    <a:pt x="328" y="1174"/>
                    <a:pt x="1" y="1696"/>
                    <a:pt x="338" y="1802"/>
                  </a:cubicBezTo>
                  <a:cubicBezTo>
                    <a:pt x="347" y="1807"/>
                    <a:pt x="361" y="1807"/>
                    <a:pt x="370" y="1807"/>
                  </a:cubicBezTo>
                  <a:cubicBezTo>
                    <a:pt x="435" y="1807"/>
                    <a:pt x="500" y="1751"/>
                    <a:pt x="532" y="1692"/>
                  </a:cubicBezTo>
                  <a:cubicBezTo>
                    <a:pt x="694" y="1400"/>
                    <a:pt x="906" y="1118"/>
                    <a:pt x="1174" y="905"/>
                  </a:cubicBezTo>
                  <a:cubicBezTo>
                    <a:pt x="1253" y="846"/>
                    <a:pt x="1332" y="795"/>
                    <a:pt x="1415" y="749"/>
                  </a:cubicBezTo>
                  <a:cubicBezTo>
                    <a:pt x="1543" y="675"/>
                    <a:pt x="1682" y="619"/>
                    <a:pt x="1825" y="573"/>
                  </a:cubicBezTo>
                  <a:cubicBezTo>
                    <a:pt x="1914" y="545"/>
                    <a:pt x="2001" y="517"/>
                    <a:pt x="2089" y="485"/>
                  </a:cubicBezTo>
                  <a:cubicBezTo>
                    <a:pt x="2213" y="440"/>
                    <a:pt x="2398" y="347"/>
                    <a:pt x="2371" y="185"/>
                  </a:cubicBezTo>
                  <a:cubicBezTo>
                    <a:pt x="2357" y="125"/>
                    <a:pt x="2320" y="69"/>
                    <a:pt x="2264" y="37"/>
                  </a:cubicBezTo>
                  <a:cubicBezTo>
                    <a:pt x="2209" y="5"/>
                    <a:pt x="2144" y="1"/>
                    <a:pt x="20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30"/>
            <p:cNvSpPr/>
            <p:nvPr/>
          </p:nvSpPr>
          <p:spPr>
            <a:xfrm>
              <a:off x="5609391" y="2298357"/>
              <a:ext cx="22669" cy="18403"/>
            </a:xfrm>
            <a:custGeom>
              <a:rect b="b" l="l" r="r" t="t"/>
              <a:pathLst>
                <a:path extrusionOk="0" h="440" w="542">
                  <a:moveTo>
                    <a:pt x="352" y="0"/>
                  </a:moveTo>
                  <a:cubicBezTo>
                    <a:pt x="315" y="0"/>
                    <a:pt x="282" y="10"/>
                    <a:pt x="254" y="23"/>
                  </a:cubicBezTo>
                  <a:cubicBezTo>
                    <a:pt x="139" y="74"/>
                    <a:pt x="0" y="250"/>
                    <a:pt x="88" y="375"/>
                  </a:cubicBezTo>
                  <a:cubicBezTo>
                    <a:pt x="121" y="426"/>
                    <a:pt x="171" y="439"/>
                    <a:pt x="222" y="439"/>
                  </a:cubicBezTo>
                  <a:cubicBezTo>
                    <a:pt x="250" y="439"/>
                    <a:pt x="273" y="435"/>
                    <a:pt x="297" y="430"/>
                  </a:cubicBezTo>
                  <a:cubicBezTo>
                    <a:pt x="403" y="412"/>
                    <a:pt x="527" y="305"/>
                    <a:pt x="542" y="194"/>
                  </a:cubicBezTo>
                  <a:lnTo>
                    <a:pt x="542" y="185"/>
                  </a:lnTo>
                  <a:cubicBezTo>
                    <a:pt x="542" y="134"/>
                    <a:pt x="523" y="89"/>
                    <a:pt x="486" y="56"/>
                  </a:cubicBezTo>
                  <a:cubicBezTo>
                    <a:pt x="448" y="19"/>
                    <a:pt x="399" y="0"/>
                    <a:pt x="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30"/>
            <p:cNvSpPr/>
            <p:nvPr/>
          </p:nvSpPr>
          <p:spPr>
            <a:xfrm>
              <a:off x="5638794" y="2292000"/>
              <a:ext cx="9703" cy="10080"/>
            </a:xfrm>
            <a:custGeom>
              <a:rect b="b" l="l" r="r" t="t"/>
              <a:pathLst>
                <a:path extrusionOk="0" h="241" w="232">
                  <a:moveTo>
                    <a:pt x="129" y="0"/>
                  </a:moveTo>
                  <a:cubicBezTo>
                    <a:pt x="97" y="0"/>
                    <a:pt x="65" y="14"/>
                    <a:pt x="46" y="37"/>
                  </a:cubicBezTo>
                  <a:cubicBezTo>
                    <a:pt x="9" y="79"/>
                    <a:pt x="0" y="139"/>
                    <a:pt x="28" y="185"/>
                  </a:cubicBezTo>
                  <a:cubicBezTo>
                    <a:pt x="46" y="218"/>
                    <a:pt x="84" y="241"/>
                    <a:pt x="120" y="241"/>
                  </a:cubicBezTo>
                  <a:cubicBezTo>
                    <a:pt x="125" y="241"/>
                    <a:pt x="134" y="235"/>
                    <a:pt x="139" y="235"/>
                  </a:cubicBezTo>
                  <a:cubicBezTo>
                    <a:pt x="195" y="226"/>
                    <a:pt x="231" y="158"/>
                    <a:pt x="227" y="97"/>
                  </a:cubicBezTo>
                  <a:cubicBezTo>
                    <a:pt x="227" y="79"/>
                    <a:pt x="222" y="56"/>
                    <a:pt x="212" y="41"/>
                  </a:cubicBezTo>
                  <a:cubicBezTo>
                    <a:pt x="189" y="14"/>
                    <a:pt x="161" y="0"/>
                    <a:pt x="1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30"/>
            <p:cNvSpPr/>
            <p:nvPr/>
          </p:nvSpPr>
          <p:spPr>
            <a:xfrm>
              <a:off x="5668323" y="2835934"/>
              <a:ext cx="27521" cy="30407"/>
            </a:xfrm>
            <a:custGeom>
              <a:rect b="b" l="l" r="r" t="t"/>
              <a:pathLst>
                <a:path extrusionOk="0" h="727" w="658">
                  <a:moveTo>
                    <a:pt x="583" y="1"/>
                  </a:moveTo>
                  <a:cubicBezTo>
                    <a:pt x="564" y="1"/>
                    <a:pt x="545" y="9"/>
                    <a:pt x="532" y="25"/>
                  </a:cubicBezTo>
                  <a:lnTo>
                    <a:pt x="24" y="620"/>
                  </a:lnTo>
                  <a:cubicBezTo>
                    <a:pt x="1" y="648"/>
                    <a:pt x="5" y="690"/>
                    <a:pt x="29" y="713"/>
                  </a:cubicBezTo>
                  <a:cubicBezTo>
                    <a:pt x="43" y="722"/>
                    <a:pt x="56" y="727"/>
                    <a:pt x="75" y="727"/>
                  </a:cubicBezTo>
                  <a:cubicBezTo>
                    <a:pt x="88" y="727"/>
                    <a:pt x="107" y="718"/>
                    <a:pt x="121" y="703"/>
                  </a:cubicBezTo>
                  <a:lnTo>
                    <a:pt x="634" y="108"/>
                  </a:lnTo>
                  <a:cubicBezTo>
                    <a:pt x="657" y="80"/>
                    <a:pt x="653" y="38"/>
                    <a:pt x="625" y="16"/>
                  </a:cubicBezTo>
                  <a:cubicBezTo>
                    <a:pt x="613" y="6"/>
                    <a:pt x="598" y="1"/>
                    <a:pt x="5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30"/>
            <p:cNvSpPr/>
            <p:nvPr/>
          </p:nvSpPr>
          <p:spPr>
            <a:xfrm>
              <a:off x="5562463" y="2798166"/>
              <a:ext cx="27437" cy="30323"/>
            </a:xfrm>
            <a:custGeom>
              <a:rect b="b" l="l" r="r" t="t"/>
              <a:pathLst>
                <a:path extrusionOk="0" h="725" w="656">
                  <a:moveTo>
                    <a:pt x="578" y="0"/>
                  </a:moveTo>
                  <a:cubicBezTo>
                    <a:pt x="561" y="0"/>
                    <a:pt x="544" y="7"/>
                    <a:pt x="531" y="22"/>
                  </a:cubicBezTo>
                  <a:lnTo>
                    <a:pt x="24" y="618"/>
                  </a:lnTo>
                  <a:cubicBezTo>
                    <a:pt x="0" y="646"/>
                    <a:pt x="5" y="687"/>
                    <a:pt x="32" y="710"/>
                  </a:cubicBezTo>
                  <a:cubicBezTo>
                    <a:pt x="41" y="719"/>
                    <a:pt x="56" y="725"/>
                    <a:pt x="73" y="725"/>
                  </a:cubicBezTo>
                  <a:cubicBezTo>
                    <a:pt x="92" y="725"/>
                    <a:pt x="111" y="719"/>
                    <a:pt x="120" y="701"/>
                  </a:cubicBezTo>
                  <a:lnTo>
                    <a:pt x="633" y="105"/>
                  </a:lnTo>
                  <a:cubicBezTo>
                    <a:pt x="656" y="77"/>
                    <a:pt x="651" y="40"/>
                    <a:pt x="623" y="17"/>
                  </a:cubicBezTo>
                  <a:cubicBezTo>
                    <a:pt x="610" y="6"/>
                    <a:pt x="594" y="0"/>
                    <a:pt x="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30"/>
            <p:cNvSpPr/>
            <p:nvPr/>
          </p:nvSpPr>
          <p:spPr>
            <a:xfrm>
              <a:off x="5668323" y="2919961"/>
              <a:ext cx="27521" cy="30449"/>
            </a:xfrm>
            <a:custGeom>
              <a:rect b="b" l="l" r="r" t="t"/>
              <a:pathLst>
                <a:path extrusionOk="0" h="728" w="658">
                  <a:moveTo>
                    <a:pt x="582" y="1"/>
                  </a:moveTo>
                  <a:cubicBezTo>
                    <a:pt x="563" y="1"/>
                    <a:pt x="545" y="8"/>
                    <a:pt x="532" y="20"/>
                  </a:cubicBezTo>
                  <a:lnTo>
                    <a:pt x="24" y="621"/>
                  </a:lnTo>
                  <a:cubicBezTo>
                    <a:pt x="1" y="645"/>
                    <a:pt x="5" y="686"/>
                    <a:pt x="29" y="709"/>
                  </a:cubicBezTo>
                  <a:cubicBezTo>
                    <a:pt x="43" y="718"/>
                    <a:pt x="56" y="728"/>
                    <a:pt x="75" y="728"/>
                  </a:cubicBezTo>
                  <a:cubicBezTo>
                    <a:pt x="88" y="728"/>
                    <a:pt x="107" y="718"/>
                    <a:pt x="121" y="705"/>
                  </a:cubicBezTo>
                  <a:lnTo>
                    <a:pt x="634" y="104"/>
                  </a:lnTo>
                  <a:cubicBezTo>
                    <a:pt x="657" y="80"/>
                    <a:pt x="653" y="39"/>
                    <a:pt x="625" y="16"/>
                  </a:cubicBezTo>
                  <a:cubicBezTo>
                    <a:pt x="613" y="5"/>
                    <a:pt x="597" y="1"/>
                    <a:pt x="5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30"/>
            <p:cNvSpPr/>
            <p:nvPr/>
          </p:nvSpPr>
          <p:spPr>
            <a:xfrm>
              <a:off x="5371700" y="2859858"/>
              <a:ext cx="35258" cy="21205"/>
            </a:xfrm>
            <a:custGeom>
              <a:rect b="b" l="l" r="r" t="t"/>
              <a:pathLst>
                <a:path extrusionOk="0" h="507" w="843">
                  <a:moveTo>
                    <a:pt x="765" y="1"/>
                  </a:moveTo>
                  <a:cubicBezTo>
                    <a:pt x="755" y="1"/>
                    <a:pt x="745" y="3"/>
                    <a:pt x="736" y="7"/>
                  </a:cubicBezTo>
                  <a:lnTo>
                    <a:pt x="47" y="386"/>
                  </a:lnTo>
                  <a:cubicBezTo>
                    <a:pt x="15" y="404"/>
                    <a:pt x="0" y="442"/>
                    <a:pt x="19" y="474"/>
                  </a:cubicBezTo>
                  <a:cubicBezTo>
                    <a:pt x="28" y="487"/>
                    <a:pt x="38" y="497"/>
                    <a:pt x="51" y="502"/>
                  </a:cubicBezTo>
                  <a:cubicBezTo>
                    <a:pt x="59" y="505"/>
                    <a:pt x="66" y="506"/>
                    <a:pt x="73" y="506"/>
                  </a:cubicBezTo>
                  <a:cubicBezTo>
                    <a:pt x="84" y="506"/>
                    <a:pt x="95" y="503"/>
                    <a:pt x="107" y="497"/>
                  </a:cubicBezTo>
                  <a:lnTo>
                    <a:pt x="795" y="122"/>
                  </a:lnTo>
                  <a:cubicBezTo>
                    <a:pt x="828" y="103"/>
                    <a:pt x="842" y="62"/>
                    <a:pt x="823" y="35"/>
                  </a:cubicBezTo>
                  <a:cubicBezTo>
                    <a:pt x="810" y="12"/>
                    <a:pt x="788" y="1"/>
                    <a:pt x="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30"/>
            <p:cNvSpPr/>
            <p:nvPr/>
          </p:nvSpPr>
          <p:spPr>
            <a:xfrm>
              <a:off x="5265799" y="2930417"/>
              <a:ext cx="35008" cy="21247"/>
            </a:xfrm>
            <a:custGeom>
              <a:rect b="b" l="l" r="r" t="t"/>
              <a:pathLst>
                <a:path extrusionOk="0" h="508" w="837">
                  <a:moveTo>
                    <a:pt x="763" y="0"/>
                  </a:moveTo>
                  <a:cubicBezTo>
                    <a:pt x="753" y="0"/>
                    <a:pt x="743" y="2"/>
                    <a:pt x="735" y="7"/>
                  </a:cubicBezTo>
                  <a:lnTo>
                    <a:pt x="42" y="385"/>
                  </a:lnTo>
                  <a:cubicBezTo>
                    <a:pt x="14" y="404"/>
                    <a:pt x="1" y="440"/>
                    <a:pt x="20" y="473"/>
                  </a:cubicBezTo>
                  <a:cubicBezTo>
                    <a:pt x="24" y="487"/>
                    <a:pt x="37" y="496"/>
                    <a:pt x="52" y="501"/>
                  </a:cubicBezTo>
                  <a:cubicBezTo>
                    <a:pt x="61" y="506"/>
                    <a:pt x="70" y="508"/>
                    <a:pt x="79" y="508"/>
                  </a:cubicBezTo>
                  <a:cubicBezTo>
                    <a:pt x="88" y="508"/>
                    <a:pt x="98" y="506"/>
                    <a:pt x="107" y="501"/>
                  </a:cubicBezTo>
                  <a:lnTo>
                    <a:pt x="796" y="122"/>
                  </a:lnTo>
                  <a:cubicBezTo>
                    <a:pt x="828" y="103"/>
                    <a:pt x="837" y="67"/>
                    <a:pt x="824" y="34"/>
                  </a:cubicBezTo>
                  <a:cubicBezTo>
                    <a:pt x="810" y="12"/>
                    <a:pt x="786" y="0"/>
                    <a:pt x="7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30"/>
            <p:cNvSpPr/>
            <p:nvPr/>
          </p:nvSpPr>
          <p:spPr>
            <a:xfrm>
              <a:off x="5427536" y="2726855"/>
              <a:ext cx="17859" cy="36053"/>
            </a:xfrm>
            <a:custGeom>
              <a:rect b="b" l="l" r="r" t="t"/>
              <a:pathLst>
                <a:path extrusionOk="0" h="862" w="427">
                  <a:moveTo>
                    <a:pt x="358" y="1"/>
                  </a:moveTo>
                  <a:cubicBezTo>
                    <a:pt x="329" y="1"/>
                    <a:pt x="303" y="14"/>
                    <a:pt x="292" y="40"/>
                  </a:cubicBezTo>
                  <a:lnTo>
                    <a:pt x="15" y="775"/>
                  </a:lnTo>
                  <a:cubicBezTo>
                    <a:pt x="1" y="807"/>
                    <a:pt x="19" y="844"/>
                    <a:pt x="52" y="858"/>
                  </a:cubicBezTo>
                  <a:cubicBezTo>
                    <a:pt x="59" y="861"/>
                    <a:pt x="67" y="862"/>
                    <a:pt x="75" y="862"/>
                  </a:cubicBezTo>
                  <a:cubicBezTo>
                    <a:pt x="83" y="862"/>
                    <a:pt x="91" y="861"/>
                    <a:pt x="98" y="858"/>
                  </a:cubicBezTo>
                  <a:cubicBezTo>
                    <a:pt x="111" y="854"/>
                    <a:pt x="130" y="840"/>
                    <a:pt x="135" y="822"/>
                  </a:cubicBezTo>
                  <a:lnTo>
                    <a:pt x="416" y="87"/>
                  </a:lnTo>
                  <a:cubicBezTo>
                    <a:pt x="426" y="54"/>
                    <a:pt x="412" y="18"/>
                    <a:pt x="380" y="3"/>
                  </a:cubicBezTo>
                  <a:cubicBezTo>
                    <a:pt x="372" y="2"/>
                    <a:pt x="365"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30"/>
            <p:cNvSpPr/>
            <p:nvPr/>
          </p:nvSpPr>
          <p:spPr>
            <a:xfrm>
              <a:off x="5597220" y="2613802"/>
              <a:ext cx="17817" cy="36095"/>
            </a:xfrm>
            <a:custGeom>
              <a:rect b="b" l="l" r="r" t="t"/>
              <a:pathLst>
                <a:path extrusionOk="0" h="863" w="426">
                  <a:moveTo>
                    <a:pt x="354" y="1"/>
                  </a:moveTo>
                  <a:cubicBezTo>
                    <a:pt x="328" y="1"/>
                    <a:pt x="303" y="15"/>
                    <a:pt x="291" y="41"/>
                  </a:cubicBezTo>
                  <a:lnTo>
                    <a:pt x="14" y="775"/>
                  </a:lnTo>
                  <a:cubicBezTo>
                    <a:pt x="1" y="808"/>
                    <a:pt x="14" y="845"/>
                    <a:pt x="52" y="858"/>
                  </a:cubicBezTo>
                  <a:cubicBezTo>
                    <a:pt x="59" y="861"/>
                    <a:pt x="66" y="862"/>
                    <a:pt x="72" y="862"/>
                  </a:cubicBezTo>
                  <a:cubicBezTo>
                    <a:pt x="79" y="862"/>
                    <a:pt x="86" y="861"/>
                    <a:pt x="93" y="858"/>
                  </a:cubicBezTo>
                  <a:cubicBezTo>
                    <a:pt x="112" y="853"/>
                    <a:pt x="125" y="840"/>
                    <a:pt x="135" y="821"/>
                  </a:cubicBezTo>
                  <a:lnTo>
                    <a:pt x="412" y="87"/>
                  </a:lnTo>
                  <a:cubicBezTo>
                    <a:pt x="426" y="54"/>
                    <a:pt x="412" y="17"/>
                    <a:pt x="375" y="4"/>
                  </a:cubicBezTo>
                  <a:cubicBezTo>
                    <a:pt x="368" y="2"/>
                    <a:pt x="361" y="1"/>
                    <a:pt x="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30"/>
            <p:cNvSpPr/>
            <p:nvPr/>
          </p:nvSpPr>
          <p:spPr>
            <a:xfrm>
              <a:off x="5683212" y="2565243"/>
              <a:ext cx="17817" cy="36095"/>
            </a:xfrm>
            <a:custGeom>
              <a:rect b="b" l="l" r="r" t="t"/>
              <a:pathLst>
                <a:path extrusionOk="0" h="863" w="426">
                  <a:moveTo>
                    <a:pt x="352" y="0"/>
                  </a:moveTo>
                  <a:cubicBezTo>
                    <a:pt x="326" y="0"/>
                    <a:pt x="302" y="17"/>
                    <a:pt x="291" y="42"/>
                  </a:cubicBezTo>
                  <a:lnTo>
                    <a:pt x="14" y="771"/>
                  </a:lnTo>
                  <a:cubicBezTo>
                    <a:pt x="1" y="809"/>
                    <a:pt x="14" y="846"/>
                    <a:pt x="52" y="855"/>
                  </a:cubicBezTo>
                  <a:cubicBezTo>
                    <a:pt x="58" y="860"/>
                    <a:pt x="65" y="862"/>
                    <a:pt x="72" y="862"/>
                  </a:cubicBezTo>
                  <a:cubicBezTo>
                    <a:pt x="79" y="862"/>
                    <a:pt x="86" y="860"/>
                    <a:pt x="93" y="855"/>
                  </a:cubicBezTo>
                  <a:cubicBezTo>
                    <a:pt x="112" y="850"/>
                    <a:pt x="125" y="837"/>
                    <a:pt x="135" y="818"/>
                  </a:cubicBezTo>
                  <a:lnTo>
                    <a:pt x="412" y="88"/>
                  </a:lnTo>
                  <a:cubicBezTo>
                    <a:pt x="425" y="56"/>
                    <a:pt x="412" y="18"/>
                    <a:pt x="374" y="5"/>
                  </a:cubicBezTo>
                  <a:cubicBezTo>
                    <a:pt x="367" y="2"/>
                    <a:pt x="359"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30"/>
            <p:cNvSpPr/>
            <p:nvPr/>
          </p:nvSpPr>
          <p:spPr>
            <a:xfrm>
              <a:off x="5615958" y="2275939"/>
              <a:ext cx="17817" cy="36095"/>
            </a:xfrm>
            <a:custGeom>
              <a:rect b="b" l="l" r="r" t="t"/>
              <a:pathLst>
                <a:path extrusionOk="0" h="863" w="426">
                  <a:moveTo>
                    <a:pt x="352" y="1"/>
                  </a:moveTo>
                  <a:cubicBezTo>
                    <a:pt x="327" y="1"/>
                    <a:pt x="303" y="17"/>
                    <a:pt x="291" y="43"/>
                  </a:cubicBezTo>
                  <a:lnTo>
                    <a:pt x="14" y="772"/>
                  </a:lnTo>
                  <a:cubicBezTo>
                    <a:pt x="1" y="809"/>
                    <a:pt x="14" y="847"/>
                    <a:pt x="52" y="855"/>
                  </a:cubicBezTo>
                  <a:cubicBezTo>
                    <a:pt x="60" y="861"/>
                    <a:pt x="68" y="863"/>
                    <a:pt x="76" y="863"/>
                  </a:cubicBezTo>
                  <a:cubicBezTo>
                    <a:pt x="82" y="863"/>
                    <a:pt x="87" y="862"/>
                    <a:pt x="93" y="860"/>
                  </a:cubicBezTo>
                  <a:cubicBezTo>
                    <a:pt x="112" y="851"/>
                    <a:pt x="125" y="837"/>
                    <a:pt x="135" y="819"/>
                  </a:cubicBezTo>
                  <a:lnTo>
                    <a:pt x="412" y="88"/>
                  </a:lnTo>
                  <a:cubicBezTo>
                    <a:pt x="426" y="56"/>
                    <a:pt x="408" y="19"/>
                    <a:pt x="375" y="5"/>
                  </a:cubicBezTo>
                  <a:cubicBezTo>
                    <a:pt x="367" y="2"/>
                    <a:pt x="360" y="1"/>
                    <a:pt x="3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30"/>
            <p:cNvSpPr/>
            <p:nvPr/>
          </p:nvSpPr>
          <p:spPr>
            <a:xfrm>
              <a:off x="5485505" y="2854546"/>
              <a:ext cx="25388" cy="31787"/>
            </a:xfrm>
            <a:custGeom>
              <a:rect b="b" l="l" r="r" t="t"/>
              <a:pathLst>
                <a:path extrusionOk="0" h="760" w="607">
                  <a:moveTo>
                    <a:pt x="66" y="1"/>
                  </a:moveTo>
                  <a:cubicBezTo>
                    <a:pt x="52" y="1"/>
                    <a:pt x="39" y="5"/>
                    <a:pt x="28" y="14"/>
                  </a:cubicBezTo>
                  <a:cubicBezTo>
                    <a:pt x="15" y="23"/>
                    <a:pt x="6" y="36"/>
                    <a:pt x="6" y="51"/>
                  </a:cubicBezTo>
                  <a:cubicBezTo>
                    <a:pt x="1" y="70"/>
                    <a:pt x="1" y="87"/>
                    <a:pt x="15" y="102"/>
                  </a:cubicBezTo>
                  <a:lnTo>
                    <a:pt x="482" y="735"/>
                  </a:lnTo>
                  <a:cubicBezTo>
                    <a:pt x="492" y="752"/>
                    <a:pt x="512" y="760"/>
                    <a:pt x="531" y="760"/>
                  </a:cubicBezTo>
                  <a:cubicBezTo>
                    <a:pt x="545" y="760"/>
                    <a:pt x="558" y="756"/>
                    <a:pt x="569" y="748"/>
                  </a:cubicBezTo>
                  <a:cubicBezTo>
                    <a:pt x="602" y="725"/>
                    <a:pt x="606" y="688"/>
                    <a:pt x="583" y="656"/>
                  </a:cubicBezTo>
                  <a:lnTo>
                    <a:pt x="121" y="28"/>
                  </a:lnTo>
                  <a:cubicBezTo>
                    <a:pt x="107" y="11"/>
                    <a:pt x="86" y="1"/>
                    <a:pt x="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30"/>
            <p:cNvSpPr/>
            <p:nvPr/>
          </p:nvSpPr>
          <p:spPr>
            <a:xfrm>
              <a:off x="5479148" y="2767090"/>
              <a:ext cx="25555" cy="31829"/>
            </a:xfrm>
            <a:custGeom>
              <a:rect b="b" l="l" r="r" t="t"/>
              <a:pathLst>
                <a:path extrusionOk="0" h="761" w="611">
                  <a:moveTo>
                    <a:pt x="70" y="1"/>
                  </a:moveTo>
                  <a:cubicBezTo>
                    <a:pt x="57" y="1"/>
                    <a:pt x="44" y="4"/>
                    <a:pt x="33" y="12"/>
                  </a:cubicBezTo>
                  <a:cubicBezTo>
                    <a:pt x="20" y="21"/>
                    <a:pt x="10" y="35"/>
                    <a:pt x="5" y="48"/>
                  </a:cubicBezTo>
                  <a:cubicBezTo>
                    <a:pt x="1" y="67"/>
                    <a:pt x="5" y="86"/>
                    <a:pt x="20" y="104"/>
                  </a:cubicBezTo>
                  <a:lnTo>
                    <a:pt x="481" y="732"/>
                  </a:lnTo>
                  <a:cubicBezTo>
                    <a:pt x="495" y="751"/>
                    <a:pt x="515" y="761"/>
                    <a:pt x="535" y="761"/>
                  </a:cubicBezTo>
                  <a:cubicBezTo>
                    <a:pt x="549" y="761"/>
                    <a:pt x="563" y="756"/>
                    <a:pt x="574" y="747"/>
                  </a:cubicBezTo>
                  <a:cubicBezTo>
                    <a:pt x="602" y="728"/>
                    <a:pt x="611" y="686"/>
                    <a:pt x="587" y="658"/>
                  </a:cubicBezTo>
                  <a:lnTo>
                    <a:pt x="120" y="26"/>
                  </a:lnTo>
                  <a:cubicBezTo>
                    <a:pt x="110" y="9"/>
                    <a:pt x="90" y="1"/>
                    <a:pt x="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30"/>
            <p:cNvSpPr/>
            <p:nvPr/>
          </p:nvSpPr>
          <p:spPr>
            <a:xfrm>
              <a:off x="5644608" y="2757638"/>
              <a:ext cx="25304" cy="31871"/>
            </a:xfrm>
            <a:custGeom>
              <a:rect b="b" l="l" r="r" t="t"/>
              <a:pathLst>
                <a:path extrusionOk="0" h="762" w="605">
                  <a:moveTo>
                    <a:pt x="69" y="0"/>
                  </a:moveTo>
                  <a:cubicBezTo>
                    <a:pt x="55" y="0"/>
                    <a:pt x="41" y="4"/>
                    <a:pt x="28" y="11"/>
                  </a:cubicBezTo>
                  <a:cubicBezTo>
                    <a:pt x="18" y="25"/>
                    <a:pt x="9" y="35"/>
                    <a:pt x="5" y="48"/>
                  </a:cubicBezTo>
                  <a:cubicBezTo>
                    <a:pt x="0" y="67"/>
                    <a:pt x="5" y="90"/>
                    <a:pt x="13" y="104"/>
                  </a:cubicBezTo>
                  <a:lnTo>
                    <a:pt x="480" y="737"/>
                  </a:lnTo>
                  <a:cubicBezTo>
                    <a:pt x="494" y="753"/>
                    <a:pt x="515" y="762"/>
                    <a:pt x="535" y="762"/>
                  </a:cubicBezTo>
                  <a:cubicBezTo>
                    <a:pt x="548" y="762"/>
                    <a:pt x="561" y="758"/>
                    <a:pt x="572" y="751"/>
                  </a:cubicBezTo>
                  <a:cubicBezTo>
                    <a:pt x="600" y="728"/>
                    <a:pt x="604" y="686"/>
                    <a:pt x="587" y="658"/>
                  </a:cubicBezTo>
                  <a:lnTo>
                    <a:pt x="120" y="25"/>
                  </a:lnTo>
                  <a:cubicBezTo>
                    <a:pt x="109" y="8"/>
                    <a:pt x="90" y="0"/>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30"/>
            <p:cNvSpPr/>
            <p:nvPr/>
          </p:nvSpPr>
          <p:spPr>
            <a:xfrm>
              <a:off x="5410555" y="2482806"/>
              <a:ext cx="25388" cy="31912"/>
            </a:xfrm>
            <a:custGeom>
              <a:rect b="b" l="l" r="r" t="t"/>
              <a:pathLst>
                <a:path extrusionOk="0" h="763" w="607">
                  <a:moveTo>
                    <a:pt x="68" y="1"/>
                  </a:moveTo>
                  <a:cubicBezTo>
                    <a:pt x="55" y="1"/>
                    <a:pt x="41" y="5"/>
                    <a:pt x="28" y="12"/>
                  </a:cubicBezTo>
                  <a:cubicBezTo>
                    <a:pt x="18" y="21"/>
                    <a:pt x="10" y="36"/>
                    <a:pt x="5" y="49"/>
                  </a:cubicBezTo>
                  <a:cubicBezTo>
                    <a:pt x="1" y="68"/>
                    <a:pt x="5" y="87"/>
                    <a:pt x="14" y="104"/>
                  </a:cubicBezTo>
                  <a:lnTo>
                    <a:pt x="481" y="738"/>
                  </a:lnTo>
                  <a:cubicBezTo>
                    <a:pt x="495" y="754"/>
                    <a:pt x="515" y="763"/>
                    <a:pt x="536" y="763"/>
                  </a:cubicBezTo>
                  <a:cubicBezTo>
                    <a:pt x="549" y="763"/>
                    <a:pt x="562" y="759"/>
                    <a:pt x="573" y="752"/>
                  </a:cubicBezTo>
                  <a:cubicBezTo>
                    <a:pt x="601" y="729"/>
                    <a:pt x="606" y="687"/>
                    <a:pt x="587" y="659"/>
                  </a:cubicBezTo>
                  <a:lnTo>
                    <a:pt x="120" y="26"/>
                  </a:lnTo>
                  <a:cubicBezTo>
                    <a:pt x="107" y="9"/>
                    <a:pt x="88" y="1"/>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30"/>
            <p:cNvSpPr/>
            <p:nvPr/>
          </p:nvSpPr>
          <p:spPr>
            <a:xfrm>
              <a:off x="5310844" y="2448551"/>
              <a:ext cx="32498" cy="24760"/>
            </a:xfrm>
            <a:custGeom>
              <a:rect b="b" l="l" r="r" t="t"/>
              <a:pathLst>
                <a:path extrusionOk="0" h="592" w="777">
                  <a:moveTo>
                    <a:pt x="70" y="0"/>
                  </a:moveTo>
                  <a:cubicBezTo>
                    <a:pt x="50" y="0"/>
                    <a:pt x="28" y="10"/>
                    <a:pt x="14" y="27"/>
                  </a:cubicBezTo>
                  <a:cubicBezTo>
                    <a:pt x="5" y="41"/>
                    <a:pt x="1" y="55"/>
                    <a:pt x="5" y="68"/>
                  </a:cubicBezTo>
                  <a:cubicBezTo>
                    <a:pt x="5" y="87"/>
                    <a:pt x="14" y="106"/>
                    <a:pt x="28" y="119"/>
                  </a:cubicBezTo>
                  <a:lnTo>
                    <a:pt x="666" y="577"/>
                  </a:lnTo>
                  <a:cubicBezTo>
                    <a:pt x="677" y="587"/>
                    <a:pt x="691" y="592"/>
                    <a:pt x="705" y="592"/>
                  </a:cubicBezTo>
                  <a:cubicBezTo>
                    <a:pt x="724" y="592"/>
                    <a:pt x="744" y="582"/>
                    <a:pt x="758" y="563"/>
                  </a:cubicBezTo>
                  <a:cubicBezTo>
                    <a:pt x="777" y="535"/>
                    <a:pt x="772" y="494"/>
                    <a:pt x="745" y="475"/>
                  </a:cubicBezTo>
                  <a:lnTo>
                    <a:pt x="107" y="13"/>
                  </a:lnTo>
                  <a:cubicBezTo>
                    <a:pt x="96" y="4"/>
                    <a:pt x="83"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30"/>
            <p:cNvSpPr/>
            <p:nvPr/>
          </p:nvSpPr>
          <p:spPr>
            <a:xfrm>
              <a:off x="5244343" y="2395768"/>
              <a:ext cx="32498" cy="24719"/>
            </a:xfrm>
            <a:custGeom>
              <a:rect b="b" l="l" r="r" t="t"/>
              <a:pathLst>
                <a:path extrusionOk="0" h="591" w="777">
                  <a:moveTo>
                    <a:pt x="68" y="1"/>
                  </a:moveTo>
                  <a:cubicBezTo>
                    <a:pt x="48" y="1"/>
                    <a:pt x="29" y="11"/>
                    <a:pt x="15" y="27"/>
                  </a:cubicBezTo>
                  <a:cubicBezTo>
                    <a:pt x="6" y="42"/>
                    <a:pt x="0" y="55"/>
                    <a:pt x="0" y="70"/>
                  </a:cubicBezTo>
                  <a:cubicBezTo>
                    <a:pt x="6" y="88"/>
                    <a:pt x="15" y="106"/>
                    <a:pt x="28" y="121"/>
                  </a:cubicBezTo>
                  <a:lnTo>
                    <a:pt x="666" y="578"/>
                  </a:lnTo>
                  <a:cubicBezTo>
                    <a:pt x="677" y="587"/>
                    <a:pt x="690" y="591"/>
                    <a:pt x="703" y="591"/>
                  </a:cubicBezTo>
                  <a:cubicBezTo>
                    <a:pt x="723" y="591"/>
                    <a:pt x="743" y="581"/>
                    <a:pt x="754" y="564"/>
                  </a:cubicBezTo>
                  <a:cubicBezTo>
                    <a:pt x="777" y="536"/>
                    <a:pt x="772" y="494"/>
                    <a:pt x="740" y="477"/>
                  </a:cubicBezTo>
                  <a:lnTo>
                    <a:pt x="107" y="14"/>
                  </a:lnTo>
                  <a:cubicBezTo>
                    <a:pt x="94" y="5"/>
                    <a:pt x="81" y="1"/>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30"/>
            <p:cNvSpPr/>
            <p:nvPr/>
          </p:nvSpPr>
          <p:spPr>
            <a:xfrm>
              <a:off x="5308711" y="2363688"/>
              <a:ext cx="25346" cy="31912"/>
            </a:xfrm>
            <a:custGeom>
              <a:rect b="b" l="l" r="r" t="t"/>
              <a:pathLst>
                <a:path extrusionOk="0" h="763" w="606">
                  <a:moveTo>
                    <a:pt x="64" y="1"/>
                  </a:moveTo>
                  <a:cubicBezTo>
                    <a:pt x="52" y="1"/>
                    <a:pt x="39" y="5"/>
                    <a:pt x="28" y="14"/>
                  </a:cubicBezTo>
                  <a:cubicBezTo>
                    <a:pt x="14" y="24"/>
                    <a:pt x="5" y="37"/>
                    <a:pt x="5" y="52"/>
                  </a:cubicBezTo>
                  <a:cubicBezTo>
                    <a:pt x="1" y="69"/>
                    <a:pt x="1" y="88"/>
                    <a:pt x="14" y="101"/>
                  </a:cubicBezTo>
                  <a:lnTo>
                    <a:pt x="481" y="735"/>
                  </a:lnTo>
                  <a:cubicBezTo>
                    <a:pt x="492" y="752"/>
                    <a:pt x="512" y="762"/>
                    <a:pt x="532" y="762"/>
                  </a:cubicBezTo>
                  <a:cubicBezTo>
                    <a:pt x="545" y="762"/>
                    <a:pt x="558" y="758"/>
                    <a:pt x="568" y="749"/>
                  </a:cubicBezTo>
                  <a:cubicBezTo>
                    <a:pt x="596" y="730"/>
                    <a:pt x="606" y="689"/>
                    <a:pt x="583" y="661"/>
                  </a:cubicBezTo>
                  <a:lnTo>
                    <a:pt x="116" y="28"/>
                  </a:lnTo>
                  <a:cubicBezTo>
                    <a:pt x="104" y="11"/>
                    <a:pt x="84"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30"/>
            <p:cNvSpPr/>
            <p:nvPr/>
          </p:nvSpPr>
          <p:spPr>
            <a:xfrm>
              <a:off x="5624657" y="2462144"/>
              <a:ext cx="14932" cy="36931"/>
            </a:xfrm>
            <a:custGeom>
              <a:rect b="b" l="l" r="r" t="t"/>
              <a:pathLst>
                <a:path extrusionOk="0" h="883" w="357">
                  <a:moveTo>
                    <a:pt x="71" y="0"/>
                  </a:moveTo>
                  <a:cubicBezTo>
                    <a:pt x="65" y="0"/>
                    <a:pt x="58" y="1"/>
                    <a:pt x="51" y="3"/>
                  </a:cubicBezTo>
                  <a:cubicBezTo>
                    <a:pt x="38" y="7"/>
                    <a:pt x="24" y="16"/>
                    <a:pt x="15" y="31"/>
                  </a:cubicBezTo>
                  <a:cubicBezTo>
                    <a:pt x="6" y="44"/>
                    <a:pt x="0" y="63"/>
                    <a:pt x="6" y="82"/>
                  </a:cubicBezTo>
                  <a:lnTo>
                    <a:pt x="222" y="835"/>
                  </a:lnTo>
                  <a:cubicBezTo>
                    <a:pt x="230" y="865"/>
                    <a:pt x="253" y="883"/>
                    <a:pt x="282" y="883"/>
                  </a:cubicBezTo>
                  <a:cubicBezTo>
                    <a:pt x="288" y="883"/>
                    <a:pt x="294" y="882"/>
                    <a:pt x="301" y="880"/>
                  </a:cubicBezTo>
                  <a:cubicBezTo>
                    <a:pt x="333" y="871"/>
                    <a:pt x="356" y="835"/>
                    <a:pt x="347" y="802"/>
                  </a:cubicBezTo>
                  <a:lnTo>
                    <a:pt x="130" y="48"/>
                  </a:lnTo>
                  <a:cubicBezTo>
                    <a:pt x="123" y="18"/>
                    <a:pt x="100" y="0"/>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30"/>
            <p:cNvSpPr/>
            <p:nvPr/>
          </p:nvSpPr>
          <p:spPr>
            <a:xfrm>
              <a:off x="5646908" y="2395266"/>
              <a:ext cx="14681" cy="36973"/>
            </a:xfrm>
            <a:custGeom>
              <a:rect b="b" l="l" r="r" t="t"/>
              <a:pathLst>
                <a:path extrusionOk="0" h="884" w="351">
                  <a:moveTo>
                    <a:pt x="68" y="1"/>
                  </a:moveTo>
                  <a:cubicBezTo>
                    <a:pt x="62" y="1"/>
                    <a:pt x="56" y="1"/>
                    <a:pt x="50" y="3"/>
                  </a:cubicBezTo>
                  <a:cubicBezTo>
                    <a:pt x="33" y="7"/>
                    <a:pt x="18" y="17"/>
                    <a:pt x="14" y="31"/>
                  </a:cubicBezTo>
                  <a:cubicBezTo>
                    <a:pt x="1" y="45"/>
                    <a:pt x="1" y="63"/>
                    <a:pt x="5" y="82"/>
                  </a:cubicBezTo>
                  <a:lnTo>
                    <a:pt x="217" y="839"/>
                  </a:lnTo>
                  <a:cubicBezTo>
                    <a:pt x="225" y="866"/>
                    <a:pt x="252" y="883"/>
                    <a:pt x="279" y="883"/>
                  </a:cubicBezTo>
                  <a:cubicBezTo>
                    <a:pt x="285" y="883"/>
                    <a:pt x="290" y="883"/>
                    <a:pt x="295" y="881"/>
                  </a:cubicBezTo>
                  <a:cubicBezTo>
                    <a:pt x="333" y="871"/>
                    <a:pt x="351" y="839"/>
                    <a:pt x="342" y="802"/>
                  </a:cubicBezTo>
                  <a:lnTo>
                    <a:pt x="129" y="49"/>
                  </a:lnTo>
                  <a:cubicBezTo>
                    <a:pt x="122" y="18"/>
                    <a:pt x="95" y="1"/>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30"/>
            <p:cNvSpPr/>
            <p:nvPr/>
          </p:nvSpPr>
          <p:spPr>
            <a:xfrm>
              <a:off x="5554893" y="2242897"/>
              <a:ext cx="32707" cy="24384"/>
            </a:xfrm>
            <a:custGeom>
              <a:rect b="b" l="l" r="r" t="t"/>
              <a:pathLst>
                <a:path extrusionOk="0" h="583" w="782">
                  <a:moveTo>
                    <a:pt x="70" y="0"/>
                  </a:moveTo>
                  <a:cubicBezTo>
                    <a:pt x="48" y="0"/>
                    <a:pt x="26" y="11"/>
                    <a:pt x="15" y="29"/>
                  </a:cubicBezTo>
                  <a:cubicBezTo>
                    <a:pt x="5" y="42"/>
                    <a:pt x="1" y="56"/>
                    <a:pt x="1" y="70"/>
                  </a:cubicBezTo>
                  <a:cubicBezTo>
                    <a:pt x="1" y="89"/>
                    <a:pt x="10" y="106"/>
                    <a:pt x="28" y="116"/>
                  </a:cubicBezTo>
                  <a:lnTo>
                    <a:pt x="670" y="569"/>
                  </a:lnTo>
                  <a:cubicBezTo>
                    <a:pt x="681" y="578"/>
                    <a:pt x="694" y="582"/>
                    <a:pt x="708" y="582"/>
                  </a:cubicBezTo>
                  <a:cubicBezTo>
                    <a:pt x="728" y="582"/>
                    <a:pt x="749" y="572"/>
                    <a:pt x="763" y="555"/>
                  </a:cubicBezTo>
                  <a:cubicBezTo>
                    <a:pt x="781" y="522"/>
                    <a:pt x="777" y="486"/>
                    <a:pt x="745" y="462"/>
                  </a:cubicBezTo>
                  <a:lnTo>
                    <a:pt x="103" y="10"/>
                  </a:lnTo>
                  <a:cubicBezTo>
                    <a:pt x="93" y="3"/>
                    <a:pt x="81"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30"/>
            <p:cNvSpPr/>
            <p:nvPr/>
          </p:nvSpPr>
          <p:spPr>
            <a:xfrm>
              <a:off x="5376760" y="2624592"/>
              <a:ext cx="25304" cy="31871"/>
            </a:xfrm>
            <a:custGeom>
              <a:rect b="b" l="l" r="r" t="t"/>
              <a:pathLst>
                <a:path extrusionOk="0" h="762" w="605">
                  <a:moveTo>
                    <a:pt x="64" y="0"/>
                  </a:moveTo>
                  <a:cubicBezTo>
                    <a:pt x="51" y="0"/>
                    <a:pt x="39" y="4"/>
                    <a:pt x="28" y="13"/>
                  </a:cubicBezTo>
                  <a:cubicBezTo>
                    <a:pt x="14" y="23"/>
                    <a:pt x="9" y="37"/>
                    <a:pt x="5" y="51"/>
                  </a:cubicBezTo>
                  <a:cubicBezTo>
                    <a:pt x="0" y="69"/>
                    <a:pt x="5" y="88"/>
                    <a:pt x="14" y="101"/>
                  </a:cubicBezTo>
                  <a:lnTo>
                    <a:pt x="480" y="734"/>
                  </a:lnTo>
                  <a:cubicBezTo>
                    <a:pt x="495" y="751"/>
                    <a:pt x="514" y="761"/>
                    <a:pt x="534" y="761"/>
                  </a:cubicBezTo>
                  <a:cubicBezTo>
                    <a:pt x="547" y="761"/>
                    <a:pt x="560" y="757"/>
                    <a:pt x="572" y="749"/>
                  </a:cubicBezTo>
                  <a:cubicBezTo>
                    <a:pt x="600" y="725"/>
                    <a:pt x="605" y="689"/>
                    <a:pt x="587" y="661"/>
                  </a:cubicBezTo>
                  <a:lnTo>
                    <a:pt x="120" y="28"/>
                  </a:lnTo>
                  <a:cubicBezTo>
                    <a:pt x="106" y="11"/>
                    <a:pt x="85" y="0"/>
                    <a:pt x="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30"/>
            <p:cNvSpPr/>
            <p:nvPr/>
          </p:nvSpPr>
          <p:spPr>
            <a:xfrm>
              <a:off x="5529798" y="2542532"/>
              <a:ext cx="25555" cy="31871"/>
            </a:xfrm>
            <a:custGeom>
              <a:rect b="b" l="l" r="r" t="t"/>
              <a:pathLst>
                <a:path extrusionOk="0" h="762" w="611">
                  <a:moveTo>
                    <a:pt x="70" y="1"/>
                  </a:moveTo>
                  <a:cubicBezTo>
                    <a:pt x="57" y="1"/>
                    <a:pt x="44" y="4"/>
                    <a:pt x="33" y="11"/>
                  </a:cubicBezTo>
                  <a:cubicBezTo>
                    <a:pt x="18" y="21"/>
                    <a:pt x="9" y="35"/>
                    <a:pt x="5" y="49"/>
                  </a:cubicBezTo>
                  <a:cubicBezTo>
                    <a:pt x="1" y="67"/>
                    <a:pt x="5" y="86"/>
                    <a:pt x="18" y="105"/>
                  </a:cubicBezTo>
                  <a:lnTo>
                    <a:pt x="485" y="732"/>
                  </a:lnTo>
                  <a:cubicBezTo>
                    <a:pt x="496" y="752"/>
                    <a:pt x="515" y="761"/>
                    <a:pt x="534" y="761"/>
                  </a:cubicBezTo>
                  <a:cubicBezTo>
                    <a:pt x="547" y="761"/>
                    <a:pt x="561" y="756"/>
                    <a:pt x="573" y="747"/>
                  </a:cubicBezTo>
                  <a:cubicBezTo>
                    <a:pt x="601" y="728"/>
                    <a:pt x="610" y="687"/>
                    <a:pt x="587" y="659"/>
                  </a:cubicBezTo>
                  <a:lnTo>
                    <a:pt x="120" y="26"/>
                  </a:lnTo>
                  <a:cubicBezTo>
                    <a:pt x="109" y="9"/>
                    <a:pt x="90" y="1"/>
                    <a:pt x="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30"/>
            <p:cNvSpPr/>
            <p:nvPr/>
          </p:nvSpPr>
          <p:spPr>
            <a:xfrm>
              <a:off x="5563593" y="2361388"/>
              <a:ext cx="25388" cy="31871"/>
            </a:xfrm>
            <a:custGeom>
              <a:rect b="b" l="l" r="r" t="t"/>
              <a:pathLst>
                <a:path extrusionOk="0" h="762" w="607">
                  <a:moveTo>
                    <a:pt x="65" y="0"/>
                  </a:moveTo>
                  <a:cubicBezTo>
                    <a:pt x="52" y="0"/>
                    <a:pt x="39" y="4"/>
                    <a:pt x="29" y="13"/>
                  </a:cubicBezTo>
                  <a:cubicBezTo>
                    <a:pt x="14" y="23"/>
                    <a:pt x="5" y="37"/>
                    <a:pt x="5" y="51"/>
                  </a:cubicBezTo>
                  <a:cubicBezTo>
                    <a:pt x="1" y="69"/>
                    <a:pt x="5" y="88"/>
                    <a:pt x="14" y="101"/>
                  </a:cubicBezTo>
                  <a:lnTo>
                    <a:pt x="481" y="734"/>
                  </a:lnTo>
                  <a:cubicBezTo>
                    <a:pt x="493" y="751"/>
                    <a:pt x="513" y="762"/>
                    <a:pt x="533" y="762"/>
                  </a:cubicBezTo>
                  <a:cubicBezTo>
                    <a:pt x="545" y="762"/>
                    <a:pt x="558" y="758"/>
                    <a:pt x="569" y="749"/>
                  </a:cubicBezTo>
                  <a:cubicBezTo>
                    <a:pt x="601" y="725"/>
                    <a:pt x="606" y="689"/>
                    <a:pt x="588" y="661"/>
                  </a:cubicBezTo>
                  <a:lnTo>
                    <a:pt x="121" y="28"/>
                  </a:lnTo>
                  <a:cubicBezTo>
                    <a:pt x="106" y="11"/>
                    <a:pt x="85" y="0"/>
                    <a:pt x="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30"/>
            <p:cNvSpPr/>
            <p:nvPr/>
          </p:nvSpPr>
          <p:spPr>
            <a:xfrm>
              <a:off x="5635866" y="2687957"/>
              <a:ext cx="25388" cy="31787"/>
            </a:xfrm>
            <a:custGeom>
              <a:rect b="b" l="l" r="r" t="t"/>
              <a:pathLst>
                <a:path extrusionOk="0" h="760" w="607">
                  <a:moveTo>
                    <a:pt x="68" y="1"/>
                  </a:moveTo>
                  <a:cubicBezTo>
                    <a:pt x="55" y="1"/>
                    <a:pt x="41" y="5"/>
                    <a:pt x="28" y="14"/>
                  </a:cubicBezTo>
                  <a:cubicBezTo>
                    <a:pt x="19" y="23"/>
                    <a:pt x="9" y="37"/>
                    <a:pt x="5" y="51"/>
                  </a:cubicBezTo>
                  <a:cubicBezTo>
                    <a:pt x="1" y="70"/>
                    <a:pt x="5" y="88"/>
                    <a:pt x="15" y="102"/>
                  </a:cubicBezTo>
                  <a:lnTo>
                    <a:pt x="481" y="735"/>
                  </a:lnTo>
                  <a:cubicBezTo>
                    <a:pt x="495" y="751"/>
                    <a:pt x="515" y="760"/>
                    <a:pt x="535" y="760"/>
                  </a:cubicBezTo>
                  <a:cubicBezTo>
                    <a:pt x="549" y="760"/>
                    <a:pt x="563" y="756"/>
                    <a:pt x="574" y="748"/>
                  </a:cubicBezTo>
                  <a:cubicBezTo>
                    <a:pt x="602" y="726"/>
                    <a:pt x="606" y="688"/>
                    <a:pt x="587" y="656"/>
                  </a:cubicBezTo>
                  <a:lnTo>
                    <a:pt x="120" y="27"/>
                  </a:lnTo>
                  <a:cubicBezTo>
                    <a:pt x="107" y="11"/>
                    <a:pt x="88" y="1"/>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30"/>
            <p:cNvSpPr/>
            <p:nvPr/>
          </p:nvSpPr>
          <p:spPr>
            <a:xfrm>
              <a:off x="5364757" y="2763911"/>
              <a:ext cx="5814" cy="38270"/>
            </a:xfrm>
            <a:custGeom>
              <a:rect b="b" l="l" r="r" t="t"/>
              <a:pathLst>
                <a:path extrusionOk="0" h="915" w="139">
                  <a:moveTo>
                    <a:pt x="74" y="0"/>
                  </a:moveTo>
                  <a:cubicBezTo>
                    <a:pt x="60" y="0"/>
                    <a:pt x="47" y="5"/>
                    <a:pt x="32" y="13"/>
                  </a:cubicBezTo>
                  <a:cubicBezTo>
                    <a:pt x="19" y="28"/>
                    <a:pt x="10" y="47"/>
                    <a:pt x="10" y="64"/>
                  </a:cubicBezTo>
                  <a:lnTo>
                    <a:pt x="0" y="851"/>
                  </a:lnTo>
                  <a:cubicBezTo>
                    <a:pt x="0" y="883"/>
                    <a:pt x="28" y="915"/>
                    <a:pt x="66" y="915"/>
                  </a:cubicBezTo>
                  <a:cubicBezTo>
                    <a:pt x="102" y="915"/>
                    <a:pt x="130" y="887"/>
                    <a:pt x="130" y="851"/>
                  </a:cubicBezTo>
                  <a:lnTo>
                    <a:pt x="139" y="64"/>
                  </a:lnTo>
                  <a:cubicBezTo>
                    <a:pt x="139" y="32"/>
                    <a:pt x="111" y="0"/>
                    <a:pt x="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30"/>
            <p:cNvSpPr/>
            <p:nvPr/>
          </p:nvSpPr>
          <p:spPr>
            <a:xfrm>
              <a:off x="5289012" y="2862158"/>
              <a:ext cx="25555" cy="31787"/>
            </a:xfrm>
            <a:custGeom>
              <a:rect b="b" l="l" r="r" t="t"/>
              <a:pathLst>
                <a:path extrusionOk="0" h="760" w="611">
                  <a:moveTo>
                    <a:pt x="69" y="1"/>
                  </a:moveTo>
                  <a:cubicBezTo>
                    <a:pt x="56" y="1"/>
                    <a:pt x="43" y="4"/>
                    <a:pt x="32" y="12"/>
                  </a:cubicBezTo>
                  <a:cubicBezTo>
                    <a:pt x="19" y="21"/>
                    <a:pt x="9" y="35"/>
                    <a:pt x="5" y="48"/>
                  </a:cubicBezTo>
                  <a:cubicBezTo>
                    <a:pt x="0" y="67"/>
                    <a:pt x="5" y="86"/>
                    <a:pt x="19" y="104"/>
                  </a:cubicBezTo>
                  <a:lnTo>
                    <a:pt x="480" y="733"/>
                  </a:lnTo>
                  <a:cubicBezTo>
                    <a:pt x="495" y="750"/>
                    <a:pt x="516" y="760"/>
                    <a:pt x="537" y="760"/>
                  </a:cubicBezTo>
                  <a:cubicBezTo>
                    <a:pt x="550" y="760"/>
                    <a:pt x="563" y="756"/>
                    <a:pt x="574" y="747"/>
                  </a:cubicBezTo>
                  <a:cubicBezTo>
                    <a:pt x="601" y="728"/>
                    <a:pt x="610" y="686"/>
                    <a:pt x="587" y="658"/>
                  </a:cubicBezTo>
                  <a:lnTo>
                    <a:pt x="120" y="26"/>
                  </a:lnTo>
                  <a:cubicBezTo>
                    <a:pt x="109" y="9"/>
                    <a:pt x="90" y="1"/>
                    <a:pt x="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30"/>
            <p:cNvSpPr/>
            <p:nvPr/>
          </p:nvSpPr>
          <p:spPr>
            <a:xfrm>
              <a:off x="5546612" y="2708410"/>
              <a:ext cx="16437" cy="36471"/>
            </a:xfrm>
            <a:custGeom>
              <a:rect b="b" l="l" r="r" t="t"/>
              <a:pathLst>
                <a:path extrusionOk="0" h="872" w="393">
                  <a:moveTo>
                    <a:pt x="323" y="0"/>
                  </a:moveTo>
                  <a:cubicBezTo>
                    <a:pt x="313" y="0"/>
                    <a:pt x="304" y="3"/>
                    <a:pt x="296" y="5"/>
                  </a:cubicBezTo>
                  <a:cubicBezTo>
                    <a:pt x="282" y="10"/>
                    <a:pt x="268" y="24"/>
                    <a:pt x="258" y="43"/>
                  </a:cubicBezTo>
                  <a:lnTo>
                    <a:pt x="14" y="786"/>
                  </a:lnTo>
                  <a:cubicBezTo>
                    <a:pt x="0" y="824"/>
                    <a:pt x="19" y="856"/>
                    <a:pt x="55" y="869"/>
                  </a:cubicBezTo>
                  <a:cubicBezTo>
                    <a:pt x="61" y="871"/>
                    <a:pt x="67" y="872"/>
                    <a:pt x="73" y="872"/>
                  </a:cubicBezTo>
                  <a:cubicBezTo>
                    <a:pt x="100" y="872"/>
                    <a:pt x="127" y="854"/>
                    <a:pt x="134" y="828"/>
                  </a:cubicBezTo>
                  <a:lnTo>
                    <a:pt x="384" y="84"/>
                  </a:lnTo>
                  <a:cubicBezTo>
                    <a:pt x="393" y="52"/>
                    <a:pt x="375" y="15"/>
                    <a:pt x="342" y="5"/>
                  </a:cubicBezTo>
                  <a:cubicBezTo>
                    <a:pt x="336" y="2"/>
                    <a:pt x="329"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30"/>
            <p:cNvSpPr/>
            <p:nvPr/>
          </p:nvSpPr>
          <p:spPr>
            <a:xfrm>
              <a:off x="5483623" y="2631786"/>
              <a:ext cx="16437" cy="36597"/>
            </a:xfrm>
            <a:custGeom>
              <a:rect b="b" l="l" r="r" t="t"/>
              <a:pathLst>
                <a:path extrusionOk="0" h="875" w="393">
                  <a:moveTo>
                    <a:pt x="320" y="0"/>
                  </a:moveTo>
                  <a:cubicBezTo>
                    <a:pt x="312" y="0"/>
                    <a:pt x="304" y="2"/>
                    <a:pt x="295" y="8"/>
                  </a:cubicBezTo>
                  <a:cubicBezTo>
                    <a:pt x="277" y="12"/>
                    <a:pt x="263" y="26"/>
                    <a:pt x="259" y="45"/>
                  </a:cubicBezTo>
                  <a:lnTo>
                    <a:pt x="9" y="788"/>
                  </a:lnTo>
                  <a:cubicBezTo>
                    <a:pt x="0" y="822"/>
                    <a:pt x="18" y="858"/>
                    <a:pt x="51" y="871"/>
                  </a:cubicBezTo>
                  <a:cubicBezTo>
                    <a:pt x="57" y="873"/>
                    <a:pt x="63" y="874"/>
                    <a:pt x="69" y="874"/>
                  </a:cubicBezTo>
                  <a:cubicBezTo>
                    <a:pt x="96" y="874"/>
                    <a:pt x="123" y="857"/>
                    <a:pt x="134" y="830"/>
                  </a:cubicBezTo>
                  <a:lnTo>
                    <a:pt x="378" y="86"/>
                  </a:lnTo>
                  <a:cubicBezTo>
                    <a:pt x="393" y="50"/>
                    <a:pt x="374" y="18"/>
                    <a:pt x="337" y="3"/>
                  </a:cubicBezTo>
                  <a:cubicBezTo>
                    <a:pt x="331" y="1"/>
                    <a:pt x="326" y="0"/>
                    <a:pt x="3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30"/>
            <p:cNvSpPr/>
            <p:nvPr/>
          </p:nvSpPr>
          <p:spPr>
            <a:xfrm>
              <a:off x="5427536" y="2540148"/>
              <a:ext cx="16521" cy="36639"/>
            </a:xfrm>
            <a:custGeom>
              <a:rect b="b" l="l" r="r" t="t"/>
              <a:pathLst>
                <a:path extrusionOk="0" h="876" w="395">
                  <a:moveTo>
                    <a:pt x="320" y="1"/>
                  </a:moveTo>
                  <a:cubicBezTo>
                    <a:pt x="312" y="1"/>
                    <a:pt x="304" y="2"/>
                    <a:pt x="297" y="4"/>
                  </a:cubicBezTo>
                  <a:cubicBezTo>
                    <a:pt x="283" y="13"/>
                    <a:pt x="269" y="27"/>
                    <a:pt x="260" y="46"/>
                  </a:cubicBezTo>
                  <a:lnTo>
                    <a:pt x="15" y="789"/>
                  </a:lnTo>
                  <a:cubicBezTo>
                    <a:pt x="1" y="823"/>
                    <a:pt x="19" y="859"/>
                    <a:pt x="56" y="872"/>
                  </a:cubicBezTo>
                  <a:cubicBezTo>
                    <a:pt x="62" y="874"/>
                    <a:pt x="68" y="875"/>
                    <a:pt x="74" y="875"/>
                  </a:cubicBezTo>
                  <a:cubicBezTo>
                    <a:pt x="102" y="875"/>
                    <a:pt x="127" y="858"/>
                    <a:pt x="135" y="831"/>
                  </a:cubicBezTo>
                  <a:lnTo>
                    <a:pt x="384" y="87"/>
                  </a:lnTo>
                  <a:cubicBezTo>
                    <a:pt x="394" y="51"/>
                    <a:pt x="375" y="19"/>
                    <a:pt x="343" y="4"/>
                  </a:cubicBezTo>
                  <a:cubicBezTo>
                    <a:pt x="336" y="2"/>
                    <a:pt x="328"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30"/>
            <p:cNvSpPr/>
            <p:nvPr/>
          </p:nvSpPr>
          <p:spPr>
            <a:xfrm>
              <a:off x="5510099" y="2433285"/>
              <a:ext cx="16437" cy="36513"/>
            </a:xfrm>
            <a:custGeom>
              <a:rect b="b" l="l" r="r" t="t"/>
              <a:pathLst>
                <a:path extrusionOk="0" h="873" w="393">
                  <a:moveTo>
                    <a:pt x="319" y="1"/>
                  </a:moveTo>
                  <a:cubicBezTo>
                    <a:pt x="311" y="1"/>
                    <a:pt x="302" y="2"/>
                    <a:pt x="295" y="4"/>
                  </a:cubicBezTo>
                  <a:cubicBezTo>
                    <a:pt x="282" y="13"/>
                    <a:pt x="268" y="28"/>
                    <a:pt x="259" y="45"/>
                  </a:cubicBezTo>
                  <a:lnTo>
                    <a:pt x="14" y="789"/>
                  </a:lnTo>
                  <a:cubicBezTo>
                    <a:pt x="0" y="822"/>
                    <a:pt x="18" y="859"/>
                    <a:pt x="56" y="868"/>
                  </a:cubicBezTo>
                  <a:cubicBezTo>
                    <a:pt x="63" y="871"/>
                    <a:pt x="71" y="873"/>
                    <a:pt x="78" y="873"/>
                  </a:cubicBezTo>
                  <a:cubicBezTo>
                    <a:pt x="103" y="873"/>
                    <a:pt x="127" y="855"/>
                    <a:pt x="133" y="827"/>
                  </a:cubicBezTo>
                  <a:lnTo>
                    <a:pt x="383" y="83"/>
                  </a:lnTo>
                  <a:cubicBezTo>
                    <a:pt x="393" y="51"/>
                    <a:pt x="374" y="13"/>
                    <a:pt x="342" y="4"/>
                  </a:cubicBezTo>
                  <a:cubicBezTo>
                    <a:pt x="335" y="2"/>
                    <a:pt x="327"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30"/>
            <p:cNvSpPr/>
            <p:nvPr/>
          </p:nvSpPr>
          <p:spPr>
            <a:xfrm>
              <a:off x="5715501" y="2371677"/>
              <a:ext cx="16479" cy="36471"/>
            </a:xfrm>
            <a:custGeom>
              <a:rect b="b" l="l" r="r" t="t"/>
              <a:pathLst>
                <a:path extrusionOk="0" h="872" w="394">
                  <a:moveTo>
                    <a:pt x="317" y="0"/>
                  </a:moveTo>
                  <a:cubicBezTo>
                    <a:pt x="310" y="0"/>
                    <a:pt x="303" y="1"/>
                    <a:pt x="296" y="4"/>
                  </a:cubicBezTo>
                  <a:cubicBezTo>
                    <a:pt x="278" y="12"/>
                    <a:pt x="263" y="27"/>
                    <a:pt x="259" y="45"/>
                  </a:cubicBezTo>
                  <a:lnTo>
                    <a:pt x="9" y="789"/>
                  </a:lnTo>
                  <a:cubicBezTo>
                    <a:pt x="1" y="821"/>
                    <a:pt x="18" y="859"/>
                    <a:pt x="52" y="867"/>
                  </a:cubicBezTo>
                  <a:cubicBezTo>
                    <a:pt x="59" y="870"/>
                    <a:pt x="66" y="872"/>
                    <a:pt x="74" y="872"/>
                  </a:cubicBezTo>
                  <a:cubicBezTo>
                    <a:pt x="99" y="872"/>
                    <a:pt x="124" y="856"/>
                    <a:pt x="135" y="831"/>
                  </a:cubicBezTo>
                  <a:lnTo>
                    <a:pt x="379" y="87"/>
                  </a:lnTo>
                  <a:cubicBezTo>
                    <a:pt x="393" y="49"/>
                    <a:pt x="374" y="12"/>
                    <a:pt x="338" y="4"/>
                  </a:cubicBezTo>
                  <a:cubicBezTo>
                    <a:pt x="330" y="1"/>
                    <a:pt x="324" y="0"/>
                    <a:pt x="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30"/>
            <p:cNvSpPr/>
            <p:nvPr/>
          </p:nvSpPr>
          <p:spPr>
            <a:xfrm>
              <a:off x="5700444" y="2283719"/>
              <a:ext cx="16437" cy="36513"/>
            </a:xfrm>
            <a:custGeom>
              <a:rect b="b" l="l" r="r" t="t"/>
              <a:pathLst>
                <a:path extrusionOk="0" h="873" w="393">
                  <a:moveTo>
                    <a:pt x="316" y="1"/>
                  </a:moveTo>
                  <a:cubicBezTo>
                    <a:pt x="309" y="1"/>
                    <a:pt x="302" y="2"/>
                    <a:pt x="295" y="4"/>
                  </a:cubicBezTo>
                  <a:cubicBezTo>
                    <a:pt x="277" y="13"/>
                    <a:pt x="263" y="27"/>
                    <a:pt x="259" y="45"/>
                  </a:cubicBezTo>
                  <a:lnTo>
                    <a:pt x="9" y="789"/>
                  </a:lnTo>
                  <a:cubicBezTo>
                    <a:pt x="0" y="821"/>
                    <a:pt x="18" y="859"/>
                    <a:pt x="51" y="868"/>
                  </a:cubicBezTo>
                  <a:cubicBezTo>
                    <a:pt x="59" y="871"/>
                    <a:pt x="66" y="873"/>
                    <a:pt x="74" y="873"/>
                  </a:cubicBezTo>
                  <a:cubicBezTo>
                    <a:pt x="99" y="873"/>
                    <a:pt x="123" y="855"/>
                    <a:pt x="134" y="827"/>
                  </a:cubicBezTo>
                  <a:lnTo>
                    <a:pt x="378" y="83"/>
                  </a:lnTo>
                  <a:cubicBezTo>
                    <a:pt x="393" y="51"/>
                    <a:pt x="374" y="13"/>
                    <a:pt x="337" y="4"/>
                  </a:cubicBezTo>
                  <a:cubicBezTo>
                    <a:pt x="330" y="2"/>
                    <a:pt x="323" y="1"/>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30"/>
            <p:cNvSpPr/>
            <p:nvPr/>
          </p:nvSpPr>
          <p:spPr>
            <a:xfrm>
              <a:off x="5597973" y="2183046"/>
              <a:ext cx="16270" cy="36513"/>
            </a:xfrm>
            <a:custGeom>
              <a:rect b="b" l="l" r="r" t="t"/>
              <a:pathLst>
                <a:path extrusionOk="0" h="873" w="389">
                  <a:moveTo>
                    <a:pt x="315" y="0"/>
                  </a:moveTo>
                  <a:cubicBezTo>
                    <a:pt x="307" y="0"/>
                    <a:pt x="299" y="2"/>
                    <a:pt x="292" y="4"/>
                  </a:cubicBezTo>
                  <a:cubicBezTo>
                    <a:pt x="278" y="13"/>
                    <a:pt x="265" y="27"/>
                    <a:pt x="256" y="46"/>
                  </a:cubicBezTo>
                  <a:lnTo>
                    <a:pt x="11" y="789"/>
                  </a:lnTo>
                  <a:cubicBezTo>
                    <a:pt x="1" y="822"/>
                    <a:pt x="20" y="859"/>
                    <a:pt x="52" y="868"/>
                  </a:cubicBezTo>
                  <a:cubicBezTo>
                    <a:pt x="59" y="871"/>
                    <a:pt x="67" y="872"/>
                    <a:pt x="74" y="872"/>
                  </a:cubicBezTo>
                  <a:cubicBezTo>
                    <a:pt x="100" y="872"/>
                    <a:pt x="125" y="855"/>
                    <a:pt x="135" y="827"/>
                  </a:cubicBezTo>
                  <a:lnTo>
                    <a:pt x="380" y="82"/>
                  </a:lnTo>
                  <a:cubicBezTo>
                    <a:pt x="389" y="50"/>
                    <a:pt x="371" y="13"/>
                    <a:pt x="339" y="4"/>
                  </a:cubicBezTo>
                  <a:cubicBezTo>
                    <a:pt x="332" y="2"/>
                    <a:pt x="323" y="0"/>
                    <a:pt x="3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30"/>
            <p:cNvSpPr/>
            <p:nvPr/>
          </p:nvSpPr>
          <p:spPr>
            <a:xfrm>
              <a:off x="5359529" y="2521996"/>
              <a:ext cx="16479" cy="36430"/>
            </a:xfrm>
            <a:custGeom>
              <a:rect b="b" l="l" r="r" t="t"/>
              <a:pathLst>
                <a:path extrusionOk="0" h="871" w="394">
                  <a:moveTo>
                    <a:pt x="317" y="0"/>
                  </a:moveTo>
                  <a:cubicBezTo>
                    <a:pt x="310" y="0"/>
                    <a:pt x="303" y="1"/>
                    <a:pt x="296" y="3"/>
                  </a:cubicBezTo>
                  <a:cubicBezTo>
                    <a:pt x="278" y="13"/>
                    <a:pt x="264" y="27"/>
                    <a:pt x="259" y="46"/>
                  </a:cubicBezTo>
                  <a:lnTo>
                    <a:pt x="10" y="785"/>
                  </a:lnTo>
                  <a:cubicBezTo>
                    <a:pt x="1" y="822"/>
                    <a:pt x="19" y="858"/>
                    <a:pt x="52" y="868"/>
                  </a:cubicBezTo>
                  <a:cubicBezTo>
                    <a:pt x="58" y="870"/>
                    <a:pt x="64" y="871"/>
                    <a:pt x="71" y="871"/>
                  </a:cubicBezTo>
                  <a:cubicBezTo>
                    <a:pt x="97" y="871"/>
                    <a:pt x="123" y="856"/>
                    <a:pt x="135" y="826"/>
                  </a:cubicBezTo>
                  <a:lnTo>
                    <a:pt x="379" y="82"/>
                  </a:lnTo>
                  <a:cubicBezTo>
                    <a:pt x="393" y="50"/>
                    <a:pt x="375" y="13"/>
                    <a:pt x="338" y="3"/>
                  </a:cubicBezTo>
                  <a:cubicBezTo>
                    <a:pt x="331" y="1"/>
                    <a:pt x="324" y="0"/>
                    <a:pt x="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30"/>
            <p:cNvSpPr/>
            <p:nvPr/>
          </p:nvSpPr>
          <p:spPr>
            <a:xfrm>
              <a:off x="5407251" y="2377239"/>
              <a:ext cx="16479" cy="36639"/>
            </a:xfrm>
            <a:custGeom>
              <a:rect b="b" l="l" r="r" t="t"/>
              <a:pathLst>
                <a:path extrusionOk="0" h="876" w="394">
                  <a:moveTo>
                    <a:pt x="320" y="1"/>
                  </a:moveTo>
                  <a:cubicBezTo>
                    <a:pt x="312" y="1"/>
                    <a:pt x="304" y="2"/>
                    <a:pt x="297" y="5"/>
                  </a:cubicBezTo>
                  <a:cubicBezTo>
                    <a:pt x="283" y="14"/>
                    <a:pt x="269" y="27"/>
                    <a:pt x="259" y="46"/>
                  </a:cubicBezTo>
                  <a:lnTo>
                    <a:pt x="14" y="790"/>
                  </a:lnTo>
                  <a:cubicBezTo>
                    <a:pt x="1" y="822"/>
                    <a:pt x="20" y="859"/>
                    <a:pt x="56" y="873"/>
                  </a:cubicBezTo>
                  <a:cubicBezTo>
                    <a:pt x="62" y="875"/>
                    <a:pt x="68" y="875"/>
                    <a:pt x="73" y="875"/>
                  </a:cubicBezTo>
                  <a:cubicBezTo>
                    <a:pt x="100" y="875"/>
                    <a:pt x="127" y="858"/>
                    <a:pt x="135" y="831"/>
                  </a:cubicBezTo>
                  <a:lnTo>
                    <a:pt x="385" y="88"/>
                  </a:lnTo>
                  <a:cubicBezTo>
                    <a:pt x="393" y="50"/>
                    <a:pt x="375" y="18"/>
                    <a:pt x="342" y="5"/>
                  </a:cubicBezTo>
                  <a:cubicBezTo>
                    <a:pt x="336" y="2"/>
                    <a:pt x="328" y="1"/>
                    <a:pt x="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30"/>
            <p:cNvSpPr/>
            <p:nvPr/>
          </p:nvSpPr>
          <p:spPr>
            <a:xfrm>
              <a:off x="5597973" y="2893987"/>
              <a:ext cx="16270" cy="36430"/>
            </a:xfrm>
            <a:custGeom>
              <a:rect b="b" l="l" r="r" t="t"/>
              <a:pathLst>
                <a:path extrusionOk="0" h="871" w="389">
                  <a:moveTo>
                    <a:pt x="315" y="1"/>
                  </a:moveTo>
                  <a:cubicBezTo>
                    <a:pt x="307" y="1"/>
                    <a:pt x="299" y="2"/>
                    <a:pt x="292" y="4"/>
                  </a:cubicBezTo>
                  <a:cubicBezTo>
                    <a:pt x="278" y="8"/>
                    <a:pt x="265" y="23"/>
                    <a:pt x="256" y="46"/>
                  </a:cubicBezTo>
                  <a:lnTo>
                    <a:pt x="11" y="784"/>
                  </a:lnTo>
                  <a:cubicBezTo>
                    <a:pt x="1" y="822"/>
                    <a:pt x="20" y="859"/>
                    <a:pt x="52" y="868"/>
                  </a:cubicBezTo>
                  <a:cubicBezTo>
                    <a:pt x="58" y="870"/>
                    <a:pt x="65" y="871"/>
                    <a:pt x="72" y="871"/>
                  </a:cubicBezTo>
                  <a:cubicBezTo>
                    <a:pt x="98" y="871"/>
                    <a:pt x="124" y="856"/>
                    <a:pt x="135" y="827"/>
                  </a:cubicBezTo>
                  <a:lnTo>
                    <a:pt x="380" y="83"/>
                  </a:lnTo>
                  <a:cubicBezTo>
                    <a:pt x="389" y="50"/>
                    <a:pt x="371" y="14"/>
                    <a:pt x="339" y="4"/>
                  </a:cubicBezTo>
                  <a:cubicBezTo>
                    <a:pt x="332" y="2"/>
                    <a:pt x="323" y="1"/>
                    <a:pt x="3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30"/>
            <p:cNvSpPr/>
            <p:nvPr/>
          </p:nvSpPr>
          <p:spPr>
            <a:xfrm>
              <a:off x="5525365" y="2919835"/>
              <a:ext cx="27437" cy="30449"/>
            </a:xfrm>
            <a:custGeom>
              <a:rect b="b" l="l" r="r" t="t"/>
              <a:pathLst>
                <a:path extrusionOk="0" h="728" w="656">
                  <a:moveTo>
                    <a:pt x="582" y="0"/>
                  </a:moveTo>
                  <a:cubicBezTo>
                    <a:pt x="563" y="0"/>
                    <a:pt x="550" y="10"/>
                    <a:pt x="536" y="23"/>
                  </a:cubicBezTo>
                  <a:lnTo>
                    <a:pt x="23" y="624"/>
                  </a:lnTo>
                  <a:cubicBezTo>
                    <a:pt x="0" y="648"/>
                    <a:pt x="5" y="689"/>
                    <a:pt x="32" y="712"/>
                  </a:cubicBezTo>
                  <a:cubicBezTo>
                    <a:pt x="45" y="723"/>
                    <a:pt x="60" y="727"/>
                    <a:pt x="75" y="727"/>
                  </a:cubicBezTo>
                  <a:cubicBezTo>
                    <a:pt x="94" y="727"/>
                    <a:pt x="112" y="720"/>
                    <a:pt x="124" y="708"/>
                  </a:cubicBezTo>
                  <a:lnTo>
                    <a:pt x="633" y="107"/>
                  </a:lnTo>
                  <a:cubicBezTo>
                    <a:pt x="655" y="83"/>
                    <a:pt x="651" y="42"/>
                    <a:pt x="628" y="19"/>
                  </a:cubicBezTo>
                  <a:cubicBezTo>
                    <a:pt x="614" y="10"/>
                    <a:pt x="600" y="0"/>
                    <a:pt x="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30"/>
            <p:cNvSpPr/>
            <p:nvPr/>
          </p:nvSpPr>
          <p:spPr>
            <a:xfrm>
              <a:off x="5723448" y="2848063"/>
              <a:ext cx="16270" cy="36555"/>
            </a:xfrm>
            <a:custGeom>
              <a:rect b="b" l="l" r="r" t="t"/>
              <a:pathLst>
                <a:path extrusionOk="0" h="874" w="389">
                  <a:moveTo>
                    <a:pt x="324" y="1"/>
                  </a:moveTo>
                  <a:cubicBezTo>
                    <a:pt x="313" y="1"/>
                    <a:pt x="301" y="4"/>
                    <a:pt x="291" y="7"/>
                  </a:cubicBezTo>
                  <a:cubicBezTo>
                    <a:pt x="277" y="12"/>
                    <a:pt x="263" y="25"/>
                    <a:pt x="254" y="44"/>
                  </a:cubicBezTo>
                  <a:lnTo>
                    <a:pt x="9" y="788"/>
                  </a:lnTo>
                  <a:cubicBezTo>
                    <a:pt x="0" y="820"/>
                    <a:pt x="18" y="857"/>
                    <a:pt x="50" y="871"/>
                  </a:cubicBezTo>
                  <a:cubicBezTo>
                    <a:pt x="56" y="873"/>
                    <a:pt x="62" y="873"/>
                    <a:pt x="67" y="873"/>
                  </a:cubicBezTo>
                  <a:cubicBezTo>
                    <a:pt x="95" y="873"/>
                    <a:pt x="122" y="857"/>
                    <a:pt x="133" y="829"/>
                  </a:cubicBezTo>
                  <a:lnTo>
                    <a:pt x="378" y="86"/>
                  </a:lnTo>
                  <a:cubicBezTo>
                    <a:pt x="388" y="53"/>
                    <a:pt x="369" y="16"/>
                    <a:pt x="337" y="3"/>
                  </a:cubicBezTo>
                  <a:cubicBezTo>
                    <a:pt x="333" y="1"/>
                    <a:pt x="328" y="1"/>
                    <a:pt x="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30"/>
            <p:cNvSpPr/>
            <p:nvPr/>
          </p:nvSpPr>
          <p:spPr>
            <a:xfrm>
              <a:off x="5422726" y="2898630"/>
              <a:ext cx="16437" cy="36513"/>
            </a:xfrm>
            <a:custGeom>
              <a:rect b="b" l="l" r="r" t="t"/>
              <a:pathLst>
                <a:path extrusionOk="0" h="873" w="393">
                  <a:moveTo>
                    <a:pt x="319" y="0"/>
                  </a:moveTo>
                  <a:cubicBezTo>
                    <a:pt x="311" y="0"/>
                    <a:pt x="303" y="2"/>
                    <a:pt x="296" y="4"/>
                  </a:cubicBezTo>
                  <a:cubicBezTo>
                    <a:pt x="282" y="14"/>
                    <a:pt x="269" y="27"/>
                    <a:pt x="260" y="46"/>
                  </a:cubicBezTo>
                  <a:lnTo>
                    <a:pt x="15" y="790"/>
                  </a:lnTo>
                  <a:cubicBezTo>
                    <a:pt x="0" y="822"/>
                    <a:pt x="19" y="859"/>
                    <a:pt x="56" y="868"/>
                  </a:cubicBezTo>
                  <a:cubicBezTo>
                    <a:pt x="63" y="871"/>
                    <a:pt x="71" y="872"/>
                    <a:pt x="78" y="872"/>
                  </a:cubicBezTo>
                  <a:cubicBezTo>
                    <a:pt x="104" y="872"/>
                    <a:pt x="128" y="855"/>
                    <a:pt x="134" y="827"/>
                  </a:cubicBezTo>
                  <a:lnTo>
                    <a:pt x="384" y="87"/>
                  </a:lnTo>
                  <a:cubicBezTo>
                    <a:pt x="393" y="50"/>
                    <a:pt x="375" y="14"/>
                    <a:pt x="343" y="4"/>
                  </a:cubicBezTo>
                  <a:cubicBezTo>
                    <a:pt x="336" y="2"/>
                    <a:pt x="327"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30"/>
            <p:cNvSpPr/>
            <p:nvPr/>
          </p:nvSpPr>
          <p:spPr>
            <a:xfrm>
              <a:off x="5123970" y="2963877"/>
              <a:ext cx="783424" cy="98247"/>
            </a:xfrm>
            <a:custGeom>
              <a:rect b="b" l="l" r="r" t="t"/>
              <a:pathLst>
                <a:path extrusionOk="0" h="2349" w="18731">
                  <a:moveTo>
                    <a:pt x="615" y="1"/>
                  </a:moveTo>
                  <a:cubicBezTo>
                    <a:pt x="278" y="1"/>
                    <a:pt x="1" y="278"/>
                    <a:pt x="1" y="616"/>
                  </a:cubicBezTo>
                  <a:lnTo>
                    <a:pt x="1" y="1729"/>
                  </a:lnTo>
                  <a:cubicBezTo>
                    <a:pt x="1" y="2071"/>
                    <a:pt x="278" y="2348"/>
                    <a:pt x="615" y="2348"/>
                  </a:cubicBezTo>
                  <a:lnTo>
                    <a:pt x="18112" y="2348"/>
                  </a:lnTo>
                  <a:cubicBezTo>
                    <a:pt x="18454" y="2348"/>
                    <a:pt x="18731" y="2071"/>
                    <a:pt x="18731" y="1729"/>
                  </a:cubicBezTo>
                  <a:lnTo>
                    <a:pt x="18731" y="616"/>
                  </a:lnTo>
                  <a:cubicBezTo>
                    <a:pt x="18731" y="278"/>
                    <a:pt x="18454" y="1"/>
                    <a:pt x="181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30"/>
            <p:cNvSpPr/>
            <p:nvPr/>
          </p:nvSpPr>
          <p:spPr>
            <a:xfrm>
              <a:off x="5064453" y="3825388"/>
              <a:ext cx="902291" cy="48517"/>
            </a:xfrm>
            <a:custGeom>
              <a:rect b="b" l="l" r="r" t="t"/>
              <a:pathLst>
                <a:path extrusionOk="0" h="1160" w="21573">
                  <a:moveTo>
                    <a:pt x="6252" y="0"/>
                  </a:moveTo>
                  <a:cubicBezTo>
                    <a:pt x="2560" y="98"/>
                    <a:pt x="0" y="311"/>
                    <a:pt x="0" y="555"/>
                  </a:cubicBezTo>
                  <a:cubicBezTo>
                    <a:pt x="0" y="887"/>
                    <a:pt x="4834" y="1160"/>
                    <a:pt x="10788" y="1160"/>
                  </a:cubicBezTo>
                  <a:cubicBezTo>
                    <a:pt x="16744" y="1160"/>
                    <a:pt x="21572" y="887"/>
                    <a:pt x="21572" y="555"/>
                  </a:cubicBezTo>
                  <a:cubicBezTo>
                    <a:pt x="21572" y="311"/>
                    <a:pt x="19013" y="98"/>
                    <a:pt x="15322" y="0"/>
                  </a:cubicBezTo>
                  <a:cubicBezTo>
                    <a:pt x="14499" y="356"/>
                    <a:pt x="13584" y="555"/>
                    <a:pt x="12628" y="555"/>
                  </a:cubicBezTo>
                  <a:lnTo>
                    <a:pt x="8945" y="555"/>
                  </a:lnTo>
                  <a:cubicBezTo>
                    <a:pt x="7988" y="555"/>
                    <a:pt x="7079" y="356"/>
                    <a:pt x="6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30"/>
            <p:cNvSpPr/>
            <p:nvPr/>
          </p:nvSpPr>
          <p:spPr>
            <a:xfrm>
              <a:off x="5152746" y="3053759"/>
              <a:ext cx="725873" cy="794842"/>
            </a:xfrm>
            <a:custGeom>
              <a:rect b="b" l="l" r="r" t="t"/>
              <a:pathLst>
                <a:path extrusionOk="0" h="19004" w="17355">
                  <a:moveTo>
                    <a:pt x="0" y="1"/>
                  </a:moveTo>
                  <a:lnTo>
                    <a:pt x="0" y="12166"/>
                  </a:lnTo>
                  <a:cubicBezTo>
                    <a:pt x="0" y="15941"/>
                    <a:pt x="3060" y="19004"/>
                    <a:pt x="6834" y="19004"/>
                  </a:cubicBezTo>
                  <a:lnTo>
                    <a:pt x="10517" y="19004"/>
                  </a:lnTo>
                  <a:cubicBezTo>
                    <a:pt x="14292" y="19004"/>
                    <a:pt x="17354" y="15941"/>
                    <a:pt x="17354" y="12166"/>
                  </a:cubicBezTo>
                  <a:lnTo>
                    <a:pt x="1735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30"/>
            <p:cNvSpPr/>
            <p:nvPr/>
          </p:nvSpPr>
          <p:spPr>
            <a:xfrm>
              <a:off x="5152746" y="3158321"/>
              <a:ext cx="725873" cy="42745"/>
            </a:xfrm>
            <a:custGeom>
              <a:rect b="b" l="l" r="r" t="t"/>
              <a:pathLst>
                <a:path extrusionOk="0" h="1022" w="17355">
                  <a:moveTo>
                    <a:pt x="0" y="0"/>
                  </a:moveTo>
                  <a:lnTo>
                    <a:pt x="0" y="1021"/>
                  </a:lnTo>
                  <a:lnTo>
                    <a:pt x="17354" y="1021"/>
                  </a:lnTo>
                  <a:lnTo>
                    <a:pt x="173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30"/>
            <p:cNvSpPr/>
            <p:nvPr/>
          </p:nvSpPr>
          <p:spPr>
            <a:xfrm>
              <a:off x="5152746" y="3201025"/>
              <a:ext cx="725873" cy="42745"/>
            </a:xfrm>
            <a:custGeom>
              <a:rect b="b" l="l" r="r" t="t"/>
              <a:pathLst>
                <a:path extrusionOk="0" h="1022" w="17355">
                  <a:moveTo>
                    <a:pt x="0" y="0"/>
                  </a:moveTo>
                  <a:lnTo>
                    <a:pt x="0" y="1022"/>
                  </a:lnTo>
                  <a:lnTo>
                    <a:pt x="17354" y="1022"/>
                  </a:lnTo>
                  <a:lnTo>
                    <a:pt x="173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30"/>
            <p:cNvSpPr/>
            <p:nvPr/>
          </p:nvSpPr>
          <p:spPr>
            <a:xfrm>
              <a:off x="5152746" y="3320811"/>
              <a:ext cx="725873" cy="42745"/>
            </a:xfrm>
            <a:custGeom>
              <a:rect b="b" l="l" r="r" t="t"/>
              <a:pathLst>
                <a:path extrusionOk="0" h="1022" w="17355">
                  <a:moveTo>
                    <a:pt x="0" y="1"/>
                  </a:moveTo>
                  <a:lnTo>
                    <a:pt x="0" y="1022"/>
                  </a:lnTo>
                  <a:lnTo>
                    <a:pt x="17354" y="1022"/>
                  </a:lnTo>
                  <a:lnTo>
                    <a:pt x="173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30"/>
            <p:cNvSpPr/>
            <p:nvPr/>
          </p:nvSpPr>
          <p:spPr>
            <a:xfrm>
              <a:off x="5152746" y="3363515"/>
              <a:ext cx="725873" cy="42787"/>
            </a:xfrm>
            <a:custGeom>
              <a:rect b="b" l="l" r="r" t="t"/>
              <a:pathLst>
                <a:path extrusionOk="0" h="1023" w="17355">
                  <a:moveTo>
                    <a:pt x="0" y="1"/>
                  </a:moveTo>
                  <a:lnTo>
                    <a:pt x="0" y="1022"/>
                  </a:lnTo>
                  <a:lnTo>
                    <a:pt x="17354" y="1022"/>
                  </a:lnTo>
                  <a:lnTo>
                    <a:pt x="173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30"/>
            <p:cNvSpPr/>
            <p:nvPr/>
          </p:nvSpPr>
          <p:spPr>
            <a:xfrm>
              <a:off x="5152746" y="3062082"/>
              <a:ext cx="725873" cy="50859"/>
            </a:xfrm>
            <a:custGeom>
              <a:rect b="b" l="l" r="r" t="t"/>
              <a:pathLst>
                <a:path extrusionOk="0" h="1216" w="17355">
                  <a:moveTo>
                    <a:pt x="0" y="0"/>
                  </a:moveTo>
                  <a:lnTo>
                    <a:pt x="0" y="1215"/>
                  </a:lnTo>
                  <a:lnTo>
                    <a:pt x="17354" y="1215"/>
                  </a:lnTo>
                  <a:lnTo>
                    <a:pt x="17354" y="0"/>
                  </a:lnTo>
                  <a:close/>
                </a:path>
              </a:pathLst>
            </a:custGeom>
            <a:solidFill>
              <a:srgbClr val="403E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30"/>
            <p:cNvSpPr/>
            <p:nvPr/>
          </p:nvSpPr>
          <p:spPr>
            <a:xfrm>
              <a:off x="5212681" y="3138956"/>
              <a:ext cx="101509" cy="19407"/>
            </a:xfrm>
            <a:custGeom>
              <a:rect b="b" l="l" r="r" t="t"/>
              <a:pathLst>
                <a:path extrusionOk="0" h="464" w="2427">
                  <a:moveTo>
                    <a:pt x="0" y="1"/>
                  </a:moveTo>
                  <a:lnTo>
                    <a:pt x="0" y="463"/>
                  </a:lnTo>
                  <a:lnTo>
                    <a:pt x="2426" y="463"/>
                  </a:lnTo>
                  <a:lnTo>
                    <a:pt x="242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30"/>
            <p:cNvSpPr/>
            <p:nvPr/>
          </p:nvSpPr>
          <p:spPr>
            <a:xfrm>
              <a:off x="5212681" y="3158321"/>
              <a:ext cx="101509" cy="42745"/>
            </a:xfrm>
            <a:custGeom>
              <a:rect b="b" l="l" r="r" t="t"/>
              <a:pathLst>
                <a:path extrusionOk="0" h="1022" w="2427">
                  <a:moveTo>
                    <a:pt x="0" y="0"/>
                  </a:moveTo>
                  <a:lnTo>
                    <a:pt x="0" y="1021"/>
                  </a:lnTo>
                  <a:lnTo>
                    <a:pt x="2426" y="1021"/>
                  </a:lnTo>
                  <a:lnTo>
                    <a:pt x="24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30"/>
            <p:cNvSpPr/>
            <p:nvPr/>
          </p:nvSpPr>
          <p:spPr>
            <a:xfrm>
              <a:off x="5212681" y="3243728"/>
              <a:ext cx="101509" cy="394452"/>
            </a:xfrm>
            <a:custGeom>
              <a:rect b="b" l="l" r="r" t="t"/>
              <a:pathLst>
                <a:path extrusionOk="0" h="9431" w="2427">
                  <a:moveTo>
                    <a:pt x="0" y="1"/>
                  </a:moveTo>
                  <a:lnTo>
                    <a:pt x="0" y="1844"/>
                  </a:lnTo>
                  <a:lnTo>
                    <a:pt x="2426" y="1844"/>
                  </a:lnTo>
                  <a:lnTo>
                    <a:pt x="2426" y="1"/>
                  </a:lnTo>
                  <a:close/>
                  <a:moveTo>
                    <a:pt x="0" y="3886"/>
                  </a:moveTo>
                  <a:lnTo>
                    <a:pt x="0" y="9431"/>
                  </a:lnTo>
                  <a:lnTo>
                    <a:pt x="2426" y="9431"/>
                  </a:lnTo>
                  <a:lnTo>
                    <a:pt x="2426" y="388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30"/>
            <p:cNvSpPr/>
            <p:nvPr/>
          </p:nvSpPr>
          <p:spPr>
            <a:xfrm>
              <a:off x="5212681" y="3201025"/>
              <a:ext cx="101509" cy="42745"/>
            </a:xfrm>
            <a:custGeom>
              <a:rect b="b" l="l" r="r" t="t"/>
              <a:pathLst>
                <a:path extrusionOk="0" h="1022" w="2427">
                  <a:moveTo>
                    <a:pt x="0" y="0"/>
                  </a:moveTo>
                  <a:lnTo>
                    <a:pt x="0" y="1022"/>
                  </a:lnTo>
                  <a:lnTo>
                    <a:pt x="2426" y="1022"/>
                  </a:lnTo>
                  <a:lnTo>
                    <a:pt x="24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30"/>
            <p:cNvSpPr/>
            <p:nvPr/>
          </p:nvSpPr>
          <p:spPr>
            <a:xfrm>
              <a:off x="5212681" y="3320811"/>
              <a:ext cx="101509" cy="42745"/>
            </a:xfrm>
            <a:custGeom>
              <a:rect b="b" l="l" r="r" t="t"/>
              <a:pathLst>
                <a:path extrusionOk="0" h="1022" w="2427">
                  <a:moveTo>
                    <a:pt x="0" y="1"/>
                  </a:moveTo>
                  <a:lnTo>
                    <a:pt x="0" y="1022"/>
                  </a:lnTo>
                  <a:lnTo>
                    <a:pt x="2426" y="1022"/>
                  </a:lnTo>
                  <a:lnTo>
                    <a:pt x="242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30"/>
            <p:cNvSpPr/>
            <p:nvPr/>
          </p:nvSpPr>
          <p:spPr>
            <a:xfrm>
              <a:off x="5212681" y="3363515"/>
              <a:ext cx="101509" cy="42787"/>
            </a:xfrm>
            <a:custGeom>
              <a:rect b="b" l="l" r="r" t="t"/>
              <a:pathLst>
                <a:path extrusionOk="0" h="1023" w="2427">
                  <a:moveTo>
                    <a:pt x="0" y="1"/>
                  </a:moveTo>
                  <a:lnTo>
                    <a:pt x="0" y="1022"/>
                  </a:lnTo>
                  <a:lnTo>
                    <a:pt x="2426" y="1022"/>
                  </a:lnTo>
                  <a:lnTo>
                    <a:pt x="24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30"/>
            <p:cNvSpPr/>
            <p:nvPr/>
          </p:nvSpPr>
          <p:spPr>
            <a:xfrm>
              <a:off x="5368646" y="2987090"/>
              <a:ext cx="363501" cy="21331"/>
            </a:xfrm>
            <a:custGeom>
              <a:rect b="b" l="l" r="r" t="t"/>
              <a:pathLst>
                <a:path extrusionOk="0" h="510" w="8691">
                  <a:moveTo>
                    <a:pt x="0" y="0"/>
                  </a:moveTo>
                  <a:lnTo>
                    <a:pt x="0" y="509"/>
                  </a:lnTo>
                  <a:lnTo>
                    <a:pt x="8691" y="509"/>
                  </a:lnTo>
                  <a:lnTo>
                    <a:pt x="86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30"/>
            <p:cNvSpPr/>
            <p:nvPr/>
          </p:nvSpPr>
          <p:spPr>
            <a:xfrm>
              <a:off x="5764185" y="2987090"/>
              <a:ext cx="79468" cy="21331"/>
            </a:xfrm>
            <a:custGeom>
              <a:rect b="b" l="l" r="r" t="t"/>
              <a:pathLst>
                <a:path extrusionOk="0" h="510" w="1900">
                  <a:moveTo>
                    <a:pt x="1" y="0"/>
                  </a:moveTo>
                  <a:lnTo>
                    <a:pt x="1" y="509"/>
                  </a:lnTo>
                  <a:lnTo>
                    <a:pt x="1899" y="509"/>
                  </a:lnTo>
                  <a:lnTo>
                    <a:pt x="18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130"/>
          <p:cNvGrpSpPr/>
          <p:nvPr/>
        </p:nvGrpSpPr>
        <p:grpSpPr>
          <a:xfrm>
            <a:off x="2544442" y="2429689"/>
            <a:ext cx="1125469" cy="1805878"/>
            <a:chOff x="1502417" y="2067952"/>
            <a:chExt cx="1125469" cy="1805878"/>
          </a:xfrm>
        </p:grpSpPr>
        <p:sp>
          <p:nvSpPr>
            <p:cNvPr id="7301" name="Google Shape;7301;p130"/>
            <p:cNvSpPr/>
            <p:nvPr/>
          </p:nvSpPr>
          <p:spPr>
            <a:xfrm>
              <a:off x="1502417" y="2250769"/>
              <a:ext cx="403862" cy="215315"/>
            </a:xfrm>
            <a:custGeom>
              <a:rect b="b" l="l" r="r" t="t"/>
              <a:pathLst>
                <a:path extrusionOk="0" h="5148" w="9656">
                  <a:moveTo>
                    <a:pt x="3260" y="0"/>
                  </a:moveTo>
                  <a:cubicBezTo>
                    <a:pt x="2322" y="0"/>
                    <a:pt x="1382" y="244"/>
                    <a:pt x="577" y="724"/>
                  </a:cubicBezTo>
                  <a:cubicBezTo>
                    <a:pt x="434" y="811"/>
                    <a:pt x="291" y="909"/>
                    <a:pt x="208" y="1048"/>
                  </a:cubicBezTo>
                  <a:cubicBezTo>
                    <a:pt x="0" y="1389"/>
                    <a:pt x="203" y="1824"/>
                    <a:pt x="425" y="2147"/>
                  </a:cubicBezTo>
                  <a:cubicBezTo>
                    <a:pt x="1451" y="3626"/>
                    <a:pt x="3082" y="4669"/>
                    <a:pt x="4856" y="4989"/>
                  </a:cubicBezTo>
                  <a:cubicBezTo>
                    <a:pt x="5362" y="5079"/>
                    <a:pt x="5867" y="5094"/>
                    <a:pt x="6372" y="5094"/>
                  </a:cubicBezTo>
                  <a:cubicBezTo>
                    <a:pt x="6606" y="5094"/>
                    <a:pt x="6841" y="5091"/>
                    <a:pt x="7076" y="5091"/>
                  </a:cubicBezTo>
                  <a:cubicBezTo>
                    <a:pt x="7393" y="5091"/>
                    <a:pt x="7711" y="5096"/>
                    <a:pt x="8030" y="5123"/>
                  </a:cubicBezTo>
                  <a:cubicBezTo>
                    <a:pt x="8181" y="5134"/>
                    <a:pt x="8356" y="5147"/>
                    <a:pt x="8529" y="5147"/>
                  </a:cubicBezTo>
                  <a:cubicBezTo>
                    <a:pt x="9100" y="5147"/>
                    <a:pt x="9656" y="5006"/>
                    <a:pt x="9315" y="4212"/>
                  </a:cubicBezTo>
                  <a:cubicBezTo>
                    <a:pt x="8872" y="3168"/>
                    <a:pt x="8040" y="2336"/>
                    <a:pt x="7162" y="1615"/>
                  </a:cubicBezTo>
                  <a:cubicBezTo>
                    <a:pt x="6620" y="1172"/>
                    <a:pt x="6053" y="752"/>
                    <a:pt x="5415" y="460"/>
                  </a:cubicBezTo>
                  <a:cubicBezTo>
                    <a:pt x="4742" y="152"/>
                    <a:pt x="4002" y="0"/>
                    <a:pt x="3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30"/>
            <p:cNvSpPr/>
            <p:nvPr/>
          </p:nvSpPr>
          <p:spPr>
            <a:xfrm>
              <a:off x="1584310" y="2301879"/>
              <a:ext cx="551212" cy="922994"/>
            </a:xfrm>
            <a:custGeom>
              <a:rect b="b" l="l" r="r" t="t"/>
              <a:pathLst>
                <a:path extrusionOk="0" h="22068" w="13179">
                  <a:moveTo>
                    <a:pt x="109" y="1"/>
                  </a:moveTo>
                  <a:cubicBezTo>
                    <a:pt x="56" y="1"/>
                    <a:pt x="10" y="44"/>
                    <a:pt x="5" y="97"/>
                  </a:cubicBezTo>
                  <a:cubicBezTo>
                    <a:pt x="1" y="158"/>
                    <a:pt x="47" y="208"/>
                    <a:pt x="107" y="214"/>
                  </a:cubicBezTo>
                  <a:lnTo>
                    <a:pt x="112" y="214"/>
                  </a:lnTo>
                  <a:cubicBezTo>
                    <a:pt x="671" y="246"/>
                    <a:pt x="1235" y="361"/>
                    <a:pt x="1779" y="513"/>
                  </a:cubicBezTo>
                  <a:cubicBezTo>
                    <a:pt x="2325" y="666"/>
                    <a:pt x="2866" y="856"/>
                    <a:pt x="3378" y="1095"/>
                  </a:cubicBezTo>
                  <a:cubicBezTo>
                    <a:pt x="4413" y="1567"/>
                    <a:pt x="5366" y="2195"/>
                    <a:pt x="6229" y="2931"/>
                  </a:cubicBezTo>
                  <a:cubicBezTo>
                    <a:pt x="7089" y="3669"/>
                    <a:pt x="7842" y="4520"/>
                    <a:pt x="8488" y="5448"/>
                  </a:cubicBezTo>
                  <a:cubicBezTo>
                    <a:pt x="9140" y="6372"/>
                    <a:pt x="9686" y="7370"/>
                    <a:pt x="10151" y="8401"/>
                  </a:cubicBezTo>
                  <a:cubicBezTo>
                    <a:pt x="11053" y="10475"/>
                    <a:pt x="11648" y="12679"/>
                    <a:pt x="11987" y="14924"/>
                  </a:cubicBezTo>
                  <a:cubicBezTo>
                    <a:pt x="12333" y="17165"/>
                    <a:pt x="12462" y="19438"/>
                    <a:pt x="12462" y="21712"/>
                  </a:cubicBezTo>
                  <a:lnTo>
                    <a:pt x="12462" y="21716"/>
                  </a:lnTo>
                  <a:cubicBezTo>
                    <a:pt x="12462" y="21912"/>
                    <a:pt x="12624" y="22068"/>
                    <a:pt x="12815" y="22068"/>
                  </a:cubicBezTo>
                  <a:cubicBezTo>
                    <a:pt x="12817" y="22068"/>
                    <a:pt x="12820" y="22068"/>
                    <a:pt x="12823" y="22068"/>
                  </a:cubicBezTo>
                  <a:cubicBezTo>
                    <a:pt x="13021" y="22063"/>
                    <a:pt x="13179" y="21901"/>
                    <a:pt x="13173" y="21707"/>
                  </a:cubicBezTo>
                  <a:cubicBezTo>
                    <a:pt x="13132" y="19406"/>
                    <a:pt x="12961" y="17101"/>
                    <a:pt x="12569" y="14828"/>
                  </a:cubicBezTo>
                  <a:cubicBezTo>
                    <a:pt x="12185" y="12555"/>
                    <a:pt x="11533" y="10318"/>
                    <a:pt x="10573" y="8211"/>
                  </a:cubicBezTo>
                  <a:cubicBezTo>
                    <a:pt x="10078" y="7162"/>
                    <a:pt x="9501" y="6155"/>
                    <a:pt x="8816" y="5217"/>
                  </a:cubicBezTo>
                  <a:cubicBezTo>
                    <a:pt x="8133" y="4279"/>
                    <a:pt x="7343" y="3415"/>
                    <a:pt x="6447" y="2675"/>
                  </a:cubicBezTo>
                  <a:cubicBezTo>
                    <a:pt x="5550" y="1937"/>
                    <a:pt x="4557" y="1308"/>
                    <a:pt x="3489" y="846"/>
                  </a:cubicBezTo>
                  <a:cubicBezTo>
                    <a:pt x="2958" y="611"/>
                    <a:pt x="2404" y="426"/>
                    <a:pt x="1845" y="278"/>
                  </a:cubicBezTo>
                  <a:cubicBezTo>
                    <a:pt x="1280" y="131"/>
                    <a:pt x="713" y="24"/>
                    <a:pt x="116" y="1"/>
                  </a:cubicBezTo>
                  <a:cubicBezTo>
                    <a:pt x="114" y="1"/>
                    <a:pt x="111"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30"/>
            <p:cNvSpPr/>
            <p:nvPr/>
          </p:nvSpPr>
          <p:spPr>
            <a:xfrm>
              <a:off x="2198008" y="2067952"/>
              <a:ext cx="429877" cy="397672"/>
            </a:xfrm>
            <a:custGeom>
              <a:rect b="b" l="l" r="r" t="t"/>
              <a:pathLst>
                <a:path extrusionOk="0" h="9508" w="10278">
                  <a:moveTo>
                    <a:pt x="8069" y="0"/>
                  </a:moveTo>
                  <a:cubicBezTo>
                    <a:pt x="6232" y="0"/>
                    <a:pt x="4392" y="741"/>
                    <a:pt x="3102" y="2045"/>
                  </a:cubicBezTo>
                  <a:cubicBezTo>
                    <a:pt x="2451" y="2711"/>
                    <a:pt x="1938" y="3496"/>
                    <a:pt x="1481" y="4304"/>
                  </a:cubicBezTo>
                  <a:cubicBezTo>
                    <a:pt x="728" y="5613"/>
                    <a:pt x="90" y="7035"/>
                    <a:pt x="30" y="8541"/>
                  </a:cubicBezTo>
                  <a:cubicBezTo>
                    <a:pt x="0" y="9277"/>
                    <a:pt x="301" y="9507"/>
                    <a:pt x="708" y="9507"/>
                  </a:cubicBezTo>
                  <a:cubicBezTo>
                    <a:pt x="1129" y="9507"/>
                    <a:pt x="1664" y="9261"/>
                    <a:pt x="2063" y="9072"/>
                  </a:cubicBezTo>
                  <a:cubicBezTo>
                    <a:pt x="3343" y="8468"/>
                    <a:pt x="4720" y="8153"/>
                    <a:pt x="5949" y="7419"/>
                  </a:cubicBezTo>
                  <a:cubicBezTo>
                    <a:pt x="8004" y="6185"/>
                    <a:pt x="9539" y="4120"/>
                    <a:pt x="10107" y="1805"/>
                  </a:cubicBezTo>
                  <a:cubicBezTo>
                    <a:pt x="10237" y="1293"/>
                    <a:pt x="10278" y="659"/>
                    <a:pt x="9862" y="336"/>
                  </a:cubicBezTo>
                  <a:cubicBezTo>
                    <a:pt x="9691" y="197"/>
                    <a:pt x="9465" y="141"/>
                    <a:pt x="9247" y="105"/>
                  </a:cubicBezTo>
                  <a:cubicBezTo>
                    <a:pt x="8858" y="35"/>
                    <a:pt x="8464" y="0"/>
                    <a:pt x="8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30"/>
            <p:cNvSpPr/>
            <p:nvPr/>
          </p:nvSpPr>
          <p:spPr>
            <a:xfrm>
              <a:off x="2101058" y="2163187"/>
              <a:ext cx="401060" cy="1061686"/>
            </a:xfrm>
            <a:custGeom>
              <a:rect b="b" l="l" r="r" t="t"/>
              <a:pathLst>
                <a:path extrusionOk="0" h="25384" w="9589">
                  <a:moveTo>
                    <a:pt x="9467" y="1"/>
                  </a:moveTo>
                  <a:cubicBezTo>
                    <a:pt x="9458" y="1"/>
                    <a:pt x="9449" y="1"/>
                    <a:pt x="9440" y="4"/>
                  </a:cubicBezTo>
                  <a:cubicBezTo>
                    <a:pt x="9140" y="82"/>
                    <a:pt x="8868" y="193"/>
                    <a:pt x="8595" y="318"/>
                  </a:cubicBezTo>
                  <a:cubicBezTo>
                    <a:pt x="8322" y="443"/>
                    <a:pt x="8059" y="586"/>
                    <a:pt x="7800" y="739"/>
                  </a:cubicBezTo>
                  <a:cubicBezTo>
                    <a:pt x="7292" y="1044"/>
                    <a:pt x="6812" y="1404"/>
                    <a:pt x="6363" y="1797"/>
                  </a:cubicBezTo>
                  <a:cubicBezTo>
                    <a:pt x="5462" y="2577"/>
                    <a:pt x="4705" y="3502"/>
                    <a:pt x="4044" y="4490"/>
                  </a:cubicBezTo>
                  <a:cubicBezTo>
                    <a:pt x="3383" y="5475"/>
                    <a:pt x="2842" y="6537"/>
                    <a:pt x="2385" y="7627"/>
                  </a:cubicBezTo>
                  <a:cubicBezTo>
                    <a:pt x="1927" y="8718"/>
                    <a:pt x="1553" y="9845"/>
                    <a:pt x="1262" y="10991"/>
                  </a:cubicBezTo>
                  <a:cubicBezTo>
                    <a:pt x="657" y="13278"/>
                    <a:pt x="334" y="15625"/>
                    <a:pt x="167" y="17977"/>
                  </a:cubicBezTo>
                  <a:cubicBezTo>
                    <a:pt x="1" y="20329"/>
                    <a:pt x="1" y="22690"/>
                    <a:pt x="107" y="25042"/>
                  </a:cubicBezTo>
                  <a:lnTo>
                    <a:pt x="107" y="25051"/>
                  </a:lnTo>
                  <a:cubicBezTo>
                    <a:pt x="116" y="25239"/>
                    <a:pt x="277" y="25384"/>
                    <a:pt x="468" y="25384"/>
                  </a:cubicBezTo>
                  <a:cubicBezTo>
                    <a:pt x="474" y="25384"/>
                    <a:pt x="480" y="25384"/>
                    <a:pt x="485" y="25384"/>
                  </a:cubicBezTo>
                  <a:cubicBezTo>
                    <a:pt x="680" y="25369"/>
                    <a:pt x="833" y="25203"/>
                    <a:pt x="818" y="25004"/>
                  </a:cubicBezTo>
                  <a:cubicBezTo>
                    <a:pt x="675" y="22676"/>
                    <a:pt x="634" y="20338"/>
                    <a:pt x="754" y="18014"/>
                  </a:cubicBezTo>
                  <a:cubicBezTo>
                    <a:pt x="879" y="15685"/>
                    <a:pt x="1156" y="13361"/>
                    <a:pt x="1711" y="11102"/>
                  </a:cubicBezTo>
                  <a:cubicBezTo>
                    <a:pt x="1978" y="9970"/>
                    <a:pt x="2325" y="8857"/>
                    <a:pt x="2754" y="7780"/>
                  </a:cubicBezTo>
                  <a:cubicBezTo>
                    <a:pt x="3185" y="6699"/>
                    <a:pt x="3701" y="5650"/>
                    <a:pt x="4326" y="4671"/>
                  </a:cubicBezTo>
                  <a:cubicBezTo>
                    <a:pt x="4954" y="3696"/>
                    <a:pt x="5684" y="2776"/>
                    <a:pt x="6548" y="2000"/>
                  </a:cubicBezTo>
                  <a:cubicBezTo>
                    <a:pt x="6978" y="1611"/>
                    <a:pt x="7439" y="1251"/>
                    <a:pt x="7929" y="946"/>
                  </a:cubicBezTo>
                  <a:cubicBezTo>
                    <a:pt x="8179" y="794"/>
                    <a:pt x="8428" y="651"/>
                    <a:pt x="8691" y="526"/>
                  </a:cubicBezTo>
                  <a:cubicBezTo>
                    <a:pt x="8951" y="397"/>
                    <a:pt x="9223" y="286"/>
                    <a:pt x="9491" y="212"/>
                  </a:cubicBezTo>
                  <a:lnTo>
                    <a:pt x="9495" y="208"/>
                  </a:lnTo>
                  <a:cubicBezTo>
                    <a:pt x="9556" y="193"/>
                    <a:pt x="9588" y="133"/>
                    <a:pt x="9569" y="78"/>
                  </a:cubicBezTo>
                  <a:cubicBezTo>
                    <a:pt x="9558" y="31"/>
                    <a:pt x="9517" y="1"/>
                    <a:pt x="94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30"/>
            <p:cNvSpPr/>
            <p:nvPr/>
          </p:nvSpPr>
          <p:spPr>
            <a:xfrm>
              <a:off x="1555743" y="2579220"/>
              <a:ext cx="352710" cy="156802"/>
            </a:xfrm>
            <a:custGeom>
              <a:rect b="b" l="l" r="r" t="t"/>
              <a:pathLst>
                <a:path extrusionOk="0" h="3749" w="8433">
                  <a:moveTo>
                    <a:pt x="3839" y="1"/>
                  </a:moveTo>
                  <a:cubicBezTo>
                    <a:pt x="3701" y="1"/>
                    <a:pt x="3562" y="6"/>
                    <a:pt x="3424" y="19"/>
                  </a:cubicBezTo>
                  <a:cubicBezTo>
                    <a:pt x="2065" y="143"/>
                    <a:pt x="795" y="970"/>
                    <a:pt x="134" y="2158"/>
                  </a:cubicBezTo>
                  <a:cubicBezTo>
                    <a:pt x="69" y="2278"/>
                    <a:pt x="10" y="2403"/>
                    <a:pt x="5" y="2537"/>
                  </a:cubicBezTo>
                  <a:cubicBezTo>
                    <a:pt x="1" y="2860"/>
                    <a:pt x="319" y="3081"/>
                    <a:pt x="611" y="3220"/>
                  </a:cubicBezTo>
                  <a:cubicBezTo>
                    <a:pt x="1354" y="3572"/>
                    <a:pt x="2179" y="3748"/>
                    <a:pt x="3004" y="3748"/>
                  </a:cubicBezTo>
                  <a:cubicBezTo>
                    <a:pt x="3643" y="3748"/>
                    <a:pt x="4283" y="3642"/>
                    <a:pt x="4884" y="3429"/>
                  </a:cubicBezTo>
                  <a:cubicBezTo>
                    <a:pt x="5706" y="3132"/>
                    <a:pt x="6386" y="2606"/>
                    <a:pt x="7166" y="2236"/>
                  </a:cubicBezTo>
                  <a:cubicBezTo>
                    <a:pt x="7646" y="2010"/>
                    <a:pt x="8433" y="1627"/>
                    <a:pt x="7697" y="1077"/>
                  </a:cubicBezTo>
                  <a:cubicBezTo>
                    <a:pt x="6959" y="522"/>
                    <a:pt x="6034" y="277"/>
                    <a:pt x="5124" y="125"/>
                  </a:cubicBezTo>
                  <a:cubicBezTo>
                    <a:pt x="4701" y="55"/>
                    <a:pt x="4270" y="1"/>
                    <a:pt x="38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30"/>
            <p:cNvSpPr/>
            <p:nvPr/>
          </p:nvSpPr>
          <p:spPr>
            <a:xfrm>
              <a:off x="1630694" y="2619540"/>
              <a:ext cx="494413" cy="560037"/>
            </a:xfrm>
            <a:custGeom>
              <a:rect b="b" l="l" r="r" t="t"/>
              <a:pathLst>
                <a:path extrusionOk="0" h="13390" w="11821">
                  <a:moveTo>
                    <a:pt x="4520" y="1"/>
                  </a:moveTo>
                  <a:cubicBezTo>
                    <a:pt x="3824" y="1"/>
                    <a:pt x="3138" y="124"/>
                    <a:pt x="2478" y="298"/>
                  </a:cubicBezTo>
                  <a:cubicBezTo>
                    <a:pt x="1646" y="524"/>
                    <a:pt x="847" y="829"/>
                    <a:pt x="75" y="1207"/>
                  </a:cubicBezTo>
                  <a:cubicBezTo>
                    <a:pt x="24" y="1235"/>
                    <a:pt x="1" y="1300"/>
                    <a:pt x="28" y="1351"/>
                  </a:cubicBezTo>
                  <a:cubicBezTo>
                    <a:pt x="45" y="1388"/>
                    <a:pt x="85" y="1410"/>
                    <a:pt x="125" y="1410"/>
                  </a:cubicBezTo>
                  <a:cubicBezTo>
                    <a:pt x="139" y="1410"/>
                    <a:pt x="153" y="1407"/>
                    <a:pt x="167" y="1401"/>
                  </a:cubicBezTo>
                  <a:lnTo>
                    <a:pt x="171" y="1397"/>
                  </a:lnTo>
                  <a:cubicBezTo>
                    <a:pt x="930" y="1046"/>
                    <a:pt x="1729" y="759"/>
                    <a:pt x="2542" y="561"/>
                  </a:cubicBezTo>
                  <a:cubicBezTo>
                    <a:pt x="3154" y="414"/>
                    <a:pt x="3783" y="313"/>
                    <a:pt x="4405" y="313"/>
                  </a:cubicBezTo>
                  <a:cubicBezTo>
                    <a:pt x="4609" y="313"/>
                    <a:pt x="4812" y="324"/>
                    <a:pt x="5014" y="348"/>
                  </a:cubicBezTo>
                  <a:cubicBezTo>
                    <a:pt x="5416" y="399"/>
                    <a:pt x="5813" y="501"/>
                    <a:pt x="6169" y="686"/>
                  </a:cubicBezTo>
                  <a:cubicBezTo>
                    <a:pt x="6257" y="727"/>
                    <a:pt x="6340" y="787"/>
                    <a:pt x="6423" y="847"/>
                  </a:cubicBezTo>
                  <a:lnTo>
                    <a:pt x="6673" y="1013"/>
                  </a:lnTo>
                  <a:cubicBezTo>
                    <a:pt x="6820" y="1147"/>
                    <a:pt x="6978" y="1281"/>
                    <a:pt x="7121" y="1424"/>
                  </a:cubicBezTo>
                  <a:cubicBezTo>
                    <a:pt x="7690" y="2017"/>
                    <a:pt x="8138" y="2723"/>
                    <a:pt x="8521" y="3463"/>
                  </a:cubicBezTo>
                  <a:cubicBezTo>
                    <a:pt x="8904" y="4197"/>
                    <a:pt x="9237" y="4964"/>
                    <a:pt x="9509" y="5753"/>
                  </a:cubicBezTo>
                  <a:cubicBezTo>
                    <a:pt x="9662" y="6147"/>
                    <a:pt x="9778" y="6549"/>
                    <a:pt x="9907" y="6946"/>
                  </a:cubicBezTo>
                  <a:cubicBezTo>
                    <a:pt x="10023" y="7348"/>
                    <a:pt x="10142" y="7749"/>
                    <a:pt x="10244" y="8156"/>
                  </a:cubicBezTo>
                  <a:cubicBezTo>
                    <a:pt x="10656" y="9779"/>
                    <a:pt x="10946" y="11432"/>
                    <a:pt x="11132" y="13091"/>
                  </a:cubicBezTo>
                  <a:lnTo>
                    <a:pt x="11132" y="13095"/>
                  </a:lnTo>
                  <a:lnTo>
                    <a:pt x="11132" y="13100"/>
                  </a:lnTo>
                  <a:cubicBezTo>
                    <a:pt x="11157" y="13270"/>
                    <a:pt x="11300" y="13390"/>
                    <a:pt x="11466" y="13390"/>
                  </a:cubicBezTo>
                  <a:cubicBezTo>
                    <a:pt x="11480" y="13390"/>
                    <a:pt x="11495" y="13389"/>
                    <a:pt x="11510" y="13387"/>
                  </a:cubicBezTo>
                  <a:cubicBezTo>
                    <a:pt x="11690" y="13364"/>
                    <a:pt x="11820" y="13197"/>
                    <a:pt x="11797" y="13012"/>
                  </a:cubicBezTo>
                  <a:cubicBezTo>
                    <a:pt x="11571" y="11326"/>
                    <a:pt x="11232" y="9653"/>
                    <a:pt x="10780" y="8013"/>
                  </a:cubicBezTo>
                  <a:cubicBezTo>
                    <a:pt x="10669" y="7602"/>
                    <a:pt x="10535" y="7195"/>
                    <a:pt x="10411" y="6789"/>
                  </a:cubicBezTo>
                  <a:cubicBezTo>
                    <a:pt x="10268" y="6387"/>
                    <a:pt x="10142" y="5981"/>
                    <a:pt x="9981" y="5583"/>
                  </a:cubicBezTo>
                  <a:cubicBezTo>
                    <a:pt x="9680" y="4783"/>
                    <a:pt x="9320" y="4007"/>
                    <a:pt x="8909" y="3254"/>
                  </a:cubicBezTo>
                  <a:cubicBezTo>
                    <a:pt x="8498" y="2501"/>
                    <a:pt x="8017" y="1776"/>
                    <a:pt x="7394" y="1157"/>
                  </a:cubicBezTo>
                  <a:cubicBezTo>
                    <a:pt x="7236" y="1009"/>
                    <a:pt x="7065" y="866"/>
                    <a:pt x="6899" y="722"/>
                  </a:cubicBezTo>
                  <a:lnTo>
                    <a:pt x="6617" y="542"/>
                  </a:lnTo>
                  <a:cubicBezTo>
                    <a:pt x="6525" y="482"/>
                    <a:pt x="6432" y="418"/>
                    <a:pt x="6326" y="371"/>
                  </a:cubicBezTo>
                  <a:cubicBezTo>
                    <a:pt x="5924" y="172"/>
                    <a:pt x="5485" y="66"/>
                    <a:pt x="5046" y="25"/>
                  </a:cubicBezTo>
                  <a:cubicBezTo>
                    <a:pt x="4870" y="8"/>
                    <a:pt x="4695" y="1"/>
                    <a:pt x="45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30"/>
            <p:cNvSpPr/>
            <p:nvPr/>
          </p:nvSpPr>
          <p:spPr>
            <a:xfrm>
              <a:off x="1752614" y="2770946"/>
              <a:ext cx="210171" cy="94775"/>
            </a:xfrm>
            <a:custGeom>
              <a:rect b="b" l="l" r="r" t="t"/>
              <a:pathLst>
                <a:path extrusionOk="0" h="2266" w="5025">
                  <a:moveTo>
                    <a:pt x="2361" y="1"/>
                  </a:moveTo>
                  <a:cubicBezTo>
                    <a:pt x="2238" y="1"/>
                    <a:pt x="2114" y="7"/>
                    <a:pt x="1992" y="22"/>
                  </a:cubicBezTo>
                  <a:cubicBezTo>
                    <a:pt x="1184" y="129"/>
                    <a:pt x="440" y="651"/>
                    <a:pt x="71" y="1376"/>
                  </a:cubicBezTo>
                  <a:cubicBezTo>
                    <a:pt x="34" y="1446"/>
                    <a:pt x="1" y="1524"/>
                    <a:pt x="6" y="1602"/>
                  </a:cubicBezTo>
                  <a:cubicBezTo>
                    <a:pt x="6" y="1796"/>
                    <a:pt x="205" y="1922"/>
                    <a:pt x="380" y="2000"/>
                  </a:cubicBezTo>
                  <a:cubicBezTo>
                    <a:pt x="794" y="2176"/>
                    <a:pt x="1246" y="2265"/>
                    <a:pt x="1697" y="2265"/>
                  </a:cubicBezTo>
                  <a:cubicBezTo>
                    <a:pt x="2121" y="2265"/>
                    <a:pt x="2545" y="2187"/>
                    <a:pt x="2939" y="2028"/>
                  </a:cubicBezTo>
                  <a:cubicBezTo>
                    <a:pt x="3425" y="1834"/>
                    <a:pt x="3822" y="1506"/>
                    <a:pt x="4280" y="1270"/>
                  </a:cubicBezTo>
                  <a:cubicBezTo>
                    <a:pt x="4562" y="1122"/>
                    <a:pt x="5024" y="873"/>
                    <a:pt x="4575" y="563"/>
                  </a:cubicBezTo>
                  <a:cubicBezTo>
                    <a:pt x="4118" y="248"/>
                    <a:pt x="3564" y="120"/>
                    <a:pt x="3014" y="50"/>
                  </a:cubicBezTo>
                  <a:cubicBezTo>
                    <a:pt x="2799" y="21"/>
                    <a:pt x="2579" y="1"/>
                    <a:pt x="2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30"/>
            <p:cNvSpPr/>
            <p:nvPr/>
          </p:nvSpPr>
          <p:spPr>
            <a:xfrm>
              <a:off x="1797283" y="2792737"/>
              <a:ext cx="306703" cy="328870"/>
            </a:xfrm>
            <a:custGeom>
              <a:rect b="b" l="l" r="r" t="t"/>
              <a:pathLst>
                <a:path extrusionOk="0" h="7863" w="7333">
                  <a:moveTo>
                    <a:pt x="2816" y="0"/>
                  </a:moveTo>
                  <a:cubicBezTo>
                    <a:pt x="2349" y="0"/>
                    <a:pt x="1891" y="95"/>
                    <a:pt x="1456" y="226"/>
                  </a:cubicBezTo>
                  <a:cubicBezTo>
                    <a:pt x="967" y="379"/>
                    <a:pt x="495" y="578"/>
                    <a:pt x="42" y="823"/>
                  </a:cubicBezTo>
                  <a:cubicBezTo>
                    <a:pt x="10" y="842"/>
                    <a:pt x="1" y="878"/>
                    <a:pt x="14" y="911"/>
                  </a:cubicBezTo>
                  <a:cubicBezTo>
                    <a:pt x="27" y="933"/>
                    <a:pt x="49" y="945"/>
                    <a:pt x="73" y="945"/>
                  </a:cubicBezTo>
                  <a:cubicBezTo>
                    <a:pt x="83" y="945"/>
                    <a:pt x="93" y="943"/>
                    <a:pt x="103" y="938"/>
                  </a:cubicBezTo>
                  <a:lnTo>
                    <a:pt x="103" y="934"/>
                  </a:lnTo>
                  <a:cubicBezTo>
                    <a:pt x="551" y="708"/>
                    <a:pt x="1022" y="518"/>
                    <a:pt x="1502" y="384"/>
                  </a:cubicBezTo>
                  <a:cubicBezTo>
                    <a:pt x="1900" y="273"/>
                    <a:pt x="2314" y="194"/>
                    <a:pt x="2723" y="194"/>
                  </a:cubicBezTo>
                  <a:cubicBezTo>
                    <a:pt x="2807" y="194"/>
                    <a:pt x="2892" y="197"/>
                    <a:pt x="2976" y="204"/>
                  </a:cubicBezTo>
                  <a:cubicBezTo>
                    <a:pt x="3221" y="222"/>
                    <a:pt x="3457" y="277"/>
                    <a:pt x="3673" y="379"/>
                  </a:cubicBezTo>
                  <a:cubicBezTo>
                    <a:pt x="3729" y="403"/>
                    <a:pt x="3780" y="435"/>
                    <a:pt x="3831" y="467"/>
                  </a:cubicBezTo>
                  <a:lnTo>
                    <a:pt x="3984" y="565"/>
                  </a:lnTo>
                  <a:cubicBezTo>
                    <a:pt x="4076" y="642"/>
                    <a:pt x="4172" y="717"/>
                    <a:pt x="4261" y="800"/>
                  </a:cubicBezTo>
                  <a:cubicBezTo>
                    <a:pt x="4616" y="1141"/>
                    <a:pt x="4899" y="1553"/>
                    <a:pt x="5143" y="1987"/>
                  </a:cubicBezTo>
                  <a:cubicBezTo>
                    <a:pt x="5388" y="2422"/>
                    <a:pt x="5605" y="2870"/>
                    <a:pt x="5786" y="3337"/>
                  </a:cubicBezTo>
                  <a:cubicBezTo>
                    <a:pt x="5887" y="3567"/>
                    <a:pt x="5961" y="3808"/>
                    <a:pt x="6049" y="4039"/>
                  </a:cubicBezTo>
                  <a:cubicBezTo>
                    <a:pt x="6127" y="4279"/>
                    <a:pt x="6210" y="4514"/>
                    <a:pt x="6275" y="4755"/>
                  </a:cubicBezTo>
                  <a:cubicBezTo>
                    <a:pt x="6562" y="5721"/>
                    <a:pt x="6769" y="6700"/>
                    <a:pt x="6917" y="7694"/>
                  </a:cubicBezTo>
                  <a:lnTo>
                    <a:pt x="6917" y="7698"/>
                  </a:lnTo>
                  <a:cubicBezTo>
                    <a:pt x="6934" y="7794"/>
                    <a:pt x="7022" y="7863"/>
                    <a:pt x="7116" y="7863"/>
                  </a:cubicBezTo>
                  <a:cubicBezTo>
                    <a:pt x="7127" y="7863"/>
                    <a:pt x="7138" y="7862"/>
                    <a:pt x="7149" y="7860"/>
                  </a:cubicBezTo>
                  <a:cubicBezTo>
                    <a:pt x="7259" y="7841"/>
                    <a:pt x="7333" y="7739"/>
                    <a:pt x="7315" y="7628"/>
                  </a:cubicBezTo>
                  <a:cubicBezTo>
                    <a:pt x="7139" y="6626"/>
                    <a:pt x="6904" y="5632"/>
                    <a:pt x="6594" y="4662"/>
                  </a:cubicBezTo>
                  <a:cubicBezTo>
                    <a:pt x="6520" y="4418"/>
                    <a:pt x="6432" y="4177"/>
                    <a:pt x="6349" y="3937"/>
                  </a:cubicBezTo>
                  <a:cubicBezTo>
                    <a:pt x="6252" y="3697"/>
                    <a:pt x="6168" y="3457"/>
                    <a:pt x="6063" y="3226"/>
                  </a:cubicBezTo>
                  <a:cubicBezTo>
                    <a:pt x="5869" y="2755"/>
                    <a:pt x="5633" y="2297"/>
                    <a:pt x="5370" y="1853"/>
                  </a:cubicBezTo>
                  <a:cubicBezTo>
                    <a:pt x="5106" y="1414"/>
                    <a:pt x="4806" y="989"/>
                    <a:pt x="4417" y="633"/>
                  </a:cubicBezTo>
                  <a:cubicBezTo>
                    <a:pt x="4321" y="546"/>
                    <a:pt x="4214" y="467"/>
                    <a:pt x="4112" y="384"/>
                  </a:cubicBezTo>
                  <a:lnTo>
                    <a:pt x="3942" y="282"/>
                  </a:lnTo>
                  <a:cubicBezTo>
                    <a:pt x="3882" y="250"/>
                    <a:pt x="3826" y="213"/>
                    <a:pt x="3762" y="185"/>
                  </a:cubicBezTo>
                  <a:cubicBezTo>
                    <a:pt x="3517" y="74"/>
                    <a:pt x="3253" y="23"/>
                    <a:pt x="2990" y="5"/>
                  </a:cubicBezTo>
                  <a:cubicBezTo>
                    <a:pt x="2932" y="2"/>
                    <a:pt x="2874" y="0"/>
                    <a:pt x="28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30"/>
            <p:cNvSpPr/>
            <p:nvPr/>
          </p:nvSpPr>
          <p:spPr>
            <a:xfrm>
              <a:off x="2256647" y="2664251"/>
              <a:ext cx="233885" cy="103893"/>
            </a:xfrm>
            <a:custGeom>
              <a:rect b="b" l="l" r="r" t="t"/>
              <a:pathLst>
                <a:path extrusionOk="0" h="2484" w="5592">
                  <a:moveTo>
                    <a:pt x="3038" y="1"/>
                  </a:moveTo>
                  <a:cubicBezTo>
                    <a:pt x="2756" y="1"/>
                    <a:pt x="2473" y="38"/>
                    <a:pt x="2195" y="83"/>
                  </a:cubicBezTo>
                  <a:cubicBezTo>
                    <a:pt x="1589" y="185"/>
                    <a:pt x="975" y="347"/>
                    <a:pt x="486" y="716"/>
                  </a:cubicBezTo>
                  <a:cubicBezTo>
                    <a:pt x="0" y="1076"/>
                    <a:pt x="522" y="1336"/>
                    <a:pt x="841" y="1483"/>
                  </a:cubicBezTo>
                  <a:cubicBezTo>
                    <a:pt x="1358" y="1728"/>
                    <a:pt x="1806" y="2074"/>
                    <a:pt x="2352" y="2273"/>
                  </a:cubicBezTo>
                  <a:cubicBezTo>
                    <a:pt x="2751" y="2414"/>
                    <a:pt x="3174" y="2484"/>
                    <a:pt x="3596" y="2484"/>
                  </a:cubicBezTo>
                  <a:cubicBezTo>
                    <a:pt x="4144" y="2484"/>
                    <a:pt x="4692" y="2366"/>
                    <a:pt x="5184" y="2134"/>
                  </a:cubicBezTo>
                  <a:cubicBezTo>
                    <a:pt x="5378" y="2042"/>
                    <a:pt x="5591" y="1895"/>
                    <a:pt x="5587" y="1682"/>
                  </a:cubicBezTo>
                  <a:cubicBezTo>
                    <a:pt x="5587" y="1594"/>
                    <a:pt x="5545" y="1511"/>
                    <a:pt x="5498" y="1432"/>
                  </a:cubicBezTo>
                  <a:cubicBezTo>
                    <a:pt x="5064" y="647"/>
                    <a:pt x="4218" y="97"/>
                    <a:pt x="3318" y="14"/>
                  </a:cubicBezTo>
                  <a:cubicBezTo>
                    <a:pt x="3225" y="5"/>
                    <a:pt x="3131" y="1"/>
                    <a:pt x="3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30"/>
            <p:cNvSpPr/>
            <p:nvPr/>
          </p:nvSpPr>
          <p:spPr>
            <a:xfrm>
              <a:off x="2113229" y="2690977"/>
              <a:ext cx="327448" cy="371071"/>
            </a:xfrm>
            <a:custGeom>
              <a:rect b="b" l="l" r="r" t="t"/>
              <a:pathLst>
                <a:path extrusionOk="0" h="8872" w="7829">
                  <a:moveTo>
                    <a:pt x="4837" y="1"/>
                  </a:moveTo>
                  <a:cubicBezTo>
                    <a:pt x="4721" y="1"/>
                    <a:pt x="4604" y="6"/>
                    <a:pt x="4487" y="17"/>
                  </a:cubicBezTo>
                  <a:cubicBezTo>
                    <a:pt x="4196" y="45"/>
                    <a:pt x="3905" y="114"/>
                    <a:pt x="3638" y="248"/>
                  </a:cubicBezTo>
                  <a:cubicBezTo>
                    <a:pt x="3568" y="275"/>
                    <a:pt x="3508" y="317"/>
                    <a:pt x="3448" y="358"/>
                  </a:cubicBezTo>
                  <a:lnTo>
                    <a:pt x="3263" y="479"/>
                  </a:lnTo>
                  <a:cubicBezTo>
                    <a:pt x="3147" y="571"/>
                    <a:pt x="3037" y="669"/>
                    <a:pt x="2930" y="765"/>
                  </a:cubicBezTo>
                  <a:cubicBezTo>
                    <a:pt x="2519" y="1177"/>
                    <a:pt x="2200" y="1657"/>
                    <a:pt x="1928" y="2156"/>
                  </a:cubicBezTo>
                  <a:cubicBezTo>
                    <a:pt x="1655" y="2655"/>
                    <a:pt x="1414" y="3173"/>
                    <a:pt x="1220" y="3700"/>
                  </a:cubicBezTo>
                  <a:cubicBezTo>
                    <a:pt x="1109" y="3962"/>
                    <a:pt x="1026" y="4231"/>
                    <a:pt x="934" y="4499"/>
                  </a:cubicBezTo>
                  <a:cubicBezTo>
                    <a:pt x="851" y="4766"/>
                    <a:pt x="763" y="5039"/>
                    <a:pt x="689" y="5312"/>
                  </a:cubicBezTo>
                  <a:cubicBezTo>
                    <a:pt x="384" y="6397"/>
                    <a:pt x="167" y="7506"/>
                    <a:pt x="15" y="8625"/>
                  </a:cubicBezTo>
                  <a:cubicBezTo>
                    <a:pt x="0" y="8745"/>
                    <a:pt x="84" y="8856"/>
                    <a:pt x="204" y="8869"/>
                  </a:cubicBezTo>
                  <a:cubicBezTo>
                    <a:pt x="216" y="8871"/>
                    <a:pt x="228" y="8872"/>
                    <a:pt x="239" y="8872"/>
                  </a:cubicBezTo>
                  <a:cubicBezTo>
                    <a:pt x="349" y="8872"/>
                    <a:pt x="441" y="8793"/>
                    <a:pt x="454" y="8681"/>
                  </a:cubicBezTo>
                  <a:lnTo>
                    <a:pt x="454" y="8675"/>
                  </a:lnTo>
                  <a:cubicBezTo>
                    <a:pt x="578" y="7576"/>
                    <a:pt x="772" y="6481"/>
                    <a:pt x="1045" y="5404"/>
                  </a:cubicBezTo>
                  <a:cubicBezTo>
                    <a:pt x="1109" y="5137"/>
                    <a:pt x="1192" y="4868"/>
                    <a:pt x="1267" y="4600"/>
                  </a:cubicBezTo>
                  <a:cubicBezTo>
                    <a:pt x="1354" y="4342"/>
                    <a:pt x="1429" y="4073"/>
                    <a:pt x="1531" y="3815"/>
                  </a:cubicBezTo>
                  <a:cubicBezTo>
                    <a:pt x="1710" y="3293"/>
                    <a:pt x="1932" y="2785"/>
                    <a:pt x="2186" y="2295"/>
                  </a:cubicBezTo>
                  <a:cubicBezTo>
                    <a:pt x="2440" y="1806"/>
                    <a:pt x="2736" y="1334"/>
                    <a:pt x="3111" y="946"/>
                  </a:cubicBezTo>
                  <a:cubicBezTo>
                    <a:pt x="3207" y="853"/>
                    <a:pt x="3309" y="761"/>
                    <a:pt x="3410" y="673"/>
                  </a:cubicBezTo>
                  <a:lnTo>
                    <a:pt x="3577" y="562"/>
                  </a:lnTo>
                  <a:cubicBezTo>
                    <a:pt x="3632" y="525"/>
                    <a:pt x="3683" y="484"/>
                    <a:pt x="3743" y="456"/>
                  </a:cubicBezTo>
                  <a:cubicBezTo>
                    <a:pt x="3979" y="331"/>
                    <a:pt x="4242" y="262"/>
                    <a:pt x="4510" y="230"/>
                  </a:cubicBezTo>
                  <a:cubicBezTo>
                    <a:pt x="4644" y="214"/>
                    <a:pt x="4778" y="206"/>
                    <a:pt x="4913" y="206"/>
                  </a:cubicBezTo>
                  <a:cubicBezTo>
                    <a:pt x="5326" y="206"/>
                    <a:pt x="5742" y="275"/>
                    <a:pt x="6146" y="373"/>
                  </a:cubicBezTo>
                  <a:cubicBezTo>
                    <a:pt x="6687" y="503"/>
                    <a:pt x="7214" y="691"/>
                    <a:pt x="7717" y="927"/>
                  </a:cubicBezTo>
                  <a:cubicBezTo>
                    <a:pt x="7728" y="933"/>
                    <a:pt x="7739" y="936"/>
                    <a:pt x="7751" y="936"/>
                  </a:cubicBezTo>
                  <a:cubicBezTo>
                    <a:pt x="7777" y="936"/>
                    <a:pt x="7801" y="921"/>
                    <a:pt x="7814" y="895"/>
                  </a:cubicBezTo>
                  <a:cubicBezTo>
                    <a:pt x="7828" y="863"/>
                    <a:pt x="7814" y="821"/>
                    <a:pt x="7781" y="802"/>
                  </a:cubicBezTo>
                  <a:cubicBezTo>
                    <a:pt x="7269" y="548"/>
                    <a:pt x="6742" y="345"/>
                    <a:pt x="6192" y="198"/>
                  </a:cubicBezTo>
                  <a:cubicBezTo>
                    <a:pt x="5753" y="82"/>
                    <a:pt x="5299" y="1"/>
                    <a:pt x="48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30"/>
            <p:cNvSpPr/>
            <p:nvPr/>
          </p:nvSpPr>
          <p:spPr>
            <a:xfrm>
              <a:off x="2222225" y="2810680"/>
              <a:ext cx="127190" cy="59057"/>
            </a:xfrm>
            <a:custGeom>
              <a:rect b="b" l="l" r="r" t="t"/>
              <a:pathLst>
                <a:path extrusionOk="0" h="1412" w="3041">
                  <a:moveTo>
                    <a:pt x="1528" y="0"/>
                  </a:moveTo>
                  <a:cubicBezTo>
                    <a:pt x="1438" y="0"/>
                    <a:pt x="1347" y="5"/>
                    <a:pt x="1258" y="10"/>
                  </a:cubicBezTo>
                  <a:cubicBezTo>
                    <a:pt x="921" y="34"/>
                    <a:pt x="578" y="93"/>
                    <a:pt x="288" y="269"/>
                  </a:cubicBezTo>
                  <a:cubicBezTo>
                    <a:pt x="0" y="441"/>
                    <a:pt x="273" y="611"/>
                    <a:pt x="439" y="708"/>
                  </a:cubicBezTo>
                  <a:cubicBezTo>
                    <a:pt x="712" y="870"/>
                    <a:pt x="943" y="1083"/>
                    <a:pt x="1230" y="1221"/>
                  </a:cubicBezTo>
                  <a:cubicBezTo>
                    <a:pt x="1501" y="1348"/>
                    <a:pt x="1799" y="1412"/>
                    <a:pt x="2097" y="1412"/>
                  </a:cubicBezTo>
                  <a:cubicBezTo>
                    <a:pt x="2333" y="1412"/>
                    <a:pt x="2569" y="1372"/>
                    <a:pt x="2791" y="1290"/>
                  </a:cubicBezTo>
                  <a:cubicBezTo>
                    <a:pt x="2902" y="1253"/>
                    <a:pt x="3028" y="1179"/>
                    <a:pt x="3036" y="1064"/>
                  </a:cubicBezTo>
                  <a:cubicBezTo>
                    <a:pt x="3041" y="1017"/>
                    <a:pt x="3022" y="967"/>
                    <a:pt x="3004" y="921"/>
                  </a:cubicBezTo>
                  <a:cubicBezTo>
                    <a:pt x="2806" y="468"/>
                    <a:pt x="2371" y="121"/>
                    <a:pt x="1881" y="29"/>
                  </a:cubicBezTo>
                  <a:cubicBezTo>
                    <a:pt x="1766" y="8"/>
                    <a:pt x="1647" y="0"/>
                    <a:pt x="1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30"/>
            <p:cNvSpPr/>
            <p:nvPr/>
          </p:nvSpPr>
          <p:spPr>
            <a:xfrm>
              <a:off x="2125233" y="2821722"/>
              <a:ext cx="197163" cy="194193"/>
            </a:xfrm>
            <a:custGeom>
              <a:rect b="b" l="l" r="r" t="t"/>
              <a:pathLst>
                <a:path extrusionOk="0" h="4643" w="4714">
                  <a:moveTo>
                    <a:pt x="2925" y="0"/>
                  </a:moveTo>
                  <a:cubicBezTo>
                    <a:pt x="2763" y="0"/>
                    <a:pt x="2602" y="24"/>
                    <a:pt x="2445" y="83"/>
                  </a:cubicBezTo>
                  <a:cubicBezTo>
                    <a:pt x="2408" y="98"/>
                    <a:pt x="2370" y="116"/>
                    <a:pt x="2334" y="134"/>
                  </a:cubicBezTo>
                  <a:lnTo>
                    <a:pt x="2227" y="190"/>
                  </a:lnTo>
                  <a:cubicBezTo>
                    <a:pt x="2163" y="236"/>
                    <a:pt x="2093" y="282"/>
                    <a:pt x="2029" y="333"/>
                  </a:cubicBezTo>
                  <a:cubicBezTo>
                    <a:pt x="1784" y="537"/>
                    <a:pt x="1581" y="786"/>
                    <a:pt x="1404" y="1045"/>
                  </a:cubicBezTo>
                  <a:cubicBezTo>
                    <a:pt x="1229" y="1303"/>
                    <a:pt x="1072" y="1572"/>
                    <a:pt x="939" y="1853"/>
                  </a:cubicBezTo>
                  <a:cubicBezTo>
                    <a:pt x="864" y="1992"/>
                    <a:pt x="805" y="2135"/>
                    <a:pt x="739" y="2278"/>
                  </a:cubicBezTo>
                  <a:cubicBezTo>
                    <a:pt x="679" y="2422"/>
                    <a:pt x="615" y="2565"/>
                    <a:pt x="560" y="2708"/>
                  </a:cubicBezTo>
                  <a:cubicBezTo>
                    <a:pt x="338" y="3290"/>
                    <a:pt x="157" y="3886"/>
                    <a:pt x="18" y="4496"/>
                  </a:cubicBezTo>
                  <a:cubicBezTo>
                    <a:pt x="1" y="4561"/>
                    <a:pt x="42" y="4625"/>
                    <a:pt x="107" y="4640"/>
                  </a:cubicBezTo>
                  <a:cubicBezTo>
                    <a:pt x="116" y="4642"/>
                    <a:pt x="126" y="4642"/>
                    <a:pt x="135" y="4642"/>
                  </a:cubicBezTo>
                  <a:cubicBezTo>
                    <a:pt x="192" y="4642"/>
                    <a:pt x="242" y="4607"/>
                    <a:pt x="255" y="4547"/>
                  </a:cubicBezTo>
                  <a:cubicBezTo>
                    <a:pt x="379" y="3947"/>
                    <a:pt x="545" y="3355"/>
                    <a:pt x="749" y="2782"/>
                  </a:cubicBezTo>
                  <a:cubicBezTo>
                    <a:pt x="800" y="2634"/>
                    <a:pt x="860" y="2495"/>
                    <a:pt x="915" y="2352"/>
                  </a:cubicBezTo>
                  <a:cubicBezTo>
                    <a:pt x="975" y="2214"/>
                    <a:pt x="1031" y="2070"/>
                    <a:pt x="1100" y="1932"/>
                  </a:cubicBezTo>
                  <a:cubicBezTo>
                    <a:pt x="1229" y="1655"/>
                    <a:pt x="1377" y="1386"/>
                    <a:pt x="1539" y="1132"/>
                  </a:cubicBezTo>
                  <a:cubicBezTo>
                    <a:pt x="1705" y="878"/>
                    <a:pt x="1895" y="633"/>
                    <a:pt x="2121" y="439"/>
                  </a:cubicBezTo>
                  <a:cubicBezTo>
                    <a:pt x="2176" y="393"/>
                    <a:pt x="2236" y="352"/>
                    <a:pt x="2297" y="305"/>
                  </a:cubicBezTo>
                  <a:lnTo>
                    <a:pt x="2394" y="254"/>
                  </a:lnTo>
                  <a:cubicBezTo>
                    <a:pt x="2426" y="236"/>
                    <a:pt x="2458" y="218"/>
                    <a:pt x="2496" y="204"/>
                  </a:cubicBezTo>
                  <a:cubicBezTo>
                    <a:pt x="2630" y="149"/>
                    <a:pt x="2777" y="126"/>
                    <a:pt x="2925" y="121"/>
                  </a:cubicBezTo>
                  <a:cubicBezTo>
                    <a:pt x="2943" y="120"/>
                    <a:pt x="2961" y="120"/>
                    <a:pt x="2979" y="120"/>
                  </a:cubicBezTo>
                  <a:cubicBezTo>
                    <a:pt x="3262" y="120"/>
                    <a:pt x="3543" y="191"/>
                    <a:pt x="3816" y="282"/>
                  </a:cubicBezTo>
                  <a:cubicBezTo>
                    <a:pt x="4104" y="384"/>
                    <a:pt x="4385" y="514"/>
                    <a:pt x="4648" y="670"/>
                  </a:cubicBezTo>
                  <a:cubicBezTo>
                    <a:pt x="4654" y="673"/>
                    <a:pt x="4662" y="675"/>
                    <a:pt x="4670" y="675"/>
                  </a:cubicBezTo>
                  <a:cubicBezTo>
                    <a:pt x="4684" y="675"/>
                    <a:pt x="4698" y="669"/>
                    <a:pt x="4703" y="657"/>
                  </a:cubicBezTo>
                  <a:cubicBezTo>
                    <a:pt x="4713" y="638"/>
                    <a:pt x="4709" y="615"/>
                    <a:pt x="4690" y="606"/>
                  </a:cubicBezTo>
                  <a:cubicBezTo>
                    <a:pt x="4422" y="439"/>
                    <a:pt x="4145" y="301"/>
                    <a:pt x="3850" y="190"/>
                  </a:cubicBezTo>
                  <a:cubicBezTo>
                    <a:pt x="3558" y="83"/>
                    <a:pt x="3244" y="0"/>
                    <a:pt x="29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30"/>
            <p:cNvSpPr/>
            <p:nvPr/>
          </p:nvSpPr>
          <p:spPr>
            <a:xfrm>
              <a:off x="1859518" y="2157666"/>
              <a:ext cx="204692" cy="258269"/>
            </a:xfrm>
            <a:custGeom>
              <a:rect b="b" l="l" r="r" t="t"/>
              <a:pathLst>
                <a:path extrusionOk="0" h="6175" w="4894">
                  <a:moveTo>
                    <a:pt x="594" y="0"/>
                  </a:moveTo>
                  <a:cubicBezTo>
                    <a:pt x="498" y="0"/>
                    <a:pt x="403" y="10"/>
                    <a:pt x="319" y="52"/>
                  </a:cubicBezTo>
                  <a:cubicBezTo>
                    <a:pt x="56" y="182"/>
                    <a:pt x="1" y="538"/>
                    <a:pt x="10" y="829"/>
                  </a:cubicBezTo>
                  <a:cubicBezTo>
                    <a:pt x="51" y="2169"/>
                    <a:pt x="647" y="3485"/>
                    <a:pt x="1631" y="4400"/>
                  </a:cubicBezTo>
                  <a:cubicBezTo>
                    <a:pt x="2219" y="4950"/>
                    <a:pt x="2934" y="5283"/>
                    <a:pt x="3567" y="5763"/>
                  </a:cubicBezTo>
                  <a:cubicBezTo>
                    <a:pt x="3794" y="5939"/>
                    <a:pt x="4110" y="6175"/>
                    <a:pt x="4362" y="6175"/>
                  </a:cubicBezTo>
                  <a:cubicBezTo>
                    <a:pt x="4540" y="6175"/>
                    <a:pt x="4686" y="6056"/>
                    <a:pt x="4746" y="5713"/>
                  </a:cubicBezTo>
                  <a:cubicBezTo>
                    <a:pt x="4893" y="4882"/>
                    <a:pt x="4708" y="4022"/>
                    <a:pt x="4454" y="3218"/>
                  </a:cubicBezTo>
                  <a:cubicBezTo>
                    <a:pt x="4298" y="2719"/>
                    <a:pt x="4108" y="2229"/>
                    <a:pt x="3826" y="1786"/>
                  </a:cubicBezTo>
                  <a:cubicBezTo>
                    <a:pt x="3156" y="732"/>
                    <a:pt x="1941" y="39"/>
                    <a:pt x="684" y="2"/>
                  </a:cubicBezTo>
                  <a:cubicBezTo>
                    <a:pt x="654" y="1"/>
                    <a:pt x="624" y="0"/>
                    <a:pt x="5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30"/>
            <p:cNvSpPr/>
            <p:nvPr/>
          </p:nvSpPr>
          <p:spPr>
            <a:xfrm>
              <a:off x="1918659" y="2202586"/>
              <a:ext cx="203897" cy="878869"/>
            </a:xfrm>
            <a:custGeom>
              <a:rect b="b" l="l" r="r" t="t"/>
              <a:pathLst>
                <a:path extrusionOk="0" h="21013" w="4875">
                  <a:moveTo>
                    <a:pt x="120" y="1"/>
                  </a:moveTo>
                  <a:cubicBezTo>
                    <a:pt x="86" y="1"/>
                    <a:pt x="53" y="17"/>
                    <a:pt x="33" y="46"/>
                  </a:cubicBezTo>
                  <a:cubicBezTo>
                    <a:pt x="1" y="97"/>
                    <a:pt x="10" y="162"/>
                    <a:pt x="61" y="194"/>
                  </a:cubicBezTo>
                  <a:lnTo>
                    <a:pt x="69" y="204"/>
                  </a:lnTo>
                  <a:cubicBezTo>
                    <a:pt x="236" y="319"/>
                    <a:pt x="407" y="471"/>
                    <a:pt x="560" y="633"/>
                  </a:cubicBezTo>
                  <a:lnTo>
                    <a:pt x="781" y="878"/>
                  </a:lnTo>
                  <a:cubicBezTo>
                    <a:pt x="855" y="961"/>
                    <a:pt x="916" y="1053"/>
                    <a:pt x="984" y="1141"/>
                  </a:cubicBezTo>
                  <a:cubicBezTo>
                    <a:pt x="1049" y="1229"/>
                    <a:pt x="1118" y="1317"/>
                    <a:pt x="1183" y="1409"/>
                  </a:cubicBezTo>
                  <a:lnTo>
                    <a:pt x="1363" y="1691"/>
                  </a:lnTo>
                  <a:cubicBezTo>
                    <a:pt x="1483" y="1880"/>
                    <a:pt x="1603" y="2065"/>
                    <a:pt x="1705" y="2268"/>
                  </a:cubicBezTo>
                  <a:cubicBezTo>
                    <a:pt x="1807" y="2467"/>
                    <a:pt x="1914" y="2661"/>
                    <a:pt x="2014" y="2859"/>
                  </a:cubicBezTo>
                  <a:lnTo>
                    <a:pt x="2283" y="3479"/>
                  </a:lnTo>
                  <a:lnTo>
                    <a:pt x="2417" y="3784"/>
                  </a:lnTo>
                  <a:cubicBezTo>
                    <a:pt x="2462" y="3891"/>
                    <a:pt x="2496" y="3996"/>
                    <a:pt x="2532" y="4102"/>
                  </a:cubicBezTo>
                  <a:lnTo>
                    <a:pt x="2758" y="4736"/>
                  </a:lnTo>
                  <a:cubicBezTo>
                    <a:pt x="3327" y="6436"/>
                    <a:pt x="3673" y="8205"/>
                    <a:pt x="3937" y="9984"/>
                  </a:cubicBezTo>
                  <a:cubicBezTo>
                    <a:pt x="3997" y="10428"/>
                    <a:pt x="4038" y="10877"/>
                    <a:pt x="4089" y="11325"/>
                  </a:cubicBezTo>
                  <a:cubicBezTo>
                    <a:pt x="4136" y="11773"/>
                    <a:pt x="4204" y="12216"/>
                    <a:pt x="4223" y="12664"/>
                  </a:cubicBezTo>
                  <a:lnTo>
                    <a:pt x="4306" y="14014"/>
                  </a:lnTo>
                  <a:lnTo>
                    <a:pt x="4353" y="14683"/>
                  </a:lnTo>
                  <a:cubicBezTo>
                    <a:pt x="4366" y="14910"/>
                    <a:pt x="4362" y="15136"/>
                    <a:pt x="4371" y="15358"/>
                  </a:cubicBezTo>
                  <a:lnTo>
                    <a:pt x="4399" y="16707"/>
                  </a:lnTo>
                  <a:cubicBezTo>
                    <a:pt x="4408" y="17160"/>
                    <a:pt x="4426" y="17608"/>
                    <a:pt x="4413" y="18061"/>
                  </a:cubicBezTo>
                  <a:lnTo>
                    <a:pt x="4362" y="20759"/>
                  </a:lnTo>
                  <a:lnTo>
                    <a:pt x="4362" y="20768"/>
                  </a:lnTo>
                  <a:cubicBezTo>
                    <a:pt x="4362" y="20902"/>
                    <a:pt x="4473" y="21013"/>
                    <a:pt x="4607" y="21013"/>
                  </a:cubicBezTo>
                  <a:cubicBezTo>
                    <a:pt x="4741" y="21013"/>
                    <a:pt x="4846" y="20907"/>
                    <a:pt x="4852" y="20773"/>
                  </a:cubicBezTo>
                  <a:lnTo>
                    <a:pt x="4861" y="18057"/>
                  </a:lnTo>
                  <a:cubicBezTo>
                    <a:pt x="4874" y="17603"/>
                    <a:pt x="4846" y="17151"/>
                    <a:pt x="4833" y="16703"/>
                  </a:cubicBezTo>
                  <a:lnTo>
                    <a:pt x="4787" y="15344"/>
                  </a:lnTo>
                  <a:cubicBezTo>
                    <a:pt x="4778" y="15118"/>
                    <a:pt x="4778" y="14891"/>
                    <a:pt x="4759" y="14665"/>
                  </a:cubicBezTo>
                  <a:lnTo>
                    <a:pt x="4708" y="13986"/>
                  </a:lnTo>
                  <a:lnTo>
                    <a:pt x="4603" y="12632"/>
                  </a:lnTo>
                  <a:cubicBezTo>
                    <a:pt x="4579" y="12180"/>
                    <a:pt x="4505" y="11731"/>
                    <a:pt x="4454" y="11283"/>
                  </a:cubicBezTo>
                  <a:cubicBezTo>
                    <a:pt x="4399" y="10835"/>
                    <a:pt x="4347" y="10382"/>
                    <a:pt x="4283" y="9934"/>
                  </a:cubicBezTo>
                  <a:cubicBezTo>
                    <a:pt x="3993" y="8145"/>
                    <a:pt x="3622" y="6362"/>
                    <a:pt x="3027" y="4644"/>
                  </a:cubicBezTo>
                  <a:lnTo>
                    <a:pt x="2786" y="4006"/>
                  </a:lnTo>
                  <a:cubicBezTo>
                    <a:pt x="2750" y="3900"/>
                    <a:pt x="2712" y="3789"/>
                    <a:pt x="2666" y="3687"/>
                  </a:cubicBezTo>
                  <a:lnTo>
                    <a:pt x="2528" y="3373"/>
                  </a:lnTo>
                  <a:lnTo>
                    <a:pt x="2246" y="2749"/>
                  </a:lnTo>
                  <a:cubicBezTo>
                    <a:pt x="2140" y="2546"/>
                    <a:pt x="2029" y="2347"/>
                    <a:pt x="1922" y="2149"/>
                  </a:cubicBezTo>
                  <a:cubicBezTo>
                    <a:pt x="1816" y="1945"/>
                    <a:pt x="1692" y="1751"/>
                    <a:pt x="1566" y="1562"/>
                  </a:cubicBezTo>
                  <a:lnTo>
                    <a:pt x="1377" y="1275"/>
                  </a:lnTo>
                  <a:cubicBezTo>
                    <a:pt x="1308" y="1183"/>
                    <a:pt x="1238" y="1091"/>
                    <a:pt x="1169" y="1002"/>
                  </a:cubicBezTo>
                  <a:cubicBezTo>
                    <a:pt x="1095" y="910"/>
                    <a:pt x="1031" y="818"/>
                    <a:pt x="952" y="730"/>
                  </a:cubicBezTo>
                  <a:lnTo>
                    <a:pt x="716" y="475"/>
                  </a:lnTo>
                  <a:cubicBezTo>
                    <a:pt x="555" y="309"/>
                    <a:pt x="389" y="157"/>
                    <a:pt x="180" y="18"/>
                  </a:cubicBezTo>
                  <a:cubicBezTo>
                    <a:pt x="161" y="7"/>
                    <a:pt x="140" y="1"/>
                    <a:pt x="1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30"/>
            <p:cNvSpPr/>
            <p:nvPr/>
          </p:nvSpPr>
          <p:spPr>
            <a:xfrm>
              <a:off x="1656793" y="3828115"/>
              <a:ext cx="893047" cy="45715"/>
            </a:xfrm>
            <a:custGeom>
              <a:rect b="b" l="l" r="r" t="t"/>
              <a:pathLst>
                <a:path extrusionOk="0" h="1093" w="21352">
                  <a:moveTo>
                    <a:pt x="4422" y="1"/>
                  </a:moveTo>
                  <a:cubicBezTo>
                    <a:pt x="1743" y="112"/>
                    <a:pt x="1" y="288"/>
                    <a:pt x="1" y="491"/>
                  </a:cubicBezTo>
                  <a:cubicBezTo>
                    <a:pt x="1" y="824"/>
                    <a:pt x="4778" y="1092"/>
                    <a:pt x="10674" y="1092"/>
                  </a:cubicBezTo>
                  <a:cubicBezTo>
                    <a:pt x="16569" y="1092"/>
                    <a:pt x="21351" y="824"/>
                    <a:pt x="21351" y="491"/>
                  </a:cubicBezTo>
                  <a:cubicBezTo>
                    <a:pt x="21351" y="288"/>
                    <a:pt x="19609" y="112"/>
                    <a:pt x="16925" y="1"/>
                  </a:cubicBezTo>
                  <a:cubicBezTo>
                    <a:pt x="16615" y="182"/>
                    <a:pt x="16297" y="344"/>
                    <a:pt x="15964" y="491"/>
                  </a:cubicBezTo>
                  <a:lnTo>
                    <a:pt x="5388" y="491"/>
                  </a:lnTo>
                  <a:cubicBezTo>
                    <a:pt x="5055" y="344"/>
                    <a:pt x="4731" y="182"/>
                    <a:pt x="44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30"/>
            <p:cNvSpPr/>
            <p:nvPr/>
          </p:nvSpPr>
          <p:spPr>
            <a:xfrm>
              <a:off x="1642279" y="2973045"/>
              <a:ext cx="922032" cy="875648"/>
            </a:xfrm>
            <a:custGeom>
              <a:rect b="b" l="l" r="r" t="t"/>
              <a:pathLst>
                <a:path extrusionOk="0" h="20936" w="22045">
                  <a:moveTo>
                    <a:pt x="3577" y="0"/>
                  </a:moveTo>
                  <a:cubicBezTo>
                    <a:pt x="1378" y="2652"/>
                    <a:pt x="1" y="6460"/>
                    <a:pt x="1" y="10697"/>
                  </a:cubicBezTo>
                  <a:cubicBezTo>
                    <a:pt x="1" y="16186"/>
                    <a:pt x="2316" y="19434"/>
                    <a:pt x="5735" y="20935"/>
                  </a:cubicBezTo>
                  <a:lnTo>
                    <a:pt x="16311" y="20935"/>
                  </a:lnTo>
                  <a:cubicBezTo>
                    <a:pt x="19726" y="19434"/>
                    <a:pt x="22044" y="16186"/>
                    <a:pt x="22044" y="10697"/>
                  </a:cubicBezTo>
                  <a:cubicBezTo>
                    <a:pt x="22044" y="6460"/>
                    <a:pt x="20664" y="2652"/>
                    <a:pt x="18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30"/>
            <p:cNvSpPr/>
            <p:nvPr/>
          </p:nvSpPr>
          <p:spPr>
            <a:xfrm>
              <a:off x="2103191" y="3652492"/>
              <a:ext cx="140741" cy="139946"/>
            </a:xfrm>
            <a:custGeom>
              <a:rect b="b" l="l" r="r" t="t"/>
              <a:pathLst>
                <a:path extrusionOk="0" h="3346" w="3365">
                  <a:moveTo>
                    <a:pt x="1682" y="1"/>
                  </a:moveTo>
                  <a:cubicBezTo>
                    <a:pt x="754" y="1"/>
                    <a:pt x="1" y="749"/>
                    <a:pt x="1" y="1673"/>
                  </a:cubicBezTo>
                  <a:cubicBezTo>
                    <a:pt x="1" y="2597"/>
                    <a:pt x="754" y="3345"/>
                    <a:pt x="1682" y="3345"/>
                  </a:cubicBezTo>
                  <a:cubicBezTo>
                    <a:pt x="2611" y="3345"/>
                    <a:pt x="3364" y="2597"/>
                    <a:pt x="3364" y="1673"/>
                  </a:cubicBezTo>
                  <a:cubicBezTo>
                    <a:pt x="3364" y="749"/>
                    <a:pt x="2611" y="1"/>
                    <a:pt x="16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30"/>
            <p:cNvSpPr/>
            <p:nvPr/>
          </p:nvSpPr>
          <p:spPr>
            <a:xfrm>
              <a:off x="2033050" y="3305219"/>
              <a:ext cx="140490" cy="139946"/>
            </a:xfrm>
            <a:custGeom>
              <a:rect b="b" l="l" r="r" t="t"/>
              <a:pathLst>
                <a:path extrusionOk="0" h="3346" w="3359">
                  <a:moveTo>
                    <a:pt x="1678" y="0"/>
                  </a:moveTo>
                  <a:cubicBezTo>
                    <a:pt x="749" y="0"/>
                    <a:pt x="0" y="749"/>
                    <a:pt x="0" y="1674"/>
                  </a:cubicBezTo>
                  <a:cubicBezTo>
                    <a:pt x="0" y="2597"/>
                    <a:pt x="749" y="3346"/>
                    <a:pt x="1678" y="3346"/>
                  </a:cubicBezTo>
                  <a:cubicBezTo>
                    <a:pt x="2606" y="3346"/>
                    <a:pt x="3359" y="2597"/>
                    <a:pt x="3359" y="1674"/>
                  </a:cubicBezTo>
                  <a:cubicBezTo>
                    <a:pt x="3359" y="749"/>
                    <a:pt x="2606" y="0"/>
                    <a:pt x="16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30"/>
            <p:cNvSpPr/>
            <p:nvPr/>
          </p:nvSpPr>
          <p:spPr>
            <a:xfrm>
              <a:off x="1743580" y="3143481"/>
              <a:ext cx="140699" cy="139737"/>
            </a:xfrm>
            <a:custGeom>
              <a:rect b="b" l="l" r="r" t="t"/>
              <a:pathLst>
                <a:path extrusionOk="0" h="3341" w="3364">
                  <a:moveTo>
                    <a:pt x="1682" y="1"/>
                  </a:moveTo>
                  <a:cubicBezTo>
                    <a:pt x="754" y="1"/>
                    <a:pt x="1" y="749"/>
                    <a:pt x="1" y="1673"/>
                  </a:cubicBezTo>
                  <a:cubicBezTo>
                    <a:pt x="1" y="2592"/>
                    <a:pt x="754" y="3341"/>
                    <a:pt x="1682" y="3341"/>
                  </a:cubicBezTo>
                  <a:cubicBezTo>
                    <a:pt x="2611" y="3341"/>
                    <a:pt x="3364" y="2592"/>
                    <a:pt x="3364" y="1673"/>
                  </a:cubicBezTo>
                  <a:cubicBezTo>
                    <a:pt x="3364" y="749"/>
                    <a:pt x="2611" y="1"/>
                    <a:pt x="16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30"/>
            <p:cNvSpPr/>
            <p:nvPr/>
          </p:nvSpPr>
          <p:spPr>
            <a:xfrm>
              <a:off x="2341468" y="3410743"/>
              <a:ext cx="140741" cy="139946"/>
            </a:xfrm>
            <a:custGeom>
              <a:rect b="b" l="l" r="r" t="t"/>
              <a:pathLst>
                <a:path extrusionOk="0" h="3346" w="3365">
                  <a:moveTo>
                    <a:pt x="1682" y="0"/>
                  </a:moveTo>
                  <a:cubicBezTo>
                    <a:pt x="753" y="0"/>
                    <a:pt x="0" y="749"/>
                    <a:pt x="0" y="1673"/>
                  </a:cubicBezTo>
                  <a:cubicBezTo>
                    <a:pt x="0" y="2597"/>
                    <a:pt x="753" y="3346"/>
                    <a:pt x="1682" y="3346"/>
                  </a:cubicBezTo>
                  <a:cubicBezTo>
                    <a:pt x="2611" y="3346"/>
                    <a:pt x="3365" y="2597"/>
                    <a:pt x="3365" y="1673"/>
                  </a:cubicBezTo>
                  <a:cubicBezTo>
                    <a:pt x="3365" y="749"/>
                    <a:pt x="2611" y="0"/>
                    <a:pt x="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30"/>
            <p:cNvSpPr/>
            <p:nvPr/>
          </p:nvSpPr>
          <p:spPr>
            <a:xfrm>
              <a:off x="2271160" y="3062132"/>
              <a:ext cx="140699" cy="139737"/>
            </a:xfrm>
            <a:custGeom>
              <a:rect b="b" l="l" r="r" t="t"/>
              <a:pathLst>
                <a:path extrusionOk="0" h="3341" w="3364">
                  <a:moveTo>
                    <a:pt x="1681" y="1"/>
                  </a:moveTo>
                  <a:cubicBezTo>
                    <a:pt x="753" y="1"/>
                    <a:pt x="0" y="749"/>
                    <a:pt x="0" y="1673"/>
                  </a:cubicBezTo>
                  <a:cubicBezTo>
                    <a:pt x="0" y="2592"/>
                    <a:pt x="753" y="3341"/>
                    <a:pt x="1681" y="3341"/>
                  </a:cubicBezTo>
                  <a:cubicBezTo>
                    <a:pt x="2610" y="3341"/>
                    <a:pt x="3363" y="2592"/>
                    <a:pt x="3363" y="1673"/>
                  </a:cubicBezTo>
                  <a:cubicBezTo>
                    <a:pt x="3363" y="749"/>
                    <a:pt x="2610" y="1"/>
                    <a:pt x="16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30"/>
            <p:cNvSpPr/>
            <p:nvPr/>
          </p:nvSpPr>
          <p:spPr>
            <a:xfrm>
              <a:off x="1743580" y="3480716"/>
              <a:ext cx="140699" cy="139905"/>
            </a:xfrm>
            <a:custGeom>
              <a:rect b="b" l="l" r="r" t="t"/>
              <a:pathLst>
                <a:path extrusionOk="0" h="3345" w="3364">
                  <a:moveTo>
                    <a:pt x="1682" y="0"/>
                  </a:moveTo>
                  <a:cubicBezTo>
                    <a:pt x="754" y="0"/>
                    <a:pt x="1" y="749"/>
                    <a:pt x="1" y="1673"/>
                  </a:cubicBezTo>
                  <a:cubicBezTo>
                    <a:pt x="1" y="2596"/>
                    <a:pt x="754" y="3345"/>
                    <a:pt x="1682" y="3345"/>
                  </a:cubicBezTo>
                  <a:cubicBezTo>
                    <a:pt x="2611" y="3345"/>
                    <a:pt x="3364" y="2596"/>
                    <a:pt x="3364" y="1673"/>
                  </a:cubicBezTo>
                  <a:cubicBezTo>
                    <a:pt x="3364" y="749"/>
                    <a:pt x="2611" y="0"/>
                    <a:pt x="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30"/>
            <p:cNvSpPr/>
            <p:nvPr/>
          </p:nvSpPr>
          <p:spPr>
            <a:xfrm>
              <a:off x="1717648" y="2973045"/>
              <a:ext cx="771295" cy="74616"/>
            </a:xfrm>
            <a:custGeom>
              <a:rect b="b" l="l" r="r" t="t"/>
              <a:pathLst>
                <a:path extrusionOk="0" h="1784" w="18441">
                  <a:moveTo>
                    <a:pt x="449" y="0"/>
                  </a:moveTo>
                  <a:cubicBezTo>
                    <a:pt x="199" y="0"/>
                    <a:pt x="1" y="199"/>
                    <a:pt x="1" y="444"/>
                  </a:cubicBezTo>
                  <a:lnTo>
                    <a:pt x="1" y="1340"/>
                  </a:lnTo>
                  <a:cubicBezTo>
                    <a:pt x="1" y="1585"/>
                    <a:pt x="199" y="1784"/>
                    <a:pt x="449" y="1784"/>
                  </a:cubicBezTo>
                  <a:lnTo>
                    <a:pt x="17992" y="1784"/>
                  </a:lnTo>
                  <a:cubicBezTo>
                    <a:pt x="18237" y="1784"/>
                    <a:pt x="18440" y="1585"/>
                    <a:pt x="18440" y="1340"/>
                  </a:cubicBezTo>
                  <a:lnTo>
                    <a:pt x="18440" y="444"/>
                  </a:lnTo>
                  <a:cubicBezTo>
                    <a:pt x="18440" y="199"/>
                    <a:pt x="18237" y="0"/>
                    <a:pt x="179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30"/>
            <p:cNvSpPr/>
            <p:nvPr/>
          </p:nvSpPr>
          <p:spPr>
            <a:xfrm>
              <a:off x="1709534" y="3047619"/>
              <a:ext cx="787523" cy="57468"/>
            </a:xfrm>
            <a:custGeom>
              <a:rect b="b" l="l" r="r" t="t"/>
              <a:pathLst>
                <a:path extrusionOk="0" h="1374" w="18829">
                  <a:moveTo>
                    <a:pt x="722" y="1"/>
                  </a:moveTo>
                  <a:cubicBezTo>
                    <a:pt x="463" y="440"/>
                    <a:pt x="223" y="897"/>
                    <a:pt x="1" y="1373"/>
                  </a:cubicBezTo>
                  <a:lnTo>
                    <a:pt x="13561" y="1373"/>
                  </a:lnTo>
                  <a:cubicBezTo>
                    <a:pt x="13816" y="768"/>
                    <a:pt x="14412" y="348"/>
                    <a:pt x="15109" y="348"/>
                  </a:cubicBezTo>
                  <a:cubicBezTo>
                    <a:pt x="15807" y="348"/>
                    <a:pt x="16408" y="768"/>
                    <a:pt x="16662" y="1373"/>
                  </a:cubicBezTo>
                  <a:lnTo>
                    <a:pt x="18828" y="1373"/>
                  </a:lnTo>
                  <a:cubicBezTo>
                    <a:pt x="18607" y="897"/>
                    <a:pt x="18367" y="440"/>
                    <a:pt x="18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30"/>
            <p:cNvSpPr/>
            <p:nvPr/>
          </p:nvSpPr>
          <p:spPr>
            <a:xfrm>
              <a:off x="2276723" y="3062132"/>
              <a:ext cx="129699" cy="42954"/>
            </a:xfrm>
            <a:custGeom>
              <a:rect b="b" l="l" r="r" t="t"/>
              <a:pathLst>
                <a:path extrusionOk="0" h="1027" w="3101">
                  <a:moveTo>
                    <a:pt x="1548" y="1"/>
                  </a:moveTo>
                  <a:cubicBezTo>
                    <a:pt x="851" y="1"/>
                    <a:pt x="255" y="421"/>
                    <a:pt x="0" y="1026"/>
                  </a:cubicBezTo>
                  <a:lnTo>
                    <a:pt x="3101" y="1026"/>
                  </a:lnTo>
                  <a:cubicBezTo>
                    <a:pt x="2847" y="421"/>
                    <a:pt x="2246" y="1"/>
                    <a:pt x="1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30"/>
            <p:cNvSpPr/>
            <p:nvPr/>
          </p:nvSpPr>
          <p:spPr>
            <a:xfrm>
              <a:off x="1708781" y="3165523"/>
              <a:ext cx="249528" cy="608596"/>
            </a:xfrm>
            <a:custGeom>
              <a:rect b="b" l="l" r="r" t="t"/>
              <a:pathLst>
                <a:path extrusionOk="0" h="14551" w="5966">
                  <a:moveTo>
                    <a:pt x="3738" y="0"/>
                  </a:moveTo>
                  <a:cubicBezTo>
                    <a:pt x="3789" y="56"/>
                    <a:pt x="3840" y="111"/>
                    <a:pt x="3882" y="171"/>
                  </a:cubicBezTo>
                  <a:cubicBezTo>
                    <a:pt x="3900" y="116"/>
                    <a:pt x="3923" y="56"/>
                    <a:pt x="3942" y="0"/>
                  </a:cubicBezTo>
                  <a:close/>
                  <a:moveTo>
                    <a:pt x="1017" y="0"/>
                  </a:moveTo>
                  <a:cubicBezTo>
                    <a:pt x="366" y="1853"/>
                    <a:pt x="1" y="3918"/>
                    <a:pt x="1" y="6095"/>
                  </a:cubicBezTo>
                  <a:cubicBezTo>
                    <a:pt x="1" y="9976"/>
                    <a:pt x="1155" y="12734"/>
                    <a:pt x="3040" y="14550"/>
                  </a:cubicBezTo>
                  <a:lnTo>
                    <a:pt x="5966" y="14550"/>
                  </a:lnTo>
                  <a:cubicBezTo>
                    <a:pt x="4898" y="13519"/>
                    <a:pt x="4066" y="12194"/>
                    <a:pt x="3544" y="10530"/>
                  </a:cubicBezTo>
                  <a:cubicBezTo>
                    <a:pt x="3258" y="10747"/>
                    <a:pt x="2902" y="10881"/>
                    <a:pt x="2514" y="10881"/>
                  </a:cubicBezTo>
                  <a:cubicBezTo>
                    <a:pt x="1586" y="10881"/>
                    <a:pt x="833" y="10132"/>
                    <a:pt x="833" y="9209"/>
                  </a:cubicBezTo>
                  <a:cubicBezTo>
                    <a:pt x="833" y="8285"/>
                    <a:pt x="1586" y="7536"/>
                    <a:pt x="2514" y="7536"/>
                  </a:cubicBezTo>
                  <a:cubicBezTo>
                    <a:pt x="2676" y="7536"/>
                    <a:pt x="2838" y="7559"/>
                    <a:pt x="2985" y="7605"/>
                  </a:cubicBezTo>
                  <a:cubicBezTo>
                    <a:pt x="2944" y="7120"/>
                    <a:pt x="2921" y="6616"/>
                    <a:pt x="2921" y="6095"/>
                  </a:cubicBezTo>
                  <a:cubicBezTo>
                    <a:pt x="2921" y="4907"/>
                    <a:pt x="3032" y="3756"/>
                    <a:pt x="3234" y="2652"/>
                  </a:cubicBezTo>
                  <a:lnTo>
                    <a:pt x="3234" y="2652"/>
                  </a:lnTo>
                  <a:cubicBezTo>
                    <a:pt x="3017" y="2758"/>
                    <a:pt x="2773" y="2814"/>
                    <a:pt x="2514" y="2814"/>
                  </a:cubicBezTo>
                  <a:cubicBezTo>
                    <a:pt x="1586" y="2814"/>
                    <a:pt x="833" y="2065"/>
                    <a:pt x="833" y="1146"/>
                  </a:cubicBezTo>
                  <a:cubicBezTo>
                    <a:pt x="833" y="702"/>
                    <a:pt x="1008" y="301"/>
                    <a:pt x="1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30"/>
            <p:cNvSpPr/>
            <p:nvPr/>
          </p:nvSpPr>
          <p:spPr>
            <a:xfrm>
              <a:off x="1743580" y="3165523"/>
              <a:ext cx="127608" cy="117696"/>
            </a:xfrm>
            <a:custGeom>
              <a:rect b="b" l="l" r="r" t="t"/>
              <a:pathLst>
                <a:path extrusionOk="0" h="2814" w="3051">
                  <a:moveTo>
                    <a:pt x="458" y="0"/>
                  </a:moveTo>
                  <a:cubicBezTo>
                    <a:pt x="176" y="301"/>
                    <a:pt x="1" y="702"/>
                    <a:pt x="1" y="1146"/>
                  </a:cubicBezTo>
                  <a:cubicBezTo>
                    <a:pt x="1" y="2065"/>
                    <a:pt x="754" y="2814"/>
                    <a:pt x="1682" y="2814"/>
                  </a:cubicBezTo>
                  <a:cubicBezTo>
                    <a:pt x="1941" y="2814"/>
                    <a:pt x="2185" y="2758"/>
                    <a:pt x="2402" y="2652"/>
                  </a:cubicBezTo>
                  <a:cubicBezTo>
                    <a:pt x="2564" y="1792"/>
                    <a:pt x="2782" y="966"/>
                    <a:pt x="3050" y="171"/>
                  </a:cubicBezTo>
                  <a:cubicBezTo>
                    <a:pt x="3008" y="111"/>
                    <a:pt x="2957" y="56"/>
                    <a:pt x="2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30"/>
            <p:cNvSpPr/>
            <p:nvPr/>
          </p:nvSpPr>
          <p:spPr>
            <a:xfrm>
              <a:off x="1743580" y="3480716"/>
              <a:ext cx="113429" cy="139905"/>
            </a:xfrm>
            <a:custGeom>
              <a:rect b="b" l="l" r="r" t="t"/>
              <a:pathLst>
                <a:path extrusionOk="0" h="3345" w="2712">
                  <a:moveTo>
                    <a:pt x="1682" y="0"/>
                  </a:moveTo>
                  <a:cubicBezTo>
                    <a:pt x="754" y="0"/>
                    <a:pt x="1" y="749"/>
                    <a:pt x="1" y="1673"/>
                  </a:cubicBezTo>
                  <a:cubicBezTo>
                    <a:pt x="1" y="2596"/>
                    <a:pt x="754" y="3345"/>
                    <a:pt x="1682" y="3345"/>
                  </a:cubicBezTo>
                  <a:cubicBezTo>
                    <a:pt x="2070" y="3345"/>
                    <a:pt x="2426" y="3211"/>
                    <a:pt x="2712" y="2994"/>
                  </a:cubicBezTo>
                  <a:cubicBezTo>
                    <a:pt x="2435" y="2112"/>
                    <a:pt x="2246" y="1141"/>
                    <a:pt x="2153" y="69"/>
                  </a:cubicBezTo>
                  <a:cubicBezTo>
                    <a:pt x="2006" y="23"/>
                    <a:pt x="1844" y="0"/>
                    <a:pt x="16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130"/>
          <p:cNvGrpSpPr/>
          <p:nvPr/>
        </p:nvGrpSpPr>
        <p:grpSpPr>
          <a:xfrm>
            <a:off x="7888474" y="3719144"/>
            <a:ext cx="1071058" cy="1424350"/>
            <a:chOff x="159172" y="3724549"/>
            <a:chExt cx="958098" cy="1274130"/>
          </a:xfrm>
        </p:grpSpPr>
        <p:sp>
          <p:nvSpPr>
            <p:cNvPr id="7330" name="Google Shape;7330;p130"/>
            <p:cNvSpPr/>
            <p:nvPr/>
          </p:nvSpPr>
          <p:spPr>
            <a:xfrm>
              <a:off x="749780" y="3970161"/>
              <a:ext cx="165318" cy="538555"/>
            </a:xfrm>
            <a:custGeom>
              <a:rect b="b" l="l" r="r" t="t"/>
              <a:pathLst>
                <a:path extrusionOk="0" h="15373" w="4719">
                  <a:moveTo>
                    <a:pt x="4584" y="1"/>
                  </a:moveTo>
                  <a:cubicBezTo>
                    <a:pt x="4549" y="1"/>
                    <a:pt x="4515" y="15"/>
                    <a:pt x="4492" y="42"/>
                  </a:cubicBezTo>
                  <a:cubicBezTo>
                    <a:pt x="4451" y="93"/>
                    <a:pt x="205" y="5149"/>
                    <a:pt x="6" y="15253"/>
                  </a:cubicBezTo>
                  <a:cubicBezTo>
                    <a:pt x="1" y="15317"/>
                    <a:pt x="56" y="15373"/>
                    <a:pt x="122" y="15373"/>
                  </a:cubicBezTo>
                  <a:lnTo>
                    <a:pt x="126" y="15373"/>
                  </a:lnTo>
                  <a:cubicBezTo>
                    <a:pt x="190" y="15373"/>
                    <a:pt x="246" y="15323"/>
                    <a:pt x="246" y="15257"/>
                  </a:cubicBezTo>
                  <a:cubicBezTo>
                    <a:pt x="444" y="5245"/>
                    <a:pt x="4636" y="251"/>
                    <a:pt x="4677" y="200"/>
                  </a:cubicBezTo>
                  <a:cubicBezTo>
                    <a:pt x="4719" y="149"/>
                    <a:pt x="4713" y="70"/>
                    <a:pt x="4664" y="29"/>
                  </a:cubicBezTo>
                  <a:cubicBezTo>
                    <a:pt x="4641" y="10"/>
                    <a:pt x="4612" y="1"/>
                    <a:pt x="4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30"/>
            <p:cNvSpPr/>
            <p:nvPr/>
          </p:nvSpPr>
          <p:spPr>
            <a:xfrm>
              <a:off x="714187" y="4069232"/>
              <a:ext cx="111719" cy="176949"/>
            </a:xfrm>
            <a:custGeom>
              <a:rect b="b" l="l" r="r" t="t"/>
              <a:pathLst>
                <a:path extrusionOk="0" h="5051" w="3189">
                  <a:moveTo>
                    <a:pt x="980" y="1"/>
                  </a:moveTo>
                  <a:lnTo>
                    <a:pt x="980" y="1"/>
                  </a:lnTo>
                  <a:cubicBezTo>
                    <a:pt x="1" y="3956"/>
                    <a:pt x="2093" y="5051"/>
                    <a:pt x="2093" y="5051"/>
                  </a:cubicBezTo>
                  <a:cubicBezTo>
                    <a:pt x="3189" y="1937"/>
                    <a:pt x="980" y="1"/>
                    <a:pt x="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30"/>
            <p:cNvSpPr/>
            <p:nvPr/>
          </p:nvSpPr>
          <p:spPr>
            <a:xfrm>
              <a:off x="761130" y="4125879"/>
              <a:ext cx="27220" cy="120302"/>
            </a:xfrm>
            <a:custGeom>
              <a:rect b="b" l="l" r="r" t="t"/>
              <a:pathLst>
                <a:path extrusionOk="0" h="3434" w="777">
                  <a:moveTo>
                    <a:pt x="0" y="1"/>
                  </a:moveTo>
                  <a:lnTo>
                    <a:pt x="0" y="1"/>
                  </a:lnTo>
                  <a:cubicBezTo>
                    <a:pt x="102" y="278"/>
                    <a:pt x="186" y="560"/>
                    <a:pt x="264" y="842"/>
                  </a:cubicBezTo>
                  <a:cubicBezTo>
                    <a:pt x="338" y="1124"/>
                    <a:pt x="412" y="1410"/>
                    <a:pt x="472" y="1696"/>
                  </a:cubicBezTo>
                  <a:cubicBezTo>
                    <a:pt x="527" y="1983"/>
                    <a:pt x="583" y="2269"/>
                    <a:pt x="629" y="2561"/>
                  </a:cubicBezTo>
                  <a:lnTo>
                    <a:pt x="753" y="3434"/>
                  </a:lnTo>
                  <a:cubicBezTo>
                    <a:pt x="772" y="3138"/>
                    <a:pt x="777" y="2838"/>
                    <a:pt x="749" y="2542"/>
                  </a:cubicBezTo>
                  <a:cubicBezTo>
                    <a:pt x="730" y="2246"/>
                    <a:pt x="685" y="1956"/>
                    <a:pt x="625" y="1664"/>
                  </a:cubicBezTo>
                  <a:cubicBezTo>
                    <a:pt x="495" y="1082"/>
                    <a:pt x="314" y="5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30"/>
            <p:cNvSpPr/>
            <p:nvPr/>
          </p:nvSpPr>
          <p:spPr>
            <a:xfrm>
              <a:off x="923610" y="3724549"/>
              <a:ext cx="193660" cy="238046"/>
            </a:xfrm>
            <a:custGeom>
              <a:rect b="b" l="l" r="r" t="t"/>
              <a:pathLst>
                <a:path extrusionOk="0" h="6795" w="5528">
                  <a:moveTo>
                    <a:pt x="4385" y="0"/>
                  </a:moveTo>
                  <a:cubicBezTo>
                    <a:pt x="3968" y="0"/>
                    <a:pt x="3430" y="276"/>
                    <a:pt x="2912" y="830"/>
                  </a:cubicBezTo>
                  <a:cubicBezTo>
                    <a:pt x="1425" y="2415"/>
                    <a:pt x="1" y="6795"/>
                    <a:pt x="1" y="6795"/>
                  </a:cubicBezTo>
                  <a:cubicBezTo>
                    <a:pt x="1" y="6795"/>
                    <a:pt x="3106" y="5820"/>
                    <a:pt x="4571" y="2882"/>
                  </a:cubicBezTo>
                  <a:cubicBezTo>
                    <a:pt x="5528" y="965"/>
                    <a:pt x="5165" y="0"/>
                    <a:pt x="43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30"/>
            <p:cNvSpPr/>
            <p:nvPr/>
          </p:nvSpPr>
          <p:spPr>
            <a:xfrm>
              <a:off x="960219" y="3747775"/>
              <a:ext cx="138098" cy="198494"/>
            </a:xfrm>
            <a:custGeom>
              <a:rect b="b" l="l" r="r" t="t"/>
              <a:pathLst>
                <a:path extrusionOk="0" h="5666" w="3942">
                  <a:moveTo>
                    <a:pt x="2911" y="1"/>
                  </a:moveTo>
                  <a:cubicBezTo>
                    <a:pt x="2796" y="1"/>
                    <a:pt x="2676" y="24"/>
                    <a:pt x="2546" y="70"/>
                  </a:cubicBezTo>
                  <a:cubicBezTo>
                    <a:pt x="2736" y="445"/>
                    <a:pt x="2754" y="1082"/>
                    <a:pt x="2523" y="1965"/>
                  </a:cubicBezTo>
                  <a:cubicBezTo>
                    <a:pt x="2112" y="3535"/>
                    <a:pt x="1003" y="4801"/>
                    <a:pt x="0" y="5665"/>
                  </a:cubicBezTo>
                  <a:cubicBezTo>
                    <a:pt x="934" y="5162"/>
                    <a:pt x="2278" y="4206"/>
                    <a:pt x="3078" y="2598"/>
                  </a:cubicBezTo>
                  <a:cubicBezTo>
                    <a:pt x="3941" y="869"/>
                    <a:pt x="3613" y="1"/>
                    <a:pt x="29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30"/>
            <p:cNvSpPr/>
            <p:nvPr/>
          </p:nvSpPr>
          <p:spPr>
            <a:xfrm>
              <a:off x="873619" y="3736810"/>
              <a:ext cx="188510" cy="251709"/>
            </a:xfrm>
            <a:custGeom>
              <a:rect b="b" l="l" r="r" t="t"/>
              <a:pathLst>
                <a:path extrusionOk="0" h="7185" w="5381">
                  <a:moveTo>
                    <a:pt x="4398" y="0"/>
                  </a:moveTo>
                  <a:cubicBezTo>
                    <a:pt x="3815" y="0"/>
                    <a:pt x="2956" y="592"/>
                    <a:pt x="2020" y="1852"/>
                  </a:cubicBezTo>
                  <a:cubicBezTo>
                    <a:pt x="1" y="4583"/>
                    <a:pt x="740" y="7185"/>
                    <a:pt x="740" y="7185"/>
                  </a:cubicBezTo>
                  <a:cubicBezTo>
                    <a:pt x="1415" y="6852"/>
                    <a:pt x="4274" y="5027"/>
                    <a:pt x="4995" y="2278"/>
                  </a:cubicBezTo>
                  <a:cubicBezTo>
                    <a:pt x="5380" y="800"/>
                    <a:pt x="5076" y="0"/>
                    <a:pt x="4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30"/>
            <p:cNvSpPr/>
            <p:nvPr/>
          </p:nvSpPr>
          <p:spPr>
            <a:xfrm>
              <a:off x="894673" y="3950472"/>
              <a:ext cx="3573" cy="33666"/>
            </a:xfrm>
            <a:custGeom>
              <a:rect b="b" l="l" r="r" t="t"/>
              <a:pathLst>
                <a:path extrusionOk="0" h="961" w="102">
                  <a:moveTo>
                    <a:pt x="10" y="0"/>
                  </a:moveTo>
                  <a:cubicBezTo>
                    <a:pt x="1" y="448"/>
                    <a:pt x="51" y="785"/>
                    <a:pt x="84" y="960"/>
                  </a:cubicBezTo>
                  <a:cubicBezTo>
                    <a:pt x="93" y="951"/>
                    <a:pt x="97" y="943"/>
                    <a:pt x="102" y="933"/>
                  </a:cubicBezTo>
                  <a:cubicBezTo>
                    <a:pt x="70" y="753"/>
                    <a:pt x="19" y="429"/>
                    <a:pt x="10" y="0"/>
                  </a:cubicBezTo>
                  <a:close/>
                </a:path>
              </a:pathLst>
            </a:custGeom>
            <a:solidFill>
              <a:srgbClr val="FFE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30"/>
            <p:cNvSpPr/>
            <p:nvPr/>
          </p:nvSpPr>
          <p:spPr>
            <a:xfrm>
              <a:off x="897581" y="3983123"/>
              <a:ext cx="1787" cy="5395"/>
            </a:xfrm>
            <a:custGeom>
              <a:rect b="b" l="l" r="r" t="t"/>
              <a:pathLst>
                <a:path extrusionOk="0" h="154" w="51">
                  <a:moveTo>
                    <a:pt x="19" y="1"/>
                  </a:moveTo>
                  <a:cubicBezTo>
                    <a:pt x="14" y="11"/>
                    <a:pt x="10" y="19"/>
                    <a:pt x="1" y="28"/>
                  </a:cubicBezTo>
                  <a:cubicBezTo>
                    <a:pt x="19" y="111"/>
                    <a:pt x="33" y="154"/>
                    <a:pt x="33" y="154"/>
                  </a:cubicBezTo>
                  <a:cubicBezTo>
                    <a:pt x="38" y="149"/>
                    <a:pt x="46" y="149"/>
                    <a:pt x="51" y="144"/>
                  </a:cubicBezTo>
                  <a:cubicBezTo>
                    <a:pt x="46" y="121"/>
                    <a:pt x="38" y="75"/>
                    <a:pt x="19" y="1"/>
                  </a:cubicBezTo>
                  <a:close/>
                </a:path>
              </a:pathLst>
            </a:custGeom>
            <a:solidFill>
              <a:srgbClr val="818A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30"/>
            <p:cNvSpPr/>
            <p:nvPr/>
          </p:nvSpPr>
          <p:spPr>
            <a:xfrm>
              <a:off x="894989" y="3784840"/>
              <a:ext cx="135190" cy="203329"/>
            </a:xfrm>
            <a:custGeom>
              <a:rect b="b" l="l" r="r" t="t"/>
              <a:pathLst>
                <a:path extrusionOk="0" h="5804" w="3859">
                  <a:moveTo>
                    <a:pt x="3063" y="1"/>
                  </a:moveTo>
                  <a:cubicBezTo>
                    <a:pt x="2592" y="1"/>
                    <a:pt x="1899" y="481"/>
                    <a:pt x="1142" y="1502"/>
                  </a:cubicBezTo>
                  <a:cubicBezTo>
                    <a:pt x="241" y="2722"/>
                    <a:pt x="20" y="3910"/>
                    <a:pt x="1" y="4728"/>
                  </a:cubicBezTo>
                  <a:cubicBezTo>
                    <a:pt x="10" y="5157"/>
                    <a:pt x="61" y="5481"/>
                    <a:pt x="93" y="5661"/>
                  </a:cubicBezTo>
                  <a:cubicBezTo>
                    <a:pt x="112" y="5735"/>
                    <a:pt x="120" y="5781"/>
                    <a:pt x="125" y="5804"/>
                  </a:cubicBezTo>
                  <a:cubicBezTo>
                    <a:pt x="713" y="5504"/>
                    <a:pt x="2971" y="4039"/>
                    <a:pt x="3549" y="1845"/>
                  </a:cubicBezTo>
                  <a:cubicBezTo>
                    <a:pt x="3858" y="647"/>
                    <a:pt x="3613" y="1"/>
                    <a:pt x="30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30"/>
            <p:cNvSpPr/>
            <p:nvPr/>
          </p:nvSpPr>
          <p:spPr>
            <a:xfrm>
              <a:off x="900314" y="3806945"/>
              <a:ext cx="98476" cy="169417"/>
            </a:xfrm>
            <a:custGeom>
              <a:rect b="b" l="l" r="r" t="t"/>
              <a:pathLst>
                <a:path extrusionOk="0" h="4836" w="2811">
                  <a:moveTo>
                    <a:pt x="2692" y="0"/>
                  </a:moveTo>
                  <a:cubicBezTo>
                    <a:pt x="2678" y="0"/>
                    <a:pt x="2663" y="5"/>
                    <a:pt x="2649" y="16"/>
                  </a:cubicBezTo>
                  <a:cubicBezTo>
                    <a:pt x="1314" y="1020"/>
                    <a:pt x="265" y="3052"/>
                    <a:pt x="6" y="4674"/>
                  </a:cubicBezTo>
                  <a:cubicBezTo>
                    <a:pt x="0" y="4698"/>
                    <a:pt x="19" y="4711"/>
                    <a:pt x="38" y="4711"/>
                  </a:cubicBezTo>
                  <a:cubicBezTo>
                    <a:pt x="53" y="4711"/>
                    <a:pt x="67" y="4704"/>
                    <a:pt x="70" y="4688"/>
                  </a:cubicBezTo>
                  <a:cubicBezTo>
                    <a:pt x="450" y="3044"/>
                    <a:pt x="1521" y="1274"/>
                    <a:pt x="2755" y="142"/>
                  </a:cubicBezTo>
                  <a:cubicBezTo>
                    <a:pt x="2811" y="89"/>
                    <a:pt x="2755" y="0"/>
                    <a:pt x="2692" y="0"/>
                  </a:cubicBezTo>
                  <a:close/>
                  <a:moveTo>
                    <a:pt x="2022" y="2560"/>
                  </a:moveTo>
                  <a:cubicBezTo>
                    <a:pt x="2012" y="2560"/>
                    <a:pt x="2002" y="2564"/>
                    <a:pt x="1992" y="2572"/>
                  </a:cubicBezTo>
                  <a:cubicBezTo>
                    <a:pt x="1608" y="2914"/>
                    <a:pt x="1244" y="3265"/>
                    <a:pt x="915" y="3658"/>
                  </a:cubicBezTo>
                  <a:cubicBezTo>
                    <a:pt x="616" y="4018"/>
                    <a:pt x="403" y="4411"/>
                    <a:pt x="158" y="4803"/>
                  </a:cubicBezTo>
                  <a:cubicBezTo>
                    <a:pt x="151" y="4818"/>
                    <a:pt x="164" y="4836"/>
                    <a:pt x="178" y="4836"/>
                  </a:cubicBezTo>
                  <a:cubicBezTo>
                    <a:pt x="182" y="4836"/>
                    <a:pt x="186" y="4834"/>
                    <a:pt x="190" y="4831"/>
                  </a:cubicBezTo>
                  <a:cubicBezTo>
                    <a:pt x="495" y="4494"/>
                    <a:pt x="713" y="4097"/>
                    <a:pt x="1013" y="3750"/>
                  </a:cubicBezTo>
                  <a:cubicBezTo>
                    <a:pt x="1346" y="3366"/>
                    <a:pt x="1715" y="3016"/>
                    <a:pt x="2052" y="2637"/>
                  </a:cubicBezTo>
                  <a:cubicBezTo>
                    <a:pt x="2085" y="2604"/>
                    <a:pt x="2056" y="2560"/>
                    <a:pt x="2022" y="256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30"/>
            <p:cNvSpPr/>
            <p:nvPr/>
          </p:nvSpPr>
          <p:spPr>
            <a:xfrm>
              <a:off x="761621" y="4201059"/>
              <a:ext cx="175022" cy="420810"/>
            </a:xfrm>
            <a:custGeom>
              <a:rect b="b" l="l" r="r" t="t"/>
              <a:pathLst>
                <a:path extrusionOk="0" h="12012" w="4996">
                  <a:moveTo>
                    <a:pt x="4854" y="1"/>
                  </a:moveTo>
                  <a:cubicBezTo>
                    <a:pt x="4818" y="1"/>
                    <a:pt x="4784" y="17"/>
                    <a:pt x="4759" y="49"/>
                  </a:cubicBezTo>
                  <a:cubicBezTo>
                    <a:pt x="901" y="5128"/>
                    <a:pt x="19" y="11813"/>
                    <a:pt x="10" y="11878"/>
                  </a:cubicBezTo>
                  <a:cubicBezTo>
                    <a:pt x="1" y="11942"/>
                    <a:pt x="51" y="12003"/>
                    <a:pt x="116" y="12012"/>
                  </a:cubicBezTo>
                  <a:lnTo>
                    <a:pt x="130" y="12012"/>
                  </a:lnTo>
                  <a:cubicBezTo>
                    <a:pt x="189" y="12012"/>
                    <a:pt x="245" y="11970"/>
                    <a:pt x="250" y="11910"/>
                  </a:cubicBezTo>
                  <a:cubicBezTo>
                    <a:pt x="259" y="11841"/>
                    <a:pt x="1132" y="5220"/>
                    <a:pt x="4953" y="193"/>
                  </a:cubicBezTo>
                  <a:cubicBezTo>
                    <a:pt x="4995" y="142"/>
                    <a:pt x="4981" y="64"/>
                    <a:pt x="4930" y="27"/>
                  </a:cubicBezTo>
                  <a:cubicBezTo>
                    <a:pt x="4907" y="9"/>
                    <a:pt x="4880" y="1"/>
                    <a:pt x="4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30"/>
            <p:cNvSpPr/>
            <p:nvPr/>
          </p:nvSpPr>
          <p:spPr>
            <a:xfrm>
              <a:off x="797564" y="4349246"/>
              <a:ext cx="183395" cy="130987"/>
            </a:xfrm>
            <a:custGeom>
              <a:rect b="b" l="l" r="r" t="t"/>
              <a:pathLst>
                <a:path extrusionOk="0" h="3739" w="5235">
                  <a:moveTo>
                    <a:pt x="5196" y="1"/>
                  </a:moveTo>
                  <a:cubicBezTo>
                    <a:pt x="1020" y="1"/>
                    <a:pt x="1" y="3739"/>
                    <a:pt x="1" y="3739"/>
                  </a:cubicBezTo>
                  <a:cubicBezTo>
                    <a:pt x="4204" y="3540"/>
                    <a:pt x="5235" y="1"/>
                    <a:pt x="5235" y="1"/>
                  </a:cubicBezTo>
                  <a:cubicBezTo>
                    <a:pt x="5222" y="1"/>
                    <a:pt x="5209" y="1"/>
                    <a:pt x="51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30"/>
            <p:cNvSpPr/>
            <p:nvPr/>
          </p:nvSpPr>
          <p:spPr>
            <a:xfrm>
              <a:off x="797564" y="4378883"/>
              <a:ext cx="134210" cy="101349"/>
            </a:xfrm>
            <a:custGeom>
              <a:rect b="b" l="l" r="r" t="t"/>
              <a:pathLst>
                <a:path extrusionOk="0" h="2893" w="3831">
                  <a:moveTo>
                    <a:pt x="3831" y="1"/>
                  </a:moveTo>
                  <a:cubicBezTo>
                    <a:pt x="3443" y="125"/>
                    <a:pt x="3059" y="274"/>
                    <a:pt x="2703" y="468"/>
                  </a:cubicBezTo>
                  <a:cubicBezTo>
                    <a:pt x="2338" y="652"/>
                    <a:pt x="1997" y="884"/>
                    <a:pt x="1668" y="1123"/>
                  </a:cubicBezTo>
                  <a:cubicBezTo>
                    <a:pt x="1345" y="1373"/>
                    <a:pt x="1035" y="1641"/>
                    <a:pt x="754" y="1937"/>
                  </a:cubicBezTo>
                  <a:cubicBezTo>
                    <a:pt x="476" y="2232"/>
                    <a:pt x="212" y="2547"/>
                    <a:pt x="1" y="2893"/>
                  </a:cubicBezTo>
                  <a:cubicBezTo>
                    <a:pt x="263" y="2583"/>
                    <a:pt x="545" y="2297"/>
                    <a:pt x="841" y="2025"/>
                  </a:cubicBezTo>
                  <a:cubicBezTo>
                    <a:pt x="1137" y="1747"/>
                    <a:pt x="1437" y="1483"/>
                    <a:pt x="1765" y="1248"/>
                  </a:cubicBezTo>
                  <a:cubicBezTo>
                    <a:pt x="2080" y="1003"/>
                    <a:pt x="2417" y="777"/>
                    <a:pt x="2763" y="573"/>
                  </a:cubicBezTo>
                  <a:cubicBezTo>
                    <a:pt x="3105" y="361"/>
                    <a:pt x="3466" y="185"/>
                    <a:pt x="38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30"/>
            <p:cNvSpPr/>
            <p:nvPr/>
          </p:nvSpPr>
          <p:spPr>
            <a:xfrm>
              <a:off x="944034" y="3997416"/>
              <a:ext cx="165669" cy="203434"/>
            </a:xfrm>
            <a:custGeom>
              <a:rect b="b" l="l" r="r" t="t"/>
              <a:pathLst>
                <a:path extrusionOk="0" h="5807" w="4729">
                  <a:moveTo>
                    <a:pt x="3751" y="0"/>
                  </a:moveTo>
                  <a:cubicBezTo>
                    <a:pt x="3394" y="0"/>
                    <a:pt x="2935" y="235"/>
                    <a:pt x="2491" y="706"/>
                  </a:cubicBezTo>
                  <a:cubicBezTo>
                    <a:pt x="1220" y="2064"/>
                    <a:pt x="0" y="5807"/>
                    <a:pt x="0" y="5807"/>
                  </a:cubicBezTo>
                  <a:cubicBezTo>
                    <a:pt x="0" y="5807"/>
                    <a:pt x="2657" y="4975"/>
                    <a:pt x="3909" y="2462"/>
                  </a:cubicBezTo>
                  <a:cubicBezTo>
                    <a:pt x="4729" y="824"/>
                    <a:pt x="4419" y="0"/>
                    <a:pt x="37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30"/>
            <p:cNvSpPr/>
            <p:nvPr/>
          </p:nvSpPr>
          <p:spPr>
            <a:xfrm>
              <a:off x="975458" y="4017279"/>
              <a:ext cx="117989" cy="169662"/>
            </a:xfrm>
            <a:custGeom>
              <a:rect b="b" l="l" r="r" t="t"/>
              <a:pathLst>
                <a:path extrusionOk="0" h="4843" w="3368">
                  <a:moveTo>
                    <a:pt x="2485" y="0"/>
                  </a:moveTo>
                  <a:cubicBezTo>
                    <a:pt x="2389" y="0"/>
                    <a:pt x="2287" y="19"/>
                    <a:pt x="2176" y="61"/>
                  </a:cubicBezTo>
                  <a:cubicBezTo>
                    <a:pt x="2338" y="380"/>
                    <a:pt x="2352" y="925"/>
                    <a:pt x="2153" y="1678"/>
                  </a:cubicBezTo>
                  <a:cubicBezTo>
                    <a:pt x="1807" y="3022"/>
                    <a:pt x="855" y="4103"/>
                    <a:pt x="0" y="4843"/>
                  </a:cubicBezTo>
                  <a:cubicBezTo>
                    <a:pt x="800" y="4414"/>
                    <a:pt x="1945" y="3595"/>
                    <a:pt x="2634" y="2224"/>
                  </a:cubicBezTo>
                  <a:cubicBezTo>
                    <a:pt x="3368" y="744"/>
                    <a:pt x="3091" y="0"/>
                    <a:pt x="24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30"/>
            <p:cNvSpPr/>
            <p:nvPr/>
          </p:nvSpPr>
          <p:spPr>
            <a:xfrm>
              <a:off x="901294" y="4007855"/>
              <a:ext cx="161185" cy="215345"/>
            </a:xfrm>
            <a:custGeom>
              <a:rect b="b" l="l" r="r" t="t"/>
              <a:pathLst>
                <a:path extrusionOk="0" h="6147" w="4601">
                  <a:moveTo>
                    <a:pt x="3762" y="0"/>
                  </a:moveTo>
                  <a:cubicBezTo>
                    <a:pt x="3264" y="0"/>
                    <a:pt x="2529" y="507"/>
                    <a:pt x="1729" y="1587"/>
                  </a:cubicBezTo>
                  <a:cubicBezTo>
                    <a:pt x="0" y="3920"/>
                    <a:pt x="633" y="6146"/>
                    <a:pt x="633" y="6146"/>
                  </a:cubicBezTo>
                  <a:cubicBezTo>
                    <a:pt x="1211" y="5856"/>
                    <a:pt x="3660" y="4299"/>
                    <a:pt x="4270" y="1947"/>
                  </a:cubicBezTo>
                  <a:cubicBezTo>
                    <a:pt x="4600" y="683"/>
                    <a:pt x="4341" y="0"/>
                    <a:pt x="37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30"/>
            <p:cNvSpPr/>
            <p:nvPr/>
          </p:nvSpPr>
          <p:spPr>
            <a:xfrm>
              <a:off x="919441" y="4190479"/>
              <a:ext cx="1962" cy="22386"/>
            </a:xfrm>
            <a:custGeom>
              <a:rect b="b" l="l" r="r" t="t"/>
              <a:pathLst>
                <a:path extrusionOk="0" h="639" w="56">
                  <a:moveTo>
                    <a:pt x="5" y="1"/>
                  </a:moveTo>
                  <a:cubicBezTo>
                    <a:pt x="0" y="264"/>
                    <a:pt x="19" y="481"/>
                    <a:pt x="42" y="638"/>
                  </a:cubicBezTo>
                  <a:cubicBezTo>
                    <a:pt x="47" y="634"/>
                    <a:pt x="51" y="624"/>
                    <a:pt x="56" y="620"/>
                  </a:cubicBezTo>
                  <a:cubicBezTo>
                    <a:pt x="32" y="462"/>
                    <a:pt x="9" y="255"/>
                    <a:pt x="5" y="1"/>
                  </a:cubicBezTo>
                  <a:close/>
                </a:path>
              </a:pathLst>
            </a:custGeom>
            <a:solidFill>
              <a:srgbClr val="FFE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30"/>
            <p:cNvSpPr/>
            <p:nvPr/>
          </p:nvSpPr>
          <p:spPr>
            <a:xfrm>
              <a:off x="920913" y="4212164"/>
              <a:ext cx="2592" cy="11035"/>
            </a:xfrm>
            <a:custGeom>
              <a:rect b="b" l="l" r="r" t="t"/>
              <a:pathLst>
                <a:path extrusionOk="0" h="315" w="74">
                  <a:moveTo>
                    <a:pt x="14" y="1"/>
                  </a:moveTo>
                  <a:cubicBezTo>
                    <a:pt x="9" y="5"/>
                    <a:pt x="5" y="15"/>
                    <a:pt x="0" y="19"/>
                  </a:cubicBezTo>
                  <a:cubicBezTo>
                    <a:pt x="22" y="209"/>
                    <a:pt x="56" y="314"/>
                    <a:pt x="56" y="314"/>
                  </a:cubicBezTo>
                  <a:cubicBezTo>
                    <a:pt x="60" y="310"/>
                    <a:pt x="65" y="305"/>
                    <a:pt x="73" y="301"/>
                  </a:cubicBezTo>
                  <a:cubicBezTo>
                    <a:pt x="65" y="273"/>
                    <a:pt x="37" y="167"/>
                    <a:pt x="14" y="1"/>
                  </a:cubicBezTo>
                  <a:close/>
                </a:path>
              </a:pathLst>
            </a:custGeom>
            <a:solidFill>
              <a:srgbClr val="818A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30"/>
            <p:cNvSpPr/>
            <p:nvPr/>
          </p:nvSpPr>
          <p:spPr>
            <a:xfrm>
              <a:off x="919581" y="4049018"/>
              <a:ext cx="115607" cy="173726"/>
            </a:xfrm>
            <a:custGeom>
              <a:rect b="b" l="l" r="r" t="t"/>
              <a:pathLst>
                <a:path extrusionOk="0" h="4959" w="3300">
                  <a:moveTo>
                    <a:pt x="2621" y="0"/>
                  </a:moveTo>
                  <a:cubicBezTo>
                    <a:pt x="2218" y="0"/>
                    <a:pt x="1623" y="407"/>
                    <a:pt x="975" y="1280"/>
                  </a:cubicBezTo>
                  <a:cubicBezTo>
                    <a:pt x="205" y="2324"/>
                    <a:pt x="15" y="3341"/>
                    <a:pt x="1" y="4039"/>
                  </a:cubicBezTo>
                  <a:cubicBezTo>
                    <a:pt x="5" y="4293"/>
                    <a:pt x="28" y="4500"/>
                    <a:pt x="52" y="4658"/>
                  </a:cubicBezTo>
                  <a:cubicBezTo>
                    <a:pt x="75" y="4824"/>
                    <a:pt x="103" y="4930"/>
                    <a:pt x="111" y="4958"/>
                  </a:cubicBezTo>
                  <a:cubicBezTo>
                    <a:pt x="610" y="4704"/>
                    <a:pt x="2542" y="3452"/>
                    <a:pt x="3032" y="1576"/>
                  </a:cubicBezTo>
                  <a:cubicBezTo>
                    <a:pt x="3300" y="550"/>
                    <a:pt x="3092" y="0"/>
                    <a:pt x="26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30"/>
            <p:cNvSpPr/>
            <p:nvPr/>
          </p:nvSpPr>
          <p:spPr>
            <a:xfrm>
              <a:off x="924206" y="4067796"/>
              <a:ext cx="84218" cy="144859"/>
            </a:xfrm>
            <a:custGeom>
              <a:rect b="b" l="l" r="r" t="t"/>
              <a:pathLst>
                <a:path extrusionOk="0" h="4135" w="2404">
                  <a:moveTo>
                    <a:pt x="2300" y="1"/>
                  </a:moveTo>
                  <a:cubicBezTo>
                    <a:pt x="2287" y="1"/>
                    <a:pt x="2275" y="5"/>
                    <a:pt x="2263" y="14"/>
                  </a:cubicBezTo>
                  <a:cubicBezTo>
                    <a:pt x="1121" y="874"/>
                    <a:pt x="225" y="2611"/>
                    <a:pt x="3" y="3997"/>
                  </a:cubicBezTo>
                  <a:cubicBezTo>
                    <a:pt x="0" y="4019"/>
                    <a:pt x="18" y="4030"/>
                    <a:pt x="35" y="4030"/>
                  </a:cubicBezTo>
                  <a:cubicBezTo>
                    <a:pt x="47" y="4030"/>
                    <a:pt x="59" y="4024"/>
                    <a:pt x="63" y="4011"/>
                  </a:cubicBezTo>
                  <a:cubicBezTo>
                    <a:pt x="382" y="2606"/>
                    <a:pt x="1297" y="1091"/>
                    <a:pt x="2355" y="121"/>
                  </a:cubicBezTo>
                  <a:cubicBezTo>
                    <a:pt x="2404" y="79"/>
                    <a:pt x="2354" y="1"/>
                    <a:pt x="2300" y="1"/>
                  </a:cubicBezTo>
                  <a:close/>
                  <a:moveTo>
                    <a:pt x="1729" y="2192"/>
                  </a:moveTo>
                  <a:cubicBezTo>
                    <a:pt x="1721" y="2192"/>
                    <a:pt x="1711" y="2196"/>
                    <a:pt x="1703" y="2204"/>
                  </a:cubicBezTo>
                  <a:cubicBezTo>
                    <a:pt x="1376" y="2495"/>
                    <a:pt x="1065" y="2795"/>
                    <a:pt x="783" y="3128"/>
                  </a:cubicBezTo>
                  <a:cubicBezTo>
                    <a:pt x="525" y="3437"/>
                    <a:pt x="344" y="3770"/>
                    <a:pt x="137" y="4108"/>
                  </a:cubicBezTo>
                  <a:cubicBezTo>
                    <a:pt x="130" y="4119"/>
                    <a:pt x="139" y="4135"/>
                    <a:pt x="150" y="4135"/>
                  </a:cubicBezTo>
                  <a:cubicBezTo>
                    <a:pt x="154" y="4135"/>
                    <a:pt x="157" y="4134"/>
                    <a:pt x="160" y="4130"/>
                  </a:cubicBezTo>
                  <a:cubicBezTo>
                    <a:pt x="423" y="3844"/>
                    <a:pt x="608" y="3503"/>
                    <a:pt x="862" y="3207"/>
                  </a:cubicBezTo>
                  <a:cubicBezTo>
                    <a:pt x="1148" y="2878"/>
                    <a:pt x="1463" y="2578"/>
                    <a:pt x="1754" y="2260"/>
                  </a:cubicBezTo>
                  <a:cubicBezTo>
                    <a:pt x="1778" y="2232"/>
                    <a:pt x="1757" y="2192"/>
                    <a:pt x="1729" y="219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30"/>
            <p:cNvSpPr/>
            <p:nvPr/>
          </p:nvSpPr>
          <p:spPr>
            <a:xfrm>
              <a:off x="576441" y="4162313"/>
              <a:ext cx="220810" cy="836366"/>
            </a:xfrm>
            <a:custGeom>
              <a:rect b="b" l="l" r="r" t="t"/>
              <a:pathLst>
                <a:path extrusionOk="0" h="23874" w="6303">
                  <a:moveTo>
                    <a:pt x="121" y="1"/>
                  </a:moveTo>
                  <a:cubicBezTo>
                    <a:pt x="56" y="1"/>
                    <a:pt x="1" y="56"/>
                    <a:pt x="1" y="121"/>
                  </a:cubicBezTo>
                  <a:cubicBezTo>
                    <a:pt x="5" y="190"/>
                    <a:pt x="56" y="240"/>
                    <a:pt x="125" y="240"/>
                  </a:cubicBezTo>
                  <a:cubicBezTo>
                    <a:pt x="125" y="240"/>
                    <a:pt x="888" y="240"/>
                    <a:pt x="1844" y="1229"/>
                  </a:cubicBezTo>
                  <a:cubicBezTo>
                    <a:pt x="3471" y="2921"/>
                    <a:pt x="6095" y="8096"/>
                    <a:pt x="5360" y="23749"/>
                  </a:cubicBezTo>
                  <a:cubicBezTo>
                    <a:pt x="5356" y="23819"/>
                    <a:pt x="5411" y="23874"/>
                    <a:pt x="5475" y="23874"/>
                  </a:cubicBezTo>
                  <a:lnTo>
                    <a:pt x="5481" y="23874"/>
                  </a:lnTo>
                  <a:cubicBezTo>
                    <a:pt x="5545" y="23874"/>
                    <a:pt x="5601" y="23827"/>
                    <a:pt x="5601" y="23763"/>
                  </a:cubicBezTo>
                  <a:cubicBezTo>
                    <a:pt x="6303" y="8765"/>
                    <a:pt x="4029" y="3129"/>
                    <a:pt x="1997" y="1040"/>
                  </a:cubicBezTo>
                  <a:cubicBezTo>
                    <a:pt x="984" y="1"/>
                    <a:pt x="158" y="5"/>
                    <a:pt x="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30"/>
            <p:cNvSpPr/>
            <p:nvPr/>
          </p:nvSpPr>
          <p:spPr>
            <a:xfrm>
              <a:off x="592976" y="4473715"/>
              <a:ext cx="176914" cy="205851"/>
            </a:xfrm>
            <a:custGeom>
              <a:rect b="b" l="l" r="r" t="t"/>
              <a:pathLst>
                <a:path extrusionOk="0" h="5876" w="5050">
                  <a:moveTo>
                    <a:pt x="0" y="1"/>
                  </a:moveTo>
                  <a:cubicBezTo>
                    <a:pt x="0" y="1"/>
                    <a:pt x="79" y="2094"/>
                    <a:pt x="1696" y="4275"/>
                  </a:cubicBezTo>
                  <a:cubicBezTo>
                    <a:pt x="2694" y="5619"/>
                    <a:pt x="3738" y="5876"/>
                    <a:pt x="4391" y="5876"/>
                  </a:cubicBezTo>
                  <a:cubicBezTo>
                    <a:pt x="4796" y="5876"/>
                    <a:pt x="5050" y="5777"/>
                    <a:pt x="5050" y="5777"/>
                  </a:cubicBezTo>
                  <a:cubicBezTo>
                    <a:pt x="4338" y="146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30"/>
            <p:cNvSpPr/>
            <p:nvPr/>
          </p:nvSpPr>
          <p:spPr>
            <a:xfrm>
              <a:off x="645699" y="4529277"/>
              <a:ext cx="124190" cy="146821"/>
            </a:xfrm>
            <a:custGeom>
              <a:rect b="b" l="l" r="r" t="t"/>
              <a:pathLst>
                <a:path extrusionOk="0" h="4191" w="3545">
                  <a:moveTo>
                    <a:pt x="1" y="0"/>
                  </a:moveTo>
                  <a:lnTo>
                    <a:pt x="1" y="0"/>
                  </a:lnTo>
                  <a:cubicBezTo>
                    <a:pt x="320" y="333"/>
                    <a:pt x="634" y="666"/>
                    <a:pt x="939" y="1003"/>
                  </a:cubicBezTo>
                  <a:cubicBezTo>
                    <a:pt x="1248" y="1340"/>
                    <a:pt x="1553" y="1681"/>
                    <a:pt x="1849" y="2033"/>
                  </a:cubicBezTo>
                  <a:cubicBezTo>
                    <a:pt x="2150" y="2374"/>
                    <a:pt x="2436" y="2730"/>
                    <a:pt x="2718" y="3091"/>
                  </a:cubicBezTo>
                  <a:cubicBezTo>
                    <a:pt x="3005" y="3447"/>
                    <a:pt x="3268" y="3820"/>
                    <a:pt x="3545" y="4191"/>
                  </a:cubicBezTo>
                  <a:cubicBezTo>
                    <a:pt x="3323" y="3788"/>
                    <a:pt x="3083" y="3396"/>
                    <a:pt x="2815" y="3022"/>
                  </a:cubicBezTo>
                  <a:cubicBezTo>
                    <a:pt x="2551" y="2643"/>
                    <a:pt x="2265" y="2282"/>
                    <a:pt x="1969" y="1931"/>
                  </a:cubicBezTo>
                  <a:cubicBezTo>
                    <a:pt x="1664" y="1585"/>
                    <a:pt x="1359" y="1242"/>
                    <a:pt x="1027" y="920"/>
                  </a:cubicBezTo>
                  <a:cubicBezTo>
                    <a:pt x="698" y="596"/>
                    <a:pt x="361" y="28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30"/>
            <p:cNvSpPr/>
            <p:nvPr/>
          </p:nvSpPr>
          <p:spPr>
            <a:xfrm>
              <a:off x="251271" y="3925670"/>
              <a:ext cx="242810" cy="260887"/>
            </a:xfrm>
            <a:custGeom>
              <a:rect b="b" l="l" r="r" t="t"/>
              <a:pathLst>
                <a:path extrusionOk="0" h="7447" w="6931">
                  <a:moveTo>
                    <a:pt x="1225" y="1"/>
                  </a:moveTo>
                  <a:lnTo>
                    <a:pt x="1225" y="1"/>
                  </a:lnTo>
                  <a:cubicBezTo>
                    <a:pt x="1225" y="1"/>
                    <a:pt x="0" y="5185"/>
                    <a:pt x="2630" y="6741"/>
                  </a:cubicBezTo>
                  <a:cubicBezTo>
                    <a:pt x="3488" y="7251"/>
                    <a:pt x="4203" y="7446"/>
                    <a:pt x="4783" y="7446"/>
                  </a:cubicBezTo>
                  <a:cubicBezTo>
                    <a:pt x="5981" y="7446"/>
                    <a:pt x="6606" y="6617"/>
                    <a:pt x="6737" y="6016"/>
                  </a:cubicBezTo>
                  <a:cubicBezTo>
                    <a:pt x="6931" y="5125"/>
                    <a:pt x="6811" y="3429"/>
                    <a:pt x="5106" y="3073"/>
                  </a:cubicBezTo>
                  <a:cubicBezTo>
                    <a:pt x="3406" y="2717"/>
                    <a:pt x="1506" y="1423"/>
                    <a:pt x="1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30"/>
            <p:cNvSpPr/>
            <p:nvPr/>
          </p:nvSpPr>
          <p:spPr>
            <a:xfrm>
              <a:off x="307743" y="3993177"/>
              <a:ext cx="122929" cy="161710"/>
            </a:xfrm>
            <a:custGeom>
              <a:rect b="b" l="l" r="r" t="t"/>
              <a:pathLst>
                <a:path extrusionOk="0" h="4616" w="3509">
                  <a:moveTo>
                    <a:pt x="288" y="1"/>
                  </a:moveTo>
                  <a:lnTo>
                    <a:pt x="288" y="1"/>
                  </a:lnTo>
                  <a:cubicBezTo>
                    <a:pt x="288" y="1"/>
                    <a:pt x="1" y="2777"/>
                    <a:pt x="1216" y="4330"/>
                  </a:cubicBezTo>
                  <a:cubicBezTo>
                    <a:pt x="1248" y="4325"/>
                    <a:pt x="1276" y="4325"/>
                    <a:pt x="1304" y="4325"/>
                  </a:cubicBezTo>
                  <a:cubicBezTo>
                    <a:pt x="1664" y="4325"/>
                    <a:pt x="2011" y="4362"/>
                    <a:pt x="2339" y="4417"/>
                  </a:cubicBezTo>
                  <a:cubicBezTo>
                    <a:pt x="1563" y="3803"/>
                    <a:pt x="1050" y="2906"/>
                    <a:pt x="851" y="1927"/>
                  </a:cubicBezTo>
                  <a:cubicBezTo>
                    <a:pt x="851" y="1918"/>
                    <a:pt x="856" y="1918"/>
                    <a:pt x="860" y="1918"/>
                  </a:cubicBezTo>
                  <a:cubicBezTo>
                    <a:pt x="865" y="1918"/>
                    <a:pt x="870" y="1918"/>
                    <a:pt x="875" y="1922"/>
                  </a:cubicBezTo>
                  <a:cubicBezTo>
                    <a:pt x="1133" y="2976"/>
                    <a:pt x="1779" y="3918"/>
                    <a:pt x="2700" y="4486"/>
                  </a:cubicBezTo>
                  <a:cubicBezTo>
                    <a:pt x="2875" y="4528"/>
                    <a:pt x="3037" y="4569"/>
                    <a:pt x="3193" y="4616"/>
                  </a:cubicBezTo>
                  <a:cubicBezTo>
                    <a:pt x="3276" y="4422"/>
                    <a:pt x="3383" y="4237"/>
                    <a:pt x="3508" y="4070"/>
                  </a:cubicBezTo>
                  <a:cubicBezTo>
                    <a:pt x="3508" y="4066"/>
                    <a:pt x="3508" y="4066"/>
                    <a:pt x="3504" y="4062"/>
                  </a:cubicBezTo>
                  <a:cubicBezTo>
                    <a:pt x="2672" y="3859"/>
                    <a:pt x="1960" y="3217"/>
                    <a:pt x="1678" y="2394"/>
                  </a:cubicBezTo>
                  <a:cubicBezTo>
                    <a:pt x="1674" y="2379"/>
                    <a:pt x="1683" y="2370"/>
                    <a:pt x="1692" y="2370"/>
                  </a:cubicBezTo>
                  <a:cubicBezTo>
                    <a:pt x="1702" y="2370"/>
                    <a:pt x="1706" y="2375"/>
                    <a:pt x="1706" y="2379"/>
                  </a:cubicBezTo>
                  <a:cubicBezTo>
                    <a:pt x="1826" y="2801"/>
                    <a:pt x="2348" y="3217"/>
                    <a:pt x="2694" y="3466"/>
                  </a:cubicBezTo>
                  <a:cubicBezTo>
                    <a:pt x="2930" y="3637"/>
                    <a:pt x="3165" y="3729"/>
                    <a:pt x="3415" y="3808"/>
                  </a:cubicBezTo>
                  <a:cubicBezTo>
                    <a:pt x="3346" y="3599"/>
                    <a:pt x="3295" y="3383"/>
                    <a:pt x="3263" y="3166"/>
                  </a:cubicBezTo>
                  <a:cubicBezTo>
                    <a:pt x="2916" y="3045"/>
                    <a:pt x="2598" y="2828"/>
                    <a:pt x="2297" y="2509"/>
                  </a:cubicBezTo>
                  <a:cubicBezTo>
                    <a:pt x="2288" y="2496"/>
                    <a:pt x="2297" y="2486"/>
                    <a:pt x="2312" y="2486"/>
                  </a:cubicBezTo>
                  <a:cubicBezTo>
                    <a:pt x="2316" y="2486"/>
                    <a:pt x="2321" y="2486"/>
                    <a:pt x="2321" y="2490"/>
                  </a:cubicBezTo>
                  <a:cubicBezTo>
                    <a:pt x="2611" y="2754"/>
                    <a:pt x="2916" y="2934"/>
                    <a:pt x="3240" y="3036"/>
                  </a:cubicBezTo>
                  <a:cubicBezTo>
                    <a:pt x="3193" y="2684"/>
                    <a:pt x="3184" y="2319"/>
                    <a:pt x="3203" y="1955"/>
                  </a:cubicBezTo>
                  <a:cubicBezTo>
                    <a:pt x="1951" y="1603"/>
                    <a:pt x="472" y="933"/>
                    <a:pt x="2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30"/>
            <p:cNvSpPr/>
            <p:nvPr/>
          </p:nvSpPr>
          <p:spPr>
            <a:xfrm>
              <a:off x="337556" y="4060299"/>
              <a:ext cx="86040" cy="105097"/>
            </a:xfrm>
            <a:custGeom>
              <a:rect b="b" l="l" r="r" t="t"/>
              <a:pathLst>
                <a:path extrusionOk="0" h="3000" w="2456">
                  <a:moveTo>
                    <a:pt x="12" y="0"/>
                  </a:moveTo>
                  <a:cubicBezTo>
                    <a:pt x="6" y="0"/>
                    <a:pt x="0" y="4"/>
                    <a:pt x="0" y="11"/>
                  </a:cubicBezTo>
                  <a:cubicBezTo>
                    <a:pt x="259" y="1301"/>
                    <a:pt x="1073" y="2446"/>
                    <a:pt x="2292" y="2992"/>
                  </a:cubicBezTo>
                  <a:cubicBezTo>
                    <a:pt x="2305" y="2997"/>
                    <a:pt x="2318" y="3000"/>
                    <a:pt x="2329" y="3000"/>
                  </a:cubicBezTo>
                  <a:cubicBezTo>
                    <a:pt x="2409" y="3000"/>
                    <a:pt x="2455" y="2880"/>
                    <a:pt x="2370" y="2843"/>
                  </a:cubicBezTo>
                  <a:cubicBezTo>
                    <a:pt x="1173" y="2340"/>
                    <a:pt x="333" y="1245"/>
                    <a:pt x="24" y="6"/>
                  </a:cubicBezTo>
                  <a:cubicBezTo>
                    <a:pt x="22" y="2"/>
                    <a:pt x="17" y="0"/>
                    <a:pt x="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30"/>
            <p:cNvSpPr/>
            <p:nvPr/>
          </p:nvSpPr>
          <p:spPr>
            <a:xfrm>
              <a:off x="366282" y="4076203"/>
              <a:ext cx="85339" cy="61552"/>
            </a:xfrm>
            <a:custGeom>
              <a:rect b="b" l="l" r="r" t="t"/>
              <a:pathLst>
                <a:path extrusionOk="0" h="1757" w="2436">
                  <a:moveTo>
                    <a:pt x="24" y="1"/>
                  </a:moveTo>
                  <a:cubicBezTo>
                    <a:pt x="13" y="1"/>
                    <a:pt x="1" y="11"/>
                    <a:pt x="7" y="24"/>
                  </a:cubicBezTo>
                  <a:cubicBezTo>
                    <a:pt x="345" y="1013"/>
                    <a:pt x="1306" y="1738"/>
                    <a:pt x="2354" y="1756"/>
                  </a:cubicBezTo>
                  <a:cubicBezTo>
                    <a:pt x="2356" y="1756"/>
                    <a:pt x="2358" y="1756"/>
                    <a:pt x="2360" y="1756"/>
                  </a:cubicBezTo>
                  <a:cubicBezTo>
                    <a:pt x="2433" y="1756"/>
                    <a:pt x="2435" y="1654"/>
                    <a:pt x="2373" y="1632"/>
                  </a:cubicBezTo>
                  <a:cubicBezTo>
                    <a:pt x="1888" y="1461"/>
                    <a:pt x="1453" y="1405"/>
                    <a:pt x="1023" y="1096"/>
                  </a:cubicBezTo>
                  <a:cubicBezTo>
                    <a:pt x="677" y="847"/>
                    <a:pt x="155" y="431"/>
                    <a:pt x="35" y="9"/>
                  </a:cubicBezTo>
                  <a:cubicBezTo>
                    <a:pt x="34" y="3"/>
                    <a:pt x="29" y="1"/>
                    <a:pt x="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30"/>
            <p:cNvSpPr/>
            <p:nvPr/>
          </p:nvSpPr>
          <p:spPr>
            <a:xfrm>
              <a:off x="387967" y="4080232"/>
              <a:ext cx="84323" cy="27781"/>
            </a:xfrm>
            <a:custGeom>
              <a:rect b="b" l="l" r="r" t="t"/>
              <a:pathLst>
                <a:path extrusionOk="0" h="793" w="2407">
                  <a:moveTo>
                    <a:pt x="20" y="1"/>
                  </a:moveTo>
                  <a:cubicBezTo>
                    <a:pt x="9" y="1"/>
                    <a:pt x="0" y="14"/>
                    <a:pt x="7" y="24"/>
                  </a:cubicBezTo>
                  <a:cubicBezTo>
                    <a:pt x="495" y="543"/>
                    <a:pt x="1029" y="792"/>
                    <a:pt x="1650" y="792"/>
                  </a:cubicBezTo>
                  <a:cubicBezTo>
                    <a:pt x="1859" y="792"/>
                    <a:pt x="2078" y="764"/>
                    <a:pt x="2308" y="708"/>
                  </a:cubicBezTo>
                  <a:cubicBezTo>
                    <a:pt x="2406" y="687"/>
                    <a:pt x="2370" y="543"/>
                    <a:pt x="2281" y="543"/>
                  </a:cubicBezTo>
                  <a:cubicBezTo>
                    <a:pt x="2273" y="543"/>
                    <a:pt x="2265" y="544"/>
                    <a:pt x="2257" y="546"/>
                  </a:cubicBezTo>
                  <a:cubicBezTo>
                    <a:pt x="2018" y="610"/>
                    <a:pt x="1788" y="642"/>
                    <a:pt x="1568" y="642"/>
                  </a:cubicBezTo>
                  <a:cubicBezTo>
                    <a:pt x="1006" y="642"/>
                    <a:pt x="502" y="434"/>
                    <a:pt x="31" y="5"/>
                  </a:cubicBezTo>
                  <a:cubicBezTo>
                    <a:pt x="27" y="2"/>
                    <a:pt x="23" y="1"/>
                    <a:pt x="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30"/>
            <p:cNvSpPr/>
            <p:nvPr/>
          </p:nvSpPr>
          <p:spPr>
            <a:xfrm>
              <a:off x="159172" y="4144762"/>
              <a:ext cx="320197" cy="130916"/>
            </a:xfrm>
            <a:custGeom>
              <a:rect b="b" l="l" r="r" t="t"/>
              <a:pathLst>
                <a:path extrusionOk="0" h="3737" w="9140">
                  <a:moveTo>
                    <a:pt x="5546" y="1"/>
                  </a:moveTo>
                  <a:cubicBezTo>
                    <a:pt x="4922" y="1"/>
                    <a:pt x="4266" y="107"/>
                    <a:pt x="3642" y="400"/>
                  </a:cubicBezTo>
                  <a:cubicBezTo>
                    <a:pt x="2609" y="888"/>
                    <a:pt x="1763" y="1021"/>
                    <a:pt x="1146" y="1021"/>
                  </a:cubicBezTo>
                  <a:cubicBezTo>
                    <a:pt x="408" y="1021"/>
                    <a:pt x="0" y="830"/>
                    <a:pt x="0" y="830"/>
                  </a:cubicBezTo>
                  <a:lnTo>
                    <a:pt x="0" y="830"/>
                  </a:lnTo>
                  <a:cubicBezTo>
                    <a:pt x="0" y="830"/>
                    <a:pt x="1541" y="3737"/>
                    <a:pt x="4329" y="3737"/>
                  </a:cubicBezTo>
                  <a:cubicBezTo>
                    <a:pt x="4718" y="3737"/>
                    <a:pt x="5131" y="3680"/>
                    <a:pt x="5568" y="3551"/>
                  </a:cubicBezTo>
                  <a:cubicBezTo>
                    <a:pt x="9140" y="2493"/>
                    <a:pt x="8608" y="741"/>
                    <a:pt x="8608" y="741"/>
                  </a:cubicBezTo>
                  <a:cubicBezTo>
                    <a:pt x="8608" y="741"/>
                    <a:pt x="7192" y="1"/>
                    <a:pt x="55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30"/>
            <p:cNvSpPr/>
            <p:nvPr/>
          </p:nvSpPr>
          <p:spPr>
            <a:xfrm>
              <a:off x="211965" y="4156953"/>
              <a:ext cx="204765" cy="107690"/>
            </a:xfrm>
            <a:custGeom>
              <a:rect b="b" l="l" r="r" t="t"/>
              <a:pathLst>
                <a:path extrusionOk="0" h="3074" w="5845">
                  <a:moveTo>
                    <a:pt x="5780" y="1272"/>
                  </a:moveTo>
                  <a:cubicBezTo>
                    <a:pt x="5766" y="1280"/>
                    <a:pt x="5752" y="1290"/>
                    <a:pt x="5739" y="1299"/>
                  </a:cubicBezTo>
                  <a:cubicBezTo>
                    <a:pt x="5756" y="1295"/>
                    <a:pt x="5771" y="1290"/>
                    <a:pt x="5784" y="1286"/>
                  </a:cubicBezTo>
                  <a:cubicBezTo>
                    <a:pt x="5784" y="1280"/>
                    <a:pt x="5780" y="1276"/>
                    <a:pt x="5780" y="1272"/>
                  </a:cubicBezTo>
                  <a:close/>
                  <a:moveTo>
                    <a:pt x="4620" y="1"/>
                  </a:moveTo>
                  <a:cubicBezTo>
                    <a:pt x="4112" y="1"/>
                    <a:pt x="3576" y="88"/>
                    <a:pt x="3072" y="325"/>
                  </a:cubicBezTo>
                  <a:cubicBezTo>
                    <a:pt x="1224" y="1197"/>
                    <a:pt x="0" y="1378"/>
                    <a:pt x="0" y="1378"/>
                  </a:cubicBezTo>
                  <a:cubicBezTo>
                    <a:pt x="0" y="1378"/>
                    <a:pt x="1242" y="3074"/>
                    <a:pt x="3387" y="3074"/>
                  </a:cubicBezTo>
                  <a:lnTo>
                    <a:pt x="3479" y="3074"/>
                  </a:lnTo>
                  <a:cubicBezTo>
                    <a:pt x="3613" y="2866"/>
                    <a:pt x="3765" y="2672"/>
                    <a:pt x="3931" y="2487"/>
                  </a:cubicBezTo>
                  <a:lnTo>
                    <a:pt x="3931" y="2487"/>
                  </a:lnTo>
                  <a:cubicBezTo>
                    <a:pt x="3876" y="2491"/>
                    <a:pt x="3820" y="2491"/>
                    <a:pt x="3765" y="2491"/>
                  </a:cubicBezTo>
                  <a:cubicBezTo>
                    <a:pt x="3248" y="2491"/>
                    <a:pt x="2745" y="2389"/>
                    <a:pt x="2347" y="2195"/>
                  </a:cubicBezTo>
                  <a:cubicBezTo>
                    <a:pt x="2338" y="2191"/>
                    <a:pt x="2342" y="2178"/>
                    <a:pt x="2351" y="2178"/>
                  </a:cubicBezTo>
                  <a:cubicBezTo>
                    <a:pt x="2730" y="2321"/>
                    <a:pt x="3183" y="2395"/>
                    <a:pt x="3645" y="2395"/>
                  </a:cubicBezTo>
                  <a:cubicBezTo>
                    <a:pt x="3775" y="2395"/>
                    <a:pt x="3903" y="2389"/>
                    <a:pt x="4033" y="2380"/>
                  </a:cubicBezTo>
                  <a:cubicBezTo>
                    <a:pt x="4329" y="2076"/>
                    <a:pt x="4662" y="1807"/>
                    <a:pt x="5040" y="1600"/>
                  </a:cubicBezTo>
                  <a:lnTo>
                    <a:pt x="5040" y="1600"/>
                  </a:lnTo>
                  <a:cubicBezTo>
                    <a:pt x="4726" y="1692"/>
                    <a:pt x="4385" y="1743"/>
                    <a:pt x="4061" y="1743"/>
                  </a:cubicBezTo>
                  <a:cubicBezTo>
                    <a:pt x="3760" y="1743"/>
                    <a:pt x="3474" y="1696"/>
                    <a:pt x="3229" y="1609"/>
                  </a:cubicBezTo>
                  <a:cubicBezTo>
                    <a:pt x="3216" y="1600"/>
                    <a:pt x="3220" y="1577"/>
                    <a:pt x="3238" y="1577"/>
                  </a:cubicBezTo>
                  <a:cubicBezTo>
                    <a:pt x="3238" y="1577"/>
                    <a:pt x="3244" y="1577"/>
                    <a:pt x="3244" y="1581"/>
                  </a:cubicBezTo>
                  <a:cubicBezTo>
                    <a:pt x="3382" y="1641"/>
                    <a:pt x="3549" y="1664"/>
                    <a:pt x="3728" y="1664"/>
                  </a:cubicBezTo>
                  <a:cubicBezTo>
                    <a:pt x="4084" y="1664"/>
                    <a:pt x="4477" y="1572"/>
                    <a:pt x="4763" y="1517"/>
                  </a:cubicBezTo>
                  <a:cubicBezTo>
                    <a:pt x="5114" y="1442"/>
                    <a:pt x="5447" y="1327"/>
                    <a:pt x="5752" y="1152"/>
                  </a:cubicBezTo>
                  <a:cubicBezTo>
                    <a:pt x="5733" y="1045"/>
                    <a:pt x="5724" y="935"/>
                    <a:pt x="5724" y="828"/>
                  </a:cubicBezTo>
                  <a:cubicBezTo>
                    <a:pt x="5507" y="875"/>
                    <a:pt x="5276" y="892"/>
                    <a:pt x="5050" y="892"/>
                  </a:cubicBezTo>
                  <a:cubicBezTo>
                    <a:pt x="4814" y="892"/>
                    <a:pt x="4583" y="875"/>
                    <a:pt x="4361" y="842"/>
                  </a:cubicBezTo>
                  <a:cubicBezTo>
                    <a:pt x="4334" y="837"/>
                    <a:pt x="4338" y="800"/>
                    <a:pt x="4361" y="800"/>
                  </a:cubicBezTo>
                  <a:cubicBezTo>
                    <a:pt x="4412" y="805"/>
                    <a:pt x="4463" y="805"/>
                    <a:pt x="4509" y="805"/>
                  </a:cubicBezTo>
                  <a:cubicBezTo>
                    <a:pt x="4925" y="805"/>
                    <a:pt x="5327" y="736"/>
                    <a:pt x="5733" y="671"/>
                  </a:cubicBezTo>
                  <a:cubicBezTo>
                    <a:pt x="5733" y="653"/>
                    <a:pt x="5739" y="630"/>
                    <a:pt x="5739" y="611"/>
                  </a:cubicBezTo>
                  <a:cubicBezTo>
                    <a:pt x="5756" y="454"/>
                    <a:pt x="5794" y="301"/>
                    <a:pt x="5844" y="154"/>
                  </a:cubicBezTo>
                  <a:cubicBezTo>
                    <a:pt x="5479" y="66"/>
                    <a:pt x="5059" y="1"/>
                    <a:pt x="46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30"/>
            <p:cNvSpPr/>
            <p:nvPr/>
          </p:nvSpPr>
          <p:spPr>
            <a:xfrm>
              <a:off x="293730" y="4197731"/>
              <a:ext cx="141181" cy="46488"/>
            </a:xfrm>
            <a:custGeom>
              <a:rect b="b" l="l" r="r" t="t"/>
              <a:pathLst>
                <a:path extrusionOk="0" h="1327" w="4030">
                  <a:moveTo>
                    <a:pt x="4008" y="0"/>
                  </a:moveTo>
                  <a:cubicBezTo>
                    <a:pt x="4005" y="0"/>
                    <a:pt x="4001" y="2"/>
                    <a:pt x="4000" y="6"/>
                  </a:cubicBezTo>
                  <a:cubicBezTo>
                    <a:pt x="3478" y="848"/>
                    <a:pt x="2361" y="1233"/>
                    <a:pt x="1312" y="1233"/>
                  </a:cubicBezTo>
                  <a:cubicBezTo>
                    <a:pt x="848" y="1233"/>
                    <a:pt x="397" y="1158"/>
                    <a:pt x="17" y="1014"/>
                  </a:cubicBezTo>
                  <a:cubicBezTo>
                    <a:pt x="16" y="1013"/>
                    <a:pt x="15" y="1013"/>
                    <a:pt x="14" y="1013"/>
                  </a:cubicBezTo>
                  <a:cubicBezTo>
                    <a:pt x="6" y="1013"/>
                    <a:pt x="1" y="1027"/>
                    <a:pt x="13" y="1031"/>
                  </a:cubicBezTo>
                  <a:cubicBezTo>
                    <a:pt x="412" y="1225"/>
                    <a:pt x="914" y="1326"/>
                    <a:pt x="1431" y="1326"/>
                  </a:cubicBezTo>
                  <a:cubicBezTo>
                    <a:pt x="2479" y="1326"/>
                    <a:pt x="3587" y="911"/>
                    <a:pt x="4023" y="20"/>
                  </a:cubicBezTo>
                  <a:cubicBezTo>
                    <a:pt x="4030" y="10"/>
                    <a:pt x="4018" y="0"/>
                    <a:pt x="4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30"/>
            <p:cNvSpPr/>
            <p:nvPr/>
          </p:nvSpPr>
          <p:spPr>
            <a:xfrm>
              <a:off x="324489" y="4193141"/>
              <a:ext cx="98616" cy="24838"/>
            </a:xfrm>
            <a:custGeom>
              <a:rect b="b" l="l" r="r" t="t"/>
              <a:pathLst>
                <a:path extrusionOk="0" h="709" w="2815">
                  <a:moveTo>
                    <a:pt x="2745" y="0"/>
                  </a:moveTo>
                  <a:cubicBezTo>
                    <a:pt x="2737" y="0"/>
                    <a:pt x="2729" y="2"/>
                    <a:pt x="2721" y="8"/>
                  </a:cubicBezTo>
                  <a:cubicBezTo>
                    <a:pt x="2365" y="247"/>
                    <a:pt x="1967" y="396"/>
                    <a:pt x="1551" y="484"/>
                  </a:cubicBezTo>
                  <a:cubicBezTo>
                    <a:pt x="1265" y="542"/>
                    <a:pt x="869" y="633"/>
                    <a:pt x="515" y="633"/>
                  </a:cubicBezTo>
                  <a:cubicBezTo>
                    <a:pt x="337" y="633"/>
                    <a:pt x="169" y="610"/>
                    <a:pt x="32" y="548"/>
                  </a:cubicBezTo>
                  <a:cubicBezTo>
                    <a:pt x="29" y="547"/>
                    <a:pt x="27" y="546"/>
                    <a:pt x="24" y="546"/>
                  </a:cubicBezTo>
                  <a:cubicBezTo>
                    <a:pt x="10" y="546"/>
                    <a:pt x="1" y="568"/>
                    <a:pt x="17" y="576"/>
                  </a:cubicBezTo>
                  <a:cubicBezTo>
                    <a:pt x="261" y="666"/>
                    <a:pt x="548" y="708"/>
                    <a:pt x="849" y="708"/>
                  </a:cubicBezTo>
                  <a:cubicBezTo>
                    <a:pt x="1549" y="708"/>
                    <a:pt x="2321" y="478"/>
                    <a:pt x="2781" y="87"/>
                  </a:cubicBezTo>
                  <a:cubicBezTo>
                    <a:pt x="2815" y="55"/>
                    <a:pt x="2782" y="0"/>
                    <a:pt x="27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30"/>
            <p:cNvSpPr/>
            <p:nvPr/>
          </p:nvSpPr>
          <p:spPr>
            <a:xfrm>
              <a:off x="363760" y="4178673"/>
              <a:ext cx="64390" cy="9669"/>
            </a:xfrm>
            <a:custGeom>
              <a:rect b="b" l="l" r="r" t="t"/>
              <a:pathLst>
                <a:path extrusionOk="0" h="276" w="1838">
                  <a:moveTo>
                    <a:pt x="1757" y="0"/>
                  </a:moveTo>
                  <a:cubicBezTo>
                    <a:pt x="1755" y="0"/>
                    <a:pt x="1753" y="0"/>
                    <a:pt x="1752" y="1"/>
                  </a:cubicBezTo>
                  <a:cubicBezTo>
                    <a:pt x="1227" y="67"/>
                    <a:pt x="721" y="184"/>
                    <a:pt x="190" y="184"/>
                  </a:cubicBezTo>
                  <a:cubicBezTo>
                    <a:pt x="136" y="184"/>
                    <a:pt x="82" y="183"/>
                    <a:pt x="28" y="180"/>
                  </a:cubicBezTo>
                  <a:cubicBezTo>
                    <a:pt x="5" y="180"/>
                    <a:pt x="1" y="217"/>
                    <a:pt x="28" y="222"/>
                  </a:cubicBezTo>
                  <a:cubicBezTo>
                    <a:pt x="252" y="255"/>
                    <a:pt x="485" y="275"/>
                    <a:pt x="719" y="275"/>
                  </a:cubicBezTo>
                  <a:cubicBezTo>
                    <a:pt x="1085" y="275"/>
                    <a:pt x="1452" y="225"/>
                    <a:pt x="1784" y="93"/>
                  </a:cubicBezTo>
                  <a:cubicBezTo>
                    <a:pt x="1837" y="70"/>
                    <a:pt x="1805" y="0"/>
                    <a:pt x="17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30"/>
            <p:cNvSpPr/>
            <p:nvPr/>
          </p:nvSpPr>
          <p:spPr>
            <a:xfrm>
              <a:off x="365406" y="3854309"/>
              <a:ext cx="195446" cy="341602"/>
            </a:xfrm>
            <a:custGeom>
              <a:rect b="b" l="l" r="r" t="t"/>
              <a:pathLst>
                <a:path extrusionOk="0" h="9751" w="5579">
                  <a:moveTo>
                    <a:pt x="3641" y="1"/>
                  </a:moveTo>
                  <a:lnTo>
                    <a:pt x="3641" y="1"/>
                  </a:lnTo>
                  <a:cubicBezTo>
                    <a:pt x="3641" y="1"/>
                    <a:pt x="0" y="5771"/>
                    <a:pt x="2323" y="8853"/>
                  </a:cubicBezTo>
                  <a:cubicBezTo>
                    <a:pt x="2804" y="9491"/>
                    <a:pt x="3231" y="9751"/>
                    <a:pt x="3600" y="9751"/>
                  </a:cubicBezTo>
                  <a:cubicBezTo>
                    <a:pt x="5014" y="9751"/>
                    <a:pt x="5578" y="5937"/>
                    <a:pt x="5036" y="4944"/>
                  </a:cubicBezTo>
                  <a:cubicBezTo>
                    <a:pt x="4347" y="3696"/>
                    <a:pt x="3304" y="2116"/>
                    <a:pt x="36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30"/>
            <p:cNvSpPr/>
            <p:nvPr/>
          </p:nvSpPr>
          <p:spPr>
            <a:xfrm>
              <a:off x="412805" y="3925670"/>
              <a:ext cx="107059" cy="204485"/>
            </a:xfrm>
            <a:custGeom>
              <a:rect b="b" l="l" r="r" t="t"/>
              <a:pathLst>
                <a:path extrusionOk="0" h="5837" w="3056">
                  <a:moveTo>
                    <a:pt x="2612" y="2800"/>
                  </a:moveTo>
                  <a:cubicBezTo>
                    <a:pt x="2339" y="3563"/>
                    <a:pt x="2269" y="4306"/>
                    <a:pt x="2200" y="5083"/>
                  </a:cubicBezTo>
                  <a:cubicBezTo>
                    <a:pt x="2260" y="5093"/>
                    <a:pt x="2315" y="5106"/>
                    <a:pt x="2371" y="5125"/>
                  </a:cubicBezTo>
                  <a:cubicBezTo>
                    <a:pt x="2380" y="5125"/>
                    <a:pt x="2384" y="5129"/>
                    <a:pt x="2394" y="5134"/>
                  </a:cubicBezTo>
                  <a:cubicBezTo>
                    <a:pt x="2528" y="4492"/>
                    <a:pt x="2759" y="3937"/>
                    <a:pt x="3055" y="3457"/>
                  </a:cubicBezTo>
                  <a:cubicBezTo>
                    <a:pt x="2921" y="3248"/>
                    <a:pt x="2763" y="3031"/>
                    <a:pt x="2612" y="2800"/>
                  </a:cubicBezTo>
                  <a:close/>
                  <a:moveTo>
                    <a:pt x="1904" y="1447"/>
                  </a:moveTo>
                  <a:cubicBezTo>
                    <a:pt x="1802" y="2242"/>
                    <a:pt x="1590" y="3013"/>
                    <a:pt x="1586" y="3813"/>
                  </a:cubicBezTo>
                  <a:cubicBezTo>
                    <a:pt x="1580" y="4256"/>
                    <a:pt x="1614" y="4700"/>
                    <a:pt x="1631" y="5144"/>
                  </a:cubicBezTo>
                  <a:cubicBezTo>
                    <a:pt x="1757" y="5106"/>
                    <a:pt x="1881" y="5078"/>
                    <a:pt x="2002" y="5074"/>
                  </a:cubicBezTo>
                  <a:cubicBezTo>
                    <a:pt x="2011" y="4270"/>
                    <a:pt x="2181" y="3425"/>
                    <a:pt x="2588" y="2764"/>
                  </a:cubicBezTo>
                  <a:cubicBezTo>
                    <a:pt x="2320" y="2361"/>
                    <a:pt x="2066" y="1928"/>
                    <a:pt x="1904" y="1447"/>
                  </a:cubicBezTo>
                  <a:close/>
                  <a:moveTo>
                    <a:pt x="1765" y="1"/>
                  </a:moveTo>
                  <a:cubicBezTo>
                    <a:pt x="1765" y="1"/>
                    <a:pt x="0" y="3342"/>
                    <a:pt x="643" y="5837"/>
                  </a:cubicBezTo>
                  <a:cubicBezTo>
                    <a:pt x="767" y="5688"/>
                    <a:pt x="906" y="5564"/>
                    <a:pt x="1054" y="5453"/>
                  </a:cubicBezTo>
                  <a:cubicBezTo>
                    <a:pt x="865" y="4672"/>
                    <a:pt x="906" y="3817"/>
                    <a:pt x="1128" y="3059"/>
                  </a:cubicBezTo>
                  <a:cubicBezTo>
                    <a:pt x="1128" y="3059"/>
                    <a:pt x="1132" y="3054"/>
                    <a:pt x="1137" y="3054"/>
                  </a:cubicBezTo>
                  <a:cubicBezTo>
                    <a:pt x="1142" y="3054"/>
                    <a:pt x="1151" y="3059"/>
                    <a:pt x="1147" y="3064"/>
                  </a:cubicBezTo>
                  <a:cubicBezTo>
                    <a:pt x="1013" y="3835"/>
                    <a:pt x="1026" y="4611"/>
                    <a:pt x="1179" y="5365"/>
                  </a:cubicBezTo>
                  <a:cubicBezTo>
                    <a:pt x="1290" y="5291"/>
                    <a:pt x="1405" y="5231"/>
                    <a:pt x="1520" y="5185"/>
                  </a:cubicBezTo>
                  <a:cubicBezTo>
                    <a:pt x="1475" y="4561"/>
                    <a:pt x="1437" y="3928"/>
                    <a:pt x="1503" y="3314"/>
                  </a:cubicBezTo>
                  <a:cubicBezTo>
                    <a:pt x="1571" y="2666"/>
                    <a:pt x="1770" y="2048"/>
                    <a:pt x="1867" y="1410"/>
                  </a:cubicBezTo>
                  <a:cubicBezTo>
                    <a:pt x="1867" y="1401"/>
                    <a:pt x="1876" y="1391"/>
                    <a:pt x="1885" y="1391"/>
                  </a:cubicBezTo>
                  <a:cubicBezTo>
                    <a:pt x="1747" y="962"/>
                    <a:pt x="1687" y="500"/>
                    <a:pt x="17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30"/>
            <p:cNvSpPr/>
            <p:nvPr/>
          </p:nvSpPr>
          <p:spPr>
            <a:xfrm>
              <a:off x="441917" y="4032658"/>
              <a:ext cx="20284" cy="111894"/>
            </a:xfrm>
            <a:custGeom>
              <a:rect b="b" l="l" r="r" t="t"/>
              <a:pathLst>
                <a:path extrusionOk="0" h="3194" w="579">
                  <a:moveTo>
                    <a:pt x="306" y="0"/>
                  </a:moveTo>
                  <a:cubicBezTo>
                    <a:pt x="302" y="0"/>
                    <a:pt x="299" y="2"/>
                    <a:pt x="297" y="5"/>
                  </a:cubicBezTo>
                  <a:cubicBezTo>
                    <a:pt x="1" y="1022"/>
                    <a:pt x="29" y="2214"/>
                    <a:pt x="495" y="3175"/>
                  </a:cubicBezTo>
                  <a:cubicBezTo>
                    <a:pt x="502" y="3188"/>
                    <a:pt x="515" y="3193"/>
                    <a:pt x="528" y="3193"/>
                  </a:cubicBezTo>
                  <a:cubicBezTo>
                    <a:pt x="552" y="3193"/>
                    <a:pt x="578" y="3174"/>
                    <a:pt x="570" y="3147"/>
                  </a:cubicBezTo>
                  <a:cubicBezTo>
                    <a:pt x="228" y="2135"/>
                    <a:pt x="131" y="1064"/>
                    <a:pt x="316" y="10"/>
                  </a:cubicBezTo>
                  <a:cubicBezTo>
                    <a:pt x="318" y="4"/>
                    <a:pt x="312" y="0"/>
                    <a:pt x="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30"/>
            <p:cNvSpPr/>
            <p:nvPr/>
          </p:nvSpPr>
          <p:spPr>
            <a:xfrm>
              <a:off x="462306" y="3974364"/>
              <a:ext cx="17376" cy="159293"/>
            </a:xfrm>
            <a:custGeom>
              <a:rect b="b" l="l" r="r" t="t"/>
              <a:pathLst>
                <a:path extrusionOk="0" h="4547" w="496">
                  <a:moveTo>
                    <a:pt x="475" y="1"/>
                  </a:moveTo>
                  <a:cubicBezTo>
                    <a:pt x="466" y="1"/>
                    <a:pt x="457" y="7"/>
                    <a:pt x="454" y="20"/>
                  </a:cubicBezTo>
                  <a:cubicBezTo>
                    <a:pt x="357" y="658"/>
                    <a:pt x="158" y="1276"/>
                    <a:pt x="90" y="1924"/>
                  </a:cubicBezTo>
                  <a:cubicBezTo>
                    <a:pt x="1" y="2778"/>
                    <a:pt x="103" y="3670"/>
                    <a:pt x="167" y="4520"/>
                  </a:cubicBezTo>
                  <a:cubicBezTo>
                    <a:pt x="167" y="4538"/>
                    <a:pt x="180" y="4546"/>
                    <a:pt x="194" y="4546"/>
                  </a:cubicBezTo>
                  <a:cubicBezTo>
                    <a:pt x="209" y="4546"/>
                    <a:pt x="225" y="4536"/>
                    <a:pt x="228" y="4520"/>
                  </a:cubicBezTo>
                  <a:cubicBezTo>
                    <a:pt x="256" y="3818"/>
                    <a:pt x="167" y="3125"/>
                    <a:pt x="173" y="2423"/>
                  </a:cubicBezTo>
                  <a:cubicBezTo>
                    <a:pt x="177" y="1609"/>
                    <a:pt x="395" y="828"/>
                    <a:pt x="496" y="20"/>
                  </a:cubicBezTo>
                  <a:cubicBezTo>
                    <a:pt x="496" y="8"/>
                    <a:pt x="486" y="1"/>
                    <a:pt x="4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30"/>
            <p:cNvSpPr/>
            <p:nvPr/>
          </p:nvSpPr>
          <p:spPr>
            <a:xfrm>
              <a:off x="480312" y="4018365"/>
              <a:ext cx="26064" cy="112069"/>
            </a:xfrm>
            <a:custGeom>
              <a:rect b="b" l="l" r="r" t="t"/>
              <a:pathLst>
                <a:path extrusionOk="0" h="3199" w="744">
                  <a:moveTo>
                    <a:pt x="736" y="0"/>
                  </a:moveTo>
                  <a:cubicBezTo>
                    <a:pt x="735" y="0"/>
                    <a:pt x="734" y="1"/>
                    <a:pt x="734" y="3"/>
                  </a:cubicBezTo>
                  <a:cubicBezTo>
                    <a:pt x="139" y="880"/>
                    <a:pt x="0" y="2127"/>
                    <a:pt x="107" y="3163"/>
                  </a:cubicBezTo>
                  <a:cubicBezTo>
                    <a:pt x="109" y="3187"/>
                    <a:pt x="127" y="3198"/>
                    <a:pt x="147" y="3198"/>
                  </a:cubicBezTo>
                  <a:cubicBezTo>
                    <a:pt x="173" y="3198"/>
                    <a:pt x="201" y="3181"/>
                    <a:pt x="203" y="3153"/>
                  </a:cubicBezTo>
                  <a:cubicBezTo>
                    <a:pt x="324" y="2054"/>
                    <a:pt x="329" y="1050"/>
                    <a:pt x="740" y="7"/>
                  </a:cubicBezTo>
                  <a:cubicBezTo>
                    <a:pt x="743" y="4"/>
                    <a:pt x="739" y="0"/>
                    <a:pt x="7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30"/>
            <p:cNvSpPr/>
            <p:nvPr/>
          </p:nvSpPr>
          <p:spPr>
            <a:xfrm>
              <a:off x="489876" y="3877430"/>
              <a:ext cx="225504" cy="310073"/>
            </a:xfrm>
            <a:custGeom>
              <a:rect b="b" l="l" r="r" t="t"/>
              <a:pathLst>
                <a:path extrusionOk="0" h="8851" w="6437">
                  <a:moveTo>
                    <a:pt x="5901" y="0"/>
                  </a:moveTo>
                  <a:cubicBezTo>
                    <a:pt x="5900" y="0"/>
                    <a:pt x="5197" y="1636"/>
                    <a:pt x="3811" y="2339"/>
                  </a:cubicBezTo>
                  <a:cubicBezTo>
                    <a:pt x="2425" y="3036"/>
                    <a:pt x="314" y="4376"/>
                    <a:pt x="92" y="7227"/>
                  </a:cubicBezTo>
                  <a:cubicBezTo>
                    <a:pt x="0" y="8407"/>
                    <a:pt x="426" y="8850"/>
                    <a:pt x="1047" y="8850"/>
                  </a:cubicBezTo>
                  <a:cubicBezTo>
                    <a:pt x="1925" y="8850"/>
                    <a:pt x="3194" y="7963"/>
                    <a:pt x="3941" y="7024"/>
                  </a:cubicBezTo>
                  <a:cubicBezTo>
                    <a:pt x="5216" y="5425"/>
                    <a:pt x="6436" y="1913"/>
                    <a:pt x="59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30"/>
            <p:cNvSpPr/>
            <p:nvPr/>
          </p:nvSpPr>
          <p:spPr>
            <a:xfrm>
              <a:off x="499895" y="3940733"/>
              <a:ext cx="184867" cy="222456"/>
            </a:xfrm>
            <a:custGeom>
              <a:rect b="b" l="l" r="r" t="t"/>
              <a:pathLst>
                <a:path extrusionOk="0" h="6350" w="5277">
                  <a:moveTo>
                    <a:pt x="4852" y="1"/>
                  </a:moveTo>
                  <a:lnTo>
                    <a:pt x="4852" y="1"/>
                  </a:lnTo>
                  <a:cubicBezTo>
                    <a:pt x="4852" y="1"/>
                    <a:pt x="3868" y="1304"/>
                    <a:pt x="2764" y="1858"/>
                  </a:cubicBezTo>
                  <a:cubicBezTo>
                    <a:pt x="1839" y="2324"/>
                    <a:pt x="514" y="3151"/>
                    <a:pt x="0" y="4741"/>
                  </a:cubicBezTo>
                  <a:cubicBezTo>
                    <a:pt x="175" y="4819"/>
                    <a:pt x="314" y="4944"/>
                    <a:pt x="421" y="5102"/>
                  </a:cubicBezTo>
                  <a:cubicBezTo>
                    <a:pt x="666" y="4191"/>
                    <a:pt x="1548" y="3179"/>
                    <a:pt x="2468" y="2967"/>
                  </a:cubicBezTo>
                  <a:cubicBezTo>
                    <a:pt x="2472" y="2967"/>
                    <a:pt x="2476" y="2976"/>
                    <a:pt x="2472" y="2980"/>
                  </a:cubicBezTo>
                  <a:cubicBezTo>
                    <a:pt x="1534" y="3387"/>
                    <a:pt x="832" y="4330"/>
                    <a:pt x="527" y="5268"/>
                  </a:cubicBezTo>
                  <a:cubicBezTo>
                    <a:pt x="536" y="5272"/>
                    <a:pt x="550" y="5272"/>
                    <a:pt x="559" y="5277"/>
                  </a:cubicBezTo>
                  <a:cubicBezTo>
                    <a:pt x="582" y="5272"/>
                    <a:pt x="601" y="5268"/>
                    <a:pt x="625" y="5268"/>
                  </a:cubicBezTo>
                  <a:cubicBezTo>
                    <a:pt x="661" y="5262"/>
                    <a:pt x="698" y="5258"/>
                    <a:pt x="735" y="5258"/>
                  </a:cubicBezTo>
                  <a:cubicBezTo>
                    <a:pt x="813" y="5258"/>
                    <a:pt x="892" y="5268"/>
                    <a:pt x="975" y="5286"/>
                  </a:cubicBezTo>
                  <a:cubicBezTo>
                    <a:pt x="1557" y="4658"/>
                    <a:pt x="2214" y="4136"/>
                    <a:pt x="2463" y="3258"/>
                  </a:cubicBezTo>
                  <a:lnTo>
                    <a:pt x="2468" y="3253"/>
                  </a:lnTo>
                  <a:cubicBezTo>
                    <a:pt x="2472" y="3253"/>
                    <a:pt x="2472" y="3258"/>
                    <a:pt x="2472" y="3262"/>
                  </a:cubicBezTo>
                  <a:cubicBezTo>
                    <a:pt x="2440" y="4117"/>
                    <a:pt x="1817" y="4782"/>
                    <a:pt x="1211" y="5369"/>
                  </a:cubicBezTo>
                  <a:cubicBezTo>
                    <a:pt x="1377" y="5452"/>
                    <a:pt x="1539" y="5573"/>
                    <a:pt x="1687" y="5734"/>
                  </a:cubicBezTo>
                  <a:cubicBezTo>
                    <a:pt x="2587" y="4908"/>
                    <a:pt x="3387" y="3743"/>
                    <a:pt x="3484" y="2597"/>
                  </a:cubicBezTo>
                  <a:cubicBezTo>
                    <a:pt x="3484" y="2597"/>
                    <a:pt x="3484" y="2592"/>
                    <a:pt x="3489" y="2592"/>
                  </a:cubicBezTo>
                  <a:cubicBezTo>
                    <a:pt x="3489" y="2592"/>
                    <a:pt x="3493" y="2597"/>
                    <a:pt x="3493" y="2601"/>
                  </a:cubicBezTo>
                  <a:cubicBezTo>
                    <a:pt x="3508" y="3748"/>
                    <a:pt x="2721" y="5023"/>
                    <a:pt x="1811" y="5882"/>
                  </a:cubicBezTo>
                  <a:cubicBezTo>
                    <a:pt x="1918" y="6016"/>
                    <a:pt x="2015" y="6173"/>
                    <a:pt x="2098" y="6349"/>
                  </a:cubicBezTo>
                  <a:cubicBezTo>
                    <a:pt x="2384" y="6122"/>
                    <a:pt x="2653" y="5859"/>
                    <a:pt x="2864" y="5591"/>
                  </a:cubicBezTo>
                  <a:cubicBezTo>
                    <a:pt x="3881" y="4315"/>
                    <a:pt x="5276" y="1520"/>
                    <a:pt x="48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30"/>
            <p:cNvSpPr/>
            <p:nvPr/>
          </p:nvSpPr>
          <p:spPr>
            <a:xfrm>
              <a:off x="513102" y="4044674"/>
              <a:ext cx="73568" cy="82782"/>
            </a:xfrm>
            <a:custGeom>
              <a:rect b="b" l="l" r="r" t="t"/>
              <a:pathLst>
                <a:path extrusionOk="0" h="2363" w="2100">
                  <a:moveTo>
                    <a:pt x="2091" y="0"/>
                  </a:moveTo>
                  <a:cubicBezTo>
                    <a:pt x="1120" y="222"/>
                    <a:pt x="197" y="1335"/>
                    <a:pt x="11" y="2282"/>
                  </a:cubicBezTo>
                  <a:cubicBezTo>
                    <a:pt x="0" y="2331"/>
                    <a:pt x="40" y="2363"/>
                    <a:pt x="80" y="2363"/>
                  </a:cubicBezTo>
                  <a:cubicBezTo>
                    <a:pt x="107" y="2363"/>
                    <a:pt x="134" y="2348"/>
                    <a:pt x="146" y="2314"/>
                  </a:cubicBezTo>
                  <a:cubicBezTo>
                    <a:pt x="450" y="1367"/>
                    <a:pt x="1152" y="420"/>
                    <a:pt x="2095" y="13"/>
                  </a:cubicBezTo>
                  <a:cubicBezTo>
                    <a:pt x="2099" y="9"/>
                    <a:pt x="2095" y="0"/>
                    <a:pt x="20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30"/>
            <p:cNvSpPr/>
            <p:nvPr/>
          </p:nvSpPr>
          <p:spPr>
            <a:xfrm>
              <a:off x="520564" y="4054764"/>
              <a:ext cx="65931" cy="89823"/>
            </a:xfrm>
            <a:custGeom>
              <a:rect b="b" l="l" r="r" t="t"/>
              <a:pathLst>
                <a:path extrusionOk="0" h="2564" w="1882">
                  <a:moveTo>
                    <a:pt x="1877" y="1"/>
                  </a:moveTo>
                  <a:cubicBezTo>
                    <a:pt x="1876" y="1"/>
                    <a:pt x="1874" y="1"/>
                    <a:pt x="1873" y="3"/>
                  </a:cubicBezTo>
                  <a:cubicBezTo>
                    <a:pt x="1573" y="1052"/>
                    <a:pt x="690" y="1597"/>
                    <a:pt x="52" y="2419"/>
                  </a:cubicBezTo>
                  <a:cubicBezTo>
                    <a:pt x="1" y="2485"/>
                    <a:pt x="55" y="2564"/>
                    <a:pt x="121" y="2564"/>
                  </a:cubicBezTo>
                  <a:cubicBezTo>
                    <a:pt x="143" y="2564"/>
                    <a:pt x="166" y="2555"/>
                    <a:pt x="186" y="2534"/>
                  </a:cubicBezTo>
                  <a:cubicBezTo>
                    <a:pt x="888" y="1837"/>
                    <a:pt x="1845" y="1070"/>
                    <a:pt x="1882" y="7"/>
                  </a:cubicBezTo>
                  <a:cubicBezTo>
                    <a:pt x="1882" y="4"/>
                    <a:pt x="1880" y="1"/>
                    <a:pt x="18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30"/>
            <p:cNvSpPr/>
            <p:nvPr/>
          </p:nvSpPr>
          <p:spPr>
            <a:xfrm>
              <a:off x="530899" y="4031572"/>
              <a:ext cx="91890" cy="136171"/>
            </a:xfrm>
            <a:custGeom>
              <a:rect b="b" l="l" r="r" t="t"/>
              <a:pathLst>
                <a:path extrusionOk="0" h="3887" w="2623">
                  <a:moveTo>
                    <a:pt x="2603" y="1"/>
                  </a:moveTo>
                  <a:cubicBezTo>
                    <a:pt x="2601" y="1"/>
                    <a:pt x="2599" y="2"/>
                    <a:pt x="2599" y="4"/>
                  </a:cubicBezTo>
                  <a:cubicBezTo>
                    <a:pt x="2474" y="1450"/>
                    <a:pt x="1237" y="2929"/>
                    <a:pt x="86" y="3714"/>
                  </a:cubicBezTo>
                  <a:cubicBezTo>
                    <a:pt x="1" y="3772"/>
                    <a:pt x="57" y="3887"/>
                    <a:pt x="137" y="3887"/>
                  </a:cubicBezTo>
                  <a:cubicBezTo>
                    <a:pt x="153" y="3887"/>
                    <a:pt x="170" y="3882"/>
                    <a:pt x="188" y="3871"/>
                  </a:cubicBezTo>
                  <a:cubicBezTo>
                    <a:pt x="1370" y="3113"/>
                    <a:pt x="2623" y="1455"/>
                    <a:pt x="2608" y="8"/>
                  </a:cubicBezTo>
                  <a:cubicBezTo>
                    <a:pt x="2608" y="3"/>
                    <a:pt x="2605" y="1"/>
                    <a:pt x="26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30"/>
            <p:cNvSpPr/>
            <p:nvPr/>
          </p:nvSpPr>
          <p:spPr>
            <a:xfrm>
              <a:off x="273131" y="4196329"/>
              <a:ext cx="228902" cy="271677"/>
            </a:xfrm>
            <a:custGeom>
              <a:rect b="b" l="l" r="r" t="t"/>
              <a:pathLst>
                <a:path extrusionOk="0" h="7755" w="6534">
                  <a:moveTo>
                    <a:pt x="4976" y="0"/>
                  </a:moveTo>
                  <a:cubicBezTo>
                    <a:pt x="2019" y="162"/>
                    <a:pt x="628" y="3368"/>
                    <a:pt x="777" y="5225"/>
                  </a:cubicBezTo>
                  <a:cubicBezTo>
                    <a:pt x="918" y="6952"/>
                    <a:pt x="153" y="7689"/>
                    <a:pt x="20" y="7750"/>
                  </a:cubicBezTo>
                  <a:lnTo>
                    <a:pt x="20" y="7750"/>
                  </a:lnTo>
                  <a:cubicBezTo>
                    <a:pt x="244" y="7720"/>
                    <a:pt x="2428" y="7393"/>
                    <a:pt x="4126" y="5734"/>
                  </a:cubicBezTo>
                  <a:cubicBezTo>
                    <a:pt x="5919" y="3978"/>
                    <a:pt x="6533" y="550"/>
                    <a:pt x="6533" y="550"/>
                  </a:cubicBezTo>
                  <a:lnTo>
                    <a:pt x="4976" y="0"/>
                  </a:lnTo>
                  <a:close/>
                  <a:moveTo>
                    <a:pt x="20" y="7750"/>
                  </a:moveTo>
                  <a:cubicBezTo>
                    <a:pt x="7" y="7752"/>
                    <a:pt x="1" y="7752"/>
                    <a:pt x="1" y="7752"/>
                  </a:cubicBezTo>
                  <a:cubicBezTo>
                    <a:pt x="2" y="7753"/>
                    <a:pt x="3" y="7754"/>
                    <a:pt x="5" y="7754"/>
                  </a:cubicBezTo>
                  <a:cubicBezTo>
                    <a:pt x="9" y="7754"/>
                    <a:pt x="13" y="7753"/>
                    <a:pt x="20" y="775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30"/>
            <p:cNvSpPr/>
            <p:nvPr/>
          </p:nvSpPr>
          <p:spPr>
            <a:xfrm>
              <a:off x="316642" y="4205508"/>
              <a:ext cx="154809" cy="224068"/>
            </a:xfrm>
            <a:custGeom>
              <a:rect b="b" l="l" r="r" t="t"/>
              <a:pathLst>
                <a:path extrusionOk="0" h="6396" w="4419">
                  <a:moveTo>
                    <a:pt x="2828" y="1"/>
                  </a:moveTo>
                  <a:cubicBezTo>
                    <a:pt x="1188" y="662"/>
                    <a:pt x="292" y="2385"/>
                    <a:pt x="389" y="3615"/>
                  </a:cubicBezTo>
                  <a:cubicBezTo>
                    <a:pt x="505" y="5061"/>
                    <a:pt x="66" y="6326"/>
                    <a:pt x="6" y="6391"/>
                  </a:cubicBezTo>
                  <a:cubicBezTo>
                    <a:pt x="107" y="6349"/>
                    <a:pt x="1674" y="5680"/>
                    <a:pt x="3078" y="4302"/>
                  </a:cubicBezTo>
                  <a:cubicBezTo>
                    <a:pt x="3623" y="3771"/>
                    <a:pt x="4071" y="3060"/>
                    <a:pt x="4418" y="2376"/>
                  </a:cubicBezTo>
                  <a:cubicBezTo>
                    <a:pt x="4308" y="2201"/>
                    <a:pt x="4201" y="2020"/>
                    <a:pt x="4113" y="1841"/>
                  </a:cubicBezTo>
                  <a:cubicBezTo>
                    <a:pt x="4062" y="1734"/>
                    <a:pt x="4026" y="1632"/>
                    <a:pt x="4003" y="1530"/>
                  </a:cubicBezTo>
                  <a:cubicBezTo>
                    <a:pt x="3651" y="2182"/>
                    <a:pt x="3148" y="2750"/>
                    <a:pt x="2584" y="3259"/>
                  </a:cubicBezTo>
                  <a:cubicBezTo>
                    <a:pt x="2574" y="3263"/>
                    <a:pt x="2570" y="3268"/>
                    <a:pt x="2565" y="3268"/>
                  </a:cubicBezTo>
                  <a:cubicBezTo>
                    <a:pt x="2547" y="3268"/>
                    <a:pt x="2533" y="3240"/>
                    <a:pt x="2551" y="3221"/>
                  </a:cubicBezTo>
                  <a:cubicBezTo>
                    <a:pt x="2995" y="2750"/>
                    <a:pt x="3438" y="2293"/>
                    <a:pt x="3739" y="1711"/>
                  </a:cubicBezTo>
                  <a:cubicBezTo>
                    <a:pt x="3822" y="1544"/>
                    <a:pt x="3896" y="1374"/>
                    <a:pt x="3965" y="1197"/>
                  </a:cubicBezTo>
                  <a:cubicBezTo>
                    <a:pt x="3970" y="1097"/>
                    <a:pt x="3984" y="994"/>
                    <a:pt x="4007" y="902"/>
                  </a:cubicBezTo>
                  <a:cubicBezTo>
                    <a:pt x="3984" y="824"/>
                    <a:pt x="3975" y="754"/>
                    <a:pt x="3970" y="681"/>
                  </a:cubicBezTo>
                  <a:cubicBezTo>
                    <a:pt x="3909" y="690"/>
                    <a:pt x="3845" y="690"/>
                    <a:pt x="3790" y="690"/>
                  </a:cubicBezTo>
                  <a:cubicBezTo>
                    <a:pt x="3698" y="690"/>
                    <a:pt x="3605" y="685"/>
                    <a:pt x="3521" y="666"/>
                  </a:cubicBezTo>
                  <a:cubicBezTo>
                    <a:pt x="2917" y="1244"/>
                    <a:pt x="2237" y="1900"/>
                    <a:pt x="2007" y="2700"/>
                  </a:cubicBezTo>
                  <a:cubicBezTo>
                    <a:pt x="2002" y="2709"/>
                    <a:pt x="1997" y="2713"/>
                    <a:pt x="1988" y="2713"/>
                  </a:cubicBezTo>
                  <a:cubicBezTo>
                    <a:pt x="1969" y="2713"/>
                    <a:pt x="1956" y="2700"/>
                    <a:pt x="1960" y="2681"/>
                  </a:cubicBezTo>
                  <a:cubicBezTo>
                    <a:pt x="2135" y="1890"/>
                    <a:pt x="2764" y="1180"/>
                    <a:pt x="3383" y="634"/>
                  </a:cubicBezTo>
                  <a:cubicBezTo>
                    <a:pt x="3106" y="538"/>
                    <a:pt x="2926" y="293"/>
                    <a:pt x="2828" y="1"/>
                  </a:cubicBezTo>
                  <a:close/>
                  <a:moveTo>
                    <a:pt x="6" y="6391"/>
                  </a:moveTo>
                  <a:cubicBezTo>
                    <a:pt x="6" y="6396"/>
                    <a:pt x="1" y="6396"/>
                    <a:pt x="1" y="6396"/>
                  </a:cubicBezTo>
                  <a:lnTo>
                    <a:pt x="6" y="6396"/>
                  </a:lnTo>
                  <a:lnTo>
                    <a:pt x="6" y="639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30"/>
            <p:cNvSpPr/>
            <p:nvPr/>
          </p:nvSpPr>
          <p:spPr>
            <a:xfrm>
              <a:off x="354021" y="4211148"/>
              <a:ext cx="80855" cy="94343"/>
            </a:xfrm>
            <a:custGeom>
              <a:rect b="b" l="l" r="r" t="t"/>
              <a:pathLst>
                <a:path extrusionOk="0" h="2693" w="2308">
                  <a:moveTo>
                    <a:pt x="2250" y="0"/>
                  </a:moveTo>
                  <a:cubicBezTo>
                    <a:pt x="2246" y="0"/>
                    <a:pt x="2242" y="1"/>
                    <a:pt x="2238" y="2"/>
                  </a:cubicBezTo>
                  <a:cubicBezTo>
                    <a:pt x="1046" y="418"/>
                    <a:pt x="228" y="1448"/>
                    <a:pt x="6" y="2663"/>
                  </a:cubicBezTo>
                  <a:cubicBezTo>
                    <a:pt x="0" y="2680"/>
                    <a:pt x="18" y="2692"/>
                    <a:pt x="33" y="2692"/>
                  </a:cubicBezTo>
                  <a:cubicBezTo>
                    <a:pt x="43" y="2692"/>
                    <a:pt x="51" y="2688"/>
                    <a:pt x="53" y="2678"/>
                  </a:cubicBezTo>
                  <a:cubicBezTo>
                    <a:pt x="330" y="1407"/>
                    <a:pt x="1161" y="672"/>
                    <a:pt x="2270" y="85"/>
                  </a:cubicBezTo>
                  <a:cubicBezTo>
                    <a:pt x="2308" y="64"/>
                    <a:pt x="2291" y="0"/>
                    <a:pt x="2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30"/>
            <p:cNvSpPr/>
            <p:nvPr/>
          </p:nvSpPr>
          <p:spPr>
            <a:xfrm>
              <a:off x="385094" y="4218330"/>
              <a:ext cx="64285" cy="82291"/>
            </a:xfrm>
            <a:custGeom>
              <a:rect b="b" l="l" r="r" t="t"/>
              <a:pathLst>
                <a:path extrusionOk="0" h="2349" w="1835">
                  <a:moveTo>
                    <a:pt x="1763" y="1"/>
                  </a:moveTo>
                  <a:cubicBezTo>
                    <a:pt x="1751" y="1"/>
                    <a:pt x="1740" y="5"/>
                    <a:pt x="1729" y="14"/>
                  </a:cubicBezTo>
                  <a:cubicBezTo>
                    <a:pt x="1027" y="587"/>
                    <a:pt x="209" y="1396"/>
                    <a:pt x="6" y="2315"/>
                  </a:cubicBezTo>
                  <a:cubicBezTo>
                    <a:pt x="0" y="2335"/>
                    <a:pt x="17" y="2349"/>
                    <a:pt x="32" y="2349"/>
                  </a:cubicBezTo>
                  <a:cubicBezTo>
                    <a:pt x="40" y="2349"/>
                    <a:pt x="49" y="2344"/>
                    <a:pt x="53" y="2334"/>
                  </a:cubicBezTo>
                  <a:cubicBezTo>
                    <a:pt x="311" y="1432"/>
                    <a:pt x="1143" y="712"/>
                    <a:pt x="1799" y="83"/>
                  </a:cubicBezTo>
                  <a:cubicBezTo>
                    <a:pt x="1834" y="48"/>
                    <a:pt x="1801" y="1"/>
                    <a:pt x="1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30"/>
            <p:cNvSpPr/>
            <p:nvPr/>
          </p:nvSpPr>
          <p:spPr>
            <a:xfrm>
              <a:off x="405378" y="4210763"/>
              <a:ext cx="67438" cy="109196"/>
            </a:xfrm>
            <a:custGeom>
              <a:rect b="b" l="l" r="r" t="t"/>
              <a:pathLst>
                <a:path extrusionOk="0" h="3117" w="1925">
                  <a:moveTo>
                    <a:pt x="1874" y="0"/>
                  </a:moveTo>
                  <a:cubicBezTo>
                    <a:pt x="1859" y="0"/>
                    <a:pt x="1846" y="7"/>
                    <a:pt x="1839" y="22"/>
                  </a:cubicBezTo>
                  <a:cubicBezTo>
                    <a:pt x="1604" y="526"/>
                    <a:pt x="1460" y="1066"/>
                    <a:pt x="1206" y="1561"/>
                  </a:cubicBezTo>
                  <a:cubicBezTo>
                    <a:pt x="905" y="2143"/>
                    <a:pt x="462" y="2600"/>
                    <a:pt x="18" y="3071"/>
                  </a:cubicBezTo>
                  <a:cubicBezTo>
                    <a:pt x="1" y="3089"/>
                    <a:pt x="14" y="3116"/>
                    <a:pt x="33" y="3116"/>
                  </a:cubicBezTo>
                  <a:cubicBezTo>
                    <a:pt x="39" y="3116"/>
                    <a:pt x="45" y="3114"/>
                    <a:pt x="51" y="3109"/>
                  </a:cubicBezTo>
                  <a:cubicBezTo>
                    <a:pt x="966" y="2277"/>
                    <a:pt x="1728" y="1311"/>
                    <a:pt x="1922" y="45"/>
                  </a:cubicBezTo>
                  <a:cubicBezTo>
                    <a:pt x="1925" y="19"/>
                    <a:pt x="1898" y="0"/>
                    <a:pt x="18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30"/>
            <p:cNvSpPr/>
            <p:nvPr/>
          </p:nvSpPr>
          <p:spPr>
            <a:xfrm>
              <a:off x="438694" y="4125004"/>
              <a:ext cx="150430" cy="266702"/>
            </a:xfrm>
            <a:custGeom>
              <a:rect b="b" l="l" r="r" t="t"/>
              <a:pathLst>
                <a:path extrusionOk="0" h="7613" w="4294">
                  <a:moveTo>
                    <a:pt x="2490" y="1"/>
                  </a:moveTo>
                  <a:cubicBezTo>
                    <a:pt x="2450" y="1"/>
                    <a:pt x="2411" y="3"/>
                    <a:pt x="2372" y="8"/>
                  </a:cubicBezTo>
                  <a:cubicBezTo>
                    <a:pt x="1517" y="109"/>
                    <a:pt x="1590" y="1819"/>
                    <a:pt x="1590" y="1819"/>
                  </a:cubicBezTo>
                  <a:cubicBezTo>
                    <a:pt x="1590" y="1819"/>
                    <a:pt x="1" y="2830"/>
                    <a:pt x="629" y="4139"/>
                  </a:cubicBezTo>
                  <a:cubicBezTo>
                    <a:pt x="1257" y="5442"/>
                    <a:pt x="2736" y="6583"/>
                    <a:pt x="2736" y="7613"/>
                  </a:cubicBezTo>
                  <a:cubicBezTo>
                    <a:pt x="2736" y="7613"/>
                    <a:pt x="4293" y="5076"/>
                    <a:pt x="4257" y="3015"/>
                  </a:cubicBezTo>
                  <a:cubicBezTo>
                    <a:pt x="4221" y="1050"/>
                    <a:pt x="3311" y="1"/>
                    <a:pt x="24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30"/>
            <p:cNvSpPr/>
            <p:nvPr/>
          </p:nvSpPr>
          <p:spPr>
            <a:xfrm>
              <a:off x="518322" y="4125249"/>
              <a:ext cx="1191" cy="666"/>
            </a:xfrm>
            <a:custGeom>
              <a:rect b="b" l="l" r="r" t="t"/>
              <a:pathLst>
                <a:path extrusionOk="0" h="19" w="34">
                  <a:moveTo>
                    <a:pt x="1" y="1"/>
                  </a:moveTo>
                  <a:lnTo>
                    <a:pt x="1" y="10"/>
                  </a:lnTo>
                  <a:lnTo>
                    <a:pt x="1" y="19"/>
                  </a:lnTo>
                  <a:cubicBezTo>
                    <a:pt x="15" y="14"/>
                    <a:pt x="24" y="10"/>
                    <a:pt x="33" y="10"/>
                  </a:cubicBezTo>
                  <a:cubicBezTo>
                    <a:pt x="24" y="5"/>
                    <a:pt x="10" y="5"/>
                    <a:pt x="1" y="1"/>
                  </a:cubicBezTo>
                  <a:close/>
                </a:path>
              </a:pathLst>
            </a:custGeom>
            <a:solidFill>
              <a:srgbClr val="FFB9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30"/>
            <p:cNvSpPr/>
            <p:nvPr/>
          </p:nvSpPr>
          <p:spPr>
            <a:xfrm>
              <a:off x="518182" y="4125249"/>
              <a:ext cx="175" cy="350"/>
            </a:xfrm>
            <a:custGeom>
              <a:rect b="b" l="l" r="r" t="t"/>
              <a:pathLst>
                <a:path extrusionOk="0" h="10" w="5">
                  <a:moveTo>
                    <a:pt x="1" y="1"/>
                  </a:moveTo>
                  <a:cubicBezTo>
                    <a:pt x="1" y="5"/>
                    <a:pt x="1" y="5"/>
                    <a:pt x="5" y="10"/>
                  </a:cubicBezTo>
                  <a:lnTo>
                    <a:pt x="5" y="1"/>
                  </a:lnTo>
                  <a:close/>
                </a:path>
              </a:pathLst>
            </a:custGeom>
            <a:solidFill>
              <a:srgbClr val="F7A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30"/>
            <p:cNvSpPr/>
            <p:nvPr/>
          </p:nvSpPr>
          <p:spPr>
            <a:xfrm>
              <a:off x="455719" y="4228839"/>
              <a:ext cx="3924" cy="8303"/>
            </a:xfrm>
            <a:custGeom>
              <a:rect b="b" l="l" r="r" t="t"/>
              <a:pathLst>
                <a:path extrusionOk="0" h="237" w="112">
                  <a:moveTo>
                    <a:pt x="111" y="0"/>
                  </a:moveTo>
                  <a:lnTo>
                    <a:pt x="111" y="0"/>
                  </a:lnTo>
                  <a:cubicBezTo>
                    <a:pt x="74" y="10"/>
                    <a:pt x="37" y="15"/>
                    <a:pt x="0" y="15"/>
                  </a:cubicBezTo>
                  <a:cubicBezTo>
                    <a:pt x="5" y="88"/>
                    <a:pt x="14" y="158"/>
                    <a:pt x="37" y="236"/>
                  </a:cubicBezTo>
                  <a:cubicBezTo>
                    <a:pt x="56" y="153"/>
                    <a:pt x="78" y="75"/>
                    <a:pt x="111" y="0"/>
                  </a:cubicBezTo>
                  <a:close/>
                </a:path>
              </a:pathLst>
            </a:custGeom>
            <a:solidFill>
              <a:srgbClr val="FFB9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30"/>
            <p:cNvSpPr/>
            <p:nvPr/>
          </p:nvSpPr>
          <p:spPr>
            <a:xfrm>
              <a:off x="457016" y="4125564"/>
              <a:ext cx="108951" cy="232160"/>
            </a:xfrm>
            <a:custGeom>
              <a:rect b="b" l="l" r="r" t="t"/>
              <a:pathLst>
                <a:path extrusionOk="0" h="6627" w="3110">
                  <a:moveTo>
                    <a:pt x="1783" y="1"/>
                  </a:moveTo>
                  <a:cubicBezTo>
                    <a:pt x="1774" y="1"/>
                    <a:pt x="1765" y="5"/>
                    <a:pt x="1751" y="10"/>
                  </a:cubicBezTo>
                  <a:cubicBezTo>
                    <a:pt x="1871" y="250"/>
                    <a:pt x="1926" y="546"/>
                    <a:pt x="1922" y="851"/>
                  </a:cubicBezTo>
                  <a:cubicBezTo>
                    <a:pt x="2670" y="1886"/>
                    <a:pt x="2804" y="3374"/>
                    <a:pt x="2463" y="4566"/>
                  </a:cubicBezTo>
                  <a:cubicBezTo>
                    <a:pt x="2463" y="4571"/>
                    <a:pt x="2453" y="4575"/>
                    <a:pt x="2448" y="4575"/>
                  </a:cubicBezTo>
                  <a:cubicBezTo>
                    <a:pt x="2435" y="4575"/>
                    <a:pt x="2425" y="4571"/>
                    <a:pt x="2425" y="4556"/>
                  </a:cubicBezTo>
                  <a:cubicBezTo>
                    <a:pt x="2666" y="3392"/>
                    <a:pt x="2481" y="2154"/>
                    <a:pt x="1908" y="1123"/>
                  </a:cubicBezTo>
                  <a:cubicBezTo>
                    <a:pt x="1871" y="1438"/>
                    <a:pt x="1783" y="1752"/>
                    <a:pt x="1640" y="2033"/>
                  </a:cubicBezTo>
                  <a:cubicBezTo>
                    <a:pt x="1627" y="2066"/>
                    <a:pt x="1612" y="2093"/>
                    <a:pt x="1594" y="2121"/>
                  </a:cubicBezTo>
                  <a:cubicBezTo>
                    <a:pt x="1894" y="2662"/>
                    <a:pt x="2084" y="3249"/>
                    <a:pt x="2186" y="3933"/>
                  </a:cubicBezTo>
                  <a:cubicBezTo>
                    <a:pt x="2186" y="3951"/>
                    <a:pt x="2171" y="3965"/>
                    <a:pt x="2153" y="3965"/>
                  </a:cubicBezTo>
                  <a:cubicBezTo>
                    <a:pt x="2139" y="3965"/>
                    <a:pt x="2130" y="3956"/>
                    <a:pt x="2126" y="3942"/>
                  </a:cubicBezTo>
                  <a:cubicBezTo>
                    <a:pt x="2024" y="3447"/>
                    <a:pt x="1853" y="2953"/>
                    <a:pt x="1663" y="2487"/>
                  </a:cubicBezTo>
                  <a:cubicBezTo>
                    <a:pt x="1621" y="2389"/>
                    <a:pt x="1576" y="2297"/>
                    <a:pt x="1525" y="2210"/>
                  </a:cubicBezTo>
                  <a:cubicBezTo>
                    <a:pt x="1418" y="2343"/>
                    <a:pt x="1266" y="2468"/>
                    <a:pt x="1086" y="2575"/>
                  </a:cubicBezTo>
                  <a:cubicBezTo>
                    <a:pt x="1275" y="2948"/>
                    <a:pt x="1423" y="3336"/>
                    <a:pt x="1529" y="3752"/>
                  </a:cubicBezTo>
                  <a:cubicBezTo>
                    <a:pt x="1534" y="3771"/>
                    <a:pt x="1520" y="3780"/>
                    <a:pt x="1506" y="3780"/>
                  </a:cubicBezTo>
                  <a:cubicBezTo>
                    <a:pt x="1493" y="3780"/>
                    <a:pt x="1483" y="3775"/>
                    <a:pt x="1478" y="3762"/>
                  </a:cubicBezTo>
                  <a:cubicBezTo>
                    <a:pt x="1354" y="3364"/>
                    <a:pt x="1192" y="2990"/>
                    <a:pt x="994" y="2630"/>
                  </a:cubicBezTo>
                  <a:cubicBezTo>
                    <a:pt x="716" y="2786"/>
                    <a:pt x="388" y="2903"/>
                    <a:pt x="74" y="2948"/>
                  </a:cubicBezTo>
                  <a:cubicBezTo>
                    <a:pt x="41" y="3023"/>
                    <a:pt x="19" y="3101"/>
                    <a:pt x="0" y="3184"/>
                  </a:cubicBezTo>
                  <a:cubicBezTo>
                    <a:pt x="19" y="3253"/>
                    <a:pt x="47" y="3332"/>
                    <a:pt x="83" y="3406"/>
                  </a:cubicBezTo>
                  <a:cubicBezTo>
                    <a:pt x="601" y="4487"/>
                    <a:pt x="2407" y="5776"/>
                    <a:pt x="2407" y="6626"/>
                  </a:cubicBezTo>
                  <a:cubicBezTo>
                    <a:pt x="2407" y="6626"/>
                    <a:pt x="3109" y="4182"/>
                    <a:pt x="3082" y="2477"/>
                  </a:cubicBezTo>
                  <a:cubicBezTo>
                    <a:pt x="3054" y="984"/>
                    <a:pt x="2416" y="131"/>
                    <a:pt x="178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30"/>
            <p:cNvSpPr/>
            <p:nvPr/>
          </p:nvSpPr>
          <p:spPr>
            <a:xfrm>
              <a:off x="508338" y="4140383"/>
              <a:ext cx="48730" cy="145490"/>
            </a:xfrm>
            <a:custGeom>
              <a:rect b="b" l="l" r="r" t="t"/>
              <a:pathLst>
                <a:path extrusionOk="0" h="4153" w="1391">
                  <a:moveTo>
                    <a:pt x="66" y="1"/>
                  </a:moveTo>
                  <a:cubicBezTo>
                    <a:pt x="30" y="1"/>
                    <a:pt x="0" y="47"/>
                    <a:pt x="32" y="86"/>
                  </a:cubicBezTo>
                  <a:cubicBezTo>
                    <a:pt x="919" y="1209"/>
                    <a:pt x="1252" y="2729"/>
                    <a:pt x="960" y="4133"/>
                  </a:cubicBezTo>
                  <a:cubicBezTo>
                    <a:pt x="957" y="4145"/>
                    <a:pt x="971" y="4153"/>
                    <a:pt x="983" y="4153"/>
                  </a:cubicBezTo>
                  <a:cubicBezTo>
                    <a:pt x="990" y="4153"/>
                    <a:pt x="996" y="4150"/>
                    <a:pt x="998" y="4143"/>
                  </a:cubicBezTo>
                  <a:cubicBezTo>
                    <a:pt x="1390" y="2785"/>
                    <a:pt x="1154" y="1033"/>
                    <a:pt x="101" y="17"/>
                  </a:cubicBezTo>
                  <a:cubicBezTo>
                    <a:pt x="90" y="6"/>
                    <a:pt x="78" y="1"/>
                    <a:pt x="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30"/>
            <p:cNvSpPr/>
            <p:nvPr/>
          </p:nvSpPr>
          <p:spPr>
            <a:xfrm>
              <a:off x="482274" y="4163539"/>
              <a:ext cx="51428" cy="100964"/>
            </a:xfrm>
            <a:custGeom>
              <a:rect b="b" l="l" r="r" t="t"/>
              <a:pathLst>
                <a:path extrusionOk="0" h="2882" w="1468">
                  <a:moveTo>
                    <a:pt x="78" y="0"/>
                  </a:moveTo>
                  <a:cubicBezTo>
                    <a:pt x="40" y="0"/>
                    <a:pt x="0" y="43"/>
                    <a:pt x="28" y="81"/>
                  </a:cubicBezTo>
                  <a:cubicBezTo>
                    <a:pt x="360" y="520"/>
                    <a:pt x="725" y="881"/>
                    <a:pt x="942" y="1403"/>
                  </a:cubicBezTo>
                  <a:cubicBezTo>
                    <a:pt x="1132" y="1869"/>
                    <a:pt x="1303" y="2363"/>
                    <a:pt x="1405" y="2858"/>
                  </a:cubicBezTo>
                  <a:cubicBezTo>
                    <a:pt x="1409" y="2874"/>
                    <a:pt x="1422" y="2881"/>
                    <a:pt x="1434" y="2881"/>
                  </a:cubicBezTo>
                  <a:cubicBezTo>
                    <a:pt x="1451" y="2881"/>
                    <a:pt x="1467" y="2869"/>
                    <a:pt x="1465" y="2849"/>
                  </a:cubicBezTo>
                  <a:cubicBezTo>
                    <a:pt x="1294" y="1712"/>
                    <a:pt x="887" y="849"/>
                    <a:pt x="115" y="17"/>
                  </a:cubicBezTo>
                  <a:cubicBezTo>
                    <a:pt x="105" y="5"/>
                    <a:pt x="92" y="0"/>
                    <a:pt x="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30"/>
            <p:cNvSpPr/>
            <p:nvPr/>
          </p:nvSpPr>
          <p:spPr>
            <a:xfrm>
              <a:off x="473201" y="4187641"/>
              <a:ext cx="37485" cy="70380"/>
            </a:xfrm>
            <a:custGeom>
              <a:rect b="b" l="l" r="r" t="t"/>
              <a:pathLst>
                <a:path extrusionOk="0" h="2009" w="1070">
                  <a:moveTo>
                    <a:pt x="84" y="1"/>
                  </a:moveTo>
                  <a:cubicBezTo>
                    <a:pt x="42" y="1"/>
                    <a:pt x="0" y="40"/>
                    <a:pt x="33" y="82"/>
                  </a:cubicBezTo>
                  <a:cubicBezTo>
                    <a:pt x="457" y="673"/>
                    <a:pt x="799" y="1297"/>
                    <a:pt x="1016" y="1990"/>
                  </a:cubicBezTo>
                  <a:cubicBezTo>
                    <a:pt x="1021" y="2002"/>
                    <a:pt x="1032" y="2008"/>
                    <a:pt x="1042" y="2008"/>
                  </a:cubicBezTo>
                  <a:cubicBezTo>
                    <a:pt x="1056" y="2008"/>
                    <a:pt x="1070" y="1998"/>
                    <a:pt x="1067" y="1980"/>
                  </a:cubicBezTo>
                  <a:cubicBezTo>
                    <a:pt x="882" y="1264"/>
                    <a:pt x="583" y="617"/>
                    <a:pt x="134" y="26"/>
                  </a:cubicBezTo>
                  <a:cubicBezTo>
                    <a:pt x="121" y="8"/>
                    <a:pt x="103" y="1"/>
                    <a:pt x="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30"/>
            <p:cNvSpPr/>
            <p:nvPr/>
          </p:nvSpPr>
          <p:spPr>
            <a:xfrm>
              <a:off x="410528" y="4103389"/>
              <a:ext cx="120967" cy="126327"/>
            </a:xfrm>
            <a:custGeom>
              <a:rect b="b" l="l" r="r" t="t"/>
              <a:pathLst>
                <a:path extrusionOk="0" h="3606" w="3453">
                  <a:moveTo>
                    <a:pt x="2113" y="1"/>
                  </a:moveTo>
                  <a:cubicBezTo>
                    <a:pt x="1252" y="1"/>
                    <a:pt x="218" y="978"/>
                    <a:pt x="71" y="2140"/>
                  </a:cubicBezTo>
                  <a:cubicBezTo>
                    <a:pt x="1" y="2694"/>
                    <a:pt x="204" y="3410"/>
                    <a:pt x="754" y="3564"/>
                  </a:cubicBezTo>
                  <a:cubicBezTo>
                    <a:pt x="863" y="3593"/>
                    <a:pt x="981" y="3606"/>
                    <a:pt x="1105" y="3606"/>
                  </a:cubicBezTo>
                  <a:cubicBezTo>
                    <a:pt x="1827" y="3606"/>
                    <a:pt x="2730" y="3148"/>
                    <a:pt x="2967" y="2666"/>
                  </a:cubicBezTo>
                  <a:cubicBezTo>
                    <a:pt x="3453" y="1692"/>
                    <a:pt x="3336" y="348"/>
                    <a:pt x="2436" y="52"/>
                  </a:cubicBezTo>
                  <a:cubicBezTo>
                    <a:pt x="2333" y="17"/>
                    <a:pt x="2224" y="1"/>
                    <a:pt x="21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30"/>
            <p:cNvSpPr/>
            <p:nvPr/>
          </p:nvSpPr>
          <p:spPr>
            <a:xfrm>
              <a:off x="423490" y="4113408"/>
              <a:ext cx="93081" cy="105273"/>
            </a:xfrm>
            <a:custGeom>
              <a:rect b="b" l="l" r="r" t="t"/>
              <a:pathLst>
                <a:path extrusionOk="0" h="3005" w="2657">
                  <a:moveTo>
                    <a:pt x="2038" y="38"/>
                  </a:moveTo>
                  <a:cubicBezTo>
                    <a:pt x="1849" y="38"/>
                    <a:pt x="1821" y="333"/>
                    <a:pt x="2010" y="333"/>
                  </a:cubicBezTo>
                  <a:cubicBezTo>
                    <a:pt x="2200" y="333"/>
                    <a:pt x="2228" y="38"/>
                    <a:pt x="2038" y="38"/>
                  </a:cubicBezTo>
                  <a:close/>
                  <a:moveTo>
                    <a:pt x="1507" y="1"/>
                  </a:moveTo>
                  <a:cubicBezTo>
                    <a:pt x="1230" y="1"/>
                    <a:pt x="1248" y="422"/>
                    <a:pt x="1525" y="422"/>
                  </a:cubicBezTo>
                  <a:cubicBezTo>
                    <a:pt x="1798" y="422"/>
                    <a:pt x="1780" y="1"/>
                    <a:pt x="1507" y="1"/>
                  </a:cubicBezTo>
                  <a:close/>
                  <a:moveTo>
                    <a:pt x="846" y="403"/>
                  </a:moveTo>
                  <a:cubicBezTo>
                    <a:pt x="721" y="403"/>
                    <a:pt x="606" y="555"/>
                    <a:pt x="684" y="672"/>
                  </a:cubicBezTo>
                  <a:cubicBezTo>
                    <a:pt x="699" y="689"/>
                    <a:pt x="708" y="704"/>
                    <a:pt x="721" y="722"/>
                  </a:cubicBezTo>
                  <a:cubicBezTo>
                    <a:pt x="749" y="764"/>
                    <a:pt x="791" y="777"/>
                    <a:pt x="832" y="777"/>
                  </a:cubicBezTo>
                  <a:cubicBezTo>
                    <a:pt x="893" y="777"/>
                    <a:pt x="957" y="749"/>
                    <a:pt x="989" y="699"/>
                  </a:cubicBezTo>
                  <a:cubicBezTo>
                    <a:pt x="994" y="694"/>
                    <a:pt x="998" y="685"/>
                    <a:pt x="1004" y="676"/>
                  </a:cubicBezTo>
                  <a:cubicBezTo>
                    <a:pt x="1081" y="561"/>
                    <a:pt x="985" y="403"/>
                    <a:pt x="851" y="403"/>
                  </a:cubicBezTo>
                  <a:close/>
                  <a:moveTo>
                    <a:pt x="2467" y="491"/>
                  </a:moveTo>
                  <a:cubicBezTo>
                    <a:pt x="2273" y="491"/>
                    <a:pt x="2246" y="787"/>
                    <a:pt x="2440" y="787"/>
                  </a:cubicBezTo>
                  <a:cubicBezTo>
                    <a:pt x="2629" y="787"/>
                    <a:pt x="2657" y="491"/>
                    <a:pt x="2467" y="491"/>
                  </a:cubicBezTo>
                  <a:close/>
                  <a:moveTo>
                    <a:pt x="1918" y="478"/>
                  </a:moveTo>
                  <a:cubicBezTo>
                    <a:pt x="1608" y="478"/>
                    <a:pt x="1655" y="958"/>
                    <a:pt x="1968" y="958"/>
                  </a:cubicBezTo>
                  <a:cubicBezTo>
                    <a:pt x="2279" y="958"/>
                    <a:pt x="2232" y="478"/>
                    <a:pt x="1918" y="478"/>
                  </a:cubicBezTo>
                  <a:close/>
                  <a:moveTo>
                    <a:pt x="1350" y="722"/>
                  </a:moveTo>
                  <a:cubicBezTo>
                    <a:pt x="1081" y="722"/>
                    <a:pt x="1091" y="1137"/>
                    <a:pt x="1358" y="1137"/>
                  </a:cubicBezTo>
                  <a:cubicBezTo>
                    <a:pt x="1627" y="1137"/>
                    <a:pt x="1618" y="722"/>
                    <a:pt x="1350" y="722"/>
                  </a:cubicBezTo>
                  <a:close/>
                  <a:moveTo>
                    <a:pt x="421" y="967"/>
                  </a:moveTo>
                  <a:cubicBezTo>
                    <a:pt x="194" y="967"/>
                    <a:pt x="181" y="1323"/>
                    <a:pt x="411" y="1323"/>
                  </a:cubicBezTo>
                  <a:cubicBezTo>
                    <a:pt x="643" y="1323"/>
                    <a:pt x="652" y="967"/>
                    <a:pt x="421" y="967"/>
                  </a:cubicBezTo>
                  <a:close/>
                  <a:moveTo>
                    <a:pt x="2362" y="1092"/>
                  </a:moveTo>
                  <a:cubicBezTo>
                    <a:pt x="2190" y="1092"/>
                    <a:pt x="2158" y="1355"/>
                    <a:pt x="2329" y="1355"/>
                  </a:cubicBezTo>
                  <a:cubicBezTo>
                    <a:pt x="2501" y="1355"/>
                    <a:pt x="2533" y="1092"/>
                    <a:pt x="2362" y="1092"/>
                  </a:cubicBezTo>
                  <a:close/>
                  <a:moveTo>
                    <a:pt x="2158" y="1525"/>
                  </a:moveTo>
                  <a:cubicBezTo>
                    <a:pt x="2158" y="1526"/>
                    <a:pt x="2154" y="1531"/>
                    <a:pt x="2148" y="1538"/>
                  </a:cubicBezTo>
                  <a:lnTo>
                    <a:pt x="2148" y="1538"/>
                  </a:lnTo>
                  <a:cubicBezTo>
                    <a:pt x="2156" y="1530"/>
                    <a:pt x="2158" y="1526"/>
                    <a:pt x="2158" y="1525"/>
                  </a:cubicBezTo>
                  <a:close/>
                  <a:moveTo>
                    <a:pt x="2148" y="1538"/>
                  </a:moveTo>
                  <a:lnTo>
                    <a:pt x="2148" y="1538"/>
                  </a:lnTo>
                  <a:cubicBezTo>
                    <a:pt x="2145" y="1541"/>
                    <a:pt x="2140" y="1545"/>
                    <a:pt x="2135" y="1549"/>
                  </a:cubicBezTo>
                  <a:cubicBezTo>
                    <a:pt x="2140" y="1546"/>
                    <a:pt x="2144" y="1542"/>
                    <a:pt x="2148" y="1538"/>
                  </a:cubicBezTo>
                  <a:close/>
                  <a:moveTo>
                    <a:pt x="1641" y="1365"/>
                  </a:moveTo>
                  <a:cubicBezTo>
                    <a:pt x="1516" y="1365"/>
                    <a:pt x="1530" y="1563"/>
                    <a:pt x="1655" y="1563"/>
                  </a:cubicBezTo>
                  <a:cubicBezTo>
                    <a:pt x="1784" y="1563"/>
                    <a:pt x="1770" y="1365"/>
                    <a:pt x="1641" y="1365"/>
                  </a:cubicBezTo>
                  <a:close/>
                  <a:moveTo>
                    <a:pt x="976" y="1401"/>
                  </a:moveTo>
                  <a:cubicBezTo>
                    <a:pt x="953" y="1401"/>
                    <a:pt x="929" y="1406"/>
                    <a:pt x="902" y="1420"/>
                  </a:cubicBezTo>
                  <a:cubicBezTo>
                    <a:pt x="893" y="1425"/>
                    <a:pt x="878" y="1433"/>
                    <a:pt x="869" y="1438"/>
                  </a:cubicBezTo>
                  <a:cubicBezTo>
                    <a:pt x="782" y="1484"/>
                    <a:pt x="740" y="1628"/>
                    <a:pt x="842" y="1687"/>
                  </a:cubicBezTo>
                  <a:cubicBezTo>
                    <a:pt x="859" y="1692"/>
                    <a:pt x="874" y="1702"/>
                    <a:pt x="887" y="1711"/>
                  </a:cubicBezTo>
                  <a:cubicBezTo>
                    <a:pt x="915" y="1725"/>
                    <a:pt x="948" y="1734"/>
                    <a:pt x="980" y="1734"/>
                  </a:cubicBezTo>
                  <a:cubicBezTo>
                    <a:pt x="1063" y="1734"/>
                    <a:pt x="1142" y="1674"/>
                    <a:pt x="1147" y="1576"/>
                  </a:cubicBezTo>
                  <a:cubicBezTo>
                    <a:pt x="1151" y="1480"/>
                    <a:pt x="1068" y="1401"/>
                    <a:pt x="976" y="1401"/>
                  </a:cubicBezTo>
                  <a:close/>
                  <a:moveTo>
                    <a:pt x="2213" y="1517"/>
                  </a:moveTo>
                  <a:cubicBezTo>
                    <a:pt x="2205" y="1517"/>
                    <a:pt x="2190" y="1521"/>
                    <a:pt x="2177" y="1525"/>
                  </a:cubicBezTo>
                  <a:cubicBezTo>
                    <a:pt x="2158" y="1531"/>
                    <a:pt x="2145" y="1549"/>
                    <a:pt x="2130" y="1563"/>
                  </a:cubicBezTo>
                  <a:cubicBezTo>
                    <a:pt x="2135" y="1559"/>
                    <a:pt x="2135" y="1553"/>
                    <a:pt x="2135" y="1549"/>
                  </a:cubicBezTo>
                  <a:lnTo>
                    <a:pt x="2135" y="1549"/>
                  </a:lnTo>
                  <a:cubicBezTo>
                    <a:pt x="2126" y="1563"/>
                    <a:pt x="2117" y="1572"/>
                    <a:pt x="2117" y="1572"/>
                  </a:cubicBezTo>
                  <a:cubicBezTo>
                    <a:pt x="2117" y="1572"/>
                    <a:pt x="2121" y="1572"/>
                    <a:pt x="2126" y="1568"/>
                  </a:cubicBezTo>
                  <a:lnTo>
                    <a:pt x="2130" y="1563"/>
                  </a:lnTo>
                  <a:lnTo>
                    <a:pt x="2130" y="1563"/>
                  </a:lnTo>
                  <a:cubicBezTo>
                    <a:pt x="2057" y="1651"/>
                    <a:pt x="2098" y="1771"/>
                    <a:pt x="2228" y="1771"/>
                  </a:cubicBezTo>
                  <a:cubicBezTo>
                    <a:pt x="2269" y="1771"/>
                    <a:pt x="2329" y="1517"/>
                    <a:pt x="2213" y="1517"/>
                  </a:cubicBezTo>
                  <a:close/>
                  <a:moveTo>
                    <a:pt x="268" y="1563"/>
                  </a:moveTo>
                  <a:cubicBezTo>
                    <a:pt x="209" y="1563"/>
                    <a:pt x="144" y="1591"/>
                    <a:pt x="117" y="1636"/>
                  </a:cubicBezTo>
                  <a:cubicBezTo>
                    <a:pt x="107" y="1646"/>
                    <a:pt x="102" y="1655"/>
                    <a:pt x="98" y="1664"/>
                  </a:cubicBezTo>
                  <a:cubicBezTo>
                    <a:pt x="23" y="1781"/>
                    <a:pt x="121" y="1937"/>
                    <a:pt x="255" y="1937"/>
                  </a:cubicBezTo>
                  <a:cubicBezTo>
                    <a:pt x="379" y="1937"/>
                    <a:pt x="499" y="1785"/>
                    <a:pt x="416" y="1670"/>
                  </a:cubicBezTo>
                  <a:cubicBezTo>
                    <a:pt x="407" y="1651"/>
                    <a:pt x="394" y="1632"/>
                    <a:pt x="379" y="1619"/>
                  </a:cubicBezTo>
                  <a:cubicBezTo>
                    <a:pt x="356" y="1576"/>
                    <a:pt x="311" y="1563"/>
                    <a:pt x="268" y="1563"/>
                  </a:cubicBezTo>
                  <a:close/>
                  <a:moveTo>
                    <a:pt x="1303" y="1813"/>
                  </a:moveTo>
                  <a:cubicBezTo>
                    <a:pt x="1253" y="1813"/>
                    <a:pt x="1198" y="1840"/>
                    <a:pt x="1174" y="1896"/>
                  </a:cubicBezTo>
                  <a:cubicBezTo>
                    <a:pt x="1174" y="1900"/>
                    <a:pt x="1170" y="1909"/>
                    <a:pt x="1164" y="1919"/>
                  </a:cubicBezTo>
                  <a:cubicBezTo>
                    <a:pt x="1119" y="2039"/>
                    <a:pt x="1211" y="2103"/>
                    <a:pt x="1303" y="2103"/>
                  </a:cubicBezTo>
                  <a:cubicBezTo>
                    <a:pt x="1396" y="2103"/>
                    <a:pt x="1484" y="2039"/>
                    <a:pt x="1433" y="1909"/>
                  </a:cubicBezTo>
                  <a:lnTo>
                    <a:pt x="1424" y="1891"/>
                  </a:lnTo>
                  <a:cubicBezTo>
                    <a:pt x="1405" y="1836"/>
                    <a:pt x="1354" y="1813"/>
                    <a:pt x="1303" y="1813"/>
                  </a:cubicBezTo>
                  <a:close/>
                  <a:moveTo>
                    <a:pt x="2356" y="1951"/>
                  </a:moveTo>
                  <a:cubicBezTo>
                    <a:pt x="2200" y="1951"/>
                    <a:pt x="2228" y="2196"/>
                    <a:pt x="2384" y="2196"/>
                  </a:cubicBezTo>
                  <a:cubicBezTo>
                    <a:pt x="2546" y="2196"/>
                    <a:pt x="2514" y="1951"/>
                    <a:pt x="2356" y="1951"/>
                  </a:cubicBezTo>
                  <a:close/>
                  <a:moveTo>
                    <a:pt x="1849" y="2058"/>
                  </a:moveTo>
                  <a:cubicBezTo>
                    <a:pt x="1687" y="2058"/>
                    <a:pt x="1719" y="2302"/>
                    <a:pt x="1876" y="2302"/>
                  </a:cubicBezTo>
                  <a:cubicBezTo>
                    <a:pt x="2038" y="2302"/>
                    <a:pt x="2006" y="2058"/>
                    <a:pt x="1849" y="2058"/>
                  </a:cubicBezTo>
                  <a:close/>
                  <a:moveTo>
                    <a:pt x="735" y="1983"/>
                  </a:moveTo>
                  <a:cubicBezTo>
                    <a:pt x="481" y="1983"/>
                    <a:pt x="486" y="2380"/>
                    <a:pt x="740" y="2380"/>
                  </a:cubicBezTo>
                  <a:cubicBezTo>
                    <a:pt x="994" y="2380"/>
                    <a:pt x="994" y="1983"/>
                    <a:pt x="735" y="1983"/>
                  </a:cubicBezTo>
                  <a:close/>
                  <a:moveTo>
                    <a:pt x="236" y="2169"/>
                  </a:moveTo>
                  <a:cubicBezTo>
                    <a:pt x="14" y="2169"/>
                    <a:pt x="0" y="2515"/>
                    <a:pt x="222" y="2515"/>
                  </a:cubicBezTo>
                  <a:cubicBezTo>
                    <a:pt x="444" y="2515"/>
                    <a:pt x="462" y="2169"/>
                    <a:pt x="236" y="2169"/>
                  </a:cubicBezTo>
                  <a:close/>
                  <a:moveTo>
                    <a:pt x="1313" y="2293"/>
                  </a:moveTo>
                  <a:cubicBezTo>
                    <a:pt x="1109" y="2293"/>
                    <a:pt x="1087" y="2607"/>
                    <a:pt x="1290" y="2607"/>
                  </a:cubicBezTo>
                  <a:cubicBezTo>
                    <a:pt x="1493" y="2607"/>
                    <a:pt x="1516" y="2293"/>
                    <a:pt x="1313" y="2293"/>
                  </a:cubicBezTo>
                  <a:close/>
                  <a:moveTo>
                    <a:pt x="1636" y="2662"/>
                  </a:moveTo>
                  <a:cubicBezTo>
                    <a:pt x="1465" y="2662"/>
                    <a:pt x="1433" y="2926"/>
                    <a:pt x="1608" y="2926"/>
                  </a:cubicBezTo>
                  <a:cubicBezTo>
                    <a:pt x="1774" y="2926"/>
                    <a:pt x="1812" y="2662"/>
                    <a:pt x="1636" y="2662"/>
                  </a:cubicBezTo>
                  <a:close/>
                  <a:moveTo>
                    <a:pt x="671" y="2690"/>
                  </a:moveTo>
                  <a:cubicBezTo>
                    <a:pt x="467" y="2690"/>
                    <a:pt x="444" y="3005"/>
                    <a:pt x="648" y="3005"/>
                  </a:cubicBezTo>
                  <a:cubicBezTo>
                    <a:pt x="851" y="3005"/>
                    <a:pt x="874" y="2690"/>
                    <a:pt x="671" y="269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130"/>
          <p:cNvGrpSpPr/>
          <p:nvPr/>
        </p:nvGrpSpPr>
        <p:grpSpPr>
          <a:xfrm>
            <a:off x="3919816" y="3418697"/>
            <a:ext cx="1303566" cy="1724728"/>
            <a:chOff x="7517" y="1380325"/>
            <a:chExt cx="1166085" cy="1542829"/>
          </a:xfrm>
        </p:grpSpPr>
        <p:sp>
          <p:nvSpPr>
            <p:cNvPr id="7389" name="Google Shape;7389;p130"/>
            <p:cNvSpPr/>
            <p:nvPr/>
          </p:nvSpPr>
          <p:spPr>
            <a:xfrm>
              <a:off x="344667" y="2096001"/>
              <a:ext cx="257244" cy="483974"/>
            </a:xfrm>
            <a:custGeom>
              <a:rect b="b" l="l" r="r" t="t"/>
              <a:pathLst>
                <a:path extrusionOk="0" h="13815" w="7343">
                  <a:moveTo>
                    <a:pt x="138" y="1"/>
                  </a:moveTo>
                  <a:cubicBezTo>
                    <a:pt x="110" y="1"/>
                    <a:pt x="82" y="10"/>
                    <a:pt x="60" y="28"/>
                  </a:cubicBezTo>
                  <a:cubicBezTo>
                    <a:pt x="10" y="70"/>
                    <a:pt x="0" y="143"/>
                    <a:pt x="42" y="194"/>
                  </a:cubicBezTo>
                  <a:cubicBezTo>
                    <a:pt x="102" y="269"/>
                    <a:pt x="6095" y="7684"/>
                    <a:pt x="7093" y="13714"/>
                  </a:cubicBezTo>
                  <a:cubicBezTo>
                    <a:pt x="7101" y="13774"/>
                    <a:pt x="7152" y="13815"/>
                    <a:pt x="7212" y="13815"/>
                  </a:cubicBezTo>
                  <a:cubicBezTo>
                    <a:pt x="7218" y="13815"/>
                    <a:pt x="7227" y="13815"/>
                    <a:pt x="7231" y="13810"/>
                  </a:cubicBezTo>
                  <a:cubicBezTo>
                    <a:pt x="7301" y="13801"/>
                    <a:pt x="7342" y="13741"/>
                    <a:pt x="7333" y="13672"/>
                  </a:cubicBezTo>
                  <a:cubicBezTo>
                    <a:pt x="6321" y="7583"/>
                    <a:pt x="292" y="120"/>
                    <a:pt x="232" y="47"/>
                  </a:cubicBezTo>
                  <a:cubicBezTo>
                    <a:pt x="208" y="16"/>
                    <a:pt x="17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30"/>
            <p:cNvSpPr/>
            <p:nvPr/>
          </p:nvSpPr>
          <p:spPr>
            <a:xfrm>
              <a:off x="372518" y="2366836"/>
              <a:ext cx="178876" cy="79349"/>
            </a:xfrm>
            <a:custGeom>
              <a:rect b="b" l="l" r="r" t="t"/>
              <a:pathLst>
                <a:path extrusionOk="0" h="2265" w="5106">
                  <a:moveTo>
                    <a:pt x="1654" y="1"/>
                  </a:moveTo>
                  <a:cubicBezTo>
                    <a:pt x="725" y="1"/>
                    <a:pt x="0" y="234"/>
                    <a:pt x="0" y="234"/>
                  </a:cubicBezTo>
                  <a:cubicBezTo>
                    <a:pt x="1031" y="1901"/>
                    <a:pt x="2521" y="2264"/>
                    <a:pt x="3626" y="2264"/>
                  </a:cubicBezTo>
                  <a:cubicBezTo>
                    <a:pt x="4481" y="2264"/>
                    <a:pt x="5106" y="2046"/>
                    <a:pt x="5106" y="2046"/>
                  </a:cubicBezTo>
                  <a:cubicBezTo>
                    <a:pt x="4322" y="371"/>
                    <a:pt x="2825" y="1"/>
                    <a:pt x="16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30"/>
            <p:cNvSpPr/>
            <p:nvPr/>
          </p:nvSpPr>
          <p:spPr>
            <a:xfrm>
              <a:off x="413961" y="2390097"/>
              <a:ext cx="137432" cy="48450"/>
            </a:xfrm>
            <a:custGeom>
              <a:rect b="b" l="l" r="r" t="t"/>
              <a:pathLst>
                <a:path extrusionOk="0" h="1383" w="3923">
                  <a:moveTo>
                    <a:pt x="0" y="1"/>
                  </a:moveTo>
                  <a:lnTo>
                    <a:pt x="0" y="1"/>
                  </a:lnTo>
                  <a:cubicBezTo>
                    <a:pt x="342" y="65"/>
                    <a:pt x="683" y="139"/>
                    <a:pt x="1021" y="227"/>
                  </a:cubicBezTo>
                  <a:cubicBezTo>
                    <a:pt x="1359" y="314"/>
                    <a:pt x="1696" y="407"/>
                    <a:pt x="2024" y="523"/>
                  </a:cubicBezTo>
                  <a:cubicBezTo>
                    <a:pt x="2357" y="629"/>
                    <a:pt x="2675" y="762"/>
                    <a:pt x="2994" y="901"/>
                  </a:cubicBezTo>
                  <a:cubicBezTo>
                    <a:pt x="3313" y="1040"/>
                    <a:pt x="3618" y="1206"/>
                    <a:pt x="3923" y="1382"/>
                  </a:cubicBezTo>
                  <a:cubicBezTo>
                    <a:pt x="3650" y="1160"/>
                    <a:pt x="3355" y="962"/>
                    <a:pt x="3040" y="804"/>
                  </a:cubicBezTo>
                  <a:cubicBezTo>
                    <a:pt x="2726" y="643"/>
                    <a:pt x="2402" y="504"/>
                    <a:pt x="2065" y="389"/>
                  </a:cubicBezTo>
                  <a:cubicBezTo>
                    <a:pt x="1732" y="282"/>
                    <a:pt x="1391" y="186"/>
                    <a:pt x="1044" y="120"/>
                  </a:cubicBezTo>
                  <a:cubicBezTo>
                    <a:pt x="698" y="56"/>
                    <a:pt x="351"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30"/>
            <p:cNvSpPr/>
            <p:nvPr/>
          </p:nvSpPr>
          <p:spPr>
            <a:xfrm>
              <a:off x="109986" y="1819280"/>
              <a:ext cx="216746" cy="248906"/>
            </a:xfrm>
            <a:custGeom>
              <a:rect b="b" l="l" r="r" t="t"/>
              <a:pathLst>
                <a:path extrusionOk="0" h="7105" w="6187">
                  <a:moveTo>
                    <a:pt x="873" y="0"/>
                  </a:moveTo>
                  <a:cubicBezTo>
                    <a:pt x="667" y="0"/>
                    <a:pt x="512" y="52"/>
                    <a:pt x="425" y="160"/>
                  </a:cubicBezTo>
                  <a:cubicBezTo>
                    <a:pt x="0" y="700"/>
                    <a:pt x="513" y="3903"/>
                    <a:pt x="2440" y="5529"/>
                  </a:cubicBezTo>
                  <a:cubicBezTo>
                    <a:pt x="4261" y="7063"/>
                    <a:pt x="5047" y="7104"/>
                    <a:pt x="5127" y="7104"/>
                  </a:cubicBezTo>
                  <a:cubicBezTo>
                    <a:pt x="5131" y="7104"/>
                    <a:pt x="5133" y="7104"/>
                    <a:pt x="5133" y="7104"/>
                  </a:cubicBezTo>
                  <a:lnTo>
                    <a:pt x="5942" y="6129"/>
                  </a:lnTo>
                  <a:cubicBezTo>
                    <a:pt x="5942" y="6129"/>
                    <a:pt x="6187" y="3672"/>
                    <a:pt x="4575" y="2078"/>
                  </a:cubicBezTo>
                  <a:cubicBezTo>
                    <a:pt x="3284" y="802"/>
                    <a:pt x="1685" y="0"/>
                    <a:pt x="8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30"/>
            <p:cNvSpPr/>
            <p:nvPr/>
          </p:nvSpPr>
          <p:spPr>
            <a:xfrm>
              <a:off x="147050" y="1856940"/>
              <a:ext cx="156385" cy="161535"/>
            </a:xfrm>
            <a:custGeom>
              <a:rect b="b" l="l" r="r" t="t"/>
              <a:pathLst>
                <a:path extrusionOk="0" h="4611" w="4464">
                  <a:moveTo>
                    <a:pt x="453" y="693"/>
                  </a:moveTo>
                  <a:cubicBezTo>
                    <a:pt x="693" y="693"/>
                    <a:pt x="707" y="1067"/>
                    <a:pt x="462" y="1067"/>
                  </a:cubicBezTo>
                  <a:cubicBezTo>
                    <a:pt x="222" y="1067"/>
                    <a:pt x="208" y="693"/>
                    <a:pt x="453" y="693"/>
                  </a:cubicBezTo>
                  <a:close/>
                  <a:moveTo>
                    <a:pt x="642" y="0"/>
                  </a:moveTo>
                  <a:cubicBezTo>
                    <a:pt x="615" y="23"/>
                    <a:pt x="578" y="37"/>
                    <a:pt x="536" y="37"/>
                  </a:cubicBezTo>
                  <a:cubicBezTo>
                    <a:pt x="513" y="37"/>
                    <a:pt x="495" y="37"/>
                    <a:pt x="476" y="32"/>
                  </a:cubicBezTo>
                  <a:cubicBezTo>
                    <a:pt x="416" y="51"/>
                    <a:pt x="365" y="83"/>
                    <a:pt x="329" y="130"/>
                  </a:cubicBezTo>
                  <a:cubicBezTo>
                    <a:pt x="0" y="546"/>
                    <a:pt x="378" y="2966"/>
                    <a:pt x="1807" y="4288"/>
                  </a:cubicBezTo>
                  <a:cubicBezTo>
                    <a:pt x="2374" y="4338"/>
                    <a:pt x="2879" y="4472"/>
                    <a:pt x="3271" y="4611"/>
                  </a:cubicBezTo>
                  <a:cubicBezTo>
                    <a:pt x="3276" y="4583"/>
                    <a:pt x="3285" y="4560"/>
                    <a:pt x="3295" y="4532"/>
                  </a:cubicBezTo>
                  <a:cubicBezTo>
                    <a:pt x="2952" y="4020"/>
                    <a:pt x="2592" y="3516"/>
                    <a:pt x="2171" y="3054"/>
                  </a:cubicBezTo>
                  <a:cubicBezTo>
                    <a:pt x="2153" y="3031"/>
                    <a:pt x="2176" y="3003"/>
                    <a:pt x="2199" y="3003"/>
                  </a:cubicBezTo>
                  <a:cubicBezTo>
                    <a:pt x="2208" y="3003"/>
                    <a:pt x="2214" y="3003"/>
                    <a:pt x="2218" y="3013"/>
                  </a:cubicBezTo>
                  <a:cubicBezTo>
                    <a:pt x="2647" y="3429"/>
                    <a:pt x="3031" y="3877"/>
                    <a:pt x="3368" y="4366"/>
                  </a:cubicBezTo>
                  <a:cubicBezTo>
                    <a:pt x="3525" y="4061"/>
                    <a:pt x="3752" y="3877"/>
                    <a:pt x="4016" y="3779"/>
                  </a:cubicBezTo>
                  <a:cubicBezTo>
                    <a:pt x="3419" y="2467"/>
                    <a:pt x="2606" y="1363"/>
                    <a:pt x="1289" y="601"/>
                  </a:cubicBezTo>
                  <a:cubicBezTo>
                    <a:pt x="1271" y="591"/>
                    <a:pt x="1280" y="563"/>
                    <a:pt x="1293" y="563"/>
                  </a:cubicBezTo>
                  <a:cubicBezTo>
                    <a:pt x="1299" y="563"/>
                    <a:pt x="1303" y="563"/>
                    <a:pt x="1303" y="568"/>
                  </a:cubicBezTo>
                  <a:cubicBezTo>
                    <a:pt x="2629" y="1275"/>
                    <a:pt x="3609" y="2384"/>
                    <a:pt x="4195" y="3724"/>
                  </a:cubicBezTo>
                  <a:cubicBezTo>
                    <a:pt x="4265" y="3506"/>
                    <a:pt x="4353" y="3267"/>
                    <a:pt x="4464" y="2999"/>
                  </a:cubicBezTo>
                  <a:cubicBezTo>
                    <a:pt x="4302" y="2536"/>
                    <a:pt x="4038" y="2060"/>
                    <a:pt x="3627" y="1649"/>
                  </a:cubicBezTo>
                  <a:cubicBezTo>
                    <a:pt x="2602" y="638"/>
                    <a:pt x="1331" y="0"/>
                    <a:pt x="6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30"/>
            <p:cNvSpPr/>
            <p:nvPr/>
          </p:nvSpPr>
          <p:spPr>
            <a:xfrm>
              <a:off x="139904" y="1901431"/>
              <a:ext cx="13978" cy="12822"/>
            </a:xfrm>
            <a:custGeom>
              <a:rect b="b" l="l" r="r" t="t"/>
              <a:pathLst>
                <a:path extrusionOk="0" h="366" w="399">
                  <a:moveTo>
                    <a:pt x="194" y="1"/>
                  </a:moveTo>
                  <a:cubicBezTo>
                    <a:pt x="126" y="1"/>
                    <a:pt x="61" y="37"/>
                    <a:pt x="42" y="116"/>
                  </a:cubicBezTo>
                  <a:cubicBezTo>
                    <a:pt x="38" y="130"/>
                    <a:pt x="34" y="144"/>
                    <a:pt x="34" y="157"/>
                  </a:cubicBezTo>
                  <a:cubicBezTo>
                    <a:pt x="0" y="296"/>
                    <a:pt x="102" y="366"/>
                    <a:pt x="200" y="366"/>
                  </a:cubicBezTo>
                  <a:cubicBezTo>
                    <a:pt x="301" y="366"/>
                    <a:pt x="398" y="301"/>
                    <a:pt x="366" y="157"/>
                  </a:cubicBezTo>
                  <a:lnTo>
                    <a:pt x="361" y="121"/>
                  </a:lnTo>
                  <a:cubicBezTo>
                    <a:pt x="343" y="42"/>
                    <a:pt x="269" y="1"/>
                    <a:pt x="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30"/>
            <p:cNvSpPr/>
            <p:nvPr/>
          </p:nvSpPr>
          <p:spPr>
            <a:xfrm>
              <a:off x="135385" y="1859532"/>
              <a:ext cx="15730" cy="11981"/>
            </a:xfrm>
            <a:custGeom>
              <a:rect b="b" l="l" r="r" t="t"/>
              <a:pathLst>
                <a:path extrusionOk="0" h="342" w="449">
                  <a:moveTo>
                    <a:pt x="222" y="0"/>
                  </a:moveTo>
                  <a:cubicBezTo>
                    <a:pt x="1" y="0"/>
                    <a:pt x="1" y="342"/>
                    <a:pt x="222" y="342"/>
                  </a:cubicBezTo>
                  <a:cubicBezTo>
                    <a:pt x="444" y="342"/>
                    <a:pt x="449" y="0"/>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30"/>
            <p:cNvSpPr/>
            <p:nvPr/>
          </p:nvSpPr>
          <p:spPr>
            <a:xfrm>
              <a:off x="154302" y="1881217"/>
              <a:ext cx="17516" cy="13102"/>
            </a:xfrm>
            <a:custGeom>
              <a:rect b="b" l="l" r="r" t="t"/>
              <a:pathLst>
                <a:path extrusionOk="0" h="374" w="500">
                  <a:moveTo>
                    <a:pt x="246" y="0"/>
                  </a:moveTo>
                  <a:cubicBezTo>
                    <a:pt x="1" y="0"/>
                    <a:pt x="15" y="374"/>
                    <a:pt x="255" y="374"/>
                  </a:cubicBezTo>
                  <a:cubicBezTo>
                    <a:pt x="500" y="374"/>
                    <a:pt x="486" y="0"/>
                    <a:pt x="2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30"/>
            <p:cNvSpPr/>
            <p:nvPr/>
          </p:nvSpPr>
          <p:spPr>
            <a:xfrm>
              <a:off x="158191" y="1846395"/>
              <a:ext cx="14959" cy="11701"/>
            </a:xfrm>
            <a:custGeom>
              <a:rect b="b" l="l" r="r" t="t"/>
              <a:pathLst>
                <a:path extrusionOk="0" h="334" w="427">
                  <a:moveTo>
                    <a:pt x="218" y="1"/>
                  </a:moveTo>
                  <a:cubicBezTo>
                    <a:pt x="19" y="1"/>
                    <a:pt x="1" y="278"/>
                    <a:pt x="158" y="333"/>
                  </a:cubicBezTo>
                  <a:cubicBezTo>
                    <a:pt x="209" y="314"/>
                    <a:pt x="264" y="306"/>
                    <a:pt x="324" y="301"/>
                  </a:cubicBezTo>
                  <a:cubicBezTo>
                    <a:pt x="426" y="213"/>
                    <a:pt x="393"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30"/>
            <p:cNvSpPr/>
            <p:nvPr/>
          </p:nvSpPr>
          <p:spPr>
            <a:xfrm>
              <a:off x="163691" y="1856940"/>
              <a:ext cx="5885" cy="1296"/>
            </a:xfrm>
            <a:custGeom>
              <a:rect b="b" l="l" r="r" t="t"/>
              <a:pathLst>
                <a:path extrusionOk="0" h="37" w="168">
                  <a:moveTo>
                    <a:pt x="167" y="0"/>
                  </a:moveTo>
                  <a:lnTo>
                    <a:pt x="167" y="0"/>
                  </a:lnTo>
                  <a:cubicBezTo>
                    <a:pt x="107" y="5"/>
                    <a:pt x="52" y="13"/>
                    <a:pt x="1" y="32"/>
                  </a:cubicBezTo>
                  <a:cubicBezTo>
                    <a:pt x="20" y="37"/>
                    <a:pt x="38" y="37"/>
                    <a:pt x="61" y="37"/>
                  </a:cubicBezTo>
                  <a:cubicBezTo>
                    <a:pt x="103" y="37"/>
                    <a:pt x="140" y="23"/>
                    <a:pt x="167" y="0"/>
                  </a:cubicBezTo>
                  <a:close/>
                </a:path>
              </a:pathLst>
            </a:custGeom>
            <a:solidFill>
              <a:srgbClr val="96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30"/>
            <p:cNvSpPr/>
            <p:nvPr/>
          </p:nvSpPr>
          <p:spPr>
            <a:xfrm>
              <a:off x="137171" y="1831016"/>
              <a:ext cx="9073" cy="6516"/>
            </a:xfrm>
            <a:custGeom>
              <a:rect b="b" l="l" r="r" t="t"/>
              <a:pathLst>
                <a:path extrusionOk="0" h="186" w="259">
                  <a:moveTo>
                    <a:pt x="120" y="0"/>
                  </a:moveTo>
                  <a:cubicBezTo>
                    <a:pt x="1" y="0"/>
                    <a:pt x="18" y="186"/>
                    <a:pt x="134" y="186"/>
                  </a:cubicBezTo>
                  <a:cubicBezTo>
                    <a:pt x="259" y="186"/>
                    <a:pt x="240" y="0"/>
                    <a:pt x="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30"/>
            <p:cNvSpPr/>
            <p:nvPr/>
          </p:nvSpPr>
          <p:spPr>
            <a:xfrm>
              <a:off x="191647" y="1876698"/>
              <a:ext cx="113050" cy="141181"/>
            </a:xfrm>
            <a:custGeom>
              <a:rect b="b" l="l" r="r" t="t"/>
              <a:pathLst>
                <a:path extrusionOk="0" h="4030" w="3227">
                  <a:moveTo>
                    <a:pt x="21" y="1"/>
                  </a:moveTo>
                  <a:cubicBezTo>
                    <a:pt x="8" y="1"/>
                    <a:pt x="1" y="25"/>
                    <a:pt x="16" y="37"/>
                  </a:cubicBezTo>
                  <a:cubicBezTo>
                    <a:pt x="1587" y="946"/>
                    <a:pt x="2432" y="2338"/>
                    <a:pt x="3061" y="3987"/>
                  </a:cubicBezTo>
                  <a:cubicBezTo>
                    <a:pt x="3071" y="4017"/>
                    <a:pt x="3096" y="4029"/>
                    <a:pt x="3123" y="4029"/>
                  </a:cubicBezTo>
                  <a:cubicBezTo>
                    <a:pt x="3172" y="4029"/>
                    <a:pt x="3226" y="3989"/>
                    <a:pt x="3208" y="3936"/>
                  </a:cubicBezTo>
                  <a:cubicBezTo>
                    <a:pt x="2687" y="2245"/>
                    <a:pt x="1600" y="845"/>
                    <a:pt x="30" y="4"/>
                  </a:cubicBezTo>
                  <a:cubicBezTo>
                    <a:pt x="27" y="2"/>
                    <a:pt x="24"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30"/>
            <p:cNvSpPr/>
            <p:nvPr/>
          </p:nvSpPr>
          <p:spPr>
            <a:xfrm>
              <a:off x="214417" y="1923151"/>
              <a:ext cx="75985" cy="101454"/>
            </a:xfrm>
            <a:custGeom>
              <a:rect b="b" l="l" r="r" t="t"/>
              <a:pathLst>
                <a:path extrusionOk="0" h="2896" w="2169">
                  <a:moveTo>
                    <a:pt x="40" y="0"/>
                  </a:moveTo>
                  <a:cubicBezTo>
                    <a:pt x="18" y="0"/>
                    <a:pt x="1" y="33"/>
                    <a:pt x="22" y="55"/>
                  </a:cubicBezTo>
                  <a:cubicBezTo>
                    <a:pt x="485" y="522"/>
                    <a:pt x="942" y="974"/>
                    <a:pt x="1283" y="1529"/>
                  </a:cubicBezTo>
                  <a:cubicBezTo>
                    <a:pt x="1560" y="1972"/>
                    <a:pt x="1788" y="2444"/>
                    <a:pt x="2078" y="2878"/>
                  </a:cubicBezTo>
                  <a:cubicBezTo>
                    <a:pt x="2086" y="2890"/>
                    <a:pt x="2098" y="2895"/>
                    <a:pt x="2110" y="2895"/>
                  </a:cubicBezTo>
                  <a:cubicBezTo>
                    <a:pt x="2139" y="2895"/>
                    <a:pt x="2169" y="2866"/>
                    <a:pt x="2152" y="2836"/>
                  </a:cubicBezTo>
                  <a:cubicBezTo>
                    <a:pt x="1594" y="1718"/>
                    <a:pt x="974" y="863"/>
                    <a:pt x="59" y="9"/>
                  </a:cubicBezTo>
                  <a:cubicBezTo>
                    <a:pt x="53" y="3"/>
                    <a:pt x="46" y="0"/>
                    <a:pt x="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30"/>
            <p:cNvSpPr/>
            <p:nvPr/>
          </p:nvSpPr>
          <p:spPr>
            <a:xfrm>
              <a:off x="222475" y="1962142"/>
              <a:ext cx="58259" cy="74654"/>
            </a:xfrm>
            <a:custGeom>
              <a:rect b="b" l="l" r="r" t="t"/>
              <a:pathLst>
                <a:path extrusionOk="0" h="2131" w="1663">
                  <a:moveTo>
                    <a:pt x="46" y="1"/>
                  </a:moveTo>
                  <a:cubicBezTo>
                    <a:pt x="24" y="1"/>
                    <a:pt x="1" y="30"/>
                    <a:pt x="18" y="51"/>
                  </a:cubicBezTo>
                  <a:cubicBezTo>
                    <a:pt x="596" y="684"/>
                    <a:pt x="1053" y="1396"/>
                    <a:pt x="1524" y="2107"/>
                  </a:cubicBezTo>
                  <a:cubicBezTo>
                    <a:pt x="1535" y="2124"/>
                    <a:pt x="1551" y="2131"/>
                    <a:pt x="1568" y="2131"/>
                  </a:cubicBezTo>
                  <a:cubicBezTo>
                    <a:pt x="1612" y="2131"/>
                    <a:pt x="1662" y="2083"/>
                    <a:pt x="1635" y="2034"/>
                  </a:cubicBezTo>
                  <a:cubicBezTo>
                    <a:pt x="1211" y="1280"/>
                    <a:pt x="688" y="610"/>
                    <a:pt x="65" y="10"/>
                  </a:cubicBezTo>
                  <a:cubicBezTo>
                    <a:pt x="60" y="3"/>
                    <a:pt x="53" y="1"/>
                    <a:pt x="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30"/>
            <p:cNvSpPr/>
            <p:nvPr/>
          </p:nvSpPr>
          <p:spPr>
            <a:xfrm>
              <a:off x="300141" y="2022678"/>
              <a:ext cx="281521" cy="144824"/>
            </a:xfrm>
            <a:custGeom>
              <a:rect b="b" l="l" r="r" t="t"/>
              <a:pathLst>
                <a:path extrusionOk="0" h="4134" w="8036">
                  <a:moveTo>
                    <a:pt x="2344" y="0"/>
                  </a:moveTo>
                  <a:cubicBezTo>
                    <a:pt x="506" y="0"/>
                    <a:pt x="56" y="389"/>
                    <a:pt x="56" y="389"/>
                  </a:cubicBezTo>
                  <a:lnTo>
                    <a:pt x="0" y="1654"/>
                  </a:lnTo>
                  <a:cubicBezTo>
                    <a:pt x="0" y="1654"/>
                    <a:pt x="1299" y="3756"/>
                    <a:pt x="3559" y="4053"/>
                  </a:cubicBezTo>
                  <a:cubicBezTo>
                    <a:pt x="3974" y="4108"/>
                    <a:pt x="4388" y="4133"/>
                    <a:pt x="4786" y="4133"/>
                  </a:cubicBezTo>
                  <a:cubicBezTo>
                    <a:pt x="6550" y="4133"/>
                    <a:pt x="8015" y="3639"/>
                    <a:pt x="8026" y="3082"/>
                  </a:cubicBezTo>
                  <a:cubicBezTo>
                    <a:pt x="8035" y="2398"/>
                    <a:pt x="5679" y="157"/>
                    <a:pt x="3156" y="23"/>
                  </a:cubicBezTo>
                  <a:cubicBezTo>
                    <a:pt x="2859" y="7"/>
                    <a:pt x="2590" y="0"/>
                    <a:pt x="2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30"/>
            <p:cNvSpPr/>
            <p:nvPr/>
          </p:nvSpPr>
          <p:spPr>
            <a:xfrm>
              <a:off x="339342" y="2036586"/>
              <a:ext cx="192924" cy="114626"/>
            </a:xfrm>
            <a:custGeom>
              <a:rect b="b" l="l" r="r" t="t"/>
              <a:pathLst>
                <a:path extrusionOk="0" h="3272" w="5507">
                  <a:moveTo>
                    <a:pt x="1580" y="1"/>
                  </a:moveTo>
                  <a:cubicBezTo>
                    <a:pt x="1220" y="227"/>
                    <a:pt x="864" y="393"/>
                    <a:pt x="555" y="519"/>
                  </a:cubicBezTo>
                  <a:cubicBezTo>
                    <a:pt x="531" y="583"/>
                    <a:pt x="504" y="652"/>
                    <a:pt x="472" y="717"/>
                  </a:cubicBezTo>
                  <a:cubicBezTo>
                    <a:pt x="1058" y="916"/>
                    <a:pt x="1645" y="1101"/>
                    <a:pt x="2259" y="1216"/>
                  </a:cubicBezTo>
                  <a:cubicBezTo>
                    <a:pt x="2291" y="1220"/>
                    <a:pt x="2282" y="1276"/>
                    <a:pt x="2250" y="1276"/>
                  </a:cubicBezTo>
                  <a:cubicBezTo>
                    <a:pt x="1608" y="1197"/>
                    <a:pt x="994" y="1059"/>
                    <a:pt x="388" y="851"/>
                  </a:cubicBezTo>
                  <a:cubicBezTo>
                    <a:pt x="333" y="939"/>
                    <a:pt x="263" y="1026"/>
                    <a:pt x="180" y="1110"/>
                  </a:cubicBezTo>
                  <a:cubicBezTo>
                    <a:pt x="527" y="1253"/>
                    <a:pt x="864" y="1415"/>
                    <a:pt x="1210" y="1549"/>
                  </a:cubicBezTo>
                  <a:cubicBezTo>
                    <a:pt x="1825" y="1784"/>
                    <a:pt x="2463" y="1867"/>
                    <a:pt x="3114" y="1960"/>
                  </a:cubicBezTo>
                  <a:cubicBezTo>
                    <a:pt x="3151" y="1965"/>
                    <a:pt x="3151" y="2020"/>
                    <a:pt x="3114" y="2020"/>
                  </a:cubicBezTo>
                  <a:cubicBezTo>
                    <a:pt x="2001" y="1905"/>
                    <a:pt x="1071" y="1645"/>
                    <a:pt x="88" y="1202"/>
                  </a:cubicBezTo>
                  <a:cubicBezTo>
                    <a:pt x="60" y="1225"/>
                    <a:pt x="28" y="1253"/>
                    <a:pt x="0" y="1276"/>
                  </a:cubicBezTo>
                  <a:cubicBezTo>
                    <a:pt x="46" y="1382"/>
                    <a:pt x="97" y="1502"/>
                    <a:pt x="148" y="1632"/>
                  </a:cubicBezTo>
                  <a:cubicBezTo>
                    <a:pt x="1271" y="2269"/>
                    <a:pt x="2425" y="2681"/>
                    <a:pt x="3715" y="2681"/>
                  </a:cubicBezTo>
                  <a:cubicBezTo>
                    <a:pt x="3955" y="2681"/>
                    <a:pt x="4204" y="2666"/>
                    <a:pt x="4454" y="2639"/>
                  </a:cubicBezTo>
                  <a:lnTo>
                    <a:pt x="4459" y="2639"/>
                  </a:lnTo>
                  <a:cubicBezTo>
                    <a:pt x="4477" y="2639"/>
                    <a:pt x="4487" y="2666"/>
                    <a:pt x="4463" y="2671"/>
                  </a:cubicBezTo>
                  <a:cubicBezTo>
                    <a:pt x="4126" y="2722"/>
                    <a:pt x="3794" y="2750"/>
                    <a:pt x="3461" y="2750"/>
                  </a:cubicBezTo>
                  <a:cubicBezTo>
                    <a:pt x="2329" y="2750"/>
                    <a:pt x="1233" y="2449"/>
                    <a:pt x="245" y="1899"/>
                  </a:cubicBezTo>
                  <a:lnTo>
                    <a:pt x="245" y="1899"/>
                  </a:lnTo>
                  <a:cubicBezTo>
                    <a:pt x="318" y="2116"/>
                    <a:pt x="397" y="2361"/>
                    <a:pt x="472" y="2639"/>
                  </a:cubicBezTo>
                  <a:cubicBezTo>
                    <a:pt x="883" y="2907"/>
                    <a:pt x="1382" y="3129"/>
                    <a:pt x="1954" y="3208"/>
                  </a:cubicBezTo>
                  <a:cubicBezTo>
                    <a:pt x="2282" y="3249"/>
                    <a:pt x="2615" y="3272"/>
                    <a:pt x="2929" y="3272"/>
                  </a:cubicBezTo>
                  <a:cubicBezTo>
                    <a:pt x="3489" y="3272"/>
                    <a:pt x="4010" y="3208"/>
                    <a:pt x="4436" y="3106"/>
                  </a:cubicBezTo>
                  <a:cubicBezTo>
                    <a:pt x="4408" y="3004"/>
                    <a:pt x="4463" y="2879"/>
                    <a:pt x="4602" y="2879"/>
                  </a:cubicBezTo>
                  <a:cubicBezTo>
                    <a:pt x="4694" y="2879"/>
                    <a:pt x="4754" y="2939"/>
                    <a:pt x="4773" y="3008"/>
                  </a:cubicBezTo>
                  <a:cubicBezTo>
                    <a:pt x="5221" y="2856"/>
                    <a:pt x="5503" y="2653"/>
                    <a:pt x="5507" y="2436"/>
                  </a:cubicBezTo>
                  <a:lnTo>
                    <a:pt x="5507" y="2436"/>
                  </a:lnTo>
                  <a:cubicBezTo>
                    <a:pt x="5489" y="2500"/>
                    <a:pt x="5434" y="2551"/>
                    <a:pt x="5351" y="2551"/>
                  </a:cubicBezTo>
                  <a:cubicBezTo>
                    <a:pt x="5129" y="2551"/>
                    <a:pt x="5133" y="2214"/>
                    <a:pt x="5351" y="2214"/>
                  </a:cubicBezTo>
                  <a:cubicBezTo>
                    <a:pt x="5396" y="2214"/>
                    <a:pt x="5434" y="2232"/>
                    <a:pt x="5461" y="2255"/>
                  </a:cubicBezTo>
                  <a:cubicBezTo>
                    <a:pt x="5170" y="1576"/>
                    <a:pt x="3456" y="97"/>
                    <a:pt x="16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30"/>
            <p:cNvSpPr/>
            <p:nvPr/>
          </p:nvSpPr>
          <p:spPr>
            <a:xfrm>
              <a:off x="494710" y="2141928"/>
              <a:ext cx="12822" cy="8338"/>
            </a:xfrm>
            <a:custGeom>
              <a:rect b="b" l="l" r="r" t="t"/>
              <a:pathLst>
                <a:path extrusionOk="0" h="238" w="366">
                  <a:moveTo>
                    <a:pt x="338" y="1"/>
                  </a:moveTo>
                  <a:lnTo>
                    <a:pt x="338" y="1"/>
                  </a:lnTo>
                  <a:cubicBezTo>
                    <a:pt x="231" y="39"/>
                    <a:pt x="121" y="71"/>
                    <a:pt x="1" y="99"/>
                  </a:cubicBezTo>
                  <a:cubicBezTo>
                    <a:pt x="14" y="173"/>
                    <a:pt x="74" y="237"/>
                    <a:pt x="172" y="237"/>
                  </a:cubicBezTo>
                  <a:cubicBezTo>
                    <a:pt x="315" y="237"/>
                    <a:pt x="366" y="107"/>
                    <a:pt x="3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30"/>
            <p:cNvSpPr/>
            <p:nvPr/>
          </p:nvSpPr>
          <p:spPr>
            <a:xfrm>
              <a:off x="493764" y="2137444"/>
              <a:ext cx="12787" cy="7952"/>
            </a:xfrm>
            <a:custGeom>
              <a:rect b="b" l="l" r="r" t="t"/>
              <a:pathLst>
                <a:path extrusionOk="0" h="227" w="365">
                  <a:moveTo>
                    <a:pt x="194" y="0"/>
                  </a:moveTo>
                  <a:cubicBezTo>
                    <a:pt x="55" y="0"/>
                    <a:pt x="0" y="125"/>
                    <a:pt x="28" y="227"/>
                  </a:cubicBezTo>
                  <a:cubicBezTo>
                    <a:pt x="148" y="199"/>
                    <a:pt x="258" y="167"/>
                    <a:pt x="365" y="129"/>
                  </a:cubicBezTo>
                  <a:cubicBezTo>
                    <a:pt x="346" y="60"/>
                    <a:pt x="286" y="0"/>
                    <a:pt x="1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30"/>
            <p:cNvSpPr/>
            <p:nvPr/>
          </p:nvSpPr>
          <p:spPr>
            <a:xfrm>
              <a:off x="526415" y="2135482"/>
              <a:ext cx="15765" cy="12156"/>
            </a:xfrm>
            <a:custGeom>
              <a:rect b="b" l="l" r="r" t="t"/>
              <a:pathLst>
                <a:path extrusionOk="0" h="347" w="450">
                  <a:moveTo>
                    <a:pt x="222" y="1"/>
                  </a:moveTo>
                  <a:cubicBezTo>
                    <a:pt x="1" y="1"/>
                    <a:pt x="1" y="347"/>
                    <a:pt x="222" y="347"/>
                  </a:cubicBezTo>
                  <a:cubicBezTo>
                    <a:pt x="444" y="347"/>
                    <a:pt x="450" y="1"/>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30"/>
            <p:cNvSpPr/>
            <p:nvPr/>
          </p:nvSpPr>
          <p:spPr>
            <a:xfrm>
              <a:off x="530653" y="2115584"/>
              <a:ext cx="2277" cy="6341"/>
            </a:xfrm>
            <a:custGeom>
              <a:rect b="b" l="l" r="r" t="t"/>
              <a:pathLst>
                <a:path extrusionOk="0" h="181" w="65">
                  <a:moveTo>
                    <a:pt x="0" y="0"/>
                  </a:moveTo>
                  <a:cubicBezTo>
                    <a:pt x="33" y="70"/>
                    <a:pt x="46" y="130"/>
                    <a:pt x="46" y="181"/>
                  </a:cubicBezTo>
                  <a:cubicBezTo>
                    <a:pt x="65" y="115"/>
                    <a:pt x="51" y="42"/>
                    <a:pt x="0" y="0"/>
                  </a:cubicBezTo>
                  <a:close/>
                </a:path>
              </a:pathLst>
            </a:custGeom>
            <a:solidFill>
              <a:srgbClr val="B3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30"/>
            <p:cNvSpPr/>
            <p:nvPr/>
          </p:nvSpPr>
          <p:spPr>
            <a:xfrm>
              <a:off x="518988" y="2114147"/>
              <a:ext cx="13277" cy="11841"/>
            </a:xfrm>
            <a:custGeom>
              <a:rect b="b" l="l" r="r" t="t"/>
              <a:pathLst>
                <a:path extrusionOk="0" h="338" w="379">
                  <a:moveTo>
                    <a:pt x="223" y="0"/>
                  </a:moveTo>
                  <a:cubicBezTo>
                    <a:pt x="5" y="0"/>
                    <a:pt x="1" y="337"/>
                    <a:pt x="223" y="337"/>
                  </a:cubicBezTo>
                  <a:cubicBezTo>
                    <a:pt x="306" y="337"/>
                    <a:pt x="361" y="286"/>
                    <a:pt x="379" y="222"/>
                  </a:cubicBezTo>
                  <a:cubicBezTo>
                    <a:pt x="379" y="171"/>
                    <a:pt x="366" y="111"/>
                    <a:pt x="333" y="41"/>
                  </a:cubicBezTo>
                  <a:cubicBezTo>
                    <a:pt x="306" y="18"/>
                    <a:pt x="268" y="0"/>
                    <a:pt x="2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30"/>
            <p:cNvSpPr/>
            <p:nvPr/>
          </p:nvSpPr>
          <p:spPr>
            <a:xfrm>
              <a:off x="547013" y="2110084"/>
              <a:ext cx="14749" cy="11175"/>
            </a:xfrm>
            <a:custGeom>
              <a:rect b="b" l="l" r="r" t="t"/>
              <a:pathLst>
                <a:path extrusionOk="0" h="319" w="421">
                  <a:moveTo>
                    <a:pt x="217" y="1"/>
                  </a:moveTo>
                  <a:cubicBezTo>
                    <a:pt x="9" y="1"/>
                    <a:pt x="0" y="319"/>
                    <a:pt x="203" y="319"/>
                  </a:cubicBezTo>
                  <a:cubicBezTo>
                    <a:pt x="411" y="319"/>
                    <a:pt x="421" y="1"/>
                    <a:pt x="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30"/>
            <p:cNvSpPr/>
            <p:nvPr/>
          </p:nvSpPr>
          <p:spPr>
            <a:xfrm>
              <a:off x="526940" y="2089485"/>
              <a:ext cx="14574" cy="10930"/>
            </a:xfrm>
            <a:custGeom>
              <a:rect b="b" l="l" r="r" t="t"/>
              <a:pathLst>
                <a:path extrusionOk="0" h="312" w="416">
                  <a:moveTo>
                    <a:pt x="213" y="1"/>
                  </a:moveTo>
                  <a:cubicBezTo>
                    <a:pt x="13" y="1"/>
                    <a:pt x="0" y="311"/>
                    <a:pt x="203" y="311"/>
                  </a:cubicBezTo>
                  <a:cubicBezTo>
                    <a:pt x="401" y="311"/>
                    <a:pt x="416" y="1"/>
                    <a:pt x="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30"/>
            <p:cNvSpPr/>
            <p:nvPr/>
          </p:nvSpPr>
          <p:spPr>
            <a:xfrm>
              <a:off x="321126" y="2082548"/>
              <a:ext cx="175373" cy="50412"/>
            </a:xfrm>
            <a:custGeom>
              <a:rect b="b" l="l" r="r" t="t"/>
              <a:pathLst>
                <a:path extrusionOk="0" h="1439" w="5006">
                  <a:moveTo>
                    <a:pt x="115" y="0"/>
                  </a:moveTo>
                  <a:cubicBezTo>
                    <a:pt x="50" y="0"/>
                    <a:pt x="0" y="97"/>
                    <a:pt x="62" y="144"/>
                  </a:cubicBezTo>
                  <a:cubicBezTo>
                    <a:pt x="1227" y="977"/>
                    <a:pt x="2573" y="1438"/>
                    <a:pt x="3976" y="1438"/>
                  </a:cubicBezTo>
                  <a:cubicBezTo>
                    <a:pt x="4309" y="1438"/>
                    <a:pt x="4646" y="1412"/>
                    <a:pt x="4983" y="1359"/>
                  </a:cubicBezTo>
                  <a:cubicBezTo>
                    <a:pt x="5005" y="1355"/>
                    <a:pt x="4998" y="1326"/>
                    <a:pt x="4978" y="1326"/>
                  </a:cubicBezTo>
                  <a:cubicBezTo>
                    <a:pt x="4976" y="1326"/>
                    <a:pt x="4975" y="1326"/>
                    <a:pt x="4974" y="1327"/>
                  </a:cubicBezTo>
                  <a:cubicBezTo>
                    <a:pt x="4723" y="1357"/>
                    <a:pt x="4478" y="1371"/>
                    <a:pt x="4237" y="1371"/>
                  </a:cubicBezTo>
                  <a:cubicBezTo>
                    <a:pt x="2749" y="1371"/>
                    <a:pt x="1443" y="817"/>
                    <a:pt x="150" y="10"/>
                  </a:cubicBezTo>
                  <a:cubicBezTo>
                    <a:pt x="138" y="3"/>
                    <a:pt x="126" y="0"/>
                    <a:pt x="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30"/>
            <p:cNvSpPr/>
            <p:nvPr/>
          </p:nvSpPr>
          <p:spPr>
            <a:xfrm>
              <a:off x="328272" y="2069726"/>
              <a:ext cx="121458" cy="37660"/>
            </a:xfrm>
            <a:custGeom>
              <a:rect b="b" l="l" r="r" t="t"/>
              <a:pathLst>
                <a:path extrusionOk="0" h="1075" w="3467">
                  <a:moveTo>
                    <a:pt x="64" y="0"/>
                  </a:moveTo>
                  <a:cubicBezTo>
                    <a:pt x="24" y="0"/>
                    <a:pt x="1" y="63"/>
                    <a:pt x="43" y="85"/>
                  </a:cubicBezTo>
                  <a:cubicBezTo>
                    <a:pt x="1166" y="639"/>
                    <a:pt x="2182" y="944"/>
                    <a:pt x="3430" y="1074"/>
                  </a:cubicBezTo>
                  <a:cubicBezTo>
                    <a:pt x="3431" y="1074"/>
                    <a:pt x="3433" y="1074"/>
                    <a:pt x="3434" y="1074"/>
                  </a:cubicBezTo>
                  <a:cubicBezTo>
                    <a:pt x="3467" y="1074"/>
                    <a:pt x="3465" y="1018"/>
                    <a:pt x="3430" y="1014"/>
                  </a:cubicBezTo>
                  <a:cubicBezTo>
                    <a:pt x="2779" y="921"/>
                    <a:pt x="2141" y="838"/>
                    <a:pt x="1526" y="603"/>
                  </a:cubicBezTo>
                  <a:cubicBezTo>
                    <a:pt x="1037" y="413"/>
                    <a:pt x="570" y="172"/>
                    <a:pt x="76" y="2"/>
                  </a:cubicBezTo>
                  <a:cubicBezTo>
                    <a:pt x="72" y="1"/>
                    <a:pt x="68" y="0"/>
                    <a:pt x="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30"/>
            <p:cNvSpPr/>
            <p:nvPr/>
          </p:nvSpPr>
          <p:spPr>
            <a:xfrm>
              <a:off x="328868" y="2053296"/>
              <a:ext cx="90734" cy="28026"/>
            </a:xfrm>
            <a:custGeom>
              <a:rect b="b" l="l" r="r" t="t"/>
              <a:pathLst>
                <a:path extrusionOk="0" h="800" w="2590">
                  <a:moveTo>
                    <a:pt x="92" y="1"/>
                  </a:moveTo>
                  <a:cubicBezTo>
                    <a:pt x="33" y="1"/>
                    <a:pt x="0" y="104"/>
                    <a:pt x="63" y="129"/>
                  </a:cubicBezTo>
                  <a:cubicBezTo>
                    <a:pt x="863" y="475"/>
                    <a:pt x="1685" y="692"/>
                    <a:pt x="2549" y="799"/>
                  </a:cubicBezTo>
                  <a:cubicBezTo>
                    <a:pt x="2550" y="799"/>
                    <a:pt x="2551" y="799"/>
                    <a:pt x="2553" y="799"/>
                  </a:cubicBezTo>
                  <a:cubicBezTo>
                    <a:pt x="2582" y="799"/>
                    <a:pt x="2589" y="743"/>
                    <a:pt x="2558" y="739"/>
                  </a:cubicBezTo>
                  <a:cubicBezTo>
                    <a:pt x="1718" y="582"/>
                    <a:pt x="918" y="291"/>
                    <a:pt x="110" y="4"/>
                  </a:cubicBezTo>
                  <a:cubicBezTo>
                    <a:pt x="104" y="2"/>
                    <a:pt x="98" y="1"/>
                    <a:pt x="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30"/>
            <p:cNvSpPr/>
            <p:nvPr/>
          </p:nvSpPr>
          <p:spPr>
            <a:xfrm>
              <a:off x="216975" y="2050038"/>
              <a:ext cx="164302" cy="293362"/>
            </a:xfrm>
            <a:custGeom>
              <a:rect b="b" l="l" r="r" t="t"/>
              <a:pathLst>
                <a:path extrusionOk="0" h="8374" w="4690">
                  <a:moveTo>
                    <a:pt x="2911" y="0"/>
                  </a:moveTo>
                  <a:lnTo>
                    <a:pt x="1672" y="295"/>
                  </a:lnTo>
                  <a:cubicBezTo>
                    <a:pt x="1672" y="295"/>
                    <a:pt x="0" y="2121"/>
                    <a:pt x="333" y="4362"/>
                  </a:cubicBezTo>
                  <a:cubicBezTo>
                    <a:pt x="656" y="6507"/>
                    <a:pt x="1745" y="8374"/>
                    <a:pt x="2421" y="8374"/>
                  </a:cubicBezTo>
                  <a:cubicBezTo>
                    <a:pt x="2451" y="8374"/>
                    <a:pt x="2480" y="8370"/>
                    <a:pt x="2509" y="8362"/>
                  </a:cubicBezTo>
                  <a:cubicBezTo>
                    <a:pt x="3174" y="8183"/>
                    <a:pt x="4690" y="5309"/>
                    <a:pt x="4121" y="2865"/>
                  </a:cubicBezTo>
                  <a:cubicBezTo>
                    <a:pt x="3549" y="416"/>
                    <a:pt x="2911" y="0"/>
                    <a:pt x="29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30"/>
            <p:cNvSpPr/>
            <p:nvPr/>
          </p:nvSpPr>
          <p:spPr>
            <a:xfrm>
              <a:off x="235717" y="2088889"/>
              <a:ext cx="117394" cy="205115"/>
            </a:xfrm>
            <a:custGeom>
              <a:rect b="b" l="l" r="r" t="t"/>
              <a:pathLst>
                <a:path extrusionOk="0" h="5855" w="3351">
                  <a:moveTo>
                    <a:pt x="1933" y="4487"/>
                  </a:moveTo>
                  <a:cubicBezTo>
                    <a:pt x="1984" y="4487"/>
                    <a:pt x="2048" y="4509"/>
                    <a:pt x="2122" y="4564"/>
                  </a:cubicBezTo>
                  <a:cubicBezTo>
                    <a:pt x="2178" y="4607"/>
                    <a:pt x="2186" y="4713"/>
                    <a:pt x="2150" y="4768"/>
                  </a:cubicBezTo>
                  <a:cubicBezTo>
                    <a:pt x="2089" y="4805"/>
                    <a:pt x="2033" y="4847"/>
                    <a:pt x="1974" y="4884"/>
                  </a:cubicBezTo>
                  <a:cubicBezTo>
                    <a:pt x="1701" y="4884"/>
                    <a:pt x="1711" y="4487"/>
                    <a:pt x="1933" y="4487"/>
                  </a:cubicBezTo>
                  <a:close/>
                  <a:moveTo>
                    <a:pt x="1479" y="5082"/>
                  </a:moveTo>
                  <a:cubicBezTo>
                    <a:pt x="1683" y="5082"/>
                    <a:pt x="1669" y="5392"/>
                    <a:pt x="1466" y="5392"/>
                  </a:cubicBezTo>
                  <a:cubicBezTo>
                    <a:pt x="1267" y="5392"/>
                    <a:pt x="1281" y="5082"/>
                    <a:pt x="1479" y="5082"/>
                  </a:cubicBezTo>
                  <a:close/>
                  <a:moveTo>
                    <a:pt x="2653" y="0"/>
                  </a:moveTo>
                  <a:cubicBezTo>
                    <a:pt x="2468" y="111"/>
                    <a:pt x="2288" y="184"/>
                    <a:pt x="2117" y="226"/>
                  </a:cubicBezTo>
                  <a:cubicBezTo>
                    <a:pt x="2076" y="952"/>
                    <a:pt x="2039" y="1677"/>
                    <a:pt x="2108" y="2408"/>
                  </a:cubicBezTo>
                  <a:cubicBezTo>
                    <a:pt x="2112" y="2425"/>
                    <a:pt x="2094" y="2435"/>
                    <a:pt x="2076" y="2435"/>
                  </a:cubicBezTo>
                  <a:cubicBezTo>
                    <a:pt x="2061" y="2435"/>
                    <a:pt x="2048" y="2425"/>
                    <a:pt x="2048" y="2412"/>
                  </a:cubicBezTo>
                  <a:cubicBezTo>
                    <a:pt x="1933" y="1691"/>
                    <a:pt x="1905" y="975"/>
                    <a:pt x="1965" y="250"/>
                  </a:cubicBezTo>
                  <a:lnTo>
                    <a:pt x="1965" y="250"/>
                  </a:lnTo>
                  <a:cubicBezTo>
                    <a:pt x="1914" y="259"/>
                    <a:pt x="1867" y="259"/>
                    <a:pt x="1822" y="259"/>
                  </a:cubicBezTo>
                  <a:cubicBezTo>
                    <a:pt x="1679" y="259"/>
                    <a:pt x="1540" y="231"/>
                    <a:pt x="1415" y="184"/>
                  </a:cubicBezTo>
                  <a:cubicBezTo>
                    <a:pt x="1336" y="245"/>
                    <a:pt x="1253" y="305"/>
                    <a:pt x="1156" y="369"/>
                  </a:cubicBezTo>
                  <a:cubicBezTo>
                    <a:pt x="768" y="1903"/>
                    <a:pt x="694" y="3382"/>
                    <a:pt x="1340" y="4897"/>
                  </a:cubicBezTo>
                  <a:cubicBezTo>
                    <a:pt x="1350" y="4911"/>
                    <a:pt x="1336" y="4925"/>
                    <a:pt x="1327" y="4925"/>
                  </a:cubicBezTo>
                  <a:cubicBezTo>
                    <a:pt x="1318" y="4925"/>
                    <a:pt x="1313" y="4920"/>
                    <a:pt x="1313" y="4916"/>
                  </a:cubicBezTo>
                  <a:cubicBezTo>
                    <a:pt x="653" y="3511"/>
                    <a:pt x="546" y="1992"/>
                    <a:pt x="925" y="523"/>
                  </a:cubicBezTo>
                  <a:lnTo>
                    <a:pt x="925" y="523"/>
                  </a:lnTo>
                  <a:cubicBezTo>
                    <a:pt x="749" y="633"/>
                    <a:pt x="546" y="758"/>
                    <a:pt x="310" y="883"/>
                  </a:cubicBezTo>
                  <a:cubicBezTo>
                    <a:pt x="121" y="1395"/>
                    <a:pt x="1" y="2005"/>
                    <a:pt x="98" y="2666"/>
                  </a:cubicBezTo>
                  <a:cubicBezTo>
                    <a:pt x="357" y="4370"/>
                    <a:pt x="1221" y="5854"/>
                    <a:pt x="1756" y="5854"/>
                  </a:cubicBezTo>
                  <a:cubicBezTo>
                    <a:pt x="1784" y="5854"/>
                    <a:pt x="1807" y="5850"/>
                    <a:pt x="1826" y="5845"/>
                  </a:cubicBezTo>
                  <a:cubicBezTo>
                    <a:pt x="1890" y="5826"/>
                    <a:pt x="1969" y="5780"/>
                    <a:pt x="2048" y="5701"/>
                  </a:cubicBezTo>
                  <a:cubicBezTo>
                    <a:pt x="2048" y="5618"/>
                    <a:pt x="2099" y="5530"/>
                    <a:pt x="2205" y="5526"/>
                  </a:cubicBezTo>
                  <a:cubicBezTo>
                    <a:pt x="2348" y="5346"/>
                    <a:pt x="2496" y="5101"/>
                    <a:pt x="2639" y="4805"/>
                  </a:cubicBezTo>
                  <a:cubicBezTo>
                    <a:pt x="2551" y="4703"/>
                    <a:pt x="2588" y="4500"/>
                    <a:pt x="2764" y="4500"/>
                  </a:cubicBezTo>
                  <a:lnTo>
                    <a:pt x="2773" y="4500"/>
                  </a:lnTo>
                  <a:cubicBezTo>
                    <a:pt x="3120" y="3645"/>
                    <a:pt x="3351" y="2513"/>
                    <a:pt x="3110" y="1474"/>
                  </a:cubicBezTo>
                  <a:cubicBezTo>
                    <a:pt x="2958" y="813"/>
                    <a:pt x="2796" y="342"/>
                    <a:pt x="26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30"/>
            <p:cNvSpPr/>
            <p:nvPr/>
          </p:nvSpPr>
          <p:spPr>
            <a:xfrm>
              <a:off x="250466" y="2265137"/>
              <a:ext cx="16675" cy="12647"/>
            </a:xfrm>
            <a:custGeom>
              <a:rect b="b" l="l" r="r" t="t"/>
              <a:pathLst>
                <a:path extrusionOk="0" h="361" w="476">
                  <a:moveTo>
                    <a:pt x="236" y="0"/>
                  </a:moveTo>
                  <a:cubicBezTo>
                    <a:pt x="0" y="0"/>
                    <a:pt x="10" y="361"/>
                    <a:pt x="241" y="361"/>
                  </a:cubicBezTo>
                  <a:cubicBezTo>
                    <a:pt x="476" y="361"/>
                    <a:pt x="471" y="0"/>
                    <a:pt x="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30"/>
            <p:cNvSpPr/>
            <p:nvPr/>
          </p:nvSpPr>
          <p:spPr>
            <a:xfrm>
              <a:off x="280103" y="2266923"/>
              <a:ext cx="14609" cy="10860"/>
            </a:xfrm>
            <a:custGeom>
              <a:rect b="b" l="l" r="r" t="t"/>
              <a:pathLst>
                <a:path extrusionOk="0" h="310" w="417">
                  <a:moveTo>
                    <a:pt x="212" y="0"/>
                  </a:moveTo>
                  <a:cubicBezTo>
                    <a:pt x="14" y="0"/>
                    <a:pt x="0" y="310"/>
                    <a:pt x="199" y="310"/>
                  </a:cubicBezTo>
                  <a:cubicBezTo>
                    <a:pt x="402" y="310"/>
                    <a:pt x="416" y="0"/>
                    <a:pt x="2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30"/>
            <p:cNvSpPr/>
            <p:nvPr/>
          </p:nvSpPr>
          <p:spPr>
            <a:xfrm>
              <a:off x="280243" y="2293303"/>
              <a:ext cx="16851" cy="12787"/>
            </a:xfrm>
            <a:custGeom>
              <a:rect b="b" l="l" r="r" t="t"/>
              <a:pathLst>
                <a:path extrusionOk="0" h="365" w="481">
                  <a:moveTo>
                    <a:pt x="236" y="0"/>
                  </a:moveTo>
                  <a:cubicBezTo>
                    <a:pt x="1" y="0"/>
                    <a:pt x="10" y="365"/>
                    <a:pt x="246" y="365"/>
                  </a:cubicBezTo>
                  <a:cubicBezTo>
                    <a:pt x="481" y="365"/>
                    <a:pt x="472" y="0"/>
                    <a:pt x="2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30"/>
            <p:cNvSpPr/>
            <p:nvPr/>
          </p:nvSpPr>
          <p:spPr>
            <a:xfrm>
              <a:off x="307428" y="2282443"/>
              <a:ext cx="13803" cy="12191"/>
            </a:xfrm>
            <a:custGeom>
              <a:rect b="b" l="l" r="r" t="t"/>
              <a:pathLst>
                <a:path extrusionOk="0" h="348" w="394">
                  <a:moveTo>
                    <a:pt x="158" y="1"/>
                  </a:moveTo>
                  <a:cubicBezTo>
                    <a:pt x="103" y="71"/>
                    <a:pt x="52" y="131"/>
                    <a:pt x="1" y="176"/>
                  </a:cubicBezTo>
                  <a:cubicBezTo>
                    <a:pt x="1" y="265"/>
                    <a:pt x="56" y="348"/>
                    <a:pt x="167" y="348"/>
                  </a:cubicBezTo>
                  <a:cubicBezTo>
                    <a:pt x="393" y="348"/>
                    <a:pt x="393" y="1"/>
                    <a:pt x="1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30"/>
            <p:cNvSpPr/>
            <p:nvPr/>
          </p:nvSpPr>
          <p:spPr>
            <a:xfrm>
              <a:off x="307428" y="2282443"/>
              <a:ext cx="5570" cy="6201"/>
            </a:xfrm>
            <a:custGeom>
              <a:rect b="b" l="l" r="r" t="t"/>
              <a:pathLst>
                <a:path extrusionOk="0" h="177" w="159">
                  <a:moveTo>
                    <a:pt x="158" y="1"/>
                  </a:moveTo>
                  <a:lnTo>
                    <a:pt x="158" y="1"/>
                  </a:lnTo>
                  <a:cubicBezTo>
                    <a:pt x="52" y="5"/>
                    <a:pt x="1" y="93"/>
                    <a:pt x="1" y="176"/>
                  </a:cubicBezTo>
                  <a:cubicBezTo>
                    <a:pt x="52" y="131"/>
                    <a:pt x="103" y="71"/>
                    <a:pt x="1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30"/>
            <p:cNvSpPr/>
            <p:nvPr/>
          </p:nvSpPr>
          <p:spPr>
            <a:xfrm>
              <a:off x="295272" y="2246044"/>
              <a:ext cx="17061" cy="13943"/>
            </a:xfrm>
            <a:custGeom>
              <a:rect b="b" l="l" r="r" t="t"/>
              <a:pathLst>
                <a:path extrusionOk="0" h="398" w="487">
                  <a:moveTo>
                    <a:pt x="233" y="1"/>
                  </a:moveTo>
                  <a:cubicBezTo>
                    <a:pt x="11" y="1"/>
                    <a:pt x="1" y="398"/>
                    <a:pt x="274" y="398"/>
                  </a:cubicBezTo>
                  <a:cubicBezTo>
                    <a:pt x="333" y="361"/>
                    <a:pt x="389" y="319"/>
                    <a:pt x="450" y="282"/>
                  </a:cubicBezTo>
                  <a:cubicBezTo>
                    <a:pt x="486" y="227"/>
                    <a:pt x="478" y="121"/>
                    <a:pt x="422" y="78"/>
                  </a:cubicBezTo>
                  <a:cubicBezTo>
                    <a:pt x="348" y="23"/>
                    <a:pt x="284" y="1"/>
                    <a:pt x="2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30"/>
            <p:cNvSpPr/>
            <p:nvPr/>
          </p:nvSpPr>
          <p:spPr>
            <a:xfrm>
              <a:off x="328132" y="2246535"/>
              <a:ext cx="12822" cy="12787"/>
            </a:xfrm>
            <a:custGeom>
              <a:rect b="b" l="l" r="r" t="t"/>
              <a:pathLst>
                <a:path extrusionOk="0" h="365" w="366">
                  <a:moveTo>
                    <a:pt x="135" y="0"/>
                  </a:moveTo>
                  <a:cubicBezTo>
                    <a:pt x="94" y="107"/>
                    <a:pt x="47" y="209"/>
                    <a:pt x="1" y="305"/>
                  </a:cubicBezTo>
                  <a:cubicBezTo>
                    <a:pt x="29" y="342"/>
                    <a:pt x="75" y="365"/>
                    <a:pt x="135" y="365"/>
                  </a:cubicBezTo>
                  <a:cubicBezTo>
                    <a:pt x="366" y="365"/>
                    <a:pt x="361" y="9"/>
                    <a:pt x="1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30"/>
            <p:cNvSpPr/>
            <p:nvPr/>
          </p:nvSpPr>
          <p:spPr>
            <a:xfrm>
              <a:off x="325084" y="2246535"/>
              <a:ext cx="7812" cy="10720"/>
            </a:xfrm>
            <a:custGeom>
              <a:rect b="b" l="l" r="r" t="t"/>
              <a:pathLst>
                <a:path extrusionOk="0" h="306" w="223">
                  <a:moveTo>
                    <a:pt x="213" y="0"/>
                  </a:moveTo>
                  <a:cubicBezTo>
                    <a:pt x="37" y="0"/>
                    <a:pt x="0" y="203"/>
                    <a:pt x="88" y="305"/>
                  </a:cubicBezTo>
                  <a:cubicBezTo>
                    <a:pt x="134" y="209"/>
                    <a:pt x="181" y="107"/>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30"/>
            <p:cNvSpPr/>
            <p:nvPr/>
          </p:nvSpPr>
          <p:spPr>
            <a:xfrm>
              <a:off x="298705" y="2311449"/>
              <a:ext cx="15730" cy="12121"/>
            </a:xfrm>
            <a:custGeom>
              <a:rect b="b" l="l" r="r" t="t"/>
              <a:pathLst>
                <a:path extrusionOk="0" h="346" w="449">
                  <a:moveTo>
                    <a:pt x="227" y="0"/>
                  </a:moveTo>
                  <a:cubicBezTo>
                    <a:pt x="0" y="0"/>
                    <a:pt x="0" y="346"/>
                    <a:pt x="227" y="346"/>
                  </a:cubicBezTo>
                  <a:cubicBezTo>
                    <a:pt x="448" y="346"/>
                    <a:pt x="448" y="0"/>
                    <a:pt x="2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30"/>
            <p:cNvSpPr/>
            <p:nvPr/>
          </p:nvSpPr>
          <p:spPr>
            <a:xfrm>
              <a:off x="254179" y="2082863"/>
              <a:ext cx="28762" cy="178561"/>
            </a:xfrm>
            <a:custGeom>
              <a:rect b="b" l="l" r="r" t="t"/>
              <a:pathLst>
                <a:path extrusionOk="0" h="5097" w="821">
                  <a:moveTo>
                    <a:pt x="668" y="0"/>
                  </a:moveTo>
                  <a:cubicBezTo>
                    <a:pt x="639" y="0"/>
                    <a:pt x="612" y="14"/>
                    <a:pt x="602" y="47"/>
                  </a:cubicBezTo>
                  <a:cubicBezTo>
                    <a:pt x="1" y="1706"/>
                    <a:pt x="28" y="3480"/>
                    <a:pt x="786" y="5088"/>
                  </a:cubicBezTo>
                  <a:cubicBezTo>
                    <a:pt x="789" y="5094"/>
                    <a:pt x="794" y="5097"/>
                    <a:pt x="799" y="5097"/>
                  </a:cubicBezTo>
                  <a:cubicBezTo>
                    <a:pt x="810" y="5097"/>
                    <a:pt x="820" y="5085"/>
                    <a:pt x="813" y="5069"/>
                  </a:cubicBezTo>
                  <a:cubicBezTo>
                    <a:pt x="107" y="3406"/>
                    <a:pt x="259" y="1789"/>
                    <a:pt x="754" y="94"/>
                  </a:cubicBezTo>
                  <a:cubicBezTo>
                    <a:pt x="768" y="39"/>
                    <a:pt x="716" y="0"/>
                    <a:pt x="6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30"/>
            <p:cNvSpPr/>
            <p:nvPr/>
          </p:nvSpPr>
          <p:spPr>
            <a:xfrm>
              <a:off x="282835" y="2085421"/>
              <a:ext cx="11631" cy="124891"/>
            </a:xfrm>
            <a:custGeom>
              <a:rect b="b" l="l" r="r" t="t"/>
              <a:pathLst>
                <a:path extrusionOk="0" h="3565" w="332">
                  <a:moveTo>
                    <a:pt x="284" y="1"/>
                  </a:moveTo>
                  <a:cubicBezTo>
                    <a:pt x="265" y="1"/>
                    <a:pt x="245" y="11"/>
                    <a:pt x="240" y="34"/>
                  </a:cubicBezTo>
                  <a:cubicBezTo>
                    <a:pt x="19" y="1264"/>
                    <a:pt x="1" y="2317"/>
                    <a:pt x="223" y="3541"/>
                  </a:cubicBezTo>
                  <a:cubicBezTo>
                    <a:pt x="226" y="3558"/>
                    <a:pt x="237" y="3565"/>
                    <a:pt x="249" y="3565"/>
                  </a:cubicBezTo>
                  <a:cubicBezTo>
                    <a:pt x="267" y="3565"/>
                    <a:pt x="285" y="3549"/>
                    <a:pt x="283" y="3527"/>
                  </a:cubicBezTo>
                  <a:cubicBezTo>
                    <a:pt x="189" y="2880"/>
                    <a:pt x="97" y="2247"/>
                    <a:pt x="153" y="1596"/>
                  </a:cubicBezTo>
                  <a:cubicBezTo>
                    <a:pt x="199" y="1074"/>
                    <a:pt x="300" y="566"/>
                    <a:pt x="328" y="44"/>
                  </a:cubicBezTo>
                  <a:cubicBezTo>
                    <a:pt x="331" y="16"/>
                    <a:pt x="308" y="1"/>
                    <a:pt x="2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30"/>
            <p:cNvSpPr/>
            <p:nvPr/>
          </p:nvSpPr>
          <p:spPr>
            <a:xfrm>
              <a:off x="302068" y="2081918"/>
              <a:ext cx="8723" cy="92276"/>
            </a:xfrm>
            <a:custGeom>
              <a:rect b="b" l="l" r="r" t="t"/>
              <a:pathLst>
                <a:path extrusionOk="0" h="2634" w="249">
                  <a:moveTo>
                    <a:pt x="180" y="0"/>
                  </a:moveTo>
                  <a:cubicBezTo>
                    <a:pt x="149" y="0"/>
                    <a:pt x="118" y="16"/>
                    <a:pt x="112" y="51"/>
                  </a:cubicBezTo>
                  <a:cubicBezTo>
                    <a:pt x="1" y="910"/>
                    <a:pt x="20" y="1756"/>
                    <a:pt x="154" y="2611"/>
                  </a:cubicBezTo>
                  <a:cubicBezTo>
                    <a:pt x="156" y="2626"/>
                    <a:pt x="170" y="2633"/>
                    <a:pt x="184" y="2633"/>
                  </a:cubicBezTo>
                  <a:cubicBezTo>
                    <a:pt x="200" y="2633"/>
                    <a:pt x="216" y="2624"/>
                    <a:pt x="214" y="2607"/>
                  </a:cubicBezTo>
                  <a:cubicBezTo>
                    <a:pt x="135" y="1756"/>
                    <a:pt x="195" y="910"/>
                    <a:pt x="246" y="61"/>
                  </a:cubicBezTo>
                  <a:cubicBezTo>
                    <a:pt x="248" y="21"/>
                    <a:pt x="214" y="0"/>
                    <a:pt x="1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30"/>
            <p:cNvSpPr/>
            <p:nvPr/>
          </p:nvSpPr>
          <p:spPr>
            <a:xfrm>
              <a:off x="7517" y="2006283"/>
              <a:ext cx="301735" cy="145350"/>
            </a:xfrm>
            <a:custGeom>
              <a:rect b="b" l="l" r="r" t="t"/>
              <a:pathLst>
                <a:path extrusionOk="0" h="4149" w="8613">
                  <a:moveTo>
                    <a:pt x="5332" y="1"/>
                  </a:moveTo>
                  <a:cubicBezTo>
                    <a:pt x="4834" y="1"/>
                    <a:pt x="4303" y="77"/>
                    <a:pt x="3775" y="279"/>
                  </a:cubicBezTo>
                  <a:cubicBezTo>
                    <a:pt x="1645" y="1092"/>
                    <a:pt x="0" y="2649"/>
                    <a:pt x="320" y="3259"/>
                  </a:cubicBezTo>
                  <a:cubicBezTo>
                    <a:pt x="527" y="3653"/>
                    <a:pt x="1935" y="4149"/>
                    <a:pt x="3520" y="4149"/>
                  </a:cubicBezTo>
                  <a:cubicBezTo>
                    <a:pt x="4371" y="4149"/>
                    <a:pt x="5272" y="4006"/>
                    <a:pt x="6067" y="3629"/>
                  </a:cubicBezTo>
                  <a:cubicBezTo>
                    <a:pt x="8345" y="2542"/>
                    <a:pt x="8613" y="1832"/>
                    <a:pt x="8613" y="1832"/>
                  </a:cubicBezTo>
                  <a:lnTo>
                    <a:pt x="8054" y="695"/>
                  </a:lnTo>
                  <a:cubicBezTo>
                    <a:pt x="8054" y="695"/>
                    <a:pt x="6838" y="1"/>
                    <a:pt x="5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30"/>
            <p:cNvSpPr/>
            <p:nvPr/>
          </p:nvSpPr>
          <p:spPr>
            <a:xfrm>
              <a:off x="57053" y="2014095"/>
              <a:ext cx="216606" cy="115607"/>
            </a:xfrm>
            <a:custGeom>
              <a:rect b="b" l="l" r="r" t="t"/>
              <a:pathLst>
                <a:path extrusionOk="0" h="3300" w="6183">
                  <a:moveTo>
                    <a:pt x="546" y="2251"/>
                  </a:moveTo>
                  <a:cubicBezTo>
                    <a:pt x="753" y="2251"/>
                    <a:pt x="744" y="2569"/>
                    <a:pt x="536" y="2569"/>
                  </a:cubicBezTo>
                  <a:cubicBezTo>
                    <a:pt x="328" y="2569"/>
                    <a:pt x="342" y="2251"/>
                    <a:pt x="546" y="2251"/>
                  </a:cubicBezTo>
                  <a:close/>
                  <a:moveTo>
                    <a:pt x="1252" y="2574"/>
                  </a:moveTo>
                  <a:cubicBezTo>
                    <a:pt x="1450" y="2574"/>
                    <a:pt x="1437" y="2884"/>
                    <a:pt x="1239" y="2884"/>
                  </a:cubicBezTo>
                  <a:cubicBezTo>
                    <a:pt x="1035" y="2884"/>
                    <a:pt x="1049" y="2574"/>
                    <a:pt x="1252" y="2574"/>
                  </a:cubicBezTo>
                  <a:close/>
                  <a:moveTo>
                    <a:pt x="4241" y="1"/>
                  </a:moveTo>
                  <a:cubicBezTo>
                    <a:pt x="3844" y="1"/>
                    <a:pt x="3424" y="61"/>
                    <a:pt x="3003" y="222"/>
                  </a:cubicBezTo>
                  <a:cubicBezTo>
                    <a:pt x="1312" y="864"/>
                    <a:pt x="0" y="2108"/>
                    <a:pt x="254" y="2588"/>
                  </a:cubicBezTo>
                  <a:cubicBezTo>
                    <a:pt x="420" y="2901"/>
                    <a:pt x="1539" y="3300"/>
                    <a:pt x="2795" y="3300"/>
                  </a:cubicBezTo>
                  <a:cubicBezTo>
                    <a:pt x="3474" y="3300"/>
                    <a:pt x="4190" y="3184"/>
                    <a:pt x="4824" y="2884"/>
                  </a:cubicBezTo>
                  <a:cubicBezTo>
                    <a:pt x="5448" y="2588"/>
                    <a:pt x="5882" y="2325"/>
                    <a:pt x="6182" y="2112"/>
                  </a:cubicBezTo>
                  <a:cubicBezTo>
                    <a:pt x="6048" y="1987"/>
                    <a:pt x="5941" y="1830"/>
                    <a:pt x="5864" y="1645"/>
                  </a:cubicBezTo>
                  <a:cubicBezTo>
                    <a:pt x="5129" y="1760"/>
                    <a:pt x="4403" y="1886"/>
                    <a:pt x="3691" y="2112"/>
                  </a:cubicBezTo>
                  <a:cubicBezTo>
                    <a:pt x="3687" y="2116"/>
                    <a:pt x="3687" y="2116"/>
                    <a:pt x="3683" y="2116"/>
                  </a:cubicBezTo>
                  <a:cubicBezTo>
                    <a:pt x="3655" y="2116"/>
                    <a:pt x="3640" y="2065"/>
                    <a:pt x="3674" y="2057"/>
                  </a:cubicBezTo>
                  <a:cubicBezTo>
                    <a:pt x="4367" y="1784"/>
                    <a:pt x="5078" y="1594"/>
                    <a:pt x="5813" y="1502"/>
                  </a:cubicBezTo>
                  <a:cubicBezTo>
                    <a:pt x="5781" y="1404"/>
                    <a:pt x="5762" y="1304"/>
                    <a:pt x="5743" y="1197"/>
                  </a:cubicBezTo>
                  <a:cubicBezTo>
                    <a:pt x="5318" y="1253"/>
                    <a:pt x="4884" y="1266"/>
                    <a:pt x="4454" y="1327"/>
                  </a:cubicBezTo>
                  <a:cubicBezTo>
                    <a:pt x="3798" y="1410"/>
                    <a:pt x="3197" y="1641"/>
                    <a:pt x="2583" y="1867"/>
                  </a:cubicBezTo>
                  <a:cubicBezTo>
                    <a:pt x="2578" y="1871"/>
                    <a:pt x="2574" y="1871"/>
                    <a:pt x="2574" y="1871"/>
                  </a:cubicBezTo>
                  <a:cubicBezTo>
                    <a:pt x="2542" y="1871"/>
                    <a:pt x="2523" y="1826"/>
                    <a:pt x="2555" y="1811"/>
                  </a:cubicBezTo>
                  <a:cubicBezTo>
                    <a:pt x="3627" y="1368"/>
                    <a:pt x="4597" y="1155"/>
                    <a:pt x="5734" y="1086"/>
                  </a:cubicBezTo>
                  <a:cubicBezTo>
                    <a:pt x="5715" y="864"/>
                    <a:pt x="5730" y="624"/>
                    <a:pt x="5775" y="370"/>
                  </a:cubicBezTo>
                  <a:cubicBezTo>
                    <a:pt x="5781" y="338"/>
                    <a:pt x="5789" y="310"/>
                    <a:pt x="5794" y="282"/>
                  </a:cubicBezTo>
                  <a:cubicBezTo>
                    <a:pt x="5401" y="144"/>
                    <a:pt x="4851" y="1"/>
                    <a:pt x="4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30"/>
            <p:cNvSpPr/>
            <p:nvPr/>
          </p:nvSpPr>
          <p:spPr>
            <a:xfrm>
              <a:off x="28887" y="2100169"/>
              <a:ext cx="24137" cy="17376"/>
            </a:xfrm>
            <a:custGeom>
              <a:rect b="b" l="l" r="r" t="t"/>
              <a:pathLst>
                <a:path extrusionOk="0" h="496" w="689">
                  <a:moveTo>
                    <a:pt x="365" y="1"/>
                  </a:moveTo>
                  <a:cubicBezTo>
                    <a:pt x="47" y="1"/>
                    <a:pt x="0" y="495"/>
                    <a:pt x="324" y="495"/>
                  </a:cubicBezTo>
                  <a:cubicBezTo>
                    <a:pt x="638" y="495"/>
                    <a:pt x="689" y="1"/>
                    <a:pt x="36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30"/>
            <p:cNvSpPr/>
            <p:nvPr/>
          </p:nvSpPr>
          <p:spPr>
            <a:xfrm>
              <a:off x="48435" y="2082548"/>
              <a:ext cx="14784" cy="11210"/>
            </a:xfrm>
            <a:custGeom>
              <a:rect b="b" l="l" r="r" t="t"/>
              <a:pathLst>
                <a:path extrusionOk="0" h="320" w="422">
                  <a:moveTo>
                    <a:pt x="218" y="0"/>
                  </a:moveTo>
                  <a:cubicBezTo>
                    <a:pt x="11" y="0"/>
                    <a:pt x="1" y="320"/>
                    <a:pt x="209" y="320"/>
                  </a:cubicBezTo>
                  <a:cubicBezTo>
                    <a:pt x="412" y="320"/>
                    <a:pt x="421" y="0"/>
                    <a:pt x="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30"/>
            <p:cNvSpPr/>
            <p:nvPr/>
          </p:nvSpPr>
          <p:spPr>
            <a:xfrm>
              <a:off x="55231" y="2108612"/>
              <a:ext cx="16255" cy="12507"/>
            </a:xfrm>
            <a:custGeom>
              <a:rect b="b" l="l" r="r" t="t"/>
              <a:pathLst>
                <a:path extrusionOk="0" h="357" w="464">
                  <a:moveTo>
                    <a:pt x="227" y="1"/>
                  </a:moveTo>
                  <a:cubicBezTo>
                    <a:pt x="1" y="1"/>
                    <a:pt x="1" y="357"/>
                    <a:pt x="233" y="357"/>
                  </a:cubicBezTo>
                  <a:cubicBezTo>
                    <a:pt x="463" y="357"/>
                    <a:pt x="459" y="1"/>
                    <a:pt x="2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30"/>
            <p:cNvSpPr/>
            <p:nvPr/>
          </p:nvSpPr>
          <p:spPr>
            <a:xfrm>
              <a:off x="68543" y="2092918"/>
              <a:ext cx="14889" cy="11175"/>
            </a:xfrm>
            <a:custGeom>
              <a:rect b="b" l="l" r="r" t="t"/>
              <a:pathLst>
                <a:path extrusionOk="0" h="319" w="425">
                  <a:moveTo>
                    <a:pt x="218" y="1"/>
                  </a:moveTo>
                  <a:cubicBezTo>
                    <a:pt x="14" y="1"/>
                    <a:pt x="0" y="319"/>
                    <a:pt x="208" y="319"/>
                  </a:cubicBezTo>
                  <a:cubicBezTo>
                    <a:pt x="416" y="319"/>
                    <a:pt x="425"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30"/>
            <p:cNvSpPr/>
            <p:nvPr/>
          </p:nvSpPr>
          <p:spPr>
            <a:xfrm>
              <a:off x="74674" y="2123501"/>
              <a:ext cx="14609" cy="10895"/>
            </a:xfrm>
            <a:custGeom>
              <a:rect b="b" l="l" r="r" t="t"/>
              <a:pathLst>
                <a:path extrusionOk="0" h="311" w="417">
                  <a:moveTo>
                    <a:pt x="213" y="0"/>
                  </a:moveTo>
                  <a:cubicBezTo>
                    <a:pt x="15" y="0"/>
                    <a:pt x="0" y="311"/>
                    <a:pt x="204" y="311"/>
                  </a:cubicBezTo>
                  <a:cubicBezTo>
                    <a:pt x="403" y="311"/>
                    <a:pt x="416" y="0"/>
                    <a:pt x="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30"/>
            <p:cNvSpPr/>
            <p:nvPr/>
          </p:nvSpPr>
          <p:spPr>
            <a:xfrm>
              <a:off x="93276" y="2104268"/>
              <a:ext cx="14609" cy="10860"/>
            </a:xfrm>
            <a:custGeom>
              <a:rect b="b" l="l" r="r" t="t"/>
              <a:pathLst>
                <a:path extrusionOk="0" h="310" w="417">
                  <a:moveTo>
                    <a:pt x="218" y="0"/>
                  </a:moveTo>
                  <a:cubicBezTo>
                    <a:pt x="15" y="0"/>
                    <a:pt x="1" y="310"/>
                    <a:pt x="205" y="310"/>
                  </a:cubicBezTo>
                  <a:cubicBezTo>
                    <a:pt x="403" y="310"/>
                    <a:pt x="416" y="0"/>
                    <a:pt x="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30"/>
            <p:cNvSpPr/>
            <p:nvPr/>
          </p:nvSpPr>
          <p:spPr>
            <a:xfrm>
              <a:off x="69664" y="2066538"/>
              <a:ext cx="12647" cy="9073"/>
            </a:xfrm>
            <a:custGeom>
              <a:rect b="b" l="l" r="r" t="t"/>
              <a:pathLst>
                <a:path extrusionOk="0" h="259" w="361">
                  <a:moveTo>
                    <a:pt x="194" y="1"/>
                  </a:moveTo>
                  <a:cubicBezTo>
                    <a:pt x="28" y="1"/>
                    <a:pt x="0" y="259"/>
                    <a:pt x="167" y="259"/>
                  </a:cubicBezTo>
                  <a:cubicBezTo>
                    <a:pt x="333" y="259"/>
                    <a:pt x="361" y="1"/>
                    <a:pt x="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30"/>
            <p:cNvSpPr/>
            <p:nvPr/>
          </p:nvSpPr>
          <p:spPr>
            <a:xfrm>
              <a:off x="93416" y="2033503"/>
              <a:ext cx="175618" cy="47749"/>
            </a:xfrm>
            <a:custGeom>
              <a:rect b="b" l="l" r="r" t="t"/>
              <a:pathLst>
                <a:path extrusionOk="0" h="1363" w="5013">
                  <a:moveTo>
                    <a:pt x="4023" y="0"/>
                  </a:moveTo>
                  <a:cubicBezTo>
                    <a:pt x="2580" y="0"/>
                    <a:pt x="1190" y="436"/>
                    <a:pt x="15" y="1332"/>
                  </a:cubicBezTo>
                  <a:cubicBezTo>
                    <a:pt x="0" y="1343"/>
                    <a:pt x="13" y="1363"/>
                    <a:pt x="28" y="1363"/>
                  </a:cubicBezTo>
                  <a:cubicBezTo>
                    <a:pt x="32" y="1363"/>
                    <a:pt x="35" y="1362"/>
                    <a:pt x="39" y="1359"/>
                  </a:cubicBezTo>
                  <a:cubicBezTo>
                    <a:pt x="1295" y="466"/>
                    <a:pt x="2653" y="188"/>
                    <a:pt x="4115" y="188"/>
                  </a:cubicBezTo>
                  <a:cubicBezTo>
                    <a:pt x="4378" y="188"/>
                    <a:pt x="4644" y="197"/>
                    <a:pt x="4913" y="213"/>
                  </a:cubicBezTo>
                  <a:cubicBezTo>
                    <a:pt x="4915" y="213"/>
                    <a:pt x="4917" y="213"/>
                    <a:pt x="4918" y="213"/>
                  </a:cubicBezTo>
                  <a:cubicBezTo>
                    <a:pt x="5001" y="213"/>
                    <a:pt x="5013" y="70"/>
                    <a:pt x="4927" y="57"/>
                  </a:cubicBezTo>
                  <a:cubicBezTo>
                    <a:pt x="4624" y="19"/>
                    <a:pt x="4323" y="0"/>
                    <a:pt x="40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30"/>
            <p:cNvSpPr/>
            <p:nvPr/>
          </p:nvSpPr>
          <p:spPr>
            <a:xfrm>
              <a:off x="145404" y="2051615"/>
              <a:ext cx="124015" cy="27991"/>
            </a:xfrm>
            <a:custGeom>
              <a:rect b="b" l="l" r="r" t="t"/>
              <a:pathLst>
                <a:path extrusionOk="0" h="799" w="3540">
                  <a:moveTo>
                    <a:pt x="3489" y="1"/>
                  </a:moveTo>
                  <a:cubicBezTo>
                    <a:pt x="3487" y="1"/>
                    <a:pt x="3486" y="1"/>
                    <a:pt x="3485" y="1"/>
                  </a:cubicBezTo>
                  <a:cubicBezTo>
                    <a:pt x="2227" y="52"/>
                    <a:pt x="1188" y="265"/>
                    <a:pt x="33" y="740"/>
                  </a:cubicBezTo>
                  <a:cubicBezTo>
                    <a:pt x="1" y="757"/>
                    <a:pt x="18" y="798"/>
                    <a:pt x="48" y="798"/>
                  </a:cubicBezTo>
                  <a:cubicBezTo>
                    <a:pt x="52" y="798"/>
                    <a:pt x="56" y="798"/>
                    <a:pt x="61" y="796"/>
                  </a:cubicBezTo>
                  <a:cubicBezTo>
                    <a:pt x="675" y="570"/>
                    <a:pt x="1276" y="339"/>
                    <a:pt x="1932" y="256"/>
                  </a:cubicBezTo>
                  <a:cubicBezTo>
                    <a:pt x="2449" y="186"/>
                    <a:pt x="2976" y="173"/>
                    <a:pt x="3494" y="90"/>
                  </a:cubicBezTo>
                  <a:cubicBezTo>
                    <a:pt x="3539" y="80"/>
                    <a:pt x="3536" y="1"/>
                    <a:pt x="34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30"/>
            <p:cNvSpPr/>
            <p:nvPr/>
          </p:nvSpPr>
          <p:spPr>
            <a:xfrm>
              <a:off x="184675" y="2065207"/>
              <a:ext cx="91995" cy="22946"/>
            </a:xfrm>
            <a:custGeom>
              <a:rect b="b" l="l" r="r" t="t"/>
              <a:pathLst>
                <a:path extrusionOk="0" h="655" w="2626">
                  <a:moveTo>
                    <a:pt x="2534" y="1"/>
                  </a:moveTo>
                  <a:cubicBezTo>
                    <a:pt x="2533" y="1"/>
                    <a:pt x="2532" y="1"/>
                    <a:pt x="2530" y="1"/>
                  </a:cubicBezTo>
                  <a:cubicBezTo>
                    <a:pt x="1666" y="80"/>
                    <a:pt x="839" y="278"/>
                    <a:pt x="31" y="598"/>
                  </a:cubicBezTo>
                  <a:cubicBezTo>
                    <a:pt x="1" y="609"/>
                    <a:pt x="13" y="655"/>
                    <a:pt x="39" y="655"/>
                  </a:cubicBezTo>
                  <a:cubicBezTo>
                    <a:pt x="42" y="655"/>
                    <a:pt x="45" y="654"/>
                    <a:pt x="48" y="653"/>
                  </a:cubicBezTo>
                  <a:cubicBezTo>
                    <a:pt x="867" y="395"/>
                    <a:pt x="1707" y="265"/>
                    <a:pt x="2553" y="135"/>
                  </a:cubicBezTo>
                  <a:cubicBezTo>
                    <a:pt x="2625" y="122"/>
                    <a:pt x="2609" y="1"/>
                    <a:pt x="25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30"/>
            <p:cNvSpPr/>
            <p:nvPr/>
          </p:nvSpPr>
          <p:spPr>
            <a:xfrm>
              <a:off x="275689" y="1821487"/>
              <a:ext cx="221160" cy="243476"/>
            </a:xfrm>
            <a:custGeom>
              <a:rect b="b" l="l" r="r" t="t"/>
              <a:pathLst>
                <a:path extrusionOk="0" h="6950" w="6313">
                  <a:moveTo>
                    <a:pt x="5473" y="1"/>
                  </a:moveTo>
                  <a:cubicBezTo>
                    <a:pt x="4565" y="1"/>
                    <a:pt x="1995" y="1330"/>
                    <a:pt x="1041" y="3433"/>
                  </a:cubicBezTo>
                  <a:cubicBezTo>
                    <a:pt x="1" y="5720"/>
                    <a:pt x="255" y="6437"/>
                    <a:pt x="255" y="6437"/>
                  </a:cubicBezTo>
                  <a:lnTo>
                    <a:pt x="1425" y="6949"/>
                  </a:lnTo>
                  <a:cubicBezTo>
                    <a:pt x="1425" y="6949"/>
                    <a:pt x="3864" y="6506"/>
                    <a:pt x="4963" y="4524"/>
                  </a:cubicBezTo>
                  <a:cubicBezTo>
                    <a:pt x="6063" y="2541"/>
                    <a:pt x="6313" y="291"/>
                    <a:pt x="5675" y="33"/>
                  </a:cubicBezTo>
                  <a:cubicBezTo>
                    <a:pt x="5623" y="11"/>
                    <a:pt x="5555" y="1"/>
                    <a:pt x="54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30"/>
            <p:cNvSpPr/>
            <p:nvPr/>
          </p:nvSpPr>
          <p:spPr>
            <a:xfrm>
              <a:off x="308094" y="1863876"/>
              <a:ext cx="155089" cy="183886"/>
            </a:xfrm>
            <a:custGeom>
              <a:rect b="b" l="l" r="r" t="t"/>
              <a:pathLst>
                <a:path extrusionOk="0" h="5249" w="4427">
                  <a:moveTo>
                    <a:pt x="3849" y="1"/>
                  </a:moveTo>
                  <a:cubicBezTo>
                    <a:pt x="3549" y="1"/>
                    <a:pt x="3017" y="186"/>
                    <a:pt x="2445" y="523"/>
                  </a:cubicBezTo>
                  <a:cubicBezTo>
                    <a:pt x="2468" y="610"/>
                    <a:pt x="2398" y="730"/>
                    <a:pt x="2302" y="730"/>
                  </a:cubicBezTo>
                  <a:cubicBezTo>
                    <a:pt x="2268" y="730"/>
                    <a:pt x="2227" y="712"/>
                    <a:pt x="2191" y="680"/>
                  </a:cubicBezTo>
                  <a:cubicBezTo>
                    <a:pt x="1464" y="1156"/>
                    <a:pt x="716" y="1858"/>
                    <a:pt x="323" y="2732"/>
                  </a:cubicBezTo>
                  <a:cubicBezTo>
                    <a:pt x="189" y="3022"/>
                    <a:pt x="84" y="3281"/>
                    <a:pt x="1" y="3512"/>
                  </a:cubicBezTo>
                  <a:cubicBezTo>
                    <a:pt x="287" y="3536"/>
                    <a:pt x="577" y="3632"/>
                    <a:pt x="809" y="3780"/>
                  </a:cubicBezTo>
                  <a:cubicBezTo>
                    <a:pt x="1123" y="3402"/>
                    <a:pt x="1423" y="3013"/>
                    <a:pt x="1686" y="2593"/>
                  </a:cubicBezTo>
                  <a:cubicBezTo>
                    <a:pt x="1692" y="2583"/>
                    <a:pt x="1701" y="2579"/>
                    <a:pt x="1709" y="2579"/>
                  </a:cubicBezTo>
                  <a:cubicBezTo>
                    <a:pt x="1728" y="2579"/>
                    <a:pt x="1752" y="2602"/>
                    <a:pt x="1737" y="2625"/>
                  </a:cubicBezTo>
                  <a:cubicBezTo>
                    <a:pt x="1502" y="3064"/>
                    <a:pt x="1234" y="3475"/>
                    <a:pt x="933" y="3863"/>
                  </a:cubicBezTo>
                  <a:cubicBezTo>
                    <a:pt x="1035" y="3942"/>
                    <a:pt x="1123" y="4025"/>
                    <a:pt x="1193" y="4118"/>
                  </a:cubicBezTo>
                  <a:cubicBezTo>
                    <a:pt x="1336" y="3974"/>
                    <a:pt x="1479" y="3831"/>
                    <a:pt x="1617" y="3683"/>
                  </a:cubicBezTo>
                  <a:cubicBezTo>
                    <a:pt x="2061" y="3203"/>
                    <a:pt x="2370" y="2639"/>
                    <a:pt x="2694" y="2071"/>
                  </a:cubicBezTo>
                  <a:cubicBezTo>
                    <a:pt x="2699" y="2056"/>
                    <a:pt x="2712" y="2052"/>
                    <a:pt x="2722" y="2052"/>
                  </a:cubicBezTo>
                  <a:cubicBezTo>
                    <a:pt x="2740" y="2052"/>
                    <a:pt x="2763" y="2071"/>
                    <a:pt x="2750" y="2094"/>
                  </a:cubicBezTo>
                  <a:cubicBezTo>
                    <a:pt x="2324" y="2916"/>
                    <a:pt x="1853" y="3586"/>
                    <a:pt x="1262" y="4219"/>
                  </a:cubicBezTo>
                  <a:cubicBezTo>
                    <a:pt x="1336" y="4349"/>
                    <a:pt x="1391" y="4473"/>
                    <a:pt x="1432" y="4598"/>
                  </a:cubicBezTo>
                  <a:cubicBezTo>
                    <a:pt x="2564" y="3660"/>
                    <a:pt x="3433" y="2570"/>
                    <a:pt x="3816" y="1073"/>
                  </a:cubicBezTo>
                  <a:cubicBezTo>
                    <a:pt x="3816" y="1063"/>
                    <a:pt x="3826" y="1058"/>
                    <a:pt x="3835" y="1058"/>
                  </a:cubicBezTo>
                  <a:cubicBezTo>
                    <a:pt x="3844" y="1058"/>
                    <a:pt x="3854" y="1068"/>
                    <a:pt x="3849" y="1077"/>
                  </a:cubicBezTo>
                  <a:cubicBezTo>
                    <a:pt x="3521" y="2583"/>
                    <a:pt x="2675" y="3858"/>
                    <a:pt x="1483" y="4797"/>
                  </a:cubicBezTo>
                  <a:cubicBezTo>
                    <a:pt x="1511" y="4954"/>
                    <a:pt x="1515" y="5106"/>
                    <a:pt x="1492" y="5249"/>
                  </a:cubicBezTo>
                  <a:cubicBezTo>
                    <a:pt x="2125" y="4982"/>
                    <a:pt x="2953" y="4483"/>
                    <a:pt x="3443" y="3600"/>
                  </a:cubicBezTo>
                  <a:cubicBezTo>
                    <a:pt x="4168" y="2288"/>
                    <a:pt x="4426" y="832"/>
                    <a:pt x="4204" y="259"/>
                  </a:cubicBezTo>
                  <a:lnTo>
                    <a:pt x="4204" y="259"/>
                  </a:lnTo>
                  <a:cubicBezTo>
                    <a:pt x="4177" y="306"/>
                    <a:pt x="4126" y="338"/>
                    <a:pt x="4053" y="338"/>
                  </a:cubicBezTo>
                  <a:cubicBezTo>
                    <a:pt x="3863" y="338"/>
                    <a:pt x="3816" y="103"/>
                    <a:pt x="3927" y="5"/>
                  </a:cubicBezTo>
                  <a:cubicBezTo>
                    <a:pt x="3904" y="5"/>
                    <a:pt x="3876" y="1"/>
                    <a:pt x="38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30"/>
            <p:cNvSpPr/>
            <p:nvPr/>
          </p:nvSpPr>
          <p:spPr>
            <a:xfrm>
              <a:off x="389333" y="1856099"/>
              <a:ext cx="16711" cy="12822"/>
            </a:xfrm>
            <a:custGeom>
              <a:rect b="b" l="l" r="r" t="t"/>
              <a:pathLst>
                <a:path extrusionOk="0" h="366" w="477">
                  <a:moveTo>
                    <a:pt x="237" y="1"/>
                  </a:moveTo>
                  <a:cubicBezTo>
                    <a:pt x="0" y="1"/>
                    <a:pt x="5" y="366"/>
                    <a:pt x="241" y="366"/>
                  </a:cubicBezTo>
                  <a:cubicBezTo>
                    <a:pt x="476" y="366"/>
                    <a:pt x="467" y="1"/>
                    <a:pt x="23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30"/>
            <p:cNvSpPr/>
            <p:nvPr/>
          </p:nvSpPr>
          <p:spPr>
            <a:xfrm>
              <a:off x="415222" y="1850599"/>
              <a:ext cx="15730" cy="12016"/>
            </a:xfrm>
            <a:custGeom>
              <a:rect b="b" l="l" r="r" t="t"/>
              <a:pathLst>
                <a:path extrusionOk="0" h="343" w="449">
                  <a:moveTo>
                    <a:pt x="223" y="0"/>
                  </a:moveTo>
                  <a:cubicBezTo>
                    <a:pt x="1" y="0"/>
                    <a:pt x="1" y="343"/>
                    <a:pt x="223" y="343"/>
                  </a:cubicBezTo>
                  <a:cubicBezTo>
                    <a:pt x="445" y="343"/>
                    <a:pt x="449" y="0"/>
                    <a:pt x="2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30"/>
            <p:cNvSpPr/>
            <p:nvPr/>
          </p:nvSpPr>
          <p:spPr>
            <a:xfrm>
              <a:off x="448923" y="1833118"/>
              <a:ext cx="11491" cy="12331"/>
            </a:xfrm>
            <a:custGeom>
              <a:rect b="b" l="l" r="r" t="t"/>
              <a:pathLst>
                <a:path extrusionOk="0" h="352" w="328">
                  <a:moveTo>
                    <a:pt x="157" y="0"/>
                  </a:moveTo>
                  <a:cubicBezTo>
                    <a:pt x="84" y="0"/>
                    <a:pt x="28" y="51"/>
                    <a:pt x="0" y="117"/>
                  </a:cubicBezTo>
                  <a:cubicBezTo>
                    <a:pt x="37" y="273"/>
                    <a:pt x="88" y="352"/>
                    <a:pt x="161" y="352"/>
                  </a:cubicBezTo>
                  <a:cubicBezTo>
                    <a:pt x="180" y="352"/>
                    <a:pt x="199" y="347"/>
                    <a:pt x="217" y="339"/>
                  </a:cubicBezTo>
                  <a:cubicBezTo>
                    <a:pt x="240" y="333"/>
                    <a:pt x="259" y="320"/>
                    <a:pt x="272" y="305"/>
                  </a:cubicBezTo>
                  <a:cubicBezTo>
                    <a:pt x="305" y="273"/>
                    <a:pt x="323" y="228"/>
                    <a:pt x="323" y="186"/>
                  </a:cubicBezTo>
                  <a:cubicBezTo>
                    <a:pt x="328" y="145"/>
                    <a:pt x="310" y="102"/>
                    <a:pt x="282" y="75"/>
                  </a:cubicBezTo>
                  <a:cubicBezTo>
                    <a:pt x="286" y="75"/>
                    <a:pt x="291" y="79"/>
                    <a:pt x="295" y="79"/>
                  </a:cubicBezTo>
                  <a:cubicBezTo>
                    <a:pt x="300" y="79"/>
                    <a:pt x="291" y="70"/>
                    <a:pt x="254" y="38"/>
                  </a:cubicBezTo>
                  <a:cubicBezTo>
                    <a:pt x="227" y="19"/>
                    <a:pt x="199" y="6"/>
                    <a:pt x="1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30"/>
            <p:cNvSpPr/>
            <p:nvPr/>
          </p:nvSpPr>
          <p:spPr>
            <a:xfrm>
              <a:off x="445665" y="1862755"/>
              <a:ext cx="11841" cy="10194"/>
            </a:xfrm>
            <a:custGeom>
              <a:rect b="b" l="l" r="r" t="t"/>
              <a:pathLst>
                <a:path extrusionOk="0" h="291" w="338">
                  <a:moveTo>
                    <a:pt x="116" y="0"/>
                  </a:moveTo>
                  <a:cubicBezTo>
                    <a:pt x="66" y="0"/>
                    <a:pt x="28" y="14"/>
                    <a:pt x="0" y="37"/>
                  </a:cubicBezTo>
                  <a:cubicBezTo>
                    <a:pt x="28" y="41"/>
                    <a:pt x="56" y="51"/>
                    <a:pt x="79" y="60"/>
                  </a:cubicBezTo>
                  <a:cubicBezTo>
                    <a:pt x="167" y="92"/>
                    <a:pt x="232" y="171"/>
                    <a:pt x="277" y="291"/>
                  </a:cubicBezTo>
                  <a:cubicBezTo>
                    <a:pt x="337" y="180"/>
                    <a:pt x="282" y="0"/>
                    <a:pt x="1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30"/>
            <p:cNvSpPr/>
            <p:nvPr/>
          </p:nvSpPr>
          <p:spPr>
            <a:xfrm>
              <a:off x="441777" y="1864052"/>
              <a:ext cx="13628" cy="11666"/>
            </a:xfrm>
            <a:custGeom>
              <a:rect b="b" l="l" r="r" t="t"/>
              <a:pathLst>
                <a:path extrusionOk="0" h="333" w="389">
                  <a:moveTo>
                    <a:pt x="111" y="0"/>
                  </a:moveTo>
                  <a:cubicBezTo>
                    <a:pt x="0" y="98"/>
                    <a:pt x="47" y="333"/>
                    <a:pt x="237" y="333"/>
                  </a:cubicBezTo>
                  <a:cubicBezTo>
                    <a:pt x="310" y="333"/>
                    <a:pt x="361" y="301"/>
                    <a:pt x="388" y="254"/>
                  </a:cubicBezTo>
                  <a:cubicBezTo>
                    <a:pt x="343" y="134"/>
                    <a:pt x="278" y="55"/>
                    <a:pt x="190" y="23"/>
                  </a:cubicBezTo>
                  <a:cubicBezTo>
                    <a:pt x="167" y="14"/>
                    <a:pt x="139" y="4"/>
                    <a:pt x="1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30"/>
            <p:cNvSpPr/>
            <p:nvPr/>
          </p:nvSpPr>
          <p:spPr>
            <a:xfrm>
              <a:off x="381101" y="1878590"/>
              <a:ext cx="12647" cy="9143"/>
            </a:xfrm>
            <a:custGeom>
              <a:rect b="b" l="l" r="r" t="t"/>
              <a:pathLst>
                <a:path extrusionOk="0" h="261" w="361">
                  <a:moveTo>
                    <a:pt x="180" y="1"/>
                  </a:moveTo>
                  <a:cubicBezTo>
                    <a:pt x="73" y="1"/>
                    <a:pt x="0" y="163"/>
                    <a:pt x="83" y="237"/>
                  </a:cubicBezTo>
                  <a:cubicBezTo>
                    <a:pt x="92" y="246"/>
                    <a:pt x="97" y="250"/>
                    <a:pt x="107" y="255"/>
                  </a:cubicBezTo>
                  <a:lnTo>
                    <a:pt x="107" y="260"/>
                  </a:lnTo>
                  <a:cubicBezTo>
                    <a:pt x="190" y="205"/>
                    <a:pt x="278" y="149"/>
                    <a:pt x="361" y="103"/>
                  </a:cubicBezTo>
                  <a:cubicBezTo>
                    <a:pt x="351" y="56"/>
                    <a:pt x="319" y="24"/>
                    <a:pt x="263" y="15"/>
                  </a:cubicBezTo>
                  <a:cubicBezTo>
                    <a:pt x="240" y="11"/>
                    <a:pt x="222" y="5"/>
                    <a:pt x="2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30"/>
            <p:cNvSpPr/>
            <p:nvPr/>
          </p:nvSpPr>
          <p:spPr>
            <a:xfrm>
              <a:off x="384814" y="1882163"/>
              <a:ext cx="9739" cy="7322"/>
            </a:xfrm>
            <a:custGeom>
              <a:rect b="b" l="l" r="r" t="t"/>
              <a:pathLst>
                <a:path extrusionOk="0" h="209" w="278">
                  <a:moveTo>
                    <a:pt x="255" y="1"/>
                  </a:moveTo>
                  <a:lnTo>
                    <a:pt x="255" y="1"/>
                  </a:lnTo>
                  <a:cubicBezTo>
                    <a:pt x="172" y="47"/>
                    <a:pt x="84" y="103"/>
                    <a:pt x="1" y="158"/>
                  </a:cubicBezTo>
                  <a:cubicBezTo>
                    <a:pt x="37" y="190"/>
                    <a:pt x="78" y="208"/>
                    <a:pt x="112" y="208"/>
                  </a:cubicBezTo>
                  <a:cubicBezTo>
                    <a:pt x="208" y="208"/>
                    <a:pt x="278" y="88"/>
                    <a:pt x="2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30"/>
            <p:cNvSpPr/>
            <p:nvPr/>
          </p:nvSpPr>
          <p:spPr>
            <a:xfrm>
              <a:off x="464933" y="1866784"/>
              <a:ext cx="14609" cy="10895"/>
            </a:xfrm>
            <a:custGeom>
              <a:rect b="b" l="l" r="r" t="t"/>
              <a:pathLst>
                <a:path extrusionOk="0" h="311" w="417">
                  <a:moveTo>
                    <a:pt x="218" y="1"/>
                  </a:moveTo>
                  <a:cubicBezTo>
                    <a:pt x="15" y="1"/>
                    <a:pt x="0" y="310"/>
                    <a:pt x="203" y="310"/>
                  </a:cubicBezTo>
                  <a:cubicBezTo>
                    <a:pt x="403" y="310"/>
                    <a:pt x="416" y="1"/>
                    <a:pt x="2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30"/>
            <p:cNvSpPr/>
            <p:nvPr/>
          </p:nvSpPr>
          <p:spPr>
            <a:xfrm>
              <a:off x="335068" y="1900906"/>
              <a:ext cx="107970" cy="145525"/>
            </a:xfrm>
            <a:custGeom>
              <a:rect b="b" l="l" r="r" t="t"/>
              <a:pathLst>
                <a:path extrusionOk="0" h="4154" w="3082">
                  <a:moveTo>
                    <a:pt x="3064" y="0"/>
                  </a:moveTo>
                  <a:cubicBezTo>
                    <a:pt x="3056" y="0"/>
                    <a:pt x="3048" y="5"/>
                    <a:pt x="3046" y="16"/>
                  </a:cubicBezTo>
                  <a:cubicBezTo>
                    <a:pt x="2594" y="1767"/>
                    <a:pt x="1485" y="2963"/>
                    <a:pt x="62" y="4012"/>
                  </a:cubicBezTo>
                  <a:cubicBezTo>
                    <a:pt x="0" y="4059"/>
                    <a:pt x="52" y="4154"/>
                    <a:pt x="116" y="4154"/>
                  </a:cubicBezTo>
                  <a:cubicBezTo>
                    <a:pt x="129" y="4154"/>
                    <a:pt x="142" y="4150"/>
                    <a:pt x="154" y="4142"/>
                  </a:cubicBezTo>
                  <a:cubicBezTo>
                    <a:pt x="1643" y="3181"/>
                    <a:pt x="2700" y="1752"/>
                    <a:pt x="3079" y="20"/>
                  </a:cubicBezTo>
                  <a:cubicBezTo>
                    <a:pt x="3082" y="8"/>
                    <a:pt x="3073" y="0"/>
                    <a:pt x="30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30"/>
            <p:cNvSpPr/>
            <p:nvPr/>
          </p:nvSpPr>
          <p:spPr>
            <a:xfrm>
              <a:off x="325820" y="1935728"/>
              <a:ext cx="79033" cy="99212"/>
            </a:xfrm>
            <a:custGeom>
              <a:rect b="b" l="l" r="r" t="t"/>
              <a:pathLst>
                <a:path extrusionOk="0" h="2832" w="2256">
                  <a:moveTo>
                    <a:pt x="2217" y="1"/>
                  </a:moveTo>
                  <a:cubicBezTo>
                    <a:pt x="2206" y="1"/>
                    <a:pt x="2195" y="6"/>
                    <a:pt x="2188" y="20"/>
                  </a:cubicBezTo>
                  <a:cubicBezTo>
                    <a:pt x="1864" y="588"/>
                    <a:pt x="1555" y="1152"/>
                    <a:pt x="1111" y="1632"/>
                  </a:cubicBezTo>
                  <a:cubicBezTo>
                    <a:pt x="756" y="2020"/>
                    <a:pt x="363" y="2362"/>
                    <a:pt x="26" y="2760"/>
                  </a:cubicBezTo>
                  <a:cubicBezTo>
                    <a:pt x="1" y="2788"/>
                    <a:pt x="29" y="2831"/>
                    <a:pt x="60" y="2831"/>
                  </a:cubicBezTo>
                  <a:cubicBezTo>
                    <a:pt x="69" y="2831"/>
                    <a:pt x="78" y="2828"/>
                    <a:pt x="86" y="2820"/>
                  </a:cubicBezTo>
                  <a:cubicBezTo>
                    <a:pt x="1014" y="1978"/>
                    <a:pt x="1670" y="1152"/>
                    <a:pt x="2244" y="43"/>
                  </a:cubicBezTo>
                  <a:cubicBezTo>
                    <a:pt x="2255" y="19"/>
                    <a:pt x="2236" y="1"/>
                    <a:pt x="22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30"/>
            <p:cNvSpPr/>
            <p:nvPr/>
          </p:nvSpPr>
          <p:spPr>
            <a:xfrm>
              <a:off x="310616" y="1954295"/>
              <a:ext cx="58820" cy="74234"/>
            </a:xfrm>
            <a:custGeom>
              <a:rect b="b" l="l" r="r" t="t"/>
              <a:pathLst>
                <a:path extrusionOk="0" h="2119" w="1679">
                  <a:moveTo>
                    <a:pt x="1636" y="1"/>
                  </a:moveTo>
                  <a:cubicBezTo>
                    <a:pt x="1628" y="1"/>
                    <a:pt x="1620" y="4"/>
                    <a:pt x="1614" y="12"/>
                  </a:cubicBezTo>
                  <a:cubicBezTo>
                    <a:pt x="1162" y="737"/>
                    <a:pt x="598" y="1371"/>
                    <a:pt x="40" y="2013"/>
                  </a:cubicBezTo>
                  <a:cubicBezTo>
                    <a:pt x="0" y="2059"/>
                    <a:pt x="48" y="2118"/>
                    <a:pt x="98" y="2118"/>
                  </a:cubicBezTo>
                  <a:cubicBezTo>
                    <a:pt x="113" y="2118"/>
                    <a:pt x="128" y="2113"/>
                    <a:pt x="140" y="2100"/>
                  </a:cubicBezTo>
                  <a:cubicBezTo>
                    <a:pt x="750" y="1490"/>
                    <a:pt x="1254" y="806"/>
                    <a:pt x="1665" y="44"/>
                  </a:cubicBezTo>
                  <a:cubicBezTo>
                    <a:pt x="1679" y="21"/>
                    <a:pt x="1657" y="1"/>
                    <a:pt x="16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30"/>
            <p:cNvSpPr/>
            <p:nvPr/>
          </p:nvSpPr>
          <p:spPr>
            <a:xfrm>
              <a:off x="251482" y="1986700"/>
              <a:ext cx="116378" cy="111263"/>
            </a:xfrm>
            <a:custGeom>
              <a:rect b="b" l="l" r="r" t="t"/>
              <a:pathLst>
                <a:path extrusionOk="0" h="3176" w="3322">
                  <a:moveTo>
                    <a:pt x="1491" y="0"/>
                  </a:moveTo>
                  <a:cubicBezTo>
                    <a:pt x="930" y="0"/>
                    <a:pt x="386" y="307"/>
                    <a:pt x="225" y="1152"/>
                  </a:cubicBezTo>
                  <a:cubicBezTo>
                    <a:pt x="0" y="2351"/>
                    <a:pt x="556" y="3175"/>
                    <a:pt x="1372" y="3175"/>
                  </a:cubicBezTo>
                  <a:cubicBezTo>
                    <a:pt x="1711" y="3175"/>
                    <a:pt x="2094" y="3034"/>
                    <a:pt x="2485" y="2719"/>
                  </a:cubicBezTo>
                  <a:cubicBezTo>
                    <a:pt x="3159" y="2178"/>
                    <a:pt x="3321" y="1471"/>
                    <a:pt x="2869" y="699"/>
                  </a:cubicBezTo>
                  <a:cubicBezTo>
                    <a:pt x="2643" y="314"/>
                    <a:pt x="2058" y="0"/>
                    <a:pt x="14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30"/>
            <p:cNvSpPr/>
            <p:nvPr/>
          </p:nvSpPr>
          <p:spPr>
            <a:xfrm>
              <a:off x="266510" y="1996264"/>
              <a:ext cx="90804" cy="93116"/>
            </a:xfrm>
            <a:custGeom>
              <a:rect b="b" l="l" r="r" t="t"/>
              <a:pathLst>
                <a:path extrusionOk="0" h="2658" w="2592">
                  <a:moveTo>
                    <a:pt x="1344" y="1"/>
                  </a:moveTo>
                  <a:cubicBezTo>
                    <a:pt x="1224" y="1"/>
                    <a:pt x="1238" y="190"/>
                    <a:pt x="1358" y="190"/>
                  </a:cubicBezTo>
                  <a:cubicBezTo>
                    <a:pt x="1478" y="190"/>
                    <a:pt x="1465" y="1"/>
                    <a:pt x="1344" y="1"/>
                  </a:cubicBezTo>
                  <a:close/>
                  <a:moveTo>
                    <a:pt x="744" y="38"/>
                  </a:moveTo>
                  <a:cubicBezTo>
                    <a:pt x="485" y="38"/>
                    <a:pt x="508" y="435"/>
                    <a:pt x="766" y="435"/>
                  </a:cubicBezTo>
                  <a:cubicBezTo>
                    <a:pt x="1026" y="435"/>
                    <a:pt x="1003" y="38"/>
                    <a:pt x="744" y="38"/>
                  </a:cubicBezTo>
                  <a:close/>
                  <a:moveTo>
                    <a:pt x="1843" y="256"/>
                  </a:moveTo>
                  <a:cubicBezTo>
                    <a:pt x="1589" y="256"/>
                    <a:pt x="1612" y="648"/>
                    <a:pt x="1862" y="648"/>
                  </a:cubicBezTo>
                  <a:cubicBezTo>
                    <a:pt x="2116" y="648"/>
                    <a:pt x="2097" y="256"/>
                    <a:pt x="1843" y="256"/>
                  </a:cubicBezTo>
                  <a:close/>
                  <a:moveTo>
                    <a:pt x="2346" y="634"/>
                  </a:moveTo>
                  <a:cubicBezTo>
                    <a:pt x="2213" y="634"/>
                    <a:pt x="2236" y="838"/>
                    <a:pt x="2365" y="838"/>
                  </a:cubicBezTo>
                  <a:cubicBezTo>
                    <a:pt x="2500" y="838"/>
                    <a:pt x="2476" y="634"/>
                    <a:pt x="2346" y="634"/>
                  </a:cubicBezTo>
                  <a:close/>
                  <a:moveTo>
                    <a:pt x="1113" y="570"/>
                  </a:moveTo>
                  <a:cubicBezTo>
                    <a:pt x="896" y="570"/>
                    <a:pt x="892" y="907"/>
                    <a:pt x="1113" y="907"/>
                  </a:cubicBezTo>
                  <a:cubicBezTo>
                    <a:pt x="1331" y="907"/>
                    <a:pt x="1335" y="570"/>
                    <a:pt x="1113" y="570"/>
                  </a:cubicBezTo>
                  <a:close/>
                  <a:moveTo>
                    <a:pt x="212" y="699"/>
                  </a:moveTo>
                  <a:cubicBezTo>
                    <a:pt x="9" y="699"/>
                    <a:pt x="0" y="1013"/>
                    <a:pt x="199" y="1013"/>
                  </a:cubicBezTo>
                  <a:cubicBezTo>
                    <a:pt x="402" y="1013"/>
                    <a:pt x="411" y="699"/>
                    <a:pt x="212" y="699"/>
                  </a:cubicBezTo>
                  <a:close/>
                  <a:moveTo>
                    <a:pt x="2079" y="1133"/>
                  </a:moveTo>
                  <a:cubicBezTo>
                    <a:pt x="1917" y="1133"/>
                    <a:pt x="1890" y="1387"/>
                    <a:pt x="2056" y="1387"/>
                  </a:cubicBezTo>
                  <a:cubicBezTo>
                    <a:pt x="2222" y="1387"/>
                    <a:pt x="2250" y="1133"/>
                    <a:pt x="2079" y="1133"/>
                  </a:cubicBezTo>
                  <a:close/>
                  <a:moveTo>
                    <a:pt x="679" y="1050"/>
                  </a:moveTo>
                  <a:cubicBezTo>
                    <a:pt x="439" y="1050"/>
                    <a:pt x="448" y="1420"/>
                    <a:pt x="689" y="1420"/>
                  </a:cubicBezTo>
                  <a:cubicBezTo>
                    <a:pt x="928" y="1420"/>
                    <a:pt x="919" y="1050"/>
                    <a:pt x="679" y="1050"/>
                  </a:cubicBezTo>
                  <a:close/>
                  <a:moveTo>
                    <a:pt x="1363" y="1276"/>
                  </a:moveTo>
                  <a:cubicBezTo>
                    <a:pt x="1201" y="1276"/>
                    <a:pt x="1173" y="1531"/>
                    <a:pt x="1340" y="1531"/>
                  </a:cubicBezTo>
                  <a:cubicBezTo>
                    <a:pt x="1506" y="1531"/>
                    <a:pt x="1529" y="1276"/>
                    <a:pt x="1363" y="1276"/>
                  </a:cubicBezTo>
                  <a:close/>
                  <a:moveTo>
                    <a:pt x="2412" y="1406"/>
                  </a:moveTo>
                  <a:cubicBezTo>
                    <a:pt x="2263" y="1406"/>
                    <a:pt x="2297" y="1636"/>
                    <a:pt x="2440" y="1636"/>
                  </a:cubicBezTo>
                  <a:cubicBezTo>
                    <a:pt x="2592" y="1636"/>
                    <a:pt x="2559" y="1406"/>
                    <a:pt x="2412" y="1406"/>
                  </a:cubicBezTo>
                  <a:close/>
                  <a:moveTo>
                    <a:pt x="194" y="1498"/>
                  </a:moveTo>
                  <a:cubicBezTo>
                    <a:pt x="41" y="1498"/>
                    <a:pt x="13" y="1734"/>
                    <a:pt x="166" y="1734"/>
                  </a:cubicBezTo>
                  <a:cubicBezTo>
                    <a:pt x="318" y="1734"/>
                    <a:pt x="350" y="1498"/>
                    <a:pt x="194" y="1498"/>
                  </a:cubicBezTo>
                  <a:close/>
                  <a:moveTo>
                    <a:pt x="1414" y="1747"/>
                  </a:moveTo>
                  <a:cubicBezTo>
                    <a:pt x="1248" y="1747"/>
                    <a:pt x="1220" y="2007"/>
                    <a:pt x="1386" y="2007"/>
                  </a:cubicBezTo>
                  <a:cubicBezTo>
                    <a:pt x="1553" y="2007"/>
                    <a:pt x="1580" y="1747"/>
                    <a:pt x="1414" y="1747"/>
                  </a:cubicBezTo>
                  <a:close/>
                  <a:moveTo>
                    <a:pt x="693" y="1858"/>
                  </a:moveTo>
                  <a:cubicBezTo>
                    <a:pt x="545" y="1858"/>
                    <a:pt x="572" y="2085"/>
                    <a:pt x="721" y="2085"/>
                  </a:cubicBezTo>
                  <a:cubicBezTo>
                    <a:pt x="868" y="2085"/>
                    <a:pt x="841" y="1858"/>
                    <a:pt x="693" y="1858"/>
                  </a:cubicBezTo>
                  <a:close/>
                  <a:moveTo>
                    <a:pt x="1986" y="1960"/>
                  </a:moveTo>
                  <a:cubicBezTo>
                    <a:pt x="1815" y="1960"/>
                    <a:pt x="1788" y="2224"/>
                    <a:pt x="1958" y="2224"/>
                  </a:cubicBezTo>
                  <a:cubicBezTo>
                    <a:pt x="2130" y="2224"/>
                    <a:pt x="2158" y="1960"/>
                    <a:pt x="1986" y="1960"/>
                  </a:cubicBezTo>
                  <a:close/>
                  <a:moveTo>
                    <a:pt x="240" y="2080"/>
                  </a:moveTo>
                  <a:cubicBezTo>
                    <a:pt x="79" y="2080"/>
                    <a:pt x="51" y="2339"/>
                    <a:pt x="217" y="2339"/>
                  </a:cubicBezTo>
                  <a:cubicBezTo>
                    <a:pt x="384" y="2339"/>
                    <a:pt x="406" y="2080"/>
                    <a:pt x="240" y="2080"/>
                  </a:cubicBezTo>
                  <a:close/>
                  <a:moveTo>
                    <a:pt x="988" y="2478"/>
                  </a:moveTo>
                  <a:cubicBezTo>
                    <a:pt x="868" y="2487"/>
                    <a:pt x="896" y="2658"/>
                    <a:pt x="988" y="2658"/>
                  </a:cubicBezTo>
                  <a:cubicBezTo>
                    <a:pt x="998" y="2658"/>
                    <a:pt x="1011" y="2653"/>
                    <a:pt x="1021" y="2649"/>
                  </a:cubicBezTo>
                  <a:lnTo>
                    <a:pt x="1039" y="2644"/>
                  </a:lnTo>
                  <a:cubicBezTo>
                    <a:pt x="1122" y="2607"/>
                    <a:pt x="1109" y="2478"/>
                    <a:pt x="1016" y="247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30"/>
            <p:cNvSpPr/>
            <p:nvPr/>
          </p:nvSpPr>
          <p:spPr>
            <a:xfrm>
              <a:off x="619355" y="1651300"/>
              <a:ext cx="66071" cy="701105"/>
            </a:xfrm>
            <a:custGeom>
              <a:rect b="b" l="l" r="r" t="t"/>
              <a:pathLst>
                <a:path extrusionOk="0" h="20013" w="1886">
                  <a:moveTo>
                    <a:pt x="131" y="1"/>
                  </a:moveTo>
                  <a:cubicBezTo>
                    <a:pt x="126" y="1"/>
                    <a:pt x="121" y="1"/>
                    <a:pt x="115" y="2"/>
                  </a:cubicBezTo>
                  <a:cubicBezTo>
                    <a:pt x="47" y="12"/>
                    <a:pt x="0" y="72"/>
                    <a:pt x="9" y="136"/>
                  </a:cubicBezTo>
                  <a:cubicBezTo>
                    <a:pt x="28" y="256"/>
                    <a:pt x="1640" y="12404"/>
                    <a:pt x="416" y="19874"/>
                  </a:cubicBezTo>
                  <a:cubicBezTo>
                    <a:pt x="403" y="19938"/>
                    <a:pt x="448" y="19999"/>
                    <a:pt x="513" y="20013"/>
                  </a:cubicBezTo>
                  <a:lnTo>
                    <a:pt x="531" y="20013"/>
                  </a:lnTo>
                  <a:cubicBezTo>
                    <a:pt x="591" y="20013"/>
                    <a:pt x="642" y="19972"/>
                    <a:pt x="652" y="19911"/>
                  </a:cubicBezTo>
                  <a:cubicBezTo>
                    <a:pt x="1885" y="12408"/>
                    <a:pt x="268" y="228"/>
                    <a:pt x="250" y="104"/>
                  </a:cubicBezTo>
                  <a:cubicBezTo>
                    <a:pt x="241" y="45"/>
                    <a:pt x="190"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30"/>
            <p:cNvSpPr/>
            <p:nvPr/>
          </p:nvSpPr>
          <p:spPr>
            <a:xfrm>
              <a:off x="551357" y="1889800"/>
              <a:ext cx="101839" cy="138764"/>
            </a:xfrm>
            <a:custGeom>
              <a:rect b="b" l="l" r="r" t="t"/>
              <a:pathLst>
                <a:path extrusionOk="0" h="3961" w="2907">
                  <a:moveTo>
                    <a:pt x="1" y="0"/>
                  </a:moveTo>
                  <a:lnTo>
                    <a:pt x="1" y="0"/>
                  </a:lnTo>
                  <a:cubicBezTo>
                    <a:pt x="312" y="3671"/>
                    <a:pt x="2162" y="3960"/>
                    <a:pt x="2737" y="3960"/>
                  </a:cubicBezTo>
                  <a:cubicBezTo>
                    <a:pt x="2844" y="3960"/>
                    <a:pt x="2907" y="3950"/>
                    <a:pt x="2907" y="3950"/>
                  </a:cubicBezTo>
                  <a:cubicBezTo>
                    <a:pt x="2875" y="1959"/>
                    <a:pt x="1" y="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30"/>
            <p:cNvSpPr/>
            <p:nvPr/>
          </p:nvSpPr>
          <p:spPr>
            <a:xfrm>
              <a:off x="573218" y="1937024"/>
              <a:ext cx="79979" cy="91190"/>
            </a:xfrm>
            <a:custGeom>
              <a:rect b="b" l="l" r="r" t="t"/>
              <a:pathLst>
                <a:path extrusionOk="0" h="2603" w="2283">
                  <a:moveTo>
                    <a:pt x="1" y="1"/>
                  </a:moveTo>
                  <a:cubicBezTo>
                    <a:pt x="467" y="357"/>
                    <a:pt x="888" y="755"/>
                    <a:pt x="1270" y="1193"/>
                  </a:cubicBezTo>
                  <a:cubicBezTo>
                    <a:pt x="1460" y="1410"/>
                    <a:pt x="1641" y="1636"/>
                    <a:pt x="1807" y="1872"/>
                  </a:cubicBezTo>
                  <a:cubicBezTo>
                    <a:pt x="1982" y="2103"/>
                    <a:pt x="2125" y="2353"/>
                    <a:pt x="2283" y="2602"/>
                  </a:cubicBezTo>
                  <a:cubicBezTo>
                    <a:pt x="2181" y="2329"/>
                    <a:pt x="2057" y="2062"/>
                    <a:pt x="1899" y="1813"/>
                  </a:cubicBezTo>
                  <a:cubicBezTo>
                    <a:pt x="1752" y="1559"/>
                    <a:pt x="1571" y="1322"/>
                    <a:pt x="1377" y="1101"/>
                  </a:cubicBezTo>
                  <a:cubicBezTo>
                    <a:pt x="1183" y="879"/>
                    <a:pt x="971" y="671"/>
                    <a:pt x="739" y="486"/>
                  </a:cubicBezTo>
                  <a:cubicBezTo>
                    <a:pt x="509" y="301"/>
                    <a:pt x="268" y="13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30"/>
            <p:cNvSpPr/>
            <p:nvPr/>
          </p:nvSpPr>
          <p:spPr>
            <a:xfrm>
              <a:off x="577281" y="1380325"/>
              <a:ext cx="120897" cy="218778"/>
            </a:xfrm>
            <a:custGeom>
              <a:rect b="b" l="l" r="r" t="t"/>
              <a:pathLst>
                <a:path extrusionOk="0" h="6245" w="3451">
                  <a:moveTo>
                    <a:pt x="1736" y="0"/>
                  </a:moveTo>
                  <a:cubicBezTo>
                    <a:pt x="1716" y="0"/>
                    <a:pt x="1696" y="2"/>
                    <a:pt x="1677" y="7"/>
                  </a:cubicBezTo>
                  <a:cubicBezTo>
                    <a:pt x="1178" y="132"/>
                    <a:pt x="0" y="2252"/>
                    <a:pt x="388" y="4088"/>
                  </a:cubicBezTo>
                  <a:cubicBezTo>
                    <a:pt x="772" y="5922"/>
                    <a:pt x="1243" y="6244"/>
                    <a:pt x="1243" y="6244"/>
                  </a:cubicBezTo>
                  <a:lnTo>
                    <a:pt x="2171" y="6041"/>
                  </a:lnTo>
                  <a:cubicBezTo>
                    <a:pt x="2171" y="6041"/>
                    <a:pt x="3451" y="4706"/>
                    <a:pt x="3234" y="3029"/>
                  </a:cubicBezTo>
                  <a:cubicBezTo>
                    <a:pt x="3030" y="1416"/>
                    <a:pt x="2240" y="0"/>
                    <a:pt x="17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30"/>
            <p:cNvSpPr/>
            <p:nvPr/>
          </p:nvSpPr>
          <p:spPr>
            <a:xfrm>
              <a:off x="594097" y="1417284"/>
              <a:ext cx="90349" cy="139745"/>
            </a:xfrm>
            <a:custGeom>
              <a:rect b="b" l="l" r="r" t="t"/>
              <a:pathLst>
                <a:path extrusionOk="0" h="3989" w="2579">
                  <a:moveTo>
                    <a:pt x="1599" y="352"/>
                  </a:moveTo>
                  <a:cubicBezTo>
                    <a:pt x="1659" y="352"/>
                    <a:pt x="1696" y="403"/>
                    <a:pt x="1706" y="454"/>
                  </a:cubicBezTo>
                  <a:cubicBezTo>
                    <a:pt x="1710" y="459"/>
                    <a:pt x="1710" y="463"/>
                    <a:pt x="1710" y="468"/>
                  </a:cubicBezTo>
                  <a:cubicBezTo>
                    <a:pt x="1728" y="555"/>
                    <a:pt x="1650" y="615"/>
                    <a:pt x="1576" y="615"/>
                  </a:cubicBezTo>
                  <a:cubicBezTo>
                    <a:pt x="1548" y="615"/>
                    <a:pt x="1521" y="611"/>
                    <a:pt x="1497" y="593"/>
                  </a:cubicBezTo>
                  <a:cubicBezTo>
                    <a:pt x="1410" y="523"/>
                    <a:pt x="1442" y="366"/>
                    <a:pt x="1562" y="357"/>
                  </a:cubicBezTo>
                  <a:cubicBezTo>
                    <a:pt x="1572" y="352"/>
                    <a:pt x="1580" y="352"/>
                    <a:pt x="1589" y="352"/>
                  </a:cubicBezTo>
                  <a:close/>
                  <a:moveTo>
                    <a:pt x="1013" y="366"/>
                  </a:moveTo>
                  <a:cubicBezTo>
                    <a:pt x="1040" y="366"/>
                    <a:pt x="1068" y="376"/>
                    <a:pt x="1090" y="393"/>
                  </a:cubicBezTo>
                  <a:cubicBezTo>
                    <a:pt x="1211" y="487"/>
                    <a:pt x="1124" y="653"/>
                    <a:pt x="1007" y="653"/>
                  </a:cubicBezTo>
                  <a:cubicBezTo>
                    <a:pt x="979" y="653"/>
                    <a:pt x="952" y="643"/>
                    <a:pt x="924" y="621"/>
                  </a:cubicBezTo>
                  <a:cubicBezTo>
                    <a:pt x="809" y="532"/>
                    <a:pt x="896" y="366"/>
                    <a:pt x="1013" y="366"/>
                  </a:cubicBezTo>
                  <a:close/>
                  <a:moveTo>
                    <a:pt x="1331" y="1"/>
                  </a:moveTo>
                  <a:cubicBezTo>
                    <a:pt x="1312" y="1"/>
                    <a:pt x="1299" y="1"/>
                    <a:pt x="1280" y="5"/>
                  </a:cubicBezTo>
                  <a:cubicBezTo>
                    <a:pt x="896" y="103"/>
                    <a:pt x="0" y="1696"/>
                    <a:pt x="236" y="3129"/>
                  </a:cubicBezTo>
                  <a:cubicBezTo>
                    <a:pt x="546" y="3415"/>
                    <a:pt x="781" y="3730"/>
                    <a:pt x="947" y="3988"/>
                  </a:cubicBezTo>
                  <a:cubicBezTo>
                    <a:pt x="962" y="3975"/>
                    <a:pt x="979" y="3965"/>
                    <a:pt x="998" y="3956"/>
                  </a:cubicBezTo>
                  <a:cubicBezTo>
                    <a:pt x="1030" y="3494"/>
                    <a:pt x="1054" y="3033"/>
                    <a:pt x="1017" y="2570"/>
                  </a:cubicBezTo>
                  <a:cubicBezTo>
                    <a:pt x="1017" y="2556"/>
                    <a:pt x="1030" y="2547"/>
                    <a:pt x="1040" y="2547"/>
                  </a:cubicBezTo>
                  <a:cubicBezTo>
                    <a:pt x="1054" y="2547"/>
                    <a:pt x="1063" y="2551"/>
                    <a:pt x="1063" y="2566"/>
                  </a:cubicBezTo>
                  <a:cubicBezTo>
                    <a:pt x="1124" y="3009"/>
                    <a:pt x="1141" y="3448"/>
                    <a:pt x="1118" y="3886"/>
                  </a:cubicBezTo>
                  <a:cubicBezTo>
                    <a:pt x="1207" y="3845"/>
                    <a:pt x="1294" y="3822"/>
                    <a:pt x="1382" y="3809"/>
                  </a:cubicBezTo>
                  <a:cubicBezTo>
                    <a:pt x="1410" y="3624"/>
                    <a:pt x="1437" y="3443"/>
                    <a:pt x="1461" y="3259"/>
                  </a:cubicBezTo>
                  <a:cubicBezTo>
                    <a:pt x="1512" y="2773"/>
                    <a:pt x="1451" y="2297"/>
                    <a:pt x="1395" y="1813"/>
                  </a:cubicBezTo>
                  <a:cubicBezTo>
                    <a:pt x="1391" y="1798"/>
                    <a:pt x="1405" y="1785"/>
                    <a:pt x="1419" y="1785"/>
                  </a:cubicBezTo>
                  <a:cubicBezTo>
                    <a:pt x="1429" y="1785"/>
                    <a:pt x="1437" y="1790"/>
                    <a:pt x="1437" y="1803"/>
                  </a:cubicBezTo>
                  <a:cubicBezTo>
                    <a:pt x="1548" y="2506"/>
                    <a:pt x="1557" y="3133"/>
                    <a:pt x="1474" y="3799"/>
                  </a:cubicBezTo>
                  <a:lnTo>
                    <a:pt x="1506" y="3799"/>
                  </a:lnTo>
                  <a:cubicBezTo>
                    <a:pt x="1599" y="3799"/>
                    <a:pt x="1682" y="3813"/>
                    <a:pt x="1766" y="3836"/>
                  </a:cubicBezTo>
                  <a:cubicBezTo>
                    <a:pt x="2020" y="2792"/>
                    <a:pt x="2052" y="1775"/>
                    <a:pt x="1631" y="722"/>
                  </a:cubicBezTo>
                  <a:cubicBezTo>
                    <a:pt x="1627" y="713"/>
                    <a:pt x="1636" y="704"/>
                    <a:pt x="1640" y="704"/>
                  </a:cubicBezTo>
                  <a:cubicBezTo>
                    <a:pt x="1645" y="704"/>
                    <a:pt x="1650" y="704"/>
                    <a:pt x="1655" y="708"/>
                  </a:cubicBezTo>
                  <a:cubicBezTo>
                    <a:pt x="2107" y="1730"/>
                    <a:pt x="2171" y="2829"/>
                    <a:pt x="1900" y="3886"/>
                  </a:cubicBezTo>
                  <a:cubicBezTo>
                    <a:pt x="2043" y="3790"/>
                    <a:pt x="2205" y="3692"/>
                    <a:pt x="2393" y="3581"/>
                  </a:cubicBezTo>
                  <a:cubicBezTo>
                    <a:pt x="2510" y="3235"/>
                    <a:pt x="2578" y="2839"/>
                    <a:pt x="2523" y="2408"/>
                  </a:cubicBezTo>
                  <a:cubicBezTo>
                    <a:pt x="2384" y="1318"/>
                    <a:pt x="1909" y="344"/>
                    <a:pt x="1525" y="75"/>
                  </a:cubicBezTo>
                  <a:lnTo>
                    <a:pt x="1521" y="75"/>
                  </a:lnTo>
                  <a:cubicBezTo>
                    <a:pt x="1493" y="75"/>
                    <a:pt x="1470" y="66"/>
                    <a:pt x="1442" y="47"/>
                  </a:cubicBezTo>
                  <a:cubicBezTo>
                    <a:pt x="1433" y="39"/>
                    <a:pt x="1423" y="29"/>
                    <a:pt x="1414" y="15"/>
                  </a:cubicBezTo>
                  <a:cubicBezTo>
                    <a:pt x="1386" y="5"/>
                    <a:pt x="1359" y="1"/>
                    <a:pt x="13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30"/>
            <p:cNvSpPr/>
            <p:nvPr/>
          </p:nvSpPr>
          <p:spPr>
            <a:xfrm>
              <a:off x="603485" y="1434625"/>
              <a:ext cx="12962" cy="9739"/>
            </a:xfrm>
            <a:custGeom>
              <a:rect b="b" l="l" r="r" t="t"/>
              <a:pathLst>
                <a:path extrusionOk="0" h="278" w="370">
                  <a:moveTo>
                    <a:pt x="212" y="0"/>
                  </a:moveTo>
                  <a:cubicBezTo>
                    <a:pt x="190" y="0"/>
                    <a:pt x="167" y="9"/>
                    <a:pt x="144" y="28"/>
                  </a:cubicBezTo>
                  <a:cubicBezTo>
                    <a:pt x="135" y="33"/>
                    <a:pt x="125" y="43"/>
                    <a:pt x="120" y="47"/>
                  </a:cubicBezTo>
                  <a:cubicBezTo>
                    <a:pt x="1" y="143"/>
                    <a:pt x="107" y="278"/>
                    <a:pt x="208" y="278"/>
                  </a:cubicBezTo>
                  <a:cubicBezTo>
                    <a:pt x="250" y="278"/>
                    <a:pt x="287" y="259"/>
                    <a:pt x="314" y="203"/>
                  </a:cubicBezTo>
                  <a:lnTo>
                    <a:pt x="329" y="176"/>
                  </a:lnTo>
                  <a:cubicBezTo>
                    <a:pt x="370" y="92"/>
                    <a:pt x="291" y="0"/>
                    <a:pt x="2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30"/>
            <p:cNvSpPr/>
            <p:nvPr/>
          </p:nvSpPr>
          <p:spPr>
            <a:xfrm>
              <a:off x="621422" y="1408386"/>
              <a:ext cx="13172" cy="9108"/>
            </a:xfrm>
            <a:custGeom>
              <a:rect b="b" l="l" r="r" t="t"/>
              <a:pathLst>
                <a:path extrusionOk="0" h="260" w="376">
                  <a:moveTo>
                    <a:pt x="191" y="1"/>
                  </a:moveTo>
                  <a:cubicBezTo>
                    <a:pt x="84" y="1"/>
                    <a:pt x="1" y="148"/>
                    <a:pt x="107" y="232"/>
                  </a:cubicBezTo>
                  <a:cubicBezTo>
                    <a:pt x="135" y="250"/>
                    <a:pt x="163" y="259"/>
                    <a:pt x="186" y="259"/>
                  </a:cubicBezTo>
                  <a:cubicBezTo>
                    <a:pt x="293" y="259"/>
                    <a:pt x="376" y="107"/>
                    <a:pt x="269" y="29"/>
                  </a:cubicBezTo>
                  <a:cubicBezTo>
                    <a:pt x="242" y="5"/>
                    <a:pt x="218" y="1"/>
                    <a:pt x="1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30"/>
            <p:cNvSpPr/>
            <p:nvPr/>
          </p:nvSpPr>
          <p:spPr>
            <a:xfrm>
              <a:off x="622403" y="1430071"/>
              <a:ext cx="14153" cy="10089"/>
            </a:xfrm>
            <a:custGeom>
              <a:rect b="b" l="l" r="r" t="t"/>
              <a:pathLst>
                <a:path extrusionOk="0" h="288" w="404">
                  <a:moveTo>
                    <a:pt x="205" y="1"/>
                  </a:moveTo>
                  <a:cubicBezTo>
                    <a:pt x="88" y="1"/>
                    <a:pt x="1" y="167"/>
                    <a:pt x="116" y="256"/>
                  </a:cubicBezTo>
                  <a:cubicBezTo>
                    <a:pt x="144" y="278"/>
                    <a:pt x="171" y="288"/>
                    <a:pt x="199" y="288"/>
                  </a:cubicBezTo>
                  <a:cubicBezTo>
                    <a:pt x="316" y="288"/>
                    <a:pt x="403" y="122"/>
                    <a:pt x="282" y="28"/>
                  </a:cubicBezTo>
                  <a:cubicBezTo>
                    <a:pt x="260" y="11"/>
                    <a:pt x="232" y="1"/>
                    <a:pt x="20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30"/>
            <p:cNvSpPr/>
            <p:nvPr/>
          </p:nvSpPr>
          <p:spPr>
            <a:xfrm>
              <a:off x="641671" y="1411013"/>
              <a:ext cx="12191" cy="8933"/>
            </a:xfrm>
            <a:custGeom>
              <a:rect b="b" l="l" r="r" t="t"/>
              <a:pathLst>
                <a:path extrusionOk="0" h="255" w="348">
                  <a:moveTo>
                    <a:pt x="167" y="0"/>
                  </a:moveTo>
                  <a:cubicBezTo>
                    <a:pt x="75" y="0"/>
                    <a:pt x="1" y="116"/>
                    <a:pt x="56" y="194"/>
                  </a:cubicBezTo>
                  <a:cubicBezTo>
                    <a:pt x="93" y="208"/>
                    <a:pt x="130" y="226"/>
                    <a:pt x="167" y="254"/>
                  </a:cubicBezTo>
                  <a:cubicBezTo>
                    <a:pt x="269" y="250"/>
                    <a:pt x="348" y="107"/>
                    <a:pt x="246" y="28"/>
                  </a:cubicBezTo>
                  <a:cubicBezTo>
                    <a:pt x="218" y="9"/>
                    <a:pt x="195" y="0"/>
                    <a:pt x="1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30"/>
            <p:cNvSpPr/>
            <p:nvPr/>
          </p:nvSpPr>
          <p:spPr>
            <a:xfrm>
              <a:off x="643632" y="1417810"/>
              <a:ext cx="3889" cy="2137"/>
            </a:xfrm>
            <a:custGeom>
              <a:rect b="b" l="l" r="r" t="t"/>
              <a:pathLst>
                <a:path extrusionOk="0" h="61" w="111">
                  <a:moveTo>
                    <a:pt x="0" y="0"/>
                  </a:moveTo>
                  <a:lnTo>
                    <a:pt x="0" y="0"/>
                  </a:lnTo>
                  <a:cubicBezTo>
                    <a:pt x="9" y="14"/>
                    <a:pt x="19" y="24"/>
                    <a:pt x="28" y="32"/>
                  </a:cubicBezTo>
                  <a:cubicBezTo>
                    <a:pt x="56" y="51"/>
                    <a:pt x="79" y="60"/>
                    <a:pt x="107" y="60"/>
                  </a:cubicBezTo>
                  <a:lnTo>
                    <a:pt x="111" y="60"/>
                  </a:lnTo>
                  <a:cubicBezTo>
                    <a:pt x="74" y="32"/>
                    <a:pt x="37" y="14"/>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30"/>
            <p:cNvSpPr/>
            <p:nvPr/>
          </p:nvSpPr>
          <p:spPr>
            <a:xfrm>
              <a:off x="643457" y="1429615"/>
              <a:ext cx="11175" cy="9249"/>
            </a:xfrm>
            <a:custGeom>
              <a:rect b="b" l="l" r="r" t="t"/>
              <a:pathLst>
                <a:path extrusionOk="0" h="264" w="319">
                  <a:moveTo>
                    <a:pt x="180" y="0"/>
                  </a:moveTo>
                  <a:cubicBezTo>
                    <a:pt x="171" y="0"/>
                    <a:pt x="163" y="0"/>
                    <a:pt x="153" y="5"/>
                  </a:cubicBezTo>
                  <a:cubicBezTo>
                    <a:pt x="33" y="14"/>
                    <a:pt x="1" y="171"/>
                    <a:pt x="88" y="241"/>
                  </a:cubicBezTo>
                  <a:cubicBezTo>
                    <a:pt x="112" y="259"/>
                    <a:pt x="139" y="263"/>
                    <a:pt x="167" y="263"/>
                  </a:cubicBezTo>
                  <a:cubicBezTo>
                    <a:pt x="241" y="263"/>
                    <a:pt x="319" y="203"/>
                    <a:pt x="301" y="116"/>
                  </a:cubicBezTo>
                  <a:cubicBezTo>
                    <a:pt x="301" y="111"/>
                    <a:pt x="301" y="107"/>
                    <a:pt x="297" y="102"/>
                  </a:cubicBezTo>
                  <a:cubicBezTo>
                    <a:pt x="287" y="51"/>
                    <a:pt x="250" y="0"/>
                    <a:pt x="1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30"/>
            <p:cNvSpPr/>
            <p:nvPr/>
          </p:nvSpPr>
          <p:spPr>
            <a:xfrm>
              <a:off x="659012" y="1429756"/>
              <a:ext cx="11666" cy="7672"/>
            </a:xfrm>
            <a:custGeom>
              <a:rect b="b" l="l" r="r" t="t"/>
              <a:pathLst>
                <a:path extrusionOk="0" h="219" w="333">
                  <a:moveTo>
                    <a:pt x="171" y="1"/>
                  </a:moveTo>
                  <a:cubicBezTo>
                    <a:pt x="75" y="1"/>
                    <a:pt x="0" y="126"/>
                    <a:pt x="92" y="195"/>
                  </a:cubicBezTo>
                  <a:cubicBezTo>
                    <a:pt x="111" y="214"/>
                    <a:pt x="139" y="218"/>
                    <a:pt x="162" y="218"/>
                  </a:cubicBezTo>
                  <a:cubicBezTo>
                    <a:pt x="254" y="218"/>
                    <a:pt x="333" y="98"/>
                    <a:pt x="241" y="24"/>
                  </a:cubicBezTo>
                  <a:cubicBezTo>
                    <a:pt x="218" y="5"/>
                    <a:pt x="190" y="1"/>
                    <a:pt x="1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30"/>
            <p:cNvSpPr/>
            <p:nvPr/>
          </p:nvSpPr>
          <p:spPr>
            <a:xfrm>
              <a:off x="638097" y="1391220"/>
              <a:ext cx="6831" cy="5255"/>
            </a:xfrm>
            <a:custGeom>
              <a:rect b="b" l="l" r="r" t="t"/>
              <a:pathLst>
                <a:path extrusionOk="0" h="150" w="195">
                  <a:moveTo>
                    <a:pt x="98" y="1"/>
                  </a:moveTo>
                  <a:cubicBezTo>
                    <a:pt x="43" y="1"/>
                    <a:pt x="1" y="90"/>
                    <a:pt x="62" y="131"/>
                  </a:cubicBezTo>
                  <a:cubicBezTo>
                    <a:pt x="75" y="145"/>
                    <a:pt x="84" y="149"/>
                    <a:pt x="98" y="149"/>
                  </a:cubicBezTo>
                  <a:cubicBezTo>
                    <a:pt x="154" y="149"/>
                    <a:pt x="195" y="62"/>
                    <a:pt x="135" y="15"/>
                  </a:cubicBezTo>
                  <a:cubicBezTo>
                    <a:pt x="126" y="6"/>
                    <a:pt x="112" y="1"/>
                    <a:pt x="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30"/>
            <p:cNvSpPr/>
            <p:nvPr/>
          </p:nvSpPr>
          <p:spPr>
            <a:xfrm>
              <a:off x="649693" y="1441842"/>
              <a:ext cx="21160" cy="133369"/>
            </a:xfrm>
            <a:custGeom>
              <a:rect b="b" l="l" r="r" t="t"/>
              <a:pathLst>
                <a:path extrusionOk="0" h="3807" w="604">
                  <a:moveTo>
                    <a:pt x="55" y="0"/>
                  </a:moveTo>
                  <a:cubicBezTo>
                    <a:pt x="46" y="0"/>
                    <a:pt x="39" y="9"/>
                    <a:pt x="44" y="21"/>
                  </a:cubicBezTo>
                  <a:cubicBezTo>
                    <a:pt x="548" y="1273"/>
                    <a:pt x="405" y="2479"/>
                    <a:pt x="12" y="3735"/>
                  </a:cubicBezTo>
                  <a:cubicBezTo>
                    <a:pt x="0" y="3777"/>
                    <a:pt x="39" y="3807"/>
                    <a:pt x="74" y="3807"/>
                  </a:cubicBezTo>
                  <a:cubicBezTo>
                    <a:pt x="95" y="3807"/>
                    <a:pt x="115" y="3797"/>
                    <a:pt x="123" y="3773"/>
                  </a:cubicBezTo>
                  <a:cubicBezTo>
                    <a:pt x="599" y="2543"/>
                    <a:pt x="603" y="1223"/>
                    <a:pt x="68" y="7"/>
                  </a:cubicBezTo>
                  <a:cubicBezTo>
                    <a:pt x="64" y="3"/>
                    <a:pt x="60" y="0"/>
                    <a:pt x="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30"/>
            <p:cNvSpPr/>
            <p:nvPr/>
          </p:nvSpPr>
          <p:spPr>
            <a:xfrm>
              <a:off x="639639" y="1479852"/>
              <a:ext cx="9984" cy="93221"/>
            </a:xfrm>
            <a:custGeom>
              <a:rect b="b" l="l" r="r" t="t"/>
              <a:pathLst>
                <a:path extrusionOk="0" h="2661" w="285">
                  <a:moveTo>
                    <a:pt x="119" y="0"/>
                  </a:moveTo>
                  <a:cubicBezTo>
                    <a:pt x="106" y="0"/>
                    <a:pt x="93" y="11"/>
                    <a:pt x="95" y="27"/>
                  </a:cubicBezTo>
                  <a:cubicBezTo>
                    <a:pt x="151" y="511"/>
                    <a:pt x="212" y="987"/>
                    <a:pt x="161" y="1473"/>
                  </a:cubicBezTo>
                  <a:cubicBezTo>
                    <a:pt x="114" y="1861"/>
                    <a:pt x="31" y="2239"/>
                    <a:pt x="3" y="2627"/>
                  </a:cubicBezTo>
                  <a:cubicBezTo>
                    <a:pt x="1" y="2648"/>
                    <a:pt x="19" y="2660"/>
                    <a:pt x="36" y="2660"/>
                  </a:cubicBezTo>
                  <a:cubicBezTo>
                    <a:pt x="50" y="2660"/>
                    <a:pt x="64" y="2653"/>
                    <a:pt x="68" y="2637"/>
                  </a:cubicBezTo>
                  <a:cubicBezTo>
                    <a:pt x="253" y="1722"/>
                    <a:pt x="285" y="936"/>
                    <a:pt x="137" y="17"/>
                  </a:cubicBezTo>
                  <a:cubicBezTo>
                    <a:pt x="136" y="5"/>
                    <a:pt x="127" y="0"/>
                    <a:pt x="1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30"/>
            <p:cNvSpPr/>
            <p:nvPr/>
          </p:nvSpPr>
          <p:spPr>
            <a:xfrm>
              <a:off x="627518" y="1506511"/>
              <a:ext cx="6936" cy="68874"/>
            </a:xfrm>
            <a:custGeom>
              <a:rect b="b" l="l" r="r" t="t"/>
              <a:pathLst>
                <a:path extrusionOk="0" h="1966" w="198">
                  <a:moveTo>
                    <a:pt x="89" y="0"/>
                  </a:moveTo>
                  <a:cubicBezTo>
                    <a:pt x="76" y="0"/>
                    <a:pt x="63" y="8"/>
                    <a:pt x="63" y="23"/>
                  </a:cubicBezTo>
                  <a:cubicBezTo>
                    <a:pt x="109" y="656"/>
                    <a:pt x="53" y="1284"/>
                    <a:pt x="3" y="1917"/>
                  </a:cubicBezTo>
                  <a:cubicBezTo>
                    <a:pt x="0" y="1949"/>
                    <a:pt x="25" y="1966"/>
                    <a:pt x="51" y="1966"/>
                  </a:cubicBezTo>
                  <a:cubicBezTo>
                    <a:pt x="73" y="1966"/>
                    <a:pt x="96" y="1953"/>
                    <a:pt x="100" y="1927"/>
                  </a:cubicBezTo>
                  <a:cubicBezTo>
                    <a:pt x="197" y="1289"/>
                    <a:pt x="197" y="656"/>
                    <a:pt x="109" y="19"/>
                  </a:cubicBezTo>
                  <a:cubicBezTo>
                    <a:pt x="109" y="6"/>
                    <a:pt x="99" y="0"/>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30"/>
            <p:cNvSpPr/>
            <p:nvPr/>
          </p:nvSpPr>
          <p:spPr>
            <a:xfrm>
              <a:off x="614170" y="1585965"/>
              <a:ext cx="160904" cy="187003"/>
            </a:xfrm>
            <a:custGeom>
              <a:rect b="b" l="l" r="r" t="t"/>
              <a:pathLst>
                <a:path extrusionOk="0" h="5338" w="4593">
                  <a:moveTo>
                    <a:pt x="822" y="1"/>
                  </a:moveTo>
                  <a:cubicBezTo>
                    <a:pt x="819" y="1"/>
                    <a:pt x="818" y="1"/>
                    <a:pt x="818" y="1"/>
                  </a:cubicBezTo>
                  <a:lnTo>
                    <a:pt x="204" y="721"/>
                  </a:lnTo>
                  <a:cubicBezTo>
                    <a:pt x="204" y="721"/>
                    <a:pt x="1" y="2551"/>
                    <a:pt x="1193" y="3756"/>
                  </a:cubicBezTo>
                  <a:cubicBezTo>
                    <a:pt x="2148" y="4724"/>
                    <a:pt x="3342" y="5338"/>
                    <a:pt x="3944" y="5338"/>
                  </a:cubicBezTo>
                  <a:cubicBezTo>
                    <a:pt x="4093" y="5338"/>
                    <a:pt x="4206" y="5300"/>
                    <a:pt x="4270" y="5221"/>
                  </a:cubicBezTo>
                  <a:cubicBezTo>
                    <a:pt x="4592" y="4824"/>
                    <a:pt x="4238" y="2426"/>
                    <a:pt x="2814" y="1197"/>
                  </a:cubicBezTo>
                  <a:cubicBezTo>
                    <a:pt x="1462" y="30"/>
                    <a:pt x="877" y="1"/>
                    <a:pt x="8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30"/>
            <p:cNvSpPr/>
            <p:nvPr/>
          </p:nvSpPr>
          <p:spPr>
            <a:xfrm>
              <a:off x="631827" y="1622574"/>
              <a:ext cx="113961" cy="122053"/>
            </a:xfrm>
            <a:custGeom>
              <a:rect b="b" l="l" r="r" t="t"/>
              <a:pathLst>
                <a:path extrusionOk="0" h="3484" w="3253">
                  <a:moveTo>
                    <a:pt x="2781" y="2647"/>
                  </a:moveTo>
                  <a:cubicBezTo>
                    <a:pt x="2804" y="2647"/>
                    <a:pt x="2828" y="2656"/>
                    <a:pt x="2851" y="2675"/>
                  </a:cubicBezTo>
                  <a:cubicBezTo>
                    <a:pt x="2947" y="2749"/>
                    <a:pt x="2869" y="2878"/>
                    <a:pt x="2772" y="2878"/>
                  </a:cubicBezTo>
                  <a:cubicBezTo>
                    <a:pt x="2749" y="2878"/>
                    <a:pt x="2726" y="2869"/>
                    <a:pt x="2702" y="2850"/>
                  </a:cubicBezTo>
                  <a:cubicBezTo>
                    <a:pt x="2606" y="2777"/>
                    <a:pt x="2685" y="2647"/>
                    <a:pt x="2781" y="2647"/>
                  </a:cubicBezTo>
                  <a:close/>
                  <a:moveTo>
                    <a:pt x="1026" y="0"/>
                  </a:moveTo>
                  <a:cubicBezTo>
                    <a:pt x="979" y="32"/>
                    <a:pt x="934" y="56"/>
                    <a:pt x="883" y="78"/>
                  </a:cubicBezTo>
                  <a:cubicBezTo>
                    <a:pt x="1137" y="466"/>
                    <a:pt x="1399" y="845"/>
                    <a:pt x="1704" y="1192"/>
                  </a:cubicBezTo>
                  <a:cubicBezTo>
                    <a:pt x="1719" y="1206"/>
                    <a:pt x="1704" y="1229"/>
                    <a:pt x="1687" y="1229"/>
                  </a:cubicBezTo>
                  <a:cubicBezTo>
                    <a:pt x="1682" y="1229"/>
                    <a:pt x="1677" y="1224"/>
                    <a:pt x="1672" y="1224"/>
                  </a:cubicBezTo>
                  <a:cubicBezTo>
                    <a:pt x="1331" y="882"/>
                    <a:pt x="1035" y="521"/>
                    <a:pt x="776" y="124"/>
                  </a:cubicBezTo>
                  <a:cubicBezTo>
                    <a:pt x="698" y="148"/>
                    <a:pt x="619" y="171"/>
                    <a:pt x="531" y="180"/>
                  </a:cubicBezTo>
                  <a:cubicBezTo>
                    <a:pt x="670" y="420"/>
                    <a:pt x="795" y="670"/>
                    <a:pt x="938" y="909"/>
                  </a:cubicBezTo>
                  <a:cubicBezTo>
                    <a:pt x="1192" y="1325"/>
                    <a:pt x="1529" y="1668"/>
                    <a:pt x="1866" y="2018"/>
                  </a:cubicBezTo>
                  <a:cubicBezTo>
                    <a:pt x="1885" y="2037"/>
                    <a:pt x="1871" y="2061"/>
                    <a:pt x="1853" y="2061"/>
                  </a:cubicBezTo>
                  <a:cubicBezTo>
                    <a:pt x="1849" y="2061"/>
                    <a:pt x="1843" y="2061"/>
                    <a:pt x="1839" y="2056"/>
                  </a:cubicBezTo>
                  <a:cubicBezTo>
                    <a:pt x="1239" y="1478"/>
                    <a:pt x="808" y="905"/>
                    <a:pt x="435" y="189"/>
                  </a:cubicBezTo>
                  <a:cubicBezTo>
                    <a:pt x="407" y="194"/>
                    <a:pt x="379" y="194"/>
                    <a:pt x="346" y="199"/>
                  </a:cubicBezTo>
                  <a:cubicBezTo>
                    <a:pt x="328" y="282"/>
                    <a:pt x="301" y="374"/>
                    <a:pt x="273" y="471"/>
                  </a:cubicBezTo>
                  <a:cubicBezTo>
                    <a:pt x="712" y="1525"/>
                    <a:pt x="1316" y="2416"/>
                    <a:pt x="2348" y="3031"/>
                  </a:cubicBezTo>
                  <a:cubicBezTo>
                    <a:pt x="2356" y="3040"/>
                    <a:pt x="2352" y="3054"/>
                    <a:pt x="2338" y="3054"/>
                  </a:cubicBezTo>
                  <a:lnTo>
                    <a:pt x="2333" y="3054"/>
                  </a:lnTo>
                  <a:cubicBezTo>
                    <a:pt x="1354" y="2513"/>
                    <a:pt x="633" y="1681"/>
                    <a:pt x="203" y="674"/>
                  </a:cubicBezTo>
                  <a:cubicBezTo>
                    <a:pt x="147" y="836"/>
                    <a:pt x="83" y="1016"/>
                    <a:pt x="0" y="1214"/>
                  </a:cubicBezTo>
                  <a:cubicBezTo>
                    <a:pt x="115" y="1562"/>
                    <a:pt x="305" y="1917"/>
                    <a:pt x="610" y="2227"/>
                  </a:cubicBezTo>
                  <a:cubicBezTo>
                    <a:pt x="1090" y="2711"/>
                    <a:pt x="1649" y="3086"/>
                    <a:pt x="2116" y="3299"/>
                  </a:cubicBezTo>
                  <a:cubicBezTo>
                    <a:pt x="2139" y="3248"/>
                    <a:pt x="2186" y="3210"/>
                    <a:pt x="2241" y="3210"/>
                  </a:cubicBezTo>
                  <a:cubicBezTo>
                    <a:pt x="2264" y="3210"/>
                    <a:pt x="2292" y="3220"/>
                    <a:pt x="2320" y="3238"/>
                  </a:cubicBezTo>
                  <a:cubicBezTo>
                    <a:pt x="2375" y="3285"/>
                    <a:pt x="2380" y="3345"/>
                    <a:pt x="2361" y="3396"/>
                  </a:cubicBezTo>
                  <a:cubicBezTo>
                    <a:pt x="2527" y="3451"/>
                    <a:pt x="2680" y="3483"/>
                    <a:pt x="2800" y="3483"/>
                  </a:cubicBezTo>
                  <a:cubicBezTo>
                    <a:pt x="2915" y="3483"/>
                    <a:pt x="3003" y="3451"/>
                    <a:pt x="3054" y="3391"/>
                  </a:cubicBezTo>
                  <a:lnTo>
                    <a:pt x="3054" y="3391"/>
                  </a:lnTo>
                  <a:cubicBezTo>
                    <a:pt x="3035" y="3404"/>
                    <a:pt x="3013" y="3414"/>
                    <a:pt x="2985" y="3414"/>
                  </a:cubicBezTo>
                  <a:cubicBezTo>
                    <a:pt x="2962" y="3414"/>
                    <a:pt x="2934" y="3404"/>
                    <a:pt x="2911" y="3387"/>
                  </a:cubicBezTo>
                  <a:cubicBezTo>
                    <a:pt x="2804" y="3308"/>
                    <a:pt x="2888" y="3165"/>
                    <a:pt x="2994" y="3165"/>
                  </a:cubicBezTo>
                  <a:cubicBezTo>
                    <a:pt x="3017" y="3165"/>
                    <a:pt x="3045" y="3169"/>
                    <a:pt x="3068" y="3193"/>
                  </a:cubicBezTo>
                  <a:cubicBezTo>
                    <a:pt x="3096" y="3210"/>
                    <a:pt x="3109" y="3238"/>
                    <a:pt x="3114" y="3266"/>
                  </a:cubicBezTo>
                  <a:cubicBezTo>
                    <a:pt x="3252" y="2730"/>
                    <a:pt x="2930" y="1076"/>
                    <a:pt x="1898" y="189"/>
                  </a:cubicBezTo>
                  <a:cubicBezTo>
                    <a:pt x="1890" y="180"/>
                    <a:pt x="1881" y="175"/>
                    <a:pt x="1866" y="167"/>
                  </a:cubicBezTo>
                  <a:cubicBezTo>
                    <a:pt x="1552" y="133"/>
                    <a:pt x="1261" y="69"/>
                    <a:pt x="10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30"/>
            <p:cNvSpPr/>
            <p:nvPr/>
          </p:nvSpPr>
          <p:spPr>
            <a:xfrm>
              <a:off x="705114" y="1738145"/>
              <a:ext cx="9424" cy="6481"/>
            </a:xfrm>
            <a:custGeom>
              <a:rect b="b" l="l" r="r" t="t"/>
              <a:pathLst>
                <a:path extrusionOk="0" h="185" w="269">
                  <a:moveTo>
                    <a:pt x="24" y="0"/>
                  </a:moveTo>
                  <a:lnTo>
                    <a:pt x="24" y="0"/>
                  </a:lnTo>
                  <a:cubicBezTo>
                    <a:pt x="0" y="50"/>
                    <a:pt x="6" y="111"/>
                    <a:pt x="61" y="156"/>
                  </a:cubicBezTo>
                  <a:cubicBezTo>
                    <a:pt x="89" y="180"/>
                    <a:pt x="117" y="184"/>
                    <a:pt x="145" y="184"/>
                  </a:cubicBezTo>
                  <a:cubicBezTo>
                    <a:pt x="200" y="184"/>
                    <a:pt x="246" y="148"/>
                    <a:pt x="269" y="97"/>
                  </a:cubicBezTo>
                  <a:cubicBezTo>
                    <a:pt x="190" y="69"/>
                    <a:pt x="107" y="37"/>
                    <a:pt x="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30"/>
            <p:cNvSpPr/>
            <p:nvPr/>
          </p:nvSpPr>
          <p:spPr>
            <a:xfrm>
              <a:off x="705920" y="1735027"/>
              <a:ext cx="9284" cy="6516"/>
            </a:xfrm>
            <a:custGeom>
              <a:rect b="b" l="l" r="r" t="t"/>
              <a:pathLst>
                <a:path extrusionOk="0" h="186" w="265">
                  <a:moveTo>
                    <a:pt x="126" y="0"/>
                  </a:moveTo>
                  <a:cubicBezTo>
                    <a:pt x="71" y="0"/>
                    <a:pt x="24" y="38"/>
                    <a:pt x="1" y="89"/>
                  </a:cubicBezTo>
                  <a:cubicBezTo>
                    <a:pt x="84" y="126"/>
                    <a:pt x="167" y="158"/>
                    <a:pt x="246" y="186"/>
                  </a:cubicBezTo>
                  <a:cubicBezTo>
                    <a:pt x="265" y="135"/>
                    <a:pt x="260" y="75"/>
                    <a:pt x="205" y="28"/>
                  </a:cubicBezTo>
                  <a:cubicBezTo>
                    <a:pt x="177" y="10"/>
                    <a:pt x="149" y="0"/>
                    <a:pt x="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30"/>
            <p:cNvSpPr/>
            <p:nvPr/>
          </p:nvSpPr>
          <p:spPr>
            <a:xfrm>
              <a:off x="724382" y="1749286"/>
              <a:ext cx="13172" cy="9073"/>
            </a:xfrm>
            <a:custGeom>
              <a:rect b="b" l="l" r="r" t="t"/>
              <a:pathLst>
                <a:path extrusionOk="0" h="259" w="376">
                  <a:moveTo>
                    <a:pt x="190" y="0"/>
                  </a:moveTo>
                  <a:cubicBezTo>
                    <a:pt x="88" y="0"/>
                    <a:pt x="0" y="148"/>
                    <a:pt x="107" y="231"/>
                  </a:cubicBezTo>
                  <a:cubicBezTo>
                    <a:pt x="135" y="250"/>
                    <a:pt x="162" y="259"/>
                    <a:pt x="186" y="259"/>
                  </a:cubicBezTo>
                  <a:cubicBezTo>
                    <a:pt x="292" y="259"/>
                    <a:pt x="375" y="111"/>
                    <a:pt x="269" y="28"/>
                  </a:cubicBezTo>
                  <a:cubicBezTo>
                    <a:pt x="241" y="9"/>
                    <a:pt x="218" y="0"/>
                    <a:pt x="1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30"/>
            <p:cNvSpPr/>
            <p:nvPr/>
          </p:nvSpPr>
          <p:spPr>
            <a:xfrm>
              <a:off x="738780" y="1736954"/>
              <a:ext cx="2487" cy="4449"/>
            </a:xfrm>
            <a:custGeom>
              <a:rect b="b" l="l" r="r" t="t"/>
              <a:pathLst>
                <a:path extrusionOk="0" h="127" w="71">
                  <a:moveTo>
                    <a:pt x="61" y="1"/>
                  </a:moveTo>
                  <a:lnTo>
                    <a:pt x="61" y="1"/>
                  </a:lnTo>
                  <a:cubicBezTo>
                    <a:pt x="48" y="49"/>
                    <a:pt x="31" y="89"/>
                    <a:pt x="10" y="120"/>
                  </a:cubicBezTo>
                  <a:lnTo>
                    <a:pt x="10" y="120"/>
                  </a:lnTo>
                  <a:cubicBezTo>
                    <a:pt x="47" y="91"/>
                    <a:pt x="70" y="44"/>
                    <a:pt x="61" y="1"/>
                  </a:cubicBezTo>
                  <a:close/>
                  <a:moveTo>
                    <a:pt x="10" y="120"/>
                  </a:moveTo>
                  <a:cubicBezTo>
                    <a:pt x="7" y="122"/>
                    <a:pt x="4" y="124"/>
                    <a:pt x="1" y="126"/>
                  </a:cubicBezTo>
                  <a:lnTo>
                    <a:pt x="5" y="126"/>
                  </a:lnTo>
                  <a:cubicBezTo>
                    <a:pt x="7" y="124"/>
                    <a:pt x="8" y="122"/>
                    <a:pt x="10" y="120"/>
                  </a:cubicBezTo>
                  <a:close/>
                </a:path>
              </a:pathLst>
            </a:custGeom>
            <a:solidFill>
              <a:srgbClr val="B3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30"/>
            <p:cNvSpPr/>
            <p:nvPr/>
          </p:nvSpPr>
          <p:spPr>
            <a:xfrm>
              <a:off x="730057" y="1733416"/>
              <a:ext cx="10860" cy="8793"/>
            </a:xfrm>
            <a:custGeom>
              <a:rect b="b" l="l" r="r" t="t"/>
              <a:pathLst>
                <a:path extrusionOk="0" h="251" w="310">
                  <a:moveTo>
                    <a:pt x="190" y="1"/>
                  </a:moveTo>
                  <a:cubicBezTo>
                    <a:pt x="84" y="1"/>
                    <a:pt x="0" y="144"/>
                    <a:pt x="107" y="223"/>
                  </a:cubicBezTo>
                  <a:cubicBezTo>
                    <a:pt x="130" y="240"/>
                    <a:pt x="158" y="250"/>
                    <a:pt x="181" y="250"/>
                  </a:cubicBezTo>
                  <a:cubicBezTo>
                    <a:pt x="209" y="250"/>
                    <a:pt x="231" y="240"/>
                    <a:pt x="250" y="227"/>
                  </a:cubicBezTo>
                  <a:lnTo>
                    <a:pt x="254" y="227"/>
                  </a:lnTo>
                  <a:cubicBezTo>
                    <a:pt x="278" y="195"/>
                    <a:pt x="296" y="153"/>
                    <a:pt x="310" y="102"/>
                  </a:cubicBezTo>
                  <a:cubicBezTo>
                    <a:pt x="305" y="74"/>
                    <a:pt x="292" y="46"/>
                    <a:pt x="264" y="29"/>
                  </a:cubicBezTo>
                  <a:cubicBezTo>
                    <a:pt x="241" y="5"/>
                    <a:pt x="213" y="1"/>
                    <a:pt x="1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30"/>
            <p:cNvSpPr/>
            <p:nvPr/>
          </p:nvSpPr>
          <p:spPr>
            <a:xfrm>
              <a:off x="748659" y="1743610"/>
              <a:ext cx="12366" cy="8303"/>
            </a:xfrm>
            <a:custGeom>
              <a:rect b="b" l="l" r="r" t="t"/>
              <a:pathLst>
                <a:path extrusionOk="0" h="237" w="353">
                  <a:moveTo>
                    <a:pt x="181" y="0"/>
                  </a:moveTo>
                  <a:cubicBezTo>
                    <a:pt x="84" y="0"/>
                    <a:pt x="1" y="135"/>
                    <a:pt x="103" y="209"/>
                  </a:cubicBezTo>
                  <a:cubicBezTo>
                    <a:pt x="126" y="227"/>
                    <a:pt x="149" y="237"/>
                    <a:pt x="171" y="237"/>
                  </a:cubicBezTo>
                  <a:cubicBezTo>
                    <a:pt x="269" y="237"/>
                    <a:pt x="352" y="103"/>
                    <a:pt x="254" y="28"/>
                  </a:cubicBezTo>
                  <a:cubicBezTo>
                    <a:pt x="227" y="10"/>
                    <a:pt x="205" y="0"/>
                    <a:pt x="1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30"/>
            <p:cNvSpPr/>
            <p:nvPr/>
          </p:nvSpPr>
          <p:spPr>
            <a:xfrm>
              <a:off x="739761" y="1711240"/>
              <a:ext cx="13628" cy="9599"/>
            </a:xfrm>
            <a:custGeom>
              <a:rect b="b" l="l" r="r" t="t"/>
              <a:pathLst>
                <a:path extrusionOk="0" h="274" w="389">
                  <a:moveTo>
                    <a:pt x="195" y="1"/>
                  </a:moveTo>
                  <a:cubicBezTo>
                    <a:pt x="84" y="1"/>
                    <a:pt x="1" y="158"/>
                    <a:pt x="111" y="246"/>
                  </a:cubicBezTo>
                  <a:cubicBezTo>
                    <a:pt x="139" y="264"/>
                    <a:pt x="162" y="274"/>
                    <a:pt x="190" y="274"/>
                  </a:cubicBezTo>
                  <a:cubicBezTo>
                    <a:pt x="301" y="274"/>
                    <a:pt x="389" y="116"/>
                    <a:pt x="273" y="29"/>
                  </a:cubicBezTo>
                  <a:cubicBezTo>
                    <a:pt x="250" y="10"/>
                    <a:pt x="222" y="1"/>
                    <a:pt x="1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30"/>
            <p:cNvSpPr/>
            <p:nvPr/>
          </p:nvSpPr>
          <p:spPr>
            <a:xfrm>
              <a:off x="723085" y="1715304"/>
              <a:ext cx="12016" cy="8093"/>
            </a:xfrm>
            <a:custGeom>
              <a:rect b="b" l="l" r="r" t="t"/>
              <a:pathLst>
                <a:path extrusionOk="0" h="231" w="343">
                  <a:moveTo>
                    <a:pt x="176" y="0"/>
                  </a:moveTo>
                  <a:cubicBezTo>
                    <a:pt x="80" y="0"/>
                    <a:pt x="1" y="130"/>
                    <a:pt x="97" y="203"/>
                  </a:cubicBezTo>
                  <a:cubicBezTo>
                    <a:pt x="121" y="222"/>
                    <a:pt x="144" y="231"/>
                    <a:pt x="167" y="231"/>
                  </a:cubicBezTo>
                  <a:cubicBezTo>
                    <a:pt x="264" y="231"/>
                    <a:pt x="342" y="102"/>
                    <a:pt x="246" y="28"/>
                  </a:cubicBezTo>
                  <a:cubicBezTo>
                    <a:pt x="223" y="9"/>
                    <a:pt x="199" y="0"/>
                    <a:pt x="1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30"/>
            <p:cNvSpPr/>
            <p:nvPr/>
          </p:nvSpPr>
          <p:spPr>
            <a:xfrm>
              <a:off x="733770" y="1682934"/>
              <a:ext cx="11035" cy="7147"/>
            </a:xfrm>
            <a:custGeom>
              <a:rect b="b" l="l" r="r" t="t"/>
              <a:pathLst>
                <a:path extrusionOk="0" h="204" w="315">
                  <a:moveTo>
                    <a:pt x="163" y="0"/>
                  </a:moveTo>
                  <a:cubicBezTo>
                    <a:pt x="75" y="0"/>
                    <a:pt x="1" y="116"/>
                    <a:pt x="84" y="180"/>
                  </a:cubicBezTo>
                  <a:cubicBezTo>
                    <a:pt x="107" y="199"/>
                    <a:pt x="131" y="203"/>
                    <a:pt x="153" y="203"/>
                  </a:cubicBezTo>
                  <a:cubicBezTo>
                    <a:pt x="241" y="203"/>
                    <a:pt x="315" y="92"/>
                    <a:pt x="227" y="24"/>
                  </a:cubicBezTo>
                  <a:cubicBezTo>
                    <a:pt x="204" y="9"/>
                    <a:pt x="180" y="0"/>
                    <a:pt x="1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30"/>
            <p:cNvSpPr/>
            <p:nvPr/>
          </p:nvSpPr>
          <p:spPr>
            <a:xfrm>
              <a:off x="631231" y="1623309"/>
              <a:ext cx="83237" cy="106359"/>
            </a:xfrm>
            <a:custGeom>
              <a:rect b="b" l="l" r="r" t="t"/>
              <a:pathLst>
                <a:path extrusionOk="0" h="3036" w="2376">
                  <a:moveTo>
                    <a:pt x="74" y="1"/>
                  </a:moveTo>
                  <a:cubicBezTo>
                    <a:pt x="39" y="1"/>
                    <a:pt x="1" y="31"/>
                    <a:pt x="13" y="71"/>
                  </a:cubicBezTo>
                  <a:cubicBezTo>
                    <a:pt x="386" y="1338"/>
                    <a:pt x="1186" y="2391"/>
                    <a:pt x="2350" y="3033"/>
                  </a:cubicBezTo>
                  <a:cubicBezTo>
                    <a:pt x="2352" y="3034"/>
                    <a:pt x="2355" y="3035"/>
                    <a:pt x="2357" y="3035"/>
                  </a:cubicBezTo>
                  <a:cubicBezTo>
                    <a:pt x="2368" y="3035"/>
                    <a:pt x="2376" y="3017"/>
                    <a:pt x="2365" y="3010"/>
                  </a:cubicBezTo>
                  <a:cubicBezTo>
                    <a:pt x="1200" y="2317"/>
                    <a:pt x="576" y="1272"/>
                    <a:pt x="123" y="35"/>
                  </a:cubicBezTo>
                  <a:cubicBezTo>
                    <a:pt x="115" y="11"/>
                    <a:pt x="95" y="1"/>
                    <a:pt x="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30"/>
            <p:cNvSpPr/>
            <p:nvPr/>
          </p:nvSpPr>
          <p:spPr>
            <a:xfrm>
              <a:off x="641881" y="1618370"/>
              <a:ext cx="56017" cy="76406"/>
            </a:xfrm>
            <a:custGeom>
              <a:rect b="b" l="l" r="r" t="t"/>
              <a:pathLst>
                <a:path extrusionOk="0" h="2181" w="1599">
                  <a:moveTo>
                    <a:pt x="47" y="0"/>
                  </a:moveTo>
                  <a:cubicBezTo>
                    <a:pt x="24" y="0"/>
                    <a:pt x="0" y="23"/>
                    <a:pt x="14" y="46"/>
                  </a:cubicBezTo>
                  <a:cubicBezTo>
                    <a:pt x="419" y="886"/>
                    <a:pt x="877" y="1528"/>
                    <a:pt x="1552" y="2176"/>
                  </a:cubicBezTo>
                  <a:cubicBezTo>
                    <a:pt x="1556" y="2179"/>
                    <a:pt x="1560" y="2181"/>
                    <a:pt x="1565" y="2181"/>
                  </a:cubicBezTo>
                  <a:cubicBezTo>
                    <a:pt x="1583" y="2181"/>
                    <a:pt x="1598" y="2154"/>
                    <a:pt x="1579" y="2138"/>
                  </a:cubicBezTo>
                  <a:cubicBezTo>
                    <a:pt x="1242" y="1788"/>
                    <a:pt x="905" y="1445"/>
                    <a:pt x="651" y="1029"/>
                  </a:cubicBezTo>
                  <a:cubicBezTo>
                    <a:pt x="447" y="692"/>
                    <a:pt x="286" y="342"/>
                    <a:pt x="73" y="14"/>
                  </a:cubicBezTo>
                  <a:cubicBezTo>
                    <a:pt x="67" y="4"/>
                    <a:pt x="57" y="0"/>
                    <a:pt x="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30"/>
            <p:cNvSpPr/>
            <p:nvPr/>
          </p:nvSpPr>
          <p:spPr>
            <a:xfrm>
              <a:off x="649378" y="1609436"/>
              <a:ext cx="42705" cy="56227"/>
            </a:xfrm>
            <a:custGeom>
              <a:rect b="b" l="l" r="r" t="t"/>
              <a:pathLst>
                <a:path extrusionOk="0" h="1605" w="1219">
                  <a:moveTo>
                    <a:pt x="67" y="0"/>
                  </a:moveTo>
                  <a:cubicBezTo>
                    <a:pt x="35" y="0"/>
                    <a:pt x="0" y="34"/>
                    <a:pt x="17" y="70"/>
                  </a:cubicBezTo>
                  <a:cubicBezTo>
                    <a:pt x="326" y="638"/>
                    <a:pt x="714" y="1141"/>
                    <a:pt x="1171" y="1599"/>
                  </a:cubicBezTo>
                  <a:cubicBezTo>
                    <a:pt x="1175" y="1603"/>
                    <a:pt x="1179" y="1605"/>
                    <a:pt x="1184" y="1605"/>
                  </a:cubicBezTo>
                  <a:cubicBezTo>
                    <a:pt x="1201" y="1605"/>
                    <a:pt x="1218" y="1581"/>
                    <a:pt x="1203" y="1567"/>
                  </a:cubicBezTo>
                  <a:cubicBezTo>
                    <a:pt x="783" y="1086"/>
                    <a:pt x="446" y="555"/>
                    <a:pt x="100" y="19"/>
                  </a:cubicBezTo>
                  <a:cubicBezTo>
                    <a:pt x="92" y="6"/>
                    <a:pt x="80" y="0"/>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30"/>
            <p:cNvSpPr/>
            <p:nvPr/>
          </p:nvSpPr>
          <p:spPr>
            <a:xfrm>
              <a:off x="486303" y="1588067"/>
              <a:ext cx="166615" cy="180593"/>
            </a:xfrm>
            <a:custGeom>
              <a:rect b="b" l="l" r="r" t="t"/>
              <a:pathLst>
                <a:path extrusionOk="0" h="5155" w="4756">
                  <a:moveTo>
                    <a:pt x="3706" y="1"/>
                  </a:moveTo>
                  <a:cubicBezTo>
                    <a:pt x="3706" y="1"/>
                    <a:pt x="1876" y="310"/>
                    <a:pt x="1040" y="1784"/>
                  </a:cubicBezTo>
                  <a:cubicBezTo>
                    <a:pt x="203" y="3253"/>
                    <a:pt x="0" y="4931"/>
                    <a:pt x="476" y="5129"/>
                  </a:cubicBezTo>
                  <a:cubicBezTo>
                    <a:pt x="516" y="5146"/>
                    <a:pt x="569" y="5154"/>
                    <a:pt x="632" y="5154"/>
                  </a:cubicBezTo>
                  <a:cubicBezTo>
                    <a:pt x="1316" y="5154"/>
                    <a:pt x="3236" y="4186"/>
                    <a:pt x="3960" y="2630"/>
                  </a:cubicBezTo>
                  <a:cubicBezTo>
                    <a:pt x="4755" y="930"/>
                    <a:pt x="4570" y="389"/>
                    <a:pt x="4570" y="389"/>
                  </a:cubicBezTo>
                  <a:lnTo>
                    <a:pt x="370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30"/>
            <p:cNvSpPr/>
            <p:nvPr/>
          </p:nvSpPr>
          <p:spPr>
            <a:xfrm>
              <a:off x="509599" y="1609752"/>
              <a:ext cx="124646" cy="127448"/>
            </a:xfrm>
            <a:custGeom>
              <a:rect b="b" l="l" r="r" t="t"/>
              <a:pathLst>
                <a:path extrusionOk="0" h="3638" w="3558">
                  <a:moveTo>
                    <a:pt x="1794" y="2556"/>
                  </a:moveTo>
                  <a:cubicBezTo>
                    <a:pt x="1821" y="2556"/>
                    <a:pt x="1849" y="2565"/>
                    <a:pt x="1881" y="2588"/>
                  </a:cubicBezTo>
                  <a:cubicBezTo>
                    <a:pt x="2005" y="2685"/>
                    <a:pt x="1913" y="2870"/>
                    <a:pt x="1794" y="2870"/>
                  </a:cubicBezTo>
                  <a:cubicBezTo>
                    <a:pt x="1766" y="2870"/>
                    <a:pt x="1738" y="2861"/>
                    <a:pt x="1706" y="2838"/>
                  </a:cubicBezTo>
                  <a:cubicBezTo>
                    <a:pt x="1581" y="2740"/>
                    <a:pt x="1673" y="2556"/>
                    <a:pt x="1794" y="2556"/>
                  </a:cubicBezTo>
                  <a:close/>
                  <a:moveTo>
                    <a:pt x="994" y="2838"/>
                  </a:moveTo>
                  <a:cubicBezTo>
                    <a:pt x="1049" y="2838"/>
                    <a:pt x="1105" y="2883"/>
                    <a:pt x="1142" y="3000"/>
                  </a:cubicBezTo>
                  <a:cubicBezTo>
                    <a:pt x="1156" y="3045"/>
                    <a:pt x="1109" y="3115"/>
                    <a:pt x="1063" y="3128"/>
                  </a:cubicBezTo>
                  <a:cubicBezTo>
                    <a:pt x="1007" y="3124"/>
                    <a:pt x="957" y="3120"/>
                    <a:pt x="906" y="3120"/>
                  </a:cubicBezTo>
                  <a:cubicBezTo>
                    <a:pt x="772" y="3018"/>
                    <a:pt x="879" y="2838"/>
                    <a:pt x="994" y="2838"/>
                  </a:cubicBezTo>
                  <a:close/>
                  <a:moveTo>
                    <a:pt x="453" y="2985"/>
                  </a:moveTo>
                  <a:cubicBezTo>
                    <a:pt x="476" y="2985"/>
                    <a:pt x="499" y="2990"/>
                    <a:pt x="523" y="3009"/>
                  </a:cubicBezTo>
                  <a:cubicBezTo>
                    <a:pt x="619" y="3083"/>
                    <a:pt x="542" y="3212"/>
                    <a:pt x="444" y="3212"/>
                  </a:cubicBezTo>
                  <a:cubicBezTo>
                    <a:pt x="421" y="3212"/>
                    <a:pt x="397" y="3203"/>
                    <a:pt x="375" y="3184"/>
                  </a:cubicBezTo>
                  <a:cubicBezTo>
                    <a:pt x="278" y="3111"/>
                    <a:pt x="356" y="2985"/>
                    <a:pt x="453" y="2985"/>
                  </a:cubicBezTo>
                  <a:close/>
                  <a:moveTo>
                    <a:pt x="1770" y="0"/>
                  </a:moveTo>
                  <a:cubicBezTo>
                    <a:pt x="1423" y="218"/>
                    <a:pt x="1073" y="523"/>
                    <a:pt x="828" y="957"/>
                  </a:cubicBezTo>
                  <a:cubicBezTo>
                    <a:pt x="162" y="2126"/>
                    <a:pt x="0" y="3457"/>
                    <a:pt x="375" y="3619"/>
                  </a:cubicBezTo>
                  <a:cubicBezTo>
                    <a:pt x="407" y="3632"/>
                    <a:pt x="448" y="3637"/>
                    <a:pt x="499" y="3637"/>
                  </a:cubicBezTo>
                  <a:cubicBezTo>
                    <a:pt x="523" y="3637"/>
                    <a:pt x="546" y="3637"/>
                    <a:pt x="569" y="3632"/>
                  </a:cubicBezTo>
                  <a:cubicBezTo>
                    <a:pt x="597" y="3600"/>
                    <a:pt x="634" y="3576"/>
                    <a:pt x="675" y="3576"/>
                  </a:cubicBezTo>
                  <a:cubicBezTo>
                    <a:pt x="698" y="3576"/>
                    <a:pt x="721" y="3586"/>
                    <a:pt x="745" y="3600"/>
                  </a:cubicBezTo>
                  <a:cubicBezTo>
                    <a:pt x="911" y="3559"/>
                    <a:pt x="1114" y="3484"/>
                    <a:pt x="1331" y="3374"/>
                  </a:cubicBezTo>
                  <a:cubicBezTo>
                    <a:pt x="1327" y="3299"/>
                    <a:pt x="1391" y="3226"/>
                    <a:pt x="1470" y="3226"/>
                  </a:cubicBezTo>
                  <a:cubicBezTo>
                    <a:pt x="1493" y="3226"/>
                    <a:pt x="1521" y="3230"/>
                    <a:pt x="1548" y="3254"/>
                  </a:cubicBezTo>
                  <a:cubicBezTo>
                    <a:pt x="1548" y="3254"/>
                    <a:pt x="1553" y="3254"/>
                    <a:pt x="1553" y="3258"/>
                  </a:cubicBezTo>
                  <a:cubicBezTo>
                    <a:pt x="1784" y="3124"/>
                    <a:pt x="2024" y="2958"/>
                    <a:pt x="2250" y="2764"/>
                  </a:cubicBezTo>
                  <a:cubicBezTo>
                    <a:pt x="2223" y="2685"/>
                    <a:pt x="2293" y="2593"/>
                    <a:pt x="2376" y="2593"/>
                  </a:cubicBezTo>
                  <a:cubicBezTo>
                    <a:pt x="2393" y="2593"/>
                    <a:pt x="2408" y="2597"/>
                    <a:pt x="2427" y="2606"/>
                  </a:cubicBezTo>
                  <a:cubicBezTo>
                    <a:pt x="2717" y="2324"/>
                    <a:pt x="2976" y="1996"/>
                    <a:pt x="3147" y="1627"/>
                  </a:cubicBezTo>
                  <a:cubicBezTo>
                    <a:pt x="3359" y="1170"/>
                    <a:pt x="3485" y="819"/>
                    <a:pt x="3558" y="550"/>
                  </a:cubicBezTo>
                  <a:cubicBezTo>
                    <a:pt x="3397" y="533"/>
                    <a:pt x="3258" y="495"/>
                    <a:pt x="3137" y="439"/>
                  </a:cubicBezTo>
                  <a:cubicBezTo>
                    <a:pt x="2777" y="846"/>
                    <a:pt x="2421" y="1258"/>
                    <a:pt x="2126" y="1719"/>
                  </a:cubicBezTo>
                  <a:cubicBezTo>
                    <a:pt x="2126" y="1725"/>
                    <a:pt x="2116" y="1729"/>
                    <a:pt x="2112" y="1729"/>
                  </a:cubicBezTo>
                  <a:cubicBezTo>
                    <a:pt x="2098" y="1729"/>
                    <a:pt x="2080" y="1710"/>
                    <a:pt x="2088" y="1697"/>
                  </a:cubicBezTo>
                  <a:cubicBezTo>
                    <a:pt x="2352" y="1216"/>
                    <a:pt x="2666" y="782"/>
                    <a:pt x="3037" y="384"/>
                  </a:cubicBezTo>
                  <a:cubicBezTo>
                    <a:pt x="2911" y="305"/>
                    <a:pt x="2809" y="209"/>
                    <a:pt x="2745" y="93"/>
                  </a:cubicBezTo>
                  <a:cubicBezTo>
                    <a:pt x="2671" y="93"/>
                    <a:pt x="2593" y="93"/>
                    <a:pt x="2504" y="83"/>
                  </a:cubicBezTo>
                  <a:cubicBezTo>
                    <a:pt x="1567" y="810"/>
                    <a:pt x="847" y="1650"/>
                    <a:pt x="527" y="2838"/>
                  </a:cubicBezTo>
                  <a:cubicBezTo>
                    <a:pt x="523" y="2847"/>
                    <a:pt x="518" y="2847"/>
                    <a:pt x="514" y="2847"/>
                  </a:cubicBezTo>
                  <a:cubicBezTo>
                    <a:pt x="504" y="2847"/>
                    <a:pt x="499" y="2842"/>
                    <a:pt x="499" y="2833"/>
                  </a:cubicBezTo>
                  <a:cubicBezTo>
                    <a:pt x="758" y="1710"/>
                    <a:pt x="1401" y="763"/>
                    <a:pt x="2301" y="70"/>
                  </a:cubicBezTo>
                  <a:cubicBezTo>
                    <a:pt x="2144" y="56"/>
                    <a:pt x="1969" y="34"/>
                    <a:pt x="1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30"/>
            <p:cNvSpPr/>
            <p:nvPr/>
          </p:nvSpPr>
          <p:spPr>
            <a:xfrm>
              <a:off x="502137" y="1699890"/>
              <a:ext cx="13628" cy="9599"/>
            </a:xfrm>
            <a:custGeom>
              <a:rect b="b" l="l" r="r" t="t"/>
              <a:pathLst>
                <a:path extrusionOk="0" h="274" w="389">
                  <a:moveTo>
                    <a:pt x="195" y="1"/>
                  </a:moveTo>
                  <a:cubicBezTo>
                    <a:pt x="84" y="1"/>
                    <a:pt x="1" y="158"/>
                    <a:pt x="111" y="246"/>
                  </a:cubicBezTo>
                  <a:cubicBezTo>
                    <a:pt x="139" y="269"/>
                    <a:pt x="162" y="274"/>
                    <a:pt x="190" y="274"/>
                  </a:cubicBezTo>
                  <a:cubicBezTo>
                    <a:pt x="301" y="274"/>
                    <a:pt x="389" y="116"/>
                    <a:pt x="273" y="29"/>
                  </a:cubicBezTo>
                  <a:cubicBezTo>
                    <a:pt x="250" y="11"/>
                    <a:pt x="222" y="1"/>
                    <a:pt x="1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30"/>
            <p:cNvSpPr/>
            <p:nvPr/>
          </p:nvSpPr>
          <p:spPr>
            <a:xfrm>
              <a:off x="519303" y="1714323"/>
              <a:ext cx="12016" cy="7952"/>
            </a:xfrm>
            <a:custGeom>
              <a:rect b="b" l="l" r="r" t="t"/>
              <a:pathLst>
                <a:path extrusionOk="0" h="227" w="343">
                  <a:moveTo>
                    <a:pt x="176" y="0"/>
                  </a:moveTo>
                  <a:cubicBezTo>
                    <a:pt x="79" y="0"/>
                    <a:pt x="1" y="126"/>
                    <a:pt x="98" y="199"/>
                  </a:cubicBezTo>
                  <a:cubicBezTo>
                    <a:pt x="120" y="218"/>
                    <a:pt x="144" y="227"/>
                    <a:pt x="167" y="227"/>
                  </a:cubicBezTo>
                  <a:cubicBezTo>
                    <a:pt x="265" y="227"/>
                    <a:pt x="342" y="98"/>
                    <a:pt x="246" y="24"/>
                  </a:cubicBezTo>
                  <a:cubicBezTo>
                    <a:pt x="222" y="5"/>
                    <a:pt x="199" y="0"/>
                    <a:pt x="1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30"/>
            <p:cNvSpPr/>
            <p:nvPr/>
          </p:nvSpPr>
          <p:spPr>
            <a:xfrm>
              <a:off x="506691" y="1730158"/>
              <a:ext cx="13628" cy="9599"/>
            </a:xfrm>
            <a:custGeom>
              <a:rect b="b" l="l" r="r" t="t"/>
              <a:pathLst>
                <a:path extrusionOk="0" h="274" w="389">
                  <a:moveTo>
                    <a:pt x="194" y="1"/>
                  </a:moveTo>
                  <a:cubicBezTo>
                    <a:pt x="83" y="1"/>
                    <a:pt x="0" y="158"/>
                    <a:pt x="111" y="246"/>
                  </a:cubicBezTo>
                  <a:cubicBezTo>
                    <a:pt x="139" y="265"/>
                    <a:pt x="167" y="274"/>
                    <a:pt x="190" y="274"/>
                  </a:cubicBezTo>
                  <a:cubicBezTo>
                    <a:pt x="301" y="274"/>
                    <a:pt x="388" y="117"/>
                    <a:pt x="278" y="29"/>
                  </a:cubicBezTo>
                  <a:cubicBezTo>
                    <a:pt x="250" y="6"/>
                    <a:pt x="222" y="1"/>
                    <a:pt x="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30"/>
            <p:cNvSpPr/>
            <p:nvPr/>
          </p:nvSpPr>
          <p:spPr>
            <a:xfrm>
              <a:off x="528061" y="1735833"/>
              <a:ext cx="11666" cy="8303"/>
            </a:xfrm>
            <a:custGeom>
              <a:rect b="b" l="l" r="r" t="t"/>
              <a:pathLst>
                <a:path extrusionOk="0" h="237" w="333">
                  <a:moveTo>
                    <a:pt x="218" y="1"/>
                  </a:moveTo>
                  <a:cubicBezTo>
                    <a:pt x="153" y="20"/>
                    <a:pt x="98" y="28"/>
                    <a:pt x="42" y="33"/>
                  </a:cubicBezTo>
                  <a:cubicBezTo>
                    <a:pt x="5" y="84"/>
                    <a:pt x="0" y="158"/>
                    <a:pt x="65" y="209"/>
                  </a:cubicBezTo>
                  <a:cubicBezTo>
                    <a:pt x="88" y="232"/>
                    <a:pt x="116" y="237"/>
                    <a:pt x="139" y="237"/>
                  </a:cubicBezTo>
                  <a:cubicBezTo>
                    <a:pt x="245" y="237"/>
                    <a:pt x="333" y="88"/>
                    <a:pt x="222" y="5"/>
                  </a:cubicBezTo>
                  <a:lnTo>
                    <a:pt x="2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30"/>
            <p:cNvSpPr/>
            <p:nvPr/>
          </p:nvSpPr>
          <p:spPr>
            <a:xfrm>
              <a:off x="529532" y="1735027"/>
              <a:ext cx="6166" cy="1962"/>
            </a:xfrm>
            <a:custGeom>
              <a:rect b="b" l="l" r="r" t="t"/>
              <a:pathLst>
                <a:path extrusionOk="0" h="56" w="176">
                  <a:moveTo>
                    <a:pt x="106" y="0"/>
                  </a:moveTo>
                  <a:cubicBezTo>
                    <a:pt x="65" y="0"/>
                    <a:pt x="28" y="24"/>
                    <a:pt x="0" y="56"/>
                  </a:cubicBezTo>
                  <a:cubicBezTo>
                    <a:pt x="56" y="51"/>
                    <a:pt x="111" y="43"/>
                    <a:pt x="176" y="24"/>
                  </a:cubicBezTo>
                  <a:cubicBezTo>
                    <a:pt x="152" y="10"/>
                    <a:pt x="129" y="0"/>
                    <a:pt x="106" y="0"/>
                  </a:cubicBezTo>
                  <a:close/>
                </a:path>
              </a:pathLst>
            </a:custGeom>
            <a:solidFill>
              <a:srgbClr val="96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30"/>
            <p:cNvSpPr/>
            <p:nvPr/>
          </p:nvSpPr>
          <p:spPr>
            <a:xfrm>
              <a:off x="536644" y="1709139"/>
              <a:ext cx="13452" cy="10229"/>
            </a:xfrm>
            <a:custGeom>
              <a:rect b="b" l="l" r="r" t="t"/>
              <a:pathLst>
                <a:path extrusionOk="0" h="292" w="384">
                  <a:moveTo>
                    <a:pt x="222" y="1"/>
                  </a:moveTo>
                  <a:cubicBezTo>
                    <a:pt x="107" y="1"/>
                    <a:pt x="0" y="181"/>
                    <a:pt x="134" y="283"/>
                  </a:cubicBezTo>
                  <a:cubicBezTo>
                    <a:pt x="185" y="283"/>
                    <a:pt x="235" y="287"/>
                    <a:pt x="291" y="291"/>
                  </a:cubicBezTo>
                  <a:cubicBezTo>
                    <a:pt x="337" y="278"/>
                    <a:pt x="384" y="208"/>
                    <a:pt x="370" y="163"/>
                  </a:cubicBezTo>
                  <a:cubicBezTo>
                    <a:pt x="333" y="46"/>
                    <a:pt x="277" y="1"/>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30"/>
            <p:cNvSpPr/>
            <p:nvPr/>
          </p:nvSpPr>
          <p:spPr>
            <a:xfrm>
              <a:off x="556227" y="1723887"/>
              <a:ext cx="11526" cy="8443"/>
            </a:xfrm>
            <a:custGeom>
              <a:rect b="b" l="l" r="r" t="t"/>
              <a:pathLst>
                <a:path extrusionOk="0" h="241" w="329">
                  <a:moveTo>
                    <a:pt x="222" y="0"/>
                  </a:moveTo>
                  <a:cubicBezTo>
                    <a:pt x="148" y="41"/>
                    <a:pt x="74" y="79"/>
                    <a:pt x="0" y="116"/>
                  </a:cubicBezTo>
                  <a:cubicBezTo>
                    <a:pt x="5" y="152"/>
                    <a:pt x="19" y="185"/>
                    <a:pt x="56" y="213"/>
                  </a:cubicBezTo>
                  <a:cubicBezTo>
                    <a:pt x="79" y="231"/>
                    <a:pt x="107" y="241"/>
                    <a:pt x="134" y="241"/>
                  </a:cubicBezTo>
                  <a:cubicBezTo>
                    <a:pt x="241" y="241"/>
                    <a:pt x="328" y="88"/>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30"/>
            <p:cNvSpPr/>
            <p:nvPr/>
          </p:nvSpPr>
          <p:spPr>
            <a:xfrm>
              <a:off x="556052" y="1722766"/>
              <a:ext cx="7952" cy="5185"/>
            </a:xfrm>
            <a:custGeom>
              <a:rect b="b" l="l" r="r" t="t"/>
              <a:pathLst>
                <a:path extrusionOk="0" h="148" w="227">
                  <a:moveTo>
                    <a:pt x="144" y="0"/>
                  </a:moveTo>
                  <a:cubicBezTo>
                    <a:pt x="65" y="0"/>
                    <a:pt x="1" y="73"/>
                    <a:pt x="5" y="148"/>
                  </a:cubicBezTo>
                  <a:cubicBezTo>
                    <a:pt x="79" y="111"/>
                    <a:pt x="153" y="73"/>
                    <a:pt x="227" y="32"/>
                  </a:cubicBezTo>
                  <a:cubicBezTo>
                    <a:pt x="227" y="28"/>
                    <a:pt x="222" y="28"/>
                    <a:pt x="222" y="28"/>
                  </a:cubicBezTo>
                  <a:cubicBezTo>
                    <a:pt x="195" y="4"/>
                    <a:pt x="167" y="0"/>
                    <a:pt x="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30"/>
            <p:cNvSpPr/>
            <p:nvPr/>
          </p:nvSpPr>
          <p:spPr>
            <a:xfrm>
              <a:off x="564950" y="1699294"/>
              <a:ext cx="14924" cy="11035"/>
            </a:xfrm>
            <a:custGeom>
              <a:rect b="b" l="l" r="r" t="t"/>
              <a:pathLst>
                <a:path extrusionOk="0" h="315" w="426">
                  <a:moveTo>
                    <a:pt x="214" y="0"/>
                  </a:moveTo>
                  <a:cubicBezTo>
                    <a:pt x="93" y="0"/>
                    <a:pt x="1" y="184"/>
                    <a:pt x="126" y="282"/>
                  </a:cubicBezTo>
                  <a:cubicBezTo>
                    <a:pt x="158" y="305"/>
                    <a:pt x="186" y="314"/>
                    <a:pt x="214" y="314"/>
                  </a:cubicBezTo>
                  <a:cubicBezTo>
                    <a:pt x="333" y="314"/>
                    <a:pt x="425" y="129"/>
                    <a:pt x="301" y="32"/>
                  </a:cubicBezTo>
                  <a:cubicBezTo>
                    <a:pt x="269" y="9"/>
                    <a:pt x="241" y="0"/>
                    <a:pt x="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30"/>
            <p:cNvSpPr/>
            <p:nvPr/>
          </p:nvSpPr>
          <p:spPr>
            <a:xfrm>
              <a:off x="588422" y="1701046"/>
              <a:ext cx="10720" cy="8443"/>
            </a:xfrm>
            <a:custGeom>
              <a:rect b="b" l="l" r="r" t="t"/>
              <a:pathLst>
                <a:path extrusionOk="0" h="241" w="306">
                  <a:moveTo>
                    <a:pt x="177" y="0"/>
                  </a:moveTo>
                  <a:cubicBezTo>
                    <a:pt x="116" y="51"/>
                    <a:pt x="60" y="107"/>
                    <a:pt x="0" y="158"/>
                  </a:cubicBezTo>
                  <a:cubicBezTo>
                    <a:pt x="10" y="176"/>
                    <a:pt x="24" y="194"/>
                    <a:pt x="43" y="213"/>
                  </a:cubicBezTo>
                  <a:cubicBezTo>
                    <a:pt x="70" y="232"/>
                    <a:pt x="94" y="241"/>
                    <a:pt x="121" y="241"/>
                  </a:cubicBezTo>
                  <a:cubicBezTo>
                    <a:pt x="222" y="241"/>
                    <a:pt x="305" y="98"/>
                    <a:pt x="199" y="15"/>
                  </a:cubicBezTo>
                  <a:cubicBezTo>
                    <a:pt x="190" y="10"/>
                    <a:pt x="186" y="6"/>
                    <a:pt x="1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30"/>
            <p:cNvSpPr/>
            <p:nvPr/>
          </p:nvSpPr>
          <p:spPr>
            <a:xfrm>
              <a:off x="587441" y="1700556"/>
              <a:ext cx="7182" cy="6026"/>
            </a:xfrm>
            <a:custGeom>
              <a:rect b="b" l="l" r="r" t="t"/>
              <a:pathLst>
                <a:path extrusionOk="0" h="172" w="205">
                  <a:moveTo>
                    <a:pt x="154" y="1"/>
                  </a:moveTo>
                  <a:cubicBezTo>
                    <a:pt x="71" y="1"/>
                    <a:pt x="1" y="93"/>
                    <a:pt x="28" y="172"/>
                  </a:cubicBezTo>
                  <a:cubicBezTo>
                    <a:pt x="88" y="121"/>
                    <a:pt x="144" y="65"/>
                    <a:pt x="205" y="14"/>
                  </a:cubicBezTo>
                  <a:cubicBezTo>
                    <a:pt x="186" y="5"/>
                    <a:pt x="171" y="1"/>
                    <a:pt x="1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30"/>
            <p:cNvSpPr/>
            <p:nvPr/>
          </p:nvSpPr>
          <p:spPr>
            <a:xfrm>
              <a:off x="509284" y="1749110"/>
              <a:ext cx="13137" cy="9108"/>
            </a:xfrm>
            <a:custGeom>
              <a:rect b="b" l="l" r="r" t="t"/>
              <a:pathLst>
                <a:path extrusionOk="0" h="260" w="375">
                  <a:moveTo>
                    <a:pt x="190" y="1"/>
                  </a:moveTo>
                  <a:cubicBezTo>
                    <a:pt x="84" y="1"/>
                    <a:pt x="1" y="148"/>
                    <a:pt x="107" y="232"/>
                  </a:cubicBezTo>
                  <a:cubicBezTo>
                    <a:pt x="129" y="250"/>
                    <a:pt x="157" y="259"/>
                    <a:pt x="185" y="259"/>
                  </a:cubicBezTo>
                  <a:cubicBezTo>
                    <a:pt x="287" y="259"/>
                    <a:pt x="374" y="112"/>
                    <a:pt x="263" y="29"/>
                  </a:cubicBezTo>
                  <a:cubicBezTo>
                    <a:pt x="240" y="5"/>
                    <a:pt x="212" y="1"/>
                    <a:pt x="1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30"/>
            <p:cNvSpPr/>
            <p:nvPr/>
          </p:nvSpPr>
          <p:spPr>
            <a:xfrm>
              <a:off x="526975" y="1601694"/>
              <a:ext cx="81766" cy="107900"/>
            </a:xfrm>
            <a:custGeom>
              <a:rect b="b" l="l" r="r" t="t"/>
              <a:pathLst>
                <a:path extrusionOk="0" h="3080" w="2334">
                  <a:moveTo>
                    <a:pt x="2247" y="0"/>
                  </a:moveTo>
                  <a:cubicBezTo>
                    <a:pt x="2238" y="0"/>
                    <a:pt x="2230" y="3"/>
                    <a:pt x="2221" y="9"/>
                  </a:cubicBezTo>
                  <a:cubicBezTo>
                    <a:pt x="1103" y="716"/>
                    <a:pt x="304" y="1774"/>
                    <a:pt x="3" y="3063"/>
                  </a:cubicBezTo>
                  <a:cubicBezTo>
                    <a:pt x="1" y="3073"/>
                    <a:pt x="9" y="3079"/>
                    <a:pt x="17" y="3079"/>
                  </a:cubicBezTo>
                  <a:cubicBezTo>
                    <a:pt x="23" y="3079"/>
                    <a:pt x="29" y="3076"/>
                    <a:pt x="31" y="3068"/>
                  </a:cubicBezTo>
                  <a:cubicBezTo>
                    <a:pt x="378" y="1765"/>
                    <a:pt x="1219" y="882"/>
                    <a:pt x="2291" y="106"/>
                  </a:cubicBezTo>
                  <a:cubicBezTo>
                    <a:pt x="2333" y="75"/>
                    <a:pt x="2294" y="0"/>
                    <a:pt x="22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30"/>
            <p:cNvSpPr/>
            <p:nvPr/>
          </p:nvSpPr>
          <p:spPr>
            <a:xfrm>
              <a:off x="555912" y="1610312"/>
              <a:ext cx="59730" cy="73533"/>
            </a:xfrm>
            <a:custGeom>
              <a:rect b="b" l="l" r="r" t="t"/>
              <a:pathLst>
                <a:path extrusionOk="0" h="2099" w="1705">
                  <a:moveTo>
                    <a:pt x="1658" y="1"/>
                  </a:moveTo>
                  <a:cubicBezTo>
                    <a:pt x="1652" y="1"/>
                    <a:pt x="1646" y="3"/>
                    <a:pt x="1640" y="8"/>
                  </a:cubicBezTo>
                  <a:cubicBezTo>
                    <a:pt x="943" y="632"/>
                    <a:pt x="444" y="1246"/>
                    <a:pt x="9" y="2069"/>
                  </a:cubicBezTo>
                  <a:cubicBezTo>
                    <a:pt x="1" y="2087"/>
                    <a:pt x="14" y="2099"/>
                    <a:pt x="29" y="2099"/>
                  </a:cubicBezTo>
                  <a:cubicBezTo>
                    <a:pt x="38" y="2099"/>
                    <a:pt x="46" y="2095"/>
                    <a:pt x="51" y="2087"/>
                  </a:cubicBezTo>
                  <a:cubicBezTo>
                    <a:pt x="295" y="1662"/>
                    <a:pt x="531" y="1246"/>
                    <a:pt x="869" y="890"/>
                  </a:cubicBezTo>
                  <a:cubicBezTo>
                    <a:pt x="1132" y="604"/>
                    <a:pt x="1427" y="350"/>
                    <a:pt x="1687" y="54"/>
                  </a:cubicBezTo>
                  <a:cubicBezTo>
                    <a:pt x="1705" y="32"/>
                    <a:pt x="1682" y="1"/>
                    <a:pt x="16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30"/>
            <p:cNvSpPr/>
            <p:nvPr/>
          </p:nvSpPr>
          <p:spPr>
            <a:xfrm>
              <a:off x="582431" y="1615287"/>
              <a:ext cx="44421" cy="55036"/>
            </a:xfrm>
            <a:custGeom>
              <a:rect b="b" l="l" r="r" t="t"/>
              <a:pathLst>
                <a:path extrusionOk="0" h="1571" w="1268">
                  <a:moveTo>
                    <a:pt x="1197" y="0"/>
                  </a:moveTo>
                  <a:cubicBezTo>
                    <a:pt x="1186" y="0"/>
                    <a:pt x="1175" y="4"/>
                    <a:pt x="1165" y="14"/>
                  </a:cubicBezTo>
                  <a:cubicBezTo>
                    <a:pt x="703" y="467"/>
                    <a:pt x="324" y="970"/>
                    <a:pt x="9" y="1539"/>
                  </a:cubicBezTo>
                  <a:cubicBezTo>
                    <a:pt x="0" y="1555"/>
                    <a:pt x="16" y="1571"/>
                    <a:pt x="31" y="1571"/>
                  </a:cubicBezTo>
                  <a:cubicBezTo>
                    <a:pt x="37" y="1571"/>
                    <a:pt x="43" y="1568"/>
                    <a:pt x="47" y="1561"/>
                  </a:cubicBezTo>
                  <a:cubicBezTo>
                    <a:pt x="393" y="1025"/>
                    <a:pt x="819" y="554"/>
                    <a:pt x="1239" y="78"/>
                  </a:cubicBezTo>
                  <a:cubicBezTo>
                    <a:pt x="1267" y="46"/>
                    <a:pt x="1233"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30"/>
            <p:cNvSpPr/>
            <p:nvPr/>
          </p:nvSpPr>
          <p:spPr>
            <a:xfrm>
              <a:off x="433859" y="1489626"/>
              <a:ext cx="204275" cy="123455"/>
            </a:xfrm>
            <a:custGeom>
              <a:rect b="b" l="l" r="r" t="t"/>
              <a:pathLst>
                <a:path extrusionOk="0" h="3524" w="5831">
                  <a:moveTo>
                    <a:pt x="1558" y="0"/>
                  </a:moveTo>
                  <a:cubicBezTo>
                    <a:pt x="745" y="0"/>
                    <a:pt x="147" y="179"/>
                    <a:pt x="92" y="473"/>
                  </a:cubicBezTo>
                  <a:cubicBezTo>
                    <a:pt x="0" y="976"/>
                    <a:pt x="1465" y="2913"/>
                    <a:pt x="3308" y="3314"/>
                  </a:cubicBezTo>
                  <a:cubicBezTo>
                    <a:pt x="4046" y="3475"/>
                    <a:pt x="4566" y="3524"/>
                    <a:pt x="4925" y="3524"/>
                  </a:cubicBezTo>
                  <a:cubicBezTo>
                    <a:pt x="5461" y="3524"/>
                    <a:pt x="5637" y="3416"/>
                    <a:pt x="5637" y="3416"/>
                  </a:cubicBezTo>
                  <a:lnTo>
                    <a:pt x="5831" y="2492"/>
                  </a:lnTo>
                  <a:cubicBezTo>
                    <a:pt x="5831" y="2492"/>
                    <a:pt x="5129" y="787"/>
                    <a:pt x="3502" y="297"/>
                  </a:cubicBezTo>
                  <a:cubicBezTo>
                    <a:pt x="2825" y="91"/>
                    <a:pt x="2137" y="0"/>
                    <a:pt x="15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30"/>
            <p:cNvSpPr/>
            <p:nvPr/>
          </p:nvSpPr>
          <p:spPr>
            <a:xfrm>
              <a:off x="469627" y="1505355"/>
              <a:ext cx="154143" cy="98126"/>
            </a:xfrm>
            <a:custGeom>
              <a:rect b="b" l="l" r="r" t="t"/>
              <a:pathLst>
                <a:path extrusionOk="0" h="2801" w="4400">
                  <a:moveTo>
                    <a:pt x="329" y="287"/>
                  </a:moveTo>
                  <a:cubicBezTo>
                    <a:pt x="352" y="287"/>
                    <a:pt x="380" y="291"/>
                    <a:pt x="402" y="310"/>
                  </a:cubicBezTo>
                  <a:cubicBezTo>
                    <a:pt x="499" y="389"/>
                    <a:pt x="421" y="523"/>
                    <a:pt x="319" y="523"/>
                  </a:cubicBezTo>
                  <a:cubicBezTo>
                    <a:pt x="297" y="523"/>
                    <a:pt x="273" y="513"/>
                    <a:pt x="250" y="495"/>
                  </a:cubicBezTo>
                  <a:cubicBezTo>
                    <a:pt x="148" y="421"/>
                    <a:pt x="231" y="287"/>
                    <a:pt x="329" y="287"/>
                  </a:cubicBezTo>
                  <a:close/>
                  <a:moveTo>
                    <a:pt x="596" y="796"/>
                  </a:moveTo>
                  <a:cubicBezTo>
                    <a:pt x="619" y="796"/>
                    <a:pt x="642" y="805"/>
                    <a:pt x="666" y="824"/>
                  </a:cubicBezTo>
                  <a:cubicBezTo>
                    <a:pt x="762" y="897"/>
                    <a:pt x="685" y="1026"/>
                    <a:pt x="587" y="1026"/>
                  </a:cubicBezTo>
                  <a:cubicBezTo>
                    <a:pt x="564" y="1026"/>
                    <a:pt x="540" y="1018"/>
                    <a:pt x="518" y="999"/>
                  </a:cubicBezTo>
                  <a:cubicBezTo>
                    <a:pt x="421" y="924"/>
                    <a:pt x="499" y="796"/>
                    <a:pt x="596" y="796"/>
                  </a:cubicBezTo>
                  <a:close/>
                  <a:moveTo>
                    <a:pt x="1239" y="1"/>
                  </a:moveTo>
                  <a:cubicBezTo>
                    <a:pt x="591" y="1"/>
                    <a:pt x="116" y="144"/>
                    <a:pt x="75" y="380"/>
                  </a:cubicBezTo>
                  <a:cubicBezTo>
                    <a:pt x="0" y="777"/>
                    <a:pt x="1165" y="2315"/>
                    <a:pt x="2630" y="2634"/>
                  </a:cubicBezTo>
                  <a:cubicBezTo>
                    <a:pt x="3133" y="2745"/>
                    <a:pt x="3507" y="2792"/>
                    <a:pt x="3784" y="2801"/>
                  </a:cubicBezTo>
                  <a:cubicBezTo>
                    <a:pt x="3762" y="2666"/>
                    <a:pt x="3771" y="2528"/>
                    <a:pt x="3812" y="2380"/>
                  </a:cubicBezTo>
                  <a:cubicBezTo>
                    <a:pt x="3327" y="2112"/>
                    <a:pt x="2841" y="1858"/>
                    <a:pt x="2315" y="1664"/>
                  </a:cubicBezTo>
                  <a:cubicBezTo>
                    <a:pt x="2292" y="1660"/>
                    <a:pt x="2306" y="1622"/>
                    <a:pt x="2325" y="1622"/>
                  </a:cubicBezTo>
                  <a:lnTo>
                    <a:pt x="2334" y="1622"/>
                  </a:lnTo>
                  <a:cubicBezTo>
                    <a:pt x="2865" y="1779"/>
                    <a:pt x="3374" y="1992"/>
                    <a:pt x="3849" y="2274"/>
                  </a:cubicBezTo>
                  <a:cubicBezTo>
                    <a:pt x="3873" y="2204"/>
                    <a:pt x="3909" y="2131"/>
                    <a:pt x="3950" y="2061"/>
                  </a:cubicBezTo>
                  <a:cubicBezTo>
                    <a:pt x="3673" y="1899"/>
                    <a:pt x="3410" y="1711"/>
                    <a:pt x="3129" y="1549"/>
                  </a:cubicBezTo>
                  <a:cubicBezTo>
                    <a:pt x="2703" y="1299"/>
                    <a:pt x="2246" y="1161"/>
                    <a:pt x="1779" y="1018"/>
                  </a:cubicBezTo>
                  <a:cubicBezTo>
                    <a:pt x="1751" y="1008"/>
                    <a:pt x="1756" y="971"/>
                    <a:pt x="1779" y="971"/>
                  </a:cubicBezTo>
                  <a:lnTo>
                    <a:pt x="1784" y="971"/>
                  </a:lnTo>
                  <a:cubicBezTo>
                    <a:pt x="2620" y="1197"/>
                    <a:pt x="3295" y="1517"/>
                    <a:pt x="3992" y="1992"/>
                  </a:cubicBezTo>
                  <a:cubicBezTo>
                    <a:pt x="4084" y="1854"/>
                    <a:pt x="4200" y="1719"/>
                    <a:pt x="4348" y="1590"/>
                  </a:cubicBezTo>
                  <a:cubicBezTo>
                    <a:pt x="4366" y="1576"/>
                    <a:pt x="4385" y="1562"/>
                    <a:pt x="4399" y="1549"/>
                  </a:cubicBezTo>
                  <a:cubicBezTo>
                    <a:pt x="4127" y="1114"/>
                    <a:pt x="3600" y="481"/>
                    <a:pt x="2782" y="236"/>
                  </a:cubicBezTo>
                  <a:cubicBezTo>
                    <a:pt x="2246" y="75"/>
                    <a:pt x="1700" y="1"/>
                    <a:pt x="1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30"/>
            <p:cNvSpPr/>
            <p:nvPr/>
          </p:nvSpPr>
          <p:spPr>
            <a:xfrm>
              <a:off x="445805" y="1503429"/>
              <a:ext cx="19478" cy="12331"/>
            </a:xfrm>
            <a:custGeom>
              <a:rect b="b" l="l" r="r" t="t"/>
              <a:pathLst>
                <a:path extrusionOk="0" h="352" w="556">
                  <a:moveTo>
                    <a:pt x="288" y="0"/>
                  </a:moveTo>
                  <a:cubicBezTo>
                    <a:pt x="130" y="0"/>
                    <a:pt x="1" y="194"/>
                    <a:pt x="149" y="310"/>
                  </a:cubicBezTo>
                  <a:cubicBezTo>
                    <a:pt x="190" y="342"/>
                    <a:pt x="228" y="352"/>
                    <a:pt x="269" y="352"/>
                  </a:cubicBezTo>
                  <a:cubicBezTo>
                    <a:pt x="422" y="352"/>
                    <a:pt x="555" y="158"/>
                    <a:pt x="403" y="41"/>
                  </a:cubicBezTo>
                  <a:cubicBezTo>
                    <a:pt x="367" y="14"/>
                    <a:pt x="324" y="0"/>
                    <a:pt x="2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30"/>
            <p:cNvSpPr/>
            <p:nvPr/>
          </p:nvSpPr>
          <p:spPr>
            <a:xfrm>
              <a:off x="467841" y="1499995"/>
              <a:ext cx="12191" cy="8303"/>
            </a:xfrm>
            <a:custGeom>
              <a:rect b="b" l="l" r="r" t="t"/>
              <a:pathLst>
                <a:path extrusionOk="0" h="237" w="348">
                  <a:moveTo>
                    <a:pt x="176" y="1"/>
                  </a:moveTo>
                  <a:cubicBezTo>
                    <a:pt x="79" y="1"/>
                    <a:pt x="0" y="135"/>
                    <a:pt x="98" y="209"/>
                  </a:cubicBezTo>
                  <a:cubicBezTo>
                    <a:pt x="120" y="228"/>
                    <a:pt x="143" y="237"/>
                    <a:pt x="171" y="237"/>
                  </a:cubicBezTo>
                  <a:cubicBezTo>
                    <a:pt x="269" y="237"/>
                    <a:pt x="348" y="103"/>
                    <a:pt x="250" y="28"/>
                  </a:cubicBezTo>
                  <a:cubicBezTo>
                    <a:pt x="227" y="11"/>
                    <a:pt x="199"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30"/>
            <p:cNvSpPr/>
            <p:nvPr/>
          </p:nvSpPr>
          <p:spPr>
            <a:xfrm>
              <a:off x="459258" y="1518633"/>
              <a:ext cx="13488" cy="9424"/>
            </a:xfrm>
            <a:custGeom>
              <a:rect b="b" l="l" r="r" t="t"/>
              <a:pathLst>
                <a:path extrusionOk="0" h="269" w="385">
                  <a:moveTo>
                    <a:pt x="194" y="1"/>
                  </a:moveTo>
                  <a:cubicBezTo>
                    <a:pt x="88" y="1"/>
                    <a:pt x="0" y="153"/>
                    <a:pt x="111" y="240"/>
                  </a:cubicBezTo>
                  <a:cubicBezTo>
                    <a:pt x="139" y="259"/>
                    <a:pt x="162" y="268"/>
                    <a:pt x="190" y="268"/>
                  </a:cubicBezTo>
                  <a:cubicBezTo>
                    <a:pt x="296" y="268"/>
                    <a:pt x="384" y="112"/>
                    <a:pt x="273" y="29"/>
                  </a:cubicBezTo>
                  <a:cubicBezTo>
                    <a:pt x="245" y="10"/>
                    <a:pt x="222" y="1"/>
                    <a:pt x="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30"/>
            <p:cNvSpPr/>
            <p:nvPr/>
          </p:nvSpPr>
          <p:spPr>
            <a:xfrm>
              <a:off x="474777" y="1515375"/>
              <a:ext cx="12366" cy="8303"/>
            </a:xfrm>
            <a:custGeom>
              <a:rect b="b" l="l" r="r" t="t"/>
              <a:pathLst>
                <a:path extrusionOk="0" h="237" w="353">
                  <a:moveTo>
                    <a:pt x="182" y="1"/>
                  </a:moveTo>
                  <a:cubicBezTo>
                    <a:pt x="84" y="1"/>
                    <a:pt x="1" y="135"/>
                    <a:pt x="103" y="209"/>
                  </a:cubicBezTo>
                  <a:cubicBezTo>
                    <a:pt x="126" y="227"/>
                    <a:pt x="150" y="237"/>
                    <a:pt x="172" y="237"/>
                  </a:cubicBezTo>
                  <a:cubicBezTo>
                    <a:pt x="274" y="237"/>
                    <a:pt x="352" y="103"/>
                    <a:pt x="255" y="24"/>
                  </a:cubicBezTo>
                  <a:cubicBezTo>
                    <a:pt x="233" y="5"/>
                    <a:pt x="205" y="1"/>
                    <a:pt x="18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30"/>
            <p:cNvSpPr/>
            <p:nvPr/>
          </p:nvSpPr>
          <p:spPr>
            <a:xfrm>
              <a:off x="464443" y="1536114"/>
              <a:ext cx="12016" cy="7987"/>
            </a:xfrm>
            <a:custGeom>
              <a:rect b="b" l="l" r="r" t="t"/>
              <a:pathLst>
                <a:path extrusionOk="0" h="228" w="343">
                  <a:moveTo>
                    <a:pt x="176" y="1"/>
                  </a:moveTo>
                  <a:cubicBezTo>
                    <a:pt x="79" y="1"/>
                    <a:pt x="1" y="130"/>
                    <a:pt x="97" y="204"/>
                  </a:cubicBezTo>
                  <a:cubicBezTo>
                    <a:pt x="121" y="223"/>
                    <a:pt x="144" y="227"/>
                    <a:pt x="167" y="227"/>
                  </a:cubicBezTo>
                  <a:cubicBezTo>
                    <a:pt x="264" y="227"/>
                    <a:pt x="342" y="102"/>
                    <a:pt x="245" y="29"/>
                  </a:cubicBezTo>
                  <a:cubicBezTo>
                    <a:pt x="223" y="10"/>
                    <a:pt x="199"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30"/>
            <p:cNvSpPr/>
            <p:nvPr/>
          </p:nvSpPr>
          <p:spPr>
            <a:xfrm>
              <a:off x="484341" y="1533206"/>
              <a:ext cx="12016" cy="8128"/>
            </a:xfrm>
            <a:custGeom>
              <a:rect b="b" l="l" r="r" t="t"/>
              <a:pathLst>
                <a:path extrusionOk="0" h="232" w="343">
                  <a:moveTo>
                    <a:pt x="176" y="1"/>
                  </a:moveTo>
                  <a:cubicBezTo>
                    <a:pt x="79" y="1"/>
                    <a:pt x="1" y="129"/>
                    <a:pt x="98" y="204"/>
                  </a:cubicBezTo>
                  <a:cubicBezTo>
                    <a:pt x="120" y="223"/>
                    <a:pt x="144" y="231"/>
                    <a:pt x="167" y="231"/>
                  </a:cubicBezTo>
                  <a:cubicBezTo>
                    <a:pt x="265" y="231"/>
                    <a:pt x="342" y="102"/>
                    <a:pt x="246" y="29"/>
                  </a:cubicBezTo>
                  <a:cubicBezTo>
                    <a:pt x="222" y="10"/>
                    <a:pt x="199" y="1"/>
                    <a:pt x="1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30"/>
            <p:cNvSpPr/>
            <p:nvPr/>
          </p:nvSpPr>
          <p:spPr>
            <a:xfrm>
              <a:off x="486127" y="1557659"/>
              <a:ext cx="13137" cy="9073"/>
            </a:xfrm>
            <a:custGeom>
              <a:rect b="b" l="l" r="r" t="t"/>
              <a:pathLst>
                <a:path extrusionOk="0" h="259" w="375">
                  <a:moveTo>
                    <a:pt x="190" y="0"/>
                  </a:moveTo>
                  <a:cubicBezTo>
                    <a:pt x="84" y="0"/>
                    <a:pt x="1" y="152"/>
                    <a:pt x="107" y="231"/>
                  </a:cubicBezTo>
                  <a:cubicBezTo>
                    <a:pt x="135" y="254"/>
                    <a:pt x="158" y="259"/>
                    <a:pt x="186" y="259"/>
                  </a:cubicBezTo>
                  <a:cubicBezTo>
                    <a:pt x="291" y="259"/>
                    <a:pt x="374" y="111"/>
                    <a:pt x="269" y="28"/>
                  </a:cubicBezTo>
                  <a:cubicBezTo>
                    <a:pt x="241" y="9"/>
                    <a:pt x="214" y="0"/>
                    <a:pt x="1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30"/>
            <p:cNvSpPr/>
            <p:nvPr/>
          </p:nvSpPr>
          <p:spPr>
            <a:xfrm>
              <a:off x="488545" y="1500206"/>
              <a:ext cx="10265" cy="6306"/>
            </a:xfrm>
            <a:custGeom>
              <a:rect b="b" l="l" r="r" t="t"/>
              <a:pathLst>
                <a:path extrusionOk="0" h="180" w="293">
                  <a:moveTo>
                    <a:pt x="149" y="0"/>
                  </a:moveTo>
                  <a:cubicBezTo>
                    <a:pt x="70" y="0"/>
                    <a:pt x="0" y="97"/>
                    <a:pt x="79" y="157"/>
                  </a:cubicBezTo>
                  <a:cubicBezTo>
                    <a:pt x="98" y="175"/>
                    <a:pt x="121" y="180"/>
                    <a:pt x="139" y="180"/>
                  </a:cubicBezTo>
                  <a:cubicBezTo>
                    <a:pt x="222" y="180"/>
                    <a:pt x="292" y="78"/>
                    <a:pt x="213" y="18"/>
                  </a:cubicBezTo>
                  <a:cubicBezTo>
                    <a:pt x="190" y="5"/>
                    <a:pt x="172" y="0"/>
                    <a:pt x="1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30"/>
            <p:cNvSpPr/>
            <p:nvPr/>
          </p:nvSpPr>
          <p:spPr>
            <a:xfrm>
              <a:off x="503468" y="1496772"/>
              <a:ext cx="12296" cy="8303"/>
            </a:xfrm>
            <a:custGeom>
              <a:rect b="b" l="l" r="r" t="t"/>
              <a:pathLst>
                <a:path extrusionOk="0" h="237" w="351">
                  <a:moveTo>
                    <a:pt x="180" y="1"/>
                  </a:moveTo>
                  <a:cubicBezTo>
                    <a:pt x="83" y="1"/>
                    <a:pt x="0" y="135"/>
                    <a:pt x="101" y="209"/>
                  </a:cubicBezTo>
                  <a:cubicBezTo>
                    <a:pt x="124" y="227"/>
                    <a:pt x="148" y="237"/>
                    <a:pt x="171" y="237"/>
                  </a:cubicBezTo>
                  <a:cubicBezTo>
                    <a:pt x="273" y="237"/>
                    <a:pt x="351" y="103"/>
                    <a:pt x="254" y="28"/>
                  </a:cubicBezTo>
                  <a:cubicBezTo>
                    <a:pt x="231" y="10"/>
                    <a:pt x="203" y="1"/>
                    <a:pt x="1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30"/>
            <p:cNvSpPr/>
            <p:nvPr/>
          </p:nvSpPr>
          <p:spPr>
            <a:xfrm>
              <a:off x="499405" y="1516846"/>
              <a:ext cx="123840" cy="55702"/>
            </a:xfrm>
            <a:custGeom>
              <a:rect b="b" l="l" r="r" t="t"/>
              <a:pathLst>
                <a:path extrusionOk="0" h="1590" w="3535">
                  <a:moveTo>
                    <a:pt x="19" y="1"/>
                  </a:moveTo>
                  <a:cubicBezTo>
                    <a:pt x="1" y="1"/>
                    <a:pt x="5" y="29"/>
                    <a:pt x="19" y="29"/>
                  </a:cubicBezTo>
                  <a:cubicBezTo>
                    <a:pt x="1377" y="84"/>
                    <a:pt x="2426" y="703"/>
                    <a:pt x="3420" y="1577"/>
                  </a:cubicBezTo>
                  <a:cubicBezTo>
                    <a:pt x="3430" y="1586"/>
                    <a:pt x="3440" y="1589"/>
                    <a:pt x="3451" y="1589"/>
                  </a:cubicBezTo>
                  <a:cubicBezTo>
                    <a:pt x="3495" y="1589"/>
                    <a:pt x="3535" y="1525"/>
                    <a:pt x="3498" y="1488"/>
                  </a:cubicBezTo>
                  <a:cubicBezTo>
                    <a:pt x="2560" y="555"/>
                    <a:pt x="1354" y="10"/>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30"/>
            <p:cNvSpPr/>
            <p:nvPr/>
          </p:nvSpPr>
          <p:spPr>
            <a:xfrm>
              <a:off x="530899" y="1539302"/>
              <a:ext cx="85409" cy="42004"/>
            </a:xfrm>
            <a:custGeom>
              <a:rect b="b" l="l" r="r" t="t"/>
              <a:pathLst>
                <a:path extrusionOk="0" h="1199" w="2438">
                  <a:moveTo>
                    <a:pt x="28" y="1"/>
                  </a:moveTo>
                  <a:cubicBezTo>
                    <a:pt x="6" y="1"/>
                    <a:pt x="1" y="39"/>
                    <a:pt x="30" y="49"/>
                  </a:cubicBezTo>
                  <a:cubicBezTo>
                    <a:pt x="497" y="192"/>
                    <a:pt x="954" y="330"/>
                    <a:pt x="1380" y="580"/>
                  </a:cubicBezTo>
                  <a:cubicBezTo>
                    <a:pt x="1717" y="778"/>
                    <a:pt x="2031" y="1009"/>
                    <a:pt x="2378" y="1194"/>
                  </a:cubicBezTo>
                  <a:cubicBezTo>
                    <a:pt x="2382" y="1197"/>
                    <a:pt x="2387" y="1198"/>
                    <a:pt x="2392" y="1198"/>
                  </a:cubicBezTo>
                  <a:cubicBezTo>
                    <a:pt x="2418" y="1198"/>
                    <a:pt x="2437" y="1158"/>
                    <a:pt x="2410" y="1139"/>
                  </a:cubicBezTo>
                  <a:cubicBezTo>
                    <a:pt x="1647" y="597"/>
                    <a:pt x="940" y="247"/>
                    <a:pt x="35" y="2"/>
                  </a:cubicBezTo>
                  <a:cubicBezTo>
                    <a:pt x="32" y="1"/>
                    <a:pt x="30"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30"/>
            <p:cNvSpPr/>
            <p:nvPr/>
          </p:nvSpPr>
          <p:spPr>
            <a:xfrm>
              <a:off x="549991" y="1562108"/>
              <a:ext cx="64004" cy="31039"/>
            </a:xfrm>
            <a:custGeom>
              <a:rect b="b" l="l" r="r" t="t"/>
              <a:pathLst>
                <a:path extrusionOk="0" h="886" w="1827">
                  <a:moveTo>
                    <a:pt x="32" y="1"/>
                  </a:moveTo>
                  <a:cubicBezTo>
                    <a:pt x="10" y="1"/>
                    <a:pt x="1" y="36"/>
                    <a:pt x="21" y="44"/>
                  </a:cubicBezTo>
                  <a:cubicBezTo>
                    <a:pt x="626" y="266"/>
                    <a:pt x="1176" y="575"/>
                    <a:pt x="1735" y="880"/>
                  </a:cubicBezTo>
                  <a:cubicBezTo>
                    <a:pt x="1742" y="884"/>
                    <a:pt x="1749" y="886"/>
                    <a:pt x="1756" y="886"/>
                  </a:cubicBezTo>
                  <a:cubicBezTo>
                    <a:pt x="1797" y="886"/>
                    <a:pt x="1826" y="820"/>
                    <a:pt x="1786" y="793"/>
                  </a:cubicBezTo>
                  <a:cubicBezTo>
                    <a:pt x="1240" y="445"/>
                    <a:pt x="658" y="183"/>
                    <a:pt x="40" y="2"/>
                  </a:cubicBezTo>
                  <a:cubicBezTo>
                    <a:pt x="37" y="1"/>
                    <a:pt x="34" y="1"/>
                    <a:pt x="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30"/>
            <p:cNvSpPr/>
            <p:nvPr/>
          </p:nvSpPr>
          <p:spPr>
            <a:xfrm>
              <a:off x="627623" y="1518493"/>
              <a:ext cx="224383" cy="110493"/>
            </a:xfrm>
            <a:custGeom>
              <a:rect b="b" l="l" r="r" t="t"/>
              <a:pathLst>
                <a:path extrusionOk="0" h="3154" w="6405">
                  <a:moveTo>
                    <a:pt x="3955" y="0"/>
                  </a:moveTo>
                  <a:cubicBezTo>
                    <a:pt x="3257" y="0"/>
                    <a:pt x="2498" y="126"/>
                    <a:pt x="1848" y="466"/>
                  </a:cubicBezTo>
                  <a:cubicBezTo>
                    <a:pt x="180" y="1340"/>
                    <a:pt x="0" y="1880"/>
                    <a:pt x="0" y="1880"/>
                  </a:cubicBezTo>
                  <a:lnTo>
                    <a:pt x="453" y="2712"/>
                  </a:lnTo>
                  <a:cubicBezTo>
                    <a:pt x="453" y="2712"/>
                    <a:pt x="1299" y="3153"/>
                    <a:pt x="2357" y="3153"/>
                  </a:cubicBezTo>
                  <a:cubicBezTo>
                    <a:pt x="2772" y="3153"/>
                    <a:pt x="3219" y="3085"/>
                    <a:pt x="3660" y="2897"/>
                  </a:cubicBezTo>
                  <a:cubicBezTo>
                    <a:pt x="5221" y="2232"/>
                    <a:pt x="6404" y="1021"/>
                    <a:pt x="6149" y="577"/>
                  </a:cubicBezTo>
                  <a:cubicBezTo>
                    <a:pt x="5991" y="307"/>
                    <a:pt x="5047" y="0"/>
                    <a:pt x="39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30"/>
            <p:cNvSpPr/>
            <p:nvPr/>
          </p:nvSpPr>
          <p:spPr>
            <a:xfrm>
              <a:off x="669171" y="1535623"/>
              <a:ext cx="139254" cy="87932"/>
            </a:xfrm>
            <a:custGeom>
              <a:rect b="b" l="l" r="r" t="t"/>
              <a:pathLst>
                <a:path extrusionOk="0" h="2510" w="3975">
                  <a:moveTo>
                    <a:pt x="3120" y="246"/>
                  </a:moveTo>
                  <a:cubicBezTo>
                    <a:pt x="3175" y="246"/>
                    <a:pt x="3235" y="282"/>
                    <a:pt x="3231" y="342"/>
                  </a:cubicBezTo>
                  <a:lnTo>
                    <a:pt x="3231" y="361"/>
                  </a:lnTo>
                  <a:cubicBezTo>
                    <a:pt x="3231" y="435"/>
                    <a:pt x="3175" y="500"/>
                    <a:pt x="3106" y="500"/>
                  </a:cubicBezTo>
                  <a:cubicBezTo>
                    <a:pt x="3088" y="500"/>
                    <a:pt x="3065" y="495"/>
                    <a:pt x="3041" y="481"/>
                  </a:cubicBezTo>
                  <a:cubicBezTo>
                    <a:pt x="2963" y="435"/>
                    <a:pt x="2958" y="282"/>
                    <a:pt x="3060" y="254"/>
                  </a:cubicBezTo>
                  <a:cubicBezTo>
                    <a:pt x="3069" y="254"/>
                    <a:pt x="3083" y="250"/>
                    <a:pt x="3092" y="250"/>
                  </a:cubicBezTo>
                  <a:cubicBezTo>
                    <a:pt x="3101" y="246"/>
                    <a:pt x="3111" y="246"/>
                    <a:pt x="3120" y="246"/>
                  </a:cubicBezTo>
                  <a:close/>
                  <a:moveTo>
                    <a:pt x="3651" y="879"/>
                  </a:moveTo>
                  <a:cubicBezTo>
                    <a:pt x="3674" y="879"/>
                    <a:pt x="3702" y="888"/>
                    <a:pt x="3725" y="906"/>
                  </a:cubicBezTo>
                  <a:cubicBezTo>
                    <a:pt x="3818" y="980"/>
                    <a:pt x="3739" y="1109"/>
                    <a:pt x="3647" y="1109"/>
                  </a:cubicBezTo>
                  <a:cubicBezTo>
                    <a:pt x="3619" y="1109"/>
                    <a:pt x="3596" y="1101"/>
                    <a:pt x="3572" y="1082"/>
                  </a:cubicBezTo>
                  <a:cubicBezTo>
                    <a:pt x="3480" y="1007"/>
                    <a:pt x="3559" y="879"/>
                    <a:pt x="3651" y="879"/>
                  </a:cubicBezTo>
                  <a:close/>
                  <a:moveTo>
                    <a:pt x="2224" y="1"/>
                  </a:moveTo>
                  <a:cubicBezTo>
                    <a:pt x="1670" y="1"/>
                    <a:pt x="1069" y="103"/>
                    <a:pt x="551" y="370"/>
                  </a:cubicBezTo>
                  <a:cubicBezTo>
                    <a:pt x="339" y="481"/>
                    <a:pt x="154" y="587"/>
                    <a:pt x="1" y="685"/>
                  </a:cubicBezTo>
                  <a:cubicBezTo>
                    <a:pt x="158" y="828"/>
                    <a:pt x="284" y="1022"/>
                    <a:pt x="352" y="1211"/>
                  </a:cubicBezTo>
                  <a:cubicBezTo>
                    <a:pt x="713" y="1133"/>
                    <a:pt x="1069" y="1041"/>
                    <a:pt x="1415" y="911"/>
                  </a:cubicBezTo>
                  <a:lnTo>
                    <a:pt x="1425" y="911"/>
                  </a:lnTo>
                  <a:cubicBezTo>
                    <a:pt x="1442" y="911"/>
                    <a:pt x="1457" y="948"/>
                    <a:pt x="1433" y="957"/>
                  </a:cubicBezTo>
                  <a:cubicBezTo>
                    <a:pt x="1092" y="1105"/>
                    <a:pt x="745" y="1225"/>
                    <a:pt x="389" y="1318"/>
                  </a:cubicBezTo>
                  <a:cubicBezTo>
                    <a:pt x="412" y="1410"/>
                    <a:pt x="427" y="1502"/>
                    <a:pt x="422" y="1585"/>
                  </a:cubicBezTo>
                  <a:cubicBezTo>
                    <a:pt x="574" y="1567"/>
                    <a:pt x="722" y="1549"/>
                    <a:pt x="870" y="1525"/>
                  </a:cubicBezTo>
                  <a:cubicBezTo>
                    <a:pt x="1355" y="1442"/>
                    <a:pt x="1798" y="1252"/>
                    <a:pt x="2252" y="1063"/>
                  </a:cubicBezTo>
                  <a:lnTo>
                    <a:pt x="2261" y="1063"/>
                  </a:lnTo>
                  <a:cubicBezTo>
                    <a:pt x="2284" y="1063"/>
                    <a:pt x="2297" y="1091"/>
                    <a:pt x="2274" y="1105"/>
                  </a:cubicBezTo>
                  <a:cubicBezTo>
                    <a:pt x="1642" y="1396"/>
                    <a:pt x="1060" y="1572"/>
                    <a:pt x="417" y="1673"/>
                  </a:cubicBezTo>
                  <a:cubicBezTo>
                    <a:pt x="399" y="1784"/>
                    <a:pt x="376" y="1886"/>
                    <a:pt x="343" y="1978"/>
                  </a:cubicBezTo>
                  <a:cubicBezTo>
                    <a:pt x="1442" y="1941"/>
                    <a:pt x="2455" y="1696"/>
                    <a:pt x="3374" y="990"/>
                  </a:cubicBezTo>
                  <a:cubicBezTo>
                    <a:pt x="3374" y="985"/>
                    <a:pt x="3378" y="985"/>
                    <a:pt x="3378" y="985"/>
                  </a:cubicBezTo>
                  <a:cubicBezTo>
                    <a:pt x="3393" y="985"/>
                    <a:pt x="3402" y="999"/>
                    <a:pt x="3393" y="1007"/>
                  </a:cubicBezTo>
                  <a:cubicBezTo>
                    <a:pt x="2501" y="1743"/>
                    <a:pt x="1415" y="2112"/>
                    <a:pt x="278" y="2122"/>
                  </a:cubicBezTo>
                  <a:cubicBezTo>
                    <a:pt x="228" y="2223"/>
                    <a:pt x="158" y="2316"/>
                    <a:pt x="75" y="2389"/>
                  </a:cubicBezTo>
                  <a:cubicBezTo>
                    <a:pt x="325" y="2454"/>
                    <a:pt x="629" y="2510"/>
                    <a:pt x="958" y="2510"/>
                  </a:cubicBezTo>
                  <a:cubicBezTo>
                    <a:pt x="1286" y="2510"/>
                    <a:pt x="1636" y="2454"/>
                    <a:pt x="1988" y="2306"/>
                  </a:cubicBezTo>
                  <a:cubicBezTo>
                    <a:pt x="3018" y="1862"/>
                    <a:pt x="3845" y="1124"/>
                    <a:pt x="3975" y="685"/>
                  </a:cubicBezTo>
                  <a:lnTo>
                    <a:pt x="3975" y="685"/>
                  </a:lnTo>
                  <a:cubicBezTo>
                    <a:pt x="3961" y="689"/>
                    <a:pt x="3947" y="694"/>
                    <a:pt x="3933" y="694"/>
                  </a:cubicBezTo>
                  <a:cubicBezTo>
                    <a:pt x="3905" y="694"/>
                    <a:pt x="3877" y="685"/>
                    <a:pt x="3850" y="666"/>
                  </a:cubicBezTo>
                  <a:cubicBezTo>
                    <a:pt x="3739" y="578"/>
                    <a:pt x="3818" y="416"/>
                    <a:pt x="3928" y="412"/>
                  </a:cubicBezTo>
                  <a:cubicBezTo>
                    <a:pt x="3781" y="259"/>
                    <a:pt x="3355" y="107"/>
                    <a:pt x="2820" y="37"/>
                  </a:cubicBezTo>
                  <a:cubicBezTo>
                    <a:pt x="2801" y="84"/>
                    <a:pt x="2745" y="116"/>
                    <a:pt x="2700" y="116"/>
                  </a:cubicBezTo>
                  <a:cubicBezTo>
                    <a:pt x="2653" y="116"/>
                    <a:pt x="2607" y="88"/>
                    <a:pt x="2598" y="15"/>
                  </a:cubicBezTo>
                  <a:cubicBezTo>
                    <a:pt x="2478" y="5"/>
                    <a:pt x="2353" y="1"/>
                    <a:pt x="22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30"/>
            <p:cNvSpPr/>
            <p:nvPr/>
          </p:nvSpPr>
          <p:spPr>
            <a:xfrm>
              <a:off x="772481" y="1522346"/>
              <a:ext cx="13628" cy="9739"/>
            </a:xfrm>
            <a:custGeom>
              <a:rect b="b" l="l" r="r" t="t"/>
              <a:pathLst>
                <a:path extrusionOk="0" h="278" w="389">
                  <a:moveTo>
                    <a:pt x="199" y="0"/>
                  </a:moveTo>
                  <a:cubicBezTo>
                    <a:pt x="88" y="0"/>
                    <a:pt x="0" y="162"/>
                    <a:pt x="111" y="245"/>
                  </a:cubicBezTo>
                  <a:cubicBezTo>
                    <a:pt x="139" y="269"/>
                    <a:pt x="167" y="278"/>
                    <a:pt x="194" y="278"/>
                  </a:cubicBezTo>
                  <a:cubicBezTo>
                    <a:pt x="301" y="278"/>
                    <a:pt x="388" y="117"/>
                    <a:pt x="277" y="28"/>
                  </a:cubicBezTo>
                  <a:cubicBezTo>
                    <a:pt x="250" y="10"/>
                    <a:pt x="222" y="0"/>
                    <a:pt x="1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30"/>
            <p:cNvSpPr/>
            <p:nvPr/>
          </p:nvSpPr>
          <p:spPr>
            <a:xfrm>
              <a:off x="772796" y="1544206"/>
              <a:ext cx="9739" cy="8933"/>
            </a:xfrm>
            <a:custGeom>
              <a:rect b="b" l="l" r="r" t="t"/>
              <a:pathLst>
                <a:path extrusionOk="0" h="255" w="278">
                  <a:moveTo>
                    <a:pt x="162" y="1"/>
                  </a:moveTo>
                  <a:cubicBezTo>
                    <a:pt x="153" y="1"/>
                    <a:pt x="143" y="1"/>
                    <a:pt x="134" y="5"/>
                  </a:cubicBezTo>
                  <a:cubicBezTo>
                    <a:pt x="125" y="5"/>
                    <a:pt x="111" y="9"/>
                    <a:pt x="102" y="9"/>
                  </a:cubicBezTo>
                  <a:cubicBezTo>
                    <a:pt x="0" y="37"/>
                    <a:pt x="5" y="190"/>
                    <a:pt x="83" y="236"/>
                  </a:cubicBezTo>
                  <a:cubicBezTo>
                    <a:pt x="107" y="250"/>
                    <a:pt x="130" y="255"/>
                    <a:pt x="148" y="255"/>
                  </a:cubicBezTo>
                  <a:cubicBezTo>
                    <a:pt x="217" y="255"/>
                    <a:pt x="273" y="190"/>
                    <a:pt x="273" y="116"/>
                  </a:cubicBezTo>
                  <a:lnTo>
                    <a:pt x="273" y="97"/>
                  </a:lnTo>
                  <a:cubicBezTo>
                    <a:pt x="277" y="37"/>
                    <a:pt x="217" y="1"/>
                    <a:pt x="1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30"/>
            <p:cNvSpPr/>
            <p:nvPr/>
          </p:nvSpPr>
          <p:spPr>
            <a:xfrm>
              <a:off x="790417" y="1530754"/>
              <a:ext cx="13172" cy="9108"/>
            </a:xfrm>
            <a:custGeom>
              <a:rect b="b" l="l" r="r" t="t"/>
              <a:pathLst>
                <a:path extrusionOk="0" h="260" w="376">
                  <a:moveTo>
                    <a:pt x="190" y="1"/>
                  </a:moveTo>
                  <a:cubicBezTo>
                    <a:pt x="84" y="1"/>
                    <a:pt x="1" y="148"/>
                    <a:pt x="107" y="232"/>
                  </a:cubicBezTo>
                  <a:cubicBezTo>
                    <a:pt x="130" y="250"/>
                    <a:pt x="158" y="259"/>
                    <a:pt x="186" y="259"/>
                  </a:cubicBezTo>
                  <a:cubicBezTo>
                    <a:pt x="288" y="259"/>
                    <a:pt x="375" y="112"/>
                    <a:pt x="269" y="29"/>
                  </a:cubicBezTo>
                  <a:cubicBezTo>
                    <a:pt x="241" y="10"/>
                    <a:pt x="213" y="1"/>
                    <a:pt x="1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30"/>
            <p:cNvSpPr/>
            <p:nvPr/>
          </p:nvSpPr>
          <p:spPr>
            <a:xfrm>
              <a:off x="818934" y="1534958"/>
              <a:ext cx="9073" cy="8968"/>
            </a:xfrm>
            <a:custGeom>
              <a:rect b="b" l="l" r="r" t="t"/>
              <a:pathLst>
                <a:path extrusionOk="0" h="256" w="259">
                  <a:moveTo>
                    <a:pt x="139" y="1"/>
                  </a:moveTo>
                  <a:cubicBezTo>
                    <a:pt x="111" y="1"/>
                    <a:pt x="88" y="11"/>
                    <a:pt x="65" y="20"/>
                  </a:cubicBezTo>
                  <a:cubicBezTo>
                    <a:pt x="0" y="154"/>
                    <a:pt x="5" y="232"/>
                    <a:pt x="88" y="250"/>
                  </a:cubicBezTo>
                  <a:cubicBezTo>
                    <a:pt x="101" y="256"/>
                    <a:pt x="111" y="256"/>
                    <a:pt x="125" y="256"/>
                  </a:cubicBezTo>
                  <a:lnTo>
                    <a:pt x="139" y="256"/>
                  </a:lnTo>
                  <a:cubicBezTo>
                    <a:pt x="171" y="250"/>
                    <a:pt x="203" y="237"/>
                    <a:pt x="222" y="209"/>
                  </a:cubicBezTo>
                  <a:cubicBezTo>
                    <a:pt x="244" y="186"/>
                    <a:pt x="250" y="154"/>
                    <a:pt x="250" y="126"/>
                  </a:cubicBezTo>
                  <a:cubicBezTo>
                    <a:pt x="254" y="130"/>
                    <a:pt x="254" y="135"/>
                    <a:pt x="254" y="135"/>
                  </a:cubicBezTo>
                  <a:cubicBezTo>
                    <a:pt x="259" y="135"/>
                    <a:pt x="259" y="122"/>
                    <a:pt x="250" y="94"/>
                  </a:cubicBezTo>
                  <a:cubicBezTo>
                    <a:pt x="244" y="66"/>
                    <a:pt x="231" y="43"/>
                    <a:pt x="212" y="28"/>
                  </a:cubicBezTo>
                  <a:cubicBezTo>
                    <a:pt x="189" y="11"/>
                    <a:pt x="161" y="1"/>
                    <a:pt x="1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30"/>
            <p:cNvSpPr/>
            <p:nvPr/>
          </p:nvSpPr>
          <p:spPr>
            <a:xfrm>
              <a:off x="806777" y="1550022"/>
              <a:ext cx="6516" cy="9599"/>
            </a:xfrm>
            <a:custGeom>
              <a:rect b="b" l="l" r="r" t="t"/>
              <a:pathLst>
                <a:path extrusionOk="0" h="274" w="186">
                  <a:moveTo>
                    <a:pt x="0" y="1"/>
                  </a:moveTo>
                  <a:cubicBezTo>
                    <a:pt x="19" y="14"/>
                    <a:pt x="28" y="33"/>
                    <a:pt x="37" y="47"/>
                  </a:cubicBezTo>
                  <a:cubicBezTo>
                    <a:pt x="75" y="107"/>
                    <a:pt x="75" y="186"/>
                    <a:pt x="47" y="274"/>
                  </a:cubicBezTo>
                  <a:cubicBezTo>
                    <a:pt x="135" y="242"/>
                    <a:pt x="186" y="107"/>
                    <a:pt x="88" y="29"/>
                  </a:cubicBezTo>
                  <a:cubicBezTo>
                    <a:pt x="60" y="10"/>
                    <a:pt x="33" y="1"/>
                    <a:pt x="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30"/>
            <p:cNvSpPr/>
            <p:nvPr/>
          </p:nvSpPr>
          <p:spPr>
            <a:xfrm>
              <a:off x="800121" y="1550022"/>
              <a:ext cx="9284" cy="9914"/>
            </a:xfrm>
            <a:custGeom>
              <a:rect b="b" l="l" r="r" t="t"/>
              <a:pathLst>
                <a:path extrusionOk="0" h="283" w="265">
                  <a:moveTo>
                    <a:pt x="190" y="1"/>
                  </a:moveTo>
                  <a:cubicBezTo>
                    <a:pt x="80" y="5"/>
                    <a:pt x="1" y="167"/>
                    <a:pt x="112" y="255"/>
                  </a:cubicBezTo>
                  <a:cubicBezTo>
                    <a:pt x="139" y="274"/>
                    <a:pt x="167" y="283"/>
                    <a:pt x="195" y="283"/>
                  </a:cubicBezTo>
                  <a:cubicBezTo>
                    <a:pt x="209" y="283"/>
                    <a:pt x="223" y="278"/>
                    <a:pt x="237" y="274"/>
                  </a:cubicBezTo>
                  <a:cubicBezTo>
                    <a:pt x="265" y="186"/>
                    <a:pt x="265" y="107"/>
                    <a:pt x="227" y="47"/>
                  </a:cubicBezTo>
                  <a:cubicBezTo>
                    <a:pt x="218" y="33"/>
                    <a:pt x="209" y="14"/>
                    <a:pt x="1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30"/>
            <p:cNvSpPr/>
            <p:nvPr/>
          </p:nvSpPr>
          <p:spPr>
            <a:xfrm>
              <a:off x="759694" y="1531419"/>
              <a:ext cx="8758" cy="5535"/>
            </a:xfrm>
            <a:custGeom>
              <a:rect b="b" l="l" r="r" t="t"/>
              <a:pathLst>
                <a:path extrusionOk="0" h="158" w="250">
                  <a:moveTo>
                    <a:pt x="125" y="1"/>
                  </a:moveTo>
                  <a:cubicBezTo>
                    <a:pt x="65" y="1"/>
                    <a:pt x="0" y="52"/>
                    <a:pt x="9" y="112"/>
                  </a:cubicBezTo>
                  <a:cubicBezTo>
                    <a:pt x="9" y="121"/>
                    <a:pt x="9" y="125"/>
                    <a:pt x="14" y="135"/>
                  </a:cubicBezTo>
                  <a:cubicBezTo>
                    <a:pt x="88" y="139"/>
                    <a:pt x="161" y="148"/>
                    <a:pt x="236" y="157"/>
                  </a:cubicBezTo>
                  <a:cubicBezTo>
                    <a:pt x="250" y="129"/>
                    <a:pt x="244" y="93"/>
                    <a:pt x="217" y="61"/>
                  </a:cubicBezTo>
                  <a:cubicBezTo>
                    <a:pt x="208" y="52"/>
                    <a:pt x="199" y="37"/>
                    <a:pt x="189" y="28"/>
                  </a:cubicBezTo>
                  <a:cubicBezTo>
                    <a:pt x="171" y="5"/>
                    <a:pt x="148" y="1"/>
                    <a:pt x="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30"/>
            <p:cNvSpPr/>
            <p:nvPr/>
          </p:nvSpPr>
          <p:spPr>
            <a:xfrm>
              <a:off x="760150" y="1536114"/>
              <a:ext cx="7812" cy="3573"/>
            </a:xfrm>
            <a:custGeom>
              <a:rect b="b" l="l" r="r" t="t"/>
              <a:pathLst>
                <a:path extrusionOk="0" h="102" w="223">
                  <a:moveTo>
                    <a:pt x="1" y="1"/>
                  </a:moveTo>
                  <a:lnTo>
                    <a:pt x="1" y="1"/>
                  </a:lnTo>
                  <a:cubicBezTo>
                    <a:pt x="10" y="74"/>
                    <a:pt x="56" y="102"/>
                    <a:pt x="103" y="102"/>
                  </a:cubicBezTo>
                  <a:cubicBezTo>
                    <a:pt x="148" y="102"/>
                    <a:pt x="204" y="70"/>
                    <a:pt x="223" y="23"/>
                  </a:cubicBezTo>
                  <a:cubicBezTo>
                    <a:pt x="148" y="14"/>
                    <a:pt x="75" y="5"/>
                    <a:pt x="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30"/>
            <p:cNvSpPr/>
            <p:nvPr/>
          </p:nvSpPr>
          <p:spPr>
            <a:xfrm>
              <a:off x="791083" y="1566382"/>
              <a:ext cx="11841" cy="8128"/>
            </a:xfrm>
            <a:custGeom>
              <a:rect b="b" l="l" r="r" t="t"/>
              <a:pathLst>
                <a:path extrusionOk="0" h="232" w="338">
                  <a:moveTo>
                    <a:pt x="171" y="1"/>
                  </a:moveTo>
                  <a:cubicBezTo>
                    <a:pt x="79" y="1"/>
                    <a:pt x="0" y="129"/>
                    <a:pt x="92" y="204"/>
                  </a:cubicBezTo>
                  <a:cubicBezTo>
                    <a:pt x="116" y="223"/>
                    <a:pt x="139" y="231"/>
                    <a:pt x="167" y="231"/>
                  </a:cubicBezTo>
                  <a:cubicBezTo>
                    <a:pt x="259" y="231"/>
                    <a:pt x="338" y="102"/>
                    <a:pt x="245" y="28"/>
                  </a:cubicBezTo>
                  <a:cubicBezTo>
                    <a:pt x="222" y="10"/>
                    <a:pt x="194" y="1"/>
                    <a:pt x="1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30"/>
            <p:cNvSpPr/>
            <p:nvPr/>
          </p:nvSpPr>
          <p:spPr>
            <a:xfrm>
              <a:off x="812768" y="1562984"/>
              <a:ext cx="12016" cy="7952"/>
            </a:xfrm>
            <a:custGeom>
              <a:rect b="b" l="l" r="r" t="t"/>
              <a:pathLst>
                <a:path extrusionOk="0" h="227" w="343">
                  <a:moveTo>
                    <a:pt x="176" y="0"/>
                  </a:moveTo>
                  <a:cubicBezTo>
                    <a:pt x="79" y="0"/>
                    <a:pt x="0" y="130"/>
                    <a:pt x="98" y="204"/>
                  </a:cubicBezTo>
                  <a:cubicBezTo>
                    <a:pt x="121" y="218"/>
                    <a:pt x="143" y="226"/>
                    <a:pt x="167" y="226"/>
                  </a:cubicBezTo>
                  <a:cubicBezTo>
                    <a:pt x="264" y="226"/>
                    <a:pt x="343" y="98"/>
                    <a:pt x="245" y="23"/>
                  </a:cubicBezTo>
                  <a:cubicBezTo>
                    <a:pt x="222" y="5"/>
                    <a:pt x="199" y="0"/>
                    <a:pt x="1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30"/>
            <p:cNvSpPr/>
            <p:nvPr/>
          </p:nvSpPr>
          <p:spPr>
            <a:xfrm>
              <a:off x="658731" y="1570165"/>
              <a:ext cx="129550" cy="39727"/>
            </a:xfrm>
            <a:custGeom>
              <a:rect b="b" l="l" r="r" t="t"/>
              <a:pathLst>
                <a:path extrusionOk="0" h="1134" w="3698">
                  <a:moveTo>
                    <a:pt x="3678" y="1"/>
                  </a:moveTo>
                  <a:cubicBezTo>
                    <a:pt x="3676" y="1"/>
                    <a:pt x="3674" y="2"/>
                    <a:pt x="3672" y="4"/>
                  </a:cubicBezTo>
                  <a:cubicBezTo>
                    <a:pt x="2659" y="782"/>
                    <a:pt x="1536" y="1000"/>
                    <a:pt x="303" y="1000"/>
                  </a:cubicBezTo>
                  <a:cubicBezTo>
                    <a:pt x="225" y="1000"/>
                    <a:pt x="147" y="999"/>
                    <a:pt x="68" y="997"/>
                  </a:cubicBezTo>
                  <a:cubicBezTo>
                    <a:pt x="67" y="997"/>
                    <a:pt x="65" y="997"/>
                    <a:pt x="64" y="997"/>
                  </a:cubicBezTo>
                  <a:cubicBezTo>
                    <a:pt x="4" y="997"/>
                    <a:pt x="1" y="1108"/>
                    <a:pt x="64" y="1113"/>
                  </a:cubicBezTo>
                  <a:cubicBezTo>
                    <a:pt x="224" y="1126"/>
                    <a:pt x="383" y="1133"/>
                    <a:pt x="541" y="1133"/>
                  </a:cubicBezTo>
                  <a:cubicBezTo>
                    <a:pt x="1692" y="1133"/>
                    <a:pt x="2789" y="765"/>
                    <a:pt x="3691" y="21"/>
                  </a:cubicBezTo>
                  <a:cubicBezTo>
                    <a:pt x="3698" y="14"/>
                    <a:pt x="3687" y="1"/>
                    <a:pt x="36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30"/>
            <p:cNvSpPr/>
            <p:nvPr/>
          </p:nvSpPr>
          <p:spPr>
            <a:xfrm>
              <a:off x="657926" y="1572793"/>
              <a:ext cx="91785" cy="24383"/>
            </a:xfrm>
            <a:custGeom>
              <a:rect b="b" l="l" r="r" t="t"/>
              <a:pathLst>
                <a:path extrusionOk="0" h="696" w="2620">
                  <a:moveTo>
                    <a:pt x="2581" y="0"/>
                  </a:moveTo>
                  <a:cubicBezTo>
                    <a:pt x="2579" y="0"/>
                    <a:pt x="2576" y="1"/>
                    <a:pt x="2573" y="2"/>
                  </a:cubicBezTo>
                  <a:cubicBezTo>
                    <a:pt x="2119" y="191"/>
                    <a:pt x="1676" y="381"/>
                    <a:pt x="1191" y="464"/>
                  </a:cubicBezTo>
                  <a:cubicBezTo>
                    <a:pt x="807" y="529"/>
                    <a:pt x="415" y="552"/>
                    <a:pt x="36" y="631"/>
                  </a:cubicBezTo>
                  <a:cubicBezTo>
                    <a:pt x="1" y="639"/>
                    <a:pt x="3" y="695"/>
                    <a:pt x="36" y="695"/>
                  </a:cubicBezTo>
                  <a:cubicBezTo>
                    <a:pt x="37" y="695"/>
                    <a:pt x="39" y="695"/>
                    <a:pt x="40" y="695"/>
                  </a:cubicBezTo>
                  <a:cubicBezTo>
                    <a:pt x="978" y="622"/>
                    <a:pt x="1746" y="432"/>
                    <a:pt x="2595" y="44"/>
                  </a:cubicBezTo>
                  <a:cubicBezTo>
                    <a:pt x="2620" y="31"/>
                    <a:pt x="2605" y="0"/>
                    <a:pt x="2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30"/>
            <p:cNvSpPr/>
            <p:nvPr/>
          </p:nvSpPr>
          <p:spPr>
            <a:xfrm>
              <a:off x="652145" y="1567468"/>
              <a:ext cx="67998" cy="19688"/>
            </a:xfrm>
            <a:custGeom>
              <a:rect b="b" l="l" r="r" t="t"/>
              <a:pathLst>
                <a:path extrusionOk="0" h="562" w="1941">
                  <a:moveTo>
                    <a:pt x="1908" y="1"/>
                  </a:moveTo>
                  <a:cubicBezTo>
                    <a:pt x="1906" y="1"/>
                    <a:pt x="1903" y="1"/>
                    <a:pt x="1901" y="2"/>
                  </a:cubicBezTo>
                  <a:cubicBezTo>
                    <a:pt x="1301" y="224"/>
                    <a:pt x="676" y="339"/>
                    <a:pt x="53" y="464"/>
                  </a:cubicBezTo>
                  <a:cubicBezTo>
                    <a:pt x="0" y="477"/>
                    <a:pt x="14" y="561"/>
                    <a:pt x="64" y="561"/>
                  </a:cubicBezTo>
                  <a:cubicBezTo>
                    <a:pt x="66" y="561"/>
                    <a:pt x="68" y="561"/>
                    <a:pt x="71" y="561"/>
                  </a:cubicBezTo>
                  <a:cubicBezTo>
                    <a:pt x="714" y="478"/>
                    <a:pt x="1324" y="307"/>
                    <a:pt x="1919" y="48"/>
                  </a:cubicBezTo>
                  <a:cubicBezTo>
                    <a:pt x="1940" y="35"/>
                    <a:pt x="1931" y="1"/>
                    <a:pt x="1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30"/>
            <p:cNvSpPr/>
            <p:nvPr/>
          </p:nvSpPr>
          <p:spPr>
            <a:xfrm>
              <a:off x="588281" y="1550302"/>
              <a:ext cx="97811" cy="79279"/>
            </a:xfrm>
            <a:custGeom>
              <a:rect b="b" l="l" r="r" t="t"/>
              <a:pathLst>
                <a:path extrusionOk="0" h="2263" w="2792">
                  <a:moveTo>
                    <a:pt x="1674" y="0"/>
                  </a:moveTo>
                  <a:cubicBezTo>
                    <a:pt x="1452" y="0"/>
                    <a:pt x="1210" y="89"/>
                    <a:pt x="961" y="307"/>
                  </a:cubicBezTo>
                  <a:cubicBezTo>
                    <a:pt x="1" y="1149"/>
                    <a:pt x="280" y="2262"/>
                    <a:pt x="1528" y="2262"/>
                  </a:cubicBezTo>
                  <a:cubicBezTo>
                    <a:pt x="1541" y="2262"/>
                    <a:pt x="1554" y="2262"/>
                    <a:pt x="1567" y="2262"/>
                  </a:cubicBezTo>
                  <a:cubicBezTo>
                    <a:pt x="2218" y="2247"/>
                    <a:pt x="2638" y="1906"/>
                    <a:pt x="2726" y="1245"/>
                  </a:cubicBezTo>
                  <a:cubicBezTo>
                    <a:pt x="2792" y="756"/>
                    <a:pt x="2321" y="0"/>
                    <a:pt x="1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30"/>
            <p:cNvSpPr/>
            <p:nvPr/>
          </p:nvSpPr>
          <p:spPr>
            <a:xfrm>
              <a:off x="604291" y="1557799"/>
              <a:ext cx="76406" cy="66387"/>
            </a:xfrm>
            <a:custGeom>
              <a:rect b="b" l="l" r="r" t="t"/>
              <a:pathLst>
                <a:path extrusionOk="0" h="1895" w="2181">
                  <a:moveTo>
                    <a:pt x="1364" y="1"/>
                  </a:moveTo>
                  <a:cubicBezTo>
                    <a:pt x="1243" y="1"/>
                    <a:pt x="1155" y="180"/>
                    <a:pt x="1281" y="273"/>
                  </a:cubicBezTo>
                  <a:cubicBezTo>
                    <a:pt x="1308" y="297"/>
                    <a:pt x="1336" y="306"/>
                    <a:pt x="1364" y="306"/>
                  </a:cubicBezTo>
                  <a:cubicBezTo>
                    <a:pt x="1484" y="306"/>
                    <a:pt x="1571" y="125"/>
                    <a:pt x="1451" y="28"/>
                  </a:cubicBezTo>
                  <a:cubicBezTo>
                    <a:pt x="1419" y="10"/>
                    <a:pt x="1391" y="1"/>
                    <a:pt x="1364" y="1"/>
                  </a:cubicBezTo>
                  <a:close/>
                  <a:moveTo>
                    <a:pt x="758" y="153"/>
                  </a:moveTo>
                  <a:cubicBezTo>
                    <a:pt x="666" y="153"/>
                    <a:pt x="588" y="278"/>
                    <a:pt x="680" y="352"/>
                  </a:cubicBezTo>
                  <a:cubicBezTo>
                    <a:pt x="703" y="370"/>
                    <a:pt x="731" y="380"/>
                    <a:pt x="754" y="380"/>
                  </a:cubicBezTo>
                  <a:cubicBezTo>
                    <a:pt x="846" y="380"/>
                    <a:pt x="925" y="250"/>
                    <a:pt x="833" y="176"/>
                  </a:cubicBezTo>
                  <a:cubicBezTo>
                    <a:pt x="809" y="158"/>
                    <a:pt x="782" y="153"/>
                    <a:pt x="758" y="153"/>
                  </a:cubicBezTo>
                  <a:close/>
                  <a:moveTo>
                    <a:pt x="1780" y="269"/>
                  </a:moveTo>
                  <a:cubicBezTo>
                    <a:pt x="1724" y="269"/>
                    <a:pt x="1686" y="352"/>
                    <a:pt x="1742" y="398"/>
                  </a:cubicBezTo>
                  <a:cubicBezTo>
                    <a:pt x="1756" y="408"/>
                    <a:pt x="1770" y="412"/>
                    <a:pt x="1784" y="412"/>
                  </a:cubicBezTo>
                  <a:cubicBezTo>
                    <a:pt x="1839" y="412"/>
                    <a:pt x="1876" y="329"/>
                    <a:pt x="1821" y="282"/>
                  </a:cubicBezTo>
                  <a:cubicBezTo>
                    <a:pt x="1807" y="273"/>
                    <a:pt x="1793" y="269"/>
                    <a:pt x="1780" y="269"/>
                  </a:cubicBezTo>
                  <a:close/>
                  <a:moveTo>
                    <a:pt x="1349" y="485"/>
                  </a:moveTo>
                  <a:cubicBezTo>
                    <a:pt x="1243" y="485"/>
                    <a:pt x="1165" y="629"/>
                    <a:pt x="1266" y="707"/>
                  </a:cubicBezTo>
                  <a:cubicBezTo>
                    <a:pt x="1289" y="726"/>
                    <a:pt x="1317" y="735"/>
                    <a:pt x="1340" y="735"/>
                  </a:cubicBezTo>
                  <a:cubicBezTo>
                    <a:pt x="1447" y="735"/>
                    <a:pt x="1530" y="592"/>
                    <a:pt x="1424" y="509"/>
                  </a:cubicBezTo>
                  <a:cubicBezTo>
                    <a:pt x="1400" y="491"/>
                    <a:pt x="1373" y="485"/>
                    <a:pt x="1349" y="485"/>
                  </a:cubicBezTo>
                  <a:close/>
                  <a:moveTo>
                    <a:pt x="398" y="619"/>
                  </a:moveTo>
                  <a:cubicBezTo>
                    <a:pt x="319" y="619"/>
                    <a:pt x="255" y="707"/>
                    <a:pt x="328" y="768"/>
                  </a:cubicBezTo>
                  <a:cubicBezTo>
                    <a:pt x="347" y="781"/>
                    <a:pt x="366" y="786"/>
                    <a:pt x="383" y="786"/>
                  </a:cubicBezTo>
                  <a:cubicBezTo>
                    <a:pt x="462" y="786"/>
                    <a:pt x="528" y="694"/>
                    <a:pt x="453" y="638"/>
                  </a:cubicBezTo>
                  <a:cubicBezTo>
                    <a:pt x="434" y="624"/>
                    <a:pt x="417" y="619"/>
                    <a:pt x="398" y="619"/>
                  </a:cubicBezTo>
                  <a:close/>
                  <a:moveTo>
                    <a:pt x="865" y="564"/>
                  </a:moveTo>
                  <a:cubicBezTo>
                    <a:pt x="749" y="564"/>
                    <a:pt x="666" y="730"/>
                    <a:pt x="782" y="818"/>
                  </a:cubicBezTo>
                  <a:cubicBezTo>
                    <a:pt x="805" y="841"/>
                    <a:pt x="833" y="851"/>
                    <a:pt x="860" y="851"/>
                  </a:cubicBezTo>
                  <a:cubicBezTo>
                    <a:pt x="971" y="851"/>
                    <a:pt x="1059" y="685"/>
                    <a:pt x="943" y="596"/>
                  </a:cubicBezTo>
                  <a:cubicBezTo>
                    <a:pt x="920" y="574"/>
                    <a:pt x="892" y="564"/>
                    <a:pt x="865" y="564"/>
                  </a:cubicBezTo>
                  <a:close/>
                  <a:moveTo>
                    <a:pt x="1914" y="629"/>
                  </a:moveTo>
                  <a:cubicBezTo>
                    <a:pt x="1797" y="629"/>
                    <a:pt x="1710" y="805"/>
                    <a:pt x="1831" y="897"/>
                  </a:cubicBezTo>
                  <a:cubicBezTo>
                    <a:pt x="1858" y="920"/>
                    <a:pt x="1886" y="929"/>
                    <a:pt x="1914" y="929"/>
                  </a:cubicBezTo>
                  <a:cubicBezTo>
                    <a:pt x="2029" y="929"/>
                    <a:pt x="2117" y="754"/>
                    <a:pt x="1997" y="662"/>
                  </a:cubicBezTo>
                  <a:cubicBezTo>
                    <a:pt x="1969" y="638"/>
                    <a:pt x="1941" y="629"/>
                    <a:pt x="1914" y="629"/>
                  </a:cubicBezTo>
                  <a:close/>
                  <a:moveTo>
                    <a:pt x="148" y="980"/>
                  </a:moveTo>
                  <a:cubicBezTo>
                    <a:pt x="70" y="980"/>
                    <a:pt x="1" y="1082"/>
                    <a:pt x="79" y="1142"/>
                  </a:cubicBezTo>
                  <a:cubicBezTo>
                    <a:pt x="97" y="1161"/>
                    <a:pt x="121" y="1165"/>
                    <a:pt x="140" y="1165"/>
                  </a:cubicBezTo>
                  <a:cubicBezTo>
                    <a:pt x="223" y="1165"/>
                    <a:pt x="291" y="1063"/>
                    <a:pt x="213" y="1003"/>
                  </a:cubicBezTo>
                  <a:cubicBezTo>
                    <a:pt x="195" y="990"/>
                    <a:pt x="172" y="980"/>
                    <a:pt x="148" y="980"/>
                  </a:cubicBezTo>
                  <a:close/>
                  <a:moveTo>
                    <a:pt x="1183" y="1018"/>
                  </a:moveTo>
                  <a:cubicBezTo>
                    <a:pt x="1104" y="1018"/>
                    <a:pt x="1036" y="1118"/>
                    <a:pt x="1114" y="1178"/>
                  </a:cubicBezTo>
                  <a:cubicBezTo>
                    <a:pt x="1132" y="1193"/>
                    <a:pt x="1155" y="1202"/>
                    <a:pt x="1174" y="1202"/>
                  </a:cubicBezTo>
                  <a:cubicBezTo>
                    <a:pt x="1253" y="1202"/>
                    <a:pt x="1322" y="1101"/>
                    <a:pt x="1243" y="1040"/>
                  </a:cubicBezTo>
                  <a:cubicBezTo>
                    <a:pt x="1225" y="1026"/>
                    <a:pt x="1206" y="1018"/>
                    <a:pt x="1183" y="1018"/>
                  </a:cubicBezTo>
                  <a:close/>
                  <a:moveTo>
                    <a:pt x="537" y="1059"/>
                  </a:moveTo>
                  <a:cubicBezTo>
                    <a:pt x="467" y="1059"/>
                    <a:pt x="421" y="1169"/>
                    <a:pt x="490" y="1225"/>
                  </a:cubicBezTo>
                  <a:cubicBezTo>
                    <a:pt x="509" y="1239"/>
                    <a:pt x="522" y="1244"/>
                    <a:pt x="537" y="1244"/>
                  </a:cubicBezTo>
                  <a:cubicBezTo>
                    <a:pt x="605" y="1244"/>
                    <a:pt x="652" y="1133"/>
                    <a:pt x="583" y="1077"/>
                  </a:cubicBezTo>
                  <a:cubicBezTo>
                    <a:pt x="564" y="1063"/>
                    <a:pt x="550" y="1059"/>
                    <a:pt x="537" y="1059"/>
                  </a:cubicBezTo>
                  <a:close/>
                  <a:moveTo>
                    <a:pt x="2075" y="1095"/>
                  </a:moveTo>
                  <a:cubicBezTo>
                    <a:pt x="2015" y="1095"/>
                    <a:pt x="1974" y="1193"/>
                    <a:pt x="2038" y="1239"/>
                  </a:cubicBezTo>
                  <a:cubicBezTo>
                    <a:pt x="2052" y="1253"/>
                    <a:pt x="2066" y="1257"/>
                    <a:pt x="2080" y="1257"/>
                  </a:cubicBezTo>
                  <a:cubicBezTo>
                    <a:pt x="2140" y="1257"/>
                    <a:pt x="2181" y="1161"/>
                    <a:pt x="2117" y="1110"/>
                  </a:cubicBezTo>
                  <a:cubicBezTo>
                    <a:pt x="2102" y="1101"/>
                    <a:pt x="2089" y="1095"/>
                    <a:pt x="2075" y="1095"/>
                  </a:cubicBezTo>
                  <a:close/>
                  <a:moveTo>
                    <a:pt x="1673" y="1262"/>
                  </a:moveTo>
                  <a:cubicBezTo>
                    <a:pt x="1590" y="1262"/>
                    <a:pt x="1520" y="1364"/>
                    <a:pt x="1599" y="1423"/>
                  </a:cubicBezTo>
                  <a:cubicBezTo>
                    <a:pt x="1622" y="1438"/>
                    <a:pt x="1641" y="1442"/>
                    <a:pt x="1664" y="1442"/>
                  </a:cubicBezTo>
                  <a:cubicBezTo>
                    <a:pt x="1742" y="1442"/>
                    <a:pt x="1812" y="1345"/>
                    <a:pt x="1733" y="1285"/>
                  </a:cubicBezTo>
                  <a:cubicBezTo>
                    <a:pt x="1714" y="1267"/>
                    <a:pt x="1692" y="1262"/>
                    <a:pt x="1673" y="1262"/>
                  </a:cubicBezTo>
                  <a:close/>
                  <a:moveTo>
                    <a:pt x="993" y="1322"/>
                  </a:moveTo>
                  <a:cubicBezTo>
                    <a:pt x="910" y="1322"/>
                    <a:pt x="841" y="1419"/>
                    <a:pt x="920" y="1479"/>
                  </a:cubicBezTo>
                  <a:cubicBezTo>
                    <a:pt x="943" y="1498"/>
                    <a:pt x="961" y="1502"/>
                    <a:pt x="985" y="1502"/>
                  </a:cubicBezTo>
                  <a:cubicBezTo>
                    <a:pt x="1063" y="1502"/>
                    <a:pt x="1132" y="1400"/>
                    <a:pt x="1054" y="1340"/>
                  </a:cubicBezTo>
                  <a:cubicBezTo>
                    <a:pt x="1036" y="1327"/>
                    <a:pt x="1012" y="1322"/>
                    <a:pt x="993" y="1322"/>
                  </a:cubicBezTo>
                  <a:close/>
                  <a:moveTo>
                    <a:pt x="430" y="1566"/>
                  </a:moveTo>
                  <a:cubicBezTo>
                    <a:pt x="370" y="1566"/>
                    <a:pt x="334" y="1673"/>
                    <a:pt x="411" y="1696"/>
                  </a:cubicBezTo>
                  <a:lnTo>
                    <a:pt x="426" y="1696"/>
                  </a:lnTo>
                  <a:cubicBezTo>
                    <a:pt x="430" y="1701"/>
                    <a:pt x="434" y="1701"/>
                    <a:pt x="439" y="1701"/>
                  </a:cubicBezTo>
                  <a:cubicBezTo>
                    <a:pt x="500" y="1701"/>
                    <a:pt x="537" y="1622"/>
                    <a:pt x="481" y="1585"/>
                  </a:cubicBezTo>
                  <a:lnTo>
                    <a:pt x="467" y="1576"/>
                  </a:lnTo>
                  <a:cubicBezTo>
                    <a:pt x="453" y="1566"/>
                    <a:pt x="444" y="1566"/>
                    <a:pt x="430" y="1566"/>
                  </a:cubicBezTo>
                  <a:close/>
                  <a:moveTo>
                    <a:pt x="1756" y="1581"/>
                  </a:moveTo>
                  <a:cubicBezTo>
                    <a:pt x="1686" y="1581"/>
                    <a:pt x="1641" y="1687"/>
                    <a:pt x="1714" y="1743"/>
                  </a:cubicBezTo>
                  <a:cubicBezTo>
                    <a:pt x="1729" y="1756"/>
                    <a:pt x="1742" y="1761"/>
                    <a:pt x="1761" y="1761"/>
                  </a:cubicBezTo>
                  <a:cubicBezTo>
                    <a:pt x="1825" y="1761"/>
                    <a:pt x="1872" y="1650"/>
                    <a:pt x="1803" y="1594"/>
                  </a:cubicBezTo>
                  <a:cubicBezTo>
                    <a:pt x="1784" y="1585"/>
                    <a:pt x="1770" y="1581"/>
                    <a:pt x="1756" y="1581"/>
                  </a:cubicBezTo>
                  <a:close/>
                  <a:moveTo>
                    <a:pt x="1234" y="1705"/>
                  </a:moveTo>
                  <a:cubicBezTo>
                    <a:pt x="1151" y="1705"/>
                    <a:pt x="1077" y="1807"/>
                    <a:pt x="1160" y="1871"/>
                  </a:cubicBezTo>
                  <a:cubicBezTo>
                    <a:pt x="1179" y="1886"/>
                    <a:pt x="1202" y="1895"/>
                    <a:pt x="1221" y="1895"/>
                  </a:cubicBezTo>
                  <a:cubicBezTo>
                    <a:pt x="1304" y="1895"/>
                    <a:pt x="1377" y="1788"/>
                    <a:pt x="1294" y="1728"/>
                  </a:cubicBezTo>
                  <a:cubicBezTo>
                    <a:pt x="1276" y="1711"/>
                    <a:pt x="1253" y="1705"/>
                    <a:pt x="1234" y="170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30"/>
            <p:cNvSpPr/>
            <p:nvPr/>
          </p:nvSpPr>
          <p:spPr>
            <a:xfrm>
              <a:off x="498774" y="1903848"/>
              <a:ext cx="391558" cy="1019306"/>
            </a:xfrm>
            <a:custGeom>
              <a:rect b="b" l="l" r="r" t="t"/>
              <a:pathLst>
                <a:path extrusionOk="0" h="29096" w="11177">
                  <a:moveTo>
                    <a:pt x="11048" y="1"/>
                  </a:moveTo>
                  <a:cubicBezTo>
                    <a:pt x="11015" y="1"/>
                    <a:pt x="10982" y="14"/>
                    <a:pt x="10955" y="38"/>
                  </a:cubicBezTo>
                  <a:cubicBezTo>
                    <a:pt x="5092" y="6012"/>
                    <a:pt x="3244" y="13571"/>
                    <a:pt x="2721" y="18856"/>
                  </a:cubicBezTo>
                  <a:cubicBezTo>
                    <a:pt x="2162" y="24581"/>
                    <a:pt x="2994" y="28952"/>
                    <a:pt x="3003" y="28998"/>
                  </a:cubicBezTo>
                  <a:cubicBezTo>
                    <a:pt x="3017" y="29053"/>
                    <a:pt x="3068" y="29095"/>
                    <a:pt x="3124" y="29095"/>
                  </a:cubicBezTo>
                  <a:cubicBezTo>
                    <a:pt x="3133" y="29095"/>
                    <a:pt x="3137" y="29095"/>
                    <a:pt x="3146" y="29091"/>
                  </a:cubicBezTo>
                  <a:cubicBezTo>
                    <a:pt x="3211" y="29081"/>
                    <a:pt x="3252" y="29017"/>
                    <a:pt x="3244" y="28952"/>
                  </a:cubicBezTo>
                  <a:cubicBezTo>
                    <a:pt x="3207" y="28776"/>
                    <a:pt x="0" y="11547"/>
                    <a:pt x="11130" y="205"/>
                  </a:cubicBezTo>
                  <a:cubicBezTo>
                    <a:pt x="11177" y="158"/>
                    <a:pt x="11177" y="79"/>
                    <a:pt x="11130" y="33"/>
                  </a:cubicBezTo>
                  <a:cubicBezTo>
                    <a:pt x="11106" y="11"/>
                    <a:pt x="11077" y="1"/>
                    <a:pt x="11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30"/>
            <p:cNvSpPr/>
            <p:nvPr/>
          </p:nvSpPr>
          <p:spPr>
            <a:xfrm>
              <a:off x="619845" y="2217703"/>
              <a:ext cx="279735" cy="207603"/>
            </a:xfrm>
            <a:custGeom>
              <a:rect b="b" l="l" r="r" t="t"/>
              <a:pathLst>
                <a:path extrusionOk="0" h="5926" w="7985">
                  <a:moveTo>
                    <a:pt x="7984" y="0"/>
                  </a:moveTo>
                  <a:lnTo>
                    <a:pt x="7984" y="0"/>
                  </a:lnTo>
                  <a:cubicBezTo>
                    <a:pt x="7984" y="0"/>
                    <a:pt x="1978" y="356"/>
                    <a:pt x="0" y="5873"/>
                  </a:cubicBezTo>
                  <a:cubicBezTo>
                    <a:pt x="0" y="5873"/>
                    <a:pt x="182" y="5926"/>
                    <a:pt x="516" y="5926"/>
                  </a:cubicBezTo>
                  <a:cubicBezTo>
                    <a:pt x="1648" y="5926"/>
                    <a:pt x="4524" y="5320"/>
                    <a:pt x="79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30"/>
            <p:cNvSpPr/>
            <p:nvPr/>
          </p:nvSpPr>
          <p:spPr>
            <a:xfrm>
              <a:off x="619845" y="2266923"/>
              <a:ext cx="199580" cy="156525"/>
            </a:xfrm>
            <a:custGeom>
              <a:rect b="b" l="l" r="r" t="t"/>
              <a:pathLst>
                <a:path extrusionOk="0" h="4468" w="5697">
                  <a:moveTo>
                    <a:pt x="5697" y="0"/>
                  </a:moveTo>
                  <a:lnTo>
                    <a:pt x="5697" y="0"/>
                  </a:lnTo>
                  <a:cubicBezTo>
                    <a:pt x="5415" y="120"/>
                    <a:pt x="5129" y="236"/>
                    <a:pt x="4852" y="370"/>
                  </a:cubicBezTo>
                  <a:cubicBezTo>
                    <a:pt x="4583" y="508"/>
                    <a:pt x="4302" y="638"/>
                    <a:pt x="4038" y="795"/>
                  </a:cubicBezTo>
                  <a:lnTo>
                    <a:pt x="3641" y="1026"/>
                  </a:lnTo>
                  <a:lnTo>
                    <a:pt x="3257" y="1280"/>
                  </a:lnTo>
                  <a:cubicBezTo>
                    <a:pt x="2999" y="1442"/>
                    <a:pt x="2754" y="1631"/>
                    <a:pt x="2504" y="1807"/>
                  </a:cubicBezTo>
                  <a:cubicBezTo>
                    <a:pt x="2024" y="2186"/>
                    <a:pt x="1562" y="2593"/>
                    <a:pt x="1137" y="3031"/>
                  </a:cubicBezTo>
                  <a:cubicBezTo>
                    <a:pt x="711" y="3474"/>
                    <a:pt x="314" y="3946"/>
                    <a:pt x="0" y="4468"/>
                  </a:cubicBezTo>
                  <a:cubicBezTo>
                    <a:pt x="365" y="3979"/>
                    <a:pt x="777" y="3535"/>
                    <a:pt x="1210" y="3110"/>
                  </a:cubicBezTo>
                  <a:cubicBezTo>
                    <a:pt x="1649" y="2689"/>
                    <a:pt x="2107" y="2288"/>
                    <a:pt x="2592" y="1922"/>
                  </a:cubicBezTo>
                  <a:cubicBezTo>
                    <a:pt x="3078" y="1553"/>
                    <a:pt x="3571" y="1201"/>
                    <a:pt x="4098" y="892"/>
                  </a:cubicBezTo>
                  <a:cubicBezTo>
                    <a:pt x="4611" y="564"/>
                    <a:pt x="5151" y="286"/>
                    <a:pt x="5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30"/>
            <p:cNvSpPr/>
            <p:nvPr/>
          </p:nvSpPr>
          <p:spPr>
            <a:xfrm>
              <a:off x="586320" y="2585613"/>
              <a:ext cx="152356" cy="168401"/>
            </a:xfrm>
            <a:custGeom>
              <a:rect b="b" l="l" r="r" t="t"/>
              <a:pathLst>
                <a:path extrusionOk="0" h="4807" w="4349">
                  <a:moveTo>
                    <a:pt x="4348" y="1"/>
                  </a:moveTo>
                  <a:cubicBezTo>
                    <a:pt x="1" y="546"/>
                    <a:pt x="148" y="4806"/>
                    <a:pt x="148" y="4806"/>
                  </a:cubicBezTo>
                  <a:cubicBezTo>
                    <a:pt x="4205" y="3420"/>
                    <a:pt x="4348" y="1"/>
                    <a:pt x="4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30"/>
            <p:cNvSpPr/>
            <p:nvPr/>
          </p:nvSpPr>
          <p:spPr>
            <a:xfrm>
              <a:off x="591469" y="2630629"/>
              <a:ext cx="102225" cy="123384"/>
            </a:xfrm>
            <a:custGeom>
              <a:rect b="b" l="l" r="r" t="t"/>
              <a:pathLst>
                <a:path extrusionOk="0" h="3522" w="2918">
                  <a:moveTo>
                    <a:pt x="2917" y="1"/>
                  </a:moveTo>
                  <a:lnTo>
                    <a:pt x="2917" y="1"/>
                  </a:lnTo>
                  <a:cubicBezTo>
                    <a:pt x="2575" y="185"/>
                    <a:pt x="2246" y="398"/>
                    <a:pt x="1947" y="652"/>
                  </a:cubicBezTo>
                  <a:cubicBezTo>
                    <a:pt x="1642" y="897"/>
                    <a:pt x="1369" y="1183"/>
                    <a:pt x="1115" y="1479"/>
                  </a:cubicBezTo>
                  <a:cubicBezTo>
                    <a:pt x="866" y="1784"/>
                    <a:pt x="644" y="2102"/>
                    <a:pt x="455" y="2445"/>
                  </a:cubicBezTo>
                  <a:cubicBezTo>
                    <a:pt x="265" y="2786"/>
                    <a:pt x="103" y="3147"/>
                    <a:pt x="1" y="3521"/>
                  </a:cubicBezTo>
                  <a:cubicBezTo>
                    <a:pt x="158" y="3165"/>
                    <a:pt x="344" y="2828"/>
                    <a:pt x="547" y="2500"/>
                  </a:cubicBezTo>
                  <a:cubicBezTo>
                    <a:pt x="755" y="2176"/>
                    <a:pt x="971" y="1858"/>
                    <a:pt x="1226" y="1566"/>
                  </a:cubicBezTo>
                  <a:cubicBezTo>
                    <a:pt x="1466" y="1270"/>
                    <a:pt x="1734" y="989"/>
                    <a:pt x="2020" y="730"/>
                  </a:cubicBezTo>
                  <a:cubicBezTo>
                    <a:pt x="2297" y="466"/>
                    <a:pt x="2607" y="236"/>
                    <a:pt x="29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30"/>
            <p:cNvSpPr/>
            <p:nvPr/>
          </p:nvSpPr>
          <p:spPr>
            <a:xfrm>
              <a:off x="787650" y="1660899"/>
              <a:ext cx="179086" cy="231985"/>
            </a:xfrm>
            <a:custGeom>
              <a:rect b="b" l="l" r="r" t="t"/>
              <a:pathLst>
                <a:path extrusionOk="0" h="6622" w="5112">
                  <a:moveTo>
                    <a:pt x="729" y="1"/>
                  </a:moveTo>
                  <a:cubicBezTo>
                    <a:pt x="599" y="1"/>
                    <a:pt x="495" y="34"/>
                    <a:pt x="427" y="103"/>
                  </a:cubicBezTo>
                  <a:cubicBezTo>
                    <a:pt x="1" y="532"/>
                    <a:pt x="131" y="3378"/>
                    <a:pt x="1655" y="4986"/>
                  </a:cubicBezTo>
                  <a:cubicBezTo>
                    <a:pt x="3176" y="6590"/>
                    <a:pt x="3850" y="6622"/>
                    <a:pt x="3850" y="6622"/>
                  </a:cubicBezTo>
                  <a:lnTo>
                    <a:pt x="4654" y="5850"/>
                  </a:lnTo>
                  <a:cubicBezTo>
                    <a:pt x="4654" y="5850"/>
                    <a:pt x="5112" y="3730"/>
                    <a:pt x="3854" y="2182"/>
                  </a:cubicBezTo>
                  <a:cubicBezTo>
                    <a:pt x="2805" y="881"/>
                    <a:pt x="1405" y="1"/>
                    <a:pt x="7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30"/>
            <p:cNvSpPr/>
            <p:nvPr/>
          </p:nvSpPr>
          <p:spPr>
            <a:xfrm>
              <a:off x="816797" y="1696842"/>
              <a:ext cx="128079" cy="149904"/>
            </a:xfrm>
            <a:custGeom>
              <a:rect b="b" l="l" r="r" t="t"/>
              <a:pathLst>
                <a:path extrusionOk="0" h="4279" w="3656">
                  <a:moveTo>
                    <a:pt x="380" y="587"/>
                  </a:moveTo>
                  <a:cubicBezTo>
                    <a:pt x="583" y="610"/>
                    <a:pt x="569" y="915"/>
                    <a:pt x="375" y="915"/>
                  </a:cubicBezTo>
                  <a:lnTo>
                    <a:pt x="352" y="915"/>
                  </a:lnTo>
                  <a:cubicBezTo>
                    <a:pt x="149" y="892"/>
                    <a:pt x="167" y="587"/>
                    <a:pt x="356" y="587"/>
                  </a:cubicBezTo>
                  <a:close/>
                  <a:moveTo>
                    <a:pt x="616" y="0"/>
                  </a:moveTo>
                  <a:cubicBezTo>
                    <a:pt x="593" y="15"/>
                    <a:pt x="569" y="24"/>
                    <a:pt x="537" y="24"/>
                  </a:cubicBezTo>
                  <a:lnTo>
                    <a:pt x="518" y="24"/>
                  </a:lnTo>
                  <a:cubicBezTo>
                    <a:pt x="500" y="24"/>
                    <a:pt x="482" y="19"/>
                    <a:pt x="467" y="9"/>
                  </a:cubicBezTo>
                  <a:cubicBezTo>
                    <a:pt x="412" y="24"/>
                    <a:pt x="366" y="47"/>
                    <a:pt x="329" y="84"/>
                  </a:cubicBezTo>
                  <a:cubicBezTo>
                    <a:pt x="1" y="412"/>
                    <a:pt x="94" y="2565"/>
                    <a:pt x="1211" y="3854"/>
                  </a:cubicBezTo>
                  <a:cubicBezTo>
                    <a:pt x="1702" y="3956"/>
                    <a:pt x="2131" y="4122"/>
                    <a:pt x="2454" y="4278"/>
                  </a:cubicBezTo>
                  <a:cubicBezTo>
                    <a:pt x="2463" y="4256"/>
                    <a:pt x="2473" y="4237"/>
                    <a:pt x="2487" y="4214"/>
                  </a:cubicBezTo>
                  <a:cubicBezTo>
                    <a:pt x="2233" y="3734"/>
                    <a:pt x="1969" y="3258"/>
                    <a:pt x="1651" y="2815"/>
                  </a:cubicBezTo>
                  <a:cubicBezTo>
                    <a:pt x="1636" y="2796"/>
                    <a:pt x="1659" y="2773"/>
                    <a:pt x="1678" y="2773"/>
                  </a:cubicBezTo>
                  <a:cubicBezTo>
                    <a:pt x="1683" y="2773"/>
                    <a:pt x="1692" y="2777"/>
                    <a:pt x="1697" y="2781"/>
                  </a:cubicBezTo>
                  <a:cubicBezTo>
                    <a:pt x="2030" y="3188"/>
                    <a:pt x="2320" y="3619"/>
                    <a:pt x="2565" y="4076"/>
                  </a:cubicBezTo>
                  <a:cubicBezTo>
                    <a:pt x="2732" y="3826"/>
                    <a:pt x="2949" y="3683"/>
                    <a:pt x="3184" y="3628"/>
                  </a:cubicBezTo>
                  <a:cubicBezTo>
                    <a:pt x="2796" y="2427"/>
                    <a:pt x="2196" y="1382"/>
                    <a:pt x="1119" y="587"/>
                  </a:cubicBezTo>
                  <a:cubicBezTo>
                    <a:pt x="1105" y="578"/>
                    <a:pt x="1115" y="555"/>
                    <a:pt x="1128" y="555"/>
                  </a:cubicBezTo>
                  <a:cubicBezTo>
                    <a:pt x="1133" y="555"/>
                    <a:pt x="1133" y="559"/>
                    <a:pt x="1137" y="559"/>
                  </a:cubicBezTo>
                  <a:cubicBezTo>
                    <a:pt x="2224" y="1308"/>
                    <a:pt x="2967" y="2371"/>
                    <a:pt x="3350" y="3595"/>
                  </a:cubicBezTo>
                  <a:cubicBezTo>
                    <a:pt x="3434" y="3415"/>
                    <a:pt x="3536" y="3212"/>
                    <a:pt x="3655" y="2990"/>
                  </a:cubicBezTo>
                  <a:cubicBezTo>
                    <a:pt x="3559" y="2570"/>
                    <a:pt x="3378" y="2126"/>
                    <a:pt x="3060" y="1734"/>
                  </a:cubicBezTo>
                  <a:cubicBezTo>
                    <a:pt x="2246" y="726"/>
                    <a:pt x="1170" y="37"/>
                    <a:pt x="6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30"/>
            <p:cNvSpPr/>
            <p:nvPr/>
          </p:nvSpPr>
          <p:spPr>
            <a:xfrm>
              <a:off x="807268" y="1696387"/>
              <a:ext cx="14433" cy="10720"/>
            </a:xfrm>
            <a:custGeom>
              <a:rect b="b" l="l" r="r" t="t"/>
              <a:pathLst>
                <a:path extrusionOk="0" h="306" w="412">
                  <a:moveTo>
                    <a:pt x="204" y="0"/>
                  </a:moveTo>
                  <a:cubicBezTo>
                    <a:pt x="23" y="0"/>
                    <a:pt x="1" y="282"/>
                    <a:pt x="189" y="305"/>
                  </a:cubicBezTo>
                  <a:lnTo>
                    <a:pt x="208" y="305"/>
                  </a:lnTo>
                  <a:cubicBezTo>
                    <a:pt x="389" y="305"/>
                    <a:pt x="411" y="22"/>
                    <a:pt x="223" y="5"/>
                  </a:cubicBezTo>
                  <a:cubicBezTo>
                    <a:pt x="217" y="5"/>
                    <a:pt x="208" y="0"/>
                    <a:pt x="2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30"/>
            <p:cNvSpPr/>
            <p:nvPr/>
          </p:nvSpPr>
          <p:spPr>
            <a:xfrm>
              <a:off x="822017" y="1717371"/>
              <a:ext cx="15204" cy="11561"/>
            </a:xfrm>
            <a:custGeom>
              <a:rect b="b" l="l" r="r" t="t"/>
              <a:pathLst>
                <a:path extrusionOk="0" h="330" w="434">
                  <a:moveTo>
                    <a:pt x="207" y="1"/>
                  </a:moveTo>
                  <a:cubicBezTo>
                    <a:pt x="18" y="1"/>
                    <a:pt x="0" y="306"/>
                    <a:pt x="203" y="329"/>
                  </a:cubicBezTo>
                  <a:lnTo>
                    <a:pt x="226" y="329"/>
                  </a:lnTo>
                  <a:cubicBezTo>
                    <a:pt x="420" y="329"/>
                    <a:pt x="434" y="24"/>
                    <a:pt x="2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30"/>
            <p:cNvSpPr/>
            <p:nvPr/>
          </p:nvSpPr>
          <p:spPr>
            <a:xfrm>
              <a:off x="828638" y="1687278"/>
              <a:ext cx="13137" cy="9914"/>
            </a:xfrm>
            <a:custGeom>
              <a:rect b="b" l="l" r="r" t="t"/>
              <a:pathLst>
                <a:path extrusionOk="0" h="283" w="375">
                  <a:moveTo>
                    <a:pt x="195" y="1"/>
                  </a:moveTo>
                  <a:cubicBezTo>
                    <a:pt x="37" y="1"/>
                    <a:pt x="1" y="222"/>
                    <a:pt x="129" y="282"/>
                  </a:cubicBezTo>
                  <a:cubicBezTo>
                    <a:pt x="162" y="278"/>
                    <a:pt x="199" y="273"/>
                    <a:pt x="236" y="273"/>
                  </a:cubicBezTo>
                  <a:lnTo>
                    <a:pt x="278" y="273"/>
                  </a:lnTo>
                  <a:cubicBezTo>
                    <a:pt x="374" y="209"/>
                    <a:pt x="366" y="19"/>
                    <a:pt x="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30"/>
            <p:cNvSpPr/>
            <p:nvPr/>
          </p:nvSpPr>
          <p:spPr>
            <a:xfrm>
              <a:off x="833157" y="1696842"/>
              <a:ext cx="5220" cy="841"/>
            </a:xfrm>
            <a:custGeom>
              <a:rect b="b" l="l" r="r" t="t"/>
              <a:pathLst>
                <a:path extrusionOk="0" h="24" w="149">
                  <a:moveTo>
                    <a:pt x="107" y="0"/>
                  </a:moveTo>
                  <a:cubicBezTo>
                    <a:pt x="70" y="0"/>
                    <a:pt x="33" y="5"/>
                    <a:pt x="0" y="9"/>
                  </a:cubicBezTo>
                  <a:cubicBezTo>
                    <a:pt x="15" y="19"/>
                    <a:pt x="33" y="24"/>
                    <a:pt x="51" y="24"/>
                  </a:cubicBezTo>
                  <a:lnTo>
                    <a:pt x="70" y="24"/>
                  </a:lnTo>
                  <a:cubicBezTo>
                    <a:pt x="102" y="24"/>
                    <a:pt x="126" y="15"/>
                    <a:pt x="149" y="0"/>
                  </a:cubicBezTo>
                  <a:close/>
                </a:path>
              </a:pathLst>
            </a:custGeom>
            <a:solidFill>
              <a:srgbClr val="96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30"/>
            <p:cNvSpPr/>
            <p:nvPr/>
          </p:nvSpPr>
          <p:spPr>
            <a:xfrm>
              <a:off x="857574" y="1695406"/>
              <a:ext cx="13172" cy="9249"/>
            </a:xfrm>
            <a:custGeom>
              <a:rect b="b" l="l" r="r" t="t"/>
              <a:pathLst>
                <a:path extrusionOk="0" h="264" w="376">
                  <a:moveTo>
                    <a:pt x="190" y="0"/>
                  </a:moveTo>
                  <a:cubicBezTo>
                    <a:pt x="39" y="0"/>
                    <a:pt x="1" y="244"/>
                    <a:pt x="167" y="263"/>
                  </a:cubicBezTo>
                  <a:lnTo>
                    <a:pt x="182" y="263"/>
                  </a:lnTo>
                  <a:cubicBezTo>
                    <a:pt x="339" y="263"/>
                    <a:pt x="376" y="23"/>
                    <a:pt x="209" y="5"/>
                  </a:cubicBezTo>
                  <a:cubicBezTo>
                    <a:pt x="205" y="5"/>
                    <a:pt x="195" y="0"/>
                    <a:pt x="1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30"/>
            <p:cNvSpPr/>
            <p:nvPr/>
          </p:nvSpPr>
          <p:spPr>
            <a:xfrm>
              <a:off x="812593" y="1671584"/>
              <a:ext cx="7357" cy="5710"/>
            </a:xfrm>
            <a:custGeom>
              <a:rect b="b" l="l" r="r" t="t"/>
              <a:pathLst>
                <a:path extrusionOk="0" h="163" w="210">
                  <a:moveTo>
                    <a:pt x="98" y="1"/>
                  </a:moveTo>
                  <a:cubicBezTo>
                    <a:pt x="1" y="1"/>
                    <a:pt x="1" y="154"/>
                    <a:pt x="103" y="163"/>
                  </a:cubicBezTo>
                  <a:lnTo>
                    <a:pt x="112" y="163"/>
                  </a:lnTo>
                  <a:cubicBezTo>
                    <a:pt x="209" y="163"/>
                    <a:pt x="209" y="9"/>
                    <a:pt x="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30"/>
            <p:cNvSpPr/>
            <p:nvPr/>
          </p:nvSpPr>
          <p:spPr>
            <a:xfrm>
              <a:off x="855577" y="1716285"/>
              <a:ext cx="85059" cy="133859"/>
            </a:xfrm>
            <a:custGeom>
              <a:rect b="b" l="l" r="r" t="t"/>
              <a:pathLst>
                <a:path extrusionOk="0" h="3821" w="2428">
                  <a:moveTo>
                    <a:pt x="21" y="1"/>
                  </a:moveTo>
                  <a:cubicBezTo>
                    <a:pt x="8" y="1"/>
                    <a:pt x="1" y="21"/>
                    <a:pt x="12" y="32"/>
                  </a:cubicBezTo>
                  <a:cubicBezTo>
                    <a:pt x="1292" y="979"/>
                    <a:pt x="1897" y="2273"/>
                    <a:pt x="2281" y="3774"/>
                  </a:cubicBezTo>
                  <a:cubicBezTo>
                    <a:pt x="2288" y="3806"/>
                    <a:pt x="2315" y="3820"/>
                    <a:pt x="2343" y="3820"/>
                  </a:cubicBezTo>
                  <a:cubicBezTo>
                    <a:pt x="2384" y="3820"/>
                    <a:pt x="2428" y="3791"/>
                    <a:pt x="2420" y="3747"/>
                  </a:cubicBezTo>
                  <a:cubicBezTo>
                    <a:pt x="2128" y="2222"/>
                    <a:pt x="1320" y="891"/>
                    <a:pt x="30" y="4"/>
                  </a:cubicBezTo>
                  <a:cubicBezTo>
                    <a:pt x="27" y="2"/>
                    <a:pt x="24"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30"/>
            <p:cNvSpPr/>
            <p:nvPr/>
          </p:nvSpPr>
          <p:spPr>
            <a:xfrm>
              <a:off x="870886" y="1759165"/>
              <a:ext cx="56507" cy="95639"/>
            </a:xfrm>
            <a:custGeom>
              <a:rect b="b" l="l" r="r" t="t"/>
              <a:pathLst>
                <a:path extrusionOk="0" h="2730" w="1613">
                  <a:moveTo>
                    <a:pt x="37" y="0"/>
                  </a:moveTo>
                  <a:cubicBezTo>
                    <a:pt x="17" y="0"/>
                    <a:pt x="0" y="26"/>
                    <a:pt x="14" y="47"/>
                  </a:cubicBezTo>
                  <a:cubicBezTo>
                    <a:pt x="375" y="495"/>
                    <a:pt x="730" y="934"/>
                    <a:pt x="975" y="1456"/>
                  </a:cubicBezTo>
                  <a:cubicBezTo>
                    <a:pt x="1169" y="1872"/>
                    <a:pt x="1322" y="2301"/>
                    <a:pt x="1534" y="2712"/>
                  </a:cubicBezTo>
                  <a:cubicBezTo>
                    <a:pt x="1540" y="2724"/>
                    <a:pt x="1551" y="2729"/>
                    <a:pt x="1562" y="2729"/>
                  </a:cubicBezTo>
                  <a:cubicBezTo>
                    <a:pt x="1586" y="2729"/>
                    <a:pt x="1612" y="2708"/>
                    <a:pt x="1604" y="2680"/>
                  </a:cubicBezTo>
                  <a:cubicBezTo>
                    <a:pt x="1224" y="1650"/>
                    <a:pt x="767" y="842"/>
                    <a:pt x="56" y="10"/>
                  </a:cubicBezTo>
                  <a:cubicBezTo>
                    <a:pt x="50" y="3"/>
                    <a:pt x="43" y="0"/>
                    <a:pt x="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30"/>
            <p:cNvSpPr/>
            <p:nvPr/>
          </p:nvSpPr>
          <p:spPr>
            <a:xfrm>
              <a:off x="874109" y="1793987"/>
              <a:ext cx="43650" cy="70415"/>
            </a:xfrm>
            <a:custGeom>
              <a:rect b="b" l="l" r="r" t="t"/>
              <a:pathLst>
                <a:path extrusionOk="0" h="2010" w="1246">
                  <a:moveTo>
                    <a:pt x="41" y="0"/>
                  </a:moveTo>
                  <a:cubicBezTo>
                    <a:pt x="20" y="0"/>
                    <a:pt x="0" y="21"/>
                    <a:pt x="15" y="42"/>
                  </a:cubicBezTo>
                  <a:cubicBezTo>
                    <a:pt x="454" y="652"/>
                    <a:pt x="786" y="1317"/>
                    <a:pt x="1123" y="1982"/>
                  </a:cubicBezTo>
                  <a:cubicBezTo>
                    <a:pt x="1134" y="2001"/>
                    <a:pt x="1150" y="2009"/>
                    <a:pt x="1168" y="2009"/>
                  </a:cubicBezTo>
                  <a:cubicBezTo>
                    <a:pt x="1205" y="2009"/>
                    <a:pt x="1246" y="1972"/>
                    <a:pt x="1230" y="1931"/>
                  </a:cubicBezTo>
                  <a:cubicBezTo>
                    <a:pt x="934" y="1228"/>
                    <a:pt x="541" y="596"/>
                    <a:pt x="61" y="8"/>
                  </a:cubicBezTo>
                  <a:cubicBezTo>
                    <a:pt x="55" y="3"/>
                    <a:pt x="48" y="0"/>
                    <a:pt x="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30"/>
            <p:cNvSpPr/>
            <p:nvPr/>
          </p:nvSpPr>
          <p:spPr>
            <a:xfrm>
              <a:off x="930406" y="1860233"/>
              <a:ext cx="243196" cy="138483"/>
            </a:xfrm>
            <a:custGeom>
              <a:rect b="b" l="l" r="r" t="t"/>
              <a:pathLst>
                <a:path extrusionOk="0" h="3953" w="6942">
                  <a:moveTo>
                    <a:pt x="1272" y="0"/>
                  </a:moveTo>
                  <a:cubicBezTo>
                    <a:pt x="428" y="0"/>
                    <a:pt x="173" y="174"/>
                    <a:pt x="173" y="174"/>
                  </a:cubicBezTo>
                  <a:lnTo>
                    <a:pt x="1" y="1273"/>
                  </a:lnTo>
                  <a:cubicBezTo>
                    <a:pt x="1" y="1273"/>
                    <a:pt x="926" y="3233"/>
                    <a:pt x="2866" y="3713"/>
                  </a:cubicBezTo>
                  <a:cubicBezTo>
                    <a:pt x="3539" y="3879"/>
                    <a:pt x="4215" y="3953"/>
                    <a:pt x="4815" y="3953"/>
                  </a:cubicBezTo>
                  <a:cubicBezTo>
                    <a:pt x="5949" y="3953"/>
                    <a:pt x="6811" y="3690"/>
                    <a:pt x="6863" y="3297"/>
                  </a:cubicBezTo>
                  <a:cubicBezTo>
                    <a:pt x="6941" y="2702"/>
                    <a:pt x="5102" y="516"/>
                    <a:pt x="2912" y="156"/>
                  </a:cubicBezTo>
                  <a:cubicBezTo>
                    <a:pt x="2208" y="40"/>
                    <a:pt x="1674" y="0"/>
                    <a:pt x="12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30"/>
            <p:cNvSpPr/>
            <p:nvPr/>
          </p:nvSpPr>
          <p:spPr>
            <a:xfrm>
              <a:off x="964423" y="1875542"/>
              <a:ext cx="164513" cy="106043"/>
            </a:xfrm>
            <a:custGeom>
              <a:rect b="b" l="l" r="r" t="t"/>
              <a:pathLst>
                <a:path extrusionOk="0" h="3027" w="4696">
                  <a:moveTo>
                    <a:pt x="4043" y="1913"/>
                  </a:moveTo>
                  <a:cubicBezTo>
                    <a:pt x="4214" y="1936"/>
                    <a:pt x="4182" y="2186"/>
                    <a:pt x="4020" y="2186"/>
                  </a:cubicBezTo>
                  <a:lnTo>
                    <a:pt x="4002" y="2186"/>
                  </a:lnTo>
                  <a:cubicBezTo>
                    <a:pt x="3836" y="2167"/>
                    <a:pt x="3868" y="1913"/>
                    <a:pt x="4030" y="1913"/>
                  </a:cubicBezTo>
                  <a:close/>
                  <a:moveTo>
                    <a:pt x="1507" y="0"/>
                  </a:moveTo>
                  <a:cubicBezTo>
                    <a:pt x="1170" y="162"/>
                    <a:pt x="842" y="277"/>
                    <a:pt x="560" y="352"/>
                  </a:cubicBezTo>
                  <a:cubicBezTo>
                    <a:pt x="533" y="407"/>
                    <a:pt x="505" y="463"/>
                    <a:pt x="467" y="518"/>
                  </a:cubicBezTo>
                  <a:cubicBezTo>
                    <a:pt x="962" y="749"/>
                    <a:pt x="1456" y="966"/>
                    <a:pt x="1979" y="1128"/>
                  </a:cubicBezTo>
                  <a:cubicBezTo>
                    <a:pt x="2006" y="1137"/>
                    <a:pt x="1996" y="1179"/>
                    <a:pt x="1969" y="1179"/>
                  </a:cubicBezTo>
                  <a:lnTo>
                    <a:pt x="1964" y="1179"/>
                  </a:lnTo>
                  <a:cubicBezTo>
                    <a:pt x="1414" y="1049"/>
                    <a:pt x="887" y="864"/>
                    <a:pt x="384" y="629"/>
                  </a:cubicBezTo>
                  <a:cubicBezTo>
                    <a:pt x="324" y="698"/>
                    <a:pt x="255" y="768"/>
                    <a:pt x="177" y="832"/>
                  </a:cubicBezTo>
                  <a:cubicBezTo>
                    <a:pt x="463" y="989"/>
                    <a:pt x="740" y="1165"/>
                    <a:pt x="1032" y="1312"/>
                  </a:cubicBezTo>
                  <a:cubicBezTo>
                    <a:pt x="1544" y="1580"/>
                    <a:pt x="2094" y="1715"/>
                    <a:pt x="2653" y="1858"/>
                  </a:cubicBezTo>
                  <a:cubicBezTo>
                    <a:pt x="2685" y="1867"/>
                    <a:pt x="2680" y="1913"/>
                    <a:pt x="2653" y="1913"/>
                  </a:cubicBezTo>
                  <a:lnTo>
                    <a:pt x="2648" y="1913"/>
                  </a:lnTo>
                  <a:cubicBezTo>
                    <a:pt x="1687" y="1706"/>
                    <a:pt x="902" y="1391"/>
                    <a:pt x="83" y="902"/>
                  </a:cubicBezTo>
                  <a:cubicBezTo>
                    <a:pt x="56" y="924"/>
                    <a:pt x="28" y="943"/>
                    <a:pt x="0" y="962"/>
                  </a:cubicBezTo>
                  <a:cubicBezTo>
                    <a:pt x="34" y="1058"/>
                    <a:pt x="66" y="1165"/>
                    <a:pt x="93" y="1284"/>
                  </a:cubicBezTo>
                  <a:cubicBezTo>
                    <a:pt x="1175" y="2066"/>
                    <a:pt x="2316" y="2583"/>
                    <a:pt x="3702" y="2583"/>
                  </a:cubicBezTo>
                  <a:lnTo>
                    <a:pt x="3757" y="2583"/>
                  </a:lnTo>
                  <a:cubicBezTo>
                    <a:pt x="3780" y="2583"/>
                    <a:pt x="3780" y="2611"/>
                    <a:pt x="3762" y="2611"/>
                  </a:cubicBezTo>
                  <a:cubicBezTo>
                    <a:pt x="3674" y="2615"/>
                    <a:pt x="3591" y="2621"/>
                    <a:pt x="3508" y="2621"/>
                  </a:cubicBezTo>
                  <a:cubicBezTo>
                    <a:pt x="2283" y="2621"/>
                    <a:pt x="1137" y="2227"/>
                    <a:pt x="153" y="1529"/>
                  </a:cubicBezTo>
                  <a:lnTo>
                    <a:pt x="153" y="1529"/>
                  </a:lnTo>
                  <a:cubicBezTo>
                    <a:pt x="200" y="1723"/>
                    <a:pt x="241" y="1945"/>
                    <a:pt x="283" y="2195"/>
                  </a:cubicBezTo>
                  <a:cubicBezTo>
                    <a:pt x="610" y="2472"/>
                    <a:pt x="1022" y="2713"/>
                    <a:pt x="1516" y="2837"/>
                  </a:cubicBezTo>
                  <a:cubicBezTo>
                    <a:pt x="2052" y="2967"/>
                    <a:pt x="2588" y="3026"/>
                    <a:pt x="3064" y="3026"/>
                  </a:cubicBezTo>
                  <a:cubicBezTo>
                    <a:pt x="3290" y="3026"/>
                    <a:pt x="3503" y="3013"/>
                    <a:pt x="3693" y="2990"/>
                  </a:cubicBezTo>
                  <a:cubicBezTo>
                    <a:pt x="3683" y="2902"/>
                    <a:pt x="3734" y="2805"/>
                    <a:pt x="3840" y="2805"/>
                  </a:cubicBezTo>
                  <a:cubicBezTo>
                    <a:pt x="3845" y="2805"/>
                    <a:pt x="3854" y="2805"/>
                    <a:pt x="3859" y="2809"/>
                  </a:cubicBezTo>
                  <a:cubicBezTo>
                    <a:pt x="3942" y="2819"/>
                    <a:pt x="3988" y="2874"/>
                    <a:pt x="3998" y="2939"/>
                  </a:cubicBezTo>
                  <a:cubicBezTo>
                    <a:pt x="4404" y="2847"/>
                    <a:pt x="4668" y="2698"/>
                    <a:pt x="4695" y="2510"/>
                  </a:cubicBezTo>
                  <a:lnTo>
                    <a:pt x="4695" y="2510"/>
                  </a:lnTo>
                  <a:cubicBezTo>
                    <a:pt x="4672" y="2555"/>
                    <a:pt x="4630" y="2593"/>
                    <a:pt x="4566" y="2593"/>
                  </a:cubicBezTo>
                  <a:lnTo>
                    <a:pt x="4547" y="2593"/>
                  </a:lnTo>
                  <a:cubicBezTo>
                    <a:pt x="4363" y="2574"/>
                    <a:pt x="4390" y="2301"/>
                    <a:pt x="4561" y="2301"/>
                  </a:cubicBezTo>
                  <a:lnTo>
                    <a:pt x="4580" y="2301"/>
                  </a:lnTo>
                  <a:cubicBezTo>
                    <a:pt x="4621" y="2306"/>
                    <a:pt x="4653" y="2320"/>
                    <a:pt x="4672" y="2348"/>
                  </a:cubicBezTo>
                  <a:cubicBezTo>
                    <a:pt x="4487" y="1723"/>
                    <a:pt x="3133" y="269"/>
                    <a:pt x="1553" y="5"/>
                  </a:cubicBezTo>
                  <a:cubicBezTo>
                    <a:pt x="1539" y="5"/>
                    <a:pt x="1521" y="0"/>
                    <a:pt x="1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30"/>
            <p:cNvSpPr/>
            <p:nvPr/>
          </p:nvSpPr>
          <p:spPr>
            <a:xfrm>
              <a:off x="1093762" y="1978467"/>
              <a:ext cx="11210" cy="6691"/>
            </a:xfrm>
            <a:custGeom>
              <a:rect b="b" l="l" r="r" t="t"/>
              <a:pathLst>
                <a:path extrusionOk="0" h="191" w="320">
                  <a:moveTo>
                    <a:pt x="306" y="1"/>
                  </a:moveTo>
                  <a:cubicBezTo>
                    <a:pt x="213" y="20"/>
                    <a:pt x="112" y="37"/>
                    <a:pt x="1" y="52"/>
                  </a:cubicBezTo>
                  <a:cubicBezTo>
                    <a:pt x="10" y="116"/>
                    <a:pt x="56" y="176"/>
                    <a:pt x="139" y="186"/>
                  </a:cubicBezTo>
                  <a:cubicBezTo>
                    <a:pt x="148" y="186"/>
                    <a:pt x="153" y="190"/>
                    <a:pt x="162" y="190"/>
                  </a:cubicBezTo>
                  <a:cubicBezTo>
                    <a:pt x="268" y="190"/>
                    <a:pt x="319" y="88"/>
                    <a:pt x="3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30"/>
            <p:cNvSpPr/>
            <p:nvPr/>
          </p:nvSpPr>
          <p:spPr>
            <a:xfrm>
              <a:off x="1093411" y="1973773"/>
              <a:ext cx="11070" cy="6516"/>
            </a:xfrm>
            <a:custGeom>
              <a:rect b="b" l="l" r="r" t="t"/>
              <a:pathLst>
                <a:path extrusionOk="0" h="186" w="316">
                  <a:moveTo>
                    <a:pt x="158" y="1"/>
                  </a:moveTo>
                  <a:cubicBezTo>
                    <a:pt x="52" y="1"/>
                    <a:pt x="1" y="98"/>
                    <a:pt x="11" y="186"/>
                  </a:cubicBezTo>
                  <a:cubicBezTo>
                    <a:pt x="122" y="171"/>
                    <a:pt x="223" y="154"/>
                    <a:pt x="316" y="135"/>
                  </a:cubicBezTo>
                  <a:cubicBezTo>
                    <a:pt x="306" y="70"/>
                    <a:pt x="260" y="15"/>
                    <a:pt x="177" y="5"/>
                  </a:cubicBezTo>
                  <a:cubicBezTo>
                    <a:pt x="172" y="1"/>
                    <a:pt x="163" y="1"/>
                    <a:pt x="1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30"/>
            <p:cNvSpPr/>
            <p:nvPr/>
          </p:nvSpPr>
          <p:spPr>
            <a:xfrm>
              <a:off x="1121437" y="1975419"/>
              <a:ext cx="14433" cy="10720"/>
            </a:xfrm>
            <a:custGeom>
              <a:rect b="b" l="l" r="r" t="t"/>
              <a:pathLst>
                <a:path extrusionOk="0" h="306" w="412">
                  <a:moveTo>
                    <a:pt x="203" y="0"/>
                  </a:moveTo>
                  <a:cubicBezTo>
                    <a:pt x="28" y="0"/>
                    <a:pt x="0" y="282"/>
                    <a:pt x="190" y="305"/>
                  </a:cubicBezTo>
                  <a:lnTo>
                    <a:pt x="209" y="305"/>
                  </a:lnTo>
                  <a:cubicBezTo>
                    <a:pt x="388" y="305"/>
                    <a:pt x="412" y="23"/>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30"/>
            <p:cNvSpPr/>
            <p:nvPr/>
          </p:nvSpPr>
          <p:spPr>
            <a:xfrm>
              <a:off x="1128058" y="1957763"/>
              <a:ext cx="1682" cy="5710"/>
            </a:xfrm>
            <a:custGeom>
              <a:rect b="b" l="l" r="r" t="t"/>
              <a:pathLst>
                <a:path extrusionOk="0" h="163" w="48">
                  <a:moveTo>
                    <a:pt x="1" y="1"/>
                  </a:moveTo>
                  <a:cubicBezTo>
                    <a:pt x="24" y="61"/>
                    <a:pt x="29" y="116"/>
                    <a:pt x="24" y="157"/>
                  </a:cubicBezTo>
                  <a:lnTo>
                    <a:pt x="24" y="163"/>
                  </a:lnTo>
                  <a:cubicBezTo>
                    <a:pt x="48" y="107"/>
                    <a:pt x="42" y="42"/>
                    <a:pt x="1" y="1"/>
                  </a:cubicBezTo>
                  <a:close/>
                </a:path>
              </a:pathLst>
            </a:custGeom>
            <a:solidFill>
              <a:srgbClr val="B3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30"/>
            <p:cNvSpPr/>
            <p:nvPr/>
          </p:nvSpPr>
          <p:spPr>
            <a:xfrm>
              <a:off x="1117233" y="1956152"/>
              <a:ext cx="11841" cy="10229"/>
            </a:xfrm>
            <a:custGeom>
              <a:rect b="b" l="l" r="r" t="t"/>
              <a:pathLst>
                <a:path extrusionOk="0" h="292" w="338">
                  <a:moveTo>
                    <a:pt x="199" y="0"/>
                  </a:moveTo>
                  <a:cubicBezTo>
                    <a:pt x="28" y="0"/>
                    <a:pt x="1" y="273"/>
                    <a:pt x="185" y="292"/>
                  </a:cubicBezTo>
                  <a:lnTo>
                    <a:pt x="204" y="292"/>
                  </a:lnTo>
                  <a:cubicBezTo>
                    <a:pt x="268" y="292"/>
                    <a:pt x="310" y="254"/>
                    <a:pt x="333" y="209"/>
                  </a:cubicBezTo>
                  <a:lnTo>
                    <a:pt x="333" y="203"/>
                  </a:lnTo>
                  <a:cubicBezTo>
                    <a:pt x="338" y="162"/>
                    <a:pt x="333" y="107"/>
                    <a:pt x="310" y="47"/>
                  </a:cubicBezTo>
                  <a:cubicBezTo>
                    <a:pt x="291" y="19"/>
                    <a:pt x="259" y="5"/>
                    <a:pt x="2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30"/>
            <p:cNvSpPr/>
            <p:nvPr/>
          </p:nvSpPr>
          <p:spPr>
            <a:xfrm>
              <a:off x="1141966" y="1955171"/>
              <a:ext cx="13663" cy="9739"/>
            </a:xfrm>
            <a:custGeom>
              <a:rect b="b" l="l" r="r" t="t"/>
              <a:pathLst>
                <a:path extrusionOk="0" h="278" w="390">
                  <a:moveTo>
                    <a:pt x="199" y="0"/>
                  </a:moveTo>
                  <a:cubicBezTo>
                    <a:pt x="33" y="0"/>
                    <a:pt x="1" y="259"/>
                    <a:pt x="177" y="278"/>
                  </a:cubicBezTo>
                  <a:lnTo>
                    <a:pt x="195" y="278"/>
                  </a:lnTo>
                  <a:cubicBezTo>
                    <a:pt x="357" y="278"/>
                    <a:pt x="389" y="19"/>
                    <a:pt x="2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30"/>
            <p:cNvSpPr/>
            <p:nvPr/>
          </p:nvSpPr>
          <p:spPr>
            <a:xfrm>
              <a:off x="1113345" y="1927670"/>
              <a:ext cx="14924" cy="11351"/>
            </a:xfrm>
            <a:custGeom>
              <a:rect b="b" l="l" r="r" t="t"/>
              <a:pathLst>
                <a:path extrusionOk="0" h="324" w="426">
                  <a:moveTo>
                    <a:pt x="208" y="0"/>
                  </a:moveTo>
                  <a:cubicBezTo>
                    <a:pt x="24" y="0"/>
                    <a:pt x="1" y="301"/>
                    <a:pt x="199" y="319"/>
                  </a:cubicBezTo>
                  <a:cubicBezTo>
                    <a:pt x="208" y="319"/>
                    <a:pt x="213" y="323"/>
                    <a:pt x="222" y="323"/>
                  </a:cubicBezTo>
                  <a:cubicBezTo>
                    <a:pt x="407" y="323"/>
                    <a:pt x="425" y="24"/>
                    <a:pt x="227" y="5"/>
                  </a:cubicBezTo>
                  <a:cubicBezTo>
                    <a:pt x="222" y="0"/>
                    <a:pt x="213" y="0"/>
                    <a:pt x="2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30"/>
            <p:cNvSpPr/>
            <p:nvPr/>
          </p:nvSpPr>
          <p:spPr>
            <a:xfrm>
              <a:off x="1098771" y="1942559"/>
              <a:ext cx="13312" cy="9564"/>
            </a:xfrm>
            <a:custGeom>
              <a:rect b="b" l="l" r="r" t="t"/>
              <a:pathLst>
                <a:path extrusionOk="0" h="273" w="380">
                  <a:moveTo>
                    <a:pt x="195" y="0"/>
                  </a:moveTo>
                  <a:cubicBezTo>
                    <a:pt x="33" y="0"/>
                    <a:pt x="1" y="254"/>
                    <a:pt x="167" y="273"/>
                  </a:cubicBezTo>
                  <a:lnTo>
                    <a:pt x="185" y="273"/>
                  </a:lnTo>
                  <a:cubicBezTo>
                    <a:pt x="347" y="273"/>
                    <a:pt x="379" y="23"/>
                    <a:pt x="2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30"/>
            <p:cNvSpPr/>
            <p:nvPr/>
          </p:nvSpPr>
          <p:spPr>
            <a:xfrm>
              <a:off x="948133" y="1908893"/>
              <a:ext cx="148748" cy="58329"/>
            </a:xfrm>
            <a:custGeom>
              <a:rect b="b" l="l" r="r" t="t"/>
              <a:pathLst>
                <a:path extrusionOk="0" h="1665" w="4246">
                  <a:moveTo>
                    <a:pt x="102" y="0"/>
                  </a:moveTo>
                  <a:cubicBezTo>
                    <a:pt x="49" y="0"/>
                    <a:pt x="1" y="76"/>
                    <a:pt x="49" y="121"/>
                  </a:cubicBezTo>
                  <a:cubicBezTo>
                    <a:pt x="1141" y="1102"/>
                    <a:pt x="2501" y="1664"/>
                    <a:pt x="3969" y="1664"/>
                  </a:cubicBezTo>
                  <a:cubicBezTo>
                    <a:pt x="4054" y="1664"/>
                    <a:pt x="4140" y="1662"/>
                    <a:pt x="4227" y="1659"/>
                  </a:cubicBezTo>
                  <a:cubicBezTo>
                    <a:pt x="4245" y="1659"/>
                    <a:pt x="4245" y="1631"/>
                    <a:pt x="4222" y="1631"/>
                  </a:cubicBezTo>
                  <a:cubicBezTo>
                    <a:pt x="4205" y="1631"/>
                    <a:pt x="4188" y="1631"/>
                    <a:pt x="4171" y="1631"/>
                  </a:cubicBezTo>
                  <a:cubicBezTo>
                    <a:pt x="2601" y="1631"/>
                    <a:pt x="1345" y="970"/>
                    <a:pt x="138" y="14"/>
                  </a:cubicBezTo>
                  <a:cubicBezTo>
                    <a:pt x="127" y="4"/>
                    <a:pt x="114" y="0"/>
                    <a:pt x="1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30"/>
            <p:cNvSpPr/>
            <p:nvPr/>
          </p:nvSpPr>
          <p:spPr>
            <a:xfrm>
              <a:off x="955840" y="1898243"/>
              <a:ext cx="102575" cy="44386"/>
            </a:xfrm>
            <a:custGeom>
              <a:rect b="b" l="l" r="r" t="t"/>
              <a:pathLst>
                <a:path extrusionOk="0" h="1267" w="2928">
                  <a:moveTo>
                    <a:pt x="54" y="1"/>
                  </a:moveTo>
                  <a:cubicBezTo>
                    <a:pt x="21" y="1"/>
                    <a:pt x="1" y="49"/>
                    <a:pt x="33" y="73"/>
                  </a:cubicBezTo>
                  <a:cubicBezTo>
                    <a:pt x="962" y="664"/>
                    <a:pt x="1817" y="1030"/>
                    <a:pt x="2893" y="1265"/>
                  </a:cubicBezTo>
                  <a:cubicBezTo>
                    <a:pt x="2896" y="1266"/>
                    <a:pt x="2898" y="1266"/>
                    <a:pt x="2900" y="1266"/>
                  </a:cubicBezTo>
                  <a:cubicBezTo>
                    <a:pt x="2926" y="1266"/>
                    <a:pt x="2927" y="1218"/>
                    <a:pt x="2898" y="1210"/>
                  </a:cubicBezTo>
                  <a:cubicBezTo>
                    <a:pt x="2339" y="1067"/>
                    <a:pt x="1789" y="932"/>
                    <a:pt x="1277" y="664"/>
                  </a:cubicBezTo>
                  <a:cubicBezTo>
                    <a:pt x="870" y="457"/>
                    <a:pt x="486" y="203"/>
                    <a:pt x="70" y="4"/>
                  </a:cubicBezTo>
                  <a:cubicBezTo>
                    <a:pt x="65" y="2"/>
                    <a:pt x="59" y="1"/>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30"/>
            <p:cNvSpPr/>
            <p:nvPr/>
          </p:nvSpPr>
          <p:spPr>
            <a:xfrm>
              <a:off x="957836" y="1884090"/>
              <a:ext cx="76966" cy="32825"/>
            </a:xfrm>
            <a:custGeom>
              <a:rect b="b" l="l" r="r" t="t"/>
              <a:pathLst>
                <a:path extrusionOk="0" h="937" w="2197">
                  <a:moveTo>
                    <a:pt x="81" y="1"/>
                  </a:moveTo>
                  <a:cubicBezTo>
                    <a:pt x="34" y="1"/>
                    <a:pt x="1" y="80"/>
                    <a:pt x="50" y="108"/>
                  </a:cubicBezTo>
                  <a:cubicBezTo>
                    <a:pt x="711" y="491"/>
                    <a:pt x="1408" y="759"/>
                    <a:pt x="2152" y="935"/>
                  </a:cubicBezTo>
                  <a:cubicBezTo>
                    <a:pt x="2155" y="936"/>
                    <a:pt x="2157" y="936"/>
                    <a:pt x="2159" y="936"/>
                  </a:cubicBezTo>
                  <a:cubicBezTo>
                    <a:pt x="2186" y="936"/>
                    <a:pt x="2196" y="892"/>
                    <a:pt x="2167" y="884"/>
                  </a:cubicBezTo>
                  <a:cubicBezTo>
                    <a:pt x="1450" y="662"/>
                    <a:pt x="780" y="334"/>
                    <a:pt x="101" y="6"/>
                  </a:cubicBezTo>
                  <a:cubicBezTo>
                    <a:pt x="94" y="2"/>
                    <a:pt x="87" y="1"/>
                    <a:pt x="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30"/>
            <p:cNvSpPr/>
            <p:nvPr/>
          </p:nvSpPr>
          <p:spPr>
            <a:xfrm>
              <a:off x="853405" y="1879921"/>
              <a:ext cx="132423" cy="254406"/>
            </a:xfrm>
            <a:custGeom>
              <a:rect b="b" l="l" r="r" t="t"/>
              <a:pathLst>
                <a:path extrusionOk="0" h="7262" w="3780">
                  <a:moveTo>
                    <a:pt x="2749" y="1"/>
                  </a:moveTo>
                  <a:lnTo>
                    <a:pt x="1640" y="139"/>
                  </a:lnTo>
                  <a:cubicBezTo>
                    <a:pt x="1640" y="139"/>
                    <a:pt x="0" y="1566"/>
                    <a:pt x="74" y="3558"/>
                  </a:cubicBezTo>
                  <a:cubicBezTo>
                    <a:pt x="141" y="5496"/>
                    <a:pt x="938" y="7262"/>
                    <a:pt x="1531" y="7262"/>
                  </a:cubicBezTo>
                  <a:cubicBezTo>
                    <a:pt x="1546" y="7262"/>
                    <a:pt x="1561" y="7261"/>
                    <a:pt x="1576" y="7258"/>
                  </a:cubicBezTo>
                  <a:cubicBezTo>
                    <a:pt x="2177" y="7171"/>
                    <a:pt x="3779" y="4810"/>
                    <a:pt x="3525" y="2615"/>
                  </a:cubicBezTo>
                  <a:cubicBezTo>
                    <a:pt x="3267" y="425"/>
                    <a:pt x="2749" y="1"/>
                    <a:pt x="27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30"/>
            <p:cNvSpPr/>
            <p:nvPr/>
          </p:nvSpPr>
          <p:spPr>
            <a:xfrm>
              <a:off x="866507" y="1914883"/>
              <a:ext cx="100683" cy="175968"/>
            </a:xfrm>
            <a:custGeom>
              <a:rect b="b" l="l" r="r" t="t"/>
              <a:pathLst>
                <a:path extrusionOk="0" h="5023" w="2874">
                  <a:moveTo>
                    <a:pt x="1419" y="3844"/>
                  </a:moveTo>
                  <a:cubicBezTo>
                    <a:pt x="1470" y="3844"/>
                    <a:pt x="1530" y="3867"/>
                    <a:pt x="1599" y="3932"/>
                  </a:cubicBezTo>
                  <a:cubicBezTo>
                    <a:pt x="1645" y="3969"/>
                    <a:pt x="1636" y="4066"/>
                    <a:pt x="1599" y="4108"/>
                  </a:cubicBezTo>
                  <a:cubicBezTo>
                    <a:pt x="1548" y="4140"/>
                    <a:pt x="1492" y="4168"/>
                    <a:pt x="1437" y="4195"/>
                  </a:cubicBezTo>
                  <a:cubicBezTo>
                    <a:pt x="1206" y="4168"/>
                    <a:pt x="1243" y="3844"/>
                    <a:pt x="1419" y="3844"/>
                  </a:cubicBezTo>
                  <a:close/>
                  <a:moveTo>
                    <a:pt x="984" y="4320"/>
                  </a:moveTo>
                  <a:cubicBezTo>
                    <a:pt x="1155" y="4339"/>
                    <a:pt x="1123" y="4588"/>
                    <a:pt x="961" y="4588"/>
                  </a:cubicBezTo>
                  <a:lnTo>
                    <a:pt x="943" y="4588"/>
                  </a:lnTo>
                  <a:cubicBezTo>
                    <a:pt x="777" y="4569"/>
                    <a:pt x="809" y="4320"/>
                    <a:pt x="971" y="4320"/>
                  </a:cubicBezTo>
                  <a:close/>
                  <a:moveTo>
                    <a:pt x="2509" y="1"/>
                  </a:moveTo>
                  <a:cubicBezTo>
                    <a:pt x="2338" y="78"/>
                    <a:pt x="2172" y="125"/>
                    <a:pt x="2019" y="144"/>
                  </a:cubicBezTo>
                  <a:cubicBezTo>
                    <a:pt x="1908" y="771"/>
                    <a:pt x="1812" y="1400"/>
                    <a:pt x="1797" y="2042"/>
                  </a:cubicBezTo>
                  <a:cubicBezTo>
                    <a:pt x="1797" y="2061"/>
                    <a:pt x="1784" y="2065"/>
                    <a:pt x="1770" y="2065"/>
                  </a:cubicBezTo>
                  <a:cubicBezTo>
                    <a:pt x="1756" y="2065"/>
                    <a:pt x="1742" y="2061"/>
                    <a:pt x="1742" y="2042"/>
                  </a:cubicBezTo>
                  <a:cubicBezTo>
                    <a:pt x="1714" y="1404"/>
                    <a:pt x="1761" y="771"/>
                    <a:pt x="1886" y="148"/>
                  </a:cubicBezTo>
                  <a:lnTo>
                    <a:pt x="1880" y="148"/>
                  </a:lnTo>
                  <a:cubicBezTo>
                    <a:pt x="1788" y="148"/>
                    <a:pt x="1696" y="139"/>
                    <a:pt x="1613" y="116"/>
                  </a:cubicBezTo>
                  <a:cubicBezTo>
                    <a:pt x="1534" y="476"/>
                    <a:pt x="1428" y="827"/>
                    <a:pt x="1354" y="1187"/>
                  </a:cubicBezTo>
                  <a:cubicBezTo>
                    <a:pt x="1238" y="1756"/>
                    <a:pt x="1262" y="2315"/>
                    <a:pt x="1276" y="2888"/>
                  </a:cubicBezTo>
                  <a:cubicBezTo>
                    <a:pt x="1281" y="2911"/>
                    <a:pt x="1262" y="2920"/>
                    <a:pt x="1248" y="2920"/>
                  </a:cubicBezTo>
                  <a:cubicBezTo>
                    <a:pt x="1234" y="2920"/>
                    <a:pt x="1225" y="2911"/>
                    <a:pt x="1225" y="2897"/>
                  </a:cubicBezTo>
                  <a:cubicBezTo>
                    <a:pt x="1160" y="1890"/>
                    <a:pt x="1253" y="1035"/>
                    <a:pt x="1516" y="84"/>
                  </a:cubicBezTo>
                  <a:cubicBezTo>
                    <a:pt x="1479" y="69"/>
                    <a:pt x="1442" y="56"/>
                    <a:pt x="1409" y="37"/>
                  </a:cubicBezTo>
                  <a:cubicBezTo>
                    <a:pt x="1336" y="84"/>
                    <a:pt x="1257" y="125"/>
                    <a:pt x="1165" y="176"/>
                  </a:cubicBezTo>
                  <a:cubicBezTo>
                    <a:pt x="675" y="1474"/>
                    <a:pt x="467" y="2758"/>
                    <a:pt x="882" y="4144"/>
                  </a:cubicBezTo>
                  <a:cubicBezTo>
                    <a:pt x="888" y="4159"/>
                    <a:pt x="878" y="4168"/>
                    <a:pt x="869" y="4168"/>
                  </a:cubicBezTo>
                  <a:cubicBezTo>
                    <a:pt x="865" y="4168"/>
                    <a:pt x="860" y="4163"/>
                    <a:pt x="855" y="4159"/>
                  </a:cubicBezTo>
                  <a:cubicBezTo>
                    <a:pt x="421" y="2869"/>
                    <a:pt x="477" y="1530"/>
                    <a:pt x="952" y="287"/>
                  </a:cubicBezTo>
                  <a:lnTo>
                    <a:pt x="952" y="287"/>
                  </a:lnTo>
                  <a:cubicBezTo>
                    <a:pt x="786" y="365"/>
                    <a:pt x="596" y="453"/>
                    <a:pt x="379" y="541"/>
                  </a:cubicBezTo>
                  <a:cubicBezTo>
                    <a:pt x="162" y="971"/>
                    <a:pt x="1" y="1492"/>
                    <a:pt x="19" y="2074"/>
                  </a:cubicBezTo>
                  <a:cubicBezTo>
                    <a:pt x="74" y="3618"/>
                    <a:pt x="707" y="5023"/>
                    <a:pt x="1179" y="5023"/>
                  </a:cubicBezTo>
                  <a:cubicBezTo>
                    <a:pt x="1193" y="5023"/>
                    <a:pt x="1202" y="5023"/>
                    <a:pt x="1215" y="5018"/>
                  </a:cubicBezTo>
                  <a:cubicBezTo>
                    <a:pt x="1271" y="5008"/>
                    <a:pt x="1345" y="4976"/>
                    <a:pt x="1419" y="4916"/>
                  </a:cubicBezTo>
                  <a:cubicBezTo>
                    <a:pt x="1428" y="4846"/>
                    <a:pt x="1479" y="4778"/>
                    <a:pt x="1567" y="4778"/>
                  </a:cubicBezTo>
                  <a:lnTo>
                    <a:pt x="1575" y="4778"/>
                  </a:lnTo>
                  <a:cubicBezTo>
                    <a:pt x="1720" y="4635"/>
                    <a:pt x="1872" y="4431"/>
                    <a:pt x="2025" y="4191"/>
                  </a:cubicBezTo>
                  <a:cubicBezTo>
                    <a:pt x="1959" y="4098"/>
                    <a:pt x="2006" y="3937"/>
                    <a:pt x="2144" y="3937"/>
                  </a:cubicBezTo>
                  <a:lnTo>
                    <a:pt x="2172" y="3937"/>
                  </a:lnTo>
                  <a:cubicBezTo>
                    <a:pt x="2560" y="3225"/>
                    <a:pt x="2874" y="2255"/>
                    <a:pt x="2763" y="1326"/>
                  </a:cubicBezTo>
                  <a:cubicBezTo>
                    <a:pt x="2694" y="735"/>
                    <a:pt x="2601" y="310"/>
                    <a:pt x="2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30"/>
            <p:cNvSpPr/>
            <p:nvPr/>
          </p:nvSpPr>
          <p:spPr>
            <a:xfrm>
              <a:off x="868119" y="2061704"/>
              <a:ext cx="14959" cy="11315"/>
            </a:xfrm>
            <a:custGeom>
              <a:rect b="b" l="l" r="r" t="t"/>
              <a:pathLst>
                <a:path extrusionOk="0" h="323" w="427">
                  <a:moveTo>
                    <a:pt x="204" y="0"/>
                  </a:moveTo>
                  <a:cubicBezTo>
                    <a:pt x="19" y="0"/>
                    <a:pt x="0" y="301"/>
                    <a:pt x="199" y="318"/>
                  </a:cubicBezTo>
                  <a:cubicBezTo>
                    <a:pt x="204" y="323"/>
                    <a:pt x="213" y="323"/>
                    <a:pt x="218" y="323"/>
                  </a:cubicBezTo>
                  <a:cubicBezTo>
                    <a:pt x="403" y="323"/>
                    <a:pt x="426" y="23"/>
                    <a:pt x="227" y="4"/>
                  </a:cubicBezTo>
                  <a:cubicBezTo>
                    <a:pt x="218" y="0"/>
                    <a:pt x="213" y="0"/>
                    <a:pt x="2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30"/>
            <p:cNvSpPr/>
            <p:nvPr/>
          </p:nvSpPr>
          <p:spPr>
            <a:xfrm>
              <a:off x="893727" y="2066188"/>
              <a:ext cx="13277" cy="9424"/>
            </a:xfrm>
            <a:custGeom>
              <a:rect b="b" l="l" r="r" t="t"/>
              <a:pathLst>
                <a:path extrusionOk="0" h="269" w="379">
                  <a:moveTo>
                    <a:pt x="194" y="1"/>
                  </a:moveTo>
                  <a:cubicBezTo>
                    <a:pt x="32" y="1"/>
                    <a:pt x="0" y="250"/>
                    <a:pt x="166" y="269"/>
                  </a:cubicBezTo>
                  <a:lnTo>
                    <a:pt x="184" y="269"/>
                  </a:lnTo>
                  <a:cubicBezTo>
                    <a:pt x="346" y="269"/>
                    <a:pt x="378" y="20"/>
                    <a:pt x="2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30"/>
            <p:cNvSpPr/>
            <p:nvPr/>
          </p:nvSpPr>
          <p:spPr>
            <a:xfrm>
              <a:off x="891275" y="2089204"/>
              <a:ext cx="15099" cy="11351"/>
            </a:xfrm>
            <a:custGeom>
              <a:rect b="b" l="l" r="r" t="t"/>
              <a:pathLst>
                <a:path extrusionOk="0" h="324" w="431">
                  <a:moveTo>
                    <a:pt x="209" y="0"/>
                  </a:moveTo>
                  <a:cubicBezTo>
                    <a:pt x="24" y="0"/>
                    <a:pt x="0" y="301"/>
                    <a:pt x="199" y="319"/>
                  </a:cubicBezTo>
                  <a:cubicBezTo>
                    <a:pt x="209" y="324"/>
                    <a:pt x="213" y="324"/>
                    <a:pt x="222" y="324"/>
                  </a:cubicBezTo>
                  <a:cubicBezTo>
                    <a:pt x="407" y="324"/>
                    <a:pt x="430" y="23"/>
                    <a:pt x="231" y="5"/>
                  </a:cubicBezTo>
                  <a:cubicBezTo>
                    <a:pt x="222" y="5"/>
                    <a:pt x="218" y="0"/>
                    <a:pt x="2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30"/>
            <p:cNvSpPr/>
            <p:nvPr/>
          </p:nvSpPr>
          <p:spPr>
            <a:xfrm>
              <a:off x="916043" y="2082233"/>
              <a:ext cx="12682" cy="10720"/>
            </a:xfrm>
            <a:custGeom>
              <a:rect b="b" l="l" r="r" t="t"/>
              <a:pathLst>
                <a:path extrusionOk="0" h="306" w="362">
                  <a:moveTo>
                    <a:pt x="161" y="1"/>
                  </a:moveTo>
                  <a:cubicBezTo>
                    <a:pt x="106" y="56"/>
                    <a:pt x="56" y="103"/>
                    <a:pt x="5" y="139"/>
                  </a:cubicBezTo>
                  <a:cubicBezTo>
                    <a:pt x="1" y="214"/>
                    <a:pt x="42" y="291"/>
                    <a:pt x="134" y="301"/>
                  </a:cubicBezTo>
                  <a:cubicBezTo>
                    <a:pt x="144" y="306"/>
                    <a:pt x="148" y="306"/>
                    <a:pt x="157" y="306"/>
                  </a:cubicBezTo>
                  <a:cubicBezTo>
                    <a:pt x="333" y="306"/>
                    <a:pt x="361" y="24"/>
                    <a:pt x="1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30"/>
            <p:cNvSpPr/>
            <p:nvPr/>
          </p:nvSpPr>
          <p:spPr>
            <a:xfrm>
              <a:off x="916218" y="2082233"/>
              <a:ext cx="5500" cy="4905"/>
            </a:xfrm>
            <a:custGeom>
              <a:rect b="b" l="l" r="r" t="t"/>
              <a:pathLst>
                <a:path extrusionOk="0" h="140" w="157">
                  <a:moveTo>
                    <a:pt x="148" y="1"/>
                  </a:moveTo>
                  <a:cubicBezTo>
                    <a:pt x="60" y="1"/>
                    <a:pt x="9" y="69"/>
                    <a:pt x="0" y="139"/>
                  </a:cubicBezTo>
                  <a:cubicBezTo>
                    <a:pt x="51" y="103"/>
                    <a:pt x="101" y="56"/>
                    <a:pt x="1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30"/>
            <p:cNvSpPr/>
            <p:nvPr/>
          </p:nvSpPr>
          <p:spPr>
            <a:xfrm>
              <a:off x="908756" y="2049513"/>
              <a:ext cx="15414" cy="12366"/>
            </a:xfrm>
            <a:custGeom>
              <a:rect b="b" l="l" r="r" t="t"/>
              <a:pathLst>
                <a:path extrusionOk="0" h="353" w="440">
                  <a:moveTo>
                    <a:pt x="213" y="1"/>
                  </a:moveTo>
                  <a:cubicBezTo>
                    <a:pt x="37" y="1"/>
                    <a:pt x="0" y="325"/>
                    <a:pt x="231" y="352"/>
                  </a:cubicBezTo>
                  <a:cubicBezTo>
                    <a:pt x="286" y="325"/>
                    <a:pt x="342" y="297"/>
                    <a:pt x="393" y="265"/>
                  </a:cubicBezTo>
                  <a:cubicBezTo>
                    <a:pt x="430" y="223"/>
                    <a:pt x="439" y="126"/>
                    <a:pt x="393" y="89"/>
                  </a:cubicBezTo>
                  <a:cubicBezTo>
                    <a:pt x="324" y="24"/>
                    <a:pt x="264" y="1"/>
                    <a:pt x="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30"/>
            <p:cNvSpPr/>
            <p:nvPr/>
          </p:nvSpPr>
          <p:spPr>
            <a:xfrm>
              <a:off x="937413" y="2052806"/>
              <a:ext cx="11841" cy="11175"/>
            </a:xfrm>
            <a:custGeom>
              <a:rect b="b" l="l" r="r" t="t"/>
              <a:pathLst>
                <a:path extrusionOk="0" h="319" w="338">
                  <a:moveTo>
                    <a:pt x="148" y="0"/>
                  </a:moveTo>
                  <a:cubicBezTo>
                    <a:pt x="101" y="88"/>
                    <a:pt x="50" y="175"/>
                    <a:pt x="1" y="254"/>
                  </a:cubicBezTo>
                  <a:cubicBezTo>
                    <a:pt x="23" y="286"/>
                    <a:pt x="60" y="309"/>
                    <a:pt x="111" y="318"/>
                  </a:cubicBezTo>
                  <a:lnTo>
                    <a:pt x="134" y="318"/>
                  </a:lnTo>
                  <a:cubicBezTo>
                    <a:pt x="319" y="318"/>
                    <a:pt x="338" y="28"/>
                    <a:pt x="1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30"/>
            <p:cNvSpPr/>
            <p:nvPr/>
          </p:nvSpPr>
          <p:spPr>
            <a:xfrm>
              <a:off x="935136" y="2052806"/>
              <a:ext cx="7497" cy="8933"/>
            </a:xfrm>
            <a:custGeom>
              <a:rect b="b" l="l" r="r" t="t"/>
              <a:pathLst>
                <a:path extrusionOk="0" h="255" w="214">
                  <a:moveTo>
                    <a:pt x="185" y="0"/>
                  </a:moveTo>
                  <a:cubicBezTo>
                    <a:pt x="47" y="0"/>
                    <a:pt x="0" y="161"/>
                    <a:pt x="66" y="254"/>
                  </a:cubicBezTo>
                  <a:cubicBezTo>
                    <a:pt x="115" y="175"/>
                    <a:pt x="166" y="88"/>
                    <a:pt x="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30"/>
            <p:cNvSpPr/>
            <p:nvPr/>
          </p:nvSpPr>
          <p:spPr>
            <a:xfrm>
              <a:off x="905533" y="2106826"/>
              <a:ext cx="14433" cy="10720"/>
            </a:xfrm>
            <a:custGeom>
              <a:rect b="b" l="l" r="r" t="t"/>
              <a:pathLst>
                <a:path extrusionOk="0" h="306" w="412">
                  <a:moveTo>
                    <a:pt x="203" y="1"/>
                  </a:moveTo>
                  <a:cubicBezTo>
                    <a:pt x="23" y="1"/>
                    <a:pt x="0" y="282"/>
                    <a:pt x="190" y="301"/>
                  </a:cubicBezTo>
                  <a:cubicBezTo>
                    <a:pt x="194" y="305"/>
                    <a:pt x="203" y="305"/>
                    <a:pt x="208" y="305"/>
                  </a:cubicBezTo>
                  <a:cubicBezTo>
                    <a:pt x="384" y="305"/>
                    <a:pt x="412" y="24"/>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30"/>
            <p:cNvSpPr/>
            <p:nvPr/>
          </p:nvSpPr>
          <p:spPr>
            <a:xfrm>
              <a:off x="878944" y="1904549"/>
              <a:ext cx="34472" cy="156350"/>
            </a:xfrm>
            <a:custGeom>
              <a:rect b="b" l="l" r="r" t="t"/>
              <a:pathLst>
                <a:path extrusionOk="0" h="4463" w="984">
                  <a:moveTo>
                    <a:pt x="888" y="0"/>
                  </a:moveTo>
                  <a:cubicBezTo>
                    <a:pt x="866" y="0"/>
                    <a:pt x="845" y="9"/>
                    <a:pt x="832" y="32"/>
                  </a:cubicBezTo>
                  <a:cubicBezTo>
                    <a:pt x="149" y="1427"/>
                    <a:pt x="1" y="2975"/>
                    <a:pt x="500" y="4454"/>
                  </a:cubicBezTo>
                  <a:cubicBezTo>
                    <a:pt x="502" y="4460"/>
                    <a:pt x="506" y="4462"/>
                    <a:pt x="511" y="4462"/>
                  </a:cubicBezTo>
                  <a:cubicBezTo>
                    <a:pt x="522" y="4462"/>
                    <a:pt x="534" y="4452"/>
                    <a:pt x="527" y="4439"/>
                  </a:cubicBezTo>
                  <a:cubicBezTo>
                    <a:pt x="75" y="2919"/>
                    <a:pt x="367" y="1520"/>
                    <a:pt x="962" y="87"/>
                  </a:cubicBezTo>
                  <a:cubicBezTo>
                    <a:pt x="984" y="41"/>
                    <a:pt x="934" y="0"/>
                    <a:pt x="8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30"/>
            <p:cNvSpPr/>
            <p:nvPr/>
          </p:nvSpPr>
          <p:spPr>
            <a:xfrm>
              <a:off x="906795" y="1908227"/>
              <a:ext cx="18112" cy="108986"/>
            </a:xfrm>
            <a:custGeom>
              <a:rect b="b" l="l" r="r" t="t"/>
              <a:pathLst>
                <a:path extrusionOk="0" h="3111" w="517">
                  <a:moveTo>
                    <a:pt x="470" y="0"/>
                  </a:moveTo>
                  <a:cubicBezTo>
                    <a:pt x="455" y="0"/>
                    <a:pt x="441" y="8"/>
                    <a:pt x="435" y="24"/>
                  </a:cubicBezTo>
                  <a:cubicBezTo>
                    <a:pt x="121" y="1078"/>
                    <a:pt x="1" y="1997"/>
                    <a:pt x="75" y="3087"/>
                  </a:cubicBezTo>
                  <a:cubicBezTo>
                    <a:pt x="75" y="3103"/>
                    <a:pt x="86" y="3110"/>
                    <a:pt x="97" y="3110"/>
                  </a:cubicBezTo>
                  <a:cubicBezTo>
                    <a:pt x="112" y="3110"/>
                    <a:pt x="129" y="3099"/>
                    <a:pt x="126" y="3078"/>
                  </a:cubicBezTo>
                  <a:cubicBezTo>
                    <a:pt x="112" y="2505"/>
                    <a:pt x="88" y="1946"/>
                    <a:pt x="204" y="1377"/>
                  </a:cubicBezTo>
                  <a:cubicBezTo>
                    <a:pt x="297" y="929"/>
                    <a:pt x="435" y="495"/>
                    <a:pt x="514" y="42"/>
                  </a:cubicBezTo>
                  <a:cubicBezTo>
                    <a:pt x="517" y="17"/>
                    <a:pt x="492" y="0"/>
                    <a:pt x="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30"/>
            <p:cNvSpPr/>
            <p:nvPr/>
          </p:nvSpPr>
          <p:spPr>
            <a:xfrm>
              <a:off x="926378" y="1906721"/>
              <a:ext cx="13102" cy="80575"/>
            </a:xfrm>
            <a:custGeom>
              <a:rect b="b" l="l" r="r" t="t"/>
              <a:pathLst>
                <a:path extrusionOk="0" h="2300" w="374">
                  <a:moveTo>
                    <a:pt x="306" y="0"/>
                  </a:moveTo>
                  <a:cubicBezTo>
                    <a:pt x="282" y="0"/>
                    <a:pt x="258" y="12"/>
                    <a:pt x="250" y="39"/>
                  </a:cubicBezTo>
                  <a:cubicBezTo>
                    <a:pt x="71" y="778"/>
                    <a:pt x="1" y="1518"/>
                    <a:pt x="33" y="2275"/>
                  </a:cubicBezTo>
                  <a:cubicBezTo>
                    <a:pt x="36" y="2291"/>
                    <a:pt x="49" y="2299"/>
                    <a:pt x="63" y="2299"/>
                  </a:cubicBezTo>
                  <a:cubicBezTo>
                    <a:pt x="76" y="2299"/>
                    <a:pt x="88" y="2291"/>
                    <a:pt x="88" y="2275"/>
                  </a:cubicBezTo>
                  <a:cubicBezTo>
                    <a:pt x="103" y="1527"/>
                    <a:pt x="237" y="797"/>
                    <a:pt x="365" y="62"/>
                  </a:cubicBezTo>
                  <a:cubicBezTo>
                    <a:pt x="374" y="24"/>
                    <a:pt x="339" y="0"/>
                    <a:pt x="3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30"/>
            <p:cNvSpPr/>
            <p:nvPr/>
          </p:nvSpPr>
          <p:spPr>
            <a:xfrm>
              <a:off x="673059" y="1828774"/>
              <a:ext cx="266352" cy="122964"/>
            </a:xfrm>
            <a:custGeom>
              <a:rect b="b" l="l" r="r" t="t"/>
              <a:pathLst>
                <a:path extrusionOk="0" h="3510" w="7603">
                  <a:moveTo>
                    <a:pt x="4453" y="0"/>
                  </a:moveTo>
                  <a:cubicBezTo>
                    <a:pt x="4154" y="0"/>
                    <a:pt x="3843" y="34"/>
                    <a:pt x="3527" y="115"/>
                  </a:cubicBezTo>
                  <a:cubicBezTo>
                    <a:pt x="1591" y="619"/>
                    <a:pt x="1" y="1821"/>
                    <a:pt x="218" y="2380"/>
                  </a:cubicBezTo>
                  <a:cubicBezTo>
                    <a:pt x="386" y="2807"/>
                    <a:pt x="1958" y="3510"/>
                    <a:pt x="3620" y="3510"/>
                  </a:cubicBezTo>
                  <a:cubicBezTo>
                    <a:pt x="4151" y="3510"/>
                    <a:pt x="4692" y="3438"/>
                    <a:pt x="5199" y="3262"/>
                  </a:cubicBezTo>
                  <a:cubicBezTo>
                    <a:pt x="7297" y="2536"/>
                    <a:pt x="7602" y="1941"/>
                    <a:pt x="7602" y="1941"/>
                  </a:cubicBezTo>
                  <a:lnTo>
                    <a:pt x="7223" y="896"/>
                  </a:lnTo>
                  <a:cubicBezTo>
                    <a:pt x="7223" y="896"/>
                    <a:pt x="5990" y="0"/>
                    <a:pt x="44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30"/>
            <p:cNvSpPr/>
            <p:nvPr/>
          </p:nvSpPr>
          <p:spPr>
            <a:xfrm>
              <a:off x="717410" y="1836831"/>
              <a:ext cx="189105" cy="97811"/>
            </a:xfrm>
            <a:custGeom>
              <a:rect b="b" l="l" r="r" t="t"/>
              <a:pathLst>
                <a:path extrusionOk="0" h="2792" w="5398">
                  <a:moveTo>
                    <a:pt x="445" y="1623"/>
                  </a:moveTo>
                  <a:cubicBezTo>
                    <a:pt x="449" y="1623"/>
                    <a:pt x="459" y="1628"/>
                    <a:pt x="463" y="1628"/>
                  </a:cubicBezTo>
                  <a:cubicBezTo>
                    <a:pt x="639" y="1646"/>
                    <a:pt x="606" y="1905"/>
                    <a:pt x="440" y="1905"/>
                  </a:cubicBezTo>
                  <a:lnTo>
                    <a:pt x="421" y="1905"/>
                  </a:lnTo>
                  <a:cubicBezTo>
                    <a:pt x="250" y="1881"/>
                    <a:pt x="283" y="1623"/>
                    <a:pt x="445" y="1623"/>
                  </a:cubicBezTo>
                  <a:close/>
                  <a:moveTo>
                    <a:pt x="3545" y="1"/>
                  </a:moveTo>
                  <a:cubicBezTo>
                    <a:pt x="3309" y="1"/>
                    <a:pt x="3059" y="29"/>
                    <a:pt x="2805" y="94"/>
                  </a:cubicBezTo>
                  <a:cubicBezTo>
                    <a:pt x="1267" y="491"/>
                    <a:pt x="1" y="1447"/>
                    <a:pt x="176" y="1890"/>
                  </a:cubicBezTo>
                  <a:cubicBezTo>
                    <a:pt x="306" y="2233"/>
                    <a:pt x="1558" y="2792"/>
                    <a:pt x="2880" y="2792"/>
                  </a:cubicBezTo>
                  <a:cubicBezTo>
                    <a:pt x="3304" y="2792"/>
                    <a:pt x="3735" y="2732"/>
                    <a:pt x="4136" y="2593"/>
                  </a:cubicBezTo>
                  <a:cubicBezTo>
                    <a:pt x="4709" y="2395"/>
                    <a:pt x="5111" y="2210"/>
                    <a:pt x="5398" y="2052"/>
                  </a:cubicBezTo>
                  <a:cubicBezTo>
                    <a:pt x="5291" y="1932"/>
                    <a:pt x="5213" y="1785"/>
                    <a:pt x="5166" y="1613"/>
                  </a:cubicBezTo>
                  <a:cubicBezTo>
                    <a:pt x="4515" y="1641"/>
                    <a:pt x="3863" y="1683"/>
                    <a:pt x="3221" y="1813"/>
                  </a:cubicBezTo>
                  <a:lnTo>
                    <a:pt x="3217" y="1813"/>
                  </a:lnTo>
                  <a:cubicBezTo>
                    <a:pt x="3193" y="1813"/>
                    <a:pt x="3185" y="1766"/>
                    <a:pt x="3212" y="1762"/>
                  </a:cubicBezTo>
                  <a:cubicBezTo>
                    <a:pt x="3845" y="1591"/>
                    <a:pt x="4483" y="1493"/>
                    <a:pt x="5134" y="1484"/>
                  </a:cubicBezTo>
                  <a:cubicBezTo>
                    <a:pt x="5116" y="1397"/>
                    <a:pt x="5106" y="1308"/>
                    <a:pt x="5106" y="1212"/>
                  </a:cubicBezTo>
                  <a:lnTo>
                    <a:pt x="5014" y="1212"/>
                  </a:lnTo>
                  <a:cubicBezTo>
                    <a:pt x="4861" y="1212"/>
                    <a:pt x="4709" y="1207"/>
                    <a:pt x="4556" y="1203"/>
                  </a:cubicBezTo>
                  <a:cubicBezTo>
                    <a:pt x="4404" y="1197"/>
                    <a:pt x="4257" y="1197"/>
                    <a:pt x="4104" y="1197"/>
                  </a:cubicBezTo>
                  <a:lnTo>
                    <a:pt x="3965" y="1197"/>
                  </a:lnTo>
                  <a:cubicBezTo>
                    <a:pt x="3388" y="1207"/>
                    <a:pt x="2838" y="1350"/>
                    <a:pt x="2279" y="1489"/>
                  </a:cubicBezTo>
                  <a:lnTo>
                    <a:pt x="2274" y="1493"/>
                  </a:lnTo>
                  <a:cubicBezTo>
                    <a:pt x="2242" y="1493"/>
                    <a:pt x="2228" y="1447"/>
                    <a:pt x="2261" y="1438"/>
                  </a:cubicBezTo>
                  <a:cubicBezTo>
                    <a:pt x="3074" y="1203"/>
                    <a:pt x="3808" y="1101"/>
                    <a:pt x="4607" y="1101"/>
                  </a:cubicBezTo>
                  <a:cubicBezTo>
                    <a:pt x="4769" y="1101"/>
                    <a:pt x="4936" y="1105"/>
                    <a:pt x="5106" y="1114"/>
                  </a:cubicBezTo>
                  <a:cubicBezTo>
                    <a:pt x="5111" y="920"/>
                    <a:pt x="5148" y="713"/>
                    <a:pt x="5213" y="491"/>
                  </a:cubicBezTo>
                  <a:cubicBezTo>
                    <a:pt x="5222" y="468"/>
                    <a:pt x="5232" y="440"/>
                    <a:pt x="5236" y="417"/>
                  </a:cubicBezTo>
                  <a:cubicBezTo>
                    <a:pt x="4833" y="223"/>
                    <a:pt x="4229" y="1"/>
                    <a:pt x="35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30"/>
            <p:cNvSpPr/>
            <p:nvPr/>
          </p:nvSpPr>
          <p:spPr>
            <a:xfrm>
              <a:off x="690225" y="1896737"/>
              <a:ext cx="22070" cy="15064"/>
            </a:xfrm>
            <a:custGeom>
              <a:rect b="b" l="l" r="r" t="t"/>
              <a:pathLst>
                <a:path extrusionOk="0" h="430" w="630">
                  <a:moveTo>
                    <a:pt x="333" y="1"/>
                  </a:moveTo>
                  <a:cubicBezTo>
                    <a:pt x="75" y="1"/>
                    <a:pt x="1" y="398"/>
                    <a:pt x="274" y="430"/>
                  </a:cubicBezTo>
                  <a:lnTo>
                    <a:pt x="301" y="430"/>
                  </a:lnTo>
                  <a:cubicBezTo>
                    <a:pt x="555" y="430"/>
                    <a:pt x="630" y="33"/>
                    <a:pt x="3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30"/>
            <p:cNvSpPr/>
            <p:nvPr/>
          </p:nvSpPr>
          <p:spPr>
            <a:xfrm>
              <a:off x="709493" y="1882654"/>
              <a:ext cx="13628" cy="9914"/>
            </a:xfrm>
            <a:custGeom>
              <a:rect b="b" l="l" r="r" t="t"/>
              <a:pathLst>
                <a:path extrusionOk="0" h="283" w="389">
                  <a:moveTo>
                    <a:pt x="199" y="0"/>
                  </a:moveTo>
                  <a:cubicBezTo>
                    <a:pt x="33" y="0"/>
                    <a:pt x="1" y="260"/>
                    <a:pt x="176" y="283"/>
                  </a:cubicBezTo>
                  <a:lnTo>
                    <a:pt x="195" y="283"/>
                  </a:lnTo>
                  <a:cubicBezTo>
                    <a:pt x="361" y="283"/>
                    <a:pt x="389" y="23"/>
                    <a:pt x="218" y="6"/>
                  </a:cubicBezTo>
                  <a:cubicBezTo>
                    <a:pt x="208" y="0"/>
                    <a:pt x="204" y="0"/>
                    <a:pt x="1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30"/>
            <p:cNvSpPr/>
            <p:nvPr/>
          </p:nvSpPr>
          <p:spPr>
            <a:xfrm>
              <a:off x="712891" y="1906160"/>
              <a:ext cx="14784" cy="11000"/>
            </a:xfrm>
            <a:custGeom>
              <a:rect b="b" l="l" r="r" t="t"/>
              <a:pathLst>
                <a:path extrusionOk="0" h="314" w="422">
                  <a:moveTo>
                    <a:pt x="204" y="0"/>
                  </a:moveTo>
                  <a:cubicBezTo>
                    <a:pt x="24" y="0"/>
                    <a:pt x="0" y="291"/>
                    <a:pt x="194" y="314"/>
                  </a:cubicBezTo>
                  <a:lnTo>
                    <a:pt x="213" y="314"/>
                  </a:lnTo>
                  <a:cubicBezTo>
                    <a:pt x="398" y="314"/>
                    <a:pt x="422" y="22"/>
                    <a:pt x="228" y="4"/>
                  </a:cubicBezTo>
                  <a:cubicBezTo>
                    <a:pt x="218" y="0"/>
                    <a:pt x="213" y="0"/>
                    <a:pt x="2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30"/>
            <p:cNvSpPr/>
            <p:nvPr/>
          </p:nvSpPr>
          <p:spPr>
            <a:xfrm>
              <a:off x="726168" y="1893689"/>
              <a:ext cx="13628" cy="9879"/>
            </a:xfrm>
            <a:custGeom>
              <a:rect b="b" l="l" r="r" t="t"/>
              <a:pathLst>
                <a:path extrusionOk="0" h="282" w="389">
                  <a:moveTo>
                    <a:pt x="195" y="0"/>
                  </a:moveTo>
                  <a:cubicBezTo>
                    <a:pt x="33" y="0"/>
                    <a:pt x="0" y="258"/>
                    <a:pt x="171" y="282"/>
                  </a:cubicBezTo>
                  <a:lnTo>
                    <a:pt x="190" y="282"/>
                  </a:lnTo>
                  <a:cubicBezTo>
                    <a:pt x="356" y="282"/>
                    <a:pt x="389" y="23"/>
                    <a:pt x="213" y="5"/>
                  </a:cubicBezTo>
                  <a:cubicBezTo>
                    <a:pt x="209" y="5"/>
                    <a:pt x="199" y="0"/>
                    <a:pt x="1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30"/>
            <p:cNvSpPr/>
            <p:nvPr/>
          </p:nvSpPr>
          <p:spPr>
            <a:xfrm>
              <a:off x="728410" y="1921014"/>
              <a:ext cx="13488" cy="9599"/>
            </a:xfrm>
            <a:custGeom>
              <a:rect b="b" l="l" r="r" t="t"/>
              <a:pathLst>
                <a:path extrusionOk="0" h="274" w="385">
                  <a:moveTo>
                    <a:pt x="195" y="1"/>
                  </a:moveTo>
                  <a:cubicBezTo>
                    <a:pt x="34" y="1"/>
                    <a:pt x="1" y="250"/>
                    <a:pt x="173" y="269"/>
                  </a:cubicBezTo>
                  <a:cubicBezTo>
                    <a:pt x="177" y="274"/>
                    <a:pt x="186" y="274"/>
                    <a:pt x="190" y="274"/>
                  </a:cubicBezTo>
                  <a:cubicBezTo>
                    <a:pt x="348" y="274"/>
                    <a:pt x="384" y="20"/>
                    <a:pt x="2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30"/>
            <p:cNvSpPr/>
            <p:nvPr/>
          </p:nvSpPr>
          <p:spPr>
            <a:xfrm>
              <a:off x="729882" y="1870848"/>
              <a:ext cx="11561" cy="7777"/>
            </a:xfrm>
            <a:custGeom>
              <a:rect b="b" l="l" r="r" t="t"/>
              <a:pathLst>
                <a:path extrusionOk="0" h="222" w="330">
                  <a:moveTo>
                    <a:pt x="172" y="0"/>
                  </a:moveTo>
                  <a:cubicBezTo>
                    <a:pt x="42" y="0"/>
                    <a:pt x="1" y="204"/>
                    <a:pt x="140" y="217"/>
                  </a:cubicBezTo>
                  <a:cubicBezTo>
                    <a:pt x="144" y="222"/>
                    <a:pt x="148" y="222"/>
                    <a:pt x="153" y="222"/>
                  </a:cubicBezTo>
                  <a:cubicBezTo>
                    <a:pt x="287" y="222"/>
                    <a:pt x="329" y="14"/>
                    <a:pt x="1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30"/>
            <p:cNvSpPr/>
            <p:nvPr/>
          </p:nvSpPr>
          <p:spPr>
            <a:xfrm>
              <a:off x="743334" y="1857571"/>
              <a:ext cx="13628" cy="9914"/>
            </a:xfrm>
            <a:custGeom>
              <a:rect b="b" l="l" r="r" t="t"/>
              <a:pathLst>
                <a:path extrusionOk="0" h="283" w="389">
                  <a:moveTo>
                    <a:pt x="199" y="1"/>
                  </a:moveTo>
                  <a:cubicBezTo>
                    <a:pt x="33" y="1"/>
                    <a:pt x="1" y="259"/>
                    <a:pt x="176" y="283"/>
                  </a:cubicBezTo>
                  <a:lnTo>
                    <a:pt x="195" y="283"/>
                  </a:lnTo>
                  <a:cubicBezTo>
                    <a:pt x="361" y="283"/>
                    <a:pt x="389" y="23"/>
                    <a:pt x="218" y="5"/>
                  </a:cubicBezTo>
                  <a:cubicBezTo>
                    <a:pt x="208" y="1"/>
                    <a:pt x="204" y="1"/>
                    <a:pt x="1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30"/>
            <p:cNvSpPr/>
            <p:nvPr/>
          </p:nvSpPr>
          <p:spPr>
            <a:xfrm>
              <a:off x="749885" y="1855889"/>
              <a:ext cx="157611" cy="29462"/>
            </a:xfrm>
            <a:custGeom>
              <a:rect b="b" l="l" r="r" t="t"/>
              <a:pathLst>
                <a:path extrusionOk="0" h="841" w="4499">
                  <a:moveTo>
                    <a:pt x="2959" y="1"/>
                  </a:moveTo>
                  <a:cubicBezTo>
                    <a:pt x="1932" y="1"/>
                    <a:pt x="925" y="265"/>
                    <a:pt x="17" y="811"/>
                  </a:cubicBezTo>
                  <a:cubicBezTo>
                    <a:pt x="0" y="818"/>
                    <a:pt x="12" y="840"/>
                    <a:pt x="28" y="840"/>
                  </a:cubicBezTo>
                  <a:cubicBezTo>
                    <a:pt x="30" y="840"/>
                    <a:pt x="33" y="840"/>
                    <a:pt x="35" y="838"/>
                  </a:cubicBezTo>
                  <a:cubicBezTo>
                    <a:pt x="927" y="342"/>
                    <a:pt x="1834" y="156"/>
                    <a:pt x="2775" y="156"/>
                  </a:cubicBezTo>
                  <a:cubicBezTo>
                    <a:pt x="3305" y="156"/>
                    <a:pt x="3846" y="215"/>
                    <a:pt x="4401" y="312"/>
                  </a:cubicBezTo>
                  <a:cubicBezTo>
                    <a:pt x="4405" y="313"/>
                    <a:pt x="4409" y="313"/>
                    <a:pt x="4413" y="313"/>
                  </a:cubicBezTo>
                  <a:cubicBezTo>
                    <a:pt x="4482" y="313"/>
                    <a:pt x="4499" y="195"/>
                    <a:pt x="4424" y="178"/>
                  </a:cubicBezTo>
                  <a:cubicBezTo>
                    <a:pt x="3937" y="60"/>
                    <a:pt x="3445" y="1"/>
                    <a:pt x="29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30"/>
            <p:cNvSpPr/>
            <p:nvPr/>
          </p:nvSpPr>
          <p:spPr>
            <a:xfrm>
              <a:off x="795532" y="1875367"/>
              <a:ext cx="110633" cy="13663"/>
            </a:xfrm>
            <a:custGeom>
              <a:rect b="b" l="l" r="r" t="t"/>
              <a:pathLst>
                <a:path extrusionOk="0" h="390" w="3158">
                  <a:moveTo>
                    <a:pt x="2370" y="1"/>
                  </a:moveTo>
                  <a:cubicBezTo>
                    <a:pt x="1575" y="1"/>
                    <a:pt x="842" y="104"/>
                    <a:pt x="31" y="338"/>
                  </a:cubicBezTo>
                  <a:cubicBezTo>
                    <a:pt x="0" y="346"/>
                    <a:pt x="14" y="390"/>
                    <a:pt x="41" y="390"/>
                  </a:cubicBezTo>
                  <a:cubicBezTo>
                    <a:pt x="44" y="390"/>
                    <a:pt x="46" y="390"/>
                    <a:pt x="49" y="389"/>
                  </a:cubicBezTo>
                  <a:cubicBezTo>
                    <a:pt x="608" y="250"/>
                    <a:pt x="1158" y="107"/>
                    <a:pt x="1735" y="97"/>
                  </a:cubicBezTo>
                  <a:cubicBezTo>
                    <a:pt x="1792" y="96"/>
                    <a:pt x="1849" y="95"/>
                    <a:pt x="1905" y="95"/>
                  </a:cubicBezTo>
                  <a:cubicBezTo>
                    <a:pt x="2047" y="95"/>
                    <a:pt x="2188" y="99"/>
                    <a:pt x="2326" y="103"/>
                  </a:cubicBezTo>
                  <a:cubicBezTo>
                    <a:pt x="2471" y="108"/>
                    <a:pt x="2615" y="111"/>
                    <a:pt x="2759" y="111"/>
                  </a:cubicBezTo>
                  <a:cubicBezTo>
                    <a:pt x="2878" y="111"/>
                    <a:pt x="2995" y="109"/>
                    <a:pt x="3112" y="103"/>
                  </a:cubicBezTo>
                  <a:cubicBezTo>
                    <a:pt x="3158" y="103"/>
                    <a:pt x="3158" y="29"/>
                    <a:pt x="3117" y="29"/>
                  </a:cubicBezTo>
                  <a:cubicBezTo>
                    <a:pt x="2859" y="10"/>
                    <a:pt x="2612" y="1"/>
                    <a:pt x="23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30"/>
            <p:cNvSpPr/>
            <p:nvPr/>
          </p:nvSpPr>
          <p:spPr>
            <a:xfrm>
              <a:off x="828848" y="1888749"/>
              <a:ext cx="82046" cy="11596"/>
            </a:xfrm>
            <a:custGeom>
              <a:rect b="b" l="l" r="r" t="t"/>
              <a:pathLst>
                <a:path extrusionOk="0" h="331" w="2342">
                  <a:moveTo>
                    <a:pt x="2086" y="0"/>
                  </a:moveTo>
                  <a:cubicBezTo>
                    <a:pt x="1388" y="0"/>
                    <a:pt x="706" y="97"/>
                    <a:pt x="31" y="280"/>
                  </a:cubicBezTo>
                  <a:cubicBezTo>
                    <a:pt x="0" y="284"/>
                    <a:pt x="11" y="331"/>
                    <a:pt x="37" y="331"/>
                  </a:cubicBezTo>
                  <a:cubicBezTo>
                    <a:pt x="38" y="331"/>
                    <a:pt x="39" y="331"/>
                    <a:pt x="40" y="331"/>
                  </a:cubicBezTo>
                  <a:cubicBezTo>
                    <a:pt x="780" y="182"/>
                    <a:pt x="1528" y="150"/>
                    <a:pt x="2277" y="118"/>
                  </a:cubicBezTo>
                  <a:cubicBezTo>
                    <a:pt x="2341" y="113"/>
                    <a:pt x="2341" y="2"/>
                    <a:pt x="2272" y="2"/>
                  </a:cubicBezTo>
                  <a:cubicBezTo>
                    <a:pt x="2210" y="1"/>
                    <a:pt x="2148" y="0"/>
                    <a:pt x="20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30"/>
            <p:cNvSpPr/>
            <p:nvPr/>
          </p:nvSpPr>
          <p:spPr>
            <a:xfrm>
              <a:off x="914712" y="1694670"/>
              <a:ext cx="211771" cy="198880"/>
            </a:xfrm>
            <a:custGeom>
              <a:rect b="b" l="l" r="r" t="t"/>
              <a:pathLst>
                <a:path extrusionOk="0" h="5677" w="6045">
                  <a:moveTo>
                    <a:pt x="5226" y="0"/>
                  </a:moveTo>
                  <a:cubicBezTo>
                    <a:pt x="4341" y="0"/>
                    <a:pt x="2131" y="905"/>
                    <a:pt x="1138" y="2572"/>
                  </a:cubicBezTo>
                  <a:cubicBezTo>
                    <a:pt x="1" y="4466"/>
                    <a:pt x="158" y="5117"/>
                    <a:pt x="158" y="5117"/>
                  </a:cubicBezTo>
                  <a:lnTo>
                    <a:pt x="1124" y="5677"/>
                  </a:lnTo>
                  <a:cubicBezTo>
                    <a:pt x="1124" y="5677"/>
                    <a:pt x="3300" y="5528"/>
                    <a:pt x="4451" y="3902"/>
                  </a:cubicBezTo>
                  <a:cubicBezTo>
                    <a:pt x="5605" y="2280"/>
                    <a:pt x="6044" y="340"/>
                    <a:pt x="5513" y="54"/>
                  </a:cubicBezTo>
                  <a:cubicBezTo>
                    <a:pt x="5448" y="18"/>
                    <a:pt x="5350" y="0"/>
                    <a:pt x="52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30"/>
            <p:cNvSpPr/>
            <p:nvPr/>
          </p:nvSpPr>
          <p:spPr>
            <a:xfrm>
              <a:off x="946451" y="1729387"/>
              <a:ext cx="144754" cy="152672"/>
            </a:xfrm>
            <a:custGeom>
              <a:rect b="b" l="l" r="r" t="t"/>
              <a:pathLst>
                <a:path extrusionOk="0" h="4358" w="4132">
                  <a:moveTo>
                    <a:pt x="3873" y="638"/>
                  </a:moveTo>
                  <a:cubicBezTo>
                    <a:pt x="4044" y="656"/>
                    <a:pt x="4012" y="905"/>
                    <a:pt x="3850" y="905"/>
                  </a:cubicBezTo>
                  <a:lnTo>
                    <a:pt x="3831" y="905"/>
                  </a:lnTo>
                  <a:cubicBezTo>
                    <a:pt x="3660" y="888"/>
                    <a:pt x="3697" y="638"/>
                    <a:pt x="3854" y="638"/>
                  </a:cubicBezTo>
                  <a:close/>
                  <a:moveTo>
                    <a:pt x="3614" y="1"/>
                  </a:moveTo>
                  <a:cubicBezTo>
                    <a:pt x="2912" y="1"/>
                    <a:pt x="1151" y="721"/>
                    <a:pt x="361" y="2042"/>
                  </a:cubicBezTo>
                  <a:cubicBezTo>
                    <a:pt x="214" y="2283"/>
                    <a:pt x="97" y="2500"/>
                    <a:pt x="1" y="2694"/>
                  </a:cubicBezTo>
                  <a:cubicBezTo>
                    <a:pt x="250" y="2740"/>
                    <a:pt x="491" y="2856"/>
                    <a:pt x="685" y="3008"/>
                  </a:cubicBezTo>
                  <a:cubicBezTo>
                    <a:pt x="995" y="2707"/>
                    <a:pt x="1295" y="2394"/>
                    <a:pt x="1562" y="2057"/>
                  </a:cubicBezTo>
                  <a:cubicBezTo>
                    <a:pt x="1567" y="2052"/>
                    <a:pt x="1577" y="2047"/>
                    <a:pt x="1581" y="2047"/>
                  </a:cubicBezTo>
                  <a:cubicBezTo>
                    <a:pt x="1600" y="2047"/>
                    <a:pt x="1622" y="2070"/>
                    <a:pt x="1609" y="2089"/>
                  </a:cubicBezTo>
                  <a:cubicBezTo>
                    <a:pt x="1355" y="2449"/>
                    <a:pt x="1082" y="2782"/>
                    <a:pt x="782" y="3091"/>
                  </a:cubicBezTo>
                  <a:cubicBezTo>
                    <a:pt x="865" y="3170"/>
                    <a:pt x="935" y="3253"/>
                    <a:pt x="985" y="3341"/>
                  </a:cubicBezTo>
                  <a:cubicBezTo>
                    <a:pt x="1123" y="3230"/>
                    <a:pt x="1262" y="3119"/>
                    <a:pt x="1396" y="3003"/>
                  </a:cubicBezTo>
                  <a:cubicBezTo>
                    <a:pt x="1831" y="2624"/>
                    <a:pt x="2159" y="2163"/>
                    <a:pt x="2492" y="1696"/>
                  </a:cubicBezTo>
                  <a:cubicBezTo>
                    <a:pt x="2500" y="1686"/>
                    <a:pt x="2509" y="1686"/>
                    <a:pt x="2519" y="1686"/>
                  </a:cubicBezTo>
                  <a:cubicBezTo>
                    <a:pt x="2537" y="1686"/>
                    <a:pt x="2556" y="1705"/>
                    <a:pt x="2543" y="1724"/>
                  </a:cubicBezTo>
                  <a:cubicBezTo>
                    <a:pt x="2089" y="2398"/>
                    <a:pt x="1613" y="2939"/>
                    <a:pt x="1031" y="3433"/>
                  </a:cubicBezTo>
                  <a:cubicBezTo>
                    <a:pt x="1087" y="3553"/>
                    <a:pt x="1123" y="3669"/>
                    <a:pt x="1146" y="3784"/>
                  </a:cubicBezTo>
                  <a:cubicBezTo>
                    <a:pt x="2228" y="3072"/>
                    <a:pt x="3087" y="2204"/>
                    <a:pt x="3573" y="933"/>
                  </a:cubicBezTo>
                  <a:cubicBezTo>
                    <a:pt x="3577" y="929"/>
                    <a:pt x="3582" y="924"/>
                    <a:pt x="3586" y="924"/>
                  </a:cubicBezTo>
                  <a:cubicBezTo>
                    <a:pt x="3596" y="924"/>
                    <a:pt x="3605" y="933"/>
                    <a:pt x="3600" y="943"/>
                  </a:cubicBezTo>
                  <a:cubicBezTo>
                    <a:pt x="3166" y="2227"/>
                    <a:pt x="2302" y="3257"/>
                    <a:pt x="1170" y="3959"/>
                  </a:cubicBezTo>
                  <a:cubicBezTo>
                    <a:pt x="1179" y="4098"/>
                    <a:pt x="1170" y="4232"/>
                    <a:pt x="1133" y="4357"/>
                  </a:cubicBezTo>
                  <a:cubicBezTo>
                    <a:pt x="1711" y="4187"/>
                    <a:pt x="2482" y="3831"/>
                    <a:pt x="2995" y="3106"/>
                  </a:cubicBezTo>
                  <a:cubicBezTo>
                    <a:pt x="3762" y="2029"/>
                    <a:pt x="4132" y="786"/>
                    <a:pt x="3988" y="263"/>
                  </a:cubicBezTo>
                  <a:lnTo>
                    <a:pt x="3988" y="263"/>
                  </a:lnTo>
                  <a:cubicBezTo>
                    <a:pt x="3965" y="296"/>
                    <a:pt x="3923" y="319"/>
                    <a:pt x="3873" y="319"/>
                  </a:cubicBezTo>
                  <a:lnTo>
                    <a:pt x="3850" y="319"/>
                  </a:lnTo>
                  <a:cubicBezTo>
                    <a:pt x="3684" y="300"/>
                    <a:pt x="3669" y="88"/>
                    <a:pt x="3776" y="14"/>
                  </a:cubicBezTo>
                  <a:cubicBezTo>
                    <a:pt x="3729" y="5"/>
                    <a:pt x="3679" y="1"/>
                    <a:pt x="36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30"/>
            <p:cNvSpPr/>
            <p:nvPr/>
          </p:nvSpPr>
          <p:spPr>
            <a:xfrm>
              <a:off x="1029477" y="1718352"/>
              <a:ext cx="14959" cy="11245"/>
            </a:xfrm>
            <a:custGeom>
              <a:rect b="b" l="l" r="r" t="t"/>
              <a:pathLst>
                <a:path extrusionOk="0" h="321" w="427">
                  <a:moveTo>
                    <a:pt x="205" y="1"/>
                  </a:moveTo>
                  <a:cubicBezTo>
                    <a:pt x="19" y="1"/>
                    <a:pt x="1" y="297"/>
                    <a:pt x="195" y="320"/>
                  </a:cubicBezTo>
                  <a:lnTo>
                    <a:pt x="218" y="320"/>
                  </a:lnTo>
                  <a:cubicBezTo>
                    <a:pt x="403" y="320"/>
                    <a:pt x="426" y="24"/>
                    <a:pt x="2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30"/>
            <p:cNvSpPr/>
            <p:nvPr/>
          </p:nvSpPr>
          <p:spPr>
            <a:xfrm>
              <a:off x="1052494" y="1715935"/>
              <a:ext cx="14433" cy="10580"/>
            </a:xfrm>
            <a:custGeom>
              <a:rect b="b" l="l" r="r" t="t"/>
              <a:pathLst>
                <a:path extrusionOk="0" h="302" w="412">
                  <a:moveTo>
                    <a:pt x="203" y="1"/>
                  </a:moveTo>
                  <a:cubicBezTo>
                    <a:pt x="23" y="1"/>
                    <a:pt x="0" y="278"/>
                    <a:pt x="185" y="301"/>
                  </a:cubicBezTo>
                  <a:lnTo>
                    <a:pt x="209" y="301"/>
                  </a:lnTo>
                  <a:cubicBezTo>
                    <a:pt x="384" y="301"/>
                    <a:pt x="411" y="19"/>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30"/>
            <p:cNvSpPr/>
            <p:nvPr/>
          </p:nvSpPr>
          <p:spPr>
            <a:xfrm>
              <a:off x="1084233" y="1703779"/>
              <a:ext cx="9879" cy="10720"/>
            </a:xfrm>
            <a:custGeom>
              <a:rect b="b" l="l" r="r" t="t"/>
              <a:pathLst>
                <a:path extrusionOk="0" h="306" w="282">
                  <a:moveTo>
                    <a:pt x="129" y="1"/>
                  </a:moveTo>
                  <a:cubicBezTo>
                    <a:pt x="73" y="1"/>
                    <a:pt x="28" y="39"/>
                    <a:pt x="0" y="84"/>
                  </a:cubicBezTo>
                  <a:cubicBezTo>
                    <a:pt x="13" y="233"/>
                    <a:pt x="55" y="306"/>
                    <a:pt x="124" y="306"/>
                  </a:cubicBezTo>
                  <a:cubicBezTo>
                    <a:pt x="139" y="306"/>
                    <a:pt x="152" y="306"/>
                    <a:pt x="166" y="301"/>
                  </a:cubicBezTo>
                  <a:cubicBezTo>
                    <a:pt x="184" y="297"/>
                    <a:pt x="203" y="288"/>
                    <a:pt x="217" y="274"/>
                  </a:cubicBezTo>
                  <a:cubicBezTo>
                    <a:pt x="250" y="250"/>
                    <a:pt x="267" y="214"/>
                    <a:pt x="273" y="177"/>
                  </a:cubicBezTo>
                  <a:cubicBezTo>
                    <a:pt x="282" y="139"/>
                    <a:pt x="267" y="103"/>
                    <a:pt x="250" y="75"/>
                  </a:cubicBezTo>
                  <a:lnTo>
                    <a:pt x="250" y="75"/>
                  </a:lnTo>
                  <a:cubicBezTo>
                    <a:pt x="254" y="80"/>
                    <a:pt x="258" y="80"/>
                    <a:pt x="258" y="80"/>
                  </a:cubicBezTo>
                  <a:cubicBezTo>
                    <a:pt x="263" y="80"/>
                    <a:pt x="258" y="71"/>
                    <a:pt x="231" y="43"/>
                  </a:cubicBezTo>
                  <a:cubicBezTo>
                    <a:pt x="207" y="20"/>
                    <a:pt x="180" y="5"/>
                    <a:pt x="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30"/>
            <p:cNvSpPr/>
            <p:nvPr/>
          </p:nvSpPr>
          <p:spPr>
            <a:xfrm>
              <a:off x="1078698" y="1729037"/>
              <a:ext cx="9914" cy="9599"/>
            </a:xfrm>
            <a:custGeom>
              <a:rect b="b" l="l" r="r" t="t"/>
              <a:pathLst>
                <a:path extrusionOk="0" h="274" w="283">
                  <a:moveTo>
                    <a:pt x="84" y="1"/>
                  </a:moveTo>
                  <a:cubicBezTo>
                    <a:pt x="52" y="1"/>
                    <a:pt x="19" y="11"/>
                    <a:pt x="1" y="24"/>
                  </a:cubicBezTo>
                  <a:cubicBezTo>
                    <a:pt x="24" y="33"/>
                    <a:pt x="47" y="43"/>
                    <a:pt x="65" y="52"/>
                  </a:cubicBezTo>
                  <a:cubicBezTo>
                    <a:pt x="139" y="88"/>
                    <a:pt x="186" y="167"/>
                    <a:pt x="213" y="273"/>
                  </a:cubicBezTo>
                  <a:cubicBezTo>
                    <a:pt x="282" y="181"/>
                    <a:pt x="250" y="20"/>
                    <a:pt x="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30"/>
            <p:cNvSpPr/>
            <p:nvPr/>
          </p:nvSpPr>
          <p:spPr>
            <a:xfrm>
              <a:off x="1074984" y="1729843"/>
              <a:ext cx="11210" cy="10720"/>
            </a:xfrm>
            <a:custGeom>
              <a:rect b="b" l="l" r="r" t="t"/>
              <a:pathLst>
                <a:path extrusionOk="0" h="306" w="320">
                  <a:moveTo>
                    <a:pt x="107" y="1"/>
                  </a:moveTo>
                  <a:cubicBezTo>
                    <a:pt x="0" y="75"/>
                    <a:pt x="15" y="287"/>
                    <a:pt x="181" y="306"/>
                  </a:cubicBezTo>
                  <a:lnTo>
                    <a:pt x="204" y="306"/>
                  </a:lnTo>
                  <a:cubicBezTo>
                    <a:pt x="254" y="306"/>
                    <a:pt x="296" y="283"/>
                    <a:pt x="319" y="250"/>
                  </a:cubicBezTo>
                  <a:cubicBezTo>
                    <a:pt x="292" y="144"/>
                    <a:pt x="245" y="65"/>
                    <a:pt x="171" y="29"/>
                  </a:cubicBezTo>
                  <a:cubicBezTo>
                    <a:pt x="153" y="20"/>
                    <a:pt x="130" y="10"/>
                    <a:pt x="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30"/>
            <p:cNvSpPr/>
            <p:nvPr/>
          </p:nvSpPr>
          <p:spPr>
            <a:xfrm>
              <a:off x="1074669" y="1751738"/>
              <a:ext cx="13452" cy="9389"/>
            </a:xfrm>
            <a:custGeom>
              <a:rect b="b" l="l" r="r" t="t"/>
              <a:pathLst>
                <a:path extrusionOk="0" h="268" w="384">
                  <a:moveTo>
                    <a:pt x="194" y="0"/>
                  </a:moveTo>
                  <a:cubicBezTo>
                    <a:pt x="37" y="0"/>
                    <a:pt x="0" y="250"/>
                    <a:pt x="171" y="267"/>
                  </a:cubicBezTo>
                  <a:lnTo>
                    <a:pt x="190" y="267"/>
                  </a:lnTo>
                  <a:cubicBezTo>
                    <a:pt x="352" y="267"/>
                    <a:pt x="384" y="18"/>
                    <a:pt x="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30"/>
            <p:cNvSpPr/>
            <p:nvPr/>
          </p:nvSpPr>
          <p:spPr>
            <a:xfrm>
              <a:off x="1094392" y="1734852"/>
              <a:ext cx="13312" cy="9459"/>
            </a:xfrm>
            <a:custGeom>
              <a:rect b="b" l="l" r="r" t="t"/>
              <a:pathLst>
                <a:path extrusionOk="0" h="270" w="380">
                  <a:moveTo>
                    <a:pt x="195" y="1"/>
                  </a:moveTo>
                  <a:cubicBezTo>
                    <a:pt x="33" y="1"/>
                    <a:pt x="1" y="250"/>
                    <a:pt x="171" y="269"/>
                  </a:cubicBezTo>
                  <a:lnTo>
                    <a:pt x="190" y="269"/>
                  </a:lnTo>
                  <a:cubicBezTo>
                    <a:pt x="348" y="269"/>
                    <a:pt x="380" y="20"/>
                    <a:pt x="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30"/>
            <p:cNvSpPr/>
            <p:nvPr/>
          </p:nvSpPr>
          <p:spPr>
            <a:xfrm>
              <a:off x="964423" y="1761722"/>
              <a:ext cx="108356" cy="117009"/>
            </a:xfrm>
            <a:custGeom>
              <a:rect b="b" l="l" r="r" t="t"/>
              <a:pathLst>
                <a:path extrusionOk="0" h="3340" w="3093">
                  <a:moveTo>
                    <a:pt x="3073" y="1"/>
                  </a:moveTo>
                  <a:cubicBezTo>
                    <a:pt x="3067" y="1"/>
                    <a:pt x="3061" y="4"/>
                    <a:pt x="3060" y="10"/>
                  </a:cubicBezTo>
                  <a:cubicBezTo>
                    <a:pt x="2495" y="1498"/>
                    <a:pt x="1410" y="2432"/>
                    <a:pt x="61" y="3213"/>
                  </a:cubicBezTo>
                  <a:cubicBezTo>
                    <a:pt x="0" y="3244"/>
                    <a:pt x="41" y="3339"/>
                    <a:pt x="102" y="3339"/>
                  </a:cubicBezTo>
                  <a:cubicBezTo>
                    <a:pt x="111" y="3339"/>
                    <a:pt x="120" y="3337"/>
                    <a:pt x="130" y="3332"/>
                  </a:cubicBezTo>
                  <a:cubicBezTo>
                    <a:pt x="1521" y="2639"/>
                    <a:pt x="2584" y="1498"/>
                    <a:pt x="3087" y="20"/>
                  </a:cubicBezTo>
                  <a:cubicBezTo>
                    <a:pt x="3093" y="8"/>
                    <a:pt x="3083" y="1"/>
                    <a:pt x="3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30"/>
            <p:cNvSpPr/>
            <p:nvPr/>
          </p:nvSpPr>
          <p:spPr>
            <a:xfrm>
              <a:off x="957346" y="1788382"/>
              <a:ext cx="78648" cy="79314"/>
            </a:xfrm>
            <a:custGeom>
              <a:rect b="b" l="l" r="r" t="t"/>
              <a:pathLst>
                <a:path extrusionOk="0" h="2264" w="2245">
                  <a:moveTo>
                    <a:pt x="2205" y="1"/>
                  </a:moveTo>
                  <a:cubicBezTo>
                    <a:pt x="2196" y="1"/>
                    <a:pt x="2187" y="4"/>
                    <a:pt x="2181" y="12"/>
                  </a:cubicBezTo>
                  <a:cubicBezTo>
                    <a:pt x="1848" y="479"/>
                    <a:pt x="1520" y="940"/>
                    <a:pt x="1085" y="1319"/>
                  </a:cubicBezTo>
                  <a:cubicBezTo>
                    <a:pt x="739" y="1620"/>
                    <a:pt x="360" y="1883"/>
                    <a:pt x="27" y="2198"/>
                  </a:cubicBezTo>
                  <a:cubicBezTo>
                    <a:pt x="0" y="2221"/>
                    <a:pt x="28" y="2263"/>
                    <a:pt x="57" y="2263"/>
                  </a:cubicBezTo>
                  <a:cubicBezTo>
                    <a:pt x="63" y="2263"/>
                    <a:pt x="68" y="2261"/>
                    <a:pt x="74" y="2258"/>
                  </a:cubicBezTo>
                  <a:cubicBezTo>
                    <a:pt x="965" y="1610"/>
                    <a:pt x="1622" y="950"/>
                    <a:pt x="2232" y="40"/>
                  </a:cubicBezTo>
                  <a:cubicBezTo>
                    <a:pt x="2244" y="20"/>
                    <a:pt x="2225" y="1"/>
                    <a:pt x="22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30"/>
            <p:cNvSpPr/>
            <p:nvPr/>
          </p:nvSpPr>
          <p:spPr>
            <a:xfrm>
              <a:off x="944840" y="1801133"/>
              <a:ext cx="58329" cy="59625"/>
            </a:xfrm>
            <a:custGeom>
              <a:rect b="b" l="l" r="r" t="t"/>
              <a:pathLst>
                <a:path extrusionOk="0" h="1702" w="1665">
                  <a:moveTo>
                    <a:pt x="1625" y="0"/>
                  </a:moveTo>
                  <a:cubicBezTo>
                    <a:pt x="1619" y="0"/>
                    <a:pt x="1613" y="3"/>
                    <a:pt x="1608" y="9"/>
                  </a:cubicBezTo>
                  <a:cubicBezTo>
                    <a:pt x="1141" y="595"/>
                    <a:pt x="593" y="1094"/>
                    <a:pt x="38" y="1602"/>
                  </a:cubicBezTo>
                  <a:cubicBezTo>
                    <a:pt x="0" y="1640"/>
                    <a:pt x="42" y="1701"/>
                    <a:pt x="85" y="1701"/>
                  </a:cubicBezTo>
                  <a:cubicBezTo>
                    <a:pt x="96" y="1701"/>
                    <a:pt x="106" y="1698"/>
                    <a:pt x="116" y="1690"/>
                  </a:cubicBezTo>
                  <a:cubicBezTo>
                    <a:pt x="712" y="1214"/>
                    <a:pt x="1220" y="664"/>
                    <a:pt x="1655" y="41"/>
                  </a:cubicBezTo>
                  <a:cubicBezTo>
                    <a:pt x="1665" y="23"/>
                    <a:pt x="1644" y="0"/>
                    <a:pt x="16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30"/>
            <p:cNvSpPr/>
            <p:nvPr/>
          </p:nvSpPr>
          <p:spPr>
            <a:xfrm>
              <a:off x="888297" y="1822889"/>
              <a:ext cx="105273" cy="97215"/>
            </a:xfrm>
            <a:custGeom>
              <a:rect b="b" l="l" r="r" t="t"/>
              <a:pathLst>
                <a:path extrusionOk="0" h="2775" w="3005">
                  <a:moveTo>
                    <a:pt x="1407" y="0"/>
                  </a:moveTo>
                  <a:cubicBezTo>
                    <a:pt x="965" y="0"/>
                    <a:pt x="536" y="238"/>
                    <a:pt x="335" y="889"/>
                  </a:cubicBezTo>
                  <a:cubicBezTo>
                    <a:pt x="0" y="1972"/>
                    <a:pt x="470" y="2775"/>
                    <a:pt x="1258" y="2775"/>
                  </a:cubicBezTo>
                  <a:cubicBezTo>
                    <a:pt x="1526" y="2775"/>
                    <a:pt x="1829" y="2683"/>
                    <a:pt x="2151" y="2478"/>
                  </a:cubicBezTo>
                  <a:cubicBezTo>
                    <a:pt x="2798" y="2067"/>
                    <a:pt x="3005" y="1471"/>
                    <a:pt x="2687" y="755"/>
                  </a:cubicBezTo>
                  <a:cubicBezTo>
                    <a:pt x="2511" y="360"/>
                    <a:pt x="1950" y="0"/>
                    <a:pt x="14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30"/>
            <p:cNvSpPr/>
            <p:nvPr/>
          </p:nvSpPr>
          <p:spPr>
            <a:xfrm>
              <a:off x="902906" y="1831506"/>
              <a:ext cx="79979" cy="80960"/>
            </a:xfrm>
            <a:custGeom>
              <a:rect b="b" l="l" r="r" t="t"/>
              <a:pathLst>
                <a:path extrusionOk="0" h="2311" w="2283">
                  <a:moveTo>
                    <a:pt x="1346" y="29"/>
                  </a:moveTo>
                  <a:cubicBezTo>
                    <a:pt x="1248" y="29"/>
                    <a:pt x="1248" y="181"/>
                    <a:pt x="1350" y="195"/>
                  </a:cubicBezTo>
                  <a:lnTo>
                    <a:pt x="1359" y="195"/>
                  </a:lnTo>
                  <a:cubicBezTo>
                    <a:pt x="1457" y="195"/>
                    <a:pt x="1457" y="42"/>
                    <a:pt x="1355" y="29"/>
                  </a:cubicBezTo>
                  <a:close/>
                  <a:moveTo>
                    <a:pt x="805" y="1"/>
                  </a:moveTo>
                  <a:cubicBezTo>
                    <a:pt x="602" y="1"/>
                    <a:pt x="592" y="329"/>
                    <a:pt x="809" y="351"/>
                  </a:cubicBezTo>
                  <a:cubicBezTo>
                    <a:pt x="814" y="351"/>
                    <a:pt x="824" y="357"/>
                    <a:pt x="833" y="357"/>
                  </a:cubicBezTo>
                  <a:cubicBezTo>
                    <a:pt x="1035" y="357"/>
                    <a:pt x="1045" y="29"/>
                    <a:pt x="828" y="5"/>
                  </a:cubicBezTo>
                  <a:cubicBezTo>
                    <a:pt x="819" y="1"/>
                    <a:pt x="809" y="1"/>
                    <a:pt x="805" y="1"/>
                  </a:cubicBezTo>
                  <a:close/>
                  <a:moveTo>
                    <a:pt x="1743" y="301"/>
                  </a:moveTo>
                  <a:cubicBezTo>
                    <a:pt x="1544" y="301"/>
                    <a:pt x="1530" y="620"/>
                    <a:pt x="1743" y="643"/>
                  </a:cubicBezTo>
                  <a:lnTo>
                    <a:pt x="1766" y="643"/>
                  </a:lnTo>
                  <a:cubicBezTo>
                    <a:pt x="1965" y="643"/>
                    <a:pt x="1978" y="324"/>
                    <a:pt x="1766" y="301"/>
                  </a:cubicBezTo>
                  <a:close/>
                  <a:moveTo>
                    <a:pt x="1082" y="500"/>
                  </a:moveTo>
                  <a:cubicBezTo>
                    <a:pt x="907" y="500"/>
                    <a:pt x="879" y="777"/>
                    <a:pt x="1063" y="795"/>
                  </a:cubicBezTo>
                  <a:lnTo>
                    <a:pt x="1082" y="795"/>
                  </a:lnTo>
                  <a:cubicBezTo>
                    <a:pt x="1257" y="795"/>
                    <a:pt x="1285" y="523"/>
                    <a:pt x="1101" y="500"/>
                  </a:cubicBezTo>
                  <a:close/>
                  <a:moveTo>
                    <a:pt x="278" y="528"/>
                  </a:moveTo>
                  <a:cubicBezTo>
                    <a:pt x="121" y="528"/>
                    <a:pt x="89" y="782"/>
                    <a:pt x="255" y="800"/>
                  </a:cubicBezTo>
                  <a:lnTo>
                    <a:pt x="274" y="800"/>
                  </a:lnTo>
                  <a:cubicBezTo>
                    <a:pt x="436" y="800"/>
                    <a:pt x="468" y="545"/>
                    <a:pt x="297" y="528"/>
                  </a:cubicBezTo>
                  <a:close/>
                  <a:moveTo>
                    <a:pt x="2154" y="680"/>
                  </a:moveTo>
                  <a:cubicBezTo>
                    <a:pt x="2052" y="680"/>
                    <a:pt x="2052" y="846"/>
                    <a:pt x="2163" y="860"/>
                  </a:cubicBezTo>
                  <a:lnTo>
                    <a:pt x="2178" y="860"/>
                  </a:lnTo>
                  <a:cubicBezTo>
                    <a:pt x="2279" y="860"/>
                    <a:pt x="2279" y="694"/>
                    <a:pt x="2168" y="680"/>
                  </a:cubicBezTo>
                  <a:close/>
                  <a:moveTo>
                    <a:pt x="647" y="878"/>
                  </a:moveTo>
                  <a:cubicBezTo>
                    <a:pt x="459" y="878"/>
                    <a:pt x="440" y="1183"/>
                    <a:pt x="643" y="1206"/>
                  </a:cubicBezTo>
                  <a:lnTo>
                    <a:pt x="666" y="1206"/>
                  </a:lnTo>
                  <a:cubicBezTo>
                    <a:pt x="856" y="1206"/>
                    <a:pt x="875" y="901"/>
                    <a:pt x="671" y="878"/>
                  </a:cubicBezTo>
                  <a:close/>
                  <a:moveTo>
                    <a:pt x="1873" y="1086"/>
                  </a:moveTo>
                  <a:cubicBezTo>
                    <a:pt x="1739" y="1086"/>
                    <a:pt x="1701" y="1294"/>
                    <a:pt x="1839" y="1308"/>
                  </a:cubicBezTo>
                  <a:lnTo>
                    <a:pt x="1854" y="1308"/>
                  </a:lnTo>
                  <a:cubicBezTo>
                    <a:pt x="1988" y="1308"/>
                    <a:pt x="2029" y="1105"/>
                    <a:pt x="1886" y="1086"/>
                  </a:cubicBezTo>
                  <a:close/>
                  <a:moveTo>
                    <a:pt x="1235" y="1142"/>
                  </a:moveTo>
                  <a:cubicBezTo>
                    <a:pt x="1101" y="1142"/>
                    <a:pt x="1059" y="1345"/>
                    <a:pt x="1202" y="1364"/>
                  </a:cubicBezTo>
                  <a:lnTo>
                    <a:pt x="1216" y="1364"/>
                  </a:lnTo>
                  <a:cubicBezTo>
                    <a:pt x="1350" y="1364"/>
                    <a:pt x="1387" y="1155"/>
                    <a:pt x="1248" y="1142"/>
                  </a:cubicBezTo>
                  <a:close/>
                  <a:moveTo>
                    <a:pt x="191" y="1221"/>
                  </a:moveTo>
                  <a:cubicBezTo>
                    <a:pt x="71" y="1221"/>
                    <a:pt x="29" y="1415"/>
                    <a:pt x="158" y="1428"/>
                  </a:cubicBezTo>
                  <a:lnTo>
                    <a:pt x="172" y="1428"/>
                  </a:lnTo>
                  <a:cubicBezTo>
                    <a:pt x="297" y="1428"/>
                    <a:pt x="338" y="1238"/>
                    <a:pt x="204" y="1221"/>
                  </a:cubicBezTo>
                  <a:close/>
                  <a:moveTo>
                    <a:pt x="2135" y="1359"/>
                  </a:moveTo>
                  <a:cubicBezTo>
                    <a:pt x="2020" y="1359"/>
                    <a:pt x="2029" y="1549"/>
                    <a:pt x="2154" y="1562"/>
                  </a:cubicBezTo>
                  <a:lnTo>
                    <a:pt x="2163" y="1562"/>
                  </a:lnTo>
                  <a:cubicBezTo>
                    <a:pt x="2283" y="1562"/>
                    <a:pt x="2274" y="1373"/>
                    <a:pt x="2150" y="1359"/>
                  </a:cubicBezTo>
                  <a:close/>
                  <a:moveTo>
                    <a:pt x="1230" y="1562"/>
                  </a:moveTo>
                  <a:cubicBezTo>
                    <a:pt x="1096" y="1562"/>
                    <a:pt x="1054" y="1765"/>
                    <a:pt x="1197" y="1780"/>
                  </a:cubicBezTo>
                  <a:cubicBezTo>
                    <a:pt x="1202" y="1784"/>
                    <a:pt x="1207" y="1784"/>
                    <a:pt x="1212" y="1784"/>
                  </a:cubicBezTo>
                  <a:cubicBezTo>
                    <a:pt x="1340" y="1784"/>
                    <a:pt x="1383" y="1577"/>
                    <a:pt x="1244" y="1562"/>
                  </a:cubicBezTo>
                  <a:close/>
                  <a:moveTo>
                    <a:pt x="592" y="1585"/>
                  </a:moveTo>
                  <a:cubicBezTo>
                    <a:pt x="472" y="1585"/>
                    <a:pt x="481" y="1775"/>
                    <a:pt x="606" y="1788"/>
                  </a:cubicBezTo>
                  <a:lnTo>
                    <a:pt x="620" y="1788"/>
                  </a:lnTo>
                  <a:cubicBezTo>
                    <a:pt x="736" y="1788"/>
                    <a:pt x="726" y="1599"/>
                    <a:pt x="602" y="1585"/>
                  </a:cubicBezTo>
                  <a:close/>
                  <a:moveTo>
                    <a:pt x="172" y="1737"/>
                  </a:moveTo>
                  <a:cubicBezTo>
                    <a:pt x="43" y="1737"/>
                    <a:pt x="1" y="1941"/>
                    <a:pt x="140" y="1959"/>
                  </a:cubicBezTo>
                  <a:lnTo>
                    <a:pt x="158" y="1959"/>
                  </a:lnTo>
                  <a:cubicBezTo>
                    <a:pt x="287" y="1959"/>
                    <a:pt x="329" y="1752"/>
                    <a:pt x="191" y="1737"/>
                  </a:cubicBezTo>
                  <a:close/>
                  <a:moveTo>
                    <a:pt x="1706" y="1798"/>
                  </a:moveTo>
                  <a:cubicBezTo>
                    <a:pt x="1572" y="1798"/>
                    <a:pt x="1530" y="2010"/>
                    <a:pt x="1673" y="2029"/>
                  </a:cubicBezTo>
                  <a:lnTo>
                    <a:pt x="1692" y="2029"/>
                  </a:lnTo>
                  <a:cubicBezTo>
                    <a:pt x="1826" y="2029"/>
                    <a:pt x="1867" y="1816"/>
                    <a:pt x="1724" y="1798"/>
                  </a:cubicBezTo>
                  <a:close/>
                  <a:moveTo>
                    <a:pt x="796" y="2153"/>
                  </a:moveTo>
                  <a:cubicBezTo>
                    <a:pt x="745" y="2153"/>
                    <a:pt x="722" y="2195"/>
                    <a:pt x="722" y="2232"/>
                  </a:cubicBezTo>
                  <a:cubicBezTo>
                    <a:pt x="722" y="2274"/>
                    <a:pt x="749" y="2311"/>
                    <a:pt x="792" y="2311"/>
                  </a:cubicBezTo>
                  <a:lnTo>
                    <a:pt x="814" y="2311"/>
                  </a:lnTo>
                  <a:lnTo>
                    <a:pt x="828" y="2306"/>
                  </a:lnTo>
                  <a:cubicBezTo>
                    <a:pt x="911" y="2283"/>
                    <a:pt x="907" y="2159"/>
                    <a:pt x="819" y="2159"/>
                  </a:cubicBezTo>
                  <a:lnTo>
                    <a:pt x="800" y="2153"/>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130"/>
          <p:cNvGrpSpPr/>
          <p:nvPr/>
        </p:nvGrpSpPr>
        <p:grpSpPr>
          <a:xfrm>
            <a:off x="145117" y="3650113"/>
            <a:ext cx="1149775" cy="1493316"/>
            <a:chOff x="-1152225" y="3662857"/>
            <a:chExt cx="1028513" cy="1335823"/>
          </a:xfrm>
        </p:grpSpPr>
        <p:sp>
          <p:nvSpPr>
            <p:cNvPr id="7604" name="Google Shape;7604;p130"/>
            <p:cNvSpPr/>
            <p:nvPr/>
          </p:nvSpPr>
          <p:spPr>
            <a:xfrm>
              <a:off x="-855362" y="3998116"/>
              <a:ext cx="370819" cy="1000563"/>
            </a:xfrm>
            <a:custGeom>
              <a:rect b="b" l="l" r="r" t="t"/>
              <a:pathLst>
                <a:path extrusionOk="0" h="28561" w="10585">
                  <a:moveTo>
                    <a:pt x="10448" y="0"/>
                  </a:moveTo>
                  <a:cubicBezTo>
                    <a:pt x="10407" y="0"/>
                    <a:pt x="10367" y="21"/>
                    <a:pt x="10345" y="58"/>
                  </a:cubicBezTo>
                  <a:cubicBezTo>
                    <a:pt x="5618" y="8047"/>
                    <a:pt x="4731" y="17869"/>
                    <a:pt x="4676" y="23618"/>
                  </a:cubicBezTo>
                  <a:cubicBezTo>
                    <a:pt x="3516" y="15939"/>
                    <a:pt x="278" y="11226"/>
                    <a:pt x="236" y="11170"/>
                  </a:cubicBezTo>
                  <a:cubicBezTo>
                    <a:pt x="213" y="11136"/>
                    <a:pt x="175" y="11117"/>
                    <a:pt x="136" y="11117"/>
                  </a:cubicBezTo>
                  <a:cubicBezTo>
                    <a:pt x="113" y="11117"/>
                    <a:pt x="90" y="11123"/>
                    <a:pt x="69" y="11137"/>
                  </a:cubicBezTo>
                  <a:cubicBezTo>
                    <a:pt x="14" y="11175"/>
                    <a:pt x="1" y="11254"/>
                    <a:pt x="37" y="11303"/>
                  </a:cubicBezTo>
                  <a:cubicBezTo>
                    <a:pt x="78" y="11364"/>
                    <a:pt x="3886" y="16909"/>
                    <a:pt x="4690" y="25770"/>
                  </a:cubicBezTo>
                  <a:cubicBezTo>
                    <a:pt x="4736" y="27424"/>
                    <a:pt x="4833" y="28418"/>
                    <a:pt x="4838" y="28455"/>
                  </a:cubicBezTo>
                  <a:cubicBezTo>
                    <a:pt x="4842" y="28514"/>
                    <a:pt x="4893" y="28561"/>
                    <a:pt x="4957" y="28561"/>
                  </a:cubicBezTo>
                  <a:lnTo>
                    <a:pt x="4963" y="28561"/>
                  </a:lnTo>
                  <a:cubicBezTo>
                    <a:pt x="5027" y="28561"/>
                    <a:pt x="5078" y="28506"/>
                    <a:pt x="5078" y="28441"/>
                  </a:cubicBezTo>
                  <a:cubicBezTo>
                    <a:pt x="5064" y="27516"/>
                    <a:pt x="5013" y="26620"/>
                    <a:pt x="4935" y="25752"/>
                  </a:cubicBezTo>
                  <a:cubicBezTo>
                    <a:pt x="4801" y="20646"/>
                    <a:pt x="5202" y="9224"/>
                    <a:pt x="10553" y="182"/>
                  </a:cubicBezTo>
                  <a:cubicBezTo>
                    <a:pt x="10585" y="123"/>
                    <a:pt x="10567" y="48"/>
                    <a:pt x="10507" y="16"/>
                  </a:cubicBezTo>
                  <a:cubicBezTo>
                    <a:pt x="10489" y="6"/>
                    <a:pt x="10469" y="0"/>
                    <a:pt x="104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30"/>
            <p:cNvSpPr/>
            <p:nvPr/>
          </p:nvSpPr>
          <p:spPr>
            <a:xfrm>
              <a:off x="-685736" y="4381545"/>
              <a:ext cx="189386" cy="296830"/>
            </a:xfrm>
            <a:custGeom>
              <a:rect b="b" l="l" r="r" t="t"/>
              <a:pathLst>
                <a:path extrusionOk="0" h="8473" w="5406">
                  <a:moveTo>
                    <a:pt x="5271" y="1"/>
                  </a:moveTo>
                  <a:cubicBezTo>
                    <a:pt x="5248" y="1"/>
                    <a:pt x="5224" y="8"/>
                    <a:pt x="5203" y="21"/>
                  </a:cubicBezTo>
                  <a:cubicBezTo>
                    <a:pt x="708" y="3039"/>
                    <a:pt x="14" y="8287"/>
                    <a:pt x="10" y="8338"/>
                  </a:cubicBezTo>
                  <a:cubicBezTo>
                    <a:pt x="0" y="8403"/>
                    <a:pt x="47" y="8463"/>
                    <a:pt x="115" y="8472"/>
                  </a:cubicBezTo>
                  <a:lnTo>
                    <a:pt x="130" y="8472"/>
                  </a:lnTo>
                  <a:cubicBezTo>
                    <a:pt x="190" y="8472"/>
                    <a:pt x="241" y="8431"/>
                    <a:pt x="250" y="8366"/>
                  </a:cubicBezTo>
                  <a:cubicBezTo>
                    <a:pt x="254" y="8315"/>
                    <a:pt x="934" y="3177"/>
                    <a:pt x="5337" y="220"/>
                  </a:cubicBezTo>
                  <a:cubicBezTo>
                    <a:pt x="5393" y="183"/>
                    <a:pt x="5406" y="109"/>
                    <a:pt x="5369" y="54"/>
                  </a:cubicBezTo>
                  <a:cubicBezTo>
                    <a:pt x="5347" y="19"/>
                    <a:pt x="5309" y="1"/>
                    <a:pt x="5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30"/>
            <p:cNvSpPr/>
            <p:nvPr/>
          </p:nvSpPr>
          <p:spPr>
            <a:xfrm>
              <a:off x="-1092985" y="4454483"/>
              <a:ext cx="380068" cy="279910"/>
            </a:xfrm>
            <a:custGeom>
              <a:rect b="b" l="l" r="r" t="t"/>
              <a:pathLst>
                <a:path extrusionOk="0" h="7990" w="10849">
                  <a:moveTo>
                    <a:pt x="1" y="1"/>
                  </a:moveTo>
                  <a:lnTo>
                    <a:pt x="1" y="1"/>
                  </a:lnTo>
                  <a:cubicBezTo>
                    <a:pt x="1197" y="2385"/>
                    <a:pt x="2916" y="4847"/>
                    <a:pt x="6335" y="5517"/>
                  </a:cubicBezTo>
                  <a:cubicBezTo>
                    <a:pt x="9750" y="6183"/>
                    <a:pt x="10849" y="7989"/>
                    <a:pt x="10849" y="7989"/>
                  </a:cubicBezTo>
                  <a:cubicBezTo>
                    <a:pt x="9685" y="4136"/>
                    <a:pt x="6362" y="1423"/>
                    <a:pt x="3707" y="1253"/>
                  </a:cubicBezTo>
                  <a:cubicBezTo>
                    <a:pt x="1050" y="1086"/>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30"/>
            <p:cNvSpPr/>
            <p:nvPr/>
          </p:nvSpPr>
          <p:spPr>
            <a:xfrm>
              <a:off x="-1092985" y="4454483"/>
              <a:ext cx="377335" cy="271327"/>
            </a:xfrm>
            <a:custGeom>
              <a:rect b="b" l="l" r="r" t="t"/>
              <a:pathLst>
                <a:path extrusionOk="0" h="7745" w="10771">
                  <a:moveTo>
                    <a:pt x="1" y="1"/>
                  </a:moveTo>
                  <a:lnTo>
                    <a:pt x="1" y="1"/>
                  </a:lnTo>
                  <a:cubicBezTo>
                    <a:pt x="638" y="943"/>
                    <a:pt x="1511" y="1724"/>
                    <a:pt x="2481" y="2329"/>
                  </a:cubicBezTo>
                  <a:cubicBezTo>
                    <a:pt x="2967" y="2634"/>
                    <a:pt x="3485" y="2893"/>
                    <a:pt x="4020" y="3096"/>
                  </a:cubicBezTo>
                  <a:cubicBezTo>
                    <a:pt x="4556" y="3309"/>
                    <a:pt x="5120" y="3443"/>
                    <a:pt x="5656" y="3618"/>
                  </a:cubicBezTo>
                  <a:cubicBezTo>
                    <a:pt x="6737" y="3959"/>
                    <a:pt x="7799" y="4403"/>
                    <a:pt x="8710" y="5087"/>
                  </a:cubicBezTo>
                  <a:cubicBezTo>
                    <a:pt x="9620" y="5761"/>
                    <a:pt x="10294" y="6714"/>
                    <a:pt x="10770" y="7744"/>
                  </a:cubicBezTo>
                  <a:cubicBezTo>
                    <a:pt x="10554" y="7222"/>
                    <a:pt x="10290" y="6714"/>
                    <a:pt x="9957" y="6243"/>
                  </a:cubicBezTo>
                  <a:cubicBezTo>
                    <a:pt x="9625" y="5780"/>
                    <a:pt x="9223" y="5360"/>
                    <a:pt x="8774" y="5004"/>
                  </a:cubicBezTo>
                  <a:cubicBezTo>
                    <a:pt x="7865" y="4292"/>
                    <a:pt x="6784" y="3840"/>
                    <a:pt x="5697" y="3488"/>
                  </a:cubicBezTo>
                  <a:cubicBezTo>
                    <a:pt x="5153" y="3313"/>
                    <a:pt x="4594" y="3183"/>
                    <a:pt x="4067" y="2980"/>
                  </a:cubicBezTo>
                  <a:cubicBezTo>
                    <a:pt x="3535" y="2786"/>
                    <a:pt x="3027" y="2528"/>
                    <a:pt x="2537" y="2241"/>
                  </a:cubicBezTo>
                  <a:cubicBezTo>
                    <a:pt x="2048" y="1950"/>
                    <a:pt x="1585" y="1618"/>
                    <a:pt x="1161" y="1243"/>
                  </a:cubicBezTo>
                  <a:cubicBezTo>
                    <a:pt x="735" y="869"/>
                    <a:pt x="333" y="46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30"/>
            <p:cNvSpPr/>
            <p:nvPr/>
          </p:nvSpPr>
          <p:spPr>
            <a:xfrm>
              <a:off x="-1052488" y="4524057"/>
              <a:ext cx="323070" cy="191067"/>
            </a:xfrm>
            <a:custGeom>
              <a:rect b="b" l="l" r="r" t="t"/>
              <a:pathLst>
                <a:path extrusionOk="0" h="5454" w="9222">
                  <a:moveTo>
                    <a:pt x="0" y="1"/>
                  </a:moveTo>
                  <a:lnTo>
                    <a:pt x="0" y="1"/>
                  </a:lnTo>
                  <a:cubicBezTo>
                    <a:pt x="591" y="694"/>
                    <a:pt x="1325" y="1272"/>
                    <a:pt x="2120" y="1730"/>
                  </a:cubicBezTo>
                  <a:cubicBezTo>
                    <a:pt x="2523" y="1951"/>
                    <a:pt x="2943" y="2145"/>
                    <a:pt x="3377" y="2297"/>
                  </a:cubicBezTo>
                  <a:cubicBezTo>
                    <a:pt x="3598" y="2367"/>
                    <a:pt x="3816" y="2436"/>
                    <a:pt x="4042" y="2491"/>
                  </a:cubicBezTo>
                  <a:cubicBezTo>
                    <a:pt x="4264" y="2542"/>
                    <a:pt x="4491" y="2593"/>
                    <a:pt x="4713" y="2634"/>
                  </a:cubicBezTo>
                  <a:cubicBezTo>
                    <a:pt x="5604" y="2811"/>
                    <a:pt x="6482" y="3097"/>
                    <a:pt x="7240" y="3591"/>
                  </a:cubicBezTo>
                  <a:cubicBezTo>
                    <a:pt x="8002" y="4086"/>
                    <a:pt x="8598" y="4788"/>
                    <a:pt x="9222" y="5453"/>
                  </a:cubicBezTo>
                  <a:cubicBezTo>
                    <a:pt x="8927" y="5102"/>
                    <a:pt x="8639" y="4751"/>
                    <a:pt x="8330" y="4413"/>
                  </a:cubicBezTo>
                  <a:cubicBezTo>
                    <a:pt x="8021" y="4080"/>
                    <a:pt x="7679" y="3767"/>
                    <a:pt x="7300" y="3504"/>
                  </a:cubicBezTo>
                  <a:cubicBezTo>
                    <a:pt x="6537" y="2977"/>
                    <a:pt x="5637" y="2685"/>
                    <a:pt x="4741" y="2506"/>
                  </a:cubicBezTo>
                  <a:cubicBezTo>
                    <a:pt x="4287" y="2417"/>
                    <a:pt x="3848" y="2325"/>
                    <a:pt x="3419" y="2178"/>
                  </a:cubicBezTo>
                  <a:cubicBezTo>
                    <a:pt x="2989" y="2034"/>
                    <a:pt x="2578" y="1845"/>
                    <a:pt x="2171" y="1636"/>
                  </a:cubicBezTo>
                  <a:cubicBezTo>
                    <a:pt x="1769" y="1425"/>
                    <a:pt x="1391" y="1175"/>
                    <a:pt x="1026" y="902"/>
                  </a:cubicBezTo>
                  <a:cubicBezTo>
                    <a:pt x="660" y="630"/>
                    <a:pt x="314" y="33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30"/>
            <p:cNvSpPr/>
            <p:nvPr/>
          </p:nvSpPr>
          <p:spPr>
            <a:xfrm>
              <a:off x="-996156" y="4494770"/>
              <a:ext cx="219969" cy="118515"/>
            </a:xfrm>
            <a:custGeom>
              <a:rect b="b" l="l" r="r" t="t"/>
              <a:pathLst>
                <a:path extrusionOk="0" h="3383" w="6279">
                  <a:moveTo>
                    <a:pt x="0" y="1"/>
                  </a:moveTo>
                  <a:cubicBezTo>
                    <a:pt x="444" y="412"/>
                    <a:pt x="965" y="740"/>
                    <a:pt x="1510" y="1013"/>
                  </a:cubicBezTo>
                  <a:cubicBezTo>
                    <a:pt x="2056" y="1285"/>
                    <a:pt x="2651" y="1466"/>
                    <a:pt x="3238" y="1604"/>
                  </a:cubicBezTo>
                  <a:cubicBezTo>
                    <a:pt x="3826" y="1747"/>
                    <a:pt x="4408" y="1928"/>
                    <a:pt x="4939" y="2205"/>
                  </a:cubicBezTo>
                  <a:cubicBezTo>
                    <a:pt x="5470" y="2477"/>
                    <a:pt x="5914" y="2898"/>
                    <a:pt x="6278" y="3383"/>
                  </a:cubicBezTo>
                  <a:cubicBezTo>
                    <a:pt x="6117" y="3124"/>
                    <a:pt x="5933" y="2884"/>
                    <a:pt x="5720" y="2666"/>
                  </a:cubicBezTo>
                  <a:cubicBezTo>
                    <a:pt x="5502" y="2449"/>
                    <a:pt x="5253" y="2265"/>
                    <a:pt x="4990" y="2112"/>
                  </a:cubicBezTo>
                  <a:cubicBezTo>
                    <a:pt x="4453" y="1807"/>
                    <a:pt x="3862" y="1627"/>
                    <a:pt x="3271" y="1474"/>
                  </a:cubicBezTo>
                  <a:cubicBezTo>
                    <a:pt x="2975" y="1401"/>
                    <a:pt x="2683" y="1331"/>
                    <a:pt x="2397" y="1239"/>
                  </a:cubicBezTo>
                  <a:cubicBezTo>
                    <a:pt x="2111" y="1146"/>
                    <a:pt x="1830" y="1041"/>
                    <a:pt x="1557" y="916"/>
                  </a:cubicBezTo>
                  <a:cubicBezTo>
                    <a:pt x="1007" y="670"/>
                    <a:pt x="476" y="37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30"/>
            <p:cNvSpPr/>
            <p:nvPr/>
          </p:nvSpPr>
          <p:spPr>
            <a:xfrm>
              <a:off x="-687172" y="4624249"/>
              <a:ext cx="283448" cy="169207"/>
            </a:xfrm>
            <a:custGeom>
              <a:rect b="b" l="l" r="r" t="t"/>
              <a:pathLst>
                <a:path extrusionOk="0" h="4830" w="8091">
                  <a:moveTo>
                    <a:pt x="7739" y="1"/>
                  </a:moveTo>
                  <a:lnTo>
                    <a:pt x="7739" y="1"/>
                  </a:lnTo>
                  <a:cubicBezTo>
                    <a:pt x="7289" y="299"/>
                    <a:pt x="6840" y="376"/>
                    <a:pt x="6360" y="376"/>
                  </a:cubicBezTo>
                  <a:cubicBezTo>
                    <a:pt x="5837" y="376"/>
                    <a:pt x="5279" y="284"/>
                    <a:pt x="4645" y="284"/>
                  </a:cubicBezTo>
                  <a:cubicBezTo>
                    <a:pt x="4001" y="284"/>
                    <a:pt x="3280" y="379"/>
                    <a:pt x="2440" y="763"/>
                  </a:cubicBezTo>
                  <a:cubicBezTo>
                    <a:pt x="13" y="1877"/>
                    <a:pt x="0" y="4830"/>
                    <a:pt x="0" y="4830"/>
                  </a:cubicBezTo>
                  <a:cubicBezTo>
                    <a:pt x="943" y="3050"/>
                    <a:pt x="2152" y="3143"/>
                    <a:pt x="5119" y="2412"/>
                  </a:cubicBezTo>
                  <a:cubicBezTo>
                    <a:pt x="8090" y="1687"/>
                    <a:pt x="7739" y="1"/>
                    <a:pt x="7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30"/>
            <p:cNvSpPr/>
            <p:nvPr/>
          </p:nvSpPr>
          <p:spPr>
            <a:xfrm>
              <a:off x="-687172" y="4624249"/>
              <a:ext cx="271117" cy="169207"/>
            </a:xfrm>
            <a:custGeom>
              <a:rect b="b" l="l" r="r" t="t"/>
              <a:pathLst>
                <a:path extrusionOk="0" h="4830" w="7739">
                  <a:moveTo>
                    <a:pt x="7739" y="1"/>
                  </a:moveTo>
                  <a:lnTo>
                    <a:pt x="7739" y="1"/>
                  </a:lnTo>
                  <a:cubicBezTo>
                    <a:pt x="7526" y="361"/>
                    <a:pt x="7184" y="616"/>
                    <a:pt x="6815" y="791"/>
                  </a:cubicBezTo>
                  <a:cubicBezTo>
                    <a:pt x="6445" y="971"/>
                    <a:pt x="6043" y="1087"/>
                    <a:pt x="5641" y="1179"/>
                  </a:cubicBezTo>
                  <a:cubicBezTo>
                    <a:pt x="4837" y="1359"/>
                    <a:pt x="4010" y="1457"/>
                    <a:pt x="3188" y="1549"/>
                  </a:cubicBezTo>
                  <a:cubicBezTo>
                    <a:pt x="2980" y="1576"/>
                    <a:pt x="2777" y="1586"/>
                    <a:pt x="2568" y="1636"/>
                  </a:cubicBezTo>
                  <a:cubicBezTo>
                    <a:pt x="2463" y="1655"/>
                    <a:pt x="2356" y="1669"/>
                    <a:pt x="2254" y="1702"/>
                  </a:cubicBezTo>
                  <a:lnTo>
                    <a:pt x="1954" y="1808"/>
                  </a:lnTo>
                  <a:cubicBezTo>
                    <a:pt x="1566" y="1979"/>
                    <a:pt x="1215" y="2233"/>
                    <a:pt x="943" y="2551"/>
                  </a:cubicBezTo>
                  <a:cubicBezTo>
                    <a:pt x="388" y="3194"/>
                    <a:pt x="106" y="4011"/>
                    <a:pt x="0" y="4830"/>
                  </a:cubicBezTo>
                  <a:cubicBezTo>
                    <a:pt x="69" y="4418"/>
                    <a:pt x="199" y="4026"/>
                    <a:pt x="365" y="3651"/>
                  </a:cubicBezTo>
                  <a:cubicBezTo>
                    <a:pt x="531" y="3272"/>
                    <a:pt x="744" y="2921"/>
                    <a:pt x="1021" y="2621"/>
                  </a:cubicBezTo>
                  <a:cubicBezTo>
                    <a:pt x="1299" y="2320"/>
                    <a:pt x="1631" y="2080"/>
                    <a:pt x="2005" y="1923"/>
                  </a:cubicBezTo>
                  <a:lnTo>
                    <a:pt x="2291" y="1821"/>
                  </a:lnTo>
                  <a:cubicBezTo>
                    <a:pt x="2389" y="1794"/>
                    <a:pt x="2491" y="1785"/>
                    <a:pt x="2592" y="1761"/>
                  </a:cubicBezTo>
                  <a:cubicBezTo>
                    <a:pt x="2786" y="1719"/>
                    <a:pt x="2998" y="1710"/>
                    <a:pt x="3201" y="1683"/>
                  </a:cubicBezTo>
                  <a:cubicBezTo>
                    <a:pt x="4029" y="1581"/>
                    <a:pt x="4856" y="1484"/>
                    <a:pt x="5669" y="1281"/>
                  </a:cubicBezTo>
                  <a:cubicBezTo>
                    <a:pt x="6071" y="1175"/>
                    <a:pt x="6473" y="1050"/>
                    <a:pt x="6843" y="851"/>
                  </a:cubicBezTo>
                  <a:cubicBezTo>
                    <a:pt x="7212" y="653"/>
                    <a:pt x="7545" y="375"/>
                    <a:pt x="77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30"/>
            <p:cNvSpPr/>
            <p:nvPr/>
          </p:nvSpPr>
          <p:spPr>
            <a:xfrm>
              <a:off x="-652735" y="4636861"/>
              <a:ext cx="200246" cy="55246"/>
            </a:xfrm>
            <a:custGeom>
              <a:rect b="b" l="l" r="r" t="t"/>
              <a:pathLst>
                <a:path extrusionOk="0" h="1577" w="5716">
                  <a:moveTo>
                    <a:pt x="5716" y="1"/>
                  </a:moveTo>
                  <a:cubicBezTo>
                    <a:pt x="5231" y="167"/>
                    <a:pt x="4723" y="205"/>
                    <a:pt x="4219" y="237"/>
                  </a:cubicBezTo>
                  <a:lnTo>
                    <a:pt x="2694" y="306"/>
                  </a:lnTo>
                  <a:cubicBezTo>
                    <a:pt x="2191" y="334"/>
                    <a:pt x="1655" y="403"/>
                    <a:pt x="1193" y="630"/>
                  </a:cubicBezTo>
                  <a:cubicBezTo>
                    <a:pt x="721" y="847"/>
                    <a:pt x="301" y="1165"/>
                    <a:pt x="1" y="1577"/>
                  </a:cubicBezTo>
                  <a:lnTo>
                    <a:pt x="1" y="1577"/>
                  </a:lnTo>
                  <a:cubicBezTo>
                    <a:pt x="343" y="1203"/>
                    <a:pt x="772" y="916"/>
                    <a:pt x="1235" y="727"/>
                  </a:cubicBezTo>
                  <a:cubicBezTo>
                    <a:pt x="1696" y="523"/>
                    <a:pt x="2191" y="459"/>
                    <a:pt x="2704" y="445"/>
                  </a:cubicBezTo>
                  <a:cubicBezTo>
                    <a:pt x="3208" y="408"/>
                    <a:pt x="3715" y="389"/>
                    <a:pt x="4224" y="339"/>
                  </a:cubicBezTo>
                  <a:cubicBezTo>
                    <a:pt x="4732" y="288"/>
                    <a:pt x="5250" y="223"/>
                    <a:pt x="57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30"/>
            <p:cNvSpPr/>
            <p:nvPr/>
          </p:nvSpPr>
          <p:spPr>
            <a:xfrm>
              <a:off x="-670041" y="4655323"/>
              <a:ext cx="248030" cy="112384"/>
            </a:xfrm>
            <a:custGeom>
              <a:rect b="b" l="l" r="r" t="t"/>
              <a:pathLst>
                <a:path extrusionOk="0" h="3208" w="7080">
                  <a:moveTo>
                    <a:pt x="7079" y="1"/>
                  </a:moveTo>
                  <a:cubicBezTo>
                    <a:pt x="6570" y="435"/>
                    <a:pt x="5960" y="727"/>
                    <a:pt x="5328" y="907"/>
                  </a:cubicBezTo>
                  <a:cubicBezTo>
                    <a:pt x="4691" y="1092"/>
                    <a:pt x="4034" y="1207"/>
                    <a:pt x="3373" y="1314"/>
                  </a:cubicBezTo>
                  <a:cubicBezTo>
                    <a:pt x="3045" y="1365"/>
                    <a:pt x="2712" y="1415"/>
                    <a:pt x="2384" y="1493"/>
                  </a:cubicBezTo>
                  <a:cubicBezTo>
                    <a:pt x="2057" y="1572"/>
                    <a:pt x="1738" y="1687"/>
                    <a:pt x="1433" y="1836"/>
                  </a:cubicBezTo>
                  <a:cubicBezTo>
                    <a:pt x="837" y="2141"/>
                    <a:pt x="292" y="2598"/>
                    <a:pt x="0" y="3208"/>
                  </a:cubicBezTo>
                  <a:cubicBezTo>
                    <a:pt x="338" y="2630"/>
                    <a:pt x="887" y="2210"/>
                    <a:pt x="1479" y="1932"/>
                  </a:cubicBezTo>
                  <a:cubicBezTo>
                    <a:pt x="1784" y="1798"/>
                    <a:pt x="2094" y="1687"/>
                    <a:pt x="2412" y="1614"/>
                  </a:cubicBezTo>
                  <a:cubicBezTo>
                    <a:pt x="2736" y="1540"/>
                    <a:pt x="3064" y="1498"/>
                    <a:pt x="3397" y="1448"/>
                  </a:cubicBezTo>
                  <a:cubicBezTo>
                    <a:pt x="4053" y="1331"/>
                    <a:pt x="4718" y="1216"/>
                    <a:pt x="5356" y="1009"/>
                  </a:cubicBezTo>
                  <a:cubicBezTo>
                    <a:pt x="5674" y="902"/>
                    <a:pt x="5988" y="772"/>
                    <a:pt x="6284" y="606"/>
                  </a:cubicBezTo>
                  <a:cubicBezTo>
                    <a:pt x="6570" y="440"/>
                    <a:pt x="6843" y="237"/>
                    <a:pt x="70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30"/>
            <p:cNvSpPr/>
            <p:nvPr/>
          </p:nvSpPr>
          <p:spPr>
            <a:xfrm>
              <a:off x="-605127" y="4057741"/>
              <a:ext cx="324226" cy="208689"/>
            </a:xfrm>
            <a:custGeom>
              <a:rect b="b" l="l" r="r" t="t"/>
              <a:pathLst>
                <a:path extrusionOk="0" h="5957" w="9255">
                  <a:moveTo>
                    <a:pt x="9131" y="1"/>
                  </a:moveTo>
                  <a:lnTo>
                    <a:pt x="9131" y="1"/>
                  </a:lnTo>
                  <a:cubicBezTo>
                    <a:pt x="8487" y="869"/>
                    <a:pt x="7342" y="911"/>
                    <a:pt x="3992" y="1604"/>
                  </a:cubicBezTo>
                  <a:cubicBezTo>
                    <a:pt x="638" y="2297"/>
                    <a:pt x="0" y="5957"/>
                    <a:pt x="0" y="5957"/>
                  </a:cubicBezTo>
                  <a:cubicBezTo>
                    <a:pt x="1784" y="3513"/>
                    <a:pt x="4085" y="4621"/>
                    <a:pt x="6672" y="3327"/>
                  </a:cubicBezTo>
                  <a:cubicBezTo>
                    <a:pt x="9255" y="2033"/>
                    <a:pt x="9131" y="1"/>
                    <a:pt x="9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30"/>
            <p:cNvSpPr/>
            <p:nvPr/>
          </p:nvSpPr>
          <p:spPr>
            <a:xfrm>
              <a:off x="-600748" y="4057741"/>
              <a:ext cx="315503" cy="202873"/>
            </a:xfrm>
            <a:custGeom>
              <a:rect b="b" l="l" r="r" t="t"/>
              <a:pathLst>
                <a:path extrusionOk="0" h="5791" w="9006">
                  <a:moveTo>
                    <a:pt x="9006" y="1"/>
                  </a:moveTo>
                  <a:lnTo>
                    <a:pt x="9006" y="1"/>
                  </a:lnTo>
                  <a:cubicBezTo>
                    <a:pt x="8834" y="435"/>
                    <a:pt x="8548" y="819"/>
                    <a:pt x="8210" y="1133"/>
                  </a:cubicBezTo>
                  <a:cubicBezTo>
                    <a:pt x="7873" y="1451"/>
                    <a:pt x="7485" y="1715"/>
                    <a:pt x="7074" y="1928"/>
                  </a:cubicBezTo>
                  <a:cubicBezTo>
                    <a:pt x="6662" y="2144"/>
                    <a:pt x="6233" y="2329"/>
                    <a:pt x="5799" y="2487"/>
                  </a:cubicBezTo>
                  <a:cubicBezTo>
                    <a:pt x="5355" y="2634"/>
                    <a:pt x="4907" y="2773"/>
                    <a:pt x="4454" y="2875"/>
                  </a:cubicBezTo>
                  <a:cubicBezTo>
                    <a:pt x="4001" y="2986"/>
                    <a:pt x="3544" y="3069"/>
                    <a:pt x="3082" y="3184"/>
                  </a:cubicBezTo>
                  <a:cubicBezTo>
                    <a:pt x="2629" y="3319"/>
                    <a:pt x="2176" y="3462"/>
                    <a:pt x="1765" y="3697"/>
                  </a:cubicBezTo>
                  <a:cubicBezTo>
                    <a:pt x="1349" y="3924"/>
                    <a:pt x="961" y="4206"/>
                    <a:pt x="647" y="4556"/>
                  </a:cubicBezTo>
                  <a:cubicBezTo>
                    <a:pt x="342" y="4912"/>
                    <a:pt x="88" y="5328"/>
                    <a:pt x="0" y="5790"/>
                  </a:cubicBezTo>
                  <a:cubicBezTo>
                    <a:pt x="111" y="5332"/>
                    <a:pt x="378" y="4935"/>
                    <a:pt x="698" y="4603"/>
                  </a:cubicBezTo>
                  <a:cubicBezTo>
                    <a:pt x="1016" y="4266"/>
                    <a:pt x="1400" y="3997"/>
                    <a:pt x="1811" y="3790"/>
                  </a:cubicBezTo>
                  <a:cubicBezTo>
                    <a:pt x="2223" y="3572"/>
                    <a:pt x="2666" y="3429"/>
                    <a:pt x="3114" y="3304"/>
                  </a:cubicBezTo>
                  <a:cubicBezTo>
                    <a:pt x="3562" y="3198"/>
                    <a:pt x="4029" y="3114"/>
                    <a:pt x="4487" y="3004"/>
                  </a:cubicBezTo>
                  <a:cubicBezTo>
                    <a:pt x="5396" y="2782"/>
                    <a:pt x="6302" y="2482"/>
                    <a:pt x="7125" y="2020"/>
                  </a:cubicBezTo>
                  <a:cubicBezTo>
                    <a:pt x="7536" y="1789"/>
                    <a:pt x="7924" y="1512"/>
                    <a:pt x="8257" y="1179"/>
                  </a:cubicBezTo>
                  <a:cubicBezTo>
                    <a:pt x="8584" y="847"/>
                    <a:pt x="8853" y="444"/>
                    <a:pt x="90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30"/>
            <p:cNvSpPr/>
            <p:nvPr/>
          </p:nvSpPr>
          <p:spPr>
            <a:xfrm>
              <a:off x="-576645" y="4090777"/>
              <a:ext cx="225819" cy="104082"/>
            </a:xfrm>
            <a:custGeom>
              <a:rect b="b" l="l" r="r" t="t"/>
              <a:pathLst>
                <a:path extrusionOk="0" h="2971" w="6446">
                  <a:moveTo>
                    <a:pt x="6446" y="0"/>
                  </a:moveTo>
                  <a:lnTo>
                    <a:pt x="6446" y="0"/>
                  </a:lnTo>
                  <a:cubicBezTo>
                    <a:pt x="5956" y="352"/>
                    <a:pt x="5407" y="601"/>
                    <a:pt x="4842" y="800"/>
                  </a:cubicBezTo>
                  <a:cubicBezTo>
                    <a:pt x="4275" y="998"/>
                    <a:pt x="3692" y="1128"/>
                    <a:pt x="3096" y="1211"/>
                  </a:cubicBezTo>
                  <a:cubicBezTo>
                    <a:pt x="2500" y="1318"/>
                    <a:pt x="1908" y="1506"/>
                    <a:pt x="1377" y="1807"/>
                  </a:cubicBezTo>
                  <a:cubicBezTo>
                    <a:pt x="850" y="2103"/>
                    <a:pt x="366" y="2491"/>
                    <a:pt x="1" y="2971"/>
                  </a:cubicBezTo>
                  <a:cubicBezTo>
                    <a:pt x="204" y="2745"/>
                    <a:pt x="430" y="2546"/>
                    <a:pt x="671" y="2371"/>
                  </a:cubicBezTo>
                  <a:cubicBezTo>
                    <a:pt x="910" y="2190"/>
                    <a:pt x="1165" y="2033"/>
                    <a:pt x="1428" y="1900"/>
                  </a:cubicBezTo>
                  <a:cubicBezTo>
                    <a:pt x="1959" y="1623"/>
                    <a:pt x="2532" y="1437"/>
                    <a:pt x="3119" y="1345"/>
                  </a:cubicBezTo>
                  <a:cubicBezTo>
                    <a:pt x="3716" y="1252"/>
                    <a:pt x="4316" y="1118"/>
                    <a:pt x="4880" y="902"/>
                  </a:cubicBezTo>
                  <a:cubicBezTo>
                    <a:pt x="5443" y="680"/>
                    <a:pt x="5993" y="397"/>
                    <a:pt x="64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30"/>
            <p:cNvSpPr/>
            <p:nvPr/>
          </p:nvSpPr>
          <p:spPr>
            <a:xfrm>
              <a:off x="-551387" y="4105350"/>
              <a:ext cx="253986" cy="115117"/>
            </a:xfrm>
            <a:custGeom>
              <a:rect b="b" l="l" r="r" t="t"/>
              <a:pathLst>
                <a:path extrusionOk="0" h="3286" w="7250">
                  <a:moveTo>
                    <a:pt x="7249" y="0"/>
                  </a:moveTo>
                  <a:lnTo>
                    <a:pt x="7249" y="0"/>
                  </a:lnTo>
                  <a:cubicBezTo>
                    <a:pt x="7019" y="241"/>
                    <a:pt x="6765" y="463"/>
                    <a:pt x="6492" y="657"/>
                  </a:cubicBezTo>
                  <a:cubicBezTo>
                    <a:pt x="6224" y="855"/>
                    <a:pt x="5938" y="1035"/>
                    <a:pt x="5642" y="1188"/>
                  </a:cubicBezTo>
                  <a:cubicBezTo>
                    <a:pt x="5051" y="1506"/>
                    <a:pt x="4426" y="1755"/>
                    <a:pt x="3780" y="1927"/>
                  </a:cubicBezTo>
                  <a:cubicBezTo>
                    <a:pt x="3456" y="2019"/>
                    <a:pt x="3128" y="2088"/>
                    <a:pt x="2801" y="2139"/>
                  </a:cubicBezTo>
                  <a:cubicBezTo>
                    <a:pt x="2462" y="2195"/>
                    <a:pt x="2130" y="2273"/>
                    <a:pt x="1807" y="2380"/>
                  </a:cubicBezTo>
                  <a:cubicBezTo>
                    <a:pt x="1165" y="2593"/>
                    <a:pt x="545" y="2892"/>
                    <a:pt x="1" y="3286"/>
                  </a:cubicBezTo>
                  <a:cubicBezTo>
                    <a:pt x="573" y="2939"/>
                    <a:pt x="1197" y="2670"/>
                    <a:pt x="1839" y="2482"/>
                  </a:cubicBezTo>
                  <a:cubicBezTo>
                    <a:pt x="2163" y="2389"/>
                    <a:pt x="2486" y="2310"/>
                    <a:pt x="2818" y="2264"/>
                  </a:cubicBezTo>
                  <a:cubicBezTo>
                    <a:pt x="3151" y="2213"/>
                    <a:pt x="3488" y="2144"/>
                    <a:pt x="3816" y="2060"/>
                  </a:cubicBezTo>
                  <a:cubicBezTo>
                    <a:pt x="4468" y="1872"/>
                    <a:pt x="5106" y="1622"/>
                    <a:pt x="5693" y="1280"/>
                  </a:cubicBezTo>
                  <a:cubicBezTo>
                    <a:pt x="6279" y="947"/>
                    <a:pt x="6825" y="522"/>
                    <a:pt x="7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30"/>
            <p:cNvSpPr/>
            <p:nvPr/>
          </p:nvSpPr>
          <p:spPr>
            <a:xfrm>
              <a:off x="-513027" y="4250069"/>
              <a:ext cx="174006" cy="144054"/>
            </a:xfrm>
            <a:custGeom>
              <a:rect b="b" l="l" r="r" t="t"/>
              <a:pathLst>
                <a:path extrusionOk="0" h="4112" w="4967">
                  <a:moveTo>
                    <a:pt x="3660" y="1"/>
                  </a:moveTo>
                  <a:cubicBezTo>
                    <a:pt x="2491" y="1"/>
                    <a:pt x="587" y="1202"/>
                    <a:pt x="0" y="4111"/>
                  </a:cubicBezTo>
                  <a:cubicBezTo>
                    <a:pt x="0" y="4111"/>
                    <a:pt x="3147" y="3160"/>
                    <a:pt x="4427" y="1705"/>
                  </a:cubicBezTo>
                  <a:cubicBezTo>
                    <a:pt x="4958" y="1095"/>
                    <a:pt x="4967" y="119"/>
                    <a:pt x="3817" y="9"/>
                  </a:cubicBezTo>
                  <a:cubicBezTo>
                    <a:pt x="3766" y="3"/>
                    <a:pt x="3714" y="1"/>
                    <a:pt x="366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30"/>
            <p:cNvSpPr/>
            <p:nvPr/>
          </p:nvSpPr>
          <p:spPr>
            <a:xfrm>
              <a:off x="-513027" y="4394087"/>
              <a:ext cx="35" cy="35"/>
            </a:xfrm>
            <a:custGeom>
              <a:rect b="b" l="l" r="r" t="t"/>
              <a:pathLst>
                <a:path extrusionOk="0" h="1" w="1">
                  <a:moveTo>
                    <a:pt x="0" y="0"/>
                  </a:moveTo>
                  <a:lnTo>
                    <a:pt x="0" y="0"/>
                  </a:lnTo>
                  <a:lnTo>
                    <a:pt x="0" y="0"/>
                  </a:lnTo>
                  <a:close/>
                  <a:moveTo>
                    <a:pt x="0" y="0"/>
                  </a:moveTo>
                  <a:lnTo>
                    <a:pt x="0" y="0"/>
                  </a:lnTo>
                  <a:lnTo>
                    <a:pt x="0" y="0"/>
                  </a:lnTo>
                  <a:close/>
                  <a:moveTo>
                    <a:pt x="0" y="0"/>
                  </a:moveTo>
                  <a:lnTo>
                    <a:pt x="0" y="0"/>
                  </a:lnTo>
                  <a:lnTo>
                    <a:pt x="0" y="0"/>
                  </a:lnTo>
                  <a:close/>
                  <a:moveTo>
                    <a:pt x="0" y="0"/>
                  </a:moveTo>
                  <a:lnTo>
                    <a:pt x="0" y="0"/>
                  </a:lnTo>
                  <a:close/>
                </a:path>
              </a:pathLst>
            </a:custGeom>
            <a:solidFill>
              <a:srgbClr val="7E8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30"/>
            <p:cNvSpPr/>
            <p:nvPr/>
          </p:nvSpPr>
          <p:spPr>
            <a:xfrm>
              <a:off x="-513027" y="4277079"/>
              <a:ext cx="141496" cy="117044"/>
            </a:xfrm>
            <a:custGeom>
              <a:rect b="b" l="l" r="r" t="t"/>
              <a:pathLst>
                <a:path extrusionOk="0" h="3341" w="4039">
                  <a:moveTo>
                    <a:pt x="2975" y="0"/>
                  </a:moveTo>
                  <a:cubicBezTo>
                    <a:pt x="2024" y="0"/>
                    <a:pt x="480" y="975"/>
                    <a:pt x="0" y="3340"/>
                  </a:cubicBezTo>
                  <a:cubicBezTo>
                    <a:pt x="47" y="3327"/>
                    <a:pt x="2569" y="2560"/>
                    <a:pt x="3595" y="1382"/>
                  </a:cubicBezTo>
                  <a:cubicBezTo>
                    <a:pt x="4029" y="888"/>
                    <a:pt x="4039" y="97"/>
                    <a:pt x="3105" y="5"/>
                  </a:cubicBezTo>
                  <a:cubicBezTo>
                    <a:pt x="3064" y="0"/>
                    <a:pt x="3022" y="0"/>
                    <a:pt x="29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30"/>
            <p:cNvSpPr/>
            <p:nvPr/>
          </p:nvSpPr>
          <p:spPr>
            <a:xfrm>
              <a:off x="-507527" y="4289095"/>
              <a:ext cx="73603" cy="100578"/>
            </a:xfrm>
            <a:custGeom>
              <a:rect b="b" l="l" r="r" t="t"/>
              <a:pathLst>
                <a:path extrusionOk="0" h="2871" w="2101">
                  <a:moveTo>
                    <a:pt x="2026" y="0"/>
                  </a:moveTo>
                  <a:cubicBezTo>
                    <a:pt x="2015" y="0"/>
                    <a:pt x="2003" y="4"/>
                    <a:pt x="1992" y="13"/>
                  </a:cubicBezTo>
                  <a:cubicBezTo>
                    <a:pt x="1026" y="780"/>
                    <a:pt x="389" y="1695"/>
                    <a:pt x="5" y="2854"/>
                  </a:cubicBezTo>
                  <a:cubicBezTo>
                    <a:pt x="0" y="2865"/>
                    <a:pt x="7" y="2871"/>
                    <a:pt x="14" y="2871"/>
                  </a:cubicBezTo>
                  <a:cubicBezTo>
                    <a:pt x="20" y="2871"/>
                    <a:pt x="26" y="2867"/>
                    <a:pt x="28" y="2859"/>
                  </a:cubicBezTo>
                  <a:cubicBezTo>
                    <a:pt x="301" y="1728"/>
                    <a:pt x="1216" y="831"/>
                    <a:pt x="2061" y="87"/>
                  </a:cubicBezTo>
                  <a:cubicBezTo>
                    <a:pt x="2101" y="51"/>
                    <a:pt x="2067" y="0"/>
                    <a:pt x="20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30"/>
            <p:cNvSpPr/>
            <p:nvPr/>
          </p:nvSpPr>
          <p:spPr>
            <a:xfrm>
              <a:off x="-506721" y="4278305"/>
              <a:ext cx="187494" cy="115817"/>
            </a:xfrm>
            <a:custGeom>
              <a:rect b="b" l="l" r="r" t="t"/>
              <a:pathLst>
                <a:path extrusionOk="0" h="3306" w="5352">
                  <a:moveTo>
                    <a:pt x="3972" y="0"/>
                  </a:moveTo>
                  <a:cubicBezTo>
                    <a:pt x="3784" y="0"/>
                    <a:pt x="3576" y="35"/>
                    <a:pt x="3350" y="113"/>
                  </a:cubicBezTo>
                  <a:cubicBezTo>
                    <a:pt x="1946" y="594"/>
                    <a:pt x="1" y="3305"/>
                    <a:pt x="1" y="3305"/>
                  </a:cubicBezTo>
                  <a:cubicBezTo>
                    <a:pt x="1" y="3305"/>
                    <a:pt x="3766" y="2608"/>
                    <a:pt x="4630" y="1708"/>
                  </a:cubicBezTo>
                  <a:cubicBezTo>
                    <a:pt x="5352" y="951"/>
                    <a:pt x="4950" y="0"/>
                    <a:pt x="39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30"/>
            <p:cNvSpPr/>
            <p:nvPr/>
          </p:nvSpPr>
          <p:spPr>
            <a:xfrm>
              <a:off x="-501361" y="4317857"/>
              <a:ext cx="124891" cy="71116"/>
            </a:xfrm>
            <a:custGeom>
              <a:rect b="b" l="l" r="r" t="t"/>
              <a:pathLst>
                <a:path extrusionOk="0" h="2030" w="3565">
                  <a:moveTo>
                    <a:pt x="3143" y="0"/>
                  </a:moveTo>
                  <a:cubicBezTo>
                    <a:pt x="3137" y="0"/>
                    <a:pt x="3130" y="2"/>
                    <a:pt x="3124" y="5"/>
                  </a:cubicBezTo>
                  <a:cubicBezTo>
                    <a:pt x="1983" y="541"/>
                    <a:pt x="1040" y="1229"/>
                    <a:pt x="28" y="1960"/>
                  </a:cubicBezTo>
                  <a:cubicBezTo>
                    <a:pt x="0" y="1984"/>
                    <a:pt x="25" y="2030"/>
                    <a:pt x="56" y="2030"/>
                  </a:cubicBezTo>
                  <a:cubicBezTo>
                    <a:pt x="62" y="2030"/>
                    <a:pt x="68" y="2028"/>
                    <a:pt x="74" y="2025"/>
                  </a:cubicBezTo>
                  <a:cubicBezTo>
                    <a:pt x="153" y="1969"/>
                    <a:pt x="230" y="1914"/>
                    <a:pt x="309" y="1858"/>
                  </a:cubicBezTo>
                  <a:cubicBezTo>
                    <a:pt x="1377" y="1410"/>
                    <a:pt x="2467" y="1008"/>
                    <a:pt x="3521" y="528"/>
                  </a:cubicBezTo>
                  <a:cubicBezTo>
                    <a:pt x="3565" y="507"/>
                    <a:pt x="3539" y="449"/>
                    <a:pt x="3499" y="449"/>
                  </a:cubicBezTo>
                  <a:cubicBezTo>
                    <a:pt x="3493" y="449"/>
                    <a:pt x="3486" y="450"/>
                    <a:pt x="3479" y="453"/>
                  </a:cubicBezTo>
                  <a:cubicBezTo>
                    <a:pt x="2486" y="856"/>
                    <a:pt x="1484" y="1253"/>
                    <a:pt x="513" y="1720"/>
                  </a:cubicBezTo>
                  <a:cubicBezTo>
                    <a:pt x="1373" y="1123"/>
                    <a:pt x="2218" y="546"/>
                    <a:pt x="3160" y="70"/>
                  </a:cubicBezTo>
                  <a:cubicBezTo>
                    <a:pt x="3200" y="51"/>
                    <a:pt x="3178" y="0"/>
                    <a:pt x="3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30"/>
            <p:cNvSpPr/>
            <p:nvPr/>
          </p:nvSpPr>
          <p:spPr>
            <a:xfrm>
              <a:off x="-540527" y="4356427"/>
              <a:ext cx="73008" cy="54826"/>
            </a:xfrm>
            <a:custGeom>
              <a:rect b="b" l="l" r="r" t="t"/>
              <a:pathLst>
                <a:path extrusionOk="0" h="1565" w="2084">
                  <a:moveTo>
                    <a:pt x="1041" y="0"/>
                  </a:moveTo>
                  <a:cubicBezTo>
                    <a:pt x="1035" y="0"/>
                    <a:pt x="1028" y="2"/>
                    <a:pt x="1021" y="4"/>
                  </a:cubicBezTo>
                  <a:cubicBezTo>
                    <a:pt x="859" y="64"/>
                    <a:pt x="0" y="1233"/>
                    <a:pt x="263" y="1478"/>
                  </a:cubicBezTo>
                  <a:cubicBezTo>
                    <a:pt x="328" y="1539"/>
                    <a:pt x="428" y="1565"/>
                    <a:pt x="547" y="1565"/>
                  </a:cubicBezTo>
                  <a:cubicBezTo>
                    <a:pt x="1102" y="1565"/>
                    <a:pt x="2084" y="1005"/>
                    <a:pt x="2042" y="845"/>
                  </a:cubicBezTo>
                  <a:cubicBezTo>
                    <a:pt x="2021" y="759"/>
                    <a:pt x="1923" y="739"/>
                    <a:pt x="1799" y="739"/>
                  </a:cubicBezTo>
                  <a:cubicBezTo>
                    <a:pt x="1690" y="739"/>
                    <a:pt x="1562" y="755"/>
                    <a:pt x="1449" y="755"/>
                  </a:cubicBezTo>
                  <a:cubicBezTo>
                    <a:pt x="1399" y="755"/>
                    <a:pt x="1352" y="752"/>
                    <a:pt x="1312" y="743"/>
                  </a:cubicBezTo>
                  <a:cubicBezTo>
                    <a:pt x="1087" y="690"/>
                    <a:pt x="1179" y="0"/>
                    <a:pt x="10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30"/>
            <p:cNvSpPr/>
            <p:nvPr/>
          </p:nvSpPr>
          <p:spPr>
            <a:xfrm>
              <a:off x="-1019978" y="4038509"/>
              <a:ext cx="241024" cy="238011"/>
            </a:xfrm>
            <a:custGeom>
              <a:rect b="b" l="l" r="r" t="t"/>
              <a:pathLst>
                <a:path extrusionOk="0" h="6794" w="6880">
                  <a:moveTo>
                    <a:pt x="3241" y="0"/>
                  </a:moveTo>
                  <a:cubicBezTo>
                    <a:pt x="2931" y="0"/>
                    <a:pt x="2632" y="108"/>
                    <a:pt x="2421" y="383"/>
                  </a:cubicBezTo>
                  <a:cubicBezTo>
                    <a:pt x="2015" y="915"/>
                    <a:pt x="1585" y="1409"/>
                    <a:pt x="795" y="1631"/>
                  </a:cubicBezTo>
                  <a:cubicBezTo>
                    <a:pt x="5" y="1848"/>
                    <a:pt x="0" y="2810"/>
                    <a:pt x="1045" y="3923"/>
                  </a:cubicBezTo>
                  <a:cubicBezTo>
                    <a:pt x="1997" y="4939"/>
                    <a:pt x="3220" y="6794"/>
                    <a:pt x="4252" y="6794"/>
                  </a:cubicBezTo>
                  <a:cubicBezTo>
                    <a:pt x="4351" y="6794"/>
                    <a:pt x="4447" y="6777"/>
                    <a:pt x="4542" y="6741"/>
                  </a:cubicBezTo>
                  <a:cubicBezTo>
                    <a:pt x="5628" y="6325"/>
                    <a:pt x="6617" y="3955"/>
                    <a:pt x="6746" y="2870"/>
                  </a:cubicBezTo>
                  <a:cubicBezTo>
                    <a:pt x="6875" y="1826"/>
                    <a:pt x="6880" y="595"/>
                    <a:pt x="6060" y="595"/>
                  </a:cubicBezTo>
                  <a:cubicBezTo>
                    <a:pt x="6027" y="595"/>
                    <a:pt x="5992" y="597"/>
                    <a:pt x="5956" y="601"/>
                  </a:cubicBezTo>
                  <a:cubicBezTo>
                    <a:pt x="5778" y="622"/>
                    <a:pt x="5617" y="632"/>
                    <a:pt x="5470" y="632"/>
                  </a:cubicBezTo>
                  <a:cubicBezTo>
                    <a:pt x="4854" y="632"/>
                    <a:pt x="4476" y="459"/>
                    <a:pt x="4067" y="231"/>
                  </a:cubicBezTo>
                  <a:cubicBezTo>
                    <a:pt x="3824" y="93"/>
                    <a:pt x="3528" y="0"/>
                    <a:pt x="3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30"/>
            <p:cNvSpPr/>
            <p:nvPr/>
          </p:nvSpPr>
          <p:spPr>
            <a:xfrm>
              <a:off x="-966414" y="4095471"/>
              <a:ext cx="7812" cy="5710"/>
            </a:xfrm>
            <a:custGeom>
              <a:rect b="b" l="l" r="r" t="t"/>
              <a:pathLst>
                <a:path extrusionOk="0" h="163" w="223">
                  <a:moveTo>
                    <a:pt x="107" y="0"/>
                  </a:moveTo>
                  <a:cubicBezTo>
                    <a:pt x="0" y="0"/>
                    <a:pt x="10" y="162"/>
                    <a:pt x="116" y="162"/>
                  </a:cubicBezTo>
                  <a:cubicBezTo>
                    <a:pt x="222" y="162"/>
                    <a:pt x="209" y="0"/>
                    <a:pt x="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30"/>
            <p:cNvSpPr/>
            <p:nvPr/>
          </p:nvSpPr>
          <p:spPr>
            <a:xfrm>
              <a:off x="-950229" y="4071194"/>
              <a:ext cx="10054" cy="7147"/>
            </a:xfrm>
            <a:custGeom>
              <a:rect b="b" l="l" r="r" t="t"/>
              <a:pathLst>
                <a:path extrusionOk="0" h="204" w="287">
                  <a:moveTo>
                    <a:pt x="135" y="0"/>
                  </a:moveTo>
                  <a:cubicBezTo>
                    <a:pt x="1" y="0"/>
                    <a:pt x="24" y="203"/>
                    <a:pt x="158" y="203"/>
                  </a:cubicBezTo>
                  <a:cubicBezTo>
                    <a:pt x="287" y="203"/>
                    <a:pt x="264" y="0"/>
                    <a:pt x="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30"/>
            <p:cNvSpPr/>
            <p:nvPr/>
          </p:nvSpPr>
          <p:spPr>
            <a:xfrm>
              <a:off x="-939054" y="4076063"/>
              <a:ext cx="11666" cy="8443"/>
            </a:xfrm>
            <a:custGeom>
              <a:rect b="b" l="l" r="r" t="t"/>
              <a:pathLst>
                <a:path extrusionOk="0" h="241" w="333">
                  <a:moveTo>
                    <a:pt x="181" y="0"/>
                  </a:moveTo>
                  <a:cubicBezTo>
                    <a:pt x="28" y="0"/>
                    <a:pt x="0" y="241"/>
                    <a:pt x="153" y="241"/>
                  </a:cubicBezTo>
                  <a:cubicBezTo>
                    <a:pt x="305" y="241"/>
                    <a:pt x="333"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30"/>
            <p:cNvSpPr/>
            <p:nvPr/>
          </p:nvSpPr>
          <p:spPr>
            <a:xfrm>
              <a:off x="-929350" y="4052417"/>
              <a:ext cx="9599" cy="6831"/>
            </a:xfrm>
            <a:custGeom>
              <a:rect b="b" l="l" r="r" t="t"/>
              <a:pathLst>
                <a:path extrusionOk="0" h="195" w="274">
                  <a:moveTo>
                    <a:pt x="130" y="1"/>
                  </a:moveTo>
                  <a:cubicBezTo>
                    <a:pt x="0" y="1"/>
                    <a:pt x="24" y="195"/>
                    <a:pt x="149" y="195"/>
                  </a:cubicBezTo>
                  <a:cubicBezTo>
                    <a:pt x="273" y="195"/>
                    <a:pt x="255"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30"/>
            <p:cNvSpPr/>
            <p:nvPr/>
          </p:nvSpPr>
          <p:spPr>
            <a:xfrm>
              <a:off x="-918980" y="4061490"/>
              <a:ext cx="11035" cy="7637"/>
            </a:xfrm>
            <a:custGeom>
              <a:rect b="b" l="l" r="r" t="t"/>
              <a:pathLst>
                <a:path extrusionOk="0" h="218" w="315">
                  <a:moveTo>
                    <a:pt x="143" y="0"/>
                  </a:moveTo>
                  <a:cubicBezTo>
                    <a:pt x="0" y="0"/>
                    <a:pt x="33" y="218"/>
                    <a:pt x="171" y="218"/>
                  </a:cubicBezTo>
                  <a:cubicBezTo>
                    <a:pt x="314" y="218"/>
                    <a:pt x="286" y="0"/>
                    <a:pt x="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30"/>
            <p:cNvSpPr/>
            <p:nvPr/>
          </p:nvSpPr>
          <p:spPr>
            <a:xfrm>
              <a:off x="-904722" y="4050490"/>
              <a:ext cx="11035" cy="7602"/>
            </a:xfrm>
            <a:custGeom>
              <a:rect b="b" l="l" r="r" t="t"/>
              <a:pathLst>
                <a:path extrusionOk="0" h="217" w="315">
                  <a:moveTo>
                    <a:pt x="143" y="0"/>
                  </a:moveTo>
                  <a:cubicBezTo>
                    <a:pt x="0" y="0"/>
                    <a:pt x="32" y="217"/>
                    <a:pt x="171" y="217"/>
                  </a:cubicBezTo>
                  <a:cubicBezTo>
                    <a:pt x="314" y="217"/>
                    <a:pt x="286" y="0"/>
                    <a:pt x="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30"/>
            <p:cNvSpPr/>
            <p:nvPr/>
          </p:nvSpPr>
          <p:spPr>
            <a:xfrm>
              <a:off x="-894563" y="4063592"/>
              <a:ext cx="11386" cy="8093"/>
            </a:xfrm>
            <a:custGeom>
              <a:rect b="b" l="l" r="r" t="t"/>
              <a:pathLst>
                <a:path extrusionOk="0" h="231" w="325">
                  <a:moveTo>
                    <a:pt x="177" y="0"/>
                  </a:moveTo>
                  <a:cubicBezTo>
                    <a:pt x="29" y="0"/>
                    <a:pt x="1" y="231"/>
                    <a:pt x="149" y="231"/>
                  </a:cubicBezTo>
                  <a:cubicBezTo>
                    <a:pt x="297" y="231"/>
                    <a:pt x="325" y="0"/>
                    <a:pt x="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30"/>
            <p:cNvSpPr/>
            <p:nvPr/>
          </p:nvSpPr>
          <p:spPr>
            <a:xfrm>
              <a:off x="-874314" y="4060964"/>
              <a:ext cx="12016" cy="8618"/>
            </a:xfrm>
            <a:custGeom>
              <a:rect b="b" l="l" r="r" t="t"/>
              <a:pathLst>
                <a:path extrusionOk="0" h="246" w="343">
                  <a:moveTo>
                    <a:pt x="186" y="1"/>
                  </a:moveTo>
                  <a:cubicBezTo>
                    <a:pt x="24" y="1"/>
                    <a:pt x="1" y="246"/>
                    <a:pt x="158" y="246"/>
                  </a:cubicBezTo>
                  <a:cubicBezTo>
                    <a:pt x="320" y="246"/>
                    <a:pt x="342"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30"/>
            <p:cNvSpPr/>
            <p:nvPr/>
          </p:nvSpPr>
          <p:spPr>
            <a:xfrm>
              <a:off x="-858480" y="4072000"/>
              <a:ext cx="12051" cy="8618"/>
            </a:xfrm>
            <a:custGeom>
              <a:rect b="b" l="l" r="r" t="t"/>
              <a:pathLst>
                <a:path extrusionOk="0" h="246" w="344">
                  <a:moveTo>
                    <a:pt x="186" y="1"/>
                  </a:moveTo>
                  <a:cubicBezTo>
                    <a:pt x="24" y="1"/>
                    <a:pt x="1" y="246"/>
                    <a:pt x="158" y="246"/>
                  </a:cubicBezTo>
                  <a:cubicBezTo>
                    <a:pt x="316" y="246"/>
                    <a:pt x="344"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30"/>
            <p:cNvSpPr/>
            <p:nvPr/>
          </p:nvSpPr>
          <p:spPr>
            <a:xfrm>
              <a:off x="-840788" y="4069547"/>
              <a:ext cx="10054" cy="7182"/>
            </a:xfrm>
            <a:custGeom>
              <a:rect b="b" l="l" r="r" t="t"/>
              <a:pathLst>
                <a:path extrusionOk="0" h="205" w="287">
                  <a:moveTo>
                    <a:pt x="129" y="1"/>
                  </a:moveTo>
                  <a:cubicBezTo>
                    <a:pt x="1" y="1"/>
                    <a:pt x="23" y="205"/>
                    <a:pt x="152" y="205"/>
                  </a:cubicBezTo>
                  <a:cubicBezTo>
                    <a:pt x="287" y="205"/>
                    <a:pt x="263" y="1"/>
                    <a:pt x="12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30"/>
            <p:cNvSpPr/>
            <p:nvPr/>
          </p:nvSpPr>
          <p:spPr>
            <a:xfrm>
              <a:off x="-963646" y="4075888"/>
              <a:ext cx="134700" cy="93257"/>
            </a:xfrm>
            <a:custGeom>
              <a:rect b="b" l="l" r="r" t="t"/>
              <a:pathLst>
                <a:path extrusionOk="0" h="2662" w="3845">
                  <a:moveTo>
                    <a:pt x="1672" y="1"/>
                  </a:moveTo>
                  <a:cubicBezTo>
                    <a:pt x="1414" y="1"/>
                    <a:pt x="1164" y="88"/>
                    <a:pt x="985" y="323"/>
                  </a:cubicBezTo>
                  <a:cubicBezTo>
                    <a:pt x="716" y="675"/>
                    <a:pt x="435" y="1007"/>
                    <a:pt x="0" y="1225"/>
                  </a:cubicBezTo>
                  <a:cubicBezTo>
                    <a:pt x="158" y="1498"/>
                    <a:pt x="319" y="1788"/>
                    <a:pt x="476" y="2089"/>
                  </a:cubicBezTo>
                  <a:cubicBezTo>
                    <a:pt x="652" y="2236"/>
                    <a:pt x="836" y="2430"/>
                    <a:pt x="1026" y="2662"/>
                  </a:cubicBezTo>
                  <a:cubicBezTo>
                    <a:pt x="1239" y="1946"/>
                    <a:pt x="1520" y="1539"/>
                    <a:pt x="1917" y="1539"/>
                  </a:cubicBezTo>
                  <a:cubicBezTo>
                    <a:pt x="2167" y="1539"/>
                    <a:pt x="2463" y="1701"/>
                    <a:pt x="2809" y="2048"/>
                  </a:cubicBezTo>
                  <a:cubicBezTo>
                    <a:pt x="2930" y="2167"/>
                    <a:pt x="3045" y="2264"/>
                    <a:pt x="3152" y="2353"/>
                  </a:cubicBezTo>
                  <a:cubicBezTo>
                    <a:pt x="3165" y="2176"/>
                    <a:pt x="3179" y="2024"/>
                    <a:pt x="3184" y="1895"/>
                  </a:cubicBezTo>
                  <a:cubicBezTo>
                    <a:pt x="3220" y="1123"/>
                    <a:pt x="3484" y="837"/>
                    <a:pt x="3835" y="772"/>
                  </a:cubicBezTo>
                  <a:cubicBezTo>
                    <a:pt x="3840" y="689"/>
                    <a:pt x="3840" y="600"/>
                    <a:pt x="3845" y="517"/>
                  </a:cubicBezTo>
                  <a:lnTo>
                    <a:pt x="3845" y="517"/>
                  </a:lnTo>
                  <a:cubicBezTo>
                    <a:pt x="3743" y="527"/>
                    <a:pt x="3651" y="532"/>
                    <a:pt x="3557" y="532"/>
                  </a:cubicBezTo>
                  <a:cubicBezTo>
                    <a:pt x="3036" y="532"/>
                    <a:pt x="2717" y="389"/>
                    <a:pt x="2375" y="195"/>
                  </a:cubicBezTo>
                  <a:cubicBezTo>
                    <a:pt x="2167" y="79"/>
                    <a:pt x="1917" y="1"/>
                    <a:pt x="16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30"/>
            <p:cNvSpPr/>
            <p:nvPr/>
          </p:nvSpPr>
          <p:spPr>
            <a:xfrm>
              <a:off x="-912219" y="4068882"/>
              <a:ext cx="27816" cy="92311"/>
            </a:xfrm>
            <a:custGeom>
              <a:rect b="b" l="l" r="r" t="t"/>
              <a:pathLst>
                <a:path extrusionOk="0" h="2635" w="794">
                  <a:moveTo>
                    <a:pt x="66" y="0"/>
                  </a:moveTo>
                  <a:cubicBezTo>
                    <a:pt x="33" y="0"/>
                    <a:pt x="1" y="23"/>
                    <a:pt x="6" y="66"/>
                  </a:cubicBezTo>
                  <a:cubicBezTo>
                    <a:pt x="103" y="962"/>
                    <a:pt x="265" y="1850"/>
                    <a:pt x="754" y="2626"/>
                  </a:cubicBezTo>
                  <a:cubicBezTo>
                    <a:pt x="759" y="2632"/>
                    <a:pt x="765" y="2635"/>
                    <a:pt x="771" y="2635"/>
                  </a:cubicBezTo>
                  <a:cubicBezTo>
                    <a:pt x="783" y="2635"/>
                    <a:pt x="793" y="2624"/>
                    <a:pt x="786" y="2612"/>
                  </a:cubicBezTo>
                  <a:cubicBezTo>
                    <a:pt x="607" y="2201"/>
                    <a:pt x="449" y="1762"/>
                    <a:pt x="357" y="1323"/>
                  </a:cubicBezTo>
                  <a:cubicBezTo>
                    <a:pt x="270" y="898"/>
                    <a:pt x="274" y="455"/>
                    <a:pt x="131" y="43"/>
                  </a:cubicBezTo>
                  <a:cubicBezTo>
                    <a:pt x="121" y="15"/>
                    <a:pt x="93" y="0"/>
                    <a:pt x="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30"/>
            <p:cNvSpPr/>
            <p:nvPr/>
          </p:nvSpPr>
          <p:spPr>
            <a:xfrm>
              <a:off x="-947952" y="4095576"/>
              <a:ext cx="34682" cy="78823"/>
            </a:xfrm>
            <a:custGeom>
              <a:rect b="b" l="l" r="r" t="t"/>
              <a:pathLst>
                <a:path extrusionOk="0" h="2250" w="990">
                  <a:moveTo>
                    <a:pt x="77" y="0"/>
                  </a:moveTo>
                  <a:cubicBezTo>
                    <a:pt x="38" y="0"/>
                    <a:pt x="1" y="33"/>
                    <a:pt x="15" y="85"/>
                  </a:cubicBezTo>
                  <a:cubicBezTo>
                    <a:pt x="102" y="488"/>
                    <a:pt x="204" y="912"/>
                    <a:pt x="361" y="1296"/>
                  </a:cubicBezTo>
                  <a:cubicBezTo>
                    <a:pt x="495" y="1629"/>
                    <a:pt x="721" y="1915"/>
                    <a:pt x="897" y="2229"/>
                  </a:cubicBezTo>
                  <a:cubicBezTo>
                    <a:pt x="906" y="2243"/>
                    <a:pt x="919" y="2249"/>
                    <a:pt x="932" y="2249"/>
                  </a:cubicBezTo>
                  <a:cubicBezTo>
                    <a:pt x="961" y="2249"/>
                    <a:pt x="989" y="2220"/>
                    <a:pt x="970" y="2188"/>
                  </a:cubicBezTo>
                  <a:cubicBezTo>
                    <a:pt x="795" y="1850"/>
                    <a:pt x="573" y="1550"/>
                    <a:pt x="454" y="1190"/>
                  </a:cubicBezTo>
                  <a:cubicBezTo>
                    <a:pt x="324" y="815"/>
                    <a:pt x="287" y="413"/>
                    <a:pt x="143" y="48"/>
                  </a:cubicBezTo>
                  <a:cubicBezTo>
                    <a:pt x="130" y="15"/>
                    <a:pt x="103" y="0"/>
                    <a:pt x="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30"/>
            <p:cNvSpPr/>
            <p:nvPr/>
          </p:nvSpPr>
          <p:spPr>
            <a:xfrm>
              <a:off x="-868324" y="4083035"/>
              <a:ext cx="7637" cy="75390"/>
            </a:xfrm>
            <a:custGeom>
              <a:rect b="b" l="l" r="r" t="t"/>
              <a:pathLst>
                <a:path extrusionOk="0" h="2152" w="218">
                  <a:moveTo>
                    <a:pt x="140" y="0"/>
                  </a:moveTo>
                  <a:cubicBezTo>
                    <a:pt x="100" y="0"/>
                    <a:pt x="58" y="27"/>
                    <a:pt x="56" y="78"/>
                  </a:cubicBezTo>
                  <a:cubicBezTo>
                    <a:pt x="47" y="430"/>
                    <a:pt x="15" y="780"/>
                    <a:pt x="10" y="1132"/>
                  </a:cubicBezTo>
                  <a:cubicBezTo>
                    <a:pt x="0" y="1460"/>
                    <a:pt x="56" y="1778"/>
                    <a:pt x="66" y="2106"/>
                  </a:cubicBezTo>
                  <a:cubicBezTo>
                    <a:pt x="66" y="2136"/>
                    <a:pt x="89" y="2151"/>
                    <a:pt x="112" y="2151"/>
                  </a:cubicBezTo>
                  <a:cubicBezTo>
                    <a:pt x="135" y="2151"/>
                    <a:pt x="158" y="2136"/>
                    <a:pt x="158" y="2106"/>
                  </a:cubicBezTo>
                  <a:cubicBezTo>
                    <a:pt x="162" y="1778"/>
                    <a:pt x="121" y="1455"/>
                    <a:pt x="139" y="1127"/>
                  </a:cubicBezTo>
                  <a:cubicBezTo>
                    <a:pt x="158" y="776"/>
                    <a:pt x="218" y="424"/>
                    <a:pt x="213" y="69"/>
                  </a:cubicBezTo>
                  <a:cubicBezTo>
                    <a:pt x="211" y="23"/>
                    <a:pt x="176" y="0"/>
                    <a:pt x="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30"/>
            <p:cNvSpPr/>
            <p:nvPr/>
          </p:nvSpPr>
          <p:spPr>
            <a:xfrm>
              <a:off x="-830594" y="4021553"/>
              <a:ext cx="199930" cy="244842"/>
            </a:xfrm>
            <a:custGeom>
              <a:rect b="b" l="l" r="r" t="t"/>
              <a:pathLst>
                <a:path extrusionOk="0" h="6989" w="5707">
                  <a:moveTo>
                    <a:pt x="886" y="0"/>
                  </a:moveTo>
                  <a:cubicBezTo>
                    <a:pt x="186" y="0"/>
                    <a:pt x="44" y="1306"/>
                    <a:pt x="23" y="2878"/>
                  </a:cubicBezTo>
                  <a:cubicBezTo>
                    <a:pt x="0" y="4638"/>
                    <a:pt x="134" y="6934"/>
                    <a:pt x="1164" y="6985"/>
                  </a:cubicBezTo>
                  <a:cubicBezTo>
                    <a:pt x="1205" y="6987"/>
                    <a:pt x="1245" y="6988"/>
                    <a:pt x="1285" y="6988"/>
                  </a:cubicBezTo>
                  <a:cubicBezTo>
                    <a:pt x="3884" y="6988"/>
                    <a:pt x="5169" y="2926"/>
                    <a:pt x="5434" y="1874"/>
                  </a:cubicBezTo>
                  <a:cubicBezTo>
                    <a:pt x="5706" y="812"/>
                    <a:pt x="4482" y="1283"/>
                    <a:pt x="4242" y="803"/>
                  </a:cubicBezTo>
                  <a:cubicBezTo>
                    <a:pt x="4047" y="413"/>
                    <a:pt x="3619" y="39"/>
                    <a:pt x="3242" y="39"/>
                  </a:cubicBezTo>
                  <a:cubicBezTo>
                    <a:pt x="3154" y="39"/>
                    <a:pt x="3069" y="60"/>
                    <a:pt x="2990" y="106"/>
                  </a:cubicBezTo>
                  <a:cubicBezTo>
                    <a:pt x="2775" y="229"/>
                    <a:pt x="2549" y="311"/>
                    <a:pt x="2250" y="311"/>
                  </a:cubicBezTo>
                  <a:cubicBezTo>
                    <a:pt x="1969" y="311"/>
                    <a:pt x="1624" y="238"/>
                    <a:pt x="1164" y="59"/>
                  </a:cubicBezTo>
                  <a:cubicBezTo>
                    <a:pt x="1063" y="19"/>
                    <a:pt x="971" y="0"/>
                    <a:pt x="8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30"/>
            <p:cNvSpPr/>
            <p:nvPr/>
          </p:nvSpPr>
          <p:spPr>
            <a:xfrm>
              <a:off x="-824288" y="4075082"/>
              <a:ext cx="10054" cy="7147"/>
            </a:xfrm>
            <a:custGeom>
              <a:rect b="b" l="l" r="r" t="t"/>
              <a:pathLst>
                <a:path extrusionOk="0" h="204" w="287">
                  <a:moveTo>
                    <a:pt x="134" y="0"/>
                  </a:moveTo>
                  <a:cubicBezTo>
                    <a:pt x="1" y="0"/>
                    <a:pt x="23" y="203"/>
                    <a:pt x="157" y="203"/>
                  </a:cubicBezTo>
                  <a:cubicBezTo>
                    <a:pt x="287" y="203"/>
                    <a:pt x="264"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30"/>
            <p:cNvSpPr/>
            <p:nvPr/>
          </p:nvSpPr>
          <p:spPr>
            <a:xfrm>
              <a:off x="-820575" y="4051751"/>
              <a:ext cx="9108" cy="6551"/>
            </a:xfrm>
            <a:custGeom>
              <a:rect b="b" l="l" r="r" t="t"/>
              <a:pathLst>
                <a:path extrusionOk="0" h="187" w="260">
                  <a:moveTo>
                    <a:pt x="121" y="1"/>
                  </a:moveTo>
                  <a:cubicBezTo>
                    <a:pt x="0" y="1"/>
                    <a:pt x="19" y="186"/>
                    <a:pt x="139" y="186"/>
                  </a:cubicBezTo>
                  <a:cubicBezTo>
                    <a:pt x="260" y="186"/>
                    <a:pt x="241"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30"/>
            <p:cNvSpPr/>
            <p:nvPr/>
          </p:nvSpPr>
          <p:spPr>
            <a:xfrm>
              <a:off x="-805686" y="4051120"/>
              <a:ext cx="11035" cy="7777"/>
            </a:xfrm>
            <a:custGeom>
              <a:rect b="b" l="l" r="r" t="t"/>
              <a:pathLst>
                <a:path extrusionOk="0" h="222" w="315">
                  <a:moveTo>
                    <a:pt x="144" y="0"/>
                  </a:moveTo>
                  <a:cubicBezTo>
                    <a:pt x="1" y="0"/>
                    <a:pt x="29" y="222"/>
                    <a:pt x="172" y="222"/>
                  </a:cubicBezTo>
                  <a:cubicBezTo>
                    <a:pt x="315" y="222"/>
                    <a:pt x="283"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30"/>
            <p:cNvSpPr/>
            <p:nvPr/>
          </p:nvSpPr>
          <p:spPr>
            <a:xfrm>
              <a:off x="-805371" y="4029575"/>
              <a:ext cx="13488" cy="9914"/>
            </a:xfrm>
            <a:custGeom>
              <a:rect b="b" l="l" r="r" t="t"/>
              <a:pathLst>
                <a:path extrusionOk="0" h="283" w="385">
                  <a:moveTo>
                    <a:pt x="199" y="1"/>
                  </a:moveTo>
                  <a:cubicBezTo>
                    <a:pt x="20" y="1"/>
                    <a:pt x="1" y="282"/>
                    <a:pt x="186" y="282"/>
                  </a:cubicBezTo>
                  <a:cubicBezTo>
                    <a:pt x="366" y="282"/>
                    <a:pt x="385"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30"/>
            <p:cNvSpPr/>
            <p:nvPr/>
          </p:nvSpPr>
          <p:spPr>
            <a:xfrm>
              <a:off x="-776679" y="4045130"/>
              <a:ext cx="10054" cy="7147"/>
            </a:xfrm>
            <a:custGeom>
              <a:rect b="b" l="l" r="r" t="t"/>
              <a:pathLst>
                <a:path extrusionOk="0" h="204" w="287">
                  <a:moveTo>
                    <a:pt x="133" y="0"/>
                  </a:moveTo>
                  <a:cubicBezTo>
                    <a:pt x="0" y="0"/>
                    <a:pt x="22" y="203"/>
                    <a:pt x="152" y="203"/>
                  </a:cubicBezTo>
                  <a:cubicBezTo>
                    <a:pt x="286" y="203"/>
                    <a:pt x="263" y="0"/>
                    <a:pt x="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30"/>
            <p:cNvSpPr/>
            <p:nvPr/>
          </p:nvSpPr>
          <p:spPr>
            <a:xfrm>
              <a:off x="-755660" y="4038018"/>
              <a:ext cx="7637" cy="5710"/>
            </a:xfrm>
            <a:custGeom>
              <a:rect b="b" l="l" r="r" t="t"/>
              <a:pathLst>
                <a:path extrusionOk="0" h="163" w="218">
                  <a:moveTo>
                    <a:pt x="102" y="0"/>
                  </a:moveTo>
                  <a:cubicBezTo>
                    <a:pt x="0" y="0"/>
                    <a:pt x="10" y="162"/>
                    <a:pt x="111" y="162"/>
                  </a:cubicBezTo>
                  <a:cubicBezTo>
                    <a:pt x="217" y="162"/>
                    <a:pt x="209" y="0"/>
                    <a:pt x="1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30"/>
            <p:cNvSpPr/>
            <p:nvPr/>
          </p:nvSpPr>
          <p:spPr>
            <a:xfrm>
              <a:off x="-746412" y="4048037"/>
              <a:ext cx="8093" cy="6026"/>
            </a:xfrm>
            <a:custGeom>
              <a:rect b="b" l="l" r="r" t="t"/>
              <a:pathLst>
                <a:path extrusionOk="0" h="172" w="231">
                  <a:moveTo>
                    <a:pt x="111" y="1"/>
                  </a:moveTo>
                  <a:cubicBezTo>
                    <a:pt x="0" y="1"/>
                    <a:pt x="13" y="171"/>
                    <a:pt x="120" y="171"/>
                  </a:cubicBezTo>
                  <a:cubicBezTo>
                    <a:pt x="231" y="171"/>
                    <a:pt x="217" y="1"/>
                    <a:pt x="1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30"/>
            <p:cNvSpPr/>
            <p:nvPr/>
          </p:nvSpPr>
          <p:spPr>
            <a:xfrm>
              <a:off x="-719086" y="4040926"/>
              <a:ext cx="7147" cy="6166"/>
            </a:xfrm>
            <a:custGeom>
              <a:rect b="b" l="l" r="r" t="t"/>
              <a:pathLst>
                <a:path extrusionOk="0" h="176" w="204">
                  <a:moveTo>
                    <a:pt x="75" y="1"/>
                  </a:moveTo>
                  <a:cubicBezTo>
                    <a:pt x="42" y="1"/>
                    <a:pt x="24" y="14"/>
                    <a:pt x="10" y="33"/>
                  </a:cubicBezTo>
                  <a:cubicBezTo>
                    <a:pt x="5" y="56"/>
                    <a:pt x="1" y="84"/>
                    <a:pt x="1" y="111"/>
                  </a:cubicBezTo>
                  <a:cubicBezTo>
                    <a:pt x="10" y="148"/>
                    <a:pt x="42" y="176"/>
                    <a:pt x="88" y="176"/>
                  </a:cubicBezTo>
                  <a:cubicBezTo>
                    <a:pt x="204" y="176"/>
                    <a:pt x="190" y="1"/>
                    <a:pt x="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30"/>
            <p:cNvSpPr/>
            <p:nvPr/>
          </p:nvSpPr>
          <p:spPr>
            <a:xfrm>
              <a:off x="-700940" y="4057601"/>
              <a:ext cx="10510" cy="7497"/>
            </a:xfrm>
            <a:custGeom>
              <a:rect b="b" l="l" r="r" t="t"/>
              <a:pathLst>
                <a:path extrusionOk="0" h="214" w="300">
                  <a:moveTo>
                    <a:pt x="139" y="0"/>
                  </a:moveTo>
                  <a:cubicBezTo>
                    <a:pt x="1" y="0"/>
                    <a:pt x="28" y="213"/>
                    <a:pt x="161" y="213"/>
                  </a:cubicBezTo>
                  <a:cubicBezTo>
                    <a:pt x="300" y="213"/>
                    <a:pt x="272"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30"/>
            <p:cNvSpPr/>
            <p:nvPr/>
          </p:nvSpPr>
          <p:spPr>
            <a:xfrm>
              <a:off x="-676662" y="4068426"/>
              <a:ext cx="11035" cy="7812"/>
            </a:xfrm>
            <a:custGeom>
              <a:rect b="b" l="l" r="r" t="t"/>
              <a:pathLst>
                <a:path extrusionOk="0" h="223" w="315">
                  <a:moveTo>
                    <a:pt x="144" y="1"/>
                  </a:moveTo>
                  <a:cubicBezTo>
                    <a:pt x="1" y="1"/>
                    <a:pt x="33" y="222"/>
                    <a:pt x="171" y="222"/>
                  </a:cubicBezTo>
                  <a:cubicBezTo>
                    <a:pt x="314" y="222"/>
                    <a:pt x="287" y="1"/>
                    <a:pt x="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30"/>
            <p:cNvSpPr/>
            <p:nvPr/>
          </p:nvSpPr>
          <p:spPr>
            <a:xfrm>
              <a:off x="-657079" y="4070388"/>
              <a:ext cx="10054" cy="7147"/>
            </a:xfrm>
            <a:custGeom>
              <a:rect b="b" l="l" r="r" t="t"/>
              <a:pathLst>
                <a:path extrusionOk="0" h="204" w="287">
                  <a:moveTo>
                    <a:pt x="129" y="0"/>
                  </a:moveTo>
                  <a:cubicBezTo>
                    <a:pt x="0" y="0"/>
                    <a:pt x="24" y="203"/>
                    <a:pt x="152" y="203"/>
                  </a:cubicBezTo>
                  <a:cubicBezTo>
                    <a:pt x="287" y="203"/>
                    <a:pt x="263"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30"/>
            <p:cNvSpPr/>
            <p:nvPr/>
          </p:nvSpPr>
          <p:spPr>
            <a:xfrm>
              <a:off x="-812482" y="4060369"/>
              <a:ext cx="163812" cy="53600"/>
            </a:xfrm>
            <a:custGeom>
              <a:rect b="b" l="l" r="r" t="t"/>
              <a:pathLst>
                <a:path extrusionOk="0" h="1530" w="4676">
                  <a:moveTo>
                    <a:pt x="666" y="0"/>
                  </a:moveTo>
                  <a:cubicBezTo>
                    <a:pt x="264" y="0"/>
                    <a:pt x="80" y="508"/>
                    <a:pt x="1" y="1243"/>
                  </a:cubicBezTo>
                  <a:cubicBezTo>
                    <a:pt x="148" y="1275"/>
                    <a:pt x="301" y="1321"/>
                    <a:pt x="453" y="1376"/>
                  </a:cubicBezTo>
                  <a:cubicBezTo>
                    <a:pt x="579" y="1423"/>
                    <a:pt x="707" y="1446"/>
                    <a:pt x="837" y="1446"/>
                  </a:cubicBezTo>
                  <a:cubicBezTo>
                    <a:pt x="1078" y="1446"/>
                    <a:pt x="1304" y="1358"/>
                    <a:pt x="1460" y="1141"/>
                  </a:cubicBezTo>
                  <a:cubicBezTo>
                    <a:pt x="1627" y="915"/>
                    <a:pt x="1890" y="794"/>
                    <a:pt x="2153" y="772"/>
                  </a:cubicBezTo>
                  <a:cubicBezTo>
                    <a:pt x="2204" y="633"/>
                    <a:pt x="2246" y="485"/>
                    <a:pt x="2283" y="333"/>
                  </a:cubicBezTo>
                  <a:cubicBezTo>
                    <a:pt x="2302" y="273"/>
                    <a:pt x="2315" y="207"/>
                    <a:pt x="2330" y="143"/>
                  </a:cubicBezTo>
                  <a:lnTo>
                    <a:pt x="2330" y="143"/>
                  </a:lnTo>
                  <a:cubicBezTo>
                    <a:pt x="2177" y="217"/>
                    <a:pt x="2010" y="263"/>
                    <a:pt x="1807" y="263"/>
                  </a:cubicBezTo>
                  <a:cubicBezTo>
                    <a:pt x="1571" y="263"/>
                    <a:pt x="1285" y="203"/>
                    <a:pt x="901" y="51"/>
                  </a:cubicBezTo>
                  <a:cubicBezTo>
                    <a:pt x="814" y="18"/>
                    <a:pt x="735" y="0"/>
                    <a:pt x="666" y="0"/>
                  </a:cubicBezTo>
                  <a:close/>
                  <a:moveTo>
                    <a:pt x="2648" y="32"/>
                  </a:moveTo>
                  <a:cubicBezTo>
                    <a:pt x="2620" y="32"/>
                    <a:pt x="2597" y="32"/>
                    <a:pt x="2569" y="37"/>
                  </a:cubicBezTo>
                  <a:cubicBezTo>
                    <a:pt x="2509" y="286"/>
                    <a:pt x="2426" y="536"/>
                    <a:pt x="2325" y="772"/>
                  </a:cubicBezTo>
                  <a:cubicBezTo>
                    <a:pt x="2592" y="794"/>
                    <a:pt x="2846" y="919"/>
                    <a:pt x="2976" y="1141"/>
                  </a:cubicBezTo>
                  <a:cubicBezTo>
                    <a:pt x="3170" y="1469"/>
                    <a:pt x="3230" y="1510"/>
                    <a:pt x="3581" y="1510"/>
                  </a:cubicBezTo>
                  <a:cubicBezTo>
                    <a:pt x="3646" y="1510"/>
                    <a:pt x="3720" y="1510"/>
                    <a:pt x="3808" y="1506"/>
                  </a:cubicBezTo>
                  <a:lnTo>
                    <a:pt x="4362" y="1506"/>
                  </a:lnTo>
                  <a:cubicBezTo>
                    <a:pt x="4413" y="1510"/>
                    <a:pt x="4460" y="1515"/>
                    <a:pt x="4505" y="1529"/>
                  </a:cubicBezTo>
                  <a:cubicBezTo>
                    <a:pt x="4676" y="698"/>
                    <a:pt x="3688" y="1071"/>
                    <a:pt x="3489" y="674"/>
                  </a:cubicBezTo>
                  <a:cubicBezTo>
                    <a:pt x="3323" y="346"/>
                    <a:pt x="2963" y="32"/>
                    <a:pt x="2648" y="3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30"/>
            <p:cNvSpPr/>
            <p:nvPr/>
          </p:nvSpPr>
          <p:spPr>
            <a:xfrm>
              <a:off x="-770864" y="4057741"/>
              <a:ext cx="12402" cy="57874"/>
            </a:xfrm>
            <a:custGeom>
              <a:rect b="b" l="l" r="r" t="t"/>
              <a:pathLst>
                <a:path extrusionOk="0" h="1652" w="354">
                  <a:moveTo>
                    <a:pt x="280" y="0"/>
                  </a:moveTo>
                  <a:cubicBezTo>
                    <a:pt x="241" y="0"/>
                    <a:pt x="199" y="27"/>
                    <a:pt x="199" y="79"/>
                  </a:cubicBezTo>
                  <a:cubicBezTo>
                    <a:pt x="195" y="592"/>
                    <a:pt x="116" y="1091"/>
                    <a:pt x="9" y="1590"/>
                  </a:cubicBezTo>
                  <a:cubicBezTo>
                    <a:pt x="1" y="1627"/>
                    <a:pt x="30" y="1652"/>
                    <a:pt x="58" y="1652"/>
                  </a:cubicBezTo>
                  <a:cubicBezTo>
                    <a:pt x="77" y="1652"/>
                    <a:pt x="94" y="1641"/>
                    <a:pt x="101" y="1617"/>
                  </a:cubicBezTo>
                  <a:cubicBezTo>
                    <a:pt x="231" y="1105"/>
                    <a:pt x="328" y="597"/>
                    <a:pt x="351" y="71"/>
                  </a:cubicBezTo>
                  <a:cubicBezTo>
                    <a:pt x="353" y="23"/>
                    <a:pt x="318" y="0"/>
                    <a:pt x="2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30"/>
            <p:cNvSpPr/>
            <p:nvPr/>
          </p:nvSpPr>
          <p:spPr>
            <a:xfrm>
              <a:off x="-749670" y="4037843"/>
              <a:ext cx="31284" cy="76126"/>
            </a:xfrm>
            <a:custGeom>
              <a:rect b="b" l="l" r="r" t="t"/>
              <a:pathLst>
                <a:path extrusionOk="0" h="2173" w="893">
                  <a:moveTo>
                    <a:pt x="837" y="0"/>
                  </a:moveTo>
                  <a:cubicBezTo>
                    <a:pt x="816" y="0"/>
                    <a:pt x="796" y="9"/>
                    <a:pt x="786" y="29"/>
                  </a:cubicBezTo>
                  <a:cubicBezTo>
                    <a:pt x="620" y="310"/>
                    <a:pt x="573" y="661"/>
                    <a:pt x="490" y="976"/>
                  </a:cubicBezTo>
                  <a:cubicBezTo>
                    <a:pt x="388" y="1382"/>
                    <a:pt x="264" y="1756"/>
                    <a:pt x="23" y="2102"/>
                  </a:cubicBezTo>
                  <a:cubicBezTo>
                    <a:pt x="0" y="2139"/>
                    <a:pt x="33" y="2173"/>
                    <a:pt x="68" y="2173"/>
                  </a:cubicBezTo>
                  <a:cubicBezTo>
                    <a:pt x="82" y="2173"/>
                    <a:pt x="96" y="2167"/>
                    <a:pt x="106" y="2153"/>
                  </a:cubicBezTo>
                  <a:cubicBezTo>
                    <a:pt x="541" y="1590"/>
                    <a:pt x="818" y="758"/>
                    <a:pt x="887" y="51"/>
                  </a:cubicBezTo>
                  <a:cubicBezTo>
                    <a:pt x="893" y="18"/>
                    <a:pt x="865" y="0"/>
                    <a:pt x="8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30"/>
            <p:cNvSpPr/>
            <p:nvPr/>
          </p:nvSpPr>
          <p:spPr>
            <a:xfrm>
              <a:off x="-716249" y="4059388"/>
              <a:ext cx="34682" cy="71922"/>
            </a:xfrm>
            <a:custGeom>
              <a:rect b="b" l="l" r="r" t="t"/>
              <a:pathLst>
                <a:path extrusionOk="0" h="2053" w="990">
                  <a:moveTo>
                    <a:pt x="936" y="0"/>
                  </a:moveTo>
                  <a:cubicBezTo>
                    <a:pt x="914" y="0"/>
                    <a:pt x="891" y="12"/>
                    <a:pt x="885" y="37"/>
                  </a:cubicBezTo>
                  <a:cubicBezTo>
                    <a:pt x="719" y="734"/>
                    <a:pt x="359" y="1340"/>
                    <a:pt x="26" y="1964"/>
                  </a:cubicBezTo>
                  <a:cubicBezTo>
                    <a:pt x="0" y="2011"/>
                    <a:pt x="40" y="2052"/>
                    <a:pt x="80" y="2052"/>
                  </a:cubicBezTo>
                  <a:cubicBezTo>
                    <a:pt x="98" y="2052"/>
                    <a:pt x="116" y="2044"/>
                    <a:pt x="127" y="2024"/>
                  </a:cubicBezTo>
                  <a:cubicBezTo>
                    <a:pt x="493" y="1386"/>
                    <a:pt x="894" y="790"/>
                    <a:pt x="986" y="51"/>
                  </a:cubicBezTo>
                  <a:cubicBezTo>
                    <a:pt x="989" y="18"/>
                    <a:pt x="963" y="0"/>
                    <a:pt x="9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30"/>
            <p:cNvSpPr/>
            <p:nvPr/>
          </p:nvSpPr>
          <p:spPr>
            <a:xfrm>
              <a:off x="-1152225" y="4069022"/>
              <a:ext cx="253215" cy="245473"/>
            </a:xfrm>
            <a:custGeom>
              <a:rect b="b" l="l" r="r" t="t"/>
              <a:pathLst>
                <a:path extrusionOk="0" h="7007" w="7228">
                  <a:moveTo>
                    <a:pt x="3803" y="0"/>
                  </a:moveTo>
                  <a:cubicBezTo>
                    <a:pt x="3414" y="0"/>
                    <a:pt x="3107" y="246"/>
                    <a:pt x="2986" y="519"/>
                  </a:cubicBezTo>
                  <a:cubicBezTo>
                    <a:pt x="2745" y="1074"/>
                    <a:pt x="3031" y="1282"/>
                    <a:pt x="1516" y="1735"/>
                  </a:cubicBezTo>
                  <a:cubicBezTo>
                    <a:pt x="1" y="2188"/>
                    <a:pt x="329" y="2613"/>
                    <a:pt x="790" y="3509"/>
                  </a:cubicBezTo>
                  <a:cubicBezTo>
                    <a:pt x="1253" y="4406"/>
                    <a:pt x="615" y="4036"/>
                    <a:pt x="329" y="4867"/>
                  </a:cubicBezTo>
                  <a:cubicBezTo>
                    <a:pt x="42" y="5693"/>
                    <a:pt x="3129" y="7006"/>
                    <a:pt x="5108" y="7006"/>
                  </a:cubicBezTo>
                  <a:cubicBezTo>
                    <a:pt x="5112" y="7006"/>
                    <a:pt x="5116" y="7006"/>
                    <a:pt x="5120" y="7006"/>
                  </a:cubicBezTo>
                  <a:cubicBezTo>
                    <a:pt x="5600" y="7006"/>
                    <a:pt x="6524" y="7006"/>
                    <a:pt x="6876" y="5925"/>
                  </a:cubicBezTo>
                  <a:cubicBezTo>
                    <a:pt x="7227" y="4839"/>
                    <a:pt x="6012" y="2423"/>
                    <a:pt x="5120" y="977"/>
                  </a:cubicBezTo>
                  <a:cubicBezTo>
                    <a:pt x="4670" y="251"/>
                    <a:pt x="4195" y="0"/>
                    <a:pt x="3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30"/>
            <p:cNvSpPr/>
            <p:nvPr/>
          </p:nvSpPr>
          <p:spPr>
            <a:xfrm>
              <a:off x="-1128088" y="4239349"/>
              <a:ext cx="11035" cy="7812"/>
            </a:xfrm>
            <a:custGeom>
              <a:rect b="b" l="l" r="r" t="t"/>
              <a:pathLst>
                <a:path extrusionOk="0" h="223" w="315">
                  <a:moveTo>
                    <a:pt x="143" y="1"/>
                  </a:moveTo>
                  <a:cubicBezTo>
                    <a:pt x="0" y="1"/>
                    <a:pt x="32" y="223"/>
                    <a:pt x="171" y="223"/>
                  </a:cubicBezTo>
                  <a:cubicBezTo>
                    <a:pt x="314" y="223"/>
                    <a:pt x="286"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30"/>
            <p:cNvSpPr/>
            <p:nvPr/>
          </p:nvSpPr>
          <p:spPr>
            <a:xfrm>
              <a:off x="-1112709" y="4227228"/>
              <a:ext cx="8583" cy="6481"/>
            </a:xfrm>
            <a:custGeom>
              <a:rect b="b" l="l" r="r" t="t"/>
              <a:pathLst>
                <a:path extrusionOk="0" h="185" w="245">
                  <a:moveTo>
                    <a:pt x="65" y="1"/>
                  </a:moveTo>
                  <a:cubicBezTo>
                    <a:pt x="0" y="65"/>
                    <a:pt x="60" y="185"/>
                    <a:pt x="148" y="185"/>
                  </a:cubicBezTo>
                  <a:cubicBezTo>
                    <a:pt x="189" y="185"/>
                    <a:pt x="227" y="162"/>
                    <a:pt x="244" y="129"/>
                  </a:cubicBezTo>
                  <a:cubicBezTo>
                    <a:pt x="184" y="88"/>
                    <a:pt x="125" y="46"/>
                    <a:pt x="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30"/>
            <p:cNvSpPr/>
            <p:nvPr/>
          </p:nvSpPr>
          <p:spPr>
            <a:xfrm>
              <a:off x="-1117928" y="4199062"/>
              <a:ext cx="11386" cy="8128"/>
            </a:xfrm>
            <a:custGeom>
              <a:rect b="b" l="l" r="r" t="t"/>
              <a:pathLst>
                <a:path extrusionOk="0" h="232" w="325">
                  <a:moveTo>
                    <a:pt x="177" y="1"/>
                  </a:moveTo>
                  <a:cubicBezTo>
                    <a:pt x="28" y="1"/>
                    <a:pt x="1" y="232"/>
                    <a:pt x="149" y="232"/>
                  </a:cubicBezTo>
                  <a:cubicBezTo>
                    <a:pt x="297" y="232"/>
                    <a:pt x="325" y="1"/>
                    <a:pt x="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30"/>
            <p:cNvSpPr/>
            <p:nvPr/>
          </p:nvSpPr>
          <p:spPr>
            <a:xfrm>
              <a:off x="-1123919" y="4157794"/>
              <a:ext cx="12226" cy="8758"/>
            </a:xfrm>
            <a:custGeom>
              <a:rect b="b" l="l" r="r" t="t"/>
              <a:pathLst>
                <a:path extrusionOk="0" h="250" w="349">
                  <a:moveTo>
                    <a:pt x="186" y="0"/>
                  </a:moveTo>
                  <a:cubicBezTo>
                    <a:pt x="29" y="0"/>
                    <a:pt x="1" y="250"/>
                    <a:pt x="163" y="250"/>
                  </a:cubicBezTo>
                  <a:cubicBezTo>
                    <a:pt x="320" y="250"/>
                    <a:pt x="348"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30"/>
            <p:cNvSpPr/>
            <p:nvPr/>
          </p:nvSpPr>
          <p:spPr>
            <a:xfrm>
              <a:off x="-1102549" y="4150017"/>
              <a:ext cx="10405" cy="10229"/>
            </a:xfrm>
            <a:custGeom>
              <a:rect b="b" l="l" r="r" t="t"/>
              <a:pathLst>
                <a:path extrusionOk="0" h="292" w="297">
                  <a:moveTo>
                    <a:pt x="163" y="0"/>
                  </a:moveTo>
                  <a:cubicBezTo>
                    <a:pt x="158" y="0"/>
                    <a:pt x="158" y="5"/>
                    <a:pt x="154" y="9"/>
                  </a:cubicBezTo>
                  <a:cubicBezTo>
                    <a:pt x="154" y="5"/>
                    <a:pt x="148" y="5"/>
                    <a:pt x="144" y="5"/>
                  </a:cubicBezTo>
                  <a:cubicBezTo>
                    <a:pt x="135" y="5"/>
                    <a:pt x="126" y="9"/>
                    <a:pt x="116" y="9"/>
                  </a:cubicBezTo>
                  <a:cubicBezTo>
                    <a:pt x="116" y="9"/>
                    <a:pt x="121" y="15"/>
                    <a:pt x="126" y="15"/>
                  </a:cubicBezTo>
                  <a:cubicBezTo>
                    <a:pt x="182" y="51"/>
                    <a:pt x="242" y="88"/>
                    <a:pt x="297" y="126"/>
                  </a:cubicBezTo>
                  <a:lnTo>
                    <a:pt x="297" y="116"/>
                  </a:lnTo>
                  <a:cubicBezTo>
                    <a:pt x="297" y="111"/>
                    <a:pt x="293" y="107"/>
                    <a:pt x="293" y="107"/>
                  </a:cubicBezTo>
                  <a:cubicBezTo>
                    <a:pt x="287" y="98"/>
                    <a:pt x="283" y="88"/>
                    <a:pt x="283" y="84"/>
                  </a:cubicBezTo>
                  <a:cubicBezTo>
                    <a:pt x="278" y="75"/>
                    <a:pt x="274" y="65"/>
                    <a:pt x="269" y="56"/>
                  </a:cubicBezTo>
                  <a:cubicBezTo>
                    <a:pt x="242" y="24"/>
                    <a:pt x="204" y="0"/>
                    <a:pt x="163" y="0"/>
                  </a:cubicBezTo>
                  <a:close/>
                  <a:moveTo>
                    <a:pt x="52" y="32"/>
                  </a:moveTo>
                  <a:lnTo>
                    <a:pt x="52" y="32"/>
                  </a:lnTo>
                  <a:cubicBezTo>
                    <a:pt x="20" y="51"/>
                    <a:pt x="1" y="88"/>
                    <a:pt x="10" y="139"/>
                  </a:cubicBezTo>
                  <a:cubicBezTo>
                    <a:pt x="10" y="162"/>
                    <a:pt x="20" y="186"/>
                    <a:pt x="29" y="203"/>
                  </a:cubicBezTo>
                  <a:cubicBezTo>
                    <a:pt x="24" y="203"/>
                    <a:pt x="24" y="209"/>
                    <a:pt x="24" y="209"/>
                  </a:cubicBezTo>
                  <a:cubicBezTo>
                    <a:pt x="43" y="250"/>
                    <a:pt x="71" y="273"/>
                    <a:pt x="107" y="282"/>
                  </a:cubicBezTo>
                  <a:cubicBezTo>
                    <a:pt x="121" y="286"/>
                    <a:pt x="135" y="292"/>
                    <a:pt x="148" y="292"/>
                  </a:cubicBezTo>
                  <a:cubicBezTo>
                    <a:pt x="176" y="292"/>
                    <a:pt x="209" y="278"/>
                    <a:pt x="232" y="259"/>
                  </a:cubicBezTo>
                  <a:cubicBezTo>
                    <a:pt x="176" y="209"/>
                    <a:pt x="116" y="153"/>
                    <a:pt x="56" y="102"/>
                  </a:cubicBezTo>
                  <a:cubicBezTo>
                    <a:pt x="37" y="84"/>
                    <a:pt x="37" y="51"/>
                    <a:pt x="52" y="3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30"/>
            <p:cNvSpPr/>
            <p:nvPr/>
          </p:nvSpPr>
          <p:spPr>
            <a:xfrm>
              <a:off x="-1083282" y="4129628"/>
              <a:ext cx="11701" cy="8303"/>
            </a:xfrm>
            <a:custGeom>
              <a:rect b="b" l="l" r="r" t="t"/>
              <a:pathLst>
                <a:path extrusionOk="0" h="237" w="334">
                  <a:moveTo>
                    <a:pt x="181" y="0"/>
                  </a:moveTo>
                  <a:cubicBezTo>
                    <a:pt x="29" y="0"/>
                    <a:pt x="1" y="236"/>
                    <a:pt x="153" y="236"/>
                  </a:cubicBezTo>
                  <a:cubicBezTo>
                    <a:pt x="310" y="236"/>
                    <a:pt x="334"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30"/>
            <p:cNvSpPr/>
            <p:nvPr/>
          </p:nvSpPr>
          <p:spPr>
            <a:xfrm>
              <a:off x="-1065135" y="4132676"/>
              <a:ext cx="8128" cy="8478"/>
            </a:xfrm>
            <a:custGeom>
              <a:rect b="b" l="l" r="r" t="t"/>
              <a:pathLst>
                <a:path extrusionOk="0" h="242" w="232">
                  <a:moveTo>
                    <a:pt x="144" y="1"/>
                  </a:moveTo>
                  <a:cubicBezTo>
                    <a:pt x="139" y="1"/>
                    <a:pt x="134" y="1"/>
                    <a:pt x="125" y="5"/>
                  </a:cubicBezTo>
                  <a:lnTo>
                    <a:pt x="120" y="5"/>
                  </a:lnTo>
                  <a:cubicBezTo>
                    <a:pt x="116" y="5"/>
                    <a:pt x="106" y="11"/>
                    <a:pt x="102" y="15"/>
                  </a:cubicBezTo>
                  <a:cubicBezTo>
                    <a:pt x="1" y="56"/>
                    <a:pt x="10" y="241"/>
                    <a:pt x="134" y="241"/>
                  </a:cubicBezTo>
                  <a:cubicBezTo>
                    <a:pt x="189" y="241"/>
                    <a:pt x="231" y="1"/>
                    <a:pt x="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30"/>
            <p:cNvSpPr/>
            <p:nvPr/>
          </p:nvSpPr>
          <p:spPr>
            <a:xfrm>
              <a:off x="-1046358" y="4108083"/>
              <a:ext cx="7637" cy="5710"/>
            </a:xfrm>
            <a:custGeom>
              <a:rect b="b" l="l" r="r" t="t"/>
              <a:pathLst>
                <a:path extrusionOk="0" h="163" w="218">
                  <a:moveTo>
                    <a:pt x="107" y="1"/>
                  </a:moveTo>
                  <a:cubicBezTo>
                    <a:pt x="0" y="1"/>
                    <a:pt x="9" y="163"/>
                    <a:pt x="116" y="163"/>
                  </a:cubicBezTo>
                  <a:cubicBezTo>
                    <a:pt x="218" y="163"/>
                    <a:pt x="208"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30"/>
            <p:cNvSpPr/>
            <p:nvPr/>
          </p:nvSpPr>
          <p:spPr>
            <a:xfrm>
              <a:off x="-1018507" y="4092388"/>
              <a:ext cx="8128" cy="7147"/>
            </a:xfrm>
            <a:custGeom>
              <a:rect b="b" l="l" r="r" t="t"/>
              <a:pathLst>
                <a:path extrusionOk="0" h="204" w="232">
                  <a:moveTo>
                    <a:pt x="125" y="1"/>
                  </a:moveTo>
                  <a:cubicBezTo>
                    <a:pt x="106" y="1"/>
                    <a:pt x="88" y="10"/>
                    <a:pt x="65" y="19"/>
                  </a:cubicBezTo>
                  <a:cubicBezTo>
                    <a:pt x="65" y="24"/>
                    <a:pt x="60" y="29"/>
                    <a:pt x="56" y="29"/>
                  </a:cubicBezTo>
                  <a:cubicBezTo>
                    <a:pt x="9" y="61"/>
                    <a:pt x="0" y="139"/>
                    <a:pt x="46" y="172"/>
                  </a:cubicBezTo>
                  <a:cubicBezTo>
                    <a:pt x="56" y="176"/>
                    <a:pt x="60" y="181"/>
                    <a:pt x="65" y="185"/>
                  </a:cubicBezTo>
                  <a:cubicBezTo>
                    <a:pt x="84" y="199"/>
                    <a:pt x="106" y="204"/>
                    <a:pt x="129" y="204"/>
                  </a:cubicBezTo>
                  <a:cubicBezTo>
                    <a:pt x="180" y="204"/>
                    <a:pt x="227" y="167"/>
                    <a:pt x="231" y="107"/>
                  </a:cubicBezTo>
                  <a:cubicBezTo>
                    <a:pt x="231" y="42"/>
                    <a:pt x="180" y="1"/>
                    <a:pt x="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30"/>
            <p:cNvSpPr/>
            <p:nvPr/>
          </p:nvSpPr>
          <p:spPr>
            <a:xfrm>
              <a:off x="-993774" y="4092388"/>
              <a:ext cx="10054" cy="7147"/>
            </a:xfrm>
            <a:custGeom>
              <a:rect b="b" l="l" r="r" t="t"/>
              <a:pathLst>
                <a:path extrusionOk="0" h="204" w="287">
                  <a:moveTo>
                    <a:pt x="135" y="1"/>
                  </a:moveTo>
                  <a:cubicBezTo>
                    <a:pt x="1" y="1"/>
                    <a:pt x="24" y="204"/>
                    <a:pt x="158" y="204"/>
                  </a:cubicBezTo>
                  <a:cubicBezTo>
                    <a:pt x="287" y="204"/>
                    <a:pt x="265" y="1"/>
                    <a:pt x="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30"/>
            <p:cNvSpPr/>
            <p:nvPr/>
          </p:nvSpPr>
          <p:spPr>
            <a:xfrm>
              <a:off x="-1115021" y="4103248"/>
              <a:ext cx="156105" cy="170783"/>
            </a:xfrm>
            <a:custGeom>
              <a:rect b="b" l="l" r="r" t="t"/>
              <a:pathLst>
                <a:path extrusionOk="0" h="4875" w="4456">
                  <a:moveTo>
                    <a:pt x="3180" y="0"/>
                  </a:moveTo>
                  <a:cubicBezTo>
                    <a:pt x="2847" y="0"/>
                    <a:pt x="2579" y="213"/>
                    <a:pt x="2478" y="448"/>
                  </a:cubicBezTo>
                  <a:cubicBezTo>
                    <a:pt x="2404" y="619"/>
                    <a:pt x="2385" y="749"/>
                    <a:pt x="2340" y="864"/>
                  </a:cubicBezTo>
                  <a:cubicBezTo>
                    <a:pt x="2496" y="1109"/>
                    <a:pt x="2645" y="1354"/>
                    <a:pt x="2811" y="1594"/>
                  </a:cubicBezTo>
                  <a:cubicBezTo>
                    <a:pt x="2871" y="1687"/>
                    <a:pt x="2939" y="1770"/>
                    <a:pt x="3009" y="1853"/>
                  </a:cubicBezTo>
                  <a:cubicBezTo>
                    <a:pt x="3338" y="1608"/>
                    <a:pt x="3517" y="1169"/>
                    <a:pt x="4164" y="1026"/>
                  </a:cubicBezTo>
                  <a:cubicBezTo>
                    <a:pt x="4187" y="1022"/>
                    <a:pt x="4206" y="1022"/>
                    <a:pt x="4229" y="1022"/>
                  </a:cubicBezTo>
                  <a:cubicBezTo>
                    <a:pt x="4298" y="1022"/>
                    <a:pt x="4372" y="1039"/>
                    <a:pt x="4455" y="1077"/>
                  </a:cubicBezTo>
                  <a:cubicBezTo>
                    <a:pt x="4404" y="998"/>
                    <a:pt x="4358" y="915"/>
                    <a:pt x="4312" y="841"/>
                  </a:cubicBezTo>
                  <a:cubicBezTo>
                    <a:pt x="3924" y="218"/>
                    <a:pt x="3517" y="0"/>
                    <a:pt x="3180" y="0"/>
                  </a:cubicBezTo>
                  <a:close/>
                  <a:moveTo>
                    <a:pt x="2256" y="1003"/>
                  </a:moveTo>
                  <a:cubicBezTo>
                    <a:pt x="2131" y="1156"/>
                    <a:pt x="1863" y="1299"/>
                    <a:pt x="1212" y="1493"/>
                  </a:cubicBezTo>
                  <a:cubicBezTo>
                    <a:pt x="1078" y="1534"/>
                    <a:pt x="962" y="1572"/>
                    <a:pt x="860" y="1613"/>
                  </a:cubicBezTo>
                  <a:cubicBezTo>
                    <a:pt x="1059" y="1760"/>
                    <a:pt x="1248" y="1913"/>
                    <a:pt x="1442" y="2071"/>
                  </a:cubicBezTo>
                  <a:cubicBezTo>
                    <a:pt x="1581" y="2015"/>
                    <a:pt x="1739" y="1982"/>
                    <a:pt x="1914" y="1982"/>
                  </a:cubicBezTo>
                  <a:cubicBezTo>
                    <a:pt x="2011" y="1982"/>
                    <a:pt x="2108" y="1992"/>
                    <a:pt x="2210" y="2010"/>
                  </a:cubicBezTo>
                  <a:cubicBezTo>
                    <a:pt x="2302" y="2024"/>
                    <a:pt x="2385" y="2033"/>
                    <a:pt x="2459" y="2033"/>
                  </a:cubicBezTo>
                  <a:cubicBezTo>
                    <a:pt x="2630" y="2033"/>
                    <a:pt x="2760" y="1996"/>
                    <a:pt x="2875" y="1941"/>
                  </a:cubicBezTo>
                  <a:cubicBezTo>
                    <a:pt x="2820" y="1876"/>
                    <a:pt x="2764" y="1811"/>
                    <a:pt x="2713" y="1742"/>
                  </a:cubicBezTo>
                  <a:cubicBezTo>
                    <a:pt x="2542" y="1506"/>
                    <a:pt x="2389" y="1257"/>
                    <a:pt x="2256" y="1003"/>
                  </a:cubicBezTo>
                  <a:close/>
                  <a:moveTo>
                    <a:pt x="690" y="1687"/>
                  </a:moveTo>
                  <a:cubicBezTo>
                    <a:pt x="1" y="2015"/>
                    <a:pt x="255" y="2375"/>
                    <a:pt x="588" y="3022"/>
                  </a:cubicBezTo>
                  <a:cubicBezTo>
                    <a:pt x="815" y="3461"/>
                    <a:pt x="732" y="3544"/>
                    <a:pt x="574" y="3668"/>
                  </a:cubicBezTo>
                  <a:cubicBezTo>
                    <a:pt x="726" y="3756"/>
                    <a:pt x="879" y="3839"/>
                    <a:pt x="1037" y="3922"/>
                  </a:cubicBezTo>
                  <a:cubicBezTo>
                    <a:pt x="1031" y="3845"/>
                    <a:pt x="1013" y="3756"/>
                    <a:pt x="981" y="3668"/>
                  </a:cubicBezTo>
                  <a:cubicBezTo>
                    <a:pt x="732" y="2990"/>
                    <a:pt x="860" y="2435"/>
                    <a:pt x="1263" y="2163"/>
                  </a:cubicBezTo>
                  <a:cubicBezTo>
                    <a:pt x="1069" y="2010"/>
                    <a:pt x="879" y="1849"/>
                    <a:pt x="690" y="1687"/>
                  </a:cubicBezTo>
                  <a:close/>
                  <a:moveTo>
                    <a:pt x="463" y="3762"/>
                  </a:moveTo>
                  <a:cubicBezTo>
                    <a:pt x="366" y="3849"/>
                    <a:pt x="265" y="3969"/>
                    <a:pt x="191" y="4186"/>
                  </a:cubicBezTo>
                  <a:cubicBezTo>
                    <a:pt x="116" y="4394"/>
                    <a:pt x="293" y="4634"/>
                    <a:pt x="611" y="4875"/>
                  </a:cubicBezTo>
                  <a:cubicBezTo>
                    <a:pt x="809" y="4630"/>
                    <a:pt x="1009" y="4366"/>
                    <a:pt x="1037" y="4052"/>
                  </a:cubicBezTo>
                  <a:cubicBezTo>
                    <a:pt x="843" y="3965"/>
                    <a:pt x="649" y="3867"/>
                    <a:pt x="463" y="376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30"/>
            <p:cNvSpPr/>
            <p:nvPr/>
          </p:nvSpPr>
          <p:spPr>
            <a:xfrm>
              <a:off x="-1042994" y="4122481"/>
              <a:ext cx="57418" cy="72377"/>
            </a:xfrm>
            <a:custGeom>
              <a:rect b="b" l="l" r="r" t="t"/>
              <a:pathLst>
                <a:path extrusionOk="0" h="2066" w="1639">
                  <a:moveTo>
                    <a:pt x="49" y="0"/>
                  </a:moveTo>
                  <a:cubicBezTo>
                    <a:pt x="24" y="0"/>
                    <a:pt x="0" y="29"/>
                    <a:pt x="11" y="57"/>
                  </a:cubicBezTo>
                  <a:cubicBezTo>
                    <a:pt x="186" y="463"/>
                    <a:pt x="403" y="837"/>
                    <a:pt x="657" y="1193"/>
                  </a:cubicBezTo>
                  <a:cubicBezTo>
                    <a:pt x="907" y="1544"/>
                    <a:pt x="1235" y="1775"/>
                    <a:pt x="1553" y="2057"/>
                  </a:cubicBezTo>
                  <a:cubicBezTo>
                    <a:pt x="1561" y="2063"/>
                    <a:pt x="1570" y="2066"/>
                    <a:pt x="1579" y="2066"/>
                  </a:cubicBezTo>
                  <a:cubicBezTo>
                    <a:pt x="1610" y="2066"/>
                    <a:pt x="1638" y="2031"/>
                    <a:pt x="1609" y="2002"/>
                  </a:cubicBezTo>
                  <a:cubicBezTo>
                    <a:pt x="1309" y="1688"/>
                    <a:pt x="1004" y="1411"/>
                    <a:pt x="755" y="1045"/>
                  </a:cubicBezTo>
                  <a:cubicBezTo>
                    <a:pt x="519" y="703"/>
                    <a:pt x="320" y="347"/>
                    <a:pt x="75" y="15"/>
                  </a:cubicBezTo>
                  <a:cubicBezTo>
                    <a:pt x="67" y="4"/>
                    <a:pt x="58" y="0"/>
                    <a:pt x="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30"/>
            <p:cNvSpPr/>
            <p:nvPr/>
          </p:nvSpPr>
          <p:spPr>
            <a:xfrm>
              <a:off x="-1101954" y="4150227"/>
              <a:ext cx="78368" cy="56367"/>
            </a:xfrm>
            <a:custGeom>
              <a:rect b="b" l="l" r="r" t="t"/>
              <a:pathLst>
                <a:path extrusionOk="0" h="1609" w="2237">
                  <a:moveTo>
                    <a:pt x="81" y="1"/>
                  </a:moveTo>
                  <a:cubicBezTo>
                    <a:pt x="36" y="1"/>
                    <a:pt x="1" y="61"/>
                    <a:pt x="39" y="96"/>
                  </a:cubicBezTo>
                  <a:cubicBezTo>
                    <a:pt x="677" y="679"/>
                    <a:pt x="1357" y="1242"/>
                    <a:pt x="2142" y="1602"/>
                  </a:cubicBezTo>
                  <a:cubicBezTo>
                    <a:pt x="2150" y="1606"/>
                    <a:pt x="2158" y="1608"/>
                    <a:pt x="2165" y="1608"/>
                  </a:cubicBezTo>
                  <a:cubicBezTo>
                    <a:pt x="2209" y="1608"/>
                    <a:pt x="2236" y="1547"/>
                    <a:pt x="2193" y="1523"/>
                  </a:cubicBezTo>
                  <a:cubicBezTo>
                    <a:pt x="1430" y="1108"/>
                    <a:pt x="839" y="466"/>
                    <a:pt x="109" y="9"/>
                  </a:cubicBezTo>
                  <a:cubicBezTo>
                    <a:pt x="100" y="3"/>
                    <a:pt x="91" y="1"/>
                    <a:pt x="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30"/>
            <p:cNvSpPr/>
            <p:nvPr/>
          </p:nvSpPr>
          <p:spPr>
            <a:xfrm>
              <a:off x="-1115021" y="4221413"/>
              <a:ext cx="58925" cy="33386"/>
            </a:xfrm>
            <a:custGeom>
              <a:rect b="b" l="l" r="r" t="t"/>
              <a:pathLst>
                <a:path extrusionOk="0" h="953" w="1682">
                  <a:moveTo>
                    <a:pt x="80" y="0"/>
                  </a:moveTo>
                  <a:cubicBezTo>
                    <a:pt x="38" y="0"/>
                    <a:pt x="1" y="63"/>
                    <a:pt x="43" y="97"/>
                  </a:cubicBezTo>
                  <a:cubicBezTo>
                    <a:pt x="495" y="481"/>
                    <a:pt x="1069" y="679"/>
                    <a:pt x="1596" y="947"/>
                  </a:cubicBezTo>
                  <a:cubicBezTo>
                    <a:pt x="1603" y="951"/>
                    <a:pt x="1609" y="952"/>
                    <a:pt x="1616" y="952"/>
                  </a:cubicBezTo>
                  <a:cubicBezTo>
                    <a:pt x="1656" y="952"/>
                    <a:pt x="1681" y="897"/>
                    <a:pt x="1641" y="873"/>
                  </a:cubicBezTo>
                  <a:cubicBezTo>
                    <a:pt x="1124" y="587"/>
                    <a:pt x="598" y="342"/>
                    <a:pt x="107" y="9"/>
                  </a:cubicBezTo>
                  <a:cubicBezTo>
                    <a:pt x="99" y="3"/>
                    <a:pt x="89" y="0"/>
                    <a:pt x="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30"/>
            <p:cNvSpPr/>
            <p:nvPr/>
          </p:nvSpPr>
          <p:spPr>
            <a:xfrm>
              <a:off x="-1129874" y="4138946"/>
              <a:ext cx="311299" cy="244982"/>
            </a:xfrm>
            <a:custGeom>
              <a:rect b="b" l="l" r="r" t="t"/>
              <a:pathLst>
                <a:path extrusionOk="0" h="6993" w="8886">
                  <a:moveTo>
                    <a:pt x="4651" y="1"/>
                  </a:moveTo>
                  <a:cubicBezTo>
                    <a:pt x="4629" y="1"/>
                    <a:pt x="4608" y="3"/>
                    <a:pt x="4588" y="7"/>
                  </a:cubicBezTo>
                  <a:cubicBezTo>
                    <a:pt x="3666" y="206"/>
                    <a:pt x="3697" y="1012"/>
                    <a:pt x="2883" y="1012"/>
                  </a:cubicBezTo>
                  <a:cubicBezTo>
                    <a:pt x="2808" y="1012"/>
                    <a:pt x="2725" y="1005"/>
                    <a:pt x="2634" y="991"/>
                  </a:cubicBezTo>
                  <a:cubicBezTo>
                    <a:pt x="2530" y="974"/>
                    <a:pt x="2432" y="966"/>
                    <a:pt x="2338" y="966"/>
                  </a:cubicBezTo>
                  <a:cubicBezTo>
                    <a:pt x="1460" y="966"/>
                    <a:pt x="1045" y="1685"/>
                    <a:pt x="1405" y="2649"/>
                  </a:cubicBezTo>
                  <a:cubicBezTo>
                    <a:pt x="1802" y="3722"/>
                    <a:pt x="0" y="4267"/>
                    <a:pt x="878" y="4988"/>
                  </a:cubicBezTo>
                  <a:cubicBezTo>
                    <a:pt x="1554" y="5543"/>
                    <a:pt x="4025" y="6992"/>
                    <a:pt x="5869" y="6992"/>
                  </a:cubicBezTo>
                  <a:cubicBezTo>
                    <a:pt x="6421" y="6992"/>
                    <a:pt x="6917" y="6863"/>
                    <a:pt x="7291" y="6540"/>
                  </a:cubicBezTo>
                  <a:cubicBezTo>
                    <a:pt x="8886" y="5168"/>
                    <a:pt x="5730" y="1"/>
                    <a:pt x="46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30"/>
            <p:cNvSpPr/>
            <p:nvPr/>
          </p:nvSpPr>
          <p:spPr>
            <a:xfrm>
              <a:off x="-1092670" y="4292108"/>
              <a:ext cx="14609" cy="11070"/>
            </a:xfrm>
            <a:custGeom>
              <a:rect b="b" l="l" r="r" t="t"/>
              <a:pathLst>
                <a:path extrusionOk="0" h="316" w="417">
                  <a:moveTo>
                    <a:pt x="213" y="1"/>
                  </a:moveTo>
                  <a:cubicBezTo>
                    <a:pt x="11" y="1"/>
                    <a:pt x="1" y="316"/>
                    <a:pt x="209" y="316"/>
                  </a:cubicBezTo>
                  <a:cubicBezTo>
                    <a:pt x="412" y="316"/>
                    <a:pt x="416" y="1"/>
                    <a:pt x="2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30"/>
            <p:cNvSpPr/>
            <p:nvPr/>
          </p:nvSpPr>
          <p:spPr>
            <a:xfrm>
              <a:off x="-1065485" y="4274837"/>
              <a:ext cx="12682" cy="9214"/>
            </a:xfrm>
            <a:custGeom>
              <a:rect b="b" l="l" r="r" t="t"/>
              <a:pathLst>
                <a:path extrusionOk="0" h="263" w="362">
                  <a:moveTo>
                    <a:pt x="190" y="0"/>
                  </a:moveTo>
                  <a:cubicBezTo>
                    <a:pt x="20" y="0"/>
                    <a:pt x="1" y="263"/>
                    <a:pt x="172" y="263"/>
                  </a:cubicBezTo>
                  <a:cubicBezTo>
                    <a:pt x="338" y="263"/>
                    <a:pt x="361"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30"/>
            <p:cNvSpPr/>
            <p:nvPr/>
          </p:nvSpPr>
          <p:spPr>
            <a:xfrm>
              <a:off x="-1071616" y="4251330"/>
              <a:ext cx="10580" cy="7497"/>
            </a:xfrm>
            <a:custGeom>
              <a:rect b="b" l="l" r="r" t="t"/>
              <a:pathLst>
                <a:path extrusionOk="0" h="214" w="302">
                  <a:moveTo>
                    <a:pt x="139" y="0"/>
                  </a:moveTo>
                  <a:cubicBezTo>
                    <a:pt x="1" y="0"/>
                    <a:pt x="28" y="213"/>
                    <a:pt x="167" y="213"/>
                  </a:cubicBezTo>
                  <a:cubicBezTo>
                    <a:pt x="301" y="213"/>
                    <a:pt x="278"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30"/>
            <p:cNvSpPr/>
            <p:nvPr/>
          </p:nvSpPr>
          <p:spPr>
            <a:xfrm>
              <a:off x="-1061071" y="4231292"/>
              <a:ext cx="11841" cy="8268"/>
            </a:xfrm>
            <a:custGeom>
              <a:rect b="b" l="l" r="r" t="t"/>
              <a:pathLst>
                <a:path extrusionOk="0" h="236" w="338">
                  <a:moveTo>
                    <a:pt x="180" y="0"/>
                  </a:moveTo>
                  <a:cubicBezTo>
                    <a:pt x="28" y="0"/>
                    <a:pt x="0" y="235"/>
                    <a:pt x="152" y="235"/>
                  </a:cubicBezTo>
                  <a:cubicBezTo>
                    <a:pt x="309" y="235"/>
                    <a:pt x="337" y="0"/>
                    <a:pt x="1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30"/>
            <p:cNvSpPr/>
            <p:nvPr/>
          </p:nvSpPr>
          <p:spPr>
            <a:xfrm>
              <a:off x="-1071160" y="4202460"/>
              <a:ext cx="14468" cy="10720"/>
            </a:xfrm>
            <a:custGeom>
              <a:rect b="b" l="l" r="r" t="t"/>
              <a:pathLst>
                <a:path extrusionOk="0" h="306" w="413">
                  <a:moveTo>
                    <a:pt x="209" y="0"/>
                  </a:moveTo>
                  <a:cubicBezTo>
                    <a:pt x="15" y="0"/>
                    <a:pt x="1" y="305"/>
                    <a:pt x="200" y="305"/>
                  </a:cubicBezTo>
                  <a:cubicBezTo>
                    <a:pt x="399" y="305"/>
                    <a:pt x="412" y="0"/>
                    <a:pt x="2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30"/>
            <p:cNvSpPr/>
            <p:nvPr/>
          </p:nvSpPr>
          <p:spPr>
            <a:xfrm>
              <a:off x="-1038580" y="4203266"/>
              <a:ext cx="9424" cy="7812"/>
            </a:xfrm>
            <a:custGeom>
              <a:rect b="b" l="l" r="r" t="t"/>
              <a:pathLst>
                <a:path extrusionOk="0" h="223" w="269">
                  <a:moveTo>
                    <a:pt x="134" y="1"/>
                  </a:moveTo>
                  <a:cubicBezTo>
                    <a:pt x="47" y="1"/>
                    <a:pt x="0" y="103"/>
                    <a:pt x="51" y="171"/>
                  </a:cubicBezTo>
                  <a:cubicBezTo>
                    <a:pt x="56" y="176"/>
                    <a:pt x="56" y="180"/>
                    <a:pt x="60" y="186"/>
                  </a:cubicBezTo>
                  <a:cubicBezTo>
                    <a:pt x="79" y="208"/>
                    <a:pt x="107" y="222"/>
                    <a:pt x="139" y="222"/>
                  </a:cubicBezTo>
                  <a:cubicBezTo>
                    <a:pt x="166" y="222"/>
                    <a:pt x="194" y="214"/>
                    <a:pt x="207" y="190"/>
                  </a:cubicBezTo>
                  <a:cubicBezTo>
                    <a:pt x="213" y="186"/>
                    <a:pt x="217" y="180"/>
                    <a:pt x="222" y="171"/>
                  </a:cubicBezTo>
                  <a:cubicBezTo>
                    <a:pt x="268" y="103"/>
                    <a:pt x="226" y="5"/>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30"/>
            <p:cNvSpPr/>
            <p:nvPr/>
          </p:nvSpPr>
          <p:spPr>
            <a:xfrm>
              <a:off x="-1014163" y="4187571"/>
              <a:ext cx="8128" cy="5850"/>
            </a:xfrm>
            <a:custGeom>
              <a:rect b="b" l="l" r="r" t="t"/>
              <a:pathLst>
                <a:path extrusionOk="0" h="167" w="232">
                  <a:moveTo>
                    <a:pt x="111" y="1"/>
                  </a:moveTo>
                  <a:cubicBezTo>
                    <a:pt x="1" y="1"/>
                    <a:pt x="15" y="167"/>
                    <a:pt x="120" y="167"/>
                  </a:cubicBezTo>
                  <a:cubicBezTo>
                    <a:pt x="231" y="167"/>
                    <a:pt x="222" y="1"/>
                    <a:pt x="1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30"/>
            <p:cNvSpPr/>
            <p:nvPr/>
          </p:nvSpPr>
          <p:spPr>
            <a:xfrm>
              <a:off x="-991672" y="4188377"/>
              <a:ext cx="12366" cy="8933"/>
            </a:xfrm>
            <a:custGeom>
              <a:rect b="b" l="l" r="r" t="t"/>
              <a:pathLst>
                <a:path extrusionOk="0" h="255" w="353">
                  <a:moveTo>
                    <a:pt x="186" y="1"/>
                  </a:moveTo>
                  <a:cubicBezTo>
                    <a:pt x="24" y="1"/>
                    <a:pt x="1" y="255"/>
                    <a:pt x="163" y="255"/>
                  </a:cubicBezTo>
                  <a:cubicBezTo>
                    <a:pt x="329" y="255"/>
                    <a:pt x="352"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30"/>
            <p:cNvSpPr/>
            <p:nvPr/>
          </p:nvSpPr>
          <p:spPr>
            <a:xfrm>
              <a:off x="-975312" y="4157479"/>
              <a:ext cx="12822" cy="9249"/>
            </a:xfrm>
            <a:custGeom>
              <a:rect b="b" l="l" r="r" t="t"/>
              <a:pathLst>
                <a:path extrusionOk="0" h="264" w="366">
                  <a:moveTo>
                    <a:pt x="195" y="0"/>
                  </a:moveTo>
                  <a:cubicBezTo>
                    <a:pt x="24" y="0"/>
                    <a:pt x="0" y="263"/>
                    <a:pt x="171" y="263"/>
                  </a:cubicBezTo>
                  <a:cubicBezTo>
                    <a:pt x="342" y="263"/>
                    <a:pt x="365"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30"/>
            <p:cNvSpPr/>
            <p:nvPr/>
          </p:nvSpPr>
          <p:spPr>
            <a:xfrm>
              <a:off x="-952156" y="4170265"/>
              <a:ext cx="14083" cy="10545"/>
            </a:xfrm>
            <a:custGeom>
              <a:rect b="b" l="l" r="r" t="t"/>
              <a:pathLst>
                <a:path extrusionOk="0" h="301" w="402">
                  <a:moveTo>
                    <a:pt x="208" y="0"/>
                  </a:moveTo>
                  <a:cubicBezTo>
                    <a:pt x="14" y="0"/>
                    <a:pt x="0" y="301"/>
                    <a:pt x="194" y="301"/>
                  </a:cubicBezTo>
                  <a:cubicBezTo>
                    <a:pt x="388" y="301"/>
                    <a:pt x="402" y="0"/>
                    <a:pt x="2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30"/>
            <p:cNvSpPr/>
            <p:nvPr/>
          </p:nvSpPr>
          <p:spPr>
            <a:xfrm>
              <a:off x="-1065135" y="4184979"/>
              <a:ext cx="140200" cy="194115"/>
            </a:xfrm>
            <a:custGeom>
              <a:rect b="b" l="l" r="r" t="t"/>
              <a:pathLst>
                <a:path extrusionOk="0" h="5541" w="4002">
                  <a:moveTo>
                    <a:pt x="3383" y="0"/>
                  </a:moveTo>
                  <a:cubicBezTo>
                    <a:pt x="3368" y="0"/>
                    <a:pt x="3350" y="5"/>
                    <a:pt x="3332" y="5"/>
                  </a:cubicBezTo>
                  <a:cubicBezTo>
                    <a:pt x="3133" y="51"/>
                    <a:pt x="2985" y="130"/>
                    <a:pt x="2869" y="222"/>
                  </a:cubicBezTo>
                  <a:cubicBezTo>
                    <a:pt x="3059" y="638"/>
                    <a:pt x="3211" y="1073"/>
                    <a:pt x="3355" y="1512"/>
                  </a:cubicBezTo>
                  <a:cubicBezTo>
                    <a:pt x="3516" y="1354"/>
                    <a:pt x="3605" y="1022"/>
                    <a:pt x="3748" y="286"/>
                  </a:cubicBezTo>
                  <a:cubicBezTo>
                    <a:pt x="3757" y="250"/>
                    <a:pt x="3761" y="213"/>
                    <a:pt x="3771" y="176"/>
                  </a:cubicBezTo>
                  <a:cubicBezTo>
                    <a:pt x="3622" y="65"/>
                    <a:pt x="3494" y="0"/>
                    <a:pt x="3383" y="0"/>
                  </a:cubicBezTo>
                  <a:close/>
                  <a:moveTo>
                    <a:pt x="2745" y="329"/>
                  </a:moveTo>
                  <a:cubicBezTo>
                    <a:pt x="2509" y="559"/>
                    <a:pt x="2366" y="823"/>
                    <a:pt x="1946" y="823"/>
                  </a:cubicBezTo>
                  <a:cubicBezTo>
                    <a:pt x="1886" y="823"/>
                    <a:pt x="1820" y="819"/>
                    <a:pt x="1747" y="804"/>
                  </a:cubicBezTo>
                  <a:cubicBezTo>
                    <a:pt x="1664" y="791"/>
                    <a:pt x="1581" y="785"/>
                    <a:pt x="1507" y="785"/>
                  </a:cubicBezTo>
                  <a:cubicBezTo>
                    <a:pt x="1146" y="785"/>
                    <a:pt x="882" y="934"/>
                    <a:pt x="749" y="1179"/>
                  </a:cubicBezTo>
                  <a:cubicBezTo>
                    <a:pt x="980" y="1470"/>
                    <a:pt x="1234" y="1738"/>
                    <a:pt x="1515" y="1983"/>
                  </a:cubicBezTo>
                  <a:cubicBezTo>
                    <a:pt x="1617" y="1885"/>
                    <a:pt x="1775" y="1817"/>
                    <a:pt x="1997" y="1775"/>
                  </a:cubicBezTo>
                  <a:cubicBezTo>
                    <a:pt x="2671" y="1645"/>
                    <a:pt x="3027" y="1700"/>
                    <a:pt x="3249" y="1585"/>
                  </a:cubicBezTo>
                  <a:cubicBezTo>
                    <a:pt x="3087" y="1165"/>
                    <a:pt x="2925" y="744"/>
                    <a:pt x="2745" y="329"/>
                  </a:cubicBezTo>
                  <a:close/>
                  <a:moveTo>
                    <a:pt x="679" y="1340"/>
                  </a:moveTo>
                  <a:cubicBezTo>
                    <a:pt x="615" y="1567"/>
                    <a:pt x="633" y="1844"/>
                    <a:pt x="749" y="2154"/>
                  </a:cubicBezTo>
                  <a:cubicBezTo>
                    <a:pt x="897" y="2560"/>
                    <a:pt x="656" y="2875"/>
                    <a:pt x="430" y="3156"/>
                  </a:cubicBezTo>
                  <a:cubicBezTo>
                    <a:pt x="933" y="3517"/>
                    <a:pt x="1451" y="3840"/>
                    <a:pt x="2014" y="4112"/>
                  </a:cubicBezTo>
                  <a:cubicBezTo>
                    <a:pt x="2347" y="4274"/>
                    <a:pt x="2703" y="4464"/>
                    <a:pt x="3072" y="4625"/>
                  </a:cubicBezTo>
                  <a:cubicBezTo>
                    <a:pt x="3004" y="4566"/>
                    <a:pt x="2939" y="4500"/>
                    <a:pt x="2874" y="4440"/>
                  </a:cubicBezTo>
                  <a:cubicBezTo>
                    <a:pt x="2038" y="3641"/>
                    <a:pt x="1132" y="2629"/>
                    <a:pt x="1423" y="2098"/>
                  </a:cubicBezTo>
                  <a:cubicBezTo>
                    <a:pt x="1146" y="1867"/>
                    <a:pt x="892" y="1623"/>
                    <a:pt x="679" y="1340"/>
                  </a:cubicBezTo>
                  <a:close/>
                  <a:moveTo>
                    <a:pt x="310" y="3304"/>
                  </a:moveTo>
                  <a:lnTo>
                    <a:pt x="310" y="3304"/>
                  </a:lnTo>
                  <a:cubicBezTo>
                    <a:pt x="116" y="3558"/>
                    <a:pt x="1" y="3789"/>
                    <a:pt x="319" y="4052"/>
                  </a:cubicBezTo>
                  <a:cubicBezTo>
                    <a:pt x="754" y="4408"/>
                    <a:pt x="2098" y="5217"/>
                    <a:pt x="3383" y="5540"/>
                  </a:cubicBezTo>
                  <a:cubicBezTo>
                    <a:pt x="3411" y="5434"/>
                    <a:pt x="3521" y="5370"/>
                    <a:pt x="3752" y="5370"/>
                  </a:cubicBezTo>
                  <a:cubicBezTo>
                    <a:pt x="3826" y="5370"/>
                    <a:pt x="3910" y="5374"/>
                    <a:pt x="4002" y="5387"/>
                  </a:cubicBezTo>
                  <a:cubicBezTo>
                    <a:pt x="3757" y="5217"/>
                    <a:pt x="3511" y="5018"/>
                    <a:pt x="3266" y="4801"/>
                  </a:cubicBezTo>
                  <a:cubicBezTo>
                    <a:pt x="2209" y="4510"/>
                    <a:pt x="1100" y="3969"/>
                    <a:pt x="310" y="330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30"/>
            <p:cNvSpPr/>
            <p:nvPr/>
          </p:nvSpPr>
          <p:spPr>
            <a:xfrm>
              <a:off x="-1061807" y="4290847"/>
              <a:ext cx="141076" cy="68524"/>
            </a:xfrm>
            <a:custGeom>
              <a:rect b="b" l="l" r="r" t="t"/>
              <a:pathLst>
                <a:path extrusionOk="0" h="1956" w="4027">
                  <a:moveTo>
                    <a:pt x="124" y="0"/>
                  </a:moveTo>
                  <a:cubicBezTo>
                    <a:pt x="55" y="0"/>
                    <a:pt x="0" y="89"/>
                    <a:pt x="67" y="148"/>
                  </a:cubicBezTo>
                  <a:cubicBezTo>
                    <a:pt x="1065" y="1058"/>
                    <a:pt x="2664" y="1761"/>
                    <a:pt x="4009" y="1955"/>
                  </a:cubicBezTo>
                  <a:cubicBezTo>
                    <a:pt x="4010" y="1955"/>
                    <a:pt x="4011" y="1955"/>
                    <a:pt x="4012" y="1955"/>
                  </a:cubicBezTo>
                  <a:cubicBezTo>
                    <a:pt x="4026" y="1955"/>
                    <a:pt x="4025" y="1931"/>
                    <a:pt x="4013" y="1927"/>
                  </a:cubicBezTo>
                  <a:cubicBezTo>
                    <a:pt x="3301" y="1821"/>
                    <a:pt x="2567" y="1405"/>
                    <a:pt x="1919" y="1090"/>
                  </a:cubicBezTo>
                  <a:cubicBezTo>
                    <a:pt x="1301" y="791"/>
                    <a:pt x="727" y="425"/>
                    <a:pt x="177" y="19"/>
                  </a:cubicBezTo>
                  <a:cubicBezTo>
                    <a:pt x="160" y="6"/>
                    <a:pt x="141" y="0"/>
                    <a:pt x="1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30"/>
            <p:cNvSpPr/>
            <p:nvPr/>
          </p:nvSpPr>
          <p:spPr>
            <a:xfrm>
              <a:off x="-1052979" y="4211709"/>
              <a:ext cx="99387" cy="80435"/>
            </a:xfrm>
            <a:custGeom>
              <a:rect b="b" l="l" r="r" t="t"/>
              <a:pathLst>
                <a:path extrusionOk="0" h="2296" w="2837">
                  <a:moveTo>
                    <a:pt x="67" y="0"/>
                  </a:moveTo>
                  <a:cubicBezTo>
                    <a:pt x="33" y="0"/>
                    <a:pt x="1" y="32"/>
                    <a:pt x="23" y="73"/>
                  </a:cubicBezTo>
                  <a:cubicBezTo>
                    <a:pt x="332" y="711"/>
                    <a:pt x="831" y="1155"/>
                    <a:pt x="1386" y="1580"/>
                  </a:cubicBezTo>
                  <a:cubicBezTo>
                    <a:pt x="1816" y="1908"/>
                    <a:pt x="2254" y="2240"/>
                    <a:pt x="2809" y="2296"/>
                  </a:cubicBezTo>
                  <a:cubicBezTo>
                    <a:pt x="2832" y="2296"/>
                    <a:pt x="2836" y="2263"/>
                    <a:pt x="2814" y="2259"/>
                  </a:cubicBezTo>
                  <a:cubicBezTo>
                    <a:pt x="2226" y="2148"/>
                    <a:pt x="1751" y="1696"/>
                    <a:pt x="1303" y="1331"/>
                  </a:cubicBezTo>
                  <a:cubicBezTo>
                    <a:pt x="840" y="956"/>
                    <a:pt x="448" y="513"/>
                    <a:pt x="111" y="22"/>
                  </a:cubicBezTo>
                  <a:cubicBezTo>
                    <a:pt x="99" y="7"/>
                    <a:pt x="83" y="0"/>
                    <a:pt x="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30"/>
            <p:cNvSpPr/>
            <p:nvPr/>
          </p:nvSpPr>
          <p:spPr>
            <a:xfrm>
              <a:off x="-987784" y="4158494"/>
              <a:ext cx="49186" cy="106359"/>
            </a:xfrm>
            <a:custGeom>
              <a:rect b="b" l="l" r="r" t="t"/>
              <a:pathLst>
                <a:path extrusionOk="0" h="3036" w="1404">
                  <a:moveTo>
                    <a:pt x="55" y="1"/>
                  </a:moveTo>
                  <a:cubicBezTo>
                    <a:pt x="28" y="1"/>
                    <a:pt x="1" y="31"/>
                    <a:pt x="15" y="59"/>
                  </a:cubicBezTo>
                  <a:cubicBezTo>
                    <a:pt x="574" y="987"/>
                    <a:pt x="898" y="2013"/>
                    <a:pt x="1303" y="3011"/>
                  </a:cubicBezTo>
                  <a:cubicBezTo>
                    <a:pt x="1311" y="3028"/>
                    <a:pt x="1327" y="3035"/>
                    <a:pt x="1342" y="3035"/>
                  </a:cubicBezTo>
                  <a:cubicBezTo>
                    <a:pt x="1372" y="3035"/>
                    <a:pt x="1403" y="3009"/>
                    <a:pt x="1391" y="2979"/>
                  </a:cubicBezTo>
                  <a:cubicBezTo>
                    <a:pt x="1022" y="1953"/>
                    <a:pt x="768" y="882"/>
                    <a:pt x="79" y="12"/>
                  </a:cubicBezTo>
                  <a:cubicBezTo>
                    <a:pt x="72" y="4"/>
                    <a:pt x="64" y="1"/>
                    <a:pt x="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30"/>
            <p:cNvSpPr/>
            <p:nvPr/>
          </p:nvSpPr>
          <p:spPr>
            <a:xfrm>
              <a:off x="-876732" y="4087274"/>
              <a:ext cx="255772" cy="272167"/>
            </a:xfrm>
            <a:custGeom>
              <a:rect b="b" l="l" r="r" t="t"/>
              <a:pathLst>
                <a:path extrusionOk="0" h="7769" w="7301">
                  <a:moveTo>
                    <a:pt x="4075" y="0"/>
                  </a:moveTo>
                  <a:cubicBezTo>
                    <a:pt x="3781" y="0"/>
                    <a:pt x="3477" y="122"/>
                    <a:pt x="3294" y="373"/>
                  </a:cubicBezTo>
                  <a:cubicBezTo>
                    <a:pt x="3136" y="591"/>
                    <a:pt x="2910" y="678"/>
                    <a:pt x="2673" y="678"/>
                  </a:cubicBezTo>
                  <a:cubicBezTo>
                    <a:pt x="2545" y="678"/>
                    <a:pt x="2413" y="652"/>
                    <a:pt x="2287" y="608"/>
                  </a:cubicBezTo>
                  <a:cubicBezTo>
                    <a:pt x="2023" y="515"/>
                    <a:pt x="1752" y="435"/>
                    <a:pt x="1511" y="435"/>
                  </a:cubicBezTo>
                  <a:cubicBezTo>
                    <a:pt x="1081" y="435"/>
                    <a:pt x="744" y="688"/>
                    <a:pt x="703" y="1570"/>
                  </a:cubicBezTo>
                  <a:cubicBezTo>
                    <a:pt x="638" y="2947"/>
                    <a:pt x="1" y="7359"/>
                    <a:pt x="1054" y="7687"/>
                  </a:cubicBezTo>
                  <a:cubicBezTo>
                    <a:pt x="1227" y="7741"/>
                    <a:pt x="1412" y="7768"/>
                    <a:pt x="1608" y="7768"/>
                  </a:cubicBezTo>
                  <a:cubicBezTo>
                    <a:pt x="2618" y="7768"/>
                    <a:pt x="3912" y="7046"/>
                    <a:pt x="5162" y="5437"/>
                  </a:cubicBezTo>
                  <a:cubicBezTo>
                    <a:pt x="6659" y="3515"/>
                    <a:pt x="7301" y="761"/>
                    <a:pt x="6196" y="738"/>
                  </a:cubicBezTo>
                  <a:cubicBezTo>
                    <a:pt x="6121" y="736"/>
                    <a:pt x="6050" y="736"/>
                    <a:pt x="5985" y="736"/>
                  </a:cubicBezTo>
                  <a:cubicBezTo>
                    <a:pt x="5853" y="736"/>
                    <a:pt x="5740" y="738"/>
                    <a:pt x="5642" y="738"/>
                  </a:cubicBezTo>
                  <a:cubicBezTo>
                    <a:pt x="5552" y="739"/>
                    <a:pt x="5476" y="741"/>
                    <a:pt x="5409" y="741"/>
                  </a:cubicBezTo>
                  <a:cubicBezTo>
                    <a:pt x="5066" y="741"/>
                    <a:pt x="5000" y="698"/>
                    <a:pt x="4810" y="373"/>
                  </a:cubicBezTo>
                  <a:cubicBezTo>
                    <a:pt x="4668" y="128"/>
                    <a:pt x="4376" y="0"/>
                    <a:pt x="40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30"/>
            <p:cNvSpPr/>
            <p:nvPr/>
          </p:nvSpPr>
          <p:spPr>
            <a:xfrm>
              <a:off x="-847445" y="4137685"/>
              <a:ext cx="12507" cy="9143"/>
            </a:xfrm>
            <a:custGeom>
              <a:rect b="b" l="l" r="r" t="t"/>
              <a:pathLst>
                <a:path extrusionOk="0" h="261" w="357">
                  <a:moveTo>
                    <a:pt x="191" y="1"/>
                  </a:moveTo>
                  <a:cubicBezTo>
                    <a:pt x="24" y="1"/>
                    <a:pt x="1" y="260"/>
                    <a:pt x="167" y="260"/>
                  </a:cubicBezTo>
                  <a:cubicBezTo>
                    <a:pt x="334" y="260"/>
                    <a:pt x="357"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30"/>
            <p:cNvSpPr/>
            <p:nvPr/>
          </p:nvSpPr>
          <p:spPr>
            <a:xfrm>
              <a:off x="-828667" y="4119889"/>
              <a:ext cx="12507" cy="8933"/>
            </a:xfrm>
            <a:custGeom>
              <a:rect b="b" l="l" r="r" t="t"/>
              <a:pathLst>
                <a:path extrusionOk="0" h="255" w="357">
                  <a:moveTo>
                    <a:pt x="190" y="1"/>
                  </a:moveTo>
                  <a:cubicBezTo>
                    <a:pt x="28" y="1"/>
                    <a:pt x="0" y="255"/>
                    <a:pt x="167" y="255"/>
                  </a:cubicBezTo>
                  <a:cubicBezTo>
                    <a:pt x="333" y="255"/>
                    <a:pt x="356" y="1"/>
                    <a:pt x="1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30"/>
            <p:cNvSpPr/>
            <p:nvPr/>
          </p:nvSpPr>
          <p:spPr>
            <a:xfrm>
              <a:off x="-808944" y="4140593"/>
              <a:ext cx="9599" cy="6866"/>
            </a:xfrm>
            <a:custGeom>
              <a:rect b="b" l="l" r="r" t="t"/>
              <a:pathLst>
                <a:path extrusionOk="0" h="196" w="274">
                  <a:moveTo>
                    <a:pt x="126" y="1"/>
                  </a:moveTo>
                  <a:cubicBezTo>
                    <a:pt x="1" y="1"/>
                    <a:pt x="20" y="195"/>
                    <a:pt x="145" y="195"/>
                  </a:cubicBezTo>
                  <a:cubicBezTo>
                    <a:pt x="274" y="195"/>
                    <a:pt x="250" y="1"/>
                    <a:pt x="1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30"/>
            <p:cNvSpPr/>
            <p:nvPr/>
          </p:nvSpPr>
          <p:spPr>
            <a:xfrm>
              <a:off x="-783336" y="4123953"/>
              <a:ext cx="12156" cy="8618"/>
            </a:xfrm>
            <a:custGeom>
              <a:rect b="b" l="l" r="r" t="t"/>
              <a:pathLst>
                <a:path extrusionOk="0" h="246" w="347">
                  <a:moveTo>
                    <a:pt x="185" y="0"/>
                  </a:moveTo>
                  <a:cubicBezTo>
                    <a:pt x="28" y="0"/>
                    <a:pt x="1" y="245"/>
                    <a:pt x="162" y="245"/>
                  </a:cubicBezTo>
                  <a:cubicBezTo>
                    <a:pt x="319" y="245"/>
                    <a:pt x="347" y="0"/>
                    <a:pt x="1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30"/>
            <p:cNvSpPr/>
            <p:nvPr/>
          </p:nvSpPr>
          <p:spPr>
            <a:xfrm>
              <a:off x="-757937" y="4127211"/>
              <a:ext cx="7322" cy="5360"/>
            </a:xfrm>
            <a:custGeom>
              <a:rect b="b" l="l" r="r" t="t"/>
              <a:pathLst>
                <a:path extrusionOk="0" h="153" w="209">
                  <a:moveTo>
                    <a:pt x="103" y="0"/>
                  </a:moveTo>
                  <a:cubicBezTo>
                    <a:pt x="1" y="0"/>
                    <a:pt x="10" y="152"/>
                    <a:pt x="107" y="152"/>
                  </a:cubicBezTo>
                  <a:cubicBezTo>
                    <a:pt x="208" y="152"/>
                    <a:pt x="199"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30"/>
            <p:cNvSpPr/>
            <p:nvPr/>
          </p:nvSpPr>
          <p:spPr>
            <a:xfrm>
              <a:off x="-746271" y="4103248"/>
              <a:ext cx="11035" cy="7637"/>
            </a:xfrm>
            <a:custGeom>
              <a:rect b="b" l="l" r="r" t="t"/>
              <a:pathLst>
                <a:path extrusionOk="0" h="218" w="315">
                  <a:moveTo>
                    <a:pt x="143" y="0"/>
                  </a:moveTo>
                  <a:cubicBezTo>
                    <a:pt x="0" y="0"/>
                    <a:pt x="28" y="218"/>
                    <a:pt x="171" y="218"/>
                  </a:cubicBezTo>
                  <a:cubicBezTo>
                    <a:pt x="314" y="218"/>
                    <a:pt x="282" y="0"/>
                    <a:pt x="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30"/>
            <p:cNvSpPr/>
            <p:nvPr/>
          </p:nvSpPr>
          <p:spPr>
            <a:xfrm>
              <a:off x="-729771" y="4130749"/>
              <a:ext cx="11175" cy="7637"/>
            </a:xfrm>
            <a:custGeom>
              <a:rect b="b" l="l" r="r" t="t"/>
              <a:pathLst>
                <a:path extrusionOk="0" h="218" w="319">
                  <a:moveTo>
                    <a:pt x="144" y="0"/>
                  </a:moveTo>
                  <a:cubicBezTo>
                    <a:pt x="1" y="0"/>
                    <a:pt x="33" y="218"/>
                    <a:pt x="176" y="218"/>
                  </a:cubicBezTo>
                  <a:cubicBezTo>
                    <a:pt x="319" y="218"/>
                    <a:pt x="287"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30"/>
            <p:cNvSpPr/>
            <p:nvPr/>
          </p:nvSpPr>
          <p:spPr>
            <a:xfrm>
              <a:off x="-703392" y="4122972"/>
              <a:ext cx="12366" cy="8933"/>
            </a:xfrm>
            <a:custGeom>
              <a:rect b="b" l="l" r="r" t="t"/>
              <a:pathLst>
                <a:path extrusionOk="0" h="255" w="353">
                  <a:moveTo>
                    <a:pt x="186" y="1"/>
                  </a:moveTo>
                  <a:cubicBezTo>
                    <a:pt x="24" y="1"/>
                    <a:pt x="1" y="254"/>
                    <a:pt x="163" y="254"/>
                  </a:cubicBezTo>
                  <a:cubicBezTo>
                    <a:pt x="329" y="254"/>
                    <a:pt x="352"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30"/>
            <p:cNvSpPr/>
            <p:nvPr/>
          </p:nvSpPr>
          <p:spPr>
            <a:xfrm>
              <a:off x="-689624" y="4138351"/>
              <a:ext cx="11666" cy="8303"/>
            </a:xfrm>
            <a:custGeom>
              <a:rect b="b" l="l" r="r" t="t"/>
              <a:pathLst>
                <a:path extrusionOk="0" h="237" w="333">
                  <a:moveTo>
                    <a:pt x="181" y="1"/>
                  </a:moveTo>
                  <a:cubicBezTo>
                    <a:pt x="28" y="1"/>
                    <a:pt x="0" y="237"/>
                    <a:pt x="153" y="237"/>
                  </a:cubicBezTo>
                  <a:cubicBezTo>
                    <a:pt x="305" y="237"/>
                    <a:pt x="333" y="1"/>
                    <a:pt x="1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30"/>
            <p:cNvSpPr/>
            <p:nvPr/>
          </p:nvSpPr>
          <p:spPr>
            <a:xfrm>
              <a:off x="-668570" y="4141574"/>
              <a:ext cx="9073" cy="6516"/>
            </a:xfrm>
            <a:custGeom>
              <a:rect b="b" l="l" r="r" t="t"/>
              <a:pathLst>
                <a:path extrusionOk="0" h="186" w="259">
                  <a:moveTo>
                    <a:pt x="124" y="1"/>
                  </a:moveTo>
                  <a:cubicBezTo>
                    <a:pt x="0" y="1"/>
                    <a:pt x="19" y="186"/>
                    <a:pt x="139" y="186"/>
                  </a:cubicBezTo>
                  <a:cubicBezTo>
                    <a:pt x="259" y="186"/>
                    <a:pt x="245" y="1"/>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30"/>
            <p:cNvSpPr/>
            <p:nvPr/>
          </p:nvSpPr>
          <p:spPr>
            <a:xfrm>
              <a:off x="-664857" y="4171702"/>
              <a:ext cx="8128" cy="6026"/>
            </a:xfrm>
            <a:custGeom>
              <a:rect b="b" l="l" r="r" t="t"/>
              <a:pathLst>
                <a:path extrusionOk="0" h="172" w="232">
                  <a:moveTo>
                    <a:pt x="112" y="0"/>
                  </a:moveTo>
                  <a:cubicBezTo>
                    <a:pt x="1" y="0"/>
                    <a:pt x="10" y="172"/>
                    <a:pt x="120" y="172"/>
                  </a:cubicBezTo>
                  <a:cubicBezTo>
                    <a:pt x="231" y="172"/>
                    <a:pt x="218" y="0"/>
                    <a:pt x="1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30"/>
            <p:cNvSpPr/>
            <p:nvPr/>
          </p:nvSpPr>
          <p:spPr>
            <a:xfrm>
              <a:off x="-841139" y="4139016"/>
              <a:ext cx="178105" cy="202032"/>
            </a:xfrm>
            <a:custGeom>
              <a:rect b="b" l="l" r="r" t="t"/>
              <a:pathLst>
                <a:path extrusionOk="0" h="5767" w="5084">
                  <a:moveTo>
                    <a:pt x="565" y="338"/>
                  </a:moveTo>
                  <a:cubicBezTo>
                    <a:pt x="315" y="338"/>
                    <a:pt x="107" y="449"/>
                    <a:pt x="1" y="781"/>
                  </a:cubicBezTo>
                  <a:cubicBezTo>
                    <a:pt x="380" y="989"/>
                    <a:pt x="712" y="1035"/>
                    <a:pt x="1045" y="1054"/>
                  </a:cubicBezTo>
                  <a:cubicBezTo>
                    <a:pt x="1077" y="855"/>
                    <a:pt x="1109" y="661"/>
                    <a:pt x="1142" y="467"/>
                  </a:cubicBezTo>
                  <a:cubicBezTo>
                    <a:pt x="943" y="398"/>
                    <a:pt x="745" y="338"/>
                    <a:pt x="565" y="338"/>
                  </a:cubicBezTo>
                  <a:close/>
                  <a:moveTo>
                    <a:pt x="2565" y="1"/>
                  </a:moveTo>
                  <a:cubicBezTo>
                    <a:pt x="2334" y="1"/>
                    <a:pt x="2099" y="93"/>
                    <a:pt x="1956" y="291"/>
                  </a:cubicBezTo>
                  <a:cubicBezTo>
                    <a:pt x="1835" y="457"/>
                    <a:pt x="1655" y="527"/>
                    <a:pt x="1470" y="527"/>
                  </a:cubicBezTo>
                  <a:cubicBezTo>
                    <a:pt x="1406" y="527"/>
                    <a:pt x="1341" y="517"/>
                    <a:pt x="1276" y="504"/>
                  </a:cubicBezTo>
                  <a:cubicBezTo>
                    <a:pt x="1239" y="694"/>
                    <a:pt x="1197" y="878"/>
                    <a:pt x="1152" y="1063"/>
                  </a:cubicBezTo>
                  <a:cubicBezTo>
                    <a:pt x="1414" y="1072"/>
                    <a:pt x="1678" y="1077"/>
                    <a:pt x="1973" y="1142"/>
                  </a:cubicBezTo>
                  <a:cubicBezTo>
                    <a:pt x="2173" y="1183"/>
                    <a:pt x="2320" y="1299"/>
                    <a:pt x="2427" y="1465"/>
                  </a:cubicBezTo>
                  <a:cubicBezTo>
                    <a:pt x="2579" y="1003"/>
                    <a:pt x="2727" y="536"/>
                    <a:pt x="2902" y="74"/>
                  </a:cubicBezTo>
                  <a:cubicBezTo>
                    <a:pt x="2800" y="24"/>
                    <a:pt x="2685" y="1"/>
                    <a:pt x="2565" y="1"/>
                  </a:cubicBezTo>
                  <a:close/>
                  <a:moveTo>
                    <a:pt x="3041" y="167"/>
                  </a:moveTo>
                  <a:cubicBezTo>
                    <a:pt x="2860" y="666"/>
                    <a:pt x="2694" y="1165"/>
                    <a:pt x="2523" y="1654"/>
                  </a:cubicBezTo>
                  <a:cubicBezTo>
                    <a:pt x="2768" y="2274"/>
                    <a:pt x="2630" y="3317"/>
                    <a:pt x="2352" y="4163"/>
                  </a:cubicBezTo>
                  <a:cubicBezTo>
                    <a:pt x="3226" y="3253"/>
                    <a:pt x="3711" y="2153"/>
                    <a:pt x="4025" y="828"/>
                  </a:cubicBezTo>
                  <a:cubicBezTo>
                    <a:pt x="4030" y="809"/>
                    <a:pt x="4044" y="804"/>
                    <a:pt x="4058" y="804"/>
                  </a:cubicBezTo>
                  <a:cubicBezTo>
                    <a:pt x="4076" y="804"/>
                    <a:pt x="4099" y="813"/>
                    <a:pt x="4095" y="837"/>
                  </a:cubicBezTo>
                  <a:cubicBezTo>
                    <a:pt x="3858" y="2338"/>
                    <a:pt x="3314" y="3511"/>
                    <a:pt x="2250" y="4445"/>
                  </a:cubicBezTo>
                  <a:cubicBezTo>
                    <a:pt x="2084" y="4856"/>
                    <a:pt x="1840" y="5291"/>
                    <a:pt x="1549" y="5688"/>
                  </a:cubicBezTo>
                  <a:cubicBezTo>
                    <a:pt x="1623" y="5688"/>
                    <a:pt x="1674" y="5716"/>
                    <a:pt x="1706" y="5767"/>
                  </a:cubicBezTo>
                  <a:cubicBezTo>
                    <a:pt x="2250" y="5485"/>
                    <a:pt x="2838" y="4981"/>
                    <a:pt x="3415" y="4242"/>
                  </a:cubicBezTo>
                  <a:cubicBezTo>
                    <a:pt x="4579" y="2741"/>
                    <a:pt x="5084" y="592"/>
                    <a:pt x="4219" y="578"/>
                  </a:cubicBezTo>
                  <a:cubicBezTo>
                    <a:pt x="4150" y="573"/>
                    <a:pt x="4086" y="573"/>
                    <a:pt x="4025" y="573"/>
                  </a:cubicBezTo>
                  <a:cubicBezTo>
                    <a:pt x="3933" y="573"/>
                    <a:pt x="3858" y="573"/>
                    <a:pt x="3790" y="578"/>
                  </a:cubicBezTo>
                  <a:lnTo>
                    <a:pt x="3614" y="578"/>
                  </a:lnTo>
                  <a:cubicBezTo>
                    <a:pt x="3342" y="578"/>
                    <a:pt x="3291" y="545"/>
                    <a:pt x="3143" y="291"/>
                  </a:cubicBezTo>
                  <a:cubicBezTo>
                    <a:pt x="3115" y="246"/>
                    <a:pt x="3078" y="203"/>
                    <a:pt x="3041" y="1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30"/>
            <p:cNvSpPr/>
            <p:nvPr/>
          </p:nvSpPr>
          <p:spPr>
            <a:xfrm>
              <a:off x="-825690" y="4137160"/>
              <a:ext cx="32020" cy="132598"/>
            </a:xfrm>
            <a:custGeom>
              <a:rect b="b" l="l" r="r" t="t"/>
              <a:pathLst>
                <a:path extrusionOk="0" h="3785" w="914">
                  <a:moveTo>
                    <a:pt x="852" y="0"/>
                  </a:moveTo>
                  <a:cubicBezTo>
                    <a:pt x="826" y="0"/>
                    <a:pt x="800" y="14"/>
                    <a:pt x="794" y="44"/>
                  </a:cubicBezTo>
                  <a:cubicBezTo>
                    <a:pt x="544" y="1250"/>
                    <a:pt x="447" y="2622"/>
                    <a:pt x="3" y="3768"/>
                  </a:cubicBezTo>
                  <a:cubicBezTo>
                    <a:pt x="0" y="3777"/>
                    <a:pt x="9" y="3784"/>
                    <a:pt x="17" y="3784"/>
                  </a:cubicBezTo>
                  <a:cubicBezTo>
                    <a:pt x="21" y="3784"/>
                    <a:pt x="25" y="3782"/>
                    <a:pt x="26" y="3777"/>
                  </a:cubicBezTo>
                  <a:cubicBezTo>
                    <a:pt x="290" y="3176"/>
                    <a:pt x="387" y="2549"/>
                    <a:pt x="521" y="1911"/>
                  </a:cubicBezTo>
                  <a:cubicBezTo>
                    <a:pt x="655" y="1291"/>
                    <a:pt x="849" y="691"/>
                    <a:pt x="909" y="58"/>
                  </a:cubicBezTo>
                  <a:cubicBezTo>
                    <a:pt x="914" y="20"/>
                    <a:pt x="883" y="0"/>
                    <a:pt x="8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30"/>
            <p:cNvSpPr/>
            <p:nvPr/>
          </p:nvSpPr>
          <p:spPr>
            <a:xfrm>
              <a:off x="-799520" y="4127281"/>
              <a:ext cx="70696" cy="159573"/>
            </a:xfrm>
            <a:custGeom>
              <a:rect b="b" l="l" r="r" t="t"/>
              <a:pathLst>
                <a:path extrusionOk="0" h="4555" w="2018">
                  <a:moveTo>
                    <a:pt x="1917" y="0"/>
                  </a:moveTo>
                  <a:cubicBezTo>
                    <a:pt x="1893" y="0"/>
                    <a:pt x="1870" y="13"/>
                    <a:pt x="1858" y="44"/>
                  </a:cubicBezTo>
                  <a:cubicBezTo>
                    <a:pt x="1239" y="1560"/>
                    <a:pt x="970" y="3112"/>
                    <a:pt x="23" y="4489"/>
                  </a:cubicBezTo>
                  <a:cubicBezTo>
                    <a:pt x="1" y="4522"/>
                    <a:pt x="31" y="4554"/>
                    <a:pt x="62" y="4554"/>
                  </a:cubicBezTo>
                  <a:cubicBezTo>
                    <a:pt x="75" y="4554"/>
                    <a:pt x="88" y="4549"/>
                    <a:pt x="98" y="4535"/>
                  </a:cubicBezTo>
                  <a:cubicBezTo>
                    <a:pt x="1068" y="3176"/>
                    <a:pt x="1405" y="1647"/>
                    <a:pt x="1996" y="114"/>
                  </a:cubicBezTo>
                  <a:cubicBezTo>
                    <a:pt x="2018" y="52"/>
                    <a:pt x="1965" y="0"/>
                    <a:pt x="19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30"/>
            <p:cNvSpPr/>
            <p:nvPr/>
          </p:nvSpPr>
          <p:spPr>
            <a:xfrm>
              <a:off x="-795422" y="4167112"/>
              <a:ext cx="97846" cy="150289"/>
            </a:xfrm>
            <a:custGeom>
              <a:rect b="b" l="l" r="r" t="t"/>
              <a:pathLst>
                <a:path extrusionOk="0" h="4290" w="2793">
                  <a:moveTo>
                    <a:pt x="2753" y="0"/>
                  </a:moveTo>
                  <a:cubicBezTo>
                    <a:pt x="2738" y="0"/>
                    <a:pt x="2724" y="8"/>
                    <a:pt x="2720" y="26"/>
                  </a:cubicBezTo>
                  <a:cubicBezTo>
                    <a:pt x="2299" y="1794"/>
                    <a:pt x="1574" y="3163"/>
                    <a:pt x="36" y="4216"/>
                  </a:cubicBezTo>
                  <a:cubicBezTo>
                    <a:pt x="0" y="4240"/>
                    <a:pt x="18" y="4290"/>
                    <a:pt x="50" y="4290"/>
                  </a:cubicBezTo>
                  <a:cubicBezTo>
                    <a:pt x="56" y="4290"/>
                    <a:pt x="62" y="4288"/>
                    <a:pt x="68" y="4285"/>
                  </a:cubicBezTo>
                  <a:cubicBezTo>
                    <a:pt x="1717" y="3269"/>
                    <a:pt x="2498" y="1905"/>
                    <a:pt x="2790" y="35"/>
                  </a:cubicBezTo>
                  <a:cubicBezTo>
                    <a:pt x="2792" y="14"/>
                    <a:pt x="2772" y="0"/>
                    <a:pt x="27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30"/>
            <p:cNvSpPr/>
            <p:nvPr/>
          </p:nvSpPr>
          <p:spPr>
            <a:xfrm>
              <a:off x="-1043765" y="4129768"/>
              <a:ext cx="304012" cy="264390"/>
            </a:xfrm>
            <a:custGeom>
              <a:rect b="b" l="l" r="r" t="t"/>
              <a:pathLst>
                <a:path extrusionOk="0" h="7547" w="8678">
                  <a:moveTo>
                    <a:pt x="4205" y="0"/>
                  </a:moveTo>
                  <a:cubicBezTo>
                    <a:pt x="3688" y="0"/>
                    <a:pt x="3365" y="698"/>
                    <a:pt x="3138" y="1862"/>
                  </a:cubicBezTo>
                  <a:cubicBezTo>
                    <a:pt x="2801" y="3591"/>
                    <a:pt x="2767" y="3088"/>
                    <a:pt x="1387" y="3351"/>
                  </a:cubicBezTo>
                  <a:cubicBezTo>
                    <a:pt x="1" y="3614"/>
                    <a:pt x="1187" y="4986"/>
                    <a:pt x="2264" y="6016"/>
                  </a:cubicBezTo>
                  <a:cubicBezTo>
                    <a:pt x="3174" y="6883"/>
                    <a:pt x="4041" y="7546"/>
                    <a:pt x="4989" y="7546"/>
                  </a:cubicBezTo>
                  <a:cubicBezTo>
                    <a:pt x="5162" y="7546"/>
                    <a:pt x="5338" y="7524"/>
                    <a:pt x="5517" y="7477"/>
                  </a:cubicBezTo>
                  <a:cubicBezTo>
                    <a:pt x="6437" y="7236"/>
                    <a:pt x="7646" y="5795"/>
                    <a:pt x="8085" y="4575"/>
                  </a:cubicBezTo>
                  <a:cubicBezTo>
                    <a:pt x="8525" y="3351"/>
                    <a:pt x="8678" y="1604"/>
                    <a:pt x="7757" y="1406"/>
                  </a:cubicBezTo>
                  <a:cubicBezTo>
                    <a:pt x="6834" y="1207"/>
                    <a:pt x="6173" y="1581"/>
                    <a:pt x="5096" y="510"/>
                  </a:cubicBezTo>
                  <a:cubicBezTo>
                    <a:pt x="4747" y="162"/>
                    <a:pt x="4454" y="0"/>
                    <a:pt x="4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30"/>
            <p:cNvSpPr/>
            <p:nvPr/>
          </p:nvSpPr>
          <p:spPr>
            <a:xfrm>
              <a:off x="-985997" y="4264923"/>
              <a:ext cx="12016" cy="8618"/>
            </a:xfrm>
            <a:custGeom>
              <a:rect b="b" l="l" r="r" t="t"/>
              <a:pathLst>
                <a:path extrusionOk="0" h="246" w="343">
                  <a:moveTo>
                    <a:pt x="186" y="0"/>
                  </a:moveTo>
                  <a:cubicBezTo>
                    <a:pt x="24" y="0"/>
                    <a:pt x="1" y="245"/>
                    <a:pt x="158" y="245"/>
                  </a:cubicBezTo>
                  <a:cubicBezTo>
                    <a:pt x="320" y="245"/>
                    <a:pt x="342"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30"/>
            <p:cNvSpPr/>
            <p:nvPr/>
          </p:nvSpPr>
          <p:spPr>
            <a:xfrm>
              <a:off x="-951175" y="4259738"/>
              <a:ext cx="10194" cy="8793"/>
            </a:xfrm>
            <a:custGeom>
              <a:rect b="b" l="l" r="r" t="t"/>
              <a:pathLst>
                <a:path extrusionOk="0" h="251" w="291">
                  <a:moveTo>
                    <a:pt x="130" y="1"/>
                  </a:moveTo>
                  <a:cubicBezTo>
                    <a:pt x="79" y="1"/>
                    <a:pt x="19" y="43"/>
                    <a:pt x="9" y="99"/>
                  </a:cubicBezTo>
                  <a:lnTo>
                    <a:pt x="9" y="126"/>
                  </a:lnTo>
                  <a:cubicBezTo>
                    <a:pt x="0" y="214"/>
                    <a:pt x="56" y="250"/>
                    <a:pt x="115" y="250"/>
                  </a:cubicBezTo>
                  <a:cubicBezTo>
                    <a:pt x="199" y="250"/>
                    <a:pt x="291" y="182"/>
                    <a:pt x="235" y="89"/>
                  </a:cubicBezTo>
                  <a:cubicBezTo>
                    <a:pt x="226" y="75"/>
                    <a:pt x="217" y="61"/>
                    <a:pt x="213" y="43"/>
                  </a:cubicBezTo>
                  <a:cubicBezTo>
                    <a:pt x="194" y="15"/>
                    <a:pt x="162"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30"/>
            <p:cNvSpPr/>
            <p:nvPr/>
          </p:nvSpPr>
          <p:spPr>
            <a:xfrm>
              <a:off x="-935656" y="4225301"/>
              <a:ext cx="11035" cy="7602"/>
            </a:xfrm>
            <a:custGeom>
              <a:rect b="b" l="l" r="r" t="t"/>
              <a:pathLst>
                <a:path extrusionOk="0" h="217" w="315">
                  <a:moveTo>
                    <a:pt x="144" y="0"/>
                  </a:moveTo>
                  <a:cubicBezTo>
                    <a:pt x="1" y="0"/>
                    <a:pt x="33" y="217"/>
                    <a:pt x="171" y="217"/>
                  </a:cubicBezTo>
                  <a:cubicBezTo>
                    <a:pt x="314" y="217"/>
                    <a:pt x="287"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30"/>
            <p:cNvSpPr/>
            <p:nvPr/>
          </p:nvSpPr>
          <p:spPr>
            <a:xfrm>
              <a:off x="-916528" y="4185785"/>
              <a:ext cx="11035" cy="7812"/>
            </a:xfrm>
            <a:custGeom>
              <a:rect b="b" l="l" r="r" t="t"/>
              <a:pathLst>
                <a:path extrusionOk="0" h="223" w="315">
                  <a:moveTo>
                    <a:pt x="143" y="1"/>
                  </a:moveTo>
                  <a:cubicBezTo>
                    <a:pt x="0" y="1"/>
                    <a:pt x="28" y="222"/>
                    <a:pt x="171" y="222"/>
                  </a:cubicBezTo>
                  <a:cubicBezTo>
                    <a:pt x="314" y="222"/>
                    <a:pt x="282"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30"/>
            <p:cNvSpPr/>
            <p:nvPr/>
          </p:nvSpPr>
          <p:spPr>
            <a:xfrm>
              <a:off x="-912044" y="4155026"/>
              <a:ext cx="11386" cy="7952"/>
            </a:xfrm>
            <a:custGeom>
              <a:rect b="b" l="l" r="r" t="t"/>
              <a:pathLst>
                <a:path extrusionOk="0" h="227" w="325">
                  <a:moveTo>
                    <a:pt x="177" y="0"/>
                  </a:moveTo>
                  <a:cubicBezTo>
                    <a:pt x="29" y="0"/>
                    <a:pt x="1" y="227"/>
                    <a:pt x="149" y="227"/>
                  </a:cubicBezTo>
                  <a:cubicBezTo>
                    <a:pt x="297" y="227"/>
                    <a:pt x="325" y="0"/>
                    <a:pt x="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30"/>
            <p:cNvSpPr/>
            <p:nvPr/>
          </p:nvSpPr>
          <p:spPr>
            <a:xfrm>
              <a:off x="-885455" y="4177517"/>
              <a:ext cx="12156" cy="8618"/>
            </a:xfrm>
            <a:custGeom>
              <a:rect b="b" l="l" r="r" t="t"/>
              <a:pathLst>
                <a:path extrusionOk="0" h="246" w="347">
                  <a:moveTo>
                    <a:pt x="184" y="0"/>
                  </a:moveTo>
                  <a:cubicBezTo>
                    <a:pt x="28" y="0"/>
                    <a:pt x="0" y="245"/>
                    <a:pt x="161" y="245"/>
                  </a:cubicBezTo>
                  <a:cubicBezTo>
                    <a:pt x="319" y="245"/>
                    <a:pt x="346" y="0"/>
                    <a:pt x="1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30"/>
            <p:cNvSpPr/>
            <p:nvPr/>
          </p:nvSpPr>
          <p:spPr>
            <a:xfrm>
              <a:off x="-857499" y="4175555"/>
              <a:ext cx="11701" cy="7672"/>
            </a:xfrm>
            <a:custGeom>
              <a:rect b="b" l="l" r="r" t="t"/>
              <a:pathLst>
                <a:path extrusionOk="0" h="219" w="334">
                  <a:moveTo>
                    <a:pt x="167" y="1"/>
                  </a:moveTo>
                  <a:cubicBezTo>
                    <a:pt x="62" y="1"/>
                    <a:pt x="1" y="177"/>
                    <a:pt x="126" y="214"/>
                  </a:cubicBezTo>
                  <a:cubicBezTo>
                    <a:pt x="135" y="218"/>
                    <a:pt x="149" y="218"/>
                    <a:pt x="158" y="218"/>
                  </a:cubicBezTo>
                  <a:cubicBezTo>
                    <a:pt x="265" y="218"/>
                    <a:pt x="333" y="80"/>
                    <a:pt x="222" y="15"/>
                  </a:cubicBezTo>
                  <a:cubicBezTo>
                    <a:pt x="200" y="7"/>
                    <a:pt x="181"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30"/>
            <p:cNvSpPr/>
            <p:nvPr/>
          </p:nvSpPr>
          <p:spPr>
            <a:xfrm>
              <a:off x="-846148" y="4197766"/>
              <a:ext cx="12647" cy="9284"/>
            </a:xfrm>
            <a:custGeom>
              <a:rect b="b" l="l" r="r" t="t"/>
              <a:pathLst>
                <a:path extrusionOk="0" h="265" w="361">
                  <a:moveTo>
                    <a:pt x="190" y="0"/>
                  </a:moveTo>
                  <a:cubicBezTo>
                    <a:pt x="24" y="0"/>
                    <a:pt x="1" y="264"/>
                    <a:pt x="171" y="264"/>
                  </a:cubicBezTo>
                  <a:cubicBezTo>
                    <a:pt x="342" y="264"/>
                    <a:pt x="361"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30"/>
            <p:cNvSpPr/>
            <p:nvPr/>
          </p:nvSpPr>
          <p:spPr>
            <a:xfrm>
              <a:off x="-811992" y="4187431"/>
              <a:ext cx="11070" cy="7777"/>
            </a:xfrm>
            <a:custGeom>
              <a:rect b="b" l="l" r="r" t="t"/>
              <a:pathLst>
                <a:path extrusionOk="0" h="222" w="316">
                  <a:moveTo>
                    <a:pt x="143" y="0"/>
                  </a:moveTo>
                  <a:cubicBezTo>
                    <a:pt x="0" y="0"/>
                    <a:pt x="28" y="222"/>
                    <a:pt x="171" y="222"/>
                  </a:cubicBezTo>
                  <a:cubicBezTo>
                    <a:pt x="315" y="222"/>
                    <a:pt x="282" y="0"/>
                    <a:pt x="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30"/>
            <p:cNvSpPr/>
            <p:nvPr/>
          </p:nvSpPr>
          <p:spPr>
            <a:xfrm>
              <a:off x="-807753" y="4205858"/>
              <a:ext cx="11981" cy="8583"/>
            </a:xfrm>
            <a:custGeom>
              <a:rect b="b" l="l" r="r" t="t"/>
              <a:pathLst>
                <a:path extrusionOk="0" h="245" w="342">
                  <a:moveTo>
                    <a:pt x="184" y="1"/>
                  </a:moveTo>
                  <a:cubicBezTo>
                    <a:pt x="22" y="1"/>
                    <a:pt x="0" y="245"/>
                    <a:pt x="156" y="245"/>
                  </a:cubicBezTo>
                  <a:cubicBezTo>
                    <a:pt x="318" y="245"/>
                    <a:pt x="342" y="1"/>
                    <a:pt x="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30"/>
            <p:cNvSpPr/>
            <p:nvPr/>
          </p:nvSpPr>
          <p:spPr>
            <a:xfrm>
              <a:off x="-778011" y="4199237"/>
              <a:ext cx="11070" cy="7812"/>
            </a:xfrm>
            <a:custGeom>
              <a:rect b="b" l="l" r="r" t="t"/>
              <a:pathLst>
                <a:path extrusionOk="0" h="223" w="316">
                  <a:moveTo>
                    <a:pt x="144" y="0"/>
                  </a:moveTo>
                  <a:cubicBezTo>
                    <a:pt x="0" y="0"/>
                    <a:pt x="33" y="222"/>
                    <a:pt x="171" y="222"/>
                  </a:cubicBezTo>
                  <a:cubicBezTo>
                    <a:pt x="315" y="222"/>
                    <a:pt x="288"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30"/>
            <p:cNvSpPr/>
            <p:nvPr/>
          </p:nvSpPr>
          <p:spPr>
            <a:xfrm>
              <a:off x="-773316" y="4234655"/>
              <a:ext cx="12822" cy="9284"/>
            </a:xfrm>
            <a:custGeom>
              <a:rect b="b" l="l" r="r" t="t"/>
              <a:pathLst>
                <a:path extrusionOk="0" h="265" w="366">
                  <a:moveTo>
                    <a:pt x="195" y="1"/>
                  </a:moveTo>
                  <a:cubicBezTo>
                    <a:pt x="24" y="1"/>
                    <a:pt x="1" y="265"/>
                    <a:pt x="171" y="265"/>
                  </a:cubicBezTo>
                  <a:cubicBezTo>
                    <a:pt x="342" y="265"/>
                    <a:pt x="365" y="1"/>
                    <a:pt x="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30"/>
            <p:cNvSpPr/>
            <p:nvPr/>
          </p:nvSpPr>
          <p:spPr>
            <a:xfrm>
              <a:off x="-1008172" y="4188377"/>
              <a:ext cx="236855" cy="188125"/>
            </a:xfrm>
            <a:custGeom>
              <a:rect b="b" l="l" r="r" t="t"/>
              <a:pathLst>
                <a:path extrusionOk="0" h="5370" w="6761">
                  <a:moveTo>
                    <a:pt x="3711" y="172"/>
                  </a:moveTo>
                  <a:cubicBezTo>
                    <a:pt x="3941" y="1581"/>
                    <a:pt x="3960" y="3013"/>
                    <a:pt x="4131" y="4436"/>
                  </a:cubicBezTo>
                  <a:lnTo>
                    <a:pt x="4141" y="4436"/>
                  </a:lnTo>
                  <a:cubicBezTo>
                    <a:pt x="4307" y="4436"/>
                    <a:pt x="4468" y="4520"/>
                    <a:pt x="4566" y="4708"/>
                  </a:cubicBezTo>
                  <a:cubicBezTo>
                    <a:pt x="4607" y="4787"/>
                    <a:pt x="4681" y="4819"/>
                    <a:pt x="4779" y="4819"/>
                  </a:cubicBezTo>
                  <a:cubicBezTo>
                    <a:pt x="4801" y="4819"/>
                    <a:pt x="4828" y="4819"/>
                    <a:pt x="4862" y="4815"/>
                  </a:cubicBezTo>
                  <a:cubicBezTo>
                    <a:pt x="5272" y="3891"/>
                    <a:pt x="5462" y="2773"/>
                    <a:pt x="5559" y="1835"/>
                  </a:cubicBezTo>
                  <a:cubicBezTo>
                    <a:pt x="5564" y="1788"/>
                    <a:pt x="5600" y="1770"/>
                    <a:pt x="5642" y="1770"/>
                  </a:cubicBezTo>
                  <a:cubicBezTo>
                    <a:pt x="5683" y="1770"/>
                    <a:pt x="5730" y="1793"/>
                    <a:pt x="5726" y="1844"/>
                  </a:cubicBezTo>
                  <a:cubicBezTo>
                    <a:pt x="5716" y="2718"/>
                    <a:pt x="5517" y="3872"/>
                    <a:pt x="5060" y="4764"/>
                  </a:cubicBezTo>
                  <a:cubicBezTo>
                    <a:pt x="5212" y="4708"/>
                    <a:pt x="5388" y="4631"/>
                    <a:pt x="5559" y="4552"/>
                  </a:cubicBezTo>
                  <a:cubicBezTo>
                    <a:pt x="5660" y="4501"/>
                    <a:pt x="5767" y="4454"/>
                    <a:pt x="5864" y="4409"/>
                  </a:cubicBezTo>
                  <a:cubicBezTo>
                    <a:pt x="6044" y="4132"/>
                    <a:pt x="6197" y="3835"/>
                    <a:pt x="6298" y="3558"/>
                  </a:cubicBezTo>
                  <a:cubicBezTo>
                    <a:pt x="6640" y="2607"/>
                    <a:pt x="6760" y="1243"/>
                    <a:pt x="6039" y="1091"/>
                  </a:cubicBezTo>
                  <a:cubicBezTo>
                    <a:pt x="5323" y="938"/>
                    <a:pt x="4811" y="1230"/>
                    <a:pt x="3969" y="393"/>
                  </a:cubicBezTo>
                  <a:cubicBezTo>
                    <a:pt x="3881" y="306"/>
                    <a:pt x="3794" y="232"/>
                    <a:pt x="3711" y="172"/>
                  </a:cubicBezTo>
                  <a:close/>
                  <a:moveTo>
                    <a:pt x="3276" y="1"/>
                  </a:moveTo>
                  <a:cubicBezTo>
                    <a:pt x="2875" y="1"/>
                    <a:pt x="2621" y="541"/>
                    <a:pt x="2444" y="1451"/>
                  </a:cubicBezTo>
                  <a:cubicBezTo>
                    <a:pt x="2367" y="1853"/>
                    <a:pt x="2306" y="2102"/>
                    <a:pt x="2237" y="2255"/>
                  </a:cubicBezTo>
                  <a:cubicBezTo>
                    <a:pt x="2588" y="3217"/>
                    <a:pt x="2926" y="4187"/>
                    <a:pt x="3549" y="4981"/>
                  </a:cubicBezTo>
                  <a:cubicBezTo>
                    <a:pt x="3559" y="4949"/>
                    <a:pt x="3572" y="4917"/>
                    <a:pt x="3581" y="4880"/>
                  </a:cubicBezTo>
                  <a:cubicBezTo>
                    <a:pt x="3636" y="4663"/>
                    <a:pt x="3808" y="4510"/>
                    <a:pt x="3997" y="4454"/>
                  </a:cubicBezTo>
                  <a:cubicBezTo>
                    <a:pt x="3683" y="3027"/>
                    <a:pt x="3632" y="1530"/>
                    <a:pt x="3559" y="74"/>
                  </a:cubicBezTo>
                  <a:cubicBezTo>
                    <a:pt x="3457" y="23"/>
                    <a:pt x="3365" y="1"/>
                    <a:pt x="3276" y="1"/>
                  </a:cubicBezTo>
                  <a:close/>
                  <a:moveTo>
                    <a:pt x="2135" y="2407"/>
                  </a:moveTo>
                  <a:cubicBezTo>
                    <a:pt x="1964" y="2565"/>
                    <a:pt x="1691" y="2490"/>
                    <a:pt x="1082" y="2607"/>
                  </a:cubicBezTo>
                  <a:cubicBezTo>
                    <a:pt x="0" y="2810"/>
                    <a:pt x="925" y="3882"/>
                    <a:pt x="1766" y="4680"/>
                  </a:cubicBezTo>
                  <a:cubicBezTo>
                    <a:pt x="2011" y="4917"/>
                    <a:pt x="2250" y="5129"/>
                    <a:pt x="2491" y="5309"/>
                  </a:cubicBezTo>
                  <a:cubicBezTo>
                    <a:pt x="2689" y="5346"/>
                    <a:pt x="2847" y="5369"/>
                    <a:pt x="2981" y="5369"/>
                  </a:cubicBezTo>
                  <a:cubicBezTo>
                    <a:pt x="3239" y="5369"/>
                    <a:pt x="3392" y="5290"/>
                    <a:pt x="3484" y="5124"/>
                  </a:cubicBezTo>
                  <a:cubicBezTo>
                    <a:pt x="2787" y="4422"/>
                    <a:pt x="2357" y="3341"/>
                    <a:pt x="2135" y="240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30"/>
            <p:cNvSpPr/>
            <p:nvPr/>
          </p:nvSpPr>
          <p:spPr>
            <a:xfrm>
              <a:off x="-883633" y="4186731"/>
              <a:ext cx="25153" cy="190962"/>
            </a:xfrm>
            <a:custGeom>
              <a:rect b="b" l="l" r="r" t="t"/>
              <a:pathLst>
                <a:path extrusionOk="0" h="5451" w="718">
                  <a:moveTo>
                    <a:pt x="70" y="1"/>
                  </a:moveTo>
                  <a:cubicBezTo>
                    <a:pt x="36" y="1"/>
                    <a:pt x="1" y="25"/>
                    <a:pt x="4" y="66"/>
                  </a:cubicBezTo>
                  <a:cubicBezTo>
                    <a:pt x="91" y="1859"/>
                    <a:pt x="147" y="3721"/>
                    <a:pt x="691" y="5444"/>
                  </a:cubicBezTo>
                  <a:cubicBezTo>
                    <a:pt x="693" y="5449"/>
                    <a:pt x="697" y="5451"/>
                    <a:pt x="701" y="5451"/>
                  </a:cubicBezTo>
                  <a:cubicBezTo>
                    <a:pt x="709" y="5451"/>
                    <a:pt x="717" y="5444"/>
                    <a:pt x="715" y="5435"/>
                  </a:cubicBezTo>
                  <a:cubicBezTo>
                    <a:pt x="396" y="3646"/>
                    <a:pt x="437" y="1827"/>
                    <a:pt x="128" y="48"/>
                  </a:cubicBezTo>
                  <a:cubicBezTo>
                    <a:pt x="122" y="15"/>
                    <a:pt x="96" y="1"/>
                    <a:pt x="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30"/>
            <p:cNvSpPr/>
            <p:nvPr/>
          </p:nvSpPr>
          <p:spPr>
            <a:xfrm>
              <a:off x="-852349" y="4250314"/>
              <a:ext cx="44842" cy="133018"/>
            </a:xfrm>
            <a:custGeom>
              <a:rect b="b" l="l" r="r" t="t"/>
              <a:pathLst>
                <a:path extrusionOk="0" h="3797" w="1280">
                  <a:moveTo>
                    <a:pt x="1192" y="0"/>
                  </a:moveTo>
                  <a:cubicBezTo>
                    <a:pt x="1153" y="0"/>
                    <a:pt x="1115" y="21"/>
                    <a:pt x="1111" y="67"/>
                  </a:cubicBezTo>
                  <a:cubicBezTo>
                    <a:pt x="990" y="1263"/>
                    <a:pt x="713" y="2760"/>
                    <a:pt x="11" y="3763"/>
                  </a:cubicBezTo>
                  <a:cubicBezTo>
                    <a:pt x="1" y="3777"/>
                    <a:pt x="15" y="3797"/>
                    <a:pt x="30" y="3797"/>
                  </a:cubicBezTo>
                  <a:cubicBezTo>
                    <a:pt x="34" y="3797"/>
                    <a:pt x="39" y="3795"/>
                    <a:pt x="43" y="3791"/>
                  </a:cubicBezTo>
                  <a:cubicBezTo>
                    <a:pt x="913" y="2936"/>
                    <a:pt x="1263" y="1245"/>
                    <a:pt x="1278" y="76"/>
                  </a:cubicBezTo>
                  <a:cubicBezTo>
                    <a:pt x="1280" y="27"/>
                    <a:pt x="1235" y="0"/>
                    <a:pt x="11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30"/>
            <p:cNvSpPr/>
            <p:nvPr/>
          </p:nvSpPr>
          <p:spPr>
            <a:xfrm>
              <a:off x="-935901" y="4260509"/>
              <a:ext cx="74094" cy="125381"/>
            </a:xfrm>
            <a:custGeom>
              <a:rect b="b" l="l" r="r" t="t"/>
              <a:pathLst>
                <a:path extrusionOk="0" h="3579" w="2115">
                  <a:moveTo>
                    <a:pt x="64" y="1"/>
                  </a:moveTo>
                  <a:cubicBezTo>
                    <a:pt x="32" y="1"/>
                    <a:pt x="1" y="26"/>
                    <a:pt x="12" y="67"/>
                  </a:cubicBezTo>
                  <a:cubicBezTo>
                    <a:pt x="262" y="1324"/>
                    <a:pt x="908" y="2964"/>
                    <a:pt x="2106" y="3578"/>
                  </a:cubicBezTo>
                  <a:cubicBezTo>
                    <a:pt x="2110" y="3578"/>
                    <a:pt x="2115" y="3574"/>
                    <a:pt x="2110" y="3569"/>
                  </a:cubicBezTo>
                  <a:cubicBezTo>
                    <a:pt x="1019" y="2664"/>
                    <a:pt x="594" y="1328"/>
                    <a:pt x="119" y="39"/>
                  </a:cubicBezTo>
                  <a:cubicBezTo>
                    <a:pt x="109" y="13"/>
                    <a:pt x="87" y="1"/>
                    <a:pt x="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30"/>
            <p:cNvSpPr/>
            <p:nvPr/>
          </p:nvSpPr>
          <p:spPr>
            <a:xfrm>
              <a:off x="-949458" y="4338280"/>
              <a:ext cx="175723" cy="87511"/>
            </a:xfrm>
            <a:custGeom>
              <a:rect b="b" l="l" r="r" t="t"/>
              <a:pathLst>
                <a:path extrusionOk="0" h="2498" w="5016">
                  <a:moveTo>
                    <a:pt x="4636" y="0"/>
                  </a:moveTo>
                  <a:cubicBezTo>
                    <a:pt x="4456" y="0"/>
                    <a:pt x="4170" y="135"/>
                    <a:pt x="3883" y="273"/>
                  </a:cubicBezTo>
                  <a:cubicBezTo>
                    <a:pt x="3594" y="406"/>
                    <a:pt x="3301" y="542"/>
                    <a:pt x="3102" y="542"/>
                  </a:cubicBezTo>
                  <a:cubicBezTo>
                    <a:pt x="3005" y="542"/>
                    <a:pt x="2930" y="509"/>
                    <a:pt x="2890" y="429"/>
                  </a:cubicBezTo>
                  <a:cubicBezTo>
                    <a:pt x="2792" y="237"/>
                    <a:pt x="2629" y="154"/>
                    <a:pt x="2463" y="154"/>
                  </a:cubicBezTo>
                  <a:cubicBezTo>
                    <a:pt x="2222" y="154"/>
                    <a:pt x="1974" y="330"/>
                    <a:pt x="1905" y="601"/>
                  </a:cubicBezTo>
                  <a:cubicBezTo>
                    <a:pt x="1817" y="937"/>
                    <a:pt x="1672" y="1088"/>
                    <a:pt x="1306" y="1088"/>
                  </a:cubicBezTo>
                  <a:cubicBezTo>
                    <a:pt x="1173" y="1088"/>
                    <a:pt x="1012" y="1068"/>
                    <a:pt x="815" y="1030"/>
                  </a:cubicBezTo>
                  <a:cubicBezTo>
                    <a:pt x="672" y="1004"/>
                    <a:pt x="553" y="991"/>
                    <a:pt x="454" y="991"/>
                  </a:cubicBezTo>
                  <a:cubicBezTo>
                    <a:pt x="40" y="991"/>
                    <a:pt x="1" y="1207"/>
                    <a:pt x="173" y="1465"/>
                  </a:cubicBezTo>
                  <a:cubicBezTo>
                    <a:pt x="525" y="1995"/>
                    <a:pt x="1605" y="2498"/>
                    <a:pt x="2605" y="2498"/>
                  </a:cubicBezTo>
                  <a:cubicBezTo>
                    <a:pt x="2824" y="2498"/>
                    <a:pt x="3039" y="2474"/>
                    <a:pt x="3241" y="2421"/>
                  </a:cubicBezTo>
                  <a:cubicBezTo>
                    <a:pt x="4368" y="2130"/>
                    <a:pt x="5015" y="476"/>
                    <a:pt x="4798" y="79"/>
                  </a:cubicBezTo>
                  <a:cubicBezTo>
                    <a:pt x="4767" y="23"/>
                    <a:pt x="4711" y="0"/>
                    <a:pt x="46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30"/>
            <p:cNvSpPr/>
            <p:nvPr/>
          </p:nvSpPr>
          <p:spPr>
            <a:xfrm>
              <a:off x="-913971" y="4364625"/>
              <a:ext cx="118655" cy="59135"/>
            </a:xfrm>
            <a:custGeom>
              <a:rect b="b" l="l" r="r" t="t"/>
              <a:pathLst>
                <a:path extrusionOk="0" h="1688" w="3387">
                  <a:moveTo>
                    <a:pt x="3129" y="1"/>
                  </a:moveTo>
                  <a:cubicBezTo>
                    <a:pt x="3009" y="1"/>
                    <a:pt x="2819" y="93"/>
                    <a:pt x="2621" y="182"/>
                  </a:cubicBezTo>
                  <a:cubicBezTo>
                    <a:pt x="2427" y="274"/>
                    <a:pt x="2228" y="366"/>
                    <a:pt x="2094" y="366"/>
                  </a:cubicBezTo>
                  <a:cubicBezTo>
                    <a:pt x="2029" y="366"/>
                    <a:pt x="1979" y="342"/>
                    <a:pt x="1955" y="293"/>
                  </a:cubicBezTo>
                  <a:cubicBezTo>
                    <a:pt x="1885" y="163"/>
                    <a:pt x="1779" y="103"/>
                    <a:pt x="1664" y="103"/>
                  </a:cubicBezTo>
                  <a:cubicBezTo>
                    <a:pt x="1502" y="103"/>
                    <a:pt x="1335" y="223"/>
                    <a:pt x="1290" y="408"/>
                  </a:cubicBezTo>
                  <a:cubicBezTo>
                    <a:pt x="1230" y="634"/>
                    <a:pt x="1133" y="736"/>
                    <a:pt x="883" y="736"/>
                  </a:cubicBezTo>
                  <a:cubicBezTo>
                    <a:pt x="795" y="736"/>
                    <a:pt x="685" y="722"/>
                    <a:pt x="555" y="694"/>
                  </a:cubicBezTo>
                  <a:cubicBezTo>
                    <a:pt x="454" y="675"/>
                    <a:pt x="375" y="671"/>
                    <a:pt x="305" y="671"/>
                  </a:cubicBezTo>
                  <a:cubicBezTo>
                    <a:pt x="28" y="671"/>
                    <a:pt x="0" y="814"/>
                    <a:pt x="121" y="990"/>
                  </a:cubicBezTo>
                  <a:cubicBezTo>
                    <a:pt x="356" y="1346"/>
                    <a:pt x="1086" y="1688"/>
                    <a:pt x="1766" y="1688"/>
                  </a:cubicBezTo>
                  <a:cubicBezTo>
                    <a:pt x="1909" y="1688"/>
                    <a:pt x="2052" y="1669"/>
                    <a:pt x="2190" y="1632"/>
                  </a:cubicBezTo>
                  <a:cubicBezTo>
                    <a:pt x="2949" y="1438"/>
                    <a:pt x="3387" y="320"/>
                    <a:pt x="3239" y="56"/>
                  </a:cubicBezTo>
                  <a:cubicBezTo>
                    <a:pt x="3216" y="15"/>
                    <a:pt x="3180" y="1"/>
                    <a:pt x="31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30"/>
            <p:cNvSpPr/>
            <p:nvPr/>
          </p:nvSpPr>
          <p:spPr>
            <a:xfrm>
              <a:off x="-492113" y="3700307"/>
              <a:ext cx="243406" cy="227956"/>
            </a:xfrm>
            <a:custGeom>
              <a:rect b="b" l="l" r="r" t="t"/>
              <a:pathLst>
                <a:path extrusionOk="0" h="6507" w="6948">
                  <a:moveTo>
                    <a:pt x="3649" y="0"/>
                  </a:moveTo>
                  <a:cubicBezTo>
                    <a:pt x="3552" y="0"/>
                    <a:pt x="3451" y="15"/>
                    <a:pt x="3349" y="49"/>
                  </a:cubicBezTo>
                  <a:cubicBezTo>
                    <a:pt x="2951" y="175"/>
                    <a:pt x="2552" y="286"/>
                    <a:pt x="2122" y="286"/>
                  </a:cubicBezTo>
                  <a:cubicBezTo>
                    <a:pt x="1863" y="286"/>
                    <a:pt x="1592" y="246"/>
                    <a:pt x="1303" y="145"/>
                  </a:cubicBezTo>
                  <a:cubicBezTo>
                    <a:pt x="1202" y="110"/>
                    <a:pt x="1105" y="93"/>
                    <a:pt x="1013" y="93"/>
                  </a:cubicBezTo>
                  <a:cubicBezTo>
                    <a:pt x="396" y="93"/>
                    <a:pt x="0" y="858"/>
                    <a:pt x="188" y="2169"/>
                  </a:cubicBezTo>
                  <a:cubicBezTo>
                    <a:pt x="406" y="3680"/>
                    <a:pt x="309" y="6193"/>
                    <a:pt x="1441" y="6470"/>
                  </a:cubicBezTo>
                  <a:cubicBezTo>
                    <a:pt x="1541" y="6495"/>
                    <a:pt x="1649" y="6506"/>
                    <a:pt x="1764" y="6506"/>
                  </a:cubicBezTo>
                  <a:cubicBezTo>
                    <a:pt x="2942" y="6506"/>
                    <a:pt x="4809" y="5289"/>
                    <a:pt x="5474" y="4544"/>
                  </a:cubicBezTo>
                  <a:cubicBezTo>
                    <a:pt x="6209" y="3731"/>
                    <a:pt x="6948" y="2672"/>
                    <a:pt x="6126" y="2234"/>
                  </a:cubicBezTo>
                  <a:cubicBezTo>
                    <a:pt x="5308" y="1800"/>
                    <a:pt x="5040" y="1379"/>
                    <a:pt x="4790" y="857"/>
                  </a:cubicBezTo>
                  <a:cubicBezTo>
                    <a:pt x="4580" y="422"/>
                    <a:pt x="4159" y="0"/>
                    <a:pt x="3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30"/>
            <p:cNvSpPr/>
            <p:nvPr/>
          </p:nvSpPr>
          <p:spPr>
            <a:xfrm>
              <a:off x="-427899" y="3721571"/>
              <a:ext cx="7987" cy="5850"/>
            </a:xfrm>
            <a:custGeom>
              <a:rect b="b" l="l" r="r" t="t"/>
              <a:pathLst>
                <a:path extrusionOk="0" h="167" w="228">
                  <a:moveTo>
                    <a:pt x="116" y="0"/>
                  </a:moveTo>
                  <a:cubicBezTo>
                    <a:pt x="46" y="0"/>
                    <a:pt x="1" y="102"/>
                    <a:pt x="74" y="152"/>
                  </a:cubicBezTo>
                  <a:cubicBezTo>
                    <a:pt x="88" y="162"/>
                    <a:pt x="102" y="167"/>
                    <a:pt x="116" y="167"/>
                  </a:cubicBezTo>
                  <a:cubicBezTo>
                    <a:pt x="185" y="167"/>
                    <a:pt x="227" y="65"/>
                    <a:pt x="157" y="14"/>
                  </a:cubicBezTo>
                  <a:cubicBezTo>
                    <a:pt x="144" y="5"/>
                    <a:pt x="129" y="0"/>
                    <a:pt x="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30"/>
            <p:cNvSpPr/>
            <p:nvPr/>
          </p:nvSpPr>
          <p:spPr>
            <a:xfrm>
              <a:off x="-400854" y="3711202"/>
              <a:ext cx="9739" cy="7637"/>
            </a:xfrm>
            <a:custGeom>
              <a:rect b="b" l="l" r="r" t="t"/>
              <a:pathLst>
                <a:path extrusionOk="0" h="218" w="278">
                  <a:moveTo>
                    <a:pt x="134" y="0"/>
                  </a:moveTo>
                  <a:cubicBezTo>
                    <a:pt x="51" y="0"/>
                    <a:pt x="1" y="135"/>
                    <a:pt x="88" y="199"/>
                  </a:cubicBezTo>
                  <a:cubicBezTo>
                    <a:pt x="106" y="213"/>
                    <a:pt x="125" y="218"/>
                    <a:pt x="144" y="218"/>
                  </a:cubicBezTo>
                  <a:cubicBezTo>
                    <a:pt x="227" y="218"/>
                    <a:pt x="278" y="79"/>
                    <a:pt x="189" y="19"/>
                  </a:cubicBezTo>
                  <a:cubicBezTo>
                    <a:pt x="171" y="5"/>
                    <a:pt x="153"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30"/>
            <p:cNvSpPr/>
            <p:nvPr/>
          </p:nvSpPr>
          <p:spPr>
            <a:xfrm>
              <a:off x="-395844" y="3722377"/>
              <a:ext cx="12822" cy="7952"/>
            </a:xfrm>
            <a:custGeom>
              <a:rect b="b" l="l" r="r" t="t"/>
              <a:pathLst>
                <a:path extrusionOk="0" h="227" w="366">
                  <a:moveTo>
                    <a:pt x="190" y="1"/>
                  </a:moveTo>
                  <a:cubicBezTo>
                    <a:pt x="88" y="1"/>
                    <a:pt x="1" y="129"/>
                    <a:pt x="107" y="204"/>
                  </a:cubicBezTo>
                  <a:cubicBezTo>
                    <a:pt x="129" y="218"/>
                    <a:pt x="153" y="227"/>
                    <a:pt x="176" y="227"/>
                  </a:cubicBezTo>
                  <a:cubicBezTo>
                    <a:pt x="282" y="227"/>
                    <a:pt x="365" y="93"/>
                    <a:pt x="263" y="24"/>
                  </a:cubicBezTo>
                  <a:cubicBezTo>
                    <a:pt x="240" y="5"/>
                    <a:pt x="212" y="1"/>
                    <a:pt x="1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30"/>
            <p:cNvSpPr/>
            <p:nvPr/>
          </p:nvSpPr>
          <p:spPr>
            <a:xfrm>
              <a:off x="-372863" y="3707663"/>
              <a:ext cx="9424" cy="7147"/>
            </a:xfrm>
            <a:custGeom>
              <a:rect b="b" l="l" r="r" t="t"/>
              <a:pathLst>
                <a:path extrusionOk="0" h="204" w="269">
                  <a:moveTo>
                    <a:pt x="130" y="0"/>
                  </a:moveTo>
                  <a:cubicBezTo>
                    <a:pt x="51" y="0"/>
                    <a:pt x="0" y="129"/>
                    <a:pt x="83" y="185"/>
                  </a:cubicBezTo>
                  <a:cubicBezTo>
                    <a:pt x="102" y="199"/>
                    <a:pt x="121" y="203"/>
                    <a:pt x="134" y="203"/>
                  </a:cubicBezTo>
                  <a:cubicBezTo>
                    <a:pt x="213" y="203"/>
                    <a:pt x="268" y="74"/>
                    <a:pt x="181" y="14"/>
                  </a:cubicBezTo>
                  <a:cubicBezTo>
                    <a:pt x="162" y="5"/>
                    <a:pt x="149"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30"/>
            <p:cNvSpPr/>
            <p:nvPr/>
          </p:nvSpPr>
          <p:spPr>
            <a:xfrm>
              <a:off x="-369780" y="3721081"/>
              <a:ext cx="10370" cy="8303"/>
            </a:xfrm>
            <a:custGeom>
              <a:rect b="b" l="l" r="r" t="t"/>
              <a:pathLst>
                <a:path extrusionOk="0" h="237" w="296">
                  <a:moveTo>
                    <a:pt x="144" y="0"/>
                  </a:moveTo>
                  <a:cubicBezTo>
                    <a:pt x="56" y="0"/>
                    <a:pt x="1" y="149"/>
                    <a:pt x="97" y="217"/>
                  </a:cubicBezTo>
                  <a:cubicBezTo>
                    <a:pt x="116" y="232"/>
                    <a:pt x="134" y="236"/>
                    <a:pt x="153" y="236"/>
                  </a:cubicBezTo>
                  <a:cubicBezTo>
                    <a:pt x="245" y="236"/>
                    <a:pt x="296" y="89"/>
                    <a:pt x="199" y="23"/>
                  </a:cubicBezTo>
                  <a:cubicBezTo>
                    <a:pt x="180" y="10"/>
                    <a:pt x="162"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30"/>
            <p:cNvSpPr/>
            <p:nvPr/>
          </p:nvSpPr>
          <p:spPr>
            <a:xfrm>
              <a:off x="-351668" y="3720100"/>
              <a:ext cx="10405" cy="8303"/>
            </a:xfrm>
            <a:custGeom>
              <a:rect b="b" l="l" r="r" t="t"/>
              <a:pathLst>
                <a:path extrusionOk="0" h="237" w="297">
                  <a:moveTo>
                    <a:pt x="144" y="0"/>
                  </a:moveTo>
                  <a:cubicBezTo>
                    <a:pt x="51" y="0"/>
                    <a:pt x="0" y="153"/>
                    <a:pt x="98" y="218"/>
                  </a:cubicBezTo>
                  <a:cubicBezTo>
                    <a:pt x="116" y="232"/>
                    <a:pt x="135" y="237"/>
                    <a:pt x="153" y="237"/>
                  </a:cubicBezTo>
                  <a:cubicBezTo>
                    <a:pt x="241" y="237"/>
                    <a:pt x="297" y="89"/>
                    <a:pt x="199" y="24"/>
                  </a:cubicBezTo>
                  <a:cubicBezTo>
                    <a:pt x="181" y="10"/>
                    <a:pt x="162"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30"/>
            <p:cNvSpPr/>
            <p:nvPr/>
          </p:nvSpPr>
          <p:spPr>
            <a:xfrm>
              <a:off x="-351984" y="3737266"/>
              <a:ext cx="12366" cy="7637"/>
            </a:xfrm>
            <a:custGeom>
              <a:rect b="b" l="l" r="r" t="t"/>
              <a:pathLst>
                <a:path extrusionOk="0" h="218" w="353">
                  <a:moveTo>
                    <a:pt x="186" y="0"/>
                  </a:moveTo>
                  <a:cubicBezTo>
                    <a:pt x="84" y="0"/>
                    <a:pt x="1" y="130"/>
                    <a:pt x="103" y="199"/>
                  </a:cubicBezTo>
                  <a:cubicBezTo>
                    <a:pt x="125" y="213"/>
                    <a:pt x="148" y="218"/>
                    <a:pt x="171" y="218"/>
                  </a:cubicBezTo>
                  <a:cubicBezTo>
                    <a:pt x="269" y="218"/>
                    <a:pt x="352" y="92"/>
                    <a:pt x="255" y="24"/>
                  </a:cubicBezTo>
                  <a:cubicBezTo>
                    <a:pt x="231" y="9"/>
                    <a:pt x="208"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30"/>
            <p:cNvSpPr/>
            <p:nvPr/>
          </p:nvSpPr>
          <p:spPr>
            <a:xfrm>
              <a:off x="-334047" y="3746829"/>
              <a:ext cx="13172" cy="8268"/>
            </a:xfrm>
            <a:custGeom>
              <a:rect b="b" l="l" r="r" t="t"/>
              <a:pathLst>
                <a:path extrusionOk="0" h="236" w="376">
                  <a:moveTo>
                    <a:pt x="195" y="0"/>
                  </a:moveTo>
                  <a:cubicBezTo>
                    <a:pt x="90" y="0"/>
                    <a:pt x="1" y="139"/>
                    <a:pt x="107" y="213"/>
                  </a:cubicBezTo>
                  <a:cubicBezTo>
                    <a:pt x="131" y="226"/>
                    <a:pt x="154" y="235"/>
                    <a:pt x="182" y="235"/>
                  </a:cubicBezTo>
                  <a:cubicBezTo>
                    <a:pt x="288" y="235"/>
                    <a:pt x="376" y="97"/>
                    <a:pt x="269" y="24"/>
                  </a:cubicBezTo>
                  <a:cubicBezTo>
                    <a:pt x="242" y="5"/>
                    <a:pt x="218"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30"/>
            <p:cNvSpPr/>
            <p:nvPr/>
          </p:nvSpPr>
          <p:spPr>
            <a:xfrm>
              <a:off x="-327391" y="3764766"/>
              <a:ext cx="13172" cy="8303"/>
            </a:xfrm>
            <a:custGeom>
              <a:rect b="b" l="l" r="r" t="t"/>
              <a:pathLst>
                <a:path extrusionOk="0" h="237" w="376">
                  <a:moveTo>
                    <a:pt x="195" y="1"/>
                  </a:moveTo>
                  <a:cubicBezTo>
                    <a:pt x="88" y="1"/>
                    <a:pt x="1" y="139"/>
                    <a:pt x="107" y="213"/>
                  </a:cubicBezTo>
                  <a:cubicBezTo>
                    <a:pt x="130" y="232"/>
                    <a:pt x="158" y="237"/>
                    <a:pt x="181" y="237"/>
                  </a:cubicBezTo>
                  <a:cubicBezTo>
                    <a:pt x="288" y="237"/>
                    <a:pt x="375" y="98"/>
                    <a:pt x="269" y="24"/>
                  </a:cubicBezTo>
                  <a:cubicBezTo>
                    <a:pt x="246" y="11"/>
                    <a:pt x="218" y="1"/>
                    <a:pt x="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30"/>
            <p:cNvSpPr/>
            <p:nvPr/>
          </p:nvSpPr>
          <p:spPr>
            <a:xfrm>
              <a:off x="-310225" y="3772088"/>
              <a:ext cx="9739" cy="7462"/>
            </a:xfrm>
            <a:custGeom>
              <a:rect b="b" l="l" r="r" t="t"/>
              <a:pathLst>
                <a:path extrusionOk="0" h="213" w="278">
                  <a:moveTo>
                    <a:pt x="135" y="0"/>
                  </a:moveTo>
                  <a:cubicBezTo>
                    <a:pt x="52" y="0"/>
                    <a:pt x="1" y="134"/>
                    <a:pt x="88" y="199"/>
                  </a:cubicBezTo>
                  <a:cubicBezTo>
                    <a:pt x="107" y="207"/>
                    <a:pt x="125" y="213"/>
                    <a:pt x="144" y="213"/>
                  </a:cubicBezTo>
                  <a:cubicBezTo>
                    <a:pt x="227" y="213"/>
                    <a:pt x="278" y="79"/>
                    <a:pt x="190" y="19"/>
                  </a:cubicBezTo>
                  <a:cubicBezTo>
                    <a:pt x="171" y="4"/>
                    <a:pt x="153" y="0"/>
                    <a:pt x="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30"/>
            <p:cNvSpPr/>
            <p:nvPr/>
          </p:nvSpPr>
          <p:spPr>
            <a:xfrm>
              <a:off x="-440195" y="3732922"/>
              <a:ext cx="128534" cy="102961"/>
            </a:xfrm>
            <a:custGeom>
              <a:rect b="b" l="l" r="r" t="t"/>
              <a:pathLst>
                <a:path extrusionOk="0" h="2939" w="3669">
                  <a:moveTo>
                    <a:pt x="1682" y="0"/>
                  </a:moveTo>
                  <a:cubicBezTo>
                    <a:pt x="1604" y="0"/>
                    <a:pt x="1516" y="14"/>
                    <a:pt x="1433" y="41"/>
                  </a:cubicBezTo>
                  <a:cubicBezTo>
                    <a:pt x="1096" y="148"/>
                    <a:pt x="758" y="240"/>
                    <a:pt x="393" y="240"/>
                  </a:cubicBezTo>
                  <a:cubicBezTo>
                    <a:pt x="301" y="240"/>
                    <a:pt x="203" y="235"/>
                    <a:pt x="107" y="222"/>
                  </a:cubicBezTo>
                  <a:cubicBezTo>
                    <a:pt x="79" y="536"/>
                    <a:pt x="47" y="864"/>
                    <a:pt x="0" y="1201"/>
                  </a:cubicBezTo>
                  <a:cubicBezTo>
                    <a:pt x="56" y="1419"/>
                    <a:pt x="98" y="1686"/>
                    <a:pt x="120" y="1982"/>
                  </a:cubicBezTo>
                  <a:cubicBezTo>
                    <a:pt x="536" y="1654"/>
                    <a:pt x="892" y="1470"/>
                    <a:pt x="1179" y="1470"/>
                  </a:cubicBezTo>
                  <a:cubicBezTo>
                    <a:pt x="1553" y="1470"/>
                    <a:pt x="1811" y="1783"/>
                    <a:pt x="1941" y="2495"/>
                  </a:cubicBezTo>
                  <a:cubicBezTo>
                    <a:pt x="1969" y="2656"/>
                    <a:pt x="2005" y="2805"/>
                    <a:pt x="2047" y="2939"/>
                  </a:cubicBezTo>
                  <a:cubicBezTo>
                    <a:pt x="2158" y="2800"/>
                    <a:pt x="2255" y="2679"/>
                    <a:pt x="2333" y="2578"/>
                  </a:cubicBezTo>
                  <a:cubicBezTo>
                    <a:pt x="2680" y="2135"/>
                    <a:pt x="2975" y="1969"/>
                    <a:pt x="3235" y="1969"/>
                  </a:cubicBezTo>
                  <a:cubicBezTo>
                    <a:pt x="3331" y="1969"/>
                    <a:pt x="3425" y="1991"/>
                    <a:pt x="3512" y="2028"/>
                  </a:cubicBezTo>
                  <a:cubicBezTo>
                    <a:pt x="3563" y="1959"/>
                    <a:pt x="3619" y="1894"/>
                    <a:pt x="3668" y="1830"/>
                  </a:cubicBezTo>
                  <a:cubicBezTo>
                    <a:pt x="3059" y="1483"/>
                    <a:pt x="2847" y="1141"/>
                    <a:pt x="2648" y="725"/>
                  </a:cubicBezTo>
                  <a:cubicBezTo>
                    <a:pt x="2468" y="355"/>
                    <a:pt x="2112" y="0"/>
                    <a:pt x="16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30"/>
            <p:cNvSpPr/>
            <p:nvPr/>
          </p:nvSpPr>
          <p:spPr>
            <a:xfrm>
              <a:off x="-396755" y="3729769"/>
              <a:ext cx="34402" cy="90419"/>
            </a:xfrm>
            <a:custGeom>
              <a:rect b="b" l="l" r="r" t="t"/>
              <a:pathLst>
                <a:path extrusionOk="0" h="2581" w="982">
                  <a:moveTo>
                    <a:pt x="904" y="1"/>
                  </a:moveTo>
                  <a:cubicBezTo>
                    <a:pt x="887" y="1"/>
                    <a:pt x="870" y="9"/>
                    <a:pt x="858" y="29"/>
                  </a:cubicBezTo>
                  <a:cubicBezTo>
                    <a:pt x="424" y="824"/>
                    <a:pt x="44" y="1647"/>
                    <a:pt x="3" y="2562"/>
                  </a:cubicBezTo>
                  <a:cubicBezTo>
                    <a:pt x="1" y="2572"/>
                    <a:pt x="11" y="2580"/>
                    <a:pt x="20" y="2580"/>
                  </a:cubicBezTo>
                  <a:cubicBezTo>
                    <a:pt x="27" y="2580"/>
                    <a:pt x="34" y="2576"/>
                    <a:pt x="36" y="2566"/>
                  </a:cubicBezTo>
                  <a:cubicBezTo>
                    <a:pt x="123" y="2127"/>
                    <a:pt x="248" y="1679"/>
                    <a:pt x="424" y="1263"/>
                  </a:cubicBezTo>
                  <a:cubicBezTo>
                    <a:pt x="594" y="866"/>
                    <a:pt x="848" y="506"/>
                    <a:pt x="969" y="85"/>
                  </a:cubicBezTo>
                  <a:cubicBezTo>
                    <a:pt x="981" y="41"/>
                    <a:pt x="942" y="1"/>
                    <a:pt x="9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30"/>
            <p:cNvSpPr/>
            <p:nvPr/>
          </p:nvSpPr>
          <p:spPr>
            <a:xfrm>
              <a:off x="-429440" y="3731625"/>
              <a:ext cx="22841" cy="82396"/>
            </a:xfrm>
            <a:custGeom>
              <a:rect b="b" l="l" r="r" t="t"/>
              <a:pathLst>
                <a:path extrusionOk="0" h="2352" w="652">
                  <a:moveTo>
                    <a:pt x="572" y="1"/>
                  </a:moveTo>
                  <a:cubicBezTo>
                    <a:pt x="546" y="1"/>
                    <a:pt x="521" y="14"/>
                    <a:pt x="506" y="46"/>
                  </a:cubicBezTo>
                  <a:cubicBezTo>
                    <a:pt x="354" y="425"/>
                    <a:pt x="192" y="831"/>
                    <a:pt x="100" y="1238"/>
                  </a:cubicBezTo>
                  <a:cubicBezTo>
                    <a:pt x="17" y="1590"/>
                    <a:pt x="40" y="1950"/>
                    <a:pt x="3" y="2305"/>
                  </a:cubicBezTo>
                  <a:cubicBezTo>
                    <a:pt x="0" y="2335"/>
                    <a:pt x="24" y="2352"/>
                    <a:pt x="47" y="2352"/>
                  </a:cubicBezTo>
                  <a:cubicBezTo>
                    <a:pt x="67" y="2352"/>
                    <a:pt x="86" y="2340"/>
                    <a:pt x="90" y="2315"/>
                  </a:cubicBezTo>
                  <a:cubicBezTo>
                    <a:pt x="137" y="1940"/>
                    <a:pt x="132" y="1566"/>
                    <a:pt x="239" y="1202"/>
                  </a:cubicBezTo>
                  <a:cubicBezTo>
                    <a:pt x="350" y="822"/>
                    <a:pt x="544" y="471"/>
                    <a:pt x="640" y="87"/>
                  </a:cubicBezTo>
                  <a:cubicBezTo>
                    <a:pt x="652" y="36"/>
                    <a:pt x="613" y="1"/>
                    <a:pt x="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30"/>
            <p:cNvSpPr/>
            <p:nvPr/>
          </p:nvSpPr>
          <p:spPr>
            <a:xfrm>
              <a:off x="-379029" y="3767709"/>
              <a:ext cx="47364" cy="62253"/>
            </a:xfrm>
            <a:custGeom>
              <a:rect b="b" l="l" r="r" t="t"/>
              <a:pathLst>
                <a:path extrusionOk="0" h="1777" w="1352">
                  <a:moveTo>
                    <a:pt x="1245" y="0"/>
                  </a:moveTo>
                  <a:cubicBezTo>
                    <a:pt x="1222" y="0"/>
                    <a:pt x="1200" y="10"/>
                    <a:pt x="1184" y="33"/>
                  </a:cubicBezTo>
                  <a:cubicBezTo>
                    <a:pt x="971" y="315"/>
                    <a:pt x="745" y="587"/>
                    <a:pt x="536" y="869"/>
                  </a:cubicBezTo>
                  <a:cubicBezTo>
                    <a:pt x="342" y="1136"/>
                    <a:pt x="204" y="1428"/>
                    <a:pt x="24" y="1701"/>
                  </a:cubicBezTo>
                  <a:cubicBezTo>
                    <a:pt x="1" y="1737"/>
                    <a:pt x="32" y="1776"/>
                    <a:pt x="64" y="1776"/>
                  </a:cubicBezTo>
                  <a:cubicBezTo>
                    <a:pt x="77" y="1776"/>
                    <a:pt x="89" y="1770"/>
                    <a:pt x="98" y="1756"/>
                  </a:cubicBezTo>
                  <a:cubicBezTo>
                    <a:pt x="292" y="1488"/>
                    <a:pt x="440" y="1202"/>
                    <a:pt x="643" y="942"/>
                  </a:cubicBezTo>
                  <a:cubicBezTo>
                    <a:pt x="865" y="661"/>
                    <a:pt x="1114" y="407"/>
                    <a:pt x="1313" y="116"/>
                  </a:cubicBezTo>
                  <a:cubicBezTo>
                    <a:pt x="1352" y="57"/>
                    <a:pt x="1299" y="0"/>
                    <a:pt x="12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30"/>
            <p:cNvSpPr/>
            <p:nvPr/>
          </p:nvSpPr>
          <p:spPr>
            <a:xfrm>
              <a:off x="-407194" y="3750998"/>
              <a:ext cx="283483" cy="227676"/>
            </a:xfrm>
            <a:custGeom>
              <a:rect b="b" l="l" r="r" t="t"/>
              <a:pathLst>
                <a:path extrusionOk="0" h="6499" w="8092">
                  <a:moveTo>
                    <a:pt x="4320" y="1"/>
                  </a:moveTo>
                  <a:cubicBezTo>
                    <a:pt x="3763" y="1"/>
                    <a:pt x="3021" y="877"/>
                    <a:pt x="2242" y="1960"/>
                  </a:cubicBezTo>
                  <a:cubicBezTo>
                    <a:pt x="1212" y="3393"/>
                    <a:pt x="1" y="5351"/>
                    <a:pt x="819" y="5980"/>
                  </a:cubicBezTo>
                  <a:cubicBezTo>
                    <a:pt x="1301" y="6350"/>
                    <a:pt x="1852" y="6498"/>
                    <a:pt x="2427" y="6498"/>
                  </a:cubicBezTo>
                  <a:cubicBezTo>
                    <a:pt x="4386" y="6498"/>
                    <a:pt x="6613" y="4771"/>
                    <a:pt x="7260" y="4210"/>
                  </a:cubicBezTo>
                  <a:cubicBezTo>
                    <a:pt x="8091" y="3490"/>
                    <a:pt x="6820" y="3185"/>
                    <a:pt x="6895" y="2653"/>
                  </a:cubicBezTo>
                  <a:cubicBezTo>
                    <a:pt x="6974" y="2122"/>
                    <a:pt x="6752" y="1406"/>
                    <a:pt x="6270" y="1369"/>
                  </a:cubicBezTo>
                  <a:cubicBezTo>
                    <a:pt x="5790" y="1327"/>
                    <a:pt x="5360" y="1138"/>
                    <a:pt x="4797" y="297"/>
                  </a:cubicBezTo>
                  <a:cubicBezTo>
                    <a:pt x="4660" y="92"/>
                    <a:pt x="4500" y="1"/>
                    <a:pt x="43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30"/>
            <p:cNvSpPr/>
            <p:nvPr/>
          </p:nvSpPr>
          <p:spPr>
            <a:xfrm>
              <a:off x="-299681" y="3785996"/>
              <a:ext cx="9739" cy="7637"/>
            </a:xfrm>
            <a:custGeom>
              <a:rect b="b" l="l" r="r" t="t"/>
              <a:pathLst>
                <a:path extrusionOk="0" h="218" w="278">
                  <a:moveTo>
                    <a:pt x="134" y="0"/>
                  </a:moveTo>
                  <a:cubicBezTo>
                    <a:pt x="51" y="0"/>
                    <a:pt x="0" y="134"/>
                    <a:pt x="88" y="198"/>
                  </a:cubicBezTo>
                  <a:cubicBezTo>
                    <a:pt x="107" y="213"/>
                    <a:pt x="124" y="217"/>
                    <a:pt x="139" y="217"/>
                  </a:cubicBezTo>
                  <a:cubicBezTo>
                    <a:pt x="222" y="217"/>
                    <a:pt x="277" y="79"/>
                    <a:pt x="184" y="19"/>
                  </a:cubicBezTo>
                  <a:cubicBezTo>
                    <a:pt x="166" y="4"/>
                    <a:pt x="152"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30"/>
            <p:cNvSpPr/>
            <p:nvPr/>
          </p:nvSpPr>
          <p:spPr>
            <a:xfrm>
              <a:off x="-283180" y="3768830"/>
              <a:ext cx="8933" cy="6866"/>
            </a:xfrm>
            <a:custGeom>
              <a:rect b="b" l="l" r="r" t="t"/>
              <a:pathLst>
                <a:path extrusionOk="0" h="196" w="255">
                  <a:moveTo>
                    <a:pt x="125" y="1"/>
                  </a:moveTo>
                  <a:cubicBezTo>
                    <a:pt x="51" y="1"/>
                    <a:pt x="0" y="121"/>
                    <a:pt x="79" y="176"/>
                  </a:cubicBezTo>
                  <a:cubicBezTo>
                    <a:pt x="97" y="189"/>
                    <a:pt x="116" y="195"/>
                    <a:pt x="129" y="195"/>
                  </a:cubicBezTo>
                  <a:cubicBezTo>
                    <a:pt x="208" y="195"/>
                    <a:pt x="254" y="70"/>
                    <a:pt x="176" y="14"/>
                  </a:cubicBezTo>
                  <a:cubicBezTo>
                    <a:pt x="157" y="5"/>
                    <a:pt x="139" y="1"/>
                    <a:pt x="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30"/>
            <p:cNvSpPr/>
            <p:nvPr/>
          </p:nvSpPr>
          <p:spPr>
            <a:xfrm>
              <a:off x="-270919" y="3777097"/>
              <a:ext cx="10405" cy="8303"/>
            </a:xfrm>
            <a:custGeom>
              <a:rect b="b" l="l" r="r" t="t"/>
              <a:pathLst>
                <a:path extrusionOk="0" h="237" w="297">
                  <a:moveTo>
                    <a:pt x="145" y="0"/>
                  </a:moveTo>
                  <a:cubicBezTo>
                    <a:pt x="56" y="0"/>
                    <a:pt x="1" y="148"/>
                    <a:pt x="98" y="217"/>
                  </a:cubicBezTo>
                  <a:cubicBezTo>
                    <a:pt x="117" y="231"/>
                    <a:pt x="135" y="236"/>
                    <a:pt x="154" y="236"/>
                  </a:cubicBezTo>
                  <a:cubicBezTo>
                    <a:pt x="241" y="236"/>
                    <a:pt x="297" y="88"/>
                    <a:pt x="200" y="19"/>
                  </a:cubicBezTo>
                  <a:cubicBezTo>
                    <a:pt x="182" y="5"/>
                    <a:pt x="163" y="0"/>
                    <a:pt x="1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30"/>
            <p:cNvSpPr/>
            <p:nvPr/>
          </p:nvSpPr>
          <p:spPr>
            <a:xfrm>
              <a:off x="-260024" y="3760422"/>
              <a:ext cx="14749" cy="9739"/>
            </a:xfrm>
            <a:custGeom>
              <a:rect b="b" l="l" r="r" t="t"/>
              <a:pathLst>
                <a:path extrusionOk="0" h="278" w="421">
                  <a:moveTo>
                    <a:pt x="217" y="0"/>
                  </a:moveTo>
                  <a:cubicBezTo>
                    <a:pt x="97" y="0"/>
                    <a:pt x="0" y="167"/>
                    <a:pt x="125" y="250"/>
                  </a:cubicBezTo>
                  <a:cubicBezTo>
                    <a:pt x="152" y="269"/>
                    <a:pt x="180" y="278"/>
                    <a:pt x="203" y="278"/>
                  </a:cubicBezTo>
                  <a:cubicBezTo>
                    <a:pt x="323" y="278"/>
                    <a:pt x="421" y="116"/>
                    <a:pt x="300" y="28"/>
                  </a:cubicBezTo>
                  <a:cubicBezTo>
                    <a:pt x="272" y="9"/>
                    <a:pt x="244" y="0"/>
                    <a:pt x="2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30"/>
            <p:cNvSpPr/>
            <p:nvPr/>
          </p:nvSpPr>
          <p:spPr>
            <a:xfrm>
              <a:off x="-243524" y="3788413"/>
              <a:ext cx="9739" cy="7672"/>
            </a:xfrm>
            <a:custGeom>
              <a:rect b="b" l="l" r="r" t="t"/>
              <a:pathLst>
                <a:path extrusionOk="0" h="219" w="278">
                  <a:moveTo>
                    <a:pt x="134" y="1"/>
                  </a:moveTo>
                  <a:cubicBezTo>
                    <a:pt x="50" y="1"/>
                    <a:pt x="1" y="139"/>
                    <a:pt x="88" y="199"/>
                  </a:cubicBezTo>
                  <a:cubicBezTo>
                    <a:pt x="106" y="213"/>
                    <a:pt x="125" y="218"/>
                    <a:pt x="144" y="218"/>
                  </a:cubicBezTo>
                  <a:cubicBezTo>
                    <a:pt x="222" y="218"/>
                    <a:pt x="278" y="84"/>
                    <a:pt x="185" y="19"/>
                  </a:cubicBezTo>
                  <a:cubicBezTo>
                    <a:pt x="171" y="5"/>
                    <a:pt x="152" y="1"/>
                    <a:pt x="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30"/>
            <p:cNvSpPr/>
            <p:nvPr/>
          </p:nvSpPr>
          <p:spPr>
            <a:xfrm>
              <a:off x="-221839" y="3794088"/>
              <a:ext cx="7952" cy="5885"/>
            </a:xfrm>
            <a:custGeom>
              <a:rect b="b" l="l" r="r" t="t"/>
              <a:pathLst>
                <a:path extrusionOk="0" h="168" w="227">
                  <a:moveTo>
                    <a:pt x="111" y="1"/>
                  </a:moveTo>
                  <a:cubicBezTo>
                    <a:pt x="47" y="1"/>
                    <a:pt x="0" y="102"/>
                    <a:pt x="69" y="153"/>
                  </a:cubicBezTo>
                  <a:cubicBezTo>
                    <a:pt x="84" y="162"/>
                    <a:pt x="97" y="167"/>
                    <a:pt x="111" y="167"/>
                  </a:cubicBezTo>
                  <a:cubicBezTo>
                    <a:pt x="180" y="167"/>
                    <a:pt x="227" y="65"/>
                    <a:pt x="152" y="14"/>
                  </a:cubicBezTo>
                  <a:cubicBezTo>
                    <a:pt x="139" y="5"/>
                    <a:pt x="125" y="1"/>
                    <a:pt x="1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30"/>
            <p:cNvSpPr/>
            <p:nvPr/>
          </p:nvSpPr>
          <p:spPr>
            <a:xfrm>
              <a:off x="-220227" y="3807681"/>
              <a:ext cx="8443" cy="6201"/>
            </a:xfrm>
            <a:custGeom>
              <a:rect b="b" l="l" r="r" t="t"/>
              <a:pathLst>
                <a:path extrusionOk="0" h="177" w="241">
                  <a:moveTo>
                    <a:pt x="121" y="1"/>
                  </a:moveTo>
                  <a:cubicBezTo>
                    <a:pt x="51" y="1"/>
                    <a:pt x="1" y="112"/>
                    <a:pt x="74" y="162"/>
                  </a:cubicBezTo>
                  <a:cubicBezTo>
                    <a:pt x="93" y="172"/>
                    <a:pt x="106" y="176"/>
                    <a:pt x="121" y="176"/>
                  </a:cubicBezTo>
                  <a:cubicBezTo>
                    <a:pt x="189" y="176"/>
                    <a:pt x="240" y="70"/>
                    <a:pt x="167" y="19"/>
                  </a:cubicBezTo>
                  <a:cubicBezTo>
                    <a:pt x="148" y="5"/>
                    <a:pt x="134"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30"/>
            <p:cNvSpPr/>
            <p:nvPr/>
          </p:nvSpPr>
          <p:spPr>
            <a:xfrm>
              <a:off x="-193673" y="3816579"/>
              <a:ext cx="7497" cy="6481"/>
            </a:xfrm>
            <a:custGeom>
              <a:rect b="b" l="l" r="r" t="t"/>
              <a:pathLst>
                <a:path extrusionOk="0" h="185" w="214">
                  <a:moveTo>
                    <a:pt x="88" y="1"/>
                  </a:moveTo>
                  <a:cubicBezTo>
                    <a:pt x="79" y="1"/>
                    <a:pt x="75" y="1"/>
                    <a:pt x="65" y="5"/>
                  </a:cubicBezTo>
                  <a:cubicBezTo>
                    <a:pt x="47" y="24"/>
                    <a:pt x="28" y="42"/>
                    <a:pt x="9" y="65"/>
                  </a:cubicBezTo>
                  <a:cubicBezTo>
                    <a:pt x="0" y="102"/>
                    <a:pt x="5" y="144"/>
                    <a:pt x="47" y="172"/>
                  </a:cubicBezTo>
                  <a:cubicBezTo>
                    <a:pt x="60" y="180"/>
                    <a:pt x="79" y="185"/>
                    <a:pt x="92" y="185"/>
                  </a:cubicBezTo>
                  <a:cubicBezTo>
                    <a:pt x="167" y="185"/>
                    <a:pt x="213" y="70"/>
                    <a:pt x="134" y="14"/>
                  </a:cubicBezTo>
                  <a:cubicBezTo>
                    <a:pt x="120" y="5"/>
                    <a:pt x="107" y="1"/>
                    <a:pt x="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30"/>
            <p:cNvSpPr/>
            <p:nvPr/>
          </p:nvSpPr>
          <p:spPr>
            <a:xfrm>
              <a:off x="-188523" y="3841837"/>
              <a:ext cx="10089" cy="7952"/>
            </a:xfrm>
            <a:custGeom>
              <a:rect b="b" l="l" r="r" t="t"/>
              <a:pathLst>
                <a:path extrusionOk="0" h="227" w="288">
                  <a:moveTo>
                    <a:pt x="139" y="1"/>
                  </a:moveTo>
                  <a:cubicBezTo>
                    <a:pt x="52" y="1"/>
                    <a:pt x="1" y="144"/>
                    <a:pt x="94" y="208"/>
                  </a:cubicBezTo>
                  <a:cubicBezTo>
                    <a:pt x="112" y="218"/>
                    <a:pt x="130" y="227"/>
                    <a:pt x="144" y="227"/>
                  </a:cubicBezTo>
                  <a:cubicBezTo>
                    <a:pt x="233" y="227"/>
                    <a:pt x="288" y="84"/>
                    <a:pt x="190" y="18"/>
                  </a:cubicBezTo>
                  <a:cubicBezTo>
                    <a:pt x="172" y="5"/>
                    <a:pt x="154" y="1"/>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30"/>
            <p:cNvSpPr/>
            <p:nvPr/>
          </p:nvSpPr>
          <p:spPr>
            <a:xfrm>
              <a:off x="-174931" y="3864643"/>
              <a:ext cx="10405" cy="8303"/>
            </a:xfrm>
            <a:custGeom>
              <a:rect b="b" l="l" r="r" t="t"/>
              <a:pathLst>
                <a:path extrusionOk="0" h="237" w="297">
                  <a:moveTo>
                    <a:pt x="144" y="0"/>
                  </a:moveTo>
                  <a:cubicBezTo>
                    <a:pt x="56" y="0"/>
                    <a:pt x="1" y="149"/>
                    <a:pt x="98" y="218"/>
                  </a:cubicBezTo>
                  <a:cubicBezTo>
                    <a:pt x="116" y="232"/>
                    <a:pt x="135" y="237"/>
                    <a:pt x="154" y="237"/>
                  </a:cubicBezTo>
                  <a:cubicBezTo>
                    <a:pt x="241" y="237"/>
                    <a:pt x="297" y="88"/>
                    <a:pt x="199" y="19"/>
                  </a:cubicBezTo>
                  <a:cubicBezTo>
                    <a:pt x="182" y="5"/>
                    <a:pt x="163"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30"/>
            <p:cNvSpPr/>
            <p:nvPr/>
          </p:nvSpPr>
          <p:spPr>
            <a:xfrm>
              <a:off x="-159832" y="3877115"/>
              <a:ext cx="9739" cy="7497"/>
            </a:xfrm>
            <a:custGeom>
              <a:rect b="b" l="l" r="r" t="t"/>
              <a:pathLst>
                <a:path extrusionOk="0" h="214" w="278">
                  <a:moveTo>
                    <a:pt x="134" y="0"/>
                  </a:moveTo>
                  <a:cubicBezTo>
                    <a:pt x="51" y="0"/>
                    <a:pt x="0" y="135"/>
                    <a:pt x="88" y="194"/>
                  </a:cubicBezTo>
                  <a:cubicBezTo>
                    <a:pt x="107" y="209"/>
                    <a:pt x="124" y="213"/>
                    <a:pt x="139" y="213"/>
                  </a:cubicBezTo>
                  <a:cubicBezTo>
                    <a:pt x="222" y="213"/>
                    <a:pt x="277" y="79"/>
                    <a:pt x="184" y="19"/>
                  </a:cubicBezTo>
                  <a:cubicBezTo>
                    <a:pt x="166" y="5"/>
                    <a:pt x="152"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30"/>
            <p:cNvSpPr/>
            <p:nvPr/>
          </p:nvSpPr>
          <p:spPr>
            <a:xfrm>
              <a:off x="-303919" y="3789254"/>
              <a:ext cx="145560" cy="122859"/>
            </a:xfrm>
            <a:custGeom>
              <a:rect b="b" l="l" r="r" t="t"/>
              <a:pathLst>
                <a:path extrusionOk="0" h="3507" w="4155">
                  <a:moveTo>
                    <a:pt x="1022" y="0"/>
                  </a:moveTo>
                  <a:cubicBezTo>
                    <a:pt x="731" y="0"/>
                    <a:pt x="380" y="282"/>
                    <a:pt x="0" y="715"/>
                  </a:cubicBezTo>
                  <a:cubicBezTo>
                    <a:pt x="102" y="826"/>
                    <a:pt x="204" y="952"/>
                    <a:pt x="296" y="1081"/>
                  </a:cubicBezTo>
                  <a:cubicBezTo>
                    <a:pt x="467" y="1321"/>
                    <a:pt x="721" y="1506"/>
                    <a:pt x="1013" y="1506"/>
                  </a:cubicBezTo>
                  <a:cubicBezTo>
                    <a:pt x="1096" y="1506"/>
                    <a:pt x="1175" y="1492"/>
                    <a:pt x="1258" y="1464"/>
                  </a:cubicBezTo>
                  <a:cubicBezTo>
                    <a:pt x="1354" y="1432"/>
                    <a:pt x="1447" y="1418"/>
                    <a:pt x="1544" y="1418"/>
                  </a:cubicBezTo>
                  <a:cubicBezTo>
                    <a:pt x="1719" y="1418"/>
                    <a:pt x="1891" y="1469"/>
                    <a:pt x="2038" y="1553"/>
                  </a:cubicBezTo>
                  <a:cubicBezTo>
                    <a:pt x="2163" y="1464"/>
                    <a:pt x="2279" y="1367"/>
                    <a:pt x="2399" y="1265"/>
                  </a:cubicBezTo>
                  <a:cubicBezTo>
                    <a:pt x="2445" y="1224"/>
                    <a:pt x="2495" y="1182"/>
                    <a:pt x="2546" y="1137"/>
                  </a:cubicBezTo>
                  <a:cubicBezTo>
                    <a:pt x="2186" y="1081"/>
                    <a:pt x="1853" y="887"/>
                    <a:pt x="1424" y="250"/>
                  </a:cubicBezTo>
                  <a:cubicBezTo>
                    <a:pt x="1309" y="73"/>
                    <a:pt x="1175" y="0"/>
                    <a:pt x="1022" y="0"/>
                  </a:cubicBezTo>
                  <a:close/>
                  <a:moveTo>
                    <a:pt x="2806" y="1187"/>
                  </a:moveTo>
                  <a:cubicBezTo>
                    <a:pt x="2612" y="1359"/>
                    <a:pt x="2399" y="1515"/>
                    <a:pt x="2177" y="1649"/>
                  </a:cubicBezTo>
                  <a:cubicBezTo>
                    <a:pt x="2390" y="1820"/>
                    <a:pt x="2523" y="2065"/>
                    <a:pt x="2505" y="2323"/>
                  </a:cubicBezTo>
                  <a:cubicBezTo>
                    <a:pt x="2459" y="2888"/>
                    <a:pt x="2542" y="2767"/>
                    <a:pt x="3429" y="3410"/>
                  </a:cubicBezTo>
                  <a:cubicBezTo>
                    <a:pt x="3471" y="3442"/>
                    <a:pt x="3503" y="3474"/>
                    <a:pt x="3535" y="3506"/>
                  </a:cubicBezTo>
                  <a:cubicBezTo>
                    <a:pt x="4154" y="2924"/>
                    <a:pt x="3124" y="2670"/>
                    <a:pt x="3188" y="2231"/>
                  </a:cubicBezTo>
                  <a:cubicBezTo>
                    <a:pt x="3249" y="1839"/>
                    <a:pt x="3111" y="1331"/>
                    <a:pt x="2806" y="118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30"/>
            <p:cNvSpPr/>
            <p:nvPr/>
          </p:nvSpPr>
          <p:spPr>
            <a:xfrm>
              <a:off x="-276209" y="3805123"/>
              <a:ext cx="43160" cy="43826"/>
            </a:xfrm>
            <a:custGeom>
              <a:rect b="b" l="l" r="r" t="t"/>
              <a:pathLst>
                <a:path extrusionOk="0" h="1251" w="1232">
                  <a:moveTo>
                    <a:pt x="1120" y="0"/>
                  </a:moveTo>
                  <a:cubicBezTo>
                    <a:pt x="1098" y="0"/>
                    <a:pt x="1075" y="9"/>
                    <a:pt x="1058" y="32"/>
                  </a:cubicBezTo>
                  <a:cubicBezTo>
                    <a:pt x="762" y="452"/>
                    <a:pt x="411" y="817"/>
                    <a:pt x="36" y="1168"/>
                  </a:cubicBezTo>
                  <a:cubicBezTo>
                    <a:pt x="1" y="1201"/>
                    <a:pt x="30" y="1251"/>
                    <a:pt x="66" y="1251"/>
                  </a:cubicBezTo>
                  <a:cubicBezTo>
                    <a:pt x="76" y="1251"/>
                    <a:pt x="87" y="1247"/>
                    <a:pt x="96" y="1238"/>
                  </a:cubicBezTo>
                  <a:cubicBezTo>
                    <a:pt x="494" y="896"/>
                    <a:pt x="868" y="535"/>
                    <a:pt x="1192" y="115"/>
                  </a:cubicBezTo>
                  <a:cubicBezTo>
                    <a:pt x="1232" y="59"/>
                    <a:pt x="1177" y="0"/>
                    <a:pt x="11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30"/>
            <p:cNvSpPr/>
            <p:nvPr/>
          </p:nvSpPr>
          <p:spPr>
            <a:xfrm>
              <a:off x="-257887" y="3812025"/>
              <a:ext cx="69189" cy="47889"/>
            </a:xfrm>
            <a:custGeom>
              <a:rect b="b" l="l" r="r" t="t"/>
              <a:pathLst>
                <a:path extrusionOk="0" h="1367" w="1975">
                  <a:moveTo>
                    <a:pt x="1892" y="0"/>
                  </a:moveTo>
                  <a:cubicBezTo>
                    <a:pt x="1884" y="0"/>
                    <a:pt x="1877" y="2"/>
                    <a:pt x="1870" y="5"/>
                  </a:cubicBezTo>
                  <a:cubicBezTo>
                    <a:pt x="1569" y="144"/>
                    <a:pt x="1334" y="404"/>
                    <a:pt x="1085" y="615"/>
                  </a:cubicBezTo>
                  <a:cubicBezTo>
                    <a:pt x="765" y="893"/>
                    <a:pt x="447" y="1129"/>
                    <a:pt x="55" y="1276"/>
                  </a:cubicBezTo>
                  <a:cubicBezTo>
                    <a:pt x="1" y="1297"/>
                    <a:pt x="29" y="1367"/>
                    <a:pt x="75" y="1367"/>
                  </a:cubicBezTo>
                  <a:cubicBezTo>
                    <a:pt x="80" y="1367"/>
                    <a:pt x="86" y="1366"/>
                    <a:pt x="91" y="1364"/>
                  </a:cubicBezTo>
                  <a:cubicBezTo>
                    <a:pt x="775" y="1147"/>
                    <a:pt x="1477" y="620"/>
                    <a:pt x="1940" y="84"/>
                  </a:cubicBezTo>
                  <a:cubicBezTo>
                    <a:pt x="1975" y="49"/>
                    <a:pt x="1934" y="0"/>
                    <a:pt x="18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30"/>
            <p:cNvSpPr/>
            <p:nvPr/>
          </p:nvSpPr>
          <p:spPr>
            <a:xfrm>
              <a:off x="-240266" y="3850665"/>
              <a:ext cx="69329" cy="42775"/>
            </a:xfrm>
            <a:custGeom>
              <a:rect b="b" l="l" r="r" t="t"/>
              <a:pathLst>
                <a:path extrusionOk="0" h="1221" w="1979">
                  <a:moveTo>
                    <a:pt x="1904" y="1"/>
                  </a:moveTo>
                  <a:cubicBezTo>
                    <a:pt x="1894" y="1"/>
                    <a:pt x="1884" y="4"/>
                    <a:pt x="1876" y="11"/>
                  </a:cubicBezTo>
                  <a:cubicBezTo>
                    <a:pt x="1335" y="493"/>
                    <a:pt x="693" y="783"/>
                    <a:pt x="59" y="1107"/>
                  </a:cubicBezTo>
                  <a:cubicBezTo>
                    <a:pt x="1" y="1138"/>
                    <a:pt x="29" y="1221"/>
                    <a:pt x="85" y="1221"/>
                  </a:cubicBezTo>
                  <a:cubicBezTo>
                    <a:pt x="94" y="1221"/>
                    <a:pt x="104" y="1219"/>
                    <a:pt x="115" y="1213"/>
                  </a:cubicBezTo>
                  <a:cubicBezTo>
                    <a:pt x="776" y="898"/>
                    <a:pt x="1446" y="640"/>
                    <a:pt x="1949" y="81"/>
                  </a:cubicBezTo>
                  <a:cubicBezTo>
                    <a:pt x="1979" y="48"/>
                    <a:pt x="1941" y="1"/>
                    <a:pt x="19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30"/>
            <p:cNvSpPr/>
            <p:nvPr/>
          </p:nvSpPr>
          <p:spPr>
            <a:xfrm>
              <a:off x="-676032" y="3662857"/>
              <a:ext cx="243441" cy="248836"/>
            </a:xfrm>
            <a:custGeom>
              <a:rect b="b" l="l" r="r" t="t"/>
              <a:pathLst>
                <a:path extrusionOk="0" h="7103" w="6949">
                  <a:moveTo>
                    <a:pt x="5845" y="0"/>
                  </a:moveTo>
                  <a:cubicBezTo>
                    <a:pt x="5676" y="0"/>
                    <a:pt x="5515" y="46"/>
                    <a:pt x="5388" y="124"/>
                  </a:cubicBezTo>
                  <a:cubicBezTo>
                    <a:pt x="5063" y="323"/>
                    <a:pt x="4988" y="529"/>
                    <a:pt x="4595" y="529"/>
                  </a:cubicBezTo>
                  <a:cubicBezTo>
                    <a:pt x="4368" y="529"/>
                    <a:pt x="4034" y="461"/>
                    <a:pt x="3484" y="281"/>
                  </a:cubicBezTo>
                  <a:cubicBezTo>
                    <a:pt x="3097" y="156"/>
                    <a:pt x="2812" y="97"/>
                    <a:pt x="2598" y="97"/>
                  </a:cubicBezTo>
                  <a:cubicBezTo>
                    <a:pt x="1982" y="97"/>
                    <a:pt x="1971" y="584"/>
                    <a:pt x="1868" y="1325"/>
                  </a:cubicBezTo>
                  <a:cubicBezTo>
                    <a:pt x="1733" y="2323"/>
                    <a:pt x="1424" y="1658"/>
                    <a:pt x="712" y="2175"/>
                  </a:cubicBezTo>
                  <a:cubicBezTo>
                    <a:pt x="0" y="2698"/>
                    <a:pt x="1789" y="5534"/>
                    <a:pt x="3410" y="6652"/>
                  </a:cubicBezTo>
                  <a:cubicBezTo>
                    <a:pt x="3664" y="6826"/>
                    <a:pt x="4063" y="7103"/>
                    <a:pt x="4555" y="7103"/>
                  </a:cubicBezTo>
                  <a:cubicBezTo>
                    <a:pt x="4835" y="7103"/>
                    <a:pt x="5146" y="7013"/>
                    <a:pt x="5476" y="6763"/>
                  </a:cubicBezTo>
                  <a:cubicBezTo>
                    <a:pt x="6386" y="6075"/>
                    <a:pt x="6779" y="3400"/>
                    <a:pt x="6875" y="1704"/>
                  </a:cubicBezTo>
                  <a:cubicBezTo>
                    <a:pt x="6949" y="428"/>
                    <a:pt x="6360" y="0"/>
                    <a:pt x="58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30"/>
            <p:cNvSpPr/>
            <p:nvPr/>
          </p:nvSpPr>
          <p:spPr>
            <a:xfrm>
              <a:off x="-643627" y="3748441"/>
              <a:ext cx="10370" cy="8268"/>
            </a:xfrm>
            <a:custGeom>
              <a:rect b="b" l="l" r="r" t="t"/>
              <a:pathLst>
                <a:path extrusionOk="0" h="236" w="296">
                  <a:moveTo>
                    <a:pt x="143" y="1"/>
                  </a:moveTo>
                  <a:cubicBezTo>
                    <a:pt x="56" y="1"/>
                    <a:pt x="0" y="148"/>
                    <a:pt x="97" y="217"/>
                  </a:cubicBezTo>
                  <a:cubicBezTo>
                    <a:pt x="115" y="231"/>
                    <a:pt x="139" y="236"/>
                    <a:pt x="152" y="236"/>
                  </a:cubicBezTo>
                  <a:cubicBezTo>
                    <a:pt x="244" y="236"/>
                    <a:pt x="295" y="88"/>
                    <a:pt x="199" y="19"/>
                  </a:cubicBezTo>
                  <a:cubicBezTo>
                    <a:pt x="180" y="5"/>
                    <a:pt x="161"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30"/>
            <p:cNvSpPr/>
            <p:nvPr/>
          </p:nvSpPr>
          <p:spPr>
            <a:xfrm>
              <a:off x="-623098" y="3746304"/>
              <a:ext cx="6341" cy="7672"/>
            </a:xfrm>
            <a:custGeom>
              <a:rect b="b" l="l" r="r" t="t"/>
              <a:pathLst>
                <a:path extrusionOk="0" h="219" w="181">
                  <a:moveTo>
                    <a:pt x="107" y="1"/>
                  </a:moveTo>
                  <a:cubicBezTo>
                    <a:pt x="18" y="15"/>
                    <a:pt x="1" y="149"/>
                    <a:pt x="74" y="200"/>
                  </a:cubicBezTo>
                  <a:cubicBezTo>
                    <a:pt x="88" y="209"/>
                    <a:pt x="112" y="218"/>
                    <a:pt x="129" y="218"/>
                  </a:cubicBezTo>
                  <a:cubicBezTo>
                    <a:pt x="148" y="218"/>
                    <a:pt x="167" y="214"/>
                    <a:pt x="180" y="205"/>
                  </a:cubicBezTo>
                  <a:cubicBezTo>
                    <a:pt x="157" y="139"/>
                    <a:pt x="129" y="7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30"/>
            <p:cNvSpPr/>
            <p:nvPr/>
          </p:nvSpPr>
          <p:spPr>
            <a:xfrm>
              <a:off x="-613079" y="3721571"/>
              <a:ext cx="12366" cy="7637"/>
            </a:xfrm>
            <a:custGeom>
              <a:rect b="b" l="l" r="r" t="t"/>
              <a:pathLst>
                <a:path extrusionOk="0" h="218" w="353">
                  <a:moveTo>
                    <a:pt x="186" y="0"/>
                  </a:moveTo>
                  <a:cubicBezTo>
                    <a:pt x="84" y="0"/>
                    <a:pt x="1" y="130"/>
                    <a:pt x="103" y="195"/>
                  </a:cubicBezTo>
                  <a:cubicBezTo>
                    <a:pt x="121" y="213"/>
                    <a:pt x="148" y="218"/>
                    <a:pt x="172" y="218"/>
                  </a:cubicBezTo>
                  <a:cubicBezTo>
                    <a:pt x="269" y="218"/>
                    <a:pt x="352" y="93"/>
                    <a:pt x="255" y="24"/>
                  </a:cubicBezTo>
                  <a:cubicBezTo>
                    <a:pt x="231" y="9"/>
                    <a:pt x="209"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30"/>
            <p:cNvSpPr/>
            <p:nvPr/>
          </p:nvSpPr>
          <p:spPr>
            <a:xfrm>
              <a:off x="-594477" y="3684507"/>
              <a:ext cx="13172" cy="8268"/>
            </a:xfrm>
            <a:custGeom>
              <a:rect b="b" l="l" r="r" t="t"/>
              <a:pathLst>
                <a:path extrusionOk="0" h="236" w="376">
                  <a:moveTo>
                    <a:pt x="195" y="1"/>
                  </a:moveTo>
                  <a:cubicBezTo>
                    <a:pt x="89" y="1"/>
                    <a:pt x="1" y="139"/>
                    <a:pt x="107" y="212"/>
                  </a:cubicBezTo>
                  <a:cubicBezTo>
                    <a:pt x="131" y="231"/>
                    <a:pt x="158" y="236"/>
                    <a:pt x="182" y="236"/>
                  </a:cubicBezTo>
                  <a:cubicBezTo>
                    <a:pt x="288" y="236"/>
                    <a:pt x="376" y="97"/>
                    <a:pt x="269" y="24"/>
                  </a:cubicBezTo>
                  <a:cubicBezTo>
                    <a:pt x="246" y="9"/>
                    <a:pt x="218" y="1"/>
                    <a:pt x="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30"/>
            <p:cNvSpPr/>
            <p:nvPr/>
          </p:nvSpPr>
          <p:spPr>
            <a:xfrm>
              <a:off x="-572266" y="3689376"/>
              <a:ext cx="10405" cy="10194"/>
            </a:xfrm>
            <a:custGeom>
              <a:rect b="b" l="l" r="r" t="t"/>
              <a:pathLst>
                <a:path extrusionOk="0" h="291" w="297">
                  <a:moveTo>
                    <a:pt x="199" y="14"/>
                  </a:moveTo>
                  <a:cubicBezTo>
                    <a:pt x="199" y="18"/>
                    <a:pt x="203" y="23"/>
                    <a:pt x="203" y="23"/>
                  </a:cubicBezTo>
                  <a:cubicBezTo>
                    <a:pt x="231" y="88"/>
                    <a:pt x="254" y="152"/>
                    <a:pt x="277" y="212"/>
                  </a:cubicBezTo>
                  <a:cubicBezTo>
                    <a:pt x="282" y="212"/>
                    <a:pt x="286" y="208"/>
                    <a:pt x="286" y="203"/>
                  </a:cubicBezTo>
                  <a:lnTo>
                    <a:pt x="286" y="194"/>
                  </a:lnTo>
                  <a:cubicBezTo>
                    <a:pt x="292" y="184"/>
                    <a:pt x="292" y="175"/>
                    <a:pt x="292" y="171"/>
                  </a:cubicBezTo>
                  <a:cubicBezTo>
                    <a:pt x="296" y="162"/>
                    <a:pt x="296" y="152"/>
                    <a:pt x="296" y="143"/>
                  </a:cubicBezTo>
                  <a:cubicBezTo>
                    <a:pt x="296" y="101"/>
                    <a:pt x="277" y="60"/>
                    <a:pt x="241" y="32"/>
                  </a:cubicBezTo>
                  <a:cubicBezTo>
                    <a:pt x="241" y="37"/>
                    <a:pt x="236" y="37"/>
                    <a:pt x="231" y="37"/>
                  </a:cubicBezTo>
                  <a:cubicBezTo>
                    <a:pt x="222" y="28"/>
                    <a:pt x="209" y="23"/>
                    <a:pt x="199" y="14"/>
                  </a:cubicBezTo>
                  <a:close/>
                  <a:moveTo>
                    <a:pt x="130" y="0"/>
                  </a:moveTo>
                  <a:cubicBezTo>
                    <a:pt x="92" y="0"/>
                    <a:pt x="60" y="18"/>
                    <a:pt x="37" y="60"/>
                  </a:cubicBezTo>
                  <a:cubicBezTo>
                    <a:pt x="28" y="83"/>
                    <a:pt x="19" y="107"/>
                    <a:pt x="15" y="124"/>
                  </a:cubicBezTo>
                  <a:cubicBezTo>
                    <a:pt x="15" y="124"/>
                    <a:pt x="9" y="124"/>
                    <a:pt x="9" y="129"/>
                  </a:cubicBezTo>
                  <a:cubicBezTo>
                    <a:pt x="0" y="171"/>
                    <a:pt x="9" y="208"/>
                    <a:pt x="32" y="235"/>
                  </a:cubicBezTo>
                  <a:cubicBezTo>
                    <a:pt x="60" y="273"/>
                    <a:pt x="102" y="291"/>
                    <a:pt x="148" y="291"/>
                  </a:cubicBezTo>
                  <a:lnTo>
                    <a:pt x="153" y="291"/>
                  </a:lnTo>
                  <a:cubicBezTo>
                    <a:pt x="134" y="212"/>
                    <a:pt x="115" y="134"/>
                    <a:pt x="98" y="60"/>
                  </a:cubicBezTo>
                  <a:cubicBezTo>
                    <a:pt x="92" y="32"/>
                    <a:pt x="111" y="9"/>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30"/>
            <p:cNvSpPr/>
            <p:nvPr/>
          </p:nvSpPr>
          <p:spPr>
            <a:xfrm>
              <a:off x="-544941" y="3684367"/>
              <a:ext cx="12822" cy="7952"/>
            </a:xfrm>
            <a:custGeom>
              <a:rect b="b" l="l" r="r" t="t"/>
              <a:pathLst>
                <a:path extrusionOk="0" h="227" w="366">
                  <a:moveTo>
                    <a:pt x="190" y="0"/>
                  </a:moveTo>
                  <a:cubicBezTo>
                    <a:pt x="88" y="0"/>
                    <a:pt x="1" y="133"/>
                    <a:pt x="107" y="203"/>
                  </a:cubicBezTo>
                  <a:cubicBezTo>
                    <a:pt x="131" y="222"/>
                    <a:pt x="154" y="226"/>
                    <a:pt x="177" y="226"/>
                  </a:cubicBezTo>
                  <a:cubicBezTo>
                    <a:pt x="282" y="226"/>
                    <a:pt x="366" y="97"/>
                    <a:pt x="265" y="22"/>
                  </a:cubicBezTo>
                  <a:cubicBezTo>
                    <a:pt x="241" y="9"/>
                    <a:pt x="214"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30"/>
            <p:cNvSpPr/>
            <p:nvPr/>
          </p:nvSpPr>
          <p:spPr>
            <a:xfrm>
              <a:off x="-532154" y="3696628"/>
              <a:ext cx="11526" cy="7497"/>
            </a:xfrm>
            <a:custGeom>
              <a:rect b="b" l="l" r="r" t="t"/>
              <a:pathLst>
                <a:path extrusionOk="0" h="214" w="329">
                  <a:moveTo>
                    <a:pt x="181" y="1"/>
                  </a:moveTo>
                  <a:cubicBezTo>
                    <a:pt x="79" y="1"/>
                    <a:pt x="1" y="144"/>
                    <a:pt x="98" y="209"/>
                  </a:cubicBezTo>
                  <a:cubicBezTo>
                    <a:pt x="103" y="213"/>
                    <a:pt x="107" y="213"/>
                    <a:pt x="111" y="213"/>
                  </a:cubicBezTo>
                  <a:cubicBezTo>
                    <a:pt x="177" y="213"/>
                    <a:pt x="329" y="43"/>
                    <a:pt x="228" y="11"/>
                  </a:cubicBezTo>
                  <a:lnTo>
                    <a:pt x="222" y="11"/>
                  </a:lnTo>
                  <a:cubicBezTo>
                    <a:pt x="218" y="11"/>
                    <a:pt x="213" y="5"/>
                    <a:pt x="200" y="5"/>
                  </a:cubicBezTo>
                  <a:cubicBezTo>
                    <a:pt x="195" y="1"/>
                    <a:pt x="186" y="1"/>
                    <a:pt x="1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30"/>
            <p:cNvSpPr/>
            <p:nvPr/>
          </p:nvSpPr>
          <p:spPr>
            <a:xfrm>
              <a:off x="-500731" y="3686469"/>
              <a:ext cx="7952" cy="5850"/>
            </a:xfrm>
            <a:custGeom>
              <a:rect b="b" l="l" r="r" t="t"/>
              <a:pathLst>
                <a:path extrusionOk="0" h="167" w="227">
                  <a:moveTo>
                    <a:pt x="112" y="0"/>
                  </a:moveTo>
                  <a:cubicBezTo>
                    <a:pt x="46" y="0"/>
                    <a:pt x="1" y="106"/>
                    <a:pt x="69" y="152"/>
                  </a:cubicBezTo>
                  <a:cubicBezTo>
                    <a:pt x="88" y="162"/>
                    <a:pt x="102" y="166"/>
                    <a:pt x="116" y="166"/>
                  </a:cubicBezTo>
                  <a:cubicBezTo>
                    <a:pt x="180" y="166"/>
                    <a:pt x="227" y="64"/>
                    <a:pt x="157" y="13"/>
                  </a:cubicBezTo>
                  <a:cubicBezTo>
                    <a:pt x="144" y="4"/>
                    <a:pt x="125" y="0"/>
                    <a:pt x="1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30"/>
            <p:cNvSpPr/>
            <p:nvPr/>
          </p:nvSpPr>
          <p:spPr>
            <a:xfrm>
              <a:off x="-469167" y="3689692"/>
              <a:ext cx="9108" cy="7112"/>
            </a:xfrm>
            <a:custGeom>
              <a:rect b="b" l="l" r="r" t="t"/>
              <a:pathLst>
                <a:path extrusionOk="0" h="203" w="260">
                  <a:moveTo>
                    <a:pt x="107" y="0"/>
                  </a:moveTo>
                  <a:cubicBezTo>
                    <a:pt x="51" y="0"/>
                    <a:pt x="0" y="60"/>
                    <a:pt x="19" y="115"/>
                  </a:cubicBezTo>
                  <a:cubicBezTo>
                    <a:pt x="23" y="120"/>
                    <a:pt x="28" y="130"/>
                    <a:pt x="28" y="134"/>
                  </a:cubicBezTo>
                  <a:cubicBezTo>
                    <a:pt x="47" y="181"/>
                    <a:pt x="88" y="203"/>
                    <a:pt x="130" y="203"/>
                  </a:cubicBezTo>
                  <a:cubicBezTo>
                    <a:pt x="158" y="203"/>
                    <a:pt x="190" y="194"/>
                    <a:pt x="209" y="162"/>
                  </a:cubicBezTo>
                  <a:cubicBezTo>
                    <a:pt x="260" y="98"/>
                    <a:pt x="209" y="0"/>
                    <a:pt x="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30"/>
            <p:cNvSpPr/>
            <p:nvPr/>
          </p:nvSpPr>
          <p:spPr>
            <a:xfrm>
              <a:off x="-448778" y="3703950"/>
              <a:ext cx="9739" cy="7637"/>
            </a:xfrm>
            <a:custGeom>
              <a:rect b="b" l="l" r="r" t="t"/>
              <a:pathLst>
                <a:path extrusionOk="0" h="218" w="278">
                  <a:moveTo>
                    <a:pt x="134" y="0"/>
                  </a:moveTo>
                  <a:cubicBezTo>
                    <a:pt x="51" y="0"/>
                    <a:pt x="0" y="134"/>
                    <a:pt x="88" y="199"/>
                  </a:cubicBezTo>
                  <a:cubicBezTo>
                    <a:pt x="107" y="212"/>
                    <a:pt x="126" y="217"/>
                    <a:pt x="139" y="217"/>
                  </a:cubicBezTo>
                  <a:cubicBezTo>
                    <a:pt x="222" y="217"/>
                    <a:pt x="277" y="79"/>
                    <a:pt x="185" y="18"/>
                  </a:cubicBezTo>
                  <a:cubicBezTo>
                    <a:pt x="171" y="4"/>
                    <a:pt x="153"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30"/>
            <p:cNvSpPr/>
            <p:nvPr/>
          </p:nvSpPr>
          <p:spPr>
            <a:xfrm>
              <a:off x="-636831" y="3700377"/>
              <a:ext cx="194255" cy="93922"/>
            </a:xfrm>
            <a:custGeom>
              <a:rect b="b" l="l" r="r" t="t"/>
              <a:pathLst>
                <a:path extrusionOk="0" h="2681" w="5545">
                  <a:moveTo>
                    <a:pt x="2208" y="143"/>
                  </a:moveTo>
                  <a:lnTo>
                    <a:pt x="2208" y="143"/>
                  </a:lnTo>
                  <a:cubicBezTo>
                    <a:pt x="2287" y="375"/>
                    <a:pt x="2357" y="610"/>
                    <a:pt x="2421" y="846"/>
                  </a:cubicBezTo>
                  <a:cubicBezTo>
                    <a:pt x="2643" y="896"/>
                    <a:pt x="2869" y="1026"/>
                    <a:pt x="3086" y="1234"/>
                  </a:cubicBezTo>
                  <a:cubicBezTo>
                    <a:pt x="3304" y="1442"/>
                    <a:pt x="3493" y="1529"/>
                    <a:pt x="3673" y="1552"/>
                  </a:cubicBezTo>
                  <a:cubicBezTo>
                    <a:pt x="3659" y="1474"/>
                    <a:pt x="3654" y="1391"/>
                    <a:pt x="3654" y="1303"/>
                  </a:cubicBezTo>
                  <a:cubicBezTo>
                    <a:pt x="3649" y="1012"/>
                    <a:pt x="3668" y="721"/>
                    <a:pt x="3705" y="435"/>
                  </a:cubicBezTo>
                  <a:lnTo>
                    <a:pt x="3705" y="435"/>
                  </a:lnTo>
                  <a:cubicBezTo>
                    <a:pt x="3649" y="448"/>
                    <a:pt x="3590" y="458"/>
                    <a:pt x="3515" y="458"/>
                  </a:cubicBezTo>
                  <a:cubicBezTo>
                    <a:pt x="3321" y="458"/>
                    <a:pt x="3035" y="397"/>
                    <a:pt x="2564" y="245"/>
                  </a:cubicBezTo>
                  <a:cubicBezTo>
                    <a:pt x="2430" y="203"/>
                    <a:pt x="2314" y="166"/>
                    <a:pt x="2208" y="143"/>
                  </a:cubicBezTo>
                  <a:close/>
                  <a:moveTo>
                    <a:pt x="4592" y="0"/>
                  </a:moveTo>
                  <a:cubicBezTo>
                    <a:pt x="4449" y="0"/>
                    <a:pt x="4310" y="42"/>
                    <a:pt x="4199" y="106"/>
                  </a:cubicBezTo>
                  <a:cubicBezTo>
                    <a:pt x="4048" y="203"/>
                    <a:pt x="3954" y="301"/>
                    <a:pt x="3848" y="369"/>
                  </a:cubicBezTo>
                  <a:cubicBezTo>
                    <a:pt x="3839" y="656"/>
                    <a:pt x="3820" y="943"/>
                    <a:pt x="3816" y="1234"/>
                  </a:cubicBezTo>
                  <a:cubicBezTo>
                    <a:pt x="3816" y="1345"/>
                    <a:pt x="3820" y="1456"/>
                    <a:pt x="3830" y="1561"/>
                  </a:cubicBezTo>
                  <a:cubicBezTo>
                    <a:pt x="3964" y="1557"/>
                    <a:pt x="4093" y="1525"/>
                    <a:pt x="4232" y="1497"/>
                  </a:cubicBezTo>
                  <a:cubicBezTo>
                    <a:pt x="4385" y="1460"/>
                    <a:pt x="4541" y="1428"/>
                    <a:pt x="4717" y="1428"/>
                  </a:cubicBezTo>
                  <a:cubicBezTo>
                    <a:pt x="4879" y="1428"/>
                    <a:pt x="5059" y="1456"/>
                    <a:pt x="5257" y="1539"/>
                  </a:cubicBezTo>
                  <a:cubicBezTo>
                    <a:pt x="5336" y="1571"/>
                    <a:pt x="5406" y="1644"/>
                    <a:pt x="5466" y="1747"/>
                  </a:cubicBezTo>
                  <a:cubicBezTo>
                    <a:pt x="5470" y="1650"/>
                    <a:pt x="5475" y="1557"/>
                    <a:pt x="5484" y="1469"/>
                  </a:cubicBezTo>
                  <a:cubicBezTo>
                    <a:pt x="5545" y="369"/>
                    <a:pt x="5036" y="0"/>
                    <a:pt x="4592" y="0"/>
                  </a:cubicBezTo>
                  <a:close/>
                  <a:moveTo>
                    <a:pt x="1802" y="88"/>
                  </a:moveTo>
                  <a:cubicBezTo>
                    <a:pt x="1270" y="88"/>
                    <a:pt x="1261" y="503"/>
                    <a:pt x="1173" y="1145"/>
                  </a:cubicBezTo>
                  <a:cubicBezTo>
                    <a:pt x="1103" y="1636"/>
                    <a:pt x="988" y="1659"/>
                    <a:pt x="790" y="1668"/>
                  </a:cubicBezTo>
                  <a:cubicBezTo>
                    <a:pt x="864" y="1830"/>
                    <a:pt x="943" y="1983"/>
                    <a:pt x="1026" y="2139"/>
                  </a:cubicBezTo>
                  <a:cubicBezTo>
                    <a:pt x="1067" y="2070"/>
                    <a:pt x="1099" y="1992"/>
                    <a:pt x="1122" y="1900"/>
                  </a:cubicBezTo>
                  <a:cubicBezTo>
                    <a:pt x="1308" y="1206"/>
                    <a:pt x="1728" y="823"/>
                    <a:pt x="2208" y="823"/>
                  </a:cubicBezTo>
                  <a:lnTo>
                    <a:pt x="2222" y="823"/>
                  </a:lnTo>
                  <a:cubicBezTo>
                    <a:pt x="2148" y="587"/>
                    <a:pt x="2084" y="347"/>
                    <a:pt x="2028" y="106"/>
                  </a:cubicBezTo>
                  <a:cubicBezTo>
                    <a:pt x="1945" y="92"/>
                    <a:pt x="1866" y="88"/>
                    <a:pt x="1802" y="88"/>
                  </a:cubicBezTo>
                  <a:close/>
                  <a:moveTo>
                    <a:pt x="647" y="1682"/>
                  </a:moveTo>
                  <a:cubicBezTo>
                    <a:pt x="517" y="1696"/>
                    <a:pt x="365" y="1738"/>
                    <a:pt x="175" y="1876"/>
                  </a:cubicBezTo>
                  <a:cubicBezTo>
                    <a:pt x="0" y="2005"/>
                    <a:pt x="5" y="2301"/>
                    <a:pt x="129" y="2680"/>
                  </a:cubicBezTo>
                  <a:cubicBezTo>
                    <a:pt x="429" y="2593"/>
                    <a:pt x="749" y="2486"/>
                    <a:pt x="947" y="2246"/>
                  </a:cubicBezTo>
                  <a:cubicBezTo>
                    <a:pt x="841" y="2060"/>
                    <a:pt x="734" y="1876"/>
                    <a:pt x="647" y="168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30"/>
            <p:cNvSpPr/>
            <p:nvPr/>
          </p:nvSpPr>
          <p:spPr>
            <a:xfrm>
              <a:off x="-508998" y="3699361"/>
              <a:ext cx="11456" cy="90314"/>
            </a:xfrm>
            <a:custGeom>
              <a:rect b="b" l="l" r="r" t="t"/>
              <a:pathLst>
                <a:path extrusionOk="0" h="2578" w="327">
                  <a:moveTo>
                    <a:pt x="169" y="0"/>
                  </a:moveTo>
                  <a:cubicBezTo>
                    <a:pt x="151" y="0"/>
                    <a:pt x="130" y="12"/>
                    <a:pt x="126" y="33"/>
                  </a:cubicBezTo>
                  <a:cubicBezTo>
                    <a:pt x="38" y="464"/>
                    <a:pt x="0" y="893"/>
                    <a:pt x="5" y="1332"/>
                  </a:cubicBezTo>
                  <a:cubicBezTo>
                    <a:pt x="10" y="1762"/>
                    <a:pt x="144" y="2136"/>
                    <a:pt x="246" y="2547"/>
                  </a:cubicBezTo>
                  <a:cubicBezTo>
                    <a:pt x="252" y="2568"/>
                    <a:pt x="269" y="2578"/>
                    <a:pt x="286" y="2578"/>
                  </a:cubicBezTo>
                  <a:cubicBezTo>
                    <a:pt x="307" y="2578"/>
                    <a:pt x="327" y="2563"/>
                    <a:pt x="324" y="2538"/>
                  </a:cubicBezTo>
                  <a:cubicBezTo>
                    <a:pt x="254" y="2104"/>
                    <a:pt x="167" y="1707"/>
                    <a:pt x="167" y="1263"/>
                  </a:cubicBezTo>
                  <a:cubicBezTo>
                    <a:pt x="171" y="852"/>
                    <a:pt x="213" y="445"/>
                    <a:pt x="205" y="29"/>
                  </a:cubicBezTo>
                  <a:cubicBezTo>
                    <a:pt x="202" y="10"/>
                    <a:pt x="186" y="0"/>
                    <a:pt x="1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30"/>
            <p:cNvSpPr/>
            <p:nvPr/>
          </p:nvSpPr>
          <p:spPr>
            <a:xfrm>
              <a:off x="-569184" y="3689166"/>
              <a:ext cx="34157" cy="88352"/>
            </a:xfrm>
            <a:custGeom>
              <a:rect b="b" l="l" r="r" t="t"/>
              <a:pathLst>
                <a:path extrusionOk="0" h="2522" w="975">
                  <a:moveTo>
                    <a:pt x="70" y="1"/>
                  </a:moveTo>
                  <a:cubicBezTo>
                    <a:pt x="37" y="1"/>
                    <a:pt x="0" y="28"/>
                    <a:pt x="10" y="66"/>
                  </a:cubicBezTo>
                  <a:cubicBezTo>
                    <a:pt x="198" y="902"/>
                    <a:pt x="430" y="1753"/>
                    <a:pt x="869" y="2497"/>
                  </a:cubicBezTo>
                  <a:cubicBezTo>
                    <a:pt x="880" y="2514"/>
                    <a:pt x="898" y="2522"/>
                    <a:pt x="914" y="2522"/>
                  </a:cubicBezTo>
                  <a:cubicBezTo>
                    <a:pt x="946" y="2522"/>
                    <a:pt x="975" y="2495"/>
                    <a:pt x="957" y="2459"/>
                  </a:cubicBezTo>
                  <a:cubicBezTo>
                    <a:pt x="569" y="1683"/>
                    <a:pt x="453" y="823"/>
                    <a:pt x="115" y="29"/>
                  </a:cubicBezTo>
                  <a:cubicBezTo>
                    <a:pt x="107" y="9"/>
                    <a:pt x="89" y="1"/>
                    <a:pt x="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30"/>
            <p:cNvSpPr/>
            <p:nvPr/>
          </p:nvSpPr>
          <p:spPr>
            <a:xfrm>
              <a:off x="-620821" y="3740138"/>
              <a:ext cx="31319" cy="58469"/>
            </a:xfrm>
            <a:custGeom>
              <a:rect b="b" l="l" r="r" t="t"/>
              <a:pathLst>
                <a:path extrusionOk="0" h="1669" w="894">
                  <a:moveTo>
                    <a:pt x="70" y="1"/>
                  </a:moveTo>
                  <a:cubicBezTo>
                    <a:pt x="37" y="1"/>
                    <a:pt x="0" y="28"/>
                    <a:pt x="9" y="66"/>
                  </a:cubicBezTo>
                  <a:cubicBezTo>
                    <a:pt x="166" y="639"/>
                    <a:pt x="522" y="1129"/>
                    <a:pt x="800" y="1646"/>
                  </a:cubicBezTo>
                  <a:cubicBezTo>
                    <a:pt x="809" y="1662"/>
                    <a:pt x="824" y="1669"/>
                    <a:pt x="838" y="1669"/>
                  </a:cubicBezTo>
                  <a:cubicBezTo>
                    <a:pt x="866" y="1669"/>
                    <a:pt x="894" y="1643"/>
                    <a:pt x="878" y="1610"/>
                  </a:cubicBezTo>
                  <a:cubicBezTo>
                    <a:pt x="619" y="1083"/>
                    <a:pt x="328" y="584"/>
                    <a:pt x="115" y="29"/>
                  </a:cubicBezTo>
                  <a:cubicBezTo>
                    <a:pt x="107" y="9"/>
                    <a:pt x="89" y="1"/>
                    <a:pt x="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30"/>
            <p:cNvSpPr/>
            <p:nvPr/>
          </p:nvSpPr>
          <p:spPr>
            <a:xfrm>
              <a:off x="-670357" y="3729173"/>
              <a:ext cx="251253" cy="267088"/>
            </a:xfrm>
            <a:custGeom>
              <a:rect b="b" l="l" r="r" t="t"/>
              <a:pathLst>
                <a:path extrusionOk="0" h="7624" w="7172">
                  <a:moveTo>
                    <a:pt x="3166" y="0"/>
                  </a:moveTo>
                  <a:cubicBezTo>
                    <a:pt x="2684" y="0"/>
                    <a:pt x="2263" y="382"/>
                    <a:pt x="2079" y="1078"/>
                  </a:cubicBezTo>
                  <a:cubicBezTo>
                    <a:pt x="1789" y="2181"/>
                    <a:pt x="0" y="1604"/>
                    <a:pt x="305" y="2699"/>
                  </a:cubicBezTo>
                  <a:cubicBezTo>
                    <a:pt x="602" y="3760"/>
                    <a:pt x="2440" y="7623"/>
                    <a:pt x="4511" y="7623"/>
                  </a:cubicBezTo>
                  <a:cubicBezTo>
                    <a:pt x="4567" y="7623"/>
                    <a:pt x="4624" y="7620"/>
                    <a:pt x="4681" y="7614"/>
                  </a:cubicBezTo>
                  <a:cubicBezTo>
                    <a:pt x="6815" y="7388"/>
                    <a:pt x="7171" y="1114"/>
                    <a:pt x="6214" y="717"/>
                  </a:cubicBezTo>
                  <a:cubicBezTo>
                    <a:pt x="6016" y="635"/>
                    <a:pt x="5841" y="607"/>
                    <a:pt x="5679" y="607"/>
                  </a:cubicBezTo>
                  <a:cubicBezTo>
                    <a:pt x="5502" y="607"/>
                    <a:pt x="5341" y="641"/>
                    <a:pt x="5189" y="675"/>
                  </a:cubicBezTo>
                  <a:cubicBezTo>
                    <a:pt x="5038" y="709"/>
                    <a:pt x="4895" y="742"/>
                    <a:pt x="4749" y="742"/>
                  </a:cubicBezTo>
                  <a:cubicBezTo>
                    <a:pt x="4532" y="742"/>
                    <a:pt x="4308" y="668"/>
                    <a:pt x="4043" y="412"/>
                  </a:cubicBezTo>
                  <a:cubicBezTo>
                    <a:pt x="3754" y="133"/>
                    <a:pt x="3449" y="0"/>
                    <a:pt x="31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30"/>
            <p:cNvSpPr/>
            <p:nvPr/>
          </p:nvSpPr>
          <p:spPr>
            <a:xfrm>
              <a:off x="-647200" y="3812865"/>
              <a:ext cx="16220" cy="11035"/>
            </a:xfrm>
            <a:custGeom>
              <a:rect b="b" l="l" r="r" t="t"/>
              <a:pathLst>
                <a:path extrusionOk="0" h="315" w="463">
                  <a:moveTo>
                    <a:pt x="235" y="0"/>
                  </a:moveTo>
                  <a:cubicBezTo>
                    <a:pt x="102" y="0"/>
                    <a:pt x="0" y="186"/>
                    <a:pt x="139" y="282"/>
                  </a:cubicBezTo>
                  <a:cubicBezTo>
                    <a:pt x="171" y="305"/>
                    <a:pt x="199" y="314"/>
                    <a:pt x="226" y="314"/>
                  </a:cubicBezTo>
                  <a:cubicBezTo>
                    <a:pt x="360" y="314"/>
                    <a:pt x="462" y="125"/>
                    <a:pt x="324" y="28"/>
                  </a:cubicBezTo>
                  <a:cubicBezTo>
                    <a:pt x="296" y="9"/>
                    <a:pt x="263" y="0"/>
                    <a:pt x="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30"/>
            <p:cNvSpPr/>
            <p:nvPr/>
          </p:nvSpPr>
          <p:spPr>
            <a:xfrm>
              <a:off x="-614200" y="3813846"/>
              <a:ext cx="13943" cy="8898"/>
            </a:xfrm>
            <a:custGeom>
              <a:rect b="b" l="l" r="r" t="t"/>
              <a:pathLst>
                <a:path extrusionOk="0" h="254" w="398">
                  <a:moveTo>
                    <a:pt x="204" y="0"/>
                  </a:moveTo>
                  <a:cubicBezTo>
                    <a:pt x="93" y="0"/>
                    <a:pt x="1" y="148"/>
                    <a:pt x="116" y="231"/>
                  </a:cubicBezTo>
                  <a:cubicBezTo>
                    <a:pt x="139" y="245"/>
                    <a:pt x="167" y="254"/>
                    <a:pt x="195" y="254"/>
                  </a:cubicBezTo>
                  <a:cubicBezTo>
                    <a:pt x="306" y="254"/>
                    <a:pt x="398" y="107"/>
                    <a:pt x="282" y="23"/>
                  </a:cubicBezTo>
                  <a:cubicBezTo>
                    <a:pt x="259" y="9"/>
                    <a:pt x="231"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30"/>
            <p:cNvSpPr/>
            <p:nvPr/>
          </p:nvSpPr>
          <p:spPr>
            <a:xfrm>
              <a:off x="-604181" y="3790199"/>
              <a:ext cx="10265" cy="7987"/>
            </a:xfrm>
            <a:custGeom>
              <a:rect b="b" l="l" r="r" t="t"/>
              <a:pathLst>
                <a:path extrusionOk="0" h="228" w="293">
                  <a:moveTo>
                    <a:pt x="144" y="1"/>
                  </a:moveTo>
                  <a:cubicBezTo>
                    <a:pt x="56" y="1"/>
                    <a:pt x="1" y="144"/>
                    <a:pt x="98" y="208"/>
                  </a:cubicBezTo>
                  <a:cubicBezTo>
                    <a:pt x="116" y="223"/>
                    <a:pt x="135" y="227"/>
                    <a:pt x="149" y="227"/>
                  </a:cubicBezTo>
                  <a:cubicBezTo>
                    <a:pt x="237" y="227"/>
                    <a:pt x="292" y="84"/>
                    <a:pt x="195" y="19"/>
                  </a:cubicBezTo>
                  <a:cubicBezTo>
                    <a:pt x="177" y="5"/>
                    <a:pt x="158" y="1"/>
                    <a:pt x="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30"/>
            <p:cNvSpPr/>
            <p:nvPr/>
          </p:nvSpPr>
          <p:spPr>
            <a:xfrm>
              <a:off x="-585053" y="3780320"/>
              <a:ext cx="12822" cy="7987"/>
            </a:xfrm>
            <a:custGeom>
              <a:rect b="b" l="l" r="r" t="t"/>
              <a:pathLst>
                <a:path extrusionOk="0" h="228" w="366">
                  <a:moveTo>
                    <a:pt x="190" y="0"/>
                  </a:moveTo>
                  <a:cubicBezTo>
                    <a:pt x="88" y="0"/>
                    <a:pt x="0" y="134"/>
                    <a:pt x="107" y="204"/>
                  </a:cubicBezTo>
                  <a:cubicBezTo>
                    <a:pt x="130" y="222"/>
                    <a:pt x="152" y="227"/>
                    <a:pt x="175" y="227"/>
                  </a:cubicBezTo>
                  <a:cubicBezTo>
                    <a:pt x="278" y="227"/>
                    <a:pt x="365" y="98"/>
                    <a:pt x="263" y="23"/>
                  </a:cubicBezTo>
                  <a:cubicBezTo>
                    <a:pt x="241" y="10"/>
                    <a:pt x="213"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30"/>
            <p:cNvSpPr/>
            <p:nvPr/>
          </p:nvSpPr>
          <p:spPr>
            <a:xfrm>
              <a:off x="-577942" y="3751524"/>
              <a:ext cx="15905" cy="10545"/>
            </a:xfrm>
            <a:custGeom>
              <a:rect b="b" l="l" r="r" t="t"/>
              <a:pathLst>
                <a:path extrusionOk="0" h="301" w="454">
                  <a:moveTo>
                    <a:pt x="232" y="0"/>
                  </a:moveTo>
                  <a:cubicBezTo>
                    <a:pt x="102" y="0"/>
                    <a:pt x="0" y="180"/>
                    <a:pt x="134" y="273"/>
                  </a:cubicBezTo>
                  <a:cubicBezTo>
                    <a:pt x="167" y="291"/>
                    <a:pt x="194" y="301"/>
                    <a:pt x="222" y="301"/>
                  </a:cubicBezTo>
                  <a:cubicBezTo>
                    <a:pt x="356" y="301"/>
                    <a:pt x="454" y="120"/>
                    <a:pt x="320" y="28"/>
                  </a:cubicBezTo>
                  <a:cubicBezTo>
                    <a:pt x="292" y="5"/>
                    <a:pt x="260" y="0"/>
                    <a:pt x="2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30"/>
            <p:cNvSpPr/>
            <p:nvPr/>
          </p:nvSpPr>
          <p:spPr>
            <a:xfrm>
              <a:off x="-548655" y="3769460"/>
              <a:ext cx="8618" cy="7812"/>
            </a:xfrm>
            <a:custGeom>
              <a:rect b="b" l="l" r="r" t="t"/>
              <a:pathLst>
                <a:path extrusionOk="0" h="223" w="246">
                  <a:moveTo>
                    <a:pt x="111" y="1"/>
                  </a:moveTo>
                  <a:cubicBezTo>
                    <a:pt x="56" y="1"/>
                    <a:pt x="6" y="47"/>
                    <a:pt x="6" y="112"/>
                  </a:cubicBezTo>
                  <a:lnTo>
                    <a:pt x="6" y="126"/>
                  </a:lnTo>
                  <a:cubicBezTo>
                    <a:pt x="0" y="177"/>
                    <a:pt x="47" y="223"/>
                    <a:pt x="98" y="223"/>
                  </a:cubicBezTo>
                  <a:cubicBezTo>
                    <a:pt x="107" y="223"/>
                    <a:pt x="117" y="218"/>
                    <a:pt x="126" y="218"/>
                  </a:cubicBezTo>
                  <a:cubicBezTo>
                    <a:pt x="130" y="214"/>
                    <a:pt x="134" y="209"/>
                    <a:pt x="144" y="209"/>
                  </a:cubicBezTo>
                  <a:cubicBezTo>
                    <a:pt x="222" y="181"/>
                    <a:pt x="245" y="71"/>
                    <a:pt x="172" y="20"/>
                  </a:cubicBezTo>
                  <a:cubicBezTo>
                    <a:pt x="153" y="5"/>
                    <a:pt x="130" y="1"/>
                    <a:pt x="1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30"/>
            <p:cNvSpPr/>
            <p:nvPr/>
          </p:nvSpPr>
          <p:spPr>
            <a:xfrm>
              <a:off x="-519998" y="3769986"/>
              <a:ext cx="8478" cy="6306"/>
            </a:xfrm>
            <a:custGeom>
              <a:rect b="b" l="l" r="r" t="t"/>
              <a:pathLst>
                <a:path extrusionOk="0" h="180" w="242">
                  <a:moveTo>
                    <a:pt x="120" y="0"/>
                  </a:moveTo>
                  <a:cubicBezTo>
                    <a:pt x="47" y="0"/>
                    <a:pt x="1" y="111"/>
                    <a:pt x="75" y="162"/>
                  </a:cubicBezTo>
                  <a:cubicBezTo>
                    <a:pt x="93" y="175"/>
                    <a:pt x="107" y="180"/>
                    <a:pt x="120" y="180"/>
                  </a:cubicBezTo>
                  <a:cubicBezTo>
                    <a:pt x="190" y="180"/>
                    <a:pt x="241" y="69"/>
                    <a:pt x="163" y="18"/>
                  </a:cubicBezTo>
                  <a:cubicBezTo>
                    <a:pt x="148" y="5"/>
                    <a:pt x="135" y="0"/>
                    <a:pt x="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30"/>
            <p:cNvSpPr/>
            <p:nvPr/>
          </p:nvSpPr>
          <p:spPr>
            <a:xfrm>
              <a:off x="-503778" y="3784699"/>
              <a:ext cx="13628" cy="8618"/>
            </a:xfrm>
            <a:custGeom>
              <a:rect b="b" l="l" r="r" t="t"/>
              <a:pathLst>
                <a:path extrusionOk="0" h="246" w="389">
                  <a:moveTo>
                    <a:pt x="199" y="0"/>
                  </a:moveTo>
                  <a:cubicBezTo>
                    <a:pt x="92" y="0"/>
                    <a:pt x="0" y="143"/>
                    <a:pt x="111" y="222"/>
                  </a:cubicBezTo>
                  <a:cubicBezTo>
                    <a:pt x="139" y="241"/>
                    <a:pt x="161" y="245"/>
                    <a:pt x="189" y="245"/>
                  </a:cubicBezTo>
                  <a:cubicBezTo>
                    <a:pt x="295" y="245"/>
                    <a:pt x="388" y="102"/>
                    <a:pt x="277" y="28"/>
                  </a:cubicBezTo>
                  <a:cubicBezTo>
                    <a:pt x="250" y="9"/>
                    <a:pt x="226"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30"/>
            <p:cNvSpPr/>
            <p:nvPr/>
          </p:nvSpPr>
          <p:spPr>
            <a:xfrm>
              <a:off x="-472705" y="3768830"/>
              <a:ext cx="13943" cy="8933"/>
            </a:xfrm>
            <a:custGeom>
              <a:rect b="b" l="l" r="r" t="t"/>
              <a:pathLst>
                <a:path extrusionOk="0" h="255" w="398">
                  <a:moveTo>
                    <a:pt x="208" y="1"/>
                  </a:moveTo>
                  <a:cubicBezTo>
                    <a:pt x="92" y="1"/>
                    <a:pt x="0" y="148"/>
                    <a:pt x="116" y="227"/>
                  </a:cubicBezTo>
                  <a:cubicBezTo>
                    <a:pt x="143" y="245"/>
                    <a:pt x="167" y="255"/>
                    <a:pt x="194" y="255"/>
                  </a:cubicBezTo>
                  <a:cubicBezTo>
                    <a:pt x="310" y="255"/>
                    <a:pt x="397" y="102"/>
                    <a:pt x="286" y="23"/>
                  </a:cubicBezTo>
                  <a:cubicBezTo>
                    <a:pt x="259" y="5"/>
                    <a:pt x="231" y="1"/>
                    <a:pt x="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30"/>
            <p:cNvSpPr/>
            <p:nvPr/>
          </p:nvSpPr>
          <p:spPr>
            <a:xfrm>
              <a:off x="-461565" y="3792617"/>
              <a:ext cx="15414" cy="10265"/>
            </a:xfrm>
            <a:custGeom>
              <a:rect b="b" l="l" r="r" t="t"/>
              <a:pathLst>
                <a:path extrusionOk="0" h="293" w="440">
                  <a:moveTo>
                    <a:pt x="222" y="1"/>
                  </a:moveTo>
                  <a:cubicBezTo>
                    <a:pt x="98" y="1"/>
                    <a:pt x="0" y="176"/>
                    <a:pt x="130" y="265"/>
                  </a:cubicBezTo>
                  <a:cubicBezTo>
                    <a:pt x="158" y="287"/>
                    <a:pt x="186" y="292"/>
                    <a:pt x="213" y="292"/>
                  </a:cubicBezTo>
                  <a:cubicBezTo>
                    <a:pt x="342" y="292"/>
                    <a:pt x="440" y="116"/>
                    <a:pt x="310" y="28"/>
                  </a:cubicBezTo>
                  <a:cubicBezTo>
                    <a:pt x="282" y="9"/>
                    <a:pt x="250"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30"/>
            <p:cNvSpPr/>
            <p:nvPr/>
          </p:nvSpPr>
          <p:spPr>
            <a:xfrm>
              <a:off x="-634133" y="3783403"/>
              <a:ext cx="181188" cy="188615"/>
            </a:xfrm>
            <a:custGeom>
              <a:rect b="b" l="l" r="r" t="t"/>
              <a:pathLst>
                <a:path extrusionOk="0" h="5384" w="5172">
                  <a:moveTo>
                    <a:pt x="4404" y="494"/>
                  </a:moveTo>
                  <a:cubicBezTo>
                    <a:pt x="4325" y="948"/>
                    <a:pt x="4197" y="1387"/>
                    <a:pt x="4067" y="1830"/>
                  </a:cubicBezTo>
                  <a:cubicBezTo>
                    <a:pt x="4289" y="1793"/>
                    <a:pt x="4547" y="1571"/>
                    <a:pt x="5088" y="1049"/>
                  </a:cubicBezTo>
                  <a:cubicBezTo>
                    <a:pt x="5116" y="1021"/>
                    <a:pt x="5144" y="993"/>
                    <a:pt x="5171" y="971"/>
                  </a:cubicBezTo>
                  <a:cubicBezTo>
                    <a:pt x="5107" y="767"/>
                    <a:pt x="5018" y="628"/>
                    <a:pt x="4913" y="583"/>
                  </a:cubicBezTo>
                  <a:cubicBezTo>
                    <a:pt x="4747" y="518"/>
                    <a:pt x="4603" y="494"/>
                    <a:pt x="4474" y="494"/>
                  </a:cubicBezTo>
                  <a:close/>
                  <a:moveTo>
                    <a:pt x="2436" y="1"/>
                  </a:moveTo>
                  <a:cubicBezTo>
                    <a:pt x="2325" y="1"/>
                    <a:pt x="2214" y="29"/>
                    <a:pt x="2118" y="74"/>
                  </a:cubicBezTo>
                  <a:cubicBezTo>
                    <a:pt x="2141" y="444"/>
                    <a:pt x="2191" y="814"/>
                    <a:pt x="2284" y="1170"/>
                  </a:cubicBezTo>
                  <a:cubicBezTo>
                    <a:pt x="2312" y="1170"/>
                    <a:pt x="2339" y="1165"/>
                    <a:pt x="2367" y="1165"/>
                  </a:cubicBezTo>
                  <a:cubicBezTo>
                    <a:pt x="2487" y="1165"/>
                    <a:pt x="2630" y="1202"/>
                    <a:pt x="2796" y="1276"/>
                  </a:cubicBezTo>
                  <a:cubicBezTo>
                    <a:pt x="3425" y="1553"/>
                    <a:pt x="3683" y="1797"/>
                    <a:pt x="3933" y="1835"/>
                  </a:cubicBezTo>
                  <a:cubicBezTo>
                    <a:pt x="4044" y="1396"/>
                    <a:pt x="4155" y="957"/>
                    <a:pt x="4242" y="513"/>
                  </a:cubicBezTo>
                  <a:lnTo>
                    <a:pt x="4242" y="513"/>
                  </a:lnTo>
                  <a:cubicBezTo>
                    <a:pt x="4187" y="522"/>
                    <a:pt x="4131" y="536"/>
                    <a:pt x="4081" y="545"/>
                  </a:cubicBezTo>
                  <a:cubicBezTo>
                    <a:pt x="3956" y="573"/>
                    <a:pt x="3841" y="601"/>
                    <a:pt x="3721" y="601"/>
                  </a:cubicBezTo>
                  <a:cubicBezTo>
                    <a:pt x="3545" y="601"/>
                    <a:pt x="3365" y="541"/>
                    <a:pt x="3148" y="338"/>
                  </a:cubicBezTo>
                  <a:cubicBezTo>
                    <a:pt x="2912" y="112"/>
                    <a:pt x="2668" y="1"/>
                    <a:pt x="2436" y="1"/>
                  </a:cubicBezTo>
                  <a:close/>
                  <a:moveTo>
                    <a:pt x="1965" y="172"/>
                  </a:moveTo>
                  <a:cubicBezTo>
                    <a:pt x="1785" y="319"/>
                    <a:pt x="1636" y="555"/>
                    <a:pt x="1553" y="874"/>
                  </a:cubicBezTo>
                  <a:cubicBezTo>
                    <a:pt x="1442" y="1298"/>
                    <a:pt x="1064" y="1419"/>
                    <a:pt x="717" y="1516"/>
                  </a:cubicBezTo>
                  <a:cubicBezTo>
                    <a:pt x="926" y="2102"/>
                    <a:pt x="1165" y="2662"/>
                    <a:pt x="1466" y="3202"/>
                  </a:cubicBezTo>
                  <a:cubicBezTo>
                    <a:pt x="1651" y="3526"/>
                    <a:pt x="1836" y="3886"/>
                    <a:pt x="2043" y="4223"/>
                  </a:cubicBezTo>
                  <a:cubicBezTo>
                    <a:pt x="2024" y="4136"/>
                    <a:pt x="2007" y="4048"/>
                    <a:pt x="1988" y="3960"/>
                  </a:cubicBezTo>
                  <a:cubicBezTo>
                    <a:pt x="1757" y="2828"/>
                    <a:pt x="1600" y="1488"/>
                    <a:pt x="2141" y="1215"/>
                  </a:cubicBezTo>
                  <a:cubicBezTo>
                    <a:pt x="2048" y="869"/>
                    <a:pt x="1979" y="522"/>
                    <a:pt x="1965" y="172"/>
                  </a:cubicBezTo>
                  <a:close/>
                  <a:moveTo>
                    <a:pt x="537" y="1571"/>
                  </a:moveTo>
                  <a:cubicBezTo>
                    <a:pt x="228" y="1669"/>
                    <a:pt x="1" y="1797"/>
                    <a:pt x="112" y="2191"/>
                  </a:cubicBezTo>
                  <a:cubicBezTo>
                    <a:pt x="265" y="2731"/>
                    <a:pt x="902" y="4159"/>
                    <a:pt x="1771" y="5152"/>
                  </a:cubicBezTo>
                  <a:cubicBezTo>
                    <a:pt x="1803" y="5124"/>
                    <a:pt x="1845" y="5111"/>
                    <a:pt x="1896" y="5111"/>
                  </a:cubicBezTo>
                  <a:cubicBezTo>
                    <a:pt x="2007" y="5111"/>
                    <a:pt x="2163" y="5189"/>
                    <a:pt x="2367" y="5383"/>
                  </a:cubicBezTo>
                  <a:cubicBezTo>
                    <a:pt x="2265" y="5102"/>
                    <a:pt x="2178" y="4801"/>
                    <a:pt x="2099" y="4477"/>
                  </a:cubicBezTo>
                  <a:cubicBezTo>
                    <a:pt x="1397" y="3641"/>
                    <a:pt x="800" y="2569"/>
                    <a:pt x="537" y="157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30"/>
            <p:cNvSpPr/>
            <p:nvPr/>
          </p:nvSpPr>
          <p:spPr>
            <a:xfrm>
              <a:off x="-617598" y="3827999"/>
              <a:ext cx="78613" cy="134210"/>
            </a:xfrm>
            <a:custGeom>
              <a:rect b="b" l="l" r="r" t="t"/>
              <a:pathLst>
                <a:path extrusionOk="0" h="3831" w="2244">
                  <a:moveTo>
                    <a:pt x="100" y="1"/>
                  </a:moveTo>
                  <a:cubicBezTo>
                    <a:pt x="50" y="1"/>
                    <a:pt x="1" y="41"/>
                    <a:pt x="14" y="104"/>
                  </a:cubicBezTo>
                  <a:cubicBezTo>
                    <a:pt x="315" y="1421"/>
                    <a:pt x="1225" y="2904"/>
                    <a:pt x="2213" y="3829"/>
                  </a:cubicBezTo>
                  <a:cubicBezTo>
                    <a:pt x="2216" y="3830"/>
                    <a:pt x="2219" y="3831"/>
                    <a:pt x="2221" y="3831"/>
                  </a:cubicBezTo>
                  <a:cubicBezTo>
                    <a:pt x="2233" y="3831"/>
                    <a:pt x="2243" y="3816"/>
                    <a:pt x="2232" y="3805"/>
                  </a:cubicBezTo>
                  <a:cubicBezTo>
                    <a:pt x="1714" y="3315"/>
                    <a:pt x="1345" y="2558"/>
                    <a:pt x="994" y="1929"/>
                  </a:cubicBezTo>
                  <a:cubicBezTo>
                    <a:pt x="661" y="1334"/>
                    <a:pt x="403" y="709"/>
                    <a:pt x="181" y="63"/>
                  </a:cubicBezTo>
                  <a:cubicBezTo>
                    <a:pt x="168" y="20"/>
                    <a:pt x="134" y="1"/>
                    <a:pt x="1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30"/>
            <p:cNvSpPr/>
            <p:nvPr/>
          </p:nvSpPr>
          <p:spPr>
            <a:xfrm>
              <a:off x="-567887" y="3767113"/>
              <a:ext cx="40533" cy="121177"/>
            </a:xfrm>
            <a:custGeom>
              <a:rect b="b" l="l" r="r" t="t"/>
              <a:pathLst>
                <a:path extrusionOk="0" h="3459" w="1157">
                  <a:moveTo>
                    <a:pt x="160" y="1"/>
                  </a:moveTo>
                  <a:cubicBezTo>
                    <a:pt x="137" y="1"/>
                    <a:pt x="115" y="15"/>
                    <a:pt x="111" y="44"/>
                  </a:cubicBezTo>
                  <a:cubicBezTo>
                    <a:pt x="0" y="743"/>
                    <a:pt x="152" y="1394"/>
                    <a:pt x="365" y="2059"/>
                  </a:cubicBezTo>
                  <a:cubicBezTo>
                    <a:pt x="527" y="2573"/>
                    <a:pt x="698" y="3094"/>
                    <a:pt x="1123" y="3454"/>
                  </a:cubicBezTo>
                  <a:cubicBezTo>
                    <a:pt x="1126" y="3457"/>
                    <a:pt x="1130" y="3458"/>
                    <a:pt x="1133" y="3458"/>
                  </a:cubicBezTo>
                  <a:cubicBezTo>
                    <a:pt x="1147" y="3458"/>
                    <a:pt x="1157" y="3438"/>
                    <a:pt x="1146" y="3427"/>
                  </a:cubicBezTo>
                  <a:cubicBezTo>
                    <a:pt x="726" y="3002"/>
                    <a:pt x="600" y="2360"/>
                    <a:pt x="438" y="1801"/>
                  </a:cubicBezTo>
                  <a:cubicBezTo>
                    <a:pt x="272" y="1232"/>
                    <a:pt x="208" y="645"/>
                    <a:pt x="212" y="54"/>
                  </a:cubicBezTo>
                  <a:cubicBezTo>
                    <a:pt x="212" y="19"/>
                    <a:pt x="186" y="1"/>
                    <a:pt x="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30"/>
            <p:cNvSpPr/>
            <p:nvPr/>
          </p:nvSpPr>
          <p:spPr>
            <a:xfrm>
              <a:off x="-502377" y="3760317"/>
              <a:ext cx="27571" cy="113645"/>
            </a:xfrm>
            <a:custGeom>
              <a:rect b="b" l="l" r="r" t="t"/>
              <a:pathLst>
                <a:path extrusionOk="0" h="3244" w="787">
                  <a:moveTo>
                    <a:pt x="684" y="0"/>
                  </a:moveTo>
                  <a:cubicBezTo>
                    <a:pt x="665" y="0"/>
                    <a:pt x="645" y="12"/>
                    <a:pt x="643" y="36"/>
                  </a:cubicBezTo>
                  <a:cubicBezTo>
                    <a:pt x="570" y="1117"/>
                    <a:pt x="242" y="2138"/>
                    <a:pt x="6" y="3191"/>
                  </a:cubicBezTo>
                  <a:cubicBezTo>
                    <a:pt x="0" y="3222"/>
                    <a:pt x="30" y="3243"/>
                    <a:pt x="58" y="3243"/>
                  </a:cubicBezTo>
                  <a:cubicBezTo>
                    <a:pt x="76" y="3243"/>
                    <a:pt x="93" y="3235"/>
                    <a:pt x="99" y="3215"/>
                  </a:cubicBezTo>
                  <a:cubicBezTo>
                    <a:pt x="380" y="2161"/>
                    <a:pt x="786" y="1140"/>
                    <a:pt x="722" y="31"/>
                  </a:cubicBezTo>
                  <a:cubicBezTo>
                    <a:pt x="720" y="11"/>
                    <a:pt x="702" y="0"/>
                    <a:pt x="6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30"/>
            <p:cNvSpPr/>
            <p:nvPr/>
          </p:nvSpPr>
          <p:spPr>
            <a:xfrm>
              <a:off x="-495230" y="3801795"/>
              <a:ext cx="342828" cy="235348"/>
            </a:xfrm>
            <a:custGeom>
              <a:rect b="b" l="l" r="r" t="t"/>
              <a:pathLst>
                <a:path extrusionOk="0" h="6718" w="9786">
                  <a:moveTo>
                    <a:pt x="4807" y="0"/>
                  </a:moveTo>
                  <a:cubicBezTo>
                    <a:pt x="4546" y="0"/>
                    <a:pt x="4249" y="168"/>
                    <a:pt x="3904" y="612"/>
                  </a:cubicBezTo>
                  <a:cubicBezTo>
                    <a:pt x="3059" y="1707"/>
                    <a:pt x="0" y="4965"/>
                    <a:pt x="680" y="5833"/>
                  </a:cubicBezTo>
                  <a:cubicBezTo>
                    <a:pt x="1105" y="6377"/>
                    <a:pt x="1912" y="6718"/>
                    <a:pt x="3029" y="6718"/>
                  </a:cubicBezTo>
                  <a:cubicBezTo>
                    <a:pt x="3696" y="6718"/>
                    <a:pt x="4474" y="6596"/>
                    <a:pt x="5346" y="6323"/>
                  </a:cubicBezTo>
                  <a:cubicBezTo>
                    <a:pt x="7675" y="5592"/>
                    <a:pt x="9786" y="3698"/>
                    <a:pt x="8890" y="3052"/>
                  </a:cubicBezTo>
                  <a:cubicBezTo>
                    <a:pt x="8003" y="2409"/>
                    <a:pt x="7920" y="2530"/>
                    <a:pt x="7966" y="1965"/>
                  </a:cubicBezTo>
                  <a:cubicBezTo>
                    <a:pt x="8001" y="1494"/>
                    <a:pt x="7513" y="1059"/>
                    <a:pt x="7002" y="1059"/>
                  </a:cubicBezTo>
                  <a:cubicBezTo>
                    <a:pt x="6907" y="1059"/>
                    <a:pt x="6812" y="1073"/>
                    <a:pt x="6719" y="1106"/>
                  </a:cubicBezTo>
                  <a:cubicBezTo>
                    <a:pt x="6635" y="1134"/>
                    <a:pt x="6554" y="1147"/>
                    <a:pt x="6476" y="1147"/>
                  </a:cubicBezTo>
                  <a:cubicBezTo>
                    <a:pt x="6185" y="1147"/>
                    <a:pt x="5932" y="967"/>
                    <a:pt x="5757" y="723"/>
                  </a:cubicBezTo>
                  <a:cubicBezTo>
                    <a:pt x="5489" y="354"/>
                    <a:pt x="5186" y="0"/>
                    <a:pt x="48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30"/>
            <p:cNvSpPr/>
            <p:nvPr/>
          </p:nvSpPr>
          <p:spPr>
            <a:xfrm>
              <a:off x="-356363" y="3825162"/>
              <a:ext cx="13628" cy="8793"/>
            </a:xfrm>
            <a:custGeom>
              <a:rect b="b" l="l" r="r" t="t"/>
              <a:pathLst>
                <a:path extrusionOk="0" h="251" w="389">
                  <a:moveTo>
                    <a:pt x="200" y="1"/>
                  </a:moveTo>
                  <a:cubicBezTo>
                    <a:pt x="89" y="1"/>
                    <a:pt x="0" y="148"/>
                    <a:pt x="111" y="223"/>
                  </a:cubicBezTo>
                  <a:cubicBezTo>
                    <a:pt x="139" y="240"/>
                    <a:pt x="162" y="250"/>
                    <a:pt x="190" y="250"/>
                  </a:cubicBezTo>
                  <a:cubicBezTo>
                    <a:pt x="301" y="250"/>
                    <a:pt x="388" y="102"/>
                    <a:pt x="278" y="23"/>
                  </a:cubicBezTo>
                  <a:cubicBezTo>
                    <a:pt x="255" y="10"/>
                    <a:pt x="228"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30"/>
            <p:cNvSpPr/>
            <p:nvPr/>
          </p:nvSpPr>
          <p:spPr>
            <a:xfrm>
              <a:off x="-330474" y="3821098"/>
              <a:ext cx="13488" cy="8618"/>
            </a:xfrm>
            <a:custGeom>
              <a:rect b="b" l="l" r="r" t="t"/>
              <a:pathLst>
                <a:path extrusionOk="0" h="246" w="385">
                  <a:moveTo>
                    <a:pt x="199" y="0"/>
                  </a:moveTo>
                  <a:cubicBezTo>
                    <a:pt x="89" y="0"/>
                    <a:pt x="1" y="149"/>
                    <a:pt x="112" y="222"/>
                  </a:cubicBezTo>
                  <a:cubicBezTo>
                    <a:pt x="135" y="241"/>
                    <a:pt x="163" y="245"/>
                    <a:pt x="186" y="245"/>
                  </a:cubicBezTo>
                  <a:cubicBezTo>
                    <a:pt x="297" y="245"/>
                    <a:pt x="385" y="102"/>
                    <a:pt x="274" y="28"/>
                  </a:cubicBezTo>
                  <a:cubicBezTo>
                    <a:pt x="250" y="10"/>
                    <a:pt x="223"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30"/>
            <p:cNvSpPr/>
            <p:nvPr/>
          </p:nvSpPr>
          <p:spPr>
            <a:xfrm>
              <a:off x="-324799" y="3848283"/>
              <a:ext cx="9459" cy="7357"/>
            </a:xfrm>
            <a:custGeom>
              <a:rect b="b" l="l" r="r" t="t"/>
              <a:pathLst>
                <a:path extrusionOk="0" h="210" w="270">
                  <a:moveTo>
                    <a:pt x="131" y="1"/>
                  </a:moveTo>
                  <a:cubicBezTo>
                    <a:pt x="52" y="1"/>
                    <a:pt x="1" y="130"/>
                    <a:pt x="84" y="190"/>
                  </a:cubicBezTo>
                  <a:cubicBezTo>
                    <a:pt x="103" y="205"/>
                    <a:pt x="121" y="209"/>
                    <a:pt x="135" y="209"/>
                  </a:cubicBezTo>
                  <a:cubicBezTo>
                    <a:pt x="218" y="209"/>
                    <a:pt x="269" y="79"/>
                    <a:pt x="180" y="19"/>
                  </a:cubicBezTo>
                  <a:cubicBezTo>
                    <a:pt x="167" y="11"/>
                    <a:pt x="148" y="1"/>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30"/>
            <p:cNvSpPr/>
            <p:nvPr/>
          </p:nvSpPr>
          <p:spPr>
            <a:xfrm>
              <a:off x="-295512" y="3850245"/>
              <a:ext cx="13172" cy="8303"/>
            </a:xfrm>
            <a:custGeom>
              <a:rect b="b" l="l" r="r" t="t"/>
              <a:pathLst>
                <a:path extrusionOk="0" h="237" w="376">
                  <a:moveTo>
                    <a:pt x="195" y="0"/>
                  </a:moveTo>
                  <a:cubicBezTo>
                    <a:pt x="89" y="0"/>
                    <a:pt x="1" y="139"/>
                    <a:pt x="107" y="213"/>
                  </a:cubicBezTo>
                  <a:cubicBezTo>
                    <a:pt x="131" y="227"/>
                    <a:pt x="158" y="236"/>
                    <a:pt x="182" y="236"/>
                  </a:cubicBezTo>
                  <a:cubicBezTo>
                    <a:pt x="287" y="236"/>
                    <a:pt x="376" y="98"/>
                    <a:pt x="269" y="23"/>
                  </a:cubicBezTo>
                  <a:cubicBezTo>
                    <a:pt x="246" y="6"/>
                    <a:pt x="218"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30"/>
            <p:cNvSpPr/>
            <p:nvPr/>
          </p:nvSpPr>
          <p:spPr>
            <a:xfrm>
              <a:off x="-274808" y="3865974"/>
              <a:ext cx="7672" cy="5500"/>
            </a:xfrm>
            <a:custGeom>
              <a:rect b="b" l="l" r="r" t="t"/>
              <a:pathLst>
                <a:path extrusionOk="0" h="157" w="219">
                  <a:moveTo>
                    <a:pt x="107" y="0"/>
                  </a:moveTo>
                  <a:cubicBezTo>
                    <a:pt x="43" y="0"/>
                    <a:pt x="1" y="97"/>
                    <a:pt x="66" y="143"/>
                  </a:cubicBezTo>
                  <a:cubicBezTo>
                    <a:pt x="80" y="152"/>
                    <a:pt x="94" y="157"/>
                    <a:pt x="107" y="157"/>
                  </a:cubicBezTo>
                  <a:cubicBezTo>
                    <a:pt x="173" y="157"/>
                    <a:pt x="218" y="60"/>
                    <a:pt x="150" y="13"/>
                  </a:cubicBezTo>
                  <a:cubicBezTo>
                    <a:pt x="135" y="5"/>
                    <a:pt x="122" y="0"/>
                    <a:pt x="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30"/>
            <p:cNvSpPr/>
            <p:nvPr/>
          </p:nvSpPr>
          <p:spPr>
            <a:xfrm>
              <a:off x="-252107" y="3853503"/>
              <a:ext cx="10580" cy="8268"/>
            </a:xfrm>
            <a:custGeom>
              <a:rect b="b" l="l" r="r" t="t"/>
              <a:pathLst>
                <a:path extrusionOk="0" h="236" w="302">
                  <a:moveTo>
                    <a:pt x="148" y="0"/>
                  </a:moveTo>
                  <a:cubicBezTo>
                    <a:pt x="56" y="0"/>
                    <a:pt x="1" y="148"/>
                    <a:pt x="97" y="218"/>
                  </a:cubicBezTo>
                  <a:cubicBezTo>
                    <a:pt x="120" y="231"/>
                    <a:pt x="139" y="235"/>
                    <a:pt x="157" y="235"/>
                  </a:cubicBezTo>
                  <a:cubicBezTo>
                    <a:pt x="246" y="235"/>
                    <a:pt x="301" y="88"/>
                    <a:pt x="203" y="18"/>
                  </a:cubicBezTo>
                  <a:cubicBezTo>
                    <a:pt x="180" y="5"/>
                    <a:pt x="162" y="0"/>
                    <a:pt x="1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30"/>
            <p:cNvSpPr/>
            <p:nvPr/>
          </p:nvSpPr>
          <p:spPr>
            <a:xfrm>
              <a:off x="-254209" y="3885558"/>
              <a:ext cx="10370" cy="8268"/>
            </a:xfrm>
            <a:custGeom>
              <a:rect b="b" l="l" r="r" t="t"/>
              <a:pathLst>
                <a:path extrusionOk="0" h="236" w="296">
                  <a:moveTo>
                    <a:pt x="144" y="0"/>
                  </a:moveTo>
                  <a:cubicBezTo>
                    <a:pt x="56" y="0"/>
                    <a:pt x="1" y="148"/>
                    <a:pt x="97" y="217"/>
                  </a:cubicBezTo>
                  <a:cubicBezTo>
                    <a:pt x="116" y="231"/>
                    <a:pt x="134" y="235"/>
                    <a:pt x="153" y="235"/>
                  </a:cubicBezTo>
                  <a:cubicBezTo>
                    <a:pt x="240" y="235"/>
                    <a:pt x="296" y="88"/>
                    <a:pt x="199" y="18"/>
                  </a:cubicBezTo>
                  <a:cubicBezTo>
                    <a:pt x="180" y="5"/>
                    <a:pt x="161"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30"/>
            <p:cNvSpPr/>
            <p:nvPr/>
          </p:nvSpPr>
          <p:spPr>
            <a:xfrm>
              <a:off x="-229616" y="3894911"/>
              <a:ext cx="13628" cy="8618"/>
            </a:xfrm>
            <a:custGeom>
              <a:rect b="b" l="l" r="r" t="t"/>
              <a:pathLst>
                <a:path extrusionOk="0" h="246" w="389">
                  <a:moveTo>
                    <a:pt x="199" y="0"/>
                  </a:moveTo>
                  <a:cubicBezTo>
                    <a:pt x="88" y="0"/>
                    <a:pt x="1" y="144"/>
                    <a:pt x="111" y="218"/>
                  </a:cubicBezTo>
                  <a:cubicBezTo>
                    <a:pt x="135" y="236"/>
                    <a:pt x="162" y="245"/>
                    <a:pt x="186" y="245"/>
                  </a:cubicBezTo>
                  <a:cubicBezTo>
                    <a:pt x="297" y="245"/>
                    <a:pt x="389" y="102"/>
                    <a:pt x="278" y="24"/>
                  </a:cubicBezTo>
                  <a:cubicBezTo>
                    <a:pt x="250" y="6"/>
                    <a:pt x="227"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30"/>
            <p:cNvSpPr/>
            <p:nvPr/>
          </p:nvSpPr>
          <p:spPr>
            <a:xfrm>
              <a:off x="-226708" y="3915160"/>
              <a:ext cx="12682" cy="7952"/>
            </a:xfrm>
            <a:custGeom>
              <a:rect b="b" l="l" r="r" t="t"/>
              <a:pathLst>
                <a:path extrusionOk="0" h="227" w="362">
                  <a:moveTo>
                    <a:pt x="186" y="0"/>
                  </a:moveTo>
                  <a:cubicBezTo>
                    <a:pt x="84" y="0"/>
                    <a:pt x="1" y="130"/>
                    <a:pt x="103" y="204"/>
                  </a:cubicBezTo>
                  <a:cubicBezTo>
                    <a:pt x="125" y="217"/>
                    <a:pt x="148" y="226"/>
                    <a:pt x="171" y="226"/>
                  </a:cubicBezTo>
                  <a:cubicBezTo>
                    <a:pt x="278" y="226"/>
                    <a:pt x="361" y="93"/>
                    <a:pt x="259" y="23"/>
                  </a:cubicBezTo>
                  <a:cubicBezTo>
                    <a:pt x="236" y="4"/>
                    <a:pt x="214"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30"/>
            <p:cNvSpPr/>
            <p:nvPr/>
          </p:nvSpPr>
          <p:spPr>
            <a:xfrm>
              <a:off x="-210033" y="3928893"/>
              <a:ext cx="9073" cy="6831"/>
            </a:xfrm>
            <a:custGeom>
              <a:rect b="b" l="l" r="r" t="t"/>
              <a:pathLst>
                <a:path extrusionOk="0" h="195" w="259">
                  <a:moveTo>
                    <a:pt x="126" y="1"/>
                  </a:moveTo>
                  <a:cubicBezTo>
                    <a:pt x="51" y="1"/>
                    <a:pt x="0" y="121"/>
                    <a:pt x="84" y="177"/>
                  </a:cubicBezTo>
                  <a:cubicBezTo>
                    <a:pt x="98" y="190"/>
                    <a:pt x="116" y="195"/>
                    <a:pt x="130" y="195"/>
                  </a:cubicBezTo>
                  <a:cubicBezTo>
                    <a:pt x="209" y="195"/>
                    <a:pt x="259" y="70"/>
                    <a:pt x="176" y="15"/>
                  </a:cubicBezTo>
                  <a:cubicBezTo>
                    <a:pt x="158" y="6"/>
                    <a:pt x="143" y="1"/>
                    <a:pt x="1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30"/>
            <p:cNvSpPr/>
            <p:nvPr/>
          </p:nvSpPr>
          <p:spPr>
            <a:xfrm>
              <a:off x="-224291" y="3955622"/>
              <a:ext cx="8303" cy="6166"/>
            </a:xfrm>
            <a:custGeom>
              <a:rect b="b" l="l" r="r" t="t"/>
              <a:pathLst>
                <a:path extrusionOk="0" h="176" w="237">
                  <a:moveTo>
                    <a:pt x="117" y="0"/>
                  </a:moveTo>
                  <a:cubicBezTo>
                    <a:pt x="47" y="0"/>
                    <a:pt x="0" y="107"/>
                    <a:pt x="75" y="158"/>
                  </a:cubicBezTo>
                  <a:cubicBezTo>
                    <a:pt x="94" y="171"/>
                    <a:pt x="107" y="176"/>
                    <a:pt x="121" y="176"/>
                  </a:cubicBezTo>
                  <a:cubicBezTo>
                    <a:pt x="190" y="176"/>
                    <a:pt x="237" y="65"/>
                    <a:pt x="162" y="14"/>
                  </a:cubicBezTo>
                  <a:cubicBezTo>
                    <a:pt x="149" y="5"/>
                    <a:pt x="135" y="0"/>
                    <a:pt x="1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30"/>
            <p:cNvSpPr/>
            <p:nvPr/>
          </p:nvSpPr>
          <p:spPr>
            <a:xfrm>
              <a:off x="-417564" y="3843939"/>
              <a:ext cx="204345" cy="183745"/>
            </a:xfrm>
            <a:custGeom>
              <a:rect b="b" l="l" r="r" t="t"/>
              <a:pathLst>
                <a:path extrusionOk="0" h="5245" w="5833">
                  <a:moveTo>
                    <a:pt x="1947" y="0"/>
                  </a:moveTo>
                  <a:cubicBezTo>
                    <a:pt x="1822" y="0"/>
                    <a:pt x="1692" y="47"/>
                    <a:pt x="1549" y="158"/>
                  </a:cubicBezTo>
                  <a:cubicBezTo>
                    <a:pt x="1738" y="540"/>
                    <a:pt x="1988" y="768"/>
                    <a:pt x="2252" y="975"/>
                  </a:cubicBezTo>
                  <a:cubicBezTo>
                    <a:pt x="2390" y="828"/>
                    <a:pt x="2529" y="685"/>
                    <a:pt x="2672" y="546"/>
                  </a:cubicBezTo>
                  <a:cubicBezTo>
                    <a:pt x="2464" y="263"/>
                    <a:pt x="2233" y="0"/>
                    <a:pt x="1947" y="0"/>
                  </a:cubicBezTo>
                  <a:close/>
                  <a:moveTo>
                    <a:pt x="2755" y="651"/>
                  </a:moveTo>
                  <a:cubicBezTo>
                    <a:pt x="2621" y="786"/>
                    <a:pt x="2478" y="911"/>
                    <a:pt x="2335" y="1039"/>
                  </a:cubicBezTo>
                  <a:cubicBezTo>
                    <a:pt x="2542" y="1197"/>
                    <a:pt x="2755" y="1354"/>
                    <a:pt x="2963" y="1572"/>
                  </a:cubicBezTo>
                  <a:cubicBezTo>
                    <a:pt x="3101" y="1719"/>
                    <a:pt x="3157" y="1894"/>
                    <a:pt x="3148" y="2093"/>
                  </a:cubicBezTo>
                  <a:cubicBezTo>
                    <a:pt x="3540" y="1802"/>
                    <a:pt x="3928" y="1502"/>
                    <a:pt x="4340" y="1225"/>
                  </a:cubicBezTo>
                  <a:cubicBezTo>
                    <a:pt x="4210" y="994"/>
                    <a:pt x="3937" y="828"/>
                    <a:pt x="3660" y="828"/>
                  </a:cubicBezTo>
                  <a:cubicBezTo>
                    <a:pt x="3587" y="828"/>
                    <a:pt x="3513" y="837"/>
                    <a:pt x="3438" y="864"/>
                  </a:cubicBezTo>
                  <a:cubicBezTo>
                    <a:pt x="3374" y="883"/>
                    <a:pt x="3310" y="896"/>
                    <a:pt x="3244" y="896"/>
                  </a:cubicBezTo>
                  <a:cubicBezTo>
                    <a:pt x="3056" y="896"/>
                    <a:pt x="2884" y="796"/>
                    <a:pt x="2755" y="651"/>
                  </a:cubicBezTo>
                  <a:close/>
                  <a:moveTo>
                    <a:pt x="4395" y="1378"/>
                  </a:moveTo>
                  <a:cubicBezTo>
                    <a:pt x="3961" y="1683"/>
                    <a:pt x="3545" y="2001"/>
                    <a:pt x="3120" y="2301"/>
                  </a:cubicBezTo>
                  <a:cubicBezTo>
                    <a:pt x="2963" y="2948"/>
                    <a:pt x="2252" y="3729"/>
                    <a:pt x="1535" y="4265"/>
                  </a:cubicBezTo>
                  <a:cubicBezTo>
                    <a:pt x="2773" y="4016"/>
                    <a:pt x="3809" y="3387"/>
                    <a:pt x="4830" y="2477"/>
                  </a:cubicBezTo>
                  <a:cubicBezTo>
                    <a:pt x="4834" y="2472"/>
                    <a:pt x="4843" y="2468"/>
                    <a:pt x="4848" y="2468"/>
                  </a:cubicBezTo>
                  <a:cubicBezTo>
                    <a:pt x="4875" y="2468"/>
                    <a:pt x="4899" y="2504"/>
                    <a:pt x="4875" y="2523"/>
                  </a:cubicBezTo>
                  <a:cubicBezTo>
                    <a:pt x="3822" y="3628"/>
                    <a:pt x="2700" y="4279"/>
                    <a:pt x="1290" y="4440"/>
                  </a:cubicBezTo>
                  <a:cubicBezTo>
                    <a:pt x="921" y="4685"/>
                    <a:pt x="468" y="4898"/>
                    <a:pt x="1" y="5059"/>
                  </a:cubicBezTo>
                  <a:cubicBezTo>
                    <a:pt x="62" y="5101"/>
                    <a:pt x="90" y="5152"/>
                    <a:pt x="84" y="5217"/>
                  </a:cubicBezTo>
                  <a:cubicBezTo>
                    <a:pt x="233" y="5235"/>
                    <a:pt x="389" y="5244"/>
                    <a:pt x="551" y="5244"/>
                  </a:cubicBezTo>
                  <a:cubicBezTo>
                    <a:pt x="1073" y="5244"/>
                    <a:pt x="1683" y="5148"/>
                    <a:pt x="2363" y="4935"/>
                  </a:cubicBezTo>
                  <a:cubicBezTo>
                    <a:pt x="4182" y="4366"/>
                    <a:pt x="5832" y="2888"/>
                    <a:pt x="5129" y="2385"/>
                  </a:cubicBezTo>
                  <a:cubicBezTo>
                    <a:pt x="4436" y="1881"/>
                    <a:pt x="4372" y="1973"/>
                    <a:pt x="4409" y="1534"/>
                  </a:cubicBezTo>
                  <a:cubicBezTo>
                    <a:pt x="4414" y="1479"/>
                    <a:pt x="4409" y="1428"/>
                    <a:pt x="4395" y="137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30"/>
            <p:cNvSpPr/>
            <p:nvPr/>
          </p:nvSpPr>
          <p:spPr>
            <a:xfrm>
              <a:off x="-409997" y="3850560"/>
              <a:ext cx="102400" cy="92696"/>
            </a:xfrm>
            <a:custGeom>
              <a:rect b="b" l="l" r="r" t="t"/>
              <a:pathLst>
                <a:path extrusionOk="0" h="2646" w="2923">
                  <a:moveTo>
                    <a:pt x="2834" y="0"/>
                  </a:moveTo>
                  <a:cubicBezTo>
                    <a:pt x="2822" y="0"/>
                    <a:pt x="2809" y="4"/>
                    <a:pt x="2798" y="14"/>
                  </a:cubicBezTo>
                  <a:cubicBezTo>
                    <a:pt x="1902" y="865"/>
                    <a:pt x="1032" y="1937"/>
                    <a:pt x="12" y="2625"/>
                  </a:cubicBezTo>
                  <a:cubicBezTo>
                    <a:pt x="0" y="2633"/>
                    <a:pt x="8" y="2646"/>
                    <a:pt x="18" y="2646"/>
                  </a:cubicBezTo>
                  <a:cubicBezTo>
                    <a:pt x="20" y="2646"/>
                    <a:pt x="23" y="2645"/>
                    <a:pt x="25" y="2644"/>
                  </a:cubicBezTo>
                  <a:cubicBezTo>
                    <a:pt x="589" y="2302"/>
                    <a:pt x="1028" y="1844"/>
                    <a:pt x="1504" y="1396"/>
                  </a:cubicBezTo>
                  <a:cubicBezTo>
                    <a:pt x="1966" y="961"/>
                    <a:pt x="2474" y="579"/>
                    <a:pt x="2890" y="93"/>
                  </a:cubicBezTo>
                  <a:cubicBezTo>
                    <a:pt x="2923" y="53"/>
                    <a:pt x="2879" y="0"/>
                    <a:pt x="28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30"/>
            <p:cNvSpPr/>
            <p:nvPr/>
          </p:nvSpPr>
          <p:spPr>
            <a:xfrm>
              <a:off x="-398086" y="3878621"/>
              <a:ext cx="148923" cy="94623"/>
            </a:xfrm>
            <a:custGeom>
              <a:rect b="b" l="l" r="r" t="t"/>
              <a:pathLst>
                <a:path extrusionOk="0" h="2701" w="4251">
                  <a:moveTo>
                    <a:pt x="4148" y="0"/>
                  </a:moveTo>
                  <a:cubicBezTo>
                    <a:pt x="4136" y="0"/>
                    <a:pt x="4122" y="4"/>
                    <a:pt x="4108" y="13"/>
                  </a:cubicBezTo>
                  <a:cubicBezTo>
                    <a:pt x="2730" y="904"/>
                    <a:pt x="1617" y="2028"/>
                    <a:pt x="46" y="2623"/>
                  </a:cubicBezTo>
                  <a:cubicBezTo>
                    <a:pt x="0" y="2640"/>
                    <a:pt x="25" y="2701"/>
                    <a:pt x="66" y="2701"/>
                  </a:cubicBezTo>
                  <a:cubicBezTo>
                    <a:pt x="71" y="2701"/>
                    <a:pt x="77" y="2700"/>
                    <a:pt x="82" y="2697"/>
                  </a:cubicBezTo>
                  <a:cubicBezTo>
                    <a:pt x="1658" y="2134"/>
                    <a:pt x="2818" y="1071"/>
                    <a:pt x="4181" y="147"/>
                  </a:cubicBezTo>
                  <a:cubicBezTo>
                    <a:pt x="4251" y="104"/>
                    <a:pt x="4214" y="0"/>
                    <a:pt x="41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30"/>
            <p:cNvSpPr/>
            <p:nvPr/>
          </p:nvSpPr>
          <p:spPr>
            <a:xfrm>
              <a:off x="-412204" y="3930434"/>
              <a:ext cx="166229" cy="70415"/>
            </a:xfrm>
            <a:custGeom>
              <a:rect b="b" l="l" r="r" t="t"/>
              <a:pathLst>
                <a:path extrusionOk="0" h="2010" w="4745">
                  <a:moveTo>
                    <a:pt x="4695" y="1"/>
                  </a:moveTo>
                  <a:cubicBezTo>
                    <a:pt x="4689" y="1"/>
                    <a:pt x="4683" y="3"/>
                    <a:pt x="4677" y="8"/>
                  </a:cubicBezTo>
                  <a:cubicBezTo>
                    <a:pt x="3323" y="1214"/>
                    <a:pt x="1952" y="1921"/>
                    <a:pt x="100" y="1921"/>
                  </a:cubicBezTo>
                  <a:cubicBezTo>
                    <a:pt x="87" y="1921"/>
                    <a:pt x="74" y="1920"/>
                    <a:pt x="61" y="1920"/>
                  </a:cubicBezTo>
                  <a:cubicBezTo>
                    <a:pt x="14" y="1920"/>
                    <a:pt x="1" y="1995"/>
                    <a:pt x="52" y="1999"/>
                  </a:cubicBezTo>
                  <a:cubicBezTo>
                    <a:pt x="180" y="2006"/>
                    <a:pt x="305" y="2009"/>
                    <a:pt x="428" y="2009"/>
                  </a:cubicBezTo>
                  <a:cubicBezTo>
                    <a:pt x="2179" y="2009"/>
                    <a:pt x="3497" y="1336"/>
                    <a:pt x="4722" y="54"/>
                  </a:cubicBezTo>
                  <a:cubicBezTo>
                    <a:pt x="4745" y="32"/>
                    <a:pt x="4720" y="1"/>
                    <a:pt x="46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30"/>
            <p:cNvSpPr/>
            <p:nvPr/>
          </p:nvSpPr>
          <p:spPr>
            <a:xfrm>
              <a:off x="-579448" y="3784454"/>
              <a:ext cx="288177" cy="248100"/>
            </a:xfrm>
            <a:custGeom>
              <a:rect b="b" l="l" r="r" t="t"/>
              <a:pathLst>
                <a:path extrusionOk="0" h="7082" w="8226">
                  <a:moveTo>
                    <a:pt x="5152" y="0"/>
                  </a:moveTo>
                  <a:cubicBezTo>
                    <a:pt x="4740" y="0"/>
                    <a:pt x="4190" y="378"/>
                    <a:pt x="3527" y="1019"/>
                  </a:cubicBezTo>
                  <a:cubicBezTo>
                    <a:pt x="2929" y="1597"/>
                    <a:pt x="2672" y="1807"/>
                    <a:pt x="2432" y="1807"/>
                  </a:cubicBezTo>
                  <a:cubicBezTo>
                    <a:pt x="2164" y="1807"/>
                    <a:pt x="1916" y="1546"/>
                    <a:pt x="1235" y="1246"/>
                  </a:cubicBezTo>
                  <a:cubicBezTo>
                    <a:pt x="1068" y="1171"/>
                    <a:pt x="925" y="1137"/>
                    <a:pt x="805" y="1137"/>
                  </a:cubicBezTo>
                  <a:cubicBezTo>
                    <a:pt x="0" y="1137"/>
                    <a:pt x="169" y="2664"/>
                    <a:pt x="427" y="3930"/>
                  </a:cubicBezTo>
                  <a:cubicBezTo>
                    <a:pt x="719" y="5385"/>
                    <a:pt x="1129" y="6569"/>
                    <a:pt x="2252" y="6979"/>
                  </a:cubicBezTo>
                  <a:cubicBezTo>
                    <a:pt x="2444" y="7049"/>
                    <a:pt x="2679" y="7082"/>
                    <a:pt x="2939" y="7082"/>
                  </a:cubicBezTo>
                  <a:cubicBezTo>
                    <a:pt x="3894" y="7082"/>
                    <a:pt x="5197" y="6647"/>
                    <a:pt x="6031" y="6055"/>
                  </a:cubicBezTo>
                  <a:cubicBezTo>
                    <a:pt x="7095" y="5302"/>
                    <a:pt x="8226" y="3953"/>
                    <a:pt x="7584" y="3270"/>
                  </a:cubicBezTo>
                  <a:cubicBezTo>
                    <a:pt x="6937" y="2581"/>
                    <a:pt x="6184" y="2511"/>
                    <a:pt x="5916" y="1024"/>
                  </a:cubicBezTo>
                  <a:cubicBezTo>
                    <a:pt x="5788" y="313"/>
                    <a:pt x="5527" y="0"/>
                    <a:pt x="51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30"/>
            <p:cNvSpPr/>
            <p:nvPr/>
          </p:nvSpPr>
          <p:spPr>
            <a:xfrm>
              <a:off x="-542979" y="3850735"/>
              <a:ext cx="13312" cy="8268"/>
            </a:xfrm>
            <a:custGeom>
              <a:rect b="b" l="l" r="r" t="t"/>
              <a:pathLst>
                <a:path extrusionOk="0" h="236" w="380">
                  <a:moveTo>
                    <a:pt x="194" y="1"/>
                  </a:moveTo>
                  <a:cubicBezTo>
                    <a:pt x="88" y="1"/>
                    <a:pt x="0" y="139"/>
                    <a:pt x="107" y="213"/>
                  </a:cubicBezTo>
                  <a:cubicBezTo>
                    <a:pt x="134" y="227"/>
                    <a:pt x="158" y="236"/>
                    <a:pt x="181" y="236"/>
                  </a:cubicBezTo>
                  <a:cubicBezTo>
                    <a:pt x="292" y="236"/>
                    <a:pt x="379" y="97"/>
                    <a:pt x="269" y="24"/>
                  </a:cubicBezTo>
                  <a:cubicBezTo>
                    <a:pt x="245" y="9"/>
                    <a:pt x="222"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30"/>
            <p:cNvSpPr/>
            <p:nvPr/>
          </p:nvSpPr>
          <p:spPr>
            <a:xfrm>
              <a:off x="-512712" y="3865309"/>
              <a:ext cx="10895" cy="8618"/>
            </a:xfrm>
            <a:custGeom>
              <a:rect b="b" l="l" r="r" t="t"/>
              <a:pathLst>
                <a:path extrusionOk="0" h="246" w="311">
                  <a:moveTo>
                    <a:pt x="190" y="0"/>
                  </a:moveTo>
                  <a:cubicBezTo>
                    <a:pt x="162" y="0"/>
                    <a:pt x="130" y="9"/>
                    <a:pt x="111" y="32"/>
                  </a:cubicBezTo>
                  <a:cubicBezTo>
                    <a:pt x="102" y="37"/>
                    <a:pt x="98" y="47"/>
                    <a:pt x="93" y="51"/>
                  </a:cubicBezTo>
                  <a:cubicBezTo>
                    <a:pt x="0" y="158"/>
                    <a:pt x="106" y="245"/>
                    <a:pt x="200" y="245"/>
                  </a:cubicBezTo>
                  <a:cubicBezTo>
                    <a:pt x="250" y="245"/>
                    <a:pt x="296" y="222"/>
                    <a:pt x="301" y="152"/>
                  </a:cubicBezTo>
                  <a:cubicBezTo>
                    <a:pt x="301" y="139"/>
                    <a:pt x="301" y="120"/>
                    <a:pt x="305" y="102"/>
                  </a:cubicBezTo>
                  <a:cubicBezTo>
                    <a:pt x="311" y="37"/>
                    <a:pt x="250" y="0"/>
                    <a:pt x="1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30"/>
            <p:cNvSpPr/>
            <p:nvPr/>
          </p:nvSpPr>
          <p:spPr>
            <a:xfrm>
              <a:off x="-477574" y="3846181"/>
              <a:ext cx="10510" cy="8163"/>
            </a:xfrm>
            <a:custGeom>
              <a:rect b="b" l="l" r="r" t="t"/>
              <a:pathLst>
                <a:path extrusionOk="0" h="233" w="300">
                  <a:moveTo>
                    <a:pt x="148" y="1"/>
                  </a:moveTo>
                  <a:cubicBezTo>
                    <a:pt x="56" y="1"/>
                    <a:pt x="1" y="149"/>
                    <a:pt x="97" y="214"/>
                  </a:cubicBezTo>
                  <a:cubicBezTo>
                    <a:pt x="120" y="227"/>
                    <a:pt x="139" y="233"/>
                    <a:pt x="152" y="233"/>
                  </a:cubicBezTo>
                  <a:cubicBezTo>
                    <a:pt x="245" y="233"/>
                    <a:pt x="300" y="84"/>
                    <a:pt x="203" y="20"/>
                  </a:cubicBezTo>
                  <a:cubicBezTo>
                    <a:pt x="180" y="5"/>
                    <a:pt x="161" y="1"/>
                    <a:pt x="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30"/>
            <p:cNvSpPr/>
            <p:nvPr/>
          </p:nvSpPr>
          <p:spPr>
            <a:xfrm>
              <a:off x="-439214" y="3824671"/>
              <a:ext cx="10405" cy="8128"/>
            </a:xfrm>
            <a:custGeom>
              <a:rect b="b" l="l" r="r" t="t"/>
              <a:pathLst>
                <a:path extrusionOk="0" h="232" w="297">
                  <a:moveTo>
                    <a:pt x="143" y="0"/>
                  </a:moveTo>
                  <a:cubicBezTo>
                    <a:pt x="51" y="0"/>
                    <a:pt x="0" y="148"/>
                    <a:pt x="98" y="213"/>
                  </a:cubicBezTo>
                  <a:cubicBezTo>
                    <a:pt x="115" y="227"/>
                    <a:pt x="134" y="231"/>
                    <a:pt x="153" y="231"/>
                  </a:cubicBezTo>
                  <a:cubicBezTo>
                    <a:pt x="241" y="231"/>
                    <a:pt x="296" y="84"/>
                    <a:pt x="199" y="19"/>
                  </a:cubicBezTo>
                  <a:cubicBezTo>
                    <a:pt x="181" y="5"/>
                    <a:pt x="157" y="0"/>
                    <a:pt x="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30"/>
            <p:cNvSpPr/>
            <p:nvPr/>
          </p:nvSpPr>
          <p:spPr>
            <a:xfrm>
              <a:off x="-418685" y="3802496"/>
              <a:ext cx="12366" cy="7497"/>
            </a:xfrm>
            <a:custGeom>
              <a:rect b="b" l="l" r="r" t="t"/>
              <a:pathLst>
                <a:path extrusionOk="0" h="214" w="353">
                  <a:moveTo>
                    <a:pt x="181" y="0"/>
                  </a:moveTo>
                  <a:cubicBezTo>
                    <a:pt x="84" y="0"/>
                    <a:pt x="1" y="126"/>
                    <a:pt x="98" y="194"/>
                  </a:cubicBezTo>
                  <a:cubicBezTo>
                    <a:pt x="122" y="209"/>
                    <a:pt x="144" y="213"/>
                    <a:pt x="167" y="213"/>
                  </a:cubicBezTo>
                  <a:cubicBezTo>
                    <a:pt x="269" y="213"/>
                    <a:pt x="352" y="88"/>
                    <a:pt x="250" y="19"/>
                  </a:cubicBezTo>
                  <a:cubicBezTo>
                    <a:pt x="227" y="5"/>
                    <a:pt x="205"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30"/>
            <p:cNvSpPr/>
            <p:nvPr/>
          </p:nvSpPr>
          <p:spPr>
            <a:xfrm>
              <a:off x="-410102" y="3836162"/>
              <a:ext cx="13172" cy="8268"/>
            </a:xfrm>
            <a:custGeom>
              <a:rect b="b" l="l" r="r" t="t"/>
              <a:pathLst>
                <a:path extrusionOk="0" h="236" w="376">
                  <a:moveTo>
                    <a:pt x="195" y="1"/>
                  </a:moveTo>
                  <a:cubicBezTo>
                    <a:pt x="88" y="1"/>
                    <a:pt x="1" y="139"/>
                    <a:pt x="107" y="214"/>
                  </a:cubicBezTo>
                  <a:cubicBezTo>
                    <a:pt x="130" y="227"/>
                    <a:pt x="154" y="236"/>
                    <a:pt x="181" y="236"/>
                  </a:cubicBezTo>
                  <a:cubicBezTo>
                    <a:pt x="287" y="236"/>
                    <a:pt x="376" y="97"/>
                    <a:pt x="269" y="24"/>
                  </a:cubicBezTo>
                  <a:cubicBezTo>
                    <a:pt x="241" y="5"/>
                    <a:pt x="218" y="1"/>
                    <a:pt x="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30"/>
            <p:cNvSpPr/>
            <p:nvPr/>
          </p:nvSpPr>
          <p:spPr>
            <a:xfrm>
              <a:off x="-384984" y="3850245"/>
              <a:ext cx="10545" cy="7462"/>
            </a:xfrm>
            <a:custGeom>
              <a:rect b="b" l="l" r="r" t="t"/>
              <a:pathLst>
                <a:path extrusionOk="0" h="213" w="301">
                  <a:moveTo>
                    <a:pt x="166" y="0"/>
                  </a:moveTo>
                  <a:cubicBezTo>
                    <a:pt x="83" y="0"/>
                    <a:pt x="0" y="89"/>
                    <a:pt x="64" y="172"/>
                  </a:cubicBezTo>
                  <a:cubicBezTo>
                    <a:pt x="88" y="204"/>
                    <a:pt x="124" y="213"/>
                    <a:pt x="157" y="213"/>
                  </a:cubicBezTo>
                  <a:cubicBezTo>
                    <a:pt x="231" y="213"/>
                    <a:pt x="301" y="149"/>
                    <a:pt x="258" y="61"/>
                  </a:cubicBezTo>
                  <a:cubicBezTo>
                    <a:pt x="235" y="19"/>
                    <a:pt x="203" y="0"/>
                    <a:pt x="1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30"/>
            <p:cNvSpPr/>
            <p:nvPr/>
          </p:nvSpPr>
          <p:spPr>
            <a:xfrm>
              <a:off x="-389854" y="3875153"/>
              <a:ext cx="13943" cy="8933"/>
            </a:xfrm>
            <a:custGeom>
              <a:rect b="b" l="l" r="r" t="t"/>
              <a:pathLst>
                <a:path extrusionOk="0" h="255" w="398">
                  <a:moveTo>
                    <a:pt x="208" y="1"/>
                  </a:moveTo>
                  <a:cubicBezTo>
                    <a:pt x="92" y="1"/>
                    <a:pt x="0" y="148"/>
                    <a:pt x="116" y="227"/>
                  </a:cubicBezTo>
                  <a:cubicBezTo>
                    <a:pt x="143" y="246"/>
                    <a:pt x="167" y="255"/>
                    <a:pt x="194" y="255"/>
                  </a:cubicBezTo>
                  <a:cubicBezTo>
                    <a:pt x="310" y="255"/>
                    <a:pt x="397" y="103"/>
                    <a:pt x="287" y="24"/>
                  </a:cubicBezTo>
                  <a:cubicBezTo>
                    <a:pt x="259" y="5"/>
                    <a:pt x="231" y="1"/>
                    <a:pt x="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30"/>
            <p:cNvSpPr/>
            <p:nvPr/>
          </p:nvSpPr>
          <p:spPr>
            <a:xfrm>
              <a:off x="-354436" y="3885382"/>
              <a:ext cx="10405" cy="8128"/>
            </a:xfrm>
            <a:custGeom>
              <a:rect b="b" l="l" r="r" t="t"/>
              <a:pathLst>
                <a:path extrusionOk="0" h="232" w="297">
                  <a:moveTo>
                    <a:pt x="145" y="1"/>
                  </a:moveTo>
                  <a:cubicBezTo>
                    <a:pt x="56" y="1"/>
                    <a:pt x="1" y="148"/>
                    <a:pt x="98" y="212"/>
                  </a:cubicBezTo>
                  <a:cubicBezTo>
                    <a:pt x="117" y="227"/>
                    <a:pt x="135" y="231"/>
                    <a:pt x="154" y="231"/>
                  </a:cubicBezTo>
                  <a:cubicBezTo>
                    <a:pt x="241" y="231"/>
                    <a:pt x="297" y="84"/>
                    <a:pt x="200" y="18"/>
                  </a:cubicBezTo>
                  <a:cubicBezTo>
                    <a:pt x="181" y="5"/>
                    <a:pt x="163" y="1"/>
                    <a:pt x="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30"/>
            <p:cNvSpPr/>
            <p:nvPr/>
          </p:nvSpPr>
          <p:spPr>
            <a:xfrm>
              <a:off x="-362669" y="3903494"/>
              <a:ext cx="13137" cy="8303"/>
            </a:xfrm>
            <a:custGeom>
              <a:rect b="b" l="l" r="r" t="t"/>
              <a:pathLst>
                <a:path extrusionOk="0" h="237" w="375">
                  <a:moveTo>
                    <a:pt x="195" y="0"/>
                  </a:moveTo>
                  <a:cubicBezTo>
                    <a:pt x="88" y="0"/>
                    <a:pt x="1" y="139"/>
                    <a:pt x="107" y="213"/>
                  </a:cubicBezTo>
                  <a:cubicBezTo>
                    <a:pt x="130" y="227"/>
                    <a:pt x="153" y="237"/>
                    <a:pt x="180" y="237"/>
                  </a:cubicBezTo>
                  <a:cubicBezTo>
                    <a:pt x="287" y="237"/>
                    <a:pt x="374" y="98"/>
                    <a:pt x="269" y="24"/>
                  </a:cubicBezTo>
                  <a:cubicBezTo>
                    <a:pt x="241" y="10"/>
                    <a:pt x="218" y="0"/>
                    <a:pt x="1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30"/>
            <p:cNvSpPr/>
            <p:nvPr/>
          </p:nvSpPr>
          <p:spPr>
            <a:xfrm>
              <a:off x="-333206" y="3914319"/>
              <a:ext cx="10405" cy="8303"/>
            </a:xfrm>
            <a:custGeom>
              <a:rect b="b" l="l" r="r" t="t"/>
              <a:pathLst>
                <a:path extrusionOk="0" h="237" w="297">
                  <a:moveTo>
                    <a:pt x="143" y="1"/>
                  </a:moveTo>
                  <a:cubicBezTo>
                    <a:pt x="56" y="1"/>
                    <a:pt x="0" y="149"/>
                    <a:pt x="98" y="218"/>
                  </a:cubicBezTo>
                  <a:cubicBezTo>
                    <a:pt x="115" y="233"/>
                    <a:pt x="134" y="237"/>
                    <a:pt x="153" y="237"/>
                  </a:cubicBezTo>
                  <a:cubicBezTo>
                    <a:pt x="241" y="237"/>
                    <a:pt x="296" y="89"/>
                    <a:pt x="199" y="20"/>
                  </a:cubicBezTo>
                  <a:cubicBezTo>
                    <a:pt x="181" y="6"/>
                    <a:pt x="162"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30"/>
            <p:cNvSpPr/>
            <p:nvPr/>
          </p:nvSpPr>
          <p:spPr>
            <a:xfrm>
              <a:off x="-351318" y="3946864"/>
              <a:ext cx="13943" cy="8933"/>
            </a:xfrm>
            <a:custGeom>
              <a:rect b="b" l="l" r="r" t="t"/>
              <a:pathLst>
                <a:path extrusionOk="0" h="255" w="398">
                  <a:moveTo>
                    <a:pt x="208" y="1"/>
                  </a:moveTo>
                  <a:cubicBezTo>
                    <a:pt x="92" y="1"/>
                    <a:pt x="0" y="148"/>
                    <a:pt x="116" y="232"/>
                  </a:cubicBezTo>
                  <a:cubicBezTo>
                    <a:pt x="143" y="246"/>
                    <a:pt x="167" y="255"/>
                    <a:pt x="194" y="255"/>
                  </a:cubicBezTo>
                  <a:cubicBezTo>
                    <a:pt x="310" y="255"/>
                    <a:pt x="397" y="107"/>
                    <a:pt x="287" y="29"/>
                  </a:cubicBezTo>
                  <a:cubicBezTo>
                    <a:pt x="259" y="10"/>
                    <a:pt x="231" y="1"/>
                    <a:pt x="2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30"/>
            <p:cNvSpPr/>
            <p:nvPr/>
          </p:nvSpPr>
          <p:spPr>
            <a:xfrm>
              <a:off x="-568238" y="3835041"/>
              <a:ext cx="224523" cy="180978"/>
            </a:xfrm>
            <a:custGeom>
              <a:rect b="b" l="l" r="r" t="t"/>
              <a:pathLst>
                <a:path extrusionOk="0" h="5166" w="6409">
                  <a:moveTo>
                    <a:pt x="4016" y="1"/>
                  </a:moveTo>
                  <a:cubicBezTo>
                    <a:pt x="3692" y="1"/>
                    <a:pt x="3267" y="291"/>
                    <a:pt x="2749" y="790"/>
                  </a:cubicBezTo>
                  <a:cubicBezTo>
                    <a:pt x="2454" y="1077"/>
                    <a:pt x="2265" y="1248"/>
                    <a:pt x="2117" y="1336"/>
                  </a:cubicBezTo>
                  <a:cubicBezTo>
                    <a:pt x="1853" y="2325"/>
                    <a:pt x="1572" y="3313"/>
                    <a:pt x="1627" y="4321"/>
                  </a:cubicBezTo>
                  <a:cubicBezTo>
                    <a:pt x="1655" y="4302"/>
                    <a:pt x="1683" y="4279"/>
                    <a:pt x="1710" y="4251"/>
                  </a:cubicBezTo>
                  <a:cubicBezTo>
                    <a:pt x="1826" y="4154"/>
                    <a:pt x="1969" y="4108"/>
                    <a:pt x="2103" y="4108"/>
                  </a:cubicBezTo>
                  <a:cubicBezTo>
                    <a:pt x="2173" y="4108"/>
                    <a:pt x="2237" y="4121"/>
                    <a:pt x="2297" y="4140"/>
                  </a:cubicBezTo>
                  <a:cubicBezTo>
                    <a:pt x="2860" y="2790"/>
                    <a:pt x="3679" y="1534"/>
                    <a:pt x="4455" y="301"/>
                  </a:cubicBezTo>
                  <a:cubicBezTo>
                    <a:pt x="4344" y="93"/>
                    <a:pt x="4196" y="1"/>
                    <a:pt x="4016" y="1"/>
                  </a:cubicBezTo>
                  <a:close/>
                  <a:moveTo>
                    <a:pt x="629" y="883"/>
                  </a:moveTo>
                  <a:cubicBezTo>
                    <a:pt x="0" y="883"/>
                    <a:pt x="135" y="2075"/>
                    <a:pt x="333" y="3059"/>
                  </a:cubicBezTo>
                  <a:cubicBezTo>
                    <a:pt x="403" y="3391"/>
                    <a:pt x="476" y="3701"/>
                    <a:pt x="569" y="3988"/>
                  </a:cubicBezTo>
                  <a:cubicBezTo>
                    <a:pt x="883" y="4306"/>
                    <a:pt x="1100" y="4449"/>
                    <a:pt x="1299" y="4449"/>
                  </a:cubicBezTo>
                  <a:cubicBezTo>
                    <a:pt x="1363" y="4449"/>
                    <a:pt x="1429" y="4432"/>
                    <a:pt x="1493" y="4404"/>
                  </a:cubicBezTo>
                  <a:cubicBezTo>
                    <a:pt x="1322" y="3428"/>
                    <a:pt x="1591" y="2297"/>
                    <a:pt x="1945" y="1400"/>
                  </a:cubicBezTo>
                  <a:lnTo>
                    <a:pt x="1945" y="1400"/>
                  </a:lnTo>
                  <a:cubicBezTo>
                    <a:pt x="1928" y="1404"/>
                    <a:pt x="1913" y="1404"/>
                    <a:pt x="1896" y="1404"/>
                  </a:cubicBezTo>
                  <a:cubicBezTo>
                    <a:pt x="1687" y="1404"/>
                    <a:pt x="1493" y="1201"/>
                    <a:pt x="966" y="966"/>
                  </a:cubicBezTo>
                  <a:cubicBezTo>
                    <a:pt x="837" y="911"/>
                    <a:pt x="726" y="883"/>
                    <a:pt x="629" y="883"/>
                  </a:cubicBezTo>
                  <a:close/>
                  <a:moveTo>
                    <a:pt x="4524" y="462"/>
                  </a:moveTo>
                  <a:cubicBezTo>
                    <a:pt x="3900" y="1751"/>
                    <a:pt x="3096" y="2939"/>
                    <a:pt x="2417" y="4200"/>
                  </a:cubicBezTo>
                  <a:cubicBezTo>
                    <a:pt x="2561" y="4293"/>
                    <a:pt x="2648" y="4454"/>
                    <a:pt x="2621" y="4676"/>
                  </a:cubicBezTo>
                  <a:cubicBezTo>
                    <a:pt x="2602" y="4786"/>
                    <a:pt x="2676" y="4865"/>
                    <a:pt x="2800" y="4925"/>
                  </a:cubicBezTo>
                  <a:cubicBezTo>
                    <a:pt x="3670" y="4404"/>
                    <a:pt x="4468" y="3594"/>
                    <a:pt x="5084" y="2879"/>
                  </a:cubicBezTo>
                  <a:cubicBezTo>
                    <a:pt x="5097" y="2860"/>
                    <a:pt x="5120" y="2851"/>
                    <a:pt x="5139" y="2851"/>
                  </a:cubicBezTo>
                  <a:cubicBezTo>
                    <a:pt x="5199" y="2851"/>
                    <a:pt x="5259" y="2925"/>
                    <a:pt x="5217" y="2980"/>
                  </a:cubicBezTo>
                  <a:cubicBezTo>
                    <a:pt x="4709" y="3688"/>
                    <a:pt x="3877" y="4528"/>
                    <a:pt x="2990" y="4995"/>
                  </a:cubicBezTo>
                  <a:cubicBezTo>
                    <a:pt x="3244" y="5069"/>
                    <a:pt x="3577" y="5110"/>
                    <a:pt x="3854" y="5166"/>
                  </a:cubicBezTo>
                  <a:cubicBezTo>
                    <a:pt x="4163" y="5036"/>
                    <a:pt x="4459" y="4884"/>
                    <a:pt x="4700" y="4713"/>
                  </a:cubicBezTo>
                  <a:cubicBezTo>
                    <a:pt x="5527" y="4127"/>
                    <a:pt x="6409" y="3078"/>
                    <a:pt x="5905" y="2541"/>
                  </a:cubicBezTo>
                  <a:cubicBezTo>
                    <a:pt x="5406" y="2010"/>
                    <a:pt x="4820" y="1954"/>
                    <a:pt x="4607" y="794"/>
                  </a:cubicBezTo>
                  <a:cubicBezTo>
                    <a:pt x="4585" y="666"/>
                    <a:pt x="4557" y="559"/>
                    <a:pt x="4524" y="46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30"/>
            <p:cNvSpPr/>
            <p:nvPr/>
          </p:nvSpPr>
          <p:spPr>
            <a:xfrm>
              <a:off x="-499680" y="3842853"/>
              <a:ext cx="93292" cy="169803"/>
            </a:xfrm>
            <a:custGeom>
              <a:rect b="b" l="l" r="r" t="t"/>
              <a:pathLst>
                <a:path extrusionOk="0" h="4847" w="2663">
                  <a:moveTo>
                    <a:pt x="2579" y="0"/>
                  </a:moveTo>
                  <a:cubicBezTo>
                    <a:pt x="2560" y="0"/>
                    <a:pt x="2542" y="8"/>
                    <a:pt x="2530" y="27"/>
                  </a:cubicBezTo>
                  <a:cubicBezTo>
                    <a:pt x="1574" y="1552"/>
                    <a:pt x="548" y="3109"/>
                    <a:pt x="3" y="4832"/>
                  </a:cubicBezTo>
                  <a:cubicBezTo>
                    <a:pt x="0" y="4841"/>
                    <a:pt x="8" y="4846"/>
                    <a:pt x="17" y="4846"/>
                  </a:cubicBezTo>
                  <a:cubicBezTo>
                    <a:pt x="22" y="4846"/>
                    <a:pt x="27" y="4844"/>
                    <a:pt x="31" y="4841"/>
                  </a:cubicBezTo>
                  <a:cubicBezTo>
                    <a:pt x="792" y="3192"/>
                    <a:pt x="1874" y="1722"/>
                    <a:pt x="2641" y="82"/>
                  </a:cubicBezTo>
                  <a:cubicBezTo>
                    <a:pt x="2663" y="38"/>
                    <a:pt x="2620" y="0"/>
                    <a:pt x="25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30"/>
            <p:cNvSpPr/>
            <p:nvPr/>
          </p:nvSpPr>
          <p:spPr>
            <a:xfrm>
              <a:off x="-496807" y="3934988"/>
              <a:ext cx="112805" cy="86705"/>
            </a:xfrm>
            <a:custGeom>
              <a:rect b="b" l="l" r="r" t="t"/>
              <a:pathLst>
                <a:path extrusionOk="0" h="2475" w="3220">
                  <a:moveTo>
                    <a:pt x="3099" y="0"/>
                  </a:moveTo>
                  <a:cubicBezTo>
                    <a:pt x="3080" y="0"/>
                    <a:pt x="3060" y="8"/>
                    <a:pt x="3045" y="26"/>
                  </a:cubicBezTo>
                  <a:cubicBezTo>
                    <a:pt x="2258" y="941"/>
                    <a:pt x="1173" y="2008"/>
                    <a:pt x="17" y="2432"/>
                  </a:cubicBezTo>
                  <a:cubicBezTo>
                    <a:pt x="1" y="2442"/>
                    <a:pt x="4" y="2475"/>
                    <a:pt x="27" y="2475"/>
                  </a:cubicBezTo>
                  <a:cubicBezTo>
                    <a:pt x="29" y="2475"/>
                    <a:pt x="30" y="2475"/>
                    <a:pt x="32" y="2475"/>
                  </a:cubicBezTo>
                  <a:cubicBezTo>
                    <a:pt x="1233" y="2266"/>
                    <a:pt x="2495" y="1080"/>
                    <a:pt x="3178" y="127"/>
                  </a:cubicBezTo>
                  <a:cubicBezTo>
                    <a:pt x="3219" y="72"/>
                    <a:pt x="3159" y="0"/>
                    <a:pt x="30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30"/>
            <p:cNvSpPr/>
            <p:nvPr/>
          </p:nvSpPr>
          <p:spPr>
            <a:xfrm>
              <a:off x="-528721" y="3873647"/>
              <a:ext cx="36539" cy="143914"/>
            </a:xfrm>
            <a:custGeom>
              <a:rect b="b" l="l" r="r" t="t"/>
              <a:pathLst>
                <a:path extrusionOk="0" h="4108" w="1043">
                  <a:moveTo>
                    <a:pt x="977" y="1"/>
                  </a:moveTo>
                  <a:cubicBezTo>
                    <a:pt x="957" y="1"/>
                    <a:pt x="938" y="11"/>
                    <a:pt x="928" y="35"/>
                  </a:cubicBezTo>
                  <a:cubicBezTo>
                    <a:pt x="416" y="1213"/>
                    <a:pt x="0" y="2923"/>
                    <a:pt x="633" y="4106"/>
                  </a:cubicBezTo>
                  <a:cubicBezTo>
                    <a:pt x="633" y="4107"/>
                    <a:pt x="634" y="4108"/>
                    <a:pt x="635" y="4108"/>
                  </a:cubicBezTo>
                  <a:cubicBezTo>
                    <a:pt x="637" y="4108"/>
                    <a:pt x="641" y="4104"/>
                    <a:pt x="638" y="4100"/>
                  </a:cubicBezTo>
                  <a:cubicBezTo>
                    <a:pt x="263" y="2737"/>
                    <a:pt x="679" y="1402"/>
                    <a:pt x="1030" y="72"/>
                  </a:cubicBezTo>
                  <a:cubicBezTo>
                    <a:pt x="1042" y="31"/>
                    <a:pt x="1009" y="1"/>
                    <a:pt x="9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30"/>
            <p:cNvSpPr/>
            <p:nvPr/>
          </p:nvSpPr>
          <p:spPr>
            <a:xfrm>
              <a:off x="-576155" y="3962348"/>
              <a:ext cx="163181" cy="103906"/>
            </a:xfrm>
            <a:custGeom>
              <a:rect b="b" l="l" r="r" t="t"/>
              <a:pathLst>
                <a:path extrusionOk="0" h="2966" w="4658">
                  <a:moveTo>
                    <a:pt x="242" y="0"/>
                  </a:moveTo>
                  <a:cubicBezTo>
                    <a:pt x="95" y="0"/>
                    <a:pt x="24" y="138"/>
                    <a:pt x="19" y="344"/>
                  </a:cubicBezTo>
                  <a:cubicBezTo>
                    <a:pt x="0" y="1116"/>
                    <a:pt x="896" y="2474"/>
                    <a:pt x="1987" y="2871"/>
                  </a:cubicBezTo>
                  <a:cubicBezTo>
                    <a:pt x="2166" y="2937"/>
                    <a:pt x="2355" y="2966"/>
                    <a:pt x="2546" y="2966"/>
                  </a:cubicBezTo>
                  <a:cubicBezTo>
                    <a:pt x="3526" y="2966"/>
                    <a:pt x="4569" y="2212"/>
                    <a:pt x="4611" y="1837"/>
                  </a:cubicBezTo>
                  <a:cubicBezTo>
                    <a:pt x="4658" y="1389"/>
                    <a:pt x="2772" y="1564"/>
                    <a:pt x="2847" y="1042"/>
                  </a:cubicBezTo>
                  <a:cubicBezTo>
                    <a:pt x="2897" y="683"/>
                    <a:pt x="2623" y="474"/>
                    <a:pt x="2330" y="474"/>
                  </a:cubicBezTo>
                  <a:cubicBezTo>
                    <a:pt x="2193" y="474"/>
                    <a:pt x="2051" y="520"/>
                    <a:pt x="1936" y="617"/>
                  </a:cubicBezTo>
                  <a:cubicBezTo>
                    <a:pt x="1788" y="744"/>
                    <a:pt x="1658" y="814"/>
                    <a:pt x="1520" y="814"/>
                  </a:cubicBezTo>
                  <a:cubicBezTo>
                    <a:pt x="1323" y="814"/>
                    <a:pt x="1108" y="672"/>
                    <a:pt x="795" y="354"/>
                  </a:cubicBezTo>
                  <a:cubicBezTo>
                    <a:pt x="551" y="103"/>
                    <a:pt x="369" y="0"/>
                    <a:pt x="2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30"/>
            <p:cNvSpPr/>
            <p:nvPr/>
          </p:nvSpPr>
          <p:spPr>
            <a:xfrm>
              <a:off x="-553839" y="3993352"/>
              <a:ext cx="110107" cy="70100"/>
            </a:xfrm>
            <a:custGeom>
              <a:rect b="b" l="l" r="r" t="t"/>
              <a:pathLst>
                <a:path extrusionOk="0" h="2001" w="3143">
                  <a:moveTo>
                    <a:pt x="163" y="0"/>
                  </a:moveTo>
                  <a:cubicBezTo>
                    <a:pt x="61" y="0"/>
                    <a:pt x="15" y="92"/>
                    <a:pt x="10" y="231"/>
                  </a:cubicBezTo>
                  <a:cubicBezTo>
                    <a:pt x="1" y="753"/>
                    <a:pt x="602" y="1668"/>
                    <a:pt x="1340" y="1936"/>
                  </a:cubicBezTo>
                  <a:cubicBezTo>
                    <a:pt x="1461" y="1982"/>
                    <a:pt x="1585" y="2001"/>
                    <a:pt x="1715" y="2001"/>
                  </a:cubicBezTo>
                  <a:cubicBezTo>
                    <a:pt x="2376" y="2001"/>
                    <a:pt x="3082" y="1487"/>
                    <a:pt x="3110" y="1238"/>
                  </a:cubicBezTo>
                  <a:cubicBezTo>
                    <a:pt x="3142" y="933"/>
                    <a:pt x="1867" y="1054"/>
                    <a:pt x="1918" y="702"/>
                  </a:cubicBezTo>
                  <a:cubicBezTo>
                    <a:pt x="1950" y="457"/>
                    <a:pt x="1771" y="318"/>
                    <a:pt x="1572" y="318"/>
                  </a:cubicBezTo>
                  <a:cubicBezTo>
                    <a:pt x="1479" y="318"/>
                    <a:pt x="1383" y="351"/>
                    <a:pt x="1304" y="416"/>
                  </a:cubicBezTo>
                  <a:cubicBezTo>
                    <a:pt x="1207" y="504"/>
                    <a:pt x="1119" y="550"/>
                    <a:pt x="1027" y="550"/>
                  </a:cubicBezTo>
                  <a:cubicBezTo>
                    <a:pt x="892" y="550"/>
                    <a:pt x="745" y="453"/>
                    <a:pt x="536" y="235"/>
                  </a:cubicBezTo>
                  <a:cubicBezTo>
                    <a:pt x="370" y="69"/>
                    <a:pt x="246" y="0"/>
                    <a:pt x="1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130"/>
          <p:cNvGrpSpPr/>
          <p:nvPr/>
        </p:nvGrpSpPr>
        <p:grpSpPr>
          <a:xfrm rot="1800166">
            <a:off x="1728817" y="3563965"/>
            <a:ext cx="593066" cy="1055311"/>
            <a:chOff x="4155925" y="1467675"/>
            <a:chExt cx="426150" cy="758325"/>
          </a:xfrm>
        </p:grpSpPr>
        <p:sp>
          <p:nvSpPr>
            <p:cNvPr id="7818" name="Google Shape;7818;p130"/>
            <p:cNvSpPr/>
            <p:nvPr/>
          </p:nvSpPr>
          <p:spPr>
            <a:xfrm>
              <a:off x="4345600" y="2045050"/>
              <a:ext cx="136675" cy="62150"/>
            </a:xfrm>
            <a:custGeom>
              <a:rect b="b" l="l" r="r" t="t"/>
              <a:pathLst>
                <a:path extrusionOk="0" h="2486" w="5467">
                  <a:moveTo>
                    <a:pt x="2321" y="0"/>
                  </a:moveTo>
                  <a:cubicBezTo>
                    <a:pt x="2227" y="0"/>
                    <a:pt x="2134" y="5"/>
                    <a:pt x="2043" y="17"/>
                  </a:cubicBezTo>
                  <a:cubicBezTo>
                    <a:pt x="504" y="215"/>
                    <a:pt x="1" y="1412"/>
                    <a:pt x="1" y="1412"/>
                  </a:cubicBezTo>
                  <a:cubicBezTo>
                    <a:pt x="1" y="1412"/>
                    <a:pt x="367" y="2485"/>
                    <a:pt x="2098" y="2485"/>
                  </a:cubicBezTo>
                  <a:cubicBezTo>
                    <a:pt x="2244" y="2485"/>
                    <a:pt x="2399" y="2478"/>
                    <a:pt x="2566" y="2461"/>
                  </a:cubicBezTo>
                  <a:cubicBezTo>
                    <a:pt x="4695" y="2244"/>
                    <a:pt x="5466" y="469"/>
                    <a:pt x="5466" y="469"/>
                  </a:cubicBezTo>
                  <a:lnTo>
                    <a:pt x="5466" y="469"/>
                  </a:lnTo>
                  <a:cubicBezTo>
                    <a:pt x="5370" y="481"/>
                    <a:pt x="5274" y="486"/>
                    <a:pt x="5176" y="486"/>
                  </a:cubicBezTo>
                  <a:cubicBezTo>
                    <a:pt x="4234" y="486"/>
                    <a:pt x="3224" y="0"/>
                    <a:pt x="23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30"/>
            <p:cNvSpPr/>
            <p:nvPr/>
          </p:nvSpPr>
          <p:spPr>
            <a:xfrm>
              <a:off x="4349775" y="1899350"/>
              <a:ext cx="197750" cy="116150"/>
            </a:xfrm>
            <a:custGeom>
              <a:rect b="b" l="l" r="r" t="t"/>
              <a:pathLst>
                <a:path extrusionOk="0" h="4646" w="7910">
                  <a:moveTo>
                    <a:pt x="7910" y="0"/>
                  </a:moveTo>
                  <a:lnTo>
                    <a:pt x="7910" y="0"/>
                  </a:lnTo>
                  <a:cubicBezTo>
                    <a:pt x="6261" y="712"/>
                    <a:pt x="4039" y="369"/>
                    <a:pt x="2482" y="1058"/>
                  </a:cubicBezTo>
                  <a:cubicBezTo>
                    <a:pt x="226" y="2065"/>
                    <a:pt x="0" y="3872"/>
                    <a:pt x="0" y="3872"/>
                  </a:cubicBezTo>
                  <a:cubicBezTo>
                    <a:pt x="0" y="3872"/>
                    <a:pt x="795" y="4645"/>
                    <a:pt x="2279" y="4645"/>
                  </a:cubicBezTo>
                  <a:cubicBezTo>
                    <a:pt x="2850" y="4645"/>
                    <a:pt x="3523" y="4531"/>
                    <a:pt x="4293" y="4214"/>
                  </a:cubicBezTo>
                  <a:cubicBezTo>
                    <a:pt x="7254" y="2994"/>
                    <a:pt x="7910" y="0"/>
                    <a:pt x="7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30"/>
            <p:cNvSpPr/>
            <p:nvPr/>
          </p:nvSpPr>
          <p:spPr>
            <a:xfrm>
              <a:off x="4362825" y="1670750"/>
              <a:ext cx="219250" cy="197200"/>
            </a:xfrm>
            <a:custGeom>
              <a:rect b="b" l="l" r="r" t="t"/>
              <a:pathLst>
                <a:path extrusionOk="0" h="7888" w="8770">
                  <a:moveTo>
                    <a:pt x="8769" y="0"/>
                  </a:moveTo>
                  <a:lnTo>
                    <a:pt x="8769" y="0"/>
                  </a:lnTo>
                  <a:cubicBezTo>
                    <a:pt x="6792" y="1529"/>
                    <a:pt x="4362" y="1604"/>
                    <a:pt x="2675" y="3258"/>
                  </a:cubicBezTo>
                  <a:cubicBezTo>
                    <a:pt x="698" y="5193"/>
                    <a:pt x="0" y="7587"/>
                    <a:pt x="0" y="7587"/>
                  </a:cubicBezTo>
                  <a:cubicBezTo>
                    <a:pt x="0" y="7587"/>
                    <a:pt x="716" y="7888"/>
                    <a:pt x="1798" y="7888"/>
                  </a:cubicBezTo>
                  <a:cubicBezTo>
                    <a:pt x="2906" y="7888"/>
                    <a:pt x="4399" y="7572"/>
                    <a:pt x="5901" y="6293"/>
                  </a:cubicBezTo>
                  <a:cubicBezTo>
                    <a:pt x="8691" y="3914"/>
                    <a:pt x="8769" y="0"/>
                    <a:pt x="8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30"/>
            <p:cNvSpPr/>
            <p:nvPr/>
          </p:nvSpPr>
          <p:spPr>
            <a:xfrm>
              <a:off x="4302300" y="1467675"/>
              <a:ext cx="162425" cy="349100"/>
            </a:xfrm>
            <a:custGeom>
              <a:rect b="b" l="l" r="r" t="t"/>
              <a:pathLst>
                <a:path extrusionOk="0" h="13964" w="6497">
                  <a:moveTo>
                    <a:pt x="4639" y="1"/>
                  </a:moveTo>
                  <a:cubicBezTo>
                    <a:pt x="3170" y="3406"/>
                    <a:pt x="999" y="3563"/>
                    <a:pt x="398" y="8294"/>
                  </a:cubicBezTo>
                  <a:cubicBezTo>
                    <a:pt x="1" y="11441"/>
                    <a:pt x="1991" y="13964"/>
                    <a:pt x="1991" y="13964"/>
                  </a:cubicBezTo>
                  <a:cubicBezTo>
                    <a:pt x="1991" y="13964"/>
                    <a:pt x="5240" y="11547"/>
                    <a:pt x="5974" y="6890"/>
                  </a:cubicBezTo>
                  <a:cubicBezTo>
                    <a:pt x="6496" y="3572"/>
                    <a:pt x="4639" y="1"/>
                    <a:pt x="46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30"/>
            <p:cNvSpPr/>
            <p:nvPr/>
          </p:nvSpPr>
          <p:spPr>
            <a:xfrm>
              <a:off x="4155925" y="1634125"/>
              <a:ext cx="184275" cy="229950"/>
            </a:xfrm>
            <a:custGeom>
              <a:rect b="b" l="l" r="r" t="t"/>
              <a:pathLst>
                <a:path extrusionOk="0" h="9198" w="7371">
                  <a:moveTo>
                    <a:pt x="736" y="0"/>
                  </a:moveTo>
                  <a:lnTo>
                    <a:pt x="736" y="0"/>
                  </a:lnTo>
                  <a:cubicBezTo>
                    <a:pt x="736" y="1"/>
                    <a:pt x="1" y="4395"/>
                    <a:pt x="1466" y="6529"/>
                  </a:cubicBezTo>
                  <a:cubicBezTo>
                    <a:pt x="3096" y="8897"/>
                    <a:pt x="5357" y="9198"/>
                    <a:pt x="6400" y="9198"/>
                  </a:cubicBezTo>
                  <a:cubicBezTo>
                    <a:pt x="6755" y="9198"/>
                    <a:pt x="6969" y="9163"/>
                    <a:pt x="6969" y="9163"/>
                  </a:cubicBezTo>
                  <a:cubicBezTo>
                    <a:pt x="6969" y="9163"/>
                    <a:pt x="7370" y="7093"/>
                    <a:pt x="5980" y="4732"/>
                  </a:cubicBezTo>
                  <a:cubicBezTo>
                    <a:pt x="4159" y="1636"/>
                    <a:pt x="1988" y="2333"/>
                    <a:pt x="7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30"/>
            <p:cNvSpPr/>
            <p:nvPr/>
          </p:nvSpPr>
          <p:spPr>
            <a:xfrm>
              <a:off x="4156750" y="1890650"/>
              <a:ext cx="171550" cy="117625"/>
            </a:xfrm>
            <a:custGeom>
              <a:rect b="b" l="l" r="r" t="t"/>
              <a:pathLst>
                <a:path extrusionOk="0" h="4705" w="6862">
                  <a:moveTo>
                    <a:pt x="1" y="1"/>
                  </a:moveTo>
                  <a:lnTo>
                    <a:pt x="1" y="1"/>
                  </a:lnTo>
                  <a:cubicBezTo>
                    <a:pt x="1" y="1"/>
                    <a:pt x="379" y="3093"/>
                    <a:pt x="2643" y="4206"/>
                  </a:cubicBezTo>
                  <a:cubicBezTo>
                    <a:pt x="3400" y="4577"/>
                    <a:pt x="4093" y="4705"/>
                    <a:pt x="4689" y="4705"/>
                  </a:cubicBezTo>
                  <a:cubicBezTo>
                    <a:pt x="6015" y="4705"/>
                    <a:pt x="6862" y="4072"/>
                    <a:pt x="6862" y="4072"/>
                  </a:cubicBezTo>
                  <a:cubicBezTo>
                    <a:pt x="6862" y="4072"/>
                    <a:pt x="6797" y="2413"/>
                    <a:pt x="4829" y="1346"/>
                  </a:cubicBezTo>
                  <a:cubicBezTo>
                    <a:pt x="3475" y="611"/>
                    <a:pt x="1433" y="76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30"/>
            <p:cNvSpPr/>
            <p:nvPr/>
          </p:nvSpPr>
          <p:spPr>
            <a:xfrm>
              <a:off x="4212425" y="2039675"/>
              <a:ext cx="119125" cy="55275"/>
            </a:xfrm>
            <a:custGeom>
              <a:rect b="b" l="l" r="r" t="t"/>
              <a:pathLst>
                <a:path extrusionOk="0" h="2211" w="4765">
                  <a:moveTo>
                    <a:pt x="2660" y="1"/>
                  </a:moveTo>
                  <a:cubicBezTo>
                    <a:pt x="1943" y="1"/>
                    <a:pt x="1141" y="296"/>
                    <a:pt x="396" y="296"/>
                  </a:cubicBezTo>
                  <a:cubicBezTo>
                    <a:pt x="262" y="296"/>
                    <a:pt x="130" y="287"/>
                    <a:pt x="1" y="264"/>
                  </a:cubicBezTo>
                  <a:lnTo>
                    <a:pt x="1" y="264"/>
                  </a:lnTo>
                  <a:cubicBezTo>
                    <a:pt x="1" y="264"/>
                    <a:pt x="352" y="1798"/>
                    <a:pt x="2075" y="2140"/>
                  </a:cubicBezTo>
                  <a:cubicBezTo>
                    <a:pt x="2329" y="2190"/>
                    <a:pt x="2563" y="2211"/>
                    <a:pt x="2779" y="2211"/>
                  </a:cubicBezTo>
                  <a:cubicBezTo>
                    <a:pt x="4141" y="2211"/>
                    <a:pt x="4764" y="1364"/>
                    <a:pt x="4764" y="1364"/>
                  </a:cubicBezTo>
                  <a:cubicBezTo>
                    <a:pt x="4764" y="1364"/>
                    <a:pt x="4381" y="283"/>
                    <a:pt x="3041" y="33"/>
                  </a:cubicBezTo>
                  <a:cubicBezTo>
                    <a:pt x="2918" y="11"/>
                    <a:pt x="2790" y="1"/>
                    <a:pt x="26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30"/>
            <p:cNvSpPr/>
            <p:nvPr/>
          </p:nvSpPr>
          <p:spPr>
            <a:xfrm>
              <a:off x="4182050" y="1548875"/>
              <a:ext cx="369525" cy="677125"/>
            </a:xfrm>
            <a:custGeom>
              <a:rect b="b" l="l" r="r" t="t"/>
              <a:pathLst>
                <a:path extrusionOk="0" h="27085" w="14781">
                  <a:moveTo>
                    <a:pt x="8931" y="1"/>
                  </a:moveTo>
                  <a:lnTo>
                    <a:pt x="8931" y="1"/>
                  </a:lnTo>
                  <a:cubicBezTo>
                    <a:pt x="8931" y="2"/>
                    <a:pt x="8571" y="1287"/>
                    <a:pt x="8127" y="3171"/>
                  </a:cubicBezTo>
                  <a:cubicBezTo>
                    <a:pt x="7398" y="1692"/>
                    <a:pt x="7328" y="588"/>
                    <a:pt x="7328" y="587"/>
                  </a:cubicBezTo>
                  <a:lnTo>
                    <a:pt x="7328" y="587"/>
                  </a:lnTo>
                  <a:cubicBezTo>
                    <a:pt x="7338" y="1683"/>
                    <a:pt x="7971" y="3050"/>
                    <a:pt x="8095" y="3309"/>
                  </a:cubicBezTo>
                  <a:cubicBezTo>
                    <a:pt x="7901" y="4136"/>
                    <a:pt x="7694" y="5069"/>
                    <a:pt x="7494" y="6063"/>
                  </a:cubicBezTo>
                  <a:cubicBezTo>
                    <a:pt x="6285" y="4368"/>
                    <a:pt x="6039" y="3161"/>
                    <a:pt x="6039" y="3161"/>
                  </a:cubicBezTo>
                  <a:lnTo>
                    <a:pt x="6039" y="3161"/>
                  </a:lnTo>
                  <a:cubicBezTo>
                    <a:pt x="6197" y="4330"/>
                    <a:pt x="7227" y="5860"/>
                    <a:pt x="7466" y="6206"/>
                  </a:cubicBezTo>
                  <a:cubicBezTo>
                    <a:pt x="7347" y="6820"/>
                    <a:pt x="7227" y="7453"/>
                    <a:pt x="7120" y="8091"/>
                  </a:cubicBezTo>
                  <a:cubicBezTo>
                    <a:pt x="5822" y="6575"/>
                    <a:pt x="5517" y="5532"/>
                    <a:pt x="5517" y="5532"/>
                  </a:cubicBezTo>
                  <a:lnTo>
                    <a:pt x="5517" y="5532"/>
                  </a:lnTo>
                  <a:cubicBezTo>
                    <a:pt x="5743" y="6571"/>
                    <a:pt x="6917" y="7994"/>
                    <a:pt x="7097" y="8211"/>
                  </a:cubicBezTo>
                  <a:cubicBezTo>
                    <a:pt x="6954" y="9052"/>
                    <a:pt x="6829" y="9907"/>
                    <a:pt x="6732" y="10743"/>
                  </a:cubicBezTo>
                  <a:cubicBezTo>
                    <a:pt x="6635" y="11543"/>
                    <a:pt x="6557" y="12286"/>
                    <a:pt x="6487" y="12979"/>
                  </a:cubicBezTo>
                  <a:cubicBezTo>
                    <a:pt x="5901" y="12458"/>
                    <a:pt x="5355" y="11921"/>
                    <a:pt x="4843" y="11390"/>
                  </a:cubicBezTo>
                  <a:cubicBezTo>
                    <a:pt x="4916" y="11038"/>
                    <a:pt x="5212" y="9468"/>
                    <a:pt x="4977" y="8771"/>
                  </a:cubicBezTo>
                  <a:lnTo>
                    <a:pt x="4977" y="8771"/>
                  </a:lnTo>
                  <a:cubicBezTo>
                    <a:pt x="4977" y="8771"/>
                    <a:pt x="5157" y="9552"/>
                    <a:pt x="4783" y="11326"/>
                  </a:cubicBezTo>
                  <a:cubicBezTo>
                    <a:pt x="4320" y="10840"/>
                    <a:pt x="3890" y="10360"/>
                    <a:pt x="3493" y="9893"/>
                  </a:cubicBezTo>
                  <a:cubicBezTo>
                    <a:pt x="3508" y="9824"/>
                    <a:pt x="3896" y="7707"/>
                    <a:pt x="3568" y="6807"/>
                  </a:cubicBezTo>
                  <a:lnTo>
                    <a:pt x="3568" y="6807"/>
                  </a:lnTo>
                  <a:cubicBezTo>
                    <a:pt x="3568" y="6807"/>
                    <a:pt x="3807" y="7727"/>
                    <a:pt x="3425" y="9814"/>
                  </a:cubicBezTo>
                  <a:cubicBezTo>
                    <a:pt x="2930" y="9232"/>
                    <a:pt x="2491" y="8673"/>
                    <a:pt x="2107" y="8161"/>
                  </a:cubicBezTo>
                  <a:cubicBezTo>
                    <a:pt x="2139" y="7906"/>
                    <a:pt x="2278" y="6686"/>
                    <a:pt x="2052" y="6123"/>
                  </a:cubicBezTo>
                  <a:lnTo>
                    <a:pt x="2052" y="6123"/>
                  </a:lnTo>
                  <a:cubicBezTo>
                    <a:pt x="2052" y="6123"/>
                    <a:pt x="2237" y="6737"/>
                    <a:pt x="2061" y="8095"/>
                  </a:cubicBezTo>
                  <a:cubicBezTo>
                    <a:pt x="864" y="6498"/>
                    <a:pt x="218" y="5356"/>
                    <a:pt x="218" y="5355"/>
                  </a:cubicBezTo>
                  <a:lnTo>
                    <a:pt x="218" y="5355"/>
                  </a:lnTo>
                  <a:cubicBezTo>
                    <a:pt x="772" y="6455"/>
                    <a:pt x="1493" y="7537"/>
                    <a:pt x="2246" y="8535"/>
                  </a:cubicBezTo>
                  <a:cubicBezTo>
                    <a:pt x="804" y="8262"/>
                    <a:pt x="1" y="7795"/>
                    <a:pt x="0" y="7795"/>
                  </a:cubicBezTo>
                  <a:lnTo>
                    <a:pt x="0" y="7795"/>
                  </a:lnTo>
                  <a:cubicBezTo>
                    <a:pt x="758" y="8289"/>
                    <a:pt x="2075" y="8567"/>
                    <a:pt x="2306" y="8609"/>
                  </a:cubicBezTo>
                  <a:cubicBezTo>
                    <a:pt x="2824" y="9297"/>
                    <a:pt x="3359" y="9939"/>
                    <a:pt x="3868" y="10512"/>
                  </a:cubicBezTo>
                  <a:cubicBezTo>
                    <a:pt x="1862" y="10189"/>
                    <a:pt x="758" y="9588"/>
                    <a:pt x="758" y="9588"/>
                  </a:cubicBezTo>
                  <a:lnTo>
                    <a:pt x="758" y="9588"/>
                  </a:lnTo>
                  <a:cubicBezTo>
                    <a:pt x="1770" y="10207"/>
                    <a:pt x="3502" y="10539"/>
                    <a:pt x="3960" y="10618"/>
                  </a:cubicBezTo>
                  <a:cubicBezTo>
                    <a:pt x="4348" y="11053"/>
                    <a:pt x="4717" y="11450"/>
                    <a:pt x="5046" y="11792"/>
                  </a:cubicBezTo>
                  <a:cubicBezTo>
                    <a:pt x="3152" y="11648"/>
                    <a:pt x="2140" y="11192"/>
                    <a:pt x="2139" y="11191"/>
                  </a:cubicBezTo>
                  <a:lnTo>
                    <a:pt x="2139" y="11191"/>
                  </a:lnTo>
                  <a:cubicBezTo>
                    <a:pt x="3092" y="11690"/>
                    <a:pt x="4815" y="11852"/>
                    <a:pt x="5129" y="11880"/>
                  </a:cubicBezTo>
                  <a:cubicBezTo>
                    <a:pt x="5845" y="12614"/>
                    <a:pt x="6358" y="13095"/>
                    <a:pt x="6468" y="13192"/>
                  </a:cubicBezTo>
                  <a:cubicBezTo>
                    <a:pt x="6289" y="14998"/>
                    <a:pt x="6191" y="16463"/>
                    <a:pt x="6141" y="17687"/>
                  </a:cubicBezTo>
                  <a:cubicBezTo>
                    <a:pt x="6039" y="17678"/>
                    <a:pt x="5809" y="17646"/>
                    <a:pt x="5466" y="17559"/>
                  </a:cubicBezTo>
                  <a:cubicBezTo>
                    <a:pt x="5397" y="17369"/>
                    <a:pt x="5073" y="16510"/>
                    <a:pt x="4709" y="16149"/>
                  </a:cubicBezTo>
                  <a:lnTo>
                    <a:pt x="4709" y="16149"/>
                  </a:lnTo>
                  <a:cubicBezTo>
                    <a:pt x="4709" y="16149"/>
                    <a:pt x="5074" y="16561"/>
                    <a:pt x="5415" y="17549"/>
                  </a:cubicBezTo>
                  <a:cubicBezTo>
                    <a:pt x="5116" y="17470"/>
                    <a:pt x="4727" y="17350"/>
                    <a:pt x="4278" y="17170"/>
                  </a:cubicBezTo>
                  <a:cubicBezTo>
                    <a:pt x="4205" y="16953"/>
                    <a:pt x="3813" y="15830"/>
                    <a:pt x="3350" y="15369"/>
                  </a:cubicBezTo>
                  <a:lnTo>
                    <a:pt x="3350" y="15369"/>
                  </a:lnTo>
                  <a:cubicBezTo>
                    <a:pt x="3350" y="15369"/>
                    <a:pt x="3798" y="15886"/>
                    <a:pt x="4214" y="17147"/>
                  </a:cubicBezTo>
                  <a:cubicBezTo>
                    <a:pt x="3803" y="16981"/>
                    <a:pt x="3341" y="16764"/>
                    <a:pt x="2837" y="16486"/>
                  </a:cubicBezTo>
                  <a:cubicBezTo>
                    <a:pt x="2787" y="16278"/>
                    <a:pt x="2560" y="15428"/>
                    <a:pt x="2260" y="15091"/>
                  </a:cubicBezTo>
                  <a:lnTo>
                    <a:pt x="2260" y="15091"/>
                  </a:lnTo>
                  <a:cubicBezTo>
                    <a:pt x="2260" y="15092"/>
                    <a:pt x="2551" y="15480"/>
                    <a:pt x="2787" y="16454"/>
                  </a:cubicBezTo>
                  <a:cubicBezTo>
                    <a:pt x="2126" y="16084"/>
                    <a:pt x="1391" y="15604"/>
                    <a:pt x="615" y="14975"/>
                  </a:cubicBezTo>
                  <a:lnTo>
                    <a:pt x="615" y="14975"/>
                  </a:lnTo>
                  <a:cubicBezTo>
                    <a:pt x="615" y="14975"/>
                    <a:pt x="1100" y="15442"/>
                    <a:pt x="1932" y="16011"/>
                  </a:cubicBezTo>
                  <a:cubicBezTo>
                    <a:pt x="1875" y="16012"/>
                    <a:pt x="1819" y="16013"/>
                    <a:pt x="1764" y="16013"/>
                  </a:cubicBezTo>
                  <a:cubicBezTo>
                    <a:pt x="988" y="16013"/>
                    <a:pt x="532" y="15868"/>
                    <a:pt x="531" y="15868"/>
                  </a:cubicBezTo>
                  <a:lnTo>
                    <a:pt x="531" y="15868"/>
                  </a:lnTo>
                  <a:cubicBezTo>
                    <a:pt x="956" y="16027"/>
                    <a:pt x="1591" y="16048"/>
                    <a:pt x="1880" y="16048"/>
                  </a:cubicBezTo>
                  <a:cubicBezTo>
                    <a:pt x="1925" y="16048"/>
                    <a:pt x="1961" y="16048"/>
                    <a:pt x="1987" y="16047"/>
                  </a:cubicBezTo>
                  <a:cubicBezTo>
                    <a:pt x="2393" y="16324"/>
                    <a:pt x="2883" y="16620"/>
                    <a:pt x="3438" y="16898"/>
                  </a:cubicBezTo>
                  <a:cubicBezTo>
                    <a:pt x="2987" y="16965"/>
                    <a:pt x="2613" y="16986"/>
                    <a:pt x="2327" y="16986"/>
                  </a:cubicBezTo>
                  <a:cubicBezTo>
                    <a:pt x="1893" y="16986"/>
                    <a:pt x="1659" y="16939"/>
                    <a:pt x="1659" y="16939"/>
                  </a:cubicBezTo>
                  <a:lnTo>
                    <a:pt x="1659" y="16939"/>
                  </a:lnTo>
                  <a:cubicBezTo>
                    <a:pt x="1877" y="16995"/>
                    <a:pt x="2149" y="17015"/>
                    <a:pt x="2419" y="17015"/>
                  </a:cubicBezTo>
                  <a:cubicBezTo>
                    <a:pt x="2919" y="17015"/>
                    <a:pt x="3408" y="16948"/>
                    <a:pt x="3517" y="16930"/>
                  </a:cubicBezTo>
                  <a:cubicBezTo>
                    <a:pt x="3992" y="17165"/>
                    <a:pt x="4519" y="17382"/>
                    <a:pt x="5088" y="17559"/>
                  </a:cubicBezTo>
                  <a:cubicBezTo>
                    <a:pt x="4007" y="17956"/>
                    <a:pt x="3382" y="17960"/>
                    <a:pt x="3382" y="17960"/>
                  </a:cubicBezTo>
                  <a:cubicBezTo>
                    <a:pt x="3406" y="17961"/>
                    <a:pt x="3431" y="17962"/>
                    <a:pt x="3456" y="17962"/>
                  </a:cubicBezTo>
                  <a:cubicBezTo>
                    <a:pt x="4045" y="17962"/>
                    <a:pt x="4926" y="17661"/>
                    <a:pt x="5157" y="17581"/>
                  </a:cubicBezTo>
                  <a:cubicBezTo>
                    <a:pt x="5470" y="17674"/>
                    <a:pt x="5799" y="17762"/>
                    <a:pt x="6136" y="17826"/>
                  </a:cubicBezTo>
                  <a:cubicBezTo>
                    <a:pt x="6086" y="18972"/>
                    <a:pt x="6076" y="19905"/>
                    <a:pt x="6076" y="20705"/>
                  </a:cubicBezTo>
                  <a:cubicBezTo>
                    <a:pt x="6076" y="20783"/>
                    <a:pt x="6080" y="20871"/>
                    <a:pt x="6080" y="20954"/>
                  </a:cubicBezTo>
                  <a:cubicBezTo>
                    <a:pt x="5988" y="20954"/>
                    <a:pt x="5836" y="20954"/>
                    <a:pt x="5623" y="20941"/>
                  </a:cubicBezTo>
                  <a:cubicBezTo>
                    <a:pt x="5466" y="20764"/>
                    <a:pt x="4944" y="20210"/>
                    <a:pt x="4533" y="20016"/>
                  </a:cubicBezTo>
                  <a:lnTo>
                    <a:pt x="4533" y="20016"/>
                  </a:lnTo>
                  <a:cubicBezTo>
                    <a:pt x="4534" y="20016"/>
                    <a:pt x="4967" y="20257"/>
                    <a:pt x="5568" y="20935"/>
                  </a:cubicBezTo>
                  <a:cubicBezTo>
                    <a:pt x="5310" y="20917"/>
                    <a:pt x="4967" y="20885"/>
                    <a:pt x="4542" y="20820"/>
                  </a:cubicBezTo>
                  <a:cubicBezTo>
                    <a:pt x="4417" y="20663"/>
                    <a:pt x="3960" y="20103"/>
                    <a:pt x="3595" y="19915"/>
                  </a:cubicBezTo>
                  <a:lnTo>
                    <a:pt x="3595" y="19915"/>
                  </a:lnTo>
                  <a:cubicBezTo>
                    <a:pt x="3595" y="19915"/>
                    <a:pt x="3974" y="20146"/>
                    <a:pt x="4491" y="20815"/>
                  </a:cubicBezTo>
                  <a:cubicBezTo>
                    <a:pt x="4251" y="20779"/>
                    <a:pt x="3992" y="20732"/>
                    <a:pt x="3702" y="20677"/>
                  </a:cubicBezTo>
                  <a:cubicBezTo>
                    <a:pt x="3604" y="20557"/>
                    <a:pt x="3239" y="20131"/>
                    <a:pt x="2948" y="19988"/>
                  </a:cubicBezTo>
                  <a:lnTo>
                    <a:pt x="2948" y="19988"/>
                  </a:lnTo>
                  <a:cubicBezTo>
                    <a:pt x="2948" y="19988"/>
                    <a:pt x="3248" y="20165"/>
                    <a:pt x="3664" y="20672"/>
                  </a:cubicBezTo>
                  <a:cubicBezTo>
                    <a:pt x="3248" y="20589"/>
                    <a:pt x="2787" y="20492"/>
                    <a:pt x="2273" y="20359"/>
                  </a:cubicBezTo>
                  <a:lnTo>
                    <a:pt x="2273" y="20359"/>
                  </a:lnTo>
                  <a:cubicBezTo>
                    <a:pt x="2274" y="20359"/>
                    <a:pt x="2689" y="20497"/>
                    <a:pt x="3304" y="20645"/>
                  </a:cubicBezTo>
                  <a:cubicBezTo>
                    <a:pt x="2749" y="20880"/>
                    <a:pt x="2376" y="20907"/>
                    <a:pt x="2376" y="20907"/>
                  </a:cubicBezTo>
                  <a:cubicBezTo>
                    <a:pt x="2740" y="20903"/>
                    <a:pt x="3235" y="20700"/>
                    <a:pt x="3346" y="20653"/>
                  </a:cubicBezTo>
                  <a:cubicBezTo>
                    <a:pt x="3585" y="20709"/>
                    <a:pt x="3854" y="20769"/>
                    <a:pt x="4140" y="20824"/>
                  </a:cubicBezTo>
                  <a:cubicBezTo>
                    <a:pt x="3406" y="21199"/>
                    <a:pt x="2916" y="21259"/>
                    <a:pt x="2916" y="21259"/>
                  </a:cubicBezTo>
                  <a:cubicBezTo>
                    <a:pt x="3419" y="21227"/>
                    <a:pt x="4140" y="20862"/>
                    <a:pt x="4195" y="20834"/>
                  </a:cubicBezTo>
                  <a:cubicBezTo>
                    <a:pt x="4551" y="20899"/>
                    <a:pt x="4935" y="20954"/>
                    <a:pt x="5314" y="20991"/>
                  </a:cubicBezTo>
                  <a:cubicBezTo>
                    <a:pt x="4528" y="21517"/>
                    <a:pt x="4034" y="21647"/>
                    <a:pt x="4034" y="21647"/>
                  </a:cubicBezTo>
                  <a:cubicBezTo>
                    <a:pt x="4515" y="21555"/>
                    <a:pt x="5240" y="21084"/>
                    <a:pt x="5369" y="20996"/>
                  </a:cubicBezTo>
                  <a:cubicBezTo>
                    <a:pt x="5609" y="21014"/>
                    <a:pt x="5850" y="21024"/>
                    <a:pt x="6080" y="21024"/>
                  </a:cubicBezTo>
                  <a:cubicBezTo>
                    <a:pt x="6108" y="23089"/>
                    <a:pt x="6376" y="26374"/>
                    <a:pt x="6376" y="26374"/>
                  </a:cubicBezTo>
                  <a:cubicBezTo>
                    <a:pt x="6404" y="26466"/>
                    <a:pt x="6502" y="27085"/>
                    <a:pt x="6751" y="27085"/>
                  </a:cubicBezTo>
                  <a:cubicBezTo>
                    <a:pt x="6815" y="27085"/>
                    <a:pt x="6894" y="26873"/>
                    <a:pt x="6899" y="26836"/>
                  </a:cubicBezTo>
                  <a:cubicBezTo>
                    <a:pt x="6926" y="26688"/>
                    <a:pt x="6672" y="25044"/>
                    <a:pt x="6543" y="23121"/>
                  </a:cubicBezTo>
                  <a:cubicBezTo>
                    <a:pt x="6502" y="22530"/>
                    <a:pt x="6474" y="21929"/>
                    <a:pt x="6451" y="21329"/>
                  </a:cubicBezTo>
                  <a:cubicBezTo>
                    <a:pt x="6746" y="21329"/>
                    <a:pt x="7023" y="21323"/>
                    <a:pt x="7282" y="21319"/>
                  </a:cubicBezTo>
                  <a:cubicBezTo>
                    <a:pt x="7476" y="21462"/>
                    <a:pt x="8086" y="21915"/>
                    <a:pt x="8525" y="22031"/>
                  </a:cubicBezTo>
                  <a:cubicBezTo>
                    <a:pt x="8525" y="22031"/>
                    <a:pt x="8059" y="21873"/>
                    <a:pt x="7342" y="21314"/>
                  </a:cubicBezTo>
                  <a:cubicBezTo>
                    <a:pt x="7799" y="21301"/>
                    <a:pt x="8202" y="21273"/>
                    <a:pt x="8562" y="21231"/>
                  </a:cubicBezTo>
                  <a:cubicBezTo>
                    <a:pt x="8603" y="21263"/>
                    <a:pt x="9370" y="21777"/>
                    <a:pt x="9893" y="21892"/>
                  </a:cubicBezTo>
                  <a:cubicBezTo>
                    <a:pt x="9893" y="21892"/>
                    <a:pt x="9385" y="21749"/>
                    <a:pt x="8617" y="21231"/>
                  </a:cubicBezTo>
                  <a:lnTo>
                    <a:pt x="8585" y="21231"/>
                  </a:lnTo>
                  <a:cubicBezTo>
                    <a:pt x="8936" y="21195"/>
                    <a:pt x="9246" y="21148"/>
                    <a:pt x="9505" y="21097"/>
                  </a:cubicBezTo>
                  <a:cubicBezTo>
                    <a:pt x="9648" y="21185"/>
                    <a:pt x="10142" y="21476"/>
                    <a:pt x="10494" y="21551"/>
                  </a:cubicBezTo>
                  <a:cubicBezTo>
                    <a:pt x="10494" y="21551"/>
                    <a:pt x="10114" y="21453"/>
                    <a:pt x="9541" y="21093"/>
                  </a:cubicBezTo>
                  <a:cubicBezTo>
                    <a:pt x="10415" y="20926"/>
                    <a:pt x="10793" y="20737"/>
                    <a:pt x="10793" y="20737"/>
                  </a:cubicBezTo>
                  <a:lnTo>
                    <a:pt x="10793" y="20737"/>
                  </a:lnTo>
                  <a:cubicBezTo>
                    <a:pt x="10466" y="20839"/>
                    <a:pt x="10119" y="20917"/>
                    <a:pt x="9773" y="20982"/>
                  </a:cubicBezTo>
                  <a:cubicBezTo>
                    <a:pt x="10281" y="20497"/>
                    <a:pt x="10618" y="20363"/>
                    <a:pt x="10618" y="20363"/>
                  </a:cubicBezTo>
                  <a:lnTo>
                    <a:pt x="10618" y="20363"/>
                  </a:lnTo>
                  <a:cubicBezTo>
                    <a:pt x="10257" y="20478"/>
                    <a:pt x="9731" y="20986"/>
                    <a:pt x="9731" y="20986"/>
                  </a:cubicBezTo>
                  <a:lnTo>
                    <a:pt x="9750" y="20986"/>
                  </a:lnTo>
                  <a:cubicBezTo>
                    <a:pt x="9283" y="21069"/>
                    <a:pt x="8816" y="21129"/>
                    <a:pt x="8377" y="21167"/>
                  </a:cubicBezTo>
                  <a:cubicBezTo>
                    <a:pt x="9107" y="20585"/>
                    <a:pt x="9588" y="20423"/>
                    <a:pt x="9588" y="20423"/>
                  </a:cubicBezTo>
                  <a:lnTo>
                    <a:pt x="9588" y="20423"/>
                  </a:lnTo>
                  <a:cubicBezTo>
                    <a:pt x="9108" y="20553"/>
                    <a:pt x="8414" y="21093"/>
                    <a:pt x="8312" y="21171"/>
                  </a:cubicBezTo>
                  <a:cubicBezTo>
                    <a:pt x="7799" y="21212"/>
                    <a:pt x="7333" y="21227"/>
                    <a:pt x="6977" y="21231"/>
                  </a:cubicBezTo>
                  <a:cubicBezTo>
                    <a:pt x="7647" y="20649"/>
                    <a:pt x="8086" y="20487"/>
                    <a:pt x="8086" y="20487"/>
                  </a:cubicBezTo>
                  <a:lnTo>
                    <a:pt x="8086" y="20487"/>
                  </a:lnTo>
                  <a:cubicBezTo>
                    <a:pt x="7656" y="20617"/>
                    <a:pt x="7033" y="21139"/>
                    <a:pt x="6922" y="21231"/>
                  </a:cubicBezTo>
                  <a:cubicBezTo>
                    <a:pt x="6856" y="21233"/>
                    <a:pt x="6794" y="21233"/>
                    <a:pt x="6736" y="21233"/>
                  </a:cubicBezTo>
                  <a:cubicBezTo>
                    <a:pt x="6621" y="21233"/>
                    <a:pt x="6525" y="21231"/>
                    <a:pt x="6451" y="21231"/>
                  </a:cubicBezTo>
                  <a:cubicBezTo>
                    <a:pt x="6413" y="20154"/>
                    <a:pt x="6413" y="19073"/>
                    <a:pt x="6427" y="18039"/>
                  </a:cubicBezTo>
                  <a:cubicBezTo>
                    <a:pt x="6950" y="17891"/>
                    <a:pt x="7444" y="17738"/>
                    <a:pt x="7901" y="17586"/>
                  </a:cubicBezTo>
                  <a:cubicBezTo>
                    <a:pt x="8207" y="17713"/>
                    <a:pt x="9198" y="18108"/>
                    <a:pt x="9810" y="18108"/>
                  </a:cubicBezTo>
                  <a:cubicBezTo>
                    <a:pt x="9818" y="18108"/>
                    <a:pt x="9825" y="18108"/>
                    <a:pt x="9833" y="18107"/>
                  </a:cubicBezTo>
                  <a:cubicBezTo>
                    <a:pt x="9833" y="18107"/>
                    <a:pt x="9163" y="18075"/>
                    <a:pt x="7975" y="17563"/>
                  </a:cubicBezTo>
                  <a:cubicBezTo>
                    <a:pt x="8613" y="17350"/>
                    <a:pt x="9185" y="17143"/>
                    <a:pt x="9703" y="16939"/>
                  </a:cubicBezTo>
                  <a:cubicBezTo>
                    <a:pt x="9952" y="17021"/>
                    <a:pt x="10822" y="17298"/>
                    <a:pt x="11412" y="17298"/>
                  </a:cubicBezTo>
                  <a:cubicBezTo>
                    <a:pt x="11447" y="17298"/>
                    <a:pt x="11481" y="17297"/>
                    <a:pt x="11514" y="17295"/>
                  </a:cubicBezTo>
                  <a:lnTo>
                    <a:pt x="11514" y="17295"/>
                  </a:lnTo>
                  <a:cubicBezTo>
                    <a:pt x="11514" y="17295"/>
                    <a:pt x="11513" y="17295"/>
                    <a:pt x="11513" y="17295"/>
                  </a:cubicBezTo>
                  <a:cubicBezTo>
                    <a:pt x="11485" y="17295"/>
                    <a:pt x="10857" y="17290"/>
                    <a:pt x="9767" y="16911"/>
                  </a:cubicBezTo>
                  <a:cubicBezTo>
                    <a:pt x="10377" y="16671"/>
                    <a:pt x="10909" y="16440"/>
                    <a:pt x="11362" y="16228"/>
                  </a:cubicBezTo>
                  <a:cubicBezTo>
                    <a:pt x="11541" y="16260"/>
                    <a:pt x="12112" y="16351"/>
                    <a:pt x="12610" y="16351"/>
                  </a:cubicBezTo>
                  <a:cubicBezTo>
                    <a:pt x="12742" y="16351"/>
                    <a:pt x="12870" y="16344"/>
                    <a:pt x="12983" y="16329"/>
                  </a:cubicBezTo>
                  <a:lnTo>
                    <a:pt x="12983" y="16329"/>
                  </a:lnTo>
                  <a:cubicBezTo>
                    <a:pt x="12983" y="16329"/>
                    <a:pt x="12898" y="16337"/>
                    <a:pt x="12737" y="16337"/>
                  </a:cubicBezTo>
                  <a:cubicBezTo>
                    <a:pt x="12477" y="16337"/>
                    <a:pt x="12021" y="16316"/>
                    <a:pt x="11413" y="16205"/>
                  </a:cubicBezTo>
                  <a:cubicBezTo>
                    <a:pt x="12761" y="15572"/>
                    <a:pt x="13399" y="15119"/>
                    <a:pt x="13399" y="15119"/>
                  </a:cubicBezTo>
                  <a:lnTo>
                    <a:pt x="13399" y="15119"/>
                  </a:lnTo>
                  <a:cubicBezTo>
                    <a:pt x="12955" y="15386"/>
                    <a:pt x="12439" y="15650"/>
                    <a:pt x="11889" y="15900"/>
                  </a:cubicBezTo>
                  <a:cubicBezTo>
                    <a:pt x="12151" y="15109"/>
                    <a:pt x="12438" y="14731"/>
                    <a:pt x="12439" y="14731"/>
                  </a:cubicBezTo>
                  <a:lnTo>
                    <a:pt x="12439" y="14731"/>
                  </a:lnTo>
                  <a:cubicBezTo>
                    <a:pt x="12157" y="15058"/>
                    <a:pt x="11916" y="15710"/>
                    <a:pt x="11846" y="15917"/>
                  </a:cubicBezTo>
                  <a:cubicBezTo>
                    <a:pt x="11334" y="16154"/>
                    <a:pt x="10799" y="16380"/>
                    <a:pt x="10266" y="16588"/>
                  </a:cubicBezTo>
                  <a:cubicBezTo>
                    <a:pt x="10521" y="15627"/>
                    <a:pt x="10835" y="15179"/>
                    <a:pt x="10835" y="15179"/>
                  </a:cubicBezTo>
                  <a:lnTo>
                    <a:pt x="10835" y="15179"/>
                  </a:lnTo>
                  <a:cubicBezTo>
                    <a:pt x="10507" y="15585"/>
                    <a:pt x="10262" y="16454"/>
                    <a:pt x="10221" y="16606"/>
                  </a:cubicBezTo>
                  <a:cubicBezTo>
                    <a:pt x="9523" y="16879"/>
                    <a:pt x="8839" y="17124"/>
                    <a:pt x="8243" y="17331"/>
                  </a:cubicBezTo>
                  <a:cubicBezTo>
                    <a:pt x="8534" y="16260"/>
                    <a:pt x="8890" y="15761"/>
                    <a:pt x="8890" y="15761"/>
                  </a:cubicBezTo>
                  <a:lnTo>
                    <a:pt x="8890" y="15761"/>
                  </a:lnTo>
                  <a:cubicBezTo>
                    <a:pt x="8539" y="16195"/>
                    <a:pt x="8270" y="17077"/>
                    <a:pt x="8193" y="17350"/>
                  </a:cubicBezTo>
                  <a:cubicBezTo>
                    <a:pt x="7342" y="17642"/>
                    <a:pt x="6677" y="17845"/>
                    <a:pt x="6432" y="17923"/>
                  </a:cubicBezTo>
                  <a:cubicBezTo>
                    <a:pt x="6464" y="15955"/>
                    <a:pt x="6566" y="14158"/>
                    <a:pt x="6668" y="12846"/>
                  </a:cubicBezTo>
                  <a:cubicBezTo>
                    <a:pt x="6899" y="12716"/>
                    <a:pt x="7481" y="12388"/>
                    <a:pt x="8257" y="11898"/>
                  </a:cubicBezTo>
                  <a:cubicBezTo>
                    <a:pt x="8464" y="11948"/>
                    <a:pt x="9508" y="12184"/>
                    <a:pt x="10337" y="12184"/>
                  </a:cubicBezTo>
                  <a:cubicBezTo>
                    <a:pt x="10524" y="12184"/>
                    <a:pt x="10701" y="12172"/>
                    <a:pt x="10854" y="12143"/>
                  </a:cubicBezTo>
                  <a:lnTo>
                    <a:pt x="10854" y="12143"/>
                  </a:lnTo>
                  <a:cubicBezTo>
                    <a:pt x="10854" y="12143"/>
                    <a:pt x="10747" y="12156"/>
                    <a:pt x="10538" y="12156"/>
                  </a:cubicBezTo>
                  <a:cubicBezTo>
                    <a:pt x="10147" y="12156"/>
                    <a:pt x="9402" y="12111"/>
                    <a:pt x="8331" y="11852"/>
                  </a:cubicBezTo>
                  <a:cubicBezTo>
                    <a:pt x="8931" y="11477"/>
                    <a:pt x="9639" y="11011"/>
                    <a:pt x="10387" y="10475"/>
                  </a:cubicBezTo>
                  <a:cubicBezTo>
                    <a:pt x="10567" y="10487"/>
                    <a:pt x="11010" y="10515"/>
                    <a:pt x="11528" y="10515"/>
                  </a:cubicBezTo>
                  <a:cubicBezTo>
                    <a:pt x="12204" y="10515"/>
                    <a:pt x="13009" y="10468"/>
                    <a:pt x="13524" y="10277"/>
                  </a:cubicBezTo>
                  <a:lnTo>
                    <a:pt x="13524" y="10277"/>
                  </a:lnTo>
                  <a:cubicBezTo>
                    <a:pt x="13524" y="10277"/>
                    <a:pt x="12923" y="10452"/>
                    <a:pt x="11694" y="10452"/>
                  </a:cubicBezTo>
                  <a:cubicBezTo>
                    <a:pt x="11343" y="10452"/>
                    <a:pt x="10939" y="10438"/>
                    <a:pt x="10484" y="10401"/>
                  </a:cubicBezTo>
                  <a:cubicBezTo>
                    <a:pt x="11117" y="9944"/>
                    <a:pt x="11778" y="9436"/>
                    <a:pt x="12424" y="8890"/>
                  </a:cubicBezTo>
                  <a:cubicBezTo>
                    <a:pt x="12803" y="8872"/>
                    <a:pt x="14088" y="8780"/>
                    <a:pt x="14781" y="8466"/>
                  </a:cubicBezTo>
                  <a:lnTo>
                    <a:pt x="14781" y="8466"/>
                  </a:lnTo>
                  <a:cubicBezTo>
                    <a:pt x="14780" y="8466"/>
                    <a:pt x="14009" y="8761"/>
                    <a:pt x="12494" y="8831"/>
                  </a:cubicBezTo>
                  <a:cubicBezTo>
                    <a:pt x="13256" y="8179"/>
                    <a:pt x="13995" y="7477"/>
                    <a:pt x="14638" y="6741"/>
                  </a:cubicBezTo>
                  <a:lnTo>
                    <a:pt x="14638" y="6741"/>
                  </a:lnTo>
                  <a:cubicBezTo>
                    <a:pt x="14637" y="6742"/>
                    <a:pt x="13959" y="7449"/>
                    <a:pt x="12776" y="8456"/>
                  </a:cubicBezTo>
                  <a:cubicBezTo>
                    <a:pt x="13021" y="7185"/>
                    <a:pt x="13381" y="6664"/>
                    <a:pt x="13381" y="6664"/>
                  </a:cubicBezTo>
                  <a:lnTo>
                    <a:pt x="13381" y="6664"/>
                  </a:lnTo>
                  <a:cubicBezTo>
                    <a:pt x="13006" y="7125"/>
                    <a:pt x="12767" y="8230"/>
                    <a:pt x="12706" y="8516"/>
                  </a:cubicBezTo>
                  <a:cubicBezTo>
                    <a:pt x="12166" y="8974"/>
                    <a:pt x="11519" y="9491"/>
                    <a:pt x="10789" y="10032"/>
                  </a:cubicBezTo>
                  <a:cubicBezTo>
                    <a:pt x="10637" y="8706"/>
                    <a:pt x="10831" y="8091"/>
                    <a:pt x="10831" y="8091"/>
                  </a:cubicBezTo>
                  <a:lnTo>
                    <a:pt x="10831" y="8091"/>
                  </a:lnTo>
                  <a:cubicBezTo>
                    <a:pt x="10599" y="8650"/>
                    <a:pt x="10710" y="9829"/>
                    <a:pt x="10738" y="10074"/>
                  </a:cubicBezTo>
                  <a:cubicBezTo>
                    <a:pt x="10106" y="10535"/>
                    <a:pt x="9417" y="11016"/>
                    <a:pt x="8668" y="11487"/>
                  </a:cubicBezTo>
                  <a:lnTo>
                    <a:pt x="8705" y="11450"/>
                  </a:lnTo>
                  <a:cubicBezTo>
                    <a:pt x="8779" y="10305"/>
                    <a:pt x="9042" y="9731"/>
                    <a:pt x="9042" y="9731"/>
                  </a:cubicBezTo>
                  <a:lnTo>
                    <a:pt x="9042" y="9731"/>
                  </a:lnTo>
                  <a:cubicBezTo>
                    <a:pt x="8742" y="10295"/>
                    <a:pt x="8658" y="11432"/>
                    <a:pt x="8654" y="11496"/>
                  </a:cubicBezTo>
                  <a:cubicBezTo>
                    <a:pt x="8035" y="11889"/>
                    <a:pt x="7374" y="12277"/>
                    <a:pt x="6681" y="12646"/>
                  </a:cubicBezTo>
                  <a:cubicBezTo>
                    <a:pt x="6732" y="12055"/>
                    <a:pt x="6773" y="11575"/>
                    <a:pt x="6811" y="11238"/>
                  </a:cubicBezTo>
                  <a:cubicBezTo>
                    <a:pt x="6903" y="10420"/>
                    <a:pt x="7046" y="9417"/>
                    <a:pt x="7227" y="8345"/>
                  </a:cubicBezTo>
                  <a:cubicBezTo>
                    <a:pt x="7638" y="8114"/>
                    <a:pt x="8963" y="7324"/>
                    <a:pt x="9435" y="6682"/>
                  </a:cubicBezTo>
                  <a:lnTo>
                    <a:pt x="9435" y="6682"/>
                  </a:lnTo>
                  <a:cubicBezTo>
                    <a:pt x="9434" y="6682"/>
                    <a:pt x="8858" y="7357"/>
                    <a:pt x="7240" y="8262"/>
                  </a:cubicBezTo>
                  <a:cubicBezTo>
                    <a:pt x="7323" y="7758"/>
                    <a:pt x="7416" y="7246"/>
                    <a:pt x="7509" y="6728"/>
                  </a:cubicBezTo>
                  <a:cubicBezTo>
                    <a:pt x="7864" y="6515"/>
                    <a:pt x="9592" y="5485"/>
                    <a:pt x="10183" y="4653"/>
                  </a:cubicBezTo>
                  <a:lnTo>
                    <a:pt x="10183" y="4653"/>
                  </a:lnTo>
                  <a:cubicBezTo>
                    <a:pt x="10183" y="4654"/>
                    <a:pt x="9485" y="5494"/>
                    <a:pt x="7527" y="6622"/>
                  </a:cubicBezTo>
                  <a:cubicBezTo>
                    <a:pt x="7675" y="5827"/>
                    <a:pt x="7827" y="5028"/>
                    <a:pt x="7980" y="4265"/>
                  </a:cubicBezTo>
                  <a:cubicBezTo>
                    <a:pt x="8261" y="4099"/>
                    <a:pt x="9712" y="3226"/>
                    <a:pt x="10211" y="2519"/>
                  </a:cubicBezTo>
                  <a:lnTo>
                    <a:pt x="10211" y="2519"/>
                  </a:lnTo>
                  <a:cubicBezTo>
                    <a:pt x="10211" y="2519"/>
                    <a:pt x="9628" y="3231"/>
                    <a:pt x="7999" y="4178"/>
                  </a:cubicBezTo>
                  <a:cubicBezTo>
                    <a:pt x="8363" y="2357"/>
                    <a:pt x="8724" y="763"/>
                    <a:pt x="89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130"/>
          <p:cNvGrpSpPr/>
          <p:nvPr/>
        </p:nvGrpSpPr>
        <p:grpSpPr>
          <a:xfrm rot="2445803">
            <a:off x="4062608" y="1486294"/>
            <a:ext cx="564792" cy="990273"/>
            <a:chOff x="2891800" y="3203325"/>
            <a:chExt cx="405825" cy="711550"/>
          </a:xfrm>
        </p:grpSpPr>
        <p:sp>
          <p:nvSpPr>
            <p:cNvPr id="7827" name="Google Shape;7827;p130"/>
            <p:cNvSpPr/>
            <p:nvPr/>
          </p:nvSpPr>
          <p:spPr>
            <a:xfrm>
              <a:off x="2891800" y="3203325"/>
              <a:ext cx="405825" cy="590125"/>
            </a:xfrm>
            <a:custGeom>
              <a:rect b="b" l="l" r="r" t="t"/>
              <a:pathLst>
                <a:path extrusionOk="0" h="23605" w="16233">
                  <a:moveTo>
                    <a:pt x="10542" y="0"/>
                  </a:moveTo>
                  <a:cubicBezTo>
                    <a:pt x="10492" y="0"/>
                    <a:pt x="10444" y="26"/>
                    <a:pt x="10402" y="79"/>
                  </a:cubicBezTo>
                  <a:cubicBezTo>
                    <a:pt x="9829" y="810"/>
                    <a:pt x="8078" y="2625"/>
                    <a:pt x="6854" y="3832"/>
                  </a:cubicBezTo>
                  <a:cubicBezTo>
                    <a:pt x="5628" y="5037"/>
                    <a:pt x="6118" y="6289"/>
                    <a:pt x="5097" y="7195"/>
                  </a:cubicBezTo>
                  <a:cubicBezTo>
                    <a:pt x="4081" y="8101"/>
                    <a:pt x="3508" y="9265"/>
                    <a:pt x="3143" y="10429"/>
                  </a:cubicBezTo>
                  <a:cubicBezTo>
                    <a:pt x="2773" y="11594"/>
                    <a:pt x="1715" y="13447"/>
                    <a:pt x="856" y="15946"/>
                  </a:cubicBezTo>
                  <a:cubicBezTo>
                    <a:pt x="1" y="18445"/>
                    <a:pt x="1715" y="21638"/>
                    <a:pt x="4363" y="22715"/>
                  </a:cubicBezTo>
                  <a:cubicBezTo>
                    <a:pt x="5247" y="23074"/>
                    <a:pt x="5936" y="23193"/>
                    <a:pt x="6461" y="23193"/>
                  </a:cubicBezTo>
                  <a:cubicBezTo>
                    <a:pt x="7513" y="23193"/>
                    <a:pt x="7912" y="22715"/>
                    <a:pt x="7912" y="22715"/>
                  </a:cubicBezTo>
                  <a:cubicBezTo>
                    <a:pt x="8567" y="23258"/>
                    <a:pt x="9559" y="23604"/>
                    <a:pt x="10625" y="23604"/>
                  </a:cubicBezTo>
                  <a:cubicBezTo>
                    <a:pt x="11415" y="23604"/>
                    <a:pt x="12247" y="23414"/>
                    <a:pt x="13012" y="22973"/>
                  </a:cubicBezTo>
                  <a:cubicBezTo>
                    <a:pt x="15531" y="21523"/>
                    <a:pt x="15904" y="19180"/>
                    <a:pt x="16071" y="16851"/>
                  </a:cubicBezTo>
                  <a:cubicBezTo>
                    <a:pt x="16233" y="14522"/>
                    <a:pt x="13951" y="9135"/>
                    <a:pt x="12887" y="7754"/>
                  </a:cubicBezTo>
                  <a:cubicBezTo>
                    <a:pt x="11829" y="6372"/>
                    <a:pt x="12074" y="4649"/>
                    <a:pt x="12032" y="3919"/>
                  </a:cubicBezTo>
                  <a:cubicBezTo>
                    <a:pt x="11991" y="3184"/>
                    <a:pt x="10808" y="1932"/>
                    <a:pt x="10891" y="1073"/>
                  </a:cubicBezTo>
                  <a:cubicBezTo>
                    <a:pt x="10954" y="386"/>
                    <a:pt x="10736" y="0"/>
                    <a:pt x="10542"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30"/>
            <p:cNvSpPr/>
            <p:nvPr/>
          </p:nvSpPr>
          <p:spPr>
            <a:xfrm>
              <a:off x="2947600" y="3240200"/>
              <a:ext cx="305200" cy="674675"/>
            </a:xfrm>
            <a:custGeom>
              <a:rect b="b" l="l" r="r" t="t"/>
              <a:pathLst>
                <a:path extrusionOk="0" h="26987" w="12208">
                  <a:moveTo>
                    <a:pt x="8073" y="0"/>
                  </a:moveTo>
                  <a:cubicBezTo>
                    <a:pt x="8072" y="1"/>
                    <a:pt x="7398" y="3055"/>
                    <a:pt x="6991" y="6261"/>
                  </a:cubicBezTo>
                  <a:cubicBezTo>
                    <a:pt x="5513" y="5451"/>
                    <a:pt x="5208" y="3760"/>
                    <a:pt x="5176" y="3539"/>
                  </a:cubicBezTo>
                  <a:lnTo>
                    <a:pt x="5176" y="3539"/>
                  </a:lnTo>
                  <a:cubicBezTo>
                    <a:pt x="5356" y="5332"/>
                    <a:pt x="6622" y="6223"/>
                    <a:pt x="6968" y="6436"/>
                  </a:cubicBezTo>
                  <a:cubicBezTo>
                    <a:pt x="6839" y="7457"/>
                    <a:pt x="6695" y="8709"/>
                    <a:pt x="6548" y="10012"/>
                  </a:cubicBezTo>
                  <a:cubicBezTo>
                    <a:pt x="3951" y="8978"/>
                    <a:pt x="3291" y="6987"/>
                    <a:pt x="3291" y="6986"/>
                  </a:cubicBezTo>
                  <a:lnTo>
                    <a:pt x="3291" y="6986"/>
                  </a:lnTo>
                  <a:cubicBezTo>
                    <a:pt x="3850" y="8917"/>
                    <a:pt x="6036" y="9970"/>
                    <a:pt x="6529" y="10183"/>
                  </a:cubicBezTo>
                  <a:cubicBezTo>
                    <a:pt x="6363" y="11676"/>
                    <a:pt x="6202" y="13219"/>
                    <a:pt x="6063" y="14544"/>
                  </a:cubicBezTo>
                  <a:cubicBezTo>
                    <a:pt x="2386" y="13164"/>
                    <a:pt x="1428" y="10374"/>
                    <a:pt x="1428" y="10373"/>
                  </a:cubicBezTo>
                  <a:lnTo>
                    <a:pt x="1428" y="10373"/>
                  </a:lnTo>
                  <a:cubicBezTo>
                    <a:pt x="2260" y="13117"/>
                    <a:pt x="5439" y="14540"/>
                    <a:pt x="6040" y="14785"/>
                  </a:cubicBezTo>
                  <a:cubicBezTo>
                    <a:pt x="5933" y="15843"/>
                    <a:pt x="5846" y="16749"/>
                    <a:pt x="5790" y="17359"/>
                  </a:cubicBezTo>
                  <a:cubicBezTo>
                    <a:pt x="5735" y="17968"/>
                    <a:pt x="5680" y="18717"/>
                    <a:pt x="5633" y="19506"/>
                  </a:cubicBezTo>
                  <a:cubicBezTo>
                    <a:pt x="1286" y="18112"/>
                    <a:pt x="1" y="15400"/>
                    <a:pt x="1" y="15399"/>
                  </a:cubicBezTo>
                  <a:lnTo>
                    <a:pt x="1" y="15399"/>
                  </a:lnTo>
                  <a:cubicBezTo>
                    <a:pt x="1119" y="18024"/>
                    <a:pt x="4782" y="19442"/>
                    <a:pt x="5620" y="19738"/>
                  </a:cubicBezTo>
                  <a:cubicBezTo>
                    <a:pt x="5509" y="21647"/>
                    <a:pt x="5434" y="23707"/>
                    <a:pt x="5490" y="24460"/>
                  </a:cubicBezTo>
                  <a:cubicBezTo>
                    <a:pt x="5573" y="25550"/>
                    <a:pt x="5601" y="26756"/>
                    <a:pt x="5652" y="26872"/>
                  </a:cubicBezTo>
                  <a:cubicBezTo>
                    <a:pt x="5683" y="26936"/>
                    <a:pt x="5823" y="26987"/>
                    <a:pt x="5974" y="26987"/>
                  </a:cubicBezTo>
                  <a:cubicBezTo>
                    <a:pt x="6095" y="26987"/>
                    <a:pt x="6223" y="26954"/>
                    <a:pt x="6307" y="26867"/>
                  </a:cubicBezTo>
                  <a:cubicBezTo>
                    <a:pt x="6418" y="26747"/>
                    <a:pt x="5763" y="26063"/>
                    <a:pt x="5758" y="24312"/>
                  </a:cubicBezTo>
                  <a:cubicBezTo>
                    <a:pt x="5753" y="23018"/>
                    <a:pt x="5799" y="21609"/>
                    <a:pt x="5874" y="20163"/>
                  </a:cubicBezTo>
                  <a:cubicBezTo>
                    <a:pt x="6580" y="20061"/>
                    <a:pt x="10619" y="19382"/>
                    <a:pt x="12208" y="16934"/>
                  </a:cubicBezTo>
                  <a:lnTo>
                    <a:pt x="12208" y="16934"/>
                  </a:lnTo>
                  <a:cubicBezTo>
                    <a:pt x="12207" y="16935"/>
                    <a:pt x="10460" y="19391"/>
                    <a:pt x="5887" y="19928"/>
                  </a:cubicBezTo>
                  <a:cubicBezTo>
                    <a:pt x="5975" y="18370"/>
                    <a:pt x="6100" y="16772"/>
                    <a:pt x="6238" y="15224"/>
                  </a:cubicBezTo>
                  <a:cubicBezTo>
                    <a:pt x="6714" y="15104"/>
                    <a:pt x="10198" y="14134"/>
                    <a:pt x="11380" y="11445"/>
                  </a:cubicBezTo>
                  <a:lnTo>
                    <a:pt x="11380" y="11445"/>
                  </a:lnTo>
                  <a:cubicBezTo>
                    <a:pt x="11380" y="11446"/>
                    <a:pt x="10091" y="14101"/>
                    <a:pt x="6257" y="14979"/>
                  </a:cubicBezTo>
                  <a:cubicBezTo>
                    <a:pt x="6405" y="13385"/>
                    <a:pt x="6562" y="11855"/>
                    <a:pt x="6714" y="10492"/>
                  </a:cubicBezTo>
                  <a:cubicBezTo>
                    <a:pt x="7245" y="10345"/>
                    <a:pt x="9533" y="9629"/>
                    <a:pt x="10332" y="7808"/>
                  </a:cubicBezTo>
                  <a:lnTo>
                    <a:pt x="10332" y="7808"/>
                  </a:lnTo>
                  <a:cubicBezTo>
                    <a:pt x="10332" y="7809"/>
                    <a:pt x="9421" y="9671"/>
                    <a:pt x="6733" y="10313"/>
                  </a:cubicBezTo>
                  <a:cubicBezTo>
                    <a:pt x="6885" y="8936"/>
                    <a:pt x="7024" y="7743"/>
                    <a:pt x="7130" y="6843"/>
                  </a:cubicBezTo>
                  <a:cubicBezTo>
                    <a:pt x="7527" y="6686"/>
                    <a:pt x="8881" y="6025"/>
                    <a:pt x="9343" y="4315"/>
                  </a:cubicBezTo>
                  <a:lnTo>
                    <a:pt x="9343" y="4315"/>
                  </a:lnTo>
                  <a:cubicBezTo>
                    <a:pt x="9273" y="4523"/>
                    <a:pt x="8710" y="6117"/>
                    <a:pt x="7153" y="6662"/>
                  </a:cubicBezTo>
                  <a:cubicBezTo>
                    <a:pt x="7181" y="6408"/>
                    <a:pt x="7209" y="6178"/>
                    <a:pt x="7232" y="5978"/>
                  </a:cubicBezTo>
                  <a:cubicBezTo>
                    <a:pt x="7555" y="3073"/>
                    <a:pt x="8072" y="1"/>
                    <a:pt x="8073" y="0"/>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30"/>
            <p:cNvSpPr/>
            <p:nvPr/>
          </p:nvSpPr>
          <p:spPr>
            <a:xfrm>
              <a:off x="3181175" y="3347375"/>
              <a:ext cx="125" cy="700"/>
            </a:xfrm>
            <a:custGeom>
              <a:rect b="b" l="l" r="r" t="t"/>
              <a:pathLst>
                <a:path extrusionOk="0" h="28" w="5">
                  <a:moveTo>
                    <a:pt x="5" y="0"/>
                  </a:moveTo>
                  <a:lnTo>
                    <a:pt x="5" y="0"/>
                  </a:lnTo>
                  <a:cubicBezTo>
                    <a:pt x="5" y="0"/>
                    <a:pt x="5" y="2"/>
                    <a:pt x="4" y="4"/>
                  </a:cubicBezTo>
                  <a:lnTo>
                    <a:pt x="4" y="4"/>
                  </a:lnTo>
                  <a:cubicBezTo>
                    <a:pt x="5" y="3"/>
                    <a:pt x="5" y="1"/>
                    <a:pt x="5" y="0"/>
                  </a:cubicBezTo>
                  <a:close/>
                  <a:moveTo>
                    <a:pt x="4" y="4"/>
                  </a:moveTo>
                  <a:cubicBezTo>
                    <a:pt x="4" y="13"/>
                    <a:pt x="0" y="20"/>
                    <a:pt x="0" y="28"/>
                  </a:cubicBezTo>
                  <a:cubicBezTo>
                    <a:pt x="3" y="17"/>
                    <a:pt x="4" y="9"/>
                    <a:pt x="4" y="4"/>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30"/>
            <p:cNvSpPr/>
            <p:nvPr/>
          </p:nvSpPr>
          <p:spPr>
            <a:xfrm>
              <a:off x="3076850" y="3327950"/>
              <a:ext cx="175" cy="725"/>
            </a:xfrm>
            <a:custGeom>
              <a:rect b="b" l="l" r="r" t="t"/>
              <a:pathLst>
                <a:path extrusionOk="0" h="29" w="7">
                  <a:moveTo>
                    <a:pt x="1" y="1"/>
                  </a:moveTo>
                  <a:lnTo>
                    <a:pt x="1" y="1"/>
                  </a:lnTo>
                  <a:cubicBezTo>
                    <a:pt x="1" y="11"/>
                    <a:pt x="6" y="20"/>
                    <a:pt x="6" y="29"/>
                  </a:cubicBezTo>
                  <a:cubicBezTo>
                    <a:pt x="6" y="11"/>
                    <a:pt x="1" y="1"/>
                    <a:pt x="1" y="1"/>
                  </a:cubicBezTo>
                  <a:close/>
                </a:path>
              </a:pathLst>
            </a:custGeom>
            <a:solidFill>
              <a:schemeClr val="lt2">
                <a:alpha val="736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130"/>
          <p:cNvGrpSpPr/>
          <p:nvPr/>
        </p:nvGrpSpPr>
        <p:grpSpPr>
          <a:xfrm rot="-1628260">
            <a:off x="4775722" y="2162754"/>
            <a:ext cx="467962" cy="917936"/>
            <a:chOff x="4200875" y="4816375"/>
            <a:chExt cx="336250" cy="659575"/>
          </a:xfrm>
        </p:grpSpPr>
        <p:sp>
          <p:nvSpPr>
            <p:cNvPr id="7832" name="Google Shape;7832;p130"/>
            <p:cNvSpPr/>
            <p:nvPr/>
          </p:nvSpPr>
          <p:spPr>
            <a:xfrm>
              <a:off x="4200875" y="4816375"/>
              <a:ext cx="336250" cy="586750"/>
            </a:xfrm>
            <a:custGeom>
              <a:rect b="b" l="l" r="r" t="t"/>
              <a:pathLst>
                <a:path extrusionOk="0" h="23470" w="13450">
                  <a:moveTo>
                    <a:pt x="7066" y="0"/>
                  </a:moveTo>
                  <a:cubicBezTo>
                    <a:pt x="6906" y="0"/>
                    <a:pt x="6087" y="2019"/>
                    <a:pt x="5632" y="2377"/>
                  </a:cubicBezTo>
                  <a:cubicBezTo>
                    <a:pt x="5167" y="2742"/>
                    <a:pt x="2745" y="4169"/>
                    <a:pt x="2561" y="5482"/>
                  </a:cubicBezTo>
                  <a:cubicBezTo>
                    <a:pt x="2376" y="6798"/>
                    <a:pt x="791" y="8993"/>
                    <a:pt x="883" y="10163"/>
                  </a:cubicBezTo>
                  <a:cubicBezTo>
                    <a:pt x="975" y="11331"/>
                    <a:pt x="975" y="13341"/>
                    <a:pt x="606" y="14145"/>
                  </a:cubicBezTo>
                  <a:cubicBezTo>
                    <a:pt x="232" y="14949"/>
                    <a:pt x="0" y="16160"/>
                    <a:pt x="652" y="17217"/>
                  </a:cubicBezTo>
                  <a:cubicBezTo>
                    <a:pt x="1303" y="18275"/>
                    <a:pt x="1955" y="19704"/>
                    <a:pt x="2139" y="20216"/>
                  </a:cubicBezTo>
                  <a:cubicBezTo>
                    <a:pt x="2329" y="20725"/>
                    <a:pt x="4284" y="22299"/>
                    <a:pt x="7120" y="23469"/>
                  </a:cubicBezTo>
                  <a:cubicBezTo>
                    <a:pt x="7120" y="23469"/>
                    <a:pt x="9449" y="21602"/>
                    <a:pt x="10378" y="21163"/>
                  </a:cubicBezTo>
                  <a:cubicBezTo>
                    <a:pt x="11311" y="20725"/>
                    <a:pt x="12332" y="19704"/>
                    <a:pt x="12240" y="18535"/>
                  </a:cubicBezTo>
                  <a:cubicBezTo>
                    <a:pt x="12147" y="17365"/>
                    <a:pt x="12707" y="16192"/>
                    <a:pt x="13076" y="15462"/>
                  </a:cubicBezTo>
                  <a:cubicBezTo>
                    <a:pt x="13450" y="14731"/>
                    <a:pt x="13311" y="12098"/>
                    <a:pt x="12891" y="10892"/>
                  </a:cubicBezTo>
                  <a:cubicBezTo>
                    <a:pt x="12475" y="9686"/>
                    <a:pt x="11496" y="8370"/>
                    <a:pt x="11496" y="7787"/>
                  </a:cubicBezTo>
                  <a:cubicBezTo>
                    <a:pt x="11496" y="7201"/>
                    <a:pt x="11588" y="6544"/>
                    <a:pt x="11311" y="5921"/>
                  </a:cubicBezTo>
                  <a:cubicBezTo>
                    <a:pt x="11029" y="5301"/>
                    <a:pt x="9496" y="3837"/>
                    <a:pt x="9259" y="3398"/>
                  </a:cubicBezTo>
                  <a:cubicBezTo>
                    <a:pt x="9029" y="2959"/>
                    <a:pt x="7980" y="473"/>
                    <a:pt x="7074" y="2"/>
                  </a:cubicBezTo>
                  <a:cubicBezTo>
                    <a:pt x="7071" y="1"/>
                    <a:pt x="7069" y="0"/>
                    <a:pt x="7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30"/>
            <p:cNvSpPr/>
            <p:nvPr/>
          </p:nvSpPr>
          <p:spPr>
            <a:xfrm>
              <a:off x="4266825" y="4871625"/>
              <a:ext cx="248825" cy="604325"/>
            </a:xfrm>
            <a:custGeom>
              <a:rect b="b" l="l" r="r" t="t"/>
              <a:pathLst>
                <a:path extrusionOk="0" h="24173" w="9953">
                  <a:moveTo>
                    <a:pt x="4192" y="1"/>
                  </a:moveTo>
                  <a:cubicBezTo>
                    <a:pt x="4192" y="1"/>
                    <a:pt x="4150" y="1068"/>
                    <a:pt x="4177" y="4326"/>
                  </a:cubicBezTo>
                  <a:cubicBezTo>
                    <a:pt x="2819" y="3434"/>
                    <a:pt x="1956" y="2164"/>
                    <a:pt x="1955" y="2163"/>
                  </a:cubicBezTo>
                  <a:lnTo>
                    <a:pt x="1955" y="2163"/>
                  </a:lnTo>
                  <a:cubicBezTo>
                    <a:pt x="2667" y="3424"/>
                    <a:pt x="3845" y="4247"/>
                    <a:pt x="4177" y="4460"/>
                  </a:cubicBezTo>
                  <a:cubicBezTo>
                    <a:pt x="4182" y="5185"/>
                    <a:pt x="4192" y="6021"/>
                    <a:pt x="4205" y="6972"/>
                  </a:cubicBezTo>
                  <a:cubicBezTo>
                    <a:pt x="2196" y="6026"/>
                    <a:pt x="875" y="4682"/>
                    <a:pt x="874" y="4681"/>
                  </a:cubicBezTo>
                  <a:lnTo>
                    <a:pt x="874" y="4681"/>
                  </a:lnTo>
                  <a:cubicBezTo>
                    <a:pt x="2020" y="6062"/>
                    <a:pt x="3896" y="6959"/>
                    <a:pt x="4205" y="7102"/>
                  </a:cubicBezTo>
                  <a:cubicBezTo>
                    <a:pt x="4214" y="7721"/>
                    <a:pt x="4228" y="8391"/>
                    <a:pt x="4242" y="9111"/>
                  </a:cubicBezTo>
                  <a:cubicBezTo>
                    <a:pt x="4247" y="9495"/>
                    <a:pt x="4252" y="9874"/>
                    <a:pt x="4261" y="10258"/>
                  </a:cubicBezTo>
                  <a:cubicBezTo>
                    <a:pt x="2002" y="9075"/>
                    <a:pt x="593" y="7574"/>
                    <a:pt x="592" y="7573"/>
                  </a:cubicBezTo>
                  <a:lnTo>
                    <a:pt x="592" y="7573"/>
                  </a:lnTo>
                  <a:cubicBezTo>
                    <a:pt x="1812" y="9117"/>
                    <a:pt x="3979" y="10248"/>
                    <a:pt x="4261" y="10392"/>
                  </a:cubicBezTo>
                  <a:cubicBezTo>
                    <a:pt x="4275" y="11362"/>
                    <a:pt x="4288" y="12337"/>
                    <a:pt x="4297" y="13289"/>
                  </a:cubicBezTo>
                  <a:cubicBezTo>
                    <a:pt x="1715" y="12295"/>
                    <a:pt x="1" y="10909"/>
                    <a:pt x="0" y="10909"/>
                  </a:cubicBezTo>
                  <a:lnTo>
                    <a:pt x="0" y="10909"/>
                  </a:lnTo>
                  <a:cubicBezTo>
                    <a:pt x="1503" y="12342"/>
                    <a:pt x="3947" y="13289"/>
                    <a:pt x="4297" y="13418"/>
                  </a:cubicBezTo>
                  <a:cubicBezTo>
                    <a:pt x="4307" y="14430"/>
                    <a:pt x="4312" y="15419"/>
                    <a:pt x="4316" y="16366"/>
                  </a:cubicBezTo>
                  <a:cubicBezTo>
                    <a:pt x="1872" y="15488"/>
                    <a:pt x="205" y="14191"/>
                    <a:pt x="204" y="14190"/>
                  </a:cubicBezTo>
                  <a:lnTo>
                    <a:pt x="204" y="14190"/>
                  </a:lnTo>
                  <a:cubicBezTo>
                    <a:pt x="1650" y="15515"/>
                    <a:pt x="3900" y="16342"/>
                    <a:pt x="4316" y="16491"/>
                  </a:cubicBezTo>
                  <a:cubicBezTo>
                    <a:pt x="4321" y="17295"/>
                    <a:pt x="4325" y="18061"/>
                    <a:pt x="4325" y="18778"/>
                  </a:cubicBezTo>
                  <a:cubicBezTo>
                    <a:pt x="2242" y="18020"/>
                    <a:pt x="777" y="16805"/>
                    <a:pt x="777" y="16805"/>
                  </a:cubicBezTo>
                  <a:lnTo>
                    <a:pt x="777" y="16805"/>
                  </a:lnTo>
                  <a:cubicBezTo>
                    <a:pt x="2052" y="18052"/>
                    <a:pt x="3951" y="18769"/>
                    <a:pt x="4325" y="18903"/>
                  </a:cubicBezTo>
                  <a:cubicBezTo>
                    <a:pt x="4331" y="21891"/>
                    <a:pt x="4325" y="23998"/>
                    <a:pt x="4339" y="24064"/>
                  </a:cubicBezTo>
                  <a:cubicBezTo>
                    <a:pt x="4355" y="24132"/>
                    <a:pt x="4449" y="24173"/>
                    <a:pt x="4540" y="24173"/>
                  </a:cubicBezTo>
                  <a:cubicBezTo>
                    <a:pt x="4614" y="24173"/>
                    <a:pt x="4686" y="24146"/>
                    <a:pt x="4713" y="24087"/>
                  </a:cubicBezTo>
                  <a:cubicBezTo>
                    <a:pt x="4774" y="23953"/>
                    <a:pt x="4663" y="23260"/>
                    <a:pt x="4602" y="22529"/>
                  </a:cubicBezTo>
                  <a:cubicBezTo>
                    <a:pt x="4557" y="21961"/>
                    <a:pt x="4533" y="20852"/>
                    <a:pt x="4525" y="19517"/>
                  </a:cubicBezTo>
                  <a:cubicBezTo>
                    <a:pt x="4913" y="19387"/>
                    <a:pt x="7052" y="18639"/>
                    <a:pt x="8447" y="17359"/>
                  </a:cubicBezTo>
                  <a:lnTo>
                    <a:pt x="8447" y="17359"/>
                  </a:lnTo>
                  <a:cubicBezTo>
                    <a:pt x="8446" y="17360"/>
                    <a:pt x="6843" y="18603"/>
                    <a:pt x="4525" y="19392"/>
                  </a:cubicBezTo>
                  <a:cubicBezTo>
                    <a:pt x="4519" y="18570"/>
                    <a:pt x="4515" y="17664"/>
                    <a:pt x="4515" y="16749"/>
                  </a:cubicBezTo>
                  <a:cubicBezTo>
                    <a:pt x="5101" y="16560"/>
                    <a:pt x="7551" y="15724"/>
                    <a:pt x="9103" y="14425"/>
                  </a:cubicBezTo>
                  <a:lnTo>
                    <a:pt x="9103" y="14425"/>
                  </a:lnTo>
                  <a:cubicBezTo>
                    <a:pt x="9103" y="14426"/>
                    <a:pt x="7269" y="15724"/>
                    <a:pt x="4515" y="16620"/>
                  </a:cubicBezTo>
                  <a:cubicBezTo>
                    <a:pt x="4510" y="15715"/>
                    <a:pt x="4510" y="14804"/>
                    <a:pt x="4501" y="13950"/>
                  </a:cubicBezTo>
                  <a:cubicBezTo>
                    <a:pt x="4811" y="13862"/>
                    <a:pt x="8050" y="12924"/>
                    <a:pt x="9953" y="11468"/>
                  </a:cubicBezTo>
                  <a:lnTo>
                    <a:pt x="9953" y="11468"/>
                  </a:lnTo>
                  <a:cubicBezTo>
                    <a:pt x="9952" y="11468"/>
                    <a:pt x="7809" y="12850"/>
                    <a:pt x="4501" y="13820"/>
                  </a:cubicBezTo>
                  <a:cubicBezTo>
                    <a:pt x="4491" y="12725"/>
                    <a:pt x="4478" y="11741"/>
                    <a:pt x="4450" y="11007"/>
                  </a:cubicBezTo>
                  <a:cubicBezTo>
                    <a:pt x="4450" y="10937"/>
                    <a:pt x="4446" y="10868"/>
                    <a:pt x="4446" y="10803"/>
                  </a:cubicBezTo>
                  <a:cubicBezTo>
                    <a:pt x="4681" y="10719"/>
                    <a:pt x="7643" y="9666"/>
                    <a:pt x="9144" y="8113"/>
                  </a:cubicBezTo>
                  <a:lnTo>
                    <a:pt x="9144" y="8113"/>
                  </a:lnTo>
                  <a:cubicBezTo>
                    <a:pt x="9144" y="8114"/>
                    <a:pt x="7407" y="9574"/>
                    <a:pt x="4441" y="10664"/>
                  </a:cubicBezTo>
                  <a:cubicBezTo>
                    <a:pt x="4414" y="9888"/>
                    <a:pt x="4408" y="9348"/>
                    <a:pt x="4367" y="7379"/>
                  </a:cubicBezTo>
                  <a:cubicBezTo>
                    <a:pt x="4681" y="7245"/>
                    <a:pt x="6737" y="6335"/>
                    <a:pt x="7943" y="4935"/>
                  </a:cubicBezTo>
                  <a:lnTo>
                    <a:pt x="7943" y="4935"/>
                  </a:lnTo>
                  <a:cubicBezTo>
                    <a:pt x="7943" y="4936"/>
                    <a:pt x="6548" y="6290"/>
                    <a:pt x="4363" y="7250"/>
                  </a:cubicBezTo>
                  <a:cubicBezTo>
                    <a:pt x="4353" y="6635"/>
                    <a:pt x="4335" y="5887"/>
                    <a:pt x="4312" y="4953"/>
                  </a:cubicBezTo>
                  <a:cubicBezTo>
                    <a:pt x="4570" y="4820"/>
                    <a:pt x="5971" y="4062"/>
                    <a:pt x="6811" y="2921"/>
                  </a:cubicBezTo>
                  <a:lnTo>
                    <a:pt x="6811" y="2921"/>
                  </a:lnTo>
                  <a:cubicBezTo>
                    <a:pt x="6811" y="2921"/>
                    <a:pt x="5827" y="4038"/>
                    <a:pt x="4312" y="4848"/>
                  </a:cubicBezTo>
                  <a:cubicBezTo>
                    <a:pt x="4284" y="3590"/>
                    <a:pt x="4242" y="2015"/>
                    <a:pt x="4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130"/>
          <p:cNvGrpSpPr/>
          <p:nvPr/>
        </p:nvGrpSpPr>
        <p:grpSpPr>
          <a:xfrm rot="-1595118">
            <a:off x="6866378" y="3591877"/>
            <a:ext cx="687853" cy="915629"/>
            <a:chOff x="2263100" y="4817975"/>
            <a:chExt cx="494275" cy="657950"/>
          </a:xfrm>
        </p:grpSpPr>
        <p:sp>
          <p:nvSpPr>
            <p:cNvPr id="7835" name="Google Shape;7835;p130"/>
            <p:cNvSpPr/>
            <p:nvPr/>
          </p:nvSpPr>
          <p:spPr>
            <a:xfrm>
              <a:off x="2263100" y="4817975"/>
              <a:ext cx="494275" cy="548075"/>
            </a:xfrm>
            <a:custGeom>
              <a:rect b="b" l="l" r="r" t="t"/>
              <a:pathLst>
                <a:path extrusionOk="0" h="21923" w="19771">
                  <a:moveTo>
                    <a:pt x="11070" y="0"/>
                  </a:moveTo>
                  <a:cubicBezTo>
                    <a:pt x="10896" y="0"/>
                    <a:pt x="10711" y="966"/>
                    <a:pt x="9551" y="1731"/>
                  </a:cubicBezTo>
                  <a:cubicBezTo>
                    <a:pt x="8364" y="2521"/>
                    <a:pt x="7208" y="2992"/>
                    <a:pt x="6848" y="3977"/>
                  </a:cubicBezTo>
                  <a:cubicBezTo>
                    <a:pt x="6487" y="4965"/>
                    <a:pt x="7407" y="5806"/>
                    <a:pt x="8059" y="6693"/>
                  </a:cubicBezTo>
                  <a:cubicBezTo>
                    <a:pt x="8705" y="7580"/>
                    <a:pt x="8543" y="8139"/>
                    <a:pt x="7948" y="8324"/>
                  </a:cubicBezTo>
                  <a:cubicBezTo>
                    <a:pt x="7896" y="8341"/>
                    <a:pt x="7840" y="8348"/>
                    <a:pt x="7782" y="8348"/>
                  </a:cubicBezTo>
                  <a:cubicBezTo>
                    <a:pt x="7171" y="8348"/>
                    <a:pt x="6245" y="7503"/>
                    <a:pt x="6127" y="6406"/>
                  </a:cubicBezTo>
                  <a:cubicBezTo>
                    <a:pt x="6003" y="5205"/>
                    <a:pt x="6165" y="4406"/>
                    <a:pt x="6058" y="4350"/>
                  </a:cubicBezTo>
                  <a:cubicBezTo>
                    <a:pt x="6055" y="4348"/>
                    <a:pt x="6049" y="4347"/>
                    <a:pt x="6041" y="4347"/>
                  </a:cubicBezTo>
                  <a:cubicBezTo>
                    <a:pt x="5824" y="4347"/>
                    <a:pt x="4067" y="5167"/>
                    <a:pt x="3263" y="6051"/>
                  </a:cubicBezTo>
                  <a:cubicBezTo>
                    <a:pt x="2436" y="6966"/>
                    <a:pt x="2145" y="7811"/>
                    <a:pt x="3226" y="9012"/>
                  </a:cubicBezTo>
                  <a:cubicBezTo>
                    <a:pt x="4307" y="10210"/>
                    <a:pt x="6039" y="10897"/>
                    <a:pt x="6165" y="11470"/>
                  </a:cubicBezTo>
                  <a:cubicBezTo>
                    <a:pt x="6249" y="11857"/>
                    <a:pt x="5792" y="12216"/>
                    <a:pt x="4989" y="12216"/>
                  </a:cubicBezTo>
                  <a:cubicBezTo>
                    <a:pt x="4601" y="12216"/>
                    <a:pt x="4132" y="12133"/>
                    <a:pt x="3604" y="11928"/>
                  </a:cubicBezTo>
                  <a:cubicBezTo>
                    <a:pt x="1983" y="11300"/>
                    <a:pt x="1715" y="9382"/>
                    <a:pt x="1354" y="9312"/>
                  </a:cubicBezTo>
                  <a:cubicBezTo>
                    <a:pt x="1349" y="9311"/>
                    <a:pt x="1343" y="9311"/>
                    <a:pt x="1337" y="9311"/>
                  </a:cubicBezTo>
                  <a:cubicBezTo>
                    <a:pt x="971" y="9311"/>
                    <a:pt x="237" y="11552"/>
                    <a:pt x="237" y="12270"/>
                  </a:cubicBezTo>
                  <a:cubicBezTo>
                    <a:pt x="237" y="13000"/>
                    <a:pt x="1461" y="14113"/>
                    <a:pt x="2399" y="14270"/>
                  </a:cubicBezTo>
                  <a:cubicBezTo>
                    <a:pt x="3337" y="14428"/>
                    <a:pt x="5517" y="14386"/>
                    <a:pt x="5841" y="14529"/>
                  </a:cubicBezTo>
                  <a:cubicBezTo>
                    <a:pt x="6165" y="14673"/>
                    <a:pt x="6109" y="15629"/>
                    <a:pt x="4455" y="15675"/>
                  </a:cubicBezTo>
                  <a:cubicBezTo>
                    <a:pt x="4400" y="15677"/>
                    <a:pt x="4344" y="15677"/>
                    <a:pt x="4287" y="15677"/>
                  </a:cubicBezTo>
                  <a:cubicBezTo>
                    <a:pt x="2789" y="15677"/>
                    <a:pt x="796" y="15217"/>
                    <a:pt x="301" y="15217"/>
                  </a:cubicBezTo>
                  <a:cubicBezTo>
                    <a:pt x="251" y="15217"/>
                    <a:pt x="217" y="15222"/>
                    <a:pt x="199" y="15232"/>
                  </a:cubicBezTo>
                  <a:cubicBezTo>
                    <a:pt x="0" y="15343"/>
                    <a:pt x="578" y="17833"/>
                    <a:pt x="1244" y="18188"/>
                  </a:cubicBezTo>
                  <a:cubicBezTo>
                    <a:pt x="1659" y="18412"/>
                    <a:pt x="2560" y="18568"/>
                    <a:pt x="3417" y="18568"/>
                  </a:cubicBezTo>
                  <a:cubicBezTo>
                    <a:pt x="3939" y="18568"/>
                    <a:pt x="4446" y="18510"/>
                    <a:pt x="4815" y="18373"/>
                  </a:cubicBezTo>
                  <a:cubicBezTo>
                    <a:pt x="5759" y="18027"/>
                    <a:pt x="6654" y="17559"/>
                    <a:pt x="7034" y="17559"/>
                  </a:cubicBezTo>
                  <a:cubicBezTo>
                    <a:pt x="7045" y="17559"/>
                    <a:pt x="7055" y="17560"/>
                    <a:pt x="7065" y="17560"/>
                  </a:cubicBezTo>
                  <a:cubicBezTo>
                    <a:pt x="7426" y="17588"/>
                    <a:pt x="7264" y="18461"/>
                    <a:pt x="6470" y="19192"/>
                  </a:cubicBezTo>
                  <a:cubicBezTo>
                    <a:pt x="5679" y="19921"/>
                    <a:pt x="3803" y="20392"/>
                    <a:pt x="3785" y="20563"/>
                  </a:cubicBezTo>
                  <a:cubicBezTo>
                    <a:pt x="3766" y="20734"/>
                    <a:pt x="4723" y="21492"/>
                    <a:pt x="5822" y="21649"/>
                  </a:cubicBezTo>
                  <a:cubicBezTo>
                    <a:pt x="6005" y="21675"/>
                    <a:pt x="6178" y="21688"/>
                    <a:pt x="6342" y="21688"/>
                  </a:cubicBezTo>
                  <a:cubicBezTo>
                    <a:pt x="7167" y="21688"/>
                    <a:pt x="7778" y="21367"/>
                    <a:pt x="8364" y="20808"/>
                  </a:cubicBezTo>
                  <a:cubicBezTo>
                    <a:pt x="8812" y="20378"/>
                    <a:pt x="9283" y="19247"/>
                    <a:pt x="9985" y="19089"/>
                  </a:cubicBezTo>
                  <a:cubicBezTo>
                    <a:pt x="10027" y="19080"/>
                    <a:pt x="10076" y="19075"/>
                    <a:pt x="10131" y="19075"/>
                  </a:cubicBezTo>
                  <a:cubicBezTo>
                    <a:pt x="10413" y="19075"/>
                    <a:pt x="10847" y="19215"/>
                    <a:pt x="11191" y="19718"/>
                  </a:cubicBezTo>
                  <a:cubicBezTo>
                    <a:pt x="11607" y="20318"/>
                    <a:pt x="12129" y="21894"/>
                    <a:pt x="13533" y="21922"/>
                  </a:cubicBezTo>
                  <a:cubicBezTo>
                    <a:pt x="13550" y="21922"/>
                    <a:pt x="13568" y="21922"/>
                    <a:pt x="13585" y="21922"/>
                  </a:cubicBezTo>
                  <a:cubicBezTo>
                    <a:pt x="14986" y="21922"/>
                    <a:pt x="16757" y="20820"/>
                    <a:pt x="16565" y="20665"/>
                  </a:cubicBezTo>
                  <a:cubicBezTo>
                    <a:pt x="16472" y="20591"/>
                    <a:pt x="16348" y="20721"/>
                    <a:pt x="15502" y="20476"/>
                  </a:cubicBezTo>
                  <a:cubicBezTo>
                    <a:pt x="14652" y="20235"/>
                    <a:pt x="13682" y="19588"/>
                    <a:pt x="13266" y="19149"/>
                  </a:cubicBezTo>
                  <a:cubicBezTo>
                    <a:pt x="12850" y="18706"/>
                    <a:pt x="12707" y="18405"/>
                    <a:pt x="12906" y="18202"/>
                  </a:cubicBezTo>
                  <a:cubicBezTo>
                    <a:pt x="12962" y="18146"/>
                    <a:pt x="13055" y="18118"/>
                    <a:pt x="13169" y="18118"/>
                  </a:cubicBezTo>
                  <a:cubicBezTo>
                    <a:pt x="13457" y="18118"/>
                    <a:pt x="13885" y="18294"/>
                    <a:pt x="14222" y="18632"/>
                  </a:cubicBezTo>
                  <a:cubicBezTo>
                    <a:pt x="14684" y="19098"/>
                    <a:pt x="15664" y="19806"/>
                    <a:pt x="16348" y="19806"/>
                  </a:cubicBezTo>
                  <a:cubicBezTo>
                    <a:pt x="16354" y="19806"/>
                    <a:pt x="16360" y="19806"/>
                    <a:pt x="16366" y="19806"/>
                  </a:cubicBezTo>
                  <a:cubicBezTo>
                    <a:pt x="17050" y="19791"/>
                    <a:pt x="17868" y="19399"/>
                    <a:pt x="18584" y="18461"/>
                  </a:cubicBezTo>
                  <a:cubicBezTo>
                    <a:pt x="18926" y="18008"/>
                    <a:pt x="18851" y="17560"/>
                    <a:pt x="18778" y="17490"/>
                  </a:cubicBezTo>
                  <a:cubicBezTo>
                    <a:pt x="18774" y="17486"/>
                    <a:pt x="18763" y="17483"/>
                    <a:pt x="18748" y="17483"/>
                  </a:cubicBezTo>
                  <a:cubicBezTo>
                    <a:pt x="18597" y="17483"/>
                    <a:pt x="17950" y="17688"/>
                    <a:pt x="17075" y="17688"/>
                  </a:cubicBezTo>
                  <a:cubicBezTo>
                    <a:pt x="16673" y="17688"/>
                    <a:pt x="16223" y="17645"/>
                    <a:pt x="15751" y="17518"/>
                  </a:cubicBezTo>
                  <a:cubicBezTo>
                    <a:pt x="14149" y="17089"/>
                    <a:pt x="13608" y="16590"/>
                    <a:pt x="13682" y="16373"/>
                  </a:cubicBezTo>
                  <a:cubicBezTo>
                    <a:pt x="13715" y="16270"/>
                    <a:pt x="13824" y="16227"/>
                    <a:pt x="13973" y="16227"/>
                  </a:cubicBezTo>
                  <a:cubicBezTo>
                    <a:pt x="14134" y="16227"/>
                    <a:pt x="14340" y="16277"/>
                    <a:pt x="14546" y="16358"/>
                  </a:cubicBezTo>
                  <a:cubicBezTo>
                    <a:pt x="14793" y="16456"/>
                    <a:pt x="15452" y="16649"/>
                    <a:pt x="16268" y="16649"/>
                  </a:cubicBezTo>
                  <a:cubicBezTo>
                    <a:pt x="16761" y="16649"/>
                    <a:pt x="17312" y="16579"/>
                    <a:pt x="17863" y="16373"/>
                  </a:cubicBezTo>
                  <a:cubicBezTo>
                    <a:pt x="19318" y="15832"/>
                    <a:pt x="19734" y="15245"/>
                    <a:pt x="19753" y="14473"/>
                  </a:cubicBezTo>
                  <a:cubicBezTo>
                    <a:pt x="19770" y="13729"/>
                    <a:pt x="19366" y="13168"/>
                    <a:pt x="19130" y="13168"/>
                  </a:cubicBezTo>
                  <a:cubicBezTo>
                    <a:pt x="19121" y="13168"/>
                    <a:pt x="19113" y="13169"/>
                    <a:pt x="19105" y="13170"/>
                  </a:cubicBezTo>
                  <a:cubicBezTo>
                    <a:pt x="18870" y="13212"/>
                    <a:pt x="17969" y="13970"/>
                    <a:pt x="16708" y="14159"/>
                  </a:cubicBezTo>
                  <a:cubicBezTo>
                    <a:pt x="16253" y="14226"/>
                    <a:pt x="15876" y="14261"/>
                    <a:pt x="15573" y="14261"/>
                  </a:cubicBezTo>
                  <a:cubicBezTo>
                    <a:pt x="15036" y="14261"/>
                    <a:pt x="14734" y="14151"/>
                    <a:pt x="14652" y="13914"/>
                  </a:cubicBezTo>
                  <a:cubicBezTo>
                    <a:pt x="14527" y="13541"/>
                    <a:pt x="15770" y="13287"/>
                    <a:pt x="17465" y="12543"/>
                  </a:cubicBezTo>
                  <a:cubicBezTo>
                    <a:pt x="19156" y="11799"/>
                    <a:pt x="19337" y="11267"/>
                    <a:pt x="19337" y="11082"/>
                  </a:cubicBezTo>
                  <a:cubicBezTo>
                    <a:pt x="19337" y="10899"/>
                    <a:pt x="18419" y="9252"/>
                    <a:pt x="18241" y="9252"/>
                  </a:cubicBezTo>
                  <a:cubicBezTo>
                    <a:pt x="18240" y="9252"/>
                    <a:pt x="18238" y="9252"/>
                    <a:pt x="18237" y="9253"/>
                  </a:cubicBezTo>
                  <a:cubicBezTo>
                    <a:pt x="18075" y="9280"/>
                    <a:pt x="17863" y="9854"/>
                    <a:pt x="17211" y="10283"/>
                  </a:cubicBezTo>
                  <a:cubicBezTo>
                    <a:pt x="16711" y="10615"/>
                    <a:pt x="16145" y="10784"/>
                    <a:pt x="15813" y="10784"/>
                  </a:cubicBezTo>
                  <a:cubicBezTo>
                    <a:pt x="15716" y="10784"/>
                    <a:pt x="15639" y="10770"/>
                    <a:pt x="15590" y="10741"/>
                  </a:cubicBezTo>
                  <a:cubicBezTo>
                    <a:pt x="15373" y="10611"/>
                    <a:pt x="15535" y="10338"/>
                    <a:pt x="15876" y="10099"/>
                  </a:cubicBezTo>
                  <a:cubicBezTo>
                    <a:pt x="16222" y="9854"/>
                    <a:pt x="17789" y="8536"/>
                    <a:pt x="17896" y="8037"/>
                  </a:cubicBezTo>
                  <a:cubicBezTo>
                    <a:pt x="18005" y="7544"/>
                    <a:pt x="16170" y="5635"/>
                    <a:pt x="15854" y="5635"/>
                  </a:cubicBezTo>
                  <a:cubicBezTo>
                    <a:pt x="15850" y="5635"/>
                    <a:pt x="15847" y="5635"/>
                    <a:pt x="15844" y="5635"/>
                  </a:cubicBezTo>
                  <a:cubicBezTo>
                    <a:pt x="15553" y="5676"/>
                    <a:pt x="15646" y="6952"/>
                    <a:pt x="14689" y="7580"/>
                  </a:cubicBezTo>
                  <a:cubicBezTo>
                    <a:pt x="14345" y="7806"/>
                    <a:pt x="14034" y="7897"/>
                    <a:pt x="13781" y="7897"/>
                  </a:cubicBezTo>
                  <a:cubicBezTo>
                    <a:pt x="13328" y="7897"/>
                    <a:pt x="13057" y="7608"/>
                    <a:pt x="13104" y="7280"/>
                  </a:cubicBezTo>
                  <a:cubicBezTo>
                    <a:pt x="13173" y="6766"/>
                    <a:pt x="14614" y="5792"/>
                    <a:pt x="14527" y="4619"/>
                  </a:cubicBezTo>
                  <a:cubicBezTo>
                    <a:pt x="14435" y="3450"/>
                    <a:pt x="12272" y="2507"/>
                    <a:pt x="11861" y="1777"/>
                  </a:cubicBezTo>
                  <a:cubicBezTo>
                    <a:pt x="11445" y="1047"/>
                    <a:pt x="11266" y="58"/>
                    <a:pt x="11085" y="2"/>
                  </a:cubicBezTo>
                  <a:cubicBezTo>
                    <a:pt x="11080" y="1"/>
                    <a:pt x="11075" y="0"/>
                    <a:pt x="11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30"/>
            <p:cNvSpPr/>
            <p:nvPr/>
          </p:nvSpPr>
          <p:spPr>
            <a:xfrm>
              <a:off x="2301000" y="4856825"/>
              <a:ext cx="420225" cy="619100"/>
            </a:xfrm>
            <a:custGeom>
              <a:rect b="b" l="l" r="r" t="t"/>
              <a:pathLst>
                <a:path extrusionOk="0" h="24764" w="16809">
                  <a:moveTo>
                    <a:pt x="9338" y="1"/>
                  </a:moveTo>
                  <a:lnTo>
                    <a:pt x="9338" y="1"/>
                  </a:lnTo>
                  <a:cubicBezTo>
                    <a:pt x="9338" y="1"/>
                    <a:pt x="9106" y="1873"/>
                    <a:pt x="8880" y="4713"/>
                  </a:cubicBezTo>
                  <a:cubicBezTo>
                    <a:pt x="8801" y="4658"/>
                    <a:pt x="8701" y="4566"/>
                    <a:pt x="8571" y="4460"/>
                  </a:cubicBezTo>
                  <a:cubicBezTo>
                    <a:pt x="8451" y="4344"/>
                    <a:pt x="8298" y="4214"/>
                    <a:pt x="8159" y="4063"/>
                  </a:cubicBezTo>
                  <a:cubicBezTo>
                    <a:pt x="8091" y="3988"/>
                    <a:pt x="8012" y="3915"/>
                    <a:pt x="7938" y="3836"/>
                  </a:cubicBezTo>
                  <a:cubicBezTo>
                    <a:pt x="7869" y="3753"/>
                    <a:pt x="7799" y="3670"/>
                    <a:pt x="7726" y="3587"/>
                  </a:cubicBezTo>
                  <a:cubicBezTo>
                    <a:pt x="7656" y="3504"/>
                    <a:pt x="7582" y="3425"/>
                    <a:pt x="7517" y="3337"/>
                  </a:cubicBezTo>
                  <a:cubicBezTo>
                    <a:pt x="7453" y="3254"/>
                    <a:pt x="7388" y="3171"/>
                    <a:pt x="7328" y="3088"/>
                  </a:cubicBezTo>
                  <a:cubicBezTo>
                    <a:pt x="7268" y="3009"/>
                    <a:pt x="7208" y="2930"/>
                    <a:pt x="7153" y="2856"/>
                  </a:cubicBezTo>
                  <a:cubicBezTo>
                    <a:pt x="7102" y="2783"/>
                    <a:pt x="7055" y="2709"/>
                    <a:pt x="7014" y="2640"/>
                  </a:cubicBezTo>
                  <a:cubicBezTo>
                    <a:pt x="6839" y="2372"/>
                    <a:pt x="6722" y="2191"/>
                    <a:pt x="6722" y="2191"/>
                  </a:cubicBezTo>
                  <a:lnTo>
                    <a:pt x="6722" y="2191"/>
                  </a:lnTo>
                  <a:cubicBezTo>
                    <a:pt x="6722" y="2191"/>
                    <a:pt x="6829" y="2376"/>
                    <a:pt x="6982" y="2653"/>
                  </a:cubicBezTo>
                  <a:cubicBezTo>
                    <a:pt x="7023" y="2723"/>
                    <a:pt x="7065" y="2796"/>
                    <a:pt x="7110" y="2875"/>
                  </a:cubicBezTo>
                  <a:cubicBezTo>
                    <a:pt x="7161" y="2949"/>
                    <a:pt x="7217" y="3032"/>
                    <a:pt x="7272" y="3116"/>
                  </a:cubicBezTo>
                  <a:cubicBezTo>
                    <a:pt x="7328" y="3199"/>
                    <a:pt x="7388" y="3286"/>
                    <a:pt x="7443" y="3374"/>
                  </a:cubicBezTo>
                  <a:cubicBezTo>
                    <a:pt x="7504" y="3462"/>
                    <a:pt x="7573" y="3545"/>
                    <a:pt x="7643" y="3632"/>
                  </a:cubicBezTo>
                  <a:cubicBezTo>
                    <a:pt x="7707" y="3715"/>
                    <a:pt x="7771" y="3804"/>
                    <a:pt x="7841" y="3892"/>
                  </a:cubicBezTo>
                  <a:cubicBezTo>
                    <a:pt x="7910" y="3971"/>
                    <a:pt x="7980" y="4054"/>
                    <a:pt x="8049" y="4131"/>
                  </a:cubicBezTo>
                  <a:cubicBezTo>
                    <a:pt x="8178" y="4289"/>
                    <a:pt x="8326" y="4427"/>
                    <a:pt x="8441" y="4547"/>
                  </a:cubicBezTo>
                  <a:cubicBezTo>
                    <a:pt x="8566" y="4664"/>
                    <a:pt x="8668" y="4764"/>
                    <a:pt x="8746" y="4830"/>
                  </a:cubicBezTo>
                  <a:cubicBezTo>
                    <a:pt x="8807" y="4880"/>
                    <a:pt x="8848" y="4913"/>
                    <a:pt x="8862" y="4922"/>
                  </a:cubicBezTo>
                  <a:cubicBezTo>
                    <a:pt x="8752" y="6372"/>
                    <a:pt x="8641" y="8063"/>
                    <a:pt x="8562" y="9880"/>
                  </a:cubicBezTo>
                  <a:cubicBezTo>
                    <a:pt x="8377" y="9801"/>
                    <a:pt x="7989" y="9639"/>
                    <a:pt x="7476" y="9422"/>
                  </a:cubicBezTo>
                  <a:cubicBezTo>
                    <a:pt x="7110" y="9274"/>
                    <a:pt x="6686" y="9099"/>
                    <a:pt x="6229" y="8914"/>
                  </a:cubicBezTo>
                  <a:cubicBezTo>
                    <a:pt x="6002" y="8822"/>
                    <a:pt x="5785" y="8720"/>
                    <a:pt x="5577" y="8590"/>
                  </a:cubicBezTo>
                  <a:cubicBezTo>
                    <a:pt x="5370" y="8462"/>
                    <a:pt x="5175" y="8317"/>
                    <a:pt x="4995" y="8157"/>
                  </a:cubicBezTo>
                  <a:cubicBezTo>
                    <a:pt x="4269" y="7519"/>
                    <a:pt x="3803" y="6719"/>
                    <a:pt x="3498" y="6118"/>
                  </a:cubicBezTo>
                  <a:cubicBezTo>
                    <a:pt x="3340" y="5818"/>
                    <a:pt x="3225" y="5564"/>
                    <a:pt x="3146" y="5384"/>
                  </a:cubicBezTo>
                  <a:cubicBezTo>
                    <a:pt x="3063" y="5208"/>
                    <a:pt x="3022" y="5107"/>
                    <a:pt x="3022" y="5107"/>
                  </a:cubicBezTo>
                  <a:lnTo>
                    <a:pt x="3022" y="5107"/>
                  </a:lnTo>
                  <a:cubicBezTo>
                    <a:pt x="3022" y="5107"/>
                    <a:pt x="3059" y="5208"/>
                    <a:pt x="3128" y="5389"/>
                  </a:cubicBezTo>
                  <a:cubicBezTo>
                    <a:pt x="3197" y="5573"/>
                    <a:pt x="3299" y="5832"/>
                    <a:pt x="3438" y="6137"/>
                  </a:cubicBezTo>
                  <a:cubicBezTo>
                    <a:pt x="3581" y="6447"/>
                    <a:pt x="3762" y="6798"/>
                    <a:pt x="3992" y="7163"/>
                  </a:cubicBezTo>
                  <a:cubicBezTo>
                    <a:pt x="4227" y="7528"/>
                    <a:pt x="4515" y="7902"/>
                    <a:pt x="4875" y="8240"/>
                  </a:cubicBezTo>
                  <a:cubicBezTo>
                    <a:pt x="5055" y="8406"/>
                    <a:pt x="5249" y="8562"/>
                    <a:pt x="5462" y="8705"/>
                  </a:cubicBezTo>
                  <a:cubicBezTo>
                    <a:pt x="5674" y="8844"/>
                    <a:pt x="5905" y="8965"/>
                    <a:pt x="6136" y="9057"/>
                  </a:cubicBezTo>
                  <a:cubicBezTo>
                    <a:pt x="6589" y="9251"/>
                    <a:pt x="7010" y="9426"/>
                    <a:pt x="7370" y="9579"/>
                  </a:cubicBezTo>
                  <a:cubicBezTo>
                    <a:pt x="7993" y="9838"/>
                    <a:pt x="8437" y="10018"/>
                    <a:pt x="8552" y="10064"/>
                  </a:cubicBezTo>
                  <a:cubicBezTo>
                    <a:pt x="8530" y="10688"/>
                    <a:pt x="8507" y="11330"/>
                    <a:pt x="8488" y="11977"/>
                  </a:cubicBezTo>
                  <a:cubicBezTo>
                    <a:pt x="8479" y="12388"/>
                    <a:pt x="8464" y="12781"/>
                    <a:pt x="8456" y="13164"/>
                  </a:cubicBezTo>
                  <a:cubicBezTo>
                    <a:pt x="8396" y="13137"/>
                    <a:pt x="8321" y="13104"/>
                    <a:pt x="8219" y="13063"/>
                  </a:cubicBezTo>
                  <a:cubicBezTo>
                    <a:pt x="8104" y="13012"/>
                    <a:pt x="7961" y="12957"/>
                    <a:pt x="7795" y="12901"/>
                  </a:cubicBezTo>
                  <a:cubicBezTo>
                    <a:pt x="7624" y="12850"/>
                    <a:pt x="7434" y="12786"/>
                    <a:pt x="7221" y="12735"/>
                  </a:cubicBezTo>
                  <a:cubicBezTo>
                    <a:pt x="7010" y="12675"/>
                    <a:pt x="6773" y="12629"/>
                    <a:pt x="6528" y="12578"/>
                  </a:cubicBezTo>
                  <a:cubicBezTo>
                    <a:pt x="6279" y="12531"/>
                    <a:pt x="6012" y="12495"/>
                    <a:pt x="5739" y="12453"/>
                  </a:cubicBezTo>
                  <a:cubicBezTo>
                    <a:pt x="5466" y="12420"/>
                    <a:pt x="5193" y="12379"/>
                    <a:pt x="4912" y="12324"/>
                  </a:cubicBezTo>
                  <a:cubicBezTo>
                    <a:pt x="4634" y="12273"/>
                    <a:pt x="4348" y="12213"/>
                    <a:pt x="4071" y="12143"/>
                  </a:cubicBezTo>
                  <a:cubicBezTo>
                    <a:pt x="3789" y="12079"/>
                    <a:pt x="3512" y="12004"/>
                    <a:pt x="3239" y="11921"/>
                  </a:cubicBezTo>
                  <a:cubicBezTo>
                    <a:pt x="2971" y="11844"/>
                    <a:pt x="2708" y="11760"/>
                    <a:pt x="2453" y="11672"/>
                  </a:cubicBezTo>
                  <a:cubicBezTo>
                    <a:pt x="2204" y="11584"/>
                    <a:pt x="1964" y="11492"/>
                    <a:pt x="1742" y="11395"/>
                  </a:cubicBezTo>
                  <a:cubicBezTo>
                    <a:pt x="1631" y="11349"/>
                    <a:pt x="1525" y="11302"/>
                    <a:pt x="1423" y="11256"/>
                  </a:cubicBezTo>
                  <a:cubicBezTo>
                    <a:pt x="1322" y="11206"/>
                    <a:pt x="1225" y="11159"/>
                    <a:pt x="1132" y="11113"/>
                  </a:cubicBezTo>
                  <a:cubicBezTo>
                    <a:pt x="947" y="11016"/>
                    <a:pt x="781" y="10929"/>
                    <a:pt x="647" y="10836"/>
                  </a:cubicBezTo>
                  <a:cubicBezTo>
                    <a:pt x="504" y="10748"/>
                    <a:pt x="393" y="10660"/>
                    <a:pt x="305" y="10586"/>
                  </a:cubicBezTo>
                  <a:cubicBezTo>
                    <a:pt x="208" y="10517"/>
                    <a:pt x="158" y="10448"/>
                    <a:pt x="111" y="10406"/>
                  </a:cubicBezTo>
                  <a:cubicBezTo>
                    <a:pt x="65" y="10365"/>
                    <a:pt x="42" y="10342"/>
                    <a:pt x="41" y="10341"/>
                  </a:cubicBezTo>
                  <a:lnTo>
                    <a:pt x="41" y="10341"/>
                  </a:lnTo>
                  <a:cubicBezTo>
                    <a:pt x="42" y="10342"/>
                    <a:pt x="65" y="10365"/>
                    <a:pt x="107" y="10411"/>
                  </a:cubicBezTo>
                  <a:cubicBezTo>
                    <a:pt x="148" y="10452"/>
                    <a:pt x="199" y="10522"/>
                    <a:pt x="291" y="10596"/>
                  </a:cubicBezTo>
                  <a:cubicBezTo>
                    <a:pt x="380" y="10669"/>
                    <a:pt x="485" y="10762"/>
                    <a:pt x="623" y="10854"/>
                  </a:cubicBezTo>
                  <a:cubicBezTo>
                    <a:pt x="753" y="10956"/>
                    <a:pt x="920" y="11049"/>
                    <a:pt x="1095" y="11151"/>
                  </a:cubicBezTo>
                  <a:cubicBezTo>
                    <a:pt x="1188" y="11200"/>
                    <a:pt x="1284" y="11251"/>
                    <a:pt x="1386" y="11307"/>
                  </a:cubicBezTo>
                  <a:cubicBezTo>
                    <a:pt x="1488" y="11353"/>
                    <a:pt x="1594" y="11404"/>
                    <a:pt x="1700" y="11455"/>
                  </a:cubicBezTo>
                  <a:cubicBezTo>
                    <a:pt x="1922" y="11552"/>
                    <a:pt x="2163" y="11654"/>
                    <a:pt x="2412" y="11746"/>
                  </a:cubicBezTo>
                  <a:cubicBezTo>
                    <a:pt x="2662" y="11844"/>
                    <a:pt x="2924" y="11936"/>
                    <a:pt x="3193" y="12019"/>
                  </a:cubicBezTo>
                  <a:cubicBezTo>
                    <a:pt x="3466" y="12106"/>
                    <a:pt x="3743" y="12185"/>
                    <a:pt x="4024" y="12259"/>
                  </a:cubicBezTo>
                  <a:cubicBezTo>
                    <a:pt x="4302" y="12337"/>
                    <a:pt x="4588" y="12402"/>
                    <a:pt x="4871" y="12462"/>
                  </a:cubicBezTo>
                  <a:cubicBezTo>
                    <a:pt x="5152" y="12522"/>
                    <a:pt x="5434" y="12573"/>
                    <a:pt x="5707" y="12614"/>
                  </a:cubicBezTo>
                  <a:cubicBezTo>
                    <a:pt x="5974" y="12656"/>
                    <a:pt x="6233" y="12689"/>
                    <a:pt x="6478" y="12740"/>
                  </a:cubicBezTo>
                  <a:cubicBezTo>
                    <a:pt x="6718" y="12791"/>
                    <a:pt x="6950" y="12836"/>
                    <a:pt x="7153" y="12897"/>
                  </a:cubicBezTo>
                  <a:cubicBezTo>
                    <a:pt x="7360" y="12947"/>
                    <a:pt x="7545" y="13012"/>
                    <a:pt x="7707" y="13063"/>
                  </a:cubicBezTo>
                  <a:cubicBezTo>
                    <a:pt x="7869" y="13119"/>
                    <a:pt x="8012" y="13169"/>
                    <a:pt x="8123" y="13211"/>
                  </a:cubicBezTo>
                  <a:cubicBezTo>
                    <a:pt x="8238" y="13257"/>
                    <a:pt x="8326" y="13294"/>
                    <a:pt x="8381" y="13322"/>
                  </a:cubicBezTo>
                  <a:cubicBezTo>
                    <a:pt x="8419" y="13335"/>
                    <a:pt x="8437" y="13345"/>
                    <a:pt x="8451" y="13354"/>
                  </a:cubicBezTo>
                  <a:cubicBezTo>
                    <a:pt x="8447" y="13701"/>
                    <a:pt x="8437" y="14038"/>
                    <a:pt x="8428" y="14366"/>
                  </a:cubicBezTo>
                  <a:cubicBezTo>
                    <a:pt x="8363" y="14356"/>
                    <a:pt x="8275" y="14347"/>
                    <a:pt x="8164" y="14343"/>
                  </a:cubicBezTo>
                  <a:cubicBezTo>
                    <a:pt x="8044" y="14339"/>
                    <a:pt x="7897" y="14329"/>
                    <a:pt x="7730" y="14329"/>
                  </a:cubicBezTo>
                  <a:cubicBezTo>
                    <a:pt x="7689" y="14328"/>
                    <a:pt x="7647" y="14327"/>
                    <a:pt x="7603" y="14327"/>
                  </a:cubicBezTo>
                  <a:cubicBezTo>
                    <a:pt x="7469" y="14327"/>
                    <a:pt x="7323" y="14332"/>
                    <a:pt x="7166" y="14343"/>
                  </a:cubicBezTo>
                  <a:cubicBezTo>
                    <a:pt x="6963" y="14347"/>
                    <a:pt x="6741" y="14375"/>
                    <a:pt x="6506" y="14398"/>
                  </a:cubicBezTo>
                  <a:cubicBezTo>
                    <a:pt x="6270" y="14416"/>
                    <a:pt x="6029" y="14472"/>
                    <a:pt x="5780" y="14509"/>
                  </a:cubicBezTo>
                  <a:cubicBezTo>
                    <a:pt x="5526" y="14555"/>
                    <a:pt x="5276" y="14625"/>
                    <a:pt x="5018" y="14685"/>
                  </a:cubicBezTo>
                  <a:cubicBezTo>
                    <a:pt x="4893" y="14717"/>
                    <a:pt x="4764" y="14749"/>
                    <a:pt x="4634" y="14787"/>
                  </a:cubicBezTo>
                  <a:lnTo>
                    <a:pt x="4251" y="14874"/>
                  </a:lnTo>
                  <a:lnTo>
                    <a:pt x="3863" y="14948"/>
                  </a:lnTo>
                  <a:cubicBezTo>
                    <a:pt x="3728" y="14971"/>
                    <a:pt x="3600" y="14994"/>
                    <a:pt x="3470" y="15013"/>
                  </a:cubicBezTo>
                  <a:cubicBezTo>
                    <a:pt x="3207" y="15049"/>
                    <a:pt x="2952" y="15082"/>
                    <a:pt x="2698" y="15105"/>
                  </a:cubicBezTo>
                  <a:cubicBezTo>
                    <a:pt x="2286" y="15143"/>
                    <a:pt x="1889" y="15163"/>
                    <a:pt x="1538" y="15163"/>
                  </a:cubicBezTo>
                  <a:cubicBezTo>
                    <a:pt x="1464" y="15163"/>
                    <a:pt x="1392" y="15162"/>
                    <a:pt x="1322" y="15160"/>
                  </a:cubicBezTo>
                  <a:cubicBezTo>
                    <a:pt x="1118" y="15156"/>
                    <a:pt x="934" y="15147"/>
                    <a:pt x="772" y="15133"/>
                  </a:cubicBezTo>
                  <a:cubicBezTo>
                    <a:pt x="606" y="15119"/>
                    <a:pt x="467" y="15096"/>
                    <a:pt x="352" y="15077"/>
                  </a:cubicBezTo>
                  <a:cubicBezTo>
                    <a:pt x="235" y="15054"/>
                    <a:pt x="148" y="15036"/>
                    <a:pt x="88" y="15013"/>
                  </a:cubicBezTo>
                  <a:cubicBezTo>
                    <a:pt x="29" y="14994"/>
                    <a:pt x="1" y="14985"/>
                    <a:pt x="0" y="14985"/>
                  </a:cubicBezTo>
                  <a:lnTo>
                    <a:pt x="0" y="14985"/>
                  </a:lnTo>
                  <a:cubicBezTo>
                    <a:pt x="1" y="14985"/>
                    <a:pt x="29" y="14994"/>
                    <a:pt x="88" y="15017"/>
                  </a:cubicBezTo>
                  <a:cubicBezTo>
                    <a:pt x="143" y="15041"/>
                    <a:pt x="231" y="15064"/>
                    <a:pt x="346" y="15096"/>
                  </a:cubicBezTo>
                  <a:cubicBezTo>
                    <a:pt x="457" y="15119"/>
                    <a:pt x="601" y="15147"/>
                    <a:pt x="762" y="15170"/>
                  </a:cubicBezTo>
                  <a:cubicBezTo>
                    <a:pt x="928" y="15188"/>
                    <a:pt x="1114" y="15207"/>
                    <a:pt x="1317" y="15220"/>
                  </a:cubicBezTo>
                  <a:cubicBezTo>
                    <a:pt x="1494" y="15230"/>
                    <a:pt x="1685" y="15235"/>
                    <a:pt x="1886" y="15235"/>
                  </a:cubicBezTo>
                  <a:cubicBezTo>
                    <a:pt x="2147" y="15235"/>
                    <a:pt x="2425" y="15227"/>
                    <a:pt x="2713" y="15211"/>
                  </a:cubicBezTo>
                  <a:cubicBezTo>
                    <a:pt x="2967" y="15192"/>
                    <a:pt x="3229" y="15170"/>
                    <a:pt x="3498" y="15137"/>
                  </a:cubicBezTo>
                  <a:cubicBezTo>
                    <a:pt x="3627" y="15119"/>
                    <a:pt x="3762" y="15100"/>
                    <a:pt x="3895" y="15082"/>
                  </a:cubicBezTo>
                  <a:cubicBezTo>
                    <a:pt x="4029" y="15059"/>
                    <a:pt x="4163" y="15036"/>
                    <a:pt x="4297" y="15013"/>
                  </a:cubicBezTo>
                  <a:cubicBezTo>
                    <a:pt x="4431" y="14985"/>
                    <a:pt x="4560" y="14957"/>
                    <a:pt x="4694" y="14930"/>
                  </a:cubicBezTo>
                  <a:cubicBezTo>
                    <a:pt x="4824" y="14902"/>
                    <a:pt x="4954" y="14870"/>
                    <a:pt x="5082" y="14838"/>
                  </a:cubicBezTo>
                  <a:cubicBezTo>
                    <a:pt x="5336" y="14782"/>
                    <a:pt x="5581" y="14717"/>
                    <a:pt x="5826" y="14676"/>
                  </a:cubicBezTo>
                  <a:cubicBezTo>
                    <a:pt x="6076" y="14644"/>
                    <a:pt x="6312" y="14593"/>
                    <a:pt x="6538" y="14574"/>
                  </a:cubicBezTo>
                  <a:cubicBezTo>
                    <a:pt x="6769" y="14555"/>
                    <a:pt x="6982" y="14523"/>
                    <a:pt x="7185" y="14523"/>
                  </a:cubicBezTo>
                  <a:cubicBezTo>
                    <a:pt x="7282" y="14518"/>
                    <a:pt x="7379" y="14514"/>
                    <a:pt x="7471" y="14509"/>
                  </a:cubicBezTo>
                  <a:cubicBezTo>
                    <a:pt x="7564" y="14505"/>
                    <a:pt x="7647" y="14505"/>
                    <a:pt x="7730" y="14505"/>
                  </a:cubicBezTo>
                  <a:cubicBezTo>
                    <a:pt x="7764" y="14504"/>
                    <a:pt x="7797" y="14503"/>
                    <a:pt x="7829" y="14503"/>
                  </a:cubicBezTo>
                  <a:cubicBezTo>
                    <a:pt x="7950" y="14503"/>
                    <a:pt x="8059" y="14510"/>
                    <a:pt x="8151" y="14514"/>
                  </a:cubicBezTo>
                  <a:cubicBezTo>
                    <a:pt x="8266" y="14514"/>
                    <a:pt x="8354" y="14523"/>
                    <a:pt x="8419" y="14527"/>
                  </a:cubicBezTo>
                  <a:lnTo>
                    <a:pt x="8423" y="14527"/>
                  </a:lnTo>
                  <a:cubicBezTo>
                    <a:pt x="8413" y="15004"/>
                    <a:pt x="8405" y="15456"/>
                    <a:pt x="8396" y="15885"/>
                  </a:cubicBezTo>
                  <a:lnTo>
                    <a:pt x="8391" y="15885"/>
                  </a:lnTo>
                  <a:cubicBezTo>
                    <a:pt x="8345" y="15895"/>
                    <a:pt x="8280" y="15919"/>
                    <a:pt x="8202" y="15946"/>
                  </a:cubicBezTo>
                  <a:cubicBezTo>
                    <a:pt x="8123" y="15974"/>
                    <a:pt x="8025" y="16011"/>
                    <a:pt x="7920" y="16062"/>
                  </a:cubicBezTo>
                  <a:cubicBezTo>
                    <a:pt x="7869" y="16090"/>
                    <a:pt x="7813" y="16113"/>
                    <a:pt x="7758" y="16145"/>
                  </a:cubicBezTo>
                  <a:cubicBezTo>
                    <a:pt x="7703" y="16177"/>
                    <a:pt x="7647" y="16209"/>
                    <a:pt x="7587" y="16246"/>
                  </a:cubicBezTo>
                  <a:cubicBezTo>
                    <a:pt x="7526" y="16284"/>
                    <a:pt x="7471" y="16325"/>
                    <a:pt x="7415" y="16371"/>
                  </a:cubicBezTo>
                  <a:cubicBezTo>
                    <a:pt x="7356" y="16418"/>
                    <a:pt x="7296" y="16459"/>
                    <a:pt x="7240" y="16510"/>
                  </a:cubicBezTo>
                  <a:cubicBezTo>
                    <a:pt x="7134" y="16621"/>
                    <a:pt x="7018" y="16727"/>
                    <a:pt x="6916" y="16842"/>
                  </a:cubicBezTo>
                  <a:cubicBezTo>
                    <a:pt x="6705" y="17069"/>
                    <a:pt x="6455" y="17299"/>
                    <a:pt x="6201" y="17527"/>
                  </a:cubicBezTo>
                  <a:cubicBezTo>
                    <a:pt x="5692" y="17983"/>
                    <a:pt x="5157" y="18423"/>
                    <a:pt x="4736" y="18732"/>
                  </a:cubicBezTo>
                  <a:cubicBezTo>
                    <a:pt x="4630" y="18811"/>
                    <a:pt x="4532" y="18879"/>
                    <a:pt x="4445" y="18940"/>
                  </a:cubicBezTo>
                  <a:cubicBezTo>
                    <a:pt x="4357" y="19005"/>
                    <a:pt x="4274" y="19051"/>
                    <a:pt x="4210" y="19092"/>
                  </a:cubicBezTo>
                  <a:cubicBezTo>
                    <a:pt x="4140" y="19125"/>
                    <a:pt x="4084" y="19162"/>
                    <a:pt x="4043" y="19171"/>
                  </a:cubicBezTo>
                  <a:cubicBezTo>
                    <a:pt x="4001" y="19184"/>
                    <a:pt x="3978" y="19194"/>
                    <a:pt x="3978" y="19194"/>
                  </a:cubicBezTo>
                  <a:cubicBezTo>
                    <a:pt x="3978" y="19194"/>
                    <a:pt x="4001" y="19184"/>
                    <a:pt x="4043" y="19176"/>
                  </a:cubicBezTo>
                  <a:cubicBezTo>
                    <a:pt x="4089" y="19167"/>
                    <a:pt x="4144" y="19135"/>
                    <a:pt x="4218" y="19101"/>
                  </a:cubicBezTo>
                  <a:cubicBezTo>
                    <a:pt x="4288" y="19065"/>
                    <a:pt x="4376" y="19018"/>
                    <a:pt x="4468" y="18963"/>
                  </a:cubicBezTo>
                  <a:cubicBezTo>
                    <a:pt x="4560" y="18907"/>
                    <a:pt x="4662" y="18843"/>
                    <a:pt x="4773" y="18769"/>
                  </a:cubicBezTo>
                  <a:cubicBezTo>
                    <a:pt x="5216" y="18474"/>
                    <a:pt x="5775" y="18048"/>
                    <a:pt x="6312" y="17610"/>
                  </a:cubicBezTo>
                  <a:cubicBezTo>
                    <a:pt x="6575" y="17388"/>
                    <a:pt x="6839" y="17166"/>
                    <a:pt x="7074" y="16939"/>
                  </a:cubicBezTo>
                  <a:cubicBezTo>
                    <a:pt x="7185" y="16824"/>
                    <a:pt x="7296" y="16723"/>
                    <a:pt x="7398" y="16625"/>
                  </a:cubicBezTo>
                  <a:cubicBezTo>
                    <a:pt x="7449" y="16579"/>
                    <a:pt x="7509" y="16538"/>
                    <a:pt x="7564" y="16495"/>
                  </a:cubicBezTo>
                  <a:cubicBezTo>
                    <a:pt x="7615" y="16454"/>
                    <a:pt x="7670" y="16418"/>
                    <a:pt x="7726" y="16384"/>
                  </a:cubicBezTo>
                  <a:cubicBezTo>
                    <a:pt x="7781" y="16348"/>
                    <a:pt x="7831" y="16316"/>
                    <a:pt x="7882" y="16288"/>
                  </a:cubicBezTo>
                  <a:cubicBezTo>
                    <a:pt x="7938" y="16260"/>
                    <a:pt x="7989" y="16233"/>
                    <a:pt x="8035" y="16209"/>
                  </a:cubicBezTo>
                  <a:cubicBezTo>
                    <a:pt x="8127" y="16163"/>
                    <a:pt x="8215" y="16126"/>
                    <a:pt x="8289" y="16098"/>
                  </a:cubicBezTo>
                  <a:cubicBezTo>
                    <a:pt x="8330" y="16085"/>
                    <a:pt x="8363" y="16071"/>
                    <a:pt x="8391" y="16062"/>
                  </a:cubicBezTo>
                  <a:lnTo>
                    <a:pt x="8391" y="16062"/>
                  </a:lnTo>
                  <a:cubicBezTo>
                    <a:pt x="8317" y="19790"/>
                    <a:pt x="8317" y="21689"/>
                    <a:pt x="8317" y="22119"/>
                  </a:cubicBezTo>
                  <a:cubicBezTo>
                    <a:pt x="8317" y="22687"/>
                    <a:pt x="8520" y="24466"/>
                    <a:pt x="8590" y="24628"/>
                  </a:cubicBezTo>
                  <a:cubicBezTo>
                    <a:pt x="8641" y="24749"/>
                    <a:pt x="8936" y="24764"/>
                    <a:pt x="9084" y="24764"/>
                  </a:cubicBezTo>
                  <a:cubicBezTo>
                    <a:pt x="9134" y="24764"/>
                    <a:pt x="9167" y="24762"/>
                    <a:pt x="9167" y="24762"/>
                  </a:cubicBezTo>
                  <a:cubicBezTo>
                    <a:pt x="9306" y="24628"/>
                    <a:pt x="8760" y="24008"/>
                    <a:pt x="8724" y="22442"/>
                  </a:cubicBezTo>
                  <a:cubicBezTo>
                    <a:pt x="8705" y="21551"/>
                    <a:pt x="8677" y="19125"/>
                    <a:pt x="8673" y="16708"/>
                  </a:cubicBezTo>
                  <a:lnTo>
                    <a:pt x="8673" y="16708"/>
                  </a:lnTo>
                  <a:cubicBezTo>
                    <a:pt x="8705" y="16713"/>
                    <a:pt x="8746" y="16717"/>
                    <a:pt x="8793" y="16727"/>
                  </a:cubicBezTo>
                  <a:cubicBezTo>
                    <a:pt x="8950" y="16764"/>
                    <a:pt x="9172" y="16810"/>
                    <a:pt x="9417" y="16898"/>
                  </a:cubicBezTo>
                  <a:cubicBezTo>
                    <a:pt x="9541" y="16944"/>
                    <a:pt x="9671" y="16994"/>
                    <a:pt x="9795" y="17064"/>
                  </a:cubicBezTo>
                  <a:cubicBezTo>
                    <a:pt x="9925" y="17139"/>
                    <a:pt x="10031" y="17216"/>
                    <a:pt x="10147" y="17323"/>
                  </a:cubicBezTo>
                  <a:cubicBezTo>
                    <a:pt x="10373" y="17531"/>
                    <a:pt x="10595" y="17771"/>
                    <a:pt x="10821" y="18007"/>
                  </a:cubicBezTo>
                  <a:cubicBezTo>
                    <a:pt x="11274" y="18482"/>
                    <a:pt x="11750" y="18949"/>
                    <a:pt x="12189" y="19240"/>
                  </a:cubicBezTo>
                  <a:cubicBezTo>
                    <a:pt x="12405" y="19384"/>
                    <a:pt x="12614" y="19480"/>
                    <a:pt x="12771" y="19523"/>
                  </a:cubicBezTo>
                  <a:cubicBezTo>
                    <a:pt x="12844" y="19545"/>
                    <a:pt x="12910" y="19555"/>
                    <a:pt x="12955" y="19564"/>
                  </a:cubicBezTo>
                  <a:cubicBezTo>
                    <a:pt x="12998" y="19568"/>
                    <a:pt x="13021" y="19568"/>
                    <a:pt x="13021" y="19568"/>
                  </a:cubicBezTo>
                  <a:cubicBezTo>
                    <a:pt x="13021" y="19568"/>
                    <a:pt x="12998" y="19564"/>
                    <a:pt x="12955" y="19559"/>
                  </a:cubicBezTo>
                  <a:cubicBezTo>
                    <a:pt x="12914" y="19550"/>
                    <a:pt x="12849" y="19536"/>
                    <a:pt x="12776" y="19513"/>
                  </a:cubicBezTo>
                  <a:cubicBezTo>
                    <a:pt x="12623" y="19462"/>
                    <a:pt x="12429" y="19356"/>
                    <a:pt x="12226" y="19203"/>
                  </a:cubicBezTo>
                  <a:cubicBezTo>
                    <a:pt x="11814" y="18903"/>
                    <a:pt x="11366" y="18427"/>
                    <a:pt x="10942" y="17937"/>
                  </a:cubicBezTo>
                  <a:cubicBezTo>
                    <a:pt x="10729" y="17693"/>
                    <a:pt x="10520" y="17448"/>
                    <a:pt x="10298" y="17222"/>
                  </a:cubicBezTo>
                  <a:cubicBezTo>
                    <a:pt x="10193" y="17111"/>
                    <a:pt x="10055" y="17004"/>
                    <a:pt x="9916" y="16930"/>
                  </a:cubicBezTo>
                  <a:cubicBezTo>
                    <a:pt x="9782" y="16847"/>
                    <a:pt x="9639" y="16787"/>
                    <a:pt x="9509" y="16740"/>
                  </a:cubicBezTo>
                  <a:cubicBezTo>
                    <a:pt x="9241" y="16644"/>
                    <a:pt x="9010" y="16593"/>
                    <a:pt x="8844" y="16565"/>
                  </a:cubicBezTo>
                  <a:cubicBezTo>
                    <a:pt x="8774" y="16551"/>
                    <a:pt x="8714" y="16542"/>
                    <a:pt x="8673" y="16538"/>
                  </a:cubicBezTo>
                  <a:cubicBezTo>
                    <a:pt x="8673" y="15951"/>
                    <a:pt x="8673" y="15364"/>
                    <a:pt x="8677" y="14800"/>
                  </a:cubicBezTo>
                  <a:cubicBezTo>
                    <a:pt x="8714" y="14804"/>
                    <a:pt x="8756" y="14814"/>
                    <a:pt x="8807" y="14823"/>
                  </a:cubicBezTo>
                  <a:cubicBezTo>
                    <a:pt x="8899" y="14838"/>
                    <a:pt x="9014" y="14860"/>
                    <a:pt x="9140" y="14893"/>
                  </a:cubicBezTo>
                  <a:cubicBezTo>
                    <a:pt x="9204" y="14906"/>
                    <a:pt x="9268" y="14921"/>
                    <a:pt x="9343" y="14938"/>
                  </a:cubicBezTo>
                  <a:cubicBezTo>
                    <a:pt x="9411" y="14957"/>
                    <a:pt x="9486" y="14981"/>
                    <a:pt x="9560" y="15004"/>
                  </a:cubicBezTo>
                  <a:cubicBezTo>
                    <a:pt x="9716" y="15041"/>
                    <a:pt x="9874" y="15105"/>
                    <a:pt x="10045" y="15170"/>
                  </a:cubicBezTo>
                  <a:cubicBezTo>
                    <a:pt x="10221" y="15226"/>
                    <a:pt x="10387" y="15318"/>
                    <a:pt x="10567" y="15392"/>
                  </a:cubicBezTo>
                  <a:cubicBezTo>
                    <a:pt x="10742" y="15475"/>
                    <a:pt x="10914" y="15581"/>
                    <a:pt x="11094" y="15678"/>
                  </a:cubicBezTo>
                  <a:cubicBezTo>
                    <a:pt x="11181" y="15734"/>
                    <a:pt x="11274" y="15785"/>
                    <a:pt x="11362" y="15840"/>
                  </a:cubicBezTo>
                  <a:cubicBezTo>
                    <a:pt x="11458" y="15885"/>
                    <a:pt x="11552" y="15936"/>
                    <a:pt x="11648" y="15987"/>
                  </a:cubicBezTo>
                  <a:cubicBezTo>
                    <a:pt x="11746" y="16034"/>
                    <a:pt x="11842" y="16080"/>
                    <a:pt x="11934" y="16126"/>
                  </a:cubicBezTo>
                  <a:cubicBezTo>
                    <a:pt x="12036" y="16168"/>
                    <a:pt x="12134" y="16205"/>
                    <a:pt x="12230" y="16246"/>
                  </a:cubicBezTo>
                  <a:cubicBezTo>
                    <a:pt x="12429" y="16325"/>
                    <a:pt x="12623" y="16399"/>
                    <a:pt x="12817" y="16459"/>
                  </a:cubicBezTo>
                  <a:cubicBezTo>
                    <a:pt x="13205" y="16579"/>
                    <a:pt x="13580" y="16662"/>
                    <a:pt x="13902" y="16713"/>
                  </a:cubicBezTo>
                  <a:cubicBezTo>
                    <a:pt x="14069" y="16740"/>
                    <a:pt x="14222" y="16755"/>
                    <a:pt x="14356" y="16764"/>
                  </a:cubicBezTo>
                  <a:cubicBezTo>
                    <a:pt x="14413" y="16767"/>
                    <a:pt x="14467" y="16769"/>
                    <a:pt x="14518" y="16769"/>
                  </a:cubicBezTo>
                  <a:cubicBezTo>
                    <a:pt x="14587" y="16769"/>
                    <a:pt x="14651" y="16766"/>
                    <a:pt x="14706" y="16764"/>
                  </a:cubicBezTo>
                  <a:cubicBezTo>
                    <a:pt x="14808" y="16755"/>
                    <a:pt x="14883" y="16750"/>
                    <a:pt x="14938" y="16736"/>
                  </a:cubicBezTo>
                  <a:cubicBezTo>
                    <a:pt x="14989" y="16727"/>
                    <a:pt x="15017" y="16717"/>
                    <a:pt x="15017" y="16717"/>
                  </a:cubicBezTo>
                  <a:lnTo>
                    <a:pt x="15017" y="16717"/>
                  </a:lnTo>
                  <a:cubicBezTo>
                    <a:pt x="15017" y="16717"/>
                    <a:pt x="14989" y="16723"/>
                    <a:pt x="14938" y="16732"/>
                  </a:cubicBezTo>
                  <a:cubicBezTo>
                    <a:pt x="14883" y="16745"/>
                    <a:pt x="14808" y="16745"/>
                    <a:pt x="14712" y="16750"/>
                  </a:cubicBezTo>
                  <a:cubicBezTo>
                    <a:pt x="14614" y="16745"/>
                    <a:pt x="14494" y="16745"/>
                    <a:pt x="14360" y="16727"/>
                  </a:cubicBezTo>
                  <a:cubicBezTo>
                    <a:pt x="14231" y="16713"/>
                    <a:pt x="14083" y="16689"/>
                    <a:pt x="13921" y="16657"/>
                  </a:cubicBezTo>
                  <a:cubicBezTo>
                    <a:pt x="13603" y="16593"/>
                    <a:pt x="13237" y="16491"/>
                    <a:pt x="12863" y="16357"/>
                  </a:cubicBezTo>
                  <a:cubicBezTo>
                    <a:pt x="12674" y="16292"/>
                    <a:pt x="12484" y="16218"/>
                    <a:pt x="12294" y="16135"/>
                  </a:cubicBezTo>
                  <a:cubicBezTo>
                    <a:pt x="12198" y="16090"/>
                    <a:pt x="12106" y="16047"/>
                    <a:pt x="12008" y="16002"/>
                  </a:cubicBezTo>
                  <a:lnTo>
                    <a:pt x="11731" y="15858"/>
                  </a:lnTo>
                  <a:lnTo>
                    <a:pt x="11458" y="15706"/>
                  </a:lnTo>
                  <a:cubicBezTo>
                    <a:pt x="11371" y="15650"/>
                    <a:pt x="11283" y="15599"/>
                    <a:pt x="11196" y="15544"/>
                  </a:cubicBezTo>
                  <a:cubicBezTo>
                    <a:pt x="11015" y="15442"/>
                    <a:pt x="10844" y="15327"/>
                    <a:pt x="10664" y="15239"/>
                  </a:cubicBezTo>
                  <a:cubicBezTo>
                    <a:pt x="10479" y="15156"/>
                    <a:pt x="10308" y="15064"/>
                    <a:pt x="10132" y="15004"/>
                  </a:cubicBezTo>
                  <a:cubicBezTo>
                    <a:pt x="9957" y="14938"/>
                    <a:pt x="9795" y="14874"/>
                    <a:pt x="9633" y="14832"/>
                  </a:cubicBezTo>
                  <a:cubicBezTo>
                    <a:pt x="9477" y="14787"/>
                    <a:pt x="9334" y="14744"/>
                    <a:pt x="9200" y="14721"/>
                  </a:cubicBezTo>
                  <a:cubicBezTo>
                    <a:pt x="9070" y="14689"/>
                    <a:pt x="8950" y="14671"/>
                    <a:pt x="8853" y="14657"/>
                  </a:cubicBezTo>
                  <a:cubicBezTo>
                    <a:pt x="8784" y="14648"/>
                    <a:pt x="8728" y="14638"/>
                    <a:pt x="8677" y="14634"/>
                  </a:cubicBezTo>
                  <a:cubicBezTo>
                    <a:pt x="8677" y="14301"/>
                    <a:pt x="8682" y="13978"/>
                    <a:pt x="8686" y="13668"/>
                  </a:cubicBezTo>
                  <a:cubicBezTo>
                    <a:pt x="8746" y="13682"/>
                    <a:pt x="8835" y="13705"/>
                    <a:pt x="8946" y="13729"/>
                  </a:cubicBezTo>
                  <a:cubicBezTo>
                    <a:pt x="9057" y="13756"/>
                    <a:pt x="9190" y="13784"/>
                    <a:pt x="9347" y="13821"/>
                  </a:cubicBezTo>
                  <a:cubicBezTo>
                    <a:pt x="9505" y="13853"/>
                    <a:pt x="9680" y="13889"/>
                    <a:pt x="9874" y="13923"/>
                  </a:cubicBezTo>
                  <a:cubicBezTo>
                    <a:pt x="10068" y="13959"/>
                    <a:pt x="10281" y="13996"/>
                    <a:pt x="10507" y="14028"/>
                  </a:cubicBezTo>
                  <a:cubicBezTo>
                    <a:pt x="10729" y="14061"/>
                    <a:pt x="10969" y="14102"/>
                    <a:pt x="11213" y="14126"/>
                  </a:cubicBezTo>
                  <a:cubicBezTo>
                    <a:pt x="11463" y="14149"/>
                    <a:pt x="11718" y="14186"/>
                    <a:pt x="11981" y="14194"/>
                  </a:cubicBezTo>
                  <a:cubicBezTo>
                    <a:pt x="12192" y="14202"/>
                    <a:pt x="12403" y="14222"/>
                    <a:pt x="12618" y="14222"/>
                  </a:cubicBezTo>
                  <a:cubicBezTo>
                    <a:pt x="12672" y="14222"/>
                    <a:pt x="12726" y="14221"/>
                    <a:pt x="12780" y="14218"/>
                  </a:cubicBezTo>
                  <a:cubicBezTo>
                    <a:pt x="12914" y="14213"/>
                    <a:pt x="13049" y="14209"/>
                    <a:pt x="13182" y="14209"/>
                  </a:cubicBezTo>
                  <a:cubicBezTo>
                    <a:pt x="13326" y="14204"/>
                    <a:pt x="13445" y="14181"/>
                    <a:pt x="13575" y="14167"/>
                  </a:cubicBezTo>
                  <a:cubicBezTo>
                    <a:pt x="13704" y="14153"/>
                    <a:pt x="13834" y="14139"/>
                    <a:pt x="13958" y="14121"/>
                  </a:cubicBezTo>
                  <a:cubicBezTo>
                    <a:pt x="14083" y="14098"/>
                    <a:pt x="14207" y="14075"/>
                    <a:pt x="14333" y="14051"/>
                  </a:cubicBezTo>
                  <a:cubicBezTo>
                    <a:pt x="14578" y="14010"/>
                    <a:pt x="14808" y="13950"/>
                    <a:pt x="15026" y="13889"/>
                  </a:cubicBezTo>
                  <a:cubicBezTo>
                    <a:pt x="15243" y="13840"/>
                    <a:pt x="15441" y="13765"/>
                    <a:pt x="15627" y="13710"/>
                  </a:cubicBezTo>
                  <a:cubicBezTo>
                    <a:pt x="15815" y="13654"/>
                    <a:pt x="15977" y="13585"/>
                    <a:pt x="16126" y="13535"/>
                  </a:cubicBezTo>
                  <a:cubicBezTo>
                    <a:pt x="16269" y="13479"/>
                    <a:pt x="16393" y="13424"/>
                    <a:pt x="16495" y="13382"/>
                  </a:cubicBezTo>
                  <a:cubicBezTo>
                    <a:pt x="16698" y="13294"/>
                    <a:pt x="16809" y="13239"/>
                    <a:pt x="16809" y="13239"/>
                  </a:cubicBezTo>
                  <a:lnTo>
                    <a:pt x="16809" y="13239"/>
                  </a:lnTo>
                  <a:cubicBezTo>
                    <a:pt x="16809" y="13239"/>
                    <a:pt x="16693" y="13285"/>
                    <a:pt x="16481" y="13358"/>
                  </a:cubicBezTo>
                  <a:cubicBezTo>
                    <a:pt x="16375" y="13396"/>
                    <a:pt x="16245" y="13442"/>
                    <a:pt x="16098" y="13488"/>
                  </a:cubicBezTo>
                  <a:cubicBezTo>
                    <a:pt x="15945" y="13529"/>
                    <a:pt x="15779" y="13590"/>
                    <a:pt x="15593" y="13636"/>
                  </a:cubicBezTo>
                  <a:cubicBezTo>
                    <a:pt x="15405" y="13682"/>
                    <a:pt x="15205" y="13746"/>
                    <a:pt x="14984" y="13789"/>
                  </a:cubicBezTo>
                  <a:cubicBezTo>
                    <a:pt x="14767" y="13834"/>
                    <a:pt x="14540" y="13889"/>
                    <a:pt x="14300" y="13923"/>
                  </a:cubicBezTo>
                  <a:cubicBezTo>
                    <a:pt x="14180" y="13941"/>
                    <a:pt x="14060" y="13959"/>
                    <a:pt x="13936" y="13983"/>
                  </a:cubicBezTo>
                  <a:cubicBezTo>
                    <a:pt x="13810" y="13992"/>
                    <a:pt x="13681" y="14006"/>
                    <a:pt x="13552" y="14015"/>
                  </a:cubicBezTo>
                  <a:cubicBezTo>
                    <a:pt x="13427" y="14024"/>
                    <a:pt x="13288" y="14047"/>
                    <a:pt x="13168" y="14047"/>
                  </a:cubicBezTo>
                  <a:lnTo>
                    <a:pt x="12776" y="14047"/>
                  </a:lnTo>
                  <a:cubicBezTo>
                    <a:pt x="12725" y="14050"/>
                    <a:pt x="12675" y="14051"/>
                    <a:pt x="12625" y="14051"/>
                  </a:cubicBezTo>
                  <a:cubicBezTo>
                    <a:pt x="12416" y="14051"/>
                    <a:pt x="12208" y="14030"/>
                    <a:pt x="12000" y="14015"/>
                  </a:cubicBezTo>
                  <a:cubicBezTo>
                    <a:pt x="11746" y="14006"/>
                    <a:pt x="11491" y="13968"/>
                    <a:pt x="11251" y="13941"/>
                  </a:cubicBezTo>
                  <a:cubicBezTo>
                    <a:pt x="11006" y="13917"/>
                    <a:pt x="10770" y="13881"/>
                    <a:pt x="10548" y="13848"/>
                  </a:cubicBezTo>
                  <a:cubicBezTo>
                    <a:pt x="10326" y="13816"/>
                    <a:pt x="10119" y="13779"/>
                    <a:pt x="9929" y="13742"/>
                  </a:cubicBezTo>
                  <a:cubicBezTo>
                    <a:pt x="9541" y="13678"/>
                    <a:pt x="9223" y="13612"/>
                    <a:pt x="9001" y="13567"/>
                  </a:cubicBezTo>
                  <a:cubicBezTo>
                    <a:pt x="8844" y="13535"/>
                    <a:pt x="8737" y="13511"/>
                    <a:pt x="8686" y="13497"/>
                  </a:cubicBezTo>
                  <a:cubicBezTo>
                    <a:pt x="8696" y="13132"/>
                    <a:pt x="8701" y="12786"/>
                    <a:pt x="8709" y="12471"/>
                  </a:cubicBezTo>
                  <a:cubicBezTo>
                    <a:pt x="8714" y="12471"/>
                    <a:pt x="8737" y="12453"/>
                    <a:pt x="8784" y="12435"/>
                  </a:cubicBezTo>
                  <a:cubicBezTo>
                    <a:pt x="8835" y="12407"/>
                    <a:pt x="8918" y="12370"/>
                    <a:pt x="9023" y="12328"/>
                  </a:cubicBezTo>
                  <a:cubicBezTo>
                    <a:pt x="9134" y="12287"/>
                    <a:pt x="9264" y="12236"/>
                    <a:pt x="9421" y="12185"/>
                  </a:cubicBezTo>
                  <a:cubicBezTo>
                    <a:pt x="9578" y="12134"/>
                    <a:pt x="9758" y="12083"/>
                    <a:pt x="9957" y="12032"/>
                  </a:cubicBezTo>
                  <a:cubicBezTo>
                    <a:pt x="10155" y="11982"/>
                    <a:pt x="10377" y="11936"/>
                    <a:pt x="10609" y="11889"/>
                  </a:cubicBezTo>
                  <a:cubicBezTo>
                    <a:pt x="10848" y="11848"/>
                    <a:pt x="11098" y="11806"/>
                    <a:pt x="11352" y="11760"/>
                  </a:cubicBezTo>
                  <a:cubicBezTo>
                    <a:pt x="11616" y="11718"/>
                    <a:pt x="11889" y="11663"/>
                    <a:pt x="12151" y="11594"/>
                  </a:cubicBezTo>
                  <a:cubicBezTo>
                    <a:pt x="12420" y="11520"/>
                    <a:pt x="12688" y="11441"/>
                    <a:pt x="12951" y="11349"/>
                  </a:cubicBezTo>
                  <a:cubicBezTo>
                    <a:pt x="13995" y="10979"/>
                    <a:pt x="14919" y="10434"/>
                    <a:pt x="15529" y="9963"/>
                  </a:cubicBezTo>
                  <a:cubicBezTo>
                    <a:pt x="15834" y="9727"/>
                    <a:pt x="16060" y="9509"/>
                    <a:pt x="16209" y="9353"/>
                  </a:cubicBezTo>
                  <a:cubicBezTo>
                    <a:pt x="16356" y="9191"/>
                    <a:pt x="16412" y="9089"/>
                    <a:pt x="16412" y="9089"/>
                  </a:cubicBezTo>
                  <a:lnTo>
                    <a:pt x="16412" y="9089"/>
                  </a:lnTo>
                  <a:cubicBezTo>
                    <a:pt x="16412" y="9089"/>
                    <a:pt x="16347" y="9191"/>
                    <a:pt x="16194" y="9343"/>
                  </a:cubicBezTo>
                  <a:cubicBezTo>
                    <a:pt x="16042" y="9496"/>
                    <a:pt x="15806" y="9703"/>
                    <a:pt x="15488" y="9931"/>
                  </a:cubicBezTo>
                  <a:cubicBezTo>
                    <a:pt x="15173" y="10153"/>
                    <a:pt x="14789" y="10397"/>
                    <a:pt x="14346" y="10624"/>
                  </a:cubicBezTo>
                  <a:cubicBezTo>
                    <a:pt x="13902" y="10854"/>
                    <a:pt x="13409" y="11067"/>
                    <a:pt x="12891" y="11238"/>
                  </a:cubicBezTo>
                  <a:cubicBezTo>
                    <a:pt x="12627" y="11321"/>
                    <a:pt x="12364" y="11395"/>
                    <a:pt x="12100" y="11460"/>
                  </a:cubicBezTo>
                  <a:cubicBezTo>
                    <a:pt x="11838" y="11520"/>
                    <a:pt x="11574" y="11571"/>
                    <a:pt x="11315" y="11607"/>
                  </a:cubicBezTo>
                  <a:cubicBezTo>
                    <a:pt x="11057" y="11644"/>
                    <a:pt x="10803" y="11686"/>
                    <a:pt x="10562" y="11723"/>
                  </a:cubicBezTo>
                  <a:cubicBezTo>
                    <a:pt x="10322" y="11774"/>
                    <a:pt x="10096" y="11810"/>
                    <a:pt x="9893" y="11866"/>
                  </a:cubicBezTo>
                  <a:cubicBezTo>
                    <a:pt x="9689" y="11921"/>
                    <a:pt x="9500" y="11968"/>
                    <a:pt x="9338" y="12023"/>
                  </a:cubicBezTo>
                  <a:cubicBezTo>
                    <a:pt x="9176" y="12074"/>
                    <a:pt x="9038" y="12134"/>
                    <a:pt x="8927" y="12176"/>
                  </a:cubicBezTo>
                  <a:cubicBezTo>
                    <a:pt x="8839" y="12217"/>
                    <a:pt x="8769" y="12245"/>
                    <a:pt x="8714" y="12277"/>
                  </a:cubicBezTo>
                  <a:cubicBezTo>
                    <a:pt x="8718" y="12153"/>
                    <a:pt x="8724" y="12032"/>
                    <a:pt x="8724" y="11921"/>
                  </a:cubicBezTo>
                  <a:cubicBezTo>
                    <a:pt x="8737" y="11589"/>
                    <a:pt x="8752" y="11228"/>
                    <a:pt x="8765" y="10850"/>
                  </a:cubicBezTo>
                  <a:cubicBezTo>
                    <a:pt x="8871" y="10812"/>
                    <a:pt x="9315" y="10637"/>
                    <a:pt x="9888" y="10341"/>
                  </a:cubicBezTo>
                  <a:cubicBezTo>
                    <a:pt x="10225" y="10175"/>
                    <a:pt x="10599" y="9963"/>
                    <a:pt x="10987" y="9722"/>
                  </a:cubicBezTo>
                  <a:cubicBezTo>
                    <a:pt x="11177" y="9598"/>
                    <a:pt x="11385" y="9477"/>
                    <a:pt x="11574" y="9339"/>
                  </a:cubicBezTo>
                  <a:cubicBezTo>
                    <a:pt x="11671" y="9270"/>
                    <a:pt x="11768" y="9200"/>
                    <a:pt x="11870" y="9136"/>
                  </a:cubicBezTo>
                  <a:cubicBezTo>
                    <a:pt x="11962" y="9061"/>
                    <a:pt x="12055" y="8988"/>
                    <a:pt x="12151" y="8918"/>
                  </a:cubicBezTo>
                  <a:cubicBezTo>
                    <a:pt x="12345" y="8775"/>
                    <a:pt x="12522" y="8622"/>
                    <a:pt x="12697" y="8470"/>
                  </a:cubicBezTo>
                  <a:cubicBezTo>
                    <a:pt x="12882" y="8327"/>
                    <a:pt x="13039" y="8165"/>
                    <a:pt x="13196" y="8018"/>
                  </a:cubicBezTo>
                  <a:cubicBezTo>
                    <a:pt x="13358" y="7869"/>
                    <a:pt x="13497" y="7717"/>
                    <a:pt x="13631" y="7574"/>
                  </a:cubicBezTo>
                  <a:cubicBezTo>
                    <a:pt x="13695" y="7500"/>
                    <a:pt x="13759" y="7430"/>
                    <a:pt x="13825" y="7362"/>
                  </a:cubicBezTo>
                  <a:cubicBezTo>
                    <a:pt x="13880" y="7292"/>
                    <a:pt x="13936" y="7223"/>
                    <a:pt x="13991" y="7159"/>
                  </a:cubicBezTo>
                  <a:cubicBezTo>
                    <a:pt x="14096" y="7024"/>
                    <a:pt x="14198" y="6909"/>
                    <a:pt x="14277" y="6798"/>
                  </a:cubicBezTo>
                  <a:cubicBezTo>
                    <a:pt x="14356" y="6687"/>
                    <a:pt x="14420" y="6590"/>
                    <a:pt x="14476" y="6511"/>
                  </a:cubicBezTo>
                  <a:cubicBezTo>
                    <a:pt x="14585" y="6351"/>
                    <a:pt x="14649" y="6263"/>
                    <a:pt x="14651" y="6262"/>
                  </a:cubicBezTo>
                  <a:lnTo>
                    <a:pt x="14651" y="6262"/>
                  </a:lnTo>
                  <a:cubicBezTo>
                    <a:pt x="14649" y="6263"/>
                    <a:pt x="14585" y="6351"/>
                    <a:pt x="14471" y="6507"/>
                  </a:cubicBezTo>
                  <a:cubicBezTo>
                    <a:pt x="14411" y="6585"/>
                    <a:pt x="14341" y="6682"/>
                    <a:pt x="14263" y="6793"/>
                  </a:cubicBezTo>
                  <a:cubicBezTo>
                    <a:pt x="14180" y="6899"/>
                    <a:pt x="14074" y="7014"/>
                    <a:pt x="13963" y="7144"/>
                  </a:cubicBezTo>
                  <a:cubicBezTo>
                    <a:pt x="13908" y="7208"/>
                    <a:pt x="13852" y="7274"/>
                    <a:pt x="13791" y="7343"/>
                  </a:cubicBezTo>
                  <a:cubicBezTo>
                    <a:pt x="13727" y="7413"/>
                    <a:pt x="13663" y="7481"/>
                    <a:pt x="13593" y="7551"/>
                  </a:cubicBezTo>
                  <a:cubicBezTo>
                    <a:pt x="13454" y="7690"/>
                    <a:pt x="13311" y="7842"/>
                    <a:pt x="13145" y="7985"/>
                  </a:cubicBezTo>
                  <a:cubicBezTo>
                    <a:pt x="12983" y="8129"/>
                    <a:pt x="12821" y="8285"/>
                    <a:pt x="12637" y="8428"/>
                  </a:cubicBezTo>
                  <a:cubicBezTo>
                    <a:pt x="12461" y="8572"/>
                    <a:pt x="12277" y="8720"/>
                    <a:pt x="12083" y="8858"/>
                  </a:cubicBezTo>
                  <a:cubicBezTo>
                    <a:pt x="11985" y="8927"/>
                    <a:pt x="11893" y="9002"/>
                    <a:pt x="11791" y="9066"/>
                  </a:cubicBezTo>
                  <a:cubicBezTo>
                    <a:pt x="11695" y="9136"/>
                    <a:pt x="11593" y="9200"/>
                    <a:pt x="11496" y="9265"/>
                  </a:cubicBezTo>
                  <a:cubicBezTo>
                    <a:pt x="11302" y="9399"/>
                    <a:pt x="11098" y="9515"/>
                    <a:pt x="10904" y="9635"/>
                  </a:cubicBezTo>
                  <a:cubicBezTo>
                    <a:pt x="10511" y="9865"/>
                    <a:pt x="10132" y="10069"/>
                    <a:pt x="9795" y="10226"/>
                  </a:cubicBezTo>
                  <a:cubicBezTo>
                    <a:pt x="9324" y="10458"/>
                    <a:pt x="8955" y="10605"/>
                    <a:pt x="8774" y="10669"/>
                  </a:cubicBezTo>
                  <a:cubicBezTo>
                    <a:pt x="8835" y="9057"/>
                    <a:pt x="8912" y="7163"/>
                    <a:pt x="8982" y="5739"/>
                  </a:cubicBezTo>
                  <a:cubicBezTo>
                    <a:pt x="9001" y="5726"/>
                    <a:pt x="9038" y="5698"/>
                    <a:pt x="9089" y="5656"/>
                  </a:cubicBezTo>
                  <a:cubicBezTo>
                    <a:pt x="9167" y="5587"/>
                    <a:pt x="9268" y="5490"/>
                    <a:pt x="9394" y="5374"/>
                  </a:cubicBezTo>
                  <a:cubicBezTo>
                    <a:pt x="9509" y="5250"/>
                    <a:pt x="9656" y="5116"/>
                    <a:pt x="9786" y="4959"/>
                  </a:cubicBezTo>
                  <a:cubicBezTo>
                    <a:pt x="9855" y="4880"/>
                    <a:pt x="9925" y="4797"/>
                    <a:pt x="9994" y="4713"/>
                  </a:cubicBezTo>
                  <a:cubicBezTo>
                    <a:pt x="10059" y="4630"/>
                    <a:pt x="10128" y="4543"/>
                    <a:pt x="10193" y="4460"/>
                  </a:cubicBezTo>
                  <a:cubicBezTo>
                    <a:pt x="10257" y="4372"/>
                    <a:pt x="10326" y="4289"/>
                    <a:pt x="10392" y="4201"/>
                  </a:cubicBezTo>
                  <a:cubicBezTo>
                    <a:pt x="10447" y="4114"/>
                    <a:pt x="10507" y="4026"/>
                    <a:pt x="10562" y="3943"/>
                  </a:cubicBezTo>
                  <a:cubicBezTo>
                    <a:pt x="10618" y="3860"/>
                    <a:pt x="10669" y="3776"/>
                    <a:pt x="10720" y="3702"/>
                  </a:cubicBezTo>
                  <a:cubicBezTo>
                    <a:pt x="10770" y="3623"/>
                    <a:pt x="10812" y="3545"/>
                    <a:pt x="10848" y="3480"/>
                  </a:cubicBezTo>
                  <a:cubicBezTo>
                    <a:pt x="11006" y="3203"/>
                    <a:pt x="11112" y="3018"/>
                    <a:pt x="11112" y="3018"/>
                  </a:cubicBezTo>
                  <a:lnTo>
                    <a:pt x="11112" y="3018"/>
                  </a:lnTo>
                  <a:cubicBezTo>
                    <a:pt x="11112" y="3018"/>
                    <a:pt x="10997" y="3199"/>
                    <a:pt x="10821" y="3466"/>
                  </a:cubicBezTo>
                  <a:cubicBezTo>
                    <a:pt x="10780" y="3536"/>
                    <a:pt x="10733" y="3610"/>
                    <a:pt x="10678" y="3683"/>
                  </a:cubicBezTo>
                  <a:cubicBezTo>
                    <a:pt x="10622" y="3758"/>
                    <a:pt x="10567" y="3836"/>
                    <a:pt x="10507" y="3915"/>
                  </a:cubicBezTo>
                  <a:cubicBezTo>
                    <a:pt x="10443" y="3998"/>
                    <a:pt x="10382" y="4081"/>
                    <a:pt x="10317" y="4165"/>
                  </a:cubicBezTo>
                  <a:cubicBezTo>
                    <a:pt x="10253" y="4252"/>
                    <a:pt x="10179" y="4331"/>
                    <a:pt x="10110" y="4414"/>
                  </a:cubicBezTo>
                  <a:cubicBezTo>
                    <a:pt x="10036" y="4497"/>
                    <a:pt x="9966" y="4580"/>
                    <a:pt x="9897" y="4664"/>
                  </a:cubicBezTo>
                  <a:cubicBezTo>
                    <a:pt x="9818" y="4741"/>
                    <a:pt x="9744" y="4816"/>
                    <a:pt x="9675" y="4890"/>
                  </a:cubicBezTo>
                  <a:cubicBezTo>
                    <a:pt x="9537" y="5042"/>
                    <a:pt x="9384" y="5171"/>
                    <a:pt x="9264" y="5287"/>
                  </a:cubicBezTo>
                  <a:cubicBezTo>
                    <a:pt x="9153" y="5374"/>
                    <a:pt x="9065" y="5453"/>
                    <a:pt x="8991" y="5509"/>
                  </a:cubicBezTo>
                  <a:cubicBezTo>
                    <a:pt x="9033" y="4728"/>
                    <a:pt x="9070" y="4114"/>
                    <a:pt x="9098" y="3804"/>
                  </a:cubicBezTo>
                  <a:cubicBezTo>
                    <a:pt x="9204" y="2779"/>
                    <a:pt x="9338" y="1"/>
                    <a:pt x="9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130"/>
          <p:cNvGrpSpPr/>
          <p:nvPr/>
        </p:nvGrpSpPr>
        <p:grpSpPr>
          <a:xfrm>
            <a:off x="5696350" y="1422013"/>
            <a:ext cx="478596" cy="450955"/>
            <a:chOff x="5427275" y="1591000"/>
            <a:chExt cx="478596" cy="450955"/>
          </a:xfrm>
        </p:grpSpPr>
        <p:sp>
          <p:nvSpPr>
            <p:cNvPr id="7838" name="Google Shape;7838;p130"/>
            <p:cNvSpPr/>
            <p:nvPr/>
          </p:nvSpPr>
          <p:spPr>
            <a:xfrm>
              <a:off x="5439577" y="1647104"/>
              <a:ext cx="205290" cy="172392"/>
            </a:xfrm>
            <a:custGeom>
              <a:rect b="b" l="l" r="r" t="t"/>
              <a:pathLst>
                <a:path extrusionOk="0" h="4400" w="5240">
                  <a:moveTo>
                    <a:pt x="2560" y="0"/>
                  </a:moveTo>
                  <a:cubicBezTo>
                    <a:pt x="2522" y="0"/>
                    <a:pt x="2483" y="2"/>
                    <a:pt x="2444" y="6"/>
                  </a:cubicBezTo>
                  <a:cubicBezTo>
                    <a:pt x="1583" y="98"/>
                    <a:pt x="1460" y="240"/>
                    <a:pt x="1171" y="240"/>
                  </a:cubicBezTo>
                  <a:cubicBezTo>
                    <a:pt x="1097" y="240"/>
                    <a:pt x="1012" y="231"/>
                    <a:pt x="902" y="209"/>
                  </a:cubicBezTo>
                  <a:cubicBezTo>
                    <a:pt x="864" y="202"/>
                    <a:pt x="829" y="198"/>
                    <a:pt x="797" y="198"/>
                  </a:cubicBezTo>
                  <a:cubicBezTo>
                    <a:pt x="360" y="198"/>
                    <a:pt x="394" y="831"/>
                    <a:pt x="591" y="1175"/>
                  </a:cubicBezTo>
                  <a:cubicBezTo>
                    <a:pt x="804" y="1540"/>
                    <a:pt x="0" y="3254"/>
                    <a:pt x="1156" y="3513"/>
                  </a:cubicBezTo>
                  <a:cubicBezTo>
                    <a:pt x="2310" y="3777"/>
                    <a:pt x="4986" y="4400"/>
                    <a:pt x="4986" y="4400"/>
                  </a:cubicBezTo>
                  <a:lnTo>
                    <a:pt x="5240" y="3439"/>
                  </a:lnTo>
                  <a:cubicBezTo>
                    <a:pt x="5240" y="3439"/>
                    <a:pt x="4130" y="0"/>
                    <a:pt x="25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30"/>
            <p:cNvSpPr/>
            <p:nvPr/>
          </p:nvSpPr>
          <p:spPr>
            <a:xfrm>
              <a:off x="5467981" y="1747246"/>
              <a:ext cx="13477" cy="9246"/>
            </a:xfrm>
            <a:custGeom>
              <a:rect b="b" l="l" r="r" t="t"/>
              <a:pathLst>
                <a:path extrusionOk="0" h="236" w="344">
                  <a:moveTo>
                    <a:pt x="171" y="1"/>
                  </a:moveTo>
                  <a:cubicBezTo>
                    <a:pt x="56" y="1"/>
                    <a:pt x="0" y="185"/>
                    <a:pt x="135" y="227"/>
                  </a:cubicBezTo>
                  <a:cubicBezTo>
                    <a:pt x="143" y="231"/>
                    <a:pt x="158" y="236"/>
                    <a:pt x="171" y="236"/>
                  </a:cubicBezTo>
                  <a:cubicBezTo>
                    <a:pt x="288" y="236"/>
                    <a:pt x="343" y="52"/>
                    <a:pt x="209" y="10"/>
                  </a:cubicBezTo>
                  <a:cubicBezTo>
                    <a:pt x="199" y="5"/>
                    <a:pt x="186" y="1"/>
                    <a:pt x="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30"/>
            <p:cNvSpPr/>
            <p:nvPr/>
          </p:nvSpPr>
          <p:spPr>
            <a:xfrm>
              <a:off x="5475072" y="1730595"/>
              <a:ext cx="14300" cy="10187"/>
            </a:xfrm>
            <a:custGeom>
              <a:rect b="b" l="l" r="r" t="t"/>
              <a:pathLst>
                <a:path extrusionOk="0" h="260" w="365">
                  <a:moveTo>
                    <a:pt x="180" y="0"/>
                  </a:moveTo>
                  <a:cubicBezTo>
                    <a:pt x="51" y="0"/>
                    <a:pt x="0" y="208"/>
                    <a:pt x="143" y="255"/>
                  </a:cubicBezTo>
                  <a:cubicBezTo>
                    <a:pt x="162" y="259"/>
                    <a:pt x="175" y="259"/>
                    <a:pt x="190" y="259"/>
                  </a:cubicBezTo>
                  <a:cubicBezTo>
                    <a:pt x="318" y="259"/>
                    <a:pt x="365" y="51"/>
                    <a:pt x="222" y="6"/>
                  </a:cubicBezTo>
                  <a:cubicBezTo>
                    <a:pt x="207" y="0"/>
                    <a:pt x="194" y="0"/>
                    <a:pt x="1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30"/>
            <p:cNvSpPr/>
            <p:nvPr/>
          </p:nvSpPr>
          <p:spPr>
            <a:xfrm>
              <a:off x="5464729" y="1721348"/>
              <a:ext cx="10891" cy="6935"/>
            </a:xfrm>
            <a:custGeom>
              <a:rect b="b" l="l" r="r" t="t"/>
              <a:pathLst>
                <a:path extrusionOk="0" h="177" w="278">
                  <a:moveTo>
                    <a:pt x="143" y="1"/>
                  </a:moveTo>
                  <a:cubicBezTo>
                    <a:pt x="51" y="1"/>
                    <a:pt x="0" y="140"/>
                    <a:pt x="102" y="172"/>
                  </a:cubicBezTo>
                  <a:cubicBezTo>
                    <a:pt x="111" y="172"/>
                    <a:pt x="121" y="176"/>
                    <a:pt x="130" y="176"/>
                  </a:cubicBezTo>
                  <a:cubicBezTo>
                    <a:pt x="222" y="176"/>
                    <a:pt x="277" y="38"/>
                    <a:pt x="177" y="5"/>
                  </a:cubicBezTo>
                  <a:cubicBezTo>
                    <a:pt x="162" y="1"/>
                    <a:pt x="153"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30"/>
            <p:cNvSpPr/>
            <p:nvPr/>
          </p:nvSpPr>
          <p:spPr>
            <a:xfrm>
              <a:off x="5478833" y="1703248"/>
              <a:ext cx="10225" cy="8385"/>
            </a:xfrm>
            <a:custGeom>
              <a:rect b="b" l="l" r="r" t="t"/>
              <a:pathLst>
                <a:path extrusionOk="0" h="214" w="261">
                  <a:moveTo>
                    <a:pt x="107" y="1"/>
                  </a:moveTo>
                  <a:cubicBezTo>
                    <a:pt x="98" y="1"/>
                    <a:pt x="84" y="5"/>
                    <a:pt x="70" y="5"/>
                  </a:cubicBezTo>
                  <a:lnTo>
                    <a:pt x="66" y="11"/>
                  </a:lnTo>
                  <a:cubicBezTo>
                    <a:pt x="28" y="19"/>
                    <a:pt x="1" y="70"/>
                    <a:pt x="5" y="111"/>
                  </a:cubicBezTo>
                  <a:cubicBezTo>
                    <a:pt x="5" y="116"/>
                    <a:pt x="5" y="121"/>
                    <a:pt x="11" y="121"/>
                  </a:cubicBezTo>
                  <a:cubicBezTo>
                    <a:pt x="15" y="181"/>
                    <a:pt x="66" y="213"/>
                    <a:pt x="116" y="213"/>
                  </a:cubicBezTo>
                  <a:cubicBezTo>
                    <a:pt x="154" y="213"/>
                    <a:pt x="190" y="195"/>
                    <a:pt x="214" y="158"/>
                  </a:cubicBezTo>
                  <a:cubicBezTo>
                    <a:pt x="260" y="75"/>
                    <a:pt x="190"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30"/>
            <p:cNvSpPr/>
            <p:nvPr/>
          </p:nvSpPr>
          <p:spPr>
            <a:xfrm>
              <a:off x="5464181" y="1686244"/>
              <a:ext cx="13438" cy="9090"/>
            </a:xfrm>
            <a:custGeom>
              <a:rect b="b" l="l" r="r" t="t"/>
              <a:pathLst>
                <a:path extrusionOk="0" h="232" w="343">
                  <a:moveTo>
                    <a:pt x="172" y="1"/>
                  </a:moveTo>
                  <a:cubicBezTo>
                    <a:pt x="56" y="1"/>
                    <a:pt x="1" y="185"/>
                    <a:pt x="135" y="227"/>
                  </a:cubicBezTo>
                  <a:cubicBezTo>
                    <a:pt x="144" y="232"/>
                    <a:pt x="157" y="232"/>
                    <a:pt x="172" y="232"/>
                  </a:cubicBezTo>
                  <a:cubicBezTo>
                    <a:pt x="287" y="232"/>
                    <a:pt x="342" y="51"/>
                    <a:pt x="208" y="10"/>
                  </a:cubicBezTo>
                  <a:cubicBezTo>
                    <a:pt x="199" y="5"/>
                    <a:pt x="185" y="1"/>
                    <a:pt x="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30"/>
            <p:cNvSpPr/>
            <p:nvPr/>
          </p:nvSpPr>
          <p:spPr>
            <a:xfrm>
              <a:off x="5465474" y="1662893"/>
              <a:ext cx="14652" cy="10539"/>
            </a:xfrm>
            <a:custGeom>
              <a:rect b="b" l="l" r="r" t="t"/>
              <a:pathLst>
                <a:path extrusionOk="0" h="269" w="374">
                  <a:moveTo>
                    <a:pt x="180" y="0"/>
                  </a:moveTo>
                  <a:cubicBezTo>
                    <a:pt x="47" y="0"/>
                    <a:pt x="0" y="213"/>
                    <a:pt x="148" y="259"/>
                  </a:cubicBezTo>
                  <a:cubicBezTo>
                    <a:pt x="162" y="264"/>
                    <a:pt x="175" y="269"/>
                    <a:pt x="190" y="269"/>
                  </a:cubicBezTo>
                  <a:cubicBezTo>
                    <a:pt x="324" y="269"/>
                    <a:pt x="374" y="56"/>
                    <a:pt x="222" y="5"/>
                  </a:cubicBezTo>
                  <a:cubicBezTo>
                    <a:pt x="207" y="0"/>
                    <a:pt x="194" y="0"/>
                    <a:pt x="1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30"/>
            <p:cNvSpPr/>
            <p:nvPr/>
          </p:nvSpPr>
          <p:spPr>
            <a:xfrm>
              <a:off x="5489686" y="1662149"/>
              <a:ext cx="12576" cy="8189"/>
            </a:xfrm>
            <a:custGeom>
              <a:rect b="b" l="l" r="r" t="t"/>
              <a:pathLst>
                <a:path extrusionOk="0" h="209" w="321">
                  <a:moveTo>
                    <a:pt x="163" y="1"/>
                  </a:moveTo>
                  <a:cubicBezTo>
                    <a:pt x="56" y="1"/>
                    <a:pt x="1" y="167"/>
                    <a:pt x="122" y="205"/>
                  </a:cubicBezTo>
                  <a:cubicBezTo>
                    <a:pt x="135" y="209"/>
                    <a:pt x="149" y="209"/>
                    <a:pt x="158" y="209"/>
                  </a:cubicBezTo>
                  <a:cubicBezTo>
                    <a:pt x="265" y="209"/>
                    <a:pt x="320" y="43"/>
                    <a:pt x="199" y="6"/>
                  </a:cubicBezTo>
                  <a:cubicBezTo>
                    <a:pt x="186" y="1"/>
                    <a:pt x="177" y="1"/>
                    <a:pt x="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30"/>
            <p:cNvSpPr/>
            <p:nvPr/>
          </p:nvSpPr>
          <p:spPr>
            <a:xfrm>
              <a:off x="5511077" y="1655293"/>
              <a:ext cx="7796" cy="6034"/>
            </a:xfrm>
            <a:custGeom>
              <a:rect b="b" l="l" r="r" t="t"/>
              <a:pathLst>
                <a:path extrusionOk="0" h="154" w="199">
                  <a:moveTo>
                    <a:pt x="92" y="0"/>
                  </a:moveTo>
                  <a:cubicBezTo>
                    <a:pt x="19" y="0"/>
                    <a:pt x="0" y="120"/>
                    <a:pt x="84" y="148"/>
                  </a:cubicBezTo>
                  <a:cubicBezTo>
                    <a:pt x="92" y="153"/>
                    <a:pt x="102" y="153"/>
                    <a:pt x="107" y="153"/>
                  </a:cubicBezTo>
                  <a:cubicBezTo>
                    <a:pt x="180" y="153"/>
                    <a:pt x="199" y="28"/>
                    <a:pt x="116" y="5"/>
                  </a:cubicBezTo>
                  <a:cubicBezTo>
                    <a:pt x="107" y="0"/>
                    <a:pt x="97" y="0"/>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30"/>
            <p:cNvSpPr/>
            <p:nvPr/>
          </p:nvSpPr>
          <p:spPr>
            <a:xfrm>
              <a:off x="5523026" y="1660386"/>
              <a:ext cx="8541" cy="6700"/>
            </a:xfrm>
            <a:custGeom>
              <a:rect b="b" l="l" r="r" t="t"/>
              <a:pathLst>
                <a:path extrusionOk="0" h="171" w="218">
                  <a:moveTo>
                    <a:pt x="97" y="0"/>
                  </a:moveTo>
                  <a:cubicBezTo>
                    <a:pt x="14" y="0"/>
                    <a:pt x="0" y="139"/>
                    <a:pt x="92" y="171"/>
                  </a:cubicBezTo>
                  <a:lnTo>
                    <a:pt x="120" y="171"/>
                  </a:lnTo>
                  <a:cubicBezTo>
                    <a:pt x="199" y="171"/>
                    <a:pt x="218" y="32"/>
                    <a:pt x="125" y="4"/>
                  </a:cubicBezTo>
                  <a:cubicBezTo>
                    <a:pt x="116" y="0"/>
                    <a:pt x="107" y="0"/>
                    <a:pt x="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30"/>
            <p:cNvSpPr/>
            <p:nvPr/>
          </p:nvSpPr>
          <p:spPr>
            <a:xfrm>
              <a:off x="5485729" y="1665989"/>
              <a:ext cx="122782" cy="129999"/>
            </a:xfrm>
            <a:custGeom>
              <a:rect b="b" l="l" r="r" t="t"/>
              <a:pathLst>
                <a:path extrusionOk="0" h="3318" w="3134">
                  <a:moveTo>
                    <a:pt x="1613" y="0"/>
                  </a:moveTo>
                  <a:cubicBezTo>
                    <a:pt x="1012" y="74"/>
                    <a:pt x="906" y="180"/>
                    <a:pt x="680" y="180"/>
                  </a:cubicBezTo>
                  <a:cubicBezTo>
                    <a:pt x="620" y="180"/>
                    <a:pt x="545" y="171"/>
                    <a:pt x="453" y="152"/>
                  </a:cubicBezTo>
                  <a:cubicBezTo>
                    <a:pt x="421" y="148"/>
                    <a:pt x="393" y="143"/>
                    <a:pt x="366" y="143"/>
                  </a:cubicBezTo>
                  <a:cubicBezTo>
                    <a:pt x="1" y="143"/>
                    <a:pt x="29" y="674"/>
                    <a:pt x="195" y="966"/>
                  </a:cubicBezTo>
                  <a:cubicBezTo>
                    <a:pt x="319" y="1183"/>
                    <a:pt x="14" y="1977"/>
                    <a:pt x="181" y="2495"/>
                  </a:cubicBezTo>
                  <a:cubicBezTo>
                    <a:pt x="245" y="2476"/>
                    <a:pt x="319" y="2463"/>
                    <a:pt x="402" y="2453"/>
                  </a:cubicBezTo>
                  <a:cubicBezTo>
                    <a:pt x="462" y="2444"/>
                    <a:pt x="528" y="2440"/>
                    <a:pt x="592" y="2440"/>
                  </a:cubicBezTo>
                  <a:cubicBezTo>
                    <a:pt x="1040" y="2440"/>
                    <a:pt x="1562" y="2619"/>
                    <a:pt x="2042" y="2847"/>
                  </a:cubicBezTo>
                  <a:cubicBezTo>
                    <a:pt x="2389" y="2975"/>
                    <a:pt x="2727" y="3156"/>
                    <a:pt x="2999" y="3318"/>
                  </a:cubicBezTo>
                  <a:cubicBezTo>
                    <a:pt x="3008" y="3308"/>
                    <a:pt x="3023" y="3299"/>
                    <a:pt x="3031" y="3290"/>
                  </a:cubicBezTo>
                  <a:cubicBezTo>
                    <a:pt x="2759" y="3128"/>
                    <a:pt x="2500" y="2902"/>
                    <a:pt x="2241" y="2730"/>
                  </a:cubicBezTo>
                  <a:cubicBezTo>
                    <a:pt x="1797" y="2435"/>
                    <a:pt x="1349" y="2148"/>
                    <a:pt x="897" y="1862"/>
                  </a:cubicBezTo>
                  <a:cubicBezTo>
                    <a:pt x="855" y="1839"/>
                    <a:pt x="882" y="1779"/>
                    <a:pt x="920" y="1779"/>
                  </a:cubicBezTo>
                  <a:cubicBezTo>
                    <a:pt x="929" y="1779"/>
                    <a:pt x="938" y="1783"/>
                    <a:pt x="943" y="1788"/>
                  </a:cubicBezTo>
                  <a:cubicBezTo>
                    <a:pt x="1682" y="2237"/>
                    <a:pt x="2426" y="2708"/>
                    <a:pt x="3110" y="3239"/>
                  </a:cubicBezTo>
                  <a:cubicBezTo>
                    <a:pt x="3119" y="3235"/>
                    <a:pt x="3124" y="3229"/>
                    <a:pt x="3134" y="3225"/>
                  </a:cubicBezTo>
                  <a:cubicBezTo>
                    <a:pt x="2616" y="2837"/>
                    <a:pt x="1863" y="2158"/>
                    <a:pt x="1539" y="1340"/>
                  </a:cubicBezTo>
                  <a:cubicBezTo>
                    <a:pt x="1298" y="730"/>
                    <a:pt x="1415" y="337"/>
                    <a:pt x="16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30"/>
            <p:cNvSpPr/>
            <p:nvPr/>
          </p:nvSpPr>
          <p:spPr>
            <a:xfrm>
              <a:off x="5519187" y="1735727"/>
              <a:ext cx="96494" cy="64255"/>
            </a:xfrm>
            <a:custGeom>
              <a:rect b="b" l="l" r="r" t="t"/>
              <a:pathLst>
                <a:path extrusionOk="0" h="1640" w="2463">
                  <a:moveTo>
                    <a:pt x="67" y="0"/>
                  </a:moveTo>
                  <a:cubicBezTo>
                    <a:pt x="29" y="0"/>
                    <a:pt x="0" y="59"/>
                    <a:pt x="43" y="82"/>
                  </a:cubicBezTo>
                  <a:cubicBezTo>
                    <a:pt x="495" y="368"/>
                    <a:pt x="943" y="655"/>
                    <a:pt x="1387" y="950"/>
                  </a:cubicBezTo>
                  <a:cubicBezTo>
                    <a:pt x="1725" y="1177"/>
                    <a:pt x="2062" y="1491"/>
                    <a:pt x="2440" y="1639"/>
                  </a:cubicBezTo>
                  <a:cubicBezTo>
                    <a:pt x="2442" y="1639"/>
                    <a:pt x="2443" y="1639"/>
                    <a:pt x="2445" y="1639"/>
                  </a:cubicBezTo>
                  <a:cubicBezTo>
                    <a:pt x="2456" y="1639"/>
                    <a:pt x="2462" y="1624"/>
                    <a:pt x="2450" y="1616"/>
                  </a:cubicBezTo>
                  <a:cubicBezTo>
                    <a:pt x="1720" y="1016"/>
                    <a:pt x="898" y="502"/>
                    <a:pt x="89" y="8"/>
                  </a:cubicBezTo>
                  <a:cubicBezTo>
                    <a:pt x="82" y="2"/>
                    <a:pt x="74" y="0"/>
                    <a:pt x="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30"/>
            <p:cNvSpPr/>
            <p:nvPr/>
          </p:nvSpPr>
          <p:spPr>
            <a:xfrm>
              <a:off x="5668730" y="1816984"/>
              <a:ext cx="216181" cy="156211"/>
            </a:xfrm>
            <a:custGeom>
              <a:rect b="b" l="l" r="r" t="t"/>
              <a:pathLst>
                <a:path extrusionOk="0" h="3987" w="5518">
                  <a:moveTo>
                    <a:pt x="2331" y="0"/>
                  </a:moveTo>
                  <a:cubicBezTo>
                    <a:pt x="1246" y="0"/>
                    <a:pt x="213" y="124"/>
                    <a:pt x="213" y="124"/>
                  </a:cubicBezTo>
                  <a:lnTo>
                    <a:pt x="1" y="452"/>
                  </a:lnTo>
                  <a:cubicBezTo>
                    <a:pt x="1" y="452"/>
                    <a:pt x="758" y="2425"/>
                    <a:pt x="1581" y="3271"/>
                  </a:cubicBezTo>
                  <a:cubicBezTo>
                    <a:pt x="2065" y="3769"/>
                    <a:pt x="2464" y="3986"/>
                    <a:pt x="2813" y="3986"/>
                  </a:cubicBezTo>
                  <a:cubicBezTo>
                    <a:pt x="3061" y="3986"/>
                    <a:pt x="3283" y="3877"/>
                    <a:pt x="3494" y="3682"/>
                  </a:cubicBezTo>
                  <a:cubicBezTo>
                    <a:pt x="3997" y="3215"/>
                    <a:pt x="4136" y="3113"/>
                    <a:pt x="4639" y="3040"/>
                  </a:cubicBezTo>
                  <a:cubicBezTo>
                    <a:pt x="5148" y="2966"/>
                    <a:pt x="4958" y="2707"/>
                    <a:pt x="4750" y="2300"/>
                  </a:cubicBezTo>
                  <a:cubicBezTo>
                    <a:pt x="4543" y="1893"/>
                    <a:pt x="5517" y="910"/>
                    <a:pt x="4468" y="323"/>
                  </a:cubicBezTo>
                  <a:cubicBezTo>
                    <a:pt x="4013" y="72"/>
                    <a:pt x="3157" y="0"/>
                    <a:pt x="23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30"/>
            <p:cNvSpPr/>
            <p:nvPr/>
          </p:nvSpPr>
          <p:spPr>
            <a:xfrm>
              <a:off x="5827636" y="1845703"/>
              <a:ext cx="12223" cy="8032"/>
            </a:xfrm>
            <a:custGeom>
              <a:rect b="b" l="l" r="r" t="t"/>
              <a:pathLst>
                <a:path extrusionOk="0" h="205" w="312">
                  <a:moveTo>
                    <a:pt x="158" y="1"/>
                  </a:moveTo>
                  <a:cubicBezTo>
                    <a:pt x="52" y="1"/>
                    <a:pt x="1" y="162"/>
                    <a:pt x="117" y="200"/>
                  </a:cubicBezTo>
                  <a:cubicBezTo>
                    <a:pt x="126" y="205"/>
                    <a:pt x="139" y="205"/>
                    <a:pt x="149" y="205"/>
                  </a:cubicBezTo>
                  <a:cubicBezTo>
                    <a:pt x="256" y="205"/>
                    <a:pt x="311" y="47"/>
                    <a:pt x="190" y="11"/>
                  </a:cubicBezTo>
                  <a:cubicBezTo>
                    <a:pt x="182" y="6"/>
                    <a:pt x="167" y="1"/>
                    <a:pt x="1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30"/>
            <p:cNvSpPr/>
            <p:nvPr/>
          </p:nvSpPr>
          <p:spPr>
            <a:xfrm>
              <a:off x="5841231" y="1859807"/>
              <a:ext cx="10578" cy="6778"/>
            </a:xfrm>
            <a:custGeom>
              <a:rect b="b" l="l" r="r" t="t"/>
              <a:pathLst>
                <a:path extrusionOk="0" h="173" w="270">
                  <a:moveTo>
                    <a:pt x="144" y="1"/>
                  </a:moveTo>
                  <a:cubicBezTo>
                    <a:pt x="52" y="1"/>
                    <a:pt x="1" y="135"/>
                    <a:pt x="97" y="167"/>
                  </a:cubicBezTo>
                  <a:cubicBezTo>
                    <a:pt x="112" y="167"/>
                    <a:pt x="121" y="173"/>
                    <a:pt x="131" y="173"/>
                  </a:cubicBezTo>
                  <a:cubicBezTo>
                    <a:pt x="218" y="173"/>
                    <a:pt x="269" y="39"/>
                    <a:pt x="172" y="6"/>
                  </a:cubicBezTo>
                  <a:cubicBezTo>
                    <a:pt x="163" y="6"/>
                    <a:pt x="153" y="1"/>
                    <a:pt x="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30"/>
            <p:cNvSpPr/>
            <p:nvPr/>
          </p:nvSpPr>
          <p:spPr>
            <a:xfrm>
              <a:off x="5819174" y="1867799"/>
              <a:ext cx="16494" cy="12929"/>
            </a:xfrm>
            <a:custGeom>
              <a:rect b="b" l="l" r="r" t="t"/>
              <a:pathLst>
                <a:path extrusionOk="0" h="330" w="421">
                  <a:moveTo>
                    <a:pt x="195" y="1"/>
                  </a:moveTo>
                  <a:cubicBezTo>
                    <a:pt x="37" y="1"/>
                    <a:pt x="1" y="264"/>
                    <a:pt x="176" y="319"/>
                  </a:cubicBezTo>
                  <a:cubicBezTo>
                    <a:pt x="195" y="324"/>
                    <a:pt x="212" y="329"/>
                    <a:pt x="227" y="329"/>
                  </a:cubicBezTo>
                  <a:cubicBezTo>
                    <a:pt x="379" y="329"/>
                    <a:pt x="421" y="65"/>
                    <a:pt x="245" y="10"/>
                  </a:cubicBezTo>
                  <a:cubicBezTo>
                    <a:pt x="227" y="5"/>
                    <a:pt x="208" y="1"/>
                    <a:pt x="1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30"/>
            <p:cNvSpPr/>
            <p:nvPr/>
          </p:nvSpPr>
          <p:spPr>
            <a:xfrm>
              <a:off x="5835629" y="1885352"/>
              <a:ext cx="12694" cy="8580"/>
            </a:xfrm>
            <a:custGeom>
              <a:rect b="b" l="l" r="r" t="t"/>
              <a:pathLst>
                <a:path extrusionOk="0" h="219" w="324">
                  <a:moveTo>
                    <a:pt x="163" y="1"/>
                  </a:moveTo>
                  <a:cubicBezTo>
                    <a:pt x="52" y="1"/>
                    <a:pt x="1" y="176"/>
                    <a:pt x="121" y="214"/>
                  </a:cubicBezTo>
                  <a:cubicBezTo>
                    <a:pt x="135" y="218"/>
                    <a:pt x="148" y="218"/>
                    <a:pt x="157" y="218"/>
                  </a:cubicBezTo>
                  <a:cubicBezTo>
                    <a:pt x="268" y="218"/>
                    <a:pt x="324" y="48"/>
                    <a:pt x="199" y="10"/>
                  </a:cubicBezTo>
                  <a:cubicBezTo>
                    <a:pt x="185" y="5"/>
                    <a:pt x="176" y="1"/>
                    <a:pt x="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30"/>
            <p:cNvSpPr/>
            <p:nvPr/>
          </p:nvSpPr>
          <p:spPr>
            <a:xfrm>
              <a:off x="5819174" y="1897654"/>
              <a:ext cx="13751" cy="9638"/>
            </a:xfrm>
            <a:custGeom>
              <a:rect b="b" l="l" r="r" t="t"/>
              <a:pathLst>
                <a:path extrusionOk="0" h="246" w="351">
                  <a:moveTo>
                    <a:pt x="176" y="1"/>
                  </a:moveTo>
                  <a:cubicBezTo>
                    <a:pt x="50" y="1"/>
                    <a:pt x="1" y="195"/>
                    <a:pt x="139" y="241"/>
                  </a:cubicBezTo>
                  <a:cubicBezTo>
                    <a:pt x="152" y="246"/>
                    <a:pt x="167" y="246"/>
                    <a:pt x="176" y="246"/>
                  </a:cubicBezTo>
                  <a:cubicBezTo>
                    <a:pt x="300" y="246"/>
                    <a:pt x="351" y="52"/>
                    <a:pt x="217" y="11"/>
                  </a:cubicBezTo>
                  <a:cubicBezTo>
                    <a:pt x="204" y="5"/>
                    <a:pt x="189" y="1"/>
                    <a:pt x="1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30"/>
            <p:cNvSpPr/>
            <p:nvPr/>
          </p:nvSpPr>
          <p:spPr>
            <a:xfrm>
              <a:off x="5834884" y="1910700"/>
              <a:ext cx="13281" cy="9129"/>
            </a:xfrm>
            <a:custGeom>
              <a:rect b="b" l="l" r="r" t="t"/>
              <a:pathLst>
                <a:path extrusionOk="0" h="233" w="339">
                  <a:moveTo>
                    <a:pt x="172" y="0"/>
                  </a:moveTo>
                  <a:cubicBezTo>
                    <a:pt x="52" y="0"/>
                    <a:pt x="1" y="186"/>
                    <a:pt x="131" y="227"/>
                  </a:cubicBezTo>
                  <a:cubicBezTo>
                    <a:pt x="144" y="227"/>
                    <a:pt x="158" y="232"/>
                    <a:pt x="167" y="232"/>
                  </a:cubicBezTo>
                  <a:cubicBezTo>
                    <a:pt x="287" y="232"/>
                    <a:pt x="338" y="47"/>
                    <a:pt x="209" y="5"/>
                  </a:cubicBezTo>
                  <a:cubicBezTo>
                    <a:pt x="195" y="0"/>
                    <a:pt x="182"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30"/>
            <p:cNvSpPr/>
            <p:nvPr/>
          </p:nvSpPr>
          <p:spPr>
            <a:xfrm>
              <a:off x="5817176" y="1925197"/>
              <a:ext cx="10500" cy="6739"/>
            </a:xfrm>
            <a:custGeom>
              <a:rect b="b" l="l" r="r" t="t"/>
              <a:pathLst>
                <a:path extrusionOk="0" h="172" w="268">
                  <a:moveTo>
                    <a:pt x="139" y="1"/>
                  </a:moveTo>
                  <a:cubicBezTo>
                    <a:pt x="52" y="1"/>
                    <a:pt x="1" y="134"/>
                    <a:pt x="97" y="167"/>
                  </a:cubicBezTo>
                  <a:cubicBezTo>
                    <a:pt x="107" y="167"/>
                    <a:pt x="116" y="172"/>
                    <a:pt x="125" y="172"/>
                  </a:cubicBezTo>
                  <a:cubicBezTo>
                    <a:pt x="218" y="172"/>
                    <a:pt x="268" y="37"/>
                    <a:pt x="171" y="5"/>
                  </a:cubicBezTo>
                  <a:cubicBezTo>
                    <a:pt x="162" y="5"/>
                    <a:pt x="148" y="1"/>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30"/>
            <p:cNvSpPr/>
            <p:nvPr/>
          </p:nvSpPr>
          <p:spPr>
            <a:xfrm>
              <a:off x="5796137" y="1926646"/>
              <a:ext cx="12223" cy="7993"/>
            </a:xfrm>
            <a:custGeom>
              <a:rect b="b" l="l" r="r" t="t"/>
              <a:pathLst>
                <a:path extrusionOk="0" h="204" w="312">
                  <a:moveTo>
                    <a:pt x="158" y="0"/>
                  </a:moveTo>
                  <a:cubicBezTo>
                    <a:pt x="52" y="0"/>
                    <a:pt x="1" y="162"/>
                    <a:pt x="117" y="199"/>
                  </a:cubicBezTo>
                  <a:cubicBezTo>
                    <a:pt x="126" y="203"/>
                    <a:pt x="139" y="203"/>
                    <a:pt x="149" y="203"/>
                  </a:cubicBezTo>
                  <a:cubicBezTo>
                    <a:pt x="256" y="203"/>
                    <a:pt x="311" y="41"/>
                    <a:pt x="195" y="5"/>
                  </a:cubicBezTo>
                  <a:cubicBezTo>
                    <a:pt x="182" y="5"/>
                    <a:pt x="167"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30"/>
            <p:cNvSpPr/>
            <p:nvPr/>
          </p:nvSpPr>
          <p:spPr>
            <a:xfrm>
              <a:off x="5794883" y="1942357"/>
              <a:ext cx="14574" cy="10579"/>
            </a:xfrm>
            <a:custGeom>
              <a:rect b="b" l="l" r="r" t="t"/>
              <a:pathLst>
                <a:path extrusionOk="0" h="270" w="372">
                  <a:moveTo>
                    <a:pt x="181" y="1"/>
                  </a:moveTo>
                  <a:cubicBezTo>
                    <a:pt x="47" y="1"/>
                    <a:pt x="1" y="218"/>
                    <a:pt x="149" y="265"/>
                  </a:cubicBezTo>
                  <a:cubicBezTo>
                    <a:pt x="163" y="269"/>
                    <a:pt x="177" y="269"/>
                    <a:pt x="190" y="269"/>
                  </a:cubicBezTo>
                  <a:cubicBezTo>
                    <a:pt x="325" y="269"/>
                    <a:pt x="371" y="56"/>
                    <a:pt x="222" y="11"/>
                  </a:cubicBezTo>
                  <a:cubicBezTo>
                    <a:pt x="209" y="6"/>
                    <a:pt x="195" y="1"/>
                    <a:pt x="1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30"/>
            <p:cNvSpPr/>
            <p:nvPr/>
          </p:nvSpPr>
          <p:spPr>
            <a:xfrm>
              <a:off x="5775921" y="1943454"/>
              <a:ext cx="12145" cy="8032"/>
            </a:xfrm>
            <a:custGeom>
              <a:rect b="b" l="l" r="r" t="t"/>
              <a:pathLst>
                <a:path extrusionOk="0" h="205" w="310">
                  <a:moveTo>
                    <a:pt x="156" y="1"/>
                  </a:moveTo>
                  <a:cubicBezTo>
                    <a:pt x="51" y="1"/>
                    <a:pt x="0" y="162"/>
                    <a:pt x="115" y="200"/>
                  </a:cubicBezTo>
                  <a:cubicBezTo>
                    <a:pt x="129" y="205"/>
                    <a:pt x="139" y="205"/>
                    <a:pt x="148" y="205"/>
                  </a:cubicBezTo>
                  <a:cubicBezTo>
                    <a:pt x="254" y="205"/>
                    <a:pt x="310" y="43"/>
                    <a:pt x="194" y="6"/>
                  </a:cubicBezTo>
                  <a:cubicBezTo>
                    <a:pt x="180" y="6"/>
                    <a:pt x="171" y="1"/>
                    <a:pt x="1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30"/>
            <p:cNvSpPr/>
            <p:nvPr/>
          </p:nvSpPr>
          <p:spPr>
            <a:xfrm>
              <a:off x="5689181" y="1832342"/>
              <a:ext cx="140491" cy="110292"/>
            </a:xfrm>
            <a:custGeom>
              <a:rect b="b" l="l" r="r" t="t"/>
              <a:pathLst>
                <a:path extrusionOk="0" h="2815" w="3586">
                  <a:moveTo>
                    <a:pt x="14" y="0"/>
                  </a:moveTo>
                  <a:cubicBezTo>
                    <a:pt x="14" y="51"/>
                    <a:pt x="10" y="120"/>
                    <a:pt x="1" y="194"/>
                  </a:cubicBezTo>
                  <a:cubicBezTo>
                    <a:pt x="103" y="264"/>
                    <a:pt x="199" y="333"/>
                    <a:pt x="291" y="403"/>
                  </a:cubicBezTo>
                  <a:cubicBezTo>
                    <a:pt x="1289" y="712"/>
                    <a:pt x="2159" y="1256"/>
                    <a:pt x="2948" y="1977"/>
                  </a:cubicBezTo>
                  <a:cubicBezTo>
                    <a:pt x="3004" y="2024"/>
                    <a:pt x="2958" y="2094"/>
                    <a:pt x="2903" y="2094"/>
                  </a:cubicBezTo>
                  <a:cubicBezTo>
                    <a:pt x="2888" y="2094"/>
                    <a:pt x="2869" y="2088"/>
                    <a:pt x="2856" y="2075"/>
                  </a:cubicBezTo>
                  <a:cubicBezTo>
                    <a:pt x="2080" y="1484"/>
                    <a:pt x="1313" y="864"/>
                    <a:pt x="408" y="499"/>
                  </a:cubicBezTo>
                  <a:lnTo>
                    <a:pt x="408" y="499"/>
                  </a:lnTo>
                  <a:cubicBezTo>
                    <a:pt x="1184" y="1151"/>
                    <a:pt x="1660" y="2051"/>
                    <a:pt x="1877" y="2814"/>
                  </a:cubicBezTo>
                  <a:cubicBezTo>
                    <a:pt x="1955" y="2772"/>
                    <a:pt x="2033" y="2717"/>
                    <a:pt x="2108" y="2648"/>
                  </a:cubicBezTo>
                  <a:cubicBezTo>
                    <a:pt x="2496" y="2292"/>
                    <a:pt x="2602" y="2213"/>
                    <a:pt x="2986" y="2158"/>
                  </a:cubicBezTo>
                  <a:cubicBezTo>
                    <a:pt x="3374" y="2098"/>
                    <a:pt x="3230" y="1904"/>
                    <a:pt x="3069" y="1589"/>
                  </a:cubicBezTo>
                  <a:cubicBezTo>
                    <a:pt x="2920" y="1299"/>
                    <a:pt x="3586" y="601"/>
                    <a:pt x="2963" y="147"/>
                  </a:cubicBezTo>
                  <a:lnTo>
                    <a:pt x="2963" y="147"/>
                  </a:lnTo>
                  <a:cubicBezTo>
                    <a:pt x="2935" y="153"/>
                    <a:pt x="2903" y="153"/>
                    <a:pt x="2875" y="153"/>
                  </a:cubicBezTo>
                  <a:cubicBezTo>
                    <a:pt x="2658" y="166"/>
                    <a:pt x="2449" y="166"/>
                    <a:pt x="2246" y="166"/>
                  </a:cubicBezTo>
                  <a:cubicBezTo>
                    <a:pt x="1216" y="166"/>
                    <a:pt x="389" y="60"/>
                    <a:pt x="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30"/>
            <p:cNvSpPr/>
            <p:nvPr/>
          </p:nvSpPr>
          <p:spPr>
            <a:xfrm>
              <a:off x="5677819" y="1842411"/>
              <a:ext cx="129051" cy="71856"/>
            </a:xfrm>
            <a:custGeom>
              <a:rect b="b" l="l" r="r" t="t"/>
              <a:pathLst>
                <a:path extrusionOk="0" h="1834" w="3294">
                  <a:moveTo>
                    <a:pt x="14" y="1"/>
                  </a:moveTo>
                  <a:cubicBezTo>
                    <a:pt x="4" y="1"/>
                    <a:pt x="1" y="16"/>
                    <a:pt x="14" y="20"/>
                  </a:cubicBezTo>
                  <a:cubicBezTo>
                    <a:pt x="1229" y="306"/>
                    <a:pt x="2180" y="1078"/>
                    <a:pt x="3146" y="1818"/>
                  </a:cubicBezTo>
                  <a:cubicBezTo>
                    <a:pt x="3161" y="1828"/>
                    <a:pt x="3176" y="1833"/>
                    <a:pt x="3191" y="1833"/>
                  </a:cubicBezTo>
                  <a:cubicBezTo>
                    <a:pt x="3247" y="1833"/>
                    <a:pt x="3293" y="1768"/>
                    <a:pt x="3238" y="1720"/>
                  </a:cubicBezTo>
                  <a:cubicBezTo>
                    <a:pt x="2306" y="866"/>
                    <a:pt x="1257" y="265"/>
                    <a:pt x="18" y="1"/>
                  </a:cubicBezTo>
                  <a:cubicBezTo>
                    <a:pt x="17" y="1"/>
                    <a:pt x="15" y="1"/>
                    <a:pt x="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30"/>
            <p:cNvSpPr/>
            <p:nvPr/>
          </p:nvSpPr>
          <p:spPr>
            <a:xfrm>
              <a:off x="5491527" y="1826387"/>
              <a:ext cx="156788" cy="168631"/>
            </a:xfrm>
            <a:custGeom>
              <a:rect b="b" l="l" r="r" t="t"/>
              <a:pathLst>
                <a:path extrusionOk="0" h="4304" w="4002">
                  <a:moveTo>
                    <a:pt x="3738" y="0"/>
                  </a:moveTo>
                  <a:cubicBezTo>
                    <a:pt x="3738" y="0"/>
                    <a:pt x="966" y="979"/>
                    <a:pt x="481" y="1991"/>
                  </a:cubicBezTo>
                  <a:cubicBezTo>
                    <a:pt x="0" y="3003"/>
                    <a:pt x="934" y="3105"/>
                    <a:pt x="1017" y="3576"/>
                  </a:cubicBezTo>
                  <a:cubicBezTo>
                    <a:pt x="1082" y="3941"/>
                    <a:pt x="1337" y="4054"/>
                    <a:pt x="1613" y="4054"/>
                  </a:cubicBezTo>
                  <a:cubicBezTo>
                    <a:pt x="1693" y="4054"/>
                    <a:pt x="1774" y="4044"/>
                    <a:pt x="1853" y="4029"/>
                  </a:cubicBezTo>
                  <a:cubicBezTo>
                    <a:pt x="1870" y="4025"/>
                    <a:pt x="1888" y="4023"/>
                    <a:pt x="1906" y="4023"/>
                  </a:cubicBezTo>
                  <a:cubicBezTo>
                    <a:pt x="2026" y="4023"/>
                    <a:pt x="2185" y="4095"/>
                    <a:pt x="2357" y="4163"/>
                  </a:cubicBezTo>
                  <a:cubicBezTo>
                    <a:pt x="2528" y="4233"/>
                    <a:pt x="2711" y="4304"/>
                    <a:pt x="2876" y="4304"/>
                  </a:cubicBezTo>
                  <a:cubicBezTo>
                    <a:pt x="3068" y="4304"/>
                    <a:pt x="3235" y="4209"/>
                    <a:pt x="3331" y="3909"/>
                  </a:cubicBezTo>
                  <a:cubicBezTo>
                    <a:pt x="3609" y="3050"/>
                    <a:pt x="4001" y="272"/>
                    <a:pt x="4001" y="272"/>
                  </a:cubicBezTo>
                  <a:lnTo>
                    <a:pt x="373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30"/>
            <p:cNvSpPr/>
            <p:nvPr/>
          </p:nvSpPr>
          <p:spPr>
            <a:xfrm>
              <a:off x="5517581" y="1926059"/>
              <a:ext cx="13242" cy="9129"/>
            </a:xfrm>
            <a:custGeom>
              <a:rect b="b" l="l" r="r" t="t"/>
              <a:pathLst>
                <a:path extrusionOk="0" h="233" w="338">
                  <a:moveTo>
                    <a:pt x="167" y="1"/>
                  </a:moveTo>
                  <a:cubicBezTo>
                    <a:pt x="52" y="1"/>
                    <a:pt x="1" y="186"/>
                    <a:pt x="130" y="228"/>
                  </a:cubicBezTo>
                  <a:cubicBezTo>
                    <a:pt x="144" y="233"/>
                    <a:pt x="153" y="233"/>
                    <a:pt x="167" y="233"/>
                  </a:cubicBezTo>
                  <a:cubicBezTo>
                    <a:pt x="282" y="233"/>
                    <a:pt x="338" y="52"/>
                    <a:pt x="208" y="11"/>
                  </a:cubicBezTo>
                  <a:cubicBezTo>
                    <a:pt x="195" y="7"/>
                    <a:pt x="180"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30"/>
            <p:cNvSpPr/>
            <p:nvPr/>
          </p:nvSpPr>
          <p:spPr>
            <a:xfrm>
              <a:off x="5529530" y="1937851"/>
              <a:ext cx="13085" cy="8894"/>
            </a:xfrm>
            <a:custGeom>
              <a:rect b="b" l="l" r="r" t="t"/>
              <a:pathLst>
                <a:path extrusionOk="0" h="227" w="334">
                  <a:moveTo>
                    <a:pt x="167" y="0"/>
                  </a:moveTo>
                  <a:cubicBezTo>
                    <a:pt x="52" y="0"/>
                    <a:pt x="1" y="181"/>
                    <a:pt x="125" y="218"/>
                  </a:cubicBezTo>
                  <a:cubicBezTo>
                    <a:pt x="139" y="222"/>
                    <a:pt x="153" y="227"/>
                    <a:pt x="167" y="227"/>
                  </a:cubicBezTo>
                  <a:cubicBezTo>
                    <a:pt x="278" y="227"/>
                    <a:pt x="333" y="47"/>
                    <a:pt x="204" y="5"/>
                  </a:cubicBezTo>
                  <a:cubicBezTo>
                    <a:pt x="195" y="0"/>
                    <a:pt x="180" y="0"/>
                    <a:pt x="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30"/>
            <p:cNvSpPr/>
            <p:nvPr/>
          </p:nvSpPr>
          <p:spPr>
            <a:xfrm>
              <a:off x="5529373" y="1952348"/>
              <a:ext cx="10891" cy="6935"/>
            </a:xfrm>
            <a:custGeom>
              <a:rect b="b" l="l" r="r" t="t"/>
              <a:pathLst>
                <a:path extrusionOk="0" h="177" w="278">
                  <a:moveTo>
                    <a:pt x="143" y="1"/>
                  </a:moveTo>
                  <a:cubicBezTo>
                    <a:pt x="51" y="1"/>
                    <a:pt x="0" y="139"/>
                    <a:pt x="101" y="172"/>
                  </a:cubicBezTo>
                  <a:cubicBezTo>
                    <a:pt x="111" y="176"/>
                    <a:pt x="120" y="176"/>
                    <a:pt x="134" y="176"/>
                  </a:cubicBezTo>
                  <a:cubicBezTo>
                    <a:pt x="226" y="176"/>
                    <a:pt x="277" y="37"/>
                    <a:pt x="175" y="5"/>
                  </a:cubicBezTo>
                  <a:cubicBezTo>
                    <a:pt x="167" y="5"/>
                    <a:pt x="157"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30"/>
            <p:cNvSpPr/>
            <p:nvPr/>
          </p:nvSpPr>
          <p:spPr>
            <a:xfrm>
              <a:off x="5545475" y="1962142"/>
              <a:ext cx="13595" cy="9403"/>
            </a:xfrm>
            <a:custGeom>
              <a:rect b="b" l="l" r="r" t="t"/>
              <a:pathLst>
                <a:path extrusionOk="0" h="240" w="347">
                  <a:moveTo>
                    <a:pt x="176" y="0"/>
                  </a:moveTo>
                  <a:cubicBezTo>
                    <a:pt x="56" y="0"/>
                    <a:pt x="1" y="189"/>
                    <a:pt x="134" y="235"/>
                  </a:cubicBezTo>
                  <a:cubicBezTo>
                    <a:pt x="148" y="240"/>
                    <a:pt x="161" y="240"/>
                    <a:pt x="176" y="240"/>
                  </a:cubicBezTo>
                  <a:cubicBezTo>
                    <a:pt x="296" y="240"/>
                    <a:pt x="347" y="50"/>
                    <a:pt x="212" y="9"/>
                  </a:cubicBezTo>
                  <a:cubicBezTo>
                    <a:pt x="199" y="5"/>
                    <a:pt x="189" y="0"/>
                    <a:pt x="1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30"/>
            <p:cNvSpPr/>
            <p:nvPr/>
          </p:nvSpPr>
          <p:spPr>
            <a:xfrm>
              <a:off x="5563537" y="1959753"/>
              <a:ext cx="12380" cy="8189"/>
            </a:xfrm>
            <a:custGeom>
              <a:rect b="b" l="l" r="r" t="t"/>
              <a:pathLst>
                <a:path extrusionOk="0" h="209" w="316">
                  <a:moveTo>
                    <a:pt x="163" y="0"/>
                  </a:moveTo>
                  <a:cubicBezTo>
                    <a:pt x="52" y="0"/>
                    <a:pt x="1" y="167"/>
                    <a:pt x="122" y="204"/>
                  </a:cubicBezTo>
                  <a:cubicBezTo>
                    <a:pt x="131" y="209"/>
                    <a:pt x="144" y="209"/>
                    <a:pt x="154" y="209"/>
                  </a:cubicBezTo>
                  <a:cubicBezTo>
                    <a:pt x="265" y="209"/>
                    <a:pt x="316" y="43"/>
                    <a:pt x="195" y="6"/>
                  </a:cubicBezTo>
                  <a:cubicBezTo>
                    <a:pt x="186" y="0"/>
                    <a:pt x="172"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30"/>
            <p:cNvSpPr/>
            <p:nvPr/>
          </p:nvSpPr>
          <p:spPr>
            <a:xfrm>
              <a:off x="5579325" y="1977853"/>
              <a:ext cx="12694" cy="8580"/>
            </a:xfrm>
            <a:custGeom>
              <a:rect b="b" l="l" r="r" t="t"/>
              <a:pathLst>
                <a:path extrusionOk="0" h="219" w="324">
                  <a:moveTo>
                    <a:pt x="167" y="1"/>
                  </a:moveTo>
                  <a:cubicBezTo>
                    <a:pt x="56" y="1"/>
                    <a:pt x="0" y="172"/>
                    <a:pt x="125" y="214"/>
                  </a:cubicBezTo>
                  <a:cubicBezTo>
                    <a:pt x="139" y="218"/>
                    <a:pt x="148" y="218"/>
                    <a:pt x="162" y="218"/>
                  </a:cubicBezTo>
                  <a:cubicBezTo>
                    <a:pt x="273" y="218"/>
                    <a:pt x="323" y="47"/>
                    <a:pt x="203" y="5"/>
                  </a:cubicBezTo>
                  <a:cubicBezTo>
                    <a:pt x="190" y="1"/>
                    <a:pt x="176"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30"/>
            <p:cNvSpPr/>
            <p:nvPr/>
          </p:nvSpPr>
          <p:spPr>
            <a:xfrm>
              <a:off x="5589277" y="1963004"/>
              <a:ext cx="13242" cy="9129"/>
            </a:xfrm>
            <a:custGeom>
              <a:rect b="b" l="l" r="r" t="t"/>
              <a:pathLst>
                <a:path extrusionOk="0" h="233" w="338">
                  <a:moveTo>
                    <a:pt x="171" y="1"/>
                  </a:moveTo>
                  <a:cubicBezTo>
                    <a:pt x="51" y="1"/>
                    <a:pt x="0" y="181"/>
                    <a:pt x="130" y="222"/>
                  </a:cubicBezTo>
                  <a:cubicBezTo>
                    <a:pt x="143" y="228"/>
                    <a:pt x="158" y="232"/>
                    <a:pt x="167" y="232"/>
                  </a:cubicBezTo>
                  <a:cubicBezTo>
                    <a:pt x="286" y="232"/>
                    <a:pt x="337" y="47"/>
                    <a:pt x="208" y="6"/>
                  </a:cubicBezTo>
                  <a:cubicBezTo>
                    <a:pt x="194" y="1"/>
                    <a:pt x="180" y="1"/>
                    <a:pt x="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30"/>
            <p:cNvSpPr/>
            <p:nvPr/>
          </p:nvSpPr>
          <p:spPr>
            <a:xfrm>
              <a:off x="5595780" y="1980948"/>
              <a:ext cx="12341" cy="8149"/>
            </a:xfrm>
            <a:custGeom>
              <a:rect b="b" l="l" r="r" t="t"/>
              <a:pathLst>
                <a:path extrusionOk="0" h="208" w="315">
                  <a:moveTo>
                    <a:pt x="163" y="1"/>
                  </a:moveTo>
                  <a:cubicBezTo>
                    <a:pt x="52" y="1"/>
                    <a:pt x="1" y="167"/>
                    <a:pt x="120" y="203"/>
                  </a:cubicBezTo>
                  <a:cubicBezTo>
                    <a:pt x="130" y="208"/>
                    <a:pt x="144" y="208"/>
                    <a:pt x="153" y="208"/>
                  </a:cubicBezTo>
                  <a:cubicBezTo>
                    <a:pt x="264" y="208"/>
                    <a:pt x="315" y="42"/>
                    <a:pt x="195" y="5"/>
                  </a:cubicBezTo>
                  <a:cubicBezTo>
                    <a:pt x="186" y="1"/>
                    <a:pt x="171" y="1"/>
                    <a:pt x="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30"/>
            <p:cNvSpPr/>
            <p:nvPr/>
          </p:nvSpPr>
          <p:spPr>
            <a:xfrm>
              <a:off x="5526435" y="1861805"/>
              <a:ext cx="99981" cy="99987"/>
            </a:xfrm>
            <a:custGeom>
              <a:rect b="b" l="l" r="r" t="t"/>
              <a:pathLst>
                <a:path extrusionOk="0" h="2552" w="2552">
                  <a:moveTo>
                    <a:pt x="1706" y="574"/>
                  </a:moveTo>
                  <a:lnTo>
                    <a:pt x="1706" y="574"/>
                  </a:lnTo>
                  <a:cubicBezTo>
                    <a:pt x="1197" y="926"/>
                    <a:pt x="602" y="1221"/>
                    <a:pt x="1" y="1350"/>
                  </a:cubicBezTo>
                  <a:cubicBezTo>
                    <a:pt x="140" y="1600"/>
                    <a:pt x="440" y="1724"/>
                    <a:pt x="481" y="1960"/>
                  </a:cubicBezTo>
                  <a:cubicBezTo>
                    <a:pt x="528" y="2219"/>
                    <a:pt x="690" y="2321"/>
                    <a:pt x="884" y="2344"/>
                  </a:cubicBezTo>
                  <a:cubicBezTo>
                    <a:pt x="1013" y="1757"/>
                    <a:pt x="1318" y="1129"/>
                    <a:pt x="1706" y="574"/>
                  </a:cubicBezTo>
                  <a:close/>
                  <a:moveTo>
                    <a:pt x="2413" y="1"/>
                  </a:moveTo>
                  <a:cubicBezTo>
                    <a:pt x="2283" y="122"/>
                    <a:pt x="2144" y="246"/>
                    <a:pt x="1992" y="361"/>
                  </a:cubicBezTo>
                  <a:cubicBezTo>
                    <a:pt x="1553" y="976"/>
                    <a:pt x="1193" y="1683"/>
                    <a:pt x="971" y="2348"/>
                  </a:cubicBezTo>
                  <a:cubicBezTo>
                    <a:pt x="1036" y="2344"/>
                    <a:pt x="1101" y="2340"/>
                    <a:pt x="1165" y="2325"/>
                  </a:cubicBezTo>
                  <a:cubicBezTo>
                    <a:pt x="1174" y="2325"/>
                    <a:pt x="1189" y="2321"/>
                    <a:pt x="1202" y="2321"/>
                  </a:cubicBezTo>
                  <a:cubicBezTo>
                    <a:pt x="1299" y="2321"/>
                    <a:pt x="1434" y="2381"/>
                    <a:pt x="1572" y="2436"/>
                  </a:cubicBezTo>
                  <a:cubicBezTo>
                    <a:pt x="1711" y="2491"/>
                    <a:pt x="1858" y="2551"/>
                    <a:pt x="1997" y="2551"/>
                  </a:cubicBezTo>
                  <a:cubicBezTo>
                    <a:pt x="2039" y="2551"/>
                    <a:pt x="2076" y="2547"/>
                    <a:pt x="2117" y="2534"/>
                  </a:cubicBezTo>
                  <a:cubicBezTo>
                    <a:pt x="2001" y="1900"/>
                    <a:pt x="2187" y="1142"/>
                    <a:pt x="2399" y="547"/>
                  </a:cubicBezTo>
                  <a:cubicBezTo>
                    <a:pt x="2445" y="380"/>
                    <a:pt x="2500" y="223"/>
                    <a:pt x="2551" y="80"/>
                  </a:cubicBezTo>
                  <a:lnTo>
                    <a:pt x="2547" y="75"/>
                  </a:lnTo>
                  <a:cubicBezTo>
                    <a:pt x="2496" y="52"/>
                    <a:pt x="2455" y="29"/>
                    <a:pt x="24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30"/>
            <p:cNvSpPr/>
            <p:nvPr/>
          </p:nvSpPr>
          <p:spPr>
            <a:xfrm>
              <a:off x="5559462" y="1837710"/>
              <a:ext cx="78512" cy="124592"/>
            </a:xfrm>
            <a:custGeom>
              <a:rect b="b" l="l" r="r" t="t"/>
              <a:pathLst>
                <a:path extrusionOk="0" h="3180" w="2004">
                  <a:moveTo>
                    <a:pt x="1995" y="0"/>
                  </a:moveTo>
                  <a:cubicBezTo>
                    <a:pt x="1993" y="0"/>
                    <a:pt x="1992" y="1"/>
                    <a:pt x="1990" y="2"/>
                  </a:cubicBezTo>
                  <a:cubicBezTo>
                    <a:pt x="1075" y="671"/>
                    <a:pt x="179" y="2025"/>
                    <a:pt x="4" y="3143"/>
                  </a:cubicBezTo>
                  <a:cubicBezTo>
                    <a:pt x="1" y="3165"/>
                    <a:pt x="21" y="3179"/>
                    <a:pt x="39" y="3179"/>
                  </a:cubicBezTo>
                  <a:cubicBezTo>
                    <a:pt x="52" y="3179"/>
                    <a:pt x="65" y="3172"/>
                    <a:pt x="68" y="3158"/>
                  </a:cubicBezTo>
                  <a:cubicBezTo>
                    <a:pt x="397" y="2053"/>
                    <a:pt x="1131" y="792"/>
                    <a:pt x="2000" y="16"/>
                  </a:cubicBezTo>
                  <a:cubicBezTo>
                    <a:pt x="2004" y="8"/>
                    <a:pt x="2001" y="0"/>
                    <a:pt x="19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30"/>
            <p:cNvSpPr/>
            <p:nvPr/>
          </p:nvSpPr>
          <p:spPr>
            <a:xfrm>
              <a:off x="5655879" y="1593429"/>
              <a:ext cx="178884" cy="223404"/>
            </a:xfrm>
            <a:custGeom>
              <a:rect b="b" l="l" r="r" t="t"/>
              <a:pathLst>
                <a:path extrusionOk="0" h="5702" w="4566">
                  <a:moveTo>
                    <a:pt x="3151" y="0"/>
                  </a:moveTo>
                  <a:cubicBezTo>
                    <a:pt x="3080" y="0"/>
                    <a:pt x="3001" y="23"/>
                    <a:pt x="2916" y="73"/>
                  </a:cubicBezTo>
                  <a:cubicBezTo>
                    <a:pt x="2614" y="248"/>
                    <a:pt x="2426" y="301"/>
                    <a:pt x="2163" y="301"/>
                  </a:cubicBezTo>
                  <a:cubicBezTo>
                    <a:pt x="2073" y="301"/>
                    <a:pt x="1974" y="295"/>
                    <a:pt x="1858" y="285"/>
                  </a:cubicBezTo>
                  <a:cubicBezTo>
                    <a:pt x="1797" y="280"/>
                    <a:pt x="1731" y="277"/>
                    <a:pt x="1661" y="277"/>
                  </a:cubicBezTo>
                  <a:cubicBezTo>
                    <a:pt x="1221" y="277"/>
                    <a:pt x="642" y="426"/>
                    <a:pt x="343" y="1349"/>
                  </a:cubicBezTo>
                  <a:cubicBezTo>
                    <a:pt x="0" y="2420"/>
                    <a:pt x="0" y="5239"/>
                    <a:pt x="0" y="5239"/>
                  </a:cubicBezTo>
                  <a:lnTo>
                    <a:pt x="712" y="5701"/>
                  </a:lnTo>
                  <a:cubicBezTo>
                    <a:pt x="712" y="5701"/>
                    <a:pt x="3670" y="3548"/>
                    <a:pt x="4118" y="2656"/>
                  </a:cubicBezTo>
                  <a:cubicBezTo>
                    <a:pt x="4566" y="1765"/>
                    <a:pt x="3549" y="1057"/>
                    <a:pt x="3563" y="646"/>
                  </a:cubicBezTo>
                  <a:cubicBezTo>
                    <a:pt x="3574" y="317"/>
                    <a:pt x="3417" y="0"/>
                    <a:pt x="31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30"/>
            <p:cNvSpPr/>
            <p:nvPr/>
          </p:nvSpPr>
          <p:spPr>
            <a:xfrm>
              <a:off x="5711669" y="1619444"/>
              <a:ext cx="11753" cy="7797"/>
            </a:xfrm>
            <a:custGeom>
              <a:rect b="b" l="l" r="r" t="t"/>
              <a:pathLst>
                <a:path extrusionOk="0" h="199" w="300">
                  <a:moveTo>
                    <a:pt x="156" y="0"/>
                  </a:moveTo>
                  <a:cubicBezTo>
                    <a:pt x="56" y="0"/>
                    <a:pt x="0" y="158"/>
                    <a:pt x="111" y="190"/>
                  </a:cubicBezTo>
                  <a:cubicBezTo>
                    <a:pt x="124" y="195"/>
                    <a:pt x="133" y="199"/>
                    <a:pt x="148" y="199"/>
                  </a:cubicBezTo>
                  <a:cubicBezTo>
                    <a:pt x="250" y="199"/>
                    <a:pt x="299" y="43"/>
                    <a:pt x="189" y="5"/>
                  </a:cubicBezTo>
                  <a:cubicBezTo>
                    <a:pt x="175" y="5"/>
                    <a:pt x="166" y="0"/>
                    <a:pt x="1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30"/>
            <p:cNvSpPr/>
            <p:nvPr/>
          </p:nvSpPr>
          <p:spPr>
            <a:xfrm>
              <a:off x="5730122" y="1625948"/>
              <a:ext cx="7992" cy="8580"/>
            </a:xfrm>
            <a:custGeom>
              <a:rect b="b" l="l" r="r" t="t"/>
              <a:pathLst>
                <a:path extrusionOk="0" h="219" w="204">
                  <a:moveTo>
                    <a:pt x="92" y="1"/>
                  </a:moveTo>
                  <a:cubicBezTo>
                    <a:pt x="50" y="1"/>
                    <a:pt x="5" y="24"/>
                    <a:pt x="5" y="71"/>
                  </a:cubicBezTo>
                  <a:cubicBezTo>
                    <a:pt x="5" y="93"/>
                    <a:pt x="0" y="116"/>
                    <a:pt x="0" y="135"/>
                  </a:cubicBezTo>
                  <a:cubicBezTo>
                    <a:pt x="0" y="195"/>
                    <a:pt x="41" y="218"/>
                    <a:pt x="88" y="218"/>
                  </a:cubicBezTo>
                  <a:cubicBezTo>
                    <a:pt x="133" y="218"/>
                    <a:pt x="184" y="190"/>
                    <a:pt x="194" y="139"/>
                  </a:cubicBezTo>
                  <a:cubicBezTo>
                    <a:pt x="194" y="131"/>
                    <a:pt x="194" y="126"/>
                    <a:pt x="199" y="116"/>
                  </a:cubicBezTo>
                  <a:cubicBezTo>
                    <a:pt x="203" y="75"/>
                    <a:pt x="176" y="29"/>
                    <a:pt x="133" y="15"/>
                  </a:cubicBezTo>
                  <a:cubicBezTo>
                    <a:pt x="133" y="10"/>
                    <a:pt x="129" y="10"/>
                    <a:pt x="125" y="10"/>
                  </a:cubicBezTo>
                  <a:cubicBezTo>
                    <a:pt x="116" y="5"/>
                    <a:pt x="106" y="1"/>
                    <a:pt x="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30"/>
            <p:cNvSpPr/>
            <p:nvPr/>
          </p:nvSpPr>
          <p:spPr>
            <a:xfrm>
              <a:off x="5748927" y="1610002"/>
              <a:ext cx="8893" cy="9638"/>
            </a:xfrm>
            <a:custGeom>
              <a:rect b="b" l="l" r="r" t="t"/>
              <a:pathLst>
                <a:path extrusionOk="0" h="246" w="227">
                  <a:moveTo>
                    <a:pt x="116" y="1"/>
                  </a:moveTo>
                  <a:cubicBezTo>
                    <a:pt x="103" y="1"/>
                    <a:pt x="88" y="6"/>
                    <a:pt x="75" y="15"/>
                  </a:cubicBezTo>
                  <a:cubicBezTo>
                    <a:pt x="47" y="29"/>
                    <a:pt x="24" y="52"/>
                    <a:pt x="14" y="80"/>
                  </a:cubicBezTo>
                  <a:cubicBezTo>
                    <a:pt x="1" y="117"/>
                    <a:pt x="9" y="158"/>
                    <a:pt x="33" y="186"/>
                  </a:cubicBezTo>
                  <a:cubicBezTo>
                    <a:pt x="28" y="186"/>
                    <a:pt x="28" y="182"/>
                    <a:pt x="24" y="182"/>
                  </a:cubicBezTo>
                  <a:cubicBezTo>
                    <a:pt x="42" y="223"/>
                    <a:pt x="84" y="246"/>
                    <a:pt x="120" y="246"/>
                  </a:cubicBezTo>
                  <a:cubicBezTo>
                    <a:pt x="144" y="246"/>
                    <a:pt x="167" y="237"/>
                    <a:pt x="190" y="223"/>
                  </a:cubicBezTo>
                  <a:cubicBezTo>
                    <a:pt x="227" y="75"/>
                    <a:pt x="208" y="1"/>
                    <a:pt x="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30"/>
            <p:cNvSpPr/>
            <p:nvPr/>
          </p:nvSpPr>
          <p:spPr>
            <a:xfrm>
              <a:off x="5766323" y="1622539"/>
              <a:ext cx="10147" cy="7993"/>
            </a:xfrm>
            <a:custGeom>
              <a:rect b="b" l="l" r="r" t="t"/>
              <a:pathLst>
                <a:path extrusionOk="0" h="204" w="259">
                  <a:moveTo>
                    <a:pt x="130" y="0"/>
                  </a:moveTo>
                  <a:cubicBezTo>
                    <a:pt x="60" y="0"/>
                    <a:pt x="0" y="69"/>
                    <a:pt x="32" y="139"/>
                  </a:cubicBezTo>
                  <a:cubicBezTo>
                    <a:pt x="32" y="143"/>
                    <a:pt x="37" y="143"/>
                    <a:pt x="37" y="148"/>
                  </a:cubicBezTo>
                  <a:cubicBezTo>
                    <a:pt x="56" y="185"/>
                    <a:pt x="83" y="203"/>
                    <a:pt x="120" y="203"/>
                  </a:cubicBezTo>
                  <a:cubicBezTo>
                    <a:pt x="134" y="203"/>
                    <a:pt x="152" y="199"/>
                    <a:pt x="171" y="190"/>
                  </a:cubicBezTo>
                  <a:lnTo>
                    <a:pt x="190" y="180"/>
                  </a:lnTo>
                  <a:cubicBezTo>
                    <a:pt x="258" y="134"/>
                    <a:pt x="222" y="24"/>
                    <a:pt x="152" y="5"/>
                  </a:cubicBezTo>
                  <a:cubicBezTo>
                    <a:pt x="143" y="0"/>
                    <a:pt x="134"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30"/>
            <p:cNvSpPr/>
            <p:nvPr/>
          </p:nvSpPr>
          <p:spPr>
            <a:xfrm>
              <a:off x="5778585" y="1605144"/>
              <a:ext cx="8031" cy="6386"/>
            </a:xfrm>
            <a:custGeom>
              <a:rect b="b" l="l" r="r" t="t"/>
              <a:pathLst>
                <a:path extrusionOk="0" h="163" w="205">
                  <a:moveTo>
                    <a:pt x="94" y="1"/>
                  </a:moveTo>
                  <a:cubicBezTo>
                    <a:pt x="15" y="1"/>
                    <a:pt x="1" y="130"/>
                    <a:pt x="84" y="158"/>
                  </a:cubicBezTo>
                  <a:cubicBezTo>
                    <a:pt x="94" y="158"/>
                    <a:pt x="103" y="163"/>
                    <a:pt x="107" y="163"/>
                  </a:cubicBezTo>
                  <a:cubicBezTo>
                    <a:pt x="186" y="163"/>
                    <a:pt x="205" y="33"/>
                    <a:pt x="116" y="5"/>
                  </a:cubicBezTo>
                  <a:cubicBezTo>
                    <a:pt x="107" y="1"/>
                    <a:pt x="98" y="1"/>
                    <a:pt x="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30"/>
            <p:cNvSpPr/>
            <p:nvPr/>
          </p:nvSpPr>
          <p:spPr>
            <a:xfrm>
              <a:off x="5784188" y="1635899"/>
              <a:ext cx="13477" cy="9129"/>
            </a:xfrm>
            <a:custGeom>
              <a:rect b="b" l="l" r="r" t="t"/>
              <a:pathLst>
                <a:path extrusionOk="0" h="233" w="344">
                  <a:moveTo>
                    <a:pt x="173" y="1"/>
                  </a:moveTo>
                  <a:cubicBezTo>
                    <a:pt x="56" y="1"/>
                    <a:pt x="1" y="186"/>
                    <a:pt x="131" y="227"/>
                  </a:cubicBezTo>
                  <a:cubicBezTo>
                    <a:pt x="145" y="233"/>
                    <a:pt x="158" y="233"/>
                    <a:pt x="173" y="233"/>
                  </a:cubicBezTo>
                  <a:cubicBezTo>
                    <a:pt x="288" y="233"/>
                    <a:pt x="344" y="47"/>
                    <a:pt x="209" y="5"/>
                  </a:cubicBezTo>
                  <a:cubicBezTo>
                    <a:pt x="195" y="1"/>
                    <a:pt x="186" y="1"/>
                    <a:pt x="1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30"/>
            <p:cNvSpPr/>
            <p:nvPr/>
          </p:nvSpPr>
          <p:spPr>
            <a:xfrm>
              <a:off x="5799428" y="1650748"/>
              <a:ext cx="8031" cy="5995"/>
            </a:xfrm>
            <a:custGeom>
              <a:rect b="b" l="l" r="r" t="t"/>
              <a:pathLst>
                <a:path extrusionOk="0" h="153" w="205">
                  <a:moveTo>
                    <a:pt x="121" y="1"/>
                  </a:moveTo>
                  <a:cubicBezTo>
                    <a:pt x="98" y="1"/>
                    <a:pt x="79" y="5"/>
                    <a:pt x="65" y="20"/>
                  </a:cubicBezTo>
                  <a:lnTo>
                    <a:pt x="55" y="33"/>
                  </a:lnTo>
                  <a:cubicBezTo>
                    <a:pt x="0" y="84"/>
                    <a:pt x="61" y="153"/>
                    <a:pt x="116" y="153"/>
                  </a:cubicBezTo>
                  <a:cubicBezTo>
                    <a:pt x="144" y="153"/>
                    <a:pt x="172" y="135"/>
                    <a:pt x="185" y="97"/>
                  </a:cubicBezTo>
                  <a:cubicBezTo>
                    <a:pt x="185" y="93"/>
                    <a:pt x="185" y="89"/>
                    <a:pt x="190" y="84"/>
                  </a:cubicBezTo>
                  <a:cubicBezTo>
                    <a:pt x="204" y="33"/>
                    <a:pt x="162"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30"/>
            <p:cNvSpPr/>
            <p:nvPr/>
          </p:nvSpPr>
          <p:spPr>
            <a:xfrm>
              <a:off x="5794178" y="1667399"/>
              <a:ext cx="12537" cy="8228"/>
            </a:xfrm>
            <a:custGeom>
              <a:rect b="b" l="l" r="r" t="t"/>
              <a:pathLst>
                <a:path extrusionOk="0" h="210" w="320">
                  <a:moveTo>
                    <a:pt x="162" y="1"/>
                  </a:moveTo>
                  <a:cubicBezTo>
                    <a:pt x="56" y="1"/>
                    <a:pt x="1" y="167"/>
                    <a:pt x="121" y="205"/>
                  </a:cubicBezTo>
                  <a:cubicBezTo>
                    <a:pt x="134" y="209"/>
                    <a:pt x="148" y="209"/>
                    <a:pt x="157" y="209"/>
                  </a:cubicBezTo>
                  <a:cubicBezTo>
                    <a:pt x="264" y="209"/>
                    <a:pt x="319" y="43"/>
                    <a:pt x="199" y="5"/>
                  </a:cubicBezTo>
                  <a:cubicBezTo>
                    <a:pt x="185" y="1"/>
                    <a:pt x="176" y="1"/>
                    <a:pt x="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30"/>
            <p:cNvSpPr/>
            <p:nvPr/>
          </p:nvSpPr>
          <p:spPr>
            <a:xfrm>
              <a:off x="5676330" y="1632138"/>
              <a:ext cx="121529" cy="149354"/>
            </a:xfrm>
            <a:custGeom>
              <a:rect b="b" l="l" r="r" t="t"/>
              <a:pathLst>
                <a:path extrusionOk="0" h="3812" w="3102">
                  <a:moveTo>
                    <a:pt x="2265" y="0"/>
                  </a:moveTo>
                  <a:cubicBezTo>
                    <a:pt x="2209" y="0"/>
                    <a:pt x="2140" y="18"/>
                    <a:pt x="2071" y="60"/>
                  </a:cubicBezTo>
                  <a:cubicBezTo>
                    <a:pt x="1821" y="208"/>
                    <a:pt x="1664" y="250"/>
                    <a:pt x="1447" y="250"/>
                  </a:cubicBezTo>
                  <a:cubicBezTo>
                    <a:pt x="1373" y="250"/>
                    <a:pt x="1290" y="245"/>
                    <a:pt x="1193" y="235"/>
                  </a:cubicBezTo>
                  <a:cubicBezTo>
                    <a:pt x="1142" y="235"/>
                    <a:pt x="1086" y="231"/>
                    <a:pt x="1026" y="231"/>
                  </a:cubicBezTo>
                  <a:cubicBezTo>
                    <a:pt x="874" y="231"/>
                    <a:pt x="703" y="254"/>
                    <a:pt x="536" y="333"/>
                  </a:cubicBezTo>
                  <a:cubicBezTo>
                    <a:pt x="629" y="1317"/>
                    <a:pt x="333" y="2463"/>
                    <a:pt x="56" y="3280"/>
                  </a:cubicBezTo>
                  <a:cubicBezTo>
                    <a:pt x="37" y="3336"/>
                    <a:pt x="19" y="3391"/>
                    <a:pt x="1" y="3447"/>
                  </a:cubicBezTo>
                  <a:cubicBezTo>
                    <a:pt x="19" y="3451"/>
                    <a:pt x="33" y="3456"/>
                    <a:pt x="52" y="3461"/>
                  </a:cubicBezTo>
                  <a:cubicBezTo>
                    <a:pt x="120" y="3489"/>
                    <a:pt x="176" y="3521"/>
                    <a:pt x="218" y="3558"/>
                  </a:cubicBezTo>
                  <a:cubicBezTo>
                    <a:pt x="583" y="2402"/>
                    <a:pt x="924" y="1363"/>
                    <a:pt x="1784" y="421"/>
                  </a:cubicBezTo>
                  <a:cubicBezTo>
                    <a:pt x="1789" y="412"/>
                    <a:pt x="1798" y="406"/>
                    <a:pt x="1807" y="406"/>
                  </a:cubicBezTo>
                  <a:cubicBezTo>
                    <a:pt x="1835" y="406"/>
                    <a:pt x="1862" y="448"/>
                    <a:pt x="1835" y="476"/>
                  </a:cubicBezTo>
                  <a:cubicBezTo>
                    <a:pt x="980" y="1410"/>
                    <a:pt x="647" y="2453"/>
                    <a:pt x="246" y="3585"/>
                  </a:cubicBezTo>
                  <a:cubicBezTo>
                    <a:pt x="310" y="3655"/>
                    <a:pt x="342" y="3733"/>
                    <a:pt x="361" y="3812"/>
                  </a:cubicBezTo>
                  <a:cubicBezTo>
                    <a:pt x="892" y="3095"/>
                    <a:pt x="1761" y="2042"/>
                    <a:pt x="2538" y="1672"/>
                  </a:cubicBezTo>
                  <a:cubicBezTo>
                    <a:pt x="2741" y="1576"/>
                    <a:pt x="2926" y="1515"/>
                    <a:pt x="3101" y="1487"/>
                  </a:cubicBezTo>
                  <a:cubicBezTo>
                    <a:pt x="2954" y="1086"/>
                    <a:pt x="2602" y="758"/>
                    <a:pt x="2606" y="536"/>
                  </a:cubicBezTo>
                  <a:cubicBezTo>
                    <a:pt x="2615" y="263"/>
                    <a:pt x="2487" y="0"/>
                    <a:pt x="22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30"/>
            <p:cNvSpPr/>
            <p:nvPr/>
          </p:nvSpPr>
          <p:spPr>
            <a:xfrm>
              <a:off x="5678955" y="1648123"/>
              <a:ext cx="70245" cy="142811"/>
            </a:xfrm>
            <a:custGeom>
              <a:rect b="b" l="l" r="r" t="t"/>
              <a:pathLst>
                <a:path extrusionOk="0" h="3645" w="1793">
                  <a:moveTo>
                    <a:pt x="1741" y="1"/>
                  </a:moveTo>
                  <a:cubicBezTo>
                    <a:pt x="1733" y="1"/>
                    <a:pt x="1724" y="4"/>
                    <a:pt x="1717" y="13"/>
                  </a:cubicBezTo>
                  <a:cubicBezTo>
                    <a:pt x="738" y="1089"/>
                    <a:pt x="428" y="2286"/>
                    <a:pt x="3" y="3635"/>
                  </a:cubicBezTo>
                  <a:cubicBezTo>
                    <a:pt x="0" y="3641"/>
                    <a:pt x="3" y="3645"/>
                    <a:pt x="6" y="3645"/>
                  </a:cubicBezTo>
                  <a:cubicBezTo>
                    <a:pt x="8" y="3645"/>
                    <a:pt x="11" y="3643"/>
                    <a:pt x="12" y="3640"/>
                  </a:cubicBezTo>
                  <a:cubicBezTo>
                    <a:pt x="497" y="2327"/>
                    <a:pt x="797" y="1126"/>
                    <a:pt x="1768" y="68"/>
                  </a:cubicBezTo>
                  <a:cubicBezTo>
                    <a:pt x="1792" y="40"/>
                    <a:pt x="1769" y="1"/>
                    <a:pt x="17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30"/>
            <p:cNvSpPr/>
            <p:nvPr/>
          </p:nvSpPr>
          <p:spPr>
            <a:xfrm>
              <a:off x="5671237" y="1689418"/>
              <a:ext cx="234634" cy="149511"/>
            </a:xfrm>
            <a:custGeom>
              <a:rect b="b" l="l" r="r" t="t"/>
              <a:pathLst>
                <a:path extrusionOk="0" h="3816" w="5989">
                  <a:moveTo>
                    <a:pt x="3507" y="0"/>
                  </a:moveTo>
                  <a:cubicBezTo>
                    <a:pt x="3260" y="0"/>
                    <a:pt x="2980" y="61"/>
                    <a:pt x="2668" y="210"/>
                  </a:cubicBezTo>
                  <a:cubicBezTo>
                    <a:pt x="1452" y="793"/>
                    <a:pt x="1" y="3053"/>
                    <a:pt x="1" y="3053"/>
                  </a:cubicBezTo>
                  <a:lnTo>
                    <a:pt x="256" y="3611"/>
                  </a:lnTo>
                  <a:cubicBezTo>
                    <a:pt x="256" y="3611"/>
                    <a:pt x="1274" y="3815"/>
                    <a:pt x="2692" y="3815"/>
                  </a:cubicBezTo>
                  <a:cubicBezTo>
                    <a:pt x="2898" y="3815"/>
                    <a:pt x="3112" y="3811"/>
                    <a:pt x="3333" y="3801"/>
                  </a:cubicBezTo>
                  <a:cubicBezTo>
                    <a:pt x="5070" y="3727"/>
                    <a:pt x="5767" y="3191"/>
                    <a:pt x="5712" y="2581"/>
                  </a:cubicBezTo>
                  <a:cubicBezTo>
                    <a:pt x="5656" y="1976"/>
                    <a:pt x="5989" y="1897"/>
                    <a:pt x="5989" y="1513"/>
                  </a:cubicBezTo>
                  <a:cubicBezTo>
                    <a:pt x="5989" y="1134"/>
                    <a:pt x="5042" y="1268"/>
                    <a:pt x="4830" y="829"/>
                  </a:cubicBezTo>
                  <a:cubicBezTo>
                    <a:pt x="4669" y="507"/>
                    <a:pt x="4223" y="0"/>
                    <a:pt x="35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30"/>
            <p:cNvSpPr/>
            <p:nvPr/>
          </p:nvSpPr>
          <p:spPr>
            <a:xfrm>
              <a:off x="5799428" y="1707597"/>
              <a:ext cx="13438" cy="9129"/>
            </a:xfrm>
            <a:custGeom>
              <a:rect b="b" l="l" r="r" t="t"/>
              <a:pathLst>
                <a:path extrusionOk="0" h="233" w="343">
                  <a:moveTo>
                    <a:pt x="172" y="0"/>
                  </a:moveTo>
                  <a:cubicBezTo>
                    <a:pt x="55" y="0"/>
                    <a:pt x="0" y="186"/>
                    <a:pt x="134" y="227"/>
                  </a:cubicBezTo>
                  <a:cubicBezTo>
                    <a:pt x="144" y="227"/>
                    <a:pt x="158" y="232"/>
                    <a:pt x="172" y="232"/>
                  </a:cubicBezTo>
                  <a:cubicBezTo>
                    <a:pt x="287" y="232"/>
                    <a:pt x="343" y="47"/>
                    <a:pt x="209" y="5"/>
                  </a:cubicBezTo>
                  <a:cubicBezTo>
                    <a:pt x="200" y="0"/>
                    <a:pt x="185"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30"/>
            <p:cNvSpPr/>
            <p:nvPr/>
          </p:nvSpPr>
          <p:spPr>
            <a:xfrm>
              <a:off x="5828968" y="1708341"/>
              <a:ext cx="13242" cy="9051"/>
            </a:xfrm>
            <a:custGeom>
              <a:rect b="b" l="l" r="r" t="t"/>
              <a:pathLst>
                <a:path extrusionOk="0" h="231" w="338">
                  <a:moveTo>
                    <a:pt x="171" y="0"/>
                  </a:moveTo>
                  <a:cubicBezTo>
                    <a:pt x="50" y="0"/>
                    <a:pt x="0" y="185"/>
                    <a:pt x="129" y="226"/>
                  </a:cubicBezTo>
                  <a:cubicBezTo>
                    <a:pt x="143" y="231"/>
                    <a:pt x="156" y="231"/>
                    <a:pt x="166" y="231"/>
                  </a:cubicBezTo>
                  <a:cubicBezTo>
                    <a:pt x="286" y="231"/>
                    <a:pt x="337" y="51"/>
                    <a:pt x="207" y="9"/>
                  </a:cubicBezTo>
                  <a:cubicBezTo>
                    <a:pt x="194" y="5"/>
                    <a:pt x="180" y="0"/>
                    <a:pt x="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30"/>
            <p:cNvSpPr/>
            <p:nvPr/>
          </p:nvSpPr>
          <p:spPr>
            <a:xfrm>
              <a:off x="5826970" y="1731496"/>
              <a:ext cx="14496" cy="10187"/>
            </a:xfrm>
            <a:custGeom>
              <a:rect b="b" l="l" r="r" t="t"/>
              <a:pathLst>
                <a:path extrusionOk="0" h="260" w="370">
                  <a:moveTo>
                    <a:pt x="180" y="0"/>
                  </a:moveTo>
                  <a:cubicBezTo>
                    <a:pt x="51" y="0"/>
                    <a:pt x="0" y="209"/>
                    <a:pt x="148" y="254"/>
                  </a:cubicBezTo>
                  <a:cubicBezTo>
                    <a:pt x="162" y="260"/>
                    <a:pt x="175" y="260"/>
                    <a:pt x="190" y="260"/>
                  </a:cubicBezTo>
                  <a:cubicBezTo>
                    <a:pt x="318" y="260"/>
                    <a:pt x="369" y="51"/>
                    <a:pt x="222" y="5"/>
                  </a:cubicBezTo>
                  <a:cubicBezTo>
                    <a:pt x="207" y="0"/>
                    <a:pt x="194" y="0"/>
                    <a:pt x="1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30"/>
            <p:cNvSpPr/>
            <p:nvPr/>
          </p:nvSpPr>
          <p:spPr>
            <a:xfrm>
              <a:off x="5851535" y="1729889"/>
              <a:ext cx="12223" cy="7993"/>
            </a:xfrm>
            <a:custGeom>
              <a:rect b="b" l="l" r="r" t="t"/>
              <a:pathLst>
                <a:path extrusionOk="0" h="204" w="312">
                  <a:moveTo>
                    <a:pt x="163" y="0"/>
                  </a:moveTo>
                  <a:cubicBezTo>
                    <a:pt x="56" y="0"/>
                    <a:pt x="1" y="162"/>
                    <a:pt x="117" y="199"/>
                  </a:cubicBezTo>
                  <a:cubicBezTo>
                    <a:pt x="130" y="203"/>
                    <a:pt x="145" y="203"/>
                    <a:pt x="154" y="203"/>
                  </a:cubicBezTo>
                  <a:cubicBezTo>
                    <a:pt x="260" y="203"/>
                    <a:pt x="311" y="46"/>
                    <a:pt x="195" y="9"/>
                  </a:cubicBezTo>
                  <a:cubicBezTo>
                    <a:pt x="181" y="5"/>
                    <a:pt x="173"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30"/>
            <p:cNvSpPr/>
            <p:nvPr/>
          </p:nvSpPr>
          <p:spPr>
            <a:xfrm>
              <a:off x="5851770" y="1748186"/>
              <a:ext cx="13595" cy="9403"/>
            </a:xfrm>
            <a:custGeom>
              <a:rect b="b" l="l" r="r" t="t"/>
              <a:pathLst>
                <a:path extrusionOk="0" h="240" w="347">
                  <a:moveTo>
                    <a:pt x="175" y="0"/>
                  </a:moveTo>
                  <a:cubicBezTo>
                    <a:pt x="56" y="0"/>
                    <a:pt x="0" y="189"/>
                    <a:pt x="133" y="235"/>
                  </a:cubicBezTo>
                  <a:cubicBezTo>
                    <a:pt x="148" y="235"/>
                    <a:pt x="161" y="240"/>
                    <a:pt x="175" y="240"/>
                  </a:cubicBezTo>
                  <a:cubicBezTo>
                    <a:pt x="295" y="240"/>
                    <a:pt x="346" y="50"/>
                    <a:pt x="212" y="9"/>
                  </a:cubicBezTo>
                  <a:cubicBezTo>
                    <a:pt x="199" y="5"/>
                    <a:pt x="189" y="0"/>
                    <a:pt x="1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30"/>
            <p:cNvSpPr/>
            <p:nvPr/>
          </p:nvSpPr>
          <p:spPr>
            <a:xfrm>
              <a:off x="5882172" y="1745248"/>
              <a:ext cx="14143" cy="9991"/>
            </a:xfrm>
            <a:custGeom>
              <a:rect b="b" l="l" r="r" t="t"/>
              <a:pathLst>
                <a:path extrusionOk="0" h="255" w="361">
                  <a:moveTo>
                    <a:pt x="176" y="1"/>
                  </a:moveTo>
                  <a:cubicBezTo>
                    <a:pt x="50" y="1"/>
                    <a:pt x="0" y="199"/>
                    <a:pt x="139" y="246"/>
                  </a:cubicBezTo>
                  <a:cubicBezTo>
                    <a:pt x="152" y="250"/>
                    <a:pt x="167" y="255"/>
                    <a:pt x="180" y="255"/>
                  </a:cubicBezTo>
                  <a:cubicBezTo>
                    <a:pt x="310" y="255"/>
                    <a:pt x="361" y="52"/>
                    <a:pt x="217" y="5"/>
                  </a:cubicBezTo>
                  <a:cubicBezTo>
                    <a:pt x="203" y="1"/>
                    <a:pt x="189" y="1"/>
                    <a:pt x="1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30"/>
            <p:cNvSpPr/>
            <p:nvPr/>
          </p:nvSpPr>
          <p:spPr>
            <a:xfrm>
              <a:off x="5859723" y="1769147"/>
              <a:ext cx="11401" cy="7483"/>
            </a:xfrm>
            <a:custGeom>
              <a:rect b="b" l="l" r="r" t="t"/>
              <a:pathLst>
                <a:path extrusionOk="0" h="191" w="291">
                  <a:moveTo>
                    <a:pt x="152" y="1"/>
                  </a:moveTo>
                  <a:cubicBezTo>
                    <a:pt x="51" y="1"/>
                    <a:pt x="0" y="153"/>
                    <a:pt x="107" y="186"/>
                  </a:cubicBezTo>
                  <a:cubicBezTo>
                    <a:pt x="120" y="190"/>
                    <a:pt x="130" y="190"/>
                    <a:pt x="139" y="190"/>
                  </a:cubicBezTo>
                  <a:cubicBezTo>
                    <a:pt x="241" y="190"/>
                    <a:pt x="291" y="42"/>
                    <a:pt x="185" y="5"/>
                  </a:cubicBezTo>
                  <a:cubicBezTo>
                    <a:pt x="171" y="5"/>
                    <a:pt x="162" y="1"/>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30"/>
            <p:cNvSpPr/>
            <p:nvPr/>
          </p:nvSpPr>
          <p:spPr>
            <a:xfrm>
              <a:off x="5867324" y="1784544"/>
              <a:ext cx="12733" cy="8541"/>
            </a:xfrm>
            <a:custGeom>
              <a:rect b="b" l="l" r="r" t="t"/>
              <a:pathLst>
                <a:path extrusionOk="0" h="218" w="325">
                  <a:moveTo>
                    <a:pt x="162" y="0"/>
                  </a:moveTo>
                  <a:cubicBezTo>
                    <a:pt x="51" y="0"/>
                    <a:pt x="0" y="171"/>
                    <a:pt x="120" y="209"/>
                  </a:cubicBezTo>
                  <a:cubicBezTo>
                    <a:pt x="134" y="213"/>
                    <a:pt x="148" y="218"/>
                    <a:pt x="158" y="218"/>
                  </a:cubicBezTo>
                  <a:cubicBezTo>
                    <a:pt x="269" y="218"/>
                    <a:pt x="324" y="42"/>
                    <a:pt x="199" y="5"/>
                  </a:cubicBezTo>
                  <a:cubicBezTo>
                    <a:pt x="190" y="0"/>
                    <a:pt x="175" y="0"/>
                    <a:pt x="1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30"/>
            <p:cNvSpPr/>
            <p:nvPr/>
          </p:nvSpPr>
          <p:spPr>
            <a:xfrm>
              <a:off x="5850673" y="1798492"/>
              <a:ext cx="13438" cy="9051"/>
            </a:xfrm>
            <a:custGeom>
              <a:rect b="b" l="l" r="r" t="t"/>
              <a:pathLst>
                <a:path extrusionOk="0" h="231" w="343">
                  <a:moveTo>
                    <a:pt x="171" y="0"/>
                  </a:moveTo>
                  <a:cubicBezTo>
                    <a:pt x="56" y="0"/>
                    <a:pt x="1" y="180"/>
                    <a:pt x="129" y="222"/>
                  </a:cubicBezTo>
                  <a:cubicBezTo>
                    <a:pt x="144" y="226"/>
                    <a:pt x="157" y="231"/>
                    <a:pt x="171" y="231"/>
                  </a:cubicBezTo>
                  <a:cubicBezTo>
                    <a:pt x="287" y="231"/>
                    <a:pt x="342" y="47"/>
                    <a:pt x="208" y="5"/>
                  </a:cubicBezTo>
                  <a:cubicBezTo>
                    <a:pt x="195" y="0"/>
                    <a:pt x="185" y="0"/>
                    <a:pt x="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30"/>
            <p:cNvSpPr/>
            <p:nvPr/>
          </p:nvSpPr>
          <p:spPr>
            <a:xfrm>
              <a:off x="5689729" y="1722093"/>
              <a:ext cx="158591" cy="113700"/>
            </a:xfrm>
            <a:custGeom>
              <a:rect b="b" l="l" r="r" t="t"/>
              <a:pathLst>
                <a:path extrusionOk="0" h="2902" w="4048">
                  <a:moveTo>
                    <a:pt x="2162" y="1"/>
                  </a:moveTo>
                  <a:cubicBezTo>
                    <a:pt x="1974" y="1"/>
                    <a:pt x="1761" y="46"/>
                    <a:pt x="1525" y="162"/>
                  </a:cubicBezTo>
                  <a:cubicBezTo>
                    <a:pt x="1008" y="407"/>
                    <a:pt x="435" y="1054"/>
                    <a:pt x="28" y="1575"/>
                  </a:cubicBezTo>
                  <a:cubicBezTo>
                    <a:pt x="47" y="1728"/>
                    <a:pt x="10" y="1867"/>
                    <a:pt x="10" y="1867"/>
                  </a:cubicBezTo>
                  <a:cubicBezTo>
                    <a:pt x="10" y="1867"/>
                    <a:pt x="89" y="1904"/>
                    <a:pt x="181" y="1969"/>
                  </a:cubicBezTo>
                  <a:cubicBezTo>
                    <a:pt x="938" y="1206"/>
                    <a:pt x="2029" y="716"/>
                    <a:pt x="3087" y="500"/>
                  </a:cubicBezTo>
                  <a:cubicBezTo>
                    <a:pt x="2925" y="268"/>
                    <a:pt x="2616" y="1"/>
                    <a:pt x="2162" y="1"/>
                  </a:cubicBezTo>
                  <a:close/>
                  <a:moveTo>
                    <a:pt x="3160" y="624"/>
                  </a:moveTo>
                  <a:cubicBezTo>
                    <a:pt x="2089" y="897"/>
                    <a:pt x="1081" y="1285"/>
                    <a:pt x="194" y="1973"/>
                  </a:cubicBezTo>
                  <a:cubicBezTo>
                    <a:pt x="352" y="2084"/>
                    <a:pt x="546" y="2268"/>
                    <a:pt x="477" y="2472"/>
                  </a:cubicBezTo>
                  <a:cubicBezTo>
                    <a:pt x="407" y="2690"/>
                    <a:pt x="227" y="2726"/>
                    <a:pt x="111" y="2726"/>
                  </a:cubicBezTo>
                  <a:cubicBezTo>
                    <a:pt x="47" y="2726"/>
                    <a:pt x="0" y="2712"/>
                    <a:pt x="0" y="2712"/>
                  </a:cubicBezTo>
                  <a:lnTo>
                    <a:pt x="0" y="2712"/>
                  </a:lnTo>
                  <a:cubicBezTo>
                    <a:pt x="0" y="2712"/>
                    <a:pt x="6" y="2745"/>
                    <a:pt x="0" y="2795"/>
                  </a:cubicBezTo>
                  <a:cubicBezTo>
                    <a:pt x="328" y="2842"/>
                    <a:pt x="883" y="2902"/>
                    <a:pt x="1553" y="2902"/>
                  </a:cubicBezTo>
                  <a:cubicBezTo>
                    <a:pt x="1706" y="2902"/>
                    <a:pt x="1863" y="2902"/>
                    <a:pt x="2029" y="2893"/>
                  </a:cubicBezTo>
                  <a:cubicBezTo>
                    <a:pt x="3350" y="2833"/>
                    <a:pt x="3881" y="2426"/>
                    <a:pt x="3840" y="1964"/>
                  </a:cubicBezTo>
                  <a:cubicBezTo>
                    <a:pt x="3798" y="1502"/>
                    <a:pt x="4048" y="1442"/>
                    <a:pt x="4048" y="1151"/>
                  </a:cubicBezTo>
                  <a:cubicBezTo>
                    <a:pt x="4048" y="865"/>
                    <a:pt x="3332" y="966"/>
                    <a:pt x="3166" y="633"/>
                  </a:cubicBezTo>
                  <a:cubicBezTo>
                    <a:pt x="3166" y="628"/>
                    <a:pt x="3166" y="624"/>
                    <a:pt x="3160" y="624"/>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30"/>
            <p:cNvSpPr/>
            <p:nvPr/>
          </p:nvSpPr>
          <p:spPr>
            <a:xfrm>
              <a:off x="5695528" y="1739214"/>
              <a:ext cx="133439" cy="61473"/>
            </a:xfrm>
            <a:custGeom>
              <a:rect b="b" l="l" r="r" t="t"/>
              <a:pathLst>
                <a:path extrusionOk="0" h="1569" w="3406">
                  <a:moveTo>
                    <a:pt x="3321" y="1"/>
                  </a:moveTo>
                  <a:cubicBezTo>
                    <a:pt x="3317" y="1"/>
                    <a:pt x="3313" y="1"/>
                    <a:pt x="3308" y="2"/>
                  </a:cubicBezTo>
                  <a:cubicBezTo>
                    <a:pt x="2121" y="168"/>
                    <a:pt x="846" y="695"/>
                    <a:pt x="1" y="1564"/>
                  </a:cubicBezTo>
                  <a:cubicBezTo>
                    <a:pt x="1" y="1564"/>
                    <a:pt x="1" y="1569"/>
                    <a:pt x="5" y="1569"/>
                  </a:cubicBezTo>
                  <a:cubicBezTo>
                    <a:pt x="994" y="788"/>
                    <a:pt x="2131" y="390"/>
                    <a:pt x="3336" y="104"/>
                  </a:cubicBezTo>
                  <a:cubicBezTo>
                    <a:pt x="3406" y="91"/>
                    <a:pt x="3382" y="1"/>
                    <a:pt x="3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30"/>
            <p:cNvSpPr/>
            <p:nvPr/>
          </p:nvSpPr>
          <p:spPr>
            <a:xfrm>
              <a:off x="5699132" y="1783525"/>
              <a:ext cx="149423" cy="26603"/>
            </a:xfrm>
            <a:custGeom>
              <a:rect b="b" l="l" r="r" t="t"/>
              <a:pathLst>
                <a:path extrusionOk="0" h="679" w="3814">
                  <a:moveTo>
                    <a:pt x="3289" y="0"/>
                  </a:moveTo>
                  <a:cubicBezTo>
                    <a:pt x="2168" y="0"/>
                    <a:pt x="1024" y="223"/>
                    <a:pt x="5" y="673"/>
                  </a:cubicBezTo>
                  <a:cubicBezTo>
                    <a:pt x="1" y="673"/>
                    <a:pt x="1" y="678"/>
                    <a:pt x="5" y="678"/>
                  </a:cubicBezTo>
                  <a:cubicBezTo>
                    <a:pt x="1239" y="193"/>
                    <a:pt x="2455" y="197"/>
                    <a:pt x="3748" y="101"/>
                  </a:cubicBezTo>
                  <a:cubicBezTo>
                    <a:pt x="3803" y="96"/>
                    <a:pt x="3813" y="13"/>
                    <a:pt x="3752" y="13"/>
                  </a:cubicBezTo>
                  <a:cubicBezTo>
                    <a:pt x="3598" y="4"/>
                    <a:pt x="3444" y="0"/>
                    <a:pt x="32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30"/>
            <p:cNvSpPr/>
            <p:nvPr/>
          </p:nvSpPr>
          <p:spPr>
            <a:xfrm>
              <a:off x="5595623" y="1832656"/>
              <a:ext cx="177748" cy="209300"/>
            </a:xfrm>
            <a:custGeom>
              <a:rect b="b" l="l" r="r" t="t"/>
              <a:pathLst>
                <a:path extrusionOk="0" h="5342" w="4537">
                  <a:moveTo>
                    <a:pt x="2061" y="1"/>
                  </a:moveTo>
                  <a:lnTo>
                    <a:pt x="1090" y="242"/>
                  </a:lnTo>
                  <a:cubicBezTo>
                    <a:pt x="1090" y="242"/>
                    <a:pt x="0" y="2224"/>
                    <a:pt x="406" y="3499"/>
                  </a:cubicBezTo>
                  <a:cubicBezTo>
                    <a:pt x="809" y="4775"/>
                    <a:pt x="1969" y="4470"/>
                    <a:pt x="2315" y="5037"/>
                  </a:cubicBezTo>
                  <a:cubicBezTo>
                    <a:pt x="2442" y="5250"/>
                    <a:pt x="2612" y="5342"/>
                    <a:pt x="2778" y="5342"/>
                  </a:cubicBezTo>
                  <a:cubicBezTo>
                    <a:pt x="3057" y="5342"/>
                    <a:pt x="3326" y="5080"/>
                    <a:pt x="3372" y="4686"/>
                  </a:cubicBezTo>
                  <a:cubicBezTo>
                    <a:pt x="3447" y="4063"/>
                    <a:pt x="4537" y="4141"/>
                    <a:pt x="4338" y="3120"/>
                  </a:cubicBezTo>
                  <a:cubicBezTo>
                    <a:pt x="4140" y="2103"/>
                    <a:pt x="3419" y="690"/>
                    <a:pt x="20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30"/>
            <p:cNvSpPr/>
            <p:nvPr/>
          </p:nvSpPr>
          <p:spPr>
            <a:xfrm>
              <a:off x="5622578" y="1971193"/>
              <a:ext cx="11440" cy="9051"/>
            </a:xfrm>
            <a:custGeom>
              <a:rect b="b" l="l" r="r" t="t"/>
              <a:pathLst>
                <a:path extrusionOk="0" h="231" w="292">
                  <a:moveTo>
                    <a:pt x="148" y="0"/>
                  </a:moveTo>
                  <a:cubicBezTo>
                    <a:pt x="144" y="0"/>
                    <a:pt x="140" y="0"/>
                    <a:pt x="134" y="4"/>
                  </a:cubicBezTo>
                  <a:cubicBezTo>
                    <a:pt x="56" y="13"/>
                    <a:pt x="1" y="120"/>
                    <a:pt x="65" y="180"/>
                  </a:cubicBezTo>
                  <a:lnTo>
                    <a:pt x="93" y="207"/>
                  </a:lnTo>
                  <a:cubicBezTo>
                    <a:pt x="112" y="226"/>
                    <a:pt x="130" y="231"/>
                    <a:pt x="148" y="231"/>
                  </a:cubicBezTo>
                  <a:cubicBezTo>
                    <a:pt x="185" y="231"/>
                    <a:pt x="227" y="203"/>
                    <a:pt x="240" y="171"/>
                  </a:cubicBezTo>
                  <a:cubicBezTo>
                    <a:pt x="245" y="162"/>
                    <a:pt x="250" y="157"/>
                    <a:pt x="255" y="147"/>
                  </a:cubicBezTo>
                  <a:cubicBezTo>
                    <a:pt x="291" y="79"/>
                    <a:pt x="217" y="0"/>
                    <a:pt x="1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30"/>
            <p:cNvSpPr/>
            <p:nvPr/>
          </p:nvSpPr>
          <p:spPr>
            <a:xfrm>
              <a:off x="5646281" y="1981301"/>
              <a:ext cx="7091" cy="6386"/>
            </a:xfrm>
            <a:custGeom>
              <a:rect b="b" l="l" r="r" t="t"/>
              <a:pathLst>
                <a:path extrusionOk="0" h="163" w="181">
                  <a:moveTo>
                    <a:pt x="98" y="0"/>
                  </a:moveTo>
                  <a:cubicBezTo>
                    <a:pt x="66" y="0"/>
                    <a:pt x="34" y="15"/>
                    <a:pt x="24" y="51"/>
                  </a:cubicBezTo>
                  <a:lnTo>
                    <a:pt x="15" y="79"/>
                  </a:lnTo>
                  <a:cubicBezTo>
                    <a:pt x="0" y="130"/>
                    <a:pt x="38" y="162"/>
                    <a:pt x="83" y="162"/>
                  </a:cubicBezTo>
                  <a:cubicBezTo>
                    <a:pt x="111" y="162"/>
                    <a:pt x="144" y="143"/>
                    <a:pt x="153" y="111"/>
                  </a:cubicBezTo>
                  <a:lnTo>
                    <a:pt x="162" y="84"/>
                  </a:lnTo>
                  <a:cubicBezTo>
                    <a:pt x="181" y="33"/>
                    <a:pt x="139" y="0"/>
                    <a:pt x="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30"/>
            <p:cNvSpPr/>
            <p:nvPr/>
          </p:nvSpPr>
          <p:spPr>
            <a:xfrm>
              <a:off x="5641423" y="1992349"/>
              <a:ext cx="12145" cy="8032"/>
            </a:xfrm>
            <a:custGeom>
              <a:rect b="b" l="l" r="r" t="t"/>
              <a:pathLst>
                <a:path extrusionOk="0" h="205" w="310">
                  <a:moveTo>
                    <a:pt x="158" y="0"/>
                  </a:moveTo>
                  <a:cubicBezTo>
                    <a:pt x="55" y="0"/>
                    <a:pt x="0" y="162"/>
                    <a:pt x="115" y="200"/>
                  </a:cubicBezTo>
                  <a:cubicBezTo>
                    <a:pt x="130" y="204"/>
                    <a:pt x="139" y="204"/>
                    <a:pt x="152" y="204"/>
                  </a:cubicBezTo>
                  <a:cubicBezTo>
                    <a:pt x="258" y="204"/>
                    <a:pt x="309" y="42"/>
                    <a:pt x="194" y="6"/>
                  </a:cubicBezTo>
                  <a:cubicBezTo>
                    <a:pt x="180" y="6"/>
                    <a:pt x="171"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30"/>
            <p:cNvSpPr/>
            <p:nvPr/>
          </p:nvSpPr>
          <p:spPr>
            <a:xfrm>
              <a:off x="5662226" y="1996659"/>
              <a:ext cx="11636" cy="10030"/>
            </a:xfrm>
            <a:custGeom>
              <a:rect b="b" l="l" r="r" t="t"/>
              <a:pathLst>
                <a:path extrusionOk="0" h="256" w="297">
                  <a:moveTo>
                    <a:pt x="153" y="1"/>
                  </a:moveTo>
                  <a:cubicBezTo>
                    <a:pt x="79" y="1"/>
                    <a:pt x="0" y="75"/>
                    <a:pt x="37" y="167"/>
                  </a:cubicBezTo>
                  <a:cubicBezTo>
                    <a:pt x="37" y="177"/>
                    <a:pt x="42" y="182"/>
                    <a:pt x="47" y="186"/>
                  </a:cubicBezTo>
                  <a:cubicBezTo>
                    <a:pt x="65" y="237"/>
                    <a:pt x="102" y="256"/>
                    <a:pt x="139" y="256"/>
                  </a:cubicBezTo>
                  <a:cubicBezTo>
                    <a:pt x="218" y="256"/>
                    <a:pt x="296" y="182"/>
                    <a:pt x="254" y="90"/>
                  </a:cubicBezTo>
                  <a:cubicBezTo>
                    <a:pt x="254" y="80"/>
                    <a:pt x="250" y="75"/>
                    <a:pt x="250" y="66"/>
                  </a:cubicBezTo>
                  <a:cubicBezTo>
                    <a:pt x="226" y="20"/>
                    <a:pt x="190"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30"/>
            <p:cNvSpPr/>
            <p:nvPr/>
          </p:nvSpPr>
          <p:spPr>
            <a:xfrm>
              <a:off x="5683578" y="2015152"/>
              <a:ext cx="14182" cy="10030"/>
            </a:xfrm>
            <a:custGeom>
              <a:rect b="b" l="l" r="r" t="t"/>
              <a:pathLst>
                <a:path extrusionOk="0" h="256" w="362">
                  <a:moveTo>
                    <a:pt x="176" y="0"/>
                  </a:moveTo>
                  <a:cubicBezTo>
                    <a:pt x="52" y="0"/>
                    <a:pt x="1" y="204"/>
                    <a:pt x="139" y="250"/>
                  </a:cubicBezTo>
                  <a:cubicBezTo>
                    <a:pt x="153" y="255"/>
                    <a:pt x="167" y="255"/>
                    <a:pt x="180" y="255"/>
                  </a:cubicBezTo>
                  <a:cubicBezTo>
                    <a:pt x="310" y="255"/>
                    <a:pt x="361" y="51"/>
                    <a:pt x="218" y="10"/>
                  </a:cubicBezTo>
                  <a:cubicBezTo>
                    <a:pt x="204" y="6"/>
                    <a:pt x="190" y="0"/>
                    <a:pt x="1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30"/>
            <p:cNvSpPr/>
            <p:nvPr/>
          </p:nvSpPr>
          <p:spPr>
            <a:xfrm>
              <a:off x="5706380" y="1989293"/>
              <a:ext cx="13438" cy="9403"/>
            </a:xfrm>
            <a:custGeom>
              <a:rect b="b" l="l" r="r" t="t"/>
              <a:pathLst>
                <a:path extrusionOk="0" h="240" w="343">
                  <a:moveTo>
                    <a:pt x="172" y="0"/>
                  </a:moveTo>
                  <a:cubicBezTo>
                    <a:pt x="52" y="0"/>
                    <a:pt x="1" y="189"/>
                    <a:pt x="135" y="231"/>
                  </a:cubicBezTo>
                  <a:cubicBezTo>
                    <a:pt x="148" y="235"/>
                    <a:pt x="157" y="240"/>
                    <a:pt x="172" y="240"/>
                  </a:cubicBezTo>
                  <a:cubicBezTo>
                    <a:pt x="291" y="240"/>
                    <a:pt x="342" y="50"/>
                    <a:pt x="208" y="5"/>
                  </a:cubicBezTo>
                  <a:cubicBezTo>
                    <a:pt x="195" y="0"/>
                    <a:pt x="185"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30"/>
            <p:cNvSpPr/>
            <p:nvPr/>
          </p:nvSpPr>
          <p:spPr>
            <a:xfrm>
              <a:off x="5708927" y="2014956"/>
              <a:ext cx="13634" cy="9482"/>
            </a:xfrm>
            <a:custGeom>
              <a:rect b="b" l="l" r="r" t="t"/>
              <a:pathLst>
                <a:path extrusionOk="0" h="242" w="348">
                  <a:moveTo>
                    <a:pt x="175" y="1"/>
                  </a:moveTo>
                  <a:cubicBezTo>
                    <a:pt x="56" y="1"/>
                    <a:pt x="0" y="190"/>
                    <a:pt x="134" y="233"/>
                  </a:cubicBezTo>
                  <a:cubicBezTo>
                    <a:pt x="148" y="237"/>
                    <a:pt x="162" y="241"/>
                    <a:pt x="175" y="241"/>
                  </a:cubicBezTo>
                  <a:cubicBezTo>
                    <a:pt x="296" y="241"/>
                    <a:pt x="347" y="52"/>
                    <a:pt x="213" y="5"/>
                  </a:cubicBezTo>
                  <a:cubicBezTo>
                    <a:pt x="199" y="1"/>
                    <a:pt x="185" y="1"/>
                    <a:pt x="1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30"/>
            <p:cNvSpPr/>
            <p:nvPr/>
          </p:nvSpPr>
          <p:spPr>
            <a:xfrm>
              <a:off x="5729025" y="1977696"/>
              <a:ext cx="7248" cy="5995"/>
            </a:xfrm>
            <a:custGeom>
              <a:rect b="b" l="l" r="r" t="t"/>
              <a:pathLst>
                <a:path extrusionOk="0" h="153" w="185">
                  <a:moveTo>
                    <a:pt x="65" y="0"/>
                  </a:moveTo>
                  <a:cubicBezTo>
                    <a:pt x="56" y="5"/>
                    <a:pt x="42" y="9"/>
                    <a:pt x="37" y="9"/>
                  </a:cubicBezTo>
                  <a:cubicBezTo>
                    <a:pt x="23" y="24"/>
                    <a:pt x="10" y="41"/>
                    <a:pt x="5" y="60"/>
                  </a:cubicBezTo>
                  <a:cubicBezTo>
                    <a:pt x="1" y="75"/>
                    <a:pt x="5" y="88"/>
                    <a:pt x="10" y="102"/>
                  </a:cubicBezTo>
                  <a:lnTo>
                    <a:pt x="14" y="107"/>
                  </a:lnTo>
                  <a:cubicBezTo>
                    <a:pt x="14" y="116"/>
                    <a:pt x="23" y="120"/>
                    <a:pt x="28" y="130"/>
                  </a:cubicBezTo>
                  <a:cubicBezTo>
                    <a:pt x="33" y="135"/>
                    <a:pt x="37" y="135"/>
                    <a:pt x="42" y="139"/>
                  </a:cubicBezTo>
                  <a:cubicBezTo>
                    <a:pt x="51" y="143"/>
                    <a:pt x="61" y="148"/>
                    <a:pt x="65" y="152"/>
                  </a:cubicBezTo>
                  <a:cubicBezTo>
                    <a:pt x="65" y="148"/>
                    <a:pt x="61" y="148"/>
                    <a:pt x="61" y="143"/>
                  </a:cubicBezTo>
                  <a:lnTo>
                    <a:pt x="61" y="143"/>
                  </a:lnTo>
                  <a:cubicBezTo>
                    <a:pt x="69" y="148"/>
                    <a:pt x="74" y="148"/>
                    <a:pt x="84" y="148"/>
                  </a:cubicBezTo>
                  <a:cubicBezTo>
                    <a:pt x="112" y="148"/>
                    <a:pt x="139" y="135"/>
                    <a:pt x="153" y="111"/>
                  </a:cubicBezTo>
                  <a:cubicBezTo>
                    <a:pt x="185" y="47"/>
                    <a:pt x="129" y="0"/>
                    <a:pt x="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30"/>
            <p:cNvSpPr/>
            <p:nvPr/>
          </p:nvSpPr>
          <p:spPr>
            <a:xfrm>
              <a:off x="5731219" y="1977696"/>
              <a:ext cx="705" cy="39"/>
            </a:xfrm>
            <a:custGeom>
              <a:rect b="b" l="l" r="r" t="t"/>
              <a:pathLst>
                <a:path extrusionOk="0" h="1" w="18">
                  <a:moveTo>
                    <a:pt x="18" y="0"/>
                  </a:moveTo>
                  <a:lnTo>
                    <a:pt x="0" y="0"/>
                  </a:lnTo>
                  <a:lnTo>
                    <a:pt x="0" y="0"/>
                  </a:lnTo>
                  <a:lnTo>
                    <a:pt x="5" y="0"/>
                  </a:lnTo>
                  <a:lnTo>
                    <a:pt x="9" y="0"/>
                  </a:lnTo>
                  <a:lnTo>
                    <a:pt x="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30"/>
            <p:cNvSpPr/>
            <p:nvPr/>
          </p:nvSpPr>
          <p:spPr>
            <a:xfrm>
              <a:off x="5733726" y="1956148"/>
              <a:ext cx="13085" cy="8894"/>
            </a:xfrm>
            <a:custGeom>
              <a:rect b="b" l="l" r="r" t="t"/>
              <a:pathLst>
                <a:path extrusionOk="0" h="227" w="334">
                  <a:moveTo>
                    <a:pt x="167" y="0"/>
                  </a:moveTo>
                  <a:cubicBezTo>
                    <a:pt x="51" y="0"/>
                    <a:pt x="0" y="181"/>
                    <a:pt x="125" y="222"/>
                  </a:cubicBezTo>
                  <a:cubicBezTo>
                    <a:pt x="139" y="227"/>
                    <a:pt x="152" y="227"/>
                    <a:pt x="162" y="227"/>
                  </a:cubicBezTo>
                  <a:cubicBezTo>
                    <a:pt x="278" y="227"/>
                    <a:pt x="333" y="47"/>
                    <a:pt x="203" y="9"/>
                  </a:cubicBezTo>
                  <a:cubicBezTo>
                    <a:pt x="190" y="5"/>
                    <a:pt x="180" y="0"/>
                    <a:pt x="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30"/>
            <p:cNvSpPr/>
            <p:nvPr/>
          </p:nvSpPr>
          <p:spPr>
            <a:xfrm>
              <a:off x="5744226" y="1965904"/>
              <a:ext cx="14848" cy="10735"/>
            </a:xfrm>
            <a:custGeom>
              <a:rect b="b" l="l" r="r" t="t"/>
              <a:pathLst>
                <a:path extrusionOk="0" h="274" w="379">
                  <a:moveTo>
                    <a:pt x="185" y="1"/>
                  </a:moveTo>
                  <a:cubicBezTo>
                    <a:pt x="46" y="1"/>
                    <a:pt x="1" y="218"/>
                    <a:pt x="153" y="269"/>
                  </a:cubicBezTo>
                  <a:cubicBezTo>
                    <a:pt x="167" y="274"/>
                    <a:pt x="180" y="274"/>
                    <a:pt x="195" y="274"/>
                  </a:cubicBezTo>
                  <a:cubicBezTo>
                    <a:pt x="333" y="274"/>
                    <a:pt x="379" y="56"/>
                    <a:pt x="227" y="5"/>
                  </a:cubicBezTo>
                  <a:cubicBezTo>
                    <a:pt x="213" y="1"/>
                    <a:pt x="199"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30"/>
            <p:cNvSpPr/>
            <p:nvPr/>
          </p:nvSpPr>
          <p:spPr>
            <a:xfrm>
              <a:off x="5620423" y="1864900"/>
              <a:ext cx="6895" cy="18336"/>
            </a:xfrm>
            <a:custGeom>
              <a:rect b="b" l="l" r="r" t="t"/>
              <a:pathLst>
                <a:path extrusionOk="0" h="468" w="176">
                  <a:moveTo>
                    <a:pt x="152" y="1"/>
                  </a:moveTo>
                  <a:cubicBezTo>
                    <a:pt x="101" y="144"/>
                    <a:pt x="46" y="301"/>
                    <a:pt x="0" y="468"/>
                  </a:cubicBezTo>
                  <a:cubicBezTo>
                    <a:pt x="60" y="301"/>
                    <a:pt x="120" y="144"/>
                    <a:pt x="176" y="10"/>
                  </a:cubicBezTo>
                  <a:cubicBezTo>
                    <a:pt x="171" y="5"/>
                    <a:pt x="161" y="5"/>
                    <a:pt x="1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30"/>
            <p:cNvSpPr/>
            <p:nvPr/>
          </p:nvSpPr>
          <p:spPr>
            <a:xfrm>
              <a:off x="5612235" y="1842999"/>
              <a:ext cx="132890" cy="152293"/>
            </a:xfrm>
            <a:custGeom>
              <a:rect b="b" l="l" r="r" t="t"/>
              <a:pathLst>
                <a:path extrusionOk="0" h="3887" w="3392">
                  <a:moveTo>
                    <a:pt x="1950" y="1"/>
                  </a:moveTo>
                  <a:cubicBezTo>
                    <a:pt x="1914" y="158"/>
                    <a:pt x="1840" y="319"/>
                    <a:pt x="1696" y="398"/>
                  </a:cubicBezTo>
                  <a:cubicBezTo>
                    <a:pt x="1645" y="421"/>
                    <a:pt x="1600" y="440"/>
                    <a:pt x="1558" y="453"/>
                  </a:cubicBezTo>
                  <a:cubicBezTo>
                    <a:pt x="1807" y="1253"/>
                    <a:pt x="2016" y="2033"/>
                    <a:pt x="2048" y="2893"/>
                  </a:cubicBezTo>
                  <a:cubicBezTo>
                    <a:pt x="2052" y="2916"/>
                    <a:pt x="2034" y="2925"/>
                    <a:pt x="2016" y="2925"/>
                  </a:cubicBezTo>
                  <a:cubicBezTo>
                    <a:pt x="1997" y="2925"/>
                    <a:pt x="1978" y="2916"/>
                    <a:pt x="1974" y="2897"/>
                  </a:cubicBezTo>
                  <a:cubicBezTo>
                    <a:pt x="1863" y="2454"/>
                    <a:pt x="1858" y="1982"/>
                    <a:pt x="1766" y="1534"/>
                  </a:cubicBezTo>
                  <a:cubicBezTo>
                    <a:pt x="1692" y="1174"/>
                    <a:pt x="1596" y="818"/>
                    <a:pt x="1507" y="468"/>
                  </a:cubicBezTo>
                  <a:cubicBezTo>
                    <a:pt x="1466" y="472"/>
                    <a:pt x="1429" y="477"/>
                    <a:pt x="1392" y="477"/>
                  </a:cubicBezTo>
                  <a:cubicBezTo>
                    <a:pt x="1253" y="477"/>
                    <a:pt x="1170" y="421"/>
                    <a:pt x="1170" y="421"/>
                  </a:cubicBezTo>
                  <a:cubicBezTo>
                    <a:pt x="1170" y="421"/>
                    <a:pt x="1161" y="430"/>
                    <a:pt x="1138" y="449"/>
                  </a:cubicBezTo>
                  <a:cubicBezTo>
                    <a:pt x="1359" y="1197"/>
                    <a:pt x="1281" y="1997"/>
                    <a:pt x="1457" y="2764"/>
                  </a:cubicBezTo>
                  <a:cubicBezTo>
                    <a:pt x="1461" y="2782"/>
                    <a:pt x="1447" y="2796"/>
                    <a:pt x="1434" y="2796"/>
                  </a:cubicBezTo>
                  <a:cubicBezTo>
                    <a:pt x="1419" y="2796"/>
                    <a:pt x="1410" y="2786"/>
                    <a:pt x="1406" y="2773"/>
                  </a:cubicBezTo>
                  <a:cubicBezTo>
                    <a:pt x="1174" y="2033"/>
                    <a:pt x="1216" y="1244"/>
                    <a:pt x="1069" y="491"/>
                  </a:cubicBezTo>
                  <a:cubicBezTo>
                    <a:pt x="971" y="546"/>
                    <a:pt x="814" y="620"/>
                    <a:pt x="634" y="620"/>
                  </a:cubicBezTo>
                  <a:cubicBezTo>
                    <a:pt x="555" y="620"/>
                    <a:pt x="472" y="606"/>
                    <a:pt x="385" y="569"/>
                  </a:cubicBezTo>
                  <a:cubicBezTo>
                    <a:pt x="329" y="703"/>
                    <a:pt x="269" y="860"/>
                    <a:pt x="209" y="1027"/>
                  </a:cubicBezTo>
                  <a:cubicBezTo>
                    <a:pt x="75" y="1489"/>
                    <a:pt x="1" y="2010"/>
                    <a:pt x="135" y="2436"/>
                  </a:cubicBezTo>
                  <a:cubicBezTo>
                    <a:pt x="453" y="3443"/>
                    <a:pt x="1368" y="3202"/>
                    <a:pt x="1641" y="3646"/>
                  </a:cubicBezTo>
                  <a:cubicBezTo>
                    <a:pt x="1743" y="3818"/>
                    <a:pt x="1877" y="3886"/>
                    <a:pt x="2006" y="3886"/>
                  </a:cubicBezTo>
                  <a:cubicBezTo>
                    <a:pt x="2228" y="3886"/>
                    <a:pt x="2441" y="3683"/>
                    <a:pt x="2477" y="3374"/>
                  </a:cubicBezTo>
                  <a:cubicBezTo>
                    <a:pt x="2533" y="2879"/>
                    <a:pt x="3392" y="2939"/>
                    <a:pt x="3240" y="2135"/>
                  </a:cubicBezTo>
                  <a:cubicBezTo>
                    <a:pt x="3110" y="1470"/>
                    <a:pt x="2694" y="592"/>
                    <a:pt x="19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30"/>
            <p:cNvSpPr/>
            <p:nvPr/>
          </p:nvSpPr>
          <p:spPr>
            <a:xfrm>
              <a:off x="5649963" y="1845272"/>
              <a:ext cx="19471" cy="107236"/>
            </a:xfrm>
            <a:custGeom>
              <a:rect b="b" l="l" r="r" t="t"/>
              <a:pathLst>
                <a:path extrusionOk="0" h="2737" w="497">
                  <a:moveTo>
                    <a:pt x="19" y="1"/>
                  </a:moveTo>
                  <a:cubicBezTo>
                    <a:pt x="10" y="1"/>
                    <a:pt x="1" y="8"/>
                    <a:pt x="4" y="17"/>
                  </a:cubicBezTo>
                  <a:cubicBezTo>
                    <a:pt x="277" y="894"/>
                    <a:pt x="170" y="1837"/>
                    <a:pt x="443" y="2715"/>
                  </a:cubicBezTo>
                  <a:cubicBezTo>
                    <a:pt x="447" y="2730"/>
                    <a:pt x="459" y="2737"/>
                    <a:pt x="470" y="2737"/>
                  </a:cubicBezTo>
                  <a:cubicBezTo>
                    <a:pt x="483" y="2737"/>
                    <a:pt x="496" y="2726"/>
                    <a:pt x="494" y="2706"/>
                  </a:cubicBezTo>
                  <a:cubicBezTo>
                    <a:pt x="285" y="1809"/>
                    <a:pt x="429" y="862"/>
                    <a:pt x="32" y="7"/>
                  </a:cubicBezTo>
                  <a:cubicBezTo>
                    <a:pt x="28" y="3"/>
                    <a:pt x="24" y="1"/>
                    <a:pt x="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30"/>
            <p:cNvSpPr/>
            <p:nvPr/>
          </p:nvSpPr>
          <p:spPr>
            <a:xfrm>
              <a:off x="5667907" y="1847387"/>
              <a:ext cx="24682" cy="110370"/>
            </a:xfrm>
            <a:custGeom>
              <a:rect b="b" l="l" r="r" t="t"/>
              <a:pathLst>
                <a:path extrusionOk="0" h="2817" w="630">
                  <a:moveTo>
                    <a:pt x="17" y="1"/>
                  </a:moveTo>
                  <a:cubicBezTo>
                    <a:pt x="8" y="1"/>
                    <a:pt x="0" y="5"/>
                    <a:pt x="3" y="13"/>
                  </a:cubicBezTo>
                  <a:cubicBezTo>
                    <a:pt x="114" y="484"/>
                    <a:pt x="248" y="947"/>
                    <a:pt x="345" y="1422"/>
                  </a:cubicBezTo>
                  <a:cubicBezTo>
                    <a:pt x="437" y="1870"/>
                    <a:pt x="442" y="2342"/>
                    <a:pt x="553" y="2785"/>
                  </a:cubicBezTo>
                  <a:cubicBezTo>
                    <a:pt x="558" y="2806"/>
                    <a:pt x="576" y="2816"/>
                    <a:pt x="594" y="2816"/>
                  </a:cubicBezTo>
                  <a:cubicBezTo>
                    <a:pt x="612" y="2816"/>
                    <a:pt x="629" y="2805"/>
                    <a:pt x="627" y="2781"/>
                  </a:cubicBezTo>
                  <a:cubicBezTo>
                    <a:pt x="590" y="1806"/>
                    <a:pt x="326" y="928"/>
                    <a:pt x="30" y="9"/>
                  </a:cubicBezTo>
                  <a:cubicBezTo>
                    <a:pt x="29" y="3"/>
                    <a:pt x="23" y="1"/>
                    <a:pt x="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30"/>
            <p:cNvSpPr/>
            <p:nvPr/>
          </p:nvSpPr>
          <p:spPr>
            <a:xfrm>
              <a:off x="5427275" y="1761624"/>
              <a:ext cx="209639" cy="155819"/>
            </a:xfrm>
            <a:custGeom>
              <a:rect b="b" l="l" r="r" t="t"/>
              <a:pathLst>
                <a:path extrusionOk="0" h="3977" w="5351">
                  <a:moveTo>
                    <a:pt x="2083" y="0"/>
                  </a:moveTo>
                  <a:cubicBezTo>
                    <a:pt x="2018" y="0"/>
                    <a:pt x="1955" y="4"/>
                    <a:pt x="1894" y="12"/>
                  </a:cubicBezTo>
                  <a:cubicBezTo>
                    <a:pt x="730" y="165"/>
                    <a:pt x="887" y="1182"/>
                    <a:pt x="444" y="1449"/>
                  </a:cubicBezTo>
                  <a:cubicBezTo>
                    <a:pt x="0" y="1717"/>
                    <a:pt x="116" y="2387"/>
                    <a:pt x="591" y="2545"/>
                  </a:cubicBezTo>
                  <a:cubicBezTo>
                    <a:pt x="1047" y="2701"/>
                    <a:pt x="833" y="3976"/>
                    <a:pt x="1971" y="3976"/>
                  </a:cubicBezTo>
                  <a:cubicBezTo>
                    <a:pt x="2010" y="3976"/>
                    <a:pt x="2051" y="3975"/>
                    <a:pt x="2093" y="3972"/>
                  </a:cubicBezTo>
                  <a:cubicBezTo>
                    <a:pt x="3364" y="3880"/>
                    <a:pt x="4690" y="2933"/>
                    <a:pt x="5351" y="2129"/>
                  </a:cubicBezTo>
                  <a:lnTo>
                    <a:pt x="4990" y="1265"/>
                  </a:lnTo>
                  <a:cubicBezTo>
                    <a:pt x="4950" y="1229"/>
                    <a:pt x="3248" y="0"/>
                    <a:pt x="2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30"/>
            <p:cNvSpPr/>
            <p:nvPr/>
          </p:nvSpPr>
          <p:spPr>
            <a:xfrm>
              <a:off x="5467785" y="1792497"/>
              <a:ext cx="10578" cy="9638"/>
            </a:xfrm>
            <a:custGeom>
              <a:rect b="b" l="l" r="r" t="t"/>
              <a:pathLst>
                <a:path extrusionOk="0" h="246" w="270">
                  <a:moveTo>
                    <a:pt x="140" y="0"/>
                  </a:moveTo>
                  <a:cubicBezTo>
                    <a:pt x="112" y="0"/>
                    <a:pt x="84" y="10"/>
                    <a:pt x="61" y="33"/>
                  </a:cubicBezTo>
                  <a:cubicBezTo>
                    <a:pt x="56" y="33"/>
                    <a:pt x="56" y="33"/>
                    <a:pt x="56" y="38"/>
                  </a:cubicBezTo>
                  <a:cubicBezTo>
                    <a:pt x="5" y="74"/>
                    <a:pt x="1" y="149"/>
                    <a:pt x="43" y="194"/>
                  </a:cubicBezTo>
                  <a:cubicBezTo>
                    <a:pt x="43" y="194"/>
                    <a:pt x="48" y="200"/>
                    <a:pt x="52" y="204"/>
                  </a:cubicBezTo>
                  <a:cubicBezTo>
                    <a:pt x="75" y="232"/>
                    <a:pt x="107" y="245"/>
                    <a:pt x="140" y="245"/>
                  </a:cubicBezTo>
                  <a:cubicBezTo>
                    <a:pt x="199" y="245"/>
                    <a:pt x="259" y="200"/>
                    <a:pt x="265" y="130"/>
                  </a:cubicBezTo>
                  <a:cubicBezTo>
                    <a:pt x="269" y="51"/>
                    <a:pt x="209" y="0"/>
                    <a:pt x="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30"/>
            <p:cNvSpPr/>
            <p:nvPr/>
          </p:nvSpPr>
          <p:spPr>
            <a:xfrm>
              <a:off x="5458578" y="1810794"/>
              <a:ext cx="14535" cy="10187"/>
            </a:xfrm>
            <a:custGeom>
              <a:rect b="b" l="l" r="r" t="t"/>
              <a:pathLst>
                <a:path extrusionOk="0" h="260" w="371">
                  <a:moveTo>
                    <a:pt x="181" y="0"/>
                  </a:moveTo>
                  <a:cubicBezTo>
                    <a:pt x="51" y="0"/>
                    <a:pt x="1" y="208"/>
                    <a:pt x="148" y="254"/>
                  </a:cubicBezTo>
                  <a:cubicBezTo>
                    <a:pt x="162" y="259"/>
                    <a:pt x="176" y="259"/>
                    <a:pt x="189" y="259"/>
                  </a:cubicBezTo>
                  <a:cubicBezTo>
                    <a:pt x="319" y="259"/>
                    <a:pt x="370" y="51"/>
                    <a:pt x="223" y="4"/>
                  </a:cubicBezTo>
                  <a:cubicBezTo>
                    <a:pt x="208" y="0"/>
                    <a:pt x="195"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30"/>
            <p:cNvSpPr/>
            <p:nvPr/>
          </p:nvSpPr>
          <p:spPr>
            <a:xfrm>
              <a:off x="5438637" y="1821803"/>
              <a:ext cx="15436" cy="11480"/>
            </a:xfrm>
            <a:custGeom>
              <a:rect b="b" l="l" r="r" t="t"/>
              <a:pathLst>
                <a:path extrusionOk="0" h="293" w="394">
                  <a:moveTo>
                    <a:pt x="191" y="1"/>
                  </a:moveTo>
                  <a:cubicBezTo>
                    <a:pt x="47" y="1"/>
                    <a:pt x="1" y="232"/>
                    <a:pt x="163" y="283"/>
                  </a:cubicBezTo>
                  <a:cubicBezTo>
                    <a:pt x="177" y="288"/>
                    <a:pt x="195" y="292"/>
                    <a:pt x="209" y="292"/>
                  </a:cubicBezTo>
                  <a:cubicBezTo>
                    <a:pt x="348" y="292"/>
                    <a:pt x="393" y="62"/>
                    <a:pt x="237" y="11"/>
                  </a:cubicBezTo>
                  <a:cubicBezTo>
                    <a:pt x="218" y="6"/>
                    <a:pt x="205"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30"/>
            <p:cNvSpPr/>
            <p:nvPr/>
          </p:nvSpPr>
          <p:spPr>
            <a:xfrm>
              <a:off x="5450782" y="1844606"/>
              <a:ext cx="12184" cy="8032"/>
            </a:xfrm>
            <a:custGeom>
              <a:rect b="b" l="l" r="r" t="t"/>
              <a:pathLst>
                <a:path extrusionOk="0" h="205" w="311">
                  <a:moveTo>
                    <a:pt x="158" y="1"/>
                  </a:moveTo>
                  <a:cubicBezTo>
                    <a:pt x="51" y="1"/>
                    <a:pt x="0" y="163"/>
                    <a:pt x="117" y="200"/>
                  </a:cubicBezTo>
                  <a:cubicBezTo>
                    <a:pt x="126" y="205"/>
                    <a:pt x="139" y="205"/>
                    <a:pt x="149" y="205"/>
                  </a:cubicBezTo>
                  <a:cubicBezTo>
                    <a:pt x="255" y="205"/>
                    <a:pt x="311" y="47"/>
                    <a:pt x="194" y="11"/>
                  </a:cubicBezTo>
                  <a:cubicBezTo>
                    <a:pt x="181" y="6"/>
                    <a:pt x="167" y="1"/>
                    <a:pt x="1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30"/>
            <p:cNvSpPr/>
            <p:nvPr/>
          </p:nvSpPr>
          <p:spPr>
            <a:xfrm>
              <a:off x="5468725" y="1856202"/>
              <a:ext cx="11244" cy="7131"/>
            </a:xfrm>
            <a:custGeom>
              <a:rect b="b" l="l" r="r" t="t"/>
              <a:pathLst>
                <a:path extrusionOk="0" h="182" w="287">
                  <a:moveTo>
                    <a:pt x="148" y="1"/>
                  </a:moveTo>
                  <a:cubicBezTo>
                    <a:pt x="56" y="1"/>
                    <a:pt x="0" y="144"/>
                    <a:pt x="107" y="176"/>
                  </a:cubicBezTo>
                  <a:cubicBezTo>
                    <a:pt x="116" y="182"/>
                    <a:pt x="130" y="182"/>
                    <a:pt x="139" y="182"/>
                  </a:cubicBezTo>
                  <a:cubicBezTo>
                    <a:pt x="235" y="182"/>
                    <a:pt x="286" y="37"/>
                    <a:pt x="180" y="5"/>
                  </a:cubicBezTo>
                  <a:cubicBezTo>
                    <a:pt x="171" y="1"/>
                    <a:pt x="162" y="1"/>
                    <a:pt x="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30"/>
            <p:cNvSpPr/>
            <p:nvPr/>
          </p:nvSpPr>
          <p:spPr>
            <a:xfrm>
              <a:off x="5463632" y="1872344"/>
              <a:ext cx="11087" cy="7052"/>
            </a:xfrm>
            <a:custGeom>
              <a:rect b="b" l="l" r="r" t="t"/>
              <a:pathLst>
                <a:path extrusionOk="0" h="180" w="283">
                  <a:moveTo>
                    <a:pt x="149" y="0"/>
                  </a:moveTo>
                  <a:cubicBezTo>
                    <a:pt x="52" y="0"/>
                    <a:pt x="0" y="143"/>
                    <a:pt x="103" y="176"/>
                  </a:cubicBezTo>
                  <a:cubicBezTo>
                    <a:pt x="116" y="180"/>
                    <a:pt x="126" y="180"/>
                    <a:pt x="135" y="180"/>
                  </a:cubicBezTo>
                  <a:cubicBezTo>
                    <a:pt x="232" y="180"/>
                    <a:pt x="282" y="37"/>
                    <a:pt x="177" y="5"/>
                  </a:cubicBezTo>
                  <a:cubicBezTo>
                    <a:pt x="167" y="0"/>
                    <a:pt x="158" y="0"/>
                    <a:pt x="1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30"/>
            <p:cNvSpPr/>
            <p:nvPr/>
          </p:nvSpPr>
          <p:spPr>
            <a:xfrm>
              <a:off x="5478677" y="1879749"/>
              <a:ext cx="13046" cy="8933"/>
            </a:xfrm>
            <a:custGeom>
              <a:rect b="b" l="l" r="r" t="t"/>
              <a:pathLst>
                <a:path extrusionOk="0" h="228" w="333">
                  <a:moveTo>
                    <a:pt x="171" y="1"/>
                  </a:moveTo>
                  <a:cubicBezTo>
                    <a:pt x="56" y="1"/>
                    <a:pt x="0" y="176"/>
                    <a:pt x="130" y="218"/>
                  </a:cubicBezTo>
                  <a:cubicBezTo>
                    <a:pt x="143" y="223"/>
                    <a:pt x="153" y="227"/>
                    <a:pt x="167" y="227"/>
                  </a:cubicBezTo>
                  <a:cubicBezTo>
                    <a:pt x="282" y="227"/>
                    <a:pt x="333" y="46"/>
                    <a:pt x="209" y="5"/>
                  </a:cubicBezTo>
                  <a:cubicBezTo>
                    <a:pt x="194" y="1"/>
                    <a:pt x="181" y="1"/>
                    <a:pt x="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30"/>
            <p:cNvSpPr/>
            <p:nvPr/>
          </p:nvSpPr>
          <p:spPr>
            <a:xfrm>
              <a:off x="5485729" y="1899848"/>
              <a:ext cx="12694" cy="8541"/>
            </a:xfrm>
            <a:custGeom>
              <a:rect b="b" l="l" r="r" t="t"/>
              <a:pathLst>
                <a:path extrusionOk="0" h="218" w="324">
                  <a:moveTo>
                    <a:pt x="162" y="0"/>
                  </a:moveTo>
                  <a:cubicBezTo>
                    <a:pt x="51" y="0"/>
                    <a:pt x="1" y="177"/>
                    <a:pt x="125" y="213"/>
                  </a:cubicBezTo>
                  <a:cubicBezTo>
                    <a:pt x="134" y="218"/>
                    <a:pt x="148" y="218"/>
                    <a:pt x="157" y="218"/>
                  </a:cubicBezTo>
                  <a:cubicBezTo>
                    <a:pt x="273" y="218"/>
                    <a:pt x="324" y="47"/>
                    <a:pt x="199" y="10"/>
                  </a:cubicBezTo>
                  <a:cubicBezTo>
                    <a:pt x="189" y="5"/>
                    <a:pt x="176" y="0"/>
                    <a:pt x="1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30"/>
            <p:cNvSpPr/>
            <p:nvPr/>
          </p:nvSpPr>
          <p:spPr>
            <a:xfrm>
              <a:off x="5565731" y="1777492"/>
              <a:ext cx="37532" cy="19590"/>
            </a:xfrm>
            <a:custGeom>
              <a:rect b="b" l="l" r="r" t="t"/>
              <a:pathLst>
                <a:path extrusionOk="0" h="500" w="958">
                  <a:moveTo>
                    <a:pt x="0" y="1"/>
                  </a:moveTo>
                  <a:cubicBezTo>
                    <a:pt x="347" y="161"/>
                    <a:pt x="666" y="347"/>
                    <a:pt x="920" y="500"/>
                  </a:cubicBezTo>
                  <a:cubicBezTo>
                    <a:pt x="930" y="490"/>
                    <a:pt x="943" y="481"/>
                    <a:pt x="957" y="472"/>
                  </a:cubicBezTo>
                  <a:cubicBezTo>
                    <a:pt x="685" y="310"/>
                    <a:pt x="347" y="12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30"/>
            <p:cNvSpPr/>
            <p:nvPr/>
          </p:nvSpPr>
          <p:spPr>
            <a:xfrm>
              <a:off x="5463123" y="1769891"/>
              <a:ext cx="155182" cy="130391"/>
            </a:xfrm>
            <a:custGeom>
              <a:rect b="b" l="l" r="r" t="t"/>
              <a:pathLst>
                <a:path extrusionOk="0" h="3328" w="3961">
                  <a:moveTo>
                    <a:pt x="1747" y="1"/>
                  </a:moveTo>
                  <a:cubicBezTo>
                    <a:pt x="1691" y="1"/>
                    <a:pt x="1636" y="5"/>
                    <a:pt x="1585" y="9"/>
                  </a:cubicBezTo>
                  <a:cubicBezTo>
                    <a:pt x="615" y="139"/>
                    <a:pt x="744" y="989"/>
                    <a:pt x="374" y="1210"/>
                  </a:cubicBezTo>
                  <a:cubicBezTo>
                    <a:pt x="0" y="1437"/>
                    <a:pt x="97" y="2001"/>
                    <a:pt x="495" y="2130"/>
                  </a:cubicBezTo>
                  <a:cubicBezTo>
                    <a:pt x="877" y="2259"/>
                    <a:pt x="702" y="3327"/>
                    <a:pt x="1649" y="3327"/>
                  </a:cubicBezTo>
                  <a:lnTo>
                    <a:pt x="1751" y="3327"/>
                  </a:lnTo>
                  <a:cubicBezTo>
                    <a:pt x="2546" y="3266"/>
                    <a:pt x="3368" y="2809"/>
                    <a:pt x="3960" y="2301"/>
                  </a:cubicBezTo>
                  <a:cubicBezTo>
                    <a:pt x="3784" y="2172"/>
                    <a:pt x="3711" y="2033"/>
                    <a:pt x="3687" y="1908"/>
                  </a:cubicBezTo>
                  <a:lnTo>
                    <a:pt x="3489" y="1908"/>
                  </a:lnTo>
                  <a:cubicBezTo>
                    <a:pt x="2629" y="1908"/>
                    <a:pt x="1779" y="2046"/>
                    <a:pt x="1003" y="2426"/>
                  </a:cubicBezTo>
                  <a:cubicBezTo>
                    <a:pt x="994" y="2430"/>
                    <a:pt x="979" y="2435"/>
                    <a:pt x="970" y="2435"/>
                  </a:cubicBezTo>
                  <a:cubicBezTo>
                    <a:pt x="915" y="2435"/>
                    <a:pt x="873" y="2351"/>
                    <a:pt x="938" y="2319"/>
                  </a:cubicBezTo>
                  <a:cubicBezTo>
                    <a:pt x="1645" y="1991"/>
                    <a:pt x="2393" y="1848"/>
                    <a:pt x="3161" y="1848"/>
                  </a:cubicBezTo>
                  <a:cubicBezTo>
                    <a:pt x="3331" y="1848"/>
                    <a:pt x="3506" y="1852"/>
                    <a:pt x="3683" y="1871"/>
                  </a:cubicBezTo>
                  <a:cubicBezTo>
                    <a:pt x="3668" y="1696"/>
                    <a:pt x="3747" y="1566"/>
                    <a:pt x="3747" y="1566"/>
                  </a:cubicBezTo>
                  <a:cubicBezTo>
                    <a:pt x="3747" y="1566"/>
                    <a:pt x="3447" y="1470"/>
                    <a:pt x="3372" y="1114"/>
                  </a:cubicBezTo>
                  <a:cubicBezTo>
                    <a:pt x="3101" y="1086"/>
                    <a:pt x="2832" y="1072"/>
                    <a:pt x="2564" y="1072"/>
                  </a:cubicBezTo>
                  <a:cubicBezTo>
                    <a:pt x="1964" y="1072"/>
                    <a:pt x="1363" y="1146"/>
                    <a:pt x="721" y="1303"/>
                  </a:cubicBezTo>
                  <a:lnTo>
                    <a:pt x="702" y="1303"/>
                  </a:lnTo>
                  <a:cubicBezTo>
                    <a:pt x="633" y="1303"/>
                    <a:pt x="610" y="1201"/>
                    <a:pt x="683" y="1178"/>
                  </a:cubicBezTo>
                  <a:cubicBezTo>
                    <a:pt x="1220" y="999"/>
                    <a:pt x="1802" y="905"/>
                    <a:pt x="2384" y="905"/>
                  </a:cubicBezTo>
                  <a:cubicBezTo>
                    <a:pt x="2717" y="905"/>
                    <a:pt x="3045" y="938"/>
                    <a:pt x="3368" y="993"/>
                  </a:cubicBezTo>
                  <a:cubicBezTo>
                    <a:pt x="3382" y="869"/>
                    <a:pt x="3455" y="771"/>
                    <a:pt x="3539" y="694"/>
                  </a:cubicBezTo>
                  <a:cubicBezTo>
                    <a:pt x="3285" y="541"/>
                    <a:pt x="2966" y="355"/>
                    <a:pt x="2619" y="195"/>
                  </a:cubicBezTo>
                  <a:cubicBezTo>
                    <a:pt x="2319" y="78"/>
                    <a:pt x="2014" y="1"/>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30"/>
            <p:cNvSpPr/>
            <p:nvPr/>
          </p:nvSpPr>
          <p:spPr>
            <a:xfrm>
              <a:off x="5497365" y="1842176"/>
              <a:ext cx="119256" cy="23077"/>
            </a:xfrm>
            <a:custGeom>
              <a:rect b="b" l="l" r="r" t="t"/>
              <a:pathLst>
                <a:path extrusionOk="0" h="589" w="3044">
                  <a:moveTo>
                    <a:pt x="2284" y="0"/>
                  </a:moveTo>
                  <a:cubicBezTo>
                    <a:pt x="1520" y="0"/>
                    <a:pt x="772" y="147"/>
                    <a:pt x="64" y="474"/>
                  </a:cubicBezTo>
                  <a:cubicBezTo>
                    <a:pt x="1" y="506"/>
                    <a:pt x="39" y="588"/>
                    <a:pt x="97" y="588"/>
                  </a:cubicBezTo>
                  <a:cubicBezTo>
                    <a:pt x="107" y="588"/>
                    <a:pt x="118" y="586"/>
                    <a:pt x="129" y="581"/>
                  </a:cubicBezTo>
                  <a:cubicBezTo>
                    <a:pt x="902" y="203"/>
                    <a:pt x="1748" y="62"/>
                    <a:pt x="2604" y="62"/>
                  </a:cubicBezTo>
                  <a:cubicBezTo>
                    <a:pt x="2744" y="62"/>
                    <a:pt x="2885" y="66"/>
                    <a:pt x="3025" y="73"/>
                  </a:cubicBezTo>
                  <a:cubicBezTo>
                    <a:pt x="3039" y="73"/>
                    <a:pt x="3044" y="50"/>
                    <a:pt x="3031" y="45"/>
                  </a:cubicBezTo>
                  <a:cubicBezTo>
                    <a:pt x="2781" y="16"/>
                    <a:pt x="2532" y="0"/>
                    <a:pt x="22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30"/>
            <p:cNvSpPr/>
            <p:nvPr/>
          </p:nvSpPr>
          <p:spPr>
            <a:xfrm>
              <a:off x="5487061" y="1805427"/>
              <a:ext cx="144957" cy="15633"/>
            </a:xfrm>
            <a:custGeom>
              <a:rect b="b" l="l" r="r" t="t"/>
              <a:pathLst>
                <a:path extrusionOk="0" h="399" w="3700">
                  <a:moveTo>
                    <a:pt x="1778" y="1"/>
                  </a:moveTo>
                  <a:cubicBezTo>
                    <a:pt x="1194" y="1"/>
                    <a:pt x="611" y="90"/>
                    <a:pt x="72" y="271"/>
                  </a:cubicBezTo>
                  <a:cubicBezTo>
                    <a:pt x="0" y="297"/>
                    <a:pt x="23" y="398"/>
                    <a:pt x="93" y="398"/>
                  </a:cubicBezTo>
                  <a:cubicBezTo>
                    <a:pt x="98" y="398"/>
                    <a:pt x="104" y="398"/>
                    <a:pt x="110" y="396"/>
                  </a:cubicBezTo>
                  <a:cubicBezTo>
                    <a:pt x="752" y="241"/>
                    <a:pt x="1353" y="163"/>
                    <a:pt x="1957" y="163"/>
                  </a:cubicBezTo>
                  <a:cubicBezTo>
                    <a:pt x="2518" y="163"/>
                    <a:pt x="3081" y="230"/>
                    <a:pt x="3682" y="363"/>
                  </a:cubicBezTo>
                  <a:cubicBezTo>
                    <a:pt x="3695" y="363"/>
                    <a:pt x="3699" y="341"/>
                    <a:pt x="3686" y="336"/>
                  </a:cubicBezTo>
                  <a:cubicBezTo>
                    <a:pt x="3090" y="113"/>
                    <a:pt x="2433" y="1"/>
                    <a:pt x="17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30"/>
            <p:cNvSpPr/>
            <p:nvPr/>
          </p:nvSpPr>
          <p:spPr>
            <a:xfrm>
              <a:off x="5525730" y="1591000"/>
              <a:ext cx="178532" cy="215647"/>
            </a:xfrm>
            <a:custGeom>
              <a:rect b="b" l="l" r="r" t="t"/>
              <a:pathLst>
                <a:path extrusionOk="0" h="5504" w="4557">
                  <a:moveTo>
                    <a:pt x="1655" y="0"/>
                  </a:moveTo>
                  <a:cubicBezTo>
                    <a:pt x="1438" y="0"/>
                    <a:pt x="1268" y="182"/>
                    <a:pt x="1211" y="735"/>
                  </a:cubicBezTo>
                  <a:cubicBezTo>
                    <a:pt x="1119" y="1637"/>
                    <a:pt x="0" y="1951"/>
                    <a:pt x="518" y="3254"/>
                  </a:cubicBezTo>
                  <a:cubicBezTo>
                    <a:pt x="1031" y="4557"/>
                    <a:pt x="2639" y="5504"/>
                    <a:pt x="2639" y="5504"/>
                  </a:cubicBezTo>
                  <a:lnTo>
                    <a:pt x="3475" y="5403"/>
                  </a:lnTo>
                  <a:cubicBezTo>
                    <a:pt x="3475" y="5403"/>
                    <a:pt x="4556" y="3111"/>
                    <a:pt x="4376" y="1351"/>
                  </a:cubicBezTo>
                  <a:cubicBezTo>
                    <a:pt x="4275" y="343"/>
                    <a:pt x="3679" y="182"/>
                    <a:pt x="3110" y="182"/>
                  </a:cubicBezTo>
                  <a:cubicBezTo>
                    <a:pt x="2977" y="182"/>
                    <a:pt x="2846" y="191"/>
                    <a:pt x="2722" y="200"/>
                  </a:cubicBezTo>
                  <a:cubicBezTo>
                    <a:pt x="2598" y="211"/>
                    <a:pt x="2481" y="220"/>
                    <a:pt x="2380" y="220"/>
                  </a:cubicBezTo>
                  <a:cubicBezTo>
                    <a:pt x="2263" y="220"/>
                    <a:pt x="2167" y="207"/>
                    <a:pt x="2103" y="168"/>
                  </a:cubicBezTo>
                  <a:cubicBezTo>
                    <a:pt x="1946" y="71"/>
                    <a:pt x="1792" y="0"/>
                    <a:pt x="16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30"/>
            <p:cNvSpPr/>
            <p:nvPr/>
          </p:nvSpPr>
          <p:spPr>
            <a:xfrm>
              <a:off x="5591980" y="1610746"/>
              <a:ext cx="16298" cy="12577"/>
            </a:xfrm>
            <a:custGeom>
              <a:rect b="b" l="l" r="r" t="t"/>
              <a:pathLst>
                <a:path extrusionOk="0" h="321" w="416">
                  <a:moveTo>
                    <a:pt x="194" y="1"/>
                  </a:moveTo>
                  <a:cubicBezTo>
                    <a:pt x="42" y="1"/>
                    <a:pt x="0" y="255"/>
                    <a:pt x="172" y="310"/>
                  </a:cubicBezTo>
                  <a:cubicBezTo>
                    <a:pt x="190" y="315"/>
                    <a:pt x="209" y="320"/>
                    <a:pt x="222" y="320"/>
                  </a:cubicBezTo>
                  <a:cubicBezTo>
                    <a:pt x="375" y="320"/>
                    <a:pt x="416" y="65"/>
                    <a:pt x="241" y="10"/>
                  </a:cubicBezTo>
                  <a:cubicBezTo>
                    <a:pt x="222" y="5"/>
                    <a:pt x="209"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30"/>
            <p:cNvSpPr/>
            <p:nvPr/>
          </p:nvSpPr>
          <p:spPr>
            <a:xfrm>
              <a:off x="5610629" y="1623597"/>
              <a:ext cx="14887" cy="10735"/>
            </a:xfrm>
            <a:custGeom>
              <a:rect b="b" l="l" r="r" t="t"/>
              <a:pathLst>
                <a:path extrusionOk="0" h="274" w="380">
                  <a:moveTo>
                    <a:pt x="185" y="1"/>
                  </a:moveTo>
                  <a:cubicBezTo>
                    <a:pt x="51" y="1"/>
                    <a:pt x="1" y="218"/>
                    <a:pt x="153" y="269"/>
                  </a:cubicBezTo>
                  <a:cubicBezTo>
                    <a:pt x="167" y="274"/>
                    <a:pt x="185" y="274"/>
                    <a:pt x="199" y="274"/>
                  </a:cubicBezTo>
                  <a:cubicBezTo>
                    <a:pt x="334" y="274"/>
                    <a:pt x="379" y="56"/>
                    <a:pt x="227" y="5"/>
                  </a:cubicBezTo>
                  <a:cubicBezTo>
                    <a:pt x="213" y="1"/>
                    <a:pt x="199" y="1"/>
                    <a:pt x="1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30"/>
            <p:cNvSpPr/>
            <p:nvPr/>
          </p:nvSpPr>
          <p:spPr>
            <a:xfrm>
              <a:off x="5575486" y="1631198"/>
              <a:ext cx="14731" cy="10579"/>
            </a:xfrm>
            <a:custGeom>
              <a:rect b="b" l="l" r="r" t="t"/>
              <a:pathLst>
                <a:path extrusionOk="0" h="270" w="376">
                  <a:moveTo>
                    <a:pt x="186" y="1"/>
                  </a:moveTo>
                  <a:cubicBezTo>
                    <a:pt x="52" y="1"/>
                    <a:pt x="1" y="214"/>
                    <a:pt x="154" y="259"/>
                  </a:cubicBezTo>
                  <a:cubicBezTo>
                    <a:pt x="167" y="264"/>
                    <a:pt x="182" y="269"/>
                    <a:pt x="195" y="269"/>
                  </a:cubicBezTo>
                  <a:cubicBezTo>
                    <a:pt x="329" y="269"/>
                    <a:pt x="376" y="52"/>
                    <a:pt x="227" y="5"/>
                  </a:cubicBezTo>
                  <a:cubicBezTo>
                    <a:pt x="214" y="1"/>
                    <a:pt x="199"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30"/>
            <p:cNvSpPr/>
            <p:nvPr/>
          </p:nvSpPr>
          <p:spPr>
            <a:xfrm>
              <a:off x="5575329" y="1650199"/>
              <a:ext cx="15240" cy="11127"/>
            </a:xfrm>
            <a:custGeom>
              <a:rect b="b" l="l" r="r" t="t"/>
              <a:pathLst>
                <a:path extrusionOk="0" h="284" w="389">
                  <a:moveTo>
                    <a:pt x="186" y="1"/>
                  </a:moveTo>
                  <a:cubicBezTo>
                    <a:pt x="47" y="1"/>
                    <a:pt x="0" y="228"/>
                    <a:pt x="158" y="278"/>
                  </a:cubicBezTo>
                  <a:cubicBezTo>
                    <a:pt x="171" y="283"/>
                    <a:pt x="186" y="283"/>
                    <a:pt x="199" y="283"/>
                  </a:cubicBezTo>
                  <a:cubicBezTo>
                    <a:pt x="338" y="283"/>
                    <a:pt x="389" y="62"/>
                    <a:pt x="231" y="11"/>
                  </a:cubicBezTo>
                  <a:cubicBezTo>
                    <a:pt x="218" y="6"/>
                    <a:pt x="199" y="1"/>
                    <a:pt x="1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30"/>
            <p:cNvSpPr/>
            <p:nvPr/>
          </p:nvSpPr>
          <p:spPr>
            <a:xfrm>
              <a:off x="5556876" y="1656390"/>
              <a:ext cx="14143" cy="9952"/>
            </a:xfrm>
            <a:custGeom>
              <a:rect b="b" l="l" r="r" t="t"/>
              <a:pathLst>
                <a:path extrusionOk="0" h="254" w="361">
                  <a:moveTo>
                    <a:pt x="175" y="0"/>
                  </a:moveTo>
                  <a:cubicBezTo>
                    <a:pt x="51" y="0"/>
                    <a:pt x="0" y="203"/>
                    <a:pt x="143" y="250"/>
                  </a:cubicBezTo>
                  <a:cubicBezTo>
                    <a:pt x="158" y="254"/>
                    <a:pt x="171" y="254"/>
                    <a:pt x="181" y="254"/>
                  </a:cubicBezTo>
                  <a:cubicBezTo>
                    <a:pt x="310" y="254"/>
                    <a:pt x="361" y="55"/>
                    <a:pt x="217" y="9"/>
                  </a:cubicBezTo>
                  <a:cubicBezTo>
                    <a:pt x="203" y="4"/>
                    <a:pt x="190" y="0"/>
                    <a:pt x="1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30"/>
            <p:cNvSpPr/>
            <p:nvPr/>
          </p:nvSpPr>
          <p:spPr>
            <a:xfrm>
              <a:off x="5562126" y="1674490"/>
              <a:ext cx="13595" cy="9795"/>
            </a:xfrm>
            <a:custGeom>
              <a:rect b="b" l="l" r="r" t="t"/>
              <a:pathLst>
                <a:path extrusionOk="0" h="250" w="347">
                  <a:moveTo>
                    <a:pt x="186" y="0"/>
                  </a:moveTo>
                  <a:cubicBezTo>
                    <a:pt x="83" y="0"/>
                    <a:pt x="0" y="176"/>
                    <a:pt x="143" y="236"/>
                  </a:cubicBezTo>
                  <a:cubicBezTo>
                    <a:pt x="148" y="236"/>
                    <a:pt x="152" y="240"/>
                    <a:pt x="158" y="240"/>
                  </a:cubicBezTo>
                  <a:cubicBezTo>
                    <a:pt x="171" y="250"/>
                    <a:pt x="190" y="250"/>
                    <a:pt x="203" y="250"/>
                  </a:cubicBezTo>
                  <a:cubicBezTo>
                    <a:pt x="301" y="250"/>
                    <a:pt x="346" y="101"/>
                    <a:pt x="263" y="33"/>
                  </a:cubicBezTo>
                  <a:cubicBezTo>
                    <a:pt x="259" y="33"/>
                    <a:pt x="254" y="28"/>
                    <a:pt x="250" y="24"/>
                  </a:cubicBezTo>
                  <a:cubicBezTo>
                    <a:pt x="227" y="9"/>
                    <a:pt x="203" y="0"/>
                    <a:pt x="1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30"/>
            <p:cNvSpPr/>
            <p:nvPr/>
          </p:nvSpPr>
          <p:spPr>
            <a:xfrm>
              <a:off x="5635428" y="1629552"/>
              <a:ext cx="11087" cy="7131"/>
            </a:xfrm>
            <a:custGeom>
              <a:rect b="b" l="l" r="r" t="t"/>
              <a:pathLst>
                <a:path extrusionOk="0" h="182" w="283">
                  <a:moveTo>
                    <a:pt x="149" y="1"/>
                  </a:moveTo>
                  <a:cubicBezTo>
                    <a:pt x="51" y="1"/>
                    <a:pt x="0" y="145"/>
                    <a:pt x="106" y="177"/>
                  </a:cubicBezTo>
                  <a:cubicBezTo>
                    <a:pt x="116" y="182"/>
                    <a:pt x="125" y="182"/>
                    <a:pt x="134" y="182"/>
                  </a:cubicBezTo>
                  <a:cubicBezTo>
                    <a:pt x="232" y="182"/>
                    <a:pt x="283" y="39"/>
                    <a:pt x="181" y="6"/>
                  </a:cubicBezTo>
                  <a:cubicBezTo>
                    <a:pt x="166" y="1"/>
                    <a:pt x="157" y="1"/>
                    <a:pt x="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30"/>
            <p:cNvSpPr/>
            <p:nvPr/>
          </p:nvSpPr>
          <p:spPr>
            <a:xfrm>
              <a:off x="5628180" y="1612588"/>
              <a:ext cx="7483" cy="5799"/>
            </a:xfrm>
            <a:custGeom>
              <a:rect b="b" l="l" r="r" t="t"/>
              <a:pathLst>
                <a:path extrusionOk="0" h="148" w="191">
                  <a:moveTo>
                    <a:pt x="89" y="0"/>
                  </a:moveTo>
                  <a:cubicBezTo>
                    <a:pt x="14" y="0"/>
                    <a:pt x="1" y="120"/>
                    <a:pt x="80" y="143"/>
                  </a:cubicBezTo>
                  <a:cubicBezTo>
                    <a:pt x="84" y="148"/>
                    <a:pt x="93" y="148"/>
                    <a:pt x="102" y="148"/>
                  </a:cubicBezTo>
                  <a:cubicBezTo>
                    <a:pt x="172" y="148"/>
                    <a:pt x="191" y="28"/>
                    <a:pt x="107" y="5"/>
                  </a:cubicBezTo>
                  <a:cubicBezTo>
                    <a:pt x="102" y="0"/>
                    <a:pt x="93" y="0"/>
                    <a:pt x="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30"/>
            <p:cNvSpPr/>
            <p:nvPr/>
          </p:nvSpPr>
          <p:spPr>
            <a:xfrm>
              <a:off x="5649337" y="1623283"/>
              <a:ext cx="13281" cy="9051"/>
            </a:xfrm>
            <a:custGeom>
              <a:rect b="b" l="l" r="r" t="t"/>
              <a:pathLst>
                <a:path extrusionOk="0" h="231" w="339">
                  <a:moveTo>
                    <a:pt x="172" y="0"/>
                  </a:moveTo>
                  <a:cubicBezTo>
                    <a:pt x="52" y="0"/>
                    <a:pt x="1" y="184"/>
                    <a:pt x="131" y="226"/>
                  </a:cubicBezTo>
                  <a:cubicBezTo>
                    <a:pt x="144" y="231"/>
                    <a:pt x="158" y="231"/>
                    <a:pt x="167" y="231"/>
                  </a:cubicBezTo>
                  <a:cubicBezTo>
                    <a:pt x="288" y="231"/>
                    <a:pt x="338" y="46"/>
                    <a:pt x="209" y="5"/>
                  </a:cubicBezTo>
                  <a:cubicBezTo>
                    <a:pt x="195" y="5"/>
                    <a:pt x="182"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30"/>
            <p:cNvSpPr/>
            <p:nvPr/>
          </p:nvSpPr>
          <p:spPr>
            <a:xfrm>
              <a:off x="5550177" y="1687694"/>
              <a:ext cx="8541" cy="6739"/>
            </a:xfrm>
            <a:custGeom>
              <a:rect b="b" l="l" r="r" t="t"/>
              <a:pathLst>
                <a:path extrusionOk="0" h="172" w="218">
                  <a:moveTo>
                    <a:pt x="97" y="1"/>
                  </a:moveTo>
                  <a:cubicBezTo>
                    <a:pt x="14" y="1"/>
                    <a:pt x="0" y="139"/>
                    <a:pt x="92" y="167"/>
                  </a:cubicBezTo>
                  <a:cubicBezTo>
                    <a:pt x="102" y="171"/>
                    <a:pt x="111" y="171"/>
                    <a:pt x="120" y="171"/>
                  </a:cubicBezTo>
                  <a:cubicBezTo>
                    <a:pt x="199" y="171"/>
                    <a:pt x="218" y="33"/>
                    <a:pt x="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30"/>
            <p:cNvSpPr/>
            <p:nvPr/>
          </p:nvSpPr>
          <p:spPr>
            <a:xfrm>
              <a:off x="5550177" y="1711593"/>
              <a:ext cx="11244" cy="7993"/>
            </a:xfrm>
            <a:custGeom>
              <a:rect b="b" l="l" r="r" t="t"/>
              <a:pathLst>
                <a:path extrusionOk="0" h="204" w="287">
                  <a:moveTo>
                    <a:pt x="125" y="0"/>
                  </a:moveTo>
                  <a:cubicBezTo>
                    <a:pt x="28" y="0"/>
                    <a:pt x="0" y="135"/>
                    <a:pt x="88" y="180"/>
                  </a:cubicBezTo>
                  <a:cubicBezTo>
                    <a:pt x="97" y="186"/>
                    <a:pt x="102" y="190"/>
                    <a:pt x="107" y="190"/>
                  </a:cubicBezTo>
                  <a:cubicBezTo>
                    <a:pt x="120" y="199"/>
                    <a:pt x="139" y="203"/>
                    <a:pt x="148" y="203"/>
                  </a:cubicBezTo>
                  <a:cubicBezTo>
                    <a:pt x="245" y="203"/>
                    <a:pt x="286" y="24"/>
                    <a:pt x="158" y="5"/>
                  </a:cubicBezTo>
                  <a:lnTo>
                    <a:pt x="143" y="5"/>
                  </a:lnTo>
                  <a:cubicBezTo>
                    <a:pt x="139" y="5"/>
                    <a:pt x="130" y="0"/>
                    <a:pt x="1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30"/>
            <p:cNvSpPr/>
            <p:nvPr/>
          </p:nvSpPr>
          <p:spPr>
            <a:xfrm>
              <a:off x="5672334" y="1632647"/>
              <a:ext cx="14143" cy="9991"/>
            </a:xfrm>
            <a:custGeom>
              <a:rect b="b" l="l" r="r" t="t"/>
              <a:pathLst>
                <a:path extrusionOk="0" h="255" w="361">
                  <a:moveTo>
                    <a:pt x="177" y="1"/>
                  </a:moveTo>
                  <a:cubicBezTo>
                    <a:pt x="52" y="1"/>
                    <a:pt x="1" y="199"/>
                    <a:pt x="139" y="246"/>
                  </a:cubicBezTo>
                  <a:cubicBezTo>
                    <a:pt x="154" y="250"/>
                    <a:pt x="167" y="255"/>
                    <a:pt x="181" y="255"/>
                  </a:cubicBezTo>
                  <a:cubicBezTo>
                    <a:pt x="311" y="255"/>
                    <a:pt x="361" y="52"/>
                    <a:pt x="218" y="5"/>
                  </a:cubicBezTo>
                  <a:cubicBezTo>
                    <a:pt x="205" y="1"/>
                    <a:pt x="190" y="1"/>
                    <a:pt x="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30"/>
            <p:cNvSpPr/>
            <p:nvPr/>
          </p:nvSpPr>
          <p:spPr>
            <a:xfrm>
              <a:off x="5660385" y="1607651"/>
              <a:ext cx="12380" cy="8228"/>
            </a:xfrm>
            <a:custGeom>
              <a:rect b="b" l="l" r="r" t="t"/>
              <a:pathLst>
                <a:path extrusionOk="0" h="210" w="316">
                  <a:moveTo>
                    <a:pt x="163" y="1"/>
                  </a:moveTo>
                  <a:cubicBezTo>
                    <a:pt x="52" y="1"/>
                    <a:pt x="1" y="167"/>
                    <a:pt x="121" y="205"/>
                  </a:cubicBezTo>
                  <a:cubicBezTo>
                    <a:pt x="130" y="209"/>
                    <a:pt x="145" y="209"/>
                    <a:pt x="154" y="209"/>
                  </a:cubicBezTo>
                  <a:cubicBezTo>
                    <a:pt x="265" y="209"/>
                    <a:pt x="316" y="43"/>
                    <a:pt x="200" y="5"/>
                  </a:cubicBezTo>
                  <a:cubicBezTo>
                    <a:pt x="186" y="1"/>
                    <a:pt x="172" y="1"/>
                    <a:pt x="1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30"/>
            <p:cNvSpPr/>
            <p:nvPr/>
          </p:nvSpPr>
          <p:spPr>
            <a:xfrm>
              <a:off x="5580579" y="1600442"/>
              <a:ext cx="11440" cy="7444"/>
            </a:xfrm>
            <a:custGeom>
              <a:rect b="b" l="l" r="r" t="t"/>
              <a:pathLst>
                <a:path extrusionOk="0" h="190" w="292">
                  <a:moveTo>
                    <a:pt x="153" y="1"/>
                  </a:moveTo>
                  <a:cubicBezTo>
                    <a:pt x="52" y="1"/>
                    <a:pt x="1" y="148"/>
                    <a:pt x="107" y="181"/>
                  </a:cubicBezTo>
                  <a:cubicBezTo>
                    <a:pt x="120" y="185"/>
                    <a:pt x="130" y="189"/>
                    <a:pt x="139" y="189"/>
                  </a:cubicBezTo>
                  <a:cubicBezTo>
                    <a:pt x="241" y="189"/>
                    <a:pt x="291" y="38"/>
                    <a:pt x="186" y="5"/>
                  </a:cubicBezTo>
                  <a:cubicBezTo>
                    <a:pt x="171" y="1"/>
                    <a:pt x="163"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30"/>
            <p:cNvSpPr/>
            <p:nvPr/>
          </p:nvSpPr>
          <p:spPr>
            <a:xfrm>
              <a:off x="5676174" y="1760645"/>
              <a:ext cx="2351" cy="6543"/>
            </a:xfrm>
            <a:custGeom>
              <a:rect b="b" l="l" r="r" t="t"/>
              <a:pathLst>
                <a:path extrusionOk="0" h="167" w="60">
                  <a:moveTo>
                    <a:pt x="60" y="0"/>
                  </a:moveTo>
                  <a:cubicBezTo>
                    <a:pt x="41" y="56"/>
                    <a:pt x="19" y="111"/>
                    <a:pt x="0" y="167"/>
                  </a:cubicBezTo>
                  <a:lnTo>
                    <a:pt x="5" y="167"/>
                  </a:lnTo>
                  <a:cubicBezTo>
                    <a:pt x="23" y="111"/>
                    <a:pt x="41" y="56"/>
                    <a:pt x="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30"/>
            <p:cNvSpPr/>
            <p:nvPr/>
          </p:nvSpPr>
          <p:spPr>
            <a:xfrm>
              <a:off x="5555779" y="1641345"/>
              <a:ext cx="135789" cy="149589"/>
            </a:xfrm>
            <a:custGeom>
              <a:rect b="b" l="l" r="r" t="t"/>
              <a:pathLst>
                <a:path extrusionOk="0" h="3818" w="3466">
                  <a:moveTo>
                    <a:pt x="1285" y="0"/>
                  </a:moveTo>
                  <a:cubicBezTo>
                    <a:pt x="1114" y="0"/>
                    <a:pt x="985" y="139"/>
                    <a:pt x="939" y="569"/>
                  </a:cubicBezTo>
                  <a:cubicBezTo>
                    <a:pt x="869" y="1271"/>
                    <a:pt x="0" y="1512"/>
                    <a:pt x="403" y="2528"/>
                  </a:cubicBezTo>
                  <a:cubicBezTo>
                    <a:pt x="610" y="3054"/>
                    <a:pt x="1049" y="3508"/>
                    <a:pt x="1419" y="3817"/>
                  </a:cubicBezTo>
                  <a:cubicBezTo>
                    <a:pt x="1442" y="3808"/>
                    <a:pt x="1451" y="3803"/>
                    <a:pt x="1451" y="3803"/>
                  </a:cubicBezTo>
                  <a:cubicBezTo>
                    <a:pt x="1451" y="3803"/>
                    <a:pt x="1294" y="3461"/>
                    <a:pt x="1645" y="3226"/>
                  </a:cubicBezTo>
                  <a:cubicBezTo>
                    <a:pt x="1534" y="3041"/>
                    <a:pt x="1474" y="2838"/>
                    <a:pt x="1410" y="2616"/>
                  </a:cubicBezTo>
                  <a:cubicBezTo>
                    <a:pt x="1271" y="2135"/>
                    <a:pt x="1133" y="1650"/>
                    <a:pt x="1045" y="1156"/>
                  </a:cubicBezTo>
                  <a:cubicBezTo>
                    <a:pt x="1041" y="1128"/>
                    <a:pt x="1063" y="1109"/>
                    <a:pt x="1082" y="1109"/>
                  </a:cubicBezTo>
                  <a:cubicBezTo>
                    <a:pt x="1100" y="1109"/>
                    <a:pt x="1114" y="1119"/>
                    <a:pt x="1118" y="1141"/>
                  </a:cubicBezTo>
                  <a:cubicBezTo>
                    <a:pt x="1225" y="1553"/>
                    <a:pt x="1327" y="1969"/>
                    <a:pt x="1433" y="2380"/>
                  </a:cubicBezTo>
                  <a:cubicBezTo>
                    <a:pt x="1506" y="2653"/>
                    <a:pt x="1572" y="2939"/>
                    <a:pt x="1691" y="3198"/>
                  </a:cubicBezTo>
                  <a:cubicBezTo>
                    <a:pt x="1696" y="3198"/>
                    <a:pt x="1696" y="3193"/>
                    <a:pt x="1700" y="3193"/>
                  </a:cubicBezTo>
                  <a:cubicBezTo>
                    <a:pt x="1789" y="3147"/>
                    <a:pt x="1867" y="3124"/>
                    <a:pt x="1937" y="3124"/>
                  </a:cubicBezTo>
                  <a:cubicBezTo>
                    <a:pt x="1983" y="3124"/>
                    <a:pt x="2029" y="3133"/>
                    <a:pt x="2071" y="3147"/>
                  </a:cubicBezTo>
                  <a:cubicBezTo>
                    <a:pt x="1761" y="2440"/>
                    <a:pt x="1724" y="1678"/>
                    <a:pt x="1719" y="887"/>
                  </a:cubicBezTo>
                  <a:cubicBezTo>
                    <a:pt x="1719" y="864"/>
                    <a:pt x="1738" y="855"/>
                    <a:pt x="1756" y="855"/>
                  </a:cubicBezTo>
                  <a:cubicBezTo>
                    <a:pt x="1770" y="855"/>
                    <a:pt x="1789" y="864"/>
                    <a:pt x="1798" y="883"/>
                  </a:cubicBezTo>
                  <a:cubicBezTo>
                    <a:pt x="1900" y="1258"/>
                    <a:pt x="1890" y="1650"/>
                    <a:pt x="1918" y="2038"/>
                  </a:cubicBezTo>
                  <a:cubicBezTo>
                    <a:pt x="1945" y="2450"/>
                    <a:pt x="2047" y="2832"/>
                    <a:pt x="2190" y="3207"/>
                  </a:cubicBezTo>
                  <a:cubicBezTo>
                    <a:pt x="2316" y="3290"/>
                    <a:pt x="2385" y="3410"/>
                    <a:pt x="2385" y="3410"/>
                  </a:cubicBezTo>
                  <a:cubicBezTo>
                    <a:pt x="2385" y="3410"/>
                    <a:pt x="2574" y="3184"/>
                    <a:pt x="2888" y="3184"/>
                  </a:cubicBezTo>
                  <a:cubicBezTo>
                    <a:pt x="2948" y="3184"/>
                    <a:pt x="3009" y="3193"/>
                    <a:pt x="3073" y="3212"/>
                  </a:cubicBezTo>
                  <a:cubicBezTo>
                    <a:pt x="3092" y="3156"/>
                    <a:pt x="3114" y="3101"/>
                    <a:pt x="3133" y="3045"/>
                  </a:cubicBezTo>
                  <a:cubicBezTo>
                    <a:pt x="3314" y="2440"/>
                    <a:pt x="3466" y="1696"/>
                    <a:pt x="3401" y="1049"/>
                  </a:cubicBezTo>
                  <a:cubicBezTo>
                    <a:pt x="3323" y="264"/>
                    <a:pt x="2860" y="139"/>
                    <a:pt x="2421" y="139"/>
                  </a:cubicBezTo>
                  <a:cubicBezTo>
                    <a:pt x="2316" y="139"/>
                    <a:pt x="2214" y="149"/>
                    <a:pt x="2116" y="153"/>
                  </a:cubicBezTo>
                  <a:cubicBezTo>
                    <a:pt x="2020" y="162"/>
                    <a:pt x="1928" y="167"/>
                    <a:pt x="1849" y="167"/>
                  </a:cubicBezTo>
                  <a:cubicBezTo>
                    <a:pt x="1761" y="167"/>
                    <a:pt x="1683" y="158"/>
                    <a:pt x="1636" y="130"/>
                  </a:cubicBezTo>
                  <a:cubicBezTo>
                    <a:pt x="1512" y="56"/>
                    <a:pt x="1391" y="0"/>
                    <a:pt x="128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30"/>
            <p:cNvSpPr/>
            <p:nvPr/>
          </p:nvSpPr>
          <p:spPr>
            <a:xfrm>
              <a:off x="5596485" y="1684834"/>
              <a:ext cx="32204" cy="93013"/>
            </a:xfrm>
            <a:custGeom>
              <a:rect b="b" l="l" r="r" t="t"/>
              <a:pathLst>
                <a:path extrusionOk="0" h="2374" w="822">
                  <a:moveTo>
                    <a:pt x="43" y="0"/>
                  </a:moveTo>
                  <a:cubicBezTo>
                    <a:pt x="22" y="0"/>
                    <a:pt x="0" y="17"/>
                    <a:pt x="6" y="46"/>
                  </a:cubicBezTo>
                  <a:cubicBezTo>
                    <a:pt x="94" y="540"/>
                    <a:pt x="232" y="1025"/>
                    <a:pt x="371" y="1506"/>
                  </a:cubicBezTo>
                  <a:cubicBezTo>
                    <a:pt x="463" y="1833"/>
                    <a:pt x="560" y="2125"/>
                    <a:pt x="800" y="2370"/>
                  </a:cubicBezTo>
                  <a:cubicBezTo>
                    <a:pt x="803" y="2373"/>
                    <a:pt x="806" y="2374"/>
                    <a:pt x="809" y="2374"/>
                  </a:cubicBezTo>
                  <a:cubicBezTo>
                    <a:pt x="816" y="2374"/>
                    <a:pt x="822" y="2367"/>
                    <a:pt x="819" y="2360"/>
                  </a:cubicBezTo>
                  <a:cubicBezTo>
                    <a:pt x="578" y="2046"/>
                    <a:pt x="495" y="1645"/>
                    <a:pt x="394" y="1270"/>
                  </a:cubicBezTo>
                  <a:cubicBezTo>
                    <a:pt x="288" y="859"/>
                    <a:pt x="186" y="443"/>
                    <a:pt x="79" y="31"/>
                  </a:cubicBezTo>
                  <a:cubicBezTo>
                    <a:pt x="75" y="10"/>
                    <a:pt x="59" y="0"/>
                    <a:pt x="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30"/>
            <p:cNvSpPr/>
            <p:nvPr/>
          </p:nvSpPr>
          <p:spPr>
            <a:xfrm>
              <a:off x="5623126" y="1674725"/>
              <a:ext cx="24094" cy="106374"/>
            </a:xfrm>
            <a:custGeom>
              <a:rect b="b" l="l" r="r" t="t"/>
              <a:pathLst>
                <a:path extrusionOk="0" h="2715" w="615">
                  <a:moveTo>
                    <a:pt x="36" y="1"/>
                  </a:moveTo>
                  <a:cubicBezTo>
                    <a:pt x="17" y="1"/>
                    <a:pt x="0" y="12"/>
                    <a:pt x="0" y="35"/>
                  </a:cubicBezTo>
                  <a:cubicBezTo>
                    <a:pt x="5" y="978"/>
                    <a:pt x="60" y="1884"/>
                    <a:pt x="559" y="2701"/>
                  </a:cubicBezTo>
                  <a:cubicBezTo>
                    <a:pt x="566" y="2711"/>
                    <a:pt x="575" y="2715"/>
                    <a:pt x="583" y="2715"/>
                  </a:cubicBezTo>
                  <a:cubicBezTo>
                    <a:pt x="600" y="2715"/>
                    <a:pt x="614" y="2700"/>
                    <a:pt x="606" y="2679"/>
                  </a:cubicBezTo>
                  <a:cubicBezTo>
                    <a:pt x="388" y="2193"/>
                    <a:pt x="236" y="1718"/>
                    <a:pt x="199" y="1186"/>
                  </a:cubicBezTo>
                  <a:cubicBezTo>
                    <a:pt x="171" y="798"/>
                    <a:pt x="181" y="406"/>
                    <a:pt x="79" y="31"/>
                  </a:cubicBezTo>
                  <a:cubicBezTo>
                    <a:pt x="72" y="11"/>
                    <a:pt x="53" y="1"/>
                    <a:pt x="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30"/>
            <p:cNvSpPr/>
            <p:nvPr/>
          </p:nvSpPr>
          <p:spPr>
            <a:xfrm>
              <a:off x="5592685" y="1763779"/>
              <a:ext cx="120079" cy="103474"/>
            </a:xfrm>
            <a:custGeom>
              <a:rect b="b" l="l" r="r" t="t"/>
              <a:pathLst>
                <a:path extrusionOk="0" h="2641" w="3065">
                  <a:moveTo>
                    <a:pt x="998" y="0"/>
                  </a:moveTo>
                  <a:cubicBezTo>
                    <a:pt x="925" y="0"/>
                    <a:pt x="845" y="19"/>
                    <a:pt x="758" y="68"/>
                  </a:cubicBezTo>
                  <a:cubicBezTo>
                    <a:pt x="338" y="300"/>
                    <a:pt x="509" y="678"/>
                    <a:pt x="509" y="678"/>
                  </a:cubicBezTo>
                  <a:cubicBezTo>
                    <a:pt x="509" y="678"/>
                    <a:pt x="1" y="877"/>
                    <a:pt x="65" y="1251"/>
                  </a:cubicBezTo>
                  <a:cubicBezTo>
                    <a:pt x="126" y="1626"/>
                    <a:pt x="440" y="1722"/>
                    <a:pt x="440" y="1722"/>
                  </a:cubicBezTo>
                  <a:cubicBezTo>
                    <a:pt x="440" y="1722"/>
                    <a:pt x="131" y="2226"/>
                    <a:pt x="856" y="2577"/>
                  </a:cubicBezTo>
                  <a:cubicBezTo>
                    <a:pt x="951" y="2623"/>
                    <a:pt x="1046" y="2640"/>
                    <a:pt x="1135" y="2640"/>
                  </a:cubicBezTo>
                  <a:cubicBezTo>
                    <a:pt x="1433" y="2640"/>
                    <a:pt x="1669" y="2443"/>
                    <a:pt x="1669" y="2443"/>
                  </a:cubicBezTo>
                  <a:cubicBezTo>
                    <a:pt x="1669" y="2443"/>
                    <a:pt x="1750" y="2500"/>
                    <a:pt x="1892" y="2500"/>
                  </a:cubicBezTo>
                  <a:cubicBezTo>
                    <a:pt x="1974" y="2500"/>
                    <a:pt x="2077" y="2481"/>
                    <a:pt x="2195" y="2420"/>
                  </a:cubicBezTo>
                  <a:cubicBezTo>
                    <a:pt x="2519" y="2249"/>
                    <a:pt x="2477" y="1648"/>
                    <a:pt x="2477" y="1648"/>
                  </a:cubicBezTo>
                  <a:lnTo>
                    <a:pt x="2477" y="1648"/>
                  </a:lnTo>
                  <a:cubicBezTo>
                    <a:pt x="2477" y="1648"/>
                    <a:pt x="2524" y="1660"/>
                    <a:pt x="2590" y="1660"/>
                  </a:cubicBezTo>
                  <a:cubicBezTo>
                    <a:pt x="2707" y="1660"/>
                    <a:pt x="2883" y="1622"/>
                    <a:pt x="2954" y="1408"/>
                  </a:cubicBezTo>
                  <a:cubicBezTo>
                    <a:pt x="3065" y="1080"/>
                    <a:pt x="2487" y="803"/>
                    <a:pt x="2487" y="803"/>
                  </a:cubicBezTo>
                  <a:cubicBezTo>
                    <a:pt x="2487" y="803"/>
                    <a:pt x="2639" y="262"/>
                    <a:pt x="2187" y="101"/>
                  </a:cubicBezTo>
                  <a:cubicBezTo>
                    <a:pt x="2101" y="70"/>
                    <a:pt x="2021" y="58"/>
                    <a:pt x="1947" y="58"/>
                  </a:cubicBezTo>
                  <a:cubicBezTo>
                    <a:pt x="1634" y="58"/>
                    <a:pt x="1443" y="285"/>
                    <a:pt x="1443" y="285"/>
                  </a:cubicBezTo>
                  <a:cubicBezTo>
                    <a:pt x="1443" y="285"/>
                    <a:pt x="1277" y="0"/>
                    <a:pt x="9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30"/>
            <p:cNvSpPr/>
            <p:nvPr/>
          </p:nvSpPr>
          <p:spPr>
            <a:xfrm>
              <a:off x="5598718" y="1772751"/>
              <a:ext cx="99197" cy="87097"/>
            </a:xfrm>
            <a:custGeom>
              <a:rect b="b" l="l" r="r" t="t"/>
              <a:pathLst>
                <a:path extrusionOk="0" h="2223" w="2532">
                  <a:moveTo>
                    <a:pt x="660" y="1"/>
                  </a:moveTo>
                  <a:cubicBezTo>
                    <a:pt x="527" y="1"/>
                    <a:pt x="476" y="218"/>
                    <a:pt x="628" y="269"/>
                  </a:cubicBezTo>
                  <a:cubicBezTo>
                    <a:pt x="642" y="274"/>
                    <a:pt x="660" y="274"/>
                    <a:pt x="674" y="274"/>
                  </a:cubicBezTo>
                  <a:cubicBezTo>
                    <a:pt x="808" y="274"/>
                    <a:pt x="854" y="56"/>
                    <a:pt x="702" y="5"/>
                  </a:cubicBezTo>
                  <a:cubicBezTo>
                    <a:pt x="688" y="1"/>
                    <a:pt x="674" y="1"/>
                    <a:pt x="660" y="1"/>
                  </a:cubicBezTo>
                  <a:close/>
                  <a:moveTo>
                    <a:pt x="1913" y="1"/>
                  </a:moveTo>
                  <a:cubicBezTo>
                    <a:pt x="1898" y="1"/>
                    <a:pt x="1880" y="5"/>
                    <a:pt x="1866" y="11"/>
                  </a:cubicBezTo>
                  <a:cubicBezTo>
                    <a:pt x="1862" y="15"/>
                    <a:pt x="1857" y="15"/>
                    <a:pt x="1852" y="15"/>
                  </a:cubicBezTo>
                  <a:cubicBezTo>
                    <a:pt x="1843" y="20"/>
                    <a:pt x="1839" y="24"/>
                    <a:pt x="1834" y="28"/>
                  </a:cubicBezTo>
                  <a:cubicBezTo>
                    <a:pt x="1824" y="38"/>
                    <a:pt x="1815" y="47"/>
                    <a:pt x="1806" y="56"/>
                  </a:cubicBezTo>
                  <a:cubicBezTo>
                    <a:pt x="1802" y="61"/>
                    <a:pt x="1802" y="66"/>
                    <a:pt x="1796" y="66"/>
                  </a:cubicBezTo>
                  <a:lnTo>
                    <a:pt x="1796" y="79"/>
                  </a:lnTo>
                  <a:cubicBezTo>
                    <a:pt x="1788" y="94"/>
                    <a:pt x="1783" y="112"/>
                    <a:pt x="1783" y="130"/>
                  </a:cubicBezTo>
                  <a:lnTo>
                    <a:pt x="1783" y="149"/>
                  </a:lnTo>
                  <a:cubicBezTo>
                    <a:pt x="1783" y="163"/>
                    <a:pt x="1788" y="181"/>
                    <a:pt x="1792" y="195"/>
                  </a:cubicBezTo>
                  <a:cubicBezTo>
                    <a:pt x="1796" y="195"/>
                    <a:pt x="1796" y="205"/>
                    <a:pt x="1796" y="205"/>
                  </a:cubicBezTo>
                  <a:cubicBezTo>
                    <a:pt x="1811" y="227"/>
                    <a:pt x="1824" y="241"/>
                    <a:pt x="1843" y="250"/>
                  </a:cubicBezTo>
                  <a:lnTo>
                    <a:pt x="1847" y="255"/>
                  </a:lnTo>
                  <a:cubicBezTo>
                    <a:pt x="1852" y="260"/>
                    <a:pt x="1857" y="260"/>
                    <a:pt x="1866" y="265"/>
                  </a:cubicBezTo>
                  <a:cubicBezTo>
                    <a:pt x="1871" y="265"/>
                    <a:pt x="1875" y="269"/>
                    <a:pt x="1880" y="274"/>
                  </a:cubicBezTo>
                  <a:lnTo>
                    <a:pt x="1880" y="269"/>
                  </a:lnTo>
                  <a:cubicBezTo>
                    <a:pt x="1894" y="274"/>
                    <a:pt x="1903" y="274"/>
                    <a:pt x="1917" y="274"/>
                  </a:cubicBezTo>
                  <a:cubicBezTo>
                    <a:pt x="1973" y="274"/>
                    <a:pt x="2024" y="246"/>
                    <a:pt x="2046" y="190"/>
                  </a:cubicBezTo>
                  <a:cubicBezTo>
                    <a:pt x="2088" y="94"/>
                    <a:pt x="2005" y="1"/>
                    <a:pt x="1913" y="1"/>
                  </a:cubicBezTo>
                  <a:close/>
                  <a:moveTo>
                    <a:pt x="1196" y="167"/>
                  </a:moveTo>
                  <a:cubicBezTo>
                    <a:pt x="1090" y="167"/>
                    <a:pt x="1035" y="333"/>
                    <a:pt x="1154" y="371"/>
                  </a:cubicBezTo>
                  <a:cubicBezTo>
                    <a:pt x="1169" y="376"/>
                    <a:pt x="1178" y="376"/>
                    <a:pt x="1192" y="376"/>
                  </a:cubicBezTo>
                  <a:cubicBezTo>
                    <a:pt x="1297" y="376"/>
                    <a:pt x="1353" y="209"/>
                    <a:pt x="1233" y="172"/>
                  </a:cubicBezTo>
                  <a:cubicBezTo>
                    <a:pt x="1220" y="167"/>
                    <a:pt x="1210" y="167"/>
                    <a:pt x="1196" y="167"/>
                  </a:cubicBezTo>
                  <a:close/>
                  <a:moveTo>
                    <a:pt x="1525" y="297"/>
                  </a:moveTo>
                  <a:cubicBezTo>
                    <a:pt x="1399" y="297"/>
                    <a:pt x="1348" y="495"/>
                    <a:pt x="1483" y="537"/>
                  </a:cubicBezTo>
                  <a:cubicBezTo>
                    <a:pt x="1497" y="542"/>
                    <a:pt x="1510" y="546"/>
                    <a:pt x="1525" y="546"/>
                  </a:cubicBezTo>
                  <a:cubicBezTo>
                    <a:pt x="1649" y="546"/>
                    <a:pt x="1700" y="348"/>
                    <a:pt x="1561" y="306"/>
                  </a:cubicBezTo>
                  <a:cubicBezTo>
                    <a:pt x="1547" y="301"/>
                    <a:pt x="1534" y="297"/>
                    <a:pt x="1525" y="297"/>
                  </a:cubicBezTo>
                  <a:close/>
                  <a:moveTo>
                    <a:pt x="683" y="454"/>
                  </a:moveTo>
                  <a:cubicBezTo>
                    <a:pt x="554" y="454"/>
                    <a:pt x="503" y="657"/>
                    <a:pt x="646" y="704"/>
                  </a:cubicBezTo>
                  <a:cubicBezTo>
                    <a:pt x="660" y="708"/>
                    <a:pt x="674" y="708"/>
                    <a:pt x="688" y="708"/>
                  </a:cubicBezTo>
                  <a:cubicBezTo>
                    <a:pt x="813" y="708"/>
                    <a:pt x="864" y="504"/>
                    <a:pt x="725" y="463"/>
                  </a:cubicBezTo>
                  <a:cubicBezTo>
                    <a:pt x="706" y="459"/>
                    <a:pt x="693" y="454"/>
                    <a:pt x="683" y="454"/>
                  </a:cubicBezTo>
                  <a:close/>
                  <a:moveTo>
                    <a:pt x="1099" y="519"/>
                  </a:moveTo>
                  <a:cubicBezTo>
                    <a:pt x="992" y="519"/>
                    <a:pt x="943" y="680"/>
                    <a:pt x="1058" y="717"/>
                  </a:cubicBezTo>
                  <a:cubicBezTo>
                    <a:pt x="1067" y="722"/>
                    <a:pt x="1081" y="722"/>
                    <a:pt x="1090" y="722"/>
                  </a:cubicBezTo>
                  <a:cubicBezTo>
                    <a:pt x="1196" y="722"/>
                    <a:pt x="1248" y="560"/>
                    <a:pt x="1131" y="523"/>
                  </a:cubicBezTo>
                  <a:cubicBezTo>
                    <a:pt x="1122" y="523"/>
                    <a:pt x="1109" y="519"/>
                    <a:pt x="1099" y="519"/>
                  </a:cubicBezTo>
                  <a:close/>
                  <a:moveTo>
                    <a:pt x="1857" y="593"/>
                  </a:moveTo>
                  <a:cubicBezTo>
                    <a:pt x="1760" y="593"/>
                    <a:pt x="1709" y="740"/>
                    <a:pt x="1811" y="773"/>
                  </a:cubicBezTo>
                  <a:cubicBezTo>
                    <a:pt x="1824" y="777"/>
                    <a:pt x="1834" y="777"/>
                    <a:pt x="1843" y="777"/>
                  </a:cubicBezTo>
                  <a:cubicBezTo>
                    <a:pt x="1941" y="777"/>
                    <a:pt x="1990" y="634"/>
                    <a:pt x="1890" y="602"/>
                  </a:cubicBezTo>
                  <a:cubicBezTo>
                    <a:pt x="1875" y="597"/>
                    <a:pt x="1866" y="593"/>
                    <a:pt x="1857" y="593"/>
                  </a:cubicBezTo>
                  <a:close/>
                  <a:moveTo>
                    <a:pt x="2379" y="676"/>
                  </a:moveTo>
                  <a:cubicBezTo>
                    <a:pt x="2268" y="676"/>
                    <a:pt x="2218" y="842"/>
                    <a:pt x="2338" y="879"/>
                  </a:cubicBezTo>
                  <a:cubicBezTo>
                    <a:pt x="2346" y="883"/>
                    <a:pt x="2361" y="888"/>
                    <a:pt x="2370" y="888"/>
                  </a:cubicBezTo>
                  <a:cubicBezTo>
                    <a:pt x="2481" y="888"/>
                    <a:pt x="2532" y="722"/>
                    <a:pt x="2412" y="680"/>
                  </a:cubicBezTo>
                  <a:cubicBezTo>
                    <a:pt x="2402" y="676"/>
                    <a:pt x="2389" y="676"/>
                    <a:pt x="2379" y="676"/>
                  </a:cubicBezTo>
                  <a:close/>
                  <a:moveTo>
                    <a:pt x="171" y="832"/>
                  </a:moveTo>
                  <a:cubicBezTo>
                    <a:pt x="50" y="832"/>
                    <a:pt x="0" y="1022"/>
                    <a:pt x="133" y="1064"/>
                  </a:cubicBezTo>
                  <a:cubicBezTo>
                    <a:pt x="147" y="1069"/>
                    <a:pt x="156" y="1073"/>
                    <a:pt x="171" y="1073"/>
                  </a:cubicBezTo>
                  <a:cubicBezTo>
                    <a:pt x="291" y="1073"/>
                    <a:pt x="346" y="883"/>
                    <a:pt x="212" y="837"/>
                  </a:cubicBezTo>
                  <a:cubicBezTo>
                    <a:pt x="198" y="832"/>
                    <a:pt x="184" y="832"/>
                    <a:pt x="171" y="832"/>
                  </a:cubicBezTo>
                  <a:close/>
                  <a:moveTo>
                    <a:pt x="517" y="911"/>
                  </a:moveTo>
                  <a:cubicBezTo>
                    <a:pt x="461" y="911"/>
                    <a:pt x="425" y="962"/>
                    <a:pt x="438" y="1018"/>
                  </a:cubicBezTo>
                  <a:cubicBezTo>
                    <a:pt x="444" y="1022"/>
                    <a:pt x="444" y="1026"/>
                    <a:pt x="444" y="1026"/>
                  </a:cubicBezTo>
                  <a:cubicBezTo>
                    <a:pt x="452" y="1059"/>
                    <a:pt x="485" y="1077"/>
                    <a:pt x="512" y="1077"/>
                  </a:cubicBezTo>
                  <a:cubicBezTo>
                    <a:pt x="527" y="1077"/>
                    <a:pt x="540" y="1073"/>
                    <a:pt x="549" y="1069"/>
                  </a:cubicBezTo>
                  <a:cubicBezTo>
                    <a:pt x="554" y="1064"/>
                    <a:pt x="559" y="1059"/>
                    <a:pt x="563" y="1059"/>
                  </a:cubicBezTo>
                  <a:cubicBezTo>
                    <a:pt x="614" y="1018"/>
                    <a:pt x="604" y="934"/>
                    <a:pt x="540" y="916"/>
                  </a:cubicBezTo>
                  <a:cubicBezTo>
                    <a:pt x="531" y="911"/>
                    <a:pt x="527" y="911"/>
                    <a:pt x="517" y="911"/>
                  </a:cubicBezTo>
                  <a:close/>
                  <a:moveTo>
                    <a:pt x="1958" y="1069"/>
                  </a:moveTo>
                  <a:cubicBezTo>
                    <a:pt x="1843" y="1069"/>
                    <a:pt x="1788" y="1253"/>
                    <a:pt x="1922" y="1295"/>
                  </a:cubicBezTo>
                  <a:cubicBezTo>
                    <a:pt x="1931" y="1295"/>
                    <a:pt x="1945" y="1299"/>
                    <a:pt x="1958" y="1299"/>
                  </a:cubicBezTo>
                  <a:cubicBezTo>
                    <a:pt x="2074" y="1299"/>
                    <a:pt x="2129" y="1114"/>
                    <a:pt x="1996" y="1073"/>
                  </a:cubicBezTo>
                  <a:cubicBezTo>
                    <a:pt x="1986" y="1069"/>
                    <a:pt x="1973" y="1069"/>
                    <a:pt x="1958" y="1069"/>
                  </a:cubicBezTo>
                  <a:close/>
                  <a:moveTo>
                    <a:pt x="2346" y="1114"/>
                  </a:moveTo>
                  <a:cubicBezTo>
                    <a:pt x="2240" y="1114"/>
                    <a:pt x="2190" y="1276"/>
                    <a:pt x="2305" y="1314"/>
                  </a:cubicBezTo>
                  <a:cubicBezTo>
                    <a:pt x="2314" y="1318"/>
                    <a:pt x="2329" y="1318"/>
                    <a:pt x="2338" y="1318"/>
                  </a:cubicBezTo>
                  <a:cubicBezTo>
                    <a:pt x="2444" y="1318"/>
                    <a:pt x="2495" y="1156"/>
                    <a:pt x="2379" y="1120"/>
                  </a:cubicBezTo>
                  <a:cubicBezTo>
                    <a:pt x="2370" y="1114"/>
                    <a:pt x="2356" y="1114"/>
                    <a:pt x="2346" y="1114"/>
                  </a:cubicBezTo>
                  <a:close/>
                  <a:moveTo>
                    <a:pt x="517" y="1327"/>
                  </a:moveTo>
                  <a:cubicBezTo>
                    <a:pt x="406" y="1327"/>
                    <a:pt x="355" y="1498"/>
                    <a:pt x="476" y="1540"/>
                  </a:cubicBezTo>
                  <a:cubicBezTo>
                    <a:pt x="489" y="1544"/>
                    <a:pt x="503" y="1544"/>
                    <a:pt x="512" y="1544"/>
                  </a:cubicBezTo>
                  <a:cubicBezTo>
                    <a:pt x="623" y="1544"/>
                    <a:pt x="679" y="1374"/>
                    <a:pt x="554" y="1331"/>
                  </a:cubicBezTo>
                  <a:cubicBezTo>
                    <a:pt x="544" y="1331"/>
                    <a:pt x="531" y="1327"/>
                    <a:pt x="517" y="1327"/>
                  </a:cubicBezTo>
                  <a:close/>
                  <a:moveTo>
                    <a:pt x="1982" y="1493"/>
                  </a:moveTo>
                  <a:cubicBezTo>
                    <a:pt x="1894" y="1493"/>
                    <a:pt x="1839" y="1627"/>
                    <a:pt x="1935" y="1660"/>
                  </a:cubicBezTo>
                  <a:cubicBezTo>
                    <a:pt x="1949" y="1664"/>
                    <a:pt x="1958" y="1664"/>
                    <a:pt x="1968" y="1664"/>
                  </a:cubicBezTo>
                  <a:cubicBezTo>
                    <a:pt x="2056" y="1664"/>
                    <a:pt x="2107" y="1530"/>
                    <a:pt x="2009" y="1498"/>
                  </a:cubicBezTo>
                  <a:cubicBezTo>
                    <a:pt x="2000" y="1498"/>
                    <a:pt x="1990" y="1493"/>
                    <a:pt x="1982" y="1493"/>
                  </a:cubicBezTo>
                  <a:close/>
                  <a:moveTo>
                    <a:pt x="804" y="1461"/>
                  </a:moveTo>
                  <a:cubicBezTo>
                    <a:pt x="697" y="1461"/>
                    <a:pt x="646" y="1623"/>
                    <a:pt x="762" y="1660"/>
                  </a:cubicBezTo>
                  <a:lnTo>
                    <a:pt x="776" y="1664"/>
                  </a:lnTo>
                  <a:cubicBezTo>
                    <a:pt x="790" y="1664"/>
                    <a:pt x="798" y="1668"/>
                    <a:pt x="813" y="1668"/>
                  </a:cubicBezTo>
                  <a:cubicBezTo>
                    <a:pt x="915" y="1668"/>
                    <a:pt x="970" y="1508"/>
                    <a:pt x="854" y="1470"/>
                  </a:cubicBezTo>
                  <a:lnTo>
                    <a:pt x="836" y="1466"/>
                  </a:lnTo>
                  <a:cubicBezTo>
                    <a:pt x="826" y="1461"/>
                    <a:pt x="813" y="1461"/>
                    <a:pt x="804" y="1461"/>
                  </a:cubicBezTo>
                  <a:close/>
                  <a:moveTo>
                    <a:pt x="1506" y="1715"/>
                  </a:moveTo>
                  <a:cubicBezTo>
                    <a:pt x="1399" y="1715"/>
                    <a:pt x="1344" y="1881"/>
                    <a:pt x="1464" y="1918"/>
                  </a:cubicBezTo>
                  <a:cubicBezTo>
                    <a:pt x="1478" y="1924"/>
                    <a:pt x="1487" y="1928"/>
                    <a:pt x="1501" y="1928"/>
                  </a:cubicBezTo>
                  <a:cubicBezTo>
                    <a:pt x="1608" y="1928"/>
                    <a:pt x="1663" y="1762"/>
                    <a:pt x="1542" y="1720"/>
                  </a:cubicBezTo>
                  <a:cubicBezTo>
                    <a:pt x="1529" y="1720"/>
                    <a:pt x="1515" y="1715"/>
                    <a:pt x="1506" y="1715"/>
                  </a:cubicBezTo>
                  <a:close/>
                  <a:moveTo>
                    <a:pt x="1058" y="1771"/>
                  </a:moveTo>
                  <a:cubicBezTo>
                    <a:pt x="951" y="1771"/>
                    <a:pt x="896" y="1937"/>
                    <a:pt x="1016" y="1973"/>
                  </a:cubicBezTo>
                  <a:cubicBezTo>
                    <a:pt x="1030" y="1979"/>
                    <a:pt x="1039" y="1979"/>
                    <a:pt x="1053" y="1979"/>
                  </a:cubicBezTo>
                  <a:cubicBezTo>
                    <a:pt x="1159" y="1979"/>
                    <a:pt x="1214" y="1813"/>
                    <a:pt x="1094" y="1775"/>
                  </a:cubicBezTo>
                  <a:cubicBezTo>
                    <a:pt x="1081" y="1771"/>
                    <a:pt x="1071" y="1771"/>
                    <a:pt x="1058" y="1771"/>
                  </a:cubicBezTo>
                  <a:close/>
                  <a:moveTo>
                    <a:pt x="628" y="1794"/>
                  </a:moveTo>
                  <a:cubicBezTo>
                    <a:pt x="503" y="1794"/>
                    <a:pt x="452" y="1992"/>
                    <a:pt x="591" y="2034"/>
                  </a:cubicBezTo>
                  <a:cubicBezTo>
                    <a:pt x="604" y="2039"/>
                    <a:pt x="619" y="2039"/>
                    <a:pt x="632" y="2039"/>
                  </a:cubicBezTo>
                  <a:cubicBezTo>
                    <a:pt x="757" y="2039"/>
                    <a:pt x="808" y="1845"/>
                    <a:pt x="670" y="1803"/>
                  </a:cubicBezTo>
                  <a:cubicBezTo>
                    <a:pt x="655" y="1798"/>
                    <a:pt x="642" y="1794"/>
                    <a:pt x="628" y="1794"/>
                  </a:cubicBezTo>
                  <a:close/>
                  <a:moveTo>
                    <a:pt x="1852" y="1868"/>
                  </a:moveTo>
                  <a:cubicBezTo>
                    <a:pt x="1751" y="1868"/>
                    <a:pt x="1700" y="2024"/>
                    <a:pt x="1811" y="2062"/>
                  </a:cubicBezTo>
                  <a:cubicBezTo>
                    <a:pt x="1824" y="2062"/>
                    <a:pt x="1834" y="2067"/>
                    <a:pt x="1843" y="2067"/>
                  </a:cubicBezTo>
                  <a:cubicBezTo>
                    <a:pt x="1945" y="2067"/>
                    <a:pt x="2000" y="1909"/>
                    <a:pt x="1890" y="1873"/>
                  </a:cubicBezTo>
                  <a:cubicBezTo>
                    <a:pt x="1875" y="1873"/>
                    <a:pt x="1866" y="1868"/>
                    <a:pt x="1852" y="1868"/>
                  </a:cubicBezTo>
                  <a:close/>
                  <a:moveTo>
                    <a:pt x="1067" y="2071"/>
                  </a:moveTo>
                  <a:cubicBezTo>
                    <a:pt x="992" y="2071"/>
                    <a:pt x="979" y="2195"/>
                    <a:pt x="1058" y="2219"/>
                  </a:cubicBezTo>
                  <a:cubicBezTo>
                    <a:pt x="1067" y="2223"/>
                    <a:pt x="1076" y="2223"/>
                    <a:pt x="1081" y="2223"/>
                  </a:cubicBezTo>
                  <a:cubicBezTo>
                    <a:pt x="1154" y="2223"/>
                    <a:pt x="1173" y="2103"/>
                    <a:pt x="1090" y="2075"/>
                  </a:cubicBezTo>
                  <a:cubicBezTo>
                    <a:pt x="1081" y="2071"/>
                    <a:pt x="1076" y="2071"/>
                    <a:pt x="1067" y="207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30"/>
            <p:cNvSpPr/>
            <p:nvPr/>
          </p:nvSpPr>
          <p:spPr>
            <a:xfrm>
              <a:off x="5610315" y="1799315"/>
              <a:ext cx="69227" cy="39023"/>
            </a:xfrm>
            <a:custGeom>
              <a:rect b="b" l="l" r="r" t="t"/>
              <a:pathLst>
                <a:path extrusionOk="0" h="996" w="1767">
                  <a:moveTo>
                    <a:pt x="985" y="1"/>
                  </a:moveTo>
                  <a:cubicBezTo>
                    <a:pt x="489" y="1"/>
                    <a:pt x="0" y="487"/>
                    <a:pt x="664" y="866"/>
                  </a:cubicBezTo>
                  <a:cubicBezTo>
                    <a:pt x="823" y="957"/>
                    <a:pt x="966" y="995"/>
                    <a:pt x="1089" y="995"/>
                  </a:cubicBezTo>
                  <a:cubicBezTo>
                    <a:pt x="1599" y="995"/>
                    <a:pt x="1767" y="342"/>
                    <a:pt x="1316" y="86"/>
                  </a:cubicBezTo>
                  <a:cubicBezTo>
                    <a:pt x="1215" y="27"/>
                    <a:pt x="1100" y="1"/>
                    <a:pt x="9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130"/>
          <p:cNvGrpSpPr/>
          <p:nvPr/>
        </p:nvGrpSpPr>
        <p:grpSpPr>
          <a:xfrm>
            <a:off x="2835608" y="1655612"/>
            <a:ext cx="543127" cy="450943"/>
            <a:chOff x="186900" y="569750"/>
            <a:chExt cx="383700" cy="318575"/>
          </a:xfrm>
        </p:grpSpPr>
        <p:sp>
          <p:nvSpPr>
            <p:cNvPr id="7950" name="Google Shape;7950;p130"/>
            <p:cNvSpPr/>
            <p:nvPr/>
          </p:nvSpPr>
          <p:spPr>
            <a:xfrm>
              <a:off x="219525" y="569750"/>
              <a:ext cx="214850" cy="113225"/>
            </a:xfrm>
            <a:custGeom>
              <a:rect b="b" l="l" r="r" t="t"/>
              <a:pathLst>
                <a:path extrusionOk="0" h="4529" w="8594">
                  <a:moveTo>
                    <a:pt x="5215" y="0"/>
                  </a:moveTo>
                  <a:cubicBezTo>
                    <a:pt x="4834" y="0"/>
                    <a:pt x="4435" y="82"/>
                    <a:pt x="4029" y="268"/>
                  </a:cubicBezTo>
                  <a:cubicBezTo>
                    <a:pt x="1585" y="1391"/>
                    <a:pt x="0" y="3627"/>
                    <a:pt x="1484" y="4191"/>
                  </a:cubicBezTo>
                  <a:cubicBezTo>
                    <a:pt x="2028" y="4398"/>
                    <a:pt x="3002" y="4529"/>
                    <a:pt x="4046" y="4529"/>
                  </a:cubicBezTo>
                  <a:cubicBezTo>
                    <a:pt x="5840" y="4529"/>
                    <a:pt x="7841" y="4143"/>
                    <a:pt x="8215" y="3100"/>
                  </a:cubicBezTo>
                  <a:cubicBezTo>
                    <a:pt x="8593" y="2048"/>
                    <a:pt x="7130" y="0"/>
                    <a:pt x="5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30"/>
            <p:cNvSpPr/>
            <p:nvPr/>
          </p:nvSpPr>
          <p:spPr>
            <a:xfrm>
              <a:off x="186900" y="632350"/>
              <a:ext cx="133150" cy="155850"/>
            </a:xfrm>
            <a:custGeom>
              <a:rect b="b" l="l" r="r" t="t"/>
              <a:pathLst>
                <a:path extrusionOk="0" h="6234" w="5326">
                  <a:moveTo>
                    <a:pt x="3700" y="0"/>
                  </a:moveTo>
                  <a:cubicBezTo>
                    <a:pt x="2839" y="0"/>
                    <a:pt x="1656" y="598"/>
                    <a:pt x="866" y="2190"/>
                  </a:cubicBezTo>
                  <a:cubicBezTo>
                    <a:pt x="1" y="3936"/>
                    <a:pt x="976" y="6233"/>
                    <a:pt x="2148" y="6233"/>
                  </a:cubicBezTo>
                  <a:cubicBezTo>
                    <a:pt x="2452" y="6233"/>
                    <a:pt x="2769" y="6079"/>
                    <a:pt x="3071" y="5720"/>
                  </a:cubicBezTo>
                  <a:cubicBezTo>
                    <a:pt x="4530" y="3984"/>
                    <a:pt x="5325" y="1395"/>
                    <a:pt x="4674" y="421"/>
                  </a:cubicBezTo>
                  <a:cubicBezTo>
                    <a:pt x="4500" y="159"/>
                    <a:pt x="4143" y="0"/>
                    <a:pt x="37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30"/>
            <p:cNvSpPr/>
            <p:nvPr/>
          </p:nvSpPr>
          <p:spPr>
            <a:xfrm>
              <a:off x="209825" y="750700"/>
              <a:ext cx="157200" cy="116275"/>
            </a:xfrm>
            <a:custGeom>
              <a:rect b="b" l="l" r="r" t="t"/>
              <a:pathLst>
                <a:path extrusionOk="0" h="4651" w="6288">
                  <a:moveTo>
                    <a:pt x="1256" y="1"/>
                  </a:moveTo>
                  <a:cubicBezTo>
                    <a:pt x="821" y="1"/>
                    <a:pt x="504" y="137"/>
                    <a:pt x="407" y="442"/>
                  </a:cubicBezTo>
                  <a:cubicBezTo>
                    <a:pt x="0" y="1745"/>
                    <a:pt x="175" y="3153"/>
                    <a:pt x="2670" y="4161"/>
                  </a:cubicBezTo>
                  <a:cubicBezTo>
                    <a:pt x="3480" y="4489"/>
                    <a:pt x="4184" y="4651"/>
                    <a:pt x="4727" y="4651"/>
                  </a:cubicBezTo>
                  <a:cubicBezTo>
                    <a:pt x="5857" y="4651"/>
                    <a:pt x="6288" y="3949"/>
                    <a:pt x="5517" y="2585"/>
                  </a:cubicBezTo>
                  <a:cubicBezTo>
                    <a:pt x="4671" y="1093"/>
                    <a:pt x="2488" y="1"/>
                    <a:pt x="12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30"/>
            <p:cNvSpPr/>
            <p:nvPr/>
          </p:nvSpPr>
          <p:spPr>
            <a:xfrm>
              <a:off x="265050" y="799725"/>
              <a:ext cx="211325" cy="88600"/>
            </a:xfrm>
            <a:custGeom>
              <a:rect b="b" l="l" r="r" t="t"/>
              <a:pathLst>
                <a:path extrusionOk="0" h="3544" w="8453">
                  <a:moveTo>
                    <a:pt x="7601" y="0"/>
                  </a:moveTo>
                  <a:cubicBezTo>
                    <a:pt x="6664" y="0"/>
                    <a:pt x="5047" y="687"/>
                    <a:pt x="4417" y="837"/>
                  </a:cubicBezTo>
                  <a:cubicBezTo>
                    <a:pt x="1909" y="1432"/>
                    <a:pt x="0" y="3059"/>
                    <a:pt x="2864" y="3471"/>
                  </a:cubicBezTo>
                  <a:cubicBezTo>
                    <a:pt x="3208" y="3520"/>
                    <a:pt x="3551" y="3544"/>
                    <a:pt x="3886" y="3544"/>
                  </a:cubicBezTo>
                  <a:cubicBezTo>
                    <a:pt x="6346" y="3544"/>
                    <a:pt x="8452" y="2271"/>
                    <a:pt x="8298" y="458"/>
                  </a:cubicBezTo>
                  <a:cubicBezTo>
                    <a:pt x="8269" y="122"/>
                    <a:pt x="7995" y="0"/>
                    <a:pt x="76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30"/>
            <p:cNvSpPr/>
            <p:nvPr/>
          </p:nvSpPr>
          <p:spPr>
            <a:xfrm>
              <a:off x="386225" y="594025"/>
              <a:ext cx="147750" cy="145900"/>
            </a:xfrm>
            <a:custGeom>
              <a:rect b="b" l="l" r="r" t="t"/>
              <a:pathLst>
                <a:path extrusionOk="0" h="5836" w="5910">
                  <a:moveTo>
                    <a:pt x="1540" y="0"/>
                  </a:moveTo>
                  <a:cubicBezTo>
                    <a:pt x="717" y="0"/>
                    <a:pt x="150" y="435"/>
                    <a:pt x="97" y="864"/>
                  </a:cubicBezTo>
                  <a:cubicBezTo>
                    <a:pt x="0" y="1644"/>
                    <a:pt x="642" y="2056"/>
                    <a:pt x="1525" y="3265"/>
                  </a:cubicBezTo>
                  <a:cubicBezTo>
                    <a:pt x="2728" y="4909"/>
                    <a:pt x="3365" y="5836"/>
                    <a:pt x="3982" y="5836"/>
                  </a:cubicBezTo>
                  <a:cubicBezTo>
                    <a:pt x="4170" y="5836"/>
                    <a:pt x="4356" y="5750"/>
                    <a:pt x="4555" y="5572"/>
                  </a:cubicBezTo>
                  <a:cubicBezTo>
                    <a:pt x="5410" y="4809"/>
                    <a:pt x="5909" y="2984"/>
                    <a:pt x="3950" y="1131"/>
                  </a:cubicBezTo>
                  <a:cubicBezTo>
                    <a:pt x="3068" y="295"/>
                    <a:pt x="2217" y="0"/>
                    <a:pt x="15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30"/>
            <p:cNvSpPr/>
            <p:nvPr/>
          </p:nvSpPr>
          <p:spPr>
            <a:xfrm>
              <a:off x="447725" y="679575"/>
              <a:ext cx="122875" cy="185925"/>
            </a:xfrm>
            <a:custGeom>
              <a:rect b="b" l="l" r="r" t="t"/>
              <a:pathLst>
                <a:path extrusionOk="0" h="7437" w="4915">
                  <a:moveTo>
                    <a:pt x="2898" y="0"/>
                  </a:moveTo>
                  <a:cubicBezTo>
                    <a:pt x="2192" y="0"/>
                    <a:pt x="1743" y="1739"/>
                    <a:pt x="917" y="3619"/>
                  </a:cubicBezTo>
                  <a:cubicBezTo>
                    <a:pt x="151" y="5358"/>
                    <a:pt x="0" y="7436"/>
                    <a:pt x="953" y="7436"/>
                  </a:cubicBezTo>
                  <a:cubicBezTo>
                    <a:pt x="1288" y="7436"/>
                    <a:pt x="1761" y="7179"/>
                    <a:pt x="2391" y="6558"/>
                  </a:cubicBezTo>
                  <a:cubicBezTo>
                    <a:pt x="4812" y="4174"/>
                    <a:pt x="4914" y="2279"/>
                    <a:pt x="3676" y="588"/>
                  </a:cubicBezTo>
                  <a:cubicBezTo>
                    <a:pt x="3376" y="179"/>
                    <a:pt x="3124" y="0"/>
                    <a:pt x="28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30"/>
            <p:cNvSpPr/>
            <p:nvPr/>
          </p:nvSpPr>
          <p:spPr>
            <a:xfrm>
              <a:off x="404225" y="609000"/>
              <a:ext cx="99150" cy="95350"/>
            </a:xfrm>
            <a:custGeom>
              <a:rect b="b" l="l" r="r" t="t"/>
              <a:pathLst>
                <a:path extrusionOk="0" h="3814" w="3966">
                  <a:moveTo>
                    <a:pt x="837" y="1"/>
                  </a:moveTo>
                  <a:cubicBezTo>
                    <a:pt x="684" y="1"/>
                    <a:pt x="536" y="15"/>
                    <a:pt x="383" y="38"/>
                  </a:cubicBezTo>
                  <a:cubicBezTo>
                    <a:pt x="250" y="61"/>
                    <a:pt x="121" y="98"/>
                    <a:pt x="1" y="139"/>
                  </a:cubicBezTo>
                  <a:cubicBezTo>
                    <a:pt x="130" y="209"/>
                    <a:pt x="236" y="274"/>
                    <a:pt x="319" y="325"/>
                  </a:cubicBezTo>
                  <a:cubicBezTo>
                    <a:pt x="449" y="301"/>
                    <a:pt x="587" y="292"/>
                    <a:pt x="722" y="292"/>
                  </a:cubicBezTo>
                  <a:cubicBezTo>
                    <a:pt x="2093" y="292"/>
                    <a:pt x="3503" y="1359"/>
                    <a:pt x="3622" y="2718"/>
                  </a:cubicBezTo>
                  <a:cubicBezTo>
                    <a:pt x="3660" y="3129"/>
                    <a:pt x="3567" y="3480"/>
                    <a:pt x="3401" y="3758"/>
                  </a:cubicBezTo>
                  <a:cubicBezTo>
                    <a:pt x="3471" y="3771"/>
                    <a:pt x="3539" y="3790"/>
                    <a:pt x="3609" y="3813"/>
                  </a:cubicBezTo>
                  <a:cubicBezTo>
                    <a:pt x="3835" y="3498"/>
                    <a:pt x="3965" y="3082"/>
                    <a:pt x="3923" y="2579"/>
                  </a:cubicBezTo>
                  <a:cubicBezTo>
                    <a:pt x="3793" y="1133"/>
                    <a:pt x="2296" y="1"/>
                    <a:pt x="8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30"/>
            <p:cNvSpPr/>
            <p:nvPr/>
          </p:nvSpPr>
          <p:spPr>
            <a:xfrm>
              <a:off x="270575" y="594350"/>
              <a:ext cx="122125" cy="38825"/>
            </a:xfrm>
            <a:custGeom>
              <a:rect b="b" l="l" r="r" t="t"/>
              <a:pathLst>
                <a:path extrusionOk="0" h="1553" w="4885">
                  <a:moveTo>
                    <a:pt x="2829" y="0"/>
                  </a:moveTo>
                  <a:cubicBezTo>
                    <a:pt x="2302" y="0"/>
                    <a:pt x="1752" y="120"/>
                    <a:pt x="1238" y="430"/>
                  </a:cubicBezTo>
                  <a:cubicBezTo>
                    <a:pt x="690" y="767"/>
                    <a:pt x="278" y="1156"/>
                    <a:pt x="1" y="1553"/>
                  </a:cubicBezTo>
                  <a:cubicBezTo>
                    <a:pt x="121" y="1529"/>
                    <a:pt x="240" y="1520"/>
                    <a:pt x="351" y="1520"/>
                  </a:cubicBezTo>
                  <a:cubicBezTo>
                    <a:pt x="389" y="1520"/>
                    <a:pt x="421" y="1520"/>
                    <a:pt x="458" y="1525"/>
                  </a:cubicBezTo>
                  <a:cubicBezTo>
                    <a:pt x="703" y="1243"/>
                    <a:pt x="1022" y="970"/>
                    <a:pt x="1419" y="730"/>
                  </a:cubicBezTo>
                  <a:cubicBezTo>
                    <a:pt x="1899" y="435"/>
                    <a:pt x="2417" y="328"/>
                    <a:pt x="2916" y="328"/>
                  </a:cubicBezTo>
                  <a:cubicBezTo>
                    <a:pt x="3590" y="328"/>
                    <a:pt x="4242" y="527"/>
                    <a:pt x="4746" y="744"/>
                  </a:cubicBezTo>
                  <a:cubicBezTo>
                    <a:pt x="4774" y="661"/>
                    <a:pt x="4820" y="573"/>
                    <a:pt x="4884" y="495"/>
                  </a:cubicBezTo>
                  <a:cubicBezTo>
                    <a:pt x="4334" y="245"/>
                    <a:pt x="3600" y="0"/>
                    <a:pt x="28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30"/>
            <p:cNvSpPr/>
            <p:nvPr/>
          </p:nvSpPr>
          <p:spPr>
            <a:xfrm>
              <a:off x="256625" y="632350"/>
              <a:ext cx="25400" cy="48750"/>
            </a:xfrm>
            <a:custGeom>
              <a:rect b="b" l="l" r="r" t="t"/>
              <a:pathLst>
                <a:path extrusionOk="0" h="1950" w="1016">
                  <a:moveTo>
                    <a:pt x="909" y="0"/>
                  </a:moveTo>
                  <a:cubicBezTo>
                    <a:pt x="798" y="0"/>
                    <a:pt x="679" y="9"/>
                    <a:pt x="559" y="33"/>
                  </a:cubicBezTo>
                  <a:cubicBezTo>
                    <a:pt x="46" y="762"/>
                    <a:pt x="0" y="1506"/>
                    <a:pt x="378" y="1950"/>
                  </a:cubicBezTo>
                  <a:cubicBezTo>
                    <a:pt x="420" y="1922"/>
                    <a:pt x="466" y="1894"/>
                    <a:pt x="512" y="1867"/>
                  </a:cubicBezTo>
                  <a:cubicBezTo>
                    <a:pt x="277" y="1387"/>
                    <a:pt x="434" y="670"/>
                    <a:pt x="1016" y="5"/>
                  </a:cubicBezTo>
                  <a:cubicBezTo>
                    <a:pt x="979" y="0"/>
                    <a:pt x="947" y="0"/>
                    <a:pt x="9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30"/>
            <p:cNvSpPr/>
            <p:nvPr/>
          </p:nvSpPr>
          <p:spPr>
            <a:xfrm>
              <a:off x="389200" y="606700"/>
              <a:ext cx="23025" cy="12850"/>
            </a:xfrm>
            <a:custGeom>
              <a:rect b="b" l="l" r="r" t="t"/>
              <a:pathLst>
                <a:path extrusionOk="0" h="514" w="921">
                  <a:moveTo>
                    <a:pt x="139" y="1"/>
                  </a:moveTo>
                  <a:cubicBezTo>
                    <a:pt x="75" y="79"/>
                    <a:pt x="29" y="167"/>
                    <a:pt x="1" y="250"/>
                  </a:cubicBezTo>
                  <a:cubicBezTo>
                    <a:pt x="204" y="342"/>
                    <a:pt x="385" y="430"/>
                    <a:pt x="536" y="513"/>
                  </a:cubicBezTo>
                  <a:cubicBezTo>
                    <a:pt x="647" y="472"/>
                    <a:pt x="768" y="440"/>
                    <a:pt x="897" y="421"/>
                  </a:cubicBezTo>
                  <a:cubicBezTo>
                    <a:pt x="907" y="417"/>
                    <a:pt x="911" y="417"/>
                    <a:pt x="920" y="417"/>
                  </a:cubicBezTo>
                  <a:cubicBezTo>
                    <a:pt x="837" y="366"/>
                    <a:pt x="731" y="301"/>
                    <a:pt x="602" y="231"/>
                  </a:cubicBezTo>
                  <a:cubicBezTo>
                    <a:pt x="468" y="158"/>
                    <a:pt x="315" y="79"/>
                    <a:pt x="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30"/>
            <p:cNvSpPr/>
            <p:nvPr/>
          </p:nvSpPr>
          <p:spPr>
            <a:xfrm>
              <a:off x="220900" y="679000"/>
              <a:ext cx="51800" cy="77075"/>
            </a:xfrm>
            <a:custGeom>
              <a:rect b="b" l="l" r="r" t="t"/>
              <a:pathLst>
                <a:path extrusionOk="0" h="3083" w="2072">
                  <a:moveTo>
                    <a:pt x="1941" y="1"/>
                  </a:moveTo>
                  <a:cubicBezTo>
                    <a:pt x="1895" y="28"/>
                    <a:pt x="1849" y="56"/>
                    <a:pt x="1807" y="84"/>
                  </a:cubicBezTo>
                  <a:cubicBezTo>
                    <a:pt x="777" y="740"/>
                    <a:pt x="1" y="1840"/>
                    <a:pt x="107" y="3082"/>
                  </a:cubicBezTo>
                  <a:cubicBezTo>
                    <a:pt x="195" y="2995"/>
                    <a:pt x="315" y="2935"/>
                    <a:pt x="463" y="2903"/>
                  </a:cubicBezTo>
                  <a:cubicBezTo>
                    <a:pt x="421" y="1785"/>
                    <a:pt x="1137" y="800"/>
                    <a:pt x="2071" y="205"/>
                  </a:cubicBezTo>
                  <a:cubicBezTo>
                    <a:pt x="2020" y="139"/>
                    <a:pt x="1974" y="75"/>
                    <a:pt x="19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30"/>
            <p:cNvSpPr/>
            <p:nvPr/>
          </p:nvSpPr>
          <p:spPr>
            <a:xfrm>
              <a:off x="223575" y="751550"/>
              <a:ext cx="51075" cy="54425"/>
            </a:xfrm>
            <a:custGeom>
              <a:rect b="b" l="l" r="r" t="t"/>
              <a:pathLst>
                <a:path extrusionOk="0" h="2177" w="2043">
                  <a:moveTo>
                    <a:pt x="356" y="1"/>
                  </a:moveTo>
                  <a:cubicBezTo>
                    <a:pt x="208" y="33"/>
                    <a:pt x="88" y="93"/>
                    <a:pt x="0" y="180"/>
                  </a:cubicBezTo>
                  <a:cubicBezTo>
                    <a:pt x="9" y="329"/>
                    <a:pt x="37" y="476"/>
                    <a:pt x="75" y="629"/>
                  </a:cubicBezTo>
                  <a:cubicBezTo>
                    <a:pt x="319" y="1590"/>
                    <a:pt x="1150" y="2176"/>
                    <a:pt x="1964" y="2176"/>
                  </a:cubicBezTo>
                  <a:lnTo>
                    <a:pt x="2015" y="2176"/>
                  </a:lnTo>
                  <a:cubicBezTo>
                    <a:pt x="2020" y="2112"/>
                    <a:pt x="2028" y="2052"/>
                    <a:pt x="2043" y="1988"/>
                  </a:cubicBezTo>
                  <a:cubicBezTo>
                    <a:pt x="1335" y="1913"/>
                    <a:pt x="647" y="1382"/>
                    <a:pt x="435" y="541"/>
                  </a:cubicBezTo>
                  <a:cubicBezTo>
                    <a:pt x="388" y="361"/>
                    <a:pt x="361" y="180"/>
                    <a:pt x="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30"/>
            <p:cNvSpPr/>
            <p:nvPr/>
          </p:nvSpPr>
          <p:spPr>
            <a:xfrm>
              <a:off x="271725" y="801225"/>
              <a:ext cx="40100" cy="54300"/>
            </a:xfrm>
            <a:custGeom>
              <a:rect b="b" l="l" r="r" t="t"/>
              <a:pathLst>
                <a:path extrusionOk="0" h="2172" w="1604">
                  <a:moveTo>
                    <a:pt x="117" y="1"/>
                  </a:moveTo>
                  <a:cubicBezTo>
                    <a:pt x="102" y="65"/>
                    <a:pt x="94" y="125"/>
                    <a:pt x="89" y="189"/>
                  </a:cubicBezTo>
                  <a:cubicBezTo>
                    <a:pt x="0" y="1008"/>
                    <a:pt x="486" y="1747"/>
                    <a:pt x="1350" y="2172"/>
                  </a:cubicBezTo>
                  <a:cubicBezTo>
                    <a:pt x="1420" y="2089"/>
                    <a:pt x="1503" y="2001"/>
                    <a:pt x="1604" y="1918"/>
                  </a:cubicBezTo>
                  <a:cubicBezTo>
                    <a:pt x="740" y="1520"/>
                    <a:pt x="250" y="809"/>
                    <a:pt x="333" y="10"/>
                  </a:cubicBezTo>
                  <a:lnTo>
                    <a:pt x="283" y="10"/>
                  </a:lnTo>
                  <a:cubicBezTo>
                    <a:pt x="228" y="10"/>
                    <a:pt x="172" y="5"/>
                    <a:pt x="1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30"/>
            <p:cNvSpPr/>
            <p:nvPr/>
          </p:nvSpPr>
          <p:spPr>
            <a:xfrm>
              <a:off x="305450" y="817725"/>
              <a:ext cx="115875" cy="47625"/>
            </a:xfrm>
            <a:custGeom>
              <a:rect b="b" l="l" r="r" t="t"/>
              <a:pathLst>
                <a:path extrusionOk="0" h="1905" w="4635">
                  <a:moveTo>
                    <a:pt x="4520" y="1"/>
                  </a:moveTo>
                  <a:cubicBezTo>
                    <a:pt x="4266" y="791"/>
                    <a:pt x="3304" y="1572"/>
                    <a:pt x="1946" y="1586"/>
                  </a:cubicBezTo>
                  <a:lnTo>
                    <a:pt x="1900" y="1586"/>
                  </a:lnTo>
                  <a:cubicBezTo>
                    <a:pt x="1267" y="1586"/>
                    <a:pt x="708" y="1465"/>
                    <a:pt x="255" y="1258"/>
                  </a:cubicBezTo>
                  <a:cubicBezTo>
                    <a:pt x="154" y="1341"/>
                    <a:pt x="71" y="1429"/>
                    <a:pt x="1" y="1512"/>
                  </a:cubicBezTo>
                  <a:cubicBezTo>
                    <a:pt x="500" y="1761"/>
                    <a:pt x="1124" y="1904"/>
                    <a:pt x="1839" y="1904"/>
                  </a:cubicBezTo>
                  <a:lnTo>
                    <a:pt x="1890" y="1904"/>
                  </a:lnTo>
                  <a:cubicBezTo>
                    <a:pt x="3355" y="1891"/>
                    <a:pt x="4381" y="1041"/>
                    <a:pt x="4635" y="190"/>
                  </a:cubicBezTo>
                  <a:cubicBezTo>
                    <a:pt x="4594" y="130"/>
                    <a:pt x="4556" y="70"/>
                    <a:pt x="4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30"/>
            <p:cNvSpPr/>
            <p:nvPr/>
          </p:nvSpPr>
          <p:spPr>
            <a:xfrm>
              <a:off x="454950" y="705450"/>
              <a:ext cx="84450" cy="132750"/>
            </a:xfrm>
            <a:custGeom>
              <a:rect b="b" l="l" r="r" t="t"/>
              <a:pathLst>
                <a:path extrusionOk="0" h="5310" w="3378">
                  <a:moveTo>
                    <a:pt x="1696" y="1"/>
                  </a:moveTo>
                  <a:cubicBezTo>
                    <a:pt x="1668" y="52"/>
                    <a:pt x="1644" y="111"/>
                    <a:pt x="1617" y="167"/>
                  </a:cubicBezTo>
                  <a:cubicBezTo>
                    <a:pt x="2412" y="644"/>
                    <a:pt x="2920" y="1821"/>
                    <a:pt x="2120" y="3105"/>
                  </a:cubicBezTo>
                  <a:cubicBezTo>
                    <a:pt x="1418" y="4229"/>
                    <a:pt x="670" y="4847"/>
                    <a:pt x="4" y="5014"/>
                  </a:cubicBezTo>
                  <a:cubicBezTo>
                    <a:pt x="0" y="5116"/>
                    <a:pt x="0" y="5218"/>
                    <a:pt x="4" y="5310"/>
                  </a:cubicBezTo>
                  <a:cubicBezTo>
                    <a:pt x="753" y="5212"/>
                    <a:pt x="1636" y="4553"/>
                    <a:pt x="2453" y="3240"/>
                  </a:cubicBezTo>
                  <a:cubicBezTo>
                    <a:pt x="3378" y="1753"/>
                    <a:pt x="2661" y="408"/>
                    <a:pt x="16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30"/>
            <p:cNvSpPr/>
            <p:nvPr/>
          </p:nvSpPr>
          <p:spPr>
            <a:xfrm>
              <a:off x="418425" y="817025"/>
              <a:ext cx="36650" cy="21525"/>
            </a:xfrm>
            <a:custGeom>
              <a:rect b="b" l="l" r="r" t="t"/>
              <a:pathLst>
                <a:path extrusionOk="0" h="861" w="1466">
                  <a:moveTo>
                    <a:pt x="9" y="1"/>
                  </a:moveTo>
                  <a:cubicBezTo>
                    <a:pt x="5" y="11"/>
                    <a:pt x="1" y="20"/>
                    <a:pt x="1" y="29"/>
                  </a:cubicBezTo>
                  <a:cubicBezTo>
                    <a:pt x="37" y="98"/>
                    <a:pt x="75" y="158"/>
                    <a:pt x="116" y="218"/>
                  </a:cubicBezTo>
                  <a:cubicBezTo>
                    <a:pt x="408" y="638"/>
                    <a:pt x="809" y="860"/>
                    <a:pt x="1267" y="860"/>
                  </a:cubicBezTo>
                  <a:cubicBezTo>
                    <a:pt x="1331" y="860"/>
                    <a:pt x="1396" y="856"/>
                    <a:pt x="1465" y="847"/>
                  </a:cubicBezTo>
                  <a:cubicBezTo>
                    <a:pt x="1461" y="755"/>
                    <a:pt x="1461" y="653"/>
                    <a:pt x="1465" y="551"/>
                  </a:cubicBezTo>
                  <a:lnTo>
                    <a:pt x="1465" y="551"/>
                  </a:lnTo>
                  <a:cubicBezTo>
                    <a:pt x="1340" y="589"/>
                    <a:pt x="1212" y="602"/>
                    <a:pt x="1091" y="602"/>
                  </a:cubicBezTo>
                  <a:cubicBezTo>
                    <a:pt x="662" y="602"/>
                    <a:pt x="282" y="394"/>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30"/>
            <p:cNvSpPr/>
            <p:nvPr/>
          </p:nvSpPr>
          <p:spPr>
            <a:xfrm>
              <a:off x="487400" y="702925"/>
              <a:ext cx="9950" cy="6700"/>
            </a:xfrm>
            <a:custGeom>
              <a:rect b="b" l="l" r="r" t="t"/>
              <a:pathLst>
                <a:path extrusionOk="0" h="268" w="398">
                  <a:moveTo>
                    <a:pt x="74" y="1"/>
                  </a:moveTo>
                  <a:cubicBezTo>
                    <a:pt x="50" y="42"/>
                    <a:pt x="23" y="84"/>
                    <a:pt x="1" y="120"/>
                  </a:cubicBezTo>
                  <a:cubicBezTo>
                    <a:pt x="111" y="157"/>
                    <a:pt x="217" y="208"/>
                    <a:pt x="319" y="268"/>
                  </a:cubicBezTo>
                  <a:cubicBezTo>
                    <a:pt x="346" y="212"/>
                    <a:pt x="370" y="153"/>
                    <a:pt x="398" y="102"/>
                  </a:cubicBezTo>
                  <a:cubicBezTo>
                    <a:pt x="355" y="84"/>
                    <a:pt x="319" y="69"/>
                    <a:pt x="282" y="56"/>
                  </a:cubicBezTo>
                  <a:cubicBezTo>
                    <a:pt x="212" y="33"/>
                    <a:pt x="144" y="14"/>
                    <a:pt x="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30"/>
            <p:cNvSpPr/>
            <p:nvPr/>
          </p:nvSpPr>
          <p:spPr>
            <a:xfrm>
              <a:off x="230925" y="791450"/>
              <a:ext cx="61000" cy="57525"/>
            </a:xfrm>
            <a:custGeom>
              <a:rect b="b" l="l" r="r" t="t"/>
              <a:pathLst>
                <a:path extrusionOk="0" h="2301" w="2440">
                  <a:moveTo>
                    <a:pt x="65" y="0"/>
                  </a:moveTo>
                  <a:cubicBezTo>
                    <a:pt x="32" y="0"/>
                    <a:pt x="0" y="37"/>
                    <a:pt x="20" y="77"/>
                  </a:cubicBezTo>
                  <a:cubicBezTo>
                    <a:pt x="607" y="1145"/>
                    <a:pt x="1227" y="1874"/>
                    <a:pt x="2395" y="2299"/>
                  </a:cubicBezTo>
                  <a:cubicBezTo>
                    <a:pt x="2398" y="2300"/>
                    <a:pt x="2400" y="2300"/>
                    <a:pt x="2402" y="2300"/>
                  </a:cubicBezTo>
                  <a:cubicBezTo>
                    <a:pt x="2426" y="2300"/>
                    <a:pt x="2439" y="2257"/>
                    <a:pt x="2414" y="2249"/>
                  </a:cubicBezTo>
                  <a:cubicBezTo>
                    <a:pt x="1854" y="2013"/>
                    <a:pt x="1351" y="1704"/>
                    <a:pt x="949" y="1246"/>
                  </a:cubicBezTo>
                  <a:cubicBezTo>
                    <a:pt x="621" y="867"/>
                    <a:pt x="399" y="424"/>
                    <a:pt x="103" y="21"/>
                  </a:cubicBezTo>
                  <a:cubicBezTo>
                    <a:pt x="93" y="7"/>
                    <a:pt x="79" y="0"/>
                    <a:pt x="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30"/>
            <p:cNvSpPr/>
            <p:nvPr/>
          </p:nvSpPr>
          <p:spPr>
            <a:xfrm>
              <a:off x="245175" y="795925"/>
              <a:ext cx="33275" cy="35575"/>
            </a:xfrm>
            <a:custGeom>
              <a:rect b="b" l="l" r="r" t="t"/>
              <a:pathLst>
                <a:path extrusionOk="0" h="1423" w="1331">
                  <a:moveTo>
                    <a:pt x="70" y="0"/>
                  </a:moveTo>
                  <a:cubicBezTo>
                    <a:pt x="35" y="0"/>
                    <a:pt x="0" y="37"/>
                    <a:pt x="23" y="74"/>
                  </a:cubicBezTo>
                  <a:cubicBezTo>
                    <a:pt x="342" y="614"/>
                    <a:pt x="730" y="1100"/>
                    <a:pt x="1280" y="1418"/>
                  </a:cubicBezTo>
                  <a:cubicBezTo>
                    <a:pt x="1284" y="1421"/>
                    <a:pt x="1289" y="1422"/>
                    <a:pt x="1293" y="1422"/>
                  </a:cubicBezTo>
                  <a:cubicBezTo>
                    <a:pt x="1315" y="1422"/>
                    <a:pt x="1331" y="1387"/>
                    <a:pt x="1307" y="1372"/>
                  </a:cubicBezTo>
                  <a:cubicBezTo>
                    <a:pt x="781" y="1021"/>
                    <a:pt x="490" y="499"/>
                    <a:pt x="107" y="19"/>
                  </a:cubicBezTo>
                  <a:cubicBezTo>
                    <a:pt x="96" y="6"/>
                    <a:pt x="83" y="0"/>
                    <a:pt x="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30"/>
            <p:cNvSpPr/>
            <p:nvPr/>
          </p:nvSpPr>
          <p:spPr>
            <a:xfrm>
              <a:off x="214450" y="678050"/>
              <a:ext cx="26350" cy="70475"/>
            </a:xfrm>
            <a:custGeom>
              <a:rect b="b" l="l" r="r" t="t"/>
              <a:pathLst>
                <a:path extrusionOk="0" h="2819" w="1054">
                  <a:moveTo>
                    <a:pt x="969" y="0"/>
                  </a:moveTo>
                  <a:cubicBezTo>
                    <a:pt x="952" y="0"/>
                    <a:pt x="933" y="8"/>
                    <a:pt x="915" y="25"/>
                  </a:cubicBezTo>
                  <a:cubicBezTo>
                    <a:pt x="499" y="441"/>
                    <a:pt x="263" y="1023"/>
                    <a:pt x="157" y="1587"/>
                  </a:cubicBezTo>
                  <a:cubicBezTo>
                    <a:pt x="84" y="1979"/>
                    <a:pt x="0" y="2442"/>
                    <a:pt x="162" y="2806"/>
                  </a:cubicBezTo>
                  <a:cubicBezTo>
                    <a:pt x="167" y="2815"/>
                    <a:pt x="174" y="2819"/>
                    <a:pt x="182" y="2819"/>
                  </a:cubicBezTo>
                  <a:cubicBezTo>
                    <a:pt x="200" y="2819"/>
                    <a:pt x="219" y="2802"/>
                    <a:pt x="212" y="2783"/>
                  </a:cubicBezTo>
                  <a:cubicBezTo>
                    <a:pt x="79" y="2395"/>
                    <a:pt x="227" y="1924"/>
                    <a:pt x="323" y="1522"/>
                  </a:cubicBezTo>
                  <a:cubicBezTo>
                    <a:pt x="457" y="991"/>
                    <a:pt x="675" y="548"/>
                    <a:pt x="1016" y="109"/>
                  </a:cubicBezTo>
                  <a:cubicBezTo>
                    <a:pt x="1053" y="54"/>
                    <a:pt x="1017" y="0"/>
                    <a:pt x="9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30"/>
            <p:cNvSpPr/>
            <p:nvPr/>
          </p:nvSpPr>
          <p:spPr>
            <a:xfrm>
              <a:off x="225875" y="685575"/>
              <a:ext cx="24700" cy="45075"/>
            </a:xfrm>
            <a:custGeom>
              <a:rect b="b" l="l" r="r" t="t"/>
              <a:pathLst>
                <a:path extrusionOk="0" h="1803" w="988">
                  <a:moveTo>
                    <a:pt x="904" y="0"/>
                  </a:moveTo>
                  <a:cubicBezTo>
                    <a:pt x="888" y="0"/>
                    <a:pt x="872" y="8"/>
                    <a:pt x="860" y="25"/>
                  </a:cubicBezTo>
                  <a:cubicBezTo>
                    <a:pt x="476" y="552"/>
                    <a:pt x="0" y="1106"/>
                    <a:pt x="51" y="1776"/>
                  </a:cubicBezTo>
                  <a:cubicBezTo>
                    <a:pt x="53" y="1794"/>
                    <a:pt x="69" y="1803"/>
                    <a:pt x="84" y="1803"/>
                  </a:cubicBezTo>
                  <a:cubicBezTo>
                    <a:pt x="100" y="1803"/>
                    <a:pt x="116" y="1792"/>
                    <a:pt x="116" y="1771"/>
                  </a:cubicBezTo>
                  <a:cubicBezTo>
                    <a:pt x="116" y="1119"/>
                    <a:pt x="634" y="629"/>
                    <a:pt x="962" y="89"/>
                  </a:cubicBezTo>
                  <a:cubicBezTo>
                    <a:pt x="988" y="46"/>
                    <a:pt x="946" y="0"/>
                    <a:pt x="9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30"/>
            <p:cNvSpPr/>
            <p:nvPr/>
          </p:nvSpPr>
          <p:spPr>
            <a:xfrm>
              <a:off x="278625" y="586700"/>
              <a:ext cx="71750" cy="32500"/>
            </a:xfrm>
            <a:custGeom>
              <a:rect b="b" l="l" r="r" t="t"/>
              <a:pathLst>
                <a:path extrusionOk="0" h="1300" w="2870">
                  <a:moveTo>
                    <a:pt x="2507" y="1"/>
                  </a:moveTo>
                  <a:cubicBezTo>
                    <a:pt x="1573" y="1"/>
                    <a:pt x="698" y="575"/>
                    <a:pt x="25" y="1249"/>
                  </a:cubicBezTo>
                  <a:cubicBezTo>
                    <a:pt x="0" y="1270"/>
                    <a:pt x="19" y="1300"/>
                    <a:pt x="44" y="1300"/>
                  </a:cubicBezTo>
                  <a:cubicBezTo>
                    <a:pt x="52" y="1300"/>
                    <a:pt x="60" y="1297"/>
                    <a:pt x="67" y="1291"/>
                  </a:cubicBezTo>
                  <a:cubicBezTo>
                    <a:pt x="808" y="581"/>
                    <a:pt x="1649" y="123"/>
                    <a:pt x="2636" y="123"/>
                  </a:cubicBezTo>
                  <a:cubicBezTo>
                    <a:pt x="2684" y="123"/>
                    <a:pt x="2731" y="124"/>
                    <a:pt x="2779" y="127"/>
                  </a:cubicBezTo>
                  <a:cubicBezTo>
                    <a:pt x="2781" y="127"/>
                    <a:pt x="2782" y="127"/>
                    <a:pt x="2783" y="127"/>
                  </a:cubicBezTo>
                  <a:cubicBezTo>
                    <a:pt x="2845" y="127"/>
                    <a:pt x="2870" y="29"/>
                    <a:pt x="2802" y="20"/>
                  </a:cubicBezTo>
                  <a:cubicBezTo>
                    <a:pt x="2703" y="7"/>
                    <a:pt x="2604"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30"/>
            <p:cNvSpPr/>
            <p:nvPr/>
          </p:nvSpPr>
          <p:spPr>
            <a:xfrm>
              <a:off x="462575" y="615725"/>
              <a:ext cx="36600" cy="46475"/>
            </a:xfrm>
            <a:custGeom>
              <a:rect b="b" l="l" r="r" t="t"/>
              <a:pathLst>
                <a:path extrusionOk="0" h="1859" w="1464">
                  <a:moveTo>
                    <a:pt x="49" y="1"/>
                  </a:moveTo>
                  <a:cubicBezTo>
                    <a:pt x="20" y="1"/>
                    <a:pt x="1" y="44"/>
                    <a:pt x="32" y="60"/>
                  </a:cubicBezTo>
                  <a:cubicBezTo>
                    <a:pt x="702" y="480"/>
                    <a:pt x="970" y="1205"/>
                    <a:pt x="1386" y="1843"/>
                  </a:cubicBezTo>
                  <a:cubicBezTo>
                    <a:pt x="1394" y="1854"/>
                    <a:pt x="1404" y="1859"/>
                    <a:pt x="1415" y="1859"/>
                  </a:cubicBezTo>
                  <a:cubicBezTo>
                    <a:pt x="1440" y="1859"/>
                    <a:pt x="1464" y="1831"/>
                    <a:pt x="1450" y="1802"/>
                  </a:cubicBezTo>
                  <a:cubicBezTo>
                    <a:pt x="1141" y="1095"/>
                    <a:pt x="753" y="384"/>
                    <a:pt x="64" y="5"/>
                  </a:cubicBezTo>
                  <a:cubicBezTo>
                    <a:pt x="59" y="2"/>
                    <a:pt x="54" y="1"/>
                    <a:pt x="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30"/>
            <p:cNvSpPr/>
            <p:nvPr/>
          </p:nvSpPr>
          <p:spPr>
            <a:xfrm>
              <a:off x="504950" y="725600"/>
              <a:ext cx="28550" cy="84450"/>
            </a:xfrm>
            <a:custGeom>
              <a:rect b="b" l="l" r="r" t="t"/>
              <a:pathLst>
                <a:path extrusionOk="0" h="3378" w="1142">
                  <a:moveTo>
                    <a:pt x="832" y="0"/>
                  </a:moveTo>
                  <a:cubicBezTo>
                    <a:pt x="810" y="0"/>
                    <a:pt x="784" y="19"/>
                    <a:pt x="790" y="45"/>
                  </a:cubicBezTo>
                  <a:cubicBezTo>
                    <a:pt x="1039" y="1237"/>
                    <a:pt x="634" y="2254"/>
                    <a:pt x="19" y="3321"/>
                  </a:cubicBezTo>
                  <a:cubicBezTo>
                    <a:pt x="0" y="3352"/>
                    <a:pt x="24" y="3377"/>
                    <a:pt x="50" y="3377"/>
                  </a:cubicBezTo>
                  <a:cubicBezTo>
                    <a:pt x="62" y="3377"/>
                    <a:pt x="75" y="3372"/>
                    <a:pt x="84" y="3358"/>
                  </a:cubicBezTo>
                  <a:cubicBezTo>
                    <a:pt x="758" y="2263"/>
                    <a:pt x="1141" y="1246"/>
                    <a:pt x="860" y="22"/>
                  </a:cubicBezTo>
                  <a:cubicBezTo>
                    <a:pt x="857" y="7"/>
                    <a:pt x="845" y="0"/>
                    <a:pt x="8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30"/>
            <p:cNvSpPr/>
            <p:nvPr/>
          </p:nvSpPr>
          <p:spPr>
            <a:xfrm>
              <a:off x="522075" y="705050"/>
              <a:ext cx="22625" cy="68400"/>
            </a:xfrm>
            <a:custGeom>
              <a:rect b="b" l="l" r="r" t="t"/>
              <a:pathLst>
                <a:path extrusionOk="0" h="2736" w="905">
                  <a:moveTo>
                    <a:pt x="77" y="1"/>
                  </a:moveTo>
                  <a:cubicBezTo>
                    <a:pt x="37" y="1"/>
                    <a:pt x="0" y="57"/>
                    <a:pt x="22" y="100"/>
                  </a:cubicBezTo>
                  <a:cubicBezTo>
                    <a:pt x="194" y="451"/>
                    <a:pt x="465" y="743"/>
                    <a:pt x="591" y="1125"/>
                  </a:cubicBezTo>
                  <a:cubicBezTo>
                    <a:pt x="748" y="1620"/>
                    <a:pt x="678" y="2184"/>
                    <a:pt x="576" y="2697"/>
                  </a:cubicBezTo>
                  <a:cubicBezTo>
                    <a:pt x="571" y="2721"/>
                    <a:pt x="589" y="2736"/>
                    <a:pt x="607" y="2736"/>
                  </a:cubicBezTo>
                  <a:cubicBezTo>
                    <a:pt x="620" y="2736"/>
                    <a:pt x="633" y="2728"/>
                    <a:pt x="637" y="2711"/>
                  </a:cubicBezTo>
                  <a:cubicBezTo>
                    <a:pt x="904" y="1648"/>
                    <a:pt x="821" y="803"/>
                    <a:pt x="111" y="17"/>
                  </a:cubicBezTo>
                  <a:cubicBezTo>
                    <a:pt x="100" y="5"/>
                    <a:pt x="88" y="1"/>
                    <a:pt x="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30"/>
            <p:cNvSpPr/>
            <p:nvPr/>
          </p:nvSpPr>
          <p:spPr>
            <a:xfrm>
              <a:off x="360100" y="841925"/>
              <a:ext cx="69050" cy="29100"/>
            </a:xfrm>
            <a:custGeom>
              <a:rect b="b" l="l" r="r" t="t"/>
              <a:pathLst>
                <a:path extrusionOk="0" h="1164" w="2762">
                  <a:moveTo>
                    <a:pt x="2706" y="1"/>
                  </a:moveTo>
                  <a:cubicBezTo>
                    <a:pt x="2699" y="1"/>
                    <a:pt x="2692" y="3"/>
                    <a:pt x="2685" y="8"/>
                  </a:cubicBezTo>
                  <a:cubicBezTo>
                    <a:pt x="1826" y="544"/>
                    <a:pt x="952" y="844"/>
                    <a:pt x="5" y="1154"/>
                  </a:cubicBezTo>
                  <a:cubicBezTo>
                    <a:pt x="1" y="1157"/>
                    <a:pt x="1" y="1164"/>
                    <a:pt x="3" y="1164"/>
                  </a:cubicBezTo>
                  <a:cubicBezTo>
                    <a:pt x="3" y="1164"/>
                    <a:pt x="4" y="1164"/>
                    <a:pt x="5" y="1163"/>
                  </a:cubicBezTo>
                  <a:cubicBezTo>
                    <a:pt x="948" y="941"/>
                    <a:pt x="1964" y="738"/>
                    <a:pt x="2731" y="68"/>
                  </a:cubicBezTo>
                  <a:cubicBezTo>
                    <a:pt x="2761" y="42"/>
                    <a:pt x="2736" y="1"/>
                    <a:pt x="27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30"/>
            <p:cNvSpPr/>
            <p:nvPr/>
          </p:nvSpPr>
          <p:spPr>
            <a:xfrm>
              <a:off x="399725" y="845250"/>
              <a:ext cx="41900" cy="26000"/>
            </a:xfrm>
            <a:custGeom>
              <a:rect b="b" l="l" r="r" t="t"/>
              <a:pathLst>
                <a:path extrusionOk="0" h="1040" w="1676">
                  <a:moveTo>
                    <a:pt x="1620" y="1"/>
                  </a:moveTo>
                  <a:cubicBezTo>
                    <a:pt x="1605" y="1"/>
                    <a:pt x="1589" y="7"/>
                    <a:pt x="1580" y="23"/>
                  </a:cubicBezTo>
                  <a:cubicBezTo>
                    <a:pt x="1290" y="541"/>
                    <a:pt x="614" y="923"/>
                    <a:pt x="0" y="1040"/>
                  </a:cubicBezTo>
                  <a:cubicBezTo>
                    <a:pt x="665" y="923"/>
                    <a:pt x="1405" y="767"/>
                    <a:pt x="1663" y="51"/>
                  </a:cubicBezTo>
                  <a:cubicBezTo>
                    <a:pt x="1675" y="21"/>
                    <a:pt x="1648" y="1"/>
                    <a:pt x="16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30"/>
            <p:cNvSpPr/>
            <p:nvPr/>
          </p:nvSpPr>
          <p:spPr>
            <a:xfrm>
              <a:off x="239150" y="659375"/>
              <a:ext cx="4175" cy="3375"/>
            </a:xfrm>
            <a:custGeom>
              <a:rect b="b" l="l" r="r" t="t"/>
              <a:pathLst>
                <a:path extrusionOk="0" h="135" w="167">
                  <a:moveTo>
                    <a:pt x="94" y="1"/>
                  </a:moveTo>
                  <a:cubicBezTo>
                    <a:pt x="38" y="1"/>
                    <a:pt x="0" y="84"/>
                    <a:pt x="47" y="120"/>
                  </a:cubicBezTo>
                  <a:cubicBezTo>
                    <a:pt x="56" y="130"/>
                    <a:pt x="70" y="135"/>
                    <a:pt x="84" y="135"/>
                  </a:cubicBezTo>
                  <a:cubicBezTo>
                    <a:pt x="126" y="135"/>
                    <a:pt x="167" y="88"/>
                    <a:pt x="154" y="42"/>
                  </a:cubicBezTo>
                  <a:lnTo>
                    <a:pt x="154" y="37"/>
                  </a:lnTo>
                  <a:cubicBezTo>
                    <a:pt x="149" y="19"/>
                    <a:pt x="130" y="5"/>
                    <a:pt x="111" y="5"/>
                  </a:cubicBezTo>
                  <a:cubicBezTo>
                    <a:pt x="111" y="5"/>
                    <a:pt x="107" y="1"/>
                    <a:pt x="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30"/>
            <p:cNvSpPr/>
            <p:nvPr/>
          </p:nvSpPr>
          <p:spPr>
            <a:xfrm>
              <a:off x="244250" y="665625"/>
              <a:ext cx="6275" cy="5200"/>
            </a:xfrm>
            <a:custGeom>
              <a:rect b="b" l="l" r="r" t="t"/>
              <a:pathLst>
                <a:path extrusionOk="0" h="208" w="251">
                  <a:moveTo>
                    <a:pt x="111" y="0"/>
                  </a:moveTo>
                  <a:cubicBezTo>
                    <a:pt x="60" y="0"/>
                    <a:pt x="1" y="56"/>
                    <a:pt x="14" y="115"/>
                  </a:cubicBezTo>
                  <a:lnTo>
                    <a:pt x="14" y="130"/>
                  </a:lnTo>
                  <a:cubicBezTo>
                    <a:pt x="24" y="175"/>
                    <a:pt x="69" y="207"/>
                    <a:pt x="111" y="207"/>
                  </a:cubicBezTo>
                  <a:cubicBezTo>
                    <a:pt x="139" y="207"/>
                    <a:pt x="167" y="199"/>
                    <a:pt x="190" y="171"/>
                  </a:cubicBezTo>
                  <a:cubicBezTo>
                    <a:pt x="250" y="111"/>
                    <a:pt x="212" y="9"/>
                    <a:pt x="129" y="5"/>
                  </a:cubicBezTo>
                  <a:cubicBezTo>
                    <a:pt x="125" y="5"/>
                    <a:pt x="125" y="0"/>
                    <a:pt x="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30"/>
            <p:cNvSpPr/>
            <p:nvPr/>
          </p:nvSpPr>
          <p:spPr>
            <a:xfrm>
              <a:off x="246650" y="654525"/>
              <a:ext cx="5575" cy="4075"/>
            </a:xfrm>
            <a:custGeom>
              <a:rect b="b" l="l" r="r" t="t"/>
              <a:pathLst>
                <a:path extrusionOk="0" h="163" w="223">
                  <a:moveTo>
                    <a:pt x="122" y="1"/>
                  </a:moveTo>
                  <a:cubicBezTo>
                    <a:pt x="99" y="1"/>
                    <a:pt x="80" y="9"/>
                    <a:pt x="61" y="28"/>
                  </a:cubicBezTo>
                  <a:lnTo>
                    <a:pt x="52" y="42"/>
                  </a:lnTo>
                  <a:cubicBezTo>
                    <a:pt x="1" y="97"/>
                    <a:pt x="48" y="162"/>
                    <a:pt x="103" y="162"/>
                  </a:cubicBezTo>
                  <a:cubicBezTo>
                    <a:pt x="126" y="162"/>
                    <a:pt x="144" y="152"/>
                    <a:pt x="163" y="135"/>
                  </a:cubicBezTo>
                  <a:lnTo>
                    <a:pt x="177" y="120"/>
                  </a:lnTo>
                  <a:cubicBezTo>
                    <a:pt x="223" y="65"/>
                    <a:pt x="177" y="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30"/>
            <p:cNvSpPr/>
            <p:nvPr/>
          </p:nvSpPr>
          <p:spPr>
            <a:xfrm>
              <a:off x="250825" y="660550"/>
              <a:ext cx="5925" cy="4400"/>
            </a:xfrm>
            <a:custGeom>
              <a:rect b="b" l="l" r="r" t="t"/>
              <a:pathLst>
                <a:path extrusionOk="0" h="176" w="237">
                  <a:moveTo>
                    <a:pt x="121" y="0"/>
                  </a:moveTo>
                  <a:cubicBezTo>
                    <a:pt x="56" y="0"/>
                    <a:pt x="0" y="97"/>
                    <a:pt x="60" y="148"/>
                  </a:cubicBezTo>
                  <a:lnTo>
                    <a:pt x="75" y="157"/>
                  </a:lnTo>
                  <a:cubicBezTo>
                    <a:pt x="88" y="171"/>
                    <a:pt x="102" y="175"/>
                    <a:pt x="116" y="175"/>
                  </a:cubicBezTo>
                  <a:cubicBezTo>
                    <a:pt x="181" y="175"/>
                    <a:pt x="237" y="83"/>
                    <a:pt x="177" y="28"/>
                  </a:cubicBezTo>
                  <a:lnTo>
                    <a:pt x="167" y="18"/>
                  </a:lnTo>
                  <a:cubicBezTo>
                    <a:pt x="153" y="5"/>
                    <a:pt x="135" y="0"/>
                    <a:pt x="1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30"/>
            <p:cNvSpPr/>
            <p:nvPr/>
          </p:nvSpPr>
          <p:spPr>
            <a:xfrm>
              <a:off x="224725" y="805150"/>
              <a:ext cx="8900" cy="6950"/>
            </a:xfrm>
            <a:custGeom>
              <a:rect b="b" l="l" r="r" t="t"/>
              <a:pathLst>
                <a:path extrusionOk="0" h="278" w="356">
                  <a:moveTo>
                    <a:pt x="181" y="0"/>
                  </a:moveTo>
                  <a:cubicBezTo>
                    <a:pt x="148" y="0"/>
                    <a:pt x="116" y="15"/>
                    <a:pt x="88" y="47"/>
                  </a:cubicBezTo>
                  <a:cubicBezTo>
                    <a:pt x="1" y="143"/>
                    <a:pt x="78" y="277"/>
                    <a:pt x="176" y="277"/>
                  </a:cubicBezTo>
                  <a:cubicBezTo>
                    <a:pt x="204" y="277"/>
                    <a:pt x="236" y="264"/>
                    <a:pt x="264" y="232"/>
                  </a:cubicBezTo>
                  <a:cubicBezTo>
                    <a:pt x="356" y="130"/>
                    <a:pt x="273"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30"/>
            <p:cNvSpPr/>
            <p:nvPr/>
          </p:nvSpPr>
          <p:spPr>
            <a:xfrm>
              <a:off x="229450" y="815325"/>
              <a:ext cx="6050" cy="4175"/>
            </a:xfrm>
            <a:custGeom>
              <a:rect b="b" l="l" r="r" t="t"/>
              <a:pathLst>
                <a:path extrusionOk="0" h="167" w="242">
                  <a:moveTo>
                    <a:pt x="121" y="0"/>
                  </a:moveTo>
                  <a:cubicBezTo>
                    <a:pt x="98" y="0"/>
                    <a:pt x="75" y="9"/>
                    <a:pt x="56" y="32"/>
                  </a:cubicBezTo>
                  <a:cubicBezTo>
                    <a:pt x="0" y="97"/>
                    <a:pt x="56" y="166"/>
                    <a:pt x="117" y="166"/>
                  </a:cubicBezTo>
                  <a:cubicBezTo>
                    <a:pt x="139" y="166"/>
                    <a:pt x="162" y="158"/>
                    <a:pt x="186" y="134"/>
                  </a:cubicBezTo>
                  <a:cubicBezTo>
                    <a:pt x="241" y="74"/>
                    <a:pt x="186" y="0"/>
                    <a:pt x="1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30"/>
            <p:cNvSpPr/>
            <p:nvPr/>
          </p:nvSpPr>
          <p:spPr>
            <a:xfrm>
              <a:off x="237325" y="813575"/>
              <a:ext cx="600" cy="500"/>
            </a:xfrm>
            <a:custGeom>
              <a:rect b="b" l="l" r="r" t="t"/>
              <a:pathLst>
                <a:path extrusionOk="0" h="20" w="24">
                  <a:moveTo>
                    <a:pt x="14" y="0"/>
                  </a:moveTo>
                  <a:cubicBezTo>
                    <a:pt x="9" y="0"/>
                    <a:pt x="9" y="0"/>
                    <a:pt x="5" y="6"/>
                  </a:cubicBezTo>
                  <a:cubicBezTo>
                    <a:pt x="0" y="10"/>
                    <a:pt x="5" y="19"/>
                    <a:pt x="9" y="19"/>
                  </a:cubicBezTo>
                  <a:lnTo>
                    <a:pt x="18" y="19"/>
                  </a:lnTo>
                  <a:cubicBezTo>
                    <a:pt x="24" y="10"/>
                    <a:pt x="18" y="0"/>
                    <a:pt x="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30"/>
            <p:cNvSpPr/>
            <p:nvPr/>
          </p:nvSpPr>
          <p:spPr>
            <a:xfrm>
              <a:off x="312175" y="866825"/>
              <a:ext cx="7750" cy="4975"/>
            </a:xfrm>
            <a:custGeom>
              <a:rect b="b" l="l" r="r" t="t"/>
              <a:pathLst>
                <a:path extrusionOk="0" h="199" w="310">
                  <a:moveTo>
                    <a:pt x="157" y="0"/>
                  </a:moveTo>
                  <a:cubicBezTo>
                    <a:pt x="129" y="0"/>
                    <a:pt x="97" y="15"/>
                    <a:pt x="69" y="42"/>
                  </a:cubicBezTo>
                  <a:cubicBezTo>
                    <a:pt x="0" y="121"/>
                    <a:pt x="73" y="199"/>
                    <a:pt x="152" y="199"/>
                  </a:cubicBezTo>
                  <a:cubicBezTo>
                    <a:pt x="180" y="199"/>
                    <a:pt x="212" y="190"/>
                    <a:pt x="240" y="158"/>
                  </a:cubicBezTo>
                  <a:cubicBezTo>
                    <a:pt x="310" y="84"/>
                    <a:pt x="240" y="0"/>
                    <a:pt x="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30"/>
            <p:cNvSpPr/>
            <p:nvPr/>
          </p:nvSpPr>
          <p:spPr>
            <a:xfrm>
              <a:off x="323000" y="863125"/>
              <a:ext cx="6400" cy="4300"/>
            </a:xfrm>
            <a:custGeom>
              <a:rect b="b" l="l" r="r" t="t"/>
              <a:pathLst>
                <a:path extrusionOk="0" h="172" w="256">
                  <a:moveTo>
                    <a:pt x="131" y="1"/>
                  </a:moveTo>
                  <a:cubicBezTo>
                    <a:pt x="107" y="1"/>
                    <a:pt x="80" y="10"/>
                    <a:pt x="56" y="33"/>
                  </a:cubicBezTo>
                  <a:cubicBezTo>
                    <a:pt x="1" y="97"/>
                    <a:pt x="62" y="172"/>
                    <a:pt x="126" y="172"/>
                  </a:cubicBezTo>
                  <a:cubicBezTo>
                    <a:pt x="149" y="172"/>
                    <a:pt x="177" y="163"/>
                    <a:pt x="195" y="139"/>
                  </a:cubicBezTo>
                  <a:cubicBezTo>
                    <a:pt x="256" y="70"/>
                    <a:pt x="195" y="1"/>
                    <a:pt x="1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30"/>
            <p:cNvSpPr/>
            <p:nvPr/>
          </p:nvSpPr>
          <p:spPr>
            <a:xfrm>
              <a:off x="321975" y="870650"/>
              <a:ext cx="8350" cy="5325"/>
            </a:xfrm>
            <a:custGeom>
              <a:rect b="b" l="l" r="r" t="t"/>
              <a:pathLst>
                <a:path extrusionOk="0" h="213" w="334">
                  <a:moveTo>
                    <a:pt x="172" y="0"/>
                  </a:moveTo>
                  <a:cubicBezTo>
                    <a:pt x="139" y="0"/>
                    <a:pt x="103" y="14"/>
                    <a:pt x="75" y="46"/>
                  </a:cubicBezTo>
                  <a:cubicBezTo>
                    <a:pt x="1" y="129"/>
                    <a:pt x="75" y="212"/>
                    <a:pt x="163" y="212"/>
                  </a:cubicBezTo>
                  <a:cubicBezTo>
                    <a:pt x="195" y="212"/>
                    <a:pt x="231" y="199"/>
                    <a:pt x="259" y="167"/>
                  </a:cubicBezTo>
                  <a:cubicBezTo>
                    <a:pt x="333" y="84"/>
                    <a:pt x="259" y="0"/>
                    <a:pt x="1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30"/>
            <p:cNvSpPr/>
            <p:nvPr/>
          </p:nvSpPr>
          <p:spPr>
            <a:xfrm>
              <a:off x="331675" y="866700"/>
              <a:ext cx="4775" cy="3275"/>
            </a:xfrm>
            <a:custGeom>
              <a:rect b="b" l="l" r="r" t="t"/>
              <a:pathLst>
                <a:path extrusionOk="0" h="131" w="191">
                  <a:moveTo>
                    <a:pt x="97" y="1"/>
                  </a:moveTo>
                  <a:cubicBezTo>
                    <a:pt x="80" y="1"/>
                    <a:pt x="61" y="5"/>
                    <a:pt x="48" y="24"/>
                  </a:cubicBezTo>
                  <a:cubicBezTo>
                    <a:pt x="1" y="75"/>
                    <a:pt x="42" y="131"/>
                    <a:pt x="93" y="131"/>
                  </a:cubicBezTo>
                  <a:cubicBezTo>
                    <a:pt x="112" y="131"/>
                    <a:pt x="131" y="126"/>
                    <a:pt x="144" y="107"/>
                  </a:cubicBezTo>
                  <a:cubicBezTo>
                    <a:pt x="191" y="56"/>
                    <a:pt x="144" y="1"/>
                    <a:pt x="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30"/>
            <p:cNvSpPr/>
            <p:nvPr/>
          </p:nvSpPr>
          <p:spPr>
            <a:xfrm>
              <a:off x="468325" y="841300"/>
              <a:ext cx="6725" cy="4525"/>
            </a:xfrm>
            <a:custGeom>
              <a:rect b="b" l="l" r="r" t="t"/>
              <a:pathLst>
                <a:path extrusionOk="0" h="181" w="269">
                  <a:moveTo>
                    <a:pt x="139" y="0"/>
                  </a:moveTo>
                  <a:cubicBezTo>
                    <a:pt x="112" y="0"/>
                    <a:pt x="84" y="14"/>
                    <a:pt x="60" y="38"/>
                  </a:cubicBezTo>
                  <a:cubicBezTo>
                    <a:pt x="1" y="107"/>
                    <a:pt x="60" y="181"/>
                    <a:pt x="130" y="181"/>
                  </a:cubicBezTo>
                  <a:cubicBezTo>
                    <a:pt x="158" y="181"/>
                    <a:pt x="186" y="172"/>
                    <a:pt x="209" y="144"/>
                  </a:cubicBezTo>
                  <a:cubicBezTo>
                    <a:pt x="269" y="79"/>
                    <a:pt x="209"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30"/>
            <p:cNvSpPr/>
            <p:nvPr/>
          </p:nvSpPr>
          <p:spPr>
            <a:xfrm>
              <a:off x="477000" y="829650"/>
              <a:ext cx="8200" cy="6600"/>
            </a:xfrm>
            <a:custGeom>
              <a:rect b="b" l="l" r="r" t="t"/>
              <a:pathLst>
                <a:path extrusionOk="0" h="264" w="328">
                  <a:moveTo>
                    <a:pt x="167" y="0"/>
                  </a:moveTo>
                  <a:cubicBezTo>
                    <a:pt x="139" y="0"/>
                    <a:pt x="106" y="14"/>
                    <a:pt x="84" y="41"/>
                  </a:cubicBezTo>
                  <a:cubicBezTo>
                    <a:pt x="1" y="139"/>
                    <a:pt x="74" y="263"/>
                    <a:pt x="161" y="263"/>
                  </a:cubicBezTo>
                  <a:cubicBezTo>
                    <a:pt x="189" y="263"/>
                    <a:pt x="217" y="250"/>
                    <a:pt x="245" y="222"/>
                  </a:cubicBezTo>
                  <a:cubicBezTo>
                    <a:pt x="328" y="125"/>
                    <a:pt x="255" y="0"/>
                    <a:pt x="1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30"/>
            <p:cNvSpPr/>
            <p:nvPr/>
          </p:nvSpPr>
          <p:spPr>
            <a:xfrm>
              <a:off x="476750" y="839800"/>
              <a:ext cx="8600" cy="6825"/>
            </a:xfrm>
            <a:custGeom>
              <a:rect b="b" l="l" r="r" t="t"/>
              <a:pathLst>
                <a:path extrusionOk="0" h="273" w="344">
                  <a:moveTo>
                    <a:pt x="177" y="0"/>
                  </a:moveTo>
                  <a:cubicBezTo>
                    <a:pt x="149" y="0"/>
                    <a:pt x="116" y="15"/>
                    <a:pt x="88" y="42"/>
                  </a:cubicBezTo>
                  <a:cubicBezTo>
                    <a:pt x="1" y="143"/>
                    <a:pt x="79" y="273"/>
                    <a:pt x="171" y="273"/>
                  </a:cubicBezTo>
                  <a:cubicBezTo>
                    <a:pt x="199" y="273"/>
                    <a:pt x="232" y="260"/>
                    <a:pt x="260" y="226"/>
                  </a:cubicBezTo>
                  <a:cubicBezTo>
                    <a:pt x="343" y="130"/>
                    <a:pt x="269" y="0"/>
                    <a:pt x="1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30"/>
            <p:cNvSpPr/>
            <p:nvPr/>
          </p:nvSpPr>
          <p:spPr>
            <a:xfrm>
              <a:off x="484500" y="833325"/>
              <a:ext cx="6600" cy="4525"/>
            </a:xfrm>
            <a:custGeom>
              <a:rect b="b" l="l" r="r" t="t"/>
              <a:pathLst>
                <a:path extrusionOk="0" h="181" w="264">
                  <a:moveTo>
                    <a:pt x="134" y="1"/>
                  </a:moveTo>
                  <a:cubicBezTo>
                    <a:pt x="107" y="1"/>
                    <a:pt x="83" y="10"/>
                    <a:pt x="61" y="37"/>
                  </a:cubicBezTo>
                  <a:cubicBezTo>
                    <a:pt x="0" y="107"/>
                    <a:pt x="61" y="180"/>
                    <a:pt x="130" y="180"/>
                  </a:cubicBezTo>
                  <a:cubicBezTo>
                    <a:pt x="158" y="180"/>
                    <a:pt x="181" y="172"/>
                    <a:pt x="204" y="144"/>
                  </a:cubicBezTo>
                  <a:cubicBezTo>
                    <a:pt x="264" y="75"/>
                    <a:pt x="204" y="1"/>
                    <a:pt x="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30"/>
            <p:cNvSpPr/>
            <p:nvPr/>
          </p:nvSpPr>
          <p:spPr>
            <a:xfrm>
              <a:off x="493850" y="837275"/>
              <a:ext cx="3600" cy="2800"/>
            </a:xfrm>
            <a:custGeom>
              <a:rect b="b" l="l" r="r" t="t"/>
              <a:pathLst>
                <a:path extrusionOk="0" h="112" w="144">
                  <a:moveTo>
                    <a:pt x="75" y="0"/>
                  </a:moveTo>
                  <a:cubicBezTo>
                    <a:pt x="61" y="0"/>
                    <a:pt x="47" y="9"/>
                    <a:pt x="33" y="22"/>
                  </a:cubicBezTo>
                  <a:cubicBezTo>
                    <a:pt x="1" y="60"/>
                    <a:pt x="33" y="111"/>
                    <a:pt x="70" y="111"/>
                  </a:cubicBezTo>
                  <a:cubicBezTo>
                    <a:pt x="84" y="111"/>
                    <a:pt x="97" y="106"/>
                    <a:pt x="112" y="92"/>
                  </a:cubicBezTo>
                  <a:cubicBezTo>
                    <a:pt x="144" y="50"/>
                    <a:pt x="112" y="0"/>
                    <a:pt x="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30"/>
            <p:cNvSpPr/>
            <p:nvPr/>
          </p:nvSpPr>
          <p:spPr>
            <a:xfrm>
              <a:off x="493275" y="827675"/>
              <a:ext cx="3725" cy="2700"/>
            </a:xfrm>
            <a:custGeom>
              <a:rect b="b" l="l" r="r" t="t"/>
              <a:pathLst>
                <a:path extrusionOk="0" h="108" w="149">
                  <a:moveTo>
                    <a:pt x="75" y="1"/>
                  </a:moveTo>
                  <a:cubicBezTo>
                    <a:pt x="60" y="1"/>
                    <a:pt x="47" y="5"/>
                    <a:pt x="33" y="18"/>
                  </a:cubicBezTo>
                  <a:cubicBezTo>
                    <a:pt x="1" y="60"/>
                    <a:pt x="33" y="107"/>
                    <a:pt x="70" y="107"/>
                  </a:cubicBezTo>
                  <a:cubicBezTo>
                    <a:pt x="84" y="107"/>
                    <a:pt x="98" y="102"/>
                    <a:pt x="111" y="88"/>
                  </a:cubicBezTo>
                  <a:cubicBezTo>
                    <a:pt x="148" y="46"/>
                    <a:pt x="111" y="1"/>
                    <a:pt x="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30"/>
            <p:cNvSpPr/>
            <p:nvPr/>
          </p:nvSpPr>
          <p:spPr>
            <a:xfrm>
              <a:off x="368200" y="590650"/>
              <a:ext cx="4975" cy="4300"/>
            </a:xfrm>
            <a:custGeom>
              <a:rect b="b" l="l" r="r" t="t"/>
              <a:pathLst>
                <a:path extrusionOk="0" h="172" w="199">
                  <a:moveTo>
                    <a:pt x="106" y="1"/>
                  </a:moveTo>
                  <a:cubicBezTo>
                    <a:pt x="101" y="1"/>
                    <a:pt x="92" y="1"/>
                    <a:pt x="88" y="5"/>
                  </a:cubicBezTo>
                  <a:cubicBezTo>
                    <a:pt x="78" y="10"/>
                    <a:pt x="69" y="10"/>
                    <a:pt x="60" y="14"/>
                  </a:cubicBezTo>
                  <a:cubicBezTo>
                    <a:pt x="37" y="18"/>
                    <a:pt x="18" y="46"/>
                    <a:pt x="14" y="69"/>
                  </a:cubicBezTo>
                  <a:cubicBezTo>
                    <a:pt x="14" y="74"/>
                    <a:pt x="9" y="79"/>
                    <a:pt x="9" y="79"/>
                  </a:cubicBezTo>
                  <a:cubicBezTo>
                    <a:pt x="0" y="135"/>
                    <a:pt x="41" y="171"/>
                    <a:pt x="88" y="171"/>
                  </a:cubicBezTo>
                  <a:cubicBezTo>
                    <a:pt x="111" y="171"/>
                    <a:pt x="133" y="163"/>
                    <a:pt x="152" y="148"/>
                  </a:cubicBezTo>
                  <a:cubicBezTo>
                    <a:pt x="199" y="97"/>
                    <a:pt x="176" y="1"/>
                    <a:pt x="1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30"/>
            <p:cNvSpPr/>
            <p:nvPr/>
          </p:nvSpPr>
          <p:spPr>
            <a:xfrm>
              <a:off x="359300" y="583250"/>
              <a:ext cx="7075" cy="4650"/>
            </a:xfrm>
            <a:custGeom>
              <a:rect b="b" l="l" r="r" t="t"/>
              <a:pathLst>
                <a:path extrusionOk="0" h="186" w="283">
                  <a:moveTo>
                    <a:pt x="143" y="1"/>
                  </a:moveTo>
                  <a:cubicBezTo>
                    <a:pt x="116" y="1"/>
                    <a:pt x="88" y="15"/>
                    <a:pt x="65" y="37"/>
                  </a:cubicBezTo>
                  <a:cubicBezTo>
                    <a:pt x="0" y="111"/>
                    <a:pt x="65" y="186"/>
                    <a:pt x="139" y="186"/>
                  </a:cubicBezTo>
                  <a:cubicBezTo>
                    <a:pt x="167" y="186"/>
                    <a:pt x="194" y="176"/>
                    <a:pt x="218" y="148"/>
                  </a:cubicBezTo>
                  <a:cubicBezTo>
                    <a:pt x="282" y="79"/>
                    <a:pt x="218"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30"/>
            <p:cNvSpPr/>
            <p:nvPr/>
          </p:nvSpPr>
          <p:spPr>
            <a:xfrm>
              <a:off x="366800" y="582775"/>
              <a:ext cx="5575" cy="4075"/>
            </a:xfrm>
            <a:custGeom>
              <a:rect b="b" l="l" r="r" t="t"/>
              <a:pathLst>
                <a:path extrusionOk="0" h="163" w="223">
                  <a:moveTo>
                    <a:pt x="121" y="1"/>
                  </a:moveTo>
                  <a:cubicBezTo>
                    <a:pt x="97" y="1"/>
                    <a:pt x="79" y="11"/>
                    <a:pt x="61" y="28"/>
                  </a:cubicBezTo>
                  <a:lnTo>
                    <a:pt x="51" y="43"/>
                  </a:lnTo>
                  <a:cubicBezTo>
                    <a:pt x="1" y="98"/>
                    <a:pt x="51" y="163"/>
                    <a:pt x="106" y="163"/>
                  </a:cubicBezTo>
                  <a:cubicBezTo>
                    <a:pt x="125" y="163"/>
                    <a:pt x="148" y="154"/>
                    <a:pt x="167" y="130"/>
                  </a:cubicBezTo>
                  <a:lnTo>
                    <a:pt x="176" y="122"/>
                  </a:lnTo>
                  <a:cubicBezTo>
                    <a:pt x="223" y="66"/>
                    <a:pt x="176"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30"/>
            <p:cNvSpPr/>
            <p:nvPr/>
          </p:nvSpPr>
          <p:spPr>
            <a:xfrm>
              <a:off x="373950" y="586600"/>
              <a:ext cx="5100" cy="3500"/>
            </a:xfrm>
            <a:custGeom>
              <a:rect b="b" l="l" r="r" t="t"/>
              <a:pathLst>
                <a:path extrusionOk="0" h="140" w="204">
                  <a:moveTo>
                    <a:pt x="103" y="1"/>
                  </a:moveTo>
                  <a:cubicBezTo>
                    <a:pt x="84" y="1"/>
                    <a:pt x="65" y="10"/>
                    <a:pt x="52" y="28"/>
                  </a:cubicBezTo>
                  <a:cubicBezTo>
                    <a:pt x="1" y="79"/>
                    <a:pt x="48" y="139"/>
                    <a:pt x="103" y="139"/>
                  </a:cubicBezTo>
                  <a:cubicBezTo>
                    <a:pt x="121" y="139"/>
                    <a:pt x="140" y="135"/>
                    <a:pt x="158" y="116"/>
                  </a:cubicBezTo>
                  <a:cubicBezTo>
                    <a:pt x="204" y="61"/>
                    <a:pt x="158" y="1"/>
                    <a:pt x="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30"/>
            <p:cNvSpPr/>
            <p:nvPr/>
          </p:nvSpPr>
          <p:spPr>
            <a:xfrm>
              <a:off x="364475" y="616325"/>
              <a:ext cx="132850" cy="106475"/>
            </a:xfrm>
            <a:custGeom>
              <a:rect b="b" l="l" r="r" t="t"/>
              <a:pathLst>
                <a:path extrusionOk="0" h="4259" w="5314">
                  <a:moveTo>
                    <a:pt x="2313" y="0"/>
                  </a:moveTo>
                  <a:cubicBezTo>
                    <a:pt x="2170" y="0"/>
                    <a:pt x="2027" y="12"/>
                    <a:pt x="1886" y="36"/>
                  </a:cubicBezTo>
                  <a:cubicBezTo>
                    <a:pt x="393" y="285"/>
                    <a:pt x="1" y="1912"/>
                    <a:pt x="856" y="2392"/>
                  </a:cubicBezTo>
                  <a:cubicBezTo>
                    <a:pt x="856" y="2392"/>
                    <a:pt x="2302" y="3557"/>
                    <a:pt x="3046" y="4083"/>
                  </a:cubicBezTo>
                  <a:cubicBezTo>
                    <a:pt x="3213" y="4202"/>
                    <a:pt x="3422" y="4259"/>
                    <a:pt x="3643" y="4259"/>
                  </a:cubicBezTo>
                  <a:cubicBezTo>
                    <a:pt x="4404" y="4259"/>
                    <a:pt x="5313" y="3584"/>
                    <a:pt x="5212" y="2425"/>
                  </a:cubicBezTo>
                  <a:cubicBezTo>
                    <a:pt x="5091" y="1065"/>
                    <a:pt x="3689" y="0"/>
                    <a:pt x="23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30"/>
            <p:cNvSpPr/>
            <p:nvPr/>
          </p:nvSpPr>
          <p:spPr>
            <a:xfrm>
              <a:off x="255350" y="602550"/>
              <a:ext cx="162400" cy="91300"/>
            </a:xfrm>
            <a:custGeom>
              <a:rect b="b" l="l" r="r" t="t"/>
              <a:pathLst>
                <a:path extrusionOk="0" h="3652" w="6496">
                  <a:moveTo>
                    <a:pt x="3524" y="1"/>
                  </a:moveTo>
                  <a:cubicBezTo>
                    <a:pt x="3025" y="1"/>
                    <a:pt x="2511" y="110"/>
                    <a:pt x="2028" y="402"/>
                  </a:cubicBezTo>
                  <a:cubicBezTo>
                    <a:pt x="124" y="1557"/>
                    <a:pt x="0" y="3415"/>
                    <a:pt x="1399" y="3618"/>
                  </a:cubicBezTo>
                  <a:cubicBezTo>
                    <a:pt x="1554" y="3640"/>
                    <a:pt x="1718" y="3651"/>
                    <a:pt x="1889" y="3651"/>
                  </a:cubicBezTo>
                  <a:cubicBezTo>
                    <a:pt x="3271" y="3651"/>
                    <a:pt x="5102" y="2942"/>
                    <a:pt x="5747" y="2186"/>
                  </a:cubicBezTo>
                  <a:cubicBezTo>
                    <a:pt x="6473" y="1340"/>
                    <a:pt x="6496" y="1160"/>
                    <a:pt x="6338" y="952"/>
                  </a:cubicBezTo>
                  <a:cubicBezTo>
                    <a:pt x="6338" y="952"/>
                    <a:pt x="4998" y="1"/>
                    <a:pt x="35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30"/>
            <p:cNvSpPr/>
            <p:nvPr/>
          </p:nvSpPr>
          <p:spPr>
            <a:xfrm>
              <a:off x="224050" y="672650"/>
              <a:ext cx="107550" cy="128825"/>
            </a:xfrm>
            <a:custGeom>
              <a:rect b="b" l="l" r="r" t="t"/>
              <a:pathLst>
                <a:path extrusionOk="0" h="5153" w="4302">
                  <a:moveTo>
                    <a:pt x="3085" y="0"/>
                  </a:moveTo>
                  <a:cubicBezTo>
                    <a:pt x="2962" y="0"/>
                    <a:pt x="2827" y="27"/>
                    <a:pt x="2679" y="84"/>
                  </a:cubicBezTo>
                  <a:cubicBezTo>
                    <a:pt x="1252" y="634"/>
                    <a:pt x="0" y="2075"/>
                    <a:pt x="416" y="3697"/>
                  </a:cubicBezTo>
                  <a:cubicBezTo>
                    <a:pt x="647" y="4602"/>
                    <a:pt x="1429" y="5152"/>
                    <a:pt x="2192" y="5152"/>
                  </a:cubicBezTo>
                  <a:cubicBezTo>
                    <a:pt x="2800" y="5152"/>
                    <a:pt x="3397" y="4804"/>
                    <a:pt x="3696" y="4007"/>
                  </a:cubicBezTo>
                  <a:cubicBezTo>
                    <a:pt x="4302" y="2385"/>
                    <a:pt x="4246" y="0"/>
                    <a:pt x="3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30"/>
            <p:cNvSpPr/>
            <p:nvPr/>
          </p:nvSpPr>
          <p:spPr>
            <a:xfrm>
              <a:off x="268600" y="769625"/>
              <a:ext cx="167175" cy="87775"/>
            </a:xfrm>
            <a:custGeom>
              <a:rect b="b" l="l" r="r" t="t"/>
              <a:pathLst>
                <a:path extrusionOk="0" h="3511" w="6687">
                  <a:moveTo>
                    <a:pt x="2776" y="0"/>
                  </a:moveTo>
                  <a:cubicBezTo>
                    <a:pt x="1746" y="0"/>
                    <a:pt x="809" y="226"/>
                    <a:pt x="592" y="751"/>
                  </a:cubicBezTo>
                  <a:cubicBezTo>
                    <a:pt x="1" y="2188"/>
                    <a:pt x="1283" y="3510"/>
                    <a:pt x="3378" y="3510"/>
                  </a:cubicBezTo>
                  <a:cubicBezTo>
                    <a:pt x="3392" y="3510"/>
                    <a:pt x="3406" y="3510"/>
                    <a:pt x="3420" y="3510"/>
                  </a:cubicBezTo>
                  <a:cubicBezTo>
                    <a:pt x="5541" y="3487"/>
                    <a:pt x="6687" y="1597"/>
                    <a:pt x="5698" y="732"/>
                  </a:cubicBezTo>
                  <a:cubicBezTo>
                    <a:pt x="5178" y="278"/>
                    <a:pt x="3919" y="0"/>
                    <a:pt x="27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30"/>
            <p:cNvSpPr/>
            <p:nvPr/>
          </p:nvSpPr>
          <p:spPr>
            <a:xfrm>
              <a:off x="397300" y="704000"/>
              <a:ext cx="136700" cy="128100"/>
            </a:xfrm>
            <a:custGeom>
              <a:rect b="b" l="l" r="r" t="t"/>
              <a:pathLst>
                <a:path extrusionOk="0" h="5124" w="5468">
                  <a:moveTo>
                    <a:pt x="3149" y="0"/>
                  </a:moveTo>
                  <a:cubicBezTo>
                    <a:pt x="3101" y="0"/>
                    <a:pt x="3052" y="3"/>
                    <a:pt x="3004" y="9"/>
                  </a:cubicBezTo>
                  <a:cubicBezTo>
                    <a:pt x="1820" y="142"/>
                    <a:pt x="1" y="2587"/>
                    <a:pt x="633" y="4116"/>
                  </a:cubicBezTo>
                  <a:cubicBezTo>
                    <a:pt x="905" y="4773"/>
                    <a:pt x="1373" y="5124"/>
                    <a:pt x="1934" y="5124"/>
                  </a:cubicBezTo>
                  <a:cubicBezTo>
                    <a:pt x="2680" y="5124"/>
                    <a:pt x="3591" y="4505"/>
                    <a:pt x="4426" y="3163"/>
                  </a:cubicBezTo>
                  <a:cubicBezTo>
                    <a:pt x="5468" y="1488"/>
                    <a:pt x="4295" y="0"/>
                    <a:pt x="3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30"/>
            <p:cNvSpPr/>
            <p:nvPr/>
          </p:nvSpPr>
          <p:spPr>
            <a:xfrm>
              <a:off x="363575" y="714600"/>
              <a:ext cx="9500" cy="31075"/>
            </a:xfrm>
            <a:custGeom>
              <a:rect b="b" l="l" r="r" t="t"/>
              <a:pathLst>
                <a:path extrusionOk="0" h="1243" w="380">
                  <a:moveTo>
                    <a:pt x="5" y="0"/>
                  </a:moveTo>
                  <a:cubicBezTo>
                    <a:pt x="5" y="0"/>
                    <a:pt x="0" y="0"/>
                    <a:pt x="0" y="5"/>
                  </a:cubicBezTo>
                  <a:cubicBezTo>
                    <a:pt x="259" y="545"/>
                    <a:pt x="356" y="1150"/>
                    <a:pt x="356" y="1150"/>
                  </a:cubicBezTo>
                  <a:cubicBezTo>
                    <a:pt x="365" y="1183"/>
                    <a:pt x="369" y="1210"/>
                    <a:pt x="374" y="1242"/>
                  </a:cubicBezTo>
                  <a:cubicBezTo>
                    <a:pt x="374" y="1238"/>
                    <a:pt x="379" y="1238"/>
                    <a:pt x="379" y="1234"/>
                  </a:cubicBezTo>
                  <a:cubicBezTo>
                    <a:pt x="374" y="1229"/>
                    <a:pt x="374" y="1225"/>
                    <a:pt x="374" y="1220"/>
                  </a:cubicBezTo>
                  <a:cubicBezTo>
                    <a:pt x="374" y="1220"/>
                    <a:pt x="273" y="592"/>
                    <a:pt x="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30"/>
            <p:cNvSpPr/>
            <p:nvPr/>
          </p:nvSpPr>
          <p:spPr>
            <a:xfrm>
              <a:off x="394050" y="656025"/>
              <a:ext cx="78250" cy="52000"/>
            </a:xfrm>
            <a:custGeom>
              <a:rect b="b" l="l" r="r" t="t"/>
              <a:pathLst>
                <a:path extrusionOk="0" h="2080" w="3130">
                  <a:moveTo>
                    <a:pt x="242" y="0"/>
                  </a:moveTo>
                  <a:cubicBezTo>
                    <a:pt x="227" y="15"/>
                    <a:pt x="214" y="33"/>
                    <a:pt x="199" y="47"/>
                  </a:cubicBezTo>
                  <a:cubicBezTo>
                    <a:pt x="144" y="116"/>
                    <a:pt x="75" y="181"/>
                    <a:pt x="1" y="250"/>
                  </a:cubicBezTo>
                  <a:cubicBezTo>
                    <a:pt x="283" y="476"/>
                    <a:pt x="444" y="744"/>
                    <a:pt x="500" y="1007"/>
                  </a:cubicBezTo>
                  <a:cubicBezTo>
                    <a:pt x="680" y="934"/>
                    <a:pt x="884" y="896"/>
                    <a:pt x="1091" y="896"/>
                  </a:cubicBezTo>
                  <a:cubicBezTo>
                    <a:pt x="1739" y="896"/>
                    <a:pt x="2440" y="1262"/>
                    <a:pt x="2667" y="2080"/>
                  </a:cubicBezTo>
                  <a:cubicBezTo>
                    <a:pt x="2824" y="1996"/>
                    <a:pt x="2980" y="1945"/>
                    <a:pt x="3129" y="1928"/>
                  </a:cubicBezTo>
                  <a:cubicBezTo>
                    <a:pt x="2865" y="1035"/>
                    <a:pt x="2085" y="629"/>
                    <a:pt x="1364" y="629"/>
                  </a:cubicBezTo>
                  <a:cubicBezTo>
                    <a:pt x="1123" y="629"/>
                    <a:pt x="892" y="675"/>
                    <a:pt x="690" y="758"/>
                  </a:cubicBezTo>
                  <a:cubicBezTo>
                    <a:pt x="639" y="499"/>
                    <a:pt x="491" y="237"/>
                    <a:pt x="2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30"/>
            <p:cNvSpPr/>
            <p:nvPr/>
          </p:nvSpPr>
          <p:spPr>
            <a:xfrm>
              <a:off x="297250" y="637775"/>
              <a:ext cx="102850" cy="36300"/>
            </a:xfrm>
            <a:custGeom>
              <a:rect b="b" l="l" r="r" t="t"/>
              <a:pathLst>
                <a:path extrusionOk="0" h="1452" w="4114">
                  <a:moveTo>
                    <a:pt x="2210" y="1"/>
                  </a:moveTo>
                  <a:cubicBezTo>
                    <a:pt x="1101" y="1"/>
                    <a:pt x="269" y="735"/>
                    <a:pt x="1" y="1410"/>
                  </a:cubicBezTo>
                  <a:cubicBezTo>
                    <a:pt x="56" y="1400"/>
                    <a:pt x="107" y="1396"/>
                    <a:pt x="154" y="1396"/>
                  </a:cubicBezTo>
                  <a:cubicBezTo>
                    <a:pt x="260" y="1396"/>
                    <a:pt x="352" y="1415"/>
                    <a:pt x="440" y="1451"/>
                  </a:cubicBezTo>
                  <a:cubicBezTo>
                    <a:pt x="749" y="924"/>
                    <a:pt x="1425" y="425"/>
                    <a:pt x="2284" y="425"/>
                  </a:cubicBezTo>
                  <a:cubicBezTo>
                    <a:pt x="2491" y="425"/>
                    <a:pt x="2709" y="453"/>
                    <a:pt x="2939" y="518"/>
                  </a:cubicBezTo>
                  <a:cubicBezTo>
                    <a:pt x="3332" y="634"/>
                    <a:pt x="3642" y="790"/>
                    <a:pt x="3873" y="980"/>
                  </a:cubicBezTo>
                  <a:cubicBezTo>
                    <a:pt x="3947" y="911"/>
                    <a:pt x="4016" y="846"/>
                    <a:pt x="4071" y="777"/>
                  </a:cubicBezTo>
                  <a:cubicBezTo>
                    <a:pt x="4086" y="763"/>
                    <a:pt x="4099" y="745"/>
                    <a:pt x="4114" y="730"/>
                  </a:cubicBezTo>
                  <a:cubicBezTo>
                    <a:pt x="3850" y="476"/>
                    <a:pt x="3462" y="255"/>
                    <a:pt x="2944" y="107"/>
                  </a:cubicBezTo>
                  <a:cubicBezTo>
                    <a:pt x="2690" y="33"/>
                    <a:pt x="2440" y="1"/>
                    <a:pt x="2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30"/>
            <p:cNvSpPr/>
            <p:nvPr/>
          </p:nvSpPr>
          <p:spPr>
            <a:xfrm>
              <a:off x="286050" y="672650"/>
              <a:ext cx="26025" cy="104800"/>
            </a:xfrm>
            <a:custGeom>
              <a:rect b="b" l="l" r="r" t="t"/>
              <a:pathLst>
                <a:path extrusionOk="0" h="4192" w="1041">
                  <a:moveTo>
                    <a:pt x="602" y="1"/>
                  </a:moveTo>
                  <a:cubicBezTo>
                    <a:pt x="555" y="1"/>
                    <a:pt x="504" y="5"/>
                    <a:pt x="449" y="15"/>
                  </a:cubicBezTo>
                  <a:cubicBezTo>
                    <a:pt x="370" y="214"/>
                    <a:pt x="342" y="403"/>
                    <a:pt x="370" y="574"/>
                  </a:cubicBezTo>
                  <a:cubicBezTo>
                    <a:pt x="421" y="897"/>
                    <a:pt x="551" y="1174"/>
                    <a:pt x="749" y="1368"/>
                  </a:cubicBezTo>
                  <a:cubicBezTo>
                    <a:pt x="20" y="2200"/>
                    <a:pt x="1" y="3286"/>
                    <a:pt x="348" y="4191"/>
                  </a:cubicBezTo>
                  <a:cubicBezTo>
                    <a:pt x="453" y="4136"/>
                    <a:pt x="578" y="4090"/>
                    <a:pt x="713" y="4048"/>
                  </a:cubicBezTo>
                  <a:cubicBezTo>
                    <a:pt x="380" y="3231"/>
                    <a:pt x="376" y="2233"/>
                    <a:pt x="1041" y="1474"/>
                  </a:cubicBezTo>
                  <a:cubicBezTo>
                    <a:pt x="865" y="1299"/>
                    <a:pt x="754" y="1059"/>
                    <a:pt x="708" y="773"/>
                  </a:cubicBezTo>
                  <a:cubicBezTo>
                    <a:pt x="670" y="560"/>
                    <a:pt x="740" y="306"/>
                    <a:pt x="888" y="56"/>
                  </a:cubicBezTo>
                  <a:cubicBezTo>
                    <a:pt x="800" y="20"/>
                    <a:pt x="708" y="1"/>
                    <a:pt x="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30"/>
            <p:cNvSpPr/>
            <p:nvPr/>
          </p:nvSpPr>
          <p:spPr>
            <a:xfrm>
              <a:off x="294725" y="773850"/>
              <a:ext cx="117950" cy="47625"/>
            </a:xfrm>
            <a:custGeom>
              <a:rect b="b" l="l" r="r" t="t"/>
              <a:pathLst>
                <a:path extrusionOk="0" h="1905" w="4718">
                  <a:moveTo>
                    <a:pt x="366" y="0"/>
                  </a:moveTo>
                  <a:cubicBezTo>
                    <a:pt x="231" y="42"/>
                    <a:pt x="106" y="88"/>
                    <a:pt x="1" y="143"/>
                  </a:cubicBezTo>
                  <a:cubicBezTo>
                    <a:pt x="374" y="1132"/>
                    <a:pt x="1174" y="1904"/>
                    <a:pt x="1936" y="1904"/>
                  </a:cubicBezTo>
                  <a:lnTo>
                    <a:pt x="1978" y="1904"/>
                  </a:lnTo>
                  <a:cubicBezTo>
                    <a:pt x="2712" y="1876"/>
                    <a:pt x="3055" y="1401"/>
                    <a:pt x="3193" y="804"/>
                  </a:cubicBezTo>
                  <a:cubicBezTo>
                    <a:pt x="3309" y="1081"/>
                    <a:pt x="3503" y="1267"/>
                    <a:pt x="3793" y="1322"/>
                  </a:cubicBezTo>
                  <a:cubicBezTo>
                    <a:pt x="3910" y="1345"/>
                    <a:pt x="4025" y="1354"/>
                    <a:pt x="4140" y="1354"/>
                  </a:cubicBezTo>
                  <a:cubicBezTo>
                    <a:pt x="4330" y="1354"/>
                    <a:pt x="4528" y="1326"/>
                    <a:pt x="4718" y="1271"/>
                  </a:cubicBezTo>
                  <a:cubicBezTo>
                    <a:pt x="4671" y="1151"/>
                    <a:pt x="4644" y="1026"/>
                    <a:pt x="4625" y="896"/>
                  </a:cubicBezTo>
                  <a:cubicBezTo>
                    <a:pt x="4422" y="966"/>
                    <a:pt x="4215" y="1003"/>
                    <a:pt x="4006" y="1003"/>
                  </a:cubicBezTo>
                  <a:cubicBezTo>
                    <a:pt x="3904" y="1003"/>
                    <a:pt x="3803" y="994"/>
                    <a:pt x="3701" y="975"/>
                  </a:cubicBezTo>
                  <a:cubicBezTo>
                    <a:pt x="3443" y="924"/>
                    <a:pt x="3272" y="758"/>
                    <a:pt x="3170" y="518"/>
                  </a:cubicBezTo>
                  <a:cubicBezTo>
                    <a:pt x="3050" y="1045"/>
                    <a:pt x="2745" y="1461"/>
                    <a:pt x="2089" y="1488"/>
                  </a:cubicBezTo>
                  <a:lnTo>
                    <a:pt x="2052" y="1488"/>
                  </a:lnTo>
                  <a:cubicBezTo>
                    <a:pt x="1396" y="1488"/>
                    <a:pt x="707" y="841"/>
                    <a:pt x="3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30"/>
            <p:cNvSpPr/>
            <p:nvPr/>
          </p:nvSpPr>
          <p:spPr>
            <a:xfrm>
              <a:off x="410325" y="704200"/>
              <a:ext cx="64375" cy="101425"/>
            </a:xfrm>
            <a:custGeom>
              <a:rect b="b" l="l" r="r" t="t"/>
              <a:pathLst>
                <a:path extrusionOk="0" h="4057" w="2575">
                  <a:moveTo>
                    <a:pt x="2478" y="1"/>
                  </a:moveTo>
                  <a:cubicBezTo>
                    <a:pt x="2329" y="18"/>
                    <a:pt x="2173" y="69"/>
                    <a:pt x="2016" y="153"/>
                  </a:cubicBezTo>
                  <a:cubicBezTo>
                    <a:pt x="2062" y="319"/>
                    <a:pt x="2086" y="504"/>
                    <a:pt x="2086" y="707"/>
                  </a:cubicBezTo>
                  <a:cubicBezTo>
                    <a:pt x="2094" y="2047"/>
                    <a:pt x="1096" y="3317"/>
                    <a:pt x="1" y="3682"/>
                  </a:cubicBezTo>
                  <a:cubicBezTo>
                    <a:pt x="20" y="3812"/>
                    <a:pt x="47" y="3937"/>
                    <a:pt x="94" y="4057"/>
                  </a:cubicBezTo>
                  <a:cubicBezTo>
                    <a:pt x="1378" y="3701"/>
                    <a:pt x="2575" y="2227"/>
                    <a:pt x="2570" y="666"/>
                  </a:cubicBezTo>
                  <a:cubicBezTo>
                    <a:pt x="2566" y="421"/>
                    <a:pt x="2534" y="199"/>
                    <a:pt x="24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30"/>
            <p:cNvSpPr/>
            <p:nvPr/>
          </p:nvSpPr>
          <p:spPr>
            <a:xfrm>
              <a:off x="317875" y="816625"/>
              <a:ext cx="67075" cy="14000"/>
            </a:xfrm>
            <a:custGeom>
              <a:rect b="b" l="l" r="r" t="t"/>
              <a:pathLst>
                <a:path extrusionOk="0" h="560" w="2683">
                  <a:moveTo>
                    <a:pt x="2587" y="1"/>
                  </a:moveTo>
                  <a:cubicBezTo>
                    <a:pt x="2575" y="1"/>
                    <a:pt x="2562" y="4"/>
                    <a:pt x="2549" y="12"/>
                  </a:cubicBezTo>
                  <a:cubicBezTo>
                    <a:pt x="2060" y="295"/>
                    <a:pt x="1531" y="453"/>
                    <a:pt x="1008" y="453"/>
                  </a:cubicBezTo>
                  <a:cubicBezTo>
                    <a:pt x="676" y="453"/>
                    <a:pt x="346" y="390"/>
                    <a:pt x="31" y="253"/>
                  </a:cubicBezTo>
                  <a:cubicBezTo>
                    <a:pt x="28" y="252"/>
                    <a:pt x="25" y="251"/>
                    <a:pt x="22" y="251"/>
                  </a:cubicBezTo>
                  <a:cubicBezTo>
                    <a:pt x="8" y="251"/>
                    <a:pt x="1" y="268"/>
                    <a:pt x="12" y="276"/>
                  </a:cubicBezTo>
                  <a:cubicBezTo>
                    <a:pt x="372" y="462"/>
                    <a:pt x="777" y="560"/>
                    <a:pt x="1186" y="560"/>
                  </a:cubicBezTo>
                  <a:cubicBezTo>
                    <a:pt x="1682" y="560"/>
                    <a:pt x="2183" y="417"/>
                    <a:pt x="2618" y="119"/>
                  </a:cubicBezTo>
                  <a:cubicBezTo>
                    <a:pt x="2683" y="77"/>
                    <a:pt x="2644" y="1"/>
                    <a:pt x="25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30"/>
            <p:cNvSpPr/>
            <p:nvPr/>
          </p:nvSpPr>
          <p:spPr>
            <a:xfrm>
              <a:off x="356275" y="817250"/>
              <a:ext cx="41150" cy="25350"/>
            </a:xfrm>
            <a:custGeom>
              <a:rect b="b" l="l" r="r" t="t"/>
              <a:pathLst>
                <a:path extrusionOk="0" h="1014" w="1646">
                  <a:moveTo>
                    <a:pt x="1559" y="1"/>
                  </a:moveTo>
                  <a:cubicBezTo>
                    <a:pt x="1540" y="1"/>
                    <a:pt x="1521" y="9"/>
                    <a:pt x="1503" y="30"/>
                  </a:cubicBezTo>
                  <a:cubicBezTo>
                    <a:pt x="1092" y="482"/>
                    <a:pt x="602" y="833"/>
                    <a:pt x="15" y="985"/>
                  </a:cubicBezTo>
                  <a:cubicBezTo>
                    <a:pt x="1" y="990"/>
                    <a:pt x="1" y="1013"/>
                    <a:pt x="19" y="1013"/>
                  </a:cubicBezTo>
                  <a:cubicBezTo>
                    <a:pt x="648" y="958"/>
                    <a:pt x="1235" y="667"/>
                    <a:pt x="1608" y="117"/>
                  </a:cubicBezTo>
                  <a:cubicBezTo>
                    <a:pt x="1645" y="60"/>
                    <a:pt x="1607" y="1"/>
                    <a:pt x="15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30"/>
            <p:cNvSpPr/>
            <p:nvPr/>
          </p:nvSpPr>
          <p:spPr>
            <a:xfrm>
              <a:off x="439475" y="744425"/>
              <a:ext cx="36275" cy="50300"/>
            </a:xfrm>
            <a:custGeom>
              <a:rect b="b" l="l" r="r" t="t"/>
              <a:pathLst>
                <a:path extrusionOk="0" h="2012" w="1451">
                  <a:moveTo>
                    <a:pt x="1392" y="0"/>
                  </a:moveTo>
                  <a:cubicBezTo>
                    <a:pt x="1375" y="0"/>
                    <a:pt x="1357" y="8"/>
                    <a:pt x="1349" y="27"/>
                  </a:cubicBezTo>
                  <a:cubicBezTo>
                    <a:pt x="988" y="710"/>
                    <a:pt x="572" y="1362"/>
                    <a:pt x="32" y="1930"/>
                  </a:cubicBezTo>
                  <a:cubicBezTo>
                    <a:pt x="0" y="1965"/>
                    <a:pt x="30" y="2011"/>
                    <a:pt x="68" y="2011"/>
                  </a:cubicBezTo>
                  <a:cubicBezTo>
                    <a:pt x="80" y="2011"/>
                    <a:pt x="93" y="2006"/>
                    <a:pt x="106" y="1996"/>
                  </a:cubicBezTo>
                  <a:cubicBezTo>
                    <a:pt x="688" y="1427"/>
                    <a:pt x="1146" y="808"/>
                    <a:pt x="1436" y="55"/>
                  </a:cubicBezTo>
                  <a:cubicBezTo>
                    <a:pt x="1451" y="23"/>
                    <a:pt x="1422" y="0"/>
                    <a:pt x="13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30"/>
            <p:cNvSpPr/>
            <p:nvPr/>
          </p:nvSpPr>
          <p:spPr>
            <a:xfrm>
              <a:off x="464875" y="737750"/>
              <a:ext cx="21325" cy="48250"/>
            </a:xfrm>
            <a:custGeom>
              <a:rect b="b" l="l" r="r" t="t"/>
              <a:pathLst>
                <a:path extrusionOk="0" h="1930" w="853">
                  <a:moveTo>
                    <a:pt x="798" y="0"/>
                  </a:moveTo>
                  <a:cubicBezTo>
                    <a:pt x="770" y="0"/>
                    <a:pt x="740" y="16"/>
                    <a:pt x="735" y="49"/>
                  </a:cubicBezTo>
                  <a:cubicBezTo>
                    <a:pt x="652" y="687"/>
                    <a:pt x="416" y="1310"/>
                    <a:pt x="28" y="1847"/>
                  </a:cubicBezTo>
                  <a:cubicBezTo>
                    <a:pt x="1" y="1884"/>
                    <a:pt x="29" y="1929"/>
                    <a:pt x="63" y="1929"/>
                  </a:cubicBezTo>
                  <a:cubicBezTo>
                    <a:pt x="75" y="1929"/>
                    <a:pt x="87" y="1924"/>
                    <a:pt x="98" y="1911"/>
                  </a:cubicBezTo>
                  <a:cubicBezTo>
                    <a:pt x="546" y="1352"/>
                    <a:pt x="800" y="742"/>
                    <a:pt x="851" y="49"/>
                  </a:cubicBezTo>
                  <a:cubicBezTo>
                    <a:pt x="853" y="16"/>
                    <a:pt x="826" y="0"/>
                    <a:pt x="7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30"/>
            <p:cNvSpPr/>
            <p:nvPr/>
          </p:nvSpPr>
          <p:spPr>
            <a:xfrm>
              <a:off x="404350" y="647900"/>
              <a:ext cx="55325" cy="18875"/>
            </a:xfrm>
            <a:custGeom>
              <a:rect b="b" l="l" r="r" t="t"/>
              <a:pathLst>
                <a:path extrusionOk="0" h="755" w="2213">
                  <a:moveTo>
                    <a:pt x="126" y="0"/>
                  </a:moveTo>
                  <a:cubicBezTo>
                    <a:pt x="92" y="0"/>
                    <a:pt x="58" y="1"/>
                    <a:pt x="24" y="2"/>
                  </a:cubicBezTo>
                  <a:cubicBezTo>
                    <a:pt x="9" y="2"/>
                    <a:pt x="0" y="25"/>
                    <a:pt x="18" y="25"/>
                  </a:cubicBezTo>
                  <a:cubicBezTo>
                    <a:pt x="753" y="155"/>
                    <a:pt x="1432" y="376"/>
                    <a:pt x="2069" y="746"/>
                  </a:cubicBezTo>
                  <a:cubicBezTo>
                    <a:pt x="2080" y="752"/>
                    <a:pt x="2090" y="754"/>
                    <a:pt x="2101" y="754"/>
                  </a:cubicBezTo>
                  <a:cubicBezTo>
                    <a:pt x="2163" y="754"/>
                    <a:pt x="2213" y="656"/>
                    <a:pt x="2153" y="617"/>
                  </a:cubicBezTo>
                  <a:cubicBezTo>
                    <a:pt x="1553" y="228"/>
                    <a:pt x="864" y="0"/>
                    <a:pt x="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30"/>
            <p:cNvSpPr/>
            <p:nvPr/>
          </p:nvSpPr>
          <p:spPr>
            <a:xfrm>
              <a:off x="432900" y="638200"/>
              <a:ext cx="42225" cy="36550"/>
            </a:xfrm>
            <a:custGeom>
              <a:rect b="b" l="l" r="r" t="t"/>
              <a:pathLst>
                <a:path extrusionOk="0" h="1462" w="1689">
                  <a:moveTo>
                    <a:pt x="10" y="1"/>
                  </a:moveTo>
                  <a:cubicBezTo>
                    <a:pt x="3" y="1"/>
                    <a:pt x="0" y="16"/>
                    <a:pt x="8" y="20"/>
                  </a:cubicBezTo>
                  <a:cubicBezTo>
                    <a:pt x="716" y="242"/>
                    <a:pt x="1260" y="741"/>
                    <a:pt x="1547" y="1425"/>
                  </a:cubicBezTo>
                  <a:cubicBezTo>
                    <a:pt x="1559" y="1451"/>
                    <a:pt x="1580" y="1461"/>
                    <a:pt x="1603" y="1461"/>
                  </a:cubicBezTo>
                  <a:cubicBezTo>
                    <a:pt x="1644" y="1461"/>
                    <a:pt x="1688" y="1424"/>
                    <a:pt x="1667" y="1379"/>
                  </a:cubicBezTo>
                  <a:cubicBezTo>
                    <a:pt x="1349" y="667"/>
                    <a:pt x="776" y="187"/>
                    <a:pt x="13" y="2"/>
                  </a:cubicBezTo>
                  <a:cubicBezTo>
                    <a:pt x="12" y="1"/>
                    <a:pt x="11" y="1"/>
                    <a:pt x="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30"/>
            <p:cNvSpPr/>
            <p:nvPr/>
          </p:nvSpPr>
          <p:spPr>
            <a:xfrm>
              <a:off x="298825" y="627725"/>
              <a:ext cx="72500" cy="30225"/>
            </a:xfrm>
            <a:custGeom>
              <a:rect b="b" l="l" r="r" t="t"/>
              <a:pathLst>
                <a:path extrusionOk="0" h="1209" w="2900">
                  <a:moveTo>
                    <a:pt x="2688" y="0"/>
                  </a:moveTo>
                  <a:cubicBezTo>
                    <a:pt x="1727" y="0"/>
                    <a:pt x="731" y="529"/>
                    <a:pt x="12" y="1183"/>
                  </a:cubicBezTo>
                  <a:cubicBezTo>
                    <a:pt x="0" y="1194"/>
                    <a:pt x="11" y="1209"/>
                    <a:pt x="23" y="1209"/>
                  </a:cubicBezTo>
                  <a:cubicBezTo>
                    <a:pt x="26" y="1209"/>
                    <a:pt x="28" y="1208"/>
                    <a:pt x="31" y="1207"/>
                  </a:cubicBezTo>
                  <a:cubicBezTo>
                    <a:pt x="918" y="523"/>
                    <a:pt x="1786" y="301"/>
                    <a:pt x="2831" y="102"/>
                  </a:cubicBezTo>
                  <a:cubicBezTo>
                    <a:pt x="2881" y="93"/>
                    <a:pt x="2900" y="10"/>
                    <a:pt x="2840" y="5"/>
                  </a:cubicBezTo>
                  <a:cubicBezTo>
                    <a:pt x="2789" y="2"/>
                    <a:pt x="2739" y="0"/>
                    <a:pt x="26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30"/>
            <p:cNvSpPr/>
            <p:nvPr/>
          </p:nvSpPr>
          <p:spPr>
            <a:xfrm>
              <a:off x="301675" y="616250"/>
              <a:ext cx="50250" cy="21225"/>
            </a:xfrm>
            <a:custGeom>
              <a:rect b="b" l="l" r="r" t="t"/>
              <a:pathLst>
                <a:path extrusionOk="0" h="849" w="2010">
                  <a:moveTo>
                    <a:pt x="1871" y="0"/>
                  </a:moveTo>
                  <a:cubicBezTo>
                    <a:pt x="1182" y="0"/>
                    <a:pt x="513" y="342"/>
                    <a:pt x="4" y="834"/>
                  </a:cubicBezTo>
                  <a:cubicBezTo>
                    <a:pt x="1" y="841"/>
                    <a:pt x="6" y="849"/>
                    <a:pt x="13" y="849"/>
                  </a:cubicBezTo>
                  <a:cubicBezTo>
                    <a:pt x="15" y="849"/>
                    <a:pt x="16" y="848"/>
                    <a:pt x="18" y="847"/>
                  </a:cubicBezTo>
                  <a:cubicBezTo>
                    <a:pt x="595" y="358"/>
                    <a:pt x="1248" y="154"/>
                    <a:pt x="1958" y="76"/>
                  </a:cubicBezTo>
                  <a:cubicBezTo>
                    <a:pt x="2009" y="71"/>
                    <a:pt x="2005" y="7"/>
                    <a:pt x="1963" y="2"/>
                  </a:cubicBezTo>
                  <a:cubicBezTo>
                    <a:pt x="1932" y="1"/>
                    <a:pt x="1901" y="0"/>
                    <a:pt x="18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30"/>
            <p:cNvSpPr/>
            <p:nvPr/>
          </p:nvSpPr>
          <p:spPr>
            <a:xfrm>
              <a:off x="268400" y="706000"/>
              <a:ext cx="15925" cy="70725"/>
            </a:xfrm>
            <a:custGeom>
              <a:rect b="b" l="l" r="r" t="t"/>
              <a:pathLst>
                <a:path extrusionOk="0" h="2829" w="637">
                  <a:moveTo>
                    <a:pt x="528" y="0"/>
                  </a:moveTo>
                  <a:cubicBezTo>
                    <a:pt x="509" y="0"/>
                    <a:pt x="489" y="10"/>
                    <a:pt x="476" y="34"/>
                  </a:cubicBezTo>
                  <a:cubicBezTo>
                    <a:pt x="41" y="889"/>
                    <a:pt x="0" y="2119"/>
                    <a:pt x="619" y="2825"/>
                  </a:cubicBezTo>
                  <a:cubicBezTo>
                    <a:pt x="622" y="2828"/>
                    <a:pt x="624" y="2829"/>
                    <a:pt x="627" y="2829"/>
                  </a:cubicBezTo>
                  <a:cubicBezTo>
                    <a:pt x="633" y="2829"/>
                    <a:pt x="636" y="2822"/>
                    <a:pt x="632" y="2816"/>
                  </a:cubicBezTo>
                  <a:cubicBezTo>
                    <a:pt x="485" y="2409"/>
                    <a:pt x="327" y="2026"/>
                    <a:pt x="305" y="1582"/>
                  </a:cubicBezTo>
                  <a:cubicBezTo>
                    <a:pt x="272" y="1070"/>
                    <a:pt x="378" y="571"/>
                    <a:pt x="583" y="81"/>
                  </a:cubicBezTo>
                  <a:cubicBezTo>
                    <a:pt x="601" y="36"/>
                    <a:pt x="565" y="0"/>
                    <a:pt x="5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30"/>
            <p:cNvSpPr/>
            <p:nvPr/>
          </p:nvSpPr>
          <p:spPr>
            <a:xfrm>
              <a:off x="255925" y="707325"/>
              <a:ext cx="11275" cy="60700"/>
            </a:xfrm>
            <a:custGeom>
              <a:rect b="b" l="l" r="r" t="t"/>
              <a:pathLst>
                <a:path extrusionOk="0" h="2428" w="451">
                  <a:moveTo>
                    <a:pt x="381" y="0"/>
                  </a:moveTo>
                  <a:cubicBezTo>
                    <a:pt x="361" y="0"/>
                    <a:pt x="341" y="10"/>
                    <a:pt x="333" y="32"/>
                  </a:cubicBezTo>
                  <a:cubicBezTo>
                    <a:pt x="0" y="808"/>
                    <a:pt x="5" y="1691"/>
                    <a:pt x="310" y="2426"/>
                  </a:cubicBezTo>
                  <a:cubicBezTo>
                    <a:pt x="310" y="2427"/>
                    <a:pt x="310" y="2428"/>
                    <a:pt x="311" y="2428"/>
                  </a:cubicBezTo>
                  <a:cubicBezTo>
                    <a:pt x="314" y="2428"/>
                    <a:pt x="319" y="2424"/>
                    <a:pt x="319" y="2421"/>
                  </a:cubicBezTo>
                  <a:cubicBezTo>
                    <a:pt x="116" y="1635"/>
                    <a:pt x="167" y="864"/>
                    <a:pt x="438" y="64"/>
                  </a:cubicBezTo>
                  <a:cubicBezTo>
                    <a:pt x="450" y="27"/>
                    <a:pt x="415" y="0"/>
                    <a:pt x="3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30"/>
            <p:cNvSpPr/>
            <p:nvPr/>
          </p:nvSpPr>
          <p:spPr>
            <a:xfrm>
              <a:off x="236850" y="749950"/>
              <a:ext cx="8350" cy="5425"/>
            </a:xfrm>
            <a:custGeom>
              <a:rect b="b" l="l" r="r" t="t"/>
              <a:pathLst>
                <a:path extrusionOk="0" h="217" w="334">
                  <a:moveTo>
                    <a:pt x="171" y="0"/>
                  </a:moveTo>
                  <a:cubicBezTo>
                    <a:pt x="139" y="0"/>
                    <a:pt x="102" y="14"/>
                    <a:pt x="75" y="46"/>
                  </a:cubicBezTo>
                  <a:cubicBezTo>
                    <a:pt x="0" y="129"/>
                    <a:pt x="75" y="217"/>
                    <a:pt x="162" y="217"/>
                  </a:cubicBezTo>
                  <a:cubicBezTo>
                    <a:pt x="195" y="217"/>
                    <a:pt x="231" y="203"/>
                    <a:pt x="259" y="171"/>
                  </a:cubicBezTo>
                  <a:cubicBezTo>
                    <a:pt x="333" y="88"/>
                    <a:pt x="259" y="0"/>
                    <a:pt x="1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30"/>
            <p:cNvSpPr/>
            <p:nvPr/>
          </p:nvSpPr>
          <p:spPr>
            <a:xfrm>
              <a:off x="240525" y="762875"/>
              <a:ext cx="8925" cy="7050"/>
            </a:xfrm>
            <a:custGeom>
              <a:rect b="b" l="l" r="r" t="t"/>
              <a:pathLst>
                <a:path extrusionOk="0" h="282" w="357">
                  <a:moveTo>
                    <a:pt x="182" y="0"/>
                  </a:moveTo>
                  <a:cubicBezTo>
                    <a:pt x="150" y="0"/>
                    <a:pt x="117" y="14"/>
                    <a:pt x="90" y="47"/>
                  </a:cubicBezTo>
                  <a:cubicBezTo>
                    <a:pt x="1" y="149"/>
                    <a:pt x="80" y="282"/>
                    <a:pt x="177" y="282"/>
                  </a:cubicBezTo>
                  <a:cubicBezTo>
                    <a:pt x="205" y="282"/>
                    <a:pt x="237" y="268"/>
                    <a:pt x="265" y="236"/>
                  </a:cubicBezTo>
                  <a:cubicBezTo>
                    <a:pt x="357" y="134"/>
                    <a:pt x="274" y="0"/>
                    <a:pt x="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30"/>
            <p:cNvSpPr/>
            <p:nvPr/>
          </p:nvSpPr>
          <p:spPr>
            <a:xfrm>
              <a:off x="244350" y="754100"/>
              <a:ext cx="7650" cy="5100"/>
            </a:xfrm>
            <a:custGeom>
              <a:rect b="b" l="l" r="r" t="t"/>
              <a:pathLst>
                <a:path extrusionOk="0" h="204" w="306">
                  <a:moveTo>
                    <a:pt x="158" y="1"/>
                  </a:moveTo>
                  <a:cubicBezTo>
                    <a:pt x="125" y="1"/>
                    <a:pt x="93" y="14"/>
                    <a:pt x="70" y="42"/>
                  </a:cubicBezTo>
                  <a:cubicBezTo>
                    <a:pt x="1" y="120"/>
                    <a:pt x="70" y="204"/>
                    <a:pt x="148" y="204"/>
                  </a:cubicBezTo>
                  <a:cubicBezTo>
                    <a:pt x="181" y="204"/>
                    <a:pt x="214" y="189"/>
                    <a:pt x="242" y="161"/>
                  </a:cubicBezTo>
                  <a:cubicBezTo>
                    <a:pt x="306" y="84"/>
                    <a:pt x="236" y="1"/>
                    <a:pt x="1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30"/>
            <p:cNvSpPr/>
            <p:nvPr/>
          </p:nvSpPr>
          <p:spPr>
            <a:xfrm>
              <a:off x="277275" y="655000"/>
              <a:ext cx="7200" cy="5900"/>
            </a:xfrm>
            <a:custGeom>
              <a:rect b="b" l="l" r="r" t="t"/>
              <a:pathLst>
                <a:path extrusionOk="0" h="236" w="288">
                  <a:moveTo>
                    <a:pt x="158" y="0"/>
                  </a:moveTo>
                  <a:cubicBezTo>
                    <a:pt x="126" y="0"/>
                    <a:pt x="93" y="14"/>
                    <a:pt x="66" y="46"/>
                  </a:cubicBezTo>
                  <a:cubicBezTo>
                    <a:pt x="0" y="125"/>
                    <a:pt x="51" y="222"/>
                    <a:pt x="139" y="235"/>
                  </a:cubicBezTo>
                  <a:lnTo>
                    <a:pt x="172" y="235"/>
                  </a:lnTo>
                  <a:cubicBezTo>
                    <a:pt x="228" y="235"/>
                    <a:pt x="287" y="176"/>
                    <a:pt x="273" y="120"/>
                  </a:cubicBezTo>
                  <a:cubicBezTo>
                    <a:pt x="269" y="111"/>
                    <a:pt x="269" y="97"/>
                    <a:pt x="264" y="88"/>
                  </a:cubicBezTo>
                  <a:cubicBezTo>
                    <a:pt x="250" y="37"/>
                    <a:pt x="204"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30"/>
            <p:cNvSpPr/>
            <p:nvPr/>
          </p:nvSpPr>
          <p:spPr>
            <a:xfrm>
              <a:off x="282375" y="664700"/>
              <a:ext cx="6250" cy="4400"/>
            </a:xfrm>
            <a:custGeom>
              <a:rect b="b" l="l" r="r" t="t"/>
              <a:pathLst>
                <a:path extrusionOk="0" h="176" w="250">
                  <a:moveTo>
                    <a:pt x="129" y="0"/>
                  </a:moveTo>
                  <a:cubicBezTo>
                    <a:pt x="101" y="0"/>
                    <a:pt x="79" y="14"/>
                    <a:pt x="56" y="37"/>
                  </a:cubicBezTo>
                  <a:cubicBezTo>
                    <a:pt x="0" y="101"/>
                    <a:pt x="56" y="176"/>
                    <a:pt x="120" y="176"/>
                  </a:cubicBezTo>
                  <a:cubicBezTo>
                    <a:pt x="148" y="176"/>
                    <a:pt x="171" y="161"/>
                    <a:pt x="194" y="139"/>
                  </a:cubicBezTo>
                  <a:cubicBezTo>
                    <a:pt x="250" y="74"/>
                    <a:pt x="194"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30"/>
            <p:cNvSpPr/>
            <p:nvPr/>
          </p:nvSpPr>
          <p:spPr>
            <a:xfrm>
              <a:off x="283275" y="650375"/>
              <a:ext cx="7425" cy="4875"/>
            </a:xfrm>
            <a:custGeom>
              <a:rect b="b" l="l" r="r" t="t"/>
              <a:pathLst>
                <a:path extrusionOk="0" h="195" w="297">
                  <a:moveTo>
                    <a:pt x="154" y="0"/>
                  </a:moveTo>
                  <a:cubicBezTo>
                    <a:pt x="121" y="0"/>
                    <a:pt x="93" y="14"/>
                    <a:pt x="65" y="41"/>
                  </a:cubicBezTo>
                  <a:cubicBezTo>
                    <a:pt x="1" y="116"/>
                    <a:pt x="71" y="194"/>
                    <a:pt x="144" y="194"/>
                  </a:cubicBezTo>
                  <a:cubicBezTo>
                    <a:pt x="176" y="194"/>
                    <a:pt x="204" y="185"/>
                    <a:pt x="231" y="152"/>
                  </a:cubicBezTo>
                  <a:cubicBezTo>
                    <a:pt x="297" y="79"/>
                    <a:pt x="227" y="0"/>
                    <a:pt x="1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30"/>
            <p:cNvSpPr/>
            <p:nvPr/>
          </p:nvSpPr>
          <p:spPr>
            <a:xfrm>
              <a:off x="272300" y="664700"/>
              <a:ext cx="7775" cy="4975"/>
            </a:xfrm>
            <a:custGeom>
              <a:rect b="b" l="l" r="r" t="t"/>
              <a:pathLst>
                <a:path extrusionOk="0" h="199" w="311">
                  <a:moveTo>
                    <a:pt x="158" y="0"/>
                  </a:moveTo>
                  <a:cubicBezTo>
                    <a:pt x="130" y="0"/>
                    <a:pt x="98" y="9"/>
                    <a:pt x="71" y="42"/>
                  </a:cubicBezTo>
                  <a:cubicBezTo>
                    <a:pt x="1" y="116"/>
                    <a:pt x="71" y="199"/>
                    <a:pt x="154" y="199"/>
                  </a:cubicBezTo>
                  <a:cubicBezTo>
                    <a:pt x="181" y="199"/>
                    <a:pt x="214" y="185"/>
                    <a:pt x="241" y="157"/>
                  </a:cubicBezTo>
                  <a:cubicBezTo>
                    <a:pt x="310" y="78"/>
                    <a:pt x="237"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30"/>
            <p:cNvSpPr/>
            <p:nvPr/>
          </p:nvSpPr>
          <p:spPr>
            <a:xfrm>
              <a:off x="390475" y="634425"/>
              <a:ext cx="4075" cy="2900"/>
            </a:xfrm>
            <a:custGeom>
              <a:rect b="b" l="l" r="r" t="t"/>
              <a:pathLst>
                <a:path extrusionOk="0" h="116" w="163">
                  <a:moveTo>
                    <a:pt x="84" y="1"/>
                  </a:moveTo>
                  <a:cubicBezTo>
                    <a:pt x="14" y="1"/>
                    <a:pt x="1" y="107"/>
                    <a:pt x="70" y="116"/>
                  </a:cubicBezTo>
                  <a:lnTo>
                    <a:pt x="80" y="116"/>
                  </a:lnTo>
                  <a:cubicBezTo>
                    <a:pt x="144" y="116"/>
                    <a:pt x="163" y="5"/>
                    <a:pt x="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30"/>
            <p:cNvSpPr/>
            <p:nvPr/>
          </p:nvSpPr>
          <p:spPr>
            <a:xfrm>
              <a:off x="395075" y="623925"/>
              <a:ext cx="5250" cy="4500"/>
            </a:xfrm>
            <a:custGeom>
              <a:rect b="b" l="l" r="r" t="t"/>
              <a:pathLst>
                <a:path extrusionOk="0" h="180" w="210">
                  <a:moveTo>
                    <a:pt x="103" y="0"/>
                  </a:moveTo>
                  <a:cubicBezTo>
                    <a:pt x="52" y="0"/>
                    <a:pt x="1" y="51"/>
                    <a:pt x="6" y="111"/>
                  </a:cubicBezTo>
                  <a:lnTo>
                    <a:pt x="6" y="129"/>
                  </a:lnTo>
                  <a:cubicBezTo>
                    <a:pt x="6" y="143"/>
                    <a:pt x="20" y="162"/>
                    <a:pt x="34" y="167"/>
                  </a:cubicBezTo>
                  <a:cubicBezTo>
                    <a:pt x="43" y="171"/>
                    <a:pt x="52" y="176"/>
                    <a:pt x="62" y="176"/>
                  </a:cubicBezTo>
                  <a:cubicBezTo>
                    <a:pt x="71" y="180"/>
                    <a:pt x="80" y="180"/>
                    <a:pt x="90" y="180"/>
                  </a:cubicBezTo>
                  <a:cubicBezTo>
                    <a:pt x="158" y="180"/>
                    <a:pt x="209" y="83"/>
                    <a:pt x="163" y="28"/>
                  </a:cubicBezTo>
                  <a:cubicBezTo>
                    <a:pt x="145" y="9"/>
                    <a:pt x="126"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30"/>
            <p:cNvSpPr/>
            <p:nvPr/>
          </p:nvSpPr>
          <p:spPr>
            <a:xfrm>
              <a:off x="398325" y="633050"/>
              <a:ext cx="5250" cy="3825"/>
            </a:xfrm>
            <a:custGeom>
              <a:rect b="b" l="l" r="r" t="t"/>
              <a:pathLst>
                <a:path extrusionOk="0" h="153" w="210">
                  <a:moveTo>
                    <a:pt x="107" y="0"/>
                  </a:moveTo>
                  <a:cubicBezTo>
                    <a:pt x="20" y="0"/>
                    <a:pt x="1" y="143"/>
                    <a:pt x="98" y="152"/>
                  </a:cubicBezTo>
                  <a:lnTo>
                    <a:pt x="103" y="152"/>
                  </a:lnTo>
                  <a:cubicBezTo>
                    <a:pt x="195" y="152"/>
                    <a:pt x="209" y="9"/>
                    <a:pt x="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30"/>
            <p:cNvSpPr/>
            <p:nvPr/>
          </p:nvSpPr>
          <p:spPr>
            <a:xfrm>
              <a:off x="410000" y="632350"/>
              <a:ext cx="5450" cy="4075"/>
            </a:xfrm>
            <a:custGeom>
              <a:rect b="b" l="l" r="r" t="t"/>
              <a:pathLst>
                <a:path extrusionOk="0" h="163" w="218">
                  <a:moveTo>
                    <a:pt x="111" y="0"/>
                  </a:moveTo>
                  <a:cubicBezTo>
                    <a:pt x="14" y="0"/>
                    <a:pt x="1" y="152"/>
                    <a:pt x="97" y="162"/>
                  </a:cubicBezTo>
                  <a:lnTo>
                    <a:pt x="107" y="162"/>
                  </a:lnTo>
                  <a:cubicBezTo>
                    <a:pt x="203" y="162"/>
                    <a:pt x="218" y="9"/>
                    <a:pt x="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30"/>
            <p:cNvSpPr/>
            <p:nvPr/>
          </p:nvSpPr>
          <p:spPr>
            <a:xfrm>
              <a:off x="494450" y="764250"/>
              <a:ext cx="7275" cy="5575"/>
            </a:xfrm>
            <a:custGeom>
              <a:rect b="b" l="l" r="r" t="t"/>
              <a:pathLst>
                <a:path extrusionOk="0" h="223" w="291">
                  <a:moveTo>
                    <a:pt x="148" y="0"/>
                  </a:moveTo>
                  <a:cubicBezTo>
                    <a:pt x="73" y="0"/>
                    <a:pt x="0" y="56"/>
                    <a:pt x="28" y="144"/>
                  </a:cubicBezTo>
                  <a:cubicBezTo>
                    <a:pt x="46" y="199"/>
                    <a:pt x="97" y="222"/>
                    <a:pt x="143" y="222"/>
                  </a:cubicBezTo>
                  <a:cubicBezTo>
                    <a:pt x="218" y="222"/>
                    <a:pt x="291" y="167"/>
                    <a:pt x="263" y="79"/>
                  </a:cubicBezTo>
                  <a:cubicBezTo>
                    <a:pt x="245" y="24"/>
                    <a:pt x="199" y="0"/>
                    <a:pt x="1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30"/>
            <p:cNvSpPr/>
            <p:nvPr/>
          </p:nvSpPr>
          <p:spPr>
            <a:xfrm>
              <a:off x="497800" y="772225"/>
              <a:ext cx="6600" cy="5700"/>
            </a:xfrm>
            <a:custGeom>
              <a:rect b="b" l="l" r="r" t="t"/>
              <a:pathLst>
                <a:path extrusionOk="0" h="228" w="264">
                  <a:moveTo>
                    <a:pt x="157" y="1"/>
                  </a:moveTo>
                  <a:cubicBezTo>
                    <a:pt x="84" y="1"/>
                    <a:pt x="0" y="80"/>
                    <a:pt x="33" y="167"/>
                  </a:cubicBezTo>
                  <a:cubicBezTo>
                    <a:pt x="46" y="213"/>
                    <a:pt x="74" y="227"/>
                    <a:pt x="111" y="227"/>
                  </a:cubicBezTo>
                  <a:cubicBezTo>
                    <a:pt x="180" y="227"/>
                    <a:pt x="263" y="153"/>
                    <a:pt x="235" y="61"/>
                  </a:cubicBezTo>
                  <a:cubicBezTo>
                    <a:pt x="222" y="19"/>
                    <a:pt x="189" y="1"/>
                    <a:pt x="1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30"/>
            <p:cNvSpPr/>
            <p:nvPr/>
          </p:nvSpPr>
          <p:spPr>
            <a:xfrm>
              <a:off x="488525" y="770600"/>
              <a:ext cx="6375" cy="5450"/>
            </a:xfrm>
            <a:custGeom>
              <a:rect b="b" l="l" r="r" t="t"/>
              <a:pathLst>
                <a:path extrusionOk="0" h="218" w="255">
                  <a:moveTo>
                    <a:pt x="150" y="0"/>
                  </a:moveTo>
                  <a:cubicBezTo>
                    <a:pt x="84" y="0"/>
                    <a:pt x="1" y="75"/>
                    <a:pt x="29" y="162"/>
                  </a:cubicBezTo>
                  <a:cubicBezTo>
                    <a:pt x="43" y="204"/>
                    <a:pt x="75" y="218"/>
                    <a:pt x="107" y="218"/>
                  </a:cubicBezTo>
                  <a:cubicBezTo>
                    <a:pt x="172" y="218"/>
                    <a:pt x="255" y="145"/>
                    <a:pt x="227" y="61"/>
                  </a:cubicBezTo>
                  <a:cubicBezTo>
                    <a:pt x="214" y="19"/>
                    <a:pt x="182" y="0"/>
                    <a:pt x="1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30"/>
            <p:cNvSpPr/>
            <p:nvPr/>
          </p:nvSpPr>
          <p:spPr>
            <a:xfrm>
              <a:off x="490500" y="779600"/>
              <a:ext cx="5350" cy="4550"/>
            </a:xfrm>
            <a:custGeom>
              <a:rect b="b" l="l" r="r" t="t"/>
              <a:pathLst>
                <a:path extrusionOk="0" h="182" w="214">
                  <a:moveTo>
                    <a:pt x="120" y="1"/>
                  </a:moveTo>
                  <a:cubicBezTo>
                    <a:pt x="65" y="1"/>
                    <a:pt x="1" y="56"/>
                    <a:pt x="24" y="126"/>
                  </a:cubicBezTo>
                  <a:cubicBezTo>
                    <a:pt x="37" y="163"/>
                    <a:pt x="61" y="182"/>
                    <a:pt x="93" y="182"/>
                  </a:cubicBezTo>
                  <a:cubicBezTo>
                    <a:pt x="148" y="182"/>
                    <a:pt x="214" y="122"/>
                    <a:pt x="190" y="52"/>
                  </a:cubicBezTo>
                  <a:cubicBezTo>
                    <a:pt x="181" y="15"/>
                    <a:pt x="154" y="1"/>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30"/>
            <p:cNvSpPr/>
            <p:nvPr/>
          </p:nvSpPr>
          <p:spPr>
            <a:xfrm>
              <a:off x="483475" y="779050"/>
              <a:ext cx="4650" cy="3825"/>
            </a:xfrm>
            <a:custGeom>
              <a:rect b="b" l="l" r="r" t="t"/>
              <a:pathLst>
                <a:path extrusionOk="0" h="153" w="186">
                  <a:moveTo>
                    <a:pt x="107" y="1"/>
                  </a:moveTo>
                  <a:cubicBezTo>
                    <a:pt x="56" y="1"/>
                    <a:pt x="0" y="51"/>
                    <a:pt x="23" y="106"/>
                  </a:cubicBezTo>
                  <a:cubicBezTo>
                    <a:pt x="32" y="139"/>
                    <a:pt x="56" y="153"/>
                    <a:pt x="79" y="153"/>
                  </a:cubicBezTo>
                  <a:cubicBezTo>
                    <a:pt x="130" y="153"/>
                    <a:pt x="185" y="106"/>
                    <a:pt x="162" y="46"/>
                  </a:cubicBezTo>
                  <a:cubicBezTo>
                    <a:pt x="152" y="14"/>
                    <a:pt x="130"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30"/>
            <p:cNvSpPr/>
            <p:nvPr/>
          </p:nvSpPr>
          <p:spPr>
            <a:xfrm>
              <a:off x="296450" y="825250"/>
              <a:ext cx="7875" cy="6350"/>
            </a:xfrm>
            <a:custGeom>
              <a:rect b="b" l="l" r="r" t="t"/>
              <a:pathLst>
                <a:path extrusionOk="0" h="254" w="315">
                  <a:moveTo>
                    <a:pt x="158" y="0"/>
                  </a:moveTo>
                  <a:cubicBezTo>
                    <a:pt x="135" y="0"/>
                    <a:pt x="107" y="14"/>
                    <a:pt x="79" y="42"/>
                  </a:cubicBezTo>
                  <a:cubicBezTo>
                    <a:pt x="1" y="130"/>
                    <a:pt x="70" y="254"/>
                    <a:pt x="154" y="254"/>
                  </a:cubicBezTo>
                  <a:cubicBezTo>
                    <a:pt x="181" y="254"/>
                    <a:pt x="209" y="245"/>
                    <a:pt x="237" y="213"/>
                  </a:cubicBezTo>
                  <a:cubicBezTo>
                    <a:pt x="314" y="125"/>
                    <a:pt x="246" y="0"/>
                    <a:pt x="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30"/>
            <p:cNvSpPr/>
            <p:nvPr/>
          </p:nvSpPr>
          <p:spPr>
            <a:xfrm>
              <a:off x="292650" y="813350"/>
              <a:ext cx="7650" cy="5100"/>
            </a:xfrm>
            <a:custGeom>
              <a:rect b="b" l="l" r="r" t="t"/>
              <a:pathLst>
                <a:path extrusionOk="0" h="204" w="306">
                  <a:moveTo>
                    <a:pt x="157" y="0"/>
                  </a:moveTo>
                  <a:cubicBezTo>
                    <a:pt x="125" y="0"/>
                    <a:pt x="93" y="15"/>
                    <a:pt x="69" y="42"/>
                  </a:cubicBezTo>
                  <a:cubicBezTo>
                    <a:pt x="1" y="120"/>
                    <a:pt x="69" y="203"/>
                    <a:pt x="148" y="203"/>
                  </a:cubicBezTo>
                  <a:cubicBezTo>
                    <a:pt x="180" y="203"/>
                    <a:pt x="212" y="190"/>
                    <a:pt x="240" y="162"/>
                  </a:cubicBezTo>
                  <a:cubicBezTo>
                    <a:pt x="306" y="83"/>
                    <a:pt x="236" y="0"/>
                    <a:pt x="1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30"/>
            <p:cNvSpPr/>
            <p:nvPr/>
          </p:nvSpPr>
          <p:spPr>
            <a:xfrm>
              <a:off x="301525" y="814950"/>
              <a:ext cx="8925" cy="6950"/>
            </a:xfrm>
            <a:custGeom>
              <a:rect b="b" l="l" r="r" t="t"/>
              <a:pathLst>
                <a:path extrusionOk="0" h="278" w="357">
                  <a:moveTo>
                    <a:pt x="181" y="1"/>
                  </a:moveTo>
                  <a:cubicBezTo>
                    <a:pt x="149" y="1"/>
                    <a:pt x="117" y="15"/>
                    <a:pt x="89" y="47"/>
                  </a:cubicBezTo>
                  <a:cubicBezTo>
                    <a:pt x="0" y="149"/>
                    <a:pt x="79" y="278"/>
                    <a:pt x="177" y="278"/>
                  </a:cubicBezTo>
                  <a:cubicBezTo>
                    <a:pt x="205" y="278"/>
                    <a:pt x="237" y="269"/>
                    <a:pt x="269" y="237"/>
                  </a:cubicBezTo>
                  <a:cubicBezTo>
                    <a:pt x="356" y="135"/>
                    <a:pt x="278" y="1"/>
                    <a:pt x="1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30"/>
            <p:cNvSpPr/>
            <p:nvPr/>
          </p:nvSpPr>
          <p:spPr>
            <a:xfrm>
              <a:off x="305125" y="828600"/>
              <a:ext cx="6375" cy="4275"/>
            </a:xfrm>
            <a:custGeom>
              <a:rect b="b" l="l" r="r" t="t"/>
              <a:pathLst>
                <a:path extrusionOk="0" h="171" w="255">
                  <a:moveTo>
                    <a:pt x="129" y="0"/>
                  </a:moveTo>
                  <a:cubicBezTo>
                    <a:pt x="102" y="0"/>
                    <a:pt x="78" y="15"/>
                    <a:pt x="56" y="37"/>
                  </a:cubicBezTo>
                  <a:cubicBezTo>
                    <a:pt x="1" y="102"/>
                    <a:pt x="56" y="171"/>
                    <a:pt x="125" y="171"/>
                  </a:cubicBezTo>
                  <a:cubicBezTo>
                    <a:pt x="148" y="171"/>
                    <a:pt x="171" y="162"/>
                    <a:pt x="195" y="139"/>
                  </a:cubicBezTo>
                  <a:cubicBezTo>
                    <a:pt x="255" y="74"/>
                    <a:pt x="195" y="0"/>
                    <a:pt x="1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30"/>
            <p:cNvSpPr/>
            <p:nvPr/>
          </p:nvSpPr>
          <p:spPr>
            <a:xfrm>
              <a:off x="476750" y="694500"/>
              <a:ext cx="8350" cy="5425"/>
            </a:xfrm>
            <a:custGeom>
              <a:rect b="b" l="l" r="r" t="t"/>
              <a:pathLst>
                <a:path extrusionOk="0" h="217" w="334">
                  <a:moveTo>
                    <a:pt x="171" y="1"/>
                  </a:moveTo>
                  <a:cubicBezTo>
                    <a:pt x="139" y="1"/>
                    <a:pt x="103" y="14"/>
                    <a:pt x="75" y="46"/>
                  </a:cubicBezTo>
                  <a:cubicBezTo>
                    <a:pt x="1" y="129"/>
                    <a:pt x="75" y="217"/>
                    <a:pt x="163" y="217"/>
                  </a:cubicBezTo>
                  <a:cubicBezTo>
                    <a:pt x="195" y="217"/>
                    <a:pt x="232" y="203"/>
                    <a:pt x="260" y="171"/>
                  </a:cubicBezTo>
                  <a:cubicBezTo>
                    <a:pt x="333" y="88"/>
                    <a:pt x="260" y="1"/>
                    <a:pt x="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30"/>
            <p:cNvSpPr/>
            <p:nvPr/>
          </p:nvSpPr>
          <p:spPr>
            <a:xfrm>
              <a:off x="469925" y="689650"/>
              <a:ext cx="5025" cy="3500"/>
            </a:xfrm>
            <a:custGeom>
              <a:rect b="b" l="l" r="r" t="t"/>
              <a:pathLst>
                <a:path extrusionOk="0" h="140" w="201">
                  <a:moveTo>
                    <a:pt x="103" y="0"/>
                  </a:moveTo>
                  <a:cubicBezTo>
                    <a:pt x="84" y="0"/>
                    <a:pt x="66" y="9"/>
                    <a:pt x="48" y="28"/>
                  </a:cubicBezTo>
                  <a:cubicBezTo>
                    <a:pt x="1" y="78"/>
                    <a:pt x="48" y="139"/>
                    <a:pt x="99" y="139"/>
                  </a:cubicBezTo>
                  <a:cubicBezTo>
                    <a:pt x="117" y="139"/>
                    <a:pt x="140" y="134"/>
                    <a:pt x="154" y="116"/>
                  </a:cubicBezTo>
                  <a:cubicBezTo>
                    <a:pt x="201" y="60"/>
                    <a:pt x="154"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30"/>
            <p:cNvSpPr/>
            <p:nvPr/>
          </p:nvSpPr>
          <p:spPr>
            <a:xfrm>
              <a:off x="476875" y="685250"/>
              <a:ext cx="7075" cy="4650"/>
            </a:xfrm>
            <a:custGeom>
              <a:rect b="b" l="l" r="r" t="t"/>
              <a:pathLst>
                <a:path extrusionOk="0" h="186" w="283">
                  <a:moveTo>
                    <a:pt x="144" y="0"/>
                  </a:moveTo>
                  <a:cubicBezTo>
                    <a:pt x="117" y="0"/>
                    <a:pt x="89" y="10"/>
                    <a:pt x="66" y="38"/>
                  </a:cubicBezTo>
                  <a:cubicBezTo>
                    <a:pt x="0" y="107"/>
                    <a:pt x="66" y="185"/>
                    <a:pt x="139" y="185"/>
                  </a:cubicBezTo>
                  <a:cubicBezTo>
                    <a:pt x="166" y="185"/>
                    <a:pt x="194" y="176"/>
                    <a:pt x="217" y="149"/>
                  </a:cubicBezTo>
                  <a:cubicBezTo>
                    <a:pt x="283" y="74"/>
                    <a:pt x="217" y="0"/>
                    <a:pt x="1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30"/>
            <p:cNvSpPr/>
            <p:nvPr/>
          </p:nvSpPr>
          <p:spPr>
            <a:xfrm>
              <a:off x="470175" y="680500"/>
              <a:ext cx="7400" cy="4875"/>
            </a:xfrm>
            <a:custGeom>
              <a:rect b="b" l="l" r="r" t="t"/>
              <a:pathLst>
                <a:path extrusionOk="0" h="195" w="296">
                  <a:moveTo>
                    <a:pt x="153" y="1"/>
                  </a:moveTo>
                  <a:cubicBezTo>
                    <a:pt x="121" y="1"/>
                    <a:pt x="93" y="15"/>
                    <a:pt x="65" y="43"/>
                  </a:cubicBezTo>
                  <a:cubicBezTo>
                    <a:pt x="1" y="117"/>
                    <a:pt x="70" y="195"/>
                    <a:pt x="144" y="195"/>
                  </a:cubicBezTo>
                  <a:cubicBezTo>
                    <a:pt x="172" y="195"/>
                    <a:pt x="204" y="181"/>
                    <a:pt x="227" y="154"/>
                  </a:cubicBezTo>
                  <a:cubicBezTo>
                    <a:pt x="296" y="79"/>
                    <a:pt x="227" y="1"/>
                    <a:pt x="1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30"/>
            <p:cNvSpPr/>
            <p:nvPr/>
          </p:nvSpPr>
          <p:spPr>
            <a:xfrm>
              <a:off x="479425" y="674850"/>
              <a:ext cx="6725" cy="4550"/>
            </a:xfrm>
            <a:custGeom>
              <a:rect b="b" l="l" r="r" t="t"/>
              <a:pathLst>
                <a:path extrusionOk="0" h="182" w="269">
                  <a:moveTo>
                    <a:pt x="134" y="0"/>
                  </a:moveTo>
                  <a:cubicBezTo>
                    <a:pt x="111" y="0"/>
                    <a:pt x="83" y="10"/>
                    <a:pt x="60" y="38"/>
                  </a:cubicBezTo>
                  <a:cubicBezTo>
                    <a:pt x="0" y="107"/>
                    <a:pt x="60" y="181"/>
                    <a:pt x="130" y="181"/>
                  </a:cubicBezTo>
                  <a:cubicBezTo>
                    <a:pt x="158" y="181"/>
                    <a:pt x="185" y="171"/>
                    <a:pt x="203" y="143"/>
                  </a:cubicBezTo>
                  <a:cubicBezTo>
                    <a:pt x="269" y="75"/>
                    <a:pt x="203" y="0"/>
                    <a:pt x="1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30"/>
            <p:cNvSpPr/>
            <p:nvPr/>
          </p:nvSpPr>
          <p:spPr>
            <a:xfrm>
              <a:off x="301050" y="648350"/>
              <a:ext cx="114150" cy="68100"/>
            </a:xfrm>
            <a:custGeom>
              <a:rect b="b" l="l" r="r" t="t"/>
              <a:pathLst>
                <a:path extrusionOk="0" h="2724" w="4566">
                  <a:moveTo>
                    <a:pt x="2132" y="0"/>
                  </a:moveTo>
                  <a:cubicBezTo>
                    <a:pt x="862" y="0"/>
                    <a:pt x="1" y="1085"/>
                    <a:pt x="108" y="1745"/>
                  </a:cubicBezTo>
                  <a:cubicBezTo>
                    <a:pt x="200" y="2329"/>
                    <a:pt x="569" y="2723"/>
                    <a:pt x="1178" y="2723"/>
                  </a:cubicBezTo>
                  <a:cubicBezTo>
                    <a:pt x="1364" y="2723"/>
                    <a:pt x="1571" y="2687"/>
                    <a:pt x="1799" y="2608"/>
                  </a:cubicBezTo>
                  <a:cubicBezTo>
                    <a:pt x="1799" y="2608"/>
                    <a:pt x="2060" y="2653"/>
                    <a:pt x="2416" y="2653"/>
                  </a:cubicBezTo>
                  <a:cubicBezTo>
                    <a:pt x="2837" y="2653"/>
                    <a:pt x="3391" y="2591"/>
                    <a:pt x="3804" y="2318"/>
                  </a:cubicBezTo>
                  <a:cubicBezTo>
                    <a:pt x="4566" y="1813"/>
                    <a:pt x="4400" y="557"/>
                    <a:pt x="2787" y="95"/>
                  </a:cubicBezTo>
                  <a:cubicBezTo>
                    <a:pt x="2560" y="30"/>
                    <a:pt x="2340" y="0"/>
                    <a:pt x="21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30"/>
            <p:cNvSpPr/>
            <p:nvPr/>
          </p:nvSpPr>
          <p:spPr>
            <a:xfrm>
              <a:off x="274875" y="693725"/>
              <a:ext cx="106150" cy="117350"/>
            </a:xfrm>
            <a:custGeom>
              <a:rect b="b" l="l" r="r" t="t"/>
              <a:pathLst>
                <a:path extrusionOk="0" h="4694" w="4246">
                  <a:moveTo>
                    <a:pt x="2573" y="1"/>
                  </a:moveTo>
                  <a:cubicBezTo>
                    <a:pt x="2324" y="1"/>
                    <a:pt x="2033" y="122"/>
                    <a:pt x="1695" y="424"/>
                  </a:cubicBezTo>
                  <a:cubicBezTo>
                    <a:pt x="1" y="1935"/>
                    <a:pt x="1493" y="4694"/>
                    <a:pt x="2846" y="4694"/>
                  </a:cubicBezTo>
                  <a:cubicBezTo>
                    <a:pt x="2858" y="4694"/>
                    <a:pt x="2871" y="4694"/>
                    <a:pt x="2883" y="4693"/>
                  </a:cubicBezTo>
                  <a:cubicBezTo>
                    <a:pt x="4246" y="4642"/>
                    <a:pt x="4094" y="2881"/>
                    <a:pt x="3904" y="1985"/>
                  </a:cubicBezTo>
                  <a:cubicBezTo>
                    <a:pt x="3904" y="1985"/>
                    <a:pt x="3580" y="1"/>
                    <a:pt x="25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30"/>
            <p:cNvSpPr/>
            <p:nvPr/>
          </p:nvSpPr>
          <p:spPr>
            <a:xfrm>
              <a:off x="352600" y="678350"/>
              <a:ext cx="110075" cy="120575"/>
            </a:xfrm>
            <a:custGeom>
              <a:rect b="b" l="l" r="r" t="t"/>
              <a:pathLst>
                <a:path extrusionOk="0" h="4823" w="4403">
                  <a:moveTo>
                    <a:pt x="2749" y="0"/>
                  </a:moveTo>
                  <a:cubicBezTo>
                    <a:pt x="2416" y="0"/>
                    <a:pt x="2098" y="97"/>
                    <a:pt x="1866" y="281"/>
                  </a:cubicBezTo>
                  <a:cubicBezTo>
                    <a:pt x="1096" y="896"/>
                    <a:pt x="0" y="4532"/>
                    <a:pt x="1386" y="4795"/>
                  </a:cubicBezTo>
                  <a:cubicBezTo>
                    <a:pt x="1487" y="4814"/>
                    <a:pt x="1588" y="4823"/>
                    <a:pt x="1690" y="4823"/>
                  </a:cubicBezTo>
                  <a:cubicBezTo>
                    <a:pt x="3000" y="4823"/>
                    <a:pt x="4403" y="3335"/>
                    <a:pt x="4395" y="1741"/>
                  </a:cubicBezTo>
                  <a:cubicBezTo>
                    <a:pt x="4391" y="535"/>
                    <a:pt x="3530" y="0"/>
                    <a:pt x="27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30"/>
            <p:cNvSpPr/>
            <p:nvPr/>
          </p:nvSpPr>
          <p:spPr>
            <a:xfrm>
              <a:off x="335225" y="686625"/>
              <a:ext cx="74900" cy="67275"/>
            </a:xfrm>
            <a:custGeom>
              <a:rect b="b" l="l" r="r" t="t"/>
              <a:pathLst>
                <a:path extrusionOk="0" h="2691" w="2996">
                  <a:moveTo>
                    <a:pt x="1575" y="1"/>
                  </a:moveTo>
                  <a:cubicBezTo>
                    <a:pt x="768" y="1"/>
                    <a:pt x="76" y="804"/>
                    <a:pt x="34" y="1295"/>
                  </a:cubicBezTo>
                  <a:cubicBezTo>
                    <a:pt x="0" y="1699"/>
                    <a:pt x="471" y="2690"/>
                    <a:pt x="1229" y="2690"/>
                  </a:cubicBezTo>
                  <a:cubicBezTo>
                    <a:pt x="1484" y="2690"/>
                    <a:pt x="1770" y="2579"/>
                    <a:pt x="2081" y="2297"/>
                  </a:cubicBezTo>
                  <a:cubicBezTo>
                    <a:pt x="2996" y="1470"/>
                    <a:pt x="2770" y="255"/>
                    <a:pt x="1850" y="33"/>
                  </a:cubicBezTo>
                  <a:cubicBezTo>
                    <a:pt x="1758" y="11"/>
                    <a:pt x="1666" y="1"/>
                    <a:pt x="1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30"/>
            <p:cNvSpPr/>
            <p:nvPr/>
          </p:nvSpPr>
          <p:spPr>
            <a:xfrm>
              <a:off x="334025" y="674675"/>
              <a:ext cx="36325" cy="13450"/>
            </a:xfrm>
            <a:custGeom>
              <a:rect b="b" l="l" r="r" t="t"/>
              <a:pathLst>
                <a:path extrusionOk="0" h="538" w="1453">
                  <a:moveTo>
                    <a:pt x="1020" y="0"/>
                  </a:moveTo>
                  <a:cubicBezTo>
                    <a:pt x="646" y="0"/>
                    <a:pt x="317" y="177"/>
                    <a:pt x="18" y="502"/>
                  </a:cubicBezTo>
                  <a:cubicBezTo>
                    <a:pt x="0" y="516"/>
                    <a:pt x="12" y="538"/>
                    <a:pt x="28" y="538"/>
                  </a:cubicBezTo>
                  <a:cubicBezTo>
                    <a:pt x="34" y="538"/>
                    <a:pt x="40" y="535"/>
                    <a:pt x="46" y="530"/>
                  </a:cubicBezTo>
                  <a:cubicBezTo>
                    <a:pt x="361" y="244"/>
                    <a:pt x="720" y="95"/>
                    <a:pt x="1108" y="95"/>
                  </a:cubicBezTo>
                  <a:cubicBezTo>
                    <a:pt x="1204" y="95"/>
                    <a:pt x="1301" y="104"/>
                    <a:pt x="1399" y="123"/>
                  </a:cubicBezTo>
                  <a:cubicBezTo>
                    <a:pt x="1403" y="123"/>
                    <a:pt x="1406" y="124"/>
                    <a:pt x="1408" y="124"/>
                  </a:cubicBezTo>
                  <a:cubicBezTo>
                    <a:pt x="1442" y="124"/>
                    <a:pt x="1452" y="72"/>
                    <a:pt x="1417" y="63"/>
                  </a:cubicBezTo>
                  <a:cubicBezTo>
                    <a:pt x="1279" y="21"/>
                    <a:pt x="1147" y="0"/>
                    <a:pt x="10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30"/>
            <p:cNvSpPr/>
            <p:nvPr/>
          </p:nvSpPr>
          <p:spPr>
            <a:xfrm>
              <a:off x="345875" y="667450"/>
              <a:ext cx="46525" cy="9725"/>
            </a:xfrm>
            <a:custGeom>
              <a:rect b="b" l="l" r="r" t="t"/>
              <a:pathLst>
                <a:path extrusionOk="0" h="389" w="1861">
                  <a:moveTo>
                    <a:pt x="862" y="0"/>
                  </a:moveTo>
                  <a:cubicBezTo>
                    <a:pt x="580" y="0"/>
                    <a:pt x="319" y="69"/>
                    <a:pt x="20" y="98"/>
                  </a:cubicBezTo>
                  <a:cubicBezTo>
                    <a:pt x="1" y="98"/>
                    <a:pt x="1" y="121"/>
                    <a:pt x="20" y="126"/>
                  </a:cubicBezTo>
                  <a:cubicBezTo>
                    <a:pt x="80" y="130"/>
                    <a:pt x="140" y="131"/>
                    <a:pt x="201" y="131"/>
                  </a:cubicBezTo>
                  <a:cubicBezTo>
                    <a:pt x="337" y="131"/>
                    <a:pt x="473" y="124"/>
                    <a:pt x="610" y="124"/>
                  </a:cubicBezTo>
                  <a:cubicBezTo>
                    <a:pt x="690" y="124"/>
                    <a:pt x="771" y="126"/>
                    <a:pt x="851" y="134"/>
                  </a:cubicBezTo>
                  <a:cubicBezTo>
                    <a:pt x="1165" y="162"/>
                    <a:pt x="1448" y="264"/>
                    <a:pt x="1725" y="384"/>
                  </a:cubicBezTo>
                  <a:cubicBezTo>
                    <a:pt x="1733" y="387"/>
                    <a:pt x="1740" y="389"/>
                    <a:pt x="1748" y="389"/>
                  </a:cubicBezTo>
                  <a:cubicBezTo>
                    <a:pt x="1806" y="389"/>
                    <a:pt x="1860" y="306"/>
                    <a:pt x="1803" y="269"/>
                  </a:cubicBezTo>
                  <a:cubicBezTo>
                    <a:pt x="1581" y="130"/>
                    <a:pt x="1341" y="57"/>
                    <a:pt x="1077" y="15"/>
                  </a:cubicBezTo>
                  <a:cubicBezTo>
                    <a:pt x="1004" y="4"/>
                    <a:pt x="932" y="0"/>
                    <a:pt x="8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30"/>
            <p:cNvSpPr/>
            <p:nvPr/>
          </p:nvSpPr>
          <p:spPr>
            <a:xfrm>
              <a:off x="399225" y="706750"/>
              <a:ext cx="19125" cy="54925"/>
            </a:xfrm>
            <a:custGeom>
              <a:rect b="b" l="l" r="r" t="t"/>
              <a:pathLst>
                <a:path extrusionOk="0" h="2197" w="765">
                  <a:moveTo>
                    <a:pt x="599" y="0"/>
                  </a:moveTo>
                  <a:cubicBezTo>
                    <a:pt x="565" y="0"/>
                    <a:pt x="530" y="29"/>
                    <a:pt x="542" y="74"/>
                  </a:cubicBezTo>
                  <a:cubicBezTo>
                    <a:pt x="722" y="752"/>
                    <a:pt x="542" y="1622"/>
                    <a:pt x="11" y="2172"/>
                  </a:cubicBezTo>
                  <a:cubicBezTo>
                    <a:pt x="1" y="2182"/>
                    <a:pt x="8" y="2197"/>
                    <a:pt x="18" y="2197"/>
                  </a:cubicBezTo>
                  <a:cubicBezTo>
                    <a:pt x="21" y="2197"/>
                    <a:pt x="25" y="2195"/>
                    <a:pt x="29" y="2190"/>
                  </a:cubicBezTo>
                  <a:cubicBezTo>
                    <a:pt x="284" y="1844"/>
                    <a:pt x="534" y="1548"/>
                    <a:pt x="653" y="1127"/>
                  </a:cubicBezTo>
                  <a:cubicBezTo>
                    <a:pt x="760" y="752"/>
                    <a:pt x="764" y="383"/>
                    <a:pt x="644" y="32"/>
                  </a:cubicBezTo>
                  <a:cubicBezTo>
                    <a:pt x="636" y="10"/>
                    <a:pt x="618" y="0"/>
                    <a:pt x="5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30"/>
            <p:cNvSpPr/>
            <p:nvPr/>
          </p:nvSpPr>
          <p:spPr>
            <a:xfrm>
              <a:off x="415850" y="702775"/>
              <a:ext cx="15450" cy="54525"/>
            </a:xfrm>
            <a:custGeom>
              <a:rect b="b" l="l" r="r" t="t"/>
              <a:pathLst>
                <a:path extrusionOk="0" h="2181" w="618">
                  <a:moveTo>
                    <a:pt x="285" y="1"/>
                  </a:moveTo>
                  <a:cubicBezTo>
                    <a:pt x="248" y="1"/>
                    <a:pt x="207" y="38"/>
                    <a:pt x="219" y="80"/>
                  </a:cubicBezTo>
                  <a:cubicBezTo>
                    <a:pt x="325" y="436"/>
                    <a:pt x="487" y="741"/>
                    <a:pt x="460" y="1139"/>
                  </a:cubicBezTo>
                  <a:cubicBezTo>
                    <a:pt x="436" y="1527"/>
                    <a:pt x="247" y="1850"/>
                    <a:pt x="12" y="2159"/>
                  </a:cubicBezTo>
                  <a:cubicBezTo>
                    <a:pt x="0" y="2170"/>
                    <a:pt x="9" y="2181"/>
                    <a:pt x="20" y="2181"/>
                  </a:cubicBezTo>
                  <a:cubicBezTo>
                    <a:pt x="23" y="2181"/>
                    <a:pt x="26" y="2180"/>
                    <a:pt x="29" y="2178"/>
                  </a:cubicBezTo>
                  <a:cubicBezTo>
                    <a:pt x="334" y="1868"/>
                    <a:pt x="543" y="1572"/>
                    <a:pt x="584" y="1139"/>
                  </a:cubicBezTo>
                  <a:cubicBezTo>
                    <a:pt x="617" y="755"/>
                    <a:pt x="515" y="344"/>
                    <a:pt x="325" y="24"/>
                  </a:cubicBezTo>
                  <a:cubicBezTo>
                    <a:pt x="316" y="8"/>
                    <a:pt x="300" y="1"/>
                    <a:pt x="2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30"/>
            <p:cNvSpPr/>
            <p:nvPr/>
          </p:nvSpPr>
          <p:spPr>
            <a:xfrm>
              <a:off x="321075" y="725350"/>
              <a:ext cx="37900" cy="48075"/>
            </a:xfrm>
            <a:custGeom>
              <a:rect b="b" l="l" r="r" t="t"/>
              <a:pathLst>
                <a:path extrusionOk="0" h="1923" w="1516">
                  <a:moveTo>
                    <a:pt x="84" y="0"/>
                  </a:moveTo>
                  <a:cubicBezTo>
                    <a:pt x="45" y="0"/>
                    <a:pt x="0" y="35"/>
                    <a:pt x="0" y="83"/>
                  </a:cubicBezTo>
                  <a:cubicBezTo>
                    <a:pt x="32" y="961"/>
                    <a:pt x="591" y="1737"/>
                    <a:pt x="1446" y="1921"/>
                  </a:cubicBezTo>
                  <a:cubicBezTo>
                    <a:pt x="1450" y="1922"/>
                    <a:pt x="1454" y="1923"/>
                    <a:pt x="1458" y="1923"/>
                  </a:cubicBezTo>
                  <a:cubicBezTo>
                    <a:pt x="1504" y="1923"/>
                    <a:pt x="1515" y="1847"/>
                    <a:pt x="1464" y="1834"/>
                  </a:cubicBezTo>
                  <a:cubicBezTo>
                    <a:pt x="605" y="1594"/>
                    <a:pt x="327" y="846"/>
                    <a:pt x="139" y="46"/>
                  </a:cubicBezTo>
                  <a:cubicBezTo>
                    <a:pt x="132" y="14"/>
                    <a:pt x="109" y="0"/>
                    <a:pt x="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30"/>
            <p:cNvSpPr/>
            <p:nvPr/>
          </p:nvSpPr>
          <p:spPr>
            <a:xfrm>
              <a:off x="315150" y="748625"/>
              <a:ext cx="36625" cy="36700"/>
            </a:xfrm>
            <a:custGeom>
              <a:rect b="b" l="l" r="r" t="t"/>
              <a:pathLst>
                <a:path extrusionOk="0" h="1468" w="1465">
                  <a:moveTo>
                    <a:pt x="78" y="0"/>
                  </a:moveTo>
                  <a:cubicBezTo>
                    <a:pt x="39" y="0"/>
                    <a:pt x="0" y="27"/>
                    <a:pt x="10" y="75"/>
                  </a:cubicBezTo>
                  <a:cubicBezTo>
                    <a:pt x="154" y="843"/>
                    <a:pt x="634" y="1356"/>
                    <a:pt x="1415" y="1467"/>
                  </a:cubicBezTo>
                  <a:cubicBezTo>
                    <a:pt x="1416" y="1467"/>
                    <a:pt x="1418" y="1467"/>
                    <a:pt x="1419" y="1467"/>
                  </a:cubicBezTo>
                  <a:cubicBezTo>
                    <a:pt x="1448" y="1467"/>
                    <a:pt x="1464" y="1420"/>
                    <a:pt x="1429" y="1412"/>
                  </a:cubicBezTo>
                  <a:cubicBezTo>
                    <a:pt x="726" y="1263"/>
                    <a:pt x="278" y="769"/>
                    <a:pt x="149" y="58"/>
                  </a:cubicBezTo>
                  <a:cubicBezTo>
                    <a:pt x="143" y="18"/>
                    <a:pt x="110" y="0"/>
                    <a:pt x="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30"/>
            <p:cNvSpPr/>
            <p:nvPr/>
          </p:nvSpPr>
          <p:spPr>
            <a:xfrm>
              <a:off x="321300" y="694725"/>
              <a:ext cx="5550" cy="4875"/>
            </a:xfrm>
            <a:custGeom>
              <a:rect b="b" l="l" r="r" t="t"/>
              <a:pathLst>
                <a:path extrusionOk="0" h="195" w="222">
                  <a:moveTo>
                    <a:pt x="120" y="0"/>
                  </a:moveTo>
                  <a:cubicBezTo>
                    <a:pt x="97" y="0"/>
                    <a:pt x="69" y="9"/>
                    <a:pt x="47" y="33"/>
                  </a:cubicBezTo>
                  <a:cubicBezTo>
                    <a:pt x="0" y="84"/>
                    <a:pt x="19" y="171"/>
                    <a:pt x="79" y="194"/>
                  </a:cubicBezTo>
                  <a:cubicBezTo>
                    <a:pt x="124" y="162"/>
                    <a:pt x="166" y="135"/>
                    <a:pt x="213" y="107"/>
                  </a:cubicBezTo>
                  <a:cubicBezTo>
                    <a:pt x="222" y="41"/>
                    <a:pt x="171" y="0"/>
                    <a:pt x="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30"/>
            <p:cNvSpPr/>
            <p:nvPr/>
          </p:nvSpPr>
          <p:spPr>
            <a:xfrm>
              <a:off x="323250" y="697375"/>
              <a:ext cx="3400" cy="2325"/>
            </a:xfrm>
            <a:custGeom>
              <a:rect b="b" l="l" r="r" t="t"/>
              <a:pathLst>
                <a:path extrusionOk="0" h="93" w="136">
                  <a:moveTo>
                    <a:pt x="135" y="1"/>
                  </a:moveTo>
                  <a:lnTo>
                    <a:pt x="135" y="1"/>
                  </a:lnTo>
                  <a:cubicBezTo>
                    <a:pt x="88" y="29"/>
                    <a:pt x="46" y="56"/>
                    <a:pt x="1" y="88"/>
                  </a:cubicBezTo>
                  <a:cubicBezTo>
                    <a:pt x="5" y="88"/>
                    <a:pt x="14" y="93"/>
                    <a:pt x="24" y="93"/>
                  </a:cubicBezTo>
                  <a:cubicBezTo>
                    <a:pt x="33" y="93"/>
                    <a:pt x="42" y="93"/>
                    <a:pt x="52" y="88"/>
                  </a:cubicBezTo>
                  <a:cubicBezTo>
                    <a:pt x="56" y="88"/>
                    <a:pt x="61" y="84"/>
                    <a:pt x="65" y="84"/>
                  </a:cubicBezTo>
                  <a:cubicBezTo>
                    <a:pt x="97" y="74"/>
                    <a:pt x="125" y="56"/>
                    <a:pt x="129" y="24"/>
                  </a:cubicBezTo>
                  <a:cubicBezTo>
                    <a:pt x="135" y="14"/>
                    <a:pt x="135" y="10"/>
                    <a:pt x="1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30"/>
            <p:cNvSpPr/>
            <p:nvPr/>
          </p:nvSpPr>
          <p:spPr>
            <a:xfrm>
              <a:off x="313775" y="686625"/>
              <a:ext cx="7425" cy="4875"/>
            </a:xfrm>
            <a:custGeom>
              <a:rect b="b" l="l" r="r" t="t"/>
              <a:pathLst>
                <a:path extrusionOk="0" h="195" w="297">
                  <a:moveTo>
                    <a:pt x="154" y="1"/>
                  </a:moveTo>
                  <a:cubicBezTo>
                    <a:pt x="120" y="1"/>
                    <a:pt x="93" y="11"/>
                    <a:pt x="65" y="38"/>
                  </a:cubicBezTo>
                  <a:cubicBezTo>
                    <a:pt x="1" y="112"/>
                    <a:pt x="70" y="195"/>
                    <a:pt x="144" y="195"/>
                  </a:cubicBezTo>
                  <a:cubicBezTo>
                    <a:pt x="171" y="195"/>
                    <a:pt x="204" y="181"/>
                    <a:pt x="227" y="154"/>
                  </a:cubicBezTo>
                  <a:cubicBezTo>
                    <a:pt x="297" y="79"/>
                    <a:pt x="227" y="1"/>
                    <a:pt x="1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30"/>
            <p:cNvSpPr/>
            <p:nvPr/>
          </p:nvSpPr>
          <p:spPr>
            <a:xfrm>
              <a:off x="322450" y="682475"/>
              <a:ext cx="9950" cy="7525"/>
            </a:xfrm>
            <a:custGeom>
              <a:rect b="b" l="l" r="r" t="t"/>
              <a:pathLst>
                <a:path extrusionOk="0" h="301" w="398">
                  <a:moveTo>
                    <a:pt x="199" y="0"/>
                  </a:moveTo>
                  <a:cubicBezTo>
                    <a:pt x="167" y="0"/>
                    <a:pt x="129" y="15"/>
                    <a:pt x="97" y="51"/>
                  </a:cubicBezTo>
                  <a:cubicBezTo>
                    <a:pt x="1" y="162"/>
                    <a:pt x="88" y="301"/>
                    <a:pt x="195" y="301"/>
                  </a:cubicBezTo>
                  <a:cubicBezTo>
                    <a:pt x="231" y="301"/>
                    <a:pt x="268" y="287"/>
                    <a:pt x="300" y="250"/>
                  </a:cubicBezTo>
                  <a:cubicBezTo>
                    <a:pt x="398" y="139"/>
                    <a:pt x="306"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30"/>
            <p:cNvSpPr/>
            <p:nvPr/>
          </p:nvSpPr>
          <p:spPr>
            <a:xfrm>
              <a:off x="392900" y="782150"/>
              <a:ext cx="9725" cy="7550"/>
            </a:xfrm>
            <a:custGeom>
              <a:rect b="b" l="l" r="r" t="t"/>
              <a:pathLst>
                <a:path extrusionOk="0" h="302" w="389">
                  <a:moveTo>
                    <a:pt x="199" y="1"/>
                  </a:moveTo>
                  <a:cubicBezTo>
                    <a:pt x="162" y="1"/>
                    <a:pt x="130" y="20"/>
                    <a:pt x="98" y="52"/>
                  </a:cubicBezTo>
                  <a:cubicBezTo>
                    <a:pt x="0" y="158"/>
                    <a:pt x="88" y="301"/>
                    <a:pt x="194" y="301"/>
                  </a:cubicBezTo>
                  <a:cubicBezTo>
                    <a:pt x="227" y="301"/>
                    <a:pt x="260" y="282"/>
                    <a:pt x="292" y="250"/>
                  </a:cubicBezTo>
                  <a:cubicBezTo>
                    <a:pt x="388" y="139"/>
                    <a:pt x="301"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30"/>
            <p:cNvSpPr/>
            <p:nvPr/>
          </p:nvSpPr>
          <p:spPr>
            <a:xfrm>
              <a:off x="382500" y="783650"/>
              <a:ext cx="7200" cy="5825"/>
            </a:xfrm>
            <a:custGeom>
              <a:rect b="b" l="l" r="r" t="t"/>
              <a:pathLst>
                <a:path extrusionOk="0" h="233" w="288">
                  <a:moveTo>
                    <a:pt x="162" y="1"/>
                  </a:moveTo>
                  <a:cubicBezTo>
                    <a:pt x="56" y="1"/>
                    <a:pt x="1" y="144"/>
                    <a:pt x="79" y="209"/>
                  </a:cubicBezTo>
                  <a:cubicBezTo>
                    <a:pt x="98" y="227"/>
                    <a:pt x="121" y="232"/>
                    <a:pt x="144" y="232"/>
                  </a:cubicBezTo>
                  <a:cubicBezTo>
                    <a:pt x="213" y="232"/>
                    <a:pt x="288" y="171"/>
                    <a:pt x="273" y="94"/>
                  </a:cubicBezTo>
                  <a:cubicBezTo>
                    <a:pt x="269" y="88"/>
                    <a:pt x="269" y="79"/>
                    <a:pt x="269" y="75"/>
                  </a:cubicBezTo>
                  <a:cubicBezTo>
                    <a:pt x="260" y="38"/>
                    <a:pt x="237" y="5"/>
                    <a:pt x="195" y="5"/>
                  </a:cubicBezTo>
                  <a:cubicBezTo>
                    <a:pt x="186" y="5"/>
                    <a:pt x="177"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30"/>
            <p:cNvSpPr/>
            <p:nvPr/>
          </p:nvSpPr>
          <p:spPr>
            <a:xfrm>
              <a:off x="391750" y="775225"/>
              <a:ext cx="7300" cy="4875"/>
            </a:xfrm>
            <a:custGeom>
              <a:rect b="b" l="l" r="r" t="t"/>
              <a:pathLst>
                <a:path extrusionOk="0" h="195" w="292">
                  <a:moveTo>
                    <a:pt x="148" y="1"/>
                  </a:moveTo>
                  <a:cubicBezTo>
                    <a:pt x="121" y="1"/>
                    <a:pt x="88" y="15"/>
                    <a:pt x="65" y="43"/>
                  </a:cubicBezTo>
                  <a:cubicBezTo>
                    <a:pt x="1" y="116"/>
                    <a:pt x="65" y="195"/>
                    <a:pt x="144" y="195"/>
                  </a:cubicBezTo>
                  <a:cubicBezTo>
                    <a:pt x="172" y="195"/>
                    <a:pt x="204" y="186"/>
                    <a:pt x="227" y="158"/>
                  </a:cubicBezTo>
                  <a:cubicBezTo>
                    <a:pt x="291" y="84"/>
                    <a:pt x="227" y="1"/>
                    <a:pt x="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30"/>
            <p:cNvSpPr/>
            <p:nvPr/>
          </p:nvSpPr>
          <p:spPr>
            <a:xfrm>
              <a:off x="385050" y="775350"/>
              <a:ext cx="5675" cy="3850"/>
            </a:xfrm>
            <a:custGeom>
              <a:rect b="b" l="l" r="r" t="t"/>
              <a:pathLst>
                <a:path extrusionOk="0" h="154" w="227">
                  <a:moveTo>
                    <a:pt x="116" y="0"/>
                  </a:moveTo>
                  <a:cubicBezTo>
                    <a:pt x="93" y="0"/>
                    <a:pt x="69" y="10"/>
                    <a:pt x="52" y="32"/>
                  </a:cubicBezTo>
                  <a:cubicBezTo>
                    <a:pt x="1" y="93"/>
                    <a:pt x="52" y="153"/>
                    <a:pt x="111" y="153"/>
                  </a:cubicBezTo>
                  <a:cubicBezTo>
                    <a:pt x="135" y="153"/>
                    <a:pt x="158" y="143"/>
                    <a:pt x="176" y="121"/>
                  </a:cubicBezTo>
                  <a:cubicBezTo>
                    <a:pt x="227" y="65"/>
                    <a:pt x="176" y="0"/>
                    <a:pt x="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30"/>
            <p:cNvSpPr/>
            <p:nvPr/>
          </p:nvSpPr>
          <p:spPr>
            <a:xfrm>
              <a:off x="422950" y="689975"/>
              <a:ext cx="9575" cy="7425"/>
            </a:xfrm>
            <a:custGeom>
              <a:rect b="b" l="l" r="r" t="t"/>
              <a:pathLst>
                <a:path extrusionOk="0" h="297" w="383">
                  <a:moveTo>
                    <a:pt x="194" y="1"/>
                  </a:moveTo>
                  <a:cubicBezTo>
                    <a:pt x="161" y="1"/>
                    <a:pt x="125" y="20"/>
                    <a:pt x="97" y="52"/>
                  </a:cubicBezTo>
                  <a:cubicBezTo>
                    <a:pt x="0" y="158"/>
                    <a:pt x="88" y="297"/>
                    <a:pt x="189" y="297"/>
                  </a:cubicBezTo>
                  <a:cubicBezTo>
                    <a:pt x="222" y="297"/>
                    <a:pt x="259" y="282"/>
                    <a:pt x="286" y="250"/>
                  </a:cubicBezTo>
                  <a:cubicBezTo>
                    <a:pt x="383" y="139"/>
                    <a:pt x="295" y="1"/>
                    <a:pt x="1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30"/>
            <p:cNvSpPr/>
            <p:nvPr/>
          </p:nvSpPr>
          <p:spPr>
            <a:xfrm>
              <a:off x="439800" y="705000"/>
              <a:ext cx="7300" cy="4875"/>
            </a:xfrm>
            <a:custGeom>
              <a:rect b="b" l="l" r="r" t="t"/>
              <a:pathLst>
                <a:path extrusionOk="0" h="195" w="292">
                  <a:moveTo>
                    <a:pt x="148" y="1"/>
                  </a:moveTo>
                  <a:cubicBezTo>
                    <a:pt x="120" y="1"/>
                    <a:pt x="88" y="14"/>
                    <a:pt x="65" y="42"/>
                  </a:cubicBezTo>
                  <a:cubicBezTo>
                    <a:pt x="1" y="116"/>
                    <a:pt x="65" y="195"/>
                    <a:pt x="144" y="195"/>
                  </a:cubicBezTo>
                  <a:cubicBezTo>
                    <a:pt x="171" y="195"/>
                    <a:pt x="204" y="180"/>
                    <a:pt x="227" y="153"/>
                  </a:cubicBezTo>
                  <a:cubicBezTo>
                    <a:pt x="291" y="80"/>
                    <a:pt x="227" y="1"/>
                    <a:pt x="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30"/>
            <p:cNvSpPr/>
            <p:nvPr/>
          </p:nvSpPr>
          <p:spPr>
            <a:xfrm>
              <a:off x="433775" y="713650"/>
              <a:ext cx="8025" cy="5250"/>
            </a:xfrm>
            <a:custGeom>
              <a:rect b="b" l="l" r="r" t="t"/>
              <a:pathLst>
                <a:path extrusionOk="0" h="210" w="321">
                  <a:moveTo>
                    <a:pt x="167" y="1"/>
                  </a:moveTo>
                  <a:cubicBezTo>
                    <a:pt x="135" y="1"/>
                    <a:pt x="99" y="15"/>
                    <a:pt x="71" y="43"/>
                  </a:cubicBezTo>
                  <a:cubicBezTo>
                    <a:pt x="1" y="126"/>
                    <a:pt x="75" y="209"/>
                    <a:pt x="158" y="209"/>
                  </a:cubicBezTo>
                  <a:cubicBezTo>
                    <a:pt x="191" y="209"/>
                    <a:pt x="223" y="195"/>
                    <a:pt x="250" y="163"/>
                  </a:cubicBezTo>
                  <a:cubicBezTo>
                    <a:pt x="320" y="84"/>
                    <a:pt x="250" y="1"/>
                    <a:pt x="1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30"/>
            <p:cNvSpPr/>
            <p:nvPr/>
          </p:nvSpPr>
          <p:spPr>
            <a:xfrm>
              <a:off x="430325" y="702825"/>
              <a:ext cx="7425" cy="4875"/>
            </a:xfrm>
            <a:custGeom>
              <a:rect b="b" l="l" r="r" t="t"/>
              <a:pathLst>
                <a:path extrusionOk="0" h="195" w="297">
                  <a:moveTo>
                    <a:pt x="153" y="0"/>
                  </a:moveTo>
                  <a:cubicBezTo>
                    <a:pt x="126" y="0"/>
                    <a:pt x="93" y="14"/>
                    <a:pt x="70" y="41"/>
                  </a:cubicBezTo>
                  <a:cubicBezTo>
                    <a:pt x="0" y="116"/>
                    <a:pt x="70" y="194"/>
                    <a:pt x="143" y="194"/>
                  </a:cubicBezTo>
                  <a:cubicBezTo>
                    <a:pt x="177" y="194"/>
                    <a:pt x="204" y="184"/>
                    <a:pt x="232" y="157"/>
                  </a:cubicBezTo>
                  <a:cubicBezTo>
                    <a:pt x="296" y="83"/>
                    <a:pt x="227" y="0"/>
                    <a:pt x="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9" name="Shape 8069"/>
        <p:cNvGrpSpPr/>
        <p:nvPr/>
      </p:nvGrpSpPr>
      <p:grpSpPr>
        <a:xfrm>
          <a:off x="0" y="0"/>
          <a:ext cx="0" cy="0"/>
          <a:chOff x="0" y="0"/>
          <a:chExt cx="0" cy="0"/>
        </a:xfrm>
      </p:grpSpPr>
      <p:sp>
        <p:nvSpPr>
          <p:cNvPr id="8070" name="Google Shape;8070;p131"/>
          <p:cNvSpPr txBox="1"/>
          <p:nvPr>
            <p:ph type="title"/>
          </p:nvPr>
        </p:nvSpPr>
        <p:spPr>
          <a:xfrm>
            <a:off x="1730375" y="540000"/>
            <a:ext cx="56829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ALTERNATIVE </a:t>
            </a:r>
            <a:r>
              <a:rPr lang="en">
                <a:solidFill>
                  <a:schemeClr val="dk2"/>
                </a:solidFill>
              </a:rPr>
              <a:t>RESOURCES</a:t>
            </a:r>
            <a:endParaRPr>
              <a:solidFill>
                <a:schemeClr val="dk2"/>
              </a:solidFill>
            </a:endParaRPr>
          </a:p>
        </p:txBody>
      </p:sp>
      <p:sp>
        <p:nvSpPr>
          <p:cNvPr id="8071" name="Google Shape;8071;p131"/>
          <p:cNvSpPr txBox="1"/>
          <p:nvPr>
            <p:ph idx="1" type="subTitle"/>
          </p:nvPr>
        </p:nvSpPr>
        <p:spPr>
          <a:xfrm>
            <a:off x="720000" y="1420425"/>
            <a:ext cx="43881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an assortment of alternatives resources whose style fits that of this template:</a:t>
            </a:r>
            <a:endParaRPr/>
          </a:p>
        </p:txBody>
      </p:sp>
      <p:sp>
        <p:nvSpPr>
          <p:cNvPr id="8072" name="Google Shape;8072;p131"/>
          <p:cNvSpPr txBox="1"/>
          <p:nvPr>
            <p:ph idx="2" type="subTitle"/>
          </p:nvPr>
        </p:nvSpPr>
        <p:spPr>
          <a:xfrm>
            <a:off x="720000" y="2008450"/>
            <a:ext cx="426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VECTORS</a:t>
            </a:r>
            <a:endParaRPr/>
          </a:p>
        </p:txBody>
      </p:sp>
      <p:sp>
        <p:nvSpPr>
          <p:cNvPr id="8073" name="Google Shape;8073;p131"/>
          <p:cNvSpPr txBox="1"/>
          <p:nvPr>
            <p:ph idx="3" type="subTitle"/>
          </p:nvPr>
        </p:nvSpPr>
        <p:spPr>
          <a:xfrm>
            <a:off x="720000" y="2576900"/>
            <a:ext cx="4261500" cy="893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3"/>
              </a:rPr>
              <a:t>Flat design green leaves collection</a:t>
            </a:r>
            <a:endParaRPr/>
          </a:p>
          <a:p>
            <a:pPr indent="-317500" lvl="0" marL="457200" rtl="0" algn="l">
              <a:spcBef>
                <a:spcPts val="0"/>
              </a:spcBef>
              <a:spcAft>
                <a:spcPts val="0"/>
              </a:spcAft>
              <a:buSzPts val="1400"/>
              <a:buChar char="●"/>
            </a:pPr>
            <a:r>
              <a:rPr lang="en">
                <a:solidFill>
                  <a:schemeClr val="hlink"/>
                </a:solidFill>
                <a:uFill>
                  <a:noFill/>
                </a:uFill>
                <a:hlinkClick r:id="rId4"/>
              </a:rPr>
              <a:t>Hand drawn flower collection </a:t>
            </a:r>
            <a:endParaRPr/>
          </a:p>
          <a:p>
            <a:pPr indent="-317500" lvl="0" marL="457200" rtl="0" algn="l">
              <a:spcBef>
                <a:spcPts val="0"/>
              </a:spcBef>
              <a:spcAft>
                <a:spcPts val="0"/>
              </a:spcAft>
              <a:buSzPts val="1400"/>
              <a:buChar char="●"/>
            </a:pPr>
            <a:r>
              <a:rPr lang="en">
                <a:solidFill>
                  <a:schemeClr val="hlink"/>
                </a:solidFill>
                <a:uFill>
                  <a:noFill/>
                </a:uFill>
                <a:hlinkClick r:id="rId5"/>
              </a:rPr>
              <a:t>Flat houseplant collection</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77" name="Shape 8077"/>
        <p:cNvGrpSpPr/>
        <p:nvPr/>
      </p:nvGrpSpPr>
      <p:grpSpPr>
        <a:xfrm>
          <a:off x="0" y="0"/>
          <a:ext cx="0" cy="0"/>
          <a:chOff x="0" y="0"/>
          <a:chExt cx="0" cy="0"/>
        </a:xfrm>
      </p:grpSpPr>
      <p:graphicFrame>
        <p:nvGraphicFramePr>
          <p:cNvPr id="8078" name="Google Shape;8078;p132"/>
          <p:cNvGraphicFramePr/>
          <p:nvPr/>
        </p:nvGraphicFramePr>
        <p:xfrm>
          <a:off x="1202500" y="2957750"/>
          <a:ext cx="3000000" cy="3000000"/>
        </p:xfrm>
        <a:graphic>
          <a:graphicData uri="http://schemas.openxmlformats.org/drawingml/2006/table">
            <a:tbl>
              <a:tblPr>
                <a:noFill/>
                <a:tableStyleId>{C47DCAD6-0A2C-48E7-8A8B-108EFCD81B75}</a:tableStyleId>
              </a:tblPr>
              <a:tblGrid>
                <a:gridCol w="827350"/>
                <a:gridCol w="827350"/>
                <a:gridCol w="2389600"/>
              </a:tblGrid>
              <a:tr h="269950">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c>
                  <a:txBody>
                    <a:bodyPr/>
                    <a:lstStyle/>
                    <a:p>
                      <a:pPr indent="0" lvl="0" marL="0" rtl="0" algn="ctr">
                        <a:spcBef>
                          <a:spcPts val="0"/>
                        </a:spcBef>
                        <a:spcAft>
                          <a:spcPts val="0"/>
                        </a:spcAft>
                        <a:buNone/>
                      </a:pPr>
                      <a:r>
                        <a:t/>
                      </a:r>
                      <a:endParaRPr sz="600">
                        <a:solidFill>
                          <a:schemeClr val="lt1"/>
                        </a:solidFill>
                        <a:latin typeface="Bebas Neue"/>
                        <a:ea typeface="Bebas Neue"/>
                        <a:cs typeface="Bebas Neue"/>
                        <a:sym typeface="Bebas Neu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6"/>
                    </a:solidFill>
                  </a:tcPr>
                </a:tc>
              </a:tr>
              <a:tr h="269950">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69950">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69950">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69950">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269950">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t/>
                      </a:r>
                      <a:endParaRPr sz="600">
                        <a:solidFill>
                          <a:schemeClr val="dk1"/>
                        </a:solidFill>
                        <a:latin typeface="Anaheim"/>
                        <a:ea typeface="Anaheim"/>
                        <a:cs typeface="Anaheim"/>
                        <a:sym typeface="Anaheim"/>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600"/>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8079" name="Google Shape;8079;p132"/>
          <p:cNvSpPr txBox="1"/>
          <p:nvPr>
            <p:ph type="title"/>
          </p:nvPr>
        </p:nvSpPr>
        <p:spPr>
          <a:xfrm>
            <a:off x="1393075" y="519400"/>
            <a:ext cx="6357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INFOGRAPHICS</a:t>
            </a:r>
            <a:endParaRPr/>
          </a:p>
        </p:txBody>
      </p:sp>
      <p:grpSp>
        <p:nvGrpSpPr>
          <p:cNvPr id="8080" name="Google Shape;8080;p132"/>
          <p:cNvGrpSpPr/>
          <p:nvPr/>
        </p:nvGrpSpPr>
        <p:grpSpPr>
          <a:xfrm>
            <a:off x="6071052" y="3195602"/>
            <a:ext cx="1524249" cy="1343862"/>
            <a:chOff x="6553502" y="3091977"/>
            <a:chExt cx="1524249" cy="1343862"/>
          </a:xfrm>
        </p:grpSpPr>
        <p:sp>
          <p:nvSpPr>
            <p:cNvPr id="8081" name="Google Shape;8081;p132"/>
            <p:cNvSpPr/>
            <p:nvPr/>
          </p:nvSpPr>
          <p:spPr>
            <a:xfrm>
              <a:off x="6553502" y="3528477"/>
              <a:ext cx="471000" cy="471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082" name="Google Shape;8082;p132"/>
            <p:cNvSpPr/>
            <p:nvPr/>
          </p:nvSpPr>
          <p:spPr>
            <a:xfrm>
              <a:off x="7606751" y="3528477"/>
              <a:ext cx="471000" cy="471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083" name="Google Shape;8083;p132"/>
            <p:cNvSpPr/>
            <p:nvPr/>
          </p:nvSpPr>
          <p:spPr>
            <a:xfrm>
              <a:off x="7080126" y="3092115"/>
              <a:ext cx="471000" cy="471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084" name="Google Shape;8084;p132"/>
            <p:cNvSpPr/>
            <p:nvPr/>
          </p:nvSpPr>
          <p:spPr>
            <a:xfrm>
              <a:off x="7080126" y="3964838"/>
              <a:ext cx="471000" cy="4710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cxnSp>
          <p:nvCxnSpPr>
            <p:cNvPr id="8085" name="Google Shape;8085;p132"/>
            <p:cNvCxnSpPr>
              <a:stCxn id="8081" idx="0"/>
              <a:endCxn id="8083" idx="0"/>
            </p:cNvCxnSpPr>
            <p:nvPr/>
          </p:nvCxnSpPr>
          <p:spPr>
            <a:xfrm rot="-5400000">
              <a:off x="6834002" y="3046977"/>
              <a:ext cx="436500" cy="526500"/>
            </a:xfrm>
            <a:prstGeom prst="curvedConnector3">
              <a:avLst>
                <a:gd fmla="val 129376" name="adj1"/>
              </a:avLst>
            </a:prstGeom>
            <a:noFill/>
            <a:ln cap="flat" cmpd="sng" w="9525">
              <a:solidFill>
                <a:schemeClr val="accent6"/>
              </a:solidFill>
              <a:prstDash val="solid"/>
              <a:round/>
              <a:headEnd len="med" w="med" type="none"/>
              <a:tailEnd len="med" w="med" type="none"/>
            </a:ln>
          </p:spPr>
        </p:cxnSp>
        <p:cxnSp>
          <p:nvCxnSpPr>
            <p:cNvPr id="8086" name="Google Shape;8086;p132"/>
            <p:cNvCxnSpPr>
              <a:stCxn id="8083" idx="6"/>
              <a:endCxn id="8082" idx="6"/>
            </p:cNvCxnSpPr>
            <p:nvPr/>
          </p:nvCxnSpPr>
          <p:spPr>
            <a:xfrm>
              <a:off x="7551126" y="3327615"/>
              <a:ext cx="526500" cy="436500"/>
            </a:xfrm>
            <a:prstGeom prst="curvedConnector5">
              <a:avLst>
                <a:gd fmla="val 5282" name="adj1"/>
                <a:gd fmla="val -8537" name="adj2"/>
                <a:gd fmla="val 145252" name="adj3"/>
              </a:avLst>
            </a:prstGeom>
            <a:noFill/>
            <a:ln cap="flat" cmpd="sng" w="9525">
              <a:solidFill>
                <a:schemeClr val="accent6"/>
              </a:solidFill>
              <a:prstDash val="solid"/>
              <a:round/>
              <a:headEnd len="med" w="med" type="none"/>
              <a:tailEnd len="med" w="med" type="none"/>
            </a:ln>
          </p:spPr>
        </p:cxnSp>
        <p:cxnSp>
          <p:nvCxnSpPr>
            <p:cNvPr id="8087" name="Google Shape;8087;p132"/>
            <p:cNvCxnSpPr>
              <a:stCxn id="8082" idx="4"/>
              <a:endCxn id="8084" idx="5"/>
            </p:cNvCxnSpPr>
            <p:nvPr/>
          </p:nvCxnSpPr>
          <p:spPr>
            <a:xfrm rot="5400000">
              <a:off x="7478501" y="4003227"/>
              <a:ext cx="367500" cy="360000"/>
            </a:xfrm>
            <a:prstGeom prst="curvedConnector3">
              <a:avLst>
                <a:gd fmla="val 133129" name="adj1"/>
              </a:avLst>
            </a:prstGeom>
            <a:noFill/>
            <a:ln cap="flat" cmpd="sng" w="9525">
              <a:solidFill>
                <a:schemeClr val="accent6"/>
              </a:solidFill>
              <a:prstDash val="solid"/>
              <a:round/>
              <a:headEnd len="med" w="med" type="none"/>
              <a:tailEnd len="med" w="med" type="none"/>
            </a:ln>
          </p:spPr>
        </p:cxnSp>
        <p:cxnSp>
          <p:nvCxnSpPr>
            <p:cNvPr id="8088" name="Google Shape;8088;p132"/>
            <p:cNvCxnSpPr>
              <a:stCxn id="8084" idx="2"/>
              <a:endCxn id="8081" idx="2"/>
            </p:cNvCxnSpPr>
            <p:nvPr/>
          </p:nvCxnSpPr>
          <p:spPr>
            <a:xfrm rot="10800000">
              <a:off x="6553626" y="3763838"/>
              <a:ext cx="526500" cy="436500"/>
            </a:xfrm>
            <a:prstGeom prst="curvedConnector5">
              <a:avLst>
                <a:gd fmla="val 5282" name="adj1"/>
                <a:gd fmla="val -8537" name="adj2"/>
                <a:gd fmla="val 145252" name="adj3"/>
              </a:avLst>
            </a:prstGeom>
            <a:noFill/>
            <a:ln cap="flat" cmpd="sng" w="9525">
              <a:solidFill>
                <a:schemeClr val="accent6"/>
              </a:solidFill>
              <a:prstDash val="solid"/>
              <a:round/>
              <a:headEnd len="med" w="med" type="none"/>
              <a:tailEnd len="med" w="med" type="none"/>
            </a:ln>
          </p:spPr>
        </p:cxnSp>
      </p:grpSp>
      <p:grpSp>
        <p:nvGrpSpPr>
          <p:cNvPr id="8089" name="Google Shape;8089;p132"/>
          <p:cNvGrpSpPr/>
          <p:nvPr/>
        </p:nvGrpSpPr>
        <p:grpSpPr>
          <a:xfrm>
            <a:off x="5675475" y="1460539"/>
            <a:ext cx="2266071" cy="1408500"/>
            <a:chOff x="6157925" y="1262601"/>
            <a:chExt cx="2266071" cy="1408500"/>
          </a:xfrm>
        </p:grpSpPr>
        <p:sp>
          <p:nvSpPr>
            <p:cNvPr id="8090" name="Google Shape;8090;p132"/>
            <p:cNvSpPr/>
            <p:nvPr/>
          </p:nvSpPr>
          <p:spPr>
            <a:xfrm>
              <a:off x="6614948" y="1361339"/>
              <a:ext cx="473100" cy="4731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091" name="Google Shape;8091;p132"/>
            <p:cNvSpPr/>
            <p:nvPr/>
          </p:nvSpPr>
          <p:spPr>
            <a:xfrm>
              <a:off x="7015496" y="1262601"/>
              <a:ext cx="1408500" cy="14085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092" name="Google Shape;8092;p132"/>
            <p:cNvSpPr/>
            <p:nvPr/>
          </p:nvSpPr>
          <p:spPr>
            <a:xfrm>
              <a:off x="6157925" y="1788502"/>
              <a:ext cx="882600" cy="882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grpSp>
        <p:nvGrpSpPr>
          <p:cNvPr id="8093" name="Google Shape;8093;p132"/>
          <p:cNvGrpSpPr/>
          <p:nvPr/>
        </p:nvGrpSpPr>
        <p:grpSpPr>
          <a:xfrm>
            <a:off x="1202500" y="1292350"/>
            <a:ext cx="4044300" cy="1378750"/>
            <a:chOff x="952613" y="1216150"/>
            <a:chExt cx="4044300" cy="1378750"/>
          </a:xfrm>
        </p:grpSpPr>
        <p:sp>
          <p:nvSpPr>
            <p:cNvPr id="8094" name="Google Shape;8094;p132"/>
            <p:cNvSpPr/>
            <p:nvPr/>
          </p:nvSpPr>
          <p:spPr>
            <a:xfrm>
              <a:off x="952613" y="1560750"/>
              <a:ext cx="4044300" cy="1554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095" name="Google Shape;8095;p132"/>
            <p:cNvSpPr/>
            <p:nvPr/>
          </p:nvSpPr>
          <p:spPr>
            <a:xfrm>
              <a:off x="952613" y="1827825"/>
              <a:ext cx="4044300" cy="1554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096" name="Google Shape;8096;p132"/>
            <p:cNvSpPr/>
            <p:nvPr/>
          </p:nvSpPr>
          <p:spPr>
            <a:xfrm>
              <a:off x="952613" y="2086300"/>
              <a:ext cx="4044300" cy="155400"/>
            </a:xfrm>
            <a:prstGeom prst="roundRect">
              <a:avLst>
                <a:gd fmla="val 44271" name="adj"/>
              </a:avLst>
            </a:prstGeom>
            <a:no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097" name="Google Shape;8097;p132"/>
            <p:cNvSpPr/>
            <p:nvPr/>
          </p:nvSpPr>
          <p:spPr>
            <a:xfrm>
              <a:off x="952613" y="1560750"/>
              <a:ext cx="2993400" cy="155400"/>
            </a:xfrm>
            <a:prstGeom prst="roundRect">
              <a:avLst>
                <a:gd fmla="val 44271" name="adj"/>
              </a:avLst>
            </a:prstGeom>
            <a:solidFill>
              <a:schemeClr val="accent4"/>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098" name="Google Shape;8098;p132"/>
            <p:cNvSpPr/>
            <p:nvPr/>
          </p:nvSpPr>
          <p:spPr>
            <a:xfrm>
              <a:off x="1693563" y="1827825"/>
              <a:ext cx="1612200" cy="155400"/>
            </a:xfrm>
            <a:prstGeom prst="roundRect">
              <a:avLst>
                <a:gd fmla="val 44271" name="adj"/>
              </a:avLst>
            </a:prstGeom>
            <a:solidFill>
              <a:schemeClr val="dk2"/>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099" name="Google Shape;8099;p132"/>
            <p:cNvSpPr/>
            <p:nvPr/>
          </p:nvSpPr>
          <p:spPr>
            <a:xfrm>
              <a:off x="2779113" y="2086300"/>
              <a:ext cx="1612200" cy="155400"/>
            </a:xfrm>
            <a:prstGeom prst="roundRect">
              <a:avLst>
                <a:gd fmla="val 44271" name="adj"/>
              </a:avLst>
            </a:prstGeom>
            <a:solidFill>
              <a:schemeClr val="accent3"/>
            </a:solidFill>
            <a:ln cap="flat" cmpd="sng" w="9525">
              <a:solidFill>
                <a:schemeClr val="accent6"/>
              </a:solidFill>
              <a:prstDash val="solid"/>
              <a:round/>
              <a:headEnd len="sm" w="sm" type="none"/>
              <a:tailEnd len="sm" w="sm" type="none"/>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100" name="Google Shape;8100;p132"/>
            <p:cNvSpPr/>
            <p:nvPr/>
          </p:nvSpPr>
          <p:spPr>
            <a:xfrm>
              <a:off x="4049713" y="2439500"/>
              <a:ext cx="687000" cy="155400"/>
            </a:xfrm>
            <a:prstGeom prst="roundRect">
              <a:avLst>
                <a:gd fmla="val 44271" name="adj"/>
              </a:avLst>
            </a:prstGeom>
            <a:solidFill>
              <a:schemeClr val="accent6"/>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101" name="Google Shape;8101;p132"/>
            <p:cNvSpPr/>
            <p:nvPr/>
          </p:nvSpPr>
          <p:spPr>
            <a:xfrm>
              <a:off x="1352438" y="2439500"/>
              <a:ext cx="687000" cy="155400"/>
            </a:xfrm>
            <a:prstGeom prst="roundRect">
              <a:avLst>
                <a:gd fmla="val 44271" name="adj"/>
              </a:avLst>
            </a:prstGeom>
            <a:solidFill>
              <a:schemeClr val="accent6"/>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sp>
          <p:nvSpPr>
            <p:cNvPr id="8102" name="Google Shape;8102;p132"/>
            <p:cNvSpPr/>
            <p:nvPr/>
          </p:nvSpPr>
          <p:spPr>
            <a:xfrm>
              <a:off x="3599813" y="1216150"/>
              <a:ext cx="687000" cy="155400"/>
            </a:xfrm>
            <a:prstGeom prst="roundRect">
              <a:avLst>
                <a:gd fmla="val 44271" name="adj"/>
              </a:avLst>
            </a:prstGeom>
            <a:solidFill>
              <a:schemeClr val="accent6"/>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a:solidFill>
                  <a:schemeClr val="lt2"/>
                </a:solidFill>
                <a:latin typeface="Poppins"/>
                <a:ea typeface="Poppins"/>
                <a:cs typeface="Poppins"/>
                <a:sym typeface="Poppins"/>
              </a:endParaRPr>
            </a:p>
          </p:txBody>
        </p:sp>
        <p:cxnSp>
          <p:nvCxnSpPr>
            <p:cNvPr id="8103" name="Google Shape;8103;p132"/>
            <p:cNvCxnSpPr>
              <a:stCxn id="8101" idx="0"/>
              <a:endCxn id="8098" idx="1"/>
            </p:cNvCxnSpPr>
            <p:nvPr/>
          </p:nvCxnSpPr>
          <p:spPr>
            <a:xfrm rot="10800000">
              <a:off x="1693538" y="1905500"/>
              <a:ext cx="2400" cy="534000"/>
            </a:xfrm>
            <a:prstGeom prst="straightConnector1">
              <a:avLst/>
            </a:prstGeom>
            <a:noFill/>
            <a:ln cap="flat" cmpd="sng" w="9525">
              <a:solidFill>
                <a:schemeClr val="accent6"/>
              </a:solidFill>
              <a:prstDash val="solid"/>
              <a:round/>
              <a:headEnd len="med" w="med" type="none"/>
              <a:tailEnd len="med" w="med" type="none"/>
            </a:ln>
          </p:spPr>
        </p:cxnSp>
        <p:cxnSp>
          <p:nvCxnSpPr>
            <p:cNvPr id="8104" name="Google Shape;8104;p132"/>
            <p:cNvCxnSpPr>
              <a:stCxn id="8097" idx="3"/>
              <a:endCxn id="8102" idx="2"/>
            </p:cNvCxnSpPr>
            <p:nvPr/>
          </p:nvCxnSpPr>
          <p:spPr>
            <a:xfrm rot="10800000">
              <a:off x="3943313" y="1371450"/>
              <a:ext cx="2700" cy="267000"/>
            </a:xfrm>
            <a:prstGeom prst="straightConnector1">
              <a:avLst/>
            </a:prstGeom>
            <a:noFill/>
            <a:ln cap="flat" cmpd="sng" w="9525">
              <a:solidFill>
                <a:schemeClr val="accent6"/>
              </a:solidFill>
              <a:prstDash val="solid"/>
              <a:round/>
              <a:headEnd len="med" w="med" type="none"/>
              <a:tailEnd len="med" w="med" type="none"/>
            </a:ln>
          </p:spPr>
        </p:cxnSp>
        <p:cxnSp>
          <p:nvCxnSpPr>
            <p:cNvPr id="8105" name="Google Shape;8105;p132"/>
            <p:cNvCxnSpPr>
              <a:stCxn id="8100" idx="0"/>
              <a:endCxn id="8099" idx="3"/>
            </p:cNvCxnSpPr>
            <p:nvPr/>
          </p:nvCxnSpPr>
          <p:spPr>
            <a:xfrm rot="10800000">
              <a:off x="4391413" y="2164100"/>
              <a:ext cx="1800" cy="275400"/>
            </a:xfrm>
            <a:prstGeom prst="straightConnector1">
              <a:avLst/>
            </a:prstGeom>
            <a:noFill/>
            <a:ln cap="flat" cmpd="sng" w="9525">
              <a:solidFill>
                <a:schemeClr val="accent6"/>
              </a:solidFill>
              <a:prstDash val="solid"/>
              <a:round/>
              <a:headEnd len="med" w="med" type="none"/>
              <a:tailEnd len="med" w="med" type="none"/>
            </a:ln>
          </p:spPr>
        </p:cxnSp>
      </p:grpSp>
      <p:cxnSp>
        <p:nvCxnSpPr>
          <p:cNvPr id="8106" name="Google Shape;8106;p132"/>
          <p:cNvCxnSpPr>
            <a:stCxn id="8091" idx="0"/>
          </p:cNvCxnSpPr>
          <p:nvPr/>
        </p:nvCxnSpPr>
        <p:spPr>
          <a:xfrm rot="10800000">
            <a:off x="7237296" y="1211239"/>
            <a:ext cx="0" cy="249300"/>
          </a:xfrm>
          <a:prstGeom prst="straightConnector1">
            <a:avLst/>
          </a:prstGeom>
          <a:noFill/>
          <a:ln cap="flat" cmpd="sng" w="9525">
            <a:solidFill>
              <a:schemeClr val="accent6"/>
            </a:solidFill>
            <a:prstDash val="solid"/>
            <a:round/>
            <a:headEnd len="med" w="med" type="none"/>
            <a:tailEnd len="med" w="med" type="none"/>
          </a:ln>
        </p:spPr>
      </p:cxnSp>
      <p:cxnSp>
        <p:nvCxnSpPr>
          <p:cNvPr id="8107" name="Google Shape;8107;p132"/>
          <p:cNvCxnSpPr>
            <a:stCxn id="8090" idx="0"/>
          </p:cNvCxnSpPr>
          <p:nvPr/>
        </p:nvCxnSpPr>
        <p:spPr>
          <a:xfrm rot="10800000">
            <a:off x="6369048" y="1193877"/>
            <a:ext cx="0" cy="365400"/>
          </a:xfrm>
          <a:prstGeom prst="straightConnector1">
            <a:avLst/>
          </a:prstGeom>
          <a:noFill/>
          <a:ln cap="flat" cmpd="sng" w="9525">
            <a:solidFill>
              <a:schemeClr val="accent6"/>
            </a:solidFill>
            <a:prstDash val="solid"/>
            <a:round/>
            <a:headEnd len="med" w="med" type="none"/>
            <a:tailEnd len="med" w="med" type="none"/>
          </a:ln>
        </p:spPr>
      </p:cxnSp>
      <p:cxnSp>
        <p:nvCxnSpPr>
          <p:cNvPr id="8108" name="Google Shape;8108;p132"/>
          <p:cNvCxnSpPr>
            <a:stCxn id="8092" idx="1"/>
          </p:cNvCxnSpPr>
          <p:nvPr/>
        </p:nvCxnSpPr>
        <p:spPr>
          <a:xfrm rot="10800000">
            <a:off x="5804729" y="1211193"/>
            <a:ext cx="0" cy="904500"/>
          </a:xfrm>
          <a:prstGeom prst="straightConnector1">
            <a:avLst/>
          </a:prstGeom>
          <a:noFill/>
          <a:ln cap="flat" cmpd="sng" w="9525">
            <a:solidFill>
              <a:schemeClr val="accent6"/>
            </a:solidFill>
            <a:prstDash val="solid"/>
            <a:round/>
            <a:headEnd len="med" w="med" type="none"/>
            <a:tailEnd len="med" w="med" type="none"/>
          </a:ln>
        </p:spPr>
      </p:cxnSp>
      <p:grpSp>
        <p:nvGrpSpPr>
          <p:cNvPr id="8109" name="Google Shape;8109;p132"/>
          <p:cNvGrpSpPr/>
          <p:nvPr/>
        </p:nvGrpSpPr>
        <p:grpSpPr>
          <a:xfrm flipH="1" rot="-9899950">
            <a:off x="7926904" y="4105432"/>
            <a:ext cx="448102" cy="437587"/>
            <a:chOff x="3151425" y="238225"/>
            <a:chExt cx="190700" cy="186225"/>
          </a:xfrm>
        </p:grpSpPr>
        <p:sp>
          <p:nvSpPr>
            <p:cNvPr id="8110" name="Google Shape;8110;p132"/>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32"/>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132"/>
          <p:cNvGrpSpPr/>
          <p:nvPr/>
        </p:nvGrpSpPr>
        <p:grpSpPr>
          <a:xfrm flipH="1" rot="9900125">
            <a:off x="550644" y="2406462"/>
            <a:ext cx="338683" cy="330758"/>
            <a:chOff x="3151425" y="238225"/>
            <a:chExt cx="190700" cy="186225"/>
          </a:xfrm>
        </p:grpSpPr>
        <p:sp>
          <p:nvSpPr>
            <p:cNvPr id="8113" name="Google Shape;8113;p132"/>
            <p:cNvSpPr/>
            <p:nvPr/>
          </p:nvSpPr>
          <p:spPr>
            <a:xfrm>
              <a:off x="3151425" y="238225"/>
              <a:ext cx="190700" cy="186225"/>
            </a:xfrm>
            <a:custGeom>
              <a:rect b="b" l="l" r="r" t="t"/>
              <a:pathLst>
                <a:path extrusionOk="0" h="7449" w="7628">
                  <a:moveTo>
                    <a:pt x="2496" y="1"/>
                  </a:moveTo>
                  <a:cubicBezTo>
                    <a:pt x="2356" y="1"/>
                    <a:pt x="2213" y="39"/>
                    <a:pt x="2074" y="129"/>
                  </a:cubicBezTo>
                  <a:cubicBezTo>
                    <a:pt x="1533" y="478"/>
                    <a:pt x="1740" y="1253"/>
                    <a:pt x="1950" y="1734"/>
                  </a:cubicBezTo>
                  <a:cubicBezTo>
                    <a:pt x="2119" y="2110"/>
                    <a:pt x="2367" y="2454"/>
                    <a:pt x="2665" y="2734"/>
                  </a:cubicBezTo>
                  <a:cubicBezTo>
                    <a:pt x="2597" y="2752"/>
                    <a:pt x="2523" y="2775"/>
                    <a:pt x="2455" y="2798"/>
                  </a:cubicBezTo>
                  <a:cubicBezTo>
                    <a:pt x="2134" y="2894"/>
                    <a:pt x="1827" y="3027"/>
                    <a:pt x="1537" y="3202"/>
                  </a:cubicBezTo>
                  <a:cubicBezTo>
                    <a:pt x="942" y="3554"/>
                    <a:pt x="436" y="4045"/>
                    <a:pt x="74" y="4637"/>
                  </a:cubicBezTo>
                  <a:cubicBezTo>
                    <a:pt x="1" y="4756"/>
                    <a:pt x="11" y="4903"/>
                    <a:pt x="129" y="4999"/>
                  </a:cubicBezTo>
                  <a:cubicBezTo>
                    <a:pt x="587" y="5359"/>
                    <a:pt x="1140" y="5538"/>
                    <a:pt x="1691" y="5538"/>
                  </a:cubicBezTo>
                  <a:cubicBezTo>
                    <a:pt x="2139" y="5538"/>
                    <a:pt x="2585" y="5420"/>
                    <a:pt x="2978" y="5183"/>
                  </a:cubicBezTo>
                  <a:cubicBezTo>
                    <a:pt x="3033" y="6119"/>
                    <a:pt x="3601" y="6994"/>
                    <a:pt x="4449" y="7425"/>
                  </a:cubicBezTo>
                  <a:cubicBezTo>
                    <a:pt x="4478" y="7441"/>
                    <a:pt x="4511" y="7448"/>
                    <a:pt x="4544" y="7448"/>
                  </a:cubicBezTo>
                  <a:cubicBezTo>
                    <a:pt x="4626" y="7448"/>
                    <a:pt x="4711" y="7405"/>
                    <a:pt x="4756" y="7343"/>
                  </a:cubicBezTo>
                  <a:cubicBezTo>
                    <a:pt x="5238" y="6669"/>
                    <a:pt x="5294" y="5876"/>
                    <a:pt x="5087" y="5133"/>
                  </a:cubicBezTo>
                  <a:lnTo>
                    <a:pt x="5087" y="5133"/>
                  </a:lnTo>
                  <a:cubicBezTo>
                    <a:pt x="5358" y="5232"/>
                    <a:pt x="5645" y="5277"/>
                    <a:pt x="5936" y="5277"/>
                  </a:cubicBezTo>
                  <a:cubicBezTo>
                    <a:pt x="6448" y="5277"/>
                    <a:pt x="6974" y="5140"/>
                    <a:pt x="7453" y="4930"/>
                  </a:cubicBezTo>
                  <a:cubicBezTo>
                    <a:pt x="7586" y="4871"/>
                    <a:pt x="7628" y="4720"/>
                    <a:pt x="7582" y="4591"/>
                  </a:cubicBezTo>
                  <a:cubicBezTo>
                    <a:pt x="7298" y="3743"/>
                    <a:pt x="6610" y="3087"/>
                    <a:pt x="5779" y="2798"/>
                  </a:cubicBezTo>
                  <a:cubicBezTo>
                    <a:pt x="6280" y="2248"/>
                    <a:pt x="6513" y="1473"/>
                    <a:pt x="6380" y="726"/>
                  </a:cubicBezTo>
                  <a:cubicBezTo>
                    <a:pt x="6359" y="606"/>
                    <a:pt x="6255" y="506"/>
                    <a:pt x="6131" y="506"/>
                  </a:cubicBezTo>
                  <a:cubicBezTo>
                    <a:pt x="6117" y="506"/>
                    <a:pt x="6102" y="507"/>
                    <a:pt x="6087" y="510"/>
                  </a:cubicBezTo>
                  <a:cubicBezTo>
                    <a:pt x="5284" y="665"/>
                    <a:pt x="4578" y="1120"/>
                    <a:pt x="4100" y="1761"/>
                  </a:cubicBezTo>
                  <a:cubicBezTo>
                    <a:pt x="4009" y="1399"/>
                    <a:pt x="3858" y="1050"/>
                    <a:pt x="3628" y="739"/>
                  </a:cubicBezTo>
                  <a:cubicBezTo>
                    <a:pt x="3374" y="390"/>
                    <a:pt x="2944" y="1"/>
                    <a:pt x="2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32"/>
            <p:cNvSpPr/>
            <p:nvPr/>
          </p:nvSpPr>
          <p:spPr>
            <a:xfrm>
              <a:off x="3198100" y="273225"/>
              <a:ext cx="118000" cy="121000"/>
            </a:xfrm>
            <a:custGeom>
              <a:rect b="b" l="l" r="r" t="t"/>
              <a:pathLst>
                <a:path extrusionOk="0" h="4840" w="4720">
                  <a:moveTo>
                    <a:pt x="1399" y="609"/>
                  </a:moveTo>
                  <a:cubicBezTo>
                    <a:pt x="1716" y="944"/>
                    <a:pt x="2000" y="1339"/>
                    <a:pt x="2138" y="1769"/>
                  </a:cubicBezTo>
                  <a:cubicBezTo>
                    <a:pt x="2156" y="1836"/>
                    <a:pt x="2227" y="1873"/>
                    <a:pt x="2296" y="1873"/>
                  </a:cubicBezTo>
                  <a:cubicBezTo>
                    <a:pt x="2351" y="1873"/>
                    <a:pt x="2405" y="1851"/>
                    <a:pt x="2432" y="1802"/>
                  </a:cubicBezTo>
                  <a:cubicBezTo>
                    <a:pt x="2652" y="1417"/>
                    <a:pt x="2862" y="1064"/>
                    <a:pt x="3160" y="761"/>
                  </a:cubicBezTo>
                  <a:lnTo>
                    <a:pt x="3160" y="761"/>
                  </a:lnTo>
                  <a:cubicBezTo>
                    <a:pt x="3082" y="1155"/>
                    <a:pt x="2972" y="1531"/>
                    <a:pt x="2766" y="1889"/>
                  </a:cubicBezTo>
                  <a:cubicBezTo>
                    <a:pt x="2697" y="2012"/>
                    <a:pt x="2747" y="2137"/>
                    <a:pt x="2885" y="2169"/>
                  </a:cubicBezTo>
                  <a:cubicBezTo>
                    <a:pt x="3399" y="2297"/>
                    <a:pt x="3852" y="2490"/>
                    <a:pt x="4215" y="2852"/>
                  </a:cubicBezTo>
                  <a:cubicBezTo>
                    <a:pt x="3683" y="2852"/>
                    <a:pt x="3137" y="2622"/>
                    <a:pt x="2729" y="2306"/>
                  </a:cubicBezTo>
                  <a:cubicBezTo>
                    <a:pt x="2700" y="2283"/>
                    <a:pt x="2666" y="2273"/>
                    <a:pt x="2633" y="2273"/>
                  </a:cubicBezTo>
                  <a:cubicBezTo>
                    <a:pt x="2533" y="2273"/>
                    <a:pt x="2433" y="2363"/>
                    <a:pt x="2454" y="2476"/>
                  </a:cubicBezTo>
                  <a:cubicBezTo>
                    <a:pt x="2550" y="2985"/>
                    <a:pt x="2509" y="3513"/>
                    <a:pt x="2367" y="4008"/>
                  </a:cubicBezTo>
                  <a:lnTo>
                    <a:pt x="2326" y="3718"/>
                  </a:lnTo>
                  <a:cubicBezTo>
                    <a:pt x="2280" y="3411"/>
                    <a:pt x="2225" y="3072"/>
                    <a:pt x="2248" y="2760"/>
                  </a:cubicBezTo>
                  <a:cubicBezTo>
                    <a:pt x="2255" y="2646"/>
                    <a:pt x="2159" y="2526"/>
                    <a:pt x="2045" y="2526"/>
                  </a:cubicBezTo>
                  <a:cubicBezTo>
                    <a:pt x="2017" y="2526"/>
                    <a:pt x="1987" y="2533"/>
                    <a:pt x="1958" y="2549"/>
                  </a:cubicBezTo>
                  <a:cubicBezTo>
                    <a:pt x="1704" y="2689"/>
                    <a:pt x="1420" y="2777"/>
                    <a:pt x="1142" y="2777"/>
                  </a:cubicBezTo>
                  <a:cubicBezTo>
                    <a:pt x="946" y="2777"/>
                    <a:pt x="752" y="2733"/>
                    <a:pt x="574" y="2632"/>
                  </a:cubicBezTo>
                  <a:cubicBezTo>
                    <a:pt x="986" y="2380"/>
                    <a:pt x="1418" y="2237"/>
                    <a:pt x="1899" y="2122"/>
                  </a:cubicBezTo>
                  <a:cubicBezTo>
                    <a:pt x="2133" y="2063"/>
                    <a:pt x="2115" y="1765"/>
                    <a:pt x="1909" y="1720"/>
                  </a:cubicBezTo>
                  <a:cubicBezTo>
                    <a:pt x="1693" y="1379"/>
                    <a:pt x="1477" y="1009"/>
                    <a:pt x="1399" y="609"/>
                  </a:cubicBezTo>
                  <a:close/>
                  <a:moveTo>
                    <a:pt x="1181" y="0"/>
                  </a:moveTo>
                  <a:cubicBezTo>
                    <a:pt x="1102" y="0"/>
                    <a:pt x="1027" y="46"/>
                    <a:pt x="1018" y="146"/>
                  </a:cubicBezTo>
                  <a:cubicBezTo>
                    <a:pt x="963" y="757"/>
                    <a:pt x="1238" y="1265"/>
                    <a:pt x="1560" y="1747"/>
                  </a:cubicBezTo>
                  <a:cubicBezTo>
                    <a:pt x="1028" y="1847"/>
                    <a:pt x="505" y="2127"/>
                    <a:pt x="102" y="2471"/>
                  </a:cubicBezTo>
                  <a:cubicBezTo>
                    <a:pt x="0" y="2554"/>
                    <a:pt x="5" y="2705"/>
                    <a:pt x="106" y="2783"/>
                  </a:cubicBezTo>
                  <a:cubicBezTo>
                    <a:pt x="430" y="3039"/>
                    <a:pt x="855" y="3195"/>
                    <a:pt x="1273" y="3195"/>
                  </a:cubicBezTo>
                  <a:cubicBezTo>
                    <a:pt x="1477" y="3195"/>
                    <a:pt x="1679" y="3158"/>
                    <a:pt x="1867" y="3077"/>
                  </a:cubicBezTo>
                  <a:cubicBezTo>
                    <a:pt x="1876" y="3297"/>
                    <a:pt x="1886" y="3517"/>
                    <a:pt x="1913" y="3737"/>
                  </a:cubicBezTo>
                  <a:cubicBezTo>
                    <a:pt x="1954" y="4067"/>
                    <a:pt x="2046" y="4370"/>
                    <a:pt x="2129" y="4691"/>
                  </a:cubicBezTo>
                  <a:cubicBezTo>
                    <a:pt x="2151" y="4787"/>
                    <a:pt x="2228" y="4839"/>
                    <a:pt x="2307" y="4839"/>
                  </a:cubicBezTo>
                  <a:cubicBezTo>
                    <a:pt x="2371" y="4839"/>
                    <a:pt x="2437" y="4804"/>
                    <a:pt x="2477" y="4728"/>
                  </a:cubicBezTo>
                  <a:cubicBezTo>
                    <a:pt x="2784" y="4127"/>
                    <a:pt x="2894" y="3485"/>
                    <a:pt x="2849" y="2829"/>
                  </a:cubicBezTo>
                  <a:lnTo>
                    <a:pt x="2849" y="2829"/>
                  </a:lnTo>
                  <a:cubicBezTo>
                    <a:pt x="3041" y="2948"/>
                    <a:pt x="3252" y="3040"/>
                    <a:pt x="3477" y="3100"/>
                  </a:cubicBezTo>
                  <a:cubicBezTo>
                    <a:pt x="3679" y="3153"/>
                    <a:pt x="3873" y="3172"/>
                    <a:pt x="4069" y="3172"/>
                  </a:cubicBezTo>
                  <a:cubicBezTo>
                    <a:pt x="4229" y="3172"/>
                    <a:pt x="4390" y="3159"/>
                    <a:pt x="4559" y="3141"/>
                  </a:cubicBezTo>
                  <a:cubicBezTo>
                    <a:pt x="4682" y="3127"/>
                    <a:pt x="4720" y="2980"/>
                    <a:pt x="4655" y="2888"/>
                  </a:cubicBezTo>
                  <a:cubicBezTo>
                    <a:pt x="4320" y="2389"/>
                    <a:pt x="3770" y="1953"/>
                    <a:pt x="3165" y="1847"/>
                  </a:cubicBezTo>
                  <a:cubicBezTo>
                    <a:pt x="3367" y="1362"/>
                    <a:pt x="3545" y="852"/>
                    <a:pt x="3596" y="334"/>
                  </a:cubicBezTo>
                  <a:cubicBezTo>
                    <a:pt x="3610" y="210"/>
                    <a:pt x="3518" y="138"/>
                    <a:pt x="3417" y="138"/>
                  </a:cubicBezTo>
                  <a:cubicBezTo>
                    <a:pt x="3380" y="138"/>
                    <a:pt x="3341" y="148"/>
                    <a:pt x="3307" y="169"/>
                  </a:cubicBezTo>
                  <a:cubicBezTo>
                    <a:pt x="2881" y="444"/>
                    <a:pt x="2477" y="843"/>
                    <a:pt x="2252" y="1311"/>
                  </a:cubicBezTo>
                  <a:cubicBezTo>
                    <a:pt x="1981" y="861"/>
                    <a:pt x="1716" y="435"/>
                    <a:pt x="1325" y="59"/>
                  </a:cubicBezTo>
                  <a:cubicBezTo>
                    <a:pt x="1287" y="21"/>
                    <a:pt x="1233" y="0"/>
                    <a:pt x="11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132"/>
          <p:cNvGrpSpPr/>
          <p:nvPr/>
        </p:nvGrpSpPr>
        <p:grpSpPr>
          <a:xfrm>
            <a:off x="4702854" y="3308098"/>
            <a:ext cx="492280" cy="127048"/>
            <a:chOff x="4465776" y="3270851"/>
            <a:chExt cx="781025" cy="201600"/>
          </a:xfrm>
        </p:grpSpPr>
        <p:sp>
          <p:nvSpPr>
            <p:cNvPr id="8116" name="Google Shape;8116;p132"/>
            <p:cNvSpPr/>
            <p:nvPr/>
          </p:nvSpPr>
          <p:spPr>
            <a:xfrm>
              <a:off x="5045201" y="3270851"/>
              <a:ext cx="201600" cy="201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17" name="Google Shape;8117;p132"/>
            <p:cNvSpPr/>
            <p:nvPr/>
          </p:nvSpPr>
          <p:spPr>
            <a:xfrm>
              <a:off x="4755489" y="3270851"/>
              <a:ext cx="201600" cy="201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18" name="Google Shape;8118;p132"/>
            <p:cNvSpPr/>
            <p:nvPr/>
          </p:nvSpPr>
          <p:spPr>
            <a:xfrm>
              <a:off x="4465776" y="3270851"/>
              <a:ext cx="201600" cy="201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grpSp>
        <p:nvGrpSpPr>
          <p:cNvPr id="8119" name="Google Shape;8119;p132"/>
          <p:cNvGrpSpPr/>
          <p:nvPr/>
        </p:nvGrpSpPr>
        <p:grpSpPr>
          <a:xfrm>
            <a:off x="4702854" y="3583667"/>
            <a:ext cx="492280" cy="127048"/>
            <a:chOff x="4465776" y="3270851"/>
            <a:chExt cx="781025" cy="201600"/>
          </a:xfrm>
        </p:grpSpPr>
        <p:sp>
          <p:nvSpPr>
            <p:cNvPr id="8120" name="Google Shape;8120;p132"/>
            <p:cNvSpPr/>
            <p:nvPr/>
          </p:nvSpPr>
          <p:spPr>
            <a:xfrm>
              <a:off x="5045201" y="3270851"/>
              <a:ext cx="201600" cy="201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21" name="Google Shape;8121;p132"/>
            <p:cNvSpPr/>
            <p:nvPr/>
          </p:nvSpPr>
          <p:spPr>
            <a:xfrm>
              <a:off x="4755489" y="3270851"/>
              <a:ext cx="201600" cy="201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22" name="Google Shape;8122;p132"/>
            <p:cNvSpPr/>
            <p:nvPr/>
          </p:nvSpPr>
          <p:spPr>
            <a:xfrm>
              <a:off x="4465776" y="3270851"/>
              <a:ext cx="201600" cy="201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grpSp>
        <p:nvGrpSpPr>
          <p:cNvPr id="8123" name="Google Shape;8123;p132"/>
          <p:cNvGrpSpPr/>
          <p:nvPr/>
        </p:nvGrpSpPr>
        <p:grpSpPr>
          <a:xfrm>
            <a:off x="4702854" y="3859236"/>
            <a:ext cx="492280" cy="127048"/>
            <a:chOff x="4465776" y="3270851"/>
            <a:chExt cx="781025" cy="201600"/>
          </a:xfrm>
        </p:grpSpPr>
        <p:sp>
          <p:nvSpPr>
            <p:cNvPr id="8124" name="Google Shape;8124;p132"/>
            <p:cNvSpPr/>
            <p:nvPr/>
          </p:nvSpPr>
          <p:spPr>
            <a:xfrm>
              <a:off x="5045201" y="3270851"/>
              <a:ext cx="201600" cy="201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25" name="Google Shape;8125;p132"/>
            <p:cNvSpPr/>
            <p:nvPr/>
          </p:nvSpPr>
          <p:spPr>
            <a:xfrm>
              <a:off x="4755489" y="3270851"/>
              <a:ext cx="201600" cy="201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26" name="Google Shape;8126;p132"/>
            <p:cNvSpPr/>
            <p:nvPr/>
          </p:nvSpPr>
          <p:spPr>
            <a:xfrm>
              <a:off x="4465776" y="3270851"/>
              <a:ext cx="201600" cy="201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grpSp>
        <p:nvGrpSpPr>
          <p:cNvPr id="8127" name="Google Shape;8127;p132"/>
          <p:cNvGrpSpPr/>
          <p:nvPr/>
        </p:nvGrpSpPr>
        <p:grpSpPr>
          <a:xfrm>
            <a:off x="4702854" y="4134804"/>
            <a:ext cx="492280" cy="127048"/>
            <a:chOff x="4465776" y="3270851"/>
            <a:chExt cx="781025" cy="201600"/>
          </a:xfrm>
        </p:grpSpPr>
        <p:sp>
          <p:nvSpPr>
            <p:cNvPr id="8128" name="Google Shape;8128;p132"/>
            <p:cNvSpPr/>
            <p:nvPr/>
          </p:nvSpPr>
          <p:spPr>
            <a:xfrm>
              <a:off x="5045201" y="3270851"/>
              <a:ext cx="201600" cy="201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29" name="Google Shape;8129;p132"/>
            <p:cNvSpPr/>
            <p:nvPr/>
          </p:nvSpPr>
          <p:spPr>
            <a:xfrm>
              <a:off x="4755489" y="3270851"/>
              <a:ext cx="201600" cy="201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30" name="Google Shape;8130;p132"/>
            <p:cNvSpPr/>
            <p:nvPr/>
          </p:nvSpPr>
          <p:spPr>
            <a:xfrm>
              <a:off x="4465776" y="3270851"/>
              <a:ext cx="201600" cy="201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grpSp>
        <p:nvGrpSpPr>
          <p:cNvPr id="8131" name="Google Shape;8131;p132"/>
          <p:cNvGrpSpPr/>
          <p:nvPr/>
        </p:nvGrpSpPr>
        <p:grpSpPr>
          <a:xfrm>
            <a:off x="4702854" y="4410373"/>
            <a:ext cx="492280" cy="127048"/>
            <a:chOff x="4465776" y="3270851"/>
            <a:chExt cx="781025" cy="201600"/>
          </a:xfrm>
        </p:grpSpPr>
        <p:sp>
          <p:nvSpPr>
            <p:cNvPr id="8132" name="Google Shape;8132;p132"/>
            <p:cNvSpPr/>
            <p:nvPr/>
          </p:nvSpPr>
          <p:spPr>
            <a:xfrm>
              <a:off x="5045201" y="3270851"/>
              <a:ext cx="201600" cy="201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33" name="Google Shape;8133;p132"/>
            <p:cNvSpPr/>
            <p:nvPr/>
          </p:nvSpPr>
          <p:spPr>
            <a:xfrm>
              <a:off x="4755489" y="3270851"/>
              <a:ext cx="201600" cy="2016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sp>
          <p:nvSpPr>
            <p:cNvPr id="8134" name="Google Shape;8134;p132"/>
            <p:cNvSpPr/>
            <p:nvPr/>
          </p:nvSpPr>
          <p:spPr>
            <a:xfrm>
              <a:off x="4465776" y="3270851"/>
              <a:ext cx="201600" cy="201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chemeClr val="dk1"/>
                </a:solidFill>
                <a:latin typeface="Denk One"/>
                <a:ea typeface="Denk One"/>
                <a:cs typeface="Denk One"/>
                <a:sym typeface="Denk One"/>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8" name="Shape 8138"/>
        <p:cNvGrpSpPr/>
        <p:nvPr/>
      </p:nvGrpSpPr>
      <p:grpSpPr>
        <a:xfrm>
          <a:off x="0" y="0"/>
          <a:ext cx="0" cy="0"/>
          <a:chOff x="0" y="0"/>
          <a:chExt cx="0" cy="0"/>
        </a:xfrm>
      </p:grpSpPr>
      <p:sp>
        <p:nvSpPr>
          <p:cNvPr id="8139" name="Google Shape;8139;p133"/>
          <p:cNvSpPr txBox="1"/>
          <p:nvPr>
            <p:ph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140" name="Google Shape;8140;p133"/>
          <p:cNvSpPr txBox="1"/>
          <p:nvPr>
            <p:ph idx="1" type="body"/>
          </p:nvPr>
        </p:nvSpPr>
        <p:spPr>
          <a:xfrm>
            <a:off x="720000" y="1620450"/>
            <a:ext cx="3801000" cy="298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t>Did you like the resources on this template? Get them for free at our other websites:</a:t>
            </a:r>
            <a:endParaRPr sz="1200"/>
          </a:p>
          <a:p>
            <a:pPr indent="0" lvl="0" marL="0" rtl="0" algn="l">
              <a:spcBef>
                <a:spcPts val="1000"/>
              </a:spcBef>
              <a:spcAft>
                <a:spcPts val="0"/>
              </a:spcAft>
              <a:buNone/>
            </a:pPr>
            <a:r>
              <a:rPr b="1" lang="en" sz="1600">
                <a:solidFill>
                  <a:schemeClr val="dk1"/>
                </a:solidFill>
                <a:latin typeface="Denk One"/>
                <a:ea typeface="Denk One"/>
                <a:cs typeface="Denk One"/>
                <a:sym typeface="Denk One"/>
              </a:rPr>
              <a:t>VECTORS:</a:t>
            </a:r>
            <a:endParaRPr b="1" sz="1600">
              <a:solidFill>
                <a:schemeClr val="dk1"/>
              </a:solidFill>
              <a:latin typeface="Denk One"/>
              <a:ea typeface="Denk One"/>
              <a:cs typeface="Denk One"/>
              <a:sym typeface="Denk One"/>
            </a:endParaRPr>
          </a:p>
          <a:p>
            <a:pPr indent="-304800" lvl="0" marL="457200" marR="50800" rtl="0" algn="l">
              <a:spcBef>
                <a:spcPts val="1200"/>
              </a:spcBef>
              <a:spcAft>
                <a:spcPts val="0"/>
              </a:spcAft>
              <a:buSzPts val="1200"/>
              <a:buChar char="●"/>
            </a:pPr>
            <a:r>
              <a:rPr lang="en" sz="1200">
                <a:uFill>
                  <a:noFill/>
                </a:uFill>
                <a:hlinkClick r:id="rId3"/>
              </a:rPr>
              <a:t>Organic flat design flower collection</a:t>
            </a:r>
            <a:endParaRPr sz="1200"/>
          </a:p>
          <a:p>
            <a:pPr indent="-304800" lvl="0" marL="457200" marR="50800" rtl="0" algn="l">
              <a:spcBef>
                <a:spcPts val="0"/>
              </a:spcBef>
              <a:spcAft>
                <a:spcPts val="0"/>
              </a:spcAft>
              <a:buSzPts val="1200"/>
              <a:buChar char="●"/>
            </a:pPr>
            <a:r>
              <a:rPr lang="en" sz="1200">
                <a:uFill>
                  <a:noFill/>
                </a:uFill>
                <a:hlinkClick r:id="rId4"/>
              </a:rPr>
              <a:t>Collection of tropical leaves</a:t>
            </a:r>
            <a:r>
              <a:rPr lang="en" sz="1200">
                <a:solidFill>
                  <a:srgbClr val="374957"/>
                </a:solidFill>
              </a:rPr>
              <a:t> </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5"/>
              </a:rPr>
              <a:t>Hand drawn houseplant collection illustrated</a:t>
            </a:r>
            <a:r>
              <a:rPr lang="en" sz="1200">
                <a:solidFill>
                  <a:srgbClr val="374957"/>
                </a:solidFill>
              </a:rPr>
              <a:t> </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6"/>
              </a:rPr>
              <a:t>Hand drawn houseplant collection 2 illustrated</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7"/>
              </a:rPr>
              <a:t>Organic flat houseplant collection</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8"/>
              </a:rPr>
              <a:t>Hand drawn houseplant collection</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9"/>
              </a:rPr>
              <a:t>Collection beautiful houseplants in pots</a:t>
            </a:r>
            <a:endParaRPr sz="1200">
              <a:solidFill>
                <a:srgbClr val="374957"/>
              </a:solidFill>
            </a:endParaRPr>
          </a:p>
          <a:p>
            <a:pPr indent="-304800" lvl="0" marL="457200" marR="50800" rtl="0" algn="l">
              <a:spcBef>
                <a:spcPts val="0"/>
              </a:spcBef>
              <a:spcAft>
                <a:spcPts val="0"/>
              </a:spcAft>
              <a:buSzPts val="1200"/>
              <a:buChar char="●"/>
            </a:pPr>
            <a:r>
              <a:rPr lang="en" sz="1200">
                <a:uFill>
                  <a:noFill/>
                </a:uFill>
                <a:hlinkClick r:id="rId10"/>
              </a:rPr>
              <a:t>Hand drawn flower collection</a:t>
            </a:r>
            <a:endParaRPr sz="1600">
              <a:solidFill>
                <a:schemeClr val="dk1"/>
              </a:solidFill>
              <a:latin typeface="Denk One"/>
              <a:ea typeface="Denk One"/>
              <a:cs typeface="Denk One"/>
              <a:sym typeface="Denk One"/>
            </a:endParaRPr>
          </a:p>
        </p:txBody>
      </p:sp>
      <p:sp>
        <p:nvSpPr>
          <p:cNvPr id="8141" name="Google Shape;8141;p133"/>
          <p:cNvSpPr txBox="1"/>
          <p:nvPr>
            <p:ph idx="2" type="body"/>
          </p:nvPr>
        </p:nvSpPr>
        <p:spPr>
          <a:xfrm>
            <a:off x="4623125" y="1620575"/>
            <a:ext cx="3801000" cy="12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600">
                <a:solidFill>
                  <a:schemeClr val="dk1"/>
                </a:solidFill>
                <a:latin typeface="Denk One"/>
                <a:ea typeface="Denk One"/>
                <a:cs typeface="Denk One"/>
                <a:sym typeface="Denk One"/>
              </a:rPr>
              <a:t>PHOTOS:</a:t>
            </a:r>
            <a:endParaRPr b="1" sz="1600">
              <a:solidFill>
                <a:schemeClr val="dk1"/>
              </a:solidFill>
              <a:latin typeface="Denk One"/>
              <a:ea typeface="Denk One"/>
              <a:cs typeface="Denk One"/>
              <a:sym typeface="Denk One"/>
            </a:endParaRPr>
          </a:p>
          <a:p>
            <a:pPr indent="-304800" lvl="0" marL="457200" marR="50800" rtl="0" algn="l">
              <a:lnSpc>
                <a:spcPct val="100000"/>
              </a:lnSpc>
              <a:spcBef>
                <a:spcPts val="1200"/>
              </a:spcBef>
              <a:spcAft>
                <a:spcPts val="0"/>
              </a:spcAft>
              <a:buSzPts val="1200"/>
              <a:buChar char="●"/>
            </a:pPr>
            <a:r>
              <a:rPr lang="en" sz="1200">
                <a:solidFill>
                  <a:schemeClr val="hlink"/>
                </a:solidFill>
                <a:uFill>
                  <a:noFill/>
                </a:uFill>
                <a:hlinkClick r:id="rId11"/>
              </a:rPr>
              <a:t>Teacher in class explaining lesson</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2"/>
              </a:rPr>
              <a:t>Woman teaching kids in class</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3"/>
              </a:rPr>
              <a:t>Teacher in class with student</a:t>
            </a:r>
            <a:endParaRPr/>
          </a:p>
        </p:txBody>
      </p:sp>
      <p:grpSp>
        <p:nvGrpSpPr>
          <p:cNvPr id="8142" name="Google Shape;8142;p133"/>
          <p:cNvGrpSpPr/>
          <p:nvPr/>
        </p:nvGrpSpPr>
        <p:grpSpPr>
          <a:xfrm>
            <a:off x="7193100" y="2844475"/>
            <a:ext cx="1230900" cy="1758875"/>
            <a:chOff x="2369375" y="3282700"/>
            <a:chExt cx="1230900" cy="1758875"/>
          </a:xfrm>
        </p:grpSpPr>
        <p:sp>
          <p:nvSpPr>
            <p:cNvPr id="8143" name="Google Shape;8143;p133"/>
            <p:cNvSpPr/>
            <p:nvPr/>
          </p:nvSpPr>
          <p:spPr>
            <a:xfrm>
              <a:off x="2369375" y="4179000"/>
              <a:ext cx="426150" cy="312175"/>
            </a:xfrm>
            <a:custGeom>
              <a:rect b="b" l="l" r="r" t="t"/>
              <a:pathLst>
                <a:path extrusionOk="0" h="12487" w="17046">
                  <a:moveTo>
                    <a:pt x="2057" y="1"/>
                  </a:moveTo>
                  <a:cubicBezTo>
                    <a:pt x="1068" y="1"/>
                    <a:pt x="383" y="142"/>
                    <a:pt x="267" y="245"/>
                  </a:cubicBezTo>
                  <a:cubicBezTo>
                    <a:pt x="0" y="478"/>
                    <a:pt x="3536" y="4848"/>
                    <a:pt x="5738" y="6116"/>
                  </a:cubicBezTo>
                  <a:cubicBezTo>
                    <a:pt x="6905" y="6783"/>
                    <a:pt x="7406" y="6516"/>
                    <a:pt x="10241" y="9451"/>
                  </a:cubicBezTo>
                  <a:cubicBezTo>
                    <a:pt x="12576" y="11953"/>
                    <a:pt x="15612" y="12487"/>
                    <a:pt x="17046" y="12487"/>
                  </a:cubicBezTo>
                  <a:cubicBezTo>
                    <a:pt x="17046" y="12487"/>
                    <a:pt x="15345" y="8017"/>
                    <a:pt x="13377" y="5849"/>
                  </a:cubicBezTo>
                  <a:cubicBezTo>
                    <a:pt x="11942" y="4314"/>
                    <a:pt x="9741" y="3080"/>
                    <a:pt x="8073" y="1846"/>
                  </a:cubicBezTo>
                  <a:cubicBezTo>
                    <a:pt x="6017" y="366"/>
                    <a:pt x="3645"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33"/>
            <p:cNvSpPr/>
            <p:nvPr/>
          </p:nvSpPr>
          <p:spPr>
            <a:xfrm>
              <a:off x="2555850" y="4284950"/>
              <a:ext cx="314400" cy="327525"/>
            </a:xfrm>
            <a:custGeom>
              <a:rect b="b" l="l" r="r" t="t"/>
              <a:pathLst>
                <a:path extrusionOk="0" h="13101" w="12576">
                  <a:moveTo>
                    <a:pt x="372" y="0"/>
                  </a:moveTo>
                  <a:cubicBezTo>
                    <a:pt x="159" y="0"/>
                    <a:pt x="0" y="273"/>
                    <a:pt x="247" y="410"/>
                  </a:cubicBezTo>
                  <a:cubicBezTo>
                    <a:pt x="1314" y="1044"/>
                    <a:pt x="2382" y="1744"/>
                    <a:pt x="3383" y="2511"/>
                  </a:cubicBezTo>
                  <a:cubicBezTo>
                    <a:pt x="5617" y="4179"/>
                    <a:pt x="7652" y="6081"/>
                    <a:pt x="9387" y="8282"/>
                  </a:cubicBezTo>
                  <a:cubicBezTo>
                    <a:pt x="10454" y="9717"/>
                    <a:pt x="11422" y="11284"/>
                    <a:pt x="12089" y="12952"/>
                  </a:cubicBezTo>
                  <a:cubicBezTo>
                    <a:pt x="12135" y="13057"/>
                    <a:pt x="12214" y="13101"/>
                    <a:pt x="12292" y="13101"/>
                  </a:cubicBezTo>
                  <a:cubicBezTo>
                    <a:pt x="12436" y="13101"/>
                    <a:pt x="12576" y="12948"/>
                    <a:pt x="12489" y="12752"/>
                  </a:cubicBezTo>
                  <a:cubicBezTo>
                    <a:pt x="10488" y="7682"/>
                    <a:pt x="6218" y="3645"/>
                    <a:pt x="1715" y="743"/>
                  </a:cubicBezTo>
                  <a:cubicBezTo>
                    <a:pt x="1314" y="477"/>
                    <a:pt x="914" y="243"/>
                    <a:pt x="514" y="43"/>
                  </a:cubicBezTo>
                  <a:cubicBezTo>
                    <a:pt x="466" y="13"/>
                    <a:pt x="418"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33"/>
            <p:cNvSpPr/>
            <p:nvPr/>
          </p:nvSpPr>
          <p:spPr>
            <a:xfrm>
              <a:off x="2499375" y="3768200"/>
              <a:ext cx="377050" cy="707125"/>
            </a:xfrm>
            <a:custGeom>
              <a:rect b="b" l="l" r="r" t="t"/>
              <a:pathLst>
                <a:path extrusionOk="0" h="28285" w="15082">
                  <a:moveTo>
                    <a:pt x="172" y="1"/>
                  </a:moveTo>
                  <a:cubicBezTo>
                    <a:pt x="61" y="1"/>
                    <a:pt x="1" y="53"/>
                    <a:pt x="4" y="165"/>
                  </a:cubicBezTo>
                  <a:cubicBezTo>
                    <a:pt x="38" y="1232"/>
                    <a:pt x="471" y="6369"/>
                    <a:pt x="1205" y="8838"/>
                  </a:cubicBezTo>
                  <a:cubicBezTo>
                    <a:pt x="1939" y="11239"/>
                    <a:pt x="4541" y="13007"/>
                    <a:pt x="5642" y="15609"/>
                  </a:cubicBezTo>
                  <a:cubicBezTo>
                    <a:pt x="6709" y="18211"/>
                    <a:pt x="6409" y="18912"/>
                    <a:pt x="9344" y="21347"/>
                  </a:cubicBezTo>
                  <a:cubicBezTo>
                    <a:pt x="12246" y="23715"/>
                    <a:pt x="15082" y="28285"/>
                    <a:pt x="15082" y="28285"/>
                  </a:cubicBezTo>
                  <a:cubicBezTo>
                    <a:pt x="14148" y="23782"/>
                    <a:pt x="13480" y="18111"/>
                    <a:pt x="11879" y="15176"/>
                  </a:cubicBezTo>
                  <a:cubicBezTo>
                    <a:pt x="10345" y="12173"/>
                    <a:pt x="8677" y="10772"/>
                    <a:pt x="7309" y="7103"/>
                  </a:cubicBezTo>
                  <a:cubicBezTo>
                    <a:pt x="6171" y="4077"/>
                    <a:pt x="1156" y="1"/>
                    <a:pt x="1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33"/>
            <p:cNvSpPr/>
            <p:nvPr/>
          </p:nvSpPr>
          <p:spPr>
            <a:xfrm>
              <a:off x="2625825" y="3964500"/>
              <a:ext cx="301375" cy="668250"/>
            </a:xfrm>
            <a:custGeom>
              <a:rect b="b" l="l" r="r" t="t"/>
              <a:pathLst>
                <a:path extrusionOk="0" h="26730" w="12055">
                  <a:moveTo>
                    <a:pt x="398" y="1"/>
                  </a:moveTo>
                  <a:cubicBezTo>
                    <a:pt x="185" y="1"/>
                    <a:pt x="1" y="211"/>
                    <a:pt x="150" y="385"/>
                  </a:cubicBezTo>
                  <a:cubicBezTo>
                    <a:pt x="1017" y="1586"/>
                    <a:pt x="1784" y="2887"/>
                    <a:pt x="2485" y="4221"/>
                  </a:cubicBezTo>
                  <a:cubicBezTo>
                    <a:pt x="4620" y="8057"/>
                    <a:pt x="6421" y="12060"/>
                    <a:pt x="7989" y="16163"/>
                  </a:cubicBezTo>
                  <a:cubicBezTo>
                    <a:pt x="9323" y="19566"/>
                    <a:pt x="10491" y="23068"/>
                    <a:pt x="11525" y="26571"/>
                  </a:cubicBezTo>
                  <a:cubicBezTo>
                    <a:pt x="11562" y="26682"/>
                    <a:pt x="11649" y="26729"/>
                    <a:pt x="11739" y="26729"/>
                  </a:cubicBezTo>
                  <a:cubicBezTo>
                    <a:pt x="11893" y="26729"/>
                    <a:pt x="12055" y="26593"/>
                    <a:pt x="11992" y="26404"/>
                  </a:cubicBezTo>
                  <a:cubicBezTo>
                    <a:pt x="10290" y="20700"/>
                    <a:pt x="8289" y="15062"/>
                    <a:pt x="5821" y="9659"/>
                  </a:cubicBezTo>
                  <a:cubicBezTo>
                    <a:pt x="4520" y="6823"/>
                    <a:pt x="3052" y="3988"/>
                    <a:pt x="1384" y="1319"/>
                  </a:cubicBezTo>
                  <a:cubicBezTo>
                    <a:pt x="1151" y="886"/>
                    <a:pt x="850" y="485"/>
                    <a:pt x="617" y="85"/>
                  </a:cubicBezTo>
                  <a:cubicBezTo>
                    <a:pt x="549" y="25"/>
                    <a:pt x="472"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33"/>
            <p:cNvSpPr/>
            <p:nvPr/>
          </p:nvSpPr>
          <p:spPr>
            <a:xfrm>
              <a:off x="2651250" y="3653900"/>
              <a:ext cx="252700" cy="561250"/>
            </a:xfrm>
            <a:custGeom>
              <a:rect b="b" l="l" r="r" t="t"/>
              <a:pathLst>
                <a:path extrusionOk="0" h="22450" w="10108">
                  <a:moveTo>
                    <a:pt x="667" y="0"/>
                  </a:moveTo>
                  <a:cubicBezTo>
                    <a:pt x="667" y="0"/>
                    <a:pt x="0" y="2135"/>
                    <a:pt x="1334" y="5070"/>
                  </a:cubicBezTo>
                  <a:cubicBezTo>
                    <a:pt x="2669" y="7939"/>
                    <a:pt x="3102" y="8473"/>
                    <a:pt x="3336" y="10941"/>
                  </a:cubicBezTo>
                  <a:cubicBezTo>
                    <a:pt x="3636" y="13410"/>
                    <a:pt x="5404" y="19914"/>
                    <a:pt x="9507" y="22450"/>
                  </a:cubicBezTo>
                  <a:cubicBezTo>
                    <a:pt x="9507" y="22450"/>
                    <a:pt x="10107" y="12943"/>
                    <a:pt x="8640" y="10508"/>
                  </a:cubicBezTo>
                  <a:cubicBezTo>
                    <a:pt x="7172" y="8073"/>
                    <a:pt x="7305" y="8573"/>
                    <a:pt x="6471" y="5938"/>
                  </a:cubicBezTo>
                  <a:cubicBezTo>
                    <a:pt x="5638" y="3303"/>
                    <a:pt x="4603" y="1468"/>
                    <a:pt x="6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33"/>
            <p:cNvSpPr/>
            <p:nvPr/>
          </p:nvSpPr>
          <p:spPr>
            <a:xfrm>
              <a:off x="2764975" y="3814925"/>
              <a:ext cx="169000" cy="783425"/>
            </a:xfrm>
            <a:custGeom>
              <a:rect b="b" l="l" r="r" t="t"/>
              <a:pathLst>
                <a:path extrusionOk="0" h="31337" w="6760">
                  <a:moveTo>
                    <a:pt x="292" y="1"/>
                  </a:moveTo>
                  <a:cubicBezTo>
                    <a:pt x="155" y="1"/>
                    <a:pt x="1" y="168"/>
                    <a:pt x="88" y="364"/>
                  </a:cubicBezTo>
                  <a:cubicBezTo>
                    <a:pt x="888" y="2199"/>
                    <a:pt x="1622" y="4400"/>
                    <a:pt x="2256" y="6402"/>
                  </a:cubicBezTo>
                  <a:cubicBezTo>
                    <a:pt x="3757" y="11205"/>
                    <a:pt x="4925" y="16142"/>
                    <a:pt x="5558" y="21146"/>
                  </a:cubicBezTo>
                  <a:cubicBezTo>
                    <a:pt x="5959" y="24415"/>
                    <a:pt x="6125" y="27750"/>
                    <a:pt x="6025" y="31086"/>
                  </a:cubicBezTo>
                  <a:cubicBezTo>
                    <a:pt x="6025" y="31253"/>
                    <a:pt x="6134" y="31336"/>
                    <a:pt x="6251" y="31336"/>
                  </a:cubicBezTo>
                  <a:cubicBezTo>
                    <a:pt x="6367" y="31336"/>
                    <a:pt x="6492" y="31253"/>
                    <a:pt x="6526" y="31086"/>
                  </a:cubicBezTo>
                  <a:cubicBezTo>
                    <a:pt x="6759" y="25315"/>
                    <a:pt x="6025" y="19511"/>
                    <a:pt x="4758" y="13874"/>
                  </a:cubicBezTo>
                  <a:cubicBezTo>
                    <a:pt x="3891" y="9904"/>
                    <a:pt x="2723" y="6035"/>
                    <a:pt x="1289" y="2232"/>
                  </a:cubicBezTo>
                  <a:cubicBezTo>
                    <a:pt x="1055" y="1532"/>
                    <a:pt x="755" y="831"/>
                    <a:pt x="455" y="164"/>
                  </a:cubicBezTo>
                  <a:cubicBezTo>
                    <a:pt x="432" y="48"/>
                    <a:pt x="364" y="1"/>
                    <a:pt x="2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33"/>
            <p:cNvSpPr/>
            <p:nvPr/>
          </p:nvSpPr>
          <p:spPr>
            <a:xfrm>
              <a:off x="2763000" y="3282700"/>
              <a:ext cx="233525" cy="798200"/>
            </a:xfrm>
            <a:custGeom>
              <a:rect b="b" l="l" r="r" t="t"/>
              <a:pathLst>
                <a:path extrusionOk="0" h="31928" w="9341">
                  <a:moveTo>
                    <a:pt x="2437" y="1"/>
                  </a:moveTo>
                  <a:cubicBezTo>
                    <a:pt x="2374" y="1"/>
                    <a:pt x="2327" y="34"/>
                    <a:pt x="2302" y="104"/>
                  </a:cubicBezTo>
                  <a:cubicBezTo>
                    <a:pt x="1935" y="1138"/>
                    <a:pt x="367" y="6109"/>
                    <a:pt x="167" y="8677"/>
                  </a:cubicBezTo>
                  <a:cubicBezTo>
                    <a:pt x="0" y="11279"/>
                    <a:pt x="2035" y="13814"/>
                    <a:pt x="2135" y="16649"/>
                  </a:cubicBezTo>
                  <a:cubicBezTo>
                    <a:pt x="2202" y="19485"/>
                    <a:pt x="1635" y="20019"/>
                    <a:pt x="3769" y="23321"/>
                  </a:cubicBezTo>
                  <a:cubicBezTo>
                    <a:pt x="5838" y="26623"/>
                    <a:pt x="7038" y="31927"/>
                    <a:pt x="7038" y="31927"/>
                  </a:cubicBezTo>
                  <a:cubicBezTo>
                    <a:pt x="7806" y="27324"/>
                    <a:pt x="9340" y="21786"/>
                    <a:pt x="8873" y="18384"/>
                  </a:cubicBezTo>
                  <a:cubicBezTo>
                    <a:pt x="8439" y="15015"/>
                    <a:pt x="7205" y="13147"/>
                    <a:pt x="7205" y="9211"/>
                  </a:cubicBezTo>
                  <a:cubicBezTo>
                    <a:pt x="7205" y="5861"/>
                    <a:pt x="3282" y="1"/>
                    <a:pt x="2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33"/>
            <p:cNvSpPr/>
            <p:nvPr/>
          </p:nvSpPr>
          <p:spPr>
            <a:xfrm>
              <a:off x="2855725" y="3525775"/>
              <a:ext cx="106600" cy="1056950"/>
            </a:xfrm>
            <a:custGeom>
              <a:rect b="b" l="l" r="r" t="t"/>
              <a:pathLst>
                <a:path extrusionOk="0" h="42278" w="4264">
                  <a:moveTo>
                    <a:pt x="313" y="0"/>
                  </a:moveTo>
                  <a:cubicBezTo>
                    <a:pt x="156" y="0"/>
                    <a:pt x="0" y="108"/>
                    <a:pt x="60" y="288"/>
                  </a:cubicBezTo>
                  <a:cubicBezTo>
                    <a:pt x="661" y="3190"/>
                    <a:pt x="1128" y="6059"/>
                    <a:pt x="1561" y="8928"/>
                  </a:cubicBezTo>
                  <a:cubicBezTo>
                    <a:pt x="2495" y="15599"/>
                    <a:pt x="3163" y="22304"/>
                    <a:pt x="3396" y="29042"/>
                  </a:cubicBezTo>
                  <a:cubicBezTo>
                    <a:pt x="3496" y="33379"/>
                    <a:pt x="3429" y="37715"/>
                    <a:pt x="3096" y="42052"/>
                  </a:cubicBezTo>
                  <a:cubicBezTo>
                    <a:pt x="3080" y="42209"/>
                    <a:pt x="3184" y="42277"/>
                    <a:pt x="3300" y="42277"/>
                  </a:cubicBezTo>
                  <a:cubicBezTo>
                    <a:pt x="3431" y="42277"/>
                    <a:pt x="3579" y="42192"/>
                    <a:pt x="3596" y="42052"/>
                  </a:cubicBezTo>
                  <a:cubicBezTo>
                    <a:pt x="4263" y="34479"/>
                    <a:pt x="3997" y="26874"/>
                    <a:pt x="3296" y="19302"/>
                  </a:cubicBezTo>
                  <a:cubicBezTo>
                    <a:pt x="2796" y="13898"/>
                    <a:pt x="2095" y="8461"/>
                    <a:pt x="1128" y="3124"/>
                  </a:cubicBezTo>
                  <a:cubicBezTo>
                    <a:pt x="961" y="2123"/>
                    <a:pt x="761" y="1122"/>
                    <a:pt x="561" y="155"/>
                  </a:cubicBezTo>
                  <a:cubicBezTo>
                    <a:pt x="521" y="48"/>
                    <a:pt x="417" y="0"/>
                    <a:pt x="3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33"/>
            <p:cNvSpPr/>
            <p:nvPr/>
          </p:nvSpPr>
          <p:spPr>
            <a:xfrm>
              <a:off x="2965625" y="3720600"/>
              <a:ext cx="243550" cy="525400"/>
            </a:xfrm>
            <a:custGeom>
              <a:rect b="b" l="l" r="r" t="t"/>
              <a:pathLst>
                <a:path extrusionOk="0" h="21016" w="9742">
                  <a:moveTo>
                    <a:pt x="9329" y="0"/>
                  </a:moveTo>
                  <a:cubicBezTo>
                    <a:pt x="8837" y="0"/>
                    <a:pt x="4723" y="1937"/>
                    <a:pt x="3070" y="6072"/>
                  </a:cubicBezTo>
                  <a:cubicBezTo>
                    <a:pt x="2269" y="8140"/>
                    <a:pt x="935" y="10575"/>
                    <a:pt x="535" y="12810"/>
                  </a:cubicBezTo>
                  <a:cubicBezTo>
                    <a:pt x="1" y="15945"/>
                    <a:pt x="1002" y="21016"/>
                    <a:pt x="1002" y="21016"/>
                  </a:cubicBezTo>
                  <a:cubicBezTo>
                    <a:pt x="2269" y="20182"/>
                    <a:pt x="4738" y="17947"/>
                    <a:pt x="5505" y="14311"/>
                  </a:cubicBezTo>
                  <a:cubicBezTo>
                    <a:pt x="6405" y="9975"/>
                    <a:pt x="7006" y="9908"/>
                    <a:pt x="7706" y="8607"/>
                  </a:cubicBezTo>
                  <a:cubicBezTo>
                    <a:pt x="9041" y="6172"/>
                    <a:pt x="9741" y="67"/>
                    <a:pt x="9341" y="1"/>
                  </a:cubicBezTo>
                  <a:cubicBezTo>
                    <a:pt x="9337" y="0"/>
                    <a:pt x="9333" y="0"/>
                    <a:pt x="93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33"/>
            <p:cNvSpPr/>
            <p:nvPr/>
          </p:nvSpPr>
          <p:spPr>
            <a:xfrm>
              <a:off x="2972300" y="3796625"/>
              <a:ext cx="168375" cy="825275"/>
            </a:xfrm>
            <a:custGeom>
              <a:rect b="b" l="l" r="r" t="t"/>
              <a:pathLst>
                <a:path extrusionOk="0" h="33011" w="6735">
                  <a:moveTo>
                    <a:pt x="6360" y="0"/>
                  </a:moveTo>
                  <a:cubicBezTo>
                    <a:pt x="6288" y="0"/>
                    <a:pt x="6219" y="29"/>
                    <a:pt x="6172" y="95"/>
                  </a:cubicBezTo>
                  <a:cubicBezTo>
                    <a:pt x="5104" y="1763"/>
                    <a:pt x="4304" y="3631"/>
                    <a:pt x="3603" y="5533"/>
                  </a:cubicBezTo>
                  <a:cubicBezTo>
                    <a:pt x="1735" y="10303"/>
                    <a:pt x="668" y="15440"/>
                    <a:pt x="301" y="20577"/>
                  </a:cubicBezTo>
                  <a:cubicBezTo>
                    <a:pt x="1" y="24613"/>
                    <a:pt x="134" y="28749"/>
                    <a:pt x="634" y="32785"/>
                  </a:cubicBezTo>
                  <a:cubicBezTo>
                    <a:pt x="651" y="32935"/>
                    <a:pt x="785" y="33011"/>
                    <a:pt x="910" y="33011"/>
                  </a:cubicBezTo>
                  <a:cubicBezTo>
                    <a:pt x="1035" y="33011"/>
                    <a:pt x="1152" y="32935"/>
                    <a:pt x="1135" y="32785"/>
                  </a:cubicBezTo>
                  <a:cubicBezTo>
                    <a:pt x="301" y="26214"/>
                    <a:pt x="468" y="19476"/>
                    <a:pt x="1902" y="13038"/>
                  </a:cubicBezTo>
                  <a:cubicBezTo>
                    <a:pt x="2736" y="9269"/>
                    <a:pt x="3937" y="5533"/>
                    <a:pt x="5671" y="2097"/>
                  </a:cubicBezTo>
                  <a:cubicBezTo>
                    <a:pt x="5972" y="1530"/>
                    <a:pt x="6272" y="929"/>
                    <a:pt x="6639" y="396"/>
                  </a:cubicBezTo>
                  <a:cubicBezTo>
                    <a:pt x="6734" y="181"/>
                    <a:pt x="6540" y="0"/>
                    <a:pt x="6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33"/>
            <p:cNvSpPr/>
            <p:nvPr/>
          </p:nvSpPr>
          <p:spPr>
            <a:xfrm>
              <a:off x="3071550" y="3815675"/>
              <a:ext cx="332750" cy="536250"/>
            </a:xfrm>
            <a:custGeom>
              <a:rect b="b" l="l" r="r" t="t"/>
              <a:pathLst>
                <a:path extrusionOk="0" h="21450" w="13310">
                  <a:moveTo>
                    <a:pt x="12876" y="0"/>
                  </a:moveTo>
                  <a:lnTo>
                    <a:pt x="12876" y="0"/>
                  </a:lnTo>
                  <a:cubicBezTo>
                    <a:pt x="8173" y="1035"/>
                    <a:pt x="6672" y="3203"/>
                    <a:pt x="5304" y="6305"/>
                  </a:cubicBezTo>
                  <a:cubicBezTo>
                    <a:pt x="3936" y="9441"/>
                    <a:pt x="4170" y="8840"/>
                    <a:pt x="2102" y="11642"/>
                  </a:cubicBezTo>
                  <a:cubicBezTo>
                    <a:pt x="0" y="14444"/>
                    <a:pt x="601" y="21449"/>
                    <a:pt x="601" y="21449"/>
                  </a:cubicBezTo>
                  <a:cubicBezTo>
                    <a:pt x="5704" y="19014"/>
                    <a:pt x="7339" y="16179"/>
                    <a:pt x="7973" y="13143"/>
                  </a:cubicBezTo>
                  <a:cubicBezTo>
                    <a:pt x="8673" y="10108"/>
                    <a:pt x="9274" y="9541"/>
                    <a:pt x="11275" y="6172"/>
                  </a:cubicBezTo>
                  <a:cubicBezTo>
                    <a:pt x="13310" y="2803"/>
                    <a:pt x="12876" y="1"/>
                    <a:pt x="128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33"/>
            <p:cNvSpPr/>
            <p:nvPr/>
          </p:nvSpPr>
          <p:spPr>
            <a:xfrm>
              <a:off x="3050700" y="3889600"/>
              <a:ext cx="278200" cy="727925"/>
            </a:xfrm>
            <a:custGeom>
              <a:rect b="b" l="l" r="r" t="t"/>
              <a:pathLst>
                <a:path extrusionOk="0" h="29117" w="11128">
                  <a:moveTo>
                    <a:pt x="10767" y="0"/>
                  </a:moveTo>
                  <a:cubicBezTo>
                    <a:pt x="10711" y="0"/>
                    <a:pt x="10655" y="24"/>
                    <a:pt x="10608" y="79"/>
                  </a:cubicBezTo>
                  <a:cubicBezTo>
                    <a:pt x="9207" y="1647"/>
                    <a:pt x="8106" y="3348"/>
                    <a:pt x="7005" y="5083"/>
                  </a:cubicBezTo>
                  <a:cubicBezTo>
                    <a:pt x="4470" y="9219"/>
                    <a:pt x="2502" y="13755"/>
                    <a:pt x="1335" y="18492"/>
                  </a:cubicBezTo>
                  <a:cubicBezTo>
                    <a:pt x="467" y="21861"/>
                    <a:pt x="0" y="25364"/>
                    <a:pt x="0" y="28866"/>
                  </a:cubicBezTo>
                  <a:cubicBezTo>
                    <a:pt x="0" y="29033"/>
                    <a:pt x="125" y="29116"/>
                    <a:pt x="250" y="29116"/>
                  </a:cubicBezTo>
                  <a:cubicBezTo>
                    <a:pt x="376" y="29116"/>
                    <a:pt x="501" y="29033"/>
                    <a:pt x="501" y="28866"/>
                  </a:cubicBezTo>
                  <a:cubicBezTo>
                    <a:pt x="534" y="23029"/>
                    <a:pt x="1835" y="17225"/>
                    <a:pt x="4137" y="11854"/>
                  </a:cubicBezTo>
                  <a:cubicBezTo>
                    <a:pt x="5604" y="8385"/>
                    <a:pt x="7472" y="5049"/>
                    <a:pt x="9707" y="2047"/>
                  </a:cubicBezTo>
                  <a:cubicBezTo>
                    <a:pt x="10141" y="1513"/>
                    <a:pt x="10541" y="980"/>
                    <a:pt x="10975" y="479"/>
                  </a:cubicBezTo>
                  <a:cubicBezTo>
                    <a:pt x="11128" y="250"/>
                    <a:pt x="10949" y="0"/>
                    <a:pt x="10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33"/>
            <p:cNvSpPr/>
            <p:nvPr/>
          </p:nvSpPr>
          <p:spPr>
            <a:xfrm>
              <a:off x="3114075" y="4154275"/>
              <a:ext cx="486200" cy="336900"/>
            </a:xfrm>
            <a:custGeom>
              <a:rect b="b" l="l" r="r" t="t"/>
              <a:pathLst>
                <a:path extrusionOk="0" h="13476" w="19448">
                  <a:moveTo>
                    <a:pt x="13768" y="0"/>
                  </a:moveTo>
                  <a:cubicBezTo>
                    <a:pt x="13126" y="0"/>
                    <a:pt x="12549" y="112"/>
                    <a:pt x="12109" y="400"/>
                  </a:cubicBezTo>
                  <a:cubicBezTo>
                    <a:pt x="10274" y="1601"/>
                    <a:pt x="9607" y="2501"/>
                    <a:pt x="7806" y="3135"/>
                  </a:cubicBezTo>
                  <a:cubicBezTo>
                    <a:pt x="6005" y="3769"/>
                    <a:pt x="5004" y="3635"/>
                    <a:pt x="3203" y="7004"/>
                  </a:cubicBezTo>
                  <a:cubicBezTo>
                    <a:pt x="1401" y="10440"/>
                    <a:pt x="0" y="13476"/>
                    <a:pt x="0" y="13476"/>
                  </a:cubicBezTo>
                  <a:cubicBezTo>
                    <a:pt x="1401" y="11841"/>
                    <a:pt x="5838" y="12008"/>
                    <a:pt x="7839" y="10340"/>
                  </a:cubicBezTo>
                  <a:cubicBezTo>
                    <a:pt x="9841" y="8672"/>
                    <a:pt x="12309" y="8606"/>
                    <a:pt x="15478" y="6704"/>
                  </a:cubicBezTo>
                  <a:cubicBezTo>
                    <a:pt x="18647" y="4836"/>
                    <a:pt x="19448" y="1300"/>
                    <a:pt x="19448" y="1300"/>
                  </a:cubicBezTo>
                  <a:cubicBezTo>
                    <a:pt x="18484" y="1123"/>
                    <a:pt x="15804" y="0"/>
                    <a:pt x="13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33"/>
            <p:cNvSpPr/>
            <p:nvPr/>
          </p:nvSpPr>
          <p:spPr>
            <a:xfrm>
              <a:off x="3079375" y="4228300"/>
              <a:ext cx="377700" cy="370050"/>
            </a:xfrm>
            <a:custGeom>
              <a:rect b="b" l="l" r="r" t="t"/>
              <a:pathLst>
                <a:path extrusionOk="0" h="14802" w="15108">
                  <a:moveTo>
                    <a:pt x="14732" y="0"/>
                  </a:moveTo>
                  <a:cubicBezTo>
                    <a:pt x="14711" y="0"/>
                    <a:pt x="14688" y="3"/>
                    <a:pt x="14665" y="7"/>
                  </a:cubicBezTo>
                  <a:cubicBezTo>
                    <a:pt x="13130" y="508"/>
                    <a:pt x="11629" y="1275"/>
                    <a:pt x="10195" y="2042"/>
                  </a:cubicBezTo>
                  <a:cubicBezTo>
                    <a:pt x="7293" y="3677"/>
                    <a:pt x="4524" y="5811"/>
                    <a:pt x="2556" y="8547"/>
                  </a:cubicBezTo>
                  <a:cubicBezTo>
                    <a:pt x="1322" y="10348"/>
                    <a:pt x="388" y="12349"/>
                    <a:pt x="21" y="14484"/>
                  </a:cubicBezTo>
                  <a:cubicBezTo>
                    <a:pt x="0" y="14668"/>
                    <a:pt x="167" y="14801"/>
                    <a:pt x="307" y="14801"/>
                  </a:cubicBezTo>
                  <a:cubicBezTo>
                    <a:pt x="396" y="14801"/>
                    <a:pt x="475" y="14747"/>
                    <a:pt x="488" y="14618"/>
                  </a:cubicBezTo>
                  <a:cubicBezTo>
                    <a:pt x="1689" y="8046"/>
                    <a:pt x="7459" y="3543"/>
                    <a:pt x="13230" y="1041"/>
                  </a:cubicBezTo>
                  <a:cubicBezTo>
                    <a:pt x="13731" y="841"/>
                    <a:pt x="14231" y="641"/>
                    <a:pt x="14798" y="474"/>
                  </a:cubicBezTo>
                  <a:cubicBezTo>
                    <a:pt x="15108" y="381"/>
                    <a:pt x="15015" y="0"/>
                    <a:pt x="147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33"/>
            <p:cNvSpPr/>
            <p:nvPr/>
          </p:nvSpPr>
          <p:spPr>
            <a:xfrm>
              <a:off x="2573675" y="4527025"/>
              <a:ext cx="794775" cy="514550"/>
            </a:xfrm>
            <a:custGeom>
              <a:rect b="b" l="l" r="r" t="t"/>
              <a:pathLst>
                <a:path extrusionOk="0" h="20582" w="31791">
                  <a:moveTo>
                    <a:pt x="1" y="0"/>
                  </a:moveTo>
                  <a:lnTo>
                    <a:pt x="1936" y="11742"/>
                  </a:lnTo>
                  <a:cubicBezTo>
                    <a:pt x="1936" y="16579"/>
                    <a:pt x="5905" y="20582"/>
                    <a:pt x="10775" y="20582"/>
                  </a:cubicBezTo>
                  <a:lnTo>
                    <a:pt x="20516" y="20582"/>
                  </a:lnTo>
                  <a:cubicBezTo>
                    <a:pt x="25352" y="20582"/>
                    <a:pt x="29355" y="16612"/>
                    <a:pt x="29355" y="11742"/>
                  </a:cubicBezTo>
                  <a:lnTo>
                    <a:pt x="317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33"/>
            <p:cNvSpPr/>
            <p:nvPr/>
          </p:nvSpPr>
          <p:spPr>
            <a:xfrm>
              <a:off x="2607273" y="4690475"/>
              <a:ext cx="711047" cy="60050"/>
            </a:xfrm>
            <a:custGeom>
              <a:rect b="b" l="l" r="r" t="t"/>
              <a:pathLst>
                <a:path extrusionOk="0" h="2402" w="41364">
                  <a:moveTo>
                    <a:pt x="1" y="0"/>
                  </a:moveTo>
                  <a:lnTo>
                    <a:pt x="1" y="2402"/>
                  </a:lnTo>
                  <a:lnTo>
                    <a:pt x="41363" y="2402"/>
                  </a:lnTo>
                  <a:lnTo>
                    <a:pt x="4136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33"/>
            <p:cNvSpPr/>
            <p:nvPr/>
          </p:nvSpPr>
          <p:spPr>
            <a:xfrm>
              <a:off x="2617900" y="4815550"/>
              <a:ext cx="688400" cy="29225"/>
            </a:xfrm>
            <a:custGeom>
              <a:rect b="b" l="l" r="r" t="t"/>
              <a:pathLst>
                <a:path extrusionOk="0" h="1169" w="41364">
                  <a:moveTo>
                    <a:pt x="1" y="1"/>
                  </a:moveTo>
                  <a:lnTo>
                    <a:pt x="1" y="1168"/>
                  </a:lnTo>
                  <a:lnTo>
                    <a:pt x="41363" y="1168"/>
                  </a:lnTo>
                  <a:lnTo>
                    <a:pt x="413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33"/>
            <p:cNvSpPr/>
            <p:nvPr/>
          </p:nvSpPr>
          <p:spPr>
            <a:xfrm>
              <a:off x="2909750" y="4527025"/>
              <a:ext cx="458700" cy="514550"/>
            </a:xfrm>
            <a:custGeom>
              <a:rect b="b" l="l" r="r" t="t"/>
              <a:pathLst>
                <a:path extrusionOk="0" h="20582" w="18348">
                  <a:moveTo>
                    <a:pt x="11309" y="0"/>
                  </a:moveTo>
                  <a:lnTo>
                    <a:pt x="8841" y="11742"/>
                  </a:lnTo>
                  <a:cubicBezTo>
                    <a:pt x="8841" y="16579"/>
                    <a:pt x="4904" y="20582"/>
                    <a:pt x="1" y="20582"/>
                  </a:cubicBezTo>
                  <a:lnTo>
                    <a:pt x="7073" y="20582"/>
                  </a:lnTo>
                  <a:cubicBezTo>
                    <a:pt x="11909" y="20582"/>
                    <a:pt x="15912" y="16612"/>
                    <a:pt x="15912" y="11742"/>
                  </a:cubicBezTo>
                  <a:lnTo>
                    <a:pt x="18347" y="0"/>
                  </a:lnTo>
                  <a:close/>
                </a:path>
              </a:pathLst>
            </a:custGeom>
            <a:solidFill>
              <a:schemeClr val="accent4">
                <a:alpha val="607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33"/>
            <p:cNvSpPr/>
            <p:nvPr/>
          </p:nvSpPr>
          <p:spPr>
            <a:xfrm>
              <a:off x="2541175" y="4515350"/>
              <a:ext cx="858125" cy="75900"/>
            </a:xfrm>
            <a:custGeom>
              <a:rect b="b" l="l" r="r" t="t"/>
              <a:pathLst>
                <a:path extrusionOk="0" h="3036" w="34325">
                  <a:moveTo>
                    <a:pt x="0" y="0"/>
                  </a:moveTo>
                  <a:lnTo>
                    <a:pt x="0" y="3036"/>
                  </a:lnTo>
                  <a:lnTo>
                    <a:pt x="34325" y="3036"/>
                  </a:lnTo>
                  <a:lnTo>
                    <a:pt x="343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33"/>
          <p:cNvGrpSpPr/>
          <p:nvPr/>
        </p:nvGrpSpPr>
        <p:grpSpPr>
          <a:xfrm>
            <a:off x="6111975" y="3240600"/>
            <a:ext cx="1011575" cy="1362750"/>
            <a:chOff x="2486125" y="1266275"/>
            <a:chExt cx="1011575" cy="1362750"/>
          </a:xfrm>
        </p:grpSpPr>
        <p:sp>
          <p:nvSpPr>
            <p:cNvPr id="8163" name="Google Shape;8163;p133"/>
            <p:cNvSpPr/>
            <p:nvPr/>
          </p:nvSpPr>
          <p:spPr>
            <a:xfrm>
              <a:off x="2512800" y="1576225"/>
              <a:ext cx="427850" cy="504900"/>
            </a:xfrm>
            <a:custGeom>
              <a:rect b="b" l="l" r="r" t="t"/>
              <a:pathLst>
                <a:path extrusionOk="0" h="20196" w="17114">
                  <a:moveTo>
                    <a:pt x="475" y="0"/>
                  </a:moveTo>
                  <a:cubicBezTo>
                    <a:pt x="456" y="0"/>
                    <a:pt x="443" y="5"/>
                    <a:pt x="435" y="14"/>
                  </a:cubicBezTo>
                  <a:cubicBezTo>
                    <a:pt x="1" y="481"/>
                    <a:pt x="1435" y="6486"/>
                    <a:pt x="3503" y="10989"/>
                  </a:cubicBezTo>
                  <a:cubicBezTo>
                    <a:pt x="5605" y="15492"/>
                    <a:pt x="12510" y="20129"/>
                    <a:pt x="12510" y="20129"/>
                  </a:cubicBezTo>
                  <a:lnTo>
                    <a:pt x="17113" y="20195"/>
                  </a:lnTo>
                  <a:cubicBezTo>
                    <a:pt x="14042" y="10786"/>
                    <a:pt x="1370" y="0"/>
                    <a:pt x="4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33"/>
            <p:cNvSpPr/>
            <p:nvPr/>
          </p:nvSpPr>
          <p:spPr>
            <a:xfrm>
              <a:off x="2545325" y="1614100"/>
              <a:ext cx="337775" cy="449500"/>
            </a:xfrm>
            <a:custGeom>
              <a:rect b="b" l="l" r="r" t="t"/>
              <a:pathLst>
                <a:path extrusionOk="0" h="17980" w="13511">
                  <a:moveTo>
                    <a:pt x="1" y="0"/>
                  </a:moveTo>
                  <a:cubicBezTo>
                    <a:pt x="801" y="1702"/>
                    <a:pt x="1702" y="3369"/>
                    <a:pt x="2636" y="4971"/>
                  </a:cubicBezTo>
                  <a:cubicBezTo>
                    <a:pt x="3570" y="6605"/>
                    <a:pt x="4637" y="8173"/>
                    <a:pt x="5705" y="9707"/>
                  </a:cubicBezTo>
                  <a:cubicBezTo>
                    <a:pt x="6239" y="10508"/>
                    <a:pt x="6839" y="11275"/>
                    <a:pt x="7406" y="12009"/>
                  </a:cubicBezTo>
                  <a:cubicBezTo>
                    <a:pt x="8007" y="12709"/>
                    <a:pt x="8574" y="13477"/>
                    <a:pt x="9241" y="14177"/>
                  </a:cubicBezTo>
                  <a:cubicBezTo>
                    <a:pt x="10542" y="15612"/>
                    <a:pt x="11909" y="16979"/>
                    <a:pt x="13510" y="17980"/>
                  </a:cubicBezTo>
                  <a:cubicBezTo>
                    <a:pt x="12176" y="16646"/>
                    <a:pt x="11009" y="15178"/>
                    <a:pt x="9841" y="13710"/>
                  </a:cubicBezTo>
                  <a:cubicBezTo>
                    <a:pt x="8707" y="12276"/>
                    <a:pt x="7573" y="10741"/>
                    <a:pt x="6505" y="9207"/>
                  </a:cubicBezTo>
                  <a:cubicBezTo>
                    <a:pt x="4304" y="6171"/>
                    <a:pt x="2202" y="30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33"/>
            <p:cNvSpPr/>
            <p:nvPr/>
          </p:nvSpPr>
          <p:spPr>
            <a:xfrm>
              <a:off x="2860550" y="1266275"/>
              <a:ext cx="363900" cy="811525"/>
            </a:xfrm>
            <a:custGeom>
              <a:rect b="b" l="l" r="r" t="t"/>
              <a:pathLst>
                <a:path extrusionOk="0" h="32461" w="14556">
                  <a:moveTo>
                    <a:pt x="2490" y="1"/>
                  </a:moveTo>
                  <a:cubicBezTo>
                    <a:pt x="2482" y="1"/>
                    <a:pt x="2476" y="2"/>
                    <a:pt x="2469" y="3"/>
                  </a:cubicBezTo>
                  <a:cubicBezTo>
                    <a:pt x="1502" y="237"/>
                    <a:pt x="1" y="8510"/>
                    <a:pt x="434" y="15014"/>
                  </a:cubicBezTo>
                  <a:cubicBezTo>
                    <a:pt x="835" y="21552"/>
                    <a:pt x="4537" y="32460"/>
                    <a:pt x="4537" y="32460"/>
                  </a:cubicBezTo>
                  <a:lnTo>
                    <a:pt x="6105" y="32460"/>
                  </a:lnTo>
                  <a:cubicBezTo>
                    <a:pt x="14555" y="19967"/>
                    <a:pt x="3582" y="1"/>
                    <a:pt x="2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33"/>
            <p:cNvSpPr/>
            <p:nvPr/>
          </p:nvSpPr>
          <p:spPr>
            <a:xfrm>
              <a:off x="2932275" y="1303875"/>
              <a:ext cx="79250" cy="753900"/>
            </a:xfrm>
            <a:custGeom>
              <a:rect b="b" l="l" r="r" t="t"/>
              <a:pathLst>
                <a:path extrusionOk="0" h="30156" w="3170">
                  <a:moveTo>
                    <a:pt x="1" y="1"/>
                  </a:moveTo>
                  <a:lnTo>
                    <a:pt x="935" y="7473"/>
                  </a:lnTo>
                  <a:cubicBezTo>
                    <a:pt x="1268" y="10041"/>
                    <a:pt x="1568" y="12543"/>
                    <a:pt x="1835" y="15045"/>
                  </a:cubicBezTo>
                  <a:cubicBezTo>
                    <a:pt x="2069" y="17546"/>
                    <a:pt x="2336" y="20082"/>
                    <a:pt x="2436" y="22583"/>
                  </a:cubicBezTo>
                  <a:lnTo>
                    <a:pt x="2502" y="23551"/>
                  </a:lnTo>
                  <a:lnTo>
                    <a:pt x="2536" y="24485"/>
                  </a:lnTo>
                  <a:cubicBezTo>
                    <a:pt x="2536" y="25118"/>
                    <a:pt x="2569" y="25752"/>
                    <a:pt x="2569" y="26386"/>
                  </a:cubicBezTo>
                  <a:lnTo>
                    <a:pt x="2569" y="28254"/>
                  </a:lnTo>
                  <a:cubicBezTo>
                    <a:pt x="2536" y="28921"/>
                    <a:pt x="2536" y="29555"/>
                    <a:pt x="2502" y="30155"/>
                  </a:cubicBezTo>
                  <a:cubicBezTo>
                    <a:pt x="3036" y="27720"/>
                    <a:pt x="3169" y="25118"/>
                    <a:pt x="3169" y="22583"/>
                  </a:cubicBezTo>
                  <a:cubicBezTo>
                    <a:pt x="3169" y="21282"/>
                    <a:pt x="3069" y="20048"/>
                    <a:pt x="3036" y="18747"/>
                  </a:cubicBezTo>
                  <a:cubicBezTo>
                    <a:pt x="2903" y="17480"/>
                    <a:pt x="2836" y="16212"/>
                    <a:pt x="2702" y="14945"/>
                  </a:cubicBezTo>
                  <a:cubicBezTo>
                    <a:pt x="2569" y="13677"/>
                    <a:pt x="2402" y="12409"/>
                    <a:pt x="2235" y="11175"/>
                  </a:cubicBezTo>
                  <a:cubicBezTo>
                    <a:pt x="2035" y="9908"/>
                    <a:pt x="1869" y="8673"/>
                    <a:pt x="1602" y="7406"/>
                  </a:cubicBezTo>
                  <a:cubicBezTo>
                    <a:pt x="1201" y="4904"/>
                    <a:pt x="668" y="2436"/>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33"/>
            <p:cNvSpPr/>
            <p:nvPr/>
          </p:nvSpPr>
          <p:spPr>
            <a:xfrm>
              <a:off x="2921425" y="1410600"/>
              <a:ext cx="352775" cy="667200"/>
            </a:xfrm>
            <a:custGeom>
              <a:rect b="b" l="l" r="r" t="t"/>
              <a:pathLst>
                <a:path extrusionOk="0" h="26688" w="14111">
                  <a:moveTo>
                    <a:pt x="13531" y="0"/>
                  </a:moveTo>
                  <a:cubicBezTo>
                    <a:pt x="12932" y="0"/>
                    <a:pt x="7810" y="6519"/>
                    <a:pt x="3937" y="12644"/>
                  </a:cubicBezTo>
                  <a:cubicBezTo>
                    <a:pt x="1" y="18815"/>
                    <a:pt x="2102" y="26687"/>
                    <a:pt x="2102" y="26687"/>
                  </a:cubicBezTo>
                  <a:lnTo>
                    <a:pt x="3670" y="26687"/>
                  </a:lnTo>
                  <a:cubicBezTo>
                    <a:pt x="11843" y="19782"/>
                    <a:pt x="14111" y="135"/>
                    <a:pt x="13544" y="1"/>
                  </a:cubicBezTo>
                  <a:cubicBezTo>
                    <a:pt x="13540" y="0"/>
                    <a:pt x="13536" y="0"/>
                    <a:pt x="135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33"/>
            <p:cNvSpPr/>
            <p:nvPr/>
          </p:nvSpPr>
          <p:spPr>
            <a:xfrm>
              <a:off x="2994825" y="1441475"/>
              <a:ext cx="254375" cy="622125"/>
            </a:xfrm>
            <a:custGeom>
              <a:rect b="b" l="l" r="r" t="t"/>
              <a:pathLst>
                <a:path extrusionOk="0" h="24885" w="10175">
                  <a:moveTo>
                    <a:pt x="10174" y="0"/>
                  </a:moveTo>
                  <a:lnTo>
                    <a:pt x="10174" y="0"/>
                  </a:lnTo>
                  <a:cubicBezTo>
                    <a:pt x="9007" y="1935"/>
                    <a:pt x="8006" y="3937"/>
                    <a:pt x="7039" y="6005"/>
                  </a:cubicBezTo>
                  <a:cubicBezTo>
                    <a:pt x="6071" y="8006"/>
                    <a:pt x="5171" y="10041"/>
                    <a:pt x="4270" y="12109"/>
                  </a:cubicBezTo>
                  <a:cubicBezTo>
                    <a:pt x="3436" y="14211"/>
                    <a:pt x="2669" y="16279"/>
                    <a:pt x="1902" y="18414"/>
                  </a:cubicBezTo>
                  <a:cubicBezTo>
                    <a:pt x="1168" y="20549"/>
                    <a:pt x="534" y="22717"/>
                    <a:pt x="0" y="24885"/>
                  </a:cubicBezTo>
                  <a:cubicBezTo>
                    <a:pt x="868" y="22783"/>
                    <a:pt x="1735" y="20749"/>
                    <a:pt x="2569" y="18680"/>
                  </a:cubicBezTo>
                  <a:lnTo>
                    <a:pt x="5171" y="12443"/>
                  </a:lnTo>
                  <a:lnTo>
                    <a:pt x="7706" y="6238"/>
                  </a:lnTo>
                  <a:cubicBezTo>
                    <a:pt x="8540" y="4170"/>
                    <a:pt x="9374" y="2069"/>
                    <a:pt x="10174"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33"/>
            <p:cNvSpPr/>
            <p:nvPr/>
          </p:nvSpPr>
          <p:spPr>
            <a:xfrm>
              <a:off x="2991475" y="1670350"/>
              <a:ext cx="506225" cy="407450"/>
            </a:xfrm>
            <a:custGeom>
              <a:rect b="b" l="l" r="r" t="t"/>
              <a:pathLst>
                <a:path extrusionOk="0" h="16298" w="20249">
                  <a:moveTo>
                    <a:pt x="19246" y="1"/>
                  </a:moveTo>
                  <a:cubicBezTo>
                    <a:pt x="17896" y="1"/>
                    <a:pt x="12992" y="2224"/>
                    <a:pt x="8173" y="4956"/>
                  </a:cubicBezTo>
                  <a:cubicBezTo>
                    <a:pt x="2903" y="7924"/>
                    <a:pt x="1" y="15963"/>
                    <a:pt x="1" y="15963"/>
                  </a:cubicBezTo>
                  <a:lnTo>
                    <a:pt x="1569" y="16297"/>
                  </a:lnTo>
                  <a:cubicBezTo>
                    <a:pt x="16746" y="10293"/>
                    <a:pt x="20249" y="486"/>
                    <a:pt x="19515" y="52"/>
                  </a:cubicBezTo>
                  <a:cubicBezTo>
                    <a:pt x="19454" y="17"/>
                    <a:pt x="19363" y="1"/>
                    <a:pt x="192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33"/>
            <p:cNvSpPr/>
            <p:nvPr/>
          </p:nvSpPr>
          <p:spPr>
            <a:xfrm>
              <a:off x="3022350" y="1699150"/>
              <a:ext cx="426975" cy="360300"/>
            </a:xfrm>
            <a:custGeom>
              <a:rect b="b" l="l" r="r" t="t"/>
              <a:pathLst>
                <a:path extrusionOk="0" h="14412" w="17079">
                  <a:moveTo>
                    <a:pt x="17079" y="1"/>
                  </a:moveTo>
                  <a:lnTo>
                    <a:pt x="17079" y="1"/>
                  </a:lnTo>
                  <a:cubicBezTo>
                    <a:pt x="15411" y="901"/>
                    <a:pt x="13843" y="1936"/>
                    <a:pt x="12342" y="3003"/>
                  </a:cubicBezTo>
                  <a:cubicBezTo>
                    <a:pt x="10808" y="4104"/>
                    <a:pt x="9340" y="5271"/>
                    <a:pt x="7939" y="6472"/>
                  </a:cubicBezTo>
                  <a:cubicBezTo>
                    <a:pt x="6505" y="7740"/>
                    <a:pt x="5137" y="8941"/>
                    <a:pt x="3803" y="10275"/>
                  </a:cubicBezTo>
                  <a:cubicBezTo>
                    <a:pt x="2469" y="11576"/>
                    <a:pt x="1234" y="12943"/>
                    <a:pt x="0" y="14411"/>
                  </a:cubicBezTo>
                  <a:cubicBezTo>
                    <a:pt x="1468" y="13244"/>
                    <a:pt x="2902" y="12009"/>
                    <a:pt x="4303" y="10809"/>
                  </a:cubicBezTo>
                  <a:lnTo>
                    <a:pt x="8573" y="7239"/>
                  </a:lnTo>
                  <a:cubicBezTo>
                    <a:pt x="9974" y="6005"/>
                    <a:pt x="11408" y="4838"/>
                    <a:pt x="12809" y="3637"/>
                  </a:cubicBezTo>
                  <a:lnTo>
                    <a:pt x="170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33"/>
            <p:cNvSpPr/>
            <p:nvPr/>
          </p:nvSpPr>
          <p:spPr>
            <a:xfrm>
              <a:off x="3059875" y="1904200"/>
              <a:ext cx="408650" cy="182350"/>
            </a:xfrm>
            <a:custGeom>
              <a:rect b="b" l="l" r="r" t="t"/>
              <a:pathLst>
                <a:path extrusionOk="0" h="7294" w="16346">
                  <a:moveTo>
                    <a:pt x="15841" y="1"/>
                  </a:moveTo>
                  <a:cubicBezTo>
                    <a:pt x="14953" y="1"/>
                    <a:pt x="12360" y="670"/>
                    <a:pt x="8173" y="1272"/>
                  </a:cubicBezTo>
                  <a:cubicBezTo>
                    <a:pt x="3102" y="2040"/>
                    <a:pt x="0" y="6743"/>
                    <a:pt x="0" y="6743"/>
                  </a:cubicBezTo>
                  <a:cubicBezTo>
                    <a:pt x="0" y="6743"/>
                    <a:pt x="479" y="7293"/>
                    <a:pt x="2655" y="7293"/>
                  </a:cubicBezTo>
                  <a:cubicBezTo>
                    <a:pt x="3462" y="7293"/>
                    <a:pt x="4502" y="7217"/>
                    <a:pt x="5838" y="7010"/>
                  </a:cubicBezTo>
                  <a:cubicBezTo>
                    <a:pt x="10775" y="6176"/>
                    <a:pt x="16345" y="538"/>
                    <a:pt x="16178" y="105"/>
                  </a:cubicBezTo>
                  <a:cubicBezTo>
                    <a:pt x="16148" y="33"/>
                    <a:pt x="16036" y="1"/>
                    <a:pt x="15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33"/>
            <p:cNvSpPr/>
            <p:nvPr/>
          </p:nvSpPr>
          <p:spPr>
            <a:xfrm>
              <a:off x="3091550" y="1931825"/>
              <a:ext cx="326100" cy="137625"/>
            </a:xfrm>
            <a:custGeom>
              <a:rect b="b" l="l" r="r" t="t"/>
              <a:pathLst>
                <a:path extrusionOk="0" h="5505" w="13044">
                  <a:moveTo>
                    <a:pt x="13043" y="0"/>
                  </a:moveTo>
                  <a:lnTo>
                    <a:pt x="13043" y="0"/>
                  </a:lnTo>
                  <a:cubicBezTo>
                    <a:pt x="11909" y="434"/>
                    <a:pt x="10809" y="801"/>
                    <a:pt x="9708" y="1201"/>
                  </a:cubicBezTo>
                  <a:cubicBezTo>
                    <a:pt x="8574" y="1635"/>
                    <a:pt x="7506" y="2035"/>
                    <a:pt x="6405" y="2502"/>
                  </a:cubicBezTo>
                  <a:cubicBezTo>
                    <a:pt x="5338" y="2969"/>
                    <a:pt x="4237" y="3436"/>
                    <a:pt x="3170" y="3937"/>
                  </a:cubicBezTo>
                  <a:cubicBezTo>
                    <a:pt x="2069" y="4404"/>
                    <a:pt x="1035" y="4937"/>
                    <a:pt x="1" y="5504"/>
                  </a:cubicBezTo>
                  <a:cubicBezTo>
                    <a:pt x="1168" y="5304"/>
                    <a:pt x="2302" y="4971"/>
                    <a:pt x="3470" y="4537"/>
                  </a:cubicBezTo>
                  <a:cubicBezTo>
                    <a:pt x="4571" y="4204"/>
                    <a:pt x="5705" y="3803"/>
                    <a:pt x="6806" y="3336"/>
                  </a:cubicBezTo>
                  <a:cubicBezTo>
                    <a:pt x="7873" y="2869"/>
                    <a:pt x="8974" y="2402"/>
                    <a:pt x="10008" y="1835"/>
                  </a:cubicBezTo>
                  <a:cubicBezTo>
                    <a:pt x="11042" y="1301"/>
                    <a:pt x="12076" y="701"/>
                    <a:pt x="13043"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33"/>
            <p:cNvSpPr/>
            <p:nvPr/>
          </p:nvSpPr>
          <p:spPr>
            <a:xfrm>
              <a:off x="2678025" y="1396450"/>
              <a:ext cx="306825" cy="673000"/>
            </a:xfrm>
            <a:custGeom>
              <a:rect b="b" l="l" r="r" t="t"/>
              <a:pathLst>
                <a:path extrusionOk="0" h="26920" w="12273">
                  <a:moveTo>
                    <a:pt x="560" y="0"/>
                  </a:moveTo>
                  <a:cubicBezTo>
                    <a:pt x="0" y="0"/>
                    <a:pt x="735" y="6990"/>
                    <a:pt x="2565" y="14511"/>
                  </a:cubicBezTo>
                  <a:cubicBezTo>
                    <a:pt x="4400" y="22049"/>
                    <a:pt x="10004" y="26853"/>
                    <a:pt x="10004" y="26853"/>
                  </a:cubicBezTo>
                  <a:lnTo>
                    <a:pt x="12105" y="26919"/>
                  </a:lnTo>
                  <a:cubicBezTo>
                    <a:pt x="12272" y="12743"/>
                    <a:pt x="1164" y="34"/>
                    <a:pt x="564" y="0"/>
                  </a:cubicBezTo>
                  <a:cubicBezTo>
                    <a:pt x="562" y="0"/>
                    <a:pt x="561" y="0"/>
                    <a:pt x="5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33"/>
            <p:cNvSpPr/>
            <p:nvPr/>
          </p:nvSpPr>
          <p:spPr>
            <a:xfrm>
              <a:off x="2707950" y="1441475"/>
              <a:ext cx="241875" cy="608800"/>
            </a:xfrm>
            <a:custGeom>
              <a:rect b="b" l="l" r="r" t="t"/>
              <a:pathLst>
                <a:path extrusionOk="0" h="24352" w="9675">
                  <a:moveTo>
                    <a:pt x="0" y="0"/>
                  </a:moveTo>
                  <a:lnTo>
                    <a:pt x="0" y="0"/>
                  </a:lnTo>
                  <a:cubicBezTo>
                    <a:pt x="501" y="2169"/>
                    <a:pt x="1068" y="4237"/>
                    <a:pt x="1735" y="6305"/>
                  </a:cubicBezTo>
                  <a:cubicBezTo>
                    <a:pt x="2402" y="8406"/>
                    <a:pt x="3136" y="10475"/>
                    <a:pt x="3903" y="12543"/>
                  </a:cubicBezTo>
                  <a:cubicBezTo>
                    <a:pt x="4704" y="14578"/>
                    <a:pt x="5538" y="16579"/>
                    <a:pt x="6505" y="18580"/>
                  </a:cubicBezTo>
                  <a:cubicBezTo>
                    <a:pt x="7406" y="20549"/>
                    <a:pt x="8406" y="22483"/>
                    <a:pt x="9674" y="24351"/>
                  </a:cubicBezTo>
                  <a:cubicBezTo>
                    <a:pt x="8740" y="22316"/>
                    <a:pt x="7973" y="20348"/>
                    <a:pt x="7139" y="18280"/>
                  </a:cubicBezTo>
                  <a:cubicBezTo>
                    <a:pt x="6305" y="16279"/>
                    <a:pt x="5538" y="14244"/>
                    <a:pt x="4737" y="12209"/>
                  </a:cubicBezTo>
                  <a:lnTo>
                    <a:pt x="2402" y="6071"/>
                  </a:lnTo>
                  <a:cubicBezTo>
                    <a:pt x="1635" y="4037"/>
                    <a:pt x="834" y="2035"/>
                    <a:pt x="0" y="0"/>
                  </a:cubicBezTo>
                  <a:close/>
                </a:path>
              </a:pathLst>
            </a:custGeom>
            <a:solidFill>
              <a:srgbClr val="4571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33"/>
            <p:cNvSpPr/>
            <p:nvPr/>
          </p:nvSpPr>
          <p:spPr>
            <a:xfrm>
              <a:off x="2486125" y="1904200"/>
              <a:ext cx="408650" cy="182350"/>
            </a:xfrm>
            <a:custGeom>
              <a:rect b="b" l="l" r="r" t="t"/>
              <a:pathLst>
                <a:path extrusionOk="0" h="7294" w="16346">
                  <a:moveTo>
                    <a:pt x="504" y="1"/>
                  </a:moveTo>
                  <a:cubicBezTo>
                    <a:pt x="310" y="1"/>
                    <a:pt x="197" y="33"/>
                    <a:pt x="167" y="105"/>
                  </a:cubicBezTo>
                  <a:cubicBezTo>
                    <a:pt x="0" y="538"/>
                    <a:pt x="5571" y="6176"/>
                    <a:pt x="10508" y="7010"/>
                  </a:cubicBezTo>
                  <a:cubicBezTo>
                    <a:pt x="11844" y="7217"/>
                    <a:pt x="12884" y="7293"/>
                    <a:pt x="13691" y="7293"/>
                  </a:cubicBezTo>
                  <a:cubicBezTo>
                    <a:pt x="15866" y="7293"/>
                    <a:pt x="16345" y="6743"/>
                    <a:pt x="16345" y="6743"/>
                  </a:cubicBezTo>
                  <a:cubicBezTo>
                    <a:pt x="16345" y="6743"/>
                    <a:pt x="13243" y="2040"/>
                    <a:pt x="8173" y="1272"/>
                  </a:cubicBezTo>
                  <a:cubicBezTo>
                    <a:pt x="3986" y="670"/>
                    <a:pt x="1393" y="1"/>
                    <a:pt x="5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33"/>
            <p:cNvSpPr/>
            <p:nvPr/>
          </p:nvSpPr>
          <p:spPr>
            <a:xfrm>
              <a:off x="2537825" y="1931825"/>
              <a:ext cx="326100" cy="137625"/>
            </a:xfrm>
            <a:custGeom>
              <a:rect b="b" l="l" r="r" t="t"/>
              <a:pathLst>
                <a:path extrusionOk="0" h="5505" w="13044">
                  <a:moveTo>
                    <a:pt x="1" y="0"/>
                  </a:moveTo>
                  <a:cubicBezTo>
                    <a:pt x="968" y="701"/>
                    <a:pt x="2002" y="1301"/>
                    <a:pt x="3036" y="1835"/>
                  </a:cubicBezTo>
                  <a:cubicBezTo>
                    <a:pt x="4104" y="2402"/>
                    <a:pt x="5171" y="2869"/>
                    <a:pt x="6238" y="3336"/>
                  </a:cubicBezTo>
                  <a:cubicBezTo>
                    <a:pt x="7339" y="3803"/>
                    <a:pt x="8473" y="4204"/>
                    <a:pt x="9574" y="4537"/>
                  </a:cubicBezTo>
                  <a:cubicBezTo>
                    <a:pt x="10708" y="4971"/>
                    <a:pt x="11876" y="5304"/>
                    <a:pt x="13043" y="5504"/>
                  </a:cubicBezTo>
                  <a:cubicBezTo>
                    <a:pt x="12009" y="4937"/>
                    <a:pt x="10975" y="4404"/>
                    <a:pt x="9874" y="3937"/>
                  </a:cubicBezTo>
                  <a:cubicBezTo>
                    <a:pt x="8807" y="3436"/>
                    <a:pt x="7706" y="2969"/>
                    <a:pt x="6639" y="2502"/>
                  </a:cubicBezTo>
                  <a:cubicBezTo>
                    <a:pt x="5538" y="2035"/>
                    <a:pt x="4470" y="1635"/>
                    <a:pt x="3336" y="1201"/>
                  </a:cubicBezTo>
                  <a:cubicBezTo>
                    <a:pt x="2269" y="801"/>
                    <a:pt x="1135" y="434"/>
                    <a:pt x="1" y="0"/>
                  </a:cubicBezTo>
                  <a:close/>
                </a:path>
              </a:pathLst>
            </a:custGeom>
            <a:solidFill>
              <a:srgbClr val="5C8A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33"/>
            <p:cNvSpPr/>
            <p:nvPr/>
          </p:nvSpPr>
          <p:spPr>
            <a:xfrm>
              <a:off x="2669600" y="2101125"/>
              <a:ext cx="584600" cy="527900"/>
            </a:xfrm>
            <a:custGeom>
              <a:rect b="b" l="l" r="r" t="t"/>
              <a:pathLst>
                <a:path extrusionOk="0" h="21116" w="23384">
                  <a:moveTo>
                    <a:pt x="0" y="0"/>
                  </a:moveTo>
                  <a:lnTo>
                    <a:pt x="0" y="13576"/>
                  </a:lnTo>
                  <a:cubicBezTo>
                    <a:pt x="0" y="17713"/>
                    <a:pt x="3369" y="21115"/>
                    <a:pt x="7539" y="21115"/>
                  </a:cubicBezTo>
                  <a:lnTo>
                    <a:pt x="15845" y="21115"/>
                  </a:lnTo>
                  <a:cubicBezTo>
                    <a:pt x="19948" y="21115"/>
                    <a:pt x="23383" y="17746"/>
                    <a:pt x="23383" y="13576"/>
                  </a:cubicBezTo>
                  <a:lnTo>
                    <a:pt x="233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33"/>
            <p:cNvSpPr/>
            <p:nvPr/>
          </p:nvSpPr>
          <p:spPr>
            <a:xfrm>
              <a:off x="2655431" y="2237875"/>
              <a:ext cx="609653" cy="106775"/>
            </a:xfrm>
            <a:custGeom>
              <a:rect b="b" l="l" r="r" t="t"/>
              <a:pathLst>
                <a:path extrusionOk="0" h="4271" w="28639">
                  <a:moveTo>
                    <a:pt x="6239" y="1"/>
                  </a:moveTo>
                  <a:cubicBezTo>
                    <a:pt x="6073" y="1"/>
                    <a:pt x="5906" y="67"/>
                    <a:pt x="5806" y="201"/>
                  </a:cubicBezTo>
                  <a:lnTo>
                    <a:pt x="3537" y="2703"/>
                  </a:lnTo>
                  <a:lnTo>
                    <a:pt x="1302" y="201"/>
                  </a:lnTo>
                  <a:cubicBezTo>
                    <a:pt x="1178" y="61"/>
                    <a:pt x="1034" y="2"/>
                    <a:pt x="892" y="2"/>
                  </a:cubicBezTo>
                  <a:cubicBezTo>
                    <a:pt x="428" y="2"/>
                    <a:pt x="0" y="633"/>
                    <a:pt x="435" y="1068"/>
                  </a:cubicBezTo>
                  <a:cubicBezTo>
                    <a:pt x="1336" y="2069"/>
                    <a:pt x="2236" y="3069"/>
                    <a:pt x="3137" y="4070"/>
                  </a:cubicBezTo>
                  <a:cubicBezTo>
                    <a:pt x="3237" y="4204"/>
                    <a:pt x="3404" y="4270"/>
                    <a:pt x="3571" y="4270"/>
                  </a:cubicBezTo>
                  <a:cubicBezTo>
                    <a:pt x="3738" y="4270"/>
                    <a:pt x="3904" y="4204"/>
                    <a:pt x="4004" y="4070"/>
                  </a:cubicBezTo>
                  <a:lnTo>
                    <a:pt x="6273" y="1568"/>
                  </a:lnTo>
                  <a:lnTo>
                    <a:pt x="8508" y="4070"/>
                  </a:lnTo>
                  <a:cubicBezTo>
                    <a:pt x="8624" y="4204"/>
                    <a:pt x="8791" y="4270"/>
                    <a:pt x="8954" y="4270"/>
                  </a:cubicBezTo>
                  <a:cubicBezTo>
                    <a:pt x="9116" y="4270"/>
                    <a:pt x="9275" y="4204"/>
                    <a:pt x="9375" y="4070"/>
                  </a:cubicBezTo>
                  <a:lnTo>
                    <a:pt x="11643" y="1568"/>
                  </a:lnTo>
                  <a:lnTo>
                    <a:pt x="13911" y="4070"/>
                  </a:lnTo>
                  <a:cubicBezTo>
                    <a:pt x="14012" y="4204"/>
                    <a:pt x="14178" y="4270"/>
                    <a:pt x="14345" y="4270"/>
                  </a:cubicBezTo>
                  <a:cubicBezTo>
                    <a:pt x="14512" y="4270"/>
                    <a:pt x="14679" y="4204"/>
                    <a:pt x="14779" y="4070"/>
                  </a:cubicBezTo>
                  <a:lnTo>
                    <a:pt x="17014" y="1568"/>
                  </a:lnTo>
                  <a:lnTo>
                    <a:pt x="19282" y="4070"/>
                  </a:lnTo>
                  <a:cubicBezTo>
                    <a:pt x="19382" y="4204"/>
                    <a:pt x="19549" y="4270"/>
                    <a:pt x="19716" y="4270"/>
                  </a:cubicBezTo>
                  <a:cubicBezTo>
                    <a:pt x="19882" y="4270"/>
                    <a:pt x="20049" y="4204"/>
                    <a:pt x="20149" y="4070"/>
                  </a:cubicBezTo>
                  <a:lnTo>
                    <a:pt x="22418" y="1568"/>
                  </a:lnTo>
                  <a:lnTo>
                    <a:pt x="24652" y="4070"/>
                  </a:lnTo>
                  <a:cubicBezTo>
                    <a:pt x="24753" y="4204"/>
                    <a:pt x="24919" y="4270"/>
                    <a:pt x="25086" y="4270"/>
                  </a:cubicBezTo>
                  <a:cubicBezTo>
                    <a:pt x="25253" y="4270"/>
                    <a:pt x="25420" y="4204"/>
                    <a:pt x="25520" y="4070"/>
                  </a:cubicBezTo>
                  <a:cubicBezTo>
                    <a:pt x="26454" y="3069"/>
                    <a:pt x="27321" y="2069"/>
                    <a:pt x="28255" y="1068"/>
                  </a:cubicBezTo>
                  <a:cubicBezTo>
                    <a:pt x="28639" y="633"/>
                    <a:pt x="28199" y="2"/>
                    <a:pt x="27732" y="2"/>
                  </a:cubicBezTo>
                  <a:cubicBezTo>
                    <a:pt x="27590" y="2"/>
                    <a:pt x="27446" y="61"/>
                    <a:pt x="27321" y="201"/>
                  </a:cubicBezTo>
                  <a:lnTo>
                    <a:pt x="25086" y="2703"/>
                  </a:lnTo>
                  <a:lnTo>
                    <a:pt x="22818" y="201"/>
                  </a:lnTo>
                  <a:cubicBezTo>
                    <a:pt x="22718" y="67"/>
                    <a:pt x="22551" y="1"/>
                    <a:pt x="22384" y="1"/>
                  </a:cubicBezTo>
                  <a:cubicBezTo>
                    <a:pt x="22217" y="1"/>
                    <a:pt x="22051" y="67"/>
                    <a:pt x="21951" y="201"/>
                  </a:cubicBezTo>
                  <a:lnTo>
                    <a:pt x="19682" y="2703"/>
                  </a:lnTo>
                  <a:lnTo>
                    <a:pt x="17447" y="201"/>
                  </a:lnTo>
                  <a:cubicBezTo>
                    <a:pt x="17347" y="67"/>
                    <a:pt x="17180" y="1"/>
                    <a:pt x="17014" y="1"/>
                  </a:cubicBezTo>
                  <a:cubicBezTo>
                    <a:pt x="16847" y="1"/>
                    <a:pt x="16680" y="67"/>
                    <a:pt x="16580" y="201"/>
                  </a:cubicBezTo>
                  <a:lnTo>
                    <a:pt x="14312" y="2703"/>
                  </a:lnTo>
                  <a:lnTo>
                    <a:pt x="12077" y="201"/>
                  </a:lnTo>
                  <a:cubicBezTo>
                    <a:pt x="11960" y="67"/>
                    <a:pt x="11793" y="1"/>
                    <a:pt x="11627" y="1"/>
                  </a:cubicBezTo>
                  <a:cubicBezTo>
                    <a:pt x="11460" y="1"/>
                    <a:pt x="11293" y="67"/>
                    <a:pt x="11176" y="201"/>
                  </a:cubicBezTo>
                  <a:lnTo>
                    <a:pt x="8941" y="2703"/>
                  </a:lnTo>
                  <a:lnTo>
                    <a:pt x="6673" y="201"/>
                  </a:lnTo>
                  <a:cubicBezTo>
                    <a:pt x="6573" y="67"/>
                    <a:pt x="6406" y="1"/>
                    <a:pt x="6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33"/>
            <p:cNvSpPr/>
            <p:nvPr/>
          </p:nvSpPr>
          <p:spPr>
            <a:xfrm>
              <a:off x="2932275" y="2101125"/>
              <a:ext cx="321925" cy="527900"/>
            </a:xfrm>
            <a:custGeom>
              <a:rect b="b" l="l" r="r" t="t"/>
              <a:pathLst>
                <a:path extrusionOk="0" h="21116" w="12877">
                  <a:moveTo>
                    <a:pt x="7539" y="0"/>
                  </a:moveTo>
                  <a:lnTo>
                    <a:pt x="7539" y="13576"/>
                  </a:lnTo>
                  <a:cubicBezTo>
                    <a:pt x="7539" y="17713"/>
                    <a:pt x="4170" y="21115"/>
                    <a:pt x="1" y="21115"/>
                  </a:cubicBezTo>
                  <a:lnTo>
                    <a:pt x="5338" y="21115"/>
                  </a:lnTo>
                  <a:cubicBezTo>
                    <a:pt x="9441" y="21115"/>
                    <a:pt x="12876" y="17746"/>
                    <a:pt x="12876" y="13576"/>
                  </a:cubicBezTo>
                  <a:lnTo>
                    <a:pt x="12876" y="0"/>
                  </a:lnTo>
                  <a:close/>
                </a:path>
              </a:pathLst>
            </a:custGeom>
            <a:solidFill>
              <a:schemeClr val="accent4">
                <a:alpha val="607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33"/>
            <p:cNvSpPr/>
            <p:nvPr/>
          </p:nvSpPr>
          <p:spPr>
            <a:xfrm>
              <a:off x="2624550" y="2065250"/>
              <a:ext cx="673850" cy="70925"/>
            </a:xfrm>
            <a:custGeom>
              <a:rect b="b" l="l" r="r" t="t"/>
              <a:pathLst>
                <a:path extrusionOk="0" h="2837" w="26954">
                  <a:moveTo>
                    <a:pt x="1" y="1"/>
                  </a:moveTo>
                  <a:lnTo>
                    <a:pt x="1" y="2836"/>
                  </a:lnTo>
                  <a:lnTo>
                    <a:pt x="26953" y="2836"/>
                  </a:lnTo>
                  <a:lnTo>
                    <a:pt x="269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4" name="Shape 8184"/>
        <p:cNvGrpSpPr/>
        <p:nvPr/>
      </p:nvGrpSpPr>
      <p:grpSpPr>
        <a:xfrm>
          <a:off x="0" y="0"/>
          <a:ext cx="0" cy="0"/>
          <a:chOff x="0" y="0"/>
          <a:chExt cx="0" cy="0"/>
        </a:xfrm>
      </p:grpSpPr>
      <p:sp>
        <p:nvSpPr>
          <p:cNvPr id="8185" name="Google Shape;8185;p134"/>
          <p:cNvSpPr txBox="1"/>
          <p:nvPr>
            <p:ph type="title"/>
          </p:nvPr>
        </p:nvSpPr>
        <p:spPr>
          <a:xfrm>
            <a:off x="2131713" y="540000"/>
            <a:ext cx="48801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a:t>
            </a:r>
            <a:r>
              <a:rPr lang="en">
                <a:solidFill>
                  <a:schemeClr val="dk2"/>
                </a:solidFill>
              </a:rPr>
              <a:t>RESOURCES</a:t>
            </a:r>
            <a:endParaRPr>
              <a:solidFill>
                <a:schemeClr val="dk2"/>
              </a:solidFill>
            </a:endParaRPr>
          </a:p>
        </p:txBody>
      </p:sp>
      <p:sp>
        <p:nvSpPr>
          <p:cNvPr id="8186" name="Google Shape;8186;p134"/>
          <p:cNvSpPr txBox="1"/>
          <p:nvPr>
            <p:ph idx="1" type="subTitle"/>
          </p:nvPr>
        </p:nvSpPr>
        <p:spPr>
          <a:xfrm>
            <a:off x="720000" y="1420425"/>
            <a:ext cx="426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p:txBody>
      </p:sp>
      <p:sp>
        <p:nvSpPr>
          <p:cNvPr id="8187" name="Google Shape;8187;p134"/>
          <p:cNvSpPr txBox="1"/>
          <p:nvPr>
            <p:ph idx="2" type="subTitle"/>
          </p:nvPr>
        </p:nvSpPr>
        <p:spPr>
          <a:xfrm>
            <a:off x="720000" y="2008450"/>
            <a:ext cx="42615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VECTORS</a:t>
            </a:r>
            <a:endParaRPr/>
          </a:p>
        </p:txBody>
      </p:sp>
      <p:sp>
        <p:nvSpPr>
          <p:cNvPr id="8188" name="Google Shape;8188;p134"/>
          <p:cNvSpPr txBox="1"/>
          <p:nvPr>
            <p:ph idx="3" type="subTitle"/>
          </p:nvPr>
        </p:nvSpPr>
        <p:spPr>
          <a:xfrm>
            <a:off x="720000" y="2576900"/>
            <a:ext cx="4261500" cy="7749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3"/>
              </a:rPr>
              <a:t>Flat houseplant collection</a:t>
            </a:r>
            <a:endParaRPr/>
          </a:p>
          <a:p>
            <a:pPr indent="-317500" lvl="0" marL="457200" rtl="0" algn="l">
              <a:spcBef>
                <a:spcPts val="0"/>
              </a:spcBef>
              <a:spcAft>
                <a:spcPts val="0"/>
              </a:spcAft>
              <a:buSzPts val="1400"/>
              <a:buChar char="●"/>
            </a:pPr>
            <a:r>
              <a:rPr lang="en">
                <a:solidFill>
                  <a:schemeClr val="hlink"/>
                </a:solidFill>
                <a:uFill>
                  <a:noFill/>
                </a:uFill>
                <a:hlinkClick r:id="rId4"/>
              </a:rPr>
              <a:t>Collection of tropical leaves </a:t>
            </a:r>
            <a:endParaRPr/>
          </a:p>
          <a:p>
            <a:pPr indent="-317500" lvl="0" marL="457200" rtl="0" algn="l">
              <a:spcBef>
                <a:spcPts val="0"/>
              </a:spcBef>
              <a:spcAft>
                <a:spcPts val="0"/>
              </a:spcAft>
              <a:buSzPts val="1400"/>
              <a:buChar char="●"/>
            </a:pPr>
            <a:r>
              <a:rPr lang="en">
                <a:solidFill>
                  <a:schemeClr val="hlink"/>
                </a:solidFill>
                <a:uFill>
                  <a:noFill/>
                </a:uFill>
                <a:hlinkClick r:id="rId5"/>
              </a:rPr>
              <a:t>Hand drawn flower collection</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2" name="Shape 8192"/>
        <p:cNvGrpSpPr/>
        <p:nvPr/>
      </p:nvGrpSpPr>
      <p:grpSpPr>
        <a:xfrm>
          <a:off x="0" y="0"/>
          <a:ext cx="0" cy="0"/>
          <a:chOff x="0" y="0"/>
          <a:chExt cx="0" cy="0"/>
        </a:xfrm>
      </p:grpSpPr>
      <p:sp>
        <p:nvSpPr>
          <p:cNvPr id="8193" name="Google Shape;8193;p13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194" name="Google Shape;8194;p13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195" name="Google Shape;8195;p13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9" name="Shape 8199"/>
        <p:cNvGrpSpPr/>
        <p:nvPr/>
      </p:nvGrpSpPr>
      <p:grpSpPr>
        <a:xfrm>
          <a:off x="0" y="0"/>
          <a:ext cx="0" cy="0"/>
          <a:chOff x="0" y="0"/>
          <a:chExt cx="0" cy="0"/>
        </a:xfrm>
      </p:grpSpPr>
      <p:sp>
        <p:nvSpPr>
          <p:cNvPr id="8200" name="Google Shape;8200;p136"/>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8201" name="Google Shape;8201;p13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8202" name="Google Shape;8202;p1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1" name="Shape 4361"/>
        <p:cNvGrpSpPr/>
        <p:nvPr/>
      </p:nvGrpSpPr>
      <p:grpSpPr>
        <a:xfrm>
          <a:off x="0" y="0"/>
          <a:ext cx="0" cy="0"/>
          <a:chOff x="0" y="0"/>
          <a:chExt cx="0" cy="0"/>
        </a:xfrm>
      </p:grpSpPr>
      <p:sp>
        <p:nvSpPr>
          <p:cNvPr id="4362" name="Google Shape;4362;p65"/>
          <p:cNvSpPr txBox="1"/>
          <p:nvPr>
            <p:ph idx="15" type="title"/>
          </p:nvPr>
        </p:nvSpPr>
        <p:spPr>
          <a:xfrm>
            <a:off x="720000" y="540000"/>
            <a:ext cx="7704000" cy="572700"/>
          </a:xfrm>
          <a:prstGeom prst="rect">
            <a:avLst/>
          </a:prstGeom>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t>Recap</a:t>
            </a:r>
            <a:endParaRPr>
              <a:solidFill>
                <a:schemeClr val="dk2"/>
              </a:solidFill>
            </a:endParaRPr>
          </a:p>
        </p:txBody>
      </p:sp>
      <p:pic>
        <p:nvPicPr>
          <p:cNvPr id="4363" name="Google Shape;4363;p65"/>
          <p:cNvPicPr preferRelativeResize="0"/>
          <p:nvPr/>
        </p:nvPicPr>
        <p:blipFill>
          <a:blip r:embed="rId3">
            <a:alphaModFix/>
          </a:blip>
          <a:stretch>
            <a:fillRect/>
          </a:stretch>
        </p:blipFill>
        <p:spPr>
          <a:xfrm>
            <a:off x="3099525" y="2917226"/>
            <a:ext cx="3083450" cy="1946275"/>
          </a:xfrm>
          <a:prstGeom prst="rect">
            <a:avLst/>
          </a:prstGeom>
          <a:noFill/>
          <a:ln>
            <a:noFill/>
          </a:ln>
        </p:spPr>
      </p:pic>
      <p:sp>
        <p:nvSpPr>
          <p:cNvPr id="4364" name="Google Shape;4364;p65"/>
          <p:cNvSpPr txBox="1"/>
          <p:nvPr/>
        </p:nvSpPr>
        <p:spPr>
          <a:xfrm>
            <a:off x="3109800" y="1233200"/>
            <a:ext cx="4506000" cy="1076100"/>
          </a:xfrm>
          <a:prstGeom prst="rect">
            <a:avLst/>
          </a:prstGeom>
          <a:noFill/>
          <a:ln>
            <a:noFill/>
          </a:ln>
        </p:spPr>
        <p:txBody>
          <a:bodyPr anchorCtr="0" anchor="t" bIns="91425" lIns="91425" spcFirstLastPara="1" rIns="91425" wrap="square" tIns="91425">
            <a:noAutofit/>
          </a:bodyPr>
          <a:lstStyle/>
          <a:p>
            <a:pPr indent="-361950" lvl="0" marL="457200" rtl="0" algn="l">
              <a:spcBef>
                <a:spcPts val="0"/>
              </a:spcBef>
              <a:spcAft>
                <a:spcPts val="0"/>
              </a:spcAft>
              <a:buSzPts val="2100"/>
              <a:buFont typeface="Poppins"/>
              <a:buChar char="-"/>
            </a:pPr>
            <a:r>
              <a:rPr lang="en" sz="2100">
                <a:latin typeface="Poppins"/>
                <a:ea typeface="Poppins"/>
                <a:cs typeface="Poppins"/>
                <a:sym typeface="Poppins"/>
              </a:rPr>
              <a:t>March for Climate Action</a:t>
            </a:r>
            <a:endParaRPr sz="2100">
              <a:latin typeface="Poppins"/>
              <a:ea typeface="Poppins"/>
              <a:cs typeface="Poppins"/>
              <a:sym typeface="Poppins"/>
            </a:endParaRPr>
          </a:p>
          <a:p>
            <a:pPr indent="-361950" lvl="0" marL="457200" rtl="0" algn="l">
              <a:spcBef>
                <a:spcPts val="0"/>
              </a:spcBef>
              <a:spcAft>
                <a:spcPts val="0"/>
              </a:spcAft>
              <a:buSzPts val="2100"/>
              <a:buFont typeface="Poppins"/>
              <a:buChar char="-"/>
            </a:pPr>
            <a:r>
              <a:rPr lang="en" sz="2100">
                <a:latin typeface="Poppins"/>
                <a:ea typeface="Poppins"/>
                <a:cs typeface="Poppins"/>
                <a:sym typeface="Poppins"/>
              </a:rPr>
              <a:t>VCU Climate Emergency Declaration Petition</a:t>
            </a:r>
            <a:endParaRPr sz="2100">
              <a:latin typeface="Poppins"/>
              <a:ea typeface="Poppins"/>
              <a:cs typeface="Poppins"/>
              <a:sym typeface="Poppins"/>
            </a:endParaRPr>
          </a:p>
          <a:p>
            <a:pPr indent="-361950" lvl="0" marL="457200" rtl="0" algn="l">
              <a:spcBef>
                <a:spcPts val="0"/>
              </a:spcBef>
              <a:spcAft>
                <a:spcPts val="0"/>
              </a:spcAft>
              <a:buSzPts val="2100"/>
              <a:buFont typeface="Poppins"/>
              <a:buChar char="-"/>
            </a:pPr>
            <a:r>
              <a:rPr lang="en" sz="2100">
                <a:latin typeface="Poppins"/>
                <a:ea typeface="Poppins"/>
                <a:cs typeface="Poppins"/>
                <a:sym typeface="Poppins"/>
              </a:rPr>
              <a:t>RVA Climate Teach-In</a:t>
            </a:r>
            <a:endParaRPr sz="2100">
              <a:latin typeface="Poppins"/>
              <a:ea typeface="Poppins"/>
              <a:cs typeface="Poppins"/>
              <a:sym typeface="Poppins"/>
            </a:endParaRPr>
          </a:p>
        </p:txBody>
      </p:sp>
      <p:pic>
        <p:nvPicPr>
          <p:cNvPr id="4365" name="Google Shape;4365;p65"/>
          <p:cNvPicPr preferRelativeResize="0"/>
          <p:nvPr/>
        </p:nvPicPr>
        <p:blipFill>
          <a:blip r:embed="rId4">
            <a:alphaModFix/>
          </a:blip>
          <a:stretch>
            <a:fillRect/>
          </a:stretch>
        </p:blipFill>
        <p:spPr>
          <a:xfrm>
            <a:off x="720000" y="2005788"/>
            <a:ext cx="1924050" cy="2371725"/>
          </a:xfrm>
          <a:prstGeom prst="rect">
            <a:avLst/>
          </a:prstGeom>
          <a:noFill/>
          <a:ln>
            <a:noFill/>
          </a:ln>
        </p:spPr>
      </p:pic>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06" name="Shape 8206"/>
        <p:cNvGrpSpPr/>
        <p:nvPr/>
      </p:nvGrpSpPr>
      <p:grpSpPr>
        <a:xfrm>
          <a:off x="0" y="0"/>
          <a:ext cx="0" cy="0"/>
          <a:chOff x="0" y="0"/>
          <a:chExt cx="0" cy="0"/>
        </a:xfrm>
      </p:grpSpPr>
      <p:sp>
        <p:nvSpPr>
          <p:cNvPr id="8207" name="Google Shape;8207;p137"/>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208" name="Google Shape;8208;p13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8209" name="Google Shape;8209;p1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13" name="Shape 8213"/>
        <p:cNvGrpSpPr/>
        <p:nvPr/>
      </p:nvGrpSpPr>
      <p:grpSpPr>
        <a:xfrm>
          <a:off x="0" y="0"/>
          <a:ext cx="0" cy="0"/>
          <a:chOff x="0" y="0"/>
          <a:chExt cx="0" cy="0"/>
        </a:xfrm>
      </p:grpSpPr>
      <p:sp>
        <p:nvSpPr>
          <p:cNvPr id="8214" name="Google Shape;8214;p138"/>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215" name="Google Shape;8215;p138"/>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b="1" lang="en" sz="1100">
                <a:solidFill>
                  <a:srgbClr val="EFEFEF"/>
                </a:solidFill>
              </a:rPr>
              <a:t>Denk One</a:t>
            </a:r>
            <a:endParaRPr b="1" sz="1100">
              <a:solidFill>
                <a:srgbClr val="EFEFEF"/>
              </a:solidFill>
            </a:endParaRPr>
          </a:p>
          <a:p>
            <a:pPr indent="0" lvl="0" marL="0" rtl="0" algn="ctr">
              <a:lnSpc>
                <a:spcPct val="115000"/>
              </a:lnSpc>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https://fonts.google.com/specimen/Denk+One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Clr>
                <a:schemeClr val="dk1"/>
              </a:buClr>
              <a:buSzPts val="1100"/>
              <a:buFont typeface="Arial"/>
              <a:buNone/>
            </a:pPr>
            <a:r>
              <a:t/>
            </a:r>
            <a:endParaRPr sz="800">
              <a:solidFill>
                <a:srgbClr val="435D74"/>
              </a:solidFill>
            </a:endParaRPr>
          </a:p>
          <a:p>
            <a:pPr indent="0" lvl="0" marL="0" rtl="0" algn="ctr">
              <a:lnSpc>
                <a:spcPct val="115000"/>
              </a:lnSpc>
              <a:spcBef>
                <a:spcPts val="0"/>
              </a:spcBef>
              <a:spcAft>
                <a:spcPts val="0"/>
              </a:spcAft>
              <a:buClr>
                <a:schemeClr val="dk1"/>
              </a:buClr>
              <a:buSzPts val="1100"/>
              <a:buFont typeface="Arial"/>
              <a:buNone/>
            </a:pPr>
            <a:r>
              <a:rPr b="1" lang="en" sz="1100">
                <a:solidFill>
                  <a:schemeClr val="lt1"/>
                </a:solidFill>
              </a:rPr>
              <a:t>Poppins</a:t>
            </a:r>
            <a:endParaRPr b="1" sz="1100">
              <a:solidFill>
                <a:schemeClr val="lt1"/>
              </a:solidFill>
            </a:endParaRPr>
          </a:p>
          <a:p>
            <a:pPr indent="0" lvl="0" marL="0" rtl="0" algn="ctr">
              <a:lnSpc>
                <a:spcPct val="115000"/>
              </a:lnSpc>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https://fonts.google.com/specimen/Poppins</a:t>
            </a:r>
            <a:r>
              <a:rPr lang="en" sz="1100">
                <a:solidFill>
                  <a:schemeClr val="lt1"/>
                </a:solidFill>
              </a:rPr>
              <a:t>)</a:t>
            </a:r>
            <a:endParaRPr b="1" sz="1100">
              <a:solidFill>
                <a:srgbClr val="EFEFEF"/>
              </a:solidFill>
            </a:endParaRPr>
          </a:p>
        </p:txBody>
      </p:sp>
      <p:sp>
        <p:nvSpPr>
          <p:cNvPr id="8216" name="Google Shape;8216;p13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8217" name="Google Shape;8217;p138"/>
          <p:cNvSpPr/>
          <p:nvPr/>
        </p:nvSpPr>
        <p:spPr>
          <a:xfrm>
            <a:off x="3114485" y="2988225"/>
            <a:ext cx="791400" cy="754200"/>
          </a:xfrm>
          <a:prstGeom prst="roundRect">
            <a:avLst>
              <a:gd fmla="val 16667" name="adj"/>
            </a:avLst>
          </a:prstGeom>
          <a:solidFill>
            <a:srgbClr val="8EB3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18" name="Google Shape;8218;p138"/>
          <p:cNvSpPr/>
          <p:nvPr/>
        </p:nvSpPr>
        <p:spPr>
          <a:xfrm>
            <a:off x="4176305" y="2988225"/>
            <a:ext cx="791400" cy="754200"/>
          </a:xfrm>
          <a:prstGeom prst="roundRect">
            <a:avLst>
              <a:gd fmla="val 16667" name="adj"/>
            </a:avLst>
          </a:prstGeom>
          <a:solidFill>
            <a:srgbClr val="578A3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19" name="Google Shape;8219;p138"/>
          <p:cNvSpPr/>
          <p:nvPr/>
        </p:nvSpPr>
        <p:spPr>
          <a:xfrm>
            <a:off x="5238125" y="2988225"/>
            <a:ext cx="791400" cy="754200"/>
          </a:xfrm>
          <a:prstGeom prst="roundRect">
            <a:avLst>
              <a:gd fmla="val 16667" name="adj"/>
            </a:avLst>
          </a:prstGeom>
          <a:solidFill>
            <a:srgbClr val="3E69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20" name="Google Shape;8220;p138"/>
          <p:cNvSpPr/>
          <p:nvPr/>
        </p:nvSpPr>
        <p:spPr>
          <a:xfrm>
            <a:off x="2052660" y="2988225"/>
            <a:ext cx="791400" cy="754200"/>
          </a:xfrm>
          <a:prstGeom prst="roundRect">
            <a:avLst>
              <a:gd fmla="val 16667" name="adj"/>
            </a:avLst>
          </a:prstGeom>
          <a:solidFill>
            <a:srgbClr val="C8D9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21" name="Google Shape;8221;p138"/>
          <p:cNvSpPr txBox="1"/>
          <p:nvPr/>
        </p:nvSpPr>
        <p:spPr>
          <a:xfrm>
            <a:off x="311448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#8eb355</a:t>
            </a:r>
            <a:endParaRPr sz="900">
              <a:solidFill>
                <a:srgbClr val="FFFFFF"/>
              </a:solidFill>
            </a:endParaRPr>
          </a:p>
        </p:txBody>
      </p:sp>
      <p:sp>
        <p:nvSpPr>
          <p:cNvPr id="8222" name="Google Shape;8222;p138"/>
          <p:cNvSpPr txBox="1"/>
          <p:nvPr/>
        </p:nvSpPr>
        <p:spPr>
          <a:xfrm>
            <a:off x="417631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#578a36</a:t>
            </a:r>
            <a:endParaRPr sz="900">
              <a:solidFill>
                <a:srgbClr val="FFFFFF"/>
              </a:solidFill>
            </a:endParaRPr>
          </a:p>
        </p:txBody>
      </p:sp>
      <p:sp>
        <p:nvSpPr>
          <p:cNvPr id="8223" name="Google Shape;8223;p138"/>
          <p:cNvSpPr txBox="1"/>
          <p:nvPr/>
        </p:nvSpPr>
        <p:spPr>
          <a:xfrm>
            <a:off x="523813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#3e6949</a:t>
            </a:r>
            <a:endParaRPr sz="900">
              <a:solidFill>
                <a:srgbClr val="FFFFFF"/>
              </a:solidFill>
            </a:endParaRPr>
          </a:p>
        </p:txBody>
      </p:sp>
      <p:sp>
        <p:nvSpPr>
          <p:cNvPr id="8224" name="Google Shape;8224;p138"/>
          <p:cNvSpPr txBox="1"/>
          <p:nvPr/>
        </p:nvSpPr>
        <p:spPr>
          <a:xfrm>
            <a:off x="205266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rPr>
              <a:t>#c8d9ad</a:t>
            </a:r>
            <a:endParaRPr sz="900">
              <a:solidFill>
                <a:schemeClr val="dk1"/>
              </a:solidFill>
            </a:endParaRPr>
          </a:p>
        </p:txBody>
      </p:sp>
      <p:sp>
        <p:nvSpPr>
          <p:cNvPr id="8225" name="Google Shape;8225;p138"/>
          <p:cNvSpPr/>
          <p:nvPr/>
        </p:nvSpPr>
        <p:spPr>
          <a:xfrm>
            <a:off x="6299950" y="2988225"/>
            <a:ext cx="791400" cy="754200"/>
          </a:xfrm>
          <a:prstGeom prst="roundRect">
            <a:avLst>
              <a:gd fmla="val 16667" name="adj"/>
            </a:avLst>
          </a:prstGeom>
          <a:solidFill>
            <a:srgbClr val="1E3D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26" name="Google Shape;8226;p138"/>
          <p:cNvSpPr txBox="1"/>
          <p:nvPr/>
        </p:nvSpPr>
        <p:spPr>
          <a:xfrm>
            <a:off x="629996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#1e3d28</a:t>
            </a:r>
            <a:endParaRPr sz="900">
              <a:solidFill>
                <a:srgbClr val="FFFFFF"/>
              </a:solidFill>
            </a:endParaRPr>
          </a:p>
        </p:txBody>
      </p:sp>
      <p:sp>
        <p:nvSpPr>
          <p:cNvPr id="8227" name="Google Shape;8227;p138"/>
          <p:cNvSpPr/>
          <p:nvPr/>
        </p:nvSpPr>
        <p:spPr>
          <a:xfrm>
            <a:off x="2583573" y="3919325"/>
            <a:ext cx="791400" cy="754200"/>
          </a:xfrm>
          <a:prstGeom prst="roundRect">
            <a:avLst>
              <a:gd fmla="val 16667" name="adj"/>
            </a:avLst>
          </a:prstGeom>
          <a:solidFill>
            <a:srgbClr val="FFE6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28" name="Google Shape;8228;p138"/>
          <p:cNvSpPr/>
          <p:nvPr/>
        </p:nvSpPr>
        <p:spPr>
          <a:xfrm>
            <a:off x="3645393" y="3919325"/>
            <a:ext cx="791400" cy="754200"/>
          </a:xfrm>
          <a:prstGeom prst="roundRect">
            <a:avLst>
              <a:gd fmla="val 16667" name="adj"/>
            </a:avLst>
          </a:prstGeom>
          <a:solidFill>
            <a:srgbClr val="FFCFC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29" name="Google Shape;8229;p138"/>
          <p:cNvSpPr/>
          <p:nvPr/>
        </p:nvSpPr>
        <p:spPr>
          <a:xfrm>
            <a:off x="4707212" y="3919325"/>
            <a:ext cx="791400" cy="754200"/>
          </a:xfrm>
          <a:prstGeom prst="roundRect">
            <a:avLst>
              <a:gd fmla="val 16667" name="adj"/>
            </a:avLst>
          </a:prstGeom>
          <a:solidFill>
            <a:srgbClr val="F2B6B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30" name="Google Shape;8230;p138"/>
          <p:cNvSpPr txBox="1"/>
          <p:nvPr/>
        </p:nvSpPr>
        <p:spPr>
          <a:xfrm>
            <a:off x="258357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rPr>
              <a:t>#ffe6b3</a:t>
            </a:r>
            <a:endParaRPr sz="900">
              <a:solidFill>
                <a:schemeClr val="dk1"/>
              </a:solidFill>
            </a:endParaRPr>
          </a:p>
        </p:txBody>
      </p:sp>
      <p:sp>
        <p:nvSpPr>
          <p:cNvPr id="8231" name="Google Shape;8231;p138"/>
          <p:cNvSpPr txBox="1"/>
          <p:nvPr/>
        </p:nvSpPr>
        <p:spPr>
          <a:xfrm>
            <a:off x="364539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rPr>
              <a:t>#ffcfca</a:t>
            </a:r>
            <a:endParaRPr sz="900">
              <a:solidFill>
                <a:schemeClr val="dk1"/>
              </a:solidFill>
            </a:endParaRPr>
          </a:p>
        </p:txBody>
      </p:sp>
      <p:sp>
        <p:nvSpPr>
          <p:cNvPr id="8232" name="Google Shape;8232;p138"/>
          <p:cNvSpPr txBox="1"/>
          <p:nvPr/>
        </p:nvSpPr>
        <p:spPr>
          <a:xfrm>
            <a:off x="470722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chemeClr val="dk1"/>
                </a:solidFill>
              </a:rPr>
              <a:t>#f2b6b6</a:t>
            </a:r>
            <a:endParaRPr sz="900">
              <a:solidFill>
                <a:schemeClr val="dk1"/>
              </a:solidFill>
            </a:endParaRPr>
          </a:p>
        </p:txBody>
      </p:sp>
      <p:sp>
        <p:nvSpPr>
          <p:cNvPr id="8233" name="Google Shape;8233;p138"/>
          <p:cNvSpPr/>
          <p:nvPr/>
        </p:nvSpPr>
        <p:spPr>
          <a:xfrm>
            <a:off x="5769037" y="3919325"/>
            <a:ext cx="791400" cy="754200"/>
          </a:xfrm>
          <a:prstGeom prst="roundRect">
            <a:avLst>
              <a:gd fmla="val 16667" name="adj"/>
            </a:avLst>
          </a:prstGeom>
          <a:solidFill>
            <a:srgbClr val="4E493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300"/>
          </a:p>
        </p:txBody>
      </p:sp>
      <p:sp>
        <p:nvSpPr>
          <p:cNvPr id="8234" name="Google Shape;8234;p138"/>
          <p:cNvSpPr txBox="1"/>
          <p:nvPr/>
        </p:nvSpPr>
        <p:spPr>
          <a:xfrm>
            <a:off x="576904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#4e4937</a:t>
            </a:r>
            <a:endParaRPr sz="900">
              <a:solidFill>
                <a:srgbClr val="FFFF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38" name="Shape 8238"/>
        <p:cNvGrpSpPr/>
        <p:nvPr/>
      </p:nvGrpSpPr>
      <p:grpSpPr>
        <a:xfrm>
          <a:off x="0" y="0"/>
          <a:ext cx="0" cy="0"/>
          <a:chOff x="0" y="0"/>
          <a:chExt cx="0" cy="0"/>
        </a:xfrm>
      </p:grpSpPr>
      <p:sp>
        <p:nvSpPr>
          <p:cNvPr id="8239" name="Google Shape;8239;p139"/>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8240" name="Google Shape;8240;p139"/>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241" name="Google Shape;8241;p139">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242" name="Google Shape;8242;p139">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243" name="Google Shape;8243;p139">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244" name="Google Shape;8244;p139">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245" name="Google Shape;8245;p139"/>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8246" name="Google Shape;8246;p139"/>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8247" name="Google Shape;8247;p139"/>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8248" name="Google Shape;8248;p139"/>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8249" name="Google Shape;8249;p139">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8250" name="Google Shape;8250;p13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54" name="Shape 8254"/>
        <p:cNvGrpSpPr/>
        <p:nvPr/>
      </p:nvGrpSpPr>
      <p:grpSpPr>
        <a:xfrm>
          <a:off x="0" y="0"/>
          <a:ext cx="0" cy="0"/>
          <a:chOff x="0" y="0"/>
          <a:chExt cx="0" cy="0"/>
        </a:xfrm>
      </p:grpSpPr>
      <p:sp>
        <p:nvSpPr>
          <p:cNvPr id="8255" name="Google Shape;8255;p140"/>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256" name="Google Shape;8256;p140"/>
          <p:cNvGrpSpPr/>
          <p:nvPr/>
        </p:nvGrpSpPr>
        <p:grpSpPr>
          <a:xfrm>
            <a:off x="5156078" y="3085736"/>
            <a:ext cx="474294" cy="551291"/>
            <a:chOff x="4727025" y="1332775"/>
            <a:chExt cx="59900" cy="69625"/>
          </a:xfrm>
        </p:grpSpPr>
        <p:sp>
          <p:nvSpPr>
            <p:cNvPr id="8257" name="Google Shape;8257;p14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4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140"/>
          <p:cNvGrpSpPr/>
          <p:nvPr/>
        </p:nvGrpSpPr>
        <p:grpSpPr>
          <a:xfrm>
            <a:off x="5769734" y="2314340"/>
            <a:ext cx="555653" cy="557031"/>
            <a:chOff x="4820425" y="1329900"/>
            <a:chExt cx="70175" cy="70350"/>
          </a:xfrm>
        </p:grpSpPr>
        <p:sp>
          <p:nvSpPr>
            <p:cNvPr id="8260" name="Google Shape;8260;p14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4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4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4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140"/>
          <p:cNvGrpSpPr/>
          <p:nvPr/>
        </p:nvGrpSpPr>
        <p:grpSpPr>
          <a:xfrm>
            <a:off x="6396103" y="2318845"/>
            <a:ext cx="582574" cy="533871"/>
            <a:chOff x="4903200" y="1331525"/>
            <a:chExt cx="73575" cy="67425"/>
          </a:xfrm>
        </p:grpSpPr>
        <p:sp>
          <p:nvSpPr>
            <p:cNvPr id="8265" name="Google Shape;8265;p14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4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140"/>
          <p:cNvGrpSpPr/>
          <p:nvPr/>
        </p:nvGrpSpPr>
        <p:grpSpPr>
          <a:xfrm>
            <a:off x="5755581" y="3078709"/>
            <a:ext cx="583960" cy="565345"/>
            <a:chOff x="4815575" y="1416800"/>
            <a:chExt cx="73750" cy="71400"/>
          </a:xfrm>
        </p:grpSpPr>
        <p:sp>
          <p:nvSpPr>
            <p:cNvPr id="8268" name="Google Shape;8268;p14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4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4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140"/>
          <p:cNvGrpSpPr/>
          <p:nvPr/>
        </p:nvGrpSpPr>
        <p:grpSpPr>
          <a:xfrm>
            <a:off x="6390362" y="3108896"/>
            <a:ext cx="589898" cy="504970"/>
            <a:chOff x="4902475" y="1418875"/>
            <a:chExt cx="74500" cy="63775"/>
          </a:xfrm>
        </p:grpSpPr>
        <p:sp>
          <p:nvSpPr>
            <p:cNvPr id="8272" name="Google Shape;8272;p14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4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140"/>
          <p:cNvGrpSpPr/>
          <p:nvPr/>
        </p:nvGrpSpPr>
        <p:grpSpPr>
          <a:xfrm>
            <a:off x="5765577" y="3826000"/>
            <a:ext cx="563967" cy="567127"/>
            <a:chOff x="4818100" y="1507675"/>
            <a:chExt cx="71225" cy="71625"/>
          </a:xfrm>
        </p:grpSpPr>
        <p:sp>
          <p:nvSpPr>
            <p:cNvPr id="8275" name="Google Shape;8275;p14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4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4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4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140"/>
          <p:cNvGrpSpPr/>
          <p:nvPr/>
        </p:nvGrpSpPr>
        <p:grpSpPr>
          <a:xfrm>
            <a:off x="5079075" y="3829461"/>
            <a:ext cx="628301" cy="588505"/>
            <a:chOff x="4721450" y="1509475"/>
            <a:chExt cx="79350" cy="74325"/>
          </a:xfrm>
        </p:grpSpPr>
        <p:sp>
          <p:nvSpPr>
            <p:cNvPr id="8280" name="Google Shape;8280;p14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4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4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4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140"/>
          <p:cNvGrpSpPr/>
          <p:nvPr/>
        </p:nvGrpSpPr>
        <p:grpSpPr>
          <a:xfrm>
            <a:off x="6424608" y="3814027"/>
            <a:ext cx="557038" cy="562772"/>
            <a:chOff x="4906800" y="1507500"/>
            <a:chExt cx="70350" cy="71075"/>
          </a:xfrm>
        </p:grpSpPr>
        <p:sp>
          <p:nvSpPr>
            <p:cNvPr id="8285" name="Google Shape;8285;p14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4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4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4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4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140"/>
          <p:cNvGrpSpPr/>
          <p:nvPr/>
        </p:nvGrpSpPr>
        <p:grpSpPr>
          <a:xfrm>
            <a:off x="4462216" y="2340963"/>
            <a:ext cx="517934" cy="517934"/>
            <a:chOff x="3736598" y="2170606"/>
            <a:chExt cx="404889" cy="404889"/>
          </a:xfrm>
        </p:grpSpPr>
        <p:sp>
          <p:nvSpPr>
            <p:cNvPr id="8291" name="Google Shape;8291;p14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4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4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4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140"/>
          <p:cNvGrpSpPr/>
          <p:nvPr/>
        </p:nvGrpSpPr>
        <p:grpSpPr>
          <a:xfrm>
            <a:off x="3729277" y="2341061"/>
            <a:ext cx="586986" cy="517740"/>
            <a:chOff x="3161917" y="2170682"/>
            <a:chExt cx="458870" cy="404737"/>
          </a:xfrm>
        </p:grpSpPr>
        <p:sp>
          <p:nvSpPr>
            <p:cNvPr id="8296" name="Google Shape;8296;p14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4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4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140"/>
          <p:cNvGrpSpPr/>
          <p:nvPr/>
        </p:nvGrpSpPr>
        <p:grpSpPr>
          <a:xfrm>
            <a:off x="3752299" y="3102400"/>
            <a:ext cx="540943" cy="517963"/>
            <a:chOff x="3179914" y="2889488"/>
            <a:chExt cx="422876" cy="404911"/>
          </a:xfrm>
        </p:grpSpPr>
        <p:sp>
          <p:nvSpPr>
            <p:cNvPr id="8300" name="Google Shape;8300;p14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4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4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4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4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4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140"/>
          <p:cNvGrpSpPr/>
          <p:nvPr/>
        </p:nvGrpSpPr>
        <p:grpSpPr>
          <a:xfrm>
            <a:off x="4453093" y="3102358"/>
            <a:ext cx="536180" cy="518047"/>
            <a:chOff x="3729467" y="2889422"/>
            <a:chExt cx="419153" cy="404977"/>
          </a:xfrm>
        </p:grpSpPr>
        <p:sp>
          <p:nvSpPr>
            <p:cNvPr id="8307" name="Google Shape;8307;p14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4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4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4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4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4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4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140"/>
          <p:cNvGrpSpPr/>
          <p:nvPr/>
        </p:nvGrpSpPr>
        <p:grpSpPr>
          <a:xfrm>
            <a:off x="1990126" y="3445787"/>
            <a:ext cx="965351" cy="134611"/>
            <a:chOff x="4411970" y="2962952"/>
            <a:chExt cx="706544" cy="104212"/>
          </a:xfrm>
        </p:grpSpPr>
        <p:sp>
          <p:nvSpPr>
            <p:cNvPr id="8315" name="Google Shape;8315;p14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4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4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4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140"/>
          <p:cNvGrpSpPr/>
          <p:nvPr/>
        </p:nvGrpSpPr>
        <p:grpSpPr>
          <a:xfrm>
            <a:off x="1990126" y="3041077"/>
            <a:ext cx="960158" cy="289172"/>
            <a:chOff x="4411970" y="2726085"/>
            <a:chExt cx="643107" cy="193659"/>
          </a:xfrm>
        </p:grpSpPr>
        <p:sp>
          <p:nvSpPr>
            <p:cNvPr id="8320" name="Google Shape;8320;p14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4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4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140"/>
          <p:cNvGrpSpPr/>
          <p:nvPr/>
        </p:nvGrpSpPr>
        <p:grpSpPr>
          <a:xfrm>
            <a:off x="998624" y="3295400"/>
            <a:ext cx="811503" cy="252584"/>
            <a:chOff x="4411970" y="4340222"/>
            <a:chExt cx="779467" cy="242683"/>
          </a:xfrm>
        </p:grpSpPr>
        <p:sp>
          <p:nvSpPr>
            <p:cNvPr id="8324" name="Google Shape;8324;p14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4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4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140"/>
          <p:cNvGrpSpPr/>
          <p:nvPr/>
        </p:nvGrpSpPr>
        <p:grpSpPr>
          <a:xfrm>
            <a:off x="1990126" y="2709308"/>
            <a:ext cx="965160" cy="216230"/>
            <a:chOff x="4411970" y="2468674"/>
            <a:chExt cx="747317" cy="167425"/>
          </a:xfrm>
        </p:grpSpPr>
        <p:sp>
          <p:nvSpPr>
            <p:cNvPr id="8328" name="Google Shape;8328;p14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4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0" name="Google Shape;8330;p14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1" name="Google Shape;8331;p140"/>
          <p:cNvGrpSpPr/>
          <p:nvPr/>
        </p:nvGrpSpPr>
        <p:grpSpPr>
          <a:xfrm>
            <a:off x="997692" y="2334687"/>
            <a:ext cx="1959041" cy="208784"/>
            <a:chOff x="6336019" y="3733725"/>
            <a:chExt cx="2566206" cy="351310"/>
          </a:xfrm>
        </p:grpSpPr>
        <p:sp>
          <p:nvSpPr>
            <p:cNvPr id="8332" name="Google Shape;8332;p14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4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4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4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140"/>
          <p:cNvGrpSpPr/>
          <p:nvPr/>
        </p:nvGrpSpPr>
        <p:grpSpPr>
          <a:xfrm>
            <a:off x="1990126" y="3950602"/>
            <a:ext cx="946551" cy="153200"/>
            <a:chOff x="4404545" y="3301592"/>
            <a:chExt cx="782403" cy="129272"/>
          </a:xfrm>
        </p:grpSpPr>
        <p:sp>
          <p:nvSpPr>
            <p:cNvPr id="8337" name="Google Shape;8337;p14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4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140"/>
          <p:cNvGrpSpPr/>
          <p:nvPr/>
        </p:nvGrpSpPr>
        <p:grpSpPr>
          <a:xfrm>
            <a:off x="1990126" y="3695937"/>
            <a:ext cx="962257" cy="139127"/>
            <a:chOff x="4411970" y="3131459"/>
            <a:chExt cx="710520" cy="117397"/>
          </a:xfrm>
        </p:grpSpPr>
        <p:sp>
          <p:nvSpPr>
            <p:cNvPr id="8340" name="Google Shape;8340;p14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4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342" name="Google Shape;8342;p14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3" name="Google Shape;8343;p140"/>
          <p:cNvGrpSpPr/>
          <p:nvPr/>
        </p:nvGrpSpPr>
        <p:grpSpPr>
          <a:xfrm>
            <a:off x="990271" y="3621603"/>
            <a:ext cx="823838" cy="458988"/>
            <a:chOff x="4411970" y="1801825"/>
            <a:chExt cx="734586" cy="409262"/>
          </a:xfrm>
        </p:grpSpPr>
        <p:sp>
          <p:nvSpPr>
            <p:cNvPr id="8344" name="Google Shape;8344;p14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4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140"/>
          <p:cNvGrpSpPr/>
          <p:nvPr/>
        </p:nvGrpSpPr>
        <p:grpSpPr>
          <a:xfrm>
            <a:off x="3095243" y="2339173"/>
            <a:ext cx="521514" cy="521514"/>
            <a:chOff x="5681300" y="2527788"/>
            <a:chExt cx="805800" cy="805800"/>
          </a:xfrm>
        </p:grpSpPr>
        <p:sp>
          <p:nvSpPr>
            <p:cNvPr id="8347" name="Google Shape;8347;p14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4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140"/>
          <p:cNvGrpSpPr/>
          <p:nvPr/>
        </p:nvGrpSpPr>
        <p:grpSpPr>
          <a:xfrm>
            <a:off x="3089483" y="3094865"/>
            <a:ext cx="533033" cy="533033"/>
            <a:chOff x="4049800" y="640400"/>
            <a:chExt cx="858900" cy="858900"/>
          </a:xfrm>
        </p:grpSpPr>
        <p:sp>
          <p:nvSpPr>
            <p:cNvPr id="8350" name="Google Shape;8350;p14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4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140"/>
          <p:cNvGrpSpPr/>
          <p:nvPr/>
        </p:nvGrpSpPr>
        <p:grpSpPr>
          <a:xfrm>
            <a:off x="3014966" y="3772543"/>
            <a:ext cx="682068" cy="682068"/>
            <a:chOff x="5080188" y="927900"/>
            <a:chExt cx="961200" cy="961200"/>
          </a:xfrm>
        </p:grpSpPr>
        <p:sp>
          <p:nvSpPr>
            <p:cNvPr id="8353" name="Google Shape;8353;p14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4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4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4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4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4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4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4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1" name="Google Shape;8361;p140"/>
          <p:cNvGrpSpPr/>
          <p:nvPr/>
        </p:nvGrpSpPr>
        <p:grpSpPr>
          <a:xfrm>
            <a:off x="4478465" y="3869234"/>
            <a:ext cx="505650" cy="504006"/>
            <a:chOff x="6039282" y="1042577"/>
            <a:chExt cx="734315" cy="731929"/>
          </a:xfrm>
        </p:grpSpPr>
        <p:sp>
          <p:nvSpPr>
            <p:cNvPr id="8362" name="Google Shape;8362;p14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4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4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4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4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4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4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4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4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4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4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4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4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4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4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4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4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4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4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4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4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140"/>
          <p:cNvGrpSpPr/>
          <p:nvPr/>
        </p:nvGrpSpPr>
        <p:grpSpPr>
          <a:xfrm>
            <a:off x="5091067" y="2298862"/>
            <a:ext cx="567744" cy="602136"/>
            <a:chOff x="1825800" y="1651625"/>
            <a:chExt cx="539989" cy="571775"/>
          </a:xfrm>
        </p:grpSpPr>
        <p:sp>
          <p:nvSpPr>
            <p:cNvPr id="8384" name="Google Shape;8384;p14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4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4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4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140"/>
          <p:cNvGrpSpPr/>
          <p:nvPr/>
        </p:nvGrpSpPr>
        <p:grpSpPr>
          <a:xfrm>
            <a:off x="3765995" y="3855579"/>
            <a:ext cx="508123" cy="507955"/>
            <a:chOff x="1897577" y="2802432"/>
            <a:chExt cx="492176" cy="492014"/>
          </a:xfrm>
        </p:grpSpPr>
        <p:sp>
          <p:nvSpPr>
            <p:cNvPr id="8389" name="Google Shape;8389;p14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4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4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4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4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4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4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4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4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4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4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4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140"/>
          <p:cNvGrpSpPr/>
          <p:nvPr/>
        </p:nvGrpSpPr>
        <p:grpSpPr>
          <a:xfrm>
            <a:off x="997525" y="4169123"/>
            <a:ext cx="809227" cy="200842"/>
            <a:chOff x="2013045" y="4813233"/>
            <a:chExt cx="921986" cy="228854"/>
          </a:xfrm>
        </p:grpSpPr>
        <p:sp>
          <p:nvSpPr>
            <p:cNvPr id="8402" name="Google Shape;8402;p14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4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140"/>
          <p:cNvGrpSpPr/>
          <p:nvPr/>
        </p:nvGrpSpPr>
        <p:grpSpPr>
          <a:xfrm>
            <a:off x="1005985" y="2656004"/>
            <a:ext cx="792421" cy="269941"/>
            <a:chOff x="1046767" y="4756633"/>
            <a:chExt cx="859646" cy="292841"/>
          </a:xfrm>
        </p:grpSpPr>
        <p:sp>
          <p:nvSpPr>
            <p:cNvPr id="8405" name="Google Shape;8405;p14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4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4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14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4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4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4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2" name="Google Shape;8412;p140"/>
          <p:cNvGrpSpPr/>
          <p:nvPr/>
        </p:nvGrpSpPr>
        <p:grpSpPr>
          <a:xfrm>
            <a:off x="7141841" y="2550562"/>
            <a:ext cx="166473" cy="141497"/>
            <a:chOff x="4660325" y="1866850"/>
            <a:chExt cx="68350" cy="58100"/>
          </a:xfrm>
        </p:grpSpPr>
        <p:sp>
          <p:nvSpPr>
            <p:cNvPr id="8413" name="Google Shape;8413;p14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4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140"/>
          <p:cNvGrpSpPr/>
          <p:nvPr/>
        </p:nvGrpSpPr>
        <p:grpSpPr>
          <a:xfrm>
            <a:off x="7451186" y="2576286"/>
            <a:ext cx="162515" cy="90049"/>
            <a:chOff x="4791775" y="1877500"/>
            <a:chExt cx="66725" cy="36975"/>
          </a:xfrm>
        </p:grpSpPr>
        <p:sp>
          <p:nvSpPr>
            <p:cNvPr id="8416" name="Google Shape;8416;p14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4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140"/>
          <p:cNvGrpSpPr/>
          <p:nvPr/>
        </p:nvGrpSpPr>
        <p:grpSpPr>
          <a:xfrm>
            <a:off x="7772899" y="2576286"/>
            <a:ext cx="144979" cy="90049"/>
            <a:chOff x="4923925" y="1877500"/>
            <a:chExt cx="59525" cy="36975"/>
          </a:xfrm>
        </p:grpSpPr>
        <p:sp>
          <p:nvSpPr>
            <p:cNvPr id="8419" name="Google Shape;8419;p14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4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140"/>
          <p:cNvGrpSpPr/>
          <p:nvPr/>
        </p:nvGrpSpPr>
        <p:grpSpPr>
          <a:xfrm>
            <a:off x="8067390" y="2558477"/>
            <a:ext cx="141447" cy="125667"/>
            <a:chOff x="5058450" y="1870100"/>
            <a:chExt cx="58075" cy="51600"/>
          </a:xfrm>
        </p:grpSpPr>
        <p:sp>
          <p:nvSpPr>
            <p:cNvPr id="8422" name="Google Shape;8422;p14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4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40"/>
          <p:cNvGrpSpPr/>
          <p:nvPr/>
        </p:nvGrpSpPr>
        <p:grpSpPr>
          <a:xfrm>
            <a:off x="7481905" y="2980885"/>
            <a:ext cx="101077" cy="107645"/>
            <a:chOff x="4811425" y="2065025"/>
            <a:chExt cx="41500" cy="44200"/>
          </a:xfrm>
        </p:grpSpPr>
        <p:sp>
          <p:nvSpPr>
            <p:cNvPr id="8425" name="Google Shape;8425;p14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4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140"/>
          <p:cNvGrpSpPr/>
          <p:nvPr/>
        </p:nvGrpSpPr>
        <p:grpSpPr>
          <a:xfrm>
            <a:off x="7774342" y="2981098"/>
            <a:ext cx="120867" cy="107218"/>
            <a:chOff x="4929875" y="2065025"/>
            <a:chExt cx="49625" cy="44025"/>
          </a:xfrm>
        </p:grpSpPr>
        <p:sp>
          <p:nvSpPr>
            <p:cNvPr id="8428" name="Google Shape;8428;p14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4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140"/>
          <p:cNvGrpSpPr/>
          <p:nvPr/>
        </p:nvGrpSpPr>
        <p:grpSpPr>
          <a:xfrm>
            <a:off x="8103011" y="2984112"/>
            <a:ext cx="70206" cy="101191"/>
            <a:chOff x="5083925" y="2066350"/>
            <a:chExt cx="28825" cy="41550"/>
          </a:xfrm>
        </p:grpSpPr>
        <p:sp>
          <p:nvSpPr>
            <p:cNvPr id="8431" name="Google Shape;8431;p14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4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140"/>
          <p:cNvGrpSpPr/>
          <p:nvPr/>
        </p:nvGrpSpPr>
        <p:grpSpPr>
          <a:xfrm>
            <a:off x="7134565" y="2999759"/>
            <a:ext cx="181026" cy="69896"/>
            <a:chOff x="4659775" y="2072775"/>
            <a:chExt cx="74325" cy="28700"/>
          </a:xfrm>
        </p:grpSpPr>
        <p:sp>
          <p:nvSpPr>
            <p:cNvPr id="8434" name="Google Shape;8434;p14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4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4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140"/>
          <p:cNvGrpSpPr/>
          <p:nvPr/>
        </p:nvGrpSpPr>
        <p:grpSpPr>
          <a:xfrm>
            <a:off x="8054421" y="2790324"/>
            <a:ext cx="167387" cy="89197"/>
            <a:chOff x="4662475" y="1976500"/>
            <a:chExt cx="68725" cy="36625"/>
          </a:xfrm>
        </p:grpSpPr>
        <p:sp>
          <p:nvSpPr>
            <p:cNvPr id="8438" name="Google Shape;8438;p14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4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4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140"/>
          <p:cNvGrpSpPr/>
          <p:nvPr/>
        </p:nvGrpSpPr>
        <p:grpSpPr>
          <a:xfrm>
            <a:off x="7751326" y="2793764"/>
            <a:ext cx="166899" cy="82317"/>
            <a:chOff x="4920150" y="1977875"/>
            <a:chExt cx="68525" cy="33800"/>
          </a:xfrm>
        </p:grpSpPr>
        <p:sp>
          <p:nvSpPr>
            <p:cNvPr id="8442" name="Google Shape;8442;p14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4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4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140"/>
          <p:cNvGrpSpPr/>
          <p:nvPr/>
        </p:nvGrpSpPr>
        <p:grpSpPr>
          <a:xfrm>
            <a:off x="7162483" y="3197682"/>
            <a:ext cx="125190" cy="127859"/>
            <a:chOff x="4676550" y="2160575"/>
            <a:chExt cx="51400" cy="52500"/>
          </a:xfrm>
        </p:grpSpPr>
        <p:sp>
          <p:nvSpPr>
            <p:cNvPr id="8446" name="Google Shape;8446;p14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4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4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140"/>
          <p:cNvGrpSpPr/>
          <p:nvPr/>
        </p:nvGrpSpPr>
        <p:grpSpPr>
          <a:xfrm>
            <a:off x="7459741" y="3204714"/>
            <a:ext cx="145405" cy="113794"/>
            <a:chOff x="4768325" y="2163475"/>
            <a:chExt cx="59700" cy="46725"/>
          </a:xfrm>
        </p:grpSpPr>
        <p:sp>
          <p:nvSpPr>
            <p:cNvPr id="8450" name="Google Shape;8450;p14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4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2" name="Google Shape;8452;p14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4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4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4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4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4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8" name="Google Shape;8458;p140"/>
          <p:cNvGrpSpPr/>
          <p:nvPr/>
        </p:nvGrpSpPr>
        <p:grpSpPr>
          <a:xfrm>
            <a:off x="7476059" y="3459808"/>
            <a:ext cx="112768" cy="106853"/>
            <a:chOff x="4768575" y="2253950"/>
            <a:chExt cx="46300" cy="43875"/>
          </a:xfrm>
        </p:grpSpPr>
        <p:sp>
          <p:nvSpPr>
            <p:cNvPr id="8459" name="Google Shape;8459;p14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4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140"/>
          <p:cNvGrpSpPr/>
          <p:nvPr/>
        </p:nvGrpSpPr>
        <p:grpSpPr>
          <a:xfrm>
            <a:off x="7775682" y="3948834"/>
            <a:ext cx="118187" cy="146246"/>
            <a:chOff x="4960900" y="2433225"/>
            <a:chExt cx="48525" cy="60050"/>
          </a:xfrm>
        </p:grpSpPr>
        <p:sp>
          <p:nvSpPr>
            <p:cNvPr id="8462" name="Google Shape;8462;p14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4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140"/>
          <p:cNvGrpSpPr/>
          <p:nvPr/>
        </p:nvGrpSpPr>
        <p:grpSpPr>
          <a:xfrm>
            <a:off x="7464247" y="4212895"/>
            <a:ext cx="136394" cy="143810"/>
            <a:chOff x="4854075" y="2527625"/>
            <a:chExt cx="56000" cy="59050"/>
          </a:xfrm>
        </p:grpSpPr>
        <p:sp>
          <p:nvSpPr>
            <p:cNvPr id="8465" name="Google Shape;8465;p14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4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14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4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4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0" name="Google Shape;8470;p140"/>
          <p:cNvGrpSpPr/>
          <p:nvPr/>
        </p:nvGrpSpPr>
        <p:grpSpPr>
          <a:xfrm>
            <a:off x="8088458" y="3676639"/>
            <a:ext cx="99312" cy="160797"/>
            <a:chOff x="5059700" y="2334775"/>
            <a:chExt cx="40775" cy="66025"/>
          </a:xfrm>
        </p:grpSpPr>
        <p:sp>
          <p:nvSpPr>
            <p:cNvPr id="8471" name="Google Shape;8471;p14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4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4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4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4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4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4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4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4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140"/>
          <p:cNvGrpSpPr/>
          <p:nvPr/>
        </p:nvGrpSpPr>
        <p:grpSpPr>
          <a:xfrm>
            <a:off x="8045622" y="3941771"/>
            <a:ext cx="184984" cy="160371"/>
            <a:chOff x="5037700" y="2430325"/>
            <a:chExt cx="75950" cy="65850"/>
          </a:xfrm>
        </p:grpSpPr>
        <p:sp>
          <p:nvSpPr>
            <p:cNvPr id="8481" name="Google Shape;8481;p14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4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140"/>
          <p:cNvGrpSpPr/>
          <p:nvPr/>
        </p:nvGrpSpPr>
        <p:grpSpPr>
          <a:xfrm>
            <a:off x="7465128" y="3708223"/>
            <a:ext cx="173014" cy="97629"/>
            <a:chOff x="4756975" y="2341800"/>
            <a:chExt cx="91975" cy="51925"/>
          </a:xfrm>
        </p:grpSpPr>
        <p:sp>
          <p:nvSpPr>
            <p:cNvPr id="8484" name="Google Shape;8484;p14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4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4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4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4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4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4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4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4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4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4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4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4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4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4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4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4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4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4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4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140"/>
          <p:cNvGrpSpPr/>
          <p:nvPr/>
        </p:nvGrpSpPr>
        <p:grpSpPr>
          <a:xfrm>
            <a:off x="7732065" y="4196920"/>
            <a:ext cx="212497" cy="175761"/>
            <a:chOff x="4943575" y="2516350"/>
            <a:chExt cx="98675" cy="81700"/>
          </a:xfrm>
        </p:grpSpPr>
        <p:sp>
          <p:nvSpPr>
            <p:cNvPr id="8505" name="Google Shape;8505;p14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4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4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4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4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4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4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4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4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4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4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4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4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4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4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4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4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4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4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4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4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4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4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4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4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4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4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4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4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4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4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4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4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4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4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4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4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4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4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4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4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4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4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4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4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4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4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4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4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4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4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4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4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4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4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4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4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4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4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4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4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4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4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4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4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4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4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4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4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4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4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4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4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4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4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4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4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4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3" name="Google Shape;8583;p14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4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4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4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4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1" name="Shape 8591"/>
        <p:cNvGrpSpPr/>
        <p:nvPr/>
      </p:nvGrpSpPr>
      <p:grpSpPr>
        <a:xfrm>
          <a:off x="0" y="0"/>
          <a:ext cx="0" cy="0"/>
          <a:chOff x="0" y="0"/>
          <a:chExt cx="0" cy="0"/>
        </a:xfrm>
      </p:grpSpPr>
      <p:grpSp>
        <p:nvGrpSpPr>
          <p:cNvPr id="8592" name="Google Shape;8592;p141"/>
          <p:cNvGrpSpPr/>
          <p:nvPr/>
        </p:nvGrpSpPr>
        <p:grpSpPr>
          <a:xfrm>
            <a:off x="722058" y="957091"/>
            <a:ext cx="2492868" cy="1379876"/>
            <a:chOff x="2654821" y="2311071"/>
            <a:chExt cx="2279715" cy="1262120"/>
          </a:xfrm>
        </p:grpSpPr>
        <p:grpSp>
          <p:nvGrpSpPr>
            <p:cNvPr id="8593" name="Google Shape;8593;p141"/>
            <p:cNvGrpSpPr/>
            <p:nvPr/>
          </p:nvGrpSpPr>
          <p:grpSpPr>
            <a:xfrm>
              <a:off x="4034269" y="2840745"/>
              <a:ext cx="40212" cy="36437"/>
              <a:chOff x="4293400" y="2574725"/>
              <a:chExt cx="84425" cy="80100"/>
            </a:xfrm>
          </p:grpSpPr>
          <p:sp>
            <p:nvSpPr>
              <p:cNvPr id="8594" name="Google Shape;8594;p14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595" name="Google Shape;8595;p14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141"/>
            <p:cNvGrpSpPr/>
            <p:nvPr/>
          </p:nvGrpSpPr>
          <p:grpSpPr>
            <a:xfrm>
              <a:off x="3894606" y="2334874"/>
              <a:ext cx="913198" cy="518984"/>
              <a:chOff x="4000175" y="1462675"/>
              <a:chExt cx="1917275" cy="1140875"/>
            </a:xfrm>
          </p:grpSpPr>
          <p:sp>
            <p:nvSpPr>
              <p:cNvPr id="8597" name="Google Shape;8597;p14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598" name="Google Shape;8598;p141"/>
              <p:cNvGrpSpPr/>
              <p:nvPr/>
            </p:nvGrpSpPr>
            <p:grpSpPr>
              <a:xfrm>
                <a:off x="4000175" y="1462675"/>
                <a:ext cx="1917275" cy="1140875"/>
                <a:chOff x="4000175" y="1462675"/>
                <a:chExt cx="1917275" cy="1140875"/>
              </a:xfrm>
            </p:grpSpPr>
            <p:sp>
              <p:nvSpPr>
                <p:cNvPr id="8599" name="Google Shape;8599;p14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600" name="Google Shape;8600;p14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4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4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4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04" name="Google Shape;8604;p14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5" name="Google Shape;8605;p141"/>
            <p:cNvGrpSpPr/>
            <p:nvPr/>
          </p:nvGrpSpPr>
          <p:grpSpPr>
            <a:xfrm>
              <a:off x="3875768" y="2846704"/>
              <a:ext cx="44796" cy="47366"/>
              <a:chOff x="3960625" y="2587825"/>
              <a:chExt cx="94050" cy="104125"/>
            </a:xfrm>
          </p:grpSpPr>
          <p:sp>
            <p:nvSpPr>
              <p:cNvPr id="8606" name="Google Shape;8606;p14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607" name="Google Shape;8607;p14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141"/>
            <p:cNvGrpSpPr/>
            <p:nvPr/>
          </p:nvGrpSpPr>
          <p:grpSpPr>
            <a:xfrm>
              <a:off x="3782759" y="2807162"/>
              <a:ext cx="82686" cy="85487"/>
              <a:chOff x="3765350" y="2500900"/>
              <a:chExt cx="173600" cy="187925"/>
            </a:xfrm>
          </p:grpSpPr>
          <p:sp>
            <p:nvSpPr>
              <p:cNvPr id="8609" name="Google Shape;8609;p14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610" name="Google Shape;8610;p14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4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4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4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4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5" name="Google Shape;8615;p141"/>
            <p:cNvGrpSpPr/>
            <p:nvPr/>
          </p:nvGrpSpPr>
          <p:grpSpPr>
            <a:xfrm>
              <a:off x="3775674" y="2798496"/>
              <a:ext cx="40545" cy="23564"/>
              <a:chOff x="3750475" y="2481850"/>
              <a:chExt cx="85125" cy="51800"/>
            </a:xfrm>
          </p:grpSpPr>
          <p:sp>
            <p:nvSpPr>
              <p:cNvPr id="8616" name="Google Shape;8616;p14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4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618" name="Google Shape;8618;p141"/>
            <p:cNvGrpSpPr/>
            <p:nvPr/>
          </p:nvGrpSpPr>
          <p:grpSpPr>
            <a:xfrm>
              <a:off x="3716946" y="2776024"/>
              <a:ext cx="81971" cy="76912"/>
              <a:chOff x="3627175" y="2432450"/>
              <a:chExt cx="172100" cy="169075"/>
            </a:xfrm>
          </p:grpSpPr>
          <p:sp>
            <p:nvSpPr>
              <p:cNvPr id="8619" name="Google Shape;8619;p14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4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621" name="Google Shape;8621;p14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622" name="Google Shape;8622;p141"/>
            <p:cNvGrpSpPr/>
            <p:nvPr/>
          </p:nvGrpSpPr>
          <p:grpSpPr>
            <a:xfrm>
              <a:off x="3685682" y="2845624"/>
              <a:ext cx="29311" cy="45055"/>
              <a:chOff x="3561536" y="2585450"/>
              <a:chExt cx="61539" cy="99045"/>
            </a:xfrm>
          </p:grpSpPr>
          <p:sp>
            <p:nvSpPr>
              <p:cNvPr id="8623" name="Google Shape;8623;p14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4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625" name="Google Shape;8625;p141"/>
            <p:cNvGrpSpPr/>
            <p:nvPr/>
          </p:nvGrpSpPr>
          <p:grpSpPr>
            <a:xfrm>
              <a:off x="3849905" y="2572252"/>
              <a:ext cx="74339" cy="119559"/>
              <a:chOff x="3906325" y="1984500"/>
              <a:chExt cx="156075" cy="262825"/>
            </a:xfrm>
          </p:grpSpPr>
          <p:sp>
            <p:nvSpPr>
              <p:cNvPr id="8626" name="Google Shape;8626;p14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627" name="Google Shape;8627;p14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141"/>
            <p:cNvGrpSpPr/>
            <p:nvPr/>
          </p:nvGrpSpPr>
          <p:grpSpPr>
            <a:xfrm>
              <a:off x="2654821" y="2414345"/>
              <a:ext cx="667570" cy="558731"/>
              <a:chOff x="1397225" y="1637375"/>
              <a:chExt cx="1401575" cy="1228250"/>
            </a:xfrm>
          </p:grpSpPr>
          <p:sp>
            <p:nvSpPr>
              <p:cNvPr id="8629" name="Google Shape;8629;p14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630" name="Google Shape;8630;p141"/>
              <p:cNvGrpSpPr/>
              <p:nvPr/>
            </p:nvGrpSpPr>
            <p:grpSpPr>
              <a:xfrm>
                <a:off x="1397225" y="1637375"/>
                <a:ext cx="1398775" cy="1228250"/>
                <a:chOff x="1397225" y="1637375"/>
                <a:chExt cx="1398775" cy="1228250"/>
              </a:xfrm>
            </p:grpSpPr>
            <p:sp>
              <p:nvSpPr>
                <p:cNvPr id="8631" name="Google Shape;8631;p14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4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33" name="Google Shape;8633;p141"/>
            <p:cNvGrpSpPr/>
            <p:nvPr/>
          </p:nvGrpSpPr>
          <p:grpSpPr>
            <a:xfrm>
              <a:off x="3230417" y="3103734"/>
              <a:ext cx="282982" cy="280332"/>
              <a:chOff x="2605700" y="3152850"/>
              <a:chExt cx="594125" cy="616250"/>
            </a:xfrm>
          </p:grpSpPr>
          <p:sp>
            <p:nvSpPr>
              <p:cNvPr id="8634" name="Google Shape;8634;p14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635" name="Google Shape;8635;p14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636" name="Google Shape;8636;p141"/>
            <p:cNvGrpSpPr/>
            <p:nvPr/>
          </p:nvGrpSpPr>
          <p:grpSpPr>
            <a:xfrm>
              <a:off x="3265985" y="3226989"/>
              <a:ext cx="87151" cy="346202"/>
              <a:chOff x="2680375" y="3423800"/>
              <a:chExt cx="182975" cy="761050"/>
            </a:xfrm>
          </p:grpSpPr>
          <p:sp>
            <p:nvSpPr>
              <p:cNvPr id="8637" name="Google Shape;8637;p14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638" name="Google Shape;8638;p14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141"/>
            <p:cNvGrpSpPr/>
            <p:nvPr/>
          </p:nvGrpSpPr>
          <p:grpSpPr>
            <a:xfrm>
              <a:off x="3855466" y="3289811"/>
              <a:ext cx="112514" cy="94210"/>
              <a:chOff x="3918000" y="3561900"/>
              <a:chExt cx="236225" cy="207100"/>
            </a:xfrm>
          </p:grpSpPr>
          <p:sp>
            <p:nvSpPr>
              <p:cNvPr id="8640" name="Google Shape;8640;p14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641" name="Google Shape;8641;p14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14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4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4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645" name="Google Shape;8645;p141"/>
            <p:cNvGrpSpPr/>
            <p:nvPr/>
          </p:nvGrpSpPr>
          <p:grpSpPr>
            <a:xfrm>
              <a:off x="2905224" y="2311071"/>
              <a:ext cx="596721" cy="528992"/>
              <a:chOff x="1922950" y="1410350"/>
              <a:chExt cx="1252825" cy="1162875"/>
            </a:xfrm>
          </p:grpSpPr>
          <p:sp>
            <p:nvSpPr>
              <p:cNvPr id="8646" name="Google Shape;8646;p14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4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4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4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4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4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4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4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4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4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4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4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4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4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4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4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662" name="Google Shape;8662;p14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4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4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4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4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4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4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4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4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4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4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4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4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4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4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4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4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4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4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4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82" name="Google Shape;8682;p14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83" name="Google Shape;8683;p14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141"/>
            <p:cNvGrpSpPr/>
            <p:nvPr/>
          </p:nvGrpSpPr>
          <p:grpSpPr>
            <a:xfrm>
              <a:off x="3280929" y="3294542"/>
              <a:ext cx="109894" cy="272224"/>
              <a:chOff x="2711750" y="3572300"/>
              <a:chExt cx="230725" cy="598425"/>
            </a:xfrm>
          </p:grpSpPr>
          <p:sp>
            <p:nvSpPr>
              <p:cNvPr id="8685" name="Google Shape;8685;p14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4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7" name="Google Shape;8687;p14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8" name="Google Shape;8688;p141"/>
            <p:cNvGrpSpPr/>
            <p:nvPr/>
          </p:nvGrpSpPr>
          <p:grpSpPr>
            <a:xfrm>
              <a:off x="3790439" y="2408636"/>
              <a:ext cx="73017" cy="75684"/>
              <a:chOff x="3781475" y="1624825"/>
              <a:chExt cx="153300" cy="166375"/>
            </a:xfrm>
          </p:grpSpPr>
          <p:sp>
            <p:nvSpPr>
              <p:cNvPr id="8689" name="Google Shape;8689;p14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4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4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4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3" name="Google Shape;8693;p14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4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4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4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4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4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4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141"/>
            <p:cNvGrpSpPr/>
            <p:nvPr/>
          </p:nvGrpSpPr>
          <p:grpSpPr>
            <a:xfrm>
              <a:off x="4403342" y="3107749"/>
              <a:ext cx="316680" cy="101374"/>
              <a:chOff x="5068275" y="3161675"/>
              <a:chExt cx="664875" cy="222850"/>
            </a:xfrm>
          </p:grpSpPr>
          <p:sp>
            <p:nvSpPr>
              <p:cNvPr id="8701" name="Google Shape;8701;p14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4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4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4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5" name="Google Shape;8705;p14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4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4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4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4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4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4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4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4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4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4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4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4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4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4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4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4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4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4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4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4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4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4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4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4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4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4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4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4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4" name="Google Shape;8734;p141"/>
            <p:cNvGrpSpPr/>
            <p:nvPr/>
          </p:nvGrpSpPr>
          <p:grpSpPr>
            <a:xfrm>
              <a:off x="3697513" y="2707266"/>
              <a:ext cx="59549" cy="79733"/>
              <a:chOff x="3586375" y="2281300"/>
              <a:chExt cx="125025" cy="175275"/>
            </a:xfrm>
          </p:grpSpPr>
          <p:sp>
            <p:nvSpPr>
              <p:cNvPr id="8735" name="Google Shape;8735;p14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4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7" name="Google Shape;8737;p14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8" name="Google Shape;8738;p141"/>
            <p:cNvGrpSpPr/>
            <p:nvPr/>
          </p:nvGrpSpPr>
          <p:grpSpPr>
            <a:xfrm>
              <a:off x="4513224" y="3221724"/>
              <a:ext cx="274563" cy="280321"/>
              <a:chOff x="5298975" y="3412225"/>
              <a:chExt cx="576450" cy="616225"/>
            </a:xfrm>
          </p:grpSpPr>
          <p:sp>
            <p:nvSpPr>
              <p:cNvPr id="8739" name="Google Shape;8739;p14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40" name="Google Shape;8740;p14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141"/>
            <p:cNvGrpSpPr/>
            <p:nvPr/>
          </p:nvGrpSpPr>
          <p:grpSpPr>
            <a:xfrm>
              <a:off x="4824403" y="3421846"/>
              <a:ext cx="110132" cy="130647"/>
              <a:chOff x="5952300" y="3852150"/>
              <a:chExt cx="231225" cy="287200"/>
            </a:xfrm>
          </p:grpSpPr>
          <p:sp>
            <p:nvSpPr>
              <p:cNvPr id="8742" name="Google Shape;8742;p14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4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4" name="Google Shape;8744;p14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4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4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4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4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4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4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4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2" name="Google Shape;8752;p141"/>
            <p:cNvGrpSpPr/>
            <p:nvPr/>
          </p:nvGrpSpPr>
          <p:grpSpPr>
            <a:xfrm>
              <a:off x="4295710" y="3079670"/>
              <a:ext cx="14968" cy="27135"/>
              <a:chOff x="4842300" y="3099950"/>
              <a:chExt cx="31425" cy="59650"/>
            </a:xfrm>
          </p:grpSpPr>
          <p:sp>
            <p:nvSpPr>
              <p:cNvPr id="8753" name="Google Shape;8753;p14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4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4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4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7" name="Google Shape;8757;p14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4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4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4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4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4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4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4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5" name="Google Shape;8765;p141"/>
            <p:cNvGrpSpPr/>
            <p:nvPr/>
          </p:nvGrpSpPr>
          <p:grpSpPr>
            <a:xfrm>
              <a:off x="3831056" y="2816010"/>
              <a:ext cx="37378" cy="27612"/>
              <a:chOff x="3866750" y="2520350"/>
              <a:chExt cx="78475" cy="60700"/>
            </a:xfrm>
          </p:grpSpPr>
          <p:sp>
            <p:nvSpPr>
              <p:cNvPr id="8766" name="Google Shape;8766;p14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4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4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4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0" name="Google Shape;8770;p14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4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4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4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4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4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4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4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4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4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4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4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4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4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4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4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4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87" name="Google Shape;8787;p14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4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4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4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4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4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4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4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4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4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4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4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99" name="Google Shape;8799;p14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4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4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4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4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4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4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4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4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4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4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4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4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2" name="Google Shape;8812;p141"/>
            <p:cNvGrpSpPr/>
            <p:nvPr/>
          </p:nvGrpSpPr>
          <p:grpSpPr>
            <a:xfrm>
              <a:off x="3632736" y="3051591"/>
              <a:ext cx="63288" cy="45217"/>
              <a:chOff x="3450375" y="3038225"/>
              <a:chExt cx="132875" cy="99400"/>
            </a:xfrm>
          </p:grpSpPr>
          <p:sp>
            <p:nvSpPr>
              <p:cNvPr id="8813" name="Google Shape;8813;p14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4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5" name="Google Shape;8815;p14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4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4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4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4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4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4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4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4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24" name="Google Shape;8824;p14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4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4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4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4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4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4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4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4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4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34" name="Google Shape;8834;p14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4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4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4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4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4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40" name="Google Shape;8840;p14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4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4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4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4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4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4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4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4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4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141"/>
          <p:cNvGrpSpPr/>
          <p:nvPr/>
        </p:nvGrpSpPr>
        <p:grpSpPr>
          <a:xfrm>
            <a:off x="3530618" y="1021765"/>
            <a:ext cx="2078182" cy="1366558"/>
            <a:chOff x="235800" y="830650"/>
            <a:chExt cx="6978450" cy="4588844"/>
          </a:xfrm>
        </p:grpSpPr>
        <p:sp>
          <p:nvSpPr>
            <p:cNvPr id="8851" name="Google Shape;8851;p14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4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4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4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4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4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141"/>
          <p:cNvGrpSpPr/>
          <p:nvPr/>
        </p:nvGrpSpPr>
        <p:grpSpPr>
          <a:xfrm>
            <a:off x="719115" y="2852867"/>
            <a:ext cx="2622876" cy="1333540"/>
            <a:chOff x="238125" y="1038125"/>
            <a:chExt cx="7146800" cy="3633625"/>
          </a:xfrm>
        </p:grpSpPr>
        <p:sp>
          <p:nvSpPr>
            <p:cNvPr id="8858" name="Google Shape;8858;p14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4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4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4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4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4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4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4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4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4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4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4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4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4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4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4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4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4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4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4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4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4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4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4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4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4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4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4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4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4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4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4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4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4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4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4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4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4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4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4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4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4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4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4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4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4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4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4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4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4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4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4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4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4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4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4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4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4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4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4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4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4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4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4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4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4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4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4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4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4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4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4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4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4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4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4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4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4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4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4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4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4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4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4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4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4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4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4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4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4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4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4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4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4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4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4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4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4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4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4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4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4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4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4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4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4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4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4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4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4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4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4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4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4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4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4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4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4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4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4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4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4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4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4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4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4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4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4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4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4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4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4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4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4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4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4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4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4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4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4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4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4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4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4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4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4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4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4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4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4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4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4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4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4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4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4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4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4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4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4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4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4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4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4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4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4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4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4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4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4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4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4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4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4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4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4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4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4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4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4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4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4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4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4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4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4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4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4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4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4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4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4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4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4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4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4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4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4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4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4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4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4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4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4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4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4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4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4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4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4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4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4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4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4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4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4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4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4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4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4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4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4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4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4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4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4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4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4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4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4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4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4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4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4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4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4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4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4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4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4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4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4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4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4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4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4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4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4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4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4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4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4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4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4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4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4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4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4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4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4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4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4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4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4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4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4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4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4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4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4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4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4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4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4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4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4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4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4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4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4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4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4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4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4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4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4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4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4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4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4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4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4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4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4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4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4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4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4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4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4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4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4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4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4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4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4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4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4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4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4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4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4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4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4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4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4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4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4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4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4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4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4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4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4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4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4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4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4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4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4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4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4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4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4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4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4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4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4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4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4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4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4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4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4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4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4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4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4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4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4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4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4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4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4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4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4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4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4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4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4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4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4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4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4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4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4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4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4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4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4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4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4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4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4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4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4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4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4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4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4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4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4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4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4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4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4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4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4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4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4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4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4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4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4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4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4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4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4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4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4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4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4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4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4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4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4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4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4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4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4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4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4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4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4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4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4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4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4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4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4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4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4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4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4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4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4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4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4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4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4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4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4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4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4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4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4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4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4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4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4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4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4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4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4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4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4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4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4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4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4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4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4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4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4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4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4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4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4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4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4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4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4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4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4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4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4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4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4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4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4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4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4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4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4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4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4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4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4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4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4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4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4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4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4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4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4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4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4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4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4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4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4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4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4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4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4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4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4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4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4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4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4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4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4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4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4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4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4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4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4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4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4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4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4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4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4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4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4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4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4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4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4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4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4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4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4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4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4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4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4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4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4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4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4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4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4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4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4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4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4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4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4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4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4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4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4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4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4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4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4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4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4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4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4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4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4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4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4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4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4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4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4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4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4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4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4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4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4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4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4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4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4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4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4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4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4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4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4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4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4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4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4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4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4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4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4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4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4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4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4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4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4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4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4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4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4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4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4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4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4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4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4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4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4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4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4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4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4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4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4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4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4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4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4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4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4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4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4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4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4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4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4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4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4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4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4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4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4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4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4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4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4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4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4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4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4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4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4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4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4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4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4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4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4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4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4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4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4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4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4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4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4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4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4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4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4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4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4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4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4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4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4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4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4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4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4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4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4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4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4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4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4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4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4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4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4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4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4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4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4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4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4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4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4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4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4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4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4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4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4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4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4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4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4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4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4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4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4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4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4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4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4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4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4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4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4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4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4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4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4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4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4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4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4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4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4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4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4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4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4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4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4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4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4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4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4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4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4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4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4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4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4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4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4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4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4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4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4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4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4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4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4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4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4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4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4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4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4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4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4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4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4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4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4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4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4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4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4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4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4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4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4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4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4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4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4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4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4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4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4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4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4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4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4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4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4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4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4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4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4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4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4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4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4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4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4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4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4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4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4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4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4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4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4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4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4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4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4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4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4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4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4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4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4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4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4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4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4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4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4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4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4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4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4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4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4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4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4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4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4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4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4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4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4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4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4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4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4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4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4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4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4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4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4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4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4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4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4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4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4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4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4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4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4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4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4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4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4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4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4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4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4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4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4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4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4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4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4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4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4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4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4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4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4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4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4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4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4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4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4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4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4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4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4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4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4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4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4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4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4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4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4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4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4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4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4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4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4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4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4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4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4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4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4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4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4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4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4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4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4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4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4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4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4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4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4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4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4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4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4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4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4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4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4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4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4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4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4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4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4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4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4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4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4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4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4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4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4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4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4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4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4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4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4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4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4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4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4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4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4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4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4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4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4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4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4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4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4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4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4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4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4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4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4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4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4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4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4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4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4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4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4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4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4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4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4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4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4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4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4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4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4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4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4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4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4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4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4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4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4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4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4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4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4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4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4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4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4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4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4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4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4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4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4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4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4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4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4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4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4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4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4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4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4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4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4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4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4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4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4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4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4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4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4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4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4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4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4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4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4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4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4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4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4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4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4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4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4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4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4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4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4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4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4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4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4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4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4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4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4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4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4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4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4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4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4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4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4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4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4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4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4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4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4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4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4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4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4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4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4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4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4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4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4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4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4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4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4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4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4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4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4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4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4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4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4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4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4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4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4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4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4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4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4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4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4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4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4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4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4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4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4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4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4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4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4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4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4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4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4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4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4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4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4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4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4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4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4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4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4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4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4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4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4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4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4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4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4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4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4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4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4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4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4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4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4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4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4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4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4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4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4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4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4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4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4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4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4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4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4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4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4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4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4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4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4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4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4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4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4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4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4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4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4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4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4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4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4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4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4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4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4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4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4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4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4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4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4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4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4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4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4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4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4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4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4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4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4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4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4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4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4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4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4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4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4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4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4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4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4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4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4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4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4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4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4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4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4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4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4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4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4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4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4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4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4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4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4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4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4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4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4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4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4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4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4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4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4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4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4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4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4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4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4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4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4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4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4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4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4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4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4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4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4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4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4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4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4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4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4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4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4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4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4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4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4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4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4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4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4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4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4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4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4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4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4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4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4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4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4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4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4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4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4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4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4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4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4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4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4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4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4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4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4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4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4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4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4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4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4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4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4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4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4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4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4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4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4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4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4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4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4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4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4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4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4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4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4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4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4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4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4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4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4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4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4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4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4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4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4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4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4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4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4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4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4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4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4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4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4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4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4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4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4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4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4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4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4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4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4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4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4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4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4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4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4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4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4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4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4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4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4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4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4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4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4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4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4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4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4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4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4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4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4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4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4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4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4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4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4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4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4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4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4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4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4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4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4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4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4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4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4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4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4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4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4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4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4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4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4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4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4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4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4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4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4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4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4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4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4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4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4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4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4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4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4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4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4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4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4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4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4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4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4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4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4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4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4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4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4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4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4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4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4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4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4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4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4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4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4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4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4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4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4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4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4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4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4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4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4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4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4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4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4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4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4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4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4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4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4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4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4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4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4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4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4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4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4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4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4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4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4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4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4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4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4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4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4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4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4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4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4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4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4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4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4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4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4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4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4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4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4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4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4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4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4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4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4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4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4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4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4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4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4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4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4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4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4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4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4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4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4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4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4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4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4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4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4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4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4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4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4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4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4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4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4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4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4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4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4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4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4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4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4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4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4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4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4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4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4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4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4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4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4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4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4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4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4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4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4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4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4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4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4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4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4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4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4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4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4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4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4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4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4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4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4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4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4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4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4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4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4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4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4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4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4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4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4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4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4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4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4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4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4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4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4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4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4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4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4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4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4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141"/>
          <p:cNvGrpSpPr/>
          <p:nvPr/>
        </p:nvGrpSpPr>
        <p:grpSpPr>
          <a:xfrm>
            <a:off x="5834043" y="994977"/>
            <a:ext cx="2590840" cy="1380235"/>
            <a:chOff x="233350" y="949250"/>
            <a:chExt cx="7137300" cy="3802300"/>
          </a:xfrm>
        </p:grpSpPr>
        <p:sp>
          <p:nvSpPr>
            <p:cNvPr id="10431" name="Google Shape;10431;p14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4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4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4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4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4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4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4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4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4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4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4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4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4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4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4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4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4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4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4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4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4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4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4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4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4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4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4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4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4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4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4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4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4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4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4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4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4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4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4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4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4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4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4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4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4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4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4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4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4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4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141"/>
          <p:cNvGrpSpPr/>
          <p:nvPr/>
        </p:nvGrpSpPr>
        <p:grpSpPr>
          <a:xfrm>
            <a:off x="7648472" y="3039750"/>
            <a:ext cx="104231" cy="320340"/>
            <a:chOff x="7564426" y="3224343"/>
            <a:chExt cx="119985" cy="368801"/>
          </a:xfrm>
        </p:grpSpPr>
        <p:sp>
          <p:nvSpPr>
            <p:cNvPr id="10483" name="Google Shape;10483;p14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4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41"/>
          <p:cNvGrpSpPr/>
          <p:nvPr/>
        </p:nvGrpSpPr>
        <p:grpSpPr>
          <a:xfrm>
            <a:off x="7347961" y="3033852"/>
            <a:ext cx="189489" cy="332132"/>
            <a:chOff x="8370831" y="3202002"/>
            <a:chExt cx="218129" cy="382376"/>
          </a:xfrm>
        </p:grpSpPr>
        <p:sp>
          <p:nvSpPr>
            <p:cNvPr id="10486" name="Google Shape;10486;p14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4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141"/>
          <p:cNvGrpSpPr/>
          <p:nvPr/>
        </p:nvGrpSpPr>
        <p:grpSpPr>
          <a:xfrm>
            <a:off x="8071350" y="3444984"/>
            <a:ext cx="309429" cy="267000"/>
            <a:chOff x="6742064" y="3750480"/>
            <a:chExt cx="399315" cy="344560"/>
          </a:xfrm>
        </p:grpSpPr>
        <p:sp>
          <p:nvSpPr>
            <p:cNvPr id="10489" name="Google Shape;10489;p14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4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141"/>
          <p:cNvGrpSpPr/>
          <p:nvPr/>
        </p:nvGrpSpPr>
        <p:grpSpPr>
          <a:xfrm>
            <a:off x="7610369" y="3796031"/>
            <a:ext cx="180437" cy="281608"/>
            <a:chOff x="7248525" y="3739696"/>
            <a:chExt cx="230531" cy="359790"/>
          </a:xfrm>
        </p:grpSpPr>
        <p:sp>
          <p:nvSpPr>
            <p:cNvPr id="10492" name="Google Shape;10492;p14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4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141"/>
          <p:cNvGrpSpPr/>
          <p:nvPr/>
        </p:nvGrpSpPr>
        <p:grpSpPr>
          <a:xfrm>
            <a:off x="7856288" y="3439255"/>
            <a:ext cx="162896" cy="278710"/>
            <a:chOff x="7601242" y="3729267"/>
            <a:chExt cx="222566" cy="380803"/>
          </a:xfrm>
        </p:grpSpPr>
        <p:sp>
          <p:nvSpPr>
            <p:cNvPr id="10495" name="Google Shape;10495;p14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4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7" name="Google Shape;10497;p141"/>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8" name="Google Shape;10498;p141"/>
          <p:cNvGrpSpPr/>
          <p:nvPr/>
        </p:nvGrpSpPr>
        <p:grpSpPr>
          <a:xfrm>
            <a:off x="7345934" y="3440396"/>
            <a:ext cx="193543" cy="275990"/>
            <a:chOff x="8304647" y="3738687"/>
            <a:chExt cx="225076" cy="320956"/>
          </a:xfrm>
        </p:grpSpPr>
        <p:sp>
          <p:nvSpPr>
            <p:cNvPr id="10499" name="Google Shape;10499;p14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4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4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141"/>
          <p:cNvGrpSpPr/>
          <p:nvPr/>
        </p:nvGrpSpPr>
        <p:grpSpPr>
          <a:xfrm>
            <a:off x="7618426" y="3440396"/>
            <a:ext cx="178492" cy="275990"/>
            <a:chOff x="8615101" y="3738687"/>
            <a:chExt cx="207573" cy="320956"/>
          </a:xfrm>
        </p:grpSpPr>
        <p:sp>
          <p:nvSpPr>
            <p:cNvPr id="10503" name="Google Shape;10503;p14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4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4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141"/>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141"/>
          <p:cNvGrpSpPr/>
          <p:nvPr/>
        </p:nvGrpSpPr>
        <p:grpSpPr>
          <a:xfrm>
            <a:off x="6013131" y="3561884"/>
            <a:ext cx="557670" cy="511283"/>
            <a:chOff x="6015419" y="3716859"/>
            <a:chExt cx="557671" cy="511283"/>
          </a:xfrm>
        </p:grpSpPr>
        <p:sp>
          <p:nvSpPr>
            <p:cNvPr id="10508" name="Google Shape;10508;p14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9" name="Google Shape;10509;p141"/>
            <p:cNvGrpSpPr/>
            <p:nvPr/>
          </p:nvGrpSpPr>
          <p:grpSpPr>
            <a:xfrm>
              <a:off x="6036094" y="3716980"/>
              <a:ext cx="529860" cy="510468"/>
              <a:chOff x="6036094" y="3716980"/>
              <a:chExt cx="529860" cy="510468"/>
            </a:xfrm>
          </p:grpSpPr>
          <p:sp>
            <p:nvSpPr>
              <p:cNvPr id="10510" name="Google Shape;10510;p14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4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4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4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4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4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4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4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4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4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0" name="Google Shape;10520;p141"/>
          <p:cNvGrpSpPr/>
          <p:nvPr/>
        </p:nvGrpSpPr>
        <p:grpSpPr>
          <a:xfrm>
            <a:off x="6642016" y="2918653"/>
            <a:ext cx="576302" cy="511871"/>
            <a:chOff x="6644304" y="3073628"/>
            <a:chExt cx="576302" cy="511871"/>
          </a:xfrm>
        </p:grpSpPr>
        <p:sp>
          <p:nvSpPr>
            <p:cNvPr id="10521" name="Google Shape;10521;p14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2" name="Google Shape;10522;p141"/>
            <p:cNvGrpSpPr/>
            <p:nvPr/>
          </p:nvGrpSpPr>
          <p:grpSpPr>
            <a:xfrm>
              <a:off x="6712169" y="3085440"/>
              <a:ext cx="481622" cy="494913"/>
              <a:chOff x="6712169" y="3085440"/>
              <a:chExt cx="481622" cy="494913"/>
            </a:xfrm>
          </p:grpSpPr>
          <p:sp>
            <p:nvSpPr>
              <p:cNvPr id="10523" name="Google Shape;10523;p14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4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4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4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4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8" name="Google Shape;10528;p14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4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4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1" name="Google Shape;10531;p141"/>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2" name="Google Shape;10532;p141"/>
          <p:cNvGrpSpPr/>
          <p:nvPr/>
        </p:nvGrpSpPr>
        <p:grpSpPr>
          <a:xfrm>
            <a:off x="6649867" y="3561648"/>
            <a:ext cx="560631" cy="511352"/>
            <a:chOff x="6652154" y="3716623"/>
            <a:chExt cx="560631" cy="511352"/>
          </a:xfrm>
        </p:grpSpPr>
        <p:sp>
          <p:nvSpPr>
            <p:cNvPr id="10533" name="Google Shape;10533;p14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141"/>
            <p:cNvGrpSpPr/>
            <p:nvPr/>
          </p:nvGrpSpPr>
          <p:grpSpPr>
            <a:xfrm>
              <a:off x="6669657" y="3716715"/>
              <a:ext cx="466779" cy="464290"/>
              <a:chOff x="6669657" y="3716715"/>
              <a:chExt cx="466779" cy="464290"/>
            </a:xfrm>
          </p:grpSpPr>
          <p:sp>
            <p:nvSpPr>
              <p:cNvPr id="10535" name="Google Shape;10535;p14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4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4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4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4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4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4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4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4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4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4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4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4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8" name="Google Shape;10548;p141"/>
          <p:cNvGrpSpPr/>
          <p:nvPr/>
        </p:nvGrpSpPr>
        <p:grpSpPr>
          <a:xfrm>
            <a:off x="7843958" y="3843056"/>
            <a:ext cx="187557" cy="187557"/>
            <a:chOff x="8565775" y="671075"/>
            <a:chExt cx="441000" cy="441000"/>
          </a:xfrm>
        </p:grpSpPr>
        <p:sp>
          <p:nvSpPr>
            <p:cNvPr id="10549" name="Google Shape;10549;p14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4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1" name="Google Shape;10551;p141"/>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41"/>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3" name="Google Shape;10553;p141"/>
          <p:cNvGrpSpPr/>
          <p:nvPr/>
        </p:nvGrpSpPr>
        <p:grpSpPr>
          <a:xfrm>
            <a:off x="5997813" y="2921275"/>
            <a:ext cx="587871" cy="512373"/>
            <a:chOff x="6000100" y="3076250"/>
            <a:chExt cx="587871" cy="512373"/>
          </a:xfrm>
        </p:grpSpPr>
        <p:sp>
          <p:nvSpPr>
            <p:cNvPr id="10554" name="Google Shape;10554;p14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5" name="Google Shape;10555;p141"/>
            <p:cNvGrpSpPr/>
            <p:nvPr/>
          </p:nvGrpSpPr>
          <p:grpSpPr>
            <a:xfrm>
              <a:off x="6031360" y="3076713"/>
              <a:ext cx="539107" cy="480965"/>
              <a:chOff x="6031360" y="3076713"/>
              <a:chExt cx="539107" cy="480965"/>
            </a:xfrm>
          </p:grpSpPr>
          <p:sp>
            <p:nvSpPr>
              <p:cNvPr id="10556" name="Google Shape;10556;p14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4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4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4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4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4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4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3" name="Google Shape;10563;p141"/>
          <p:cNvGrpSpPr/>
          <p:nvPr/>
        </p:nvGrpSpPr>
        <p:grpSpPr>
          <a:xfrm>
            <a:off x="3574273" y="2854307"/>
            <a:ext cx="2241344" cy="1330656"/>
            <a:chOff x="3597785" y="3065882"/>
            <a:chExt cx="2241344" cy="1330656"/>
          </a:xfrm>
        </p:grpSpPr>
        <p:grpSp>
          <p:nvGrpSpPr>
            <p:cNvPr id="10564" name="Google Shape;10564;p141"/>
            <p:cNvGrpSpPr/>
            <p:nvPr/>
          </p:nvGrpSpPr>
          <p:grpSpPr>
            <a:xfrm>
              <a:off x="5296908" y="3937355"/>
              <a:ext cx="143198" cy="32380"/>
              <a:chOff x="5296908" y="3937355"/>
              <a:chExt cx="143198" cy="32380"/>
            </a:xfrm>
          </p:grpSpPr>
          <p:sp>
            <p:nvSpPr>
              <p:cNvPr id="10565" name="Google Shape;10565;p14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6" name="Google Shape;10566;p141"/>
              <p:cNvGrpSpPr/>
              <p:nvPr/>
            </p:nvGrpSpPr>
            <p:grpSpPr>
              <a:xfrm>
                <a:off x="5402331" y="3937355"/>
                <a:ext cx="37776" cy="32380"/>
                <a:chOff x="5402331" y="3937355"/>
                <a:chExt cx="37776" cy="32380"/>
              </a:xfrm>
            </p:grpSpPr>
            <p:sp>
              <p:nvSpPr>
                <p:cNvPr id="10567" name="Google Shape;10567;p14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4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141"/>
              <p:cNvGrpSpPr/>
              <p:nvPr/>
            </p:nvGrpSpPr>
            <p:grpSpPr>
              <a:xfrm>
                <a:off x="5296908" y="3937355"/>
                <a:ext cx="37783" cy="32380"/>
                <a:chOff x="5296908" y="3937355"/>
                <a:chExt cx="37783" cy="32380"/>
              </a:xfrm>
            </p:grpSpPr>
            <p:sp>
              <p:nvSpPr>
                <p:cNvPr id="10570" name="Google Shape;10570;p14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4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72" name="Google Shape;10572;p141"/>
            <p:cNvGrpSpPr/>
            <p:nvPr/>
          </p:nvGrpSpPr>
          <p:grpSpPr>
            <a:xfrm>
              <a:off x="4724163" y="3119631"/>
              <a:ext cx="120838" cy="84218"/>
              <a:chOff x="4724163" y="3119631"/>
              <a:chExt cx="120838" cy="84218"/>
            </a:xfrm>
          </p:grpSpPr>
          <p:grpSp>
            <p:nvGrpSpPr>
              <p:cNvPr id="10573" name="Google Shape;10573;p141"/>
              <p:cNvGrpSpPr/>
              <p:nvPr/>
            </p:nvGrpSpPr>
            <p:grpSpPr>
              <a:xfrm>
                <a:off x="4746712" y="3132773"/>
                <a:ext cx="86869" cy="56424"/>
                <a:chOff x="4746712" y="3132773"/>
                <a:chExt cx="86869" cy="56424"/>
              </a:xfrm>
            </p:grpSpPr>
            <p:sp>
              <p:nvSpPr>
                <p:cNvPr id="10574" name="Google Shape;10574;p14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4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141"/>
              <p:cNvGrpSpPr/>
              <p:nvPr/>
            </p:nvGrpSpPr>
            <p:grpSpPr>
              <a:xfrm>
                <a:off x="4773634" y="3143336"/>
                <a:ext cx="37776" cy="32451"/>
                <a:chOff x="4773634" y="3143336"/>
                <a:chExt cx="37776" cy="32451"/>
              </a:xfrm>
            </p:grpSpPr>
            <p:sp>
              <p:nvSpPr>
                <p:cNvPr id="10577" name="Google Shape;10577;p14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4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141"/>
              <p:cNvGrpSpPr/>
              <p:nvPr/>
            </p:nvGrpSpPr>
            <p:grpSpPr>
              <a:xfrm>
                <a:off x="4724163" y="3131248"/>
                <a:ext cx="37776" cy="32459"/>
                <a:chOff x="4724163" y="3131248"/>
                <a:chExt cx="37776" cy="32459"/>
              </a:xfrm>
            </p:grpSpPr>
            <p:sp>
              <p:nvSpPr>
                <p:cNvPr id="10580" name="Google Shape;10580;p14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4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141"/>
              <p:cNvGrpSpPr/>
              <p:nvPr/>
            </p:nvGrpSpPr>
            <p:grpSpPr>
              <a:xfrm>
                <a:off x="4755081" y="3176054"/>
                <a:ext cx="32357" cy="27795"/>
                <a:chOff x="4755081" y="3176054"/>
                <a:chExt cx="32357" cy="27795"/>
              </a:xfrm>
            </p:grpSpPr>
            <p:sp>
              <p:nvSpPr>
                <p:cNvPr id="10583" name="Google Shape;10583;p14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4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141"/>
              <p:cNvGrpSpPr/>
              <p:nvPr/>
            </p:nvGrpSpPr>
            <p:grpSpPr>
              <a:xfrm>
                <a:off x="4812550" y="3119631"/>
                <a:ext cx="32451" cy="27803"/>
                <a:chOff x="4812550" y="3119631"/>
                <a:chExt cx="32451" cy="27803"/>
              </a:xfrm>
            </p:grpSpPr>
            <p:sp>
              <p:nvSpPr>
                <p:cNvPr id="10586" name="Google Shape;10586;p14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4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8" name="Google Shape;10588;p141"/>
            <p:cNvGrpSpPr/>
            <p:nvPr/>
          </p:nvGrpSpPr>
          <p:grpSpPr>
            <a:xfrm>
              <a:off x="5382826" y="4027197"/>
              <a:ext cx="268967" cy="250422"/>
              <a:chOff x="5382826" y="4027197"/>
              <a:chExt cx="268967" cy="250422"/>
            </a:xfrm>
          </p:grpSpPr>
          <p:grpSp>
            <p:nvGrpSpPr>
              <p:cNvPr id="10589" name="Google Shape;10589;p141"/>
              <p:cNvGrpSpPr/>
              <p:nvPr/>
            </p:nvGrpSpPr>
            <p:grpSpPr>
              <a:xfrm>
                <a:off x="5405280" y="4042510"/>
                <a:ext cx="237570" cy="218647"/>
                <a:chOff x="5405280" y="4042510"/>
                <a:chExt cx="237570" cy="218647"/>
              </a:xfrm>
            </p:grpSpPr>
            <p:sp>
              <p:nvSpPr>
                <p:cNvPr id="10590" name="Google Shape;10590;p14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4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4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4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4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4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141"/>
              <p:cNvGrpSpPr/>
              <p:nvPr/>
            </p:nvGrpSpPr>
            <p:grpSpPr>
              <a:xfrm>
                <a:off x="5382826" y="4125549"/>
                <a:ext cx="37776" cy="32380"/>
                <a:chOff x="5382826" y="4125549"/>
                <a:chExt cx="37776" cy="32380"/>
              </a:xfrm>
            </p:grpSpPr>
            <p:sp>
              <p:nvSpPr>
                <p:cNvPr id="10597" name="Google Shape;10597;p14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4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41"/>
              <p:cNvGrpSpPr/>
              <p:nvPr/>
            </p:nvGrpSpPr>
            <p:grpSpPr>
              <a:xfrm>
                <a:off x="5475680" y="4195587"/>
                <a:ext cx="37783" cy="32364"/>
                <a:chOff x="5475680" y="4195587"/>
                <a:chExt cx="37783" cy="32364"/>
              </a:xfrm>
            </p:grpSpPr>
            <p:sp>
              <p:nvSpPr>
                <p:cNvPr id="10600" name="Google Shape;10600;p14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4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141"/>
              <p:cNvGrpSpPr/>
              <p:nvPr/>
            </p:nvGrpSpPr>
            <p:grpSpPr>
              <a:xfrm>
                <a:off x="5532575" y="4027197"/>
                <a:ext cx="33308" cy="32262"/>
                <a:chOff x="5532575" y="4027197"/>
                <a:chExt cx="33308" cy="32262"/>
              </a:xfrm>
            </p:grpSpPr>
            <p:sp>
              <p:nvSpPr>
                <p:cNvPr id="10603" name="Google Shape;10603;p14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4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141"/>
              <p:cNvGrpSpPr/>
              <p:nvPr/>
            </p:nvGrpSpPr>
            <p:grpSpPr>
              <a:xfrm>
                <a:off x="5590706" y="4245348"/>
                <a:ext cx="33497" cy="32270"/>
                <a:chOff x="5590706" y="4245348"/>
                <a:chExt cx="33497" cy="32270"/>
              </a:xfrm>
            </p:grpSpPr>
            <p:sp>
              <p:nvSpPr>
                <p:cNvPr id="10606" name="Google Shape;10606;p14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4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141"/>
              <p:cNvGrpSpPr/>
              <p:nvPr/>
            </p:nvGrpSpPr>
            <p:grpSpPr>
              <a:xfrm>
                <a:off x="5618681" y="4109677"/>
                <a:ext cx="33112" cy="32357"/>
                <a:chOff x="5618681" y="4109677"/>
                <a:chExt cx="33112" cy="32357"/>
              </a:xfrm>
            </p:grpSpPr>
            <p:sp>
              <p:nvSpPr>
                <p:cNvPr id="10609" name="Google Shape;10609;p14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4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141"/>
              <p:cNvGrpSpPr/>
              <p:nvPr/>
            </p:nvGrpSpPr>
            <p:grpSpPr>
              <a:xfrm>
                <a:off x="5479298" y="4128262"/>
                <a:ext cx="31405" cy="26906"/>
                <a:chOff x="5479298" y="4128262"/>
                <a:chExt cx="31405" cy="26906"/>
              </a:xfrm>
            </p:grpSpPr>
            <p:sp>
              <p:nvSpPr>
                <p:cNvPr id="10612" name="Google Shape;10612;p14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4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141"/>
              <p:cNvGrpSpPr/>
              <p:nvPr/>
            </p:nvGrpSpPr>
            <p:grpSpPr>
              <a:xfrm>
                <a:off x="5582903" y="4180116"/>
                <a:ext cx="31499" cy="26898"/>
                <a:chOff x="5582903" y="4180116"/>
                <a:chExt cx="31499" cy="26898"/>
              </a:xfrm>
            </p:grpSpPr>
            <p:sp>
              <p:nvSpPr>
                <p:cNvPr id="10615" name="Google Shape;10615;p14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4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7" name="Google Shape;10617;p141"/>
            <p:cNvGrpSpPr/>
            <p:nvPr/>
          </p:nvGrpSpPr>
          <p:grpSpPr>
            <a:xfrm>
              <a:off x="3977681" y="3230323"/>
              <a:ext cx="94584" cy="84085"/>
              <a:chOff x="3977681" y="3230323"/>
              <a:chExt cx="94584" cy="84085"/>
            </a:xfrm>
          </p:grpSpPr>
          <p:grpSp>
            <p:nvGrpSpPr>
              <p:cNvPr id="10618" name="Google Shape;10618;p141"/>
              <p:cNvGrpSpPr/>
              <p:nvPr/>
            </p:nvGrpSpPr>
            <p:grpSpPr>
              <a:xfrm>
                <a:off x="4000135" y="3243041"/>
                <a:ext cx="59570" cy="57186"/>
                <a:chOff x="4000135" y="3243041"/>
                <a:chExt cx="59570" cy="57186"/>
              </a:xfrm>
            </p:grpSpPr>
            <p:sp>
              <p:nvSpPr>
                <p:cNvPr id="10619" name="Google Shape;10619;p14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4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4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141"/>
              <p:cNvGrpSpPr/>
              <p:nvPr/>
            </p:nvGrpSpPr>
            <p:grpSpPr>
              <a:xfrm>
                <a:off x="3977681" y="3245872"/>
                <a:ext cx="37783" cy="32380"/>
                <a:chOff x="3977681" y="3245872"/>
                <a:chExt cx="37783" cy="32380"/>
              </a:xfrm>
            </p:grpSpPr>
            <p:sp>
              <p:nvSpPr>
                <p:cNvPr id="10623" name="Google Shape;10623;p14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4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141"/>
              <p:cNvGrpSpPr/>
              <p:nvPr/>
            </p:nvGrpSpPr>
            <p:grpSpPr>
              <a:xfrm>
                <a:off x="4040860" y="3262672"/>
                <a:ext cx="31405" cy="27001"/>
                <a:chOff x="4040860" y="3262672"/>
                <a:chExt cx="31405" cy="27001"/>
              </a:xfrm>
            </p:grpSpPr>
            <p:sp>
              <p:nvSpPr>
                <p:cNvPr id="10626" name="Google Shape;10626;p14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4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141"/>
              <p:cNvGrpSpPr/>
              <p:nvPr/>
            </p:nvGrpSpPr>
            <p:grpSpPr>
              <a:xfrm>
                <a:off x="4021072" y="3230323"/>
                <a:ext cx="31397" cy="26906"/>
                <a:chOff x="4021072" y="3230323"/>
                <a:chExt cx="31397" cy="26906"/>
              </a:xfrm>
            </p:grpSpPr>
            <p:sp>
              <p:nvSpPr>
                <p:cNvPr id="10629" name="Google Shape;10629;p14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4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141"/>
              <p:cNvGrpSpPr/>
              <p:nvPr/>
            </p:nvGrpSpPr>
            <p:grpSpPr>
              <a:xfrm>
                <a:off x="4001472" y="3287462"/>
                <a:ext cx="31499" cy="26945"/>
                <a:chOff x="4001472" y="3287462"/>
                <a:chExt cx="31499" cy="26945"/>
              </a:xfrm>
            </p:grpSpPr>
            <p:sp>
              <p:nvSpPr>
                <p:cNvPr id="10632" name="Google Shape;10632;p14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4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34" name="Google Shape;10634;p141"/>
            <p:cNvGrpSpPr/>
            <p:nvPr/>
          </p:nvGrpSpPr>
          <p:grpSpPr>
            <a:xfrm>
              <a:off x="4084715" y="3258865"/>
              <a:ext cx="184961" cy="137268"/>
              <a:chOff x="4084715" y="3258865"/>
              <a:chExt cx="184961" cy="137268"/>
            </a:xfrm>
          </p:grpSpPr>
          <p:grpSp>
            <p:nvGrpSpPr>
              <p:cNvPr id="10635" name="Google Shape;10635;p141"/>
              <p:cNvGrpSpPr/>
              <p:nvPr/>
            </p:nvGrpSpPr>
            <p:grpSpPr>
              <a:xfrm>
                <a:off x="4107453" y="3271583"/>
                <a:ext cx="153470" cy="110275"/>
                <a:chOff x="4107453" y="3271583"/>
                <a:chExt cx="153470" cy="110275"/>
              </a:xfrm>
            </p:grpSpPr>
            <p:sp>
              <p:nvSpPr>
                <p:cNvPr id="10636" name="Google Shape;10636;p14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4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4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4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141"/>
              <p:cNvGrpSpPr/>
              <p:nvPr/>
            </p:nvGrpSpPr>
            <p:grpSpPr>
              <a:xfrm>
                <a:off x="4136947" y="3258865"/>
                <a:ext cx="31499" cy="27001"/>
                <a:chOff x="4136947" y="3258865"/>
                <a:chExt cx="31499" cy="27001"/>
              </a:xfrm>
            </p:grpSpPr>
            <p:sp>
              <p:nvSpPr>
                <p:cNvPr id="10641" name="Google Shape;10641;p14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4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141"/>
              <p:cNvGrpSpPr/>
              <p:nvPr/>
            </p:nvGrpSpPr>
            <p:grpSpPr>
              <a:xfrm>
                <a:off x="4084715" y="3266478"/>
                <a:ext cx="31468" cy="26898"/>
                <a:chOff x="4084715" y="3266478"/>
                <a:chExt cx="31468" cy="26898"/>
              </a:xfrm>
            </p:grpSpPr>
            <p:sp>
              <p:nvSpPr>
                <p:cNvPr id="10644" name="Google Shape;10644;p14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4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141"/>
              <p:cNvGrpSpPr/>
              <p:nvPr/>
            </p:nvGrpSpPr>
            <p:grpSpPr>
              <a:xfrm>
                <a:off x="4159213" y="3279849"/>
                <a:ext cx="31405" cy="26945"/>
                <a:chOff x="4159213" y="3279849"/>
                <a:chExt cx="31405" cy="26945"/>
              </a:xfrm>
            </p:grpSpPr>
            <p:sp>
              <p:nvSpPr>
                <p:cNvPr id="10647" name="Google Shape;10647;p14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4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141"/>
              <p:cNvGrpSpPr/>
              <p:nvPr/>
            </p:nvGrpSpPr>
            <p:grpSpPr>
              <a:xfrm>
                <a:off x="4201550" y="3266502"/>
                <a:ext cx="31405" cy="26883"/>
                <a:chOff x="4201550" y="3266502"/>
                <a:chExt cx="31405" cy="26883"/>
              </a:xfrm>
            </p:grpSpPr>
            <p:sp>
              <p:nvSpPr>
                <p:cNvPr id="10650" name="Google Shape;10650;p14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4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141"/>
              <p:cNvGrpSpPr/>
              <p:nvPr/>
            </p:nvGrpSpPr>
            <p:grpSpPr>
              <a:xfrm>
                <a:off x="4201550" y="3338278"/>
                <a:ext cx="31405" cy="26930"/>
                <a:chOff x="4201550" y="3338278"/>
                <a:chExt cx="31405" cy="26930"/>
              </a:xfrm>
            </p:grpSpPr>
            <p:sp>
              <p:nvSpPr>
                <p:cNvPr id="10653" name="Google Shape;10653;p14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4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141"/>
              <p:cNvGrpSpPr/>
              <p:nvPr/>
            </p:nvGrpSpPr>
            <p:grpSpPr>
              <a:xfrm>
                <a:off x="4238272" y="3369132"/>
                <a:ext cx="31405" cy="27001"/>
                <a:chOff x="4238272" y="3369132"/>
                <a:chExt cx="31405" cy="27001"/>
              </a:xfrm>
            </p:grpSpPr>
            <p:sp>
              <p:nvSpPr>
                <p:cNvPr id="10656" name="Google Shape;10656;p14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4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8" name="Google Shape;10658;p141"/>
            <p:cNvGrpSpPr/>
            <p:nvPr/>
          </p:nvGrpSpPr>
          <p:grpSpPr>
            <a:xfrm>
              <a:off x="4068639" y="3200169"/>
              <a:ext cx="77643" cy="37272"/>
              <a:chOff x="4068639" y="3200169"/>
              <a:chExt cx="77643" cy="37272"/>
            </a:xfrm>
          </p:grpSpPr>
          <p:sp>
            <p:nvSpPr>
              <p:cNvPr id="10659" name="Google Shape;10659;p14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0" name="Google Shape;10660;p141"/>
              <p:cNvGrpSpPr/>
              <p:nvPr/>
            </p:nvGrpSpPr>
            <p:grpSpPr>
              <a:xfrm>
                <a:off x="4114878" y="3200169"/>
                <a:ext cx="31405" cy="26993"/>
                <a:chOff x="4114878" y="3200169"/>
                <a:chExt cx="31405" cy="26993"/>
              </a:xfrm>
            </p:grpSpPr>
            <p:sp>
              <p:nvSpPr>
                <p:cNvPr id="10661" name="Google Shape;10661;p14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4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141"/>
              <p:cNvGrpSpPr/>
              <p:nvPr/>
            </p:nvGrpSpPr>
            <p:grpSpPr>
              <a:xfrm>
                <a:off x="4068639" y="3210535"/>
                <a:ext cx="31499" cy="26906"/>
                <a:chOff x="4068639" y="3210535"/>
                <a:chExt cx="31499" cy="26906"/>
              </a:xfrm>
            </p:grpSpPr>
            <p:sp>
              <p:nvSpPr>
                <p:cNvPr id="10664" name="Google Shape;10664;p14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4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66" name="Google Shape;10666;p141"/>
            <p:cNvGrpSpPr/>
            <p:nvPr/>
          </p:nvGrpSpPr>
          <p:grpSpPr>
            <a:xfrm>
              <a:off x="3869702" y="3066935"/>
              <a:ext cx="382664" cy="190294"/>
              <a:chOff x="3869702" y="3066935"/>
              <a:chExt cx="382664" cy="190294"/>
            </a:xfrm>
          </p:grpSpPr>
          <p:grpSp>
            <p:nvGrpSpPr>
              <p:cNvPr id="10667" name="Google Shape;10667;p141"/>
              <p:cNvGrpSpPr/>
              <p:nvPr/>
            </p:nvGrpSpPr>
            <p:grpSpPr>
              <a:xfrm>
                <a:off x="3888633" y="3082351"/>
                <a:ext cx="351172" cy="160698"/>
                <a:chOff x="3888633" y="3082351"/>
                <a:chExt cx="351172" cy="160698"/>
              </a:xfrm>
            </p:grpSpPr>
            <p:sp>
              <p:nvSpPr>
                <p:cNvPr id="10668" name="Google Shape;10668;p14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4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4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4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4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4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141"/>
              <p:cNvGrpSpPr/>
              <p:nvPr/>
            </p:nvGrpSpPr>
            <p:grpSpPr>
              <a:xfrm>
                <a:off x="4143703" y="3066935"/>
                <a:ext cx="37783" cy="32357"/>
                <a:chOff x="4143703" y="3066935"/>
                <a:chExt cx="37783" cy="32357"/>
              </a:xfrm>
            </p:grpSpPr>
            <p:sp>
              <p:nvSpPr>
                <p:cNvPr id="10675" name="Google Shape;10675;p14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4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141"/>
              <p:cNvGrpSpPr/>
              <p:nvPr/>
            </p:nvGrpSpPr>
            <p:grpSpPr>
              <a:xfrm>
                <a:off x="4044565" y="3103563"/>
                <a:ext cx="37783" cy="32451"/>
                <a:chOff x="4044565" y="3103563"/>
                <a:chExt cx="37783" cy="32451"/>
              </a:xfrm>
            </p:grpSpPr>
            <p:sp>
              <p:nvSpPr>
                <p:cNvPr id="10678" name="Google Shape;10678;p14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4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141"/>
              <p:cNvGrpSpPr/>
              <p:nvPr/>
            </p:nvGrpSpPr>
            <p:grpSpPr>
              <a:xfrm>
                <a:off x="4017454" y="3188237"/>
                <a:ext cx="37776" cy="32357"/>
                <a:chOff x="4017454" y="3188237"/>
                <a:chExt cx="37776" cy="32357"/>
              </a:xfrm>
            </p:grpSpPr>
            <p:sp>
              <p:nvSpPr>
                <p:cNvPr id="10681" name="Google Shape;10681;p14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4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141"/>
              <p:cNvGrpSpPr/>
              <p:nvPr/>
            </p:nvGrpSpPr>
            <p:grpSpPr>
              <a:xfrm>
                <a:off x="3921548" y="3157509"/>
                <a:ext cx="37783" cy="32357"/>
                <a:chOff x="3921548" y="3157509"/>
                <a:chExt cx="37783" cy="32357"/>
              </a:xfrm>
            </p:grpSpPr>
            <p:sp>
              <p:nvSpPr>
                <p:cNvPr id="10684" name="Google Shape;10684;p14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4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141"/>
              <p:cNvGrpSpPr/>
              <p:nvPr/>
            </p:nvGrpSpPr>
            <p:grpSpPr>
              <a:xfrm>
                <a:off x="3939056" y="3211620"/>
                <a:ext cx="37783" cy="32380"/>
                <a:chOff x="3939056" y="3211620"/>
                <a:chExt cx="37783" cy="32380"/>
              </a:xfrm>
            </p:grpSpPr>
            <p:sp>
              <p:nvSpPr>
                <p:cNvPr id="10687" name="Google Shape;10687;p14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4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141"/>
              <p:cNvGrpSpPr/>
              <p:nvPr/>
            </p:nvGrpSpPr>
            <p:grpSpPr>
              <a:xfrm>
                <a:off x="4176240" y="3136965"/>
                <a:ext cx="31405" cy="26930"/>
                <a:chOff x="4176240" y="3136965"/>
                <a:chExt cx="31405" cy="26930"/>
              </a:xfrm>
            </p:grpSpPr>
            <p:sp>
              <p:nvSpPr>
                <p:cNvPr id="10690" name="Google Shape;10690;p14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4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141"/>
              <p:cNvGrpSpPr/>
              <p:nvPr/>
            </p:nvGrpSpPr>
            <p:grpSpPr>
              <a:xfrm>
                <a:off x="4133148" y="3152593"/>
                <a:ext cx="31499" cy="27001"/>
                <a:chOff x="4133148" y="3152593"/>
                <a:chExt cx="31499" cy="27001"/>
              </a:xfrm>
            </p:grpSpPr>
            <p:sp>
              <p:nvSpPr>
                <p:cNvPr id="10693" name="Google Shape;10693;p14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4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141"/>
              <p:cNvGrpSpPr/>
              <p:nvPr/>
            </p:nvGrpSpPr>
            <p:grpSpPr>
              <a:xfrm>
                <a:off x="4220866" y="3073534"/>
                <a:ext cx="31499" cy="26898"/>
                <a:chOff x="4220866" y="3073534"/>
                <a:chExt cx="31499" cy="26898"/>
              </a:xfrm>
            </p:grpSpPr>
            <p:sp>
              <p:nvSpPr>
                <p:cNvPr id="10696" name="Google Shape;10696;p14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4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141"/>
              <p:cNvGrpSpPr/>
              <p:nvPr/>
            </p:nvGrpSpPr>
            <p:grpSpPr>
              <a:xfrm>
                <a:off x="3869702" y="3230323"/>
                <a:ext cx="31499" cy="26906"/>
                <a:chOff x="3869702" y="3230323"/>
                <a:chExt cx="31499" cy="26906"/>
              </a:xfrm>
            </p:grpSpPr>
            <p:sp>
              <p:nvSpPr>
                <p:cNvPr id="10699" name="Google Shape;10699;p14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4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1" name="Google Shape;10701;p141"/>
            <p:cNvGrpSpPr/>
            <p:nvPr/>
          </p:nvGrpSpPr>
          <p:grpSpPr>
            <a:xfrm>
              <a:off x="4271383" y="3065882"/>
              <a:ext cx="304556" cy="341663"/>
              <a:chOff x="4271383" y="3065882"/>
              <a:chExt cx="304556" cy="341663"/>
            </a:xfrm>
          </p:grpSpPr>
          <p:grpSp>
            <p:nvGrpSpPr>
              <p:cNvPr id="10702" name="Google Shape;10702;p141"/>
              <p:cNvGrpSpPr/>
              <p:nvPr/>
            </p:nvGrpSpPr>
            <p:grpSpPr>
              <a:xfrm>
                <a:off x="4293838" y="3078639"/>
                <a:ext cx="269353" cy="311973"/>
                <a:chOff x="4293838" y="3078639"/>
                <a:chExt cx="269353" cy="311973"/>
              </a:xfrm>
            </p:grpSpPr>
            <p:sp>
              <p:nvSpPr>
                <p:cNvPr id="10703" name="Google Shape;10703;p14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4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4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4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4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4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4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4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4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4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4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4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4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4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4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4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4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141"/>
              <p:cNvGrpSpPr/>
              <p:nvPr/>
            </p:nvGrpSpPr>
            <p:grpSpPr>
              <a:xfrm>
                <a:off x="4538164" y="3342061"/>
                <a:ext cx="37776" cy="32380"/>
                <a:chOff x="4538164" y="3342061"/>
                <a:chExt cx="37776" cy="32380"/>
              </a:xfrm>
            </p:grpSpPr>
            <p:sp>
              <p:nvSpPr>
                <p:cNvPr id="10721" name="Google Shape;10721;p14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4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141"/>
              <p:cNvGrpSpPr/>
              <p:nvPr/>
            </p:nvGrpSpPr>
            <p:grpSpPr>
              <a:xfrm>
                <a:off x="4271383" y="3194742"/>
                <a:ext cx="37783" cy="32420"/>
                <a:chOff x="4271383" y="3194742"/>
                <a:chExt cx="37783" cy="32420"/>
              </a:xfrm>
            </p:grpSpPr>
            <p:sp>
              <p:nvSpPr>
                <p:cNvPr id="10724" name="Google Shape;10724;p14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4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141"/>
              <p:cNvGrpSpPr/>
              <p:nvPr/>
            </p:nvGrpSpPr>
            <p:grpSpPr>
              <a:xfrm>
                <a:off x="4284416" y="3084058"/>
                <a:ext cx="37783" cy="32357"/>
                <a:chOff x="4284416" y="3084058"/>
                <a:chExt cx="37783" cy="32357"/>
              </a:xfrm>
            </p:grpSpPr>
            <p:sp>
              <p:nvSpPr>
                <p:cNvPr id="10727" name="Google Shape;10727;p14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4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141"/>
              <p:cNvGrpSpPr/>
              <p:nvPr/>
            </p:nvGrpSpPr>
            <p:grpSpPr>
              <a:xfrm>
                <a:off x="4478697" y="3297561"/>
                <a:ext cx="37776" cy="32451"/>
                <a:chOff x="4478697" y="3297561"/>
                <a:chExt cx="37776" cy="32451"/>
              </a:xfrm>
            </p:grpSpPr>
            <p:sp>
              <p:nvSpPr>
                <p:cNvPr id="10730" name="Google Shape;10730;p14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4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141"/>
              <p:cNvGrpSpPr/>
              <p:nvPr/>
            </p:nvGrpSpPr>
            <p:grpSpPr>
              <a:xfrm>
                <a:off x="4411813" y="3331711"/>
                <a:ext cx="37776" cy="32451"/>
                <a:chOff x="4411813" y="3331711"/>
                <a:chExt cx="37776" cy="32451"/>
              </a:xfrm>
            </p:grpSpPr>
            <p:sp>
              <p:nvSpPr>
                <p:cNvPr id="10733" name="Google Shape;10733;p14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4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141"/>
              <p:cNvGrpSpPr/>
              <p:nvPr/>
            </p:nvGrpSpPr>
            <p:grpSpPr>
              <a:xfrm>
                <a:off x="4337984" y="3375188"/>
                <a:ext cx="37776" cy="32357"/>
                <a:chOff x="4337984" y="3375188"/>
                <a:chExt cx="37776" cy="32357"/>
              </a:xfrm>
            </p:grpSpPr>
            <p:sp>
              <p:nvSpPr>
                <p:cNvPr id="10736" name="Google Shape;10736;p14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4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141"/>
              <p:cNvGrpSpPr/>
              <p:nvPr/>
            </p:nvGrpSpPr>
            <p:grpSpPr>
              <a:xfrm>
                <a:off x="4494867" y="3090530"/>
                <a:ext cx="37878" cy="32451"/>
                <a:chOff x="4494867" y="3090530"/>
                <a:chExt cx="37878" cy="32451"/>
              </a:xfrm>
            </p:grpSpPr>
            <p:sp>
              <p:nvSpPr>
                <p:cNvPr id="10739" name="Google Shape;10739;p14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4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141"/>
              <p:cNvGrpSpPr/>
              <p:nvPr/>
            </p:nvGrpSpPr>
            <p:grpSpPr>
              <a:xfrm>
                <a:off x="4525124" y="3207774"/>
                <a:ext cx="37783" cy="32420"/>
                <a:chOff x="4525124" y="3207774"/>
                <a:chExt cx="37783" cy="32420"/>
              </a:xfrm>
            </p:grpSpPr>
            <p:sp>
              <p:nvSpPr>
                <p:cNvPr id="10742" name="Google Shape;10742;p14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4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141"/>
              <p:cNvGrpSpPr/>
              <p:nvPr/>
            </p:nvGrpSpPr>
            <p:grpSpPr>
              <a:xfrm>
                <a:off x="4440544" y="3176479"/>
                <a:ext cx="31499" cy="26898"/>
                <a:chOff x="4440544" y="3176479"/>
                <a:chExt cx="31499" cy="26898"/>
              </a:xfrm>
            </p:grpSpPr>
            <p:sp>
              <p:nvSpPr>
                <p:cNvPr id="10745" name="Google Shape;10745;p14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4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141"/>
              <p:cNvGrpSpPr/>
              <p:nvPr/>
            </p:nvGrpSpPr>
            <p:grpSpPr>
              <a:xfrm>
                <a:off x="4350545" y="3156400"/>
                <a:ext cx="31405" cy="27001"/>
                <a:chOff x="4350545" y="3156400"/>
                <a:chExt cx="31405" cy="27001"/>
              </a:xfrm>
            </p:grpSpPr>
            <p:sp>
              <p:nvSpPr>
                <p:cNvPr id="10748" name="Google Shape;10748;p14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4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141"/>
              <p:cNvGrpSpPr/>
              <p:nvPr/>
            </p:nvGrpSpPr>
            <p:grpSpPr>
              <a:xfrm>
                <a:off x="4376703" y="3255058"/>
                <a:ext cx="31405" cy="27001"/>
                <a:chOff x="4376703" y="3255058"/>
                <a:chExt cx="31405" cy="27001"/>
              </a:xfrm>
            </p:grpSpPr>
            <p:sp>
              <p:nvSpPr>
                <p:cNvPr id="10751" name="Google Shape;10751;p14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4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141"/>
              <p:cNvGrpSpPr/>
              <p:nvPr/>
            </p:nvGrpSpPr>
            <p:grpSpPr>
              <a:xfrm>
                <a:off x="4331322" y="3283656"/>
                <a:ext cx="31405" cy="26945"/>
                <a:chOff x="4331322" y="3283656"/>
                <a:chExt cx="31405" cy="26945"/>
              </a:xfrm>
            </p:grpSpPr>
            <p:sp>
              <p:nvSpPr>
                <p:cNvPr id="10754" name="Google Shape;10754;p14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4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141"/>
              <p:cNvGrpSpPr/>
              <p:nvPr/>
            </p:nvGrpSpPr>
            <p:grpSpPr>
              <a:xfrm>
                <a:off x="4380510" y="3065882"/>
                <a:ext cx="31405" cy="26938"/>
                <a:chOff x="4380510" y="3065882"/>
                <a:chExt cx="31405" cy="26938"/>
              </a:xfrm>
            </p:grpSpPr>
            <p:sp>
              <p:nvSpPr>
                <p:cNvPr id="10757" name="Google Shape;10757;p14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4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59" name="Google Shape;10759;p141"/>
            <p:cNvGrpSpPr/>
            <p:nvPr/>
          </p:nvGrpSpPr>
          <p:grpSpPr>
            <a:xfrm>
              <a:off x="4558998" y="3188237"/>
              <a:ext cx="1280131" cy="1052746"/>
              <a:chOff x="4558998" y="3188237"/>
              <a:chExt cx="1280131" cy="1052746"/>
            </a:xfrm>
          </p:grpSpPr>
          <p:sp>
            <p:nvSpPr>
              <p:cNvPr id="10760" name="Google Shape;10760;p14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1" name="Google Shape;10761;p141"/>
              <p:cNvGrpSpPr/>
              <p:nvPr/>
            </p:nvGrpSpPr>
            <p:grpSpPr>
              <a:xfrm>
                <a:off x="4579164" y="3203653"/>
                <a:ext cx="1244833" cy="1020397"/>
                <a:chOff x="4579164" y="3203653"/>
                <a:chExt cx="1244833" cy="1020397"/>
              </a:xfrm>
            </p:grpSpPr>
            <p:sp>
              <p:nvSpPr>
                <p:cNvPr id="10762" name="Google Shape;10762;p14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4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141"/>
                <p:cNvGrpSpPr/>
                <p:nvPr/>
              </p:nvGrpSpPr>
              <p:grpSpPr>
                <a:xfrm>
                  <a:off x="4579164" y="3203653"/>
                  <a:ext cx="1244833" cy="1020397"/>
                  <a:chOff x="4579164" y="3203653"/>
                  <a:chExt cx="1244833" cy="1020397"/>
                </a:xfrm>
              </p:grpSpPr>
              <p:sp>
                <p:nvSpPr>
                  <p:cNvPr id="10765" name="Google Shape;10765;p14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4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7" name="Google Shape;10767;p141"/>
                  <p:cNvGrpSpPr/>
                  <p:nvPr/>
                </p:nvGrpSpPr>
                <p:grpSpPr>
                  <a:xfrm>
                    <a:off x="4579164" y="3203653"/>
                    <a:ext cx="1244833" cy="1020397"/>
                    <a:chOff x="4579164" y="3203653"/>
                    <a:chExt cx="1244833" cy="1020397"/>
                  </a:xfrm>
                </p:grpSpPr>
                <p:sp>
                  <p:nvSpPr>
                    <p:cNvPr id="10768" name="Google Shape;10768;p14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4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4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4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4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4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4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4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6" name="Google Shape;10776;p141"/>
                    <p:cNvGrpSpPr/>
                    <p:nvPr/>
                  </p:nvGrpSpPr>
                  <p:grpSpPr>
                    <a:xfrm>
                      <a:off x="4579164" y="3203653"/>
                      <a:ext cx="1244833" cy="1020397"/>
                      <a:chOff x="4579164" y="3203653"/>
                      <a:chExt cx="1244833" cy="1020397"/>
                    </a:xfrm>
                  </p:grpSpPr>
                  <p:sp>
                    <p:nvSpPr>
                      <p:cNvPr id="10777" name="Google Shape;10777;p14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4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4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4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4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4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4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4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4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4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4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4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4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4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141"/>
                      <p:cNvGrpSpPr/>
                      <p:nvPr/>
                    </p:nvGrpSpPr>
                    <p:grpSpPr>
                      <a:xfrm>
                        <a:off x="4579164" y="3203653"/>
                        <a:ext cx="1244833" cy="1020397"/>
                        <a:chOff x="4579164" y="3203653"/>
                        <a:chExt cx="1244833" cy="1020397"/>
                      </a:xfrm>
                    </p:grpSpPr>
                    <p:sp>
                      <p:nvSpPr>
                        <p:cNvPr id="10792" name="Google Shape;10792;p14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4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4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4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4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4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4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4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4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4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4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4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4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4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4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4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4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4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4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4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4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4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4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4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141"/>
                        <p:cNvGrpSpPr/>
                        <p:nvPr/>
                      </p:nvGrpSpPr>
                      <p:grpSpPr>
                        <a:xfrm>
                          <a:off x="4579164" y="3203653"/>
                          <a:ext cx="1244833" cy="1020397"/>
                          <a:chOff x="4579164" y="3203653"/>
                          <a:chExt cx="1244833" cy="1020397"/>
                        </a:xfrm>
                      </p:grpSpPr>
                      <p:sp>
                        <p:nvSpPr>
                          <p:cNvPr id="10817" name="Google Shape;10817;p14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8" name="Google Shape;10818;p141"/>
                          <p:cNvGrpSpPr/>
                          <p:nvPr/>
                        </p:nvGrpSpPr>
                        <p:grpSpPr>
                          <a:xfrm>
                            <a:off x="4579164" y="3203653"/>
                            <a:ext cx="1244833" cy="1020397"/>
                            <a:chOff x="4579164" y="3203653"/>
                            <a:chExt cx="1244833" cy="1020397"/>
                          </a:xfrm>
                        </p:grpSpPr>
                        <p:sp>
                          <p:nvSpPr>
                            <p:cNvPr id="10819" name="Google Shape;10819;p14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4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4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4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4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4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4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6" name="Google Shape;10826;p141"/>
                            <p:cNvGrpSpPr/>
                            <p:nvPr/>
                          </p:nvGrpSpPr>
                          <p:grpSpPr>
                            <a:xfrm>
                              <a:off x="4579164" y="3203653"/>
                              <a:ext cx="1244833" cy="1020397"/>
                              <a:chOff x="4579164" y="3203653"/>
                              <a:chExt cx="1244833" cy="1020397"/>
                            </a:xfrm>
                          </p:grpSpPr>
                          <p:sp>
                            <p:nvSpPr>
                              <p:cNvPr id="10827" name="Google Shape;10827;p14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4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4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4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4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4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4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4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4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4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4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4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4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0" name="Google Shape;10840;p141"/>
                              <p:cNvGrpSpPr/>
                              <p:nvPr/>
                            </p:nvGrpSpPr>
                            <p:grpSpPr>
                              <a:xfrm>
                                <a:off x="4579164" y="3203653"/>
                                <a:ext cx="1244833" cy="1020397"/>
                                <a:chOff x="4579164" y="3203653"/>
                                <a:chExt cx="1244833" cy="1020397"/>
                              </a:xfrm>
                            </p:grpSpPr>
                            <p:sp>
                              <p:nvSpPr>
                                <p:cNvPr id="10841" name="Google Shape;10841;p14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4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4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4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4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4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4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8" name="Google Shape;10848;p141"/>
                                <p:cNvGrpSpPr/>
                                <p:nvPr/>
                              </p:nvGrpSpPr>
                              <p:grpSpPr>
                                <a:xfrm>
                                  <a:off x="4579164" y="3203653"/>
                                  <a:ext cx="1244833" cy="1020397"/>
                                  <a:chOff x="4579164" y="3203653"/>
                                  <a:chExt cx="1244833" cy="1020397"/>
                                </a:xfrm>
                              </p:grpSpPr>
                              <p:sp>
                                <p:nvSpPr>
                                  <p:cNvPr id="10849" name="Google Shape;10849;p14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4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4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4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4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141"/>
                                  <p:cNvGrpSpPr/>
                                  <p:nvPr/>
                                </p:nvGrpSpPr>
                                <p:grpSpPr>
                                  <a:xfrm>
                                    <a:off x="4579164" y="3203653"/>
                                    <a:ext cx="1244833" cy="1020397"/>
                                    <a:chOff x="4579164" y="3203653"/>
                                    <a:chExt cx="1244833" cy="1020397"/>
                                  </a:xfrm>
                                </p:grpSpPr>
                                <p:sp>
                                  <p:nvSpPr>
                                    <p:cNvPr id="10855" name="Google Shape;10855;p14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4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4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4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0859" name="Google Shape;10859;p14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4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4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62" name="Google Shape;10862;p14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0863" name="Google Shape;10863;p141"/>
              <p:cNvGrpSpPr/>
              <p:nvPr/>
            </p:nvGrpSpPr>
            <p:grpSpPr>
              <a:xfrm>
                <a:off x="4595437" y="3598775"/>
                <a:ext cx="37776" cy="32451"/>
                <a:chOff x="4595437" y="3598775"/>
                <a:chExt cx="37776" cy="32451"/>
              </a:xfrm>
            </p:grpSpPr>
            <p:sp>
              <p:nvSpPr>
                <p:cNvPr id="10864" name="Google Shape;10864;p14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4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141"/>
              <p:cNvGrpSpPr/>
              <p:nvPr/>
            </p:nvGrpSpPr>
            <p:grpSpPr>
              <a:xfrm>
                <a:off x="4641864" y="3524443"/>
                <a:ext cx="37776" cy="32380"/>
                <a:chOff x="4641864" y="3524443"/>
                <a:chExt cx="37776" cy="32380"/>
              </a:xfrm>
            </p:grpSpPr>
            <p:sp>
              <p:nvSpPr>
                <p:cNvPr id="10867" name="Google Shape;10867;p14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4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141"/>
              <p:cNvGrpSpPr/>
              <p:nvPr/>
            </p:nvGrpSpPr>
            <p:grpSpPr>
              <a:xfrm>
                <a:off x="4648431" y="3893901"/>
                <a:ext cx="37776" cy="32357"/>
                <a:chOff x="4648431" y="3893901"/>
                <a:chExt cx="37776" cy="32357"/>
              </a:xfrm>
            </p:grpSpPr>
            <p:sp>
              <p:nvSpPr>
                <p:cNvPr id="10870" name="Google Shape;10870;p14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4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141"/>
              <p:cNvGrpSpPr/>
              <p:nvPr/>
            </p:nvGrpSpPr>
            <p:grpSpPr>
              <a:xfrm>
                <a:off x="4567752" y="3722908"/>
                <a:ext cx="37870" cy="32380"/>
                <a:chOff x="4567752" y="3722908"/>
                <a:chExt cx="37870" cy="32380"/>
              </a:xfrm>
            </p:grpSpPr>
            <p:sp>
              <p:nvSpPr>
                <p:cNvPr id="10873" name="Google Shape;10873;p14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4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141"/>
              <p:cNvGrpSpPr/>
              <p:nvPr/>
            </p:nvGrpSpPr>
            <p:grpSpPr>
              <a:xfrm>
                <a:off x="4617506" y="3652052"/>
                <a:ext cx="37783" cy="32357"/>
                <a:chOff x="4617506" y="3652052"/>
                <a:chExt cx="37783" cy="32357"/>
              </a:xfrm>
            </p:grpSpPr>
            <p:sp>
              <p:nvSpPr>
                <p:cNvPr id="10876" name="Google Shape;10876;p14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4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141"/>
              <p:cNvGrpSpPr/>
              <p:nvPr/>
            </p:nvGrpSpPr>
            <p:grpSpPr>
              <a:xfrm>
                <a:off x="4739005" y="3554149"/>
                <a:ext cx="37870" cy="32357"/>
                <a:chOff x="4739005" y="3554149"/>
                <a:chExt cx="37870" cy="32357"/>
              </a:xfrm>
            </p:grpSpPr>
            <p:sp>
              <p:nvSpPr>
                <p:cNvPr id="10879" name="Google Shape;10879;p14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4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141"/>
              <p:cNvGrpSpPr/>
              <p:nvPr/>
            </p:nvGrpSpPr>
            <p:grpSpPr>
              <a:xfrm>
                <a:off x="4806557" y="3630258"/>
                <a:ext cx="37776" cy="32364"/>
                <a:chOff x="4806557" y="3630258"/>
                <a:chExt cx="37776" cy="32364"/>
              </a:xfrm>
            </p:grpSpPr>
            <p:sp>
              <p:nvSpPr>
                <p:cNvPr id="10882" name="Google Shape;10882;p14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4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141"/>
              <p:cNvGrpSpPr/>
              <p:nvPr/>
            </p:nvGrpSpPr>
            <p:grpSpPr>
              <a:xfrm>
                <a:off x="4737007" y="4004357"/>
                <a:ext cx="37870" cy="32357"/>
                <a:chOff x="4737007" y="4004357"/>
                <a:chExt cx="37870" cy="32357"/>
              </a:xfrm>
            </p:grpSpPr>
            <p:sp>
              <p:nvSpPr>
                <p:cNvPr id="10885" name="Google Shape;10885;p14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4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141"/>
              <p:cNvGrpSpPr/>
              <p:nvPr/>
            </p:nvGrpSpPr>
            <p:grpSpPr>
              <a:xfrm>
                <a:off x="4773634" y="4208627"/>
                <a:ext cx="37776" cy="32357"/>
                <a:chOff x="4773634" y="4208627"/>
                <a:chExt cx="37776" cy="32357"/>
              </a:xfrm>
            </p:grpSpPr>
            <p:sp>
              <p:nvSpPr>
                <p:cNvPr id="10888" name="Google Shape;10888;p14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4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141"/>
              <p:cNvGrpSpPr/>
              <p:nvPr/>
            </p:nvGrpSpPr>
            <p:grpSpPr>
              <a:xfrm>
                <a:off x="4888282" y="4074764"/>
                <a:ext cx="37776" cy="32451"/>
                <a:chOff x="4888282" y="4074764"/>
                <a:chExt cx="37776" cy="32451"/>
              </a:xfrm>
            </p:grpSpPr>
            <p:sp>
              <p:nvSpPr>
                <p:cNvPr id="10891" name="Google Shape;10891;p14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4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141"/>
              <p:cNvGrpSpPr/>
              <p:nvPr/>
            </p:nvGrpSpPr>
            <p:grpSpPr>
              <a:xfrm>
                <a:off x="4901315" y="3804271"/>
                <a:ext cx="37776" cy="32364"/>
                <a:chOff x="4901315" y="3804271"/>
                <a:chExt cx="37776" cy="32364"/>
              </a:xfrm>
            </p:grpSpPr>
            <p:sp>
              <p:nvSpPr>
                <p:cNvPr id="10894" name="Google Shape;10894;p14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4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141"/>
              <p:cNvGrpSpPr/>
              <p:nvPr/>
            </p:nvGrpSpPr>
            <p:grpSpPr>
              <a:xfrm>
                <a:off x="4866394" y="3715035"/>
                <a:ext cx="37846" cy="32357"/>
                <a:chOff x="4866394" y="3715035"/>
                <a:chExt cx="37846" cy="32357"/>
              </a:xfrm>
            </p:grpSpPr>
            <p:sp>
              <p:nvSpPr>
                <p:cNvPr id="10897" name="Google Shape;10897;p14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4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141"/>
              <p:cNvGrpSpPr/>
              <p:nvPr/>
            </p:nvGrpSpPr>
            <p:grpSpPr>
              <a:xfrm>
                <a:off x="4979233" y="3839798"/>
                <a:ext cx="37878" cy="32420"/>
                <a:chOff x="4979233" y="3839798"/>
                <a:chExt cx="37878" cy="32420"/>
              </a:xfrm>
            </p:grpSpPr>
            <p:sp>
              <p:nvSpPr>
                <p:cNvPr id="10900" name="Google Shape;10900;p14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4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141"/>
              <p:cNvGrpSpPr/>
              <p:nvPr/>
            </p:nvGrpSpPr>
            <p:grpSpPr>
              <a:xfrm>
                <a:off x="4790662" y="3679147"/>
                <a:ext cx="37783" cy="32380"/>
                <a:chOff x="4790662" y="3679147"/>
                <a:chExt cx="37783" cy="32380"/>
              </a:xfrm>
            </p:grpSpPr>
            <p:sp>
              <p:nvSpPr>
                <p:cNvPr id="10903" name="Google Shape;10903;p14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4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141"/>
              <p:cNvGrpSpPr/>
              <p:nvPr/>
            </p:nvGrpSpPr>
            <p:grpSpPr>
              <a:xfrm>
                <a:off x="4857263" y="3557861"/>
                <a:ext cx="37776" cy="32357"/>
                <a:chOff x="4857263" y="3557861"/>
                <a:chExt cx="37776" cy="32357"/>
              </a:xfrm>
            </p:grpSpPr>
            <p:sp>
              <p:nvSpPr>
                <p:cNvPr id="10906" name="Google Shape;10906;p14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4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141"/>
              <p:cNvGrpSpPr/>
              <p:nvPr/>
            </p:nvGrpSpPr>
            <p:grpSpPr>
              <a:xfrm>
                <a:off x="4883902" y="3648033"/>
                <a:ext cx="37783" cy="32380"/>
                <a:chOff x="4883902" y="3648033"/>
                <a:chExt cx="37783" cy="32380"/>
              </a:xfrm>
            </p:grpSpPr>
            <p:sp>
              <p:nvSpPr>
                <p:cNvPr id="10909" name="Google Shape;10909;p14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4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141"/>
              <p:cNvGrpSpPr/>
              <p:nvPr/>
            </p:nvGrpSpPr>
            <p:grpSpPr>
              <a:xfrm>
                <a:off x="4907780" y="3347220"/>
                <a:ext cx="37878" cy="32357"/>
                <a:chOff x="4907780" y="3347220"/>
                <a:chExt cx="37878" cy="32357"/>
              </a:xfrm>
            </p:grpSpPr>
            <p:sp>
              <p:nvSpPr>
                <p:cNvPr id="10912" name="Google Shape;10912;p14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4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141"/>
              <p:cNvGrpSpPr/>
              <p:nvPr/>
            </p:nvGrpSpPr>
            <p:grpSpPr>
              <a:xfrm>
                <a:off x="5065048" y="3738150"/>
                <a:ext cx="37783" cy="32364"/>
                <a:chOff x="5065048" y="3738150"/>
                <a:chExt cx="37783" cy="32364"/>
              </a:xfrm>
            </p:grpSpPr>
            <p:sp>
              <p:nvSpPr>
                <p:cNvPr id="10915" name="Google Shape;10915;p14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4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141"/>
              <p:cNvGrpSpPr/>
              <p:nvPr/>
            </p:nvGrpSpPr>
            <p:grpSpPr>
              <a:xfrm>
                <a:off x="5071616" y="3284615"/>
                <a:ext cx="37783" cy="32357"/>
                <a:chOff x="5071616" y="3284615"/>
                <a:chExt cx="37783" cy="32357"/>
              </a:xfrm>
            </p:grpSpPr>
            <p:sp>
              <p:nvSpPr>
                <p:cNvPr id="10918" name="Google Shape;10918;p14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4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141"/>
              <p:cNvGrpSpPr/>
              <p:nvPr/>
            </p:nvGrpSpPr>
            <p:grpSpPr>
              <a:xfrm>
                <a:off x="5389291" y="3759921"/>
                <a:ext cx="37783" cy="32380"/>
                <a:chOff x="5389291" y="3759921"/>
                <a:chExt cx="37783" cy="32380"/>
              </a:xfrm>
            </p:grpSpPr>
            <p:sp>
              <p:nvSpPr>
                <p:cNvPr id="10921" name="Google Shape;10921;p14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4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141"/>
              <p:cNvGrpSpPr/>
              <p:nvPr/>
            </p:nvGrpSpPr>
            <p:grpSpPr>
              <a:xfrm>
                <a:off x="5431534" y="3632932"/>
                <a:ext cx="37878" cy="32451"/>
                <a:chOff x="5431534" y="3632932"/>
                <a:chExt cx="37878" cy="32451"/>
              </a:xfrm>
            </p:grpSpPr>
            <p:sp>
              <p:nvSpPr>
                <p:cNvPr id="10924" name="Google Shape;10924;p14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4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141"/>
              <p:cNvGrpSpPr/>
              <p:nvPr/>
            </p:nvGrpSpPr>
            <p:grpSpPr>
              <a:xfrm>
                <a:off x="5540755" y="3544829"/>
                <a:ext cx="37783" cy="32357"/>
                <a:chOff x="5540755" y="3544829"/>
                <a:chExt cx="37783" cy="32357"/>
              </a:xfrm>
            </p:grpSpPr>
            <p:sp>
              <p:nvSpPr>
                <p:cNvPr id="10927" name="Google Shape;10927;p14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4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141"/>
              <p:cNvGrpSpPr/>
              <p:nvPr/>
            </p:nvGrpSpPr>
            <p:grpSpPr>
              <a:xfrm>
                <a:off x="5579293" y="3412107"/>
                <a:ext cx="37776" cy="32357"/>
                <a:chOff x="5579293" y="3412107"/>
                <a:chExt cx="37776" cy="32357"/>
              </a:xfrm>
            </p:grpSpPr>
            <p:sp>
              <p:nvSpPr>
                <p:cNvPr id="10930" name="Google Shape;10930;p14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4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141"/>
              <p:cNvGrpSpPr/>
              <p:nvPr/>
            </p:nvGrpSpPr>
            <p:grpSpPr>
              <a:xfrm>
                <a:off x="5801346" y="3284615"/>
                <a:ext cx="37783" cy="32357"/>
                <a:chOff x="5801346" y="3284615"/>
                <a:chExt cx="37783" cy="32357"/>
              </a:xfrm>
            </p:grpSpPr>
            <p:sp>
              <p:nvSpPr>
                <p:cNvPr id="10933" name="Google Shape;10933;p14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4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141"/>
              <p:cNvGrpSpPr/>
              <p:nvPr/>
            </p:nvGrpSpPr>
            <p:grpSpPr>
              <a:xfrm>
                <a:off x="5763578" y="3399067"/>
                <a:ext cx="37776" cy="32364"/>
                <a:chOff x="5763578" y="3399067"/>
                <a:chExt cx="37776" cy="32364"/>
              </a:xfrm>
            </p:grpSpPr>
            <p:sp>
              <p:nvSpPr>
                <p:cNvPr id="10936" name="Google Shape;10936;p14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4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141"/>
              <p:cNvGrpSpPr/>
              <p:nvPr/>
            </p:nvGrpSpPr>
            <p:grpSpPr>
              <a:xfrm>
                <a:off x="5395858" y="3230952"/>
                <a:ext cx="37776" cy="32364"/>
                <a:chOff x="5395858" y="3230952"/>
                <a:chExt cx="37776" cy="32364"/>
              </a:xfrm>
            </p:grpSpPr>
            <p:sp>
              <p:nvSpPr>
                <p:cNvPr id="10939" name="Google Shape;10939;p14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4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141"/>
              <p:cNvGrpSpPr/>
              <p:nvPr/>
            </p:nvGrpSpPr>
            <p:grpSpPr>
              <a:xfrm>
                <a:off x="5264088" y="3188237"/>
                <a:ext cx="37776" cy="32357"/>
                <a:chOff x="5264088" y="3188237"/>
                <a:chExt cx="37776" cy="32357"/>
              </a:xfrm>
            </p:grpSpPr>
            <p:sp>
              <p:nvSpPr>
                <p:cNvPr id="10942" name="Google Shape;10942;p14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4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141"/>
              <p:cNvGrpSpPr/>
              <p:nvPr/>
            </p:nvGrpSpPr>
            <p:grpSpPr>
              <a:xfrm>
                <a:off x="5585758" y="3237425"/>
                <a:ext cx="37878" cy="32357"/>
                <a:chOff x="5585758" y="3237425"/>
                <a:chExt cx="37878" cy="32357"/>
              </a:xfrm>
            </p:grpSpPr>
            <p:sp>
              <p:nvSpPr>
                <p:cNvPr id="10945" name="Google Shape;10945;p14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4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141"/>
              <p:cNvGrpSpPr/>
              <p:nvPr/>
            </p:nvGrpSpPr>
            <p:grpSpPr>
              <a:xfrm>
                <a:off x="4874196" y="3291088"/>
                <a:ext cx="37878" cy="32451"/>
                <a:chOff x="4874196" y="3291088"/>
                <a:chExt cx="37878" cy="32451"/>
              </a:xfrm>
            </p:grpSpPr>
            <p:sp>
              <p:nvSpPr>
                <p:cNvPr id="10948" name="Google Shape;10948;p14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4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141"/>
              <p:cNvGrpSpPr/>
              <p:nvPr/>
            </p:nvGrpSpPr>
            <p:grpSpPr>
              <a:xfrm>
                <a:off x="5197770" y="3785466"/>
                <a:ext cx="37783" cy="32427"/>
                <a:chOff x="5197770" y="3785466"/>
                <a:chExt cx="37783" cy="32427"/>
              </a:xfrm>
            </p:grpSpPr>
            <p:sp>
              <p:nvSpPr>
                <p:cNvPr id="10951" name="Google Shape;10951;p14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4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141"/>
              <p:cNvGrpSpPr/>
              <p:nvPr/>
            </p:nvGrpSpPr>
            <p:grpSpPr>
              <a:xfrm>
                <a:off x="5177699" y="3492117"/>
                <a:ext cx="37776" cy="32357"/>
                <a:chOff x="5177699" y="3492117"/>
                <a:chExt cx="37776" cy="32357"/>
              </a:xfrm>
            </p:grpSpPr>
            <p:sp>
              <p:nvSpPr>
                <p:cNvPr id="10954" name="Google Shape;10954;p14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4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141"/>
              <p:cNvGrpSpPr/>
              <p:nvPr/>
            </p:nvGrpSpPr>
            <p:grpSpPr>
              <a:xfrm>
                <a:off x="5349431" y="3622346"/>
                <a:ext cx="37870" cy="32380"/>
                <a:chOff x="5349431" y="3622346"/>
                <a:chExt cx="37870" cy="32380"/>
              </a:xfrm>
            </p:grpSpPr>
            <p:sp>
              <p:nvSpPr>
                <p:cNvPr id="10957" name="Google Shape;10957;p14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4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141"/>
              <p:cNvGrpSpPr/>
              <p:nvPr/>
            </p:nvGrpSpPr>
            <p:grpSpPr>
              <a:xfrm>
                <a:off x="5068855" y="3563980"/>
                <a:ext cx="53954" cy="46223"/>
                <a:chOff x="5068855" y="3563980"/>
                <a:chExt cx="53954" cy="46223"/>
              </a:xfrm>
            </p:grpSpPr>
            <p:sp>
              <p:nvSpPr>
                <p:cNvPr id="10960" name="Google Shape;10960;p14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4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141"/>
              <p:cNvGrpSpPr/>
              <p:nvPr/>
            </p:nvGrpSpPr>
            <p:grpSpPr>
              <a:xfrm>
                <a:off x="5037654" y="3392507"/>
                <a:ext cx="37870" cy="32451"/>
                <a:chOff x="5037654" y="3392507"/>
                <a:chExt cx="37870" cy="32451"/>
              </a:xfrm>
            </p:grpSpPr>
            <p:sp>
              <p:nvSpPr>
                <p:cNvPr id="10963" name="Google Shape;10963;p14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4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141"/>
              <p:cNvGrpSpPr/>
              <p:nvPr/>
            </p:nvGrpSpPr>
            <p:grpSpPr>
              <a:xfrm>
                <a:off x="5456560" y="3368629"/>
                <a:ext cx="37870" cy="32451"/>
                <a:chOff x="5456560" y="3368629"/>
                <a:chExt cx="37870" cy="32451"/>
              </a:xfrm>
            </p:grpSpPr>
            <p:sp>
              <p:nvSpPr>
                <p:cNvPr id="10966" name="Google Shape;10966;p14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4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141"/>
              <p:cNvGrpSpPr/>
              <p:nvPr/>
            </p:nvGrpSpPr>
            <p:grpSpPr>
              <a:xfrm>
                <a:off x="4755749" y="3501516"/>
                <a:ext cx="46246" cy="39608"/>
                <a:chOff x="4755749" y="3501516"/>
                <a:chExt cx="46246" cy="39608"/>
              </a:xfrm>
            </p:grpSpPr>
            <p:sp>
              <p:nvSpPr>
                <p:cNvPr id="10969" name="Google Shape;10969;p14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4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141"/>
              <p:cNvGrpSpPr/>
              <p:nvPr/>
            </p:nvGrpSpPr>
            <p:grpSpPr>
              <a:xfrm>
                <a:off x="4681346" y="3485582"/>
                <a:ext cx="37783" cy="32427"/>
                <a:chOff x="4681346" y="3485582"/>
                <a:chExt cx="37783" cy="32427"/>
              </a:xfrm>
            </p:grpSpPr>
            <p:sp>
              <p:nvSpPr>
                <p:cNvPr id="10972" name="Google Shape;10972;p14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4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141"/>
              <p:cNvGrpSpPr/>
              <p:nvPr/>
            </p:nvGrpSpPr>
            <p:grpSpPr>
              <a:xfrm>
                <a:off x="4767067" y="3291088"/>
                <a:ext cx="37878" cy="32451"/>
                <a:chOff x="4767067" y="3291088"/>
                <a:chExt cx="37878" cy="32451"/>
              </a:xfrm>
            </p:grpSpPr>
            <p:sp>
              <p:nvSpPr>
                <p:cNvPr id="10975" name="Google Shape;10975;p14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4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141"/>
              <p:cNvGrpSpPr/>
              <p:nvPr/>
            </p:nvGrpSpPr>
            <p:grpSpPr>
              <a:xfrm>
                <a:off x="4687819" y="3405539"/>
                <a:ext cx="37776" cy="32451"/>
                <a:chOff x="4687819" y="3405539"/>
                <a:chExt cx="37776" cy="32451"/>
              </a:xfrm>
            </p:grpSpPr>
            <p:sp>
              <p:nvSpPr>
                <p:cNvPr id="10978" name="Google Shape;10978;p14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4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141"/>
              <p:cNvGrpSpPr/>
              <p:nvPr/>
            </p:nvGrpSpPr>
            <p:grpSpPr>
              <a:xfrm>
                <a:off x="4923101" y="3444809"/>
                <a:ext cx="52813" cy="45318"/>
                <a:chOff x="4923101" y="3444809"/>
                <a:chExt cx="52813" cy="45318"/>
              </a:xfrm>
            </p:grpSpPr>
            <p:sp>
              <p:nvSpPr>
                <p:cNvPr id="10981" name="Google Shape;10981;p14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4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141"/>
              <p:cNvGrpSpPr/>
              <p:nvPr/>
            </p:nvGrpSpPr>
            <p:grpSpPr>
              <a:xfrm>
                <a:off x="4846040" y="3654750"/>
                <a:ext cx="31405" cy="26993"/>
                <a:chOff x="4846040" y="3654750"/>
                <a:chExt cx="31405" cy="26993"/>
              </a:xfrm>
            </p:grpSpPr>
            <p:sp>
              <p:nvSpPr>
                <p:cNvPr id="10984" name="Google Shape;10984;p14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4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141"/>
              <p:cNvGrpSpPr/>
              <p:nvPr/>
            </p:nvGrpSpPr>
            <p:grpSpPr>
              <a:xfrm>
                <a:off x="4925673" y="3691700"/>
                <a:ext cx="40253" cy="34472"/>
                <a:chOff x="4925673" y="3691700"/>
                <a:chExt cx="40253" cy="34472"/>
              </a:xfrm>
            </p:grpSpPr>
            <p:sp>
              <p:nvSpPr>
                <p:cNvPr id="10987" name="Google Shape;10987;p14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4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141"/>
              <p:cNvGrpSpPr/>
              <p:nvPr/>
            </p:nvGrpSpPr>
            <p:grpSpPr>
              <a:xfrm>
                <a:off x="4894653" y="3740848"/>
                <a:ext cx="31405" cy="26906"/>
                <a:chOff x="4894653" y="3740848"/>
                <a:chExt cx="31405" cy="26906"/>
              </a:xfrm>
            </p:grpSpPr>
            <p:sp>
              <p:nvSpPr>
                <p:cNvPr id="10990" name="Google Shape;10990;p14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4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141"/>
              <p:cNvGrpSpPr/>
              <p:nvPr/>
            </p:nvGrpSpPr>
            <p:grpSpPr>
              <a:xfrm>
                <a:off x="4962300" y="3696348"/>
                <a:ext cx="38255" cy="32773"/>
                <a:chOff x="4962300" y="3696348"/>
                <a:chExt cx="38255" cy="32773"/>
              </a:xfrm>
            </p:grpSpPr>
            <p:sp>
              <p:nvSpPr>
                <p:cNvPr id="10993" name="Google Shape;10993;p14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4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141"/>
              <p:cNvGrpSpPr/>
              <p:nvPr/>
            </p:nvGrpSpPr>
            <p:grpSpPr>
              <a:xfrm>
                <a:off x="4980185" y="3743349"/>
                <a:ext cx="31499" cy="26969"/>
                <a:chOff x="4980185" y="3743349"/>
                <a:chExt cx="31499" cy="26969"/>
              </a:xfrm>
            </p:grpSpPr>
            <p:sp>
              <p:nvSpPr>
                <p:cNvPr id="10996" name="Google Shape;10996;p14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4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141"/>
              <p:cNvGrpSpPr/>
              <p:nvPr/>
            </p:nvGrpSpPr>
            <p:grpSpPr>
              <a:xfrm>
                <a:off x="5013768" y="3734312"/>
                <a:ext cx="31499" cy="26969"/>
                <a:chOff x="5013768" y="3734312"/>
                <a:chExt cx="31499" cy="26969"/>
              </a:xfrm>
            </p:grpSpPr>
            <p:sp>
              <p:nvSpPr>
                <p:cNvPr id="10999" name="Google Shape;10999;p14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4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141"/>
              <p:cNvGrpSpPr/>
              <p:nvPr/>
            </p:nvGrpSpPr>
            <p:grpSpPr>
              <a:xfrm>
                <a:off x="5036703" y="3764545"/>
                <a:ext cx="31499" cy="26898"/>
                <a:chOff x="5036703" y="3764545"/>
                <a:chExt cx="31499" cy="26898"/>
              </a:xfrm>
            </p:grpSpPr>
            <p:sp>
              <p:nvSpPr>
                <p:cNvPr id="11002" name="Google Shape;11002;p14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4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141"/>
              <p:cNvGrpSpPr/>
              <p:nvPr/>
            </p:nvGrpSpPr>
            <p:grpSpPr>
              <a:xfrm>
                <a:off x="4953546" y="3768352"/>
                <a:ext cx="31405" cy="26898"/>
                <a:chOff x="4953546" y="3768352"/>
                <a:chExt cx="31405" cy="26898"/>
              </a:xfrm>
            </p:grpSpPr>
            <p:sp>
              <p:nvSpPr>
                <p:cNvPr id="11005" name="Google Shape;11005;p14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4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141"/>
              <p:cNvGrpSpPr/>
              <p:nvPr/>
            </p:nvGrpSpPr>
            <p:grpSpPr>
              <a:xfrm>
                <a:off x="4964770" y="3814016"/>
                <a:ext cx="31499" cy="26993"/>
                <a:chOff x="4964770" y="3814016"/>
                <a:chExt cx="31499" cy="26993"/>
              </a:xfrm>
            </p:grpSpPr>
            <p:sp>
              <p:nvSpPr>
                <p:cNvPr id="11008" name="Google Shape;11008;p14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4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141"/>
              <p:cNvGrpSpPr/>
              <p:nvPr/>
            </p:nvGrpSpPr>
            <p:grpSpPr>
              <a:xfrm>
                <a:off x="4923290" y="3800504"/>
                <a:ext cx="31468" cy="26898"/>
                <a:chOff x="4923290" y="3800504"/>
                <a:chExt cx="31468" cy="26898"/>
              </a:xfrm>
            </p:grpSpPr>
            <p:sp>
              <p:nvSpPr>
                <p:cNvPr id="11011" name="Google Shape;11011;p14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4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141"/>
              <p:cNvGrpSpPr/>
              <p:nvPr/>
            </p:nvGrpSpPr>
            <p:grpSpPr>
              <a:xfrm>
                <a:off x="5108534" y="3650943"/>
                <a:ext cx="31405" cy="26993"/>
                <a:chOff x="5108534" y="3650943"/>
                <a:chExt cx="31405" cy="26993"/>
              </a:xfrm>
            </p:grpSpPr>
            <p:sp>
              <p:nvSpPr>
                <p:cNvPr id="11014" name="Google Shape;11014;p14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4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141"/>
              <p:cNvGrpSpPr/>
              <p:nvPr/>
            </p:nvGrpSpPr>
            <p:grpSpPr>
              <a:xfrm>
                <a:off x="5119380" y="3760739"/>
                <a:ext cx="31499" cy="26993"/>
                <a:chOff x="5119380" y="3760739"/>
                <a:chExt cx="31499" cy="26993"/>
              </a:xfrm>
            </p:grpSpPr>
            <p:sp>
              <p:nvSpPr>
                <p:cNvPr id="11017" name="Google Shape;11017;p14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4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141"/>
              <p:cNvGrpSpPr/>
              <p:nvPr/>
            </p:nvGrpSpPr>
            <p:grpSpPr>
              <a:xfrm>
                <a:off x="5119380" y="3788235"/>
                <a:ext cx="31499" cy="26993"/>
                <a:chOff x="5119380" y="3788235"/>
                <a:chExt cx="31499" cy="26993"/>
              </a:xfrm>
            </p:grpSpPr>
            <p:sp>
              <p:nvSpPr>
                <p:cNvPr id="11020" name="Google Shape;11020;p14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4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141"/>
              <p:cNvGrpSpPr/>
              <p:nvPr/>
            </p:nvGrpSpPr>
            <p:grpSpPr>
              <a:xfrm>
                <a:off x="5158005" y="3875284"/>
                <a:ext cx="31405" cy="27001"/>
                <a:chOff x="5158005" y="3875284"/>
                <a:chExt cx="31405" cy="27001"/>
              </a:xfrm>
            </p:grpSpPr>
            <p:sp>
              <p:nvSpPr>
                <p:cNvPr id="11023" name="Google Shape;11023;p14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4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141"/>
              <p:cNvGrpSpPr/>
              <p:nvPr/>
            </p:nvGrpSpPr>
            <p:grpSpPr>
              <a:xfrm>
                <a:off x="5233163" y="3764545"/>
                <a:ext cx="31499" cy="26898"/>
                <a:chOff x="5233163" y="3764545"/>
                <a:chExt cx="31499" cy="26898"/>
              </a:xfrm>
            </p:grpSpPr>
            <p:sp>
              <p:nvSpPr>
                <p:cNvPr id="11026" name="Google Shape;11026;p14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4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141"/>
              <p:cNvGrpSpPr/>
              <p:nvPr/>
            </p:nvGrpSpPr>
            <p:grpSpPr>
              <a:xfrm>
                <a:off x="5276168" y="3805545"/>
                <a:ext cx="31499" cy="26906"/>
                <a:chOff x="5276168" y="3805545"/>
                <a:chExt cx="31499" cy="26906"/>
              </a:xfrm>
            </p:grpSpPr>
            <p:sp>
              <p:nvSpPr>
                <p:cNvPr id="11029" name="Google Shape;11029;p14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4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1" name="Google Shape;11031;p141"/>
              <p:cNvGrpSpPr/>
              <p:nvPr/>
            </p:nvGrpSpPr>
            <p:grpSpPr>
              <a:xfrm>
                <a:off x="5294053" y="3851933"/>
                <a:ext cx="31405" cy="26945"/>
                <a:chOff x="5294053" y="3851933"/>
                <a:chExt cx="31405" cy="26945"/>
              </a:xfrm>
            </p:grpSpPr>
            <p:sp>
              <p:nvSpPr>
                <p:cNvPr id="11032" name="Google Shape;11032;p14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4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141"/>
              <p:cNvGrpSpPr/>
              <p:nvPr/>
            </p:nvGrpSpPr>
            <p:grpSpPr>
              <a:xfrm>
                <a:off x="5341723" y="3851902"/>
                <a:ext cx="31405" cy="26977"/>
                <a:chOff x="5341723" y="3851902"/>
                <a:chExt cx="31405" cy="26977"/>
              </a:xfrm>
            </p:grpSpPr>
            <p:sp>
              <p:nvSpPr>
                <p:cNvPr id="11035" name="Google Shape;11035;p14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4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141"/>
              <p:cNvGrpSpPr/>
              <p:nvPr/>
            </p:nvGrpSpPr>
            <p:grpSpPr>
              <a:xfrm>
                <a:off x="5054871" y="3507855"/>
                <a:ext cx="31405" cy="26993"/>
                <a:chOff x="5054871" y="3507855"/>
                <a:chExt cx="31405" cy="26993"/>
              </a:xfrm>
            </p:grpSpPr>
            <p:sp>
              <p:nvSpPr>
                <p:cNvPr id="11038" name="Google Shape;11038;p14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4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141"/>
              <p:cNvGrpSpPr/>
              <p:nvPr/>
            </p:nvGrpSpPr>
            <p:grpSpPr>
              <a:xfrm>
                <a:off x="4876579" y="3675325"/>
                <a:ext cx="31405" cy="26969"/>
                <a:chOff x="4876579" y="3675325"/>
                <a:chExt cx="31405" cy="26969"/>
              </a:xfrm>
            </p:grpSpPr>
            <p:sp>
              <p:nvSpPr>
                <p:cNvPr id="11041" name="Google Shape;11041;p14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4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141"/>
              <p:cNvGrpSpPr/>
              <p:nvPr/>
            </p:nvGrpSpPr>
            <p:grpSpPr>
              <a:xfrm>
                <a:off x="4842233" y="3688333"/>
                <a:ext cx="31405" cy="26993"/>
                <a:chOff x="4842233" y="3688333"/>
                <a:chExt cx="31405" cy="26993"/>
              </a:xfrm>
            </p:grpSpPr>
            <p:sp>
              <p:nvSpPr>
                <p:cNvPr id="11044" name="Google Shape;11044;p14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4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141"/>
              <p:cNvGrpSpPr/>
              <p:nvPr/>
            </p:nvGrpSpPr>
            <p:grpSpPr>
              <a:xfrm>
                <a:off x="5187876" y="3608032"/>
                <a:ext cx="31405" cy="27001"/>
                <a:chOff x="5187876" y="3608032"/>
                <a:chExt cx="31405" cy="27001"/>
              </a:xfrm>
            </p:grpSpPr>
            <p:sp>
              <p:nvSpPr>
                <p:cNvPr id="11047" name="Google Shape;11047;p14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4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9" name="Google Shape;11049;p14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4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1" name="Google Shape;11051;p141"/>
              <p:cNvGrpSpPr/>
              <p:nvPr/>
            </p:nvGrpSpPr>
            <p:grpSpPr>
              <a:xfrm>
                <a:off x="5269224" y="3304167"/>
                <a:ext cx="40253" cy="34402"/>
                <a:chOff x="5269224" y="3304167"/>
                <a:chExt cx="40253" cy="34402"/>
              </a:xfrm>
            </p:grpSpPr>
            <p:sp>
              <p:nvSpPr>
                <p:cNvPr id="11052" name="Google Shape;11052;p14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4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141"/>
              <p:cNvGrpSpPr/>
              <p:nvPr/>
            </p:nvGrpSpPr>
            <p:grpSpPr>
              <a:xfrm>
                <a:off x="5327354" y="3476615"/>
                <a:ext cx="49864" cy="42723"/>
                <a:chOff x="5327354" y="3476615"/>
                <a:chExt cx="49864" cy="42723"/>
              </a:xfrm>
            </p:grpSpPr>
            <p:sp>
              <p:nvSpPr>
                <p:cNvPr id="11055" name="Google Shape;11055;p14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4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14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4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9" name="Google Shape;11059;p141"/>
              <p:cNvGrpSpPr/>
              <p:nvPr/>
            </p:nvGrpSpPr>
            <p:grpSpPr>
              <a:xfrm>
                <a:off x="5341723" y="3775957"/>
                <a:ext cx="31405" cy="26898"/>
                <a:chOff x="5341723" y="3775957"/>
                <a:chExt cx="31405" cy="26898"/>
              </a:xfrm>
            </p:grpSpPr>
            <p:sp>
              <p:nvSpPr>
                <p:cNvPr id="11060" name="Google Shape;11060;p14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4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141"/>
              <p:cNvGrpSpPr/>
              <p:nvPr/>
            </p:nvGrpSpPr>
            <p:grpSpPr>
              <a:xfrm>
                <a:off x="5439053" y="3699274"/>
                <a:ext cx="31405" cy="26898"/>
                <a:chOff x="5439053" y="3699274"/>
                <a:chExt cx="31405" cy="26898"/>
              </a:xfrm>
            </p:grpSpPr>
            <p:sp>
              <p:nvSpPr>
                <p:cNvPr id="11063" name="Google Shape;11063;p14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4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141"/>
              <p:cNvGrpSpPr/>
              <p:nvPr/>
            </p:nvGrpSpPr>
            <p:grpSpPr>
              <a:xfrm>
                <a:off x="5412414" y="3622307"/>
                <a:ext cx="31499" cy="26993"/>
                <a:chOff x="5412414" y="3622307"/>
                <a:chExt cx="31499" cy="26993"/>
              </a:xfrm>
            </p:grpSpPr>
            <p:sp>
              <p:nvSpPr>
                <p:cNvPr id="11066" name="Google Shape;11066;p14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4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141"/>
              <p:cNvGrpSpPr/>
              <p:nvPr/>
            </p:nvGrpSpPr>
            <p:grpSpPr>
              <a:xfrm>
                <a:off x="5476254" y="3473949"/>
                <a:ext cx="26835" cy="26930"/>
                <a:chOff x="5476254" y="3473949"/>
                <a:chExt cx="26835" cy="26930"/>
              </a:xfrm>
            </p:grpSpPr>
            <p:sp>
              <p:nvSpPr>
                <p:cNvPr id="11069" name="Google Shape;11069;p14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4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141"/>
              <p:cNvGrpSpPr/>
              <p:nvPr/>
            </p:nvGrpSpPr>
            <p:grpSpPr>
              <a:xfrm>
                <a:off x="5564547" y="3481594"/>
                <a:ext cx="31397" cy="26898"/>
                <a:chOff x="5564547" y="3481594"/>
                <a:chExt cx="31397" cy="26898"/>
              </a:xfrm>
            </p:grpSpPr>
            <p:sp>
              <p:nvSpPr>
                <p:cNvPr id="11072" name="Google Shape;11072;p14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4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141"/>
              <p:cNvGrpSpPr/>
              <p:nvPr/>
            </p:nvGrpSpPr>
            <p:grpSpPr>
              <a:xfrm>
                <a:off x="5534101" y="3470174"/>
                <a:ext cx="31397" cy="26906"/>
                <a:chOff x="5534101" y="3470174"/>
                <a:chExt cx="31397" cy="26906"/>
              </a:xfrm>
            </p:grpSpPr>
            <p:sp>
              <p:nvSpPr>
                <p:cNvPr id="11075" name="Google Shape;11075;p14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4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141"/>
              <p:cNvGrpSpPr/>
              <p:nvPr/>
            </p:nvGrpSpPr>
            <p:grpSpPr>
              <a:xfrm>
                <a:off x="5610879" y="3314486"/>
                <a:ext cx="31499" cy="26938"/>
                <a:chOff x="5610879" y="3314486"/>
                <a:chExt cx="31499" cy="26938"/>
              </a:xfrm>
            </p:grpSpPr>
            <p:sp>
              <p:nvSpPr>
                <p:cNvPr id="11078" name="Google Shape;11078;p14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4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141"/>
              <p:cNvGrpSpPr/>
              <p:nvPr/>
            </p:nvGrpSpPr>
            <p:grpSpPr>
              <a:xfrm>
                <a:off x="4834525" y="3501382"/>
                <a:ext cx="31499" cy="26898"/>
                <a:chOff x="4834525" y="3501382"/>
                <a:chExt cx="31499" cy="26898"/>
              </a:xfrm>
            </p:grpSpPr>
            <p:sp>
              <p:nvSpPr>
                <p:cNvPr id="11081" name="Google Shape;11081;p14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4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141"/>
              <p:cNvGrpSpPr/>
              <p:nvPr/>
            </p:nvGrpSpPr>
            <p:grpSpPr>
              <a:xfrm>
                <a:off x="4898460" y="3580158"/>
                <a:ext cx="31405" cy="26898"/>
                <a:chOff x="4898460" y="3580158"/>
                <a:chExt cx="31405" cy="26898"/>
              </a:xfrm>
            </p:grpSpPr>
            <p:sp>
              <p:nvSpPr>
                <p:cNvPr id="11084" name="Google Shape;11084;p14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4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141"/>
              <p:cNvGrpSpPr/>
              <p:nvPr/>
            </p:nvGrpSpPr>
            <p:grpSpPr>
              <a:xfrm>
                <a:off x="4882667" y="3608032"/>
                <a:ext cx="31499" cy="27001"/>
                <a:chOff x="4882667" y="3608032"/>
                <a:chExt cx="31499" cy="27001"/>
              </a:xfrm>
            </p:grpSpPr>
            <p:sp>
              <p:nvSpPr>
                <p:cNvPr id="11087" name="Google Shape;11087;p14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4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141"/>
              <p:cNvGrpSpPr/>
              <p:nvPr/>
            </p:nvGrpSpPr>
            <p:grpSpPr>
              <a:xfrm>
                <a:off x="4843373" y="3631407"/>
                <a:ext cx="16273" cy="16186"/>
                <a:chOff x="4843373" y="3631407"/>
                <a:chExt cx="16273" cy="16186"/>
              </a:xfrm>
            </p:grpSpPr>
            <p:sp>
              <p:nvSpPr>
                <p:cNvPr id="11090" name="Google Shape;11090;p14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4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141"/>
              <p:cNvGrpSpPr/>
              <p:nvPr/>
            </p:nvGrpSpPr>
            <p:grpSpPr>
              <a:xfrm>
                <a:off x="4727773" y="3591578"/>
                <a:ext cx="31499" cy="26898"/>
                <a:chOff x="4727773" y="3591578"/>
                <a:chExt cx="31499" cy="26898"/>
              </a:xfrm>
            </p:grpSpPr>
            <p:sp>
              <p:nvSpPr>
                <p:cNvPr id="11093" name="Google Shape;11093;p14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4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14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4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7" name="Google Shape;11097;p141"/>
              <p:cNvGrpSpPr/>
              <p:nvPr/>
            </p:nvGrpSpPr>
            <p:grpSpPr>
              <a:xfrm>
                <a:off x="4609421" y="3577398"/>
                <a:ext cx="31499" cy="27001"/>
                <a:chOff x="4609421" y="3577398"/>
                <a:chExt cx="31499" cy="27001"/>
              </a:xfrm>
            </p:grpSpPr>
            <p:sp>
              <p:nvSpPr>
                <p:cNvPr id="11098" name="Google Shape;11098;p14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4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141"/>
              <p:cNvGrpSpPr/>
              <p:nvPr/>
            </p:nvGrpSpPr>
            <p:grpSpPr>
              <a:xfrm>
                <a:off x="4649289" y="3577398"/>
                <a:ext cx="31499" cy="27001"/>
                <a:chOff x="4649289" y="3577398"/>
                <a:chExt cx="31499" cy="27001"/>
              </a:xfrm>
            </p:grpSpPr>
            <p:sp>
              <p:nvSpPr>
                <p:cNvPr id="11101" name="Google Shape;11101;p14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4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141"/>
              <p:cNvGrpSpPr/>
              <p:nvPr/>
            </p:nvGrpSpPr>
            <p:grpSpPr>
              <a:xfrm>
                <a:off x="4605614" y="3639523"/>
                <a:ext cx="31499" cy="26906"/>
                <a:chOff x="4605614" y="3639523"/>
                <a:chExt cx="31499" cy="26906"/>
              </a:xfrm>
            </p:grpSpPr>
            <p:sp>
              <p:nvSpPr>
                <p:cNvPr id="11104" name="Google Shape;11104;p14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4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141"/>
              <p:cNvGrpSpPr/>
              <p:nvPr/>
            </p:nvGrpSpPr>
            <p:grpSpPr>
              <a:xfrm>
                <a:off x="4785149" y="3618846"/>
                <a:ext cx="26930" cy="26843"/>
                <a:chOff x="4785149" y="3618846"/>
                <a:chExt cx="26930" cy="26843"/>
              </a:xfrm>
            </p:grpSpPr>
            <p:sp>
              <p:nvSpPr>
                <p:cNvPr id="11107" name="Google Shape;11107;p14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4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141"/>
              <p:cNvGrpSpPr/>
              <p:nvPr/>
            </p:nvGrpSpPr>
            <p:grpSpPr>
              <a:xfrm>
                <a:off x="4810167" y="3601567"/>
                <a:ext cx="31405" cy="26898"/>
                <a:chOff x="4810167" y="3601567"/>
                <a:chExt cx="31405" cy="26898"/>
              </a:xfrm>
            </p:grpSpPr>
            <p:sp>
              <p:nvSpPr>
                <p:cNvPr id="11110" name="Google Shape;11110;p14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4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141"/>
              <p:cNvGrpSpPr/>
              <p:nvPr/>
            </p:nvGrpSpPr>
            <p:grpSpPr>
              <a:xfrm>
                <a:off x="4831002" y="3373230"/>
                <a:ext cx="31405" cy="26898"/>
                <a:chOff x="4831002" y="3373230"/>
                <a:chExt cx="31405" cy="26898"/>
              </a:xfrm>
            </p:grpSpPr>
            <p:sp>
              <p:nvSpPr>
                <p:cNvPr id="11113" name="Google Shape;11113;p14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4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141"/>
              <p:cNvGrpSpPr/>
              <p:nvPr/>
            </p:nvGrpSpPr>
            <p:grpSpPr>
              <a:xfrm>
                <a:off x="4719311" y="3355054"/>
                <a:ext cx="31499" cy="27001"/>
                <a:chOff x="4719311" y="3355054"/>
                <a:chExt cx="31499" cy="27001"/>
              </a:xfrm>
            </p:grpSpPr>
            <p:sp>
              <p:nvSpPr>
                <p:cNvPr id="11116" name="Google Shape;11116;p14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4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141"/>
              <p:cNvGrpSpPr/>
              <p:nvPr/>
            </p:nvGrpSpPr>
            <p:grpSpPr>
              <a:xfrm>
                <a:off x="4798755" y="3450260"/>
                <a:ext cx="26930" cy="26930"/>
                <a:chOff x="4798755" y="3450260"/>
                <a:chExt cx="26930" cy="26930"/>
              </a:xfrm>
            </p:grpSpPr>
            <p:sp>
              <p:nvSpPr>
                <p:cNvPr id="11119" name="Google Shape;11119;p14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4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141"/>
              <p:cNvGrpSpPr/>
              <p:nvPr/>
            </p:nvGrpSpPr>
            <p:grpSpPr>
              <a:xfrm>
                <a:off x="4645576" y="3467555"/>
                <a:ext cx="31405" cy="26953"/>
                <a:chOff x="4645576" y="3467555"/>
                <a:chExt cx="31405" cy="26953"/>
              </a:xfrm>
            </p:grpSpPr>
            <p:sp>
              <p:nvSpPr>
                <p:cNvPr id="11122" name="Google Shape;11122;p14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4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141"/>
              <p:cNvGrpSpPr/>
              <p:nvPr/>
            </p:nvGrpSpPr>
            <p:grpSpPr>
              <a:xfrm>
                <a:off x="4687631" y="3583965"/>
                <a:ext cx="31499" cy="26898"/>
                <a:chOff x="4687631" y="3583965"/>
                <a:chExt cx="31499" cy="26898"/>
              </a:xfrm>
            </p:grpSpPr>
            <p:sp>
              <p:nvSpPr>
                <p:cNvPr id="11125" name="Google Shape;11125;p14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4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141"/>
              <p:cNvGrpSpPr/>
              <p:nvPr/>
            </p:nvGrpSpPr>
            <p:grpSpPr>
              <a:xfrm>
                <a:off x="4719311" y="3471314"/>
                <a:ext cx="31499" cy="27001"/>
                <a:chOff x="4719311" y="3471314"/>
                <a:chExt cx="31499" cy="27001"/>
              </a:xfrm>
            </p:grpSpPr>
            <p:sp>
              <p:nvSpPr>
                <p:cNvPr id="11128" name="Google Shape;11128;p14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4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0" name="Google Shape;11130;p141"/>
              <p:cNvGrpSpPr/>
              <p:nvPr/>
            </p:nvGrpSpPr>
            <p:grpSpPr>
              <a:xfrm>
                <a:off x="4719311" y="3434404"/>
                <a:ext cx="31499" cy="26898"/>
                <a:chOff x="4719311" y="3434404"/>
                <a:chExt cx="31499" cy="26898"/>
              </a:xfrm>
            </p:grpSpPr>
            <p:sp>
              <p:nvSpPr>
                <p:cNvPr id="11131" name="Google Shape;11131;p14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4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141"/>
              <p:cNvGrpSpPr/>
              <p:nvPr/>
            </p:nvGrpSpPr>
            <p:grpSpPr>
              <a:xfrm>
                <a:off x="4768876" y="3401772"/>
                <a:ext cx="31499" cy="26898"/>
                <a:chOff x="4768876" y="3401772"/>
                <a:chExt cx="31499" cy="26898"/>
              </a:xfrm>
            </p:grpSpPr>
            <p:sp>
              <p:nvSpPr>
                <p:cNvPr id="11134" name="Google Shape;11134;p14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4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141"/>
              <p:cNvGrpSpPr/>
              <p:nvPr/>
            </p:nvGrpSpPr>
            <p:grpSpPr>
              <a:xfrm>
                <a:off x="4762214" y="3471377"/>
                <a:ext cx="26938" cy="26938"/>
                <a:chOff x="4762214" y="3471377"/>
                <a:chExt cx="26938" cy="26938"/>
              </a:xfrm>
            </p:grpSpPr>
            <p:sp>
              <p:nvSpPr>
                <p:cNvPr id="11137" name="Google Shape;11137;p14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4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141"/>
              <p:cNvGrpSpPr/>
              <p:nvPr/>
            </p:nvGrpSpPr>
            <p:grpSpPr>
              <a:xfrm>
                <a:off x="4790473" y="3344782"/>
                <a:ext cx="31405" cy="26898"/>
                <a:chOff x="4790473" y="3344782"/>
                <a:chExt cx="31405" cy="26898"/>
              </a:xfrm>
            </p:grpSpPr>
            <p:sp>
              <p:nvSpPr>
                <p:cNvPr id="11140" name="Google Shape;11140;p14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4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141"/>
              <p:cNvGrpSpPr/>
              <p:nvPr/>
            </p:nvGrpSpPr>
            <p:grpSpPr>
              <a:xfrm>
                <a:off x="4823774" y="3950733"/>
                <a:ext cx="37398" cy="32034"/>
                <a:chOff x="4823774" y="3950733"/>
                <a:chExt cx="37398" cy="32034"/>
              </a:xfrm>
            </p:grpSpPr>
            <p:sp>
              <p:nvSpPr>
                <p:cNvPr id="11143" name="Google Shape;11143;p14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4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141"/>
              <p:cNvGrpSpPr/>
              <p:nvPr/>
            </p:nvGrpSpPr>
            <p:grpSpPr>
              <a:xfrm>
                <a:off x="4823396" y="4110566"/>
                <a:ext cx="31405" cy="26906"/>
                <a:chOff x="4823396" y="4110566"/>
                <a:chExt cx="31405" cy="26906"/>
              </a:xfrm>
            </p:grpSpPr>
            <p:sp>
              <p:nvSpPr>
                <p:cNvPr id="11146" name="Google Shape;11146;p14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4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141"/>
              <p:cNvGrpSpPr/>
              <p:nvPr/>
            </p:nvGrpSpPr>
            <p:grpSpPr>
              <a:xfrm>
                <a:off x="4838332" y="3821150"/>
                <a:ext cx="31499" cy="26898"/>
                <a:chOff x="4838332" y="3821150"/>
                <a:chExt cx="31499" cy="26898"/>
              </a:xfrm>
            </p:grpSpPr>
            <p:sp>
              <p:nvSpPr>
                <p:cNvPr id="11149" name="Google Shape;11149;p14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4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141"/>
              <p:cNvGrpSpPr/>
              <p:nvPr/>
            </p:nvGrpSpPr>
            <p:grpSpPr>
              <a:xfrm>
                <a:off x="4661275" y="3815007"/>
                <a:ext cx="36824" cy="31523"/>
                <a:chOff x="4661275" y="3815007"/>
                <a:chExt cx="36824" cy="31523"/>
              </a:xfrm>
            </p:grpSpPr>
            <p:sp>
              <p:nvSpPr>
                <p:cNvPr id="11152" name="Google Shape;11152;p14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4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141"/>
              <p:cNvGrpSpPr/>
              <p:nvPr/>
            </p:nvGrpSpPr>
            <p:grpSpPr>
              <a:xfrm>
                <a:off x="4558998" y="3851037"/>
                <a:ext cx="33591" cy="28699"/>
                <a:chOff x="4558998" y="3851037"/>
                <a:chExt cx="33591" cy="28699"/>
              </a:xfrm>
            </p:grpSpPr>
            <p:sp>
              <p:nvSpPr>
                <p:cNvPr id="11155" name="Google Shape;11155;p14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4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141"/>
              <p:cNvGrpSpPr/>
              <p:nvPr/>
            </p:nvGrpSpPr>
            <p:grpSpPr>
              <a:xfrm>
                <a:off x="4696762" y="3638587"/>
                <a:ext cx="33591" cy="28794"/>
                <a:chOff x="4696762" y="3638587"/>
                <a:chExt cx="33591" cy="28794"/>
              </a:xfrm>
            </p:grpSpPr>
            <p:sp>
              <p:nvSpPr>
                <p:cNvPr id="11158" name="Google Shape;11158;p14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4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141"/>
              <p:cNvGrpSpPr/>
              <p:nvPr/>
            </p:nvGrpSpPr>
            <p:grpSpPr>
              <a:xfrm>
                <a:off x="4929479" y="3939140"/>
                <a:ext cx="33497" cy="28692"/>
                <a:chOff x="4929479" y="3939140"/>
                <a:chExt cx="33497" cy="28692"/>
              </a:xfrm>
            </p:grpSpPr>
            <p:sp>
              <p:nvSpPr>
                <p:cNvPr id="11161" name="Google Shape;11161;p14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4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141"/>
              <p:cNvGrpSpPr/>
              <p:nvPr/>
            </p:nvGrpSpPr>
            <p:grpSpPr>
              <a:xfrm>
                <a:off x="4907119" y="3986039"/>
                <a:ext cx="33497" cy="28699"/>
                <a:chOff x="4907119" y="3986039"/>
                <a:chExt cx="33497" cy="28699"/>
              </a:xfrm>
            </p:grpSpPr>
            <p:sp>
              <p:nvSpPr>
                <p:cNvPr id="11164" name="Google Shape;11164;p14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4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141"/>
              <p:cNvGrpSpPr/>
              <p:nvPr/>
            </p:nvGrpSpPr>
            <p:grpSpPr>
              <a:xfrm>
                <a:off x="4911783" y="4048102"/>
                <a:ext cx="33591" cy="28762"/>
                <a:chOff x="4911783" y="4048102"/>
                <a:chExt cx="33591" cy="28762"/>
              </a:xfrm>
            </p:grpSpPr>
            <p:sp>
              <p:nvSpPr>
                <p:cNvPr id="11167" name="Google Shape;11167;p14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4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9" name="Google Shape;11169;p14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4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1" name="Google Shape;11171;p141"/>
              <p:cNvGrpSpPr/>
              <p:nvPr/>
            </p:nvGrpSpPr>
            <p:grpSpPr>
              <a:xfrm>
                <a:off x="4762623" y="3837847"/>
                <a:ext cx="42416" cy="36273"/>
                <a:chOff x="4762623" y="3837847"/>
                <a:chExt cx="42416" cy="36273"/>
              </a:xfrm>
            </p:grpSpPr>
            <p:sp>
              <p:nvSpPr>
                <p:cNvPr id="11172" name="Google Shape;11172;p14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4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141"/>
              <p:cNvGrpSpPr/>
              <p:nvPr/>
            </p:nvGrpSpPr>
            <p:grpSpPr>
              <a:xfrm>
                <a:off x="4746044" y="4104966"/>
                <a:ext cx="33497" cy="28699"/>
                <a:chOff x="4746044" y="4104966"/>
                <a:chExt cx="33497" cy="28699"/>
              </a:xfrm>
            </p:grpSpPr>
            <p:sp>
              <p:nvSpPr>
                <p:cNvPr id="11175" name="Google Shape;11175;p14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4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141"/>
              <p:cNvGrpSpPr/>
              <p:nvPr/>
            </p:nvGrpSpPr>
            <p:grpSpPr>
              <a:xfrm>
                <a:off x="4859646" y="4162554"/>
                <a:ext cx="33591" cy="28762"/>
                <a:chOff x="4859646" y="4162554"/>
                <a:chExt cx="33591" cy="28762"/>
              </a:xfrm>
            </p:grpSpPr>
            <p:sp>
              <p:nvSpPr>
                <p:cNvPr id="11178" name="Google Shape;11178;p14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4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0" name="Google Shape;11180;p141"/>
            <p:cNvGrpSpPr/>
            <p:nvPr/>
          </p:nvGrpSpPr>
          <p:grpSpPr>
            <a:xfrm>
              <a:off x="3597785" y="3274438"/>
              <a:ext cx="855610" cy="1122100"/>
              <a:chOff x="3597785" y="3274438"/>
              <a:chExt cx="855610" cy="1122100"/>
            </a:xfrm>
          </p:grpSpPr>
          <p:grpSp>
            <p:nvGrpSpPr>
              <p:cNvPr id="11181" name="Google Shape;11181;p141"/>
              <p:cNvGrpSpPr/>
              <p:nvPr/>
            </p:nvGrpSpPr>
            <p:grpSpPr>
              <a:xfrm>
                <a:off x="3617857" y="3284717"/>
                <a:ext cx="826785" cy="1099165"/>
                <a:chOff x="3617857" y="3284717"/>
                <a:chExt cx="826785" cy="1099165"/>
              </a:xfrm>
            </p:grpSpPr>
            <p:sp>
              <p:nvSpPr>
                <p:cNvPr id="11182" name="Google Shape;11182;p14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4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4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4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4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4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4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4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4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4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4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4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4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4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4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4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4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4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4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4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4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4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4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4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4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4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4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4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4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4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4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4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4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4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4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4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4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4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4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4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4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4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4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4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4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4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4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4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4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4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4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4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4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4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4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4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141"/>
              <p:cNvGrpSpPr/>
              <p:nvPr/>
            </p:nvGrpSpPr>
            <p:grpSpPr>
              <a:xfrm>
                <a:off x="4180904" y="4251758"/>
                <a:ext cx="37783" cy="32420"/>
                <a:chOff x="4180904" y="4251758"/>
                <a:chExt cx="37783" cy="32420"/>
              </a:xfrm>
            </p:grpSpPr>
            <p:sp>
              <p:nvSpPr>
                <p:cNvPr id="11239" name="Google Shape;11239;p14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4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141"/>
              <p:cNvGrpSpPr/>
              <p:nvPr/>
            </p:nvGrpSpPr>
            <p:grpSpPr>
              <a:xfrm>
                <a:off x="4201644" y="4081324"/>
                <a:ext cx="37783" cy="32364"/>
                <a:chOff x="4201644" y="4081324"/>
                <a:chExt cx="37783" cy="32364"/>
              </a:xfrm>
            </p:grpSpPr>
            <p:sp>
              <p:nvSpPr>
                <p:cNvPr id="11242" name="Google Shape;11242;p14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4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141"/>
              <p:cNvGrpSpPr/>
              <p:nvPr/>
            </p:nvGrpSpPr>
            <p:grpSpPr>
              <a:xfrm>
                <a:off x="4284416" y="3887428"/>
                <a:ext cx="37783" cy="32451"/>
                <a:chOff x="4284416" y="3887428"/>
                <a:chExt cx="37783" cy="32451"/>
              </a:xfrm>
            </p:grpSpPr>
            <p:sp>
              <p:nvSpPr>
                <p:cNvPr id="11245" name="Google Shape;11245;p14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4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141"/>
              <p:cNvGrpSpPr/>
              <p:nvPr/>
            </p:nvGrpSpPr>
            <p:grpSpPr>
              <a:xfrm>
                <a:off x="4223721" y="3860404"/>
                <a:ext cx="37870" cy="32364"/>
                <a:chOff x="4223721" y="3860404"/>
                <a:chExt cx="37870" cy="32364"/>
              </a:xfrm>
            </p:grpSpPr>
            <p:sp>
              <p:nvSpPr>
                <p:cNvPr id="11248" name="Google Shape;11248;p14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4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141"/>
              <p:cNvGrpSpPr/>
              <p:nvPr/>
            </p:nvGrpSpPr>
            <p:grpSpPr>
              <a:xfrm>
                <a:off x="4104889" y="3699242"/>
                <a:ext cx="37776" cy="32357"/>
                <a:chOff x="4104889" y="3699242"/>
                <a:chExt cx="37776" cy="32357"/>
              </a:xfrm>
            </p:grpSpPr>
            <p:sp>
              <p:nvSpPr>
                <p:cNvPr id="11251" name="Google Shape;11251;p14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4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141"/>
              <p:cNvGrpSpPr/>
              <p:nvPr/>
            </p:nvGrpSpPr>
            <p:grpSpPr>
              <a:xfrm>
                <a:off x="4143608" y="3475121"/>
                <a:ext cx="37878" cy="32420"/>
                <a:chOff x="4143608" y="3475121"/>
                <a:chExt cx="37878" cy="32420"/>
              </a:xfrm>
            </p:grpSpPr>
            <p:sp>
              <p:nvSpPr>
                <p:cNvPr id="11254" name="Google Shape;11254;p14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4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141"/>
              <p:cNvGrpSpPr/>
              <p:nvPr/>
            </p:nvGrpSpPr>
            <p:grpSpPr>
              <a:xfrm>
                <a:off x="4217248" y="3570893"/>
                <a:ext cx="37776" cy="32364"/>
                <a:chOff x="4217248" y="3570893"/>
                <a:chExt cx="37776" cy="32364"/>
              </a:xfrm>
            </p:grpSpPr>
            <p:sp>
              <p:nvSpPr>
                <p:cNvPr id="11257" name="Google Shape;11257;p14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4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141"/>
              <p:cNvGrpSpPr/>
              <p:nvPr/>
            </p:nvGrpSpPr>
            <p:grpSpPr>
              <a:xfrm>
                <a:off x="4255307" y="3431612"/>
                <a:ext cx="37776" cy="32451"/>
                <a:chOff x="4255307" y="3431612"/>
                <a:chExt cx="37776" cy="32451"/>
              </a:xfrm>
            </p:grpSpPr>
            <p:sp>
              <p:nvSpPr>
                <p:cNvPr id="11260" name="Google Shape;11260;p14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4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141"/>
              <p:cNvGrpSpPr/>
              <p:nvPr/>
            </p:nvGrpSpPr>
            <p:grpSpPr>
              <a:xfrm>
                <a:off x="3853052" y="3577398"/>
                <a:ext cx="37776" cy="32420"/>
                <a:chOff x="3853052" y="3577398"/>
                <a:chExt cx="37776" cy="32420"/>
              </a:xfrm>
            </p:grpSpPr>
            <p:sp>
              <p:nvSpPr>
                <p:cNvPr id="11263" name="Google Shape;11263;p14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4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141"/>
              <p:cNvGrpSpPr/>
              <p:nvPr/>
            </p:nvGrpSpPr>
            <p:grpSpPr>
              <a:xfrm>
                <a:off x="4039908" y="3412107"/>
                <a:ext cx="37776" cy="32357"/>
                <a:chOff x="4039908" y="3412107"/>
                <a:chExt cx="37776" cy="32357"/>
              </a:xfrm>
            </p:grpSpPr>
            <p:sp>
              <p:nvSpPr>
                <p:cNvPr id="11266" name="Google Shape;11266;p14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4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141"/>
              <p:cNvGrpSpPr/>
              <p:nvPr/>
            </p:nvGrpSpPr>
            <p:grpSpPr>
              <a:xfrm>
                <a:off x="4017360" y="3342061"/>
                <a:ext cx="37870" cy="32380"/>
                <a:chOff x="4017360" y="3342061"/>
                <a:chExt cx="37870" cy="32380"/>
              </a:xfrm>
            </p:grpSpPr>
            <p:sp>
              <p:nvSpPr>
                <p:cNvPr id="11269" name="Google Shape;11269;p14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4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14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4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141"/>
              <p:cNvGrpSpPr/>
              <p:nvPr/>
            </p:nvGrpSpPr>
            <p:grpSpPr>
              <a:xfrm>
                <a:off x="3750870" y="3418650"/>
                <a:ext cx="37776" cy="32380"/>
                <a:chOff x="3750870" y="3418650"/>
                <a:chExt cx="37776" cy="32380"/>
              </a:xfrm>
            </p:grpSpPr>
            <p:sp>
              <p:nvSpPr>
                <p:cNvPr id="11274" name="Google Shape;11274;p14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4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141"/>
              <p:cNvGrpSpPr/>
              <p:nvPr/>
            </p:nvGrpSpPr>
            <p:grpSpPr>
              <a:xfrm>
                <a:off x="3632509" y="3274438"/>
                <a:ext cx="37783" cy="32357"/>
                <a:chOff x="3632509" y="3274438"/>
                <a:chExt cx="37783" cy="32357"/>
              </a:xfrm>
            </p:grpSpPr>
            <p:sp>
              <p:nvSpPr>
                <p:cNvPr id="11277" name="Google Shape;11277;p14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4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141"/>
              <p:cNvGrpSpPr/>
              <p:nvPr/>
            </p:nvGrpSpPr>
            <p:grpSpPr>
              <a:xfrm>
                <a:off x="3906424" y="3297561"/>
                <a:ext cx="37776" cy="32451"/>
                <a:chOff x="3906424" y="3297561"/>
                <a:chExt cx="37776" cy="32451"/>
              </a:xfrm>
            </p:grpSpPr>
            <p:sp>
              <p:nvSpPr>
                <p:cNvPr id="11280" name="Google Shape;11280;p14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4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141"/>
              <p:cNvGrpSpPr/>
              <p:nvPr/>
            </p:nvGrpSpPr>
            <p:grpSpPr>
              <a:xfrm>
                <a:off x="3866084" y="3412107"/>
                <a:ext cx="37776" cy="32357"/>
                <a:chOff x="3866084" y="3412107"/>
                <a:chExt cx="37776" cy="32357"/>
              </a:xfrm>
            </p:grpSpPr>
            <p:sp>
              <p:nvSpPr>
                <p:cNvPr id="11283" name="Google Shape;11283;p14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4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141"/>
              <p:cNvGrpSpPr/>
              <p:nvPr/>
            </p:nvGrpSpPr>
            <p:grpSpPr>
              <a:xfrm>
                <a:off x="4023919" y="3766409"/>
                <a:ext cx="37783" cy="32357"/>
                <a:chOff x="4023919" y="3766409"/>
                <a:chExt cx="37783" cy="32357"/>
              </a:xfrm>
            </p:grpSpPr>
            <p:sp>
              <p:nvSpPr>
                <p:cNvPr id="11286" name="Google Shape;11286;p14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4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141"/>
              <p:cNvGrpSpPr/>
              <p:nvPr/>
            </p:nvGrpSpPr>
            <p:grpSpPr>
              <a:xfrm>
                <a:off x="3973882" y="3779449"/>
                <a:ext cx="37776" cy="32357"/>
                <a:chOff x="3973882" y="3779449"/>
                <a:chExt cx="37776" cy="32357"/>
              </a:xfrm>
            </p:grpSpPr>
            <p:sp>
              <p:nvSpPr>
                <p:cNvPr id="11289" name="Google Shape;11289;p14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4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141"/>
              <p:cNvGrpSpPr/>
              <p:nvPr/>
            </p:nvGrpSpPr>
            <p:grpSpPr>
              <a:xfrm>
                <a:off x="4073398" y="3838028"/>
                <a:ext cx="37776" cy="32380"/>
                <a:chOff x="4073398" y="3838028"/>
                <a:chExt cx="37776" cy="32380"/>
              </a:xfrm>
            </p:grpSpPr>
            <p:sp>
              <p:nvSpPr>
                <p:cNvPr id="11292" name="Google Shape;11292;p14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4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141"/>
              <p:cNvGrpSpPr/>
              <p:nvPr/>
            </p:nvGrpSpPr>
            <p:grpSpPr>
              <a:xfrm>
                <a:off x="4342672" y="4144496"/>
                <a:ext cx="37752" cy="32364"/>
                <a:chOff x="4342672" y="4144496"/>
                <a:chExt cx="37752" cy="32364"/>
              </a:xfrm>
            </p:grpSpPr>
            <p:sp>
              <p:nvSpPr>
                <p:cNvPr id="11295" name="Google Shape;11295;p14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4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141"/>
              <p:cNvGrpSpPr/>
              <p:nvPr/>
            </p:nvGrpSpPr>
            <p:grpSpPr>
              <a:xfrm>
                <a:off x="4406386" y="4056872"/>
                <a:ext cx="37783" cy="32364"/>
                <a:chOff x="4406386" y="4056872"/>
                <a:chExt cx="37783" cy="32364"/>
              </a:xfrm>
            </p:grpSpPr>
            <p:sp>
              <p:nvSpPr>
                <p:cNvPr id="11298" name="Google Shape;11298;p14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4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141"/>
              <p:cNvGrpSpPr/>
              <p:nvPr/>
            </p:nvGrpSpPr>
            <p:grpSpPr>
              <a:xfrm>
                <a:off x="4284416" y="4245254"/>
                <a:ext cx="37783" cy="32357"/>
                <a:chOff x="4284416" y="4245254"/>
                <a:chExt cx="37783" cy="32357"/>
              </a:xfrm>
            </p:grpSpPr>
            <p:sp>
              <p:nvSpPr>
                <p:cNvPr id="11301" name="Google Shape;11301;p14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4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141"/>
              <p:cNvGrpSpPr/>
              <p:nvPr/>
            </p:nvGrpSpPr>
            <p:grpSpPr>
              <a:xfrm>
                <a:off x="4219057" y="4331258"/>
                <a:ext cx="37776" cy="32364"/>
                <a:chOff x="4219057" y="4331258"/>
                <a:chExt cx="37776" cy="32364"/>
              </a:xfrm>
            </p:grpSpPr>
            <p:sp>
              <p:nvSpPr>
                <p:cNvPr id="11304" name="Google Shape;11304;p14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4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141"/>
              <p:cNvGrpSpPr/>
              <p:nvPr/>
            </p:nvGrpSpPr>
            <p:grpSpPr>
              <a:xfrm>
                <a:off x="4204122" y="4141688"/>
                <a:ext cx="33497" cy="28699"/>
                <a:chOff x="4204122" y="4141688"/>
                <a:chExt cx="33497" cy="28699"/>
              </a:xfrm>
            </p:grpSpPr>
            <p:sp>
              <p:nvSpPr>
                <p:cNvPr id="11307" name="Google Shape;11307;p14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4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141"/>
              <p:cNvGrpSpPr/>
              <p:nvPr/>
            </p:nvGrpSpPr>
            <p:grpSpPr>
              <a:xfrm>
                <a:off x="4301546" y="4003869"/>
                <a:ext cx="38916" cy="33324"/>
                <a:chOff x="4301546" y="4003869"/>
                <a:chExt cx="38916" cy="33324"/>
              </a:xfrm>
            </p:grpSpPr>
            <p:sp>
              <p:nvSpPr>
                <p:cNvPr id="11310" name="Google Shape;11310;p14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4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141"/>
              <p:cNvGrpSpPr/>
              <p:nvPr/>
            </p:nvGrpSpPr>
            <p:grpSpPr>
              <a:xfrm>
                <a:off x="4210681" y="3924669"/>
                <a:ext cx="36549" cy="31366"/>
                <a:chOff x="4210681" y="3924669"/>
                <a:chExt cx="36549" cy="31366"/>
              </a:xfrm>
            </p:grpSpPr>
            <p:sp>
              <p:nvSpPr>
                <p:cNvPr id="11313" name="Google Shape;11313;p14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4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141"/>
              <p:cNvGrpSpPr/>
              <p:nvPr/>
            </p:nvGrpSpPr>
            <p:grpSpPr>
              <a:xfrm>
                <a:off x="3987771" y="3628874"/>
                <a:ext cx="31499" cy="26993"/>
                <a:chOff x="3987771" y="3628874"/>
                <a:chExt cx="31499" cy="26993"/>
              </a:xfrm>
            </p:grpSpPr>
            <p:sp>
              <p:nvSpPr>
                <p:cNvPr id="11316" name="Google Shape;11316;p14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4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141"/>
              <p:cNvGrpSpPr/>
              <p:nvPr/>
            </p:nvGrpSpPr>
            <p:grpSpPr>
              <a:xfrm>
                <a:off x="4087382" y="3775674"/>
                <a:ext cx="31405" cy="26898"/>
                <a:chOff x="4087382" y="3775674"/>
                <a:chExt cx="31405" cy="26898"/>
              </a:xfrm>
            </p:grpSpPr>
            <p:sp>
              <p:nvSpPr>
                <p:cNvPr id="11319" name="Google Shape;11319;p14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4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141"/>
              <p:cNvGrpSpPr/>
              <p:nvPr/>
            </p:nvGrpSpPr>
            <p:grpSpPr>
              <a:xfrm>
                <a:off x="4118873" y="3856637"/>
                <a:ext cx="31405" cy="26906"/>
                <a:chOff x="4118873" y="3856637"/>
                <a:chExt cx="31405" cy="26906"/>
              </a:xfrm>
            </p:grpSpPr>
            <p:sp>
              <p:nvSpPr>
                <p:cNvPr id="11322" name="Google Shape;11322;p14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4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141"/>
              <p:cNvGrpSpPr/>
              <p:nvPr/>
            </p:nvGrpSpPr>
            <p:grpSpPr>
              <a:xfrm>
                <a:off x="4168541" y="3639523"/>
                <a:ext cx="31499" cy="26906"/>
                <a:chOff x="4168541" y="3639523"/>
                <a:chExt cx="31499" cy="26906"/>
              </a:xfrm>
            </p:grpSpPr>
            <p:sp>
              <p:nvSpPr>
                <p:cNvPr id="11325" name="Google Shape;11325;p14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4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141"/>
              <p:cNvGrpSpPr/>
              <p:nvPr/>
            </p:nvGrpSpPr>
            <p:grpSpPr>
              <a:xfrm>
                <a:off x="3965789" y="3393545"/>
                <a:ext cx="31405" cy="26945"/>
                <a:chOff x="3965789" y="3393545"/>
                <a:chExt cx="31405" cy="26945"/>
              </a:xfrm>
            </p:grpSpPr>
            <p:sp>
              <p:nvSpPr>
                <p:cNvPr id="11328" name="Google Shape;11328;p14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4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141"/>
              <p:cNvGrpSpPr/>
              <p:nvPr/>
            </p:nvGrpSpPr>
            <p:grpSpPr>
              <a:xfrm>
                <a:off x="3925166" y="3491008"/>
                <a:ext cx="31405" cy="27001"/>
                <a:chOff x="3925166" y="3491008"/>
                <a:chExt cx="31405" cy="27001"/>
              </a:xfrm>
            </p:grpSpPr>
            <p:sp>
              <p:nvSpPr>
                <p:cNvPr id="11331" name="Google Shape;11331;p14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4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141"/>
              <p:cNvGrpSpPr/>
              <p:nvPr/>
            </p:nvGrpSpPr>
            <p:grpSpPr>
              <a:xfrm>
                <a:off x="3682845" y="3340976"/>
                <a:ext cx="31397" cy="26898"/>
                <a:chOff x="3682845" y="3340976"/>
                <a:chExt cx="31397" cy="26898"/>
              </a:xfrm>
            </p:grpSpPr>
            <p:sp>
              <p:nvSpPr>
                <p:cNvPr id="11334" name="Google Shape;11334;p14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4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141"/>
              <p:cNvGrpSpPr/>
              <p:nvPr/>
            </p:nvGrpSpPr>
            <p:grpSpPr>
              <a:xfrm>
                <a:off x="3795393" y="3353725"/>
                <a:ext cx="31499" cy="26993"/>
                <a:chOff x="3795393" y="3353725"/>
                <a:chExt cx="31499" cy="26993"/>
              </a:xfrm>
            </p:grpSpPr>
            <p:sp>
              <p:nvSpPr>
                <p:cNvPr id="11337" name="Google Shape;11337;p14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4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141"/>
              <p:cNvGrpSpPr/>
              <p:nvPr/>
            </p:nvGrpSpPr>
            <p:grpSpPr>
              <a:xfrm>
                <a:off x="4176909" y="4363221"/>
                <a:ext cx="38924" cy="33316"/>
                <a:chOff x="4176909" y="4363221"/>
                <a:chExt cx="38924" cy="33316"/>
              </a:xfrm>
            </p:grpSpPr>
            <p:sp>
              <p:nvSpPr>
                <p:cNvPr id="11340" name="Google Shape;11340;p14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4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141"/>
              <p:cNvGrpSpPr/>
              <p:nvPr/>
            </p:nvGrpSpPr>
            <p:grpSpPr>
              <a:xfrm>
                <a:off x="4226191" y="4007660"/>
                <a:ext cx="33560" cy="28770"/>
                <a:chOff x="4226191" y="4007660"/>
                <a:chExt cx="33560" cy="28770"/>
              </a:xfrm>
            </p:grpSpPr>
            <p:sp>
              <p:nvSpPr>
                <p:cNvPr id="11343" name="Google Shape;11343;p14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4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141"/>
              <p:cNvGrpSpPr/>
              <p:nvPr/>
            </p:nvGrpSpPr>
            <p:grpSpPr>
              <a:xfrm>
                <a:off x="3597785" y="3377045"/>
                <a:ext cx="33591" cy="28699"/>
                <a:chOff x="3597785" y="3377045"/>
                <a:chExt cx="33591" cy="28699"/>
              </a:xfrm>
            </p:grpSpPr>
            <p:sp>
              <p:nvSpPr>
                <p:cNvPr id="11346" name="Google Shape;11346;p14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4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141"/>
              <p:cNvGrpSpPr/>
              <p:nvPr/>
            </p:nvGrpSpPr>
            <p:grpSpPr>
              <a:xfrm>
                <a:off x="3887870" y="3669796"/>
                <a:ext cx="33591" cy="28692"/>
                <a:chOff x="3887870" y="3669796"/>
                <a:chExt cx="33591" cy="28692"/>
              </a:xfrm>
            </p:grpSpPr>
            <p:sp>
              <p:nvSpPr>
                <p:cNvPr id="11349" name="Google Shape;11349;p14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4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141"/>
              <p:cNvGrpSpPr/>
              <p:nvPr/>
            </p:nvGrpSpPr>
            <p:grpSpPr>
              <a:xfrm>
                <a:off x="3818320" y="3481625"/>
                <a:ext cx="33497" cy="28770"/>
                <a:chOff x="3818320" y="3481625"/>
                <a:chExt cx="33497" cy="28770"/>
              </a:xfrm>
            </p:grpSpPr>
            <p:sp>
              <p:nvSpPr>
                <p:cNvPr id="11352" name="Google Shape;11352;p14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4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141"/>
              <p:cNvGrpSpPr/>
              <p:nvPr/>
            </p:nvGrpSpPr>
            <p:grpSpPr>
              <a:xfrm>
                <a:off x="4278139" y="4120948"/>
                <a:ext cx="37492" cy="32129"/>
                <a:chOff x="4278139" y="4120948"/>
                <a:chExt cx="37492" cy="32129"/>
              </a:xfrm>
            </p:grpSpPr>
            <p:sp>
              <p:nvSpPr>
                <p:cNvPr id="11355" name="Google Shape;11355;p14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4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141"/>
              <p:cNvGrpSpPr/>
              <p:nvPr/>
            </p:nvGrpSpPr>
            <p:grpSpPr>
              <a:xfrm>
                <a:off x="4419898" y="3977388"/>
                <a:ext cx="33497" cy="28692"/>
                <a:chOff x="4419898" y="3977388"/>
                <a:chExt cx="33497" cy="28692"/>
              </a:xfrm>
            </p:grpSpPr>
            <p:sp>
              <p:nvSpPr>
                <p:cNvPr id="11358" name="Google Shape;11358;p14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4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141"/>
              <p:cNvGrpSpPr/>
              <p:nvPr/>
            </p:nvGrpSpPr>
            <p:grpSpPr>
              <a:xfrm>
                <a:off x="4158930" y="4034684"/>
                <a:ext cx="33497" cy="28762"/>
                <a:chOff x="4158930" y="4034684"/>
                <a:chExt cx="33497" cy="28762"/>
              </a:xfrm>
            </p:grpSpPr>
            <p:sp>
              <p:nvSpPr>
                <p:cNvPr id="11361" name="Google Shape;11361;p14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4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141"/>
              <p:cNvGrpSpPr/>
              <p:nvPr/>
            </p:nvGrpSpPr>
            <p:grpSpPr>
              <a:xfrm>
                <a:off x="4134949" y="3957049"/>
                <a:ext cx="33497" cy="28770"/>
                <a:chOff x="4134949" y="3957049"/>
                <a:chExt cx="33497" cy="28770"/>
              </a:xfrm>
            </p:grpSpPr>
            <p:sp>
              <p:nvSpPr>
                <p:cNvPr id="11364" name="Google Shape;11364;p14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4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141"/>
              <p:cNvGrpSpPr/>
              <p:nvPr/>
            </p:nvGrpSpPr>
            <p:grpSpPr>
              <a:xfrm>
                <a:off x="4193653" y="4184403"/>
                <a:ext cx="43580" cy="37264"/>
                <a:chOff x="4193653" y="4184403"/>
                <a:chExt cx="43580" cy="37264"/>
              </a:xfrm>
            </p:grpSpPr>
            <p:sp>
              <p:nvSpPr>
                <p:cNvPr id="11367" name="Google Shape;11367;p14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4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141"/>
              <p:cNvGrpSpPr/>
              <p:nvPr/>
            </p:nvGrpSpPr>
            <p:grpSpPr>
              <a:xfrm>
                <a:off x="4343600" y="3943844"/>
                <a:ext cx="43580" cy="37312"/>
                <a:chOff x="4343600" y="3943844"/>
                <a:chExt cx="43580" cy="37312"/>
              </a:xfrm>
            </p:grpSpPr>
            <p:sp>
              <p:nvSpPr>
                <p:cNvPr id="11370" name="Google Shape;11370;p14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4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141"/>
              <p:cNvGrpSpPr/>
              <p:nvPr/>
            </p:nvGrpSpPr>
            <p:grpSpPr>
              <a:xfrm>
                <a:off x="4172339" y="3381693"/>
                <a:ext cx="31499" cy="27001"/>
                <a:chOff x="4172339" y="3381693"/>
                <a:chExt cx="31499" cy="27001"/>
              </a:xfrm>
            </p:grpSpPr>
            <p:sp>
              <p:nvSpPr>
                <p:cNvPr id="11373" name="Google Shape;11373;p14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4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78" name="Shape 11378"/>
        <p:cNvGrpSpPr/>
        <p:nvPr/>
      </p:nvGrpSpPr>
      <p:grpSpPr>
        <a:xfrm>
          <a:off x="0" y="0"/>
          <a:ext cx="0" cy="0"/>
          <a:chOff x="0" y="0"/>
          <a:chExt cx="0" cy="0"/>
        </a:xfrm>
      </p:grpSpPr>
      <p:grpSp>
        <p:nvGrpSpPr>
          <p:cNvPr id="11379" name="Google Shape;11379;p142"/>
          <p:cNvGrpSpPr/>
          <p:nvPr/>
        </p:nvGrpSpPr>
        <p:grpSpPr>
          <a:xfrm>
            <a:off x="729274" y="969759"/>
            <a:ext cx="2507799" cy="206239"/>
            <a:chOff x="106648" y="895722"/>
            <a:chExt cx="4481413" cy="374300"/>
          </a:xfrm>
        </p:grpSpPr>
        <p:grpSp>
          <p:nvGrpSpPr>
            <p:cNvPr id="11380" name="Google Shape;11380;p142"/>
            <p:cNvGrpSpPr/>
            <p:nvPr/>
          </p:nvGrpSpPr>
          <p:grpSpPr>
            <a:xfrm>
              <a:off x="2233276" y="895722"/>
              <a:ext cx="1082667" cy="223591"/>
              <a:chOff x="4808316" y="2800065"/>
              <a:chExt cx="1999386" cy="412910"/>
            </a:xfrm>
          </p:grpSpPr>
          <p:sp>
            <p:nvSpPr>
              <p:cNvPr id="11381" name="Google Shape;11381;p14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142"/>
              <p:cNvGrpSpPr/>
              <p:nvPr/>
            </p:nvGrpSpPr>
            <p:grpSpPr>
              <a:xfrm>
                <a:off x="4808316" y="2800065"/>
                <a:ext cx="92400" cy="411825"/>
                <a:chOff x="845575" y="2563700"/>
                <a:chExt cx="92400" cy="411825"/>
              </a:xfrm>
            </p:grpSpPr>
            <p:cxnSp>
              <p:nvCxnSpPr>
                <p:cNvPr id="11383" name="Google Shape;11383;p14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84" name="Google Shape;11384;p14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85" name="Google Shape;11385;p142"/>
            <p:cNvGrpSpPr/>
            <p:nvPr/>
          </p:nvGrpSpPr>
          <p:grpSpPr>
            <a:xfrm>
              <a:off x="106648" y="895722"/>
              <a:ext cx="1088401" cy="223591"/>
              <a:chOff x="881025" y="2800065"/>
              <a:chExt cx="2009975" cy="412910"/>
            </a:xfrm>
          </p:grpSpPr>
          <p:sp>
            <p:nvSpPr>
              <p:cNvPr id="11386" name="Google Shape;11386;p14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7" name="Google Shape;11387;p142"/>
              <p:cNvGrpSpPr/>
              <p:nvPr/>
            </p:nvGrpSpPr>
            <p:grpSpPr>
              <a:xfrm>
                <a:off x="881025" y="2800065"/>
                <a:ext cx="92400" cy="411825"/>
                <a:chOff x="845575" y="2563700"/>
                <a:chExt cx="92400" cy="411825"/>
              </a:xfrm>
            </p:grpSpPr>
            <p:cxnSp>
              <p:nvCxnSpPr>
                <p:cNvPr id="11388" name="Google Shape;11388;p14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89" name="Google Shape;11389;p14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90" name="Google Shape;11390;p142"/>
            <p:cNvGrpSpPr/>
            <p:nvPr/>
          </p:nvGrpSpPr>
          <p:grpSpPr>
            <a:xfrm>
              <a:off x="1172346" y="1047018"/>
              <a:ext cx="1083151" cy="223003"/>
              <a:chOff x="2849073" y="3079467"/>
              <a:chExt cx="2000279" cy="411825"/>
            </a:xfrm>
          </p:grpSpPr>
          <p:sp>
            <p:nvSpPr>
              <p:cNvPr id="11391" name="Google Shape;11391;p14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142"/>
              <p:cNvGrpSpPr/>
              <p:nvPr/>
            </p:nvGrpSpPr>
            <p:grpSpPr>
              <a:xfrm rot="10800000">
                <a:off x="2849073" y="3079467"/>
                <a:ext cx="92400" cy="411825"/>
                <a:chOff x="2070100" y="2563700"/>
                <a:chExt cx="92400" cy="411825"/>
              </a:xfrm>
            </p:grpSpPr>
            <p:cxnSp>
              <p:nvCxnSpPr>
                <p:cNvPr id="11393" name="Google Shape;11393;p14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94" name="Google Shape;11394;p14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95" name="Google Shape;11395;p142"/>
            <p:cNvGrpSpPr/>
            <p:nvPr/>
          </p:nvGrpSpPr>
          <p:grpSpPr>
            <a:xfrm>
              <a:off x="3290132" y="1047018"/>
              <a:ext cx="1297929" cy="223003"/>
              <a:chOff x="6760035" y="3079467"/>
              <a:chExt cx="2396914" cy="411825"/>
            </a:xfrm>
          </p:grpSpPr>
          <p:sp>
            <p:nvSpPr>
              <p:cNvPr id="11396" name="Google Shape;11396;p14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7" name="Google Shape;11397;p142"/>
              <p:cNvGrpSpPr/>
              <p:nvPr/>
            </p:nvGrpSpPr>
            <p:grpSpPr>
              <a:xfrm rot="10800000">
                <a:off x="6760035" y="3079467"/>
                <a:ext cx="92400" cy="411825"/>
                <a:chOff x="2070100" y="2563700"/>
                <a:chExt cx="92400" cy="411825"/>
              </a:xfrm>
            </p:grpSpPr>
            <p:cxnSp>
              <p:nvCxnSpPr>
                <p:cNvPr id="11398" name="Google Shape;11398;p14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399" name="Google Shape;11399;p14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400" name="Google Shape;11400;p142"/>
          <p:cNvGrpSpPr/>
          <p:nvPr/>
        </p:nvGrpSpPr>
        <p:grpSpPr>
          <a:xfrm>
            <a:off x="2147036" y="3369130"/>
            <a:ext cx="1086701" cy="799429"/>
            <a:chOff x="2183288" y="3555572"/>
            <a:chExt cx="1136241" cy="835873"/>
          </a:xfrm>
        </p:grpSpPr>
        <p:sp>
          <p:nvSpPr>
            <p:cNvPr id="11401" name="Google Shape;11401;p14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142"/>
            <p:cNvGrpSpPr/>
            <p:nvPr/>
          </p:nvGrpSpPr>
          <p:grpSpPr>
            <a:xfrm>
              <a:off x="2205895" y="3637269"/>
              <a:ext cx="1089848" cy="724993"/>
              <a:chOff x="2205895" y="3637269"/>
              <a:chExt cx="1089848" cy="724993"/>
            </a:xfrm>
          </p:grpSpPr>
          <p:sp>
            <p:nvSpPr>
              <p:cNvPr id="11403" name="Google Shape;11403;p14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4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4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4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4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4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14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10" name="Google Shape;11410;p14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411" name="Google Shape;11411;p142"/>
            <p:cNvGrpSpPr/>
            <p:nvPr/>
          </p:nvGrpSpPr>
          <p:grpSpPr>
            <a:xfrm>
              <a:off x="3173850" y="3779426"/>
              <a:ext cx="145679" cy="70048"/>
              <a:chOff x="3173850" y="3779426"/>
              <a:chExt cx="145679" cy="70048"/>
            </a:xfrm>
          </p:grpSpPr>
          <p:cxnSp>
            <p:nvCxnSpPr>
              <p:cNvPr id="11412" name="Google Shape;11412;p14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1413" name="Google Shape;11413;p14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142"/>
            <p:cNvGrpSpPr/>
            <p:nvPr/>
          </p:nvGrpSpPr>
          <p:grpSpPr>
            <a:xfrm>
              <a:off x="2183288" y="4139483"/>
              <a:ext cx="145133" cy="70048"/>
              <a:chOff x="2183288" y="4139483"/>
              <a:chExt cx="145133" cy="70048"/>
            </a:xfrm>
          </p:grpSpPr>
          <p:cxnSp>
            <p:nvCxnSpPr>
              <p:cNvPr id="11415" name="Google Shape;11415;p14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1416" name="Google Shape;11416;p14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14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18" name="Google Shape;11418;p14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419" name="Google Shape;11419;p142"/>
            <p:cNvGrpSpPr/>
            <p:nvPr/>
          </p:nvGrpSpPr>
          <p:grpSpPr>
            <a:xfrm>
              <a:off x="2943836" y="4268886"/>
              <a:ext cx="60717" cy="122559"/>
              <a:chOff x="2943836" y="4268886"/>
              <a:chExt cx="60717" cy="122559"/>
            </a:xfrm>
          </p:grpSpPr>
          <p:sp>
            <p:nvSpPr>
              <p:cNvPr id="11420" name="Google Shape;11420;p14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1" name="Google Shape;11421;p14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1422" name="Google Shape;11422;p142"/>
          <p:cNvGrpSpPr/>
          <p:nvPr/>
        </p:nvGrpSpPr>
        <p:grpSpPr>
          <a:xfrm>
            <a:off x="3409981" y="1290129"/>
            <a:ext cx="1675870" cy="758251"/>
            <a:chOff x="3530532" y="1496185"/>
            <a:chExt cx="1562000" cy="706730"/>
          </a:xfrm>
        </p:grpSpPr>
        <p:cxnSp>
          <p:nvCxnSpPr>
            <p:cNvPr id="11423" name="Google Shape;11423;p14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1424" name="Google Shape;11424;p142"/>
            <p:cNvGrpSpPr/>
            <p:nvPr/>
          </p:nvGrpSpPr>
          <p:grpSpPr>
            <a:xfrm>
              <a:off x="3530532" y="1496185"/>
              <a:ext cx="323430" cy="463587"/>
              <a:chOff x="3530532" y="1496185"/>
              <a:chExt cx="323430" cy="463587"/>
            </a:xfrm>
          </p:grpSpPr>
          <p:grpSp>
            <p:nvGrpSpPr>
              <p:cNvPr id="11425" name="Google Shape;11425;p142"/>
              <p:cNvGrpSpPr/>
              <p:nvPr/>
            </p:nvGrpSpPr>
            <p:grpSpPr>
              <a:xfrm>
                <a:off x="3567462" y="1496185"/>
                <a:ext cx="286500" cy="361376"/>
                <a:chOff x="3567462" y="1496185"/>
                <a:chExt cx="286500" cy="361376"/>
              </a:xfrm>
            </p:grpSpPr>
            <p:cxnSp>
              <p:nvCxnSpPr>
                <p:cNvPr id="11426" name="Google Shape;11426;p14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427" name="Google Shape;11427;p14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8" name="Google Shape;11428;p14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142"/>
            <p:cNvGrpSpPr/>
            <p:nvPr/>
          </p:nvGrpSpPr>
          <p:grpSpPr>
            <a:xfrm>
              <a:off x="3891569" y="1779209"/>
              <a:ext cx="323945" cy="423706"/>
              <a:chOff x="3891569" y="1779209"/>
              <a:chExt cx="323945" cy="423706"/>
            </a:xfrm>
          </p:grpSpPr>
          <p:grpSp>
            <p:nvGrpSpPr>
              <p:cNvPr id="11430" name="Google Shape;11430;p142"/>
              <p:cNvGrpSpPr/>
              <p:nvPr/>
            </p:nvGrpSpPr>
            <p:grpSpPr>
              <a:xfrm>
                <a:off x="3929014" y="1881638"/>
                <a:ext cx="286500" cy="321278"/>
                <a:chOff x="3929014" y="1881638"/>
                <a:chExt cx="286500" cy="321278"/>
              </a:xfrm>
            </p:grpSpPr>
            <p:cxnSp>
              <p:nvCxnSpPr>
                <p:cNvPr id="11431" name="Google Shape;11431;p14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1432" name="Google Shape;11432;p14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3" name="Google Shape;11433;p14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142"/>
            <p:cNvGrpSpPr/>
            <p:nvPr/>
          </p:nvGrpSpPr>
          <p:grpSpPr>
            <a:xfrm>
              <a:off x="4252606" y="1496185"/>
              <a:ext cx="324721" cy="463587"/>
              <a:chOff x="4252606" y="1496185"/>
              <a:chExt cx="324721" cy="463587"/>
            </a:xfrm>
          </p:grpSpPr>
          <p:grpSp>
            <p:nvGrpSpPr>
              <p:cNvPr id="11435" name="Google Shape;11435;p142"/>
              <p:cNvGrpSpPr/>
              <p:nvPr/>
            </p:nvGrpSpPr>
            <p:grpSpPr>
              <a:xfrm>
                <a:off x="4290828" y="1496185"/>
                <a:ext cx="286500" cy="361376"/>
                <a:chOff x="4290828" y="1496185"/>
                <a:chExt cx="286500" cy="361376"/>
              </a:xfrm>
            </p:grpSpPr>
            <p:cxnSp>
              <p:nvCxnSpPr>
                <p:cNvPr id="11436" name="Google Shape;11436;p14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437" name="Google Shape;11437;p14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8" name="Google Shape;11438;p14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142"/>
            <p:cNvGrpSpPr/>
            <p:nvPr/>
          </p:nvGrpSpPr>
          <p:grpSpPr>
            <a:xfrm>
              <a:off x="4613643" y="1763716"/>
              <a:ext cx="325308" cy="439200"/>
              <a:chOff x="4613643" y="1763716"/>
              <a:chExt cx="325308" cy="439200"/>
            </a:xfrm>
          </p:grpSpPr>
          <p:grpSp>
            <p:nvGrpSpPr>
              <p:cNvPr id="11440" name="Google Shape;11440;p142"/>
              <p:cNvGrpSpPr/>
              <p:nvPr/>
            </p:nvGrpSpPr>
            <p:grpSpPr>
              <a:xfrm>
                <a:off x="4652451" y="1879538"/>
                <a:ext cx="286500" cy="323378"/>
                <a:chOff x="4652451" y="1879538"/>
                <a:chExt cx="286500" cy="323378"/>
              </a:xfrm>
            </p:grpSpPr>
            <p:cxnSp>
              <p:nvCxnSpPr>
                <p:cNvPr id="11441" name="Google Shape;11441;p14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1442" name="Google Shape;11442;p14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3" name="Google Shape;11443;p14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44" name="Google Shape;11444;p142"/>
          <p:cNvGrpSpPr/>
          <p:nvPr/>
        </p:nvGrpSpPr>
        <p:grpSpPr>
          <a:xfrm>
            <a:off x="3421841" y="2143755"/>
            <a:ext cx="1652173" cy="391517"/>
            <a:chOff x="3512551" y="2358270"/>
            <a:chExt cx="1597383" cy="378533"/>
          </a:xfrm>
        </p:grpSpPr>
        <p:cxnSp>
          <p:nvCxnSpPr>
            <p:cNvPr id="11445" name="Google Shape;11445;p142"/>
            <p:cNvCxnSpPr>
              <a:stCxn id="11446" idx="6"/>
              <a:endCxn id="1144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1448" name="Google Shape;11448;p142"/>
            <p:cNvGrpSpPr/>
            <p:nvPr/>
          </p:nvGrpSpPr>
          <p:grpSpPr>
            <a:xfrm>
              <a:off x="3512551" y="2358270"/>
              <a:ext cx="225647" cy="307714"/>
              <a:chOff x="2182679" y="2004714"/>
              <a:chExt cx="792300" cy="1080458"/>
            </a:xfrm>
          </p:grpSpPr>
          <p:cxnSp>
            <p:nvCxnSpPr>
              <p:cNvPr id="11449" name="Google Shape;11449;p142"/>
              <p:cNvCxnSpPr>
                <a:stCxn id="1145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446" name="Google Shape;11446;p14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4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142"/>
            <p:cNvGrpSpPr/>
            <p:nvPr/>
          </p:nvGrpSpPr>
          <p:grpSpPr>
            <a:xfrm>
              <a:off x="3969644" y="2440153"/>
              <a:ext cx="225853" cy="296651"/>
              <a:chOff x="3775710" y="1729289"/>
              <a:chExt cx="136500" cy="179289"/>
            </a:xfrm>
          </p:grpSpPr>
          <p:cxnSp>
            <p:nvCxnSpPr>
              <p:cNvPr id="11452" name="Google Shape;11452;p14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1453" name="Google Shape;11453;p14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4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142"/>
            <p:cNvGrpSpPr/>
            <p:nvPr/>
          </p:nvGrpSpPr>
          <p:grpSpPr>
            <a:xfrm>
              <a:off x="4427051" y="2358270"/>
              <a:ext cx="225647" cy="307714"/>
              <a:chOff x="5393704" y="2004714"/>
              <a:chExt cx="792300" cy="1080458"/>
            </a:xfrm>
          </p:grpSpPr>
          <p:cxnSp>
            <p:nvCxnSpPr>
              <p:cNvPr id="11456" name="Google Shape;11456;p142"/>
              <p:cNvCxnSpPr>
                <a:stCxn id="1145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458" name="Google Shape;11458;p14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4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142"/>
            <p:cNvGrpSpPr/>
            <p:nvPr/>
          </p:nvGrpSpPr>
          <p:grpSpPr>
            <a:xfrm>
              <a:off x="4884287" y="2440252"/>
              <a:ext cx="225647" cy="296532"/>
              <a:chOff x="6999166" y="2292572"/>
              <a:chExt cx="792300" cy="1041192"/>
            </a:xfrm>
          </p:grpSpPr>
          <p:cxnSp>
            <p:nvCxnSpPr>
              <p:cNvPr id="11460" name="Google Shape;11460;p14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1447" name="Google Shape;11447;p14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4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2" name="Google Shape;11462;p142"/>
          <p:cNvGrpSpPr/>
          <p:nvPr/>
        </p:nvGrpSpPr>
        <p:grpSpPr>
          <a:xfrm>
            <a:off x="6842649" y="979955"/>
            <a:ext cx="1581844" cy="732818"/>
            <a:chOff x="634175" y="2986275"/>
            <a:chExt cx="3147949" cy="1458344"/>
          </a:xfrm>
        </p:grpSpPr>
        <p:cxnSp>
          <p:nvCxnSpPr>
            <p:cNvPr id="11463" name="Google Shape;11463;p142"/>
            <p:cNvCxnSpPr>
              <a:stCxn id="11464" idx="4"/>
              <a:endCxn id="1146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1466" name="Google Shape;11466;p142"/>
            <p:cNvCxnSpPr>
              <a:stCxn id="11465" idx="0"/>
              <a:endCxn id="1146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468" name="Google Shape;11468;p142"/>
            <p:cNvCxnSpPr>
              <a:stCxn id="11467" idx="4"/>
              <a:endCxn id="1146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470" name="Google Shape;11470;p142"/>
            <p:cNvCxnSpPr>
              <a:stCxn id="11469" idx="0"/>
              <a:endCxn id="1147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1471" name="Google Shape;11471;p14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67" name="Google Shape;11467;p14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64" name="Google Shape;11464;p14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69" name="Google Shape;11469;p14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465" name="Google Shape;11465;p14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472" name="Google Shape;11472;p142"/>
          <p:cNvGrpSpPr/>
          <p:nvPr/>
        </p:nvGrpSpPr>
        <p:grpSpPr>
          <a:xfrm>
            <a:off x="3410364" y="2674265"/>
            <a:ext cx="1675128" cy="313674"/>
            <a:chOff x="998425" y="1182125"/>
            <a:chExt cx="1065400" cy="199500"/>
          </a:xfrm>
        </p:grpSpPr>
        <p:sp>
          <p:nvSpPr>
            <p:cNvPr id="11473" name="Google Shape;11473;p14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4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4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4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4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142"/>
          <p:cNvGrpSpPr/>
          <p:nvPr/>
        </p:nvGrpSpPr>
        <p:grpSpPr>
          <a:xfrm>
            <a:off x="3410363" y="3630231"/>
            <a:ext cx="1675129" cy="525345"/>
            <a:chOff x="5194708" y="3484366"/>
            <a:chExt cx="3148148" cy="987304"/>
          </a:xfrm>
        </p:grpSpPr>
        <p:grpSp>
          <p:nvGrpSpPr>
            <p:cNvPr id="11479" name="Google Shape;11479;p142"/>
            <p:cNvGrpSpPr/>
            <p:nvPr/>
          </p:nvGrpSpPr>
          <p:grpSpPr>
            <a:xfrm>
              <a:off x="7531521" y="3484366"/>
              <a:ext cx="811335" cy="987304"/>
              <a:chOff x="3379425" y="1617275"/>
              <a:chExt cx="1090650" cy="1327200"/>
            </a:xfrm>
          </p:grpSpPr>
          <p:sp>
            <p:nvSpPr>
              <p:cNvPr id="11480" name="Google Shape;11480;p14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4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4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142"/>
            <p:cNvGrpSpPr/>
            <p:nvPr/>
          </p:nvGrpSpPr>
          <p:grpSpPr>
            <a:xfrm>
              <a:off x="6752546" y="3484366"/>
              <a:ext cx="811428" cy="987304"/>
              <a:chOff x="2332275" y="1617275"/>
              <a:chExt cx="1090775" cy="1327200"/>
            </a:xfrm>
          </p:grpSpPr>
          <p:sp>
            <p:nvSpPr>
              <p:cNvPr id="11484" name="Google Shape;11484;p14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4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4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142"/>
            <p:cNvGrpSpPr/>
            <p:nvPr/>
          </p:nvGrpSpPr>
          <p:grpSpPr>
            <a:xfrm>
              <a:off x="5973664" y="3484366"/>
              <a:ext cx="811335" cy="987304"/>
              <a:chOff x="1285250" y="1617275"/>
              <a:chExt cx="1090650" cy="1327200"/>
            </a:xfrm>
          </p:grpSpPr>
          <p:sp>
            <p:nvSpPr>
              <p:cNvPr id="11488" name="Google Shape;11488;p14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4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4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142"/>
            <p:cNvGrpSpPr/>
            <p:nvPr/>
          </p:nvGrpSpPr>
          <p:grpSpPr>
            <a:xfrm>
              <a:off x="5194708" y="3484366"/>
              <a:ext cx="811409" cy="987304"/>
              <a:chOff x="238125" y="1617275"/>
              <a:chExt cx="1090750" cy="1327200"/>
            </a:xfrm>
          </p:grpSpPr>
          <p:sp>
            <p:nvSpPr>
              <p:cNvPr id="11492" name="Google Shape;11492;p14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4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14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5" name="Google Shape;11495;p142"/>
          <p:cNvGrpSpPr/>
          <p:nvPr/>
        </p:nvGrpSpPr>
        <p:grpSpPr>
          <a:xfrm>
            <a:off x="6844048" y="2276120"/>
            <a:ext cx="1579046" cy="522230"/>
            <a:chOff x="6853641" y="2534077"/>
            <a:chExt cx="1515545" cy="501229"/>
          </a:xfrm>
        </p:grpSpPr>
        <p:grpSp>
          <p:nvGrpSpPr>
            <p:cNvPr id="11496" name="Google Shape;11496;p142"/>
            <p:cNvGrpSpPr/>
            <p:nvPr/>
          </p:nvGrpSpPr>
          <p:grpSpPr>
            <a:xfrm>
              <a:off x="6853641" y="2618923"/>
              <a:ext cx="1515545" cy="324556"/>
              <a:chOff x="6853641" y="2618923"/>
              <a:chExt cx="1515545" cy="324556"/>
            </a:xfrm>
          </p:grpSpPr>
          <p:sp>
            <p:nvSpPr>
              <p:cNvPr id="11497" name="Google Shape;11497;p14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14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14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14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4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2" name="Google Shape;11502;p14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4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4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4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4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142"/>
          <p:cNvGrpSpPr/>
          <p:nvPr/>
        </p:nvGrpSpPr>
        <p:grpSpPr>
          <a:xfrm>
            <a:off x="3438940" y="3151161"/>
            <a:ext cx="1617976" cy="346616"/>
            <a:chOff x="1808063" y="4294338"/>
            <a:chExt cx="3370782" cy="721817"/>
          </a:xfrm>
        </p:grpSpPr>
        <p:sp>
          <p:nvSpPr>
            <p:cNvPr id="11508" name="Google Shape;11508;p14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4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4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4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4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14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4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4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4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4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142"/>
          <p:cNvGrpSpPr/>
          <p:nvPr/>
        </p:nvGrpSpPr>
        <p:grpSpPr>
          <a:xfrm>
            <a:off x="5264936" y="3817911"/>
            <a:ext cx="1417067" cy="350605"/>
            <a:chOff x="4234950" y="2101012"/>
            <a:chExt cx="4219974" cy="1044090"/>
          </a:xfrm>
        </p:grpSpPr>
        <p:sp>
          <p:nvSpPr>
            <p:cNvPr id="11519" name="Google Shape;11519;p14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4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4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4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4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4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14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14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4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4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4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4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4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4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4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4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142"/>
          <p:cNvGrpSpPr/>
          <p:nvPr/>
        </p:nvGrpSpPr>
        <p:grpSpPr>
          <a:xfrm>
            <a:off x="6840408" y="1808668"/>
            <a:ext cx="1586327" cy="371557"/>
            <a:chOff x="1247650" y="2075423"/>
            <a:chExt cx="6648477" cy="1557238"/>
          </a:xfrm>
        </p:grpSpPr>
        <p:sp>
          <p:nvSpPr>
            <p:cNvPr id="11536" name="Google Shape;11536;p14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4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4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14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14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4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142"/>
          <p:cNvGrpSpPr/>
          <p:nvPr/>
        </p:nvGrpSpPr>
        <p:grpSpPr>
          <a:xfrm>
            <a:off x="5271678" y="961858"/>
            <a:ext cx="1415601" cy="1648533"/>
            <a:chOff x="1839112" y="2209163"/>
            <a:chExt cx="1918159" cy="2233784"/>
          </a:xfrm>
        </p:grpSpPr>
        <p:sp>
          <p:nvSpPr>
            <p:cNvPr id="11543" name="Google Shape;11543;p14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4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4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46" name="Google Shape;11546;p142"/>
            <p:cNvCxnSpPr>
              <a:stCxn id="11543" idx="6"/>
              <a:endCxn id="1154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547" name="Google Shape;11547;p142"/>
            <p:cNvCxnSpPr>
              <a:stCxn id="11544" idx="4"/>
              <a:endCxn id="1154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1549" name="Google Shape;11549;p142"/>
            <p:cNvCxnSpPr>
              <a:stCxn id="11548" idx="6"/>
              <a:endCxn id="1154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550" name="Google Shape;11550;p142"/>
            <p:cNvCxnSpPr>
              <a:stCxn id="11545" idx="4"/>
              <a:endCxn id="1155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1548" name="Google Shape;11548;p14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4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4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53" name="Google Shape;11553;p142"/>
            <p:cNvCxnSpPr>
              <a:endCxn id="1155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1554" name="Google Shape;11554;p142"/>
          <p:cNvGrpSpPr/>
          <p:nvPr/>
        </p:nvGrpSpPr>
        <p:grpSpPr>
          <a:xfrm>
            <a:off x="3428944" y="979942"/>
            <a:ext cx="1637968" cy="154942"/>
            <a:chOff x="238125" y="2506075"/>
            <a:chExt cx="7115411" cy="673075"/>
          </a:xfrm>
        </p:grpSpPr>
        <p:sp>
          <p:nvSpPr>
            <p:cNvPr id="11555" name="Google Shape;11555;p14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4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4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4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4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142"/>
          <p:cNvGrpSpPr/>
          <p:nvPr/>
        </p:nvGrpSpPr>
        <p:grpSpPr>
          <a:xfrm>
            <a:off x="1969680" y="1294660"/>
            <a:ext cx="1262932" cy="785408"/>
            <a:chOff x="548861" y="389676"/>
            <a:chExt cx="3843371" cy="2390163"/>
          </a:xfrm>
        </p:grpSpPr>
        <p:cxnSp>
          <p:nvCxnSpPr>
            <p:cNvPr id="11561" name="Google Shape;11561;p14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562" name="Google Shape;11562;p14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563" name="Google Shape;11563;p14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564" name="Google Shape;11564;p14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1565" name="Google Shape;11565;p14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566" name="Google Shape;11566;p14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67" name="Google Shape;11567;p14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568" name="Google Shape;11568;p14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4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4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4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4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4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142"/>
          <p:cNvGrpSpPr/>
          <p:nvPr/>
        </p:nvGrpSpPr>
        <p:grpSpPr>
          <a:xfrm>
            <a:off x="757812" y="2401537"/>
            <a:ext cx="1412054" cy="633562"/>
            <a:chOff x="1187400" y="2529299"/>
            <a:chExt cx="6769193" cy="2241903"/>
          </a:xfrm>
        </p:grpSpPr>
        <p:sp>
          <p:nvSpPr>
            <p:cNvPr id="11575" name="Google Shape;11575;p14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576" name="Google Shape;11576;p14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77" name="Google Shape;11577;p14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78" name="Google Shape;11578;p14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79" name="Google Shape;11579;p14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80" name="Google Shape;11580;p14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581" name="Google Shape;11581;p14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582" name="Google Shape;11582;p142"/>
            <p:cNvCxnSpPr>
              <a:stCxn id="11575" idx="2"/>
              <a:endCxn id="1157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583" name="Google Shape;11583;p142"/>
            <p:cNvCxnSpPr>
              <a:stCxn id="11577" idx="0"/>
              <a:endCxn id="1157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584" name="Google Shape;11584;p142"/>
            <p:cNvCxnSpPr>
              <a:stCxn id="11577" idx="2"/>
              <a:endCxn id="1157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585" name="Google Shape;11585;p142"/>
            <p:cNvCxnSpPr>
              <a:stCxn id="11578" idx="0"/>
              <a:endCxn id="1157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586" name="Google Shape;11586;p142"/>
            <p:cNvCxnSpPr>
              <a:stCxn id="11576" idx="2"/>
              <a:endCxn id="1158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587" name="Google Shape;11587;p142"/>
            <p:cNvCxnSpPr>
              <a:stCxn id="11580" idx="0"/>
              <a:endCxn id="1157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1588" name="Google Shape;11588;p142"/>
          <p:cNvGrpSpPr/>
          <p:nvPr/>
        </p:nvGrpSpPr>
        <p:grpSpPr>
          <a:xfrm>
            <a:off x="6844058" y="2894246"/>
            <a:ext cx="1579035" cy="540873"/>
            <a:chOff x="6895650" y="3126697"/>
            <a:chExt cx="1436662" cy="492105"/>
          </a:xfrm>
        </p:grpSpPr>
        <p:sp>
          <p:nvSpPr>
            <p:cNvPr id="11589" name="Google Shape;11589;p14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4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4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4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4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4" name="Google Shape;11594;p142"/>
            <p:cNvGrpSpPr/>
            <p:nvPr/>
          </p:nvGrpSpPr>
          <p:grpSpPr>
            <a:xfrm>
              <a:off x="6995957" y="3335810"/>
              <a:ext cx="1230393" cy="71754"/>
              <a:chOff x="6995957" y="3287964"/>
              <a:chExt cx="1230393" cy="71754"/>
            </a:xfrm>
          </p:grpSpPr>
          <p:sp>
            <p:nvSpPr>
              <p:cNvPr id="11595" name="Google Shape;11595;p14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4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4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4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14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0" name="Google Shape;11600;p142"/>
          <p:cNvGrpSpPr/>
          <p:nvPr/>
        </p:nvGrpSpPr>
        <p:grpSpPr>
          <a:xfrm>
            <a:off x="6842640" y="3531009"/>
            <a:ext cx="1581862" cy="650625"/>
            <a:chOff x="6777990" y="3710194"/>
            <a:chExt cx="1646915" cy="677382"/>
          </a:xfrm>
        </p:grpSpPr>
        <p:grpSp>
          <p:nvGrpSpPr>
            <p:cNvPr id="11601" name="Google Shape;11601;p142"/>
            <p:cNvGrpSpPr/>
            <p:nvPr/>
          </p:nvGrpSpPr>
          <p:grpSpPr>
            <a:xfrm>
              <a:off x="6777990" y="3874492"/>
              <a:ext cx="411129" cy="513083"/>
              <a:chOff x="6777990" y="3874492"/>
              <a:chExt cx="411129" cy="513083"/>
            </a:xfrm>
          </p:grpSpPr>
          <p:cxnSp>
            <p:nvCxnSpPr>
              <p:cNvPr id="11602" name="Google Shape;11602;p14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603" name="Google Shape;11603;p14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142"/>
            <p:cNvGrpSpPr/>
            <p:nvPr/>
          </p:nvGrpSpPr>
          <p:grpSpPr>
            <a:xfrm>
              <a:off x="7188425" y="3710194"/>
              <a:ext cx="411123" cy="520535"/>
              <a:chOff x="7188425" y="3710194"/>
              <a:chExt cx="411123" cy="520535"/>
            </a:xfrm>
          </p:grpSpPr>
          <p:cxnSp>
            <p:nvCxnSpPr>
              <p:cNvPr id="11605" name="Google Shape;11605;p14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606" name="Google Shape;11606;p14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142"/>
            <p:cNvGrpSpPr/>
            <p:nvPr/>
          </p:nvGrpSpPr>
          <p:grpSpPr>
            <a:xfrm>
              <a:off x="7603341" y="3874492"/>
              <a:ext cx="411474" cy="513083"/>
              <a:chOff x="7603341" y="3874492"/>
              <a:chExt cx="411474" cy="513083"/>
            </a:xfrm>
          </p:grpSpPr>
          <p:cxnSp>
            <p:nvCxnSpPr>
              <p:cNvPr id="11608" name="Google Shape;11608;p14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609" name="Google Shape;11609;p14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142"/>
            <p:cNvGrpSpPr/>
            <p:nvPr/>
          </p:nvGrpSpPr>
          <p:grpSpPr>
            <a:xfrm>
              <a:off x="8013776" y="3722847"/>
              <a:ext cx="411129" cy="507881"/>
              <a:chOff x="8013776" y="3722847"/>
              <a:chExt cx="411129" cy="507881"/>
            </a:xfrm>
          </p:grpSpPr>
          <p:cxnSp>
            <p:nvCxnSpPr>
              <p:cNvPr id="11611" name="Google Shape;11611;p14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1612" name="Google Shape;11612;p14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3" name="Google Shape;11613;p142"/>
          <p:cNvGrpSpPr/>
          <p:nvPr/>
        </p:nvGrpSpPr>
        <p:grpSpPr>
          <a:xfrm>
            <a:off x="5262155" y="2703849"/>
            <a:ext cx="1421889" cy="1020603"/>
            <a:chOff x="5190863" y="2824811"/>
            <a:chExt cx="1544860" cy="1108869"/>
          </a:xfrm>
        </p:grpSpPr>
        <p:grpSp>
          <p:nvGrpSpPr>
            <p:cNvPr id="11614" name="Google Shape;11614;p142"/>
            <p:cNvGrpSpPr/>
            <p:nvPr/>
          </p:nvGrpSpPr>
          <p:grpSpPr>
            <a:xfrm>
              <a:off x="5938695" y="3176919"/>
              <a:ext cx="685761" cy="404739"/>
              <a:chOff x="5938695" y="3176919"/>
              <a:chExt cx="685761" cy="404739"/>
            </a:xfrm>
          </p:grpSpPr>
          <p:grpSp>
            <p:nvGrpSpPr>
              <p:cNvPr id="11615" name="Google Shape;11615;p142"/>
              <p:cNvGrpSpPr/>
              <p:nvPr/>
            </p:nvGrpSpPr>
            <p:grpSpPr>
              <a:xfrm>
                <a:off x="5938695" y="3176919"/>
                <a:ext cx="685761" cy="404739"/>
                <a:chOff x="5938695" y="3176919"/>
                <a:chExt cx="685761" cy="404739"/>
              </a:xfrm>
            </p:grpSpPr>
            <p:sp>
              <p:nvSpPr>
                <p:cNvPr id="11616" name="Google Shape;11616;p14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4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8" name="Google Shape;11618;p14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142"/>
            <p:cNvGrpSpPr/>
            <p:nvPr/>
          </p:nvGrpSpPr>
          <p:grpSpPr>
            <a:xfrm>
              <a:off x="5305233" y="3176835"/>
              <a:ext cx="685971" cy="404655"/>
              <a:chOff x="5305233" y="3176835"/>
              <a:chExt cx="685971" cy="404655"/>
            </a:xfrm>
          </p:grpSpPr>
          <p:grpSp>
            <p:nvGrpSpPr>
              <p:cNvPr id="11620" name="Google Shape;11620;p142"/>
              <p:cNvGrpSpPr/>
              <p:nvPr/>
            </p:nvGrpSpPr>
            <p:grpSpPr>
              <a:xfrm>
                <a:off x="5305233" y="3176835"/>
                <a:ext cx="685971" cy="404655"/>
                <a:chOff x="5305233" y="3176835"/>
                <a:chExt cx="685971" cy="404655"/>
              </a:xfrm>
            </p:grpSpPr>
            <p:sp>
              <p:nvSpPr>
                <p:cNvPr id="11621" name="Google Shape;11621;p14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4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3" name="Google Shape;11623;p14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14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142"/>
            <p:cNvGrpSpPr/>
            <p:nvPr/>
          </p:nvGrpSpPr>
          <p:grpSpPr>
            <a:xfrm>
              <a:off x="5657361" y="2824811"/>
              <a:ext cx="1078361" cy="404655"/>
              <a:chOff x="5657361" y="2824811"/>
              <a:chExt cx="1078361" cy="404655"/>
            </a:xfrm>
          </p:grpSpPr>
          <p:grpSp>
            <p:nvGrpSpPr>
              <p:cNvPr id="11626" name="Google Shape;11626;p142"/>
              <p:cNvGrpSpPr/>
              <p:nvPr/>
            </p:nvGrpSpPr>
            <p:grpSpPr>
              <a:xfrm>
                <a:off x="5657361" y="2824811"/>
                <a:ext cx="1078361" cy="404655"/>
                <a:chOff x="5657361" y="2824811"/>
                <a:chExt cx="1078361" cy="404655"/>
              </a:xfrm>
            </p:grpSpPr>
            <p:grpSp>
              <p:nvGrpSpPr>
                <p:cNvPr id="11627" name="Google Shape;11627;p142"/>
                <p:cNvGrpSpPr/>
                <p:nvPr/>
              </p:nvGrpSpPr>
              <p:grpSpPr>
                <a:xfrm>
                  <a:off x="5938485" y="2824811"/>
                  <a:ext cx="797237" cy="404655"/>
                  <a:chOff x="5938485" y="2824811"/>
                  <a:chExt cx="797237" cy="404655"/>
                </a:xfrm>
              </p:grpSpPr>
              <p:sp>
                <p:nvSpPr>
                  <p:cNvPr id="11628" name="Google Shape;11628;p14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4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0" name="Google Shape;11630;p14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1" name="Google Shape;11631;p14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142"/>
            <p:cNvGrpSpPr/>
            <p:nvPr/>
          </p:nvGrpSpPr>
          <p:grpSpPr>
            <a:xfrm>
              <a:off x="5190863" y="3528942"/>
              <a:ext cx="1078026" cy="404739"/>
              <a:chOff x="5190863" y="3528942"/>
              <a:chExt cx="1078026" cy="404739"/>
            </a:xfrm>
          </p:grpSpPr>
          <p:sp>
            <p:nvSpPr>
              <p:cNvPr id="11633" name="Google Shape;11633;p14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142"/>
              <p:cNvGrpSpPr/>
              <p:nvPr/>
            </p:nvGrpSpPr>
            <p:grpSpPr>
              <a:xfrm>
                <a:off x="5190863" y="3528942"/>
                <a:ext cx="1078026" cy="404739"/>
                <a:chOff x="5190863" y="3528942"/>
                <a:chExt cx="1078026" cy="404739"/>
              </a:xfrm>
            </p:grpSpPr>
            <p:sp>
              <p:nvSpPr>
                <p:cNvPr id="11635" name="Google Shape;11635;p14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4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37" name="Google Shape;11637;p142"/>
          <p:cNvGrpSpPr/>
          <p:nvPr/>
        </p:nvGrpSpPr>
        <p:grpSpPr>
          <a:xfrm>
            <a:off x="728162" y="1268317"/>
            <a:ext cx="1086719" cy="879487"/>
            <a:chOff x="803162" y="1474292"/>
            <a:chExt cx="1086719" cy="879487"/>
          </a:xfrm>
        </p:grpSpPr>
        <p:grpSp>
          <p:nvGrpSpPr>
            <p:cNvPr id="11638" name="Google Shape;11638;p142"/>
            <p:cNvGrpSpPr/>
            <p:nvPr/>
          </p:nvGrpSpPr>
          <p:grpSpPr>
            <a:xfrm>
              <a:off x="803162" y="1625948"/>
              <a:ext cx="445856" cy="576579"/>
              <a:chOff x="803162" y="1625948"/>
              <a:chExt cx="445856" cy="576579"/>
            </a:xfrm>
          </p:grpSpPr>
          <p:sp>
            <p:nvSpPr>
              <p:cNvPr id="11639" name="Google Shape;11639;p14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0" name="Google Shape;11640;p142"/>
              <p:cNvGrpSpPr/>
              <p:nvPr/>
            </p:nvGrpSpPr>
            <p:grpSpPr>
              <a:xfrm>
                <a:off x="1056023" y="1625948"/>
                <a:ext cx="192995" cy="576579"/>
                <a:chOff x="1056023" y="1625948"/>
                <a:chExt cx="192995" cy="576579"/>
              </a:xfrm>
            </p:grpSpPr>
            <p:sp>
              <p:nvSpPr>
                <p:cNvPr id="11641" name="Google Shape;11641;p14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4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4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4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14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46" name="Google Shape;11646;p142"/>
            <p:cNvGrpSpPr/>
            <p:nvPr/>
          </p:nvGrpSpPr>
          <p:grpSpPr>
            <a:xfrm>
              <a:off x="1371406" y="1474292"/>
              <a:ext cx="518475" cy="879487"/>
              <a:chOff x="1398231" y="1474292"/>
              <a:chExt cx="518475" cy="879487"/>
            </a:xfrm>
          </p:grpSpPr>
          <p:grpSp>
            <p:nvGrpSpPr>
              <p:cNvPr id="11647" name="Google Shape;11647;p142"/>
              <p:cNvGrpSpPr/>
              <p:nvPr/>
            </p:nvGrpSpPr>
            <p:grpSpPr>
              <a:xfrm>
                <a:off x="1398231" y="1474292"/>
                <a:ext cx="518475" cy="341643"/>
                <a:chOff x="1398231" y="1474292"/>
                <a:chExt cx="518475" cy="341643"/>
              </a:xfrm>
            </p:grpSpPr>
            <p:sp>
              <p:nvSpPr>
                <p:cNvPr id="11648" name="Google Shape;11648;p14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9" name="Google Shape;11649;p142"/>
                <p:cNvGrpSpPr/>
                <p:nvPr/>
              </p:nvGrpSpPr>
              <p:grpSpPr>
                <a:xfrm>
                  <a:off x="1616453" y="1474292"/>
                  <a:ext cx="300253" cy="341643"/>
                  <a:chOff x="1616453" y="1475379"/>
                  <a:chExt cx="300253" cy="341643"/>
                </a:xfrm>
              </p:grpSpPr>
              <p:sp>
                <p:nvSpPr>
                  <p:cNvPr id="11650" name="Google Shape;11650;p14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4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4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4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4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4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4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7" name="Google Shape;11657;p142"/>
                  <p:cNvGrpSpPr/>
                  <p:nvPr/>
                </p:nvGrpSpPr>
                <p:grpSpPr>
                  <a:xfrm>
                    <a:off x="1839639" y="1475379"/>
                    <a:ext cx="77067" cy="341643"/>
                    <a:chOff x="1839639" y="1475379"/>
                    <a:chExt cx="77067" cy="341643"/>
                  </a:xfrm>
                </p:grpSpPr>
                <p:sp>
                  <p:nvSpPr>
                    <p:cNvPr id="11658" name="Google Shape;11658;p14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4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60" name="Google Shape;11660;p142"/>
              <p:cNvGrpSpPr/>
              <p:nvPr/>
            </p:nvGrpSpPr>
            <p:grpSpPr>
              <a:xfrm>
                <a:off x="1398451" y="2012951"/>
                <a:ext cx="518255" cy="340828"/>
                <a:chOff x="1398451" y="2012951"/>
                <a:chExt cx="518255" cy="340828"/>
              </a:xfrm>
            </p:grpSpPr>
            <p:sp>
              <p:nvSpPr>
                <p:cNvPr id="11661" name="Google Shape;11661;p14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2" name="Google Shape;11662;p142"/>
                <p:cNvGrpSpPr/>
                <p:nvPr/>
              </p:nvGrpSpPr>
              <p:grpSpPr>
                <a:xfrm>
                  <a:off x="1616453" y="2012951"/>
                  <a:ext cx="300253" cy="340828"/>
                  <a:chOff x="1616453" y="2013538"/>
                  <a:chExt cx="300253" cy="340828"/>
                </a:xfrm>
              </p:grpSpPr>
              <p:sp>
                <p:nvSpPr>
                  <p:cNvPr id="11663" name="Google Shape;11663;p14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4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4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4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4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4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4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142"/>
                  <p:cNvGrpSpPr/>
                  <p:nvPr/>
                </p:nvGrpSpPr>
                <p:grpSpPr>
                  <a:xfrm>
                    <a:off x="1839639" y="2013538"/>
                    <a:ext cx="77067" cy="340828"/>
                    <a:chOff x="1839639" y="2013538"/>
                    <a:chExt cx="77067" cy="340828"/>
                  </a:xfrm>
                </p:grpSpPr>
                <p:sp>
                  <p:nvSpPr>
                    <p:cNvPr id="11671" name="Google Shape;11671;p14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4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673" name="Google Shape;11673;p142"/>
          <p:cNvGrpSpPr/>
          <p:nvPr/>
        </p:nvGrpSpPr>
        <p:grpSpPr>
          <a:xfrm>
            <a:off x="724986" y="3399503"/>
            <a:ext cx="1368681" cy="682918"/>
            <a:chOff x="724986" y="3605478"/>
            <a:chExt cx="1368681" cy="682918"/>
          </a:xfrm>
        </p:grpSpPr>
        <p:grpSp>
          <p:nvGrpSpPr>
            <p:cNvPr id="11674" name="Google Shape;11674;p142"/>
            <p:cNvGrpSpPr/>
            <p:nvPr/>
          </p:nvGrpSpPr>
          <p:grpSpPr>
            <a:xfrm>
              <a:off x="1289102" y="3823629"/>
              <a:ext cx="240442" cy="250435"/>
              <a:chOff x="-165066" y="3843615"/>
              <a:chExt cx="221259" cy="230455"/>
            </a:xfrm>
          </p:grpSpPr>
          <p:sp>
            <p:nvSpPr>
              <p:cNvPr id="11675" name="Google Shape;11675;p14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4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4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4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4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4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4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14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4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4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4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4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4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4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4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4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4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4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4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4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142"/>
            <p:cNvGrpSpPr/>
            <p:nvPr/>
          </p:nvGrpSpPr>
          <p:grpSpPr>
            <a:xfrm>
              <a:off x="724986" y="3605478"/>
              <a:ext cx="1368681" cy="682918"/>
              <a:chOff x="724986" y="3605478"/>
              <a:chExt cx="1368681" cy="682918"/>
            </a:xfrm>
          </p:grpSpPr>
          <p:grpSp>
            <p:nvGrpSpPr>
              <p:cNvPr id="11696" name="Google Shape;11696;p142"/>
              <p:cNvGrpSpPr/>
              <p:nvPr/>
            </p:nvGrpSpPr>
            <p:grpSpPr>
              <a:xfrm>
                <a:off x="1498221" y="4047614"/>
                <a:ext cx="529172" cy="240783"/>
                <a:chOff x="1498221" y="4047614"/>
                <a:chExt cx="529172" cy="240783"/>
              </a:xfrm>
            </p:grpSpPr>
            <p:grpSp>
              <p:nvGrpSpPr>
                <p:cNvPr id="11697" name="Google Shape;11697;p142"/>
                <p:cNvGrpSpPr/>
                <p:nvPr/>
              </p:nvGrpSpPr>
              <p:grpSpPr>
                <a:xfrm>
                  <a:off x="1826655" y="4224370"/>
                  <a:ext cx="200738" cy="25631"/>
                  <a:chOff x="1826655" y="4224370"/>
                  <a:chExt cx="200738" cy="25631"/>
                </a:xfrm>
              </p:grpSpPr>
              <p:sp>
                <p:nvSpPr>
                  <p:cNvPr id="11698" name="Google Shape;11698;p14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4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142"/>
                <p:cNvGrpSpPr/>
                <p:nvPr/>
              </p:nvGrpSpPr>
              <p:grpSpPr>
                <a:xfrm>
                  <a:off x="1498221" y="4047614"/>
                  <a:ext cx="328444" cy="240783"/>
                  <a:chOff x="1498221" y="4047614"/>
                  <a:chExt cx="328444" cy="240783"/>
                </a:xfrm>
              </p:grpSpPr>
              <p:sp>
                <p:nvSpPr>
                  <p:cNvPr id="11701" name="Google Shape;11701;p14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142"/>
                  <p:cNvGrpSpPr/>
                  <p:nvPr/>
                </p:nvGrpSpPr>
                <p:grpSpPr>
                  <a:xfrm>
                    <a:off x="1498221" y="4047614"/>
                    <a:ext cx="150566" cy="190416"/>
                    <a:chOff x="1498221" y="4047614"/>
                    <a:chExt cx="150566" cy="190416"/>
                  </a:xfrm>
                </p:grpSpPr>
                <p:sp>
                  <p:nvSpPr>
                    <p:cNvPr id="11703" name="Google Shape;11703;p14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4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705" name="Google Shape;11705;p142"/>
              <p:cNvGrpSpPr/>
              <p:nvPr/>
            </p:nvGrpSpPr>
            <p:grpSpPr>
              <a:xfrm>
                <a:off x="1560718" y="3800594"/>
                <a:ext cx="532948" cy="302090"/>
                <a:chOff x="1560718" y="3800594"/>
                <a:chExt cx="532948" cy="302090"/>
              </a:xfrm>
            </p:grpSpPr>
            <p:grpSp>
              <p:nvGrpSpPr>
                <p:cNvPr id="11706" name="Google Shape;11706;p142"/>
                <p:cNvGrpSpPr/>
                <p:nvPr/>
              </p:nvGrpSpPr>
              <p:grpSpPr>
                <a:xfrm>
                  <a:off x="1912179" y="3827344"/>
                  <a:ext cx="181487" cy="25631"/>
                  <a:chOff x="1912179" y="3827344"/>
                  <a:chExt cx="181487" cy="25631"/>
                </a:xfrm>
              </p:grpSpPr>
              <p:sp>
                <p:nvSpPr>
                  <p:cNvPr id="11707" name="Google Shape;11707;p14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4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142"/>
                <p:cNvGrpSpPr/>
                <p:nvPr/>
              </p:nvGrpSpPr>
              <p:grpSpPr>
                <a:xfrm>
                  <a:off x="1912179" y="4044505"/>
                  <a:ext cx="181487" cy="25622"/>
                  <a:chOff x="1912179" y="4044506"/>
                  <a:chExt cx="181487" cy="25622"/>
                </a:xfrm>
              </p:grpSpPr>
              <p:sp>
                <p:nvSpPr>
                  <p:cNvPr id="11710" name="Google Shape;11710;p14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4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142"/>
                <p:cNvGrpSpPr/>
                <p:nvPr/>
              </p:nvGrpSpPr>
              <p:grpSpPr>
                <a:xfrm>
                  <a:off x="1560718" y="3800594"/>
                  <a:ext cx="351472" cy="302090"/>
                  <a:chOff x="1560718" y="3800594"/>
                  <a:chExt cx="351472" cy="302090"/>
                </a:xfrm>
              </p:grpSpPr>
              <p:grpSp>
                <p:nvGrpSpPr>
                  <p:cNvPr id="11713" name="Google Shape;11713;p142"/>
                  <p:cNvGrpSpPr/>
                  <p:nvPr/>
                </p:nvGrpSpPr>
                <p:grpSpPr>
                  <a:xfrm>
                    <a:off x="1560718" y="3842857"/>
                    <a:ext cx="173586" cy="217131"/>
                    <a:chOff x="1560718" y="3842857"/>
                    <a:chExt cx="173586" cy="217131"/>
                  </a:xfrm>
                </p:grpSpPr>
                <p:sp>
                  <p:nvSpPr>
                    <p:cNvPr id="11714" name="Google Shape;11714;p14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4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4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7" name="Google Shape;11717;p14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4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19" name="Google Shape;11719;p14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0" name="Google Shape;11720;p142"/>
              <p:cNvGrpSpPr/>
              <p:nvPr/>
            </p:nvGrpSpPr>
            <p:grpSpPr>
              <a:xfrm>
                <a:off x="785350" y="3605478"/>
                <a:ext cx="535311" cy="249245"/>
                <a:chOff x="785350" y="3605478"/>
                <a:chExt cx="535311" cy="249245"/>
              </a:xfrm>
            </p:grpSpPr>
            <p:grpSp>
              <p:nvGrpSpPr>
                <p:cNvPr id="11721" name="Google Shape;11721;p142"/>
                <p:cNvGrpSpPr/>
                <p:nvPr/>
              </p:nvGrpSpPr>
              <p:grpSpPr>
                <a:xfrm>
                  <a:off x="785350" y="3605478"/>
                  <a:ext cx="376191" cy="102736"/>
                  <a:chOff x="785350" y="3605478"/>
                  <a:chExt cx="376191" cy="102736"/>
                </a:xfrm>
              </p:grpSpPr>
              <p:sp>
                <p:nvSpPr>
                  <p:cNvPr id="11722" name="Google Shape;11722;p14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4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4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142"/>
                <p:cNvGrpSpPr/>
                <p:nvPr/>
              </p:nvGrpSpPr>
              <p:grpSpPr>
                <a:xfrm>
                  <a:off x="1161530" y="3655851"/>
                  <a:ext cx="159131" cy="198872"/>
                  <a:chOff x="1161530" y="3655851"/>
                  <a:chExt cx="159131" cy="198872"/>
                </a:xfrm>
              </p:grpSpPr>
              <p:sp>
                <p:nvSpPr>
                  <p:cNvPr id="11726" name="Google Shape;11726;p14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4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28" name="Google Shape;11728;p142"/>
              <p:cNvGrpSpPr/>
              <p:nvPr/>
            </p:nvGrpSpPr>
            <p:grpSpPr>
              <a:xfrm>
                <a:off x="785350" y="4047614"/>
                <a:ext cx="535311" cy="240783"/>
                <a:chOff x="785350" y="4047614"/>
                <a:chExt cx="535311" cy="240783"/>
              </a:xfrm>
            </p:grpSpPr>
            <p:grpSp>
              <p:nvGrpSpPr>
                <p:cNvPr id="11729" name="Google Shape;11729;p142"/>
                <p:cNvGrpSpPr/>
                <p:nvPr/>
              </p:nvGrpSpPr>
              <p:grpSpPr>
                <a:xfrm>
                  <a:off x="1161636" y="4047614"/>
                  <a:ext cx="159025" cy="190415"/>
                  <a:chOff x="1161636" y="4047614"/>
                  <a:chExt cx="159025" cy="190415"/>
                </a:xfrm>
              </p:grpSpPr>
              <p:sp>
                <p:nvSpPr>
                  <p:cNvPr id="11730" name="Google Shape;11730;p14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4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142"/>
                <p:cNvGrpSpPr/>
                <p:nvPr/>
              </p:nvGrpSpPr>
              <p:grpSpPr>
                <a:xfrm>
                  <a:off x="785350" y="4185661"/>
                  <a:ext cx="376191" cy="102736"/>
                  <a:chOff x="785350" y="4185661"/>
                  <a:chExt cx="376191" cy="102736"/>
                </a:xfrm>
              </p:grpSpPr>
              <p:sp>
                <p:nvSpPr>
                  <p:cNvPr id="11733" name="Google Shape;11733;p14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4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4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6" name="Google Shape;11736;p142"/>
              <p:cNvGrpSpPr/>
              <p:nvPr/>
            </p:nvGrpSpPr>
            <p:grpSpPr>
              <a:xfrm>
                <a:off x="1501054" y="3605478"/>
                <a:ext cx="526340" cy="249240"/>
                <a:chOff x="1501054" y="3605478"/>
                <a:chExt cx="526340" cy="249240"/>
              </a:xfrm>
            </p:grpSpPr>
            <p:grpSp>
              <p:nvGrpSpPr>
                <p:cNvPr id="11737" name="Google Shape;11737;p142"/>
                <p:cNvGrpSpPr/>
                <p:nvPr/>
              </p:nvGrpSpPr>
              <p:grpSpPr>
                <a:xfrm>
                  <a:off x="1834208" y="3643867"/>
                  <a:ext cx="193185" cy="25622"/>
                  <a:chOff x="1834208" y="3643867"/>
                  <a:chExt cx="193185" cy="25622"/>
                </a:xfrm>
              </p:grpSpPr>
              <p:sp>
                <p:nvSpPr>
                  <p:cNvPr id="11738" name="Google Shape;11738;p14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4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142"/>
                <p:cNvGrpSpPr/>
                <p:nvPr/>
              </p:nvGrpSpPr>
              <p:grpSpPr>
                <a:xfrm>
                  <a:off x="1501054" y="3605478"/>
                  <a:ext cx="333165" cy="249240"/>
                  <a:chOff x="1501054" y="3605478"/>
                  <a:chExt cx="333165" cy="249240"/>
                </a:xfrm>
              </p:grpSpPr>
              <p:sp>
                <p:nvSpPr>
                  <p:cNvPr id="11741" name="Google Shape;11741;p14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2" name="Google Shape;11742;p142"/>
                  <p:cNvGrpSpPr/>
                  <p:nvPr/>
                </p:nvGrpSpPr>
                <p:grpSpPr>
                  <a:xfrm>
                    <a:off x="1501054" y="3655851"/>
                    <a:ext cx="155286" cy="198867"/>
                    <a:chOff x="1501054" y="3655851"/>
                    <a:chExt cx="155286" cy="198867"/>
                  </a:xfrm>
                </p:grpSpPr>
                <p:sp>
                  <p:nvSpPr>
                    <p:cNvPr id="11743" name="Google Shape;11743;p14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4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745" name="Google Shape;11745;p142"/>
              <p:cNvGrpSpPr/>
              <p:nvPr/>
            </p:nvGrpSpPr>
            <p:grpSpPr>
              <a:xfrm>
                <a:off x="724986" y="3800594"/>
                <a:ext cx="532950" cy="302090"/>
                <a:chOff x="724986" y="3800594"/>
                <a:chExt cx="532950" cy="302090"/>
              </a:xfrm>
            </p:grpSpPr>
            <p:grpSp>
              <p:nvGrpSpPr>
                <p:cNvPr id="11746" name="Google Shape;11746;p142"/>
                <p:cNvGrpSpPr/>
                <p:nvPr/>
              </p:nvGrpSpPr>
              <p:grpSpPr>
                <a:xfrm>
                  <a:off x="724986" y="4044367"/>
                  <a:ext cx="181314" cy="25626"/>
                  <a:chOff x="724986" y="4044367"/>
                  <a:chExt cx="181314" cy="25626"/>
                </a:xfrm>
              </p:grpSpPr>
              <p:sp>
                <p:nvSpPr>
                  <p:cNvPr id="11747" name="Google Shape;11747;p14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4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142"/>
                <p:cNvGrpSpPr/>
                <p:nvPr/>
              </p:nvGrpSpPr>
              <p:grpSpPr>
                <a:xfrm>
                  <a:off x="906290" y="3800594"/>
                  <a:ext cx="351646" cy="302090"/>
                  <a:chOff x="906290" y="3800594"/>
                  <a:chExt cx="351646" cy="302090"/>
                </a:xfrm>
              </p:grpSpPr>
              <p:grpSp>
                <p:nvGrpSpPr>
                  <p:cNvPr id="11750" name="Google Shape;11750;p142"/>
                  <p:cNvGrpSpPr/>
                  <p:nvPr/>
                </p:nvGrpSpPr>
                <p:grpSpPr>
                  <a:xfrm>
                    <a:off x="1084172" y="3842857"/>
                    <a:ext cx="173764" cy="217131"/>
                    <a:chOff x="1084172" y="3842857"/>
                    <a:chExt cx="173764" cy="217131"/>
                  </a:xfrm>
                </p:grpSpPr>
                <p:grpSp>
                  <p:nvGrpSpPr>
                    <p:cNvPr id="11751" name="Google Shape;11751;p142"/>
                    <p:cNvGrpSpPr/>
                    <p:nvPr/>
                  </p:nvGrpSpPr>
                  <p:grpSpPr>
                    <a:xfrm>
                      <a:off x="1156862" y="3936509"/>
                      <a:ext cx="101073" cy="25622"/>
                      <a:chOff x="1156862" y="3936509"/>
                      <a:chExt cx="101073" cy="25622"/>
                    </a:xfrm>
                  </p:grpSpPr>
                  <p:sp>
                    <p:nvSpPr>
                      <p:cNvPr id="11752" name="Google Shape;11752;p14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4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4" name="Google Shape;11754;p14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5" name="Google Shape;11755;p14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4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142"/>
                <p:cNvGrpSpPr/>
                <p:nvPr/>
              </p:nvGrpSpPr>
              <p:grpSpPr>
                <a:xfrm>
                  <a:off x="724986" y="3830189"/>
                  <a:ext cx="189533" cy="25626"/>
                  <a:chOff x="724986" y="3830189"/>
                  <a:chExt cx="189533" cy="25626"/>
                </a:xfrm>
              </p:grpSpPr>
              <p:sp>
                <p:nvSpPr>
                  <p:cNvPr id="11758" name="Google Shape;11758;p14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4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760" name="Google Shape;11760;p142"/>
          <p:cNvGrpSpPr/>
          <p:nvPr/>
        </p:nvGrpSpPr>
        <p:grpSpPr>
          <a:xfrm>
            <a:off x="2253298" y="2249665"/>
            <a:ext cx="948701" cy="935378"/>
            <a:chOff x="2253298" y="2428317"/>
            <a:chExt cx="948701" cy="935378"/>
          </a:xfrm>
        </p:grpSpPr>
        <p:sp>
          <p:nvSpPr>
            <p:cNvPr id="11761" name="Google Shape;11761;p14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4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4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4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4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4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4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4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4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4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4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4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4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4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4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14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14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4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4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4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4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4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4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4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4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4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4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4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4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14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4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4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4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97" name="Shape 11797"/>
        <p:cNvGrpSpPr/>
        <p:nvPr/>
      </p:nvGrpSpPr>
      <p:grpSpPr>
        <a:xfrm>
          <a:off x="0" y="0"/>
          <a:ext cx="0" cy="0"/>
          <a:chOff x="0" y="0"/>
          <a:chExt cx="0" cy="0"/>
        </a:xfrm>
      </p:grpSpPr>
      <p:graphicFrame>
        <p:nvGraphicFramePr>
          <p:cNvPr id="11798" name="Google Shape;11798;p143"/>
          <p:cNvGraphicFramePr/>
          <p:nvPr/>
        </p:nvGraphicFramePr>
        <p:xfrm>
          <a:off x="3342575" y="2130450"/>
          <a:ext cx="3000000" cy="3000000"/>
        </p:xfrm>
        <a:graphic>
          <a:graphicData uri="http://schemas.openxmlformats.org/drawingml/2006/table">
            <a:tbl>
              <a:tblPr>
                <a:noFill/>
                <a:tableStyleId>{C47DCAD6-0A2C-48E7-8A8B-108EFCD81B75}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799" name="Google Shape;11799;p143"/>
          <p:cNvGrpSpPr/>
          <p:nvPr/>
        </p:nvGrpSpPr>
        <p:grpSpPr>
          <a:xfrm>
            <a:off x="3339744" y="952977"/>
            <a:ext cx="2363393" cy="1017867"/>
            <a:chOff x="3292400" y="1219146"/>
            <a:chExt cx="2615240" cy="1110239"/>
          </a:xfrm>
        </p:grpSpPr>
        <p:sp>
          <p:nvSpPr>
            <p:cNvPr id="11800" name="Google Shape;11800;p14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1801" name="Google Shape;11801;p14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02" name="Google Shape;11802;p14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803" name="Google Shape;11803;p14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804" name="Google Shape;11804;p14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805" name="Google Shape;11805;p14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806" name="Google Shape;11806;p14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807" name="Google Shape;11807;p14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808" name="Google Shape;11808;p14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809" name="Google Shape;11809;p14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810" name="Google Shape;11810;p14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811" name="Google Shape;11811;p14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812" name="Google Shape;11812;p14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813" name="Google Shape;11813;p14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814" name="Google Shape;11814;p143"/>
            <p:cNvGrpSpPr/>
            <p:nvPr/>
          </p:nvGrpSpPr>
          <p:grpSpPr>
            <a:xfrm>
              <a:off x="3748438" y="1378608"/>
              <a:ext cx="2159202" cy="903971"/>
              <a:chOff x="1683525" y="2179850"/>
              <a:chExt cx="4519050" cy="2134525"/>
            </a:xfrm>
          </p:grpSpPr>
          <p:sp>
            <p:nvSpPr>
              <p:cNvPr id="11815" name="Google Shape;11815;p14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16" name="Google Shape;11816;p14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17" name="Google Shape;11817;p14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18" name="Google Shape;11818;p14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19" name="Google Shape;11819;p14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0" name="Google Shape;11820;p14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1" name="Google Shape;11821;p14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2" name="Google Shape;11822;p14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3" name="Google Shape;11823;p14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4" name="Google Shape;11824;p14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5" name="Google Shape;11825;p14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826" name="Google Shape;11826;p14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1827" name="Google Shape;11827;p143"/>
          <p:cNvGraphicFramePr/>
          <p:nvPr/>
        </p:nvGraphicFramePr>
        <p:xfrm>
          <a:off x="5935838" y="2130450"/>
          <a:ext cx="3000000" cy="3000000"/>
        </p:xfrm>
        <a:graphic>
          <a:graphicData uri="http://schemas.openxmlformats.org/drawingml/2006/table">
            <a:tbl>
              <a:tblPr>
                <a:noFill/>
                <a:tableStyleId>{C47DCAD6-0A2C-48E7-8A8B-108EFCD81B75}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1828" name="Google Shape;11828;p143"/>
          <p:cNvGrpSpPr/>
          <p:nvPr/>
        </p:nvGrpSpPr>
        <p:grpSpPr>
          <a:xfrm>
            <a:off x="5913087" y="3189047"/>
            <a:ext cx="2519825" cy="1001454"/>
            <a:chOff x="1906114" y="789980"/>
            <a:chExt cx="1487676" cy="606868"/>
          </a:xfrm>
        </p:grpSpPr>
        <p:cxnSp>
          <p:nvCxnSpPr>
            <p:cNvPr id="11829" name="Google Shape;11829;p14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830" name="Google Shape;11830;p14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831" name="Google Shape;11831;p14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832" name="Google Shape;11832;p14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833" name="Google Shape;11833;p14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834" name="Google Shape;11834;p14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835" name="Google Shape;11835;p14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836" name="Google Shape;11836;p14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4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4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4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4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4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4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843" name="Google Shape;11843;p14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844" name="Google Shape;11844;p14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845" name="Google Shape;11845;p14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6" name="Google Shape;11846;p143"/>
          <p:cNvGrpSpPr/>
          <p:nvPr/>
        </p:nvGrpSpPr>
        <p:grpSpPr>
          <a:xfrm>
            <a:off x="712562" y="998005"/>
            <a:ext cx="2394370" cy="976502"/>
            <a:chOff x="749309" y="1112739"/>
            <a:chExt cx="2371603" cy="976502"/>
          </a:xfrm>
        </p:grpSpPr>
        <p:sp>
          <p:nvSpPr>
            <p:cNvPr id="11847" name="Google Shape;11847;p14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4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4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4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14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4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4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4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4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4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4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4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4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4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4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4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4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4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4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4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14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4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4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4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14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14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4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4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4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4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4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4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879" name="Google Shape;11879;p143"/>
          <p:cNvGraphicFramePr/>
          <p:nvPr/>
        </p:nvGraphicFramePr>
        <p:xfrm>
          <a:off x="5935863" y="996300"/>
          <a:ext cx="3000000" cy="3000000"/>
        </p:xfrm>
        <a:graphic>
          <a:graphicData uri="http://schemas.openxmlformats.org/drawingml/2006/table">
            <a:tbl>
              <a:tblPr>
                <a:noFill/>
                <a:tableStyleId>{C47DCAD6-0A2C-48E7-8A8B-108EFCD81B75}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1880" name="Google Shape;11880;p143"/>
          <p:cNvGrpSpPr/>
          <p:nvPr/>
        </p:nvGrpSpPr>
        <p:grpSpPr>
          <a:xfrm>
            <a:off x="4086504" y="2517093"/>
            <a:ext cx="1517436" cy="74460"/>
            <a:chOff x="3980086" y="2804397"/>
            <a:chExt cx="1227600" cy="66900"/>
          </a:xfrm>
        </p:grpSpPr>
        <p:sp>
          <p:nvSpPr>
            <p:cNvPr id="11881" name="Google Shape;11881;p14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4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143"/>
          <p:cNvGrpSpPr/>
          <p:nvPr/>
        </p:nvGrpSpPr>
        <p:grpSpPr>
          <a:xfrm>
            <a:off x="4711569" y="2809680"/>
            <a:ext cx="892956" cy="74460"/>
            <a:chOff x="3980086" y="2804397"/>
            <a:chExt cx="1227600" cy="66900"/>
          </a:xfrm>
        </p:grpSpPr>
        <p:sp>
          <p:nvSpPr>
            <p:cNvPr id="11884" name="Google Shape;11884;p14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4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143"/>
          <p:cNvGrpSpPr/>
          <p:nvPr/>
        </p:nvGrpSpPr>
        <p:grpSpPr>
          <a:xfrm>
            <a:off x="3344661" y="3168563"/>
            <a:ext cx="2363244" cy="1005943"/>
            <a:chOff x="3358415" y="3361302"/>
            <a:chExt cx="2363244" cy="1024695"/>
          </a:xfrm>
        </p:grpSpPr>
        <p:grpSp>
          <p:nvGrpSpPr>
            <p:cNvPr id="11887" name="Google Shape;11887;p143"/>
            <p:cNvGrpSpPr/>
            <p:nvPr/>
          </p:nvGrpSpPr>
          <p:grpSpPr>
            <a:xfrm>
              <a:off x="3358415" y="3361302"/>
              <a:ext cx="441300" cy="1024695"/>
              <a:chOff x="3358415" y="3361302"/>
              <a:chExt cx="441300" cy="1024695"/>
            </a:xfrm>
          </p:grpSpPr>
          <p:sp>
            <p:nvSpPr>
              <p:cNvPr id="11888" name="Google Shape;11888;p14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4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4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4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4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14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143"/>
            <p:cNvGrpSpPr/>
            <p:nvPr/>
          </p:nvGrpSpPr>
          <p:grpSpPr>
            <a:xfrm>
              <a:off x="3838901" y="3361302"/>
              <a:ext cx="441300" cy="1024695"/>
              <a:chOff x="3838901" y="3361302"/>
              <a:chExt cx="441300" cy="1024695"/>
            </a:xfrm>
          </p:grpSpPr>
          <p:sp>
            <p:nvSpPr>
              <p:cNvPr id="11895" name="Google Shape;11895;p14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14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14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4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4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4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143"/>
            <p:cNvGrpSpPr/>
            <p:nvPr/>
          </p:nvGrpSpPr>
          <p:grpSpPr>
            <a:xfrm>
              <a:off x="4319387" y="3361302"/>
              <a:ext cx="441300" cy="1024695"/>
              <a:chOff x="4319387" y="3361302"/>
              <a:chExt cx="441300" cy="1024695"/>
            </a:xfrm>
          </p:grpSpPr>
          <p:sp>
            <p:nvSpPr>
              <p:cNvPr id="11902" name="Google Shape;11902;p14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4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4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4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4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4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143"/>
            <p:cNvGrpSpPr/>
            <p:nvPr/>
          </p:nvGrpSpPr>
          <p:grpSpPr>
            <a:xfrm>
              <a:off x="4799873" y="3361302"/>
              <a:ext cx="441300" cy="1024695"/>
              <a:chOff x="4799873" y="3361302"/>
              <a:chExt cx="441300" cy="1024695"/>
            </a:xfrm>
          </p:grpSpPr>
          <p:sp>
            <p:nvSpPr>
              <p:cNvPr id="11909" name="Google Shape;11909;p14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14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4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4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4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4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143"/>
            <p:cNvGrpSpPr/>
            <p:nvPr/>
          </p:nvGrpSpPr>
          <p:grpSpPr>
            <a:xfrm>
              <a:off x="5280360" y="3361302"/>
              <a:ext cx="441300" cy="1024695"/>
              <a:chOff x="5280360" y="3361302"/>
              <a:chExt cx="441300" cy="1024695"/>
            </a:xfrm>
          </p:grpSpPr>
          <p:sp>
            <p:nvSpPr>
              <p:cNvPr id="11916" name="Google Shape;11916;p14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4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4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4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4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4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922" name="Google Shape;11922;p143"/>
          <p:cNvGraphicFramePr/>
          <p:nvPr/>
        </p:nvGraphicFramePr>
        <p:xfrm>
          <a:off x="711088" y="2130450"/>
          <a:ext cx="3000000" cy="3000000"/>
        </p:xfrm>
        <a:graphic>
          <a:graphicData uri="http://schemas.openxmlformats.org/drawingml/2006/table">
            <a:tbl>
              <a:tblPr>
                <a:noFill/>
                <a:tableStyleId>{C47DCAD6-0A2C-48E7-8A8B-108EFCD81B75}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923" name="Google Shape;11923;p143"/>
          <p:cNvGrpSpPr/>
          <p:nvPr/>
        </p:nvGrpSpPr>
        <p:grpSpPr>
          <a:xfrm>
            <a:off x="712613" y="3180175"/>
            <a:ext cx="2403614" cy="1005900"/>
            <a:chOff x="726450" y="3372825"/>
            <a:chExt cx="2403614" cy="1005900"/>
          </a:xfrm>
        </p:grpSpPr>
        <p:grpSp>
          <p:nvGrpSpPr>
            <p:cNvPr id="11924" name="Google Shape;11924;p143"/>
            <p:cNvGrpSpPr/>
            <p:nvPr/>
          </p:nvGrpSpPr>
          <p:grpSpPr>
            <a:xfrm>
              <a:off x="726450" y="3696000"/>
              <a:ext cx="2403614" cy="500898"/>
              <a:chOff x="726450" y="3696000"/>
              <a:chExt cx="2403614" cy="500898"/>
            </a:xfrm>
          </p:grpSpPr>
          <p:sp>
            <p:nvSpPr>
              <p:cNvPr id="11925" name="Google Shape;11925;p14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26" name="Google Shape;11926;p14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27" name="Google Shape;11927;p143"/>
            <p:cNvGrpSpPr/>
            <p:nvPr/>
          </p:nvGrpSpPr>
          <p:grpSpPr>
            <a:xfrm>
              <a:off x="1348050" y="3372825"/>
              <a:ext cx="1720425" cy="1005900"/>
              <a:chOff x="1348050" y="3372825"/>
              <a:chExt cx="1720425" cy="1005900"/>
            </a:xfrm>
          </p:grpSpPr>
          <p:sp>
            <p:nvSpPr>
              <p:cNvPr id="11928" name="Google Shape;11928;p14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29" name="Google Shape;11929;p14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0" name="Google Shape;11930;p14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1" name="Google Shape;11931;p14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2" name="Google Shape;11932;p14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33" name="Google Shape;11933;p143"/>
            <p:cNvGrpSpPr/>
            <p:nvPr/>
          </p:nvGrpSpPr>
          <p:grpSpPr>
            <a:xfrm>
              <a:off x="1455707" y="3731058"/>
              <a:ext cx="1491150" cy="417657"/>
              <a:chOff x="1455707" y="3731058"/>
              <a:chExt cx="1491150" cy="417657"/>
            </a:xfrm>
          </p:grpSpPr>
          <p:grpSp>
            <p:nvGrpSpPr>
              <p:cNvPr id="11934" name="Google Shape;11934;p143"/>
              <p:cNvGrpSpPr/>
              <p:nvPr/>
            </p:nvGrpSpPr>
            <p:grpSpPr>
              <a:xfrm>
                <a:off x="1472938" y="3745828"/>
                <a:ext cx="72126" cy="53788"/>
                <a:chOff x="1472938" y="3745828"/>
                <a:chExt cx="72126" cy="53788"/>
              </a:xfrm>
            </p:grpSpPr>
            <p:sp>
              <p:nvSpPr>
                <p:cNvPr id="11935" name="Google Shape;11935;p14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4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143"/>
              <p:cNvGrpSpPr/>
              <p:nvPr/>
            </p:nvGrpSpPr>
            <p:grpSpPr>
              <a:xfrm>
                <a:off x="1819181" y="4089633"/>
                <a:ext cx="72126" cy="53788"/>
                <a:chOff x="1819181" y="4089633"/>
                <a:chExt cx="72126" cy="53788"/>
              </a:xfrm>
            </p:grpSpPr>
            <p:sp>
              <p:nvSpPr>
                <p:cNvPr id="11938" name="Google Shape;11938;p14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4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143"/>
              <p:cNvGrpSpPr/>
              <p:nvPr/>
            </p:nvGrpSpPr>
            <p:grpSpPr>
              <a:xfrm>
                <a:off x="1455707" y="4084171"/>
                <a:ext cx="64321" cy="64544"/>
                <a:chOff x="1455707" y="4084171"/>
                <a:chExt cx="64321" cy="64544"/>
              </a:xfrm>
            </p:grpSpPr>
            <p:sp>
              <p:nvSpPr>
                <p:cNvPr id="11941" name="Google Shape;11941;p14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4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143"/>
              <p:cNvGrpSpPr/>
              <p:nvPr/>
            </p:nvGrpSpPr>
            <p:grpSpPr>
              <a:xfrm>
                <a:off x="1818610" y="3731058"/>
                <a:ext cx="64321" cy="64544"/>
                <a:chOff x="1818610" y="3731058"/>
                <a:chExt cx="64321" cy="64544"/>
              </a:xfrm>
            </p:grpSpPr>
            <p:sp>
              <p:nvSpPr>
                <p:cNvPr id="11944" name="Google Shape;11944;p14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4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43"/>
              <p:cNvGrpSpPr/>
              <p:nvPr/>
            </p:nvGrpSpPr>
            <p:grpSpPr>
              <a:xfrm>
                <a:off x="2172491" y="4089633"/>
                <a:ext cx="72126" cy="53788"/>
                <a:chOff x="2172491" y="4089633"/>
                <a:chExt cx="72126" cy="53788"/>
              </a:xfrm>
            </p:grpSpPr>
            <p:sp>
              <p:nvSpPr>
                <p:cNvPr id="11947" name="Google Shape;11947;p14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4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143"/>
              <p:cNvGrpSpPr/>
              <p:nvPr/>
            </p:nvGrpSpPr>
            <p:grpSpPr>
              <a:xfrm>
                <a:off x="2171920" y="3731058"/>
                <a:ext cx="64321" cy="64544"/>
                <a:chOff x="2171920" y="3731058"/>
                <a:chExt cx="64321" cy="64544"/>
              </a:xfrm>
            </p:grpSpPr>
            <p:sp>
              <p:nvSpPr>
                <p:cNvPr id="11950" name="Google Shape;11950;p14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4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143"/>
              <p:cNvGrpSpPr/>
              <p:nvPr/>
            </p:nvGrpSpPr>
            <p:grpSpPr>
              <a:xfrm>
                <a:off x="2874730" y="3745828"/>
                <a:ext cx="72126" cy="53788"/>
                <a:chOff x="2874730" y="3745828"/>
                <a:chExt cx="72126" cy="53788"/>
              </a:xfrm>
            </p:grpSpPr>
            <p:sp>
              <p:nvSpPr>
                <p:cNvPr id="11953" name="Google Shape;11953;p14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4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143"/>
              <p:cNvGrpSpPr/>
              <p:nvPr/>
            </p:nvGrpSpPr>
            <p:grpSpPr>
              <a:xfrm>
                <a:off x="2878589" y="4081481"/>
                <a:ext cx="64321" cy="64544"/>
                <a:chOff x="2878589" y="4081481"/>
                <a:chExt cx="64321" cy="64544"/>
              </a:xfrm>
            </p:grpSpPr>
            <p:sp>
              <p:nvSpPr>
                <p:cNvPr id="11956" name="Google Shape;11956;p14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4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143"/>
              <p:cNvGrpSpPr/>
              <p:nvPr/>
            </p:nvGrpSpPr>
            <p:grpSpPr>
              <a:xfrm>
                <a:off x="2525796" y="4089633"/>
                <a:ext cx="72126" cy="53788"/>
                <a:chOff x="2525796" y="4089633"/>
                <a:chExt cx="72126" cy="53788"/>
              </a:xfrm>
            </p:grpSpPr>
            <p:sp>
              <p:nvSpPr>
                <p:cNvPr id="11959" name="Google Shape;11959;p14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4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143"/>
              <p:cNvGrpSpPr/>
              <p:nvPr/>
            </p:nvGrpSpPr>
            <p:grpSpPr>
              <a:xfrm>
                <a:off x="2525225" y="3731058"/>
                <a:ext cx="64321" cy="64544"/>
                <a:chOff x="2525225" y="3731058"/>
                <a:chExt cx="64321" cy="64544"/>
              </a:xfrm>
            </p:grpSpPr>
            <p:sp>
              <p:nvSpPr>
                <p:cNvPr id="11962" name="Google Shape;11962;p14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4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67" name="Shape 11967"/>
        <p:cNvGrpSpPr/>
        <p:nvPr/>
      </p:nvGrpSpPr>
      <p:grpSpPr>
        <a:xfrm>
          <a:off x="0" y="0"/>
          <a:ext cx="0" cy="0"/>
          <a:chOff x="0" y="0"/>
          <a:chExt cx="0" cy="0"/>
        </a:xfrm>
      </p:grpSpPr>
      <p:grpSp>
        <p:nvGrpSpPr>
          <p:cNvPr id="11968" name="Google Shape;11968;p144"/>
          <p:cNvGrpSpPr/>
          <p:nvPr/>
        </p:nvGrpSpPr>
        <p:grpSpPr>
          <a:xfrm>
            <a:off x="716991" y="971306"/>
            <a:ext cx="845921" cy="690752"/>
            <a:chOff x="732428" y="1198513"/>
            <a:chExt cx="845921" cy="690752"/>
          </a:xfrm>
        </p:grpSpPr>
        <p:grpSp>
          <p:nvGrpSpPr>
            <p:cNvPr id="11969" name="Google Shape;11969;p144"/>
            <p:cNvGrpSpPr/>
            <p:nvPr/>
          </p:nvGrpSpPr>
          <p:grpSpPr>
            <a:xfrm>
              <a:off x="823030" y="1198513"/>
              <a:ext cx="755319" cy="690752"/>
              <a:chOff x="823030" y="1198513"/>
              <a:chExt cx="755319" cy="690752"/>
            </a:xfrm>
          </p:grpSpPr>
          <p:sp>
            <p:nvSpPr>
              <p:cNvPr id="11970" name="Google Shape;11970;p14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4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144"/>
            <p:cNvGrpSpPr/>
            <p:nvPr/>
          </p:nvGrpSpPr>
          <p:grpSpPr>
            <a:xfrm>
              <a:off x="732428" y="1239937"/>
              <a:ext cx="739912" cy="607886"/>
              <a:chOff x="732428" y="1239937"/>
              <a:chExt cx="739912" cy="607886"/>
            </a:xfrm>
          </p:grpSpPr>
          <p:sp>
            <p:nvSpPr>
              <p:cNvPr id="11973" name="Google Shape;11973;p14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4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144"/>
            <p:cNvGrpSpPr/>
            <p:nvPr/>
          </p:nvGrpSpPr>
          <p:grpSpPr>
            <a:xfrm>
              <a:off x="732428" y="1277018"/>
              <a:ext cx="702832" cy="533758"/>
              <a:chOff x="732428" y="1277018"/>
              <a:chExt cx="702832" cy="533758"/>
            </a:xfrm>
          </p:grpSpPr>
          <p:sp>
            <p:nvSpPr>
              <p:cNvPr id="11976" name="Google Shape;11976;p14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4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144"/>
            <p:cNvGrpSpPr/>
            <p:nvPr/>
          </p:nvGrpSpPr>
          <p:grpSpPr>
            <a:xfrm>
              <a:off x="931170" y="1306653"/>
              <a:ext cx="647179" cy="474455"/>
              <a:chOff x="931170" y="1306653"/>
              <a:chExt cx="647179" cy="474455"/>
            </a:xfrm>
          </p:grpSpPr>
          <p:sp>
            <p:nvSpPr>
              <p:cNvPr id="11979" name="Google Shape;11979;p14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4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14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144"/>
          <p:cNvGrpSpPr/>
          <p:nvPr/>
        </p:nvGrpSpPr>
        <p:grpSpPr>
          <a:xfrm>
            <a:off x="3948600" y="971313"/>
            <a:ext cx="634656" cy="699982"/>
            <a:chOff x="5985650" y="2860025"/>
            <a:chExt cx="1396075" cy="1539775"/>
          </a:xfrm>
        </p:grpSpPr>
        <p:sp>
          <p:nvSpPr>
            <p:cNvPr id="11983" name="Google Shape;11983;p14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4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4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4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4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4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4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4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4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4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4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4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4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4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4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4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4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4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4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4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4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4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4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4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14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4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4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4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4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4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4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4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44"/>
          <p:cNvGrpSpPr/>
          <p:nvPr/>
        </p:nvGrpSpPr>
        <p:grpSpPr>
          <a:xfrm>
            <a:off x="4704250" y="971306"/>
            <a:ext cx="725845" cy="699975"/>
            <a:chOff x="4249973" y="1201875"/>
            <a:chExt cx="1958568" cy="1888762"/>
          </a:xfrm>
        </p:grpSpPr>
        <p:sp>
          <p:nvSpPr>
            <p:cNvPr id="12016" name="Google Shape;12016;p14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7" name="Google Shape;12017;p144"/>
            <p:cNvGrpSpPr/>
            <p:nvPr/>
          </p:nvGrpSpPr>
          <p:grpSpPr>
            <a:xfrm>
              <a:off x="5853086" y="1789142"/>
              <a:ext cx="355454" cy="1048099"/>
              <a:chOff x="5576108" y="2016725"/>
              <a:chExt cx="565200" cy="1666560"/>
            </a:xfrm>
          </p:grpSpPr>
          <p:sp>
            <p:nvSpPr>
              <p:cNvPr id="12018" name="Google Shape;12018;p14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19" name="Google Shape;12019;p14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144"/>
            <p:cNvGrpSpPr/>
            <p:nvPr/>
          </p:nvGrpSpPr>
          <p:grpSpPr>
            <a:xfrm>
              <a:off x="4869455" y="2691676"/>
              <a:ext cx="1013897" cy="398961"/>
              <a:chOff x="4012057" y="3451825"/>
              <a:chExt cx="1612175" cy="634379"/>
            </a:xfrm>
          </p:grpSpPr>
          <p:sp>
            <p:nvSpPr>
              <p:cNvPr id="12021" name="Google Shape;12021;p14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22" name="Google Shape;12022;p14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144"/>
            <p:cNvGrpSpPr/>
            <p:nvPr/>
          </p:nvGrpSpPr>
          <p:grpSpPr>
            <a:xfrm>
              <a:off x="4276937" y="2155961"/>
              <a:ext cx="651965" cy="891358"/>
              <a:chOff x="3069908" y="2599997"/>
              <a:chExt cx="1036675" cy="1417328"/>
            </a:xfrm>
          </p:grpSpPr>
          <p:sp>
            <p:nvSpPr>
              <p:cNvPr id="12024" name="Google Shape;12024;p14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25" name="Google Shape;12025;p14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144"/>
            <p:cNvGrpSpPr/>
            <p:nvPr/>
          </p:nvGrpSpPr>
          <p:grpSpPr>
            <a:xfrm>
              <a:off x="5054918" y="1201875"/>
              <a:ext cx="999548" cy="602711"/>
              <a:chOff x="4306958" y="1082925"/>
              <a:chExt cx="1589359" cy="958358"/>
            </a:xfrm>
          </p:grpSpPr>
          <p:sp>
            <p:nvSpPr>
              <p:cNvPr id="12027" name="Google Shape;12027;p14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28" name="Google Shape;12028;p14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144"/>
            <p:cNvGrpSpPr/>
            <p:nvPr/>
          </p:nvGrpSpPr>
          <p:grpSpPr>
            <a:xfrm>
              <a:off x="4249973" y="1303451"/>
              <a:ext cx="799317" cy="841334"/>
              <a:chOff x="3027033" y="1244439"/>
              <a:chExt cx="1270977" cy="1337786"/>
            </a:xfrm>
          </p:grpSpPr>
          <p:sp>
            <p:nvSpPr>
              <p:cNvPr id="12030" name="Google Shape;12030;p14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31" name="Google Shape;12031;p14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32" name="Google Shape;12032;p144"/>
          <p:cNvGrpSpPr/>
          <p:nvPr/>
        </p:nvGrpSpPr>
        <p:grpSpPr>
          <a:xfrm>
            <a:off x="4057114" y="1858087"/>
            <a:ext cx="750769" cy="683784"/>
            <a:chOff x="4204684" y="2104422"/>
            <a:chExt cx="699822" cy="637382"/>
          </a:xfrm>
        </p:grpSpPr>
        <p:grpSp>
          <p:nvGrpSpPr>
            <p:cNvPr id="12033" name="Google Shape;12033;p144"/>
            <p:cNvGrpSpPr/>
            <p:nvPr/>
          </p:nvGrpSpPr>
          <p:grpSpPr>
            <a:xfrm>
              <a:off x="4204684" y="2430067"/>
              <a:ext cx="342957" cy="311738"/>
              <a:chOff x="4204684" y="2430067"/>
              <a:chExt cx="342957" cy="311738"/>
            </a:xfrm>
          </p:grpSpPr>
          <p:sp>
            <p:nvSpPr>
              <p:cNvPr id="12034" name="Google Shape;12034;p14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4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144"/>
            <p:cNvGrpSpPr/>
            <p:nvPr/>
          </p:nvGrpSpPr>
          <p:grpSpPr>
            <a:xfrm>
              <a:off x="4561586" y="2430067"/>
              <a:ext cx="342920" cy="311738"/>
              <a:chOff x="4561586" y="2430067"/>
              <a:chExt cx="342920" cy="311738"/>
            </a:xfrm>
          </p:grpSpPr>
          <p:sp>
            <p:nvSpPr>
              <p:cNvPr id="12037" name="Google Shape;12037;p14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4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144"/>
            <p:cNvGrpSpPr/>
            <p:nvPr/>
          </p:nvGrpSpPr>
          <p:grpSpPr>
            <a:xfrm>
              <a:off x="4561586" y="2104422"/>
              <a:ext cx="342920" cy="311738"/>
              <a:chOff x="4561586" y="2104422"/>
              <a:chExt cx="342920" cy="311738"/>
            </a:xfrm>
          </p:grpSpPr>
          <p:sp>
            <p:nvSpPr>
              <p:cNvPr id="12040" name="Google Shape;12040;p14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14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144"/>
            <p:cNvGrpSpPr/>
            <p:nvPr/>
          </p:nvGrpSpPr>
          <p:grpSpPr>
            <a:xfrm>
              <a:off x="4204684" y="2104422"/>
              <a:ext cx="342957" cy="311664"/>
              <a:chOff x="4204684" y="2104422"/>
              <a:chExt cx="342957" cy="311664"/>
            </a:xfrm>
          </p:grpSpPr>
          <p:sp>
            <p:nvSpPr>
              <p:cNvPr id="12043" name="Google Shape;12043;p14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4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5" name="Google Shape;12045;p144"/>
          <p:cNvGrpSpPr/>
          <p:nvPr/>
        </p:nvGrpSpPr>
        <p:grpSpPr>
          <a:xfrm>
            <a:off x="5521547" y="971301"/>
            <a:ext cx="660591" cy="688867"/>
            <a:chOff x="5830645" y="1267368"/>
            <a:chExt cx="530340" cy="553040"/>
          </a:xfrm>
        </p:grpSpPr>
        <p:sp>
          <p:nvSpPr>
            <p:cNvPr id="12046" name="Google Shape;12046;p14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7" name="Google Shape;12047;p144"/>
            <p:cNvGrpSpPr/>
            <p:nvPr/>
          </p:nvGrpSpPr>
          <p:grpSpPr>
            <a:xfrm>
              <a:off x="5830645" y="1267368"/>
              <a:ext cx="259743" cy="269909"/>
              <a:chOff x="5830645" y="1267368"/>
              <a:chExt cx="259743" cy="269909"/>
            </a:xfrm>
          </p:grpSpPr>
          <p:sp>
            <p:nvSpPr>
              <p:cNvPr id="12048" name="Google Shape;12048;p14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4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144"/>
            <p:cNvGrpSpPr/>
            <p:nvPr/>
          </p:nvGrpSpPr>
          <p:grpSpPr>
            <a:xfrm>
              <a:off x="6101293" y="1267368"/>
              <a:ext cx="259692" cy="269909"/>
              <a:chOff x="6101293" y="1267368"/>
              <a:chExt cx="259692" cy="269909"/>
            </a:xfrm>
          </p:grpSpPr>
          <p:sp>
            <p:nvSpPr>
              <p:cNvPr id="12051" name="Google Shape;12051;p14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4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144"/>
            <p:cNvGrpSpPr/>
            <p:nvPr/>
          </p:nvGrpSpPr>
          <p:grpSpPr>
            <a:xfrm>
              <a:off x="5830645" y="1550500"/>
              <a:ext cx="259692" cy="269909"/>
              <a:chOff x="5830645" y="1550500"/>
              <a:chExt cx="259692" cy="269909"/>
            </a:xfrm>
          </p:grpSpPr>
          <p:sp>
            <p:nvSpPr>
              <p:cNvPr id="12054" name="Google Shape;12054;p14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4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144"/>
            <p:cNvGrpSpPr/>
            <p:nvPr/>
          </p:nvGrpSpPr>
          <p:grpSpPr>
            <a:xfrm>
              <a:off x="6101293" y="1550500"/>
              <a:ext cx="259692" cy="269909"/>
              <a:chOff x="6101293" y="1550500"/>
              <a:chExt cx="259692" cy="269909"/>
            </a:xfrm>
          </p:grpSpPr>
          <p:sp>
            <p:nvSpPr>
              <p:cNvPr id="12057" name="Google Shape;12057;p14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4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9" name="Google Shape;12059;p144"/>
          <p:cNvGrpSpPr/>
          <p:nvPr/>
        </p:nvGrpSpPr>
        <p:grpSpPr>
          <a:xfrm>
            <a:off x="723700" y="1861760"/>
            <a:ext cx="697154" cy="679574"/>
            <a:chOff x="2679875" y="2361475"/>
            <a:chExt cx="780425" cy="760575"/>
          </a:xfrm>
        </p:grpSpPr>
        <p:sp>
          <p:nvSpPr>
            <p:cNvPr id="12060" name="Google Shape;12060;p14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4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4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4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4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4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144"/>
          <p:cNvGrpSpPr/>
          <p:nvPr/>
        </p:nvGrpSpPr>
        <p:grpSpPr>
          <a:xfrm>
            <a:off x="3122859" y="971352"/>
            <a:ext cx="735829" cy="684547"/>
            <a:chOff x="3351965" y="1148808"/>
            <a:chExt cx="750770" cy="698375"/>
          </a:xfrm>
        </p:grpSpPr>
        <p:grpSp>
          <p:nvGrpSpPr>
            <p:cNvPr id="12067" name="Google Shape;12067;p144"/>
            <p:cNvGrpSpPr/>
            <p:nvPr/>
          </p:nvGrpSpPr>
          <p:grpSpPr>
            <a:xfrm>
              <a:off x="3586796" y="1148808"/>
              <a:ext cx="294857" cy="286830"/>
              <a:chOff x="3750225" y="1774000"/>
              <a:chExt cx="149575" cy="145525"/>
            </a:xfrm>
          </p:grpSpPr>
          <p:sp>
            <p:nvSpPr>
              <p:cNvPr id="12068" name="Google Shape;12068;p1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144"/>
            <p:cNvGrpSpPr/>
            <p:nvPr/>
          </p:nvGrpSpPr>
          <p:grpSpPr>
            <a:xfrm>
              <a:off x="3779245" y="1375768"/>
              <a:ext cx="323490" cy="286978"/>
              <a:chOff x="3847850" y="1889150"/>
              <a:chExt cx="164100" cy="145600"/>
            </a:xfrm>
          </p:grpSpPr>
          <p:sp>
            <p:nvSpPr>
              <p:cNvPr id="12071" name="Google Shape;12071;p1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144"/>
            <p:cNvGrpSpPr/>
            <p:nvPr/>
          </p:nvGrpSpPr>
          <p:grpSpPr>
            <a:xfrm>
              <a:off x="3351965" y="1330435"/>
              <a:ext cx="295449" cy="285401"/>
              <a:chOff x="3631100" y="1866150"/>
              <a:chExt cx="149875" cy="144800"/>
            </a:xfrm>
          </p:grpSpPr>
          <p:sp>
            <p:nvSpPr>
              <p:cNvPr id="12074" name="Google Shape;12074;p14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4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44"/>
            <p:cNvGrpSpPr/>
            <p:nvPr/>
          </p:nvGrpSpPr>
          <p:grpSpPr>
            <a:xfrm>
              <a:off x="3548208" y="1560352"/>
              <a:ext cx="294808" cy="286830"/>
              <a:chOff x="3730650" y="1982800"/>
              <a:chExt cx="149550" cy="145525"/>
            </a:xfrm>
          </p:grpSpPr>
          <p:sp>
            <p:nvSpPr>
              <p:cNvPr id="12077" name="Google Shape;12077;p1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79" name="Google Shape;12079;p144"/>
          <p:cNvGrpSpPr/>
          <p:nvPr/>
        </p:nvGrpSpPr>
        <p:grpSpPr>
          <a:xfrm>
            <a:off x="7624512" y="971306"/>
            <a:ext cx="804565" cy="677795"/>
            <a:chOff x="7636443" y="1204988"/>
            <a:chExt cx="804565" cy="677795"/>
          </a:xfrm>
        </p:grpSpPr>
        <p:grpSp>
          <p:nvGrpSpPr>
            <p:cNvPr id="12080" name="Google Shape;12080;p144"/>
            <p:cNvGrpSpPr/>
            <p:nvPr/>
          </p:nvGrpSpPr>
          <p:grpSpPr>
            <a:xfrm>
              <a:off x="7636443" y="1509705"/>
              <a:ext cx="804565" cy="373078"/>
              <a:chOff x="7636443" y="1509705"/>
              <a:chExt cx="804565" cy="373078"/>
            </a:xfrm>
          </p:grpSpPr>
          <p:sp>
            <p:nvSpPr>
              <p:cNvPr id="12081" name="Google Shape;12081;p14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14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144"/>
            <p:cNvGrpSpPr/>
            <p:nvPr/>
          </p:nvGrpSpPr>
          <p:grpSpPr>
            <a:xfrm>
              <a:off x="7636443" y="1408133"/>
              <a:ext cx="804565" cy="373078"/>
              <a:chOff x="7636443" y="1408133"/>
              <a:chExt cx="804565" cy="373078"/>
            </a:xfrm>
          </p:grpSpPr>
          <p:sp>
            <p:nvSpPr>
              <p:cNvPr id="12084" name="Google Shape;12084;p14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4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144"/>
            <p:cNvGrpSpPr/>
            <p:nvPr/>
          </p:nvGrpSpPr>
          <p:grpSpPr>
            <a:xfrm>
              <a:off x="7636443" y="1306560"/>
              <a:ext cx="804565" cy="373078"/>
              <a:chOff x="7636443" y="1306560"/>
              <a:chExt cx="804565" cy="373078"/>
            </a:xfrm>
          </p:grpSpPr>
          <p:sp>
            <p:nvSpPr>
              <p:cNvPr id="12087" name="Google Shape;12087;p14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4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144"/>
            <p:cNvGrpSpPr/>
            <p:nvPr/>
          </p:nvGrpSpPr>
          <p:grpSpPr>
            <a:xfrm>
              <a:off x="7636443" y="1204988"/>
              <a:ext cx="804565" cy="373078"/>
              <a:chOff x="7636443" y="1204988"/>
              <a:chExt cx="804565" cy="373078"/>
            </a:xfrm>
          </p:grpSpPr>
          <p:sp>
            <p:nvSpPr>
              <p:cNvPr id="12090" name="Google Shape;12090;p14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4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92" name="Google Shape;12092;p144"/>
          <p:cNvGrpSpPr/>
          <p:nvPr/>
        </p:nvGrpSpPr>
        <p:grpSpPr>
          <a:xfrm>
            <a:off x="4963358" y="1878721"/>
            <a:ext cx="661339" cy="661188"/>
            <a:chOff x="3990000" y="975400"/>
            <a:chExt cx="3934200" cy="3933300"/>
          </a:xfrm>
        </p:grpSpPr>
        <p:sp>
          <p:nvSpPr>
            <p:cNvPr id="12093" name="Google Shape;12093;p14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4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4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4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144"/>
          <p:cNvGrpSpPr/>
          <p:nvPr/>
        </p:nvGrpSpPr>
        <p:grpSpPr>
          <a:xfrm>
            <a:off x="6607006" y="1857359"/>
            <a:ext cx="868881" cy="684241"/>
            <a:chOff x="6598259" y="2078634"/>
            <a:chExt cx="868881" cy="684241"/>
          </a:xfrm>
        </p:grpSpPr>
        <p:sp>
          <p:nvSpPr>
            <p:cNvPr id="12098" name="Google Shape;12098;p14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4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4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4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4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4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4" name="Google Shape;12104;p144"/>
            <p:cNvGrpSpPr/>
            <p:nvPr/>
          </p:nvGrpSpPr>
          <p:grpSpPr>
            <a:xfrm>
              <a:off x="6808175" y="2078634"/>
              <a:ext cx="452229" cy="684241"/>
              <a:chOff x="6808175" y="2078634"/>
              <a:chExt cx="452229" cy="684241"/>
            </a:xfrm>
          </p:grpSpPr>
          <p:sp>
            <p:nvSpPr>
              <p:cNvPr id="12105" name="Google Shape;12105;p14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4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4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4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4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4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1" name="Google Shape;12111;p144"/>
              <p:cNvGrpSpPr/>
              <p:nvPr/>
            </p:nvGrpSpPr>
            <p:grpSpPr>
              <a:xfrm>
                <a:off x="6821586" y="2078634"/>
                <a:ext cx="426871" cy="684241"/>
                <a:chOff x="6821586" y="2078634"/>
                <a:chExt cx="426871" cy="684241"/>
              </a:xfrm>
            </p:grpSpPr>
            <p:grpSp>
              <p:nvGrpSpPr>
                <p:cNvPr id="12112" name="Google Shape;12112;p144"/>
                <p:cNvGrpSpPr/>
                <p:nvPr/>
              </p:nvGrpSpPr>
              <p:grpSpPr>
                <a:xfrm>
                  <a:off x="6821586" y="2078634"/>
                  <a:ext cx="426871" cy="684241"/>
                  <a:chOff x="6821586" y="2078634"/>
                  <a:chExt cx="426871" cy="684241"/>
                </a:xfrm>
              </p:grpSpPr>
              <p:sp>
                <p:nvSpPr>
                  <p:cNvPr id="12113" name="Google Shape;12113;p14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4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4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4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4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4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4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14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4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4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4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4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4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4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4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4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4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4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4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2" name="Google Shape;12132;p14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4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4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4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4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4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138" name="Google Shape;12138;p144"/>
          <p:cNvGrpSpPr/>
          <p:nvPr/>
        </p:nvGrpSpPr>
        <p:grpSpPr>
          <a:xfrm>
            <a:off x="5780173" y="1862968"/>
            <a:ext cx="671358" cy="671358"/>
            <a:chOff x="6535625" y="760425"/>
            <a:chExt cx="1665900" cy="1665900"/>
          </a:xfrm>
        </p:grpSpPr>
        <p:sp>
          <p:nvSpPr>
            <p:cNvPr id="12139" name="Google Shape;12139;p144"/>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44"/>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44"/>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144"/>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144"/>
          <p:cNvGrpSpPr/>
          <p:nvPr/>
        </p:nvGrpSpPr>
        <p:grpSpPr>
          <a:xfrm>
            <a:off x="716989" y="3531368"/>
            <a:ext cx="1340789" cy="640830"/>
            <a:chOff x="238125" y="1151100"/>
            <a:chExt cx="7139450" cy="3412300"/>
          </a:xfrm>
        </p:grpSpPr>
        <p:sp>
          <p:nvSpPr>
            <p:cNvPr id="12144" name="Google Shape;12144;p14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4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4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4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14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4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4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14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4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4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4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14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144"/>
          <p:cNvGrpSpPr/>
          <p:nvPr/>
        </p:nvGrpSpPr>
        <p:grpSpPr>
          <a:xfrm>
            <a:off x="5584212" y="2734649"/>
            <a:ext cx="985357" cy="585764"/>
            <a:chOff x="5145061" y="2881789"/>
            <a:chExt cx="1107641" cy="658458"/>
          </a:xfrm>
        </p:grpSpPr>
        <p:grpSp>
          <p:nvGrpSpPr>
            <p:cNvPr id="12157" name="Google Shape;12157;p144"/>
            <p:cNvGrpSpPr/>
            <p:nvPr/>
          </p:nvGrpSpPr>
          <p:grpSpPr>
            <a:xfrm>
              <a:off x="5722989" y="3244587"/>
              <a:ext cx="529713" cy="295659"/>
              <a:chOff x="5722989" y="3244587"/>
              <a:chExt cx="529713" cy="295659"/>
            </a:xfrm>
          </p:grpSpPr>
          <p:sp>
            <p:nvSpPr>
              <p:cNvPr id="12158" name="Google Shape;12158;p14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59" name="Google Shape;12159;p14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60" name="Google Shape;12160;p144"/>
            <p:cNvGrpSpPr/>
            <p:nvPr/>
          </p:nvGrpSpPr>
          <p:grpSpPr>
            <a:xfrm>
              <a:off x="5145061" y="3244587"/>
              <a:ext cx="536807" cy="295659"/>
              <a:chOff x="5145061" y="3244587"/>
              <a:chExt cx="536807" cy="295659"/>
            </a:xfrm>
          </p:grpSpPr>
          <p:sp>
            <p:nvSpPr>
              <p:cNvPr id="12161" name="Google Shape;12161;p14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62" name="Google Shape;12162;p14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63" name="Google Shape;12163;p144"/>
            <p:cNvGrpSpPr/>
            <p:nvPr/>
          </p:nvGrpSpPr>
          <p:grpSpPr>
            <a:xfrm>
              <a:off x="5341327" y="2898245"/>
              <a:ext cx="532309" cy="614891"/>
              <a:chOff x="5341327" y="2898245"/>
              <a:chExt cx="532309" cy="614891"/>
            </a:xfrm>
          </p:grpSpPr>
          <p:sp>
            <p:nvSpPr>
              <p:cNvPr id="12164" name="Google Shape;12164;p14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65" name="Google Shape;12165;p14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66" name="Google Shape;12166;p144"/>
            <p:cNvGrpSpPr/>
            <p:nvPr/>
          </p:nvGrpSpPr>
          <p:grpSpPr>
            <a:xfrm>
              <a:off x="5532290" y="2881789"/>
              <a:ext cx="620516" cy="305456"/>
              <a:chOff x="5532290" y="2881789"/>
              <a:chExt cx="620516" cy="305456"/>
            </a:xfrm>
          </p:grpSpPr>
          <p:sp>
            <p:nvSpPr>
              <p:cNvPr id="12167" name="Google Shape;12167;p14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68" name="Google Shape;12168;p14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169" name="Google Shape;12169;p144"/>
          <p:cNvGrpSpPr/>
          <p:nvPr/>
        </p:nvGrpSpPr>
        <p:grpSpPr>
          <a:xfrm>
            <a:off x="8163135" y="3526707"/>
            <a:ext cx="269068" cy="645491"/>
            <a:chOff x="7026852" y="3311869"/>
            <a:chExt cx="434331" cy="1041954"/>
          </a:xfrm>
        </p:grpSpPr>
        <p:sp>
          <p:nvSpPr>
            <p:cNvPr id="12170" name="Google Shape;12170;p14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4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14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144"/>
          <p:cNvGrpSpPr/>
          <p:nvPr/>
        </p:nvGrpSpPr>
        <p:grpSpPr>
          <a:xfrm>
            <a:off x="6179716" y="3565945"/>
            <a:ext cx="293882" cy="293836"/>
            <a:chOff x="4873519" y="3311869"/>
            <a:chExt cx="499374" cy="499296"/>
          </a:xfrm>
        </p:grpSpPr>
        <p:sp>
          <p:nvSpPr>
            <p:cNvPr id="12174" name="Google Shape;12174;p14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4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144"/>
          <p:cNvGrpSpPr/>
          <p:nvPr/>
        </p:nvGrpSpPr>
        <p:grpSpPr>
          <a:xfrm>
            <a:off x="6179716" y="3878316"/>
            <a:ext cx="293882" cy="293882"/>
            <a:chOff x="4873519" y="3875839"/>
            <a:chExt cx="499374" cy="499374"/>
          </a:xfrm>
        </p:grpSpPr>
        <p:sp>
          <p:nvSpPr>
            <p:cNvPr id="12177" name="Google Shape;12177;p14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14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144"/>
          <p:cNvGrpSpPr/>
          <p:nvPr/>
        </p:nvGrpSpPr>
        <p:grpSpPr>
          <a:xfrm>
            <a:off x="2410244" y="1850269"/>
            <a:ext cx="698104" cy="698208"/>
            <a:chOff x="2565073" y="2075876"/>
            <a:chExt cx="672482" cy="672518"/>
          </a:xfrm>
        </p:grpSpPr>
        <p:sp>
          <p:nvSpPr>
            <p:cNvPr id="12180" name="Google Shape;12180;p14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4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4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14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14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14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144"/>
          <p:cNvGrpSpPr/>
          <p:nvPr/>
        </p:nvGrpSpPr>
        <p:grpSpPr>
          <a:xfrm>
            <a:off x="5633655" y="3534869"/>
            <a:ext cx="438354" cy="637329"/>
            <a:chOff x="1697726" y="3244179"/>
            <a:chExt cx="788124" cy="1146069"/>
          </a:xfrm>
        </p:grpSpPr>
        <p:sp>
          <p:nvSpPr>
            <p:cNvPr id="12187" name="Google Shape;12187;p14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4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9" name="Google Shape;12189;p144"/>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0" name="Google Shape;12190;p144"/>
          <p:cNvGrpSpPr/>
          <p:nvPr/>
        </p:nvGrpSpPr>
        <p:grpSpPr>
          <a:xfrm>
            <a:off x="7634869" y="1863232"/>
            <a:ext cx="799565" cy="670282"/>
            <a:chOff x="7617850" y="2063282"/>
            <a:chExt cx="799565" cy="670282"/>
          </a:xfrm>
        </p:grpSpPr>
        <p:cxnSp>
          <p:nvCxnSpPr>
            <p:cNvPr id="12191" name="Google Shape;12191;p14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2" name="Google Shape;12192;p14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3" name="Google Shape;12193;p14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4" name="Google Shape;12194;p14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95" name="Google Shape;12195;p14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196" name="Google Shape;12196;p14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197" name="Google Shape;12197;p144"/>
            <p:cNvGrpSpPr/>
            <p:nvPr/>
          </p:nvGrpSpPr>
          <p:grpSpPr>
            <a:xfrm>
              <a:off x="7734309" y="2063282"/>
              <a:ext cx="570957" cy="620095"/>
              <a:chOff x="7734309" y="2063282"/>
              <a:chExt cx="570957" cy="620095"/>
            </a:xfrm>
          </p:grpSpPr>
          <p:grpSp>
            <p:nvGrpSpPr>
              <p:cNvPr id="12198" name="Google Shape;12198;p144"/>
              <p:cNvGrpSpPr/>
              <p:nvPr/>
            </p:nvGrpSpPr>
            <p:grpSpPr>
              <a:xfrm>
                <a:off x="8031573" y="2063282"/>
                <a:ext cx="273693" cy="620095"/>
                <a:chOff x="8031573" y="2063282"/>
                <a:chExt cx="273693" cy="620095"/>
              </a:xfrm>
            </p:grpSpPr>
            <p:sp>
              <p:nvSpPr>
                <p:cNvPr id="12199" name="Google Shape;12199;p14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4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4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4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144"/>
              <p:cNvGrpSpPr/>
              <p:nvPr/>
            </p:nvGrpSpPr>
            <p:grpSpPr>
              <a:xfrm flipH="1">
                <a:off x="7734309" y="2063282"/>
                <a:ext cx="273693" cy="620095"/>
                <a:chOff x="8031573" y="2063282"/>
                <a:chExt cx="273693" cy="620095"/>
              </a:xfrm>
            </p:grpSpPr>
            <p:sp>
              <p:nvSpPr>
                <p:cNvPr id="12204" name="Google Shape;12204;p14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4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4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4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208" name="Google Shape;12208;p144"/>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44"/>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0" name="Google Shape;12210;p144"/>
          <p:cNvGrpSpPr/>
          <p:nvPr/>
        </p:nvGrpSpPr>
        <p:grpSpPr>
          <a:xfrm>
            <a:off x="7821475" y="2716715"/>
            <a:ext cx="602567" cy="601884"/>
            <a:chOff x="1186975" y="238125"/>
            <a:chExt cx="5244275" cy="5238325"/>
          </a:xfrm>
        </p:grpSpPr>
        <p:sp>
          <p:nvSpPr>
            <p:cNvPr id="12211" name="Google Shape;12211;p14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4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4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4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144"/>
          <p:cNvGrpSpPr/>
          <p:nvPr/>
        </p:nvGrpSpPr>
        <p:grpSpPr>
          <a:xfrm>
            <a:off x="3264213" y="1856199"/>
            <a:ext cx="651848" cy="687338"/>
            <a:chOff x="3400515" y="2056248"/>
            <a:chExt cx="698134" cy="735987"/>
          </a:xfrm>
        </p:grpSpPr>
        <p:grpSp>
          <p:nvGrpSpPr>
            <p:cNvPr id="12216" name="Google Shape;12216;p144"/>
            <p:cNvGrpSpPr/>
            <p:nvPr/>
          </p:nvGrpSpPr>
          <p:grpSpPr>
            <a:xfrm>
              <a:off x="3400515" y="2283913"/>
              <a:ext cx="312919" cy="219900"/>
              <a:chOff x="3400515" y="2283913"/>
              <a:chExt cx="312919" cy="219900"/>
            </a:xfrm>
          </p:grpSpPr>
          <p:sp>
            <p:nvSpPr>
              <p:cNvPr id="12217" name="Google Shape;12217;p14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218" name="Google Shape;12218;p14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2219" name="Google Shape;12219;p144"/>
            <p:cNvGrpSpPr/>
            <p:nvPr/>
          </p:nvGrpSpPr>
          <p:grpSpPr>
            <a:xfrm>
              <a:off x="3547823" y="2461089"/>
              <a:ext cx="219900" cy="331146"/>
              <a:chOff x="3547823" y="2461089"/>
              <a:chExt cx="219900" cy="331146"/>
            </a:xfrm>
          </p:grpSpPr>
          <p:sp>
            <p:nvSpPr>
              <p:cNvPr id="12220" name="Google Shape;12220;p14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221" name="Google Shape;12221;p14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2222" name="Google Shape;12222;p144"/>
            <p:cNvGrpSpPr/>
            <p:nvPr/>
          </p:nvGrpSpPr>
          <p:grpSpPr>
            <a:xfrm>
              <a:off x="3734138" y="2461089"/>
              <a:ext cx="219900" cy="331146"/>
              <a:chOff x="3734138" y="2461089"/>
              <a:chExt cx="219900" cy="331146"/>
            </a:xfrm>
          </p:grpSpPr>
          <p:sp>
            <p:nvSpPr>
              <p:cNvPr id="12223" name="Google Shape;12223;p14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224" name="Google Shape;12224;p14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2225" name="Google Shape;12225;p144"/>
            <p:cNvGrpSpPr/>
            <p:nvPr/>
          </p:nvGrpSpPr>
          <p:grpSpPr>
            <a:xfrm>
              <a:off x="3787560" y="2281742"/>
              <a:ext cx="311089" cy="219900"/>
              <a:chOff x="3787560" y="2281742"/>
              <a:chExt cx="311089" cy="219900"/>
            </a:xfrm>
          </p:grpSpPr>
          <p:sp>
            <p:nvSpPr>
              <p:cNvPr id="12226" name="Google Shape;12226;p14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227" name="Google Shape;12227;p14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2228" name="Google Shape;12228;p144"/>
            <p:cNvGrpSpPr/>
            <p:nvPr/>
          </p:nvGrpSpPr>
          <p:grpSpPr>
            <a:xfrm>
              <a:off x="3637290" y="2056248"/>
              <a:ext cx="219900" cy="330736"/>
              <a:chOff x="3637290" y="2056248"/>
              <a:chExt cx="219900" cy="330736"/>
            </a:xfrm>
          </p:grpSpPr>
          <p:sp>
            <p:nvSpPr>
              <p:cNvPr id="12229" name="Google Shape;12229;p14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230" name="Google Shape;12230;p14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231" name="Google Shape;12231;p144"/>
          <p:cNvGrpSpPr/>
          <p:nvPr/>
        </p:nvGrpSpPr>
        <p:grpSpPr>
          <a:xfrm>
            <a:off x="2555919" y="2726205"/>
            <a:ext cx="1268144" cy="592394"/>
            <a:chOff x="238125" y="1188750"/>
            <a:chExt cx="7140450" cy="3335550"/>
          </a:xfrm>
        </p:grpSpPr>
        <p:sp>
          <p:nvSpPr>
            <p:cNvPr id="12232" name="Google Shape;12232;p14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4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4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4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4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44"/>
          <p:cNvGrpSpPr/>
          <p:nvPr/>
        </p:nvGrpSpPr>
        <p:grpSpPr>
          <a:xfrm>
            <a:off x="6663819" y="2728360"/>
            <a:ext cx="1053944" cy="590147"/>
            <a:chOff x="238125" y="1335475"/>
            <a:chExt cx="5418735" cy="3034175"/>
          </a:xfrm>
        </p:grpSpPr>
        <p:sp>
          <p:nvSpPr>
            <p:cNvPr id="12238" name="Google Shape;12238;p14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4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4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144"/>
          <p:cNvGrpSpPr/>
          <p:nvPr/>
        </p:nvGrpSpPr>
        <p:grpSpPr>
          <a:xfrm>
            <a:off x="4094628" y="3533259"/>
            <a:ext cx="1268207" cy="638939"/>
            <a:chOff x="3967651" y="3645904"/>
            <a:chExt cx="1479304" cy="745292"/>
          </a:xfrm>
        </p:grpSpPr>
        <p:grpSp>
          <p:nvGrpSpPr>
            <p:cNvPr id="12242" name="Google Shape;12242;p144"/>
            <p:cNvGrpSpPr/>
            <p:nvPr/>
          </p:nvGrpSpPr>
          <p:grpSpPr>
            <a:xfrm>
              <a:off x="3967651" y="4009026"/>
              <a:ext cx="1479304" cy="382170"/>
              <a:chOff x="3967651" y="4009026"/>
              <a:chExt cx="1479304" cy="382170"/>
            </a:xfrm>
          </p:grpSpPr>
          <p:grpSp>
            <p:nvGrpSpPr>
              <p:cNvPr id="12243" name="Google Shape;12243;p144"/>
              <p:cNvGrpSpPr/>
              <p:nvPr/>
            </p:nvGrpSpPr>
            <p:grpSpPr>
              <a:xfrm>
                <a:off x="4892216" y="4195630"/>
                <a:ext cx="554739" cy="195566"/>
                <a:chOff x="3604375" y="4892160"/>
                <a:chExt cx="1651500" cy="582215"/>
              </a:xfrm>
            </p:grpSpPr>
            <p:sp>
              <p:nvSpPr>
                <p:cNvPr id="12244" name="Google Shape;12244;p14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4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144"/>
              <p:cNvGrpSpPr/>
              <p:nvPr/>
            </p:nvGrpSpPr>
            <p:grpSpPr>
              <a:xfrm>
                <a:off x="3967651" y="4146303"/>
                <a:ext cx="579402" cy="244893"/>
                <a:chOff x="851875" y="4745310"/>
                <a:chExt cx="1724925" cy="729065"/>
              </a:xfrm>
            </p:grpSpPr>
            <p:sp>
              <p:nvSpPr>
                <p:cNvPr id="12247" name="Google Shape;12247;p14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4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144"/>
              <p:cNvGrpSpPr/>
              <p:nvPr/>
            </p:nvGrpSpPr>
            <p:grpSpPr>
              <a:xfrm>
                <a:off x="4460753" y="4009026"/>
                <a:ext cx="493110" cy="382170"/>
                <a:chOff x="2319875" y="4336625"/>
                <a:chExt cx="1468025" cy="1137750"/>
              </a:xfrm>
            </p:grpSpPr>
            <p:sp>
              <p:nvSpPr>
                <p:cNvPr id="12250" name="Google Shape;12250;p14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4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2" name="Google Shape;12252;p144"/>
            <p:cNvGrpSpPr/>
            <p:nvPr/>
          </p:nvGrpSpPr>
          <p:grpSpPr>
            <a:xfrm>
              <a:off x="4479443" y="3645904"/>
              <a:ext cx="455965" cy="388789"/>
              <a:chOff x="2957425" y="238100"/>
              <a:chExt cx="1910200" cy="1628775"/>
            </a:xfrm>
          </p:grpSpPr>
          <p:sp>
            <p:nvSpPr>
              <p:cNvPr id="12253" name="Google Shape;12253;p14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4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4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4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14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4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4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4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4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4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63" name="Google Shape;12263;p144"/>
          <p:cNvGrpSpPr/>
          <p:nvPr/>
        </p:nvGrpSpPr>
        <p:grpSpPr>
          <a:xfrm>
            <a:off x="2480742" y="3534460"/>
            <a:ext cx="1243128" cy="637739"/>
            <a:chOff x="2496310" y="3693351"/>
            <a:chExt cx="1342906" cy="688926"/>
          </a:xfrm>
        </p:grpSpPr>
        <p:grpSp>
          <p:nvGrpSpPr>
            <p:cNvPr id="12264" name="Google Shape;12264;p144"/>
            <p:cNvGrpSpPr/>
            <p:nvPr/>
          </p:nvGrpSpPr>
          <p:grpSpPr>
            <a:xfrm>
              <a:off x="2496310" y="3693351"/>
              <a:ext cx="1342906" cy="688875"/>
              <a:chOff x="2496310" y="3693351"/>
              <a:chExt cx="1342906" cy="688875"/>
            </a:xfrm>
          </p:grpSpPr>
          <p:sp>
            <p:nvSpPr>
              <p:cNvPr id="12265" name="Google Shape;12265;p14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4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4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4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4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4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71" name="Google Shape;12271;p144"/>
              <p:cNvCxnSpPr>
                <a:stCxn id="1226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2272" name="Google Shape;12272;p144"/>
              <p:cNvCxnSpPr>
                <a:stCxn id="1226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2273" name="Google Shape;12273;p144"/>
              <p:cNvCxnSpPr>
                <a:stCxn id="1226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274" name="Google Shape;12274;p144"/>
              <p:cNvCxnSpPr>
                <a:stCxn id="1227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275" name="Google Shape;12275;p144"/>
              <p:cNvCxnSpPr>
                <a:stCxn id="1226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76" name="Google Shape;12276;p144"/>
            <p:cNvGrpSpPr/>
            <p:nvPr/>
          </p:nvGrpSpPr>
          <p:grpSpPr>
            <a:xfrm>
              <a:off x="2675275" y="3930557"/>
              <a:ext cx="1003306" cy="451719"/>
              <a:chOff x="2675275" y="4174282"/>
              <a:chExt cx="1003306" cy="451719"/>
            </a:xfrm>
          </p:grpSpPr>
          <p:sp>
            <p:nvSpPr>
              <p:cNvPr id="12277" name="Google Shape;12277;p14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4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4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0" name="Google Shape;12280;p144"/>
          <p:cNvGrpSpPr/>
          <p:nvPr/>
        </p:nvGrpSpPr>
        <p:grpSpPr>
          <a:xfrm>
            <a:off x="1654412" y="971306"/>
            <a:ext cx="574511" cy="874709"/>
            <a:chOff x="1715404" y="1112080"/>
            <a:chExt cx="642270" cy="977984"/>
          </a:xfrm>
        </p:grpSpPr>
        <p:grpSp>
          <p:nvGrpSpPr>
            <p:cNvPr id="12281" name="Google Shape;12281;p144"/>
            <p:cNvGrpSpPr/>
            <p:nvPr/>
          </p:nvGrpSpPr>
          <p:grpSpPr>
            <a:xfrm>
              <a:off x="1715404" y="1112080"/>
              <a:ext cx="642270" cy="977984"/>
              <a:chOff x="1715404" y="1112080"/>
              <a:chExt cx="642270" cy="977984"/>
            </a:xfrm>
          </p:grpSpPr>
          <p:sp>
            <p:nvSpPr>
              <p:cNvPr id="12282" name="Google Shape;12282;p14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4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144"/>
            <p:cNvGrpSpPr/>
            <p:nvPr/>
          </p:nvGrpSpPr>
          <p:grpSpPr>
            <a:xfrm>
              <a:off x="1768927" y="1165603"/>
              <a:ext cx="535225" cy="851367"/>
              <a:chOff x="1768927" y="1165603"/>
              <a:chExt cx="535225" cy="851367"/>
            </a:xfrm>
          </p:grpSpPr>
          <p:sp>
            <p:nvSpPr>
              <p:cNvPr id="12285" name="Google Shape;12285;p14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14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144"/>
            <p:cNvGrpSpPr/>
            <p:nvPr/>
          </p:nvGrpSpPr>
          <p:grpSpPr>
            <a:xfrm>
              <a:off x="1822449" y="1219125"/>
              <a:ext cx="428180" cy="718859"/>
              <a:chOff x="1822449" y="1219125"/>
              <a:chExt cx="428180" cy="718859"/>
            </a:xfrm>
          </p:grpSpPr>
          <p:sp>
            <p:nvSpPr>
              <p:cNvPr id="12288" name="Google Shape;12288;p14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4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144"/>
            <p:cNvGrpSpPr/>
            <p:nvPr/>
          </p:nvGrpSpPr>
          <p:grpSpPr>
            <a:xfrm>
              <a:off x="1875972" y="1272648"/>
              <a:ext cx="321135" cy="586939"/>
              <a:chOff x="1875972" y="1272648"/>
              <a:chExt cx="321135" cy="586939"/>
            </a:xfrm>
          </p:grpSpPr>
          <p:sp>
            <p:nvSpPr>
              <p:cNvPr id="12291" name="Google Shape;12291;p14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14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93" name="Google Shape;12293;p144"/>
          <p:cNvGrpSpPr/>
          <p:nvPr/>
        </p:nvGrpSpPr>
        <p:grpSpPr>
          <a:xfrm>
            <a:off x="7761573" y="3528028"/>
            <a:ext cx="293855" cy="644170"/>
            <a:chOff x="241025" y="3151575"/>
            <a:chExt cx="293855" cy="644170"/>
          </a:xfrm>
        </p:grpSpPr>
        <p:sp>
          <p:nvSpPr>
            <p:cNvPr id="12294" name="Google Shape;12294;p14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14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144"/>
          <p:cNvGrpSpPr/>
          <p:nvPr/>
        </p:nvGrpSpPr>
        <p:grpSpPr>
          <a:xfrm>
            <a:off x="709557" y="2728028"/>
            <a:ext cx="1779649" cy="591620"/>
            <a:chOff x="246070" y="1983375"/>
            <a:chExt cx="1855347" cy="616849"/>
          </a:xfrm>
        </p:grpSpPr>
        <p:sp>
          <p:nvSpPr>
            <p:cNvPr id="12297" name="Google Shape;12297;p14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4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4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4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4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4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4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4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14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144"/>
          <p:cNvGrpSpPr/>
          <p:nvPr/>
        </p:nvGrpSpPr>
        <p:grpSpPr>
          <a:xfrm>
            <a:off x="2320424" y="971306"/>
            <a:ext cx="711055" cy="745993"/>
            <a:chOff x="2496269" y="1171698"/>
            <a:chExt cx="761953" cy="799392"/>
          </a:xfrm>
        </p:grpSpPr>
        <p:grpSp>
          <p:nvGrpSpPr>
            <p:cNvPr id="12307" name="Google Shape;12307;p144"/>
            <p:cNvGrpSpPr/>
            <p:nvPr/>
          </p:nvGrpSpPr>
          <p:grpSpPr>
            <a:xfrm>
              <a:off x="2496269" y="1171698"/>
              <a:ext cx="761953" cy="723022"/>
              <a:chOff x="2496269" y="1171698"/>
              <a:chExt cx="761953" cy="723022"/>
            </a:xfrm>
          </p:grpSpPr>
          <p:sp>
            <p:nvSpPr>
              <p:cNvPr id="12308" name="Google Shape;12308;p14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4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0" name="Google Shape;12310;p144"/>
              <p:cNvGrpSpPr/>
              <p:nvPr/>
            </p:nvGrpSpPr>
            <p:grpSpPr>
              <a:xfrm>
                <a:off x="2496269" y="1171698"/>
                <a:ext cx="761953" cy="723022"/>
                <a:chOff x="2496269" y="1120652"/>
                <a:chExt cx="761953" cy="723022"/>
              </a:xfrm>
            </p:grpSpPr>
            <p:grpSp>
              <p:nvGrpSpPr>
                <p:cNvPr id="12311" name="Google Shape;12311;p144"/>
                <p:cNvGrpSpPr/>
                <p:nvPr/>
              </p:nvGrpSpPr>
              <p:grpSpPr>
                <a:xfrm>
                  <a:off x="2496269" y="1120652"/>
                  <a:ext cx="761953" cy="723022"/>
                  <a:chOff x="2496269" y="1120652"/>
                  <a:chExt cx="761953" cy="723022"/>
                </a:xfrm>
              </p:grpSpPr>
              <p:grpSp>
                <p:nvGrpSpPr>
                  <p:cNvPr id="12312" name="Google Shape;12312;p144"/>
                  <p:cNvGrpSpPr/>
                  <p:nvPr/>
                </p:nvGrpSpPr>
                <p:grpSpPr>
                  <a:xfrm>
                    <a:off x="2496269" y="1304589"/>
                    <a:ext cx="407089" cy="305057"/>
                    <a:chOff x="2496269" y="1304589"/>
                    <a:chExt cx="407089" cy="305057"/>
                  </a:xfrm>
                </p:grpSpPr>
                <p:sp>
                  <p:nvSpPr>
                    <p:cNvPr id="12313" name="Google Shape;12313;p14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4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144"/>
                  <p:cNvGrpSpPr/>
                  <p:nvPr/>
                </p:nvGrpSpPr>
                <p:grpSpPr>
                  <a:xfrm>
                    <a:off x="2586468" y="1493376"/>
                    <a:ext cx="358850" cy="349656"/>
                    <a:chOff x="2586468" y="1493376"/>
                    <a:chExt cx="358850" cy="349656"/>
                  </a:xfrm>
                </p:grpSpPr>
                <p:sp>
                  <p:nvSpPr>
                    <p:cNvPr id="12316" name="Google Shape;12316;p14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4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144"/>
                  <p:cNvGrpSpPr/>
                  <p:nvPr/>
                </p:nvGrpSpPr>
                <p:grpSpPr>
                  <a:xfrm>
                    <a:off x="2807939" y="1494024"/>
                    <a:ext cx="358857" cy="349650"/>
                    <a:chOff x="2807939" y="1494024"/>
                    <a:chExt cx="358857" cy="349650"/>
                  </a:xfrm>
                </p:grpSpPr>
                <p:sp>
                  <p:nvSpPr>
                    <p:cNvPr id="12319" name="Google Shape;12319;p14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14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144"/>
                  <p:cNvGrpSpPr/>
                  <p:nvPr/>
                </p:nvGrpSpPr>
                <p:grpSpPr>
                  <a:xfrm>
                    <a:off x="2851133" y="1305635"/>
                    <a:ext cx="407089" cy="305057"/>
                    <a:chOff x="2851133" y="1305635"/>
                    <a:chExt cx="407089" cy="305057"/>
                  </a:xfrm>
                </p:grpSpPr>
                <p:sp>
                  <p:nvSpPr>
                    <p:cNvPr id="12322" name="Google Shape;12322;p14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4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144"/>
                  <p:cNvGrpSpPr/>
                  <p:nvPr/>
                </p:nvGrpSpPr>
                <p:grpSpPr>
                  <a:xfrm>
                    <a:off x="2727495" y="1120652"/>
                    <a:ext cx="300271" cy="396358"/>
                    <a:chOff x="2727495" y="1120652"/>
                    <a:chExt cx="300271" cy="396358"/>
                  </a:xfrm>
                </p:grpSpPr>
                <p:sp>
                  <p:nvSpPr>
                    <p:cNvPr id="12325" name="Google Shape;12325;p14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4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7" name="Google Shape;12327;p144"/>
                <p:cNvGrpSpPr/>
                <p:nvPr/>
              </p:nvGrpSpPr>
              <p:grpSpPr>
                <a:xfrm>
                  <a:off x="2722305" y="1350460"/>
                  <a:ext cx="308357" cy="308344"/>
                  <a:chOff x="2722305" y="1350460"/>
                  <a:chExt cx="308357" cy="308344"/>
                </a:xfrm>
              </p:grpSpPr>
              <p:sp>
                <p:nvSpPr>
                  <p:cNvPr id="12328" name="Google Shape;12328;p14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9" name="Google Shape;12329;p144"/>
                  <p:cNvGrpSpPr/>
                  <p:nvPr/>
                </p:nvGrpSpPr>
                <p:grpSpPr>
                  <a:xfrm>
                    <a:off x="2725064" y="1364529"/>
                    <a:ext cx="297954" cy="280182"/>
                    <a:chOff x="2725064" y="1364529"/>
                    <a:chExt cx="297954" cy="280182"/>
                  </a:xfrm>
                </p:grpSpPr>
                <p:sp>
                  <p:nvSpPr>
                    <p:cNvPr id="12330" name="Google Shape;12330;p14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4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4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4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4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2335" name="Google Shape;12335;p14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4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4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4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4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144"/>
          <p:cNvGrpSpPr/>
          <p:nvPr/>
        </p:nvGrpSpPr>
        <p:grpSpPr>
          <a:xfrm>
            <a:off x="3909124" y="2727412"/>
            <a:ext cx="1569144" cy="591015"/>
            <a:chOff x="3820100" y="3023049"/>
            <a:chExt cx="1303926" cy="491162"/>
          </a:xfrm>
        </p:grpSpPr>
        <p:grpSp>
          <p:nvGrpSpPr>
            <p:cNvPr id="12341" name="Google Shape;12341;p144"/>
            <p:cNvGrpSpPr/>
            <p:nvPr/>
          </p:nvGrpSpPr>
          <p:grpSpPr>
            <a:xfrm>
              <a:off x="3820100" y="3023072"/>
              <a:ext cx="1303926" cy="491139"/>
              <a:chOff x="3820100" y="3023072"/>
              <a:chExt cx="1303926" cy="491139"/>
            </a:xfrm>
          </p:grpSpPr>
          <p:sp>
            <p:nvSpPr>
              <p:cNvPr id="12342" name="Google Shape;12342;p14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4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144"/>
            <p:cNvGrpSpPr/>
            <p:nvPr/>
          </p:nvGrpSpPr>
          <p:grpSpPr>
            <a:xfrm>
              <a:off x="4132439" y="3023645"/>
              <a:ext cx="393633" cy="177096"/>
              <a:chOff x="4132439" y="3023645"/>
              <a:chExt cx="393633" cy="177096"/>
            </a:xfrm>
          </p:grpSpPr>
          <p:sp>
            <p:nvSpPr>
              <p:cNvPr id="12345" name="Google Shape;12345;p14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4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144"/>
            <p:cNvGrpSpPr/>
            <p:nvPr/>
          </p:nvGrpSpPr>
          <p:grpSpPr>
            <a:xfrm>
              <a:off x="3921811" y="3023049"/>
              <a:ext cx="1002397" cy="388943"/>
              <a:chOff x="3921811" y="3023049"/>
              <a:chExt cx="1002397" cy="388943"/>
            </a:xfrm>
          </p:grpSpPr>
          <p:sp>
            <p:nvSpPr>
              <p:cNvPr id="12348" name="Google Shape;12348;p14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4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144"/>
            <p:cNvGrpSpPr/>
            <p:nvPr/>
          </p:nvGrpSpPr>
          <p:grpSpPr>
            <a:xfrm>
              <a:off x="4023645" y="3023049"/>
              <a:ext cx="683032" cy="286722"/>
              <a:chOff x="4023645" y="3023049"/>
              <a:chExt cx="683032" cy="286722"/>
            </a:xfrm>
          </p:grpSpPr>
          <p:sp>
            <p:nvSpPr>
              <p:cNvPr id="12351" name="Google Shape;12351;p14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4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53" name="Google Shape;12353;p144"/>
          <p:cNvGrpSpPr/>
          <p:nvPr/>
        </p:nvGrpSpPr>
        <p:grpSpPr>
          <a:xfrm>
            <a:off x="1541246" y="1854257"/>
            <a:ext cx="713522" cy="688025"/>
            <a:chOff x="1706078" y="2092648"/>
            <a:chExt cx="660913" cy="637296"/>
          </a:xfrm>
        </p:grpSpPr>
        <p:sp>
          <p:nvSpPr>
            <p:cNvPr id="12354" name="Google Shape;12354;p14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5" name="Google Shape;12355;p144"/>
            <p:cNvGrpSpPr/>
            <p:nvPr/>
          </p:nvGrpSpPr>
          <p:grpSpPr>
            <a:xfrm>
              <a:off x="1706078" y="2092648"/>
              <a:ext cx="660913" cy="575241"/>
              <a:chOff x="1706078" y="2092648"/>
              <a:chExt cx="660913" cy="575241"/>
            </a:xfrm>
          </p:grpSpPr>
          <p:sp>
            <p:nvSpPr>
              <p:cNvPr id="12356" name="Google Shape;12356;p14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4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4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59" name="Google Shape;12359;p144"/>
          <p:cNvGrpSpPr/>
          <p:nvPr/>
        </p:nvGrpSpPr>
        <p:grpSpPr>
          <a:xfrm>
            <a:off x="6303104" y="971806"/>
            <a:ext cx="1317459" cy="684168"/>
            <a:chOff x="238125" y="999450"/>
            <a:chExt cx="7140700" cy="3708225"/>
          </a:xfrm>
        </p:grpSpPr>
        <p:sp>
          <p:nvSpPr>
            <p:cNvPr id="12360" name="Google Shape;12360;p14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4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4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4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4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4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4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14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4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2" name="Shape 12372"/>
        <p:cNvGrpSpPr/>
        <p:nvPr/>
      </p:nvGrpSpPr>
      <p:grpSpPr>
        <a:xfrm>
          <a:off x="0" y="0"/>
          <a:ext cx="0" cy="0"/>
          <a:chOff x="0" y="0"/>
          <a:chExt cx="0" cy="0"/>
        </a:xfrm>
      </p:grpSpPr>
      <p:grpSp>
        <p:nvGrpSpPr>
          <p:cNvPr id="12373" name="Google Shape;12373;p145"/>
          <p:cNvGrpSpPr/>
          <p:nvPr/>
        </p:nvGrpSpPr>
        <p:grpSpPr>
          <a:xfrm>
            <a:off x="717025" y="967615"/>
            <a:ext cx="1636117" cy="1526144"/>
            <a:chOff x="729238" y="1179665"/>
            <a:chExt cx="1636117" cy="1526144"/>
          </a:xfrm>
        </p:grpSpPr>
        <p:grpSp>
          <p:nvGrpSpPr>
            <p:cNvPr id="12374" name="Google Shape;12374;p145"/>
            <p:cNvGrpSpPr/>
            <p:nvPr/>
          </p:nvGrpSpPr>
          <p:grpSpPr>
            <a:xfrm>
              <a:off x="729238" y="1179665"/>
              <a:ext cx="80700" cy="1526144"/>
              <a:chOff x="729238" y="1179665"/>
              <a:chExt cx="80700" cy="1526144"/>
            </a:xfrm>
          </p:grpSpPr>
          <p:sp>
            <p:nvSpPr>
              <p:cNvPr id="12375" name="Google Shape;12375;p14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14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14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4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4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4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4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14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4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4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145"/>
            <p:cNvGrpSpPr/>
            <p:nvPr/>
          </p:nvGrpSpPr>
          <p:grpSpPr>
            <a:xfrm>
              <a:off x="903098" y="1179665"/>
              <a:ext cx="80700" cy="1526144"/>
              <a:chOff x="903098" y="1179665"/>
              <a:chExt cx="80700" cy="1526144"/>
            </a:xfrm>
          </p:grpSpPr>
          <p:sp>
            <p:nvSpPr>
              <p:cNvPr id="12386" name="Google Shape;12386;p14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4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14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14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4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4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4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4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4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4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145"/>
            <p:cNvGrpSpPr/>
            <p:nvPr/>
          </p:nvGrpSpPr>
          <p:grpSpPr>
            <a:xfrm>
              <a:off x="1076958" y="1179665"/>
              <a:ext cx="80700" cy="1526144"/>
              <a:chOff x="1076958" y="1179665"/>
              <a:chExt cx="80700" cy="1526144"/>
            </a:xfrm>
          </p:grpSpPr>
          <p:sp>
            <p:nvSpPr>
              <p:cNvPr id="12397" name="Google Shape;12397;p14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4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4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4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4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4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4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14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14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4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145"/>
            <p:cNvGrpSpPr/>
            <p:nvPr/>
          </p:nvGrpSpPr>
          <p:grpSpPr>
            <a:xfrm>
              <a:off x="1247707" y="1179665"/>
              <a:ext cx="80700" cy="1526144"/>
              <a:chOff x="1247707" y="1179665"/>
              <a:chExt cx="80700" cy="1526144"/>
            </a:xfrm>
          </p:grpSpPr>
          <p:sp>
            <p:nvSpPr>
              <p:cNvPr id="12408" name="Google Shape;12408;p14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4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4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4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4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4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4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4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4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4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145"/>
            <p:cNvGrpSpPr/>
            <p:nvPr/>
          </p:nvGrpSpPr>
          <p:grpSpPr>
            <a:xfrm>
              <a:off x="1421567" y="1179665"/>
              <a:ext cx="80700" cy="1526144"/>
              <a:chOff x="1421567" y="1179665"/>
              <a:chExt cx="80700" cy="1526144"/>
            </a:xfrm>
          </p:grpSpPr>
          <p:sp>
            <p:nvSpPr>
              <p:cNvPr id="12419" name="Google Shape;12419;p14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4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4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4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4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4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4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4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4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4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145"/>
            <p:cNvGrpSpPr/>
            <p:nvPr/>
          </p:nvGrpSpPr>
          <p:grpSpPr>
            <a:xfrm>
              <a:off x="1592327" y="1179665"/>
              <a:ext cx="80700" cy="1526144"/>
              <a:chOff x="1592327" y="1179665"/>
              <a:chExt cx="80700" cy="1526144"/>
            </a:xfrm>
          </p:grpSpPr>
          <p:sp>
            <p:nvSpPr>
              <p:cNvPr id="12430" name="Google Shape;12430;p14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4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4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4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4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4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4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4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4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4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0" name="Google Shape;12440;p145"/>
            <p:cNvGrpSpPr/>
            <p:nvPr/>
          </p:nvGrpSpPr>
          <p:grpSpPr>
            <a:xfrm>
              <a:off x="1766187" y="1179665"/>
              <a:ext cx="80700" cy="1526144"/>
              <a:chOff x="1766187" y="1179665"/>
              <a:chExt cx="80700" cy="1526144"/>
            </a:xfrm>
          </p:grpSpPr>
          <p:sp>
            <p:nvSpPr>
              <p:cNvPr id="12441" name="Google Shape;12441;p14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4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4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4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14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14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4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4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14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14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145"/>
            <p:cNvGrpSpPr/>
            <p:nvPr/>
          </p:nvGrpSpPr>
          <p:grpSpPr>
            <a:xfrm>
              <a:off x="1936935" y="1179665"/>
              <a:ext cx="80700" cy="1526144"/>
              <a:chOff x="1936935" y="1179665"/>
              <a:chExt cx="80700" cy="1526144"/>
            </a:xfrm>
          </p:grpSpPr>
          <p:sp>
            <p:nvSpPr>
              <p:cNvPr id="12452" name="Google Shape;12452;p14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4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4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4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4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4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4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4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4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4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145"/>
            <p:cNvGrpSpPr/>
            <p:nvPr/>
          </p:nvGrpSpPr>
          <p:grpSpPr>
            <a:xfrm>
              <a:off x="2110795" y="1179665"/>
              <a:ext cx="80700" cy="1526144"/>
              <a:chOff x="2110795" y="1179665"/>
              <a:chExt cx="80700" cy="1526144"/>
            </a:xfrm>
          </p:grpSpPr>
          <p:sp>
            <p:nvSpPr>
              <p:cNvPr id="12463" name="Google Shape;12463;p14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4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4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4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4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4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14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4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4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14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145"/>
            <p:cNvGrpSpPr/>
            <p:nvPr/>
          </p:nvGrpSpPr>
          <p:grpSpPr>
            <a:xfrm>
              <a:off x="2284655" y="1179665"/>
              <a:ext cx="80700" cy="1526144"/>
              <a:chOff x="2284655" y="1179665"/>
              <a:chExt cx="80700" cy="1526144"/>
            </a:xfrm>
          </p:grpSpPr>
          <p:sp>
            <p:nvSpPr>
              <p:cNvPr id="12474" name="Google Shape;12474;p14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4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4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4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14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4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4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4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4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4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4" name="Google Shape;12484;p145"/>
          <p:cNvGrpSpPr/>
          <p:nvPr/>
        </p:nvGrpSpPr>
        <p:grpSpPr>
          <a:xfrm>
            <a:off x="2611692" y="986753"/>
            <a:ext cx="1364248" cy="1102133"/>
            <a:chOff x="2623904" y="1198803"/>
            <a:chExt cx="1364248" cy="1102133"/>
          </a:xfrm>
        </p:grpSpPr>
        <p:grpSp>
          <p:nvGrpSpPr>
            <p:cNvPr id="12485" name="Google Shape;12485;p145"/>
            <p:cNvGrpSpPr/>
            <p:nvPr/>
          </p:nvGrpSpPr>
          <p:grpSpPr>
            <a:xfrm>
              <a:off x="2623907" y="1198803"/>
              <a:ext cx="1364245" cy="273000"/>
              <a:chOff x="2623907" y="1198803"/>
              <a:chExt cx="1364245" cy="273000"/>
            </a:xfrm>
          </p:grpSpPr>
          <p:sp>
            <p:nvSpPr>
              <p:cNvPr id="12486" name="Google Shape;12486;p14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4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4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4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4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145"/>
            <p:cNvGrpSpPr/>
            <p:nvPr/>
          </p:nvGrpSpPr>
          <p:grpSpPr>
            <a:xfrm>
              <a:off x="2623904" y="1476964"/>
              <a:ext cx="1364245" cy="273000"/>
              <a:chOff x="2623904" y="1476964"/>
              <a:chExt cx="1364245" cy="273000"/>
            </a:xfrm>
          </p:grpSpPr>
          <p:sp>
            <p:nvSpPr>
              <p:cNvPr id="12492" name="Google Shape;12492;p14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4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4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4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4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145"/>
            <p:cNvGrpSpPr/>
            <p:nvPr/>
          </p:nvGrpSpPr>
          <p:grpSpPr>
            <a:xfrm>
              <a:off x="2623907" y="1749775"/>
              <a:ext cx="1364245" cy="273000"/>
              <a:chOff x="2623907" y="1749775"/>
              <a:chExt cx="1364245" cy="273000"/>
            </a:xfrm>
          </p:grpSpPr>
          <p:sp>
            <p:nvSpPr>
              <p:cNvPr id="12498" name="Google Shape;12498;p14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4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4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4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4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145"/>
            <p:cNvGrpSpPr/>
            <p:nvPr/>
          </p:nvGrpSpPr>
          <p:grpSpPr>
            <a:xfrm>
              <a:off x="2623904" y="2027936"/>
              <a:ext cx="1364245" cy="273000"/>
              <a:chOff x="2623904" y="2027936"/>
              <a:chExt cx="1364245" cy="273000"/>
            </a:xfrm>
          </p:grpSpPr>
          <p:sp>
            <p:nvSpPr>
              <p:cNvPr id="12504" name="Google Shape;12504;p14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4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4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4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4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9" name="Google Shape;12509;p145"/>
          <p:cNvGrpSpPr/>
          <p:nvPr/>
        </p:nvGrpSpPr>
        <p:grpSpPr>
          <a:xfrm>
            <a:off x="2601153" y="2445826"/>
            <a:ext cx="1387541" cy="159124"/>
            <a:chOff x="3200660" y="2180272"/>
            <a:chExt cx="2563824" cy="378237"/>
          </a:xfrm>
        </p:grpSpPr>
        <p:sp>
          <p:nvSpPr>
            <p:cNvPr id="12510" name="Google Shape;12510;p14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4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4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4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4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4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4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4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4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4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4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4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4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4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14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4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4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4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145"/>
          <p:cNvGrpSpPr/>
          <p:nvPr/>
        </p:nvGrpSpPr>
        <p:grpSpPr>
          <a:xfrm>
            <a:off x="2597677" y="2723590"/>
            <a:ext cx="1390502" cy="159625"/>
            <a:chOff x="3530150" y="2790075"/>
            <a:chExt cx="1962600" cy="225300"/>
          </a:xfrm>
        </p:grpSpPr>
        <p:sp>
          <p:nvSpPr>
            <p:cNvPr id="12529" name="Google Shape;12529;p14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4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145"/>
          <p:cNvGrpSpPr/>
          <p:nvPr/>
        </p:nvGrpSpPr>
        <p:grpSpPr>
          <a:xfrm>
            <a:off x="2597735" y="3001855"/>
            <a:ext cx="1411629" cy="154175"/>
            <a:chOff x="3558802" y="4011244"/>
            <a:chExt cx="1866000" cy="111600"/>
          </a:xfrm>
        </p:grpSpPr>
        <p:sp>
          <p:nvSpPr>
            <p:cNvPr id="12532" name="Google Shape;12532;p14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4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145"/>
          <p:cNvGrpSpPr/>
          <p:nvPr/>
        </p:nvGrpSpPr>
        <p:grpSpPr>
          <a:xfrm>
            <a:off x="2598023" y="2207425"/>
            <a:ext cx="1383503" cy="119761"/>
            <a:chOff x="3465975" y="2270258"/>
            <a:chExt cx="1986364" cy="171947"/>
          </a:xfrm>
        </p:grpSpPr>
        <p:sp>
          <p:nvSpPr>
            <p:cNvPr id="12535" name="Google Shape;12535;p14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4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4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4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4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4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4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4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145"/>
          <p:cNvGrpSpPr/>
          <p:nvPr/>
        </p:nvGrpSpPr>
        <p:grpSpPr>
          <a:xfrm>
            <a:off x="2609030" y="3571198"/>
            <a:ext cx="1369531" cy="195460"/>
            <a:chOff x="723300" y="4253549"/>
            <a:chExt cx="2276482" cy="324900"/>
          </a:xfrm>
        </p:grpSpPr>
        <p:sp>
          <p:nvSpPr>
            <p:cNvPr id="12544" name="Google Shape;12544;p14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4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4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4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4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145"/>
          <p:cNvGrpSpPr/>
          <p:nvPr/>
        </p:nvGrpSpPr>
        <p:grpSpPr>
          <a:xfrm>
            <a:off x="2598591" y="3272439"/>
            <a:ext cx="1389066" cy="180119"/>
            <a:chOff x="705948" y="3788465"/>
            <a:chExt cx="2308953" cy="299400"/>
          </a:xfrm>
        </p:grpSpPr>
        <p:sp>
          <p:nvSpPr>
            <p:cNvPr id="12550" name="Google Shape;12550;p14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4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4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4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4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45"/>
          <p:cNvGrpSpPr/>
          <p:nvPr/>
        </p:nvGrpSpPr>
        <p:grpSpPr>
          <a:xfrm>
            <a:off x="4195581" y="1876393"/>
            <a:ext cx="1433821" cy="191501"/>
            <a:chOff x="4273350" y="2088443"/>
            <a:chExt cx="1433821" cy="191501"/>
          </a:xfrm>
        </p:grpSpPr>
        <p:grpSp>
          <p:nvGrpSpPr>
            <p:cNvPr id="12556" name="Google Shape;12556;p145"/>
            <p:cNvGrpSpPr/>
            <p:nvPr/>
          </p:nvGrpSpPr>
          <p:grpSpPr>
            <a:xfrm>
              <a:off x="4273350" y="2088443"/>
              <a:ext cx="1433821" cy="0"/>
              <a:chOff x="5224975" y="2962250"/>
              <a:chExt cx="1544400" cy="0"/>
            </a:xfrm>
          </p:grpSpPr>
          <p:cxnSp>
            <p:nvCxnSpPr>
              <p:cNvPr id="12557" name="Google Shape;12557;p14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558" name="Google Shape;12558;p14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2559" name="Google Shape;12559;p145"/>
            <p:cNvGrpSpPr/>
            <p:nvPr/>
          </p:nvGrpSpPr>
          <p:grpSpPr>
            <a:xfrm>
              <a:off x="4273350" y="2279944"/>
              <a:ext cx="1433821" cy="0"/>
              <a:chOff x="5224975" y="2962250"/>
              <a:chExt cx="1544400" cy="0"/>
            </a:xfrm>
          </p:grpSpPr>
          <p:cxnSp>
            <p:nvCxnSpPr>
              <p:cNvPr id="12560" name="Google Shape;12560;p14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561" name="Google Shape;12561;p14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2562" name="Google Shape;12562;p145"/>
          <p:cNvGrpSpPr/>
          <p:nvPr/>
        </p:nvGrpSpPr>
        <p:grpSpPr>
          <a:xfrm>
            <a:off x="2646528" y="3885297"/>
            <a:ext cx="1304609" cy="294074"/>
            <a:chOff x="2658741" y="4097347"/>
            <a:chExt cx="1304609" cy="294074"/>
          </a:xfrm>
        </p:grpSpPr>
        <p:grpSp>
          <p:nvGrpSpPr>
            <p:cNvPr id="12563" name="Google Shape;12563;p145"/>
            <p:cNvGrpSpPr/>
            <p:nvPr/>
          </p:nvGrpSpPr>
          <p:grpSpPr>
            <a:xfrm>
              <a:off x="2658741" y="4097347"/>
              <a:ext cx="118572" cy="294074"/>
              <a:chOff x="3343310" y="4475555"/>
              <a:chExt cx="127717" cy="316753"/>
            </a:xfrm>
          </p:grpSpPr>
          <p:sp>
            <p:nvSpPr>
              <p:cNvPr id="12564" name="Google Shape;12564;p1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145"/>
            <p:cNvGrpSpPr/>
            <p:nvPr/>
          </p:nvGrpSpPr>
          <p:grpSpPr>
            <a:xfrm>
              <a:off x="3815519" y="4098388"/>
              <a:ext cx="147831" cy="291991"/>
              <a:chOff x="3527539" y="4476677"/>
              <a:chExt cx="159232" cy="314510"/>
            </a:xfrm>
          </p:grpSpPr>
          <p:sp>
            <p:nvSpPr>
              <p:cNvPr id="12567" name="Google Shape;12567;p1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145"/>
            <p:cNvGrpSpPr/>
            <p:nvPr/>
          </p:nvGrpSpPr>
          <p:grpSpPr>
            <a:xfrm>
              <a:off x="3511696" y="4098388"/>
              <a:ext cx="147831" cy="291991"/>
              <a:chOff x="3527539" y="4476677"/>
              <a:chExt cx="159232" cy="314510"/>
            </a:xfrm>
          </p:grpSpPr>
          <p:sp>
            <p:nvSpPr>
              <p:cNvPr id="12570" name="Google Shape;12570;p1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145"/>
            <p:cNvGrpSpPr/>
            <p:nvPr/>
          </p:nvGrpSpPr>
          <p:grpSpPr>
            <a:xfrm>
              <a:off x="3207874" y="4098388"/>
              <a:ext cx="147831" cy="291991"/>
              <a:chOff x="3527539" y="4476677"/>
              <a:chExt cx="159232" cy="314510"/>
            </a:xfrm>
          </p:grpSpPr>
          <p:sp>
            <p:nvSpPr>
              <p:cNvPr id="12573" name="Google Shape;12573;p14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4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145"/>
            <p:cNvGrpSpPr/>
            <p:nvPr/>
          </p:nvGrpSpPr>
          <p:grpSpPr>
            <a:xfrm>
              <a:off x="2933305" y="4097347"/>
              <a:ext cx="118572" cy="294074"/>
              <a:chOff x="3343310" y="4475555"/>
              <a:chExt cx="127717" cy="316753"/>
            </a:xfrm>
          </p:grpSpPr>
          <p:sp>
            <p:nvSpPr>
              <p:cNvPr id="12576" name="Google Shape;12576;p14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4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8" name="Google Shape;12578;p145"/>
          <p:cNvGrpSpPr/>
          <p:nvPr/>
        </p:nvGrpSpPr>
        <p:grpSpPr>
          <a:xfrm>
            <a:off x="4197136" y="963991"/>
            <a:ext cx="1430711" cy="751237"/>
            <a:chOff x="5159450" y="1919950"/>
            <a:chExt cx="1541050" cy="862500"/>
          </a:xfrm>
        </p:grpSpPr>
        <p:sp>
          <p:nvSpPr>
            <p:cNvPr id="12579" name="Google Shape;12579;p14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580" name="Google Shape;12580;p145"/>
            <p:cNvGrpSpPr/>
            <p:nvPr/>
          </p:nvGrpSpPr>
          <p:grpSpPr>
            <a:xfrm>
              <a:off x="5159450" y="1919950"/>
              <a:ext cx="1541050" cy="862500"/>
              <a:chOff x="5159450" y="1919950"/>
              <a:chExt cx="1541050" cy="862500"/>
            </a:xfrm>
          </p:grpSpPr>
          <p:cxnSp>
            <p:nvCxnSpPr>
              <p:cNvPr id="12581" name="Google Shape;12581;p14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582" name="Google Shape;12582;p14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583" name="Google Shape;12583;p145"/>
          <p:cNvGrpSpPr/>
          <p:nvPr/>
        </p:nvGrpSpPr>
        <p:grpSpPr>
          <a:xfrm>
            <a:off x="4245274" y="2227761"/>
            <a:ext cx="1334436" cy="967914"/>
            <a:chOff x="4294923" y="2439811"/>
            <a:chExt cx="1334436" cy="967914"/>
          </a:xfrm>
        </p:grpSpPr>
        <p:grpSp>
          <p:nvGrpSpPr>
            <p:cNvPr id="12584" name="Google Shape;12584;p145"/>
            <p:cNvGrpSpPr/>
            <p:nvPr/>
          </p:nvGrpSpPr>
          <p:grpSpPr>
            <a:xfrm>
              <a:off x="4960455" y="2469658"/>
              <a:ext cx="668904" cy="885524"/>
              <a:chOff x="4960455" y="2469658"/>
              <a:chExt cx="668904" cy="885524"/>
            </a:xfrm>
          </p:grpSpPr>
          <p:sp>
            <p:nvSpPr>
              <p:cNvPr id="12585" name="Google Shape;12585;p14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4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4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4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4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4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145"/>
            <p:cNvGrpSpPr/>
            <p:nvPr/>
          </p:nvGrpSpPr>
          <p:grpSpPr>
            <a:xfrm>
              <a:off x="4294923" y="2469658"/>
              <a:ext cx="668951" cy="885524"/>
              <a:chOff x="4294923" y="2469658"/>
              <a:chExt cx="668951" cy="885524"/>
            </a:xfrm>
          </p:grpSpPr>
          <p:sp>
            <p:nvSpPr>
              <p:cNvPr id="12592" name="Google Shape;12592;p14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4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4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4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4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4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8" name="Google Shape;12598;p14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145"/>
          <p:cNvGrpSpPr/>
          <p:nvPr/>
        </p:nvGrpSpPr>
        <p:grpSpPr>
          <a:xfrm>
            <a:off x="4231477" y="3282206"/>
            <a:ext cx="1430949" cy="897289"/>
            <a:chOff x="4351371" y="3547942"/>
            <a:chExt cx="1345130" cy="843475"/>
          </a:xfrm>
        </p:grpSpPr>
        <p:grpSp>
          <p:nvGrpSpPr>
            <p:cNvPr id="12600" name="Google Shape;12600;p145"/>
            <p:cNvGrpSpPr/>
            <p:nvPr/>
          </p:nvGrpSpPr>
          <p:grpSpPr>
            <a:xfrm>
              <a:off x="4351371" y="4209917"/>
              <a:ext cx="1345130" cy="181500"/>
              <a:chOff x="4351371" y="4209917"/>
              <a:chExt cx="1345130" cy="181500"/>
            </a:xfrm>
          </p:grpSpPr>
          <p:sp>
            <p:nvSpPr>
              <p:cNvPr id="12601" name="Google Shape;12601;p14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2" name="Google Shape;12602;p14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2603" name="Google Shape;12603;p145"/>
            <p:cNvGrpSpPr/>
            <p:nvPr/>
          </p:nvGrpSpPr>
          <p:grpSpPr>
            <a:xfrm>
              <a:off x="4403010" y="3985221"/>
              <a:ext cx="1109518" cy="181500"/>
              <a:chOff x="4403010" y="3985221"/>
              <a:chExt cx="1109518" cy="181500"/>
            </a:xfrm>
          </p:grpSpPr>
          <p:sp>
            <p:nvSpPr>
              <p:cNvPr id="12604" name="Google Shape;12604;p14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5" name="Google Shape;12605;p14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2606" name="Google Shape;12606;p145"/>
            <p:cNvGrpSpPr/>
            <p:nvPr/>
          </p:nvGrpSpPr>
          <p:grpSpPr>
            <a:xfrm>
              <a:off x="4618704" y="3766582"/>
              <a:ext cx="807858" cy="181500"/>
              <a:chOff x="4618704" y="3766582"/>
              <a:chExt cx="807858" cy="181500"/>
            </a:xfrm>
          </p:grpSpPr>
          <p:sp>
            <p:nvSpPr>
              <p:cNvPr id="12607" name="Google Shape;12607;p14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08" name="Google Shape;12608;p14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2609" name="Google Shape;12609;p145"/>
            <p:cNvGrpSpPr/>
            <p:nvPr/>
          </p:nvGrpSpPr>
          <p:grpSpPr>
            <a:xfrm>
              <a:off x="4735238" y="3547942"/>
              <a:ext cx="462839" cy="181500"/>
              <a:chOff x="4735238" y="3547942"/>
              <a:chExt cx="462839" cy="181500"/>
            </a:xfrm>
          </p:grpSpPr>
          <p:sp>
            <p:nvSpPr>
              <p:cNvPr id="12610" name="Google Shape;12610;p14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11" name="Google Shape;12611;p14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612" name="Google Shape;12612;p145"/>
          <p:cNvGrpSpPr/>
          <p:nvPr/>
        </p:nvGrpSpPr>
        <p:grpSpPr>
          <a:xfrm>
            <a:off x="7407835" y="2217530"/>
            <a:ext cx="1020955" cy="928853"/>
            <a:chOff x="926675" y="238125"/>
            <a:chExt cx="5755100" cy="5232975"/>
          </a:xfrm>
        </p:grpSpPr>
        <p:sp>
          <p:nvSpPr>
            <p:cNvPr id="12613" name="Google Shape;12613;p14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14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4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4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145"/>
          <p:cNvGrpSpPr/>
          <p:nvPr/>
        </p:nvGrpSpPr>
        <p:grpSpPr>
          <a:xfrm>
            <a:off x="715208" y="2616265"/>
            <a:ext cx="1695374" cy="1560837"/>
            <a:chOff x="727421" y="2828315"/>
            <a:chExt cx="1695374" cy="1560837"/>
          </a:xfrm>
        </p:grpSpPr>
        <p:grpSp>
          <p:nvGrpSpPr>
            <p:cNvPr id="12618" name="Google Shape;12618;p145"/>
            <p:cNvGrpSpPr/>
            <p:nvPr/>
          </p:nvGrpSpPr>
          <p:grpSpPr>
            <a:xfrm>
              <a:off x="727421" y="2828315"/>
              <a:ext cx="1695374" cy="1560837"/>
              <a:chOff x="734799" y="2782450"/>
              <a:chExt cx="1571100" cy="1577400"/>
            </a:xfrm>
          </p:grpSpPr>
          <p:cxnSp>
            <p:nvCxnSpPr>
              <p:cNvPr id="12619" name="Google Shape;12619;p14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620" name="Google Shape;12620;p14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621" name="Google Shape;12621;p145"/>
            <p:cNvGrpSpPr/>
            <p:nvPr/>
          </p:nvGrpSpPr>
          <p:grpSpPr>
            <a:xfrm>
              <a:off x="819108" y="2882501"/>
              <a:ext cx="1556791" cy="1426186"/>
              <a:chOff x="819108" y="2882501"/>
              <a:chExt cx="1556791" cy="1426186"/>
            </a:xfrm>
          </p:grpSpPr>
          <p:grpSp>
            <p:nvGrpSpPr>
              <p:cNvPr id="12622" name="Google Shape;12622;p145"/>
              <p:cNvGrpSpPr/>
              <p:nvPr/>
            </p:nvGrpSpPr>
            <p:grpSpPr>
              <a:xfrm>
                <a:off x="819108" y="2882501"/>
                <a:ext cx="103104" cy="1426186"/>
                <a:chOff x="4674013" y="3100904"/>
                <a:chExt cx="122758" cy="1698043"/>
              </a:xfrm>
            </p:grpSpPr>
            <p:sp>
              <p:nvSpPr>
                <p:cNvPr id="12623" name="Google Shape;12623;p14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4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4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4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4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4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4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145"/>
              <p:cNvGrpSpPr/>
              <p:nvPr/>
            </p:nvGrpSpPr>
            <p:grpSpPr>
              <a:xfrm>
                <a:off x="1062475" y="2882501"/>
                <a:ext cx="103104" cy="1426186"/>
                <a:chOff x="4940438" y="3100904"/>
                <a:chExt cx="122758" cy="1698043"/>
              </a:xfrm>
            </p:grpSpPr>
            <p:sp>
              <p:nvSpPr>
                <p:cNvPr id="12631" name="Google Shape;12631;p14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4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4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4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4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4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4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145"/>
              <p:cNvGrpSpPr/>
              <p:nvPr/>
            </p:nvGrpSpPr>
            <p:grpSpPr>
              <a:xfrm>
                <a:off x="1299324" y="2882501"/>
                <a:ext cx="103104" cy="1426186"/>
                <a:chOff x="5206863" y="3100904"/>
                <a:chExt cx="122758" cy="1698043"/>
              </a:xfrm>
            </p:grpSpPr>
            <p:sp>
              <p:nvSpPr>
                <p:cNvPr id="12639" name="Google Shape;12639;p1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1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145"/>
              <p:cNvGrpSpPr/>
              <p:nvPr/>
            </p:nvGrpSpPr>
            <p:grpSpPr>
              <a:xfrm>
                <a:off x="1786057" y="2882501"/>
                <a:ext cx="103104" cy="1426186"/>
                <a:chOff x="6006138" y="3143629"/>
                <a:chExt cx="122758" cy="1698043"/>
              </a:xfrm>
            </p:grpSpPr>
            <p:sp>
              <p:nvSpPr>
                <p:cNvPr id="12647" name="Google Shape;12647;p1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1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145"/>
              <p:cNvGrpSpPr/>
              <p:nvPr/>
            </p:nvGrpSpPr>
            <p:grpSpPr>
              <a:xfrm>
                <a:off x="2029422" y="2882501"/>
                <a:ext cx="103104" cy="1426186"/>
                <a:chOff x="6805413" y="3100904"/>
                <a:chExt cx="122758" cy="1698043"/>
              </a:xfrm>
            </p:grpSpPr>
            <p:sp>
              <p:nvSpPr>
                <p:cNvPr id="12655" name="Google Shape;12655;p14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4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4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4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4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14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14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145"/>
              <p:cNvGrpSpPr/>
              <p:nvPr/>
            </p:nvGrpSpPr>
            <p:grpSpPr>
              <a:xfrm>
                <a:off x="2272795" y="2882501"/>
                <a:ext cx="103104" cy="1426186"/>
                <a:chOff x="5206863" y="3100904"/>
                <a:chExt cx="122758" cy="1698043"/>
              </a:xfrm>
            </p:grpSpPr>
            <p:sp>
              <p:nvSpPr>
                <p:cNvPr id="12663" name="Google Shape;12663;p14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4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4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14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14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4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4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145"/>
              <p:cNvGrpSpPr/>
              <p:nvPr/>
            </p:nvGrpSpPr>
            <p:grpSpPr>
              <a:xfrm>
                <a:off x="1542694" y="2882501"/>
                <a:ext cx="103104" cy="1426186"/>
                <a:chOff x="6006138" y="3143629"/>
                <a:chExt cx="122758" cy="1698043"/>
              </a:xfrm>
            </p:grpSpPr>
            <p:sp>
              <p:nvSpPr>
                <p:cNvPr id="12671" name="Google Shape;12671;p14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14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14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14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4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14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14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678" name="Google Shape;12678;p145"/>
          <p:cNvGrpSpPr/>
          <p:nvPr/>
        </p:nvGrpSpPr>
        <p:grpSpPr>
          <a:xfrm>
            <a:off x="5671259" y="3305987"/>
            <a:ext cx="2749952" cy="870677"/>
            <a:chOff x="238125" y="1725700"/>
            <a:chExt cx="7139025" cy="2260325"/>
          </a:xfrm>
        </p:grpSpPr>
        <p:sp>
          <p:nvSpPr>
            <p:cNvPr id="12679" name="Google Shape;12679;p14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14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4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14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14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4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14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14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4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14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145"/>
          <p:cNvGrpSpPr/>
          <p:nvPr/>
        </p:nvGrpSpPr>
        <p:grpSpPr>
          <a:xfrm>
            <a:off x="5941423" y="2247733"/>
            <a:ext cx="1105452" cy="916747"/>
            <a:chOff x="5249100" y="1210600"/>
            <a:chExt cx="3502700" cy="2904775"/>
          </a:xfrm>
        </p:grpSpPr>
        <p:sp>
          <p:nvSpPr>
            <p:cNvPr id="12690" name="Google Shape;12690;p14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14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14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14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694" name="Google Shape;12694;p14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2695" name="Google Shape;12695;p14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2696" name="Google Shape;12696;p14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2697" name="Google Shape;12697;p14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2698" name="Google Shape;12698;p14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145"/>
          <p:cNvGrpSpPr/>
          <p:nvPr/>
        </p:nvGrpSpPr>
        <p:grpSpPr>
          <a:xfrm>
            <a:off x="7123971" y="967151"/>
            <a:ext cx="1304650" cy="1124856"/>
            <a:chOff x="7287122" y="1165658"/>
            <a:chExt cx="1219413" cy="1051365"/>
          </a:xfrm>
        </p:grpSpPr>
        <p:grpSp>
          <p:nvGrpSpPr>
            <p:cNvPr id="12700" name="Google Shape;12700;p145"/>
            <p:cNvGrpSpPr/>
            <p:nvPr/>
          </p:nvGrpSpPr>
          <p:grpSpPr>
            <a:xfrm>
              <a:off x="7287122" y="1969723"/>
              <a:ext cx="1219413" cy="247300"/>
              <a:chOff x="7287122" y="1969723"/>
              <a:chExt cx="1219413" cy="247300"/>
            </a:xfrm>
          </p:grpSpPr>
          <p:sp>
            <p:nvSpPr>
              <p:cNvPr id="12701" name="Google Shape;12701;p14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2" name="Google Shape;12702;p145"/>
              <p:cNvGrpSpPr/>
              <p:nvPr/>
            </p:nvGrpSpPr>
            <p:grpSpPr>
              <a:xfrm>
                <a:off x="7287122" y="2063892"/>
                <a:ext cx="1151753" cy="73428"/>
                <a:chOff x="7287122" y="2063892"/>
                <a:chExt cx="1151753" cy="73428"/>
              </a:xfrm>
            </p:grpSpPr>
            <p:sp>
              <p:nvSpPr>
                <p:cNvPr id="12703" name="Google Shape;12703;p14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4" name="Google Shape;12704;p14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705" name="Google Shape;12705;p145"/>
            <p:cNvGrpSpPr/>
            <p:nvPr/>
          </p:nvGrpSpPr>
          <p:grpSpPr>
            <a:xfrm>
              <a:off x="7287122" y="1712201"/>
              <a:ext cx="1219403" cy="246767"/>
              <a:chOff x="7287122" y="1712201"/>
              <a:chExt cx="1219403" cy="246767"/>
            </a:xfrm>
          </p:grpSpPr>
          <p:sp>
            <p:nvSpPr>
              <p:cNvPr id="12706" name="Google Shape;12706;p14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7" name="Google Shape;12707;p145"/>
              <p:cNvGrpSpPr/>
              <p:nvPr/>
            </p:nvGrpSpPr>
            <p:grpSpPr>
              <a:xfrm>
                <a:off x="7287122" y="1842861"/>
                <a:ext cx="1005303" cy="73419"/>
                <a:chOff x="7287122" y="1842861"/>
                <a:chExt cx="1005303" cy="73419"/>
              </a:xfrm>
            </p:grpSpPr>
            <p:sp>
              <p:nvSpPr>
                <p:cNvPr id="12708" name="Google Shape;12708;p14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09" name="Google Shape;12709;p14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710" name="Google Shape;12710;p145"/>
            <p:cNvGrpSpPr/>
            <p:nvPr/>
          </p:nvGrpSpPr>
          <p:grpSpPr>
            <a:xfrm>
              <a:off x="7287122" y="1447520"/>
              <a:ext cx="1219403" cy="286667"/>
              <a:chOff x="7287122" y="1447520"/>
              <a:chExt cx="1219403" cy="286667"/>
            </a:xfrm>
          </p:grpSpPr>
          <p:sp>
            <p:nvSpPr>
              <p:cNvPr id="12711" name="Google Shape;12711;p14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2" name="Google Shape;12712;p145"/>
              <p:cNvGrpSpPr/>
              <p:nvPr/>
            </p:nvGrpSpPr>
            <p:grpSpPr>
              <a:xfrm>
                <a:off x="7287122" y="1581977"/>
                <a:ext cx="852803" cy="73428"/>
                <a:chOff x="7287122" y="1581977"/>
                <a:chExt cx="852803" cy="73428"/>
              </a:xfrm>
            </p:grpSpPr>
            <p:sp>
              <p:nvSpPr>
                <p:cNvPr id="12713" name="Google Shape;12713;p14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4" name="Google Shape;12714;p14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715" name="Google Shape;12715;p145"/>
            <p:cNvGrpSpPr/>
            <p:nvPr/>
          </p:nvGrpSpPr>
          <p:grpSpPr>
            <a:xfrm>
              <a:off x="7287122" y="1165658"/>
              <a:ext cx="1219403" cy="344253"/>
              <a:chOff x="7287122" y="1165658"/>
              <a:chExt cx="1219403" cy="344253"/>
            </a:xfrm>
          </p:grpSpPr>
          <p:sp>
            <p:nvSpPr>
              <p:cNvPr id="12716" name="Google Shape;12716;p14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7" name="Google Shape;12717;p145"/>
              <p:cNvGrpSpPr/>
              <p:nvPr/>
            </p:nvGrpSpPr>
            <p:grpSpPr>
              <a:xfrm>
                <a:off x="7287122" y="1341025"/>
                <a:ext cx="695703" cy="73419"/>
                <a:chOff x="7287122" y="1341025"/>
                <a:chExt cx="695703" cy="73419"/>
              </a:xfrm>
            </p:grpSpPr>
            <p:sp>
              <p:nvSpPr>
                <p:cNvPr id="12718" name="Google Shape;12718;p14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9" name="Google Shape;12719;p14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2720" name="Google Shape;12720;p145"/>
          <p:cNvGrpSpPr/>
          <p:nvPr/>
        </p:nvGrpSpPr>
        <p:grpSpPr>
          <a:xfrm>
            <a:off x="5790463" y="973174"/>
            <a:ext cx="1397729" cy="1098540"/>
            <a:chOff x="5900602" y="1193063"/>
            <a:chExt cx="1299851" cy="1021707"/>
          </a:xfrm>
        </p:grpSpPr>
        <p:grpSp>
          <p:nvGrpSpPr>
            <p:cNvPr id="12721" name="Google Shape;12721;p145"/>
            <p:cNvGrpSpPr/>
            <p:nvPr/>
          </p:nvGrpSpPr>
          <p:grpSpPr>
            <a:xfrm>
              <a:off x="6520337" y="1193063"/>
              <a:ext cx="341815" cy="799959"/>
              <a:chOff x="6520337" y="1193063"/>
              <a:chExt cx="341815" cy="799959"/>
            </a:xfrm>
          </p:grpSpPr>
          <p:grpSp>
            <p:nvGrpSpPr>
              <p:cNvPr id="12722" name="Google Shape;12722;p145"/>
              <p:cNvGrpSpPr/>
              <p:nvPr/>
            </p:nvGrpSpPr>
            <p:grpSpPr>
              <a:xfrm>
                <a:off x="6520337" y="1589527"/>
                <a:ext cx="213950" cy="403494"/>
                <a:chOff x="6520337" y="1589527"/>
                <a:chExt cx="213950" cy="403494"/>
              </a:xfrm>
            </p:grpSpPr>
            <p:sp>
              <p:nvSpPr>
                <p:cNvPr id="12723" name="Google Shape;12723;p14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14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145"/>
              <p:cNvGrpSpPr/>
              <p:nvPr/>
            </p:nvGrpSpPr>
            <p:grpSpPr>
              <a:xfrm>
                <a:off x="6577204" y="1193063"/>
                <a:ext cx="284947" cy="464512"/>
                <a:chOff x="6577204" y="1193063"/>
                <a:chExt cx="284947" cy="464512"/>
              </a:xfrm>
            </p:grpSpPr>
            <p:sp>
              <p:nvSpPr>
                <p:cNvPr id="12726" name="Google Shape;12726;p14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7" name="Google Shape;12727;p14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728" name="Google Shape;12728;p145"/>
            <p:cNvGrpSpPr/>
            <p:nvPr/>
          </p:nvGrpSpPr>
          <p:grpSpPr>
            <a:xfrm>
              <a:off x="6238903" y="1193063"/>
              <a:ext cx="300475" cy="900152"/>
              <a:chOff x="6238903" y="1193063"/>
              <a:chExt cx="300475" cy="900152"/>
            </a:xfrm>
          </p:grpSpPr>
          <p:grpSp>
            <p:nvGrpSpPr>
              <p:cNvPr id="12729" name="Google Shape;12729;p145"/>
              <p:cNvGrpSpPr/>
              <p:nvPr/>
            </p:nvGrpSpPr>
            <p:grpSpPr>
              <a:xfrm>
                <a:off x="6290865" y="1489315"/>
                <a:ext cx="248514" cy="603900"/>
                <a:chOff x="6290865" y="1489315"/>
                <a:chExt cx="248514" cy="603900"/>
              </a:xfrm>
            </p:grpSpPr>
            <p:sp>
              <p:nvSpPr>
                <p:cNvPr id="12730" name="Google Shape;12730;p14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4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145"/>
              <p:cNvGrpSpPr/>
              <p:nvPr/>
            </p:nvGrpSpPr>
            <p:grpSpPr>
              <a:xfrm>
                <a:off x="6238903" y="1193063"/>
                <a:ext cx="284947" cy="333087"/>
                <a:chOff x="6238903" y="1193063"/>
                <a:chExt cx="284947" cy="333087"/>
              </a:xfrm>
            </p:grpSpPr>
            <p:sp>
              <p:nvSpPr>
                <p:cNvPr id="12733" name="Google Shape;12733;p14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34" name="Google Shape;12734;p14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735" name="Google Shape;12735;p145"/>
            <p:cNvGrpSpPr/>
            <p:nvPr/>
          </p:nvGrpSpPr>
          <p:grpSpPr>
            <a:xfrm>
              <a:off x="5900602" y="1193063"/>
              <a:ext cx="444345" cy="1021707"/>
              <a:chOff x="5900602" y="1193063"/>
              <a:chExt cx="444345" cy="1021707"/>
            </a:xfrm>
          </p:grpSpPr>
          <p:grpSp>
            <p:nvGrpSpPr>
              <p:cNvPr id="12736" name="Google Shape;12736;p145"/>
              <p:cNvGrpSpPr/>
              <p:nvPr/>
            </p:nvGrpSpPr>
            <p:grpSpPr>
              <a:xfrm>
                <a:off x="6046501" y="1367785"/>
                <a:ext cx="298446" cy="846986"/>
                <a:chOff x="6046501" y="1367785"/>
                <a:chExt cx="298446" cy="846986"/>
              </a:xfrm>
            </p:grpSpPr>
            <p:sp>
              <p:nvSpPr>
                <p:cNvPr id="12737" name="Google Shape;12737;p14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14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145"/>
              <p:cNvGrpSpPr/>
              <p:nvPr/>
            </p:nvGrpSpPr>
            <p:grpSpPr>
              <a:xfrm>
                <a:off x="5900602" y="1193063"/>
                <a:ext cx="284947" cy="182312"/>
                <a:chOff x="5900602" y="1193063"/>
                <a:chExt cx="284947" cy="182312"/>
              </a:xfrm>
            </p:grpSpPr>
            <p:sp>
              <p:nvSpPr>
                <p:cNvPr id="12740" name="Google Shape;12740;p14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41" name="Google Shape;12741;p14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2742" name="Google Shape;12742;p145"/>
            <p:cNvGrpSpPr/>
            <p:nvPr/>
          </p:nvGrpSpPr>
          <p:grpSpPr>
            <a:xfrm>
              <a:off x="6738300" y="1193063"/>
              <a:ext cx="462153" cy="707634"/>
              <a:chOff x="6738300" y="1193063"/>
              <a:chExt cx="462153" cy="707634"/>
            </a:xfrm>
          </p:grpSpPr>
          <p:grpSp>
            <p:nvGrpSpPr>
              <p:cNvPr id="12743" name="Google Shape;12743;p145"/>
              <p:cNvGrpSpPr/>
              <p:nvPr/>
            </p:nvGrpSpPr>
            <p:grpSpPr>
              <a:xfrm>
                <a:off x="6915505" y="1193063"/>
                <a:ext cx="284947" cy="597387"/>
                <a:chOff x="6915505" y="1193063"/>
                <a:chExt cx="284947" cy="597387"/>
              </a:xfrm>
            </p:grpSpPr>
            <p:sp>
              <p:nvSpPr>
                <p:cNvPr id="12744" name="Google Shape;12744;p14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45" name="Google Shape;12745;p14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2746" name="Google Shape;12746;p145"/>
              <p:cNvGrpSpPr/>
              <p:nvPr/>
            </p:nvGrpSpPr>
            <p:grpSpPr>
              <a:xfrm>
                <a:off x="6738300" y="1684725"/>
                <a:ext cx="230066" cy="215971"/>
                <a:chOff x="6738300" y="1684725"/>
                <a:chExt cx="230066" cy="215971"/>
              </a:xfrm>
            </p:grpSpPr>
            <p:sp>
              <p:nvSpPr>
                <p:cNvPr id="12747" name="Google Shape;12747;p14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4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52" name="Shape 12752"/>
        <p:cNvGrpSpPr/>
        <p:nvPr/>
      </p:nvGrpSpPr>
      <p:grpSpPr>
        <a:xfrm>
          <a:off x="0" y="0"/>
          <a:ext cx="0" cy="0"/>
          <a:chOff x="0" y="0"/>
          <a:chExt cx="0" cy="0"/>
        </a:xfrm>
      </p:grpSpPr>
      <p:grpSp>
        <p:nvGrpSpPr>
          <p:cNvPr id="12753" name="Google Shape;12753;p146"/>
          <p:cNvGrpSpPr/>
          <p:nvPr/>
        </p:nvGrpSpPr>
        <p:grpSpPr>
          <a:xfrm>
            <a:off x="839307" y="2318098"/>
            <a:ext cx="387992" cy="329326"/>
            <a:chOff x="839307" y="2318098"/>
            <a:chExt cx="387992" cy="329326"/>
          </a:xfrm>
        </p:grpSpPr>
        <p:sp>
          <p:nvSpPr>
            <p:cNvPr id="12754" name="Google Shape;12754;p146"/>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46"/>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46"/>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46"/>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46"/>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46"/>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46"/>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146"/>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146"/>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46"/>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146"/>
          <p:cNvGrpSpPr/>
          <p:nvPr/>
        </p:nvGrpSpPr>
        <p:grpSpPr>
          <a:xfrm>
            <a:off x="1414990" y="2289671"/>
            <a:ext cx="387073" cy="385996"/>
            <a:chOff x="1414990" y="2289671"/>
            <a:chExt cx="387073" cy="385996"/>
          </a:xfrm>
        </p:grpSpPr>
        <p:sp>
          <p:nvSpPr>
            <p:cNvPr id="12765" name="Google Shape;12765;p146"/>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46"/>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46"/>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46"/>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146"/>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146"/>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146"/>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146"/>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146"/>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46"/>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46"/>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46"/>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46"/>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46"/>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46"/>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146"/>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146"/>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46"/>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146"/>
          <p:cNvGrpSpPr/>
          <p:nvPr/>
        </p:nvGrpSpPr>
        <p:grpSpPr>
          <a:xfrm>
            <a:off x="1989911" y="2306065"/>
            <a:ext cx="387099" cy="353207"/>
            <a:chOff x="1989911" y="2306065"/>
            <a:chExt cx="387099" cy="353207"/>
          </a:xfrm>
        </p:grpSpPr>
        <p:sp>
          <p:nvSpPr>
            <p:cNvPr id="12784" name="Google Shape;12784;p146"/>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46"/>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46"/>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46"/>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146"/>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146"/>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46"/>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146"/>
          <p:cNvGrpSpPr/>
          <p:nvPr/>
        </p:nvGrpSpPr>
        <p:grpSpPr>
          <a:xfrm>
            <a:off x="2593102" y="2288778"/>
            <a:ext cx="204663" cy="363007"/>
            <a:chOff x="2593102" y="2288778"/>
            <a:chExt cx="204663" cy="363007"/>
          </a:xfrm>
        </p:grpSpPr>
        <p:sp>
          <p:nvSpPr>
            <p:cNvPr id="12792" name="Google Shape;12792;p146"/>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146"/>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146"/>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146"/>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146"/>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146"/>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146"/>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146"/>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46"/>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146"/>
          <p:cNvGrpSpPr/>
          <p:nvPr/>
        </p:nvGrpSpPr>
        <p:grpSpPr>
          <a:xfrm>
            <a:off x="2970874" y="2329763"/>
            <a:ext cx="403651" cy="305996"/>
            <a:chOff x="2970874" y="2329763"/>
            <a:chExt cx="403651" cy="305996"/>
          </a:xfrm>
        </p:grpSpPr>
        <p:sp>
          <p:nvSpPr>
            <p:cNvPr id="12802" name="Google Shape;12802;p146"/>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46"/>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46"/>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46"/>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46"/>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146"/>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146"/>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146"/>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146"/>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146"/>
          <p:cNvGrpSpPr/>
          <p:nvPr/>
        </p:nvGrpSpPr>
        <p:grpSpPr>
          <a:xfrm>
            <a:off x="3545795" y="2318755"/>
            <a:ext cx="387835" cy="327933"/>
            <a:chOff x="3545795" y="2318755"/>
            <a:chExt cx="387835" cy="327933"/>
          </a:xfrm>
        </p:grpSpPr>
        <p:sp>
          <p:nvSpPr>
            <p:cNvPr id="12812" name="Google Shape;12812;p146"/>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146"/>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146"/>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5" name="Google Shape;12815;p146"/>
            <p:cNvGrpSpPr/>
            <p:nvPr/>
          </p:nvGrpSpPr>
          <p:grpSpPr>
            <a:xfrm>
              <a:off x="3545795" y="2322301"/>
              <a:ext cx="387835" cy="324387"/>
              <a:chOff x="3545795" y="2322301"/>
              <a:chExt cx="387835" cy="324387"/>
            </a:xfrm>
          </p:grpSpPr>
          <p:sp>
            <p:nvSpPr>
              <p:cNvPr id="12816" name="Google Shape;12816;p146"/>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146"/>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46"/>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146"/>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146"/>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146"/>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146"/>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23" name="Google Shape;12823;p146"/>
          <p:cNvGrpSpPr/>
          <p:nvPr/>
        </p:nvGrpSpPr>
        <p:grpSpPr>
          <a:xfrm>
            <a:off x="4718468" y="2306984"/>
            <a:ext cx="364294" cy="351552"/>
            <a:chOff x="4718468" y="2306984"/>
            <a:chExt cx="364294" cy="351552"/>
          </a:xfrm>
        </p:grpSpPr>
        <p:sp>
          <p:nvSpPr>
            <p:cNvPr id="12824" name="Google Shape;12824;p146"/>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46"/>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146"/>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146"/>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146"/>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146"/>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146"/>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146"/>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46"/>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146"/>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146"/>
          <p:cNvGrpSpPr/>
          <p:nvPr/>
        </p:nvGrpSpPr>
        <p:grpSpPr>
          <a:xfrm>
            <a:off x="4147908" y="2303017"/>
            <a:ext cx="361194" cy="359355"/>
            <a:chOff x="4147908" y="2303017"/>
            <a:chExt cx="361194" cy="359355"/>
          </a:xfrm>
        </p:grpSpPr>
        <p:sp>
          <p:nvSpPr>
            <p:cNvPr id="12835" name="Google Shape;12835;p146"/>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146"/>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146"/>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146"/>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146"/>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146"/>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146"/>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146"/>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146"/>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146"/>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146"/>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146"/>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146"/>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146"/>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146"/>
          <p:cNvGrpSpPr/>
          <p:nvPr/>
        </p:nvGrpSpPr>
        <p:grpSpPr>
          <a:xfrm>
            <a:off x="5292128" y="2299891"/>
            <a:ext cx="367027" cy="365214"/>
            <a:chOff x="5292128" y="2299891"/>
            <a:chExt cx="367027" cy="365214"/>
          </a:xfrm>
        </p:grpSpPr>
        <p:sp>
          <p:nvSpPr>
            <p:cNvPr id="12850" name="Google Shape;12850;p146"/>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146"/>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146"/>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146"/>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146"/>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146"/>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146"/>
          <p:cNvGrpSpPr/>
          <p:nvPr/>
        </p:nvGrpSpPr>
        <p:grpSpPr>
          <a:xfrm>
            <a:off x="5873617" y="2309901"/>
            <a:ext cx="345720" cy="345720"/>
            <a:chOff x="5873617" y="2309901"/>
            <a:chExt cx="345720" cy="345720"/>
          </a:xfrm>
        </p:grpSpPr>
        <p:sp>
          <p:nvSpPr>
            <p:cNvPr id="12857" name="Google Shape;12857;p146"/>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146"/>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146"/>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146"/>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146"/>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146"/>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146"/>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146"/>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146"/>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146"/>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146"/>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146"/>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146"/>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146"/>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146"/>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146"/>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146"/>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146"/>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146"/>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6" name="Google Shape;12876;p146"/>
          <p:cNvGrpSpPr/>
          <p:nvPr/>
        </p:nvGrpSpPr>
        <p:grpSpPr>
          <a:xfrm>
            <a:off x="6863329" y="2297710"/>
            <a:ext cx="391460" cy="370127"/>
            <a:chOff x="6863329" y="2297710"/>
            <a:chExt cx="391460" cy="370127"/>
          </a:xfrm>
        </p:grpSpPr>
        <p:sp>
          <p:nvSpPr>
            <p:cNvPr id="12877" name="Google Shape;12877;p146"/>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146"/>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146"/>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146"/>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146"/>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146"/>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146"/>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146"/>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146"/>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146"/>
          <p:cNvGrpSpPr/>
          <p:nvPr/>
        </p:nvGrpSpPr>
        <p:grpSpPr>
          <a:xfrm>
            <a:off x="7421488" y="2318518"/>
            <a:ext cx="342620" cy="328459"/>
            <a:chOff x="7421488" y="2318518"/>
            <a:chExt cx="342620" cy="328459"/>
          </a:xfrm>
        </p:grpSpPr>
        <p:sp>
          <p:nvSpPr>
            <p:cNvPr id="12887" name="Google Shape;12887;p146"/>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146"/>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146"/>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146"/>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146"/>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146"/>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146"/>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146"/>
          <p:cNvGrpSpPr/>
          <p:nvPr/>
        </p:nvGrpSpPr>
        <p:grpSpPr>
          <a:xfrm>
            <a:off x="2508373" y="2779889"/>
            <a:ext cx="337523" cy="337680"/>
            <a:chOff x="2508373" y="2779889"/>
            <a:chExt cx="337523" cy="337680"/>
          </a:xfrm>
        </p:grpSpPr>
        <p:sp>
          <p:nvSpPr>
            <p:cNvPr id="12895" name="Google Shape;12895;p146"/>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146"/>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146"/>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146"/>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146"/>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146"/>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146"/>
          <p:cNvGrpSpPr/>
          <p:nvPr/>
        </p:nvGrpSpPr>
        <p:grpSpPr>
          <a:xfrm>
            <a:off x="1884401" y="4141593"/>
            <a:ext cx="410613" cy="372229"/>
            <a:chOff x="1884401" y="4141593"/>
            <a:chExt cx="410613" cy="372229"/>
          </a:xfrm>
        </p:grpSpPr>
        <p:sp>
          <p:nvSpPr>
            <p:cNvPr id="12902" name="Google Shape;12902;p146"/>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146"/>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146"/>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146"/>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146"/>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146"/>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146"/>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146"/>
          <p:cNvGrpSpPr/>
          <p:nvPr/>
        </p:nvGrpSpPr>
        <p:grpSpPr>
          <a:xfrm>
            <a:off x="1430832" y="2773689"/>
            <a:ext cx="294515" cy="349897"/>
            <a:chOff x="1430832" y="2773689"/>
            <a:chExt cx="294515" cy="349897"/>
          </a:xfrm>
        </p:grpSpPr>
        <p:sp>
          <p:nvSpPr>
            <p:cNvPr id="12910" name="Google Shape;12910;p146"/>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146"/>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146"/>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146"/>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146"/>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146"/>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146"/>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146"/>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146"/>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146"/>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146"/>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146"/>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146"/>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146"/>
          <p:cNvGrpSpPr/>
          <p:nvPr/>
        </p:nvGrpSpPr>
        <p:grpSpPr>
          <a:xfrm>
            <a:off x="3082217" y="2788586"/>
            <a:ext cx="288866" cy="320236"/>
            <a:chOff x="3082217" y="2788586"/>
            <a:chExt cx="288866" cy="320236"/>
          </a:xfrm>
        </p:grpSpPr>
        <p:sp>
          <p:nvSpPr>
            <p:cNvPr id="12924" name="Google Shape;12924;p146"/>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146"/>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146"/>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146"/>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146"/>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146"/>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146"/>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146"/>
          <p:cNvGrpSpPr/>
          <p:nvPr/>
        </p:nvGrpSpPr>
        <p:grpSpPr>
          <a:xfrm>
            <a:off x="3610557" y="2780704"/>
            <a:ext cx="325017" cy="336052"/>
            <a:chOff x="3610557" y="2780704"/>
            <a:chExt cx="325017" cy="336052"/>
          </a:xfrm>
        </p:grpSpPr>
        <p:sp>
          <p:nvSpPr>
            <p:cNvPr id="12932" name="Google Shape;12932;p146"/>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146"/>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146"/>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146"/>
          <p:cNvGrpSpPr/>
          <p:nvPr/>
        </p:nvGrpSpPr>
        <p:grpSpPr>
          <a:xfrm>
            <a:off x="4179067" y="2811495"/>
            <a:ext cx="286475" cy="274390"/>
            <a:chOff x="4179067" y="2811495"/>
            <a:chExt cx="286475" cy="274390"/>
          </a:xfrm>
        </p:grpSpPr>
        <p:sp>
          <p:nvSpPr>
            <p:cNvPr id="12936" name="Google Shape;12936;p146"/>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146"/>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146"/>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146"/>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146"/>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146"/>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146"/>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146"/>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146"/>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5" name="Google Shape;12945;p146"/>
          <p:cNvGrpSpPr/>
          <p:nvPr/>
        </p:nvGrpSpPr>
        <p:grpSpPr>
          <a:xfrm>
            <a:off x="4686757" y="2762156"/>
            <a:ext cx="371047" cy="374199"/>
            <a:chOff x="4686757" y="2762156"/>
            <a:chExt cx="371047" cy="374199"/>
          </a:xfrm>
        </p:grpSpPr>
        <p:sp>
          <p:nvSpPr>
            <p:cNvPr id="12946" name="Google Shape;12946;p146"/>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146"/>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146"/>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146"/>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146"/>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146"/>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146"/>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146"/>
          <p:cNvGrpSpPr/>
          <p:nvPr/>
        </p:nvGrpSpPr>
        <p:grpSpPr>
          <a:xfrm>
            <a:off x="5221613" y="2784802"/>
            <a:ext cx="406567" cy="327855"/>
            <a:chOff x="5221613" y="2784802"/>
            <a:chExt cx="406567" cy="327855"/>
          </a:xfrm>
        </p:grpSpPr>
        <p:sp>
          <p:nvSpPr>
            <p:cNvPr id="12954" name="Google Shape;12954;p146"/>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146"/>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146"/>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146"/>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146"/>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146"/>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146"/>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146"/>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146"/>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146"/>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146"/>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146"/>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146"/>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146"/>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146"/>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146"/>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146"/>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146"/>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146"/>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146"/>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146"/>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146"/>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146"/>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146"/>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146"/>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146"/>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146"/>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146"/>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146"/>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146"/>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146"/>
          <p:cNvGrpSpPr/>
          <p:nvPr/>
        </p:nvGrpSpPr>
        <p:grpSpPr>
          <a:xfrm>
            <a:off x="5812586" y="2760921"/>
            <a:ext cx="303605" cy="375434"/>
            <a:chOff x="5812586" y="2760921"/>
            <a:chExt cx="303605" cy="375434"/>
          </a:xfrm>
        </p:grpSpPr>
        <p:sp>
          <p:nvSpPr>
            <p:cNvPr id="12985" name="Google Shape;12985;p146"/>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146"/>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146"/>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146"/>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146"/>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146"/>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146"/>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146"/>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146"/>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146"/>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146"/>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146"/>
          <p:cNvGrpSpPr/>
          <p:nvPr/>
        </p:nvGrpSpPr>
        <p:grpSpPr>
          <a:xfrm>
            <a:off x="6334673" y="2759633"/>
            <a:ext cx="378508" cy="378166"/>
            <a:chOff x="6334673" y="2759633"/>
            <a:chExt cx="378508" cy="378166"/>
          </a:xfrm>
        </p:grpSpPr>
        <p:sp>
          <p:nvSpPr>
            <p:cNvPr id="12997" name="Google Shape;12997;p146"/>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146"/>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146"/>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146"/>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146"/>
          <p:cNvGrpSpPr/>
          <p:nvPr/>
        </p:nvGrpSpPr>
        <p:grpSpPr>
          <a:xfrm>
            <a:off x="8012645" y="2806477"/>
            <a:ext cx="319763" cy="284505"/>
            <a:chOff x="8012645" y="2806477"/>
            <a:chExt cx="319763" cy="284505"/>
          </a:xfrm>
        </p:grpSpPr>
        <p:sp>
          <p:nvSpPr>
            <p:cNvPr id="13002" name="Google Shape;13002;p146"/>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146"/>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146"/>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146"/>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146"/>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146"/>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146"/>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146"/>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146"/>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146"/>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146"/>
          <p:cNvGrpSpPr/>
          <p:nvPr/>
        </p:nvGrpSpPr>
        <p:grpSpPr>
          <a:xfrm>
            <a:off x="2454435" y="4162138"/>
            <a:ext cx="385339" cy="388071"/>
            <a:chOff x="2454435" y="4162138"/>
            <a:chExt cx="385339" cy="388071"/>
          </a:xfrm>
        </p:grpSpPr>
        <p:sp>
          <p:nvSpPr>
            <p:cNvPr id="13013" name="Google Shape;13013;p146"/>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146"/>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146"/>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146"/>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146"/>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146"/>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146"/>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146"/>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146"/>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146"/>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146"/>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146"/>
          <p:cNvGrpSpPr/>
          <p:nvPr/>
        </p:nvGrpSpPr>
        <p:grpSpPr>
          <a:xfrm>
            <a:off x="3601939" y="4161192"/>
            <a:ext cx="275178" cy="388912"/>
            <a:chOff x="3601939" y="4161192"/>
            <a:chExt cx="275178" cy="388912"/>
          </a:xfrm>
        </p:grpSpPr>
        <p:sp>
          <p:nvSpPr>
            <p:cNvPr id="13025" name="Google Shape;13025;p146"/>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146"/>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146"/>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146"/>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146"/>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146"/>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146"/>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146"/>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146"/>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146"/>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146"/>
          <p:cNvGrpSpPr/>
          <p:nvPr/>
        </p:nvGrpSpPr>
        <p:grpSpPr>
          <a:xfrm>
            <a:off x="836023" y="3215146"/>
            <a:ext cx="375802" cy="371677"/>
            <a:chOff x="836023" y="3215146"/>
            <a:chExt cx="375802" cy="371677"/>
          </a:xfrm>
        </p:grpSpPr>
        <p:sp>
          <p:nvSpPr>
            <p:cNvPr id="13036" name="Google Shape;13036;p146"/>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146"/>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146"/>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146"/>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146"/>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146"/>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146"/>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146"/>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146"/>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146"/>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146"/>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146"/>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146"/>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146"/>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146"/>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146"/>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146"/>
          <p:cNvGrpSpPr/>
          <p:nvPr/>
        </p:nvGrpSpPr>
        <p:grpSpPr>
          <a:xfrm>
            <a:off x="1356297" y="3210890"/>
            <a:ext cx="431368" cy="380189"/>
            <a:chOff x="1356297" y="3210890"/>
            <a:chExt cx="431368" cy="380189"/>
          </a:xfrm>
        </p:grpSpPr>
        <p:sp>
          <p:nvSpPr>
            <p:cNvPr id="13053" name="Google Shape;13053;p146"/>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146"/>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146"/>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146"/>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146"/>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146"/>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146"/>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146"/>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146"/>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146"/>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146"/>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146"/>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146"/>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146"/>
          <p:cNvGrpSpPr/>
          <p:nvPr/>
        </p:nvGrpSpPr>
        <p:grpSpPr>
          <a:xfrm>
            <a:off x="1903737" y="3215540"/>
            <a:ext cx="411874" cy="370731"/>
            <a:chOff x="1903737" y="3215540"/>
            <a:chExt cx="411874" cy="370731"/>
          </a:xfrm>
        </p:grpSpPr>
        <p:sp>
          <p:nvSpPr>
            <p:cNvPr id="13067" name="Google Shape;13067;p146"/>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146"/>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146"/>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146"/>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146"/>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146"/>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146"/>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146"/>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146"/>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146"/>
          <p:cNvGrpSpPr/>
          <p:nvPr/>
        </p:nvGrpSpPr>
        <p:grpSpPr>
          <a:xfrm>
            <a:off x="2468465" y="3248854"/>
            <a:ext cx="397818" cy="304078"/>
            <a:chOff x="2468465" y="3248854"/>
            <a:chExt cx="397818" cy="304078"/>
          </a:xfrm>
        </p:grpSpPr>
        <p:sp>
          <p:nvSpPr>
            <p:cNvPr id="13077" name="Google Shape;13077;p146"/>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146"/>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146"/>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146"/>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146"/>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146"/>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146"/>
          <p:cNvGrpSpPr/>
          <p:nvPr/>
        </p:nvGrpSpPr>
        <p:grpSpPr>
          <a:xfrm>
            <a:off x="3017166" y="3216013"/>
            <a:ext cx="394376" cy="369812"/>
            <a:chOff x="3017166" y="3216013"/>
            <a:chExt cx="394376" cy="369812"/>
          </a:xfrm>
        </p:grpSpPr>
        <p:sp>
          <p:nvSpPr>
            <p:cNvPr id="13084" name="Google Shape;13084;p146"/>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146"/>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146"/>
          <p:cNvGrpSpPr/>
          <p:nvPr/>
        </p:nvGrpSpPr>
        <p:grpSpPr>
          <a:xfrm>
            <a:off x="4210043" y="3213228"/>
            <a:ext cx="199014" cy="375408"/>
            <a:chOff x="4210043" y="3213228"/>
            <a:chExt cx="199014" cy="375408"/>
          </a:xfrm>
        </p:grpSpPr>
        <p:sp>
          <p:nvSpPr>
            <p:cNvPr id="13087" name="Google Shape;13087;p146"/>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146"/>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146"/>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146"/>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146"/>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146"/>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146"/>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146"/>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146"/>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146"/>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146"/>
          <p:cNvGrpSpPr/>
          <p:nvPr/>
        </p:nvGrpSpPr>
        <p:grpSpPr>
          <a:xfrm>
            <a:off x="4818146" y="3203323"/>
            <a:ext cx="77845" cy="395165"/>
            <a:chOff x="4818146" y="3203323"/>
            <a:chExt cx="77845" cy="395165"/>
          </a:xfrm>
        </p:grpSpPr>
        <p:sp>
          <p:nvSpPr>
            <p:cNvPr id="13098" name="Google Shape;13098;p146"/>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146"/>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146"/>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146"/>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146"/>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146"/>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146"/>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146"/>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146"/>
          <p:cNvGrpSpPr/>
          <p:nvPr/>
        </p:nvGrpSpPr>
        <p:grpSpPr>
          <a:xfrm>
            <a:off x="5228890" y="3235428"/>
            <a:ext cx="344091" cy="332767"/>
            <a:chOff x="5228890" y="3235428"/>
            <a:chExt cx="344091" cy="332767"/>
          </a:xfrm>
        </p:grpSpPr>
        <p:sp>
          <p:nvSpPr>
            <p:cNvPr id="13107" name="Google Shape;13107;p146"/>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146"/>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146"/>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146"/>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146"/>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146"/>
          <p:cNvGrpSpPr/>
          <p:nvPr/>
        </p:nvGrpSpPr>
        <p:grpSpPr>
          <a:xfrm>
            <a:off x="5757913" y="3227047"/>
            <a:ext cx="388544" cy="347927"/>
            <a:chOff x="5757913" y="3227047"/>
            <a:chExt cx="388544" cy="347927"/>
          </a:xfrm>
        </p:grpSpPr>
        <p:sp>
          <p:nvSpPr>
            <p:cNvPr id="13113" name="Google Shape;13113;p146"/>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146"/>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15" name="Google Shape;13115;p146"/>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6" name="Google Shape;13116;p146"/>
          <p:cNvGrpSpPr/>
          <p:nvPr/>
        </p:nvGrpSpPr>
        <p:grpSpPr>
          <a:xfrm>
            <a:off x="6894856" y="3227074"/>
            <a:ext cx="324938" cy="347717"/>
            <a:chOff x="6894856" y="3227074"/>
            <a:chExt cx="324938" cy="347717"/>
          </a:xfrm>
        </p:grpSpPr>
        <p:sp>
          <p:nvSpPr>
            <p:cNvPr id="13117" name="Google Shape;13117;p146"/>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146"/>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146"/>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146"/>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146"/>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146"/>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146"/>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146"/>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146"/>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146"/>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146"/>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146"/>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146"/>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146"/>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146"/>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2" name="Google Shape;13132;p146"/>
          <p:cNvGrpSpPr/>
          <p:nvPr/>
        </p:nvGrpSpPr>
        <p:grpSpPr>
          <a:xfrm>
            <a:off x="7414946" y="3220873"/>
            <a:ext cx="360091" cy="360117"/>
            <a:chOff x="7414946" y="3220873"/>
            <a:chExt cx="360091" cy="360117"/>
          </a:xfrm>
        </p:grpSpPr>
        <p:sp>
          <p:nvSpPr>
            <p:cNvPr id="13133" name="Google Shape;13133;p146"/>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146"/>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146"/>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146"/>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146"/>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146"/>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146"/>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146"/>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146"/>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146"/>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146"/>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146"/>
          <p:cNvGrpSpPr/>
          <p:nvPr/>
        </p:nvGrpSpPr>
        <p:grpSpPr>
          <a:xfrm>
            <a:off x="8027227" y="3215041"/>
            <a:ext cx="231829" cy="371782"/>
            <a:chOff x="8027227" y="3215041"/>
            <a:chExt cx="231829" cy="371782"/>
          </a:xfrm>
        </p:grpSpPr>
        <p:sp>
          <p:nvSpPr>
            <p:cNvPr id="13145" name="Google Shape;13145;p146"/>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146"/>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146"/>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146"/>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146"/>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146"/>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146"/>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146"/>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146"/>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146"/>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146"/>
          <p:cNvGrpSpPr/>
          <p:nvPr/>
        </p:nvGrpSpPr>
        <p:grpSpPr>
          <a:xfrm>
            <a:off x="4093603" y="4146138"/>
            <a:ext cx="395638" cy="420544"/>
            <a:chOff x="4093603" y="4146138"/>
            <a:chExt cx="395638" cy="420544"/>
          </a:xfrm>
        </p:grpSpPr>
        <p:sp>
          <p:nvSpPr>
            <p:cNvPr id="13156" name="Google Shape;13156;p146"/>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146"/>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146"/>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146"/>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146"/>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146"/>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146"/>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146"/>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46"/>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46"/>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146"/>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146"/>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46"/>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46"/>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46"/>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146"/>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146"/>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146"/>
          <p:cNvGrpSpPr/>
          <p:nvPr/>
        </p:nvGrpSpPr>
        <p:grpSpPr>
          <a:xfrm>
            <a:off x="4644406" y="4162322"/>
            <a:ext cx="392065" cy="387887"/>
            <a:chOff x="4644406" y="4162322"/>
            <a:chExt cx="392065" cy="387887"/>
          </a:xfrm>
        </p:grpSpPr>
        <p:sp>
          <p:nvSpPr>
            <p:cNvPr id="13174" name="Google Shape;13174;p14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4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4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4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4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4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146"/>
          <p:cNvGrpSpPr/>
          <p:nvPr/>
        </p:nvGrpSpPr>
        <p:grpSpPr>
          <a:xfrm>
            <a:off x="5728383" y="4221698"/>
            <a:ext cx="417128" cy="269162"/>
            <a:chOff x="5728383" y="4221698"/>
            <a:chExt cx="417128" cy="269162"/>
          </a:xfrm>
        </p:grpSpPr>
        <p:sp>
          <p:nvSpPr>
            <p:cNvPr id="13181" name="Google Shape;13181;p146"/>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46"/>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46"/>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146"/>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146"/>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46"/>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146"/>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146"/>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46"/>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46"/>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46"/>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46"/>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146"/>
          <p:cNvGrpSpPr/>
          <p:nvPr/>
        </p:nvGrpSpPr>
        <p:grpSpPr>
          <a:xfrm>
            <a:off x="834210" y="3696905"/>
            <a:ext cx="371782" cy="342751"/>
            <a:chOff x="834210" y="3696905"/>
            <a:chExt cx="371782" cy="342751"/>
          </a:xfrm>
        </p:grpSpPr>
        <p:sp>
          <p:nvSpPr>
            <p:cNvPr id="13194" name="Google Shape;13194;p146"/>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46"/>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46"/>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46"/>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146"/>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146"/>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46"/>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146"/>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46"/>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146"/>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146"/>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46"/>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146"/>
          <p:cNvGrpSpPr/>
          <p:nvPr/>
        </p:nvGrpSpPr>
        <p:grpSpPr>
          <a:xfrm>
            <a:off x="1359398" y="3682271"/>
            <a:ext cx="395296" cy="371966"/>
            <a:chOff x="1359398" y="3682271"/>
            <a:chExt cx="395296" cy="371966"/>
          </a:xfrm>
        </p:grpSpPr>
        <p:sp>
          <p:nvSpPr>
            <p:cNvPr id="13207" name="Google Shape;13207;p146"/>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146"/>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46"/>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46"/>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46"/>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46"/>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46"/>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146"/>
          <p:cNvGrpSpPr/>
          <p:nvPr/>
        </p:nvGrpSpPr>
        <p:grpSpPr>
          <a:xfrm>
            <a:off x="1908099" y="3682271"/>
            <a:ext cx="395296" cy="371966"/>
            <a:chOff x="1908099" y="3682271"/>
            <a:chExt cx="395296" cy="371966"/>
          </a:xfrm>
        </p:grpSpPr>
        <p:sp>
          <p:nvSpPr>
            <p:cNvPr id="13215" name="Google Shape;13215;p146"/>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46"/>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146"/>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146"/>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46"/>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146"/>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146"/>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146"/>
          <p:cNvGrpSpPr/>
          <p:nvPr/>
        </p:nvGrpSpPr>
        <p:grpSpPr>
          <a:xfrm>
            <a:off x="2456800" y="3682271"/>
            <a:ext cx="395270" cy="371966"/>
            <a:chOff x="2456800" y="3682271"/>
            <a:chExt cx="395270" cy="371966"/>
          </a:xfrm>
        </p:grpSpPr>
        <p:sp>
          <p:nvSpPr>
            <p:cNvPr id="13223" name="Google Shape;13223;p146"/>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146"/>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146"/>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46"/>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146"/>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146"/>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146"/>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46"/>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46"/>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146"/>
          <p:cNvGrpSpPr/>
          <p:nvPr/>
        </p:nvGrpSpPr>
        <p:grpSpPr>
          <a:xfrm>
            <a:off x="3014250" y="3682271"/>
            <a:ext cx="391092" cy="371940"/>
            <a:chOff x="3014250" y="3682271"/>
            <a:chExt cx="391092" cy="371940"/>
          </a:xfrm>
        </p:grpSpPr>
        <p:sp>
          <p:nvSpPr>
            <p:cNvPr id="13233" name="Google Shape;13233;p146"/>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146"/>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46"/>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146"/>
          <p:cNvGrpSpPr/>
          <p:nvPr/>
        </p:nvGrpSpPr>
        <p:grpSpPr>
          <a:xfrm>
            <a:off x="3569125" y="3702947"/>
            <a:ext cx="388728" cy="330692"/>
            <a:chOff x="3569125" y="3702947"/>
            <a:chExt cx="388728" cy="330692"/>
          </a:xfrm>
        </p:grpSpPr>
        <p:sp>
          <p:nvSpPr>
            <p:cNvPr id="13237" name="Google Shape;13237;p146"/>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146"/>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146"/>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46"/>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146"/>
          <p:cNvGrpSpPr/>
          <p:nvPr/>
        </p:nvGrpSpPr>
        <p:grpSpPr>
          <a:xfrm>
            <a:off x="4111994" y="3682455"/>
            <a:ext cx="387992" cy="371625"/>
            <a:chOff x="4111994" y="3682455"/>
            <a:chExt cx="387992" cy="371625"/>
          </a:xfrm>
        </p:grpSpPr>
        <p:sp>
          <p:nvSpPr>
            <p:cNvPr id="13242" name="Google Shape;13242;p146"/>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46"/>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146"/>
          <p:cNvGrpSpPr/>
          <p:nvPr/>
        </p:nvGrpSpPr>
        <p:grpSpPr>
          <a:xfrm>
            <a:off x="4674908" y="3682271"/>
            <a:ext cx="371966" cy="371966"/>
            <a:chOff x="4674908" y="3682271"/>
            <a:chExt cx="371966" cy="371966"/>
          </a:xfrm>
        </p:grpSpPr>
        <p:sp>
          <p:nvSpPr>
            <p:cNvPr id="13245" name="Google Shape;13245;p146"/>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146"/>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146"/>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46"/>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146"/>
          <p:cNvGrpSpPr/>
          <p:nvPr/>
        </p:nvGrpSpPr>
        <p:grpSpPr>
          <a:xfrm>
            <a:off x="5223609" y="3731112"/>
            <a:ext cx="371782" cy="274285"/>
            <a:chOff x="5223609" y="3731112"/>
            <a:chExt cx="371782" cy="274285"/>
          </a:xfrm>
        </p:grpSpPr>
        <p:sp>
          <p:nvSpPr>
            <p:cNvPr id="13250" name="Google Shape;13250;p146"/>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46"/>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146"/>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3" name="Google Shape;13253;p146"/>
          <p:cNvGrpSpPr/>
          <p:nvPr/>
        </p:nvGrpSpPr>
        <p:grpSpPr>
          <a:xfrm>
            <a:off x="6319908" y="3696721"/>
            <a:ext cx="373963" cy="343119"/>
            <a:chOff x="6319908" y="3696721"/>
            <a:chExt cx="373963" cy="343119"/>
          </a:xfrm>
        </p:grpSpPr>
        <p:sp>
          <p:nvSpPr>
            <p:cNvPr id="13254" name="Google Shape;13254;p146"/>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46"/>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146"/>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146"/>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46"/>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46"/>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146"/>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146"/>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46"/>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3" name="Google Shape;13263;p146"/>
          <p:cNvGrpSpPr/>
          <p:nvPr/>
        </p:nvGrpSpPr>
        <p:grpSpPr>
          <a:xfrm>
            <a:off x="6871342" y="3740044"/>
            <a:ext cx="371966" cy="256420"/>
            <a:chOff x="6871342" y="3740044"/>
            <a:chExt cx="371966" cy="256420"/>
          </a:xfrm>
        </p:grpSpPr>
        <p:sp>
          <p:nvSpPr>
            <p:cNvPr id="13264" name="Google Shape;13264;p146"/>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146"/>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46"/>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46"/>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146"/>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146"/>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46"/>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146"/>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146"/>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46"/>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46"/>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46"/>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146"/>
          <p:cNvGrpSpPr/>
          <p:nvPr/>
        </p:nvGrpSpPr>
        <p:grpSpPr>
          <a:xfrm>
            <a:off x="7402362" y="3681535"/>
            <a:ext cx="402757" cy="372728"/>
            <a:chOff x="7402362" y="3681535"/>
            <a:chExt cx="402757" cy="372728"/>
          </a:xfrm>
        </p:grpSpPr>
        <p:sp>
          <p:nvSpPr>
            <p:cNvPr id="13277" name="Google Shape;13277;p146"/>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46"/>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46"/>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146"/>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146"/>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146"/>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146"/>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46"/>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146"/>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146"/>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46"/>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46"/>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146"/>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146"/>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46"/>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46"/>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146"/>
          <p:cNvGrpSpPr/>
          <p:nvPr/>
        </p:nvGrpSpPr>
        <p:grpSpPr>
          <a:xfrm>
            <a:off x="7960705" y="3736235"/>
            <a:ext cx="378902" cy="264065"/>
            <a:chOff x="7960705" y="3736235"/>
            <a:chExt cx="378902" cy="264065"/>
          </a:xfrm>
        </p:grpSpPr>
        <p:sp>
          <p:nvSpPr>
            <p:cNvPr id="13294" name="Google Shape;13294;p146"/>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146"/>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146"/>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46"/>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46"/>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46"/>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46"/>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146"/>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146"/>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46"/>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46"/>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46"/>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46"/>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46"/>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146"/>
          <p:cNvGrpSpPr/>
          <p:nvPr/>
        </p:nvGrpSpPr>
        <p:grpSpPr>
          <a:xfrm>
            <a:off x="6400828" y="4162270"/>
            <a:ext cx="166200" cy="388019"/>
            <a:chOff x="6400828" y="4162270"/>
            <a:chExt cx="166200" cy="388019"/>
          </a:xfrm>
        </p:grpSpPr>
        <p:sp>
          <p:nvSpPr>
            <p:cNvPr id="13309" name="Google Shape;13309;p146"/>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46"/>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46"/>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46"/>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46"/>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146"/>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146"/>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146"/>
          <p:cNvGrpSpPr/>
          <p:nvPr/>
        </p:nvGrpSpPr>
        <p:grpSpPr>
          <a:xfrm>
            <a:off x="6919815" y="4162270"/>
            <a:ext cx="225260" cy="388019"/>
            <a:chOff x="6919815" y="4162270"/>
            <a:chExt cx="225260" cy="388019"/>
          </a:xfrm>
        </p:grpSpPr>
        <p:sp>
          <p:nvSpPr>
            <p:cNvPr id="13317" name="Google Shape;13317;p146"/>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146"/>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46"/>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46"/>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46"/>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146"/>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146"/>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146"/>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146"/>
          <p:cNvGrpSpPr/>
          <p:nvPr/>
        </p:nvGrpSpPr>
        <p:grpSpPr>
          <a:xfrm>
            <a:off x="7385600" y="4177035"/>
            <a:ext cx="388728" cy="358383"/>
            <a:chOff x="7385600" y="4177035"/>
            <a:chExt cx="388728" cy="358383"/>
          </a:xfrm>
        </p:grpSpPr>
        <p:sp>
          <p:nvSpPr>
            <p:cNvPr id="13326" name="Google Shape;13326;p146"/>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46"/>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46"/>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46"/>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146"/>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46"/>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146"/>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3" name="Google Shape;13333;p146"/>
          <p:cNvGrpSpPr/>
          <p:nvPr/>
        </p:nvGrpSpPr>
        <p:grpSpPr>
          <a:xfrm>
            <a:off x="3625085" y="3259862"/>
            <a:ext cx="369207" cy="258259"/>
            <a:chOff x="3625085" y="3259862"/>
            <a:chExt cx="369207" cy="258259"/>
          </a:xfrm>
        </p:grpSpPr>
        <p:sp>
          <p:nvSpPr>
            <p:cNvPr id="13334" name="Google Shape;13334;p146"/>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46"/>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46"/>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46"/>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146"/>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146"/>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46"/>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46"/>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46"/>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46"/>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46"/>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46"/>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46"/>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146"/>
          <p:cNvGrpSpPr/>
          <p:nvPr/>
        </p:nvGrpSpPr>
        <p:grpSpPr>
          <a:xfrm>
            <a:off x="6317360" y="3276808"/>
            <a:ext cx="363217" cy="248590"/>
            <a:chOff x="6317360" y="3276808"/>
            <a:chExt cx="363217" cy="248590"/>
          </a:xfrm>
        </p:grpSpPr>
        <p:sp>
          <p:nvSpPr>
            <p:cNvPr id="13348" name="Google Shape;13348;p146"/>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46"/>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146"/>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146"/>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46"/>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46"/>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146"/>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146"/>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46"/>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146"/>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146"/>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46"/>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46"/>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46"/>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46"/>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46"/>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46"/>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146"/>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146"/>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46"/>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146"/>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146"/>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46"/>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46"/>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146"/>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146"/>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46"/>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146"/>
          <p:cNvGrpSpPr/>
          <p:nvPr/>
        </p:nvGrpSpPr>
        <p:grpSpPr>
          <a:xfrm>
            <a:off x="5084391" y="4183682"/>
            <a:ext cx="504064" cy="325595"/>
            <a:chOff x="5084391" y="4183682"/>
            <a:chExt cx="504064" cy="325595"/>
          </a:xfrm>
        </p:grpSpPr>
        <p:sp>
          <p:nvSpPr>
            <p:cNvPr id="13376" name="Google Shape;13376;p146"/>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46"/>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46"/>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146"/>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46"/>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146"/>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146"/>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46"/>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46"/>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46"/>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46"/>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46"/>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146"/>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146"/>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146"/>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46"/>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146"/>
          <p:cNvGrpSpPr/>
          <p:nvPr/>
        </p:nvGrpSpPr>
        <p:grpSpPr>
          <a:xfrm>
            <a:off x="7947595" y="2347996"/>
            <a:ext cx="379795" cy="267165"/>
            <a:chOff x="7947595" y="2347996"/>
            <a:chExt cx="379795" cy="267165"/>
          </a:xfrm>
        </p:grpSpPr>
        <p:sp>
          <p:nvSpPr>
            <p:cNvPr id="13393" name="Google Shape;13393;p146"/>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146"/>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46"/>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146"/>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146"/>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146"/>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46"/>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46"/>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146"/>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146"/>
          <p:cNvGrpSpPr/>
          <p:nvPr/>
        </p:nvGrpSpPr>
        <p:grpSpPr>
          <a:xfrm>
            <a:off x="6400644" y="2310269"/>
            <a:ext cx="275362" cy="338784"/>
            <a:chOff x="6400644" y="2310269"/>
            <a:chExt cx="275362" cy="338784"/>
          </a:xfrm>
        </p:grpSpPr>
        <p:sp>
          <p:nvSpPr>
            <p:cNvPr id="13403" name="Google Shape;13403;p146"/>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146"/>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46"/>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146"/>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146"/>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46"/>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146"/>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46"/>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46"/>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146"/>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146"/>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46"/>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46"/>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146"/>
          <p:cNvGrpSpPr/>
          <p:nvPr/>
        </p:nvGrpSpPr>
        <p:grpSpPr>
          <a:xfrm>
            <a:off x="1342268" y="4161009"/>
            <a:ext cx="359565" cy="358094"/>
            <a:chOff x="1342268" y="4161009"/>
            <a:chExt cx="359565" cy="358094"/>
          </a:xfrm>
        </p:grpSpPr>
        <p:sp>
          <p:nvSpPr>
            <p:cNvPr id="13417" name="Google Shape;13417;p146"/>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46"/>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146"/>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146"/>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46"/>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146"/>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146"/>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46"/>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46"/>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6" name="Google Shape;13426;p146"/>
          <p:cNvGrpSpPr/>
          <p:nvPr/>
        </p:nvGrpSpPr>
        <p:grpSpPr>
          <a:xfrm>
            <a:off x="1913012" y="2764940"/>
            <a:ext cx="417523" cy="374252"/>
            <a:chOff x="1913012" y="2764940"/>
            <a:chExt cx="417523" cy="374252"/>
          </a:xfrm>
        </p:grpSpPr>
        <p:sp>
          <p:nvSpPr>
            <p:cNvPr id="13427" name="Google Shape;13427;p146"/>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146"/>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46"/>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146"/>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146"/>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46"/>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146"/>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46"/>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146"/>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146"/>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46"/>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146"/>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146"/>
          <p:cNvGrpSpPr/>
          <p:nvPr/>
        </p:nvGrpSpPr>
        <p:grpSpPr>
          <a:xfrm>
            <a:off x="830742" y="2763601"/>
            <a:ext cx="384734" cy="381556"/>
            <a:chOff x="830742" y="2763601"/>
            <a:chExt cx="384734" cy="381556"/>
          </a:xfrm>
        </p:grpSpPr>
        <p:sp>
          <p:nvSpPr>
            <p:cNvPr id="13440" name="Google Shape;13440;p146"/>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146"/>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46"/>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46"/>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46"/>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46"/>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46"/>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46"/>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46"/>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46"/>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146"/>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146"/>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146"/>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146"/>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146"/>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146"/>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146"/>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146"/>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14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4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146"/>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146"/>
          <p:cNvGrpSpPr/>
          <p:nvPr/>
        </p:nvGrpSpPr>
        <p:grpSpPr>
          <a:xfrm>
            <a:off x="3007498" y="4183419"/>
            <a:ext cx="375434" cy="329667"/>
            <a:chOff x="3007498" y="4183419"/>
            <a:chExt cx="375434" cy="329667"/>
          </a:xfrm>
        </p:grpSpPr>
        <p:sp>
          <p:nvSpPr>
            <p:cNvPr id="13462" name="Google Shape;13462;p146"/>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146"/>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146"/>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46"/>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146"/>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146"/>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46"/>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146"/>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146"/>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146"/>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46"/>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146"/>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146"/>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46"/>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46"/>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46"/>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146"/>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146"/>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46"/>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46"/>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146"/>
          <p:cNvGrpSpPr/>
          <p:nvPr/>
        </p:nvGrpSpPr>
        <p:grpSpPr>
          <a:xfrm>
            <a:off x="6919276" y="2766990"/>
            <a:ext cx="274550" cy="354728"/>
            <a:chOff x="7606826" y="2419290"/>
            <a:chExt cx="274550" cy="354728"/>
          </a:xfrm>
        </p:grpSpPr>
        <p:sp>
          <p:nvSpPr>
            <p:cNvPr id="13483" name="Google Shape;13483;p14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4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4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4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4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14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14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4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4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14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14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4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14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14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4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8" name="Google Shape;13498;p146"/>
          <p:cNvGrpSpPr/>
          <p:nvPr/>
        </p:nvGrpSpPr>
        <p:grpSpPr>
          <a:xfrm>
            <a:off x="7550168" y="2777003"/>
            <a:ext cx="263316" cy="354728"/>
            <a:chOff x="8062968" y="2419290"/>
            <a:chExt cx="263316" cy="354728"/>
          </a:xfrm>
        </p:grpSpPr>
        <p:sp>
          <p:nvSpPr>
            <p:cNvPr id="13499" name="Google Shape;13499;p14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14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4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14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14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4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4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14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14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4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14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14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14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4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4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4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4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6" name="Google Shape;13516;p146"/>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3517" name="Google Shape;13517;p14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9" name="Shape 4369"/>
        <p:cNvGrpSpPr/>
        <p:nvPr/>
      </p:nvGrpSpPr>
      <p:grpSpPr>
        <a:xfrm>
          <a:off x="0" y="0"/>
          <a:ext cx="0" cy="0"/>
          <a:chOff x="0" y="0"/>
          <a:chExt cx="0" cy="0"/>
        </a:xfrm>
      </p:grpSpPr>
      <p:sp>
        <p:nvSpPr>
          <p:cNvPr id="4370" name="Google Shape;4370;p66"/>
          <p:cNvSpPr txBox="1"/>
          <p:nvPr>
            <p:ph type="title"/>
          </p:nvPr>
        </p:nvSpPr>
        <p:spPr>
          <a:xfrm>
            <a:off x="720000" y="519399"/>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Petition</a:t>
            </a:r>
            <a:endParaRPr>
              <a:solidFill>
                <a:schemeClr val="accent6"/>
              </a:solidFill>
            </a:endParaRPr>
          </a:p>
        </p:txBody>
      </p:sp>
      <p:grpSp>
        <p:nvGrpSpPr>
          <p:cNvPr id="4371" name="Google Shape;4371;p66"/>
          <p:cNvGrpSpPr/>
          <p:nvPr/>
        </p:nvGrpSpPr>
        <p:grpSpPr>
          <a:xfrm>
            <a:off x="8108287" y="2877614"/>
            <a:ext cx="705728" cy="1941159"/>
            <a:chOff x="8293525" y="2571750"/>
            <a:chExt cx="876136" cy="2409880"/>
          </a:xfrm>
        </p:grpSpPr>
        <p:sp>
          <p:nvSpPr>
            <p:cNvPr id="4372" name="Google Shape;4372;p66"/>
            <p:cNvSpPr/>
            <p:nvPr/>
          </p:nvSpPr>
          <p:spPr>
            <a:xfrm>
              <a:off x="8472406" y="2775017"/>
              <a:ext cx="517960" cy="1650878"/>
            </a:xfrm>
            <a:custGeom>
              <a:rect b="b" l="l" r="r" t="t"/>
              <a:pathLst>
                <a:path extrusionOk="0" h="24032" w="7540">
                  <a:moveTo>
                    <a:pt x="3770" y="0"/>
                  </a:moveTo>
                  <a:cubicBezTo>
                    <a:pt x="1198" y="0"/>
                    <a:pt x="0" y="5128"/>
                    <a:pt x="0" y="14644"/>
                  </a:cubicBezTo>
                  <a:cubicBezTo>
                    <a:pt x="0" y="18106"/>
                    <a:pt x="225" y="21331"/>
                    <a:pt x="610" y="24031"/>
                  </a:cubicBezTo>
                  <a:lnTo>
                    <a:pt x="6934" y="24031"/>
                  </a:lnTo>
                  <a:cubicBezTo>
                    <a:pt x="7315" y="21331"/>
                    <a:pt x="7540" y="18106"/>
                    <a:pt x="7540" y="14644"/>
                  </a:cubicBezTo>
                  <a:cubicBezTo>
                    <a:pt x="7540" y="5128"/>
                    <a:pt x="6430" y="0"/>
                    <a:pt x="37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8586507" y="2775017"/>
              <a:ext cx="290168" cy="1650878"/>
            </a:xfrm>
            <a:custGeom>
              <a:rect b="b" l="l" r="r" t="t"/>
              <a:pathLst>
                <a:path extrusionOk="0" h="24032" w="4224">
                  <a:moveTo>
                    <a:pt x="2109" y="0"/>
                  </a:moveTo>
                  <a:cubicBezTo>
                    <a:pt x="669" y="0"/>
                    <a:pt x="0" y="5128"/>
                    <a:pt x="0" y="14644"/>
                  </a:cubicBezTo>
                  <a:cubicBezTo>
                    <a:pt x="0" y="18106"/>
                    <a:pt x="123" y="21331"/>
                    <a:pt x="339" y="24031"/>
                  </a:cubicBezTo>
                  <a:lnTo>
                    <a:pt x="3884" y="24031"/>
                  </a:lnTo>
                  <a:cubicBezTo>
                    <a:pt x="4100" y="21331"/>
                    <a:pt x="4223" y="18106"/>
                    <a:pt x="4223" y="14644"/>
                  </a:cubicBezTo>
                  <a:cubicBezTo>
                    <a:pt x="4223" y="5128"/>
                    <a:pt x="3599" y="0"/>
                    <a:pt x="21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8615428" y="2775017"/>
              <a:ext cx="232258" cy="1650878"/>
            </a:xfrm>
            <a:custGeom>
              <a:rect b="b" l="l" r="r" t="t"/>
              <a:pathLst>
                <a:path extrusionOk="0" h="24032" w="3381">
                  <a:moveTo>
                    <a:pt x="1688" y="0"/>
                  </a:moveTo>
                  <a:cubicBezTo>
                    <a:pt x="537" y="0"/>
                    <a:pt x="1" y="5128"/>
                    <a:pt x="1" y="14644"/>
                  </a:cubicBezTo>
                  <a:cubicBezTo>
                    <a:pt x="1" y="18106"/>
                    <a:pt x="102" y="21331"/>
                    <a:pt x="271" y="24031"/>
                  </a:cubicBezTo>
                  <a:lnTo>
                    <a:pt x="3106" y="24031"/>
                  </a:lnTo>
                  <a:cubicBezTo>
                    <a:pt x="3279" y="21331"/>
                    <a:pt x="3381" y="18106"/>
                    <a:pt x="3381" y="14644"/>
                  </a:cubicBezTo>
                  <a:cubicBezTo>
                    <a:pt x="3381" y="5128"/>
                    <a:pt x="2881"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8329727" y="4058164"/>
              <a:ext cx="793633" cy="923467"/>
            </a:xfrm>
            <a:custGeom>
              <a:rect b="b" l="l" r="r" t="t"/>
              <a:pathLst>
                <a:path extrusionOk="0" h="13443" w="11553">
                  <a:moveTo>
                    <a:pt x="0" y="0"/>
                  </a:moveTo>
                  <a:lnTo>
                    <a:pt x="0" y="8502"/>
                  </a:lnTo>
                  <a:cubicBezTo>
                    <a:pt x="0" y="11231"/>
                    <a:pt x="2210" y="13442"/>
                    <a:pt x="4939" y="13442"/>
                  </a:cubicBezTo>
                  <a:lnTo>
                    <a:pt x="6613" y="13442"/>
                  </a:lnTo>
                  <a:cubicBezTo>
                    <a:pt x="9341" y="13442"/>
                    <a:pt x="11553" y="11231"/>
                    <a:pt x="11553" y="8502"/>
                  </a:cubicBezTo>
                  <a:lnTo>
                    <a:pt x="115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8329727" y="4203109"/>
              <a:ext cx="793633" cy="246340"/>
            </a:xfrm>
            <a:custGeom>
              <a:rect b="b" l="l" r="r" t="t"/>
              <a:pathLst>
                <a:path extrusionOk="0" h="3586" w="11553">
                  <a:moveTo>
                    <a:pt x="11553" y="0"/>
                  </a:moveTo>
                  <a:lnTo>
                    <a:pt x="0" y="1687"/>
                  </a:lnTo>
                  <a:lnTo>
                    <a:pt x="0" y="3586"/>
                  </a:lnTo>
                  <a:lnTo>
                    <a:pt x="11553" y="3586"/>
                  </a:lnTo>
                  <a:lnTo>
                    <a:pt x="115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8293525" y="4010283"/>
              <a:ext cx="876136" cy="105309"/>
            </a:xfrm>
            <a:custGeom>
              <a:rect b="b" l="l" r="r" t="t"/>
              <a:pathLst>
                <a:path extrusionOk="0" h="1533" w="12754">
                  <a:moveTo>
                    <a:pt x="0" y="0"/>
                  </a:moveTo>
                  <a:lnTo>
                    <a:pt x="0" y="1532"/>
                  </a:lnTo>
                  <a:lnTo>
                    <a:pt x="12753" y="1532"/>
                  </a:lnTo>
                  <a:lnTo>
                    <a:pt x="127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8329727" y="4203109"/>
              <a:ext cx="793633" cy="362366"/>
            </a:xfrm>
            <a:custGeom>
              <a:rect b="b" l="l" r="r" t="t"/>
              <a:pathLst>
                <a:path extrusionOk="0" h="5275" w="11553">
                  <a:moveTo>
                    <a:pt x="0" y="0"/>
                  </a:moveTo>
                  <a:lnTo>
                    <a:pt x="0" y="4421"/>
                  </a:lnTo>
                  <a:lnTo>
                    <a:pt x="11553" y="5274"/>
                  </a:lnTo>
                  <a:lnTo>
                    <a:pt x="11553" y="3376"/>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8574486" y="2607128"/>
              <a:ext cx="164456" cy="202925"/>
            </a:xfrm>
            <a:custGeom>
              <a:rect b="b" l="l" r="r" t="t"/>
              <a:pathLst>
                <a:path extrusionOk="0" h="2954" w="2394">
                  <a:moveTo>
                    <a:pt x="648" y="1"/>
                  </a:moveTo>
                  <a:cubicBezTo>
                    <a:pt x="545" y="1"/>
                    <a:pt x="446" y="22"/>
                    <a:pt x="372" y="83"/>
                  </a:cubicBezTo>
                  <a:cubicBezTo>
                    <a:pt x="0" y="391"/>
                    <a:pt x="280" y="1151"/>
                    <a:pt x="491" y="1464"/>
                  </a:cubicBezTo>
                  <a:cubicBezTo>
                    <a:pt x="798" y="1917"/>
                    <a:pt x="1270" y="2257"/>
                    <a:pt x="1710" y="2573"/>
                  </a:cubicBezTo>
                  <a:cubicBezTo>
                    <a:pt x="1894" y="2711"/>
                    <a:pt x="2082" y="2903"/>
                    <a:pt x="2311" y="2954"/>
                  </a:cubicBezTo>
                  <a:cubicBezTo>
                    <a:pt x="2394" y="2683"/>
                    <a:pt x="2239" y="2220"/>
                    <a:pt x="2146" y="1955"/>
                  </a:cubicBezTo>
                  <a:cubicBezTo>
                    <a:pt x="2032" y="1619"/>
                    <a:pt x="1876" y="1299"/>
                    <a:pt x="1720" y="986"/>
                  </a:cubicBezTo>
                  <a:cubicBezTo>
                    <a:pt x="1560" y="661"/>
                    <a:pt x="1358" y="166"/>
                    <a:pt x="977" y="56"/>
                  </a:cubicBezTo>
                  <a:cubicBezTo>
                    <a:pt x="881" y="27"/>
                    <a:pt x="762" y="1"/>
                    <a:pt x="6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8727881" y="2609051"/>
              <a:ext cx="167341" cy="201002"/>
            </a:xfrm>
            <a:custGeom>
              <a:rect b="b" l="l" r="r" t="t"/>
              <a:pathLst>
                <a:path extrusionOk="0" h="2926" w="2436">
                  <a:moveTo>
                    <a:pt x="1784" y="0"/>
                  </a:moveTo>
                  <a:cubicBezTo>
                    <a:pt x="1673" y="0"/>
                    <a:pt x="1558" y="25"/>
                    <a:pt x="1464" y="50"/>
                  </a:cubicBezTo>
                  <a:cubicBezTo>
                    <a:pt x="1083" y="151"/>
                    <a:pt x="872" y="647"/>
                    <a:pt x="707" y="968"/>
                  </a:cubicBezTo>
                  <a:cubicBezTo>
                    <a:pt x="546" y="1279"/>
                    <a:pt x="381" y="1596"/>
                    <a:pt x="262" y="1927"/>
                  </a:cubicBezTo>
                  <a:cubicBezTo>
                    <a:pt x="165" y="2192"/>
                    <a:pt x="0" y="2655"/>
                    <a:pt x="78" y="2926"/>
                  </a:cubicBezTo>
                  <a:cubicBezTo>
                    <a:pt x="313" y="2880"/>
                    <a:pt x="501" y="2687"/>
                    <a:pt x="688" y="2559"/>
                  </a:cubicBezTo>
                  <a:cubicBezTo>
                    <a:pt x="1138" y="2247"/>
                    <a:pt x="1610" y="1917"/>
                    <a:pt x="1926" y="1463"/>
                  </a:cubicBezTo>
                  <a:cubicBezTo>
                    <a:pt x="2142" y="1156"/>
                    <a:pt x="2436" y="399"/>
                    <a:pt x="2069" y="87"/>
                  </a:cubicBezTo>
                  <a:cubicBezTo>
                    <a:pt x="1993" y="22"/>
                    <a:pt x="1891" y="0"/>
                    <a:pt x="17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8681306" y="2571750"/>
              <a:ext cx="98921" cy="238303"/>
            </a:xfrm>
            <a:custGeom>
              <a:rect b="b" l="l" r="r" t="t"/>
              <a:pathLst>
                <a:path extrusionOk="0" h="3469" w="1440">
                  <a:moveTo>
                    <a:pt x="746" y="1"/>
                  </a:moveTo>
                  <a:cubicBezTo>
                    <a:pt x="550" y="1"/>
                    <a:pt x="370" y="178"/>
                    <a:pt x="252" y="318"/>
                  </a:cubicBezTo>
                  <a:cubicBezTo>
                    <a:pt x="0" y="620"/>
                    <a:pt x="110" y="1143"/>
                    <a:pt x="155" y="1501"/>
                  </a:cubicBezTo>
                  <a:cubicBezTo>
                    <a:pt x="202" y="1850"/>
                    <a:pt x="248" y="2203"/>
                    <a:pt x="339" y="2542"/>
                  </a:cubicBezTo>
                  <a:cubicBezTo>
                    <a:pt x="413" y="2817"/>
                    <a:pt x="541" y="3290"/>
                    <a:pt x="756" y="3469"/>
                  </a:cubicBezTo>
                  <a:cubicBezTo>
                    <a:pt x="922" y="3299"/>
                    <a:pt x="968" y="3033"/>
                    <a:pt x="1050" y="2817"/>
                  </a:cubicBezTo>
                  <a:cubicBezTo>
                    <a:pt x="1238" y="2309"/>
                    <a:pt x="1440" y="1763"/>
                    <a:pt x="1440" y="1213"/>
                  </a:cubicBezTo>
                  <a:cubicBezTo>
                    <a:pt x="1440" y="841"/>
                    <a:pt x="1247" y="53"/>
                    <a:pt x="775" y="2"/>
                  </a:cubicBezTo>
                  <a:cubicBezTo>
                    <a:pt x="766" y="1"/>
                    <a:pt x="756" y="1"/>
                    <a:pt x="7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8440257" y="3890681"/>
              <a:ext cx="52414" cy="14907"/>
            </a:xfrm>
            <a:custGeom>
              <a:rect b="b" l="l" r="r" t="t"/>
              <a:pathLst>
                <a:path extrusionOk="0" h="217" w="763">
                  <a:moveTo>
                    <a:pt x="111" y="0"/>
                  </a:moveTo>
                  <a:cubicBezTo>
                    <a:pt x="56" y="0"/>
                    <a:pt x="0" y="41"/>
                    <a:pt x="0" y="102"/>
                  </a:cubicBezTo>
                  <a:cubicBezTo>
                    <a:pt x="0" y="157"/>
                    <a:pt x="42" y="216"/>
                    <a:pt x="102" y="216"/>
                  </a:cubicBezTo>
                  <a:lnTo>
                    <a:pt x="648" y="216"/>
                  </a:lnTo>
                  <a:cubicBezTo>
                    <a:pt x="707" y="216"/>
                    <a:pt x="762" y="170"/>
                    <a:pt x="762" y="110"/>
                  </a:cubicBezTo>
                  <a:cubicBezTo>
                    <a:pt x="762" y="55"/>
                    <a:pt x="720" y="0"/>
                    <a:pt x="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8440944" y="3848571"/>
              <a:ext cx="51109" cy="28646"/>
            </a:xfrm>
            <a:custGeom>
              <a:rect b="b" l="l" r="r" t="t"/>
              <a:pathLst>
                <a:path extrusionOk="0" h="417" w="744">
                  <a:moveTo>
                    <a:pt x="120" y="1"/>
                  </a:moveTo>
                  <a:cubicBezTo>
                    <a:pt x="79" y="1"/>
                    <a:pt x="35" y="22"/>
                    <a:pt x="18" y="63"/>
                  </a:cubicBezTo>
                  <a:cubicBezTo>
                    <a:pt x="0" y="114"/>
                    <a:pt x="18" y="182"/>
                    <a:pt x="73" y="205"/>
                  </a:cubicBezTo>
                  <a:lnTo>
                    <a:pt x="578" y="406"/>
                  </a:lnTo>
                  <a:cubicBezTo>
                    <a:pt x="594" y="413"/>
                    <a:pt x="611" y="416"/>
                    <a:pt x="628" y="416"/>
                  </a:cubicBezTo>
                  <a:cubicBezTo>
                    <a:pt x="669" y="416"/>
                    <a:pt x="708" y="396"/>
                    <a:pt x="725" y="357"/>
                  </a:cubicBezTo>
                  <a:cubicBezTo>
                    <a:pt x="743" y="302"/>
                    <a:pt x="725" y="233"/>
                    <a:pt x="670" y="209"/>
                  </a:cubicBezTo>
                  <a:lnTo>
                    <a:pt x="160" y="8"/>
                  </a:lnTo>
                  <a:cubicBezTo>
                    <a:pt x="148" y="3"/>
                    <a:pt x="134" y="1"/>
                    <a:pt x="1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8440257" y="3512522"/>
              <a:ext cx="52414" cy="14838"/>
            </a:xfrm>
            <a:custGeom>
              <a:rect b="b" l="l" r="r" t="t"/>
              <a:pathLst>
                <a:path extrusionOk="0" h="216" w="763">
                  <a:moveTo>
                    <a:pt x="111" y="1"/>
                  </a:moveTo>
                  <a:cubicBezTo>
                    <a:pt x="56" y="1"/>
                    <a:pt x="0" y="46"/>
                    <a:pt x="0" y="106"/>
                  </a:cubicBezTo>
                  <a:cubicBezTo>
                    <a:pt x="0" y="161"/>
                    <a:pt x="42" y="216"/>
                    <a:pt x="102" y="216"/>
                  </a:cubicBezTo>
                  <a:lnTo>
                    <a:pt x="648" y="216"/>
                  </a:lnTo>
                  <a:cubicBezTo>
                    <a:pt x="707" y="216"/>
                    <a:pt x="762" y="175"/>
                    <a:pt x="762" y="115"/>
                  </a:cubicBezTo>
                  <a:cubicBezTo>
                    <a:pt x="762" y="60"/>
                    <a:pt x="720" y="1"/>
                    <a:pt x="6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8440944" y="3470619"/>
              <a:ext cx="51109" cy="28577"/>
            </a:xfrm>
            <a:custGeom>
              <a:rect b="b" l="l" r="r" t="t"/>
              <a:pathLst>
                <a:path extrusionOk="0" h="416" w="744">
                  <a:moveTo>
                    <a:pt x="115" y="0"/>
                  </a:moveTo>
                  <a:cubicBezTo>
                    <a:pt x="75" y="0"/>
                    <a:pt x="35" y="21"/>
                    <a:pt x="18" y="61"/>
                  </a:cubicBezTo>
                  <a:cubicBezTo>
                    <a:pt x="0" y="116"/>
                    <a:pt x="18" y="184"/>
                    <a:pt x="73" y="207"/>
                  </a:cubicBezTo>
                  <a:lnTo>
                    <a:pt x="578" y="408"/>
                  </a:lnTo>
                  <a:cubicBezTo>
                    <a:pt x="592" y="413"/>
                    <a:pt x="607" y="415"/>
                    <a:pt x="621" y="415"/>
                  </a:cubicBezTo>
                  <a:cubicBezTo>
                    <a:pt x="665" y="415"/>
                    <a:pt x="707" y="395"/>
                    <a:pt x="725" y="353"/>
                  </a:cubicBezTo>
                  <a:cubicBezTo>
                    <a:pt x="743" y="303"/>
                    <a:pt x="725" y="235"/>
                    <a:pt x="670" y="211"/>
                  </a:cubicBezTo>
                  <a:lnTo>
                    <a:pt x="160" y="10"/>
                  </a:lnTo>
                  <a:cubicBezTo>
                    <a:pt x="146" y="4"/>
                    <a:pt x="131" y="0"/>
                    <a:pt x="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8472406" y="3170423"/>
              <a:ext cx="52346" cy="14838"/>
            </a:xfrm>
            <a:custGeom>
              <a:rect b="b" l="l" r="r" t="t"/>
              <a:pathLst>
                <a:path extrusionOk="0" h="216" w="762">
                  <a:moveTo>
                    <a:pt x="115" y="1"/>
                  </a:moveTo>
                  <a:cubicBezTo>
                    <a:pt x="60" y="1"/>
                    <a:pt x="0" y="46"/>
                    <a:pt x="0" y="105"/>
                  </a:cubicBezTo>
                  <a:cubicBezTo>
                    <a:pt x="0" y="160"/>
                    <a:pt x="46" y="215"/>
                    <a:pt x="106" y="215"/>
                  </a:cubicBezTo>
                  <a:lnTo>
                    <a:pt x="652" y="215"/>
                  </a:lnTo>
                  <a:cubicBezTo>
                    <a:pt x="707" y="215"/>
                    <a:pt x="762" y="175"/>
                    <a:pt x="762" y="115"/>
                  </a:cubicBezTo>
                  <a:cubicBezTo>
                    <a:pt x="762" y="60"/>
                    <a:pt x="720" y="1"/>
                    <a:pt x="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8473093" y="3128451"/>
              <a:ext cx="51384" cy="28646"/>
            </a:xfrm>
            <a:custGeom>
              <a:rect b="b" l="l" r="r" t="t"/>
              <a:pathLst>
                <a:path extrusionOk="0" h="417" w="748">
                  <a:moveTo>
                    <a:pt x="119" y="1"/>
                  </a:moveTo>
                  <a:cubicBezTo>
                    <a:pt x="79" y="1"/>
                    <a:pt x="39" y="22"/>
                    <a:pt x="22" y="61"/>
                  </a:cubicBezTo>
                  <a:cubicBezTo>
                    <a:pt x="0" y="116"/>
                    <a:pt x="18" y="185"/>
                    <a:pt x="73" y="208"/>
                  </a:cubicBezTo>
                  <a:lnTo>
                    <a:pt x="582" y="409"/>
                  </a:lnTo>
                  <a:cubicBezTo>
                    <a:pt x="595" y="414"/>
                    <a:pt x="609" y="416"/>
                    <a:pt x="623" y="416"/>
                  </a:cubicBezTo>
                  <a:cubicBezTo>
                    <a:pt x="664" y="416"/>
                    <a:pt x="707" y="395"/>
                    <a:pt x="724" y="354"/>
                  </a:cubicBezTo>
                  <a:cubicBezTo>
                    <a:pt x="747" y="303"/>
                    <a:pt x="729" y="235"/>
                    <a:pt x="669" y="212"/>
                  </a:cubicBezTo>
                  <a:lnTo>
                    <a:pt x="165" y="11"/>
                  </a:lnTo>
                  <a:cubicBezTo>
                    <a:pt x="151" y="4"/>
                    <a:pt x="135"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8536017" y="2897294"/>
              <a:ext cx="52071" cy="26310"/>
            </a:xfrm>
            <a:custGeom>
              <a:rect b="b" l="l" r="r" t="t"/>
              <a:pathLst>
                <a:path extrusionOk="0" h="383" w="758">
                  <a:moveTo>
                    <a:pt x="128" y="1"/>
                  </a:moveTo>
                  <a:cubicBezTo>
                    <a:pt x="83" y="1"/>
                    <a:pt x="34" y="24"/>
                    <a:pt x="20" y="69"/>
                  </a:cubicBezTo>
                  <a:cubicBezTo>
                    <a:pt x="1" y="124"/>
                    <a:pt x="24" y="188"/>
                    <a:pt x="84" y="207"/>
                  </a:cubicBezTo>
                  <a:lnTo>
                    <a:pt x="602" y="376"/>
                  </a:lnTo>
                  <a:cubicBezTo>
                    <a:pt x="614" y="380"/>
                    <a:pt x="627" y="382"/>
                    <a:pt x="640" y="382"/>
                  </a:cubicBezTo>
                  <a:cubicBezTo>
                    <a:pt x="684" y="382"/>
                    <a:pt x="725" y="360"/>
                    <a:pt x="740" y="317"/>
                  </a:cubicBezTo>
                  <a:cubicBezTo>
                    <a:pt x="757" y="262"/>
                    <a:pt x="735" y="197"/>
                    <a:pt x="680" y="174"/>
                  </a:cubicBezTo>
                  <a:lnTo>
                    <a:pt x="157" y="4"/>
                  </a:lnTo>
                  <a:cubicBezTo>
                    <a:pt x="148" y="2"/>
                    <a:pt x="138" y="1"/>
                    <a:pt x="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8550580" y="2857794"/>
              <a:ext cx="45064" cy="38675"/>
            </a:xfrm>
            <a:custGeom>
              <a:rect b="b" l="l" r="r" t="t"/>
              <a:pathLst>
                <a:path extrusionOk="0" h="563" w="656">
                  <a:moveTo>
                    <a:pt x="115" y="0"/>
                  </a:moveTo>
                  <a:cubicBezTo>
                    <a:pt x="86" y="0"/>
                    <a:pt x="58" y="10"/>
                    <a:pt x="37" y="34"/>
                  </a:cubicBezTo>
                  <a:cubicBezTo>
                    <a:pt x="5" y="75"/>
                    <a:pt x="0" y="149"/>
                    <a:pt x="45" y="185"/>
                  </a:cubicBezTo>
                  <a:lnTo>
                    <a:pt x="463" y="534"/>
                  </a:lnTo>
                  <a:cubicBezTo>
                    <a:pt x="483" y="552"/>
                    <a:pt x="512" y="563"/>
                    <a:pt x="540" y="563"/>
                  </a:cubicBezTo>
                  <a:cubicBezTo>
                    <a:pt x="568" y="563"/>
                    <a:pt x="596" y="552"/>
                    <a:pt x="614" y="529"/>
                  </a:cubicBezTo>
                  <a:cubicBezTo>
                    <a:pt x="651" y="488"/>
                    <a:pt x="655" y="414"/>
                    <a:pt x="610" y="378"/>
                  </a:cubicBezTo>
                  <a:lnTo>
                    <a:pt x="193" y="25"/>
                  </a:lnTo>
                  <a:cubicBezTo>
                    <a:pt x="170" y="9"/>
                    <a:pt x="143" y="0"/>
                    <a:pt x="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8974288" y="3890681"/>
              <a:ext cx="52277" cy="14907"/>
            </a:xfrm>
            <a:custGeom>
              <a:rect b="b" l="l" r="r" t="t"/>
              <a:pathLst>
                <a:path extrusionOk="0" h="217" w="761">
                  <a:moveTo>
                    <a:pt x="100" y="0"/>
                  </a:moveTo>
                  <a:cubicBezTo>
                    <a:pt x="41" y="0"/>
                    <a:pt x="0" y="55"/>
                    <a:pt x="0" y="110"/>
                  </a:cubicBezTo>
                  <a:cubicBezTo>
                    <a:pt x="0" y="170"/>
                    <a:pt x="55" y="216"/>
                    <a:pt x="110" y="216"/>
                  </a:cubicBezTo>
                  <a:lnTo>
                    <a:pt x="656" y="216"/>
                  </a:lnTo>
                  <a:cubicBezTo>
                    <a:pt x="716" y="216"/>
                    <a:pt x="761" y="157"/>
                    <a:pt x="761" y="102"/>
                  </a:cubicBezTo>
                  <a:cubicBezTo>
                    <a:pt x="761" y="41"/>
                    <a:pt x="701" y="0"/>
                    <a:pt x="6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8974563" y="3848571"/>
              <a:ext cx="51384" cy="28646"/>
            </a:xfrm>
            <a:custGeom>
              <a:rect b="b" l="l" r="r" t="t"/>
              <a:pathLst>
                <a:path extrusionOk="0" h="417" w="748">
                  <a:moveTo>
                    <a:pt x="625" y="1"/>
                  </a:moveTo>
                  <a:cubicBezTo>
                    <a:pt x="611" y="1"/>
                    <a:pt x="597" y="3"/>
                    <a:pt x="583" y="8"/>
                  </a:cubicBezTo>
                  <a:lnTo>
                    <a:pt x="79" y="209"/>
                  </a:lnTo>
                  <a:cubicBezTo>
                    <a:pt x="19" y="233"/>
                    <a:pt x="1" y="302"/>
                    <a:pt x="24" y="357"/>
                  </a:cubicBezTo>
                  <a:cubicBezTo>
                    <a:pt x="40" y="396"/>
                    <a:pt x="80" y="416"/>
                    <a:pt x="119" y="416"/>
                  </a:cubicBezTo>
                  <a:cubicBezTo>
                    <a:pt x="135" y="416"/>
                    <a:pt x="151" y="413"/>
                    <a:pt x="166" y="406"/>
                  </a:cubicBezTo>
                  <a:lnTo>
                    <a:pt x="674" y="205"/>
                  </a:lnTo>
                  <a:cubicBezTo>
                    <a:pt x="729" y="182"/>
                    <a:pt x="748" y="114"/>
                    <a:pt x="725" y="63"/>
                  </a:cubicBezTo>
                  <a:cubicBezTo>
                    <a:pt x="708" y="22"/>
                    <a:pt x="667" y="1"/>
                    <a:pt x="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8974288" y="3521447"/>
              <a:ext cx="52277" cy="14838"/>
            </a:xfrm>
            <a:custGeom>
              <a:rect b="b" l="l" r="r" t="t"/>
              <a:pathLst>
                <a:path extrusionOk="0" h="216" w="761">
                  <a:moveTo>
                    <a:pt x="100" y="1"/>
                  </a:moveTo>
                  <a:cubicBezTo>
                    <a:pt x="41" y="1"/>
                    <a:pt x="0" y="60"/>
                    <a:pt x="0" y="115"/>
                  </a:cubicBezTo>
                  <a:cubicBezTo>
                    <a:pt x="0" y="175"/>
                    <a:pt x="55" y="216"/>
                    <a:pt x="110" y="216"/>
                  </a:cubicBezTo>
                  <a:lnTo>
                    <a:pt x="656" y="216"/>
                  </a:lnTo>
                  <a:cubicBezTo>
                    <a:pt x="716" y="216"/>
                    <a:pt x="761" y="161"/>
                    <a:pt x="761" y="106"/>
                  </a:cubicBezTo>
                  <a:cubicBezTo>
                    <a:pt x="761" y="46"/>
                    <a:pt x="701" y="1"/>
                    <a:pt x="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8974563" y="3479544"/>
              <a:ext cx="51384" cy="28577"/>
            </a:xfrm>
            <a:custGeom>
              <a:rect b="b" l="l" r="r" t="t"/>
              <a:pathLst>
                <a:path extrusionOk="0" h="416" w="748">
                  <a:moveTo>
                    <a:pt x="630" y="0"/>
                  </a:moveTo>
                  <a:cubicBezTo>
                    <a:pt x="615" y="0"/>
                    <a:pt x="598" y="4"/>
                    <a:pt x="583" y="10"/>
                  </a:cubicBezTo>
                  <a:lnTo>
                    <a:pt x="79" y="211"/>
                  </a:lnTo>
                  <a:cubicBezTo>
                    <a:pt x="19" y="235"/>
                    <a:pt x="1" y="303"/>
                    <a:pt x="24" y="353"/>
                  </a:cubicBezTo>
                  <a:cubicBezTo>
                    <a:pt x="41" y="395"/>
                    <a:pt x="84" y="415"/>
                    <a:pt x="125" y="415"/>
                  </a:cubicBezTo>
                  <a:cubicBezTo>
                    <a:pt x="139" y="415"/>
                    <a:pt x="153" y="413"/>
                    <a:pt x="166" y="408"/>
                  </a:cubicBezTo>
                  <a:lnTo>
                    <a:pt x="674" y="207"/>
                  </a:lnTo>
                  <a:cubicBezTo>
                    <a:pt x="729" y="184"/>
                    <a:pt x="748" y="116"/>
                    <a:pt x="725" y="61"/>
                  </a:cubicBezTo>
                  <a:cubicBezTo>
                    <a:pt x="708" y="21"/>
                    <a:pt x="671" y="0"/>
                    <a:pt x="6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8941865" y="3179348"/>
              <a:ext cx="52277" cy="14838"/>
            </a:xfrm>
            <a:custGeom>
              <a:rect b="b" l="l" r="r" t="t"/>
              <a:pathLst>
                <a:path extrusionOk="0" h="216" w="761">
                  <a:moveTo>
                    <a:pt x="100" y="1"/>
                  </a:moveTo>
                  <a:cubicBezTo>
                    <a:pt x="41" y="1"/>
                    <a:pt x="0" y="60"/>
                    <a:pt x="0" y="115"/>
                  </a:cubicBezTo>
                  <a:cubicBezTo>
                    <a:pt x="0" y="175"/>
                    <a:pt x="55" y="215"/>
                    <a:pt x="115" y="215"/>
                  </a:cubicBezTo>
                  <a:lnTo>
                    <a:pt x="660" y="215"/>
                  </a:lnTo>
                  <a:cubicBezTo>
                    <a:pt x="720" y="215"/>
                    <a:pt x="761" y="160"/>
                    <a:pt x="761" y="105"/>
                  </a:cubicBezTo>
                  <a:cubicBezTo>
                    <a:pt x="761" y="46"/>
                    <a:pt x="706" y="1"/>
                    <a:pt x="6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8942414" y="3137376"/>
              <a:ext cx="51109" cy="28646"/>
            </a:xfrm>
            <a:custGeom>
              <a:rect b="b" l="l" r="r" t="t"/>
              <a:pathLst>
                <a:path extrusionOk="0" h="417" w="744">
                  <a:moveTo>
                    <a:pt x="629" y="1"/>
                  </a:moveTo>
                  <a:cubicBezTo>
                    <a:pt x="613" y="1"/>
                    <a:pt x="597" y="4"/>
                    <a:pt x="583" y="11"/>
                  </a:cubicBezTo>
                  <a:lnTo>
                    <a:pt x="75" y="212"/>
                  </a:lnTo>
                  <a:cubicBezTo>
                    <a:pt x="20" y="235"/>
                    <a:pt x="1" y="303"/>
                    <a:pt x="20" y="354"/>
                  </a:cubicBezTo>
                  <a:cubicBezTo>
                    <a:pt x="36" y="395"/>
                    <a:pt x="79" y="416"/>
                    <a:pt x="123" y="416"/>
                  </a:cubicBezTo>
                  <a:cubicBezTo>
                    <a:pt x="137" y="416"/>
                    <a:pt x="152" y="414"/>
                    <a:pt x="166" y="409"/>
                  </a:cubicBezTo>
                  <a:lnTo>
                    <a:pt x="670" y="208"/>
                  </a:lnTo>
                  <a:cubicBezTo>
                    <a:pt x="725" y="185"/>
                    <a:pt x="744" y="116"/>
                    <a:pt x="725" y="61"/>
                  </a:cubicBezTo>
                  <a:cubicBezTo>
                    <a:pt x="708" y="22"/>
                    <a:pt x="669" y="1"/>
                    <a:pt x="6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8878803" y="2906219"/>
              <a:ext cx="51727" cy="26310"/>
            </a:xfrm>
            <a:custGeom>
              <a:rect b="b" l="l" r="r" t="t"/>
              <a:pathLst>
                <a:path extrusionOk="0" h="383" w="753">
                  <a:moveTo>
                    <a:pt x="628" y="1"/>
                  </a:moveTo>
                  <a:cubicBezTo>
                    <a:pt x="617" y="1"/>
                    <a:pt x="607" y="2"/>
                    <a:pt x="597" y="4"/>
                  </a:cubicBezTo>
                  <a:lnTo>
                    <a:pt x="78" y="174"/>
                  </a:lnTo>
                  <a:cubicBezTo>
                    <a:pt x="19" y="197"/>
                    <a:pt x="0" y="262"/>
                    <a:pt x="14" y="317"/>
                  </a:cubicBezTo>
                  <a:cubicBezTo>
                    <a:pt x="28" y="360"/>
                    <a:pt x="73" y="382"/>
                    <a:pt x="118" y="382"/>
                  </a:cubicBezTo>
                  <a:cubicBezTo>
                    <a:pt x="131" y="382"/>
                    <a:pt x="144" y="380"/>
                    <a:pt x="156" y="376"/>
                  </a:cubicBezTo>
                  <a:lnTo>
                    <a:pt x="675" y="207"/>
                  </a:lnTo>
                  <a:cubicBezTo>
                    <a:pt x="730" y="188"/>
                    <a:pt x="753" y="124"/>
                    <a:pt x="734" y="69"/>
                  </a:cubicBezTo>
                  <a:cubicBezTo>
                    <a:pt x="719" y="24"/>
                    <a:pt x="674" y="1"/>
                    <a:pt x="6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8871247" y="2866719"/>
              <a:ext cx="45133" cy="38675"/>
            </a:xfrm>
            <a:custGeom>
              <a:rect b="b" l="l" r="r" t="t"/>
              <a:pathLst>
                <a:path extrusionOk="0" h="563" w="657">
                  <a:moveTo>
                    <a:pt x="539" y="0"/>
                  </a:moveTo>
                  <a:cubicBezTo>
                    <a:pt x="511" y="0"/>
                    <a:pt x="484" y="9"/>
                    <a:pt x="463" y="25"/>
                  </a:cubicBezTo>
                  <a:lnTo>
                    <a:pt x="46" y="378"/>
                  </a:lnTo>
                  <a:cubicBezTo>
                    <a:pt x="0" y="414"/>
                    <a:pt x="0" y="488"/>
                    <a:pt x="37" y="529"/>
                  </a:cubicBezTo>
                  <a:cubicBezTo>
                    <a:pt x="58" y="552"/>
                    <a:pt x="86" y="563"/>
                    <a:pt x="114" y="563"/>
                  </a:cubicBezTo>
                  <a:cubicBezTo>
                    <a:pt x="142" y="563"/>
                    <a:pt x="170" y="552"/>
                    <a:pt x="193" y="534"/>
                  </a:cubicBezTo>
                  <a:lnTo>
                    <a:pt x="610" y="185"/>
                  </a:lnTo>
                  <a:cubicBezTo>
                    <a:pt x="656" y="149"/>
                    <a:pt x="652" y="75"/>
                    <a:pt x="615" y="34"/>
                  </a:cubicBezTo>
                  <a:cubicBezTo>
                    <a:pt x="596" y="10"/>
                    <a:pt x="568" y="0"/>
                    <a:pt x="5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8686252" y="3844175"/>
              <a:ext cx="52140" cy="35859"/>
            </a:xfrm>
            <a:custGeom>
              <a:rect b="b" l="l" r="r" t="t"/>
              <a:pathLst>
                <a:path extrusionOk="0" h="522" w="759">
                  <a:moveTo>
                    <a:pt x="635" y="1"/>
                  </a:moveTo>
                  <a:cubicBezTo>
                    <a:pt x="619" y="1"/>
                    <a:pt x="603" y="5"/>
                    <a:pt x="589" y="13"/>
                  </a:cubicBezTo>
                  <a:cubicBezTo>
                    <a:pt x="396" y="104"/>
                    <a:pt x="217" y="214"/>
                    <a:pt x="47" y="333"/>
                  </a:cubicBezTo>
                  <a:cubicBezTo>
                    <a:pt x="1" y="366"/>
                    <a:pt x="1" y="448"/>
                    <a:pt x="38" y="489"/>
                  </a:cubicBezTo>
                  <a:cubicBezTo>
                    <a:pt x="60" y="511"/>
                    <a:pt x="87" y="522"/>
                    <a:pt x="115" y="522"/>
                  </a:cubicBezTo>
                  <a:cubicBezTo>
                    <a:pt x="140" y="522"/>
                    <a:pt x="165" y="513"/>
                    <a:pt x="189" y="498"/>
                  </a:cubicBezTo>
                  <a:cubicBezTo>
                    <a:pt x="208" y="485"/>
                    <a:pt x="227" y="470"/>
                    <a:pt x="249" y="457"/>
                  </a:cubicBezTo>
                  <a:cubicBezTo>
                    <a:pt x="254" y="453"/>
                    <a:pt x="267" y="443"/>
                    <a:pt x="267" y="443"/>
                  </a:cubicBezTo>
                  <a:cubicBezTo>
                    <a:pt x="282" y="434"/>
                    <a:pt x="290" y="430"/>
                    <a:pt x="299" y="421"/>
                  </a:cubicBezTo>
                  <a:cubicBezTo>
                    <a:pt x="341" y="393"/>
                    <a:pt x="382" y="370"/>
                    <a:pt x="424" y="347"/>
                  </a:cubicBezTo>
                  <a:cubicBezTo>
                    <a:pt x="506" y="297"/>
                    <a:pt x="593" y="246"/>
                    <a:pt x="684" y="205"/>
                  </a:cubicBezTo>
                  <a:cubicBezTo>
                    <a:pt x="735" y="182"/>
                    <a:pt x="758" y="108"/>
                    <a:pt x="731" y="58"/>
                  </a:cubicBezTo>
                  <a:cubicBezTo>
                    <a:pt x="711" y="23"/>
                    <a:pt x="673" y="1"/>
                    <a:pt x="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8673750" y="3808179"/>
              <a:ext cx="53857" cy="25142"/>
            </a:xfrm>
            <a:custGeom>
              <a:rect b="b" l="l" r="r" t="t"/>
              <a:pathLst>
                <a:path extrusionOk="0" h="366" w="784">
                  <a:moveTo>
                    <a:pt x="123" y="1"/>
                  </a:moveTo>
                  <a:cubicBezTo>
                    <a:pt x="75" y="1"/>
                    <a:pt x="25" y="28"/>
                    <a:pt x="13" y="78"/>
                  </a:cubicBezTo>
                  <a:cubicBezTo>
                    <a:pt x="0" y="128"/>
                    <a:pt x="28" y="196"/>
                    <a:pt x="83" y="211"/>
                  </a:cubicBezTo>
                  <a:cubicBezTo>
                    <a:pt x="265" y="261"/>
                    <a:pt x="449" y="312"/>
                    <a:pt x="633" y="362"/>
                  </a:cubicBezTo>
                  <a:cubicBezTo>
                    <a:pt x="643" y="364"/>
                    <a:pt x="653" y="365"/>
                    <a:pt x="662" y="365"/>
                  </a:cubicBezTo>
                  <a:cubicBezTo>
                    <a:pt x="709" y="365"/>
                    <a:pt x="755" y="338"/>
                    <a:pt x="771" y="289"/>
                  </a:cubicBezTo>
                  <a:cubicBezTo>
                    <a:pt x="784" y="238"/>
                    <a:pt x="756" y="169"/>
                    <a:pt x="697" y="156"/>
                  </a:cubicBezTo>
                  <a:cubicBezTo>
                    <a:pt x="519" y="105"/>
                    <a:pt x="335" y="54"/>
                    <a:pt x="151" y="4"/>
                  </a:cubicBezTo>
                  <a:cubicBezTo>
                    <a:pt x="142" y="2"/>
                    <a:pt x="132" y="1"/>
                    <a:pt x="1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8699235" y="3548587"/>
              <a:ext cx="52346" cy="35790"/>
            </a:xfrm>
            <a:custGeom>
              <a:rect b="b" l="l" r="r" t="t"/>
              <a:pathLst>
                <a:path extrusionOk="0" h="521" w="762">
                  <a:moveTo>
                    <a:pt x="637" y="0"/>
                  </a:moveTo>
                  <a:cubicBezTo>
                    <a:pt x="621" y="0"/>
                    <a:pt x="604" y="4"/>
                    <a:pt x="588" y="12"/>
                  </a:cubicBezTo>
                  <a:cubicBezTo>
                    <a:pt x="400" y="103"/>
                    <a:pt x="220" y="213"/>
                    <a:pt x="51" y="333"/>
                  </a:cubicBezTo>
                  <a:cubicBezTo>
                    <a:pt x="5" y="365"/>
                    <a:pt x="0" y="448"/>
                    <a:pt x="42" y="489"/>
                  </a:cubicBezTo>
                  <a:cubicBezTo>
                    <a:pt x="63" y="510"/>
                    <a:pt x="89" y="521"/>
                    <a:pt x="116" y="521"/>
                  </a:cubicBezTo>
                  <a:cubicBezTo>
                    <a:pt x="142" y="521"/>
                    <a:pt x="168" y="512"/>
                    <a:pt x="193" y="494"/>
                  </a:cubicBezTo>
                  <a:cubicBezTo>
                    <a:pt x="211" y="480"/>
                    <a:pt x="230" y="471"/>
                    <a:pt x="252" y="457"/>
                  </a:cubicBezTo>
                  <a:cubicBezTo>
                    <a:pt x="252" y="452"/>
                    <a:pt x="271" y="443"/>
                    <a:pt x="271" y="443"/>
                  </a:cubicBezTo>
                  <a:cubicBezTo>
                    <a:pt x="280" y="434"/>
                    <a:pt x="294" y="429"/>
                    <a:pt x="303" y="420"/>
                  </a:cubicBezTo>
                  <a:cubicBezTo>
                    <a:pt x="345" y="393"/>
                    <a:pt x="385" y="370"/>
                    <a:pt x="427" y="347"/>
                  </a:cubicBezTo>
                  <a:cubicBezTo>
                    <a:pt x="510" y="296"/>
                    <a:pt x="597" y="246"/>
                    <a:pt x="688" y="205"/>
                  </a:cubicBezTo>
                  <a:cubicBezTo>
                    <a:pt x="739" y="181"/>
                    <a:pt x="762" y="109"/>
                    <a:pt x="734" y="58"/>
                  </a:cubicBezTo>
                  <a:cubicBezTo>
                    <a:pt x="715" y="22"/>
                    <a:pt x="677"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8686939" y="3512591"/>
              <a:ext cx="53926" cy="25142"/>
            </a:xfrm>
            <a:custGeom>
              <a:rect b="b" l="l" r="r" t="t"/>
              <a:pathLst>
                <a:path extrusionOk="0" h="366" w="785">
                  <a:moveTo>
                    <a:pt x="119" y="1"/>
                  </a:moveTo>
                  <a:cubicBezTo>
                    <a:pt x="74" y="1"/>
                    <a:pt x="26" y="28"/>
                    <a:pt x="14" y="77"/>
                  </a:cubicBezTo>
                  <a:cubicBezTo>
                    <a:pt x="1" y="128"/>
                    <a:pt x="28" y="197"/>
                    <a:pt x="83" y="210"/>
                  </a:cubicBezTo>
                  <a:cubicBezTo>
                    <a:pt x="266" y="261"/>
                    <a:pt x="450" y="311"/>
                    <a:pt x="634" y="362"/>
                  </a:cubicBezTo>
                  <a:cubicBezTo>
                    <a:pt x="643" y="364"/>
                    <a:pt x="652" y="365"/>
                    <a:pt x="661" y="365"/>
                  </a:cubicBezTo>
                  <a:cubicBezTo>
                    <a:pt x="709" y="365"/>
                    <a:pt x="756" y="338"/>
                    <a:pt x="771" y="288"/>
                  </a:cubicBezTo>
                  <a:cubicBezTo>
                    <a:pt x="784" y="238"/>
                    <a:pt x="757" y="169"/>
                    <a:pt x="698" y="155"/>
                  </a:cubicBezTo>
                  <a:cubicBezTo>
                    <a:pt x="514" y="105"/>
                    <a:pt x="331" y="55"/>
                    <a:pt x="147" y="4"/>
                  </a:cubicBezTo>
                  <a:cubicBezTo>
                    <a:pt x="138" y="2"/>
                    <a:pt x="129"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8712425" y="3261856"/>
              <a:ext cx="52414" cy="35790"/>
            </a:xfrm>
            <a:custGeom>
              <a:rect b="b" l="l" r="r" t="t"/>
              <a:pathLst>
                <a:path extrusionOk="0" h="521" w="763">
                  <a:moveTo>
                    <a:pt x="638" y="1"/>
                  </a:moveTo>
                  <a:cubicBezTo>
                    <a:pt x="621" y="1"/>
                    <a:pt x="605" y="4"/>
                    <a:pt x="588" y="12"/>
                  </a:cubicBezTo>
                  <a:cubicBezTo>
                    <a:pt x="400" y="105"/>
                    <a:pt x="221" y="215"/>
                    <a:pt x="47" y="334"/>
                  </a:cubicBezTo>
                  <a:cubicBezTo>
                    <a:pt x="1" y="366"/>
                    <a:pt x="1" y="448"/>
                    <a:pt x="38" y="486"/>
                  </a:cubicBezTo>
                  <a:cubicBezTo>
                    <a:pt x="62" y="509"/>
                    <a:pt x="90" y="521"/>
                    <a:pt x="118" y="521"/>
                  </a:cubicBezTo>
                  <a:cubicBezTo>
                    <a:pt x="144" y="521"/>
                    <a:pt x="169" y="512"/>
                    <a:pt x="193" y="494"/>
                  </a:cubicBezTo>
                  <a:cubicBezTo>
                    <a:pt x="212" y="480"/>
                    <a:pt x="231" y="471"/>
                    <a:pt x="248" y="458"/>
                  </a:cubicBezTo>
                  <a:cubicBezTo>
                    <a:pt x="253" y="453"/>
                    <a:pt x="267" y="444"/>
                    <a:pt x="272" y="444"/>
                  </a:cubicBezTo>
                  <a:cubicBezTo>
                    <a:pt x="280" y="435"/>
                    <a:pt x="295" y="425"/>
                    <a:pt x="303" y="421"/>
                  </a:cubicBezTo>
                  <a:cubicBezTo>
                    <a:pt x="345" y="393"/>
                    <a:pt x="386" y="370"/>
                    <a:pt x="428" y="348"/>
                  </a:cubicBezTo>
                  <a:cubicBezTo>
                    <a:pt x="510" y="297"/>
                    <a:pt x="597" y="247"/>
                    <a:pt x="684" y="205"/>
                  </a:cubicBezTo>
                  <a:cubicBezTo>
                    <a:pt x="735" y="183"/>
                    <a:pt x="762" y="109"/>
                    <a:pt x="735" y="59"/>
                  </a:cubicBezTo>
                  <a:cubicBezTo>
                    <a:pt x="715" y="23"/>
                    <a:pt x="678" y="1"/>
                    <a:pt x="6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8700197" y="3225929"/>
              <a:ext cx="53926" cy="25142"/>
            </a:xfrm>
            <a:custGeom>
              <a:rect b="b" l="l" r="r" t="t"/>
              <a:pathLst>
                <a:path extrusionOk="0" h="366" w="785">
                  <a:moveTo>
                    <a:pt x="121" y="1"/>
                  </a:moveTo>
                  <a:cubicBezTo>
                    <a:pt x="75" y="1"/>
                    <a:pt x="26" y="28"/>
                    <a:pt x="14" y="78"/>
                  </a:cubicBezTo>
                  <a:cubicBezTo>
                    <a:pt x="0" y="128"/>
                    <a:pt x="24" y="196"/>
                    <a:pt x="83" y="211"/>
                  </a:cubicBezTo>
                  <a:cubicBezTo>
                    <a:pt x="266" y="260"/>
                    <a:pt x="450" y="311"/>
                    <a:pt x="633" y="361"/>
                  </a:cubicBezTo>
                  <a:cubicBezTo>
                    <a:pt x="643" y="364"/>
                    <a:pt x="653" y="365"/>
                    <a:pt x="663" y="365"/>
                  </a:cubicBezTo>
                  <a:cubicBezTo>
                    <a:pt x="709" y="365"/>
                    <a:pt x="755" y="338"/>
                    <a:pt x="771" y="288"/>
                  </a:cubicBezTo>
                  <a:cubicBezTo>
                    <a:pt x="784" y="238"/>
                    <a:pt x="757" y="169"/>
                    <a:pt x="697" y="156"/>
                  </a:cubicBezTo>
                  <a:cubicBezTo>
                    <a:pt x="513" y="105"/>
                    <a:pt x="331" y="54"/>
                    <a:pt x="147" y="4"/>
                  </a:cubicBezTo>
                  <a:cubicBezTo>
                    <a:pt x="138" y="2"/>
                    <a:pt x="130" y="1"/>
                    <a:pt x="1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8725683" y="2975262"/>
              <a:ext cx="52346" cy="35721"/>
            </a:xfrm>
            <a:custGeom>
              <a:rect b="b" l="l" r="r" t="t"/>
              <a:pathLst>
                <a:path extrusionOk="0" h="520" w="762">
                  <a:moveTo>
                    <a:pt x="637" y="0"/>
                  </a:moveTo>
                  <a:cubicBezTo>
                    <a:pt x="621" y="0"/>
                    <a:pt x="604" y="4"/>
                    <a:pt x="588" y="12"/>
                  </a:cubicBezTo>
                  <a:cubicBezTo>
                    <a:pt x="400" y="103"/>
                    <a:pt x="220" y="213"/>
                    <a:pt x="47" y="332"/>
                  </a:cubicBezTo>
                  <a:cubicBezTo>
                    <a:pt x="0" y="365"/>
                    <a:pt x="0" y="448"/>
                    <a:pt x="38" y="484"/>
                  </a:cubicBezTo>
                  <a:cubicBezTo>
                    <a:pt x="62" y="508"/>
                    <a:pt x="89" y="520"/>
                    <a:pt x="118" y="520"/>
                  </a:cubicBezTo>
                  <a:cubicBezTo>
                    <a:pt x="143" y="520"/>
                    <a:pt x="169" y="511"/>
                    <a:pt x="193" y="493"/>
                  </a:cubicBezTo>
                  <a:cubicBezTo>
                    <a:pt x="212" y="480"/>
                    <a:pt x="230" y="470"/>
                    <a:pt x="248" y="457"/>
                  </a:cubicBezTo>
                  <a:cubicBezTo>
                    <a:pt x="252" y="452"/>
                    <a:pt x="267" y="442"/>
                    <a:pt x="271" y="442"/>
                  </a:cubicBezTo>
                  <a:cubicBezTo>
                    <a:pt x="280" y="433"/>
                    <a:pt x="290" y="425"/>
                    <a:pt x="303" y="420"/>
                  </a:cubicBezTo>
                  <a:cubicBezTo>
                    <a:pt x="345" y="393"/>
                    <a:pt x="381" y="370"/>
                    <a:pt x="423" y="346"/>
                  </a:cubicBezTo>
                  <a:cubicBezTo>
                    <a:pt x="510" y="296"/>
                    <a:pt x="597" y="245"/>
                    <a:pt x="684" y="205"/>
                  </a:cubicBezTo>
                  <a:cubicBezTo>
                    <a:pt x="734" y="181"/>
                    <a:pt x="762" y="108"/>
                    <a:pt x="734" y="57"/>
                  </a:cubicBezTo>
                  <a:cubicBezTo>
                    <a:pt x="712" y="22"/>
                    <a:pt x="676" y="0"/>
                    <a:pt x="6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8713455" y="2939197"/>
              <a:ext cx="53857" cy="25142"/>
            </a:xfrm>
            <a:custGeom>
              <a:rect b="b" l="l" r="r" t="t"/>
              <a:pathLst>
                <a:path extrusionOk="0" h="366" w="784">
                  <a:moveTo>
                    <a:pt x="119" y="1"/>
                  </a:moveTo>
                  <a:cubicBezTo>
                    <a:pt x="72" y="1"/>
                    <a:pt x="25" y="28"/>
                    <a:pt x="13" y="78"/>
                  </a:cubicBezTo>
                  <a:cubicBezTo>
                    <a:pt x="0" y="129"/>
                    <a:pt x="23" y="197"/>
                    <a:pt x="83" y="211"/>
                  </a:cubicBezTo>
                  <a:cubicBezTo>
                    <a:pt x="265" y="262"/>
                    <a:pt x="449" y="312"/>
                    <a:pt x="633" y="362"/>
                  </a:cubicBezTo>
                  <a:cubicBezTo>
                    <a:pt x="643" y="364"/>
                    <a:pt x="652" y="366"/>
                    <a:pt x="662" y="366"/>
                  </a:cubicBezTo>
                  <a:cubicBezTo>
                    <a:pt x="709" y="366"/>
                    <a:pt x="754" y="338"/>
                    <a:pt x="766" y="289"/>
                  </a:cubicBezTo>
                  <a:cubicBezTo>
                    <a:pt x="784" y="239"/>
                    <a:pt x="756" y="169"/>
                    <a:pt x="697" y="156"/>
                  </a:cubicBezTo>
                  <a:cubicBezTo>
                    <a:pt x="513" y="105"/>
                    <a:pt x="330" y="55"/>
                    <a:pt x="146" y="4"/>
                  </a:cubicBezTo>
                  <a:cubicBezTo>
                    <a:pt x="137" y="2"/>
                    <a:pt x="128"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6" name="Google Shape;4406;p66"/>
          <p:cNvSpPr txBox="1"/>
          <p:nvPr/>
        </p:nvSpPr>
        <p:spPr>
          <a:xfrm>
            <a:off x="568150" y="1337125"/>
            <a:ext cx="7226100" cy="2986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latin typeface="Poppins"/>
                <a:ea typeface="Poppins"/>
                <a:cs typeface="Poppins"/>
                <a:sym typeface="Poppins"/>
              </a:rPr>
              <a:t>What is VCU already doing?</a:t>
            </a:r>
            <a:endParaRPr>
              <a:latin typeface="Poppins"/>
              <a:ea typeface="Poppins"/>
              <a:cs typeface="Poppins"/>
              <a:sym typeface="Poppins"/>
            </a:endParaRPr>
          </a:p>
          <a:p>
            <a:pPr indent="0" lvl="0" marL="0" rtl="0" algn="l">
              <a:spcBef>
                <a:spcPts val="0"/>
              </a:spcBef>
              <a:spcAft>
                <a:spcPts val="0"/>
              </a:spcAft>
              <a:buNone/>
            </a:pPr>
            <a:r>
              <a:t/>
            </a:r>
            <a:endParaRPr>
              <a:latin typeface="Poppins"/>
              <a:ea typeface="Poppins"/>
              <a:cs typeface="Poppins"/>
              <a:sym typeface="Poppins"/>
            </a:endParaRPr>
          </a:p>
          <a:p>
            <a:pPr indent="-317500" lvl="0" marL="457200" rtl="0" algn="l">
              <a:spcBef>
                <a:spcPts val="0"/>
              </a:spcBef>
              <a:spcAft>
                <a:spcPts val="0"/>
              </a:spcAft>
              <a:buSzPts val="1400"/>
              <a:buFont typeface="Poppins"/>
              <a:buChar char="-"/>
            </a:pPr>
            <a:r>
              <a:rPr lang="en">
                <a:latin typeface="Poppins"/>
                <a:ea typeface="Poppins"/>
                <a:cs typeface="Poppins"/>
                <a:sym typeface="Poppins"/>
              </a:rPr>
              <a:t>LEED-certified buildings, to an extent</a:t>
            </a:r>
            <a:endParaRPr>
              <a:latin typeface="Poppins"/>
              <a:ea typeface="Poppins"/>
              <a:cs typeface="Poppins"/>
              <a:sym typeface="Poppins"/>
            </a:endParaRPr>
          </a:p>
          <a:p>
            <a:pPr indent="-317500" lvl="0" marL="457200" rtl="0" algn="l">
              <a:spcBef>
                <a:spcPts val="0"/>
              </a:spcBef>
              <a:spcAft>
                <a:spcPts val="0"/>
              </a:spcAft>
              <a:buSzPts val="1400"/>
              <a:buFont typeface="Poppins"/>
              <a:buChar char="-"/>
            </a:pPr>
            <a:r>
              <a:rPr lang="en">
                <a:latin typeface="Poppins"/>
                <a:ea typeface="Poppins"/>
                <a:cs typeface="Poppins"/>
                <a:sym typeface="Poppins"/>
              </a:rPr>
              <a:t>Public emissions dashboard</a:t>
            </a:r>
            <a:endParaRPr>
              <a:latin typeface="Poppins"/>
              <a:ea typeface="Poppins"/>
              <a:cs typeface="Poppins"/>
              <a:sym typeface="Poppins"/>
            </a:endParaRPr>
          </a:p>
          <a:p>
            <a:pPr indent="-317500" lvl="0" marL="457200" rtl="0" algn="l">
              <a:spcBef>
                <a:spcPts val="0"/>
              </a:spcBef>
              <a:spcAft>
                <a:spcPts val="0"/>
              </a:spcAft>
              <a:buSzPts val="1400"/>
              <a:buFont typeface="Poppins"/>
              <a:buChar char="-"/>
            </a:pPr>
            <a:r>
              <a:rPr lang="en">
                <a:latin typeface="Poppins"/>
                <a:ea typeface="Poppins"/>
                <a:cs typeface="Poppins"/>
                <a:sym typeface="Poppins"/>
              </a:rPr>
              <a:t>Some </a:t>
            </a:r>
            <a:r>
              <a:rPr lang="en">
                <a:latin typeface="Poppins"/>
                <a:ea typeface="Poppins"/>
                <a:cs typeface="Poppins"/>
                <a:sym typeface="Poppins"/>
              </a:rPr>
              <a:t>plastic</a:t>
            </a:r>
            <a:r>
              <a:rPr lang="en">
                <a:latin typeface="Poppins"/>
                <a:ea typeface="Poppins"/>
                <a:cs typeface="Poppins"/>
                <a:sym typeface="Poppins"/>
              </a:rPr>
              <a:t>-reduction measures…</a:t>
            </a:r>
            <a:endParaRPr>
              <a:latin typeface="Poppins"/>
              <a:ea typeface="Poppins"/>
              <a:cs typeface="Poppins"/>
              <a:sym typeface="Poppins"/>
            </a:endParaRPr>
          </a:p>
          <a:p>
            <a:pPr indent="-317500" lvl="0" marL="457200" rtl="0" algn="l">
              <a:spcBef>
                <a:spcPts val="0"/>
              </a:spcBef>
              <a:spcAft>
                <a:spcPts val="0"/>
              </a:spcAft>
              <a:buSzPts val="1400"/>
              <a:buFont typeface="Poppins"/>
              <a:buChar char="-"/>
            </a:pPr>
            <a:r>
              <a:rPr lang="en">
                <a:latin typeface="Poppins"/>
                <a:ea typeface="Poppins"/>
                <a:cs typeface="Poppins"/>
                <a:sym typeface="Poppins"/>
              </a:rPr>
              <a:t>ISEE</a:t>
            </a:r>
            <a:endParaRPr>
              <a:latin typeface="Poppins"/>
              <a:ea typeface="Poppins"/>
              <a:cs typeface="Poppins"/>
              <a:sym typeface="Poppins"/>
            </a:endParaRPr>
          </a:p>
          <a:p>
            <a:pPr indent="-317500" lvl="0" marL="457200" rtl="0" algn="l">
              <a:spcBef>
                <a:spcPts val="0"/>
              </a:spcBef>
              <a:spcAft>
                <a:spcPts val="0"/>
              </a:spcAft>
              <a:buSzPts val="1400"/>
              <a:buFont typeface="Poppins"/>
              <a:buChar char="-"/>
            </a:pPr>
            <a:r>
              <a:rPr lang="en">
                <a:latin typeface="Poppins"/>
                <a:ea typeface="Poppins"/>
                <a:cs typeface="Poppins"/>
                <a:sym typeface="Poppins"/>
              </a:rPr>
              <a:t>Putting together a OneVCU Sustainability Plan</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Already 2010 plan</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Contractor debacle</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Lack of resources</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Professors volunteering</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Student representation</a:t>
            </a:r>
            <a:endParaRPr>
              <a:latin typeface="Poppins"/>
              <a:ea typeface="Poppins"/>
              <a:cs typeface="Poppins"/>
              <a:sym typeface="Poppins"/>
            </a:endParaRPr>
          </a:p>
          <a:p>
            <a:pPr indent="-317500" lvl="1" marL="914400" rtl="0" algn="l">
              <a:spcBef>
                <a:spcPts val="0"/>
              </a:spcBef>
              <a:spcAft>
                <a:spcPts val="0"/>
              </a:spcAft>
              <a:buSzPts val="1400"/>
              <a:buFont typeface="Poppins"/>
              <a:buChar char="-"/>
            </a:pPr>
            <a:r>
              <a:rPr lang="en">
                <a:latin typeface="Poppins"/>
                <a:ea typeface="Poppins"/>
                <a:cs typeface="Poppins"/>
                <a:sym typeface="Poppins"/>
              </a:rPr>
              <a:t>No timeline of implementation</a:t>
            </a:r>
            <a:endParaRPr>
              <a:latin typeface="Poppins"/>
              <a:ea typeface="Poppins"/>
              <a:cs typeface="Poppins"/>
              <a:sym typeface="Poppin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2" presetSubtype="4">
                                  <p:stCondLst>
                                    <p:cond delay="0"/>
                                  </p:stCondLst>
                                  <p:childTnLst>
                                    <p:set>
                                      <p:cBhvr>
                                        <p:cTn dur="1" fill="hold">
                                          <p:stCondLst>
                                            <p:cond delay="0"/>
                                          </p:stCondLst>
                                        </p:cTn>
                                        <p:tgtEl>
                                          <p:spTgt spid="4371"/>
                                        </p:tgtEl>
                                        <p:attrNameLst>
                                          <p:attrName>style.visibility</p:attrName>
                                        </p:attrNameLst>
                                      </p:cBhvr>
                                      <p:to>
                                        <p:strVal val="visible"/>
                                      </p:to>
                                    </p:set>
                                    <p:anim calcmode="lin" valueType="num">
                                      <p:cBhvr additive="base">
                                        <p:cTn dur="600"/>
                                        <p:tgtEl>
                                          <p:spTgt spid="4371"/>
                                        </p:tgtEl>
                                        <p:attrNameLst>
                                          <p:attrName>ppt_y</p:attrName>
                                        </p:attrNameLst>
                                      </p:cBhvr>
                                      <p:tavLst>
                                        <p:tav fmla="" tm="0">
                                          <p:val>
                                            <p:strVal val="#ppt_y+1"/>
                                          </p:val>
                                        </p:tav>
                                        <p:tav fmla="" tm="100000">
                                          <p:val>
                                            <p:strVal val="#ppt_y"/>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1" name="Shape 13521"/>
        <p:cNvGrpSpPr/>
        <p:nvPr/>
      </p:nvGrpSpPr>
      <p:grpSpPr>
        <a:xfrm>
          <a:off x="0" y="0"/>
          <a:ext cx="0" cy="0"/>
          <a:chOff x="0" y="0"/>
          <a:chExt cx="0" cy="0"/>
        </a:xfrm>
      </p:grpSpPr>
      <p:grpSp>
        <p:nvGrpSpPr>
          <p:cNvPr id="13522" name="Google Shape;13522;p147"/>
          <p:cNvGrpSpPr/>
          <p:nvPr/>
        </p:nvGrpSpPr>
        <p:grpSpPr>
          <a:xfrm>
            <a:off x="7075663" y="2261129"/>
            <a:ext cx="362163" cy="347098"/>
            <a:chOff x="7075663" y="2444129"/>
            <a:chExt cx="362163" cy="347098"/>
          </a:xfrm>
        </p:grpSpPr>
        <p:sp>
          <p:nvSpPr>
            <p:cNvPr id="13523" name="Google Shape;13523;p147"/>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47"/>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47"/>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47"/>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147"/>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147"/>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47"/>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47"/>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147"/>
          <p:cNvGrpSpPr/>
          <p:nvPr/>
        </p:nvGrpSpPr>
        <p:grpSpPr>
          <a:xfrm>
            <a:off x="6638175" y="2253584"/>
            <a:ext cx="372197" cy="362163"/>
            <a:chOff x="6638175" y="2436584"/>
            <a:chExt cx="372197" cy="362163"/>
          </a:xfrm>
        </p:grpSpPr>
        <p:sp>
          <p:nvSpPr>
            <p:cNvPr id="13532" name="Google Shape;13532;p147"/>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47"/>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147"/>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147"/>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147"/>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47"/>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147"/>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147"/>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47"/>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147"/>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147"/>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47"/>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147"/>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147"/>
          <p:cNvGrpSpPr/>
          <p:nvPr/>
        </p:nvGrpSpPr>
        <p:grpSpPr>
          <a:xfrm>
            <a:off x="6192906" y="2256440"/>
            <a:ext cx="371699" cy="356084"/>
            <a:chOff x="6192906" y="2439440"/>
            <a:chExt cx="371699" cy="356084"/>
          </a:xfrm>
        </p:grpSpPr>
        <p:sp>
          <p:nvSpPr>
            <p:cNvPr id="13546" name="Google Shape;13546;p147"/>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147"/>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147"/>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47"/>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47"/>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147"/>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147"/>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47"/>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147"/>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147"/>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47"/>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47"/>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47"/>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9" name="Google Shape;13559;p147"/>
          <p:cNvGrpSpPr/>
          <p:nvPr/>
        </p:nvGrpSpPr>
        <p:grpSpPr>
          <a:xfrm>
            <a:off x="5762467" y="2253584"/>
            <a:ext cx="362163" cy="362163"/>
            <a:chOff x="5762467" y="2436584"/>
            <a:chExt cx="362163" cy="362163"/>
          </a:xfrm>
        </p:grpSpPr>
        <p:sp>
          <p:nvSpPr>
            <p:cNvPr id="13560" name="Google Shape;13560;p147"/>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47"/>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147"/>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47"/>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147"/>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147"/>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4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14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147"/>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47"/>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147"/>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14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4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47"/>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47"/>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47"/>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147"/>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147"/>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47"/>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47"/>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47"/>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147"/>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147"/>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47"/>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47"/>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147"/>
          <p:cNvGrpSpPr/>
          <p:nvPr/>
        </p:nvGrpSpPr>
        <p:grpSpPr>
          <a:xfrm>
            <a:off x="5323721" y="2254029"/>
            <a:ext cx="362922" cy="361219"/>
            <a:chOff x="5323721" y="2437029"/>
            <a:chExt cx="362922" cy="361219"/>
          </a:xfrm>
        </p:grpSpPr>
        <p:sp>
          <p:nvSpPr>
            <p:cNvPr id="13586" name="Google Shape;13586;p147"/>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147"/>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47"/>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147"/>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147"/>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47"/>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47"/>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47"/>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47"/>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47"/>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47"/>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47"/>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47"/>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47"/>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147"/>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147"/>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47"/>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147"/>
          <p:cNvGrpSpPr/>
          <p:nvPr/>
        </p:nvGrpSpPr>
        <p:grpSpPr>
          <a:xfrm>
            <a:off x="4875937" y="2285731"/>
            <a:ext cx="407122" cy="315448"/>
            <a:chOff x="4875937" y="2468731"/>
            <a:chExt cx="407122" cy="315448"/>
          </a:xfrm>
        </p:grpSpPr>
        <p:sp>
          <p:nvSpPr>
            <p:cNvPr id="13604" name="Google Shape;13604;p147"/>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47"/>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147"/>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147"/>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47"/>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147"/>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147"/>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47"/>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47"/>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47"/>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147"/>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147"/>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47"/>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147"/>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147"/>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47"/>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47"/>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147"/>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147"/>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3" name="Google Shape;13623;p147"/>
          <p:cNvGrpSpPr/>
          <p:nvPr/>
        </p:nvGrpSpPr>
        <p:grpSpPr>
          <a:xfrm>
            <a:off x="4893282" y="3621774"/>
            <a:ext cx="242114" cy="362163"/>
            <a:chOff x="4893282" y="3804774"/>
            <a:chExt cx="242114" cy="362163"/>
          </a:xfrm>
        </p:grpSpPr>
        <p:sp>
          <p:nvSpPr>
            <p:cNvPr id="13624" name="Google Shape;13624;p147"/>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47"/>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147"/>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147"/>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147"/>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147"/>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47"/>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47"/>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47"/>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47"/>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47"/>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47"/>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147"/>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147"/>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147"/>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47"/>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47"/>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47"/>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147"/>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147"/>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47"/>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147"/>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147"/>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47"/>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47"/>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47"/>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147"/>
          <p:cNvGrpSpPr/>
          <p:nvPr/>
        </p:nvGrpSpPr>
        <p:grpSpPr>
          <a:xfrm>
            <a:off x="6248162" y="3621774"/>
            <a:ext cx="231058" cy="362425"/>
            <a:chOff x="6248162" y="3804774"/>
            <a:chExt cx="231058" cy="362425"/>
          </a:xfrm>
        </p:grpSpPr>
        <p:sp>
          <p:nvSpPr>
            <p:cNvPr id="13651" name="Google Shape;13651;p147"/>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47"/>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47"/>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147"/>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147"/>
          <p:cNvGrpSpPr/>
          <p:nvPr/>
        </p:nvGrpSpPr>
        <p:grpSpPr>
          <a:xfrm>
            <a:off x="5346568" y="3621774"/>
            <a:ext cx="233337" cy="362163"/>
            <a:chOff x="5346568" y="3804774"/>
            <a:chExt cx="233337" cy="362163"/>
          </a:xfrm>
        </p:grpSpPr>
        <p:sp>
          <p:nvSpPr>
            <p:cNvPr id="13656" name="Google Shape;13656;p147"/>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47"/>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147"/>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147"/>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47"/>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147"/>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147"/>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147"/>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47"/>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47"/>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147"/>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47"/>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47"/>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47"/>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147"/>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147"/>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47"/>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47"/>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47"/>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147"/>
          <p:cNvGrpSpPr/>
          <p:nvPr/>
        </p:nvGrpSpPr>
        <p:grpSpPr>
          <a:xfrm>
            <a:off x="6704985" y="3622141"/>
            <a:ext cx="209967" cy="361639"/>
            <a:chOff x="6704985" y="3805141"/>
            <a:chExt cx="209967" cy="361639"/>
          </a:xfrm>
        </p:grpSpPr>
        <p:sp>
          <p:nvSpPr>
            <p:cNvPr id="13676" name="Google Shape;13676;p147"/>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47"/>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147"/>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147"/>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47"/>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47"/>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147"/>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147"/>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47"/>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147"/>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147"/>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147"/>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147"/>
          <p:cNvGrpSpPr/>
          <p:nvPr/>
        </p:nvGrpSpPr>
        <p:grpSpPr>
          <a:xfrm>
            <a:off x="7513884" y="2265269"/>
            <a:ext cx="363184" cy="338792"/>
            <a:chOff x="7513884" y="2448269"/>
            <a:chExt cx="363184" cy="338792"/>
          </a:xfrm>
        </p:grpSpPr>
        <p:sp>
          <p:nvSpPr>
            <p:cNvPr id="13689" name="Google Shape;13689;p147"/>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47"/>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47"/>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147"/>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47"/>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147"/>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147"/>
          <p:cNvGrpSpPr/>
          <p:nvPr/>
        </p:nvGrpSpPr>
        <p:grpSpPr>
          <a:xfrm>
            <a:off x="5777767" y="3621826"/>
            <a:ext cx="258699" cy="362136"/>
            <a:chOff x="5777767" y="3804826"/>
            <a:chExt cx="258699" cy="362136"/>
          </a:xfrm>
        </p:grpSpPr>
        <p:sp>
          <p:nvSpPr>
            <p:cNvPr id="13696" name="Google Shape;13696;p147"/>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47"/>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47"/>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147"/>
          <p:cNvGrpSpPr/>
          <p:nvPr/>
        </p:nvGrpSpPr>
        <p:grpSpPr>
          <a:xfrm>
            <a:off x="7953101" y="2253584"/>
            <a:ext cx="361691" cy="362163"/>
            <a:chOff x="7953101" y="2436584"/>
            <a:chExt cx="361691" cy="362163"/>
          </a:xfrm>
        </p:grpSpPr>
        <p:sp>
          <p:nvSpPr>
            <p:cNvPr id="13700" name="Google Shape;13700;p147"/>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47"/>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147"/>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147"/>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147"/>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47"/>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47"/>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47"/>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147"/>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147"/>
          <p:cNvGrpSpPr/>
          <p:nvPr/>
        </p:nvGrpSpPr>
        <p:grpSpPr>
          <a:xfrm>
            <a:off x="4859353" y="3172130"/>
            <a:ext cx="373481" cy="362267"/>
            <a:chOff x="4859353" y="3355130"/>
            <a:chExt cx="373481" cy="362267"/>
          </a:xfrm>
        </p:grpSpPr>
        <p:sp>
          <p:nvSpPr>
            <p:cNvPr id="13710" name="Google Shape;13710;p147"/>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147"/>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147"/>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47"/>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147"/>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147"/>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47"/>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47"/>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147"/>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147"/>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147"/>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47"/>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47"/>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47"/>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147"/>
          <p:cNvGrpSpPr/>
          <p:nvPr/>
        </p:nvGrpSpPr>
        <p:grpSpPr>
          <a:xfrm>
            <a:off x="6637678" y="1317982"/>
            <a:ext cx="378721" cy="362005"/>
            <a:chOff x="6637678" y="1500982"/>
            <a:chExt cx="378721" cy="362005"/>
          </a:xfrm>
        </p:grpSpPr>
        <p:sp>
          <p:nvSpPr>
            <p:cNvPr id="13725" name="Google Shape;13725;p147"/>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147"/>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47"/>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47"/>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47"/>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147"/>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147"/>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47"/>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147"/>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147"/>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147"/>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47"/>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47"/>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147"/>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147"/>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47"/>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147"/>
          <p:cNvGrpSpPr/>
          <p:nvPr/>
        </p:nvGrpSpPr>
        <p:grpSpPr>
          <a:xfrm>
            <a:off x="5827993" y="3172496"/>
            <a:ext cx="223041" cy="362163"/>
            <a:chOff x="5827993" y="3355496"/>
            <a:chExt cx="223041" cy="362163"/>
          </a:xfrm>
        </p:grpSpPr>
        <p:sp>
          <p:nvSpPr>
            <p:cNvPr id="13742" name="Google Shape;13742;p147"/>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147"/>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4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4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47"/>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47"/>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47"/>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47"/>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47"/>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147"/>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147"/>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147"/>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47"/>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147"/>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147"/>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147"/>
          <p:cNvGrpSpPr/>
          <p:nvPr/>
        </p:nvGrpSpPr>
        <p:grpSpPr>
          <a:xfrm>
            <a:off x="7528713" y="1317641"/>
            <a:ext cx="370520" cy="361586"/>
            <a:chOff x="7528713" y="1500641"/>
            <a:chExt cx="370520" cy="361586"/>
          </a:xfrm>
        </p:grpSpPr>
        <p:sp>
          <p:nvSpPr>
            <p:cNvPr id="13758" name="Google Shape;13758;p147"/>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47"/>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14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14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47"/>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47"/>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47"/>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147"/>
          <p:cNvGrpSpPr/>
          <p:nvPr/>
        </p:nvGrpSpPr>
        <p:grpSpPr>
          <a:xfrm>
            <a:off x="5317198" y="3172496"/>
            <a:ext cx="367429" cy="362163"/>
            <a:chOff x="5317198" y="3355496"/>
            <a:chExt cx="367429" cy="362163"/>
          </a:xfrm>
        </p:grpSpPr>
        <p:sp>
          <p:nvSpPr>
            <p:cNvPr id="13766" name="Google Shape;13766;p147"/>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47"/>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147"/>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147"/>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47"/>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47"/>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47"/>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147"/>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147"/>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47"/>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47"/>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47"/>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147"/>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147"/>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47"/>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47"/>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147"/>
          <p:cNvGrpSpPr/>
          <p:nvPr/>
        </p:nvGrpSpPr>
        <p:grpSpPr>
          <a:xfrm>
            <a:off x="5302971" y="1317563"/>
            <a:ext cx="383175" cy="362241"/>
            <a:chOff x="5302971" y="1500563"/>
            <a:chExt cx="383175" cy="362241"/>
          </a:xfrm>
        </p:grpSpPr>
        <p:sp>
          <p:nvSpPr>
            <p:cNvPr id="13783" name="Google Shape;13783;p147"/>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47"/>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5" name="Google Shape;13785;p147"/>
          <p:cNvGrpSpPr/>
          <p:nvPr/>
        </p:nvGrpSpPr>
        <p:grpSpPr>
          <a:xfrm>
            <a:off x="6202705" y="1342453"/>
            <a:ext cx="364180" cy="312461"/>
            <a:chOff x="6202705" y="1525453"/>
            <a:chExt cx="364180" cy="312461"/>
          </a:xfrm>
        </p:grpSpPr>
        <p:sp>
          <p:nvSpPr>
            <p:cNvPr id="13786" name="Google Shape;13786;p147"/>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47"/>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47"/>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47"/>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47"/>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47"/>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47"/>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3" name="Google Shape;13793;p147"/>
          <p:cNvGrpSpPr/>
          <p:nvPr/>
        </p:nvGrpSpPr>
        <p:grpSpPr>
          <a:xfrm>
            <a:off x="7087217" y="1320602"/>
            <a:ext cx="362398" cy="356163"/>
            <a:chOff x="7087217" y="1503602"/>
            <a:chExt cx="362398" cy="356163"/>
          </a:xfrm>
        </p:grpSpPr>
        <p:sp>
          <p:nvSpPr>
            <p:cNvPr id="13794" name="Google Shape;13794;p147"/>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147"/>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147"/>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47"/>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47"/>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147"/>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147"/>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147"/>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47"/>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47"/>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47"/>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47"/>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147"/>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147"/>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47"/>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147"/>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147"/>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147"/>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147"/>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147"/>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147"/>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147"/>
          <p:cNvGrpSpPr/>
          <p:nvPr/>
        </p:nvGrpSpPr>
        <p:grpSpPr>
          <a:xfrm>
            <a:off x="7968952" y="1317877"/>
            <a:ext cx="378747" cy="361455"/>
            <a:chOff x="7968952" y="1500877"/>
            <a:chExt cx="378747" cy="361455"/>
          </a:xfrm>
        </p:grpSpPr>
        <p:sp>
          <p:nvSpPr>
            <p:cNvPr id="13816" name="Google Shape;13816;p147"/>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147"/>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47"/>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147"/>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147"/>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47"/>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47"/>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147"/>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147"/>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47"/>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47"/>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47"/>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47"/>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147"/>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147"/>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147"/>
          <p:cNvGrpSpPr/>
          <p:nvPr/>
        </p:nvGrpSpPr>
        <p:grpSpPr>
          <a:xfrm>
            <a:off x="5761445" y="1358723"/>
            <a:ext cx="362163" cy="279737"/>
            <a:chOff x="5761445" y="1541723"/>
            <a:chExt cx="362163" cy="279737"/>
          </a:xfrm>
        </p:grpSpPr>
        <p:sp>
          <p:nvSpPr>
            <p:cNvPr id="13832" name="Google Shape;13832;p147"/>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47"/>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147"/>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147"/>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147"/>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47"/>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147"/>
          <p:cNvGrpSpPr/>
          <p:nvPr/>
        </p:nvGrpSpPr>
        <p:grpSpPr>
          <a:xfrm>
            <a:off x="6204958" y="3172575"/>
            <a:ext cx="358390" cy="362320"/>
            <a:chOff x="6204958" y="3355575"/>
            <a:chExt cx="358390" cy="362320"/>
          </a:xfrm>
        </p:grpSpPr>
        <p:sp>
          <p:nvSpPr>
            <p:cNvPr id="13839" name="Google Shape;13839;p147"/>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147"/>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47"/>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47"/>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147"/>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147"/>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47"/>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147"/>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147"/>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147"/>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47"/>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47"/>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147"/>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147"/>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147"/>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47"/>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5" name="Google Shape;13855;p147"/>
          <p:cNvGrpSpPr/>
          <p:nvPr/>
        </p:nvGrpSpPr>
        <p:grpSpPr>
          <a:xfrm>
            <a:off x="4939970" y="1316855"/>
            <a:ext cx="242979" cy="362660"/>
            <a:chOff x="4939970" y="1499855"/>
            <a:chExt cx="242979" cy="362660"/>
          </a:xfrm>
        </p:grpSpPr>
        <p:sp>
          <p:nvSpPr>
            <p:cNvPr id="13856" name="Google Shape;13856;p147"/>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147"/>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147"/>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47"/>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47"/>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47"/>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147"/>
          <p:cNvGrpSpPr/>
          <p:nvPr/>
        </p:nvGrpSpPr>
        <p:grpSpPr>
          <a:xfrm>
            <a:off x="8023448" y="3172496"/>
            <a:ext cx="284322" cy="362163"/>
            <a:chOff x="8023448" y="3355496"/>
            <a:chExt cx="284322" cy="362163"/>
          </a:xfrm>
        </p:grpSpPr>
        <p:sp>
          <p:nvSpPr>
            <p:cNvPr id="13863" name="Google Shape;13863;p147"/>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47"/>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47"/>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147"/>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147"/>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47"/>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147"/>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147"/>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47"/>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147"/>
          <p:cNvGrpSpPr/>
          <p:nvPr/>
        </p:nvGrpSpPr>
        <p:grpSpPr>
          <a:xfrm>
            <a:off x="6644201" y="3172496"/>
            <a:ext cx="366695" cy="361979"/>
            <a:chOff x="6644201" y="3355496"/>
            <a:chExt cx="366695" cy="361979"/>
          </a:xfrm>
        </p:grpSpPr>
        <p:sp>
          <p:nvSpPr>
            <p:cNvPr id="13873" name="Google Shape;13873;p147"/>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147"/>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47"/>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147"/>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147"/>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147"/>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47"/>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47"/>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147"/>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147"/>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47"/>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47"/>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47"/>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147"/>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147"/>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47"/>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47"/>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47"/>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147"/>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147"/>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147"/>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47"/>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147"/>
          <p:cNvGrpSpPr/>
          <p:nvPr/>
        </p:nvGrpSpPr>
        <p:grpSpPr>
          <a:xfrm>
            <a:off x="7955145" y="1836192"/>
            <a:ext cx="365176" cy="271013"/>
            <a:chOff x="7955145" y="2019192"/>
            <a:chExt cx="365176" cy="271013"/>
          </a:xfrm>
        </p:grpSpPr>
        <p:sp>
          <p:nvSpPr>
            <p:cNvPr id="13896" name="Google Shape;13896;p147"/>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147"/>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147"/>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47"/>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47"/>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47"/>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147"/>
          <p:cNvGrpSpPr/>
          <p:nvPr/>
        </p:nvGrpSpPr>
        <p:grpSpPr>
          <a:xfrm>
            <a:off x="7518155" y="1826471"/>
            <a:ext cx="361927" cy="290270"/>
            <a:chOff x="7518155" y="2009471"/>
            <a:chExt cx="361927" cy="290270"/>
          </a:xfrm>
        </p:grpSpPr>
        <p:sp>
          <p:nvSpPr>
            <p:cNvPr id="13903" name="Google Shape;13903;p147"/>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47"/>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47"/>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47"/>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47"/>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47"/>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147"/>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147"/>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47"/>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47"/>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147"/>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47"/>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147"/>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147"/>
          <p:cNvGrpSpPr/>
          <p:nvPr/>
        </p:nvGrpSpPr>
        <p:grpSpPr>
          <a:xfrm>
            <a:off x="7079672" y="1808053"/>
            <a:ext cx="362163" cy="327264"/>
            <a:chOff x="7079672" y="1991053"/>
            <a:chExt cx="362163" cy="327264"/>
          </a:xfrm>
        </p:grpSpPr>
        <p:sp>
          <p:nvSpPr>
            <p:cNvPr id="13917" name="Google Shape;13917;p147"/>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47"/>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147"/>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147"/>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47"/>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47"/>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147"/>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147"/>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47"/>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47"/>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147"/>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147"/>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47"/>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147"/>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47"/>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147"/>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147"/>
          <p:cNvGrpSpPr/>
          <p:nvPr/>
        </p:nvGrpSpPr>
        <p:grpSpPr>
          <a:xfrm>
            <a:off x="6641188" y="1852514"/>
            <a:ext cx="361901" cy="238132"/>
            <a:chOff x="6641188" y="2035514"/>
            <a:chExt cx="361901" cy="238132"/>
          </a:xfrm>
        </p:grpSpPr>
        <p:sp>
          <p:nvSpPr>
            <p:cNvPr id="13934" name="Google Shape;13934;p147"/>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47"/>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47"/>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47"/>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47"/>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47"/>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47"/>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47"/>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47"/>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47"/>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147"/>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147"/>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47"/>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47"/>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147"/>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147"/>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47"/>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47"/>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47"/>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147"/>
          <p:cNvGrpSpPr/>
          <p:nvPr/>
        </p:nvGrpSpPr>
        <p:grpSpPr>
          <a:xfrm>
            <a:off x="6202443" y="1803677"/>
            <a:ext cx="362425" cy="335884"/>
            <a:chOff x="6202443" y="1986677"/>
            <a:chExt cx="362425" cy="335884"/>
          </a:xfrm>
        </p:grpSpPr>
        <p:sp>
          <p:nvSpPr>
            <p:cNvPr id="13954" name="Google Shape;13954;p147"/>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147"/>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47"/>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147"/>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147"/>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47"/>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47"/>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47"/>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47"/>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147"/>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147"/>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47"/>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47"/>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47"/>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147"/>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47"/>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47"/>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147"/>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147"/>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47"/>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147"/>
          <p:cNvGrpSpPr/>
          <p:nvPr/>
        </p:nvGrpSpPr>
        <p:grpSpPr>
          <a:xfrm>
            <a:off x="5764222" y="1833598"/>
            <a:ext cx="374293" cy="276069"/>
            <a:chOff x="5764222" y="2016598"/>
            <a:chExt cx="374293" cy="276069"/>
          </a:xfrm>
        </p:grpSpPr>
        <p:sp>
          <p:nvSpPr>
            <p:cNvPr id="13975" name="Google Shape;13975;p147"/>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47"/>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47"/>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47"/>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147"/>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147"/>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47"/>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47"/>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147"/>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147"/>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47"/>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147"/>
          <p:cNvGrpSpPr/>
          <p:nvPr/>
        </p:nvGrpSpPr>
        <p:grpSpPr>
          <a:xfrm>
            <a:off x="5325477" y="1833441"/>
            <a:ext cx="361927" cy="276515"/>
            <a:chOff x="5325477" y="2016441"/>
            <a:chExt cx="361927" cy="276515"/>
          </a:xfrm>
        </p:grpSpPr>
        <p:sp>
          <p:nvSpPr>
            <p:cNvPr id="13987" name="Google Shape;13987;p147"/>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147"/>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47"/>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47"/>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147"/>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147"/>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47"/>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47"/>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47"/>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147"/>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147"/>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47"/>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47"/>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47"/>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147"/>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147"/>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47"/>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47"/>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47"/>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147"/>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147"/>
          <p:cNvGrpSpPr/>
          <p:nvPr/>
        </p:nvGrpSpPr>
        <p:grpSpPr>
          <a:xfrm>
            <a:off x="4870671" y="1834200"/>
            <a:ext cx="364180" cy="274812"/>
            <a:chOff x="4870671" y="2017200"/>
            <a:chExt cx="364180" cy="274812"/>
          </a:xfrm>
        </p:grpSpPr>
        <p:sp>
          <p:nvSpPr>
            <p:cNvPr id="14008" name="Google Shape;14008;p147"/>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147"/>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147"/>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47"/>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47"/>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47"/>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147"/>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147"/>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47"/>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47"/>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47"/>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147"/>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147"/>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1" name="Google Shape;14021;p147"/>
          <p:cNvGrpSpPr/>
          <p:nvPr/>
        </p:nvGrpSpPr>
        <p:grpSpPr>
          <a:xfrm>
            <a:off x="7144726" y="3172496"/>
            <a:ext cx="260690" cy="362032"/>
            <a:chOff x="7144726" y="3355496"/>
            <a:chExt cx="260690" cy="362032"/>
          </a:xfrm>
        </p:grpSpPr>
        <p:sp>
          <p:nvSpPr>
            <p:cNvPr id="14022" name="Google Shape;14022;p147"/>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147"/>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47"/>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47"/>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47"/>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147"/>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147"/>
          <p:cNvGrpSpPr/>
          <p:nvPr/>
        </p:nvGrpSpPr>
        <p:grpSpPr>
          <a:xfrm>
            <a:off x="6705719" y="4095051"/>
            <a:ext cx="261712" cy="361770"/>
            <a:chOff x="6705719" y="4278051"/>
            <a:chExt cx="261712" cy="361770"/>
          </a:xfrm>
        </p:grpSpPr>
        <p:sp>
          <p:nvSpPr>
            <p:cNvPr id="14029" name="Google Shape;14029;p147"/>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47"/>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47"/>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147"/>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147"/>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47"/>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47"/>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47"/>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147"/>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147"/>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47"/>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47"/>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47"/>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147"/>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147"/>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147"/>
          <p:cNvGrpSpPr/>
          <p:nvPr/>
        </p:nvGrpSpPr>
        <p:grpSpPr>
          <a:xfrm>
            <a:off x="5750650" y="2708652"/>
            <a:ext cx="320216" cy="361403"/>
            <a:chOff x="5750650" y="2891652"/>
            <a:chExt cx="320216" cy="361403"/>
          </a:xfrm>
        </p:grpSpPr>
        <p:sp>
          <p:nvSpPr>
            <p:cNvPr id="14045" name="Google Shape;14045;p147"/>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47"/>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47"/>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147"/>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147"/>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47"/>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147"/>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147"/>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47"/>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47"/>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47"/>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47"/>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47"/>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147"/>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147"/>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0" name="Google Shape;14060;p147"/>
          <p:cNvGrpSpPr/>
          <p:nvPr/>
        </p:nvGrpSpPr>
        <p:grpSpPr>
          <a:xfrm>
            <a:off x="6658009" y="2708390"/>
            <a:ext cx="315972" cy="361927"/>
            <a:chOff x="6658009" y="2891390"/>
            <a:chExt cx="315972" cy="361927"/>
          </a:xfrm>
        </p:grpSpPr>
        <p:sp>
          <p:nvSpPr>
            <p:cNvPr id="14061" name="Google Shape;14061;p147"/>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47"/>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147"/>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147"/>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47"/>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47"/>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47"/>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147"/>
          <p:cNvGrpSpPr/>
          <p:nvPr/>
        </p:nvGrpSpPr>
        <p:grpSpPr>
          <a:xfrm>
            <a:off x="6203465" y="2708206"/>
            <a:ext cx="320478" cy="362110"/>
            <a:chOff x="6203465" y="2891206"/>
            <a:chExt cx="320478" cy="362110"/>
          </a:xfrm>
        </p:grpSpPr>
        <p:sp>
          <p:nvSpPr>
            <p:cNvPr id="14069" name="Google Shape;14069;p147"/>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47"/>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47"/>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47"/>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147"/>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147"/>
          <p:cNvGrpSpPr/>
          <p:nvPr/>
        </p:nvGrpSpPr>
        <p:grpSpPr>
          <a:xfrm>
            <a:off x="7567280" y="2708259"/>
            <a:ext cx="307116" cy="362294"/>
            <a:chOff x="7567280" y="2891259"/>
            <a:chExt cx="307116" cy="362294"/>
          </a:xfrm>
        </p:grpSpPr>
        <p:sp>
          <p:nvSpPr>
            <p:cNvPr id="14075" name="Google Shape;14075;p147"/>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47"/>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47"/>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147"/>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147"/>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47"/>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47"/>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47"/>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47"/>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147"/>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147"/>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47"/>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147"/>
          <p:cNvGrpSpPr/>
          <p:nvPr/>
        </p:nvGrpSpPr>
        <p:grpSpPr>
          <a:xfrm>
            <a:off x="7112579" y="2708521"/>
            <a:ext cx="338556" cy="361534"/>
            <a:chOff x="7112579" y="2891521"/>
            <a:chExt cx="338556" cy="361534"/>
          </a:xfrm>
        </p:grpSpPr>
        <p:sp>
          <p:nvSpPr>
            <p:cNvPr id="14088" name="Google Shape;14088;p147"/>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47"/>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147"/>
          <p:cNvGrpSpPr/>
          <p:nvPr/>
        </p:nvGrpSpPr>
        <p:grpSpPr>
          <a:xfrm>
            <a:off x="7155259" y="3622036"/>
            <a:ext cx="207478" cy="361272"/>
            <a:chOff x="7155259" y="3805036"/>
            <a:chExt cx="207478" cy="361272"/>
          </a:xfrm>
        </p:grpSpPr>
        <p:sp>
          <p:nvSpPr>
            <p:cNvPr id="14091" name="Google Shape;14091;p147"/>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47"/>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47"/>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47"/>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147"/>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147"/>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47"/>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147"/>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147"/>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47"/>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47"/>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47"/>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3" name="Google Shape;14103;p147"/>
          <p:cNvGrpSpPr/>
          <p:nvPr/>
        </p:nvGrpSpPr>
        <p:grpSpPr>
          <a:xfrm>
            <a:off x="4915368" y="2708390"/>
            <a:ext cx="182850" cy="361927"/>
            <a:chOff x="4915368" y="2891390"/>
            <a:chExt cx="182850" cy="361927"/>
          </a:xfrm>
        </p:grpSpPr>
        <p:sp>
          <p:nvSpPr>
            <p:cNvPr id="14104" name="Google Shape;14104;p147"/>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147"/>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47"/>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47"/>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47"/>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147"/>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147"/>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47"/>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47"/>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47"/>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147"/>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147"/>
          <p:cNvGrpSpPr/>
          <p:nvPr/>
        </p:nvGrpSpPr>
        <p:grpSpPr>
          <a:xfrm>
            <a:off x="8028714" y="2708652"/>
            <a:ext cx="289589" cy="361403"/>
            <a:chOff x="8028714" y="2891652"/>
            <a:chExt cx="289589" cy="361403"/>
          </a:xfrm>
        </p:grpSpPr>
        <p:sp>
          <p:nvSpPr>
            <p:cNvPr id="14116" name="Google Shape;14116;p147"/>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47"/>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147"/>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147"/>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47"/>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147"/>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147"/>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47"/>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47"/>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47"/>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147"/>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147"/>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47"/>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47"/>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47"/>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147"/>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147"/>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47"/>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147"/>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147"/>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147"/>
          <p:cNvGrpSpPr/>
          <p:nvPr/>
        </p:nvGrpSpPr>
        <p:grpSpPr>
          <a:xfrm>
            <a:off x="7551822" y="3621774"/>
            <a:ext cx="293335" cy="361927"/>
            <a:chOff x="7551822" y="3804774"/>
            <a:chExt cx="293335" cy="361927"/>
          </a:xfrm>
        </p:grpSpPr>
        <p:sp>
          <p:nvSpPr>
            <p:cNvPr id="14137" name="Google Shape;14137;p147"/>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147"/>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147"/>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47"/>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47"/>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147"/>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147"/>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47"/>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47"/>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147"/>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147"/>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147"/>
          <p:cNvGrpSpPr/>
          <p:nvPr/>
        </p:nvGrpSpPr>
        <p:grpSpPr>
          <a:xfrm>
            <a:off x="6263725" y="4094658"/>
            <a:ext cx="210491" cy="362163"/>
            <a:chOff x="6263725" y="4277658"/>
            <a:chExt cx="210491" cy="362163"/>
          </a:xfrm>
        </p:grpSpPr>
        <p:sp>
          <p:nvSpPr>
            <p:cNvPr id="14149" name="Google Shape;14149;p147"/>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47"/>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147"/>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147"/>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47"/>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47"/>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47"/>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147"/>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147"/>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47"/>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147"/>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147"/>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47"/>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47"/>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147"/>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147"/>
          <p:cNvGrpSpPr/>
          <p:nvPr/>
        </p:nvGrpSpPr>
        <p:grpSpPr>
          <a:xfrm>
            <a:off x="7987790" y="3621695"/>
            <a:ext cx="336303" cy="362005"/>
            <a:chOff x="7987790" y="3804695"/>
            <a:chExt cx="336303" cy="362005"/>
          </a:xfrm>
        </p:grpSpPr>
        <p:sp>
          <p:nvSpPr>
            <p:cNvPr id="14165" name="Google Shape;14165;p147"/>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47"/>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47"/>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147"/>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147"/>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47"/>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47"/>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47"/>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147"/>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147"/>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147"/>
          <p:cNvGrpSpPr/>
          <p:nvPr/>
        </p:nvGrpSpPr>
        <p:grpSpPr>
          <a:xfrm>
            <a:off x="5273444" y="2708285"/>
            <a:ext cx="371123" cy="362267"/>
            <a:chOff x="5273444" y="2891285"/>
            <a:chExt cx="371123" cy="362267"/>
          </a:xfrm>
        </p:grpSpPr>
        <p:sp>
          <p:nvSpPr>
            <p:cNvPr id="14176" name="Google Shape;14176;p147"/>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147"/>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147"/>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47"/>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47"/>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47"/>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147"/>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147"/>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47"/>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47"/>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47"/>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147"/>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147"/>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47"/>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147"/>
          <p:cNvGrpSpPr/>
          <p:nvPr/>
        </p:nvGrpSpPr>
        <p:grpSpPr>
          <a:xfrm>
            <a:off x="7630397" y="3175399"/>
            <a:ext cx="214759" cy="357030"/>
            <a:chOff x="2235125" y="238075"/>
            <a:chExt cx="3144350" cy="5227375"/>
          </a:xfrm>
        </p:grpSpPr>
        <p:sp>
          <p:nvSpPr>
            <p:cNvPr id="14191" name="Google Shape;14191;p147"/>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47"/>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147"/>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147"/>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47"/>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47"/>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47"/>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47"/>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147"/>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147"/>
          <p:cNvGrpSpPr/>
          <p:nvPr/>
        </p:nvGrpSpPr>
        <p:grpSpPr>
          <a:xfrm>
            <a:off x="2810729" y="4084107"/>
            <a:ext cx="342496" cy="351944"/>
            <a:chOff x="2810729" y="4267107"/>
            <a:chExt cx="342496" cy="351944"/>
          </a:xfrm>
        </p:grpSpPr>
        <p:sp>
          <p:nvSpPr>
            <p:cNvPr id="14201" name="Google Shape;14201;p147"/>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147"/>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147"/>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47"/>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47"/>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47"/>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147"/>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147"/>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47"/>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47"/>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47"/>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147"/>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147"/>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47"/>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47"/>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147"/>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147"/>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47"/>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47"/>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47"/>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47"/>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147"/>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147"/>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147"/>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47"/>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147"/>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147"/>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147"/>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147"/>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147"/>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147"/>
          <p:cNvGrpSpPr/>
          <p:nvPr/>
        </p:nvGrpSpPr>
        <p:grpSpPr>
          <a:xfrm>
            <a:off x="1779168" y="3622625"/>
            <a:ext cx="282381" cy="343454"/>
            <a:chOff x="1779168" y="3805625"/>
            <a:chExt cx="282381" cy="343454"/>
          </a:xfrm>
        </p:grpSpPr>
        <p:sp>
          <p:nvSpPr>
            <p:cNvPr id="14232" name="Google Shape;14232;p147"/>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147"/>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147"/>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47"/>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147"/>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147"/>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47"/>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147"/>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147"/>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47"/>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47"/>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47"/>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47"/>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47"/>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147"/>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147"/>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47"/>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147"/>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147"/>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47"/>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47"/>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47"/>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47"/>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47"/>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47"/>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47"/>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147"/>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147"/>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147"/>
          <p:cNvGrpSpPr/>
          <p:nvPr/>
        </p:nvGrpSpPr>
        <p:grpSpPr>
          <a:xfrm>
            <a:off x="2593522" y="2224029"/>
            <a:ext cx="391606" cy="364535"/>
            <a:chOff x="2593522" y="2407029"/>
            <a:chExt cx="391606" cy="364535"/>
          </a:xfrm>
        </p:grpSpPr>
        <p:sp>
          <p:nvSpPr>
            <p:cNvPr id="14261" name="Google Shape;14261;p147"/>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147"/>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47"/>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147"/>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147"/>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47"/>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147"/>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147"/>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47"/>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147"/>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147"/>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147"/>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47"/>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147"/>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147"/>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47"/>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147"/>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147"/>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47"/>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147"/>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147"/>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47"/>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47"/>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47"/>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47"/>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47"/>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147"/>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147"/>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47"/>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47"/>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147"/>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147"/>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47"/>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47"/>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47"/>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147"/>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147"/>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47"/>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47"/>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147"/>
          <p:cNvGrpSpPr/>
          <p:nvPr/>
        </p:nvGrpSpPr>
        <p:grpSpPr>
          <a:xfrm>
            <a:off x="3955047" y="2249242"/>
            <a:ext cx="322912" cy="334396"/>
            <a:chOff x="3955047" y="2432242"/>
            <a:chExt cx="322912" cy="334396"/>
          </a:xfrm>
        </p:grpSpPr>
        <p:sp>
          <p:nvSpPr>
            <p:cNvPr id="14301" name="Google Shape;14301;p147"/>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147"/>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147"/>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147"/>
          <p:cNvGrpSpPr/>
          <p:nvPr/>
        </p:nvGrpSpPr>
        <p:grpSpPr>
          <a:xfrm>
            <a:off x="1802465" y="1779854"/>
            <a:ext cx="265373" cy="351944"/>
            <a:chOff x="1802465" y="1962854"/>
            <a:chExt cx="265373" cy="351944"/>
          </a:xfrm>
        </p:grpSpPr>
        <p:sp>
          <p:nvSpPr>
            <p:cNvPr id="14305" name="Google Shape;14305;p147"/>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147"/>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147"/>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147"/>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47"/>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47"/>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47"/>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147"/>
          <p:cNvGrpSpPr/>
          <p:nvPr/>
        </p:nvGrpSpPr>
        <p:grpSpPr>
          <a:xfrm>
            <a:off x="3512070" y="1773222"/>
            <a:ext cx="373983" cy="363622"/>
            <a:chOff x="3512070" y="1956222"/>
            <a:chExt cx="373983" cy="363622"/>
          </a:xfrm>
        </p:grpSpPr>
        <p:sp>
          <p:nvSpPr>
            <p:cNvPr id="14313" name="Google Shape;14313;p147"/>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47"/>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147"/>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47"/>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147"/>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147"/>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47"/>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47"/>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147"/>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147"/>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47"/>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47"/>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47"/>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147"/>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147"/>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47"/>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47"/>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147"/>
          <p:cNvGrpSpPr/>
          <p:nvPr/>
        </p:nvGrpSpPr>
        <p:grpSpPr>
          <a:xfrm>
            <a:off x="842683" y="2211751"/>
            <a:ext cx="345640" cy="356660"/>
            <a:chOff x="842683" y="2394751"/>
            <a:chExt cx="345640" cy="356660"/>
          </a:xfrm>
        </p:grpSpPr>
        <p:sp>
          <p:nvSpPr>
            <p:cNvPr id="14331" name="Google Shape;14331;p147"/>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47"/>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47"/>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147"/>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147"/>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47"/>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47"/>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47"/>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47"/>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47"/>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47"/>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147"/>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47"/>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147"/>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147"/>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47"/>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7" name="Google Shape;14347;p147"/>
          <p:cNvGrpSpPr/>
          <p:nvPr/>
        </p:nvGrpSpPr>
        <p:grpSpPr>
          <a:xfrm>
            <a:off x="1290615" y="2216467"/>
            <a:ext cx="336836" cy="342511"/>
            <a:chOff x="1290615" y="2399467"/>
            <a:chExt cx="336836" cy="342511"/>
          </a:xfrm>
        </p:grpSpPr>
        <p:sp>
          <p:nvSpPr>
            <p:cNvPr id="14348" name="Google Shape;14348;p147"/>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147"/>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47"/>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47"/>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47"/>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47"/>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147"/>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147"/>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47"/>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147"/>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147"/>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47"/>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47"/>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47"/>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47"/>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47"/>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147"/>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147"/>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147"/>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147"/>
          <p:cNvGrpSpPr/>
          <p:nvPr/>
        </p:nvGrpSpPr>
        <p:grpSpPr>
          <a:xfrm>
            <a:off x="1748310" y="2225601"/>
            <a:ext cx="308508" cy="333378"/>
            <a:chOff x="1748310" y="2408601"/>
            <a:chExt cx="308508" cy="333378"/>
          </a:xfrm>
        </p:grpSpPr>
        <p:sp>
          <p:nvSpPr>
            <p:cNvPr id="14368" name="Google Shape;14368;p147"/>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47"/>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47"/>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47"/>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47"/>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147"/>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147"/>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47"/>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147"/>
          <p:cNvGrpSpPr/>
          <p:nvPr/>
        </p:nvGrpSpPr>
        <p:grpSpPr>
          <a:xfrm>
            <a:off x="3044614" y="2235033"/>
            <a:ext cx="376184" cy="315141"/>
            <a:chOff x="3044614" y="2418033"/>
            <a:chExt cx="376184" cy="315141"/>
          </a:xfrm>
        </p:grpSpPr>
        <p:sp>
          <p:nvSpPr>
            <p:cNvPr id="14377" name="Google Shape;14377;p147"/>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147"/>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147"/>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47"/>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47"/>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47"/>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47"/>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47"/>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47"/>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147"/>
          <p:cNvGrpSpPr/>
          <p:nvPr/>
        </p:nvGrpSpPr>
        <p:grpSpPr>
          <a:xfrm>
            <a:off x="3943638" y="3632072"/>
            <a:ext cx="357933" cy="342676"/>
            <a:chOff x="3943638" y="3815072"/>
            <a:chExt cx="357933" cy="342676"/>
          </a:xfrm>
        </p:grpSpPr>
        <p:sp>
          <p:nvSpPr>
            <p:cNvPr id="14387" name="Google Shape;14387;p147"/>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147"/>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47"/>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47"/>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47"/>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147"/>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147"/>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147"/>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47"/>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147"/>
          <p:cNvGrpSpPr/>
          <p:nvPr/>
        </p:nvGrpSpPr>
        <p:grpSpPr>
          <a:xfrm>
            <a:off x="3508282" y="3627341"/>
            <a:ext cx="351644" cy="351959"/>
            <a:chOff x="3508282" y="3810341"/>
            <a:chExt cx="351644" cy="351959"/>
          </a:xfrm>
        </p:grpSpPr>
        <p:sp>
          <p:nvSpPr>
            <p:cNvPr id="14397" name="Google Shape;14397;p147"/>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47"/>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47"/>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47"/>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47"/>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147"/>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147"/>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47"/>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47"/>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47"/>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47"/>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47"/>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47"/>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147"/>
          <p:cNvGrpSpPr/>
          <p:nvPr/>
        </p:nvGrpSpPr>
        <p:grpSpPr>
          <a:xfrm>
            <a:off x="2224585" y="1779854"/>
            <a:ext cx="303163" cy="351809"/>
            <a:chOff x="2224585" y="1962854"/>
            <a:chExt cx="303163" cy="351809"/>
          </a:xfrm>
        </p:grpSpPr>
        <p:sp>
          <p:nvSpPr>
            <p:cNvPr id="14411" name="Google Shape;14411;p147"/>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147"/>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47"/>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47"/>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47"/>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147"/>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147"/>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47"/>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147"/>
          <p:cNvGrpSpPr/>
          <p:nvPr/>
        </p:nvGrpSpPr>
        <p:grpSpPr>
          <a:xfrm>
            <a:off x="2622794" y="1807868"/>
            <a:ext cx="389090" cy="296231"/>
            <a:chOff x="2622794" y="1990868"/>
            <a:chExt cx="389090" cy="296231"/>
          </a:xfrm>
        </p:grpSpPr>
        <p:sp>
          <p:nvSpPr>
            <p:cNvPr id="14420" name="Google Shape;14420;p147"/>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147"/>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147"/>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147"/>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47"/>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47"/>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147"/>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147"/>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47"/>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147"/>
          <p:cNvGrpSpPr/>
          <p:nvPr/>
        </p:nvGrpSpPr>
        <p:grpSpPr>
          <a:xfrm>
            <a:off x="3977326" y="1769149"/>
            <a:ext cx="327074" cy="375241"/>
            <a:chOff x="3977326" y="1952149"/>
            <a:chExt cx="327074" cy="375241"/>
          </a:xfrm>
        </p:grpSpPr>
        <p:sp>
          <p:nvSpPr>
            <p:cNvPr id="14430" name="Google Shape;14430;p147"/>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147"/>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147"/>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47"/>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47"/>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47"/>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47"/>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147"/>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147"/>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47"/>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47"/>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47"/>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47"/>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147"/>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47"/>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147"/>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147"/>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147"/>
          <p:cNvGrpSpPr/>
          <p:nvPr/>
        </p:nvGrpSpPr>
        <p:grpSpPr>
          <a:xfrm>
            <a:off x="1341612" y="3157055"/>
            <a:ext cx="259399" cy="370524"/>
            <a:chOff x="1341612" y="3340055"/>
            <a:chExt cx="259399" cy="370524"/>
          </a:xfrm>
        </p:grpSpPr>
        <p:sp>
          <p:nvSpPr>
            <p:cNvPr id="14448" name="Google Shape;14448;p147"/>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147"/>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147"/>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47"/>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147"/>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147"/>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47"/>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47"/>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47"/>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147"/>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147"/>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147"/>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47"/>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147"/>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147"/>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147"/>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47"/>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147"/>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147"/>
          <p:cNvGrpSpPr/>
          <p:nvPr/>
        </p:nvGrpSpPr>
        <p:grpSpPr>
          <a:xfrm>
            <a:off x="2179892" y="3661972"/>
            <a:ext cx="351629" cy="282381"/>
            <a:chOff x="2179892" y="3844972"/>
            <a:chExt cx="351629" cy="282381"/>
          </a:xfrm>
        </p:grpSpPr>
        <p:sp>
          <p:nvSpPr>
            <p:cNvPr id="14467" name="Google Shape;14467;p147"/>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47"/>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47"/>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47"/>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47"/>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47"/>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47"/>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147"/>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147"/>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47"/>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147"/>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147"/>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47"/>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47"/>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147"/>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47"/>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147"/>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147"/>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47"/>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147"/>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147"/>
          <p:cNvGrpSpPr/>
          <p:nvPr/>
        </p:nvGrpSpPr>
        <p:grpSpPr>
          <a:xfrm>
            <a:off x="3131170" y="3633884"/>
            <a:ext cx="220051" cy="338169"/>
            <a:chOff x="3131170" y="3816884"/>
            <a:chExt cx="220051" cy="338169"/>
          </a:xfrm>
        </p:grpSpPr>
        <p:sp>
          <p:nvSpPr>
            <p:cNvPr id="14488" name="Google Shape;14488;p147"/>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47"/>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47"/>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47"/>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47"/>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147"/>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147"/>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147"/>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47"/>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147"/>
          <p:cNvGrpSpPr/>
          <p:nvPr/>
        </p:nvGrpSpPr>
        <p:grpSpPr>
          <a:xfrm>
            <a:off x="903502" y="3176564"/>
            <a:ext cx="247990" cy="333393"/>
            <a:chOff x="903502" y="3359564"/>
            <a:chExt cx="247990" cy="333393"/>
          </a:xfrm>
        </p:grpSpPr>
        <p:sp>
          <p:nvSpPr>
            <p:cNvPr id="14498" name="Google Shape;14498;p147"/>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147"/>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147"/>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47"/>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47"/>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147"/>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147"/>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147"/>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47"/>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47"/>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47"/>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47"/>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47"/>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47"/>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47"/>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147"/>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147"/>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147"/>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47"/>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47"/>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47"/>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147"/>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147"/>
          <p:cNvGrpSpPr/>
          <p:nvPr/>
        </p:nvGrpSpPr>
        <p:grpSpPr>
          <a:xfrm>
            <a:off x="2616191" y="2707461"/>
            <a:ext cx="365793" cy="361152"/>
            <a:chOff x="2616191" y="2890461"/>
            <a:chExt cx="365793" cy="361152"/>
          </a:xfrm>
        </p:grpSpPr>
        <p:sp>
          <p:nvSpPr>
            <p:cNvPr id="14521" name="Google Shape;14521;p147"/>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147"/>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47"/>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14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14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47"/>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47"/>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147"/>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147"/>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147"/>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47"/>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147"/>
          <p:cNvGrpSpPr/>
          <p:nvPr/>
        </p:nvGrpSpPr>
        <p:grpSpPr>
          <a:xfrm>
            <a:off x="3049959" y="1762861"/>
            <a:ext cx="402940" cy="388536"/>
            <a:chOff x="3049959" y="1945861"/>
            <a:chExt cx="402940" cy="388536"/>
          </a:xfrm>
        </p:grpSpPr>
        <p:sp>
          <p:nvSpPr>
            <p:cNvPr id="14533" name="Google Shape;14533;p147"/>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147"/>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47"/>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47"/>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47"/>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47"/>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147"/>
          <p:cNvGrpSpPr/>
          <p:nvPr/>
        </p:nvGrpSpPr>
        <p:grpSpPr>
          <a:xfrm>
            <a:off x="2483025" y="4085679"/>
            <a:ext cx="202428" cy="349114"/>
            <a:chOff x="2483025" y="4268679"/>
            <a:chExt cx="202428" cy="349114"/>
          </a:xfrm>
        </p:grpSpPr>
        <p:sp>
          <p:nvSpPr>
            <p:cNvPr id="14540" name="Google Shape;14540;p147"/>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147"/>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47"/>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47"/>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47"/>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147"/>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147"/>
          <p:cNvGrpSpPr/>
          <p:nvPr/>
        </p:nvGrpSpPr>
        <p:grpSpPr>
          <a:xfrm>
            <a:off x="862507" y="2702984"/>
            <a:ext cx="329590" cy="365000"/>
            <a:chOff x="862507" y="2885984"/>
            <a:chExt cx="329590" cy="365000"/>
          </a:xfrm>
        </p:grpSpPr>
        <p:sp>
          <p:nvSpPr>
            <p:cNvPr id="14547" name="Google Shape;14547;p147"/>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147"/>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147"/>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147"/>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47"/>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47"/>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47"/>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147"/>
          <p:cNvGrpSpPr/>
          <p:nvPr/>
        </p:nvGrpSpPr>
        <p:grpSpPr>
          <a:xfrm>
            <a:off x="3082075" y="2688805"/>
            <a:ext cx="318884" cy="379807"/>
            <a:chOff x="3082075" y="2871805"/>
            <a:chExt cx="318884" cy="379807"/>
          </a:xfrm>
        </p:grpSpPr>
        <p:sp>
          <p:nvSpPr>
            <p:cNvPr id="14555" name="Google Shape;14555;p147"/>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147"/>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147"/>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47"/>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147"/>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147"/>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47"/>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147"/>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47"/>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147"/>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147"/>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47"/>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147"/>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147"/>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147"/>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147"/>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147"/>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147"/>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147"/>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47"/>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5" name="Google Shape;14575;p147"/>
          <p:cNvGrpSpPr/>
          <p:nvPr/>
        </p:nvGrpSpPr>
        <p:grpSpPr>
          <a:xfrm>
            <a:off x="2594780" y="1333494"/>
            <a:ext cx="410187" cy="324244"/>
            <a:chOff x="2594780" y="1516494"/>
            <a:chExt cx="410187" cy="324244"/>
          </a:xfrm>
        </p:grpSpPr>
        <p:sp>
          <p:nvSpPr>
            <p:cNvPr id="14576" name="Google Shape;14576;p147"/>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147"/>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47"/>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47"/>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47"/>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47"/>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47"/>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47"/>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147"/>
          <p:cNvGrpSpPr/>
          <p:nvPr/>
        </p:nvGrpSpPr>
        <p:grpSpPr>
          <a:xfrm>
            <a:off x="1742965" y="1319959"/>
            <a:ext cx="333692" cy="333363"/>
            <a:chOff x="1742965" y="1502959"/>
            <a:chExt cx="333692" cy="333363"/>
          </a:xfrm>
        </p:grpSpPr>
        <p:sp>
          <p:nvSpPr>
            <p:cNvPr id="14585" name="Google Shape;14585;p147"/>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47"/>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47"/>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47"/>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147"/>
          <p:cNvGrpSpPr/>
          <p:nvPr/>
        </p:nvGrpSpPr>
        <p:grpSpPr>
          <a:xfrm>
            <a:off x="3051531" y="1333809"/>
            <a:ext cx="390034" cy="296545"/>
            <a:chOff x="3051531" y="1516809"/>
            <a:chExt cx="390034" cy="296545"/>
          </a:xfrm>
        </p:grpSpPr>
        <p:sp>
          <p:nvSpPr>
            <p:cNvPr id="14590" name="Google Shape;14590;p147"/>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47"/>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147"/>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147"/>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47"/>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47"/>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47"/>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147"/>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147"/>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147"/>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47"/>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47"/>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47"/>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47"/>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147"/>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147"/>
          <p:cNvGrpSpPr/>
          <p:nvPr/>
        </p:nvGrpSpPr>
        <p:grpSpPr>
          <a:xfrm>
            <a:off x="3514900" y="1306020"/>
            <a:ext cx="354145" cy="351869"/>
            <a:chOff x="3514900" y="1489020"/>
            <a:chExt cx="354145" cy="351869"/>
          </a:xfrm>
        </p:grpSpPr>
        <p:sp>
          <p:nvSpPr>
            <p:cNvPr id="14606" name="Google Shape;14606;p147"/>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147"/>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147"/>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47"/>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147"/>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147"/>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47"/>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47"/>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47"/>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147"/>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47"/>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147"/>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147"/>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47"/>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47"/>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147"/>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147"/>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147"/>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47"/>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47"/>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147"/>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47"/>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147"/>
          <p:cNvGrpSpPr/>
          <p:nvPr/>
        </p:nvGrpSpPr>
        <p:grpSpPr>
          <a:xfrm>
            <a:off x="3066324" y="3167446"/>
            <a:ext cx="346598" cy="333183"/>
            <a:chOff x="3066324" y="3350446"/>
            <a:chExt cx="346598" cy="333183"/>
          </a:xfrm>
        </p:grpSpPr>
        <p:sp>
          <p:nvSpPr>
            <p:cNvPr id="14629" name="Google Shape;14629;p147"/>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47"/>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147"/>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147"/>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47"/>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147"/>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147"/>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47"/>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147"/>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147"/>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147"/>
          <p:cNvGrpSpPr/>
          <p:nvPr/>
        </p:nvGrpSpPr>
        <p:grpSpPr>
          <a:xfrm>
            <a:off x="1282755" y="1769089"/>
            <a:ext cx="363278" cy="363338"/>
            <a:chOff x="1282755" y="1952089"/>
            <a:chExt cx="363278" cy="363338"/>
          </a:xfrm>
        </p:grpSpPr>
        <p:sp>
          <p:nvSpPr>
            <p:cNvPr id="14640" name="Google Shape;14640;p147"/>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47"/>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47"/>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47"/>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47"/>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47"/>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47"/>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147"/>
          <p:cNvGrpSpPr/>
          <p:nvPr/>
        </p:nvGrpSpPr>
        <p:grpSpPr>
          <a:xfrm>
            <a:off x="3510094" y="2726281"/>
            <a:ext cx="355133" cy="343574"/>
            <a:chOff x="3510094" y="2909281"/>
            <a:chExt cx="355133" cy="343574"/>
          </a:xfrm>
        </p:grpSpPr>
        <p:sp>
          <p:nvSpPr>
            <p:cNvPr id="14648" name="Google Shape;14648;p147"/>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47"/>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47"/>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147"/>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147"/>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47"/>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47"/>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47"/>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47"/>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47"/>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47"/>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47"/>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147"/>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1" name="Google Shape;14661;p147"/>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2" name="Google Shape;14662;p147"/>
          <p:cNvGrpSpPr/>
          <p:nvPr/>
        </p:nvGrpSpPr>
        <p:grpSpPr>
          <a:xfrm>
            <a:off x="2163842" y="1323972"/>
            <a:ext cx="382787" cy="331566"/>
            <a:chOff x="2163842" y="1506972"/>
            <a:chExt cx="382787" cy="331566"/>
          </a:xfrm>
        </p:grpSpPr>
        <p:sp>
          <p:nvSpPr>
            <p:cNvPr id="14663" name="Google Shape;14663;p147"/>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47"/>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47"/>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47"/>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47"/>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147"/>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147"/>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47"/>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147"/>
          <p:cNvGrpSpPr/>
          <p:nvPr/>
        </p:nvGrpSpPr>
        <p:grpSpPr>
          <a:xfrm>
            <a:off x="1738877" y="3166652"/>
            <a:ext cx="357918" cy="350536"/>
            <a:chOff x="1738877" y="3349652"/>
            <a:chExt cx="357918" cy="350536"/>
          </a:xfrm>
        </p:grpSpPr>
        <p:sp>
          <p:nvSpPr>
            <p:cNvPr id="14672" name="Google Shape;14672;p147"/>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147"/>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47"/>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47"/>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47"/>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47"/>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47"/>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47"/>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147"/>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147"/>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47"/>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47"/>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147"/>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147"/>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47"/>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47"/>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147"/>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147"/>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147"/>
          <p:cNvGrpSpPr/>
          <p:nvPr/>
        </p:nvGrpSpPr>
        <p:grpSpPr>
          <a:xfrm>
            <a:off x="1971819" y="4093854"/>
            <a:ext cx="383281" cy="333947"/>
            <a:chOff x="1971819" y="4276854"/>
            <a:chExt cx="383281" cy="333947"/>
          </a:xfrm>
        </p:grpSpPr>
        <p:sp>
          <p:nvSpPr>
            <p:cNvPr id="14691" name="Google Shape;14691;p147"/>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47"/>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147"/>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147"/>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47"/>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47"/>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147"/>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47"/>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147"/>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147"/>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147"/>
          <p:cNvGrpSpPr/>
          <p:nvPr/>
        </p:nvGrpSpPr>
        <p:grpSpPr>
          <a:xfrm>
            <a:off x="1825119" y="2702819"/>
            <a:ext cx="175987" cy="361391"/>
            <a:chOff x="1825119" y="2885819"/>
            <a:chExt cx="175987" cy="361391"/>
          </a:xfrm>
        </p:grpSpPr>
        <p:sp>
          <p:nvSpPr>
            <p:cNvPr id="14702" name="Google Shape;14702;p147"/>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47"/>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47"/>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147"/>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147"/>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47"/>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47"/>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47"/>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47"/>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47"/>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147"/>
          <p:cNvGrpSpPr/>
          <p:nvPr/>
        </p:nvGrpSpPr>
        <p:grpSpPr>
          <a:xfrm>
            <a:off x="3504824" y="3222844"/>
            <a:ext cx="369896" cy="226339"/>
            <a:chOff x="3504824" y="3405844"/>
            <a:chExt cx="369896" cy="226339"/>
          </a:xfrm>
        </p:grpSpPr>
        <p:sp>
          <p:nvSpPr>
            <p:cNvPr id="14713" name="Google Shape;14713;p147"/>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47"/>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47"/>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147"/>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147"/>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47"/>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147"/>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147"/>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47"/>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47"/>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147"/>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147"/>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47"/>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47"/>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47"/>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47"/>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147"/>
          <p:cNvGrpSpPr/>
          <p:nvPr/>
        </p:nvGrpSpPr>
        <p:grpSpPr>
          <a:xfrm>
            <a:off x="1295661" y="3636594"/>
            <a:ext cx="345640" cy="342900"/>
            <a:chOff x="1295661" y="3819594"/>
            <a:chExt cx="345640" cy="342900"/>
          </a:xfrm>
        </p:grpSpPr>
        <p:sp>
          <p:nvSpPr>
            <p:cNvPr id="14730" name="Google Shape;14730;p147"/>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47"/>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147"/>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147"/>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47"/>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47"/>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147"/>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147"/>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47"/>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147"/>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147"/>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47"/>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47"/>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47"/>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47"/>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47"/>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47"/>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147"/>
          <p:cNvGrpSpPr/>
          <p:nvPr/>
        </p:nvGrpSpPr>
        <p:grpSpPr>
          <a:xfrm>
            <a:off x="3486572" y="2250470"/>
            <a:ext cx="379328" cy="281738"/>
            <a:chOff x="3486572" y="2433470"/>
            <a:chExt cx="379328" cy="281738"/>
          </a:xfrm>
        </p:grpSpPr>
        <p:sp>
          <p:nvSpPr>
            <p:cNvPr id="14748" name="Google Shape;14748;p147"/>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47"/>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47"/>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47"/>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47"/>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147"/>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147"/>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5" name="Google Shape;14755;p147"/>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6" name="Google Shape;14756;p147"/>
          <p:cNvGrpSpPr/>
          <p:nvPr/>
        </p:nvGrpSpPr>
        <p:grpSpPr>
          <a:xfrm>
            <a:off x="3997149" y="3146634"/>
            <a:ext cx="270733" cy="355762"/>
            <a:chOff x="3997149" y="3329634"/>
            <a:chExt cx="270733" cy="355762"/>
          </a:xfrm>
        </p:grpSpPr>
        <p:sp>
          <p:nvSpPr>
            <p:cNvPr id="14757" name="Google Shape;14757;p147"/>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147"/>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147"/>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147"/>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147"/>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147"/>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47"/>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147"/>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147"/>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147"/>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47"/>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147"/>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147"/>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147"/>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47"/>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147"/>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147"/>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47"/>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47"/>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147"/>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147"/>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8" name="Google Shape;14778;p147"/>
          <p:cNvGrpSpPr/>
          <p:nvPr/>
        </p:nvGrpSpPr>
        <p:grpSpPr>
          <a:xfrm>
            <a:off x="3954343" y="2716354"/>
            <a:ext cx="345655" cy="343529"/>
            <a:chOff x="3954343" y="2899354"/>
            <a:chExt cx="345655" cy="343529"/>
          </a:xfrm>
        </p:grpSpPr>
        <p:sp>
          <p:nvSpPr>
            <p:cNvPr id="14779" name="Google Shape;14779;p147"/>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47"/>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47"/>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147"/>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147"/>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47"/>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47"/>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47"/>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47"/>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47"/>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47"/>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47"/>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147"/>
          <p:cNvGrpSpPr/>
          <p:nvPr/>
        </p:nvGrpSpPr>
        <p:grpSpPr>
          <a:xfrm>
            <a:off x="2166043" y="3168344"/>
            <a:ext cx="369566" cy="349803"/>
            <a:chOff x="2166043" y="3351344"/>
            <a:chExt cx="369566" cy="349803"/>
          </a:xfrm>
        </p:grpSpPr>
        <p:sp>
          <p:nvSpPr>
            <p:cNvPr id="14792" name="Google Shape;14792;p147"/>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47"/>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147"/>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147"/>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47"/>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47"/>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47"/>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147"/>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147"/>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147"/>
          <p:cNvGrpSpPr/>
          <p:nvPr/>
        </p:nvGrpSpPr>
        <p:grpSpPr>
          <a:xfrm>
            <a:off x="2619649" y="3169332"/>
            <a:ext cx="365793" cy="329275"/>
            <a:chOff x="2619649" y="3352332"/>
            <a:chExt cx="365793" cy="329275"/>
          </a:xfrm>
        </p:grpSpPr>
        <p:sp>
          <p:nvSpPr>
            <p:cNvPr id="14802" name="Google Shape;14802;p147"/>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147"/>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47"/>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147"/>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147"/>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47"/>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47"/>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47"/>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47"/>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147"/>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147"/>
          <p:cNvGrpSpPr/>
          <p:nvPr/>
        </p:nvGrpSpPr>
        <p:grpSpPr>
          <a:xfrm>
            <a:off x="1296135" y="1332240"/>
            <a:ext cx="340624" cy="351944"/>
            <a:chOff x="1293760" y="1498228"/>
            <a:chExt cx="340624" cy="351944"/>
          </a:xfrm>
        </p:grpSpPr>
        <p:sp>
          <p:nvSpPr>
            <p:cNvPr id="14813" name="Google Shape;14813;p147"/>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47"/>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147"/>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147"/>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47"/>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47"/>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47"/>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47"/>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47"/>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47"/>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147"/>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147"/>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47"/>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47"/>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147"/>
          <p:cNvGrpSpPr/>
          <p:nvPr/>
        </p:nvGrpSpPr>
        <p:grpSpPr>
          <a:xfrm>
            <a:off x="849601" y="1769074"/>
            <a:ext cx="406713" cy="383745"/>
            <a:chOff x="849601" y="1952074"/>
            <a:chExt cx="406713" cy="383745"/>
          </a:xfrm>
        </p:grpSpPr>
        <p:sp>
          <p:nvSpPr>
            <p:cNvPr id="14828" name="Google Shape;14828;p147"/>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47"/>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47"/>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47"/>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47"/>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47"/>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47"/>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147"/>
          <p:cNvGrpSpPr/>
          <p:nvPr/>
        </p:nvGrpSpPr>
        <p:grpSpPr>
          <a:xfrm>
            <a:off x="2253871" y="2710365"/>
            <a:ext cx="203985" cy="355417"/>
            <a:chOff x="2253871" y="2893365"/>
            <a:chExt cx="203985" cy="355417"/>
          </a:xfrm>
        </p:grpSpPr>
        <p:sp>
          <p:nvSpPr>
            <p:cNvPr id="14836" name="Google Shape;14836;p147"/>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147"/>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47"/>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47"/>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47"/>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47"/>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47"/>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47"/>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47"/>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47"/>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147"/>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147"/>
          <p:cNvGrpSpPr/>
          <p:nvPr/>
        </p:nvGrpSpPr>
        <p:grpSpPr>
          <a:xfrm>
            <a:off x="2191541" y="2225601"/>
            <a:ext cx="308823" cy="342571"/>
            <a:chOff x="2191541" y="2408601"/>
            <a:chExt cx="308823" cy="342571"/>
          </a:xfrm>
        </p:grpSpPr>
        <p:sp>
          <p:nvSpPr>
            <p:cNvPr id="14848" name="Google Shape;14848;p14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14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14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4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4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14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14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4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4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14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14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14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4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147"/>
          <p:cNvGrpSpPr/>
          <p:nvPr/>
        </p:nvGrpSpPr>
        <p:grpSpPr>
          <a:xfrm>
            <a:off x="847400" y="1320588"/>
            <a:ext cx="342496" cy="341553"/>
            <a:chOff x="847400" y="1503588"/>
            <a:chExt cx="342496" cy="341553"/>
          </a:xfrm>
        </p:grpSpPr>
        <p:sp>
          <p:nvSpPr>
            <p:cNvPr id="14862" name="Google Shape;14862;p147"/>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47"/>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47"/>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47"/>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147"/>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147"/>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147"/>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47"/>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147"/>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147"/>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47"/>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147"/>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147"/>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47"/>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47"/>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47"/>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147"/>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147"/>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47"/>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147"/>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2" name="Google Shape;14882;p147"/>
          <p:cNvGrpSpPr/>
          <p:nvPr/>
        </p:nvGrpSpPr>
        <p:grpSpPr>
          <a:xfrm>
            <a:off x="1329963" y="2716669"/>
            <a:ext cx="280495" cy="361077"/>
            <a:chOff x="1329963" y="2899669"/>
            <a:chExt cx="280495" cy="361077"/>
          </a:xfrm>
        </p:grpSpPr>
        <p:sp>
          <p:nvSpPr>
            <p:cNvPr id="14883" name="Google Shape;14883;p147"/>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147"/>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147"/>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47"/>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14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14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47"/>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147"/>
          <p:cNvGrpSpPr/>
          <p:nvPr/>
        </p:nvGrpSpPr>
        <p:grpSpPr>
          <a:xfrm>
            <a:off x="937429" y="3617908"/>
            <a:ext cx="195496" cy="343439"/>
            <a:chOff x="937429" y="3800908"/>
            <a:chExt cx="195496" cy="343439"/>
          </a:xfrm>
        </p:grpSpPr>
        <p:sp>
          <p:nvSpPr>
            <p:cNvPr id="14891" name="Google Shape;14891;p147"/>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147"/>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147"/>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47"/>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147"/>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147"/>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47"/>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47"/>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147"/>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147"/>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47"/>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47"/>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147"/>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147"/>
          <p:cNvGrpSpPr/>
          <p:nvPr/>
        </p:nvGrpSpPr>
        <p:grpSpPr>
          <a:xfrm>
            <a:off x="2687659" y="3627655"/>
            <a:ext cx="365164" cy="342511"/>
            <a:chOff x="2611459" y="3810655"/>
            <a:chExt cx="365164" cy="342511"/>
          </a:xfrm>
        </p:grpSpPr>
        <p:sp>
          <p:nvSpPr>
            <p:cNvPr id="14905" name="Google Shape;14905;p147"/>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147"/>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47"/>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47"/>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47"/>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47"/>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47"/>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47"/>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147"/>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147"/>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47"/>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147"/>
          <p:cNvGrpSpPr/>
          <p:nvPr/>
        </p:nvGrpSpPr>
        <p:grpSpPr>
          <a:xfrm>
            <a:off x="3952456" y="1341280"/>
            <a:ext cx="370195" cy="300154"/>
            <a:chOff x="3952456" y="1524280"/>
            <a:chExt cx="370195" cy="300154"/>
          </a:xfrm>
        </p:grpSpPr>
        <p:sp>
          <p:nvSpPr>
            <p:cNvPr id="14917" name="Google Shape;14917;p147"/>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147"/>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147"/>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47"/>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47"/>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47"/>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3" name="Google Shape;14923;p147"/>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4924" name="Google Shape;14924;p147"/>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28" name="Shape 14928"/>
        <p:cNvGrpSpPr/>
        <p:nvPr/>
      </p:nvGrpSpPr>
      <p:grpSpPr>
        <a:xfrm>
          <a:off x="0" y="0"/>
          <a:ext cx="0" cy="0"/>
          <a:chOff x="0" y="0"/>
          <a:chExt cx="0" cy="0"/>
        </a:xfrm>
      </p:grpSpPr>
      <p:grpSp>
        <p:nvGrpSpPr>
          <p:cNvPr id="14929" name="Google Shape;14929;p148"/>
          <p:cNvGrpSpPr/>
          <p:nvPr/>
        </p:nvGrpSpPr>
        <p:grpSpPr>
          <a:xfrm>
            <a:off x="908482" y="1350185"/>
            <a:ext cx="257112" cy="362808"/>
            <a:chOff x="908482" y="1502585"/>
            <a:chExt cx="257112" cy="362808"/>
          </a:xfrm>
        </p:grpSpPr>
        <p:sp>
          <p:nvSpPr>
            <p:cNvPr id="14930" name="Google Shape;14930;p148"/>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48"/>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48"/>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48"/>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48"/>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48"/>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148"/>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148"/>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48"/>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48"/>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148"/>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148"/>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48"/>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148"/>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148"/>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48"/>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148"/>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148"/>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48"/>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48"/>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148"/>
          <p:cNvGrpSpPr/>
          <p:nvPr/>
        </p:nvGrpSpPr>
        <p:grpSpPr>
          <a:xfrm>
            <a:off x="1303537" y="1350316"/>
            <a:ext cx="362939" cy="362677"/>
            <a:chOff x="1303537" y="1502716"/>
            <a:chExt cx="362939" cy="362677"/>
          </a:xfrm>
        </p:grpSpPr>
        <p:sp>
          <p:nvSpPr>
            <p:cNvPr id="14951" name="Google Shape;14951;p148"/>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48"/>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148"/>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148"/>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48"/>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48"/>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48"/>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148"/>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148"/>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48"/>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48"/>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148"/>
          <p:cNvGrpSpPr/>
          <p:nvPr/>
        </p:nvGrpSpPr>
        <p:grpSpPr>
          <a:xfrm>
            <a:off x="1751901" y="1350316"/>
            <a:ext cx="362677" cy="362677"/>
            <a:chOff x="1751901" y="1502716"/>
            <a:chExt cx="362677" cy="362677"/>
          </a:xfrm>
        </p:grpSpPr>
        <p:sp>
          <p:nvSpPr>
            <p:cNvPr id="14963" name="Google Shape;14963;p148"/>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48"/>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48"/>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48"/>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48"/>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148"/>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148"/>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48"/>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148"/>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148"/>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48"/>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148"/>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148"/>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48"/>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148"/>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148"/>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48"/>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148"/>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148"/>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2" name="Google Shape;14982;p148"/>
          <p:cNvGrpSpPr/>
          <p:nvPr/>
        </p:nvGrpSpPr>
        <p:grpSpPr>
          <a:xfrm>
            <a:off x="3095178" y="1350316"/>
            <a:ext cx="334290" cy="362677"/>
            <a:chOff x="3095178" y="1502716"/>
            <a:chExt cx="334290" cy="362677"/>
          </a:xfrm>
        </p:grpSpPr>
        <p:sp>
          <p:nvSpPr>
            <p:cNvPr id="14983" name="Google Shape;14983;p148"/>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148"/>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148"/>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48"/>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48"/>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48"/>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148"/>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148"/>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48"/>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48"/>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48"/>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148"/>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148"/>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148"/>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48"/>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148"/>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148"/>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148"/>
          <p:cNvGrpSpPr/>
          <p:nvPr/>
        </p:nvGrpSpPr>
        <p:grpSpPr>
          <a:xfrm>
            <a:off x="3542281" y="1353205"/>
            <a:ext cx="366196" cy="357005"/>
            <a:chOff x="3542281" y="1505605"/>
            <a:chExt cx="366196" cy="357005"/>
          </a:xfrm>
        </p:grpSpPr>
        <p:sp>
          <p:nvSpPr>
            <p:cNvPr id="15001" name="Google Shape;15001;p148"/>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148"/>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148"/>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148"/>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148"/>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48"/>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148"/>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48"/>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48"/>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48"/>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48"/>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48"/>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48"/>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48"/>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48"/>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48"/>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48"/>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48"/>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48"/>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48"/>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148"/>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148"/>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148"/>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148"/>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148"/>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148"/>
          <p:cNvGrpSpPr/>
          <p:nvPr/>
        </p:nvGrpSpPr>
        <p:grpSpPr>
          <a:xfrm>
            <a:off x="1748382" y="3232397"/>
            <a:ext cx="364673" cy="340067"/>
            <a:chOff x="1748382" y="3384797"/>
            <a:chExt cx="364673" cy="340067"/>
          </a:xfrm>
        </p:grpSpPr>
        <p:sp>
          <p:nvSpPr>
            <p:cNvPr id="15027" name="Google Shape;15027;p148"/>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148"/>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148"/>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148"/>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148"/>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148"/>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148"/>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148"/>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148"/>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148"/>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148"/>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148"/>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148"/>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148"/>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148"/>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148"/>
          <p:cNvGrpSpPr/>
          <p:nvPr/>
        </p:nvGrpSpPr>
        <p:grpSpPr>
          <a:xfrm>
            <a:off x="6221064" y="3658649"/>
            <a:ext cx="364673" cy="339804"/>
            <a:chOff x="6221064" y="3811049"/>
            <a:chExt cx="364673" cy="339804"/>
          </a:xfrm>
        </p:grpSpPr>
        <p:sp>
          <p:nvSpPr>
            <p:cNvPr id="15043" name="Google Shape;15043;p148"/>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148"/>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148"/>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48"/>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48"/>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48"/>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48"/>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48"/>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48"/>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48"/>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48"/>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48"/>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48"/>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48"/>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148"/>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148"/>
          <p:cNvGrpSpPr/>
          <p:nvPr/>
        </p:nvGrpSpPr>
        <p:grpSpPr>
          <a:xfrm>
            <a:off x="2182643" y="3233920"/>
            <a:ext cx="382030" cy="320451"/>
            <a:chOff x="2182643" y="3386320"/>
            <a:chExt cx="382030" cy="320451"/>
          </a:xfrm>
        </p:grpSpPr>
        <p:sp>
          <p:nvSpPr>
            <p:cNvPr id="15059" name="Google Shape;15059;p148"/>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148"/>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148"/>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148"/>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148"/>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48"/>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48"/>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148"/>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148"/>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148"/>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48"/>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48"/>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48"/>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48"/>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48"/>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4" name="Google Shape;15074;p148"/>
          <p:cNvGrpSpPr/>
          <p:nvPr/>
        </p:nvGrpSpPr>
        <p:grpSpPr>
          <a:xfrm>
            <a:off x="3084386" y="3236940"/>
            <a:ext cx="353880" cy="330745"/>
            <a:chOff x="3084386" y="3389340"/>
            <a:chExt cx="353880" cy="330745"/>
          </a:xfrm>
        </p:grpSpPr>
        <p:sp>
          <p:nvSpPr>
            <p:cNvPr id="15075" name="Google Shape;15075;p148"/>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48"/>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48"/>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48"/>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148"/>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48"/>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48"/>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48"/>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48"/>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148"/>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148"/>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148"/>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148"/>
          <p:cNvGrpSpPr/>
          <p:nvPr/>
        </p:nvGrpSpPr>
        <p:grpSpPr>
          <a:xfrm>
            <a:off x="863499" y="1818506"/>
            <a:ext cx="347078" cy="364016"/>
            <a:chOff x="863499" y="1970906"/>
            <a:chExt cx="347078" cy="364016"/>
          </a:xfrm>
        </p:grpSpPr>
        <p:sp>
          <p:nvSpPr>
            <p:cNvPr id="15088" name="Google Shape;15088;p148"/>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148"/>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148"/>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148"/>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148"/>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148"/>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148"/>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148"/>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48"/>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148"/>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148"/>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48"/>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148"/>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148"/>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148"/>
          <p:cNvGrpSpPr/>
          <p:nvPr/>
        </p:nvGrpSpPr>
        <p:grpSpPr>
          <a:xfrm>
            <a:off x="1749879" y="1818506"/>
            <a:ext cx="364436" cy="364174"/>
            <a:chOff x="1749879" y="1970906"/>
            <a:chExt cx="364436" cy="364174"/>
          </a:xfrm>
        </p:grpSpPr>
        <p:sp>
          <p:nvSpPr>
            <p:cNvPr id="15103" name="Google Shape;15103;p148"/>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148"/>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148"/>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48"/>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48"/>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48"/>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148"/>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148"/>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148"/>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148"/>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148"/>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148"/>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148"/>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148"/>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148"/>
          <p:cNvGrpSpPr/>
          <p:nvPr/>
        </p:nvGrpSpPr>
        <p:grpSpPr>
          <a:xfrm>
            <a:off x="2186425" y="1823758"/>
            <a:ext cx="396106" cy="353985"/>
            <a:chOff x="2186425" y="1976158"/>
            <a:chExt cx="396106" cy="353985"/>
          </a:xfrm>
        </p:grpSpPr>
        <p:sp>
          <p:nvSpPr>
            <p:cNvPr id="15118" name="Google Shape;15118;p148"/>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148"/>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148"/>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148"/>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48"/>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148"/>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48"/>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5" name="Google Shape;15125;p148"/>
          <p:cNvGrpSpPr/>
          <p:nvPr/>
        </p:nvGrpSpPr>
        <p:grpSpPr>
          <a:xfrm>
            <a:off x="2659157" y="1865012"/>
            <a:ext cx="319190" cy="271240"/>
            <a:chOff x="2659157" y="2017412"/>
            <a:chExt cx="319190" cy="271240"/>
          </a:xfrm>
        </p:grpSpPr>
        <p:sp>
          <p:nvSpPr>
            <p:cNvPr id="15126" name="Google Shape;15126;p148"/>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148"/>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148"/>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148"/>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148"/>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148"/>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48"/>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148"/>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148"/>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48"/>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148"/>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148"/>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48"/>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148"/>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148"/>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148"/>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148"/>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48"/>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148"/>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148"/>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148"/>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148"/>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48"/>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148"/>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148"/>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48"/>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2" name="Google Shape;15152;p148"/>
          <p:cNvGrpSpPr/>
          <p:nvPr/>
        </p:nvGrpSpPr>
        <p:grpSpPr>
          <a:xfrm>
            <a:off x="3111775" y="1841116"/>
            <a:ext cx="318928" cy="319217"/>
            <a:chOff x="3111775" y="1993516"/>
            <a:chExt cx="318928" cy="319217"/>
          </a:xfrm>
        </p:grpSpPr>
        <p:sp>
          <p:nvSpPr>
            <p:cNvPr id="15153" name="Google Shape;15153;p148"/>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148"/>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148"/>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148"/>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148"/>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148"/>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148"/>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148"/>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148"/>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148"/>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148"/>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48"/>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48"/>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148"/>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148"/>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48"/>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48"/>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48"/>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48"/>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148"/>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148"/>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48"/>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48"/>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148"/>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148"/>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148"/>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48"/>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48"/>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148"/>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148"/>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148"/>
          <p:cNvGrpSpPr/>
          <p:nvPr/>
        </p:nvGrpSpPr>
        <p:grpSpPr>
          <a:xfrm>
            <a:off x="4023785" y="1818007"/>
            <a:ext cx="288807" cy="355377"/>
            <a:chOff x="4023785" y="1970407"/>
            <a:chExt cx="288807" cy="355377"/>
          </a:xfrm>
        </p:grpSpPr>
        <p:sp>
          <p:nvSpPr>
            <p:cNvPr id="15184" name="Google Shape;15184;p148"/>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48"/>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48"/>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148"/>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148"/>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48"/>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48"/>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48"/>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48"/>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48"/>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148"/>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148"/>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48"/>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148"/>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148"/>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48"/>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48"/>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48"/>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48"/>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48"/>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148"/>
          <p:cNvGrpSpPr/>
          <p:nvPr/>
        </p:nvGrpSpPr>
        <p:grpSpPr>
          <a:xfrm>
            <a:off x="3544540" y="3228563"/>
            <a:ext cx="320188" cy="319269"/>
            <a:chOff x="3544540" y="3380963"/>
            <a:chExt cx="320188" cy="319269"/>
          </a:xfrm>
        </p:grpSpPr>
        <p:sp>
          <p:nvSpPr>
            <p:cNvPr id="15205" name="Google Shape;15205;p148"/>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48"/>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48"/>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48"/>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48"/>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48"/>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48"/>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48"/>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48"/>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48"/>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148"/>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148"/>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48"/>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48"/>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148"/>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148"/>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148"/>
          <p:cNvGrpSpPr/>
          <p:nvPr/>
        </p:nvGrpSpPr>
        <p:grpSpPr>
          <a:xfrm>
            <a:off x="3944637" y="3202434"/>
            <a:ext cx="415696" cy="371605"/>
            <a:chOff x="3944637" y="3354834"/>
            <a:chExt cx="415696" cy="371605"/>
          </a:xfrm>
        </p:grpSpPr>
        <p:sp>
          <p:nvSpPr>
            <p:cNvPr id="15222" name="Google Shape;15222;p148"/>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148"/>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48"/>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148"/>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148"/>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48"/>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148"/>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148"/>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148"/>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48"/>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148"/>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148"/>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48"/>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148"/>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148"/>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48"/>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148"/>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148"/>
          <p:cNvGrpSpPr/>
          <p:nvPr/>
        </p:nvGrpSpPr>
        <p:grpSpPr>
          <a:xfrm>
            <a:off x="1314619" y="3669127"/>
            <a:ext cx="346317" cy="332136"/>
            <a:chOff x="1314619" y="3821527"/>
            <a:chExt cx="346317" cy="332136"/>
          </a:xfrm>
        </p:grpSpPr>
        <p:sp>
          <p:nvSpPr>
            <p:cNvPr id="15240" name="Google Shape;15240;p148"/>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148"/>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48"/>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48"/>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48"/>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48"/>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148"/>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148"/>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148"/>
          <p:cNvGrpSpPr/>
          <p:nvPr/>
        </p:nvGrpSpPr>
        <p:grpSpPr>
          <a:xfrm>
            <a:off x="1751139" y="3638534"/>
            <a:ext cx="386258" cy="380507"/>
            <a:chOff x="1751139" y="3790934"/>
            <a:chExt cx="386258" cy="380507"/>
          </a:xfrm>
        </p:grpSpPr>
        <p:sp>
          <p:nvSpPr>
            <p:cNvPr id="15249" name="Google Shape;15249;p148"/>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48"/>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48"/>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148"/>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148"/>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48"/>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48"/>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48"/>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148"/>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148"/>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148"/>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48"/>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4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4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48"/>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48"/>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48"/>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48"/>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148"/>
          <p:cNvGrpSpPr/>
          <p:nvPr/>
        </p:nvGrpSpPr>
        <p:grpSpPr>
          <a:xfrm>
            <a:off x="2189681" y="3669206"/>
            <a:ext cx="395607" cy="318928"/>
            <a:chOff x="2189681" y="3821606"/>
            <a:chExt cx="395607" cy="318928"/>
          </a:xfrm>
        </p:grpSpPr>
        <p:sp>
          <p:nvSpPr>
            <p:cNvPr id="15268" name="Google Shape;15268;p148"/>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48"/>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48"/>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48"/>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48"/>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48"/>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148"/>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148"/>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48"/>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48"/>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48"/>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148"/>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148"/>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48"/>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48"/>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148"/>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148"/>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48"/>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148"/>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148"/>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48"/>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48"/>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48"/>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148"/>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148"/>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148"/>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48"/>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48"/>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148"/>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48"/>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8" name="Google Shape;15298;p148"/>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9" name="Google Shape;15299;p148"/>
          <p:cNvGrpSpPr/>
          <p:nvPr/>
        </p:nvGrpSpPr>
        <p:grpSpPr>
          <a:xfrm>
            <a:off x="1277409" y="1808947"/>
            <a:ext cx="420475" cy="383055"/>
            <a:chOff x="1277409" y="1961347"/>
            <a:chExt cx="420475" cy="383055"/>
          </a:xfrm>
        </p:grpSpPr>
        <p:sp>
          <p:nvSpPr>
            <p:cNvPr id="15300" name="Google Shape;15300;p148"/>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148"/>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148"/>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48"/>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48"/>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48"/>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48"/>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48"/>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48"/>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48"/>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48"/>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148"/>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148"/>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48"/>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148"/>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48"/>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48"/>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148"/>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148"/>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48"/>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148"/>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148"/>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48"/>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48"/>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148"/>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148"/>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48"/>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148"/>
          <p:cNvGrpSpPr/>
          <p:nvPr/>
        </p:nvGrpSpPr>
        <p:grpSpPr>
          <a:xfrm>
            <a:off x="2215075" y="2280419"/>
            <a:ext cx="380008" cy="351648"/>
            <a:chOff x="2215075" y="2432819"/>
            <a:chExt cx="380008" cy="351648"/>
          </a:xfrm>
        </p:grpSpPr>
        <p:sp>
          <p:nvSpPr>
            <p:cNvPr id="15328" name="Google Shape;15328;p148"/>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48"/>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48"/>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48"/>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48"/>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148"/>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148"/>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148"/>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48"/>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48"/>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48"/>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48"/>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148"/>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148"/>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48"/>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48"/>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48"/>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148"/>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148"/>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48"/>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148"/>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148"/>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48"/>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48"/>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148"/>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48"/>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148"/>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148"/>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148"/>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148"/>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148"/>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148"/>
          <p:cNvGrpSpPr/>
          <p:nvPr/>
        </p:nvGrpSpPr>
        <p:grpSpPr>
          <a:xfrm>
            <a:off x="2661416" y="2269942"/>
            <a:ext cx="344059" cy="340671"/>
            <a:chOff x="2661416" y="2422342"/>
            <a:chExt cx="344059" cy="340671"/>
          </a:xfrm>
        </p:grpSpPr>
        <p:sp>
          <p:nvSpPr>
            <p:cNvPr id="15360" name="Google Shape;15360;p148"/>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48"/>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48"/>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48"/>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48"/>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148"/>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148"/>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48"/>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48"/>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48"/>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48"/>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48"/>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148"/>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3" name="Google Shape;15373;p148"/>
          <p:cNvGrpSpPr/>
          <p:nvPr/>
        </p:nvGrpSpPr>
        <p:grpSpPr>
          <a:xfrm>
            <a:off x="4066510" y="2269942"/>
            <a:ext cx="206876" cy="348470"/>
            <a:chOff x="4066510" y="2422342"/>
            <a:chExt cx="206876" cy="348470"/>
          </a:xfrm>
        </p:grpSpPr>
        <p:sp>
          <p:nvSpPr>
            <p:cNvPr id="15374" name="Google Shape;15374;p148"/>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148"/>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148"/>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148"/>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48"/>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48"/>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48"/>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48"/>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148"/>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148"/>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48"/>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48"/>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6" name="Google Shape;15386;p148"/>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7" name="Google Shape;15387;p148"/>
          <p:cNvGrpSpPr/>
          <p:nvPr/>
        </p:nvGrpSpPr>
        <p:grpSpPr>
          <a:xfrm>
            <a:off x="2617693" y="3664925"/>
            <a:ext cx="420475" cy="326491"/>
            <a:chOff x="2617693" y="3817325"/>
            <a:chExt cx="420475" cy="326491"/>
          </a:xfrm>
        </p:grpSpPr>
        <p:sp>
          <p:nvSpPr>
            <p:cNvPr id="15388" name="Google Shape;15388;p148"/>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148"/>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48"/>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48"/>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48"/>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48"/>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48"/>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148"/>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148"/>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48"/>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48"/>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148"/>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148"/>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48"/>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48"/>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48"/>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48"/>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148"/>
          <p:cNvGrpSpPr/>
          <p:nvPr/>
        </p:nvGrpSpPr>
        <p:grpSpPr>
          <a:xfrm>
            <a:off x="3545301" y="2271123"/>
            <a:ext cx="358134" cy="356637"/>
            <a:chOff x="3545301" y="2423523"/>
            <a:chExt cx="358134" cy="356637"/>
          </a:xfrm>
        </p:grpSpPr>
        <p:sp>
          <p:nvSpPr>
            <p:cNvPr id="15406" name="Google Shape;15406;p148"/>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48"/>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48"/>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48"/>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48"/>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48"/>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48"/>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48"/>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148"/>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148"/>
          <p:cNvGrpSpPr/>
          <p:nvPr/>
        </p:nvGrpSpPr>
        <p:grpSpPr>
          <a:xfrm>
            <a:off x="5766424" y="4122795"/>
            <a:ext cx="358160" cy="356926"/>
            <a:chOff x="5766424" y="4275195"/>
            <a:chExt cx="358160" cy="356926"/>
          </a:xfrm>
        </p:grpSpPr>
        <p:sp>
          <p:nvSpPr>
            <p:cNvPr id="15416" name="Google Shape;15416;p148"/>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48"/>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48"/>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48"/>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48"/>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48"/>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48"/>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48"/>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148"/>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148"/>
          <p:cNvGrpSpPr/>
          <p:nvPr/>
        </p:nvGrpSpPr>
        <p:grpSpPr>
          <a:xfrm>
            <a:off x="3531462" y="3672199"/>
            <a:ext cx="377251" cy="324232"/>
            <a:chOff x="3531462" y="3824599"/>
            <a:chExt cx="377251" cy="324232"/>
          </a:xfrm>
        </p:grpSpPr>
        <p:sp>
          <p:nvSpPr>
            <p:cNvPr id="15426" name="Google Shape;15426;p148"/>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48"/>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48"/>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48"/>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148"/>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148"/>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48"/>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48"/>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48"/>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48"/>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48"/>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148"/>
          <p:cNvGrpSpPr/>
          <p:nvPr/>
        </p:nvGrpSpPr>
        <p:grpSpPr>
          <a:xfrm>
            <a:off x="4030586" y="3652846"/>
            <a:ext cx="286523" cy="340566"/>
            <a:chOff x="4030586" y="3805246"/>
            <a:chExt cx="286523" cy="340566"/>
          </a:xfrm>
        </p:grpSpPr>
        <p:sp>
          <p:nvSpPr>
            <p:cNvPr id="15438" name="Google Shape;15438;p148"/>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148"/>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48"/>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48"/>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148"/>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148"/>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48"/>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148"/>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148"/>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48"/>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48"/>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48"/>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48"/>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148"/>
          <p:cNvGrpSpPr/>
          <p:nvPr/>
        </p:nvGrpSpPr>
        <p:grpSpPr>
          <a:xfrm>
            <a:off x="2180884" y="2736319"/>
            <a:ext cx="376752" cy="374468"/>
            <a:chOff x="2180884" y="2888719"/>
            <a:chExt cx="376752" cy="374468"/>
          </a:xfrm>
        </p:grpSpPr>
        <p:sp>
          <p:nvSpPr>
            <p:cNvPr id="15452" name="Google Shape;15452;p148"/>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148"/>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148"/>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48"/>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48"/>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48"/>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48"/>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148"/>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148"/>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48"/>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48"/>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48"/>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148"/>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148"/>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148"/>
          <p:cNvGrpSpPr/>
          <p:nvPr/>
        </p:nvGrpSpPr>
        <p:grpSpPr>
          <a:xfrm>
            <a:off x="3954432" y="2790599"/>
            <a:ext cx="378249" cy="265909"/>
            <a:chOff x="3954432" y="2942999"/>
            <a:chExt cx="378249" cy="265909"/>
          </a:xfrm>
        </p:grpSpPr>
        <p:sp>
          <p:nvSpPr>
            <p:cNvPr id="15467" name="Google Shape;15467;p148"/>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48"/>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148"/>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148"/>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48"/>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48"/>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148"/>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148"/>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148"/>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6" name="Google Shape;15476;p148"/>
          <p:cNvGrpSpPr/>
          <p:nvPr/>
        </p:nvGrpSpPr>
        <p:grpSpPr>
          <a:xfrm>
            <a:off x="1752137" y="4114208"/>
            <a:ext cx="378512" cy="374756"/>
            <a:chOff x="1752137" y="4266608"/>
            <a:chExt cx="378512" cy="374756"/>
          </a:xfrm>
        </p:grpSpPr>
        <p:sp>
          <p:nvSpPr>
            <p:cNvPr id="15477" name="Google Shape;15477;p148"/>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148"/>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148"/>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48"/>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48"/>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48"/>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48"/>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148"/>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148"/>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48"/>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48"/>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48"/>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48"/>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48"/>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48"/>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148"/>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148"/>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48"/>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14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14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48"/>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8" name="Google Shape;15498;p148"/>
          <p:cNvGrpSpPr/>
          <p:nvPr/>
        </p:nvGrpSpPr>
        <p:grpSpPr>
          <a:xfrm>
            <a:off x="3117788" y="3660146"/>
            <a:ext cx="341065" cy="341065"/>
            <a:chOff x="3117788" y="3812546"/>
            <a:chExt cx="341065" cy="341065"/>
          </a:xfrm>
        </p:grpSpPr>
        <p:sp>
          <p:nvSpPr>
            <p:cNvPr id="15499" name="Google Shape;15499;p148"/>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148"/>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48"/>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48"/>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48"/>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48"/>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148"/>
          <p:cNvGrpSpPr/>
          <p:nvPr/>
        </p:nvGrpSpPr>
        <p:grpSpPr>
          <a:xfrm>
            <a:off x="3994400" y="4147532"/>
            <a:ext cx="338281" cy="322657"/>
            <a:chOff x="3994400" y="4299932"/>
            <a:chExt cx="338281" cy="322657"/>
          </a:xfrm>
        </p:grpSpPr>
        <p:sp>
          <p:nvSpPr>
            <p:cNvPr id="15506" name="Google Shape;15506;p148"/>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48"/>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48"/>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48"/>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48"/>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48"/>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48"/>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48"/>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14" name="Google Shape;15514;p148"/>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48"/>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6" name="Google Shape;15516;p148"/>
          <p:cNvGrpSpPr/>
          <p:nvPr/>
        </p:nvGrpSpPr>
        <p:grpSpPr>
          <a:xfrm>
            <a:off x="3573426" y="1813228"/>
            <a:ext cx="302358" cy="374993"/>
            <a:chOff x="3573426" y="1965628"/>
            <a:chExt cx="302358" cy="374993"/>
          </a:xfrm>
        </p:grpSpPr>
        <p:sp>
          <p:nvSpPr>
            <p:cNvPr id="15517" name="Google Shape;15517;p148"/>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148"/>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148"/>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48"/>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48"/>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148"/>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148"/>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48"/>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48"/>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148"/>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48"/>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148"/>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148"/>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48"/>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48"/>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48"/>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148"/>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148"/>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48"/>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48"/>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48"/>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48"/>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48"/>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148"/>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148"/>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48"/>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48"/>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148"/>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148"/>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48"/>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148"/>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148"/>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148"/>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48"/>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48"/>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48"/>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148"/>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148"/>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48"/>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48"/>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148"/>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148"/>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48"/>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148"/>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148"/>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148"/>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48"/>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148"/>
          <p:cNvGrpSpPr/>
          <p:nvPr/>
        </p:nvGrpSpPr>
        <p:grpSpPr>
          <a:xfrm>
            <a:off x="3513632" y="2756172"/>
            <a:ext cx="355876" cy="331007"/>
            <a:chOff x="3513632" y="2908572"/>
            <a:chExt cx="355876" cy="331007"/>
          </a:xfrm>
        </p:grpSpPr>
        <p:sp>
          <p:nvSpPr>
            <p:cNvPr id="15565" name="Google Shape;15565;p148"/>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148"/>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48"/>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48"/>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148"/>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48"/>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148"/>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148"/>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148"/>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48"/>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48"/>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48"/>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48"/>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48"/>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148"/>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48"/>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1" name="Google Shape;15581;p148"/>
          <p:cNvGrpSpPr/>
          <p:nvPr/>
        </p:nvGrpSpPr>
        <p:grpSpPr>
          <a:xfrm>
            <a:off x="2694083" y="2736030"/>
            <a:ext cx="235762" cy="374756"/>
            <a:chOff x="2694083" y="2888430"/>
            <a:chExt cx="235762" cy="374756"/>
          </a:xfrm>
        </p:grpSpPr>
        <p:sp>
          <p:nvSpPr>
            <p:cNvPr id="15582" name="Google Shape;15582;p148"/>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48"/>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148"/>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148"/>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48"/>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148"/>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148"/>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48"/>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48"/>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148"/>
          <p:cNvGrpSpPr/>
          <p:nvPr/>
        </p:nvGrpSpPr>
        <p:grpSpPr>
          <a:xfrm>
            <a:off x="871534" y="4148188"/>
            <a:ext cx="357661" cy="311155"/>
            <a:chOff x="871534" y="4300588"/>
            <a:chExt cx="357661" cy="311155"/>
          </a:xfrm>
        </p:grpSpPr>
        <p:sp>
          <p:nvSpPr>
            <p:cNvPr id="15592" name="Google Shape;15592;p148"/>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48"/>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148"/>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148"/>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48"/>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148"/>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148"/>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48"/>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48"/>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48"/>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48"/>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48"/>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148"/>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148"/>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48"/>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48"/>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48"/>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48"/>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148"/>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148"/>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148"/>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148"/>
          <p:cNvGrpSpPr/>
          <p:nvPr/>
        </p:nvGrpSpPr>
        <p:grpSpPr>
          <a:xfrm>
            <a:off x="916019" y="3669206"/>
            <a:ext cx="250100" cy="336785"/>
            <a:chOff x="916019" y="3821606"/>
            <a:chExt cx="250100" cy="336785"/>
          </a:xfrm>
        </p:grpSpPr>
        <p:sp>
          <p:nvSpPr>
            <p:cNvPr id="15614" name="Google Shape;15614;p148"/>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148"/>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148"/>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148"/>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48"/>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48"/>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48"/>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48"/>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148"/>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48"/>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148"/>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148"/>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148"/>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7" name="Google Shape;15627;p148"/>
          <p:cNvGrpSpPr/>
          <p:nvPr/>
        </p:nvGrpSpPr>
        <p:grpSpPr>
          <a:xfrm>
            <a:off x="849686" y="2757170"/>
            <a:ext cx="374730" cy="332504"/>
            <a:chOff x="849686" y="2909570"/>
            <a:chExt cx="374730" cy="332504"/>
          </a:xfrm>
        </p:grpSpPr>
        <p:sp>
          <p:nvSpPr>
            <p:cNvPr id="15628" name="Google Shape;15628;p148"/>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148"/>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148"/>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48"/>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48"/>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48"/>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48"/>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148"/>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148"/>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148"/>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48"/>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148"/>
          <p:cNvGrpSpPr/>
          <p:nvPr/>
        </p:nvGrpSpPr>
        <p:grpSpPr>
          <a:xfrm>
            <a:off x="1735567" y="2267841"/>
            <a:ext cx="417718" cy="372866"/>
            <a:chOff x="1735567" y="2420241"/>
            <a:chExt cx="417718" cy="372866"/>
          </a:xfrm>
        </p:grpSpPr>
        <p:sp>
          <p:nvSpPr>
            <p:cNvPr id="15640" name="Google Shape;15640;p148"/>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148"/>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48"/>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48"/>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48"/>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48"/>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148"/>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148"/>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48"/>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148"/>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148"/>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48"/>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2" name="Google Shape;15652;p148"/>
          <p:cNvGrpSpPr/>
          <p:nvPr/>
        </p:nvGrpSpPr>
        <p:grpSpPr>
          <a:xfrm>
            <a:off x="3599318" y="4147190"/>
            <a:ext cx="251098" cy="309028"/>
            <a:chOff x="3599318" y="4299590"/>
            <a:chExt cx="251098" cy="309028"/>
          </a:xfrm>
        </p:grpSpPr>
        <p:sp>
          <p:nvSpPr>
            <p:cNvPr id="15653" name="Google Shape;15653;p148"/>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48"/>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148"/>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148"/>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48"/>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148"/>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9" name="Google Shape;15659;p148"/>
          <p:cNvGrpSpPr/>
          <p:nvPr/>
        </p:nvGrpSpPr>
        <p:grpSpPr>
          <a:xfrm>
            <a:off x="3105998" y="2280840"/>
            <a:ext cx="345818" cy="345056"/>
            <a:chOff x="3105998" y="2433240"/>
            <a:chExt cx="345818" cy="345056"/>
          </a:xfrm>
        </p:grpSpPr>
        <p:sp>
          <p:nvSpPr>
            <p:cNvPr id="15660" name="Google Shape;15660;p148"/>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148"/>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48"/>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148"/>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148"/>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48"/>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48"/>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148"/>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148"/>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148"/>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48"/>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1" name="Google Shape;15671;p148"/>
          <p:cNvGrpSpPr/>
          <p:nvPr/>
        </p:nvGrpSpPr>
        <p:grpSpPr>
          <a:xfrm>
            <a:off x="1737326" y="2748373"/>
            <a:ext cx="374730" cy="350361"/>
            <a:chOff x="1737326" y="2900773"/>
            <a:chExt cx="374730" cy="350361"/>
          </a:xfrm>
        </p:grpSpPr>
        <p:sp>
          <p:nvSpPr>
            <p:cNvPr id="15672" name="Google Shape;15672;p148"/>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48"/>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148"/>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148"/>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48"/>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148"/>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48"/>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148"/>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148"/>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48"/>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148"/>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148"/>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148"/>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148"/>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148"/>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48"/>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148"/>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9" name="Google Shape;15689;p148"/>
          <p:cNvGrpSpPr/>
          <p:nvPr/>
        </p:nvGrpSpPr>
        <p:grpSpPr>
          <a:xfrm>
            <a:off x="4000676" y="1426996"/>
            <a:ext cx="327226" cy="211603"/>
            <a:chOff x="4000676" y="1579396"/>
            <a:chExt cx="327226" cy="211603"/>
          </a:xfrm>
        </p:grpSpPr>
        <p:sp>
          <p:nvSpPr>
            <p:cNvPr id="15690" name="Google Shape;15690;p148"/>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148"/>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148"/>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48"/>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48"/>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148"/>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48"/>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48"/>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148"/>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148"/>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48"/>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148"/>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48"/>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48"/>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48"/>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148"/>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6" name="Google Shape;15706;p148"/>
          <p:cNvGrpSpPr/>
          <p:nvPr/>
        </p:nvGrpSpPr>
        <p:grpSpPr>
          <a:xfrm>
            <a:off x="2635523" y="1363184"/>
            <a:ext cx="371054" cy="336469"/>
            <a:chOff x="2635523" y="1515584"/>
            <a:chExt cx="371054" cy="336469"/>
          </a:xfrm>
        </p:grpSpPr>
        <p:sp>
          <p:nvSpPr>
            <p:cNvPr id="15707" name="Google Shape;15707;p148"/>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48"/>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48"/>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48"/>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48"/>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48"/>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148"/>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148"/>
          <p:cNvGrpSpPr/>
          <p:nvPr/>
        </p:nvGrpSpPr>
        <p:grpSpPr>
          <a:xfrm>
            <a:off x="2231907" y="1368331"/>
            <a:ext cx="311627" cy="326569"/>
            <a:chOff x="2231907" y="1520731"/>
            <a:chExt cx="311627" cy="326569"/>
          </a:xfrm>
        </p:grpSpPr>
        <p:sp>
          <p:nvSpPr>
            <p:cNvPr id="15715" name="Google Shape;15715;p148"/>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148"/>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148"/>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48"/>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148"/>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148"/>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148"/>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48"/>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148"/>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148"/>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5" name="Google Shape;15725;p148"/>
          <p:cNvGrpSpPr/>
          <p:nvPr/>
        </p:nvGrpSpPr>
        <p:grpSpPr>
          <a:xfrm>
            <a:off x="1340249" y="4149133"/>
            <a:ext cx="311890" cy="304695"/>
            <a:chOff x="1340249" y="4301533"/>
            <a:chExt cx="311890" cy="304695"/>
          </a:xfrm>
        </p:grpSpPr>
        <p:sp>
          <p:nvSpPr>
            <p:cNvPr id="15726" name="Google Shape;15726;p148"/>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48"/>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48"/>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148"/>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148"/>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148"/>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48"/>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48"/>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48"/>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48"/>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48"/>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48"/>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48"/>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48"/>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148"/>
          <p:cNvGrpSpPr/>
          <p:nvPr/>
        </p:nvGrpSpPr>
        <p:grpSpPr>
          <a:xfrm>
            <a:off x="1330690" y="3224624"/>
            <a:ext cx="306874" cy="332268"/>
            <a:chOff x="1330690" y="3377024"/>
            <a:chExt cx="306874" cy="332268"/>
          </a:xfrm>
        </p:grpSpPr>
        <p:sp>
          <p:nvSpPr>
            <p:cNvPr id="15741" name="Google Shape;15741;p148"/>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48"/>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148"/>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148"/>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4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14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14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4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14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148"/>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4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48"/>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14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148"/>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4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148"/>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48"/>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48"/>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148"/>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148"/>
          <p:cNvGrpSpPr/>
          <p:nvPr/>
        </p:nvGrpSpPr>
        <p:grpSpPr>
          <a:xfrm>
            <a:off x="2650597" y="3229377"/>
            <a:ext cx="341511" cy="324994"/>
            <a:chOff x="2650597" y="3381777"/>
            <a:chExt cx="341511" cy="324994"/>
          </a:xfrm>
        </p:grpSpPr>
        <p:sp>
          <p:nvSpPr>
            <p:cNvPr id="15761" name="Google Shape;15761;p148"/>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148"/>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148"/>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148"/>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48"/>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148"/>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148"/>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48"/>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48"/>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48"/>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48"/>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48"/>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48"/>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48"/>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148"/>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148"/>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48"/>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48"/>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48"/>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48"/>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148"/>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148"/>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48"/>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48"/>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48"/>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148"/>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148"/>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48"/>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48"/>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48"/>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148"/>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148"/>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48"/>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48"/>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48"/>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148"/>
          <p:cNvGrpSpPr/>
          <p:nvPr/>
        </p:nvGrpSpPr>
        <p:grpSpPr>
          <a:xfrm>
            <a:off x="1295502" y="2284962"/>
            <a:ext cx="402645" cy="323917"/>
            <a:chOff x="1295502" y="2437362"/>
            <a:chExt cx="402645" cy="323917"/>
          </a:xfrm>
        </p:grpSpPr>
        <p:sp>
          <p:nvSpPr>
            <p:cNvPr id="15797" name="Google Shape;15797;p148"/>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48"/>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48"/>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148"/>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148"/>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48"/>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48"/>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48"/>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48"/>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48"/>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48"/>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148"/>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48"/>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48"/>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148"/>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148"/>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148"/>
          <p:cNvGrpSpPr/>
          <p:nvPr/>
        </p:nvGrpSpPr>
        <p:grpSpPr>
          <a:xfrm>
            <a:off x="882590" y="2285960"/>
            <a:ext cx="337310" cy="337047"/>
            <a:chOff x="882590" y="2438360"/>
            <a:chExt cx="337310" cy="337047"/>
          </a:xfrm>
        </p:grpSpPr>
        <p:sp>
          <p:nvSpPr>
            <p:cNvPr id="15814" name="Google Shape;15814;p148"/>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48"/>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148"/>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148"/>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48"/>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48"/>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48"/>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48"/>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48"/>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48"/>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148"/>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148"/>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48"/>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48"/>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48"/>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48"/>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48"/>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48"/>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48"/>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48"/>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48"/>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48"/>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48"/>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48"/>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148"/>
          <p:cNvGrpSpPr/>
          <p:nvPr/>
        </p:nvGrpSpPr>
        <p:grpSpPr>
          <a:xfrm>
            <a:off x="4885060" y="1366388"/>
            <a:ext cx="385786" cy="342588"/>
            <a:chOff x="4885060" y="1518788"/>
            <a:chExt cx="385786" cy="342588"/>
          </a:xfrm>
        </p:grpSpPr>
        <p:sp>
          <p:nvSpPr>
            <p:cNvPr id="15839" name="Google Shape;15839;p148"/>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48"/>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48"/>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48"/>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48"/>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148"/>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148"/>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48"/>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148"/>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148"/>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148"/>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48"/>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48"/>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48"/>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148"/>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148"/>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48"/>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48"/>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48"/>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8" name="Google Shape;15858;p148"/>
          <p:cNvGrpSpPr/>
          <p:nvPr/>
        </p:nvGrpSpPr>
        <p:grpSpPr>
          <a:xfrm>
            <a:off x="5394478" y="1362133"/>
            <a:ext cx="249076" cy="351096"/>
            <a:chOff x="5394478" y="1514533"/>
            <a:chExt cx="249076" cy="351096"/>
          </a:xfrm>
        </p:grpSpPr>
        <p:sp>
          <p:nvSpPr>
            <p:cNvPr id="15859" name="Google Shape;15859;p148"/>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148"/>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148"/>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148"/>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48"/>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48"/>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48"/>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48"/>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48"/>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48"/>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48"/>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48"/>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148"/>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148"/>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48"/>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48"/>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48"/>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148"/>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148"/>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48"/>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148"/>
          <p:cNvGrpSpPr/>
          <p:nvPr/>
        </p:nvGrpSpPr>
        <p:grpSpPr>
          <a:xfrm>
            <a:off x="5782259" y="1359612"/>
            <a:ext cx="356138" cy="356138"/>
            <a:chOff x="5782259" y="1512012"/>
            <a:chExt cx="356138" cy="356138"/>
          </a:xfrm>
        </p:grpSpPr>
        <p:sp>
          <p:nvSpPr>
            <p:cNvPr id="15880" name="Google Shape;15880;p148"/>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48"/>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48"/>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148"/>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148"/>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148"/>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48"/>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48"/>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148"/>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148"/>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148"/>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148"/>
          <p:cNvGrpSpPr/>
          <p:nvPr/>
        </p:nvGrpSpPr>
        <p:grpSpPr>
          <a:xfrm>
            <a:off x="6229598" y="1365652"/>
            <a:ext cx="343560" cy="343822"/>
            <a:chOff x="6229598" y="1518052"/>
            <a:chExt cx="343560" cy="343822"/>
          </a:xfrm>
        </p:grpSpPr>
        <p:sp>
          <p:nvSpPr>
            <p:cNvPr id="15892" name="Google Shape;15892;p148"/>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48"/>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48"/>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148"/>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148"/>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48"/>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48"/>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48"/>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48"/>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148"/>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148"/>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148"/>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48"/>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148"/>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148"/>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148"/>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48"/>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48"/>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48"/>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148"/>
          <p:cNvGrpSpPr/>
          <p:nvPr/>
        </p:nvGrpSpPr>
        <p:grpSpPr>
          <a:xfrm>
            <a:off x="870773" y="3205585"/>
            <a:ext cx="342824" cy="351228"/>
            <a:chOff x="870773" y="3357985"/>
            <a:chExt cx="342824" cy="351228"/>
          </a:xfrm>
        </p:grpSpPr>
        <p:sp>
          <p:nvSpPr>
            <p:cNvPr id="15912" name="Google Shape;15912;p148"/>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148"/>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148"/>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48"/>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48"/>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48"/>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48"/>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48"/>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0" name="Google Shape;15920;p148"/>
          <p:cNvGrpSpPr/>
          <p:nvPr/>
        </p:nvGrpSpPr>
        <p:grpSpPr>
          <a:xfrm>
            <a:off x="2743084" y="4147190"/>
            <a:ext cx="159372" cy="308896"/>
            <a:chOff x="2743084" y="4299590"/>
            <a:chExt cx="159372" cy="308896"/>
          </a:xfrm>
        </p:grpSpPr>
        <p:sp>
          <p:nvSpPr>
            <p:cNvPr id="15921" name="Google Shape;15921;p148"/>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48"/>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148"/>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48"/>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148"/>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148"/>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48"/>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148"/>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148"/>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48"/>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148"/>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148"/>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148"/>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48"/>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148"/>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6" name="Google Shape;15936;p148"/>
          <p:cNvGrpSpPr/>
          <p:nvPr/>
        </p:nvGrpSpPr>
        <p:grpSpPr>
          <a:xfrm>
            <a:off x="1293506" y="2787316"/>
            <a:ext cx="374730" cy="272211"/>
            <a:chOff x="1293506" y="2939716"/>
            <a:chExt cx="374730" cy="272211"/>
          </a:xfrm>
        </p:grpSpPr>
        <p:sp>
          <p:nvSpPr>
            <p:cNvPr id="15937" name="Google Shape;15937;p148"/>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48"/>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48"/>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48"/>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48"/>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148"/>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148"/>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148"/>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48"/>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48"/>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148"/>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148"/>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48"/>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148"/>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148"/>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48"/>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148"/>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148"/>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48"/>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148"/>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148"/>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48"/>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148"/>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148"/>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48"/>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48"/>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148"/>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148"/>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48"/>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48"/>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148"/>
          <p:cNvGrpSpPr/>
          <p:nvPr/>
        </p:nvGrpSpPr>
        <p:grpSpPr>
          <a:xfrm>
            <a:off x="6669900" y="1353074"/>
            <a:ext cx="345083" cy="369216"/>
            <a:chOff x="6669900" y="1505474"/>
            <a:chExt cx="345083" cy="369216"/>
          </a:xfrm>
        </p:grpSpPr>
        <p:sp>
          <p:nvSpPr>
            <p:cNvPr id="15968" name="Google Shape;15968;p148"/>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48"/>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48"/>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48"/>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48"/>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48"/>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148"/>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148"/>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48"/>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48"/>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48"/>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48"/>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48"/>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148"/>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148"/>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148"/>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48"/>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48"/>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148"/>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148"/>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148"/>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148"/>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0" name="Google Shape;15990;p148"/>
          <p:cNvGrpSpPr/>
          <p:nvPr/>
        </p:nvGrpSpPr>
        <p:grpSpPr>
          <a:xfrm>
            <a:off x="7117003" y="1365600"/>
            <a:ext cx="333003" cy="344085"/>
            <a:chOff x="7117003" y="1518000"/>
            <a:chExt cx="333003" cy="344085"/>
          </a:xfrm>
        </p:grpSpPr>
        <p:sp>
          <p:nvSpPr>
            <p:cNvPr id="15991" name="Google Shape;15991;p148"/>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148"/>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148"/>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148"/>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148"/>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148"/>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148"/>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148"/>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148"/>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148"/>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148"/>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148"/>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148"/>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148"/>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148"/>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148"/>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148"/>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148"/>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148"/>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148"/>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148"/>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148"/>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148"/>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148"/>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148"/>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148"/>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148"/>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148"/>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148"/>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148"/>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148"/>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148"/>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148"/>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148"/>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148"/>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148"/>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148"/>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148"/>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9" name="Google Shape;16029;p148"/>
          <p:cNvGrpSpPr/>
          <p:nvPr/>
        </p:nvGrpSpPr>
        <p:grpSpPr>
          <a:xfrm>
            <a:off x="2200238" y="4136765"/>
            <a:ext cx="374756" cy="329300"/>
            <a:chOff x="2200238" y="4289165"/>
            <a:chExt cx="374756" cy="329300"/>
          </a:xfrm>
        </p:grpSpPr>
        <p:sp>
          <p:nvSpPr>
            <p:cNvPr id="16030" name="Google Shape;16030;p148"/>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148"/>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148"/>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148"/>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148"/>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148"/>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148"/>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148"/>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148"/>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148"/>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148"/>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148"/>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148"/>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148"/>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148"/>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148"/>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148"/>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148"/>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148"/>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148"/>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148"/>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148"/>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2" name="Google Shape;16052;p148"/>
          <p:cNvGrpSpPr/>
          <p:nvPr/>
        </p:nvGrpSpPr>
        <p:grpSpPr>
          <a:xfrm>
            <a:off x="7556043" y="1347559"/>
            <a:ext cx="337283" cy="380192"/>
            <a:chOff x="7556043" y="1499959"/>
            <a:chExt cx="337283" cy="380192"/>
          </a:xfrm>
        </p:grpSpPr>
        <p:sp>
          <p:nvSpPr>
            <p:cNvPr id="16053" name="Google Shape;16053;p148"/>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148"/>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148"/>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148"/>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148"/>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148"/>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148"/>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148"/>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148"/>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148"/>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148"/>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148"/>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148"/>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148"/>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148"/>
          <p:cNvGrpSpPr/>
          <p:nvPr/>
        </p:nvGrpSpPr>
        <p:grpSpPr>
          <a:xfrm>
            <a:off x="7992826" y="1365390"/>
            <a:ext cx="317431" cy="344584"/>
            <a:chOff x="7992826" y="1517790"/>
            <a:chExt cx="317431" cy="344584"/>
          </a:xfrm>
        </p:grpSpPr>
        <p:sp>
          <p:nvSpPr>
            <p:cNvPr id="16068" name="Google Shape;16068;p148"/>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148"/>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148"/>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148"/>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148"/>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148"/>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148"/>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148"/>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148"/>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148"/>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148"/>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148"/>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148"/>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148"/>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148"/>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148"/>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148"/>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5" name="Google Shape;16085;p148"/>
          <p:cNvGrpSpPr/>
          <p:nvPr/>
        </p:nvGrpSpPr>
        <p:grpSpPr>
          <a:xfrm>
            <a:off x="4864446" y="3187807"/>
            <a:ext cx="395607" cy="387414"/>
            <a:chOff x="4864446" y="3340207"/>
            <a:chExt cx="395607" cy="387414"/>
          </a:xfrm>
        </p:grpSpPr>
        <p:sp>
          <p:nvSpPr>
            <p:cNvPr id="16086" name="Google Shape;16086;p148"/>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148"/>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148"/>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148"/>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148"/>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148"/>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148"/>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148"/>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148"/>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148"/>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148"/>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148"/>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148"/>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148"/>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148"/>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148"/>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148"/>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148"/>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148"/>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148"/>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148"/>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148"/>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148"/>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148"/>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148"/>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1" name="Google Shape;16111;p148"/>
          <p:cNvGrpSpPr/>
          <p:nvPr/>
        </p:nvGrpSpPr>
        <p:grpSpPr>
          <a:xfrm>
            <a:off x="3130367" y="4172085"/>
            <a:ext cx="297342" cy="258871"/>
            <a:chOff x="3130367" y="4324485"/>
            <a:chExt cx="297342" cy="258871"/>
          </a:xfrm>
        </p:grpSpPr>
        <p:sp>
          <p:nvSpPr>
            <p:cNvPr id="16112" name="Google Shape;16112;p148"/>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148"/>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148"/>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148"/>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148"/>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148"/>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148"/>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148"/>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148"/>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148"/>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148"/>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148"/>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148"/>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148"/>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148"/>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148"/>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148"/>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148"/>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148"/>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148"/>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148"/>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148"/>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148"/>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148"/>
          <p:cNvGrpSpPr/>
          <p:nvPr/>
        </p:nvGrpSpPr>
        <p:grpSpPr>
          <a:xfrm>
            <a:off x="5302988" y="3237439"/>
            <a:ext cx="394609" cy="286523"/>
            <a:chOff x="5302988" y="3389839"/>
            <a:chExt cx="394609" cy="286523"/>
          </a:xfrm>
        </p:grpSpPr>
        <p:sp>
          <p:nvSpPr>
            <p:cNvPr id="16136" name="Google Shape;16136;p148"/>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148"/>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148"/>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148"/>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148"/>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148"/>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148"/>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148"/>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148"/>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148"/>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148"/>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148"/>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148"/>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148"/>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148"/>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148"/>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148"/>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148"/>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148"/>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148"/>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148"/>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148"/>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148"/>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148"/>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148"/>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148"/>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148"/>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148"/>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148"/>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148"/>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148"/>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148"/>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148"/>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69" name="Google Shape;16169;p148"/>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0" name="Google Shape;16170;p148"/>
          <p:cNvGrpSpPr/>
          <p:nvPr/>
        </p:nvGrpSpPr>
        <p:grpSpPr>
          <a:xfrm>
            <a:off x="3060752" y="2751209"/>
            <a:ext cx="390565" cy="359578"/>
            <a:chOff x="3060752" y="2903609"/>
            <a:chExt cx="390565" cy="359578"/>
          </a:xfrm>
        </p:grpSpPr>
        <p:sp>
          <p:nvSpPr>
            <p:cNvPr id="16171" name="Google Shape;16171;p14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148"/>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148"/>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148"/>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148"/>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148"/>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148"/>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148"/>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148"/>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148"/>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148"/>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148"/>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148"/>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148"/>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148"/>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148"/>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14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148"/>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148"/>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148"/>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148"/>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148"/>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148"/>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148"/>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148"/>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148"/>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14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14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148"/>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148"/>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148"/>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148"/>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148"/>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148"/>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5" name="Google Shape;16205;p148"/>
          <p:cNvGrpSpPr/>
          <p:nvPr/>
        </p:nvGrpSpPr>
        <p:grpSpPr>
          <a:xfrm>
            <a:off x="5741031" y="3233657"/>
            <a:ext cx="394609" cy="294585"/>
            <a:chOff x="5741031" y="3386057"/>
            <a:chExt cx="394609" cy="294585"/>
          </a:xfrm>
        </p:grpSpPr>
        <p:sp>
          <p:nvSpPr>
            <p:cNvPr id="16206" name="Google Shape;16206;p148"/>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148"/>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148"/>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148"/>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148"/>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148"/>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148"/>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148"/>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148"/>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148"/>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148"/>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148"/>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148"/>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148"/>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148"/>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148"/>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148"/>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148"/>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148"/>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148"/>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148"/>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148"/>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148"/>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148"/>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148"/>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148"/>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148"/>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148"/>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148"/>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148"/>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6" name="Google Shape;16236;p148"/>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7" name="Google Shape;16237;p148"/>
          <p:cNvGrpSpPr/>
          <p:nvPr/>
        </p:nvGrpSpPr>
        <p:grpSpPr>
          <a:xfrm>
            <a:off x="6179074" y="3216326"/>
            <a:ext cx="394609" cy="328749"/>
            <a:chOff x="6179074" y="3368726"/>
            <a:chExt cx="394609" cy="328749"/>
          </a:xfrm>
        </p:grpSpPr>
        <p:sp>
          <p:nvSpPr>
            <p:cNvPr id="16238" name="Google Shape;16238;p148"/>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148"/>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148"/>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148"/>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148"/>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148"/>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148"/>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148"/>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148"/>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148"/>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148"/>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148"/>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148"/>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148"/>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148"/>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148"/>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148"/>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148"/>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148"/>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148"/>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148"/>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148"/>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148"/>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148"/>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148"/>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148"/>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148"/>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148"/>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148"/>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148"/>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148"/>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148"/>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148"/>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148"/>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148"/>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148"/>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148"/>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148"/>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148"/>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148"/>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148"/>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148"/>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148"/>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148"/>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148"/>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148"/>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148"/>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148"/>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148"/>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148"/>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148"/>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148"/>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148"/>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148"/>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148"/>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148"/>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148"/>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148"/>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148"/>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148"/>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148"/>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148"/>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148"/>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148"/>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148"/>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148"/>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148"/>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148"/>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148"/>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148"/>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148"/>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148"/>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148"/>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148"/>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148"/>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148"/>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148"/>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148"/>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148"/>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148"/>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148"/>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148"/>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148"/>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1" name="Google Shape;16321;p148"/>
          <p:cNvGrpSpPr/>
          <p:nvPr/>
        </p:nvGrpSpPr>
        <p:grpSpPr>
          <a:xfrm>
            <a:off x="7054924" y="3215328"/>
            <a:ext cx="394583" cy="331007"/>
            <a:chOff x="7054924" y="3367728"/>
            <a:chExt cx="394583" cy="331007"/>
          </a:xfrm>
        </p:grpSpPr>
        <p:sp>
          <p:nvSpPr>
            <p:cNvPr id="16322" name="Google Shape;16322;p148"/>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148"/>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148"/>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148"/>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148"/>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148"/>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148"/>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148"/>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148"/>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148"/>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148"/>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148"/>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148"/>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148"/>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148"/>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148"/>
          <p:cNvGrpSpPr/>
          <p:nvPr/>
        </p:nvGrpSpPr>
        <p:grpSpPr>
          <a:xfrm>
            <a:off x="7492967" y="3209025"/>
            <a:ext cx="394583" cy="343586"/>
            <a:chOff x="7492967" y="3361425"/>
            <a:chExt cx="394583" cy="343586"/>
          </a:xfrm>
        </p:grpSpPr>
        <p:sp>
          <p:nvSpPr>
            <p:cNvPr id="16338" name="Google Shape;16338;p148"/>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148"/>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148"/>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148"/>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148"/>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148"/>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148"/>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148"/>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148"/>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148"/>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148"/>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148"/>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148"/>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148"/>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148"/>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148"/>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148"/>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148"/>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148"/>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148"/>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148"/>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148"/>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148"/>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1" name="Google Shape;16361;p148"/>
          <p:cNvGrpSpPr/>
          <p:nvPr/>
        </p:nvGrpSpPr>
        <p:grpSpPr>
          <a:xfrm>
            <a:off x="7935527" y="3200754"/>
            <a:ext cx="385287" cy="360156"/>
            <a:chOff x="7935527" y="3353154"/>
            <a:chExt cx="385287" cy="360156"/>
          </a:xfrm>
        </p:grpSpPr>
        <p:sp>
          <p:nvSpPr>
            <p:cNvPr id="16362" name="Google Shape;16362;p148"/>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148"/>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148"/>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148"/>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148"/>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148"/>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148"/>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148"/>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148"/>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148"/>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148"/>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148"/>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4" name="Google Shape;16374;p148"/>
          <p:cNvGrpSpPr/>
          <p:nvPr/>
        </p:nvGrpSpPr>
        <p:grpSpPr>
          <a:xfrm>
            <a:off x="5319821" y="1833842"/>
            <a:ext cx="348103" cy="348103"/>
            <a:chOff x="5319821" y="1986242"/>
            <a:chExt cx="348103" cy="348103"/>
          </a:xfrm>
        </p:grpSpPr>
        <p:sp>
          <p:nvSpPr>
            <p:cNvPr id="16375" name="Google Shape;16375;p148"/>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148"/>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148"/>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148"/>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148"/>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148"/>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148"/>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148"/>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148"/>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148"/>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148"/>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148"/>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148"/>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148"/>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148"/>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148"/>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148"/>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148"/>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148"/>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148"/>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148"/>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148"/>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148"/>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148"/>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148"/>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148"/>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148"/>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148"/>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148"/>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148"/>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148"/>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148"/>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148"/>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148"/>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148"/>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148"/>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148"/>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2" name="Google Shape;16412;p148"/>
          <p:cNvGrpSpPr/>
          <p:nvPr/>
        </p:nvGrpSpPr>
        <p:grpSpPr>
          <a:xfrm>
            <a:off x="5765926" y="1824283"/>
            <a:ext cx="348339" cy="348103"/>
            <a:chOff x="5765926" y="1976683"/>
            <a:chExt cx="348339" cy="348103"/>
          </a:xfrm>
        </p:grpSpPr>
        <p:sp>
          <p:nvSpPr>
            <p:cNvPr id="16413" name="Google Shape;16413;p148"/>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148"/>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148"/>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148"/>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148"/>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148"/>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148"/>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148"/>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148"/>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148"/>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148"/>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148"/>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148"/>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148"/>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148"/>
          <p:cNvGrpSpPr/>
          <p:nvPr/>
        </p:nvGrpSpPr>
        <p:grpSpPr>
          <a:xfrm>
            <a:off x="6191390" y="1829089"/>
            <a:ext cx="389068" cy="347787"/>
            <a:chOff x="6191390" y="1981489"/>
            <a:chExt cx="389068" cy="347787"/>
          </a:xfrm>
        </p:grpSpPr>
        <p:sp>
          <p:nvSpPr>
            <p:cNvPr id="16428" name="Google Shape;16428;p148"/>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148"/>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148"/>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148"/>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148"/>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148"/>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148"/>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148"/>
          <p:cNvGrpSpPr/>
          <p:nvPr/>
        </p:nvGrpSpPr>
        <p:grpSpPr>
          <a:xfrm>
            <a:off x="6657846" y="1855191"/>
            <a:ext cx="348103" cy="295714"/>
            <a:chOff x="6657846" y="2007591"/>
            <a:chExt cx="348103" cy="295714"/>
          </a:xfrm>
        </p:grpSpPr>
        <p:sp>
          <p:nvSpPr>
            <p:cNvPr id="16436" name="Google Shape;16436;p148"/>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148"/>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148"/>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148"/>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148"/>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148"/>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148"/>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148"/>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148"/>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148"/>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148"/>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148"/>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148"/>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148"/>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148"/>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148"/>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148"/>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148"/>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148"/>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148"/>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148"/>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148"/>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148"/>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148"/>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148"/>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148"/>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148"/>
          <p:cNvGrpSpPr/>
          <p:nvPr/>
        </p:nvGrpSpPr>
        <p:grpSpPr>
          <a:xfrm>
            <a:off x="7104188" y="1819504"/>
            <a:ext cx="347341" cy="348103"/>
            <a:chOff x="7104188" y="1971904"/>
            <a:chExt cx="347341" cy="348103"/>
          </a:xfrm>
        </p:grpSpPr>
        <p:sp>
          <p:nvSpPr>
            <p:cNvPr id="16463" name="Google Shape;16463;p148"/>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148"/>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148"/>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148"/>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148"/>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148"/>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148"/>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148"/>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148"/>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148"/>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148"/>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148"/>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148"/>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148"/>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148"/>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148"/>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148"/>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148"/>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148"/>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148"/>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148"/>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148"/>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148"/>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148"/>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148"/>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148"/>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148"/>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148"/>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148"/>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148"/>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3" name="Google Shape;16493;p148"/>
          <p:cNvGrpSpPr/>
          <p:nvPr/>
        </p:nvGrpSpPr>
        <p:grpSpPr>
          <a:xfrm>
            <a:off x="7551264" y="1819504"/>
            <a:ext cx="344321" cy="348155"/>
            <a:chOff x="7551264" y="1971904"/>
            <a:chExt cx="344321" cy="348155"/>
          </a:xfrm>
        </p:grpSpPr>
        <p:sp>
          <p:nvSpPr>
            <p:cNvPr id="16494" name="Google Shape;16494;p148"/>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148"/>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148"/>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148"/>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148"/>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148"/>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148"/>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148"/>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148"/>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148"/>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148"/>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148"/>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148"/>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148"/>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148"/>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148"/>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148"/>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148"/>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148"/>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148"/>
          <p:cNvGrpSpPr/>
          <p:nvPr/>
        </p:nvGrpSpPr>
        <p:grpSpPr>
          <a:xfrm>
            <a:off x="7992065" y="1819504"/>
            <a:ext cx="351621" cy="348103"/>
            <a:chOff x="7992065" y="1971904"/>
            <a:chExt cx="351621" cy="348103"/>
          </a:xfrm>
        </p:grpSpPr>
        <p:sp>
          <p:nvSpPr>
            <p:cNvPr id="16514" name="Google Shape;16514;p148"/>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148"/>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148"/>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148"/>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148"/>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148"/>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148"/>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148"/>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148"/>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148"/>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148"/>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148"/>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148"/>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148"/>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148"/>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9" name="Google Shape;16529;p148"/>
          <p:cNvGrpSpPr/>
          <p:nvPr/>
        </p:nvGrpSpPr>
        <p:grpSpPr>
          <a:xfrm>
            <a:off x="4911189" y="3641055"/>
            <a:ext cx="296580" cy="364935"/>
            <a:chOff x="4911189" y="3793455"/>
            <a:chExt cx="296580" cy="364935"/>
          </a:xfrm>
        </p:grpSpPr>
        <p:sp>
          <p:nvSpPr>
            <p:cNvPr id="16530" name="Google Shape;16530;p148"/>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148"/>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148"/>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148"/>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148"/>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148"/>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148"/>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148"/>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148"/>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148"/>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148"/>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148"/>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148"/>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148"/>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148"/>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148"/>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148"/>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148"/>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148"/>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148"/>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0" name="Google Shape;16550;p148"/>
          <p:cNvGrpSpPr/>
          <p:nvPr/>
        </p:nvGrpSpPr>
        <p:grpSpPr>
          <a:xfrm>
            <a:off x="5341433" y="3640871"/>
            <a:ext cx="330272" cy="329117"/>
            <a:chOff x="5341433" y="3793271"/>
            <a:chExt cx="330272" cy="329117"/>
          </a:xfrm>
        </p:grpSpPr>
        <p:sp>
          <p:nvSpPr>
            <p:cNvPr id="16551" name="Google Shape;16551;p148"/>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148"/>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148"/>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148"/>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148"/>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148"/>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148"/>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148"/>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148"/>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148"/>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148"/>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148"/>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148"/>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148"/>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148"/>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148"/>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7" name="Google Shape;16567;p148"/>
          <p:cNvGrpSpPr/>
          <p:nvPr/>
        </p:nvGrpSpPr>
        <p:grpSpPr>
          <a:xfrm>
            <a:off x="5744051" y="3613850"/>
            <a:ext cx="428511" cy="383186"/>
            <a:chOff x="5744051" y="3766250"/>
            <a:chExt cx="428511" cy="383186"/>
          </a:xfrm>
        </p:grpSpPr>
        <p:sp>
          <p:nvSpPr>
            <p:cNvPr id="16568" name="Google Shape;16568;p148"/>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148"/>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148"/>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148"/>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148"/>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148"/>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148"/>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148"/>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148"/>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148"/>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148"/>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148"/>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148"/>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148"/>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148"/>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148"/>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148"/>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5" name="Google Shape;16585;p148"/>
          <p:cNvGrpSpPr/>
          <p:nvPr/>
        </p:nvGrpSpPr>
        <p:grpSpPr>
          <a:xfrm>
            <a:off x="6678697" y="3640924"/>
            <a:ext cx="342824" cy="328985"/>
            <a:chOff x="6678697" y="3793324"/>
            <a:chExt cx="342824" cy="328985"/>
          </a:xfrm>
        </p:grpSpPr>
        <p:sp>
          <p:nvSpPr>
            <p:cNvPr id="16586" name="Google Shape;16586;p148"/>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148"/>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148"/>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148"/>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148"/>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148"/>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148"/>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148"/>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4" name="Google Shape;16594;p148"/>
          <p:cNvGrpSpPr/>
          <p:nvPr/>
        </p:nvGrpSpPr>
        <p:grpSpPr>
          <a:xfrm>
            <a:off x="7101903" y="3609622"/>
            <a:ext cx="398627" cy="392088"/>
            <a:chOff x="7101903" y="3762022"/>
            <a:chExt cx="398627" cy="392088"/>
          </a:xfrm>
        </p:grpSpPr>
        <p:sp>
          <p:nvSpPr>
            <p:cNvPr id="16595" name="Google Shape;16595;p148"/>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148"/>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148"/>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148"/>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148"/>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148"/>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148"/>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148"/>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148"/>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148"/>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148"/>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148"/>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14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14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148"/>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148"/>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148"/>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148"/>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3" name="Google Shape;16613;p148"/>
          <p:cNvGrpSpPr/>
          <p:nvPr/>
        </p:nvGrpSpPr>
        <p:grpSpPr>
          <a:xfrm>
            <a:off x="7541469" y="3641055"/>
            <a:ext cx="407897" cy="328985"/>
            <a:chOff x="7541469" y="3793455"/>
            <a:chExt cx="407897" cy="328985"/>
          </a:xfrm>
        </p:grpSpPr>
        <p:sp>
          <p:nvSpPr>
            <p:cNvPr id="16614" name="Google Shape;16614;p148"/>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148"/>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148"/>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148"/>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148"/>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148"/>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148"/>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148"/>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148"/>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148"/>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148"/>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148"/>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148"/>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148"/>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148"/>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148"/>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148"/>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148"/>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148"/>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148"/>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148"/>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148"/>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148"/>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148"/>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148"/>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148"/>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148"/>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148"/>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148"/>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148"/>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4" name="Google Shape;16644;p148"/>
          <p:cNvGrpSpPr/>
          <p:nvPr/>
        </p:nvGrpSpPr>
        <p:grpSpPr>
          <a:xfrm>
            <a:off x="5310288" y="2803912"/>
            <a:ext cx="432292" cy="264412"/>
            <a:chOff x="5310288" y="2956312"/>
            <a:chExt cx="432292" cy="264412"/>
          </a:xfrm>
        </p:grpSpPr>
        <p:sp>
          <p:nvSpPr>
            <p:cNvPr id="16645" name="Google Shape;16645;p148"/>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148"/>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148"/>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148"/>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148"/>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148"/>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148"/>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148"/>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148"/>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148"/>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148"/>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148"/>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148"/>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148"/>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148"/>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148"/>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148"/>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148"/>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148"/>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148"/>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148"/>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148"/>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148"/>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148"/>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148"/>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148"/>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148"/>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2" name="Google Shape;16672;p148"/>
          <p:cNvGrpSpPr/>
          <p:nvPr/>
        </p:nvGrpSpPr>
        <p:grpSpPr>
          <a:xfrm>
            <a:off x="4879047" y="2279920"/>
            <a:ext cx="398075" cy="340303"/>
            <a:chOff x="4879047" y="2432320"/>
            <a:chExt cx="398075" cy="340303"/>
          </a:xfrm>
        </p:grpSpPr>
        <p:sp>
          <p:nvSpPr>
            <p:cNvPr id="16673" name="Google Shape;16673;p148"/>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148"/>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148"/>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148"/>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148"/>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148"/>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148"/>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148"/>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148"/>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148"/>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148"/>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148"/>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148"/>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148"/>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148"/>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148"/>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148"/>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148"/>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148"/>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148"/>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148"/>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148"/>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148"/>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148"/>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148"/>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148"/>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148"/>
          <p:cNvGrpSpPr/>
          <p:nvPr/>
        </p:nvGrpSpPr>
        <p:grpSpPr>
          <a:xfrm>
            <a:off x="5388701" y="2241423"/>
            <a:ext cx="280982" cy="395896"/>
            <a:chOff x="5388701" y="2393823"/>
            <a:chExt cx="280982" cy="395896"/>
          </a:xfrm>
        </p:grpSpPr>
        <p:sp>
          <p:nvSpPr>
            <p:cNvPr id="16700" name="Google Shape;16700;p148"/>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148"/>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148"/>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148"/>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148"/>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148"/>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148"/>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148"/>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148"/>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148"/>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148"/>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148"/>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148"/>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148"/>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148"/>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148"/>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148"/>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148"/>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148"/>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148"/>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148"/>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148"/>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148"/>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148"/>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148"/>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148"/>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148"/>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148"/>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148"/>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148"/>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148"/>
          <p:cNvGrpSpPr/>
          <p:nvPr/>
        </p:nvGrpSpPr>
        <p:grpSpPr>
          <a:xfrm>
            <a:off x="5743289" y="2286722"/>
            <a:ext cx="444871" cy="316407"/>
            <a:chOff x="5743289" y="2439122"/>
            <a:chExt cx="444871" cy="316407"/>
          </a:xfrm>
        </p:grpSpPr>
        <p:sp>
          <p:nvSpPr>
            <p:cNvPr id="16731" name="Google Shape;16731;p148"/>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148"/>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148"/>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148"/>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148"/>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148"/>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148"/>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148"/>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148"/>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148"/>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148"/>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148"/>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148"/>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148"/>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148"/>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148"/>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148"/>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148"/>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148"/>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148"/>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148"/>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148"/>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148"/>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148"/>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148"/>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148"/>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148"/>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148"/>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148"/>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148"/>
          <p:cNvGrpSpPr/>
          <p:nvPr/>
        </p:nvGrpSpPr>
        <p:grpSpPr>
          <a:xfrm>
            <a:off x="6230360" y="2280183"/>
            <a:ext cx="351359" cy="363412"/>
            <a:chOff x="6230360" y="2432583"/>
            <a:chExt cx="351359" cy="363412"/>
          </a:xfrm>
        </p:grpSpPr>
        <p:sp>
          <p:nvSpPr>
            <p:cNvPr id="16761" name="Google Shape;16761;p148"/>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148"/>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148"/>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148"/>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148"/>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148"/>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148"/>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148"/>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148"/>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148"/>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148"/>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148"/>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148"/>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148"/>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148"/>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148"/>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148"/>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148"/>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148"/>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148"/>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148"/>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2" name="Google Shape;16782;p148"/>
          <p:cNvGrpSpPr/>
          <p:nvPr/>
        </p:nvGrpSpPr>
        <p:grpSpPr>
          <a:xfrm>
            <a:off x="6633976" y="2307152"/>
            <a:ext cx="387781" cy="286680"/>
            <a:chOff x="6633976" y="2459552"/>
            <a:chExt cx="387781" cy="286680"/>
          </a:xfrm>
        </p:grpSpPr>
        <p:sp>
          <p:nvSpPr>
            <p:cNvPr id="16783" name="Google Shape;16783;p148"/>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148"/>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148"/>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148"/>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148"/>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148"/>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148"/>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148"/>
          <p:cNvGrpSpPr/>
          <p:nvPr/>
        </p:nvGrpSpPr>
        <p:grpSpPr>
          <a:xfrm>
            <a:off x="7091110" y="2276165"/>
            <a:ext cx="376989" cy="348864"/>
            <a:chOff x="7091110" y="2428565"/>
            <a:chExt cx="376989" cy="348864"/>
          </a:xfrm>
        </p:grpSpPr>
        <p:sp>
          <p:nvSpPr>
            <p:cNvPr id="16791" name="Google Shape;16791;p148"/>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148"/>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148"/>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148"/>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148"/>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148"/>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148"/>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148"/>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148"/>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148"/>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148"/>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148"/>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148"/>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148"/>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148"/>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148"/>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148"/>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148"/>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148"/>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148"/>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148"/>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148"/>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148"/>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148"/>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148"/>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148"/>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148"/>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148"/>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148"/>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148"/>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148"/>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148"/>
          <p:cNvGrpSpPr/>
          <p:nvPr/>
        </p:nvGrpSpPr>
        <p:grpSpPr>
          <a:xfrm>
            <a:off x="7536427" y="2262825"/>
            <a:ext cx="369715" cy="375492"/>
            <a:chOff x="7536427" y="2415225"/>
            <a:chExt cx="369715" cy="375492"/>
          </a:xfrm>
        </p:grpSpPr>
        <p:sp>
          <p:nvSpPr>
            <p:cNvPr id="16823" name="Google Shape;16823;p148"/>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148"/>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148"/>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148"/>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148"/>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148"/>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148"/>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148"/>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148"/>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148"/>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148"/>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148"/>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148"/>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148"/>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148"/>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148"/>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148"/>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148"/>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148"/>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148"/>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148"/>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148"/>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148"/>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148"/>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148"/>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148"/>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148"/>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148"/>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148"/>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148"/>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148"/>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148"/>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148"/>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148"/>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148"/>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148"/>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148"/>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148"/>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1" name="Google Shape;16861;p148"/>
          <p:cNvGrpSpPr/>
          <p:nvPr/>
        </p:nvGrpSpPr>
        <p:grpSpPr>
          <a:xfrm>
            <a:off x="7980773" y="2276402"/>
            <a:ext cx="353381" cy="358160"/>
            <a:chOff x="7980773" y="2428802"/>
            <a:chExt cx="353381" cy="358160"/>
          </a:xfrm>
        </p:grpSpPr>
        <p:sp>
          <p:nvSpPr>
            <p:cNvPr id="16862" name="Google Shape;16862;p148"/>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148"/>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148"/>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148"/>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148"/>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148"/>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148"/>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148"/>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148"/>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148"/>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148"/>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148"/>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148"/>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148"/>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148"/>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148"/>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148"/>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148"/>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148"/>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148"/>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148"/>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148"/>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148"/>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148"/>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148"/>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148"/>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148"/>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148"/>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148"/>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148"/>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148"/>
          <p:cNvGrpSpPr/>
          <p:nvPr/>
        </p:nvGrpSpPr>
        <p:grpSpPr>
          <a:xfrm>
            <a:off x="4886058" y="4138840"/>
            <a:ext cx="346343" cy="343953"/>
            <a:chOff x="4886058" y="4291240"/>
            <a:chExt cx="346343" cy="343953"/>
          </a:xfrm>
        </p:grpSpPr>
        <p:sp>
          <p:nvSpPr>
            <p:cNvPr id="16893" name="Google Shape;16893;p148"/>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148"/>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148"/>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148"/>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148"/>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148"/>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148"/>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148"/>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148"/>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148"/>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148"/>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148"/>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148"/>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148"/>
          <p:cNvGrpSpPr/>
          <p:nvPr/>
        </p:nvGrpSpPr>
        <p:grpSpPr>
          <a:xfrm>
            <a:off x="5344216" y="4138656"/>
            <a:ext cx="304616" cy="343560"/>
            <a:chOff x="5344216" y="4291056"/>
            <a:chExt cx="304616" cy="343560"/>
          </a:xfrm>
        </p:grpSpPr>
        <p:sp>
          <p:nvSpPr>
            <p:cNvPr id="16907" name="Google Shape;16907;p148"/>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148"/>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148"/>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148"/>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148"/>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148"/>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148"/>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148"/>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148"/>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148"/>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148"/>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8" name="Google Shape;16918;p148"/>
          <p:cNvGrpSpPr/>
          <p:nvPr/>
        </p:nvGrpSpPr>
        <p:grpSpPr>
          <a:xfrm>
            <a:off x="6279999" y="4112022"/>
            <a:ext cx="204093" cy="343743"/>
            <a:chOff x="6271562" y="4290872"/>
            <a:chExt cx="204093" cy="343743"/>
          </a:xfrm>
        </p:grpSpPr>
        <p:sp>
          <p:nvSpPr>
            <p:cNvPr id="16919" name="Google Shape;16919;p148"/>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148"/>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148"/>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148"/>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148"/>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148"/>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148"/>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148"/>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148"/>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148"/>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148"/>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148"/>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1" name="Google Shape;16931;p148"/>
          <p:cNvGrpSpPr/>
          <p:nvPr/>
        </p:nvGrpSpPr>
        <p:grpSpPr>
          <a:xfrm>
            <a:off x="6639491" y="4176838"/>
            <a:ext cx="344085" cy="267195"/>
            <a:chOff x="6639491" y="4329238"/>
            <a:chExt cx="344085" cy="267195"/>
          </a:xfrm>
        </p:grpSpPr>
        <p:sp>
          <p:nvSpPr>
            <p:cNvPr id="16932" name="Google Shape;16932;p148"/>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148"/>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148"/>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148"/>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148"/>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148"/>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148"/>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148"/>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148"/>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148"/>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148"/>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148"/>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148"/>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148"/>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148"/>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148"/>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148"/>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148"/>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0" name="Google Shape;16950;p148"/>
          <p:cNvGrpSpPr/>
          <p:nvPr/>
        </p:nvGrpSpPr>
        <p:grpSpPr>
          <a:xfrm>
            <a:off x="7133336" y="4138656"/>
            <a:ext cx="232979" cy="343560"/>
            <a:chOff x="7133336" y="4291056"/>
            <a:chExt cx="232979" cy="343560"/>
          </a:xfrm>
        </p:grpSpPr>
        <p:sp>
          <p:nvSpPr>
            <p:cNvPr id="16951" name="Google Shape;16951;p148"/>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148"/>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148"/>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148"/>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148"/>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148"/>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148"/>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148"/>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148"/>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148"/>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148"/>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148"/>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148"/>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148"/>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148"/>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148"/>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148"/>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8" name="Google Shape;16968;p148"/>
          <p:cNvGrpSpPr/>
          <p:nvPr/>
        </p:nvGrpSpPr>
        <p:grpSpPr>
          <a:xfrm>
            <a:off x="7571379" y="4138656"/>
            <a:ext cx="232979" cy="343560"/>
            <a:chOff x="7571379" y="4291056"/>
            <a:chExt cx="232979" cy="343560"/>
          </a:xfrm>
        </p:grpSpPr>
        <p:sp>
          <p:nvSpPr>
            <p:cNvPr id="16969" name="Google Shape;16969;p148"/>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148"/>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148"/>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148"/>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148"/>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148"/>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148"/>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148"/>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148"/>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148"/>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148"/>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148"/>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148"/>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148"/>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148"/>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148"/>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5" name="Google Shape;16985;p148"/>
          <p:cNvGrpSpPr/>
          <p:nvPr/>
        </p:nvGrpSpPr>
        <p:grpSpPr>
          <a:xfrm>
            <a:off x="6666381" y="3195475"/>
            <a:ext cx="295819" cy="370712"/>
            <a:chOff x="6666381" y="3347875"/>
            <a:chExt cx="295819" cy="370712"/>
          </a:xfrm>
        </p:grpSpPr>
        <p:sp>
          <p:nvSpPr>
            <p:cNvPr id="16986" name="Google Shape;16986;p148"/>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148"/>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148"/>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148"/>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148"/>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148"/>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148"/>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148"/>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148"/>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148"/>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148"/>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148"/>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148"/>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148"/>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148"/>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148"/>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148"/>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148"/>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148"/>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148"/>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148"/>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148"/>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148"/>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148"/>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148"/>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148"/>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148"/>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148"/>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148"/>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148"/>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148"/>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148"/>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148"/>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148"/>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148"/>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148"/>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148"/>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148"/>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148"/>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148"/>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148"/>
          <p:cNvGrpSpPr/>
          <p:nvPr/>
        </p:nvGrpSpPr>
        <p:grpSpPr>
          <a:xfrm>
            <a:off x="4877760" y="2735059"/>
            <a:ext cx="389567" cy="390329"/>
            <a:chOff x="4877760" y="2887459"/>
            <a:chExt cx="389567" cy="390329"/>
          </a:xfrm>
        </p:grpSpPr>
        <p:sp>
          <p:nvSpPr>
            <p:cNvPr id="17027" name="Google Shape;17027;p148"/>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148"/>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148"/>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148"/>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148"/>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148"/>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148"/>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148"/>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148"/>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148"/>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148"/>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148"/>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148"/>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148"/>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148"/>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148"/>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148"/>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148"/>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148"/>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148"/>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148"/>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148"/>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148"/>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148"/>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148"/>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148"/>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148"/>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148"/>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148"/>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148"/>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148"/>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148"/>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148"/>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148"/>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148"/>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148"/>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148"/>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148"/>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148"/>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148"/>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148"/>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148"/>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148"/>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148"/>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1" name="Google Shape;17071;p148"/>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148"/>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148"/>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148"/>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148"/>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6" name="Google Shape;17076;p148"/>
          <p:cNvGrpSpPr/>
          <p:nvPr/>
        </p:nvGrpSpPr>
        <p:grpSpPr>
          <a:xfrm>
            <a:off x="5779239" y="2735295"/>
            <a:ext cx="314411" cy="389830"/>
            <a:chOff x="5779239" y="2887695"/>
            <a:chExt cx="314411" cy="389830"/>
          </a:xfrm>
        </p:grpSpPr>
        <p:sp>
          <p:nvSpPr>
            <p:cNvPr id="17077" name="Google Shape;17077;p148"/>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148"/>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148"/>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148"/>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148"/>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148"/>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148"/>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148"/>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148"/>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148"/>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148"/>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148"/>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148"/>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148"/>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148"/>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148"/>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148"/>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148"/>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148"/>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148"/>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148"/>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148"/>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148"/>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148"/>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148"/>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148"/>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148"/>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148"/>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148"/>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148"/>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148"/>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148"/>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148"/>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148"/>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148"/>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148"/>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148"/>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148"/>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148"/>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148"/>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148"/>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148"/>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148"/>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148"/>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1" name="Google Shape;17121;p148"/>
          <p:cNvGrpSpPr/>
          <p:nvPr/>
        </p:nvGrpSpPr>
        <p:grpSpPr>
          <a:xfrm>
            <a:off x="6190130" y="2788577"/>
            <a:ext cx="389830" cy="283004"/>
            <a:chOff x="6190130" y="2940977"/>
            <a:chExt cx="389830" cy="283004"/>
          </a:xfrm>
        </p:grpSpPr>
        <p:sp>
          <p:nvSpPr>
            <p:cNvPr id="17122" name="Google Shape;17122;p148"/>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148"/>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148"/>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148"/>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148"/>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148"/>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148"/>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148"/>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148"/>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148"/>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148"/>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148"/>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148"/>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148"/>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148"/>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148"/>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148"/>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148"/>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148"/>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148"/>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148"/>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148"/>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148"/>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148"/>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148"/>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148"/>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148"/>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148"/>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148"/>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148"/>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2" name="Google Shape;17152;p148"/>
          <p:cNvGrpSpPr/>
          <p:nvPr/>
        </p:nvGrpSpPr>
        <p:grpSpPr>
          <a:xfrm>
            <a:off x="6633976" y="2747874"/>
            <a:ext cx="389803" cy="364673"/>
            <a:chOff x="6633976" y="2900274"/>
            <a:chExt cx="389803" cy="364673"/>
          </a:xfrm>
        </p:grpSpPr>
        <p:sp>
          <p:nvSpPr>
            <p:cNvPr id="17153" name="Google Shape;17153;p148"/>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148"/>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148"/>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148"/>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148"/>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148"/>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148"/>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148"/>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148"/>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148"/>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148"/>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148"/>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148"/>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148"/>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148"/>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148"/>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148"/>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0" name="Google Shape;17170;p148"/>
          <p:cNvGrpSpPr/>
          <p:nvPr/>
        </p:nvGrpSpPr>
        <p:grpSpPr>
          <a:xfrm>
            <a:off x="7517835" y="2733037"/>
            <a:ext cx="364935" cy="382529"/>
            <a:chOff x="7517835" y="2885437"/>
            <a:chExt cx="364935" cy="382529"/>
          </a:xfrm>
        </p:grpSpPr>
        <p:sp>
          <p:nvSpPr>
            <p:cNvPr id="17171" name="Google Shape;17171;p148"/>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148"/>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148"/>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148"/>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148"/>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148"/>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148"/>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148"/>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148"/>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148"/>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148"/>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148"/>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148"/>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148"/>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148"/>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148"/>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148"/>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148"/>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148"/>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148"/>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148"/>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148"/>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148"/>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148"/>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148"/>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148"/>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148"/>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148"/>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148"/>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148"/>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148"/>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148"/>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148"/>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148"/>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148"/>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148"/>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148"/>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8" name="Google Shape;17208;p148"/>
          <p:cNvGrpSpPr/>
          <p:nvPr/>
        </p:nvGrpSpPr>
        <p:grpSpPr>
          <a:xfrm>
            <a:off x="7087591" y="2734744"/>
            <a:ext cx="358160" cy="385602"/>
            <a:chOff x="7087591" y="2887144"/>
            <a:chExt cx="358160" cy="385602"/>
          </a:xfrm>
        </p:grpSpPr>
        <p:sp>
          <p:nvSpPr>
            <p:cNvPr id="17209" name="Google Shape;17209;p148"/>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148"/>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148"/>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148"/>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148"/>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148"/>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148"/>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148"/>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148"/>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148"/>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148"/>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148"/>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148"/>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148"/>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148"/>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148"/>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148"/>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148"/>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148"/>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8" name="Google Shape;17228;p148"/>
          <p:cNvGrpSpPr/>
          <p:nvPr/>
        </p:nvGrpSpPr>
        <p:grpSpPr>
          <a:xfrm>
            <a:off x="7951362" y="2733037"/>
            <a:ext cx="382529" cy="382529"/>
            <a:chOff x="7951362" y="2885437"/>
            <a:chExt cx="382529" cy="382529"/>
          </a:xfrm>
        </p:grpSpPr>
        <p:sp>
          <p:nvSpPr>
            <p:cNvPr id="17229" name="Google Shape;17229;p148"/>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148"/>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148"/>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148"/>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148"/>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148"/>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148"/>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148"/>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148"/>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148"/>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148"/>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148"/>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148"/>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148"/>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148"/>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148"/>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148"/>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148"/>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148"/>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148"/>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148"/>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148"/>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148"/>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148"/>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148"/>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148"/>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148"/>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148"/>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148"/>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148"/>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148"/>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148"/>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148"/>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148"/>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148"/>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148"/>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148"/>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148"/>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148"/>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148"/>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148"/>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148"/>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148"/>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148"/>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148"/>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148"/>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148"/>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148"/>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148"/>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148"/>
          <p:cNvGrpSpPr/>
          <p:nvPr/>
        </p:nvGrpSpPr>
        <p:grpSpPr>
          <a:xfrm>
            <a:off x="8054406" y="3662089"/>
            <a:ext cx="276964" cy="336601"/>
            <a:chOff x="8054406" y="3814489"/>
            <a:chExt cx="276964" cy="336601"/>
          </a:xfrm>
        </p:grpSpPr>
        <p:sp>
          <p:nvSpPr>
            <p:cNvPr id="17279" name="Google Shape;17279;p148"/>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148"/>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148"/>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148"/>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148"/>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148"/>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148"/>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148"/>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148"/>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8" name="Google Shape;17288;p148"/>
          <p:cNvGrpSpPr/>
          <p:nvPr/>
        </p:nvGrpSpPr>
        <p:grpSpPr>
          <a:xfrm>
            <a:off x="7936787" y="4142674"/>
            <a:ext cx="378249" cy="335524"/>
            <a:chOff x="7936787" y="4295074"/>
            <a:chExt cx="378249" cy="335524"/>
          </a:xfrm>
        </p:grpSpPr>
        <p:sp>
          <p:nvSpPr>
            <p:cNvPr id="17289" name="Google Shape;17289;p148"/>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148"/>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148"/>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148"/>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148"/>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148"/>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148"/>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148"/>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148"/>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148"/>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148"/>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148"/>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148"/>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148"/>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148"/>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148"/>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148"/>
          <p:cNvGrpSpPr/>
          <p:nvPr/>
        </p:nvGrpSpPr>
        <p:grpSpPr>
          <a:xfrm>
            <a:off x="4886058" y="1813490"/>
            <a:ext cx="388569" cy="388307"/>
            <a:chOff x="4886058" y="1965890"/>
            <a:chExt cx="388569" cy="388307"/>
          </a:xfrm>
        </p:grpSpPr>
        <p:sp>
          <p:nvSpPr>
            <p:cNvPr id="17306" name="Google Shape;17306;p148"/>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148"/>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148"/>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148"/>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148"/>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148"/>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148"/>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148"/>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148"/>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148"/>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148"/>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7" name="Google Shape;17317;p148"/>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7318" name="Google Shape;17318;p148"/>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22" name="Shape 17322"/>
        <p:cNvGrpSpPr/>
        <p:nvPr/>
      </p:nvGrpSpPr>
      <p:grpSpPr>
        <a:xfrm>
          <a:off x="0" y="0"/>
          <a:ext cx="0" cy="0"/>
          <a:chOff x="0" y="0"/>
          <a:chExt cx="0" cy="0"/>
        </a:xfrm>
      </p:grpSpPr>
      <p:grpSp>
        <p:nvGrpSpPr>
          <p:cNvPr id="17323" name="Google Shape;17323;p149"/>
          <p:cNvGrpSpPr/>
          <p:nvPr/>
        </p:nvGrpSpPr>
        <p:grpSpPr>
          <a:xfrm>
            <a:off x="1765162" y="3194389"/>
            <a:ext cx="292801" cy="359258"/>
            <a:chOff x="1765162" y="3346789"/>
            <a:chExt cx="292801" cy="359258"/>
          </a:xfrm>
        </p:grpSpPr>
        <p:sp>
          <p:nvSpPr>
            <p:cNvPr id="17324" name="Google Shape;17324;p149"/>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149"/>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149"/>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149"/>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149"/>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149"/>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149"/>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149"/>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149"/>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149"/>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149"/>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149"/>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149"/>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149"/>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149"/>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9" name="Google Shape;17339;p149"/>
          <p:cNvGrpSpPr/>
          <p:nvPr/>
        </p:nvGrpSpPr>
        <p:grpSpPr>
          <a:xfrm>
            <a:off x="3077632" y="2292604"/>
            <a:ext cx="358996" cy="296309"/>
            <a:chOff x="3077632" y="2445004"/>
            <a:chExt cx="358996" cy="296309"/>
          </a:xfrm>
        </p:grpSpPr>
        <p:sp>
          <p:nvSpPr>
            <p:cNvPr id="17340" name="Google Shape;17340;p149"/>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149"/>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149"/>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149"/>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149"/>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149"/>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149"/>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149"/>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149"/>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149"/>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149"/>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149"/>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149"/>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149"/>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149"/>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149"/>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149"/>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149"/>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149"/>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149"/>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149"/>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149"/>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149"/>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149"/>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149"/>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149"/>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6" name="Google Shape;17366;p149"/>
          <p:cNvGrpSpPr/>
          <p:nvPr/>
        </p:nvGrpSpPr>
        <p:grpSpPr>
          <a:xfrm>
            <a:off x="2635237" y="2279380"/>
            <a:ext cx="359232" cy="323018"/>
            <a:chOff x="2635237" y="2431780"/>
            <a:chExt cx="359232" cy="323018"/>
          </a:xfrm>
        </p:grpSpPr>
        <p:sp>
          <p:nvSpPr>
            <p:cNvPr id="17367" name="Google Shape;17367;p149"/>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149"/>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149"/>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149"/>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149"/>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149"/>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149"/>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149"/>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149"/>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149"/>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149"/>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149"/>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149"/>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149"/>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149"/>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2" name="Google Shape;17382;p149"/>
          <p:cNvGrpSpPr/>
          <p:nvPr/>
        </p:nvGrpSpPr>
        <p:grpSpPr>
          <a:xfrm>
            <a:off x="4011651" y="3615732"/>
            <a:ext cx="373189" cy="358944"/>
            <a:chOff x="4011651" y="3768132"/>
            <a:chExt cx="373189" cy="358944"/>
          </a:xfrm>
        </p:grpSpPr>
        <p:sp>
          <p:nvSpPr>
            <p:cNvPr id="17383" name="Google Shape;17383;p149"/>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149"/>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149"/>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149"/>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149"/>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149"/>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149"/>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149"/>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149"/>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149"/>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149"/>
          <p:cNvGrpSpPr/>
          <p:nvPr/>
        </p:nvGrpSpPr>
        <p:grpSpPr>
          <a:xfrm>
            <a:off x="2189568" y="1809203"/>
            <a:ext cx="364993" cy="359049"/>
            <a:chOff x="2189568" y="1961603"/>
            <a:chExt cx="364993" cy="359049"/>
          </a:xfrm>
        </p:grpSpPr>
        <p:sp>
          <p:nvSpPr>
            <p:cNvPr id="17394" name="Google Shape;17394;p149"/>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149"/>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149"/>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149"/>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149"/>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149"/>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149"/>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149"/>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149"/>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149"/>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149"/>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149"/>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149"/>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149"/>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149"/>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149"/>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149"/>
          <p:cNvGrpSpPr/>
          <p:nvPr/>
        </p:nvGrpSpPr>
        <p:grpSpPr>
          <a:xfrm>
            <a:off x="2193077" y="2267571"/>
            <a:ext cx="378426" cy="346323"/>
            <a:chOff x="2193077" y="2419971"/>
            <a:chExt cx="378426" cy="346323"/>
          </a:xfrm>
        </p:grpSpPr>
        <p:sp>
          <p:nvSpPr>
            <p:cNvPr id="17411" name="Google Shape;17411;p149"/>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149"/>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149"/>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149"/>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149"/>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149"/>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149"/>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149"/>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149"/>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149"/>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149"/>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149"/>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149"/>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149"/>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149"/>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149"/>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149"/>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149"/>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149"/>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149"/>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149"/>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2" name="Google Shape;17432;p149"/>
          <p:cNvGrpSpPr/>
          <p:nvPr/>
        </p:nvGrpSpPr>
        <p:grpSpPr>
          <a:xfrm>
            <a:off x="861622" y="2729370"/>
            <a:ext cx="276802" cy="367140"/>
            <a:chOff x="861622" y="2881770"/>
            <a:chExt cx="276802" cy="367140"/>
          </a:xfrm>
        </p:grpSpPr>
        <p:sp>
          <p:nvSpPr>
            <p:cNvPr id="17433" name="Google Shape;17433;p149"/>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149"/>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149"/>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149"/>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149"/>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149"/>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149"/>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149"/>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149"/>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149"/>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149"/>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149"/>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149"/>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149"/>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149"/>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149"/>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149"/>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149"/>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149"/>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149"/>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149"/>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149"/>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5" name="Google Shape;17455;p149"/>
          <p:cNvGrpSpPr/>
          <p:nvPr/>
        </p:nvGrpSpPr>
        <p:grpSpPr>
          <a:xfrm>
            <a:off x="3968184" y="2729291"/>
            <a:ext cx="369444" cy="367140"/>
            <a:chOff x="3968184" y="2881691"/>
            <a:chExt cx="369444" cy="367140"/>
          </a:xfrm>
        </p:grpSpPr>
        <p:sp>
          <p:nvSpPr>
            <p:cNvPr id="17456" name="Google Shape;17456;p149"/>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149"/>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149"/>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149"/>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149"/>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149"/>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149"/>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149"/>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149"/>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149"/>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149"/>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149"/>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149"/>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149"/>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149"/>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149"/>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149"/>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149"/>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149"/>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149"/>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149"/>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149"/>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149"/>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149"/>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149"/>
          <p:cNvGrpSpPr/>
          <p:nvPr/>
        </p:nvGrpSpPr>
        <p:grpSpPr>
          <a:xfrm>
            <a:off x="3513796" y="2729684"/>
            <a:ext cx="371487" cy="366826"/>
            <a:chOff x="3513796" y="2882084"/>
            <a:chExt cx="371487" cy="366826"/>
          </a:xfrm>
        </p:grpSpPr>
        <p:sp>
          <p:nvSpPr>
            <p:cNvPr id="17481" name="Google Shape;17481;p149"/>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149"/>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149"/>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149"/>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149"/>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149"/>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149"/>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149"/>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149"/>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149"/>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149"/>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149"/>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149"/>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149"/>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149"/>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149"/>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149"/>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149"/>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149"/>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149"/>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149"/>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149"/>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149"/>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149"/>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149"/>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149"/>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149"/>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149"/>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149"/>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149"/>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149"/>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149"/>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149"/>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149"/>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149"/>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149"/>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149"/>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149"/>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149"/>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149"/>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149"/>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149"/>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149"/>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149"/>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149"/>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149"/>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149"/>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149"/>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149"/>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149"/>
          <p:cNvGrpSpPr/>
          <p:nvPr/>
        </p:nvGrpSpPr>
        <p:grpSpPr>
          <a:xfrm>
            <a:off x="873615" y="1347875"/>
            <a:ext cx="335011" cy="359232"/>
            <a:chOff x="873615" y="1500275"/>
            <a:chExt cx="335011" cy="359232"/>
          </a:xfrm>
        </p:grpSpPr>
        <p:sp>
          <p:nvSpPr>
            <p:cNvPr id="17531" name="Google Shape;17531;p149"/>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149"/>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149"/>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149"/>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149"/>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149"/>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149"/>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149"/>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149"/>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149"/>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149"/>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2" name="Google Shape;17542;p149"/>
          <p:cNvGrpSpPr/>
          <p:nvPr/>
        </p:nvGrpSpPr>
        <p:grpSpPr>
          <a:xfrm>
            <a:off x="2202058" y="3194337"/>
            <a:ext cx="337158" cy="359311"/>
            <a:chOff x="2202058" y="3346737"/>
            <a:chExt cx="337158" cy="359311"/>
          </a:xfrm>
        </p:grpSpPr>
        <p:sp>
          <p:nvSpPr>
            <p:cNvPr id="17543" name="Google Shape;17543;p149"/>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149"/>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149"/>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149"/>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149"/>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149"/>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149"/>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149"/>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149"/>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2" name="Google Shape;17552;p149"/>
          <p:cNvGrpSpPr/>
          <p:nvPr/>
        </p:nvGrpSpPr>
        <p:grpSpPr>
          <a:xfrm>
            <a:off x="2223059" y="3665772"/>
            <a:ext cx="359232" cy="306050"/>
            <a:chOff x="2223059" y="3818172"/>
            <a:chExt cx="359232" cy="306050"/>
          </a:xfrm>
        </p:grpSpPr>
        <p:sp>
          <p:nvSpPr>
            <p:cNvPr id="17553" name="Google Shape;17553;p149"/>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149"/>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149"/>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149"/>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149"/>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149"/>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149"/>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149"/>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149"/>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2" name="Google Shape;17562;p149"/>
          <p:cNvGrpSpPr/>
          <p:nvPr/>
        </p:nvGrpSpPr>
        <p:grpSpPr>
          <a:xfrm>
            <a:off x="1725989" y="1839420"/>
            <a:ext cx="378426" cy="298509"/>
            <a:chOff x="1725989" y="1991820"/>
            <a:chExt cx="378426" cy="298509"/>
          </a:xfrm>
        </p:grpSpPr>
        <p:sp>
          <p:nvSpPr>
            <p:cNvPr id="17563" name="Google Shape;17563;p149"/>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149"/>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149"/>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149"/>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149"/>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149"/>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149"/>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149"/>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149"/>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149"/>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149"/>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149"/>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5" name="Google Shape;17575;p149"/>
          <p:cNvGrpSpPr/>
          <p:nvPr/>
        </p:nvGrpSpPr>
        <p:grpSpPr>
          <a:xfrm>
            <a:off x="1768409" y="3639351"/>
            <a:ext cx="367978" cy="359075"/>
            <a:chOff x="1768409" y="3791751"/>
            <a:chExt cx="367978" cy="359075"/>
          </a:xfrm>
        </p:grpSpPr>
        <p:sp>
          <p:nvSpPr>
            <p:cNvPr id="17576" name="Google Shape;17576;p149"/>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149"/>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149"/>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149"/>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149"/>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149"/>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149"/>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149"/>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149"/>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149"/>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149"/>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149"/>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149"/>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149"/>
          <p:cNvGrpSpPr/>
          <p:nvPr/>
        </p:nvGrpSpPr>
        <p:grpSpPr>
          <a:xfrm>
            <a:off x="2668963" y="3638906"/>
            <a:ext cx="358735" cy="359311"/>
            <a:chOff x="2668963" y="3791306"/>
            <a:chExt cx="358735" cy="359311"/>
          </a:xfrm>
        </p:grpSpPr>
        <p:sp>
          <p:nvSpPr>
            <p:cNvPr id="17590" name="Google Shape;17590;p149"/>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149"/>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149"/>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149"/>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149"/>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149"/>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149"/>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149"/>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149"/>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149"/>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149"/>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149"/>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149"/>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149"/>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149"/>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149"/>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6" name="Google Shape;17606;p149"/>
          <p:cNvGrpSpPr/>
          <p:nvPr/>
        </p:nvGrpSpPr>
        <p:grpSpPr>
          <a:xfrm>
            <a:off x="849682" y="1842798"/>
            <a:ext cx="363893" cy="291727"/>
            <a:chOff x="849682" y="1995198"/>
            <a:chExt cx="363893" cy="291727"/>
          </a:xfrm>
        </p:grpSpPr>
        <p:sp>
          <p:nvSpPr>
            <p:cNvPr id="17607" name="Google Shape;17607;p149"/>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149"/>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149"/>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149"/>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149"/>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149"/>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149"/>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149"/>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149"/>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149"/>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149"/>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149"/>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149"/>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149"/>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149"/>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149"/>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149"/>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149"/>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149"/>
          <p:cNvGrpSpPr/>
          <p:nvPr/>
        </p:nvGrpSpPr>
        <p:grpSpPr>
          <a:xfrm>
            <a:off x="3065430" y="1837666"/>
            <a:ext cx="378190" cy="302044"/>
            <a:chOff x="3065430" y="1990066"/>
            <a:chExt cx="378190" cy="302044"/>
          </a:xfrm>
        </p:grpSpPr>
        <p:sp>
          <p:nvSpPr>
            <p:cNvPr id="17626" name="Google Shape;17626;p149"/>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149"/>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149"/>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149"/>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149"/>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149"/>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149"/>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149"/>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149"/>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149"/>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149"/>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7" name="Google Shape;17637;p149"/>
          <p:cNvGrpSpPr/>
          <p:nvPr/>
        </p:nvGrpSpPr>
        <p:grpSpPr>
          <a:xfrm>
            <a:off x="3568234" y="3639010"/>
            <a:ext cx="347501" cy="359284"/>
            <a:chOff x="3568234" y="3791410"/>
            <a:chExt cx="347501" cy="359284"/>
          </a:xfrm>
        </p:grpSpPr>
        <p:sp>
          <p:nvSpPr>
            <p:cNvPr id="17638" name="Google Shape;17638;p149"/>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149"/>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149"/>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149"/>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149"/>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149"/>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149"/>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149"/>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149"/>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149"/>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149"/>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9" name="Google Shape;17649;p149"/>
          <p:cNvGrpSpPr/>
          <p:nvPr/>
        </p:nvGrpSpPr>
        <p:grpSpPr>
          <a:xfrm>
            <a:off x="1759925" y="1348687"/>
            <a:ext cx="347004" cy="358420"/>
            <a:chOff x="1759925" y="1501087"/>
            <a:chExt cx="347004" cy="358420"/>
          </a:xfrm>
        </p:grpSpPr>
        <p:sp>
          <p:nvSpPr>
            <p:cNvPr id="17650" name="Google Shape;17650;p149"/>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149"/>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149"/>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149"/>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149"/>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149"/>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149"/>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149"/>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149"/>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149"/>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149"/>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149"/>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149"/>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149"/>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149"/>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149"/>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149"/>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149"/>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149"/>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149"/>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149"/>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149"/>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149"/>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149"/>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149"/>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149"/>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149"/>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7" name="Google Shape;17677;p149"/>
          <p:cNvGrpSpPr/>
          <p:nvPr/>
        </p:nvGrpSpPr>
        <p:grpSpPr>
          <a:xfrm>
            <a:off x="3519295" y="2261260"/>
            <a:ext cx="360227" cy="359311"/>
            <a:chOff x="3519295" y="2413660"/>
            <a:chExt cx="360227" cy="359311"/>
          </a:xfrm>
        </p:grpSpPr>
        <p:sp>
          <p:nvSpPr>
            <p:cNvPr id="17678" name="Google Shape;17678;p149"/>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149"/>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149"/>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149"/>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149"/>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149"/>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149"/>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149"/>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149"/>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149"/>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149"/>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149"/>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149"/>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149"/>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149"/>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149"/>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149"/>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149"/>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149"/>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149"/>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149"/>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149"/>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149"/>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149"/>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149"/>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149"/>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149"/>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149"/>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149"/>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149"/>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149"/>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149"/>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149"/>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149"/>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149"/>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3" name="Google Shape;17713;p149"/>
          <p:cNvGrpSpPr/>
          <p:nvPr/>
        </p:nvGrpSpPr>
        <p:grpSpPr>
          <a:xfrm>
            <a:off x="1330255" y="3693318"/>
            <a:ext cx="358996" cy="250774"/>
            <a:chOff x="1330255" y="3845718"/>
            <a:chExt cx="358996" cy="250774"/>
          </a:xfrm>
        </p:grpSpPr>
        <p:sp>
          <p:nvSpPr>
            <p:cNvPr id="17714" name="Google Shape;17714;p149"/>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149"/>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149"/>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149"/>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149"/>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149"/>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149"/>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149"/>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149"/>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149"/>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4" name="Google Shape;17724;p149"/>
          <p:cNvGrpSpPr/>
          <p:nvPr/>
        </p:nvGrpSpPr>
        <p:grpSpPr>
          <a:xfrm>
            <a:off x="3115103" y="3638984"/>
            <a:ext cx="373424" cy="359311"/>
            <a:chOff x="3115103" y="3791384"/>
            <a:chExt cx="373424" cy="359311"/>
          </a:xfrm>
        </p:grpSpPr>
        <p:sp>
          <p:nvSpPr>
            <p:cNvPr id="17725" name="Google Shape;17725;p149"/>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149"/>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149"/>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149"/>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149"/>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149"/>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149"/>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149"/>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149"/>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149"/>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149"/>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149"/>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149"/>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149"/>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9" name="Google Shape;17739;p149"/>
          <p:cNvGrpSpPr/>
          <p:nvPr/>
        </p:nvGrpSpPr>
        <p:grpSpPr>
          <a:xfrm>
            <a:off x="883853" y="3640241"/>
            <a:ext cx="378190" cy="357059"/>
            <a:chOff x="883853" y="3792641"/>
            <a:chExt cx="378190" cy="357059"/>
          </a:xfrm>
        </p:grpSpPr>
        <p:sp>
          <p:nvSpPr>
            <p:cNvPr id="17740" name="Google Shape;17740;p149"/>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149"/>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149"/>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149"/>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149"/>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149"/>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149"/>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149"/>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149"/>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149"/>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149"/>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149"/>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149"/>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149"/>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149"/>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149"/>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149"/>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149"/>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149"/>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149"/>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149"/>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149"/>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149"/>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149"/>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149"/>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149"/>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149"/>
          <p:cNvGrpSpPr/>
          <p:nvPr/>
        </p:nvGrpSpPr>
        <p:grpSpPr>
          <a:xfrm>
            <a:off x="3934196" y="2332405"/>
            <a:ext cx="401207" cy="214036"/>
            <a:chOff x="3934196" y="2484805"/>
            <a:chExt cx="401207" cy="214036"/>
          </a:xfrm>
        </p:grpSpPr>
        <p:sp>
          <p:nvSpPr>
            <p:cNvPr id="17767" name="Google Shape;17767;p149"/>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149"/>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149"/>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149"/>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149"/>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2" name="Google Shape;17772;p149"/>
          <p:cNvGrpSpPr/>
          <p:nvPr/>
        </p:nvGrpSpPr>
        <p:grpSpPr>
          <a:xfrm>
            <a:off x="3999894" y="1347797"/>
            <a:ext cx="342474" cy="359232"/>
            <a:chOff x="3999894" y="1500197"/>
            <a:chExt cx="342474" cy="359232"/>
          </a:xfrm>
        </p:grpSpPr>
        <p:sp>
          <p:nvSpPr>
            <p:cNvPr id="17773" name="Google Shape;17773;p149"/>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149"/>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149"/>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149"/>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149"/>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149"/>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149"/>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149"/>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149"/>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149"/>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3" name="Google Shape;17783;p149"/>
          <p:cNvGrpSpPr/>
          <p:nvPr/>
        </p:nvGrpSpPr>
        <p:grpSpPr>
          <a:xfrm>
            <a:off x="2233795" y="2729762"/>
            <a:ext cx="232601" cy="366747"/>
            <a:chOff x="2233795" y="2882162"/>
            <a:chExt cx="232601" cy="366747"/>
          </a:xfrm>
        </p:grpSpPr>
        <p:sp>
          <p:nvSpPr>
            <p:cNvPr id="17784" name="Google Shape;17784;p149"/>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149"/>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149"/>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149"/>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149"/>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149"/>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149"/>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149"/>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149"/>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149"/>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149"/>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149"/>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149"/>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149"/>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149"/>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149"/>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149"/>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149"/>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2" name="Google Shape;17802;p149"/>
          <p:cNvGrpSpPr/>
          <p:nvPr/>
        </p:nvGrpSpPr>
        <p:grpSpPr>
          <a:xfrm>
            <a:off x="3523772" y="3252022"/>
            <a:ext cx="362008" cy="244175"/>
            <a:chOff x="3523772" y="3404422"/>
            <a:chExt cx="362008" cy="244175"/>
          </a:xfrm>
        </p:grpSpPr>
        <p:sp>
          <p:nvSpPr>
            <p:cNvPr id="17803" name="Google Shape;17803;p149"/>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149"/>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149"/>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149"/>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149"/>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149"/>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149"/>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149"/>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149"/>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149"/>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149"/>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149"/>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149"/>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149"/>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149"/>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8" name="Google Shape;17818;p149"/>
          <p:cNvGrpSpPr/>
          <p:nvPr/>
        </p:nvGrpSpPr>
        <p:grpSpPr>
          <a:xfrm>
            <a:off x="3531026" y="1824914"/>
            <a:ext cx="359232" cy="327836"/>
            <a:chOff x="3531026" y="1977314"/>
            <a:chExt cx="359232" cy="327836"/>
          </a:xfrm>
        </p:grpSpPr>
        <p:sp>
          <p:nvSpPr>
            <p:cNvPr id="17819" name="Google Shape;17819;p149"/>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149"/>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149"/>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149"/>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149"/>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149"/>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149"/>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149"/>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149"/>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149"/>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149"/>
          <p:cNvGrpSpPr/>
          <p:nvPr/>
        </p:nvGrpSpPr>
        <p:grpSpPr>
          <a:xfrm>
            <a:off x="3123351" y="1347875"/>
            <a:ext cx="296781" cy="359232"/>
            <a:chOff x="3123351" y="1500275"/>
            <a:chExt cx="296781" cy="359232"/>
          </a:xfrm>
        </p:grpSpPr>
        <p:sp>
          <p:nvSpPr>
            <p:cNvPr id="17830" name="Google Shape;17830;p149"/>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149"/>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149"/>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149"/>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149"/>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149"/>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149"/>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149"/>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149"/>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149"/>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149"/>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149"/>
          <p:cNvGrpSpPr/>
          <p:nvPr/>
        </p:nvGrpSpPr>
        <p:grpSpPr>
          <a:xfrm>
            <a:off x="2659458" y="1347875"/>
            <a:ext cx="332261" cy="359232"/>
            <a:chOff x="2659458" y="1500275"/>
            <a:chExt cx="332261" cy="359232"/>
          </a:xfrm>
        </p:grpSpPr>
        <p:sp>
          <p:nvSpPr>
            <p:cNvPr id="17842" name="Google Shape;17842;p149"/>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149"/>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149"/>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149"/>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149"/>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149"/>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149"/>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149"/>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149"/>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149"/>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149"/>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149"/>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149"/>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149"/>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149"/>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149"/>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149"/>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149"/>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149"/>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149"/>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149"/>
          <p:cNvGrpSpPr/>
          <p:nvPr/>
        </p:nvGrpSpPr>
        <p:grpSpPr>
          <a:xfrm>
            <a:off x="1750184" y="2261130"/>
            <a:ext cx="359730" cy="359441"/>
            <a:chOff x="1750184" y="2413530"/>
            <a:chExt cx="359730" cy="359441"/>
          </a:xfrm>
        </p:grpSpPr>
        <p:sp>
          <p:nvSpPr>
            <p:cNvPr id="17863" name="Google Shape;17863;p149"/>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149"/>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149"/>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149"/>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149"/>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149"/>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149"/>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149"/>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149"/>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149"/>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149"/>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4" name="Google Shape;17874;p149"/>
          <p:cNvGrpSpPr/>
          <p:nvPr/>
        </p:nvGrpSpPr>
        <p:grpSpPr>
          <a:xfrm>
            <a:off x="2230050" y="1347823"/>
            <a:ext cx="316524" cy="359284"/>
            <a:chOff x="2230050" y="1500223"/>
            <a:chExt cx="316524" cy="359284"/>
          </a:xfrm>
        </p:grpSpPr>
        <p:sp>
          <p:nvSpPr>
            <p:cNvPr id="17875" name="Google Shape;17875;p149"/>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149"/>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149"/>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149"/>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149"/>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149"/>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149"/>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149"/>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149"/>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149"/>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149"/>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149"/>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149"/>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149"/>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149"/>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149"/>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149"/>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149"/>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149"/>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149"/>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5" name="Google Shape;17895;p149"/>
          <p:cNvGrpSpPr/>
          <p:nvPr/>
        </p:nvGrpSpPr>
        <p:grpSpPr>
          <a:xfrm>
            <a:off x="2690042" y="4110367"/>
            <a:ext cx="359389" cy="359232"/>
            <a:chOff x="2690042" y="4262767"/>
            <a:chExt cx="359389" cy="359232"/>
          </a:xfrm>
        </p:grpSpPr>
        <p:sp>
          <p:nvSpPr>
            <p:cNvPr id="17896" name="Google Shape;17896;p149"/>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149"/>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149"/>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149"/>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149"/>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149"/>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149"/>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3" name="Google Shape;17903;p149"/>
          <p:cNvGrpSpPr/>
          <p:nvPr/>
        </p:nvGrpSpPr>
        <p:grpSpPr>
          <a:xfrm>
            <a:off x="2689440" y="2729762"/>
            <a:ext cx="222337" cy="366721"/>
            <a:chOff x="2689440" y="2882162"/>
            <a:chExt cx="222337" cy="366721"/>
          </a:xfrm>
        </p:grpSpPr>
        <p:sp>
          <p:nvSpPr>
            <p:cNvPr id="17904" name="Google Shape;17904;p149"/>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149"/>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149"/>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149"/>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149"/>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149"/>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149"/>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149"/>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149"/>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13" name="Google Shape;17913;p149"/>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14" name="Google Shape;17914;p149"/>
          <p:cNvGrpSpPr/>
          <p:nvPr/>
        </p:nvGrpSpPr>
        <p:grpSpPr>
          <a:xfrm>
            <a:off x="2637986" y="1827742"/>
            <a:ext cx="359232" cy="322023"/>
            <a:chOff x="2637986" y="1980142"/>
            <a:chExt cx="359232" cy="322023"/>
          </a:xfrm>
        </p:grpSpPr>
        <p:sp>
          <p:nvSpPr>
            <p:cNvPr id="17915" name="Google Shape;17915;p149"/>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149"/>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149"/>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149"/>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149"/>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149"/>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149"/>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149"/>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149"/>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149"/>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149"/>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149"/>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149"/>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8" name="Google Shape;17928;p149"/>
          <p:cNvGrpSpPr/>
          <p:nvPr/>
        </p:nvGrpSpPr>
        <p:grpSpPr>
          <a:xfrm>
            <a:off x="1306531" y="3194572"/>
            <a:ext cx="323018" cy="359075"/>
            <a:chOff x="1306531" y="3346972"/>
            <a:chExt cx="323018" cy="359075"/>
          </a:xfrm>
        </p:grpSpPr>
        <p:sp>
          <p:nvSpPr>
            <p:cNvPr id="17929" name="Google Shape;17929;p149"/>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149"/>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149"/>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149"/>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149"/>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149"/>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149"/>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149"/>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149"/>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8" name="Google Shape;17938;p149"/>
          <p:cNvGrpSpPr/>
          <p:nvPr/>
        </p:nvGrpSpPr>
        <p:grpSpPr>
          <a:xfrm>
            <a:off x="1308024" y="2261575"/>
            <a:ext cx="360253" cy="357111"/>
            <a:chOff x="1308024" y="2413975"/>
            <a:chExt cx="360253" cy="357111"/>
          </a:xfrm>
        </p:grpSpPr>
        <p:sp>
          <p:nvSpPr>
            <p:cNvPr id="17939" name="Google Shape;17939;p149"/>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149"/>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149"/>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149"/>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149"/>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149"/>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149"/>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149"/>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149"/>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149"/>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149"/>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149"/>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149"/>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149"/>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149"/>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149"/>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149"/>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149"/>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149"/>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149"/>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149"/>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149"/>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149"/>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149"/>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149"/>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149"/>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149"/>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149"/>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149"/>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149"/>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9" name="Google Shape;17969;p149"/>
          <p:cNvGrpSpPr/>
          <p:nvPr/>
        </p:nvGrpSpPr>
        <p:grpSpPr>
          <a:xfrm>
            <a:off x="1298519" y="1817922"/>
            <a:ext cx="378452" cy="341321"/>
            <a:chOff x="1298519" y="1970322"/>
            <a:chExt cx="378452" cy="341321"/>
          </a:xfrm>
        </p:grpSpPr>
        <p:sp>
          <p:nvSpPr>
            <p:cNvPr id="17970" name="Google Shape;17970;p149"/>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149"/>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149"/>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149"/>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149"/>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149"/>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149"/>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149"/>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149"/>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149"/>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149"/>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149"/>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149"/>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149"/>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149"/>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149"/>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149"/>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149"/>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149"/>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149"/>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0" name="Google Shape;17990;p149"/>
          <p:cNvGrpSpPr/>
          <p:nvPr/>
        </p:nvGrpSpPr>
        <p:grpSpPr>
          <a:xfrm>
            <a:off x="3114815" y="3194468"/>
            <a:ext cx="283217" cy="359180"/>
            <a:chOff x="3114815" y="3346868"/>
            <a:chExt cx="283217" cy="359180"/>
          </a:xfrm>
        </p:grpSpPr>
        <p:sp>
          <p:nvSpPr>
            <p:cNvPr id="17991" name="Google Shape;17991;p149"/>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149"/>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149"/>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149"/>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149"/>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149"/>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149"/>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149"/>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149"/>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149"/>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149"/>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149"/>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149"/>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4" name="Google Shape;18004;p149"/>
          <p:cNvGrpSpPr/>
          <p:nvPr/>
        </p:nvGrpSpPr>
        <p:grpSpPr>
          <a:xfrm>
            <a:off x="3973186" y="3200831"/>
            <a:ext cx="378661" cy="346558"/>
            <a:chOff x="3973186" y="3353231"/>
            <a:chExt cx="378661" cy="346558"/>
          </a:xfrm>
        </p:grpSpPr>
        <p:sp>
          <p:nvSpPr>
            <p:cNvPr id="18005" name="Google Shape;18005;p149"/>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149"/>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149"/>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149"/>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149"/>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149"/>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149"/>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149"/>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149"/>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149"/>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149"/>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149"/>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149"/>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149"/>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149"/>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149"/>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149"/>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149"/>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149"/>
          <p:cNvGrpSpPr/>
          <p:nvPr/>
        </p:nvGrpSpPr>
        <p:grpSpPr>
          <a:xfrm>
            <a:off x="2152857" y="4110602"/>
            <a:ext cx="373241" cy="359127"/>
            <a:chOff x="2152857" y="4263002"/>
            <a:chExt cx="373241" cy="359127"/>
          </a:xfrm>
        </p:grpSpPr>
        <p:sp>
          <p:nvSpPr>
            <p:cNvPr id="18024" name="Google Shape;18024;p149"/>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149"/>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149"/>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149"/>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149"/>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149"/>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149"/>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149"/>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2" name="Google Shape;18032;p149"/>
          <p:cNvGrpSpPr/>
          <p:nvPr/>
        </p:nvGrpSpPr>
        <p:grpSpPr>
          <a:xfrm>
            <a:off x="859632" y="3194572"/>
            <a:ext cx="303537" cy="359127"/>
            <a:chOff x="859632" y="3346972"/>
            <a:chExt cx="303537" cy="359127"/>
          </a:xfrm>
        </p:grpSpPr>
        <p:sp>
          <p:nvSpPr>
            <p:cNvPr id="18033" name="Google Shape;18033;p149"/>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149"/>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149"/>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149"/>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149"/>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8" name="Google Shape;18038;p149"/>
          <p:cNvGrpSpPr/>
          <p:nvPr/>
        </p:nvGrpSpPr>
        <p:grpSpPr>
          <a:xfrm>
            <a:off x="1767911" y="2729841"/>
            <a:ext cx="265306" cy="366799"/>
            <a:chOff x="1767911" y="2882241"/>
            <a:chExt cx="265306" cy="366799"/>
          </a:xfrm>
        </p:grpSpPr>
        <p:sp>
          <p:nvSpPr>
            <p:cNvPr id="18039" name="Google Shape;18039;p149"/>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149"/>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149"/>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149"/>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14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14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149"/>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149"/>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149"/>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149"/>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149"/>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149"/>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149"/>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149"/>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149"/>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149"/>
          <p:cNvGrpSpPr/>
          <p:nvPr/>
        </p:nvGrpSpPr>
        <p:grpSpPr>
          <a:xfrm>
            <a:off x="1332009" y="1347535"/>
            <a:ext cx="331895" cy="359311"/>
            <a:chOff x="1332009" y="1499935"/>
            <a:chExt cx="331895" cy="359311"/>
          </a:xfrm>
        </p:grpSpPr>
        <p:sp>
          <p:nvSpPr>
            <p:cNvPr id="18055" name="Google Shape;18055;p149"/>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149"/>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149"/>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149"/>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149"/>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149"/>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149"/>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149"/>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149"/>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149"/>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149"/>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149"/>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149"/>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149"/>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149"/>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149"/>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149"/>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149"/>
          <p:cNvGrpSpPr/>
          <p:nvPr/>
        </p:nvGrpSpPr>
        <p:grpSpPr>
          <a:xfrm>
            <a:off x="2663464" y="3194415"/>
            <a:ext cx="289528" cy="359232"/>
            <a:chOff x="2663464" y="3346815"/>
            <a:chExt cx="289528" cy="359232"/>
          </a:xfrm>
        </p:grpSpPr>
        <p:sp>
          <p:nvSpPr>
            <p:cNvPr id="18073" name="Google Shape;18073;p149"/>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149"/>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149"/>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149"/>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149"/>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149"/>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149"/>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149"/>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149"/>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149"/>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149"/>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4" name="Google Shape;18084;p149"/>
          <p:cNvGrpSpPr/>
          <p:nvPr/>
        </p:nvGrpSpPr>
        <p:grpSpPr>
          <a:xfrm>
            <a:off x="1315775" y="2729527"/>
            <a:ext cx="269051" cy="366983"/>
            <a:chOff x="1315775" y="2881927"/>
            <a:chExt cx="269051" cy="366983"/>
          </a:xfrm>
        </p:grpSpPr>
        <p:sp>
          <p:nvSpPr>
            <p:cNvPr id="18085" name="Google Shape;18085;p149"/>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149"/>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149"/>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149"/>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149"/>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149"/>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149"/>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149"/>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149"/>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149"/>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149"/>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149"/>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149"/>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149"/>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149"/>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149"/>
          <p:cNvGrpSpPr/>
          <p:nvPr/>
        </p:nvGrpSpPr>
        <p:grpSpPr>
          <a:xfrm>
            <a:off x="3977427" y="1827742"/>
            <a:ext cx="359232" cy="322023"/>
            <a:chOff x="3977427" y="1980142"/>
            <a:chExt cx="359232" cy="322023"/>
          </a:xfrm>
        </p:grpSpPr>
        <p:sp>
          <p:nvSpPr>
            <p:cNvPr id="18101" name="Google Shape;18101;p149"/>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149"/>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149"/>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149"/>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149"/>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149"/>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149"/>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149"/>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149"/>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149"/>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1" name="Google Shape;18111;p149"/>
          <p:cNvGrpSpPr/>
          <p:nvPr/>
        </p:nvGrpSpPr>
        <p:grpSpPr>
          <a:xfrm>
            <a:off x="865628" y="2261208"/>
            <a:ext cx="361720" cy="359180"/>
            <a:chOff x="865628" y="2413608"/>
            <a:chExt cx="361720" cy="359180"/>
          </a:xfrm>
        </p:grpSpPr>
        <p:sp>
          <p:nvSpPr>
            <p:cNvPr id="18112" name="Google Shape;18112;p149"/>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149"/>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149"/>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149"/>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149"/>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149"/>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149"/>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149"/>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149"/>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149"/>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149"/>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149"/>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149"/>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5" name="Google Shape;18125;p149"/>
          <p:cNvGrpSpPr/>
          <p:nvPr/>
        </p:nvGrpSpPr>
        <p:grpSpPr>
          <a:xfrm>
            <a:off x="3117093" y="2729527"/>
            <a:ext cx="268815" cy="366983"/>
            <a:chOff x="3117093" y="2881927"/>
            <a:chExt cx="268815" cy="366983"/>
          </a:xfrm>
        </p:grpSpPr>
        <p:sp>
          <p:nvSpPr>
            <p:cNvPr id="18126" name="Google Shape;18126;p149"/>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149"/>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149"/>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149"/>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149"/>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149"/>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149"/>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149"/>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149"/>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149"/>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149"/>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149"/>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149"/>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149"/>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149"/>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149"/>
          <p:cNvGrpSpPr/>
          <p:nvPr/>
        </p:nvGrpSpPr>
        <p:grpSpPr>
          <a:xfrm>
            <a:off x="3534508" y="1355600"/>
            <a:ext cx="368502" cy="343521"/>
            <a:chOff x="3534508" y="1508000"/>
            <a:chExt cx="368502" cy="343521"/>
          </a:xfrm>
        </p:grpSpPr>
        <p:sp>
          <p:nvSpPr>
            <p:cNvPr id="18142" name="Google Shape;18142;p149"/>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149"/>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149"/>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149"/>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149"/>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149"/>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149"/>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149"/>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149"/>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149"/>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149"/>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149"/>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149"/>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149"/>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149"/>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7" name="Google Shape;18157;p149"/>
          <p:cNvGrpSpPr/>
          <p:nvPr/>
        </p:nvGrpSpPr>
        <p:grpSpPr>
          <a:xfrm>
            <a:off x="7147436" y="1350599"/>
            <a:ext cx="279054" cy="354754"/>
            <a:chOff x="7147436" y="1502999"/>
            <a:chExt cx="279054" cy="354754"/>
          </a:xfrm>
        </p:grpSpPr>
        <p:sp>
          <p:nvSpPr>
            <p:cNvPr id="18158" name="Google Shape;18158;p149"/>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149"/>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149"/>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149"/>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149"/>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149"/>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149"/>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149"/>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149"/>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149"/>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149"/>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149"/>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149"/>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149"/>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149"/>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149"/>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4" name="Google Shape;18174;p149"/>
          <p:cNvGrpSpPr/>
          <p:nvPr/>
        </p:nvGrpSpPr>
        <p:grpSpPr>
          <a:xfrm>
            <a:off x="7603081" y="1820672"/>
            <a:ext cx="276802" cy="354807"/>
            <a:chOff x="7603081" y="1973072"/>
            <a:chExt cx="276802" cy="354807"/>
          </a:xfrm>
        </p:grpSpPr>
        <p:sp>
          <p:nvSpPr>
            <p:cNvPr id="18175" name="Google Shape;18175;p149"/>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149"/>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149"/>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149"/>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149"/>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149"/>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149"/>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149"/>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149"/>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149"/>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149"/>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149"/>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149"/>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149"/>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9" name="Google Shape;18189;p149"/>
          <p:cNvGrpSpPr/>
          <p:nvPr/>
        </p:nvGrpSpPr>
        <p:grpSpPr>
          <a:xfrm>
            <a:off x="6696792" y="1350599"/>
            <a:ext cx="276802" cy="354754"/>
            <a:chOff x="6696792" y="1502999"/>
            <a:chExt cx="276802" cy="354754"/>
          </a:xfrm>
        </p:grpSpPr>
        <p:sp>
          <p:nvSpPr>
            <p:cNvPr id="18190" name="Google Shape;18190;p149"/>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149"/>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149"/>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149"/>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149"/>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149"/>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149"/>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149"/>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149"/>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149"/>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149"/>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149"/>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149"/>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149"/>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149"/>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5" name="Google Shape;18205;p149"/>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06" name="Google Shape;18206;p149"/>
          <p:cNvGrpSpPr/>
          <p:nvPr/>
        </p:nvGrpSpPr>
        <p:grpSpPr>
          <a:xfrm>
            <a:off x="6223393" y="1350599"/>
            <a:ext cx="320295" cy="354754"/>
            <a:chOff x="6223393" y="1502999"/>
            <a:chExt cx="320295" cy="354754"/>
          </a:xfrm>
        </p:grpSpPr>
        <p:sp>
          <p:nvSpPr>
            <p:cNvPr id="18207" name="Google Shape;18207;p149"/>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149"/>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149"/>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149"/>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149"/>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149"/>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149"/>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149"/>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149"/>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149"/>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149"/>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149"/>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149"/>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149"/>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149"/>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149"/>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149"/>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149"/>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149"/>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149"/>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149"/>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149"/>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149"/>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0" name="Google Shape;18230;p149"/>
          <p:cNvGrpSpPr/>
          <p:nvPr/>
        </p:nvGrpSpPr>
        <p:grpSpPr>
          <a:xfrm>
            <a:off x="5310611" y="1350572"/>
            <a:ext cx="339515" cy="354781"/>
            <a:chOff x="5310611" y="1502972"/>
            <a:chExt cx="339515" cy="354781"/>
          </a:xfrm>
        </p:grpSpPr>
        <p:sp>
          <p:nvSpPr>
            <p:cNvPr id="18231" name="Google Shape;18231;p149"/>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149"/>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149"/>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149"/>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149"/>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149"/>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149"/>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149"/>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149"/>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149"/>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149"/>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149"/>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149"/>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149"/>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149"/>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149"/>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7" name="Google Shape;18247;p149"/>
          <p:cNvGrpSpPr/>
          <p:nvPr/>
        </p:nvGrpSpPr>
        <p:grpSpPr>
          <a:xfrm>
            <a:off x="6253637" y="3637701"/>
            <a:ext cx="274550" cy="354833"/>
            <a:chOff x="6253637" y="3790101"/>
            <a:chExt cx="274550" cy="354833"/>
          </a:xfrm>
        </p:grpSpPr>
        <p:sp>
          <p:nvSpPr>
            <p:cNvPr id="18248" name="Google Shape;18248;p149"/>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149"/>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149"/>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149"/>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149"/>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149"/>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149"/>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149"/>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149"/>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149"/>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149"/>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149"/>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149"/>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149"/>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149"/>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149"/>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149"/>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5" name="Google Shape;18265;p149"/>
          <p:cNvGrpSpPr/>
          <p:nvPr/>
        </p:nvGrpSpPr>
        <p:grpSpPr>
          <a:xfrm>
            <a:off x="5802731" y="3637780"/>
            <a:ext cx="274576" cy="354754"/>
            <a:chOff x="5802731" y="3790180"/>
            <a:chExt cx="274576" cy="354754"/>
          </a:xfrm>
        </p:grpSpPr>
        <p:sp>
          <p:nvSpPr>
            <p:cNvPr id="18266" name="Google Shape;18266;p149"/>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149"/>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149"/>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149"/>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149"/>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149"/>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149"/>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149"/>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149"/>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149"/>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149"/>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149"/>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149"/>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149"/>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149"/>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149"/>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149"/>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149"/>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149"/>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149"/>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149"/>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7" name="Google Shape;18287;p149"/>
          <p:cNvGrpSpPr/>
          <p:nvPr/>
        </p:nvGrpSpPr>
        <p:grpSpPr>
          <a:xfrm>
            <a:off x="5352088" y="3637806"/>
            <a:ext cx="274550" cy="354728"/>
            <a:chOff x="5352088" y="3790206"/>
            <a:chExt cx="274550" cy="354728"/>
          </a:xfrm>
        </p:grpSpPr>
        <p:sp>
          <p:nvSpPr>
            <p:cNvPr id="18288" name="Google Shape;18288;p149"/>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149"/>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149"/>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149"/>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149"/>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149"/>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149"/>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149"/>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149"/>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149"/>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149"/>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149"/>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149"/>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149"/>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149"/>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149"/>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149"/>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149"/>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149"/>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149"/>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149"/>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149"/>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149"/>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149"/>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2" name="Google Shape;18312;p149"/>
          <p:cNvGrpSpPr/>
          <p:nvPr/>
        </p:nvGrpSpPr>
        <p:grpSpPr>
          <a:xfrm>
            <a:off x="4901706" y="3637675"/>
            <a:ext cx="274550" cy="354859"/>
            <a:chOff x="4901706" y="3790075"/>
            <a:chExt cx="274550" cy="354859"/>
          </a:xfrm>
        </p:grpSpPr>
        <p:sp>
          <p:nvSpPr>
            <p:cNvPr id="18313" name="Google Shape;18313;p149"/>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149"/>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149"/>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149"/>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149"/>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149"/>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149"/>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149"/>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149"/>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149"/>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149"/>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149"/>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149"/>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149"/>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149"/>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149"/>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149"/>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0" name="Google Shape;18330;p149"/>
          <p:cNvGrpSpPr/>
          <p:nvPr/>
        </p:nvGrpSpPr>
        <p:grpSpPr>
          <a:xfrm>
            <a:off x="8052704" y="1350808"/>
            <a:ext cx="275073" cy="354545"/>
            <a:chOff x="8052704" y="1503208"/>
            <a:chExt cx="275073" cy="354545"/>
          </a:xfrm>
        </p:grpSpPr>
        <p:sp>
          <p:nvSpPr>
            <p:cNvPr id="18331" name="Google Shape;18331;p149"/>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149"/>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149"/>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149"/>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149"/>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149"/>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149"/>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149"/>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149"/>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149"/>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149"/>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149"/>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149"/>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149"/>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149"/>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149"/>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149"/>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8" name="Google Shape;18348;p149"/>
          <p:cNvGrpSpPr/>
          <p:nvPr/>
        </p:nvGrpSpPr>
        <p:grpSpPr>
          <a:xfrm>
            <a:off x="5794745" y="1350599"/>
            <a:ext cx="274550" cy="354754"/>
            <a:chOff x="5794745" y="1502999"/>
            <a:chExt cx="274550" cy="354754"/>
          </a:xfrm>
        </p:grpSpPr>
        <p:sp>
          <p:nvSpPr>
            <p:cNvPr id="18349" name="Google Shape;18349;p149"/>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149"/>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149"/>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149"/>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149"/>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149"/>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149"/>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149"/>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149"/>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149"/>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149"/>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149"/>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149"/>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149"/>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149"/>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149"/>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149"/>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149"/>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149"/>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149"/>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149"/>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149"/>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149"/>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2" name="Google Shape;18372;p149"/>
          <p:cNvGrpSpPr/>
          <p:nvPr/>
        </p:nvGrpSpPr>
        <p:grpSpPr>
          <a:xfrm>
            <a:off x="4896940" y="1350599"/>
            <a:ext cx="263316" cy="354754"/>
            <a:chOff x="4896940" y="1502999"/>
            <a:chExt cx="263316" cy="354754"/>
          </a:xfrm>
        </p:grpSpPr>
        <p:sp>
          <p:nvSpPr>
            <p:cNvPr id="18373" name="Google Shape;18373;p149"/>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149"/>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149"/>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149"/>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149"/>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149"/>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149"/>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149"/>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149"/>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149"/>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149"/>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149"/>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149"/>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149"/>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149"/>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149"/>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149"/>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149"/>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149"/>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149"/>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149"/>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4" name="Google Shape;18394;p149"/>
          <p:cNvGrpSpPr/>
          <p:nvPr/>
        </p:nvGrpSpPr>
        <p:grpSpPr>
          <a:xfrm>
            <a:off x="6255392" y="4115682"/>
            <a:ext cx="274550" cy="354728"/>
            <a:chOff x="6255392" y="4268082"/>
            <a:chExt cx="274550" cy="354728"/>
          </a:xfrm>
        </p:grpSpPr>
        <p:sp>
          <p:nvSpPr>
            <p:cNvPr id="18395" name="Google Shape;18395;p149"/>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149"/>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149"/>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149"/>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149"/>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149"/>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149"/>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149"/>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149"/>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149"/>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149"/>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149"/>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149"/>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149"/>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149"/>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149"/>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149"/>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149"/>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149"/>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149"/>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5" name="Google Shape;18415;p149"/>
          <p:cNvGrpSpPr/>
          <p:nvPr/>
        </p:nvGrpSpPr>
        <p:grpSpPr>
          <a:xfrm>
            <a:off x="7604076" y="3637675"/>
            <a:ext cx="275807" cy="354859"/>
            <a:chOff x="7604076" y="3790075"/>
            <a:chExt cx="275807" cy="354859"/>
          </a:xfrm>
        </p:grpSpPr>
        <p:sp>
          <p:nvSpPr>
            <p:cNvPr id="18416" name="Google Shape;18416;p149"/>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149"/>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149"/>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149"/>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149"/>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149"/>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149"/>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149"/>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149"/>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149"/>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149"/>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149"/>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149"/>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149"/>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149"/>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149"/>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149"/>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149"/>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149"/>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149"/>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149"/>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149"/>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8" name="Google Shape;18438;p149"/>
          <p:cNvGrpSpPr/>
          <p:nvPr/>
        </p:nvGrpSpPr>
        <p:grpSpPr>
          <a:xfrm>
            <a:off x="7154427" y="3637806"/>
            <a:ext cx="274550" cy="354493"/>
            <a:chOff x="7154427" y="3790206"/>
            <a:chExt cx="274550" cy="354493"/>
          </a:xfrm>
        </p:grpSpPr>
        <p:sp>
          <p:nvSpPr>
            <p:cNvPr id="18439" name="Google Shape;18439;p149"/>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149"/>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149"/>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149"/>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149"/>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149"/>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149"/>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149"/>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149"/>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149"/>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149"/>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149"/>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149"/>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149"/>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149"/>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149"/>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149"/>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149"/>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149"/>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149"/>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9" name="Google Shape;18459;p149"/>
          <p:cNvGrpSpPr/>
          <p:nvPr/>
        </p:nvGrpSpPr>
        <p:grpSpPr>
          <a:xfrm>
            <a:off x="8054458" y="1820750"/>
            <a:ext cx="274576" cy="354728"/>
            <a:chOff x="8054458" y="1973150"/>
            <a:chExt cx="274576" cy="354728"/>
          </a:xfrm>
        </p:grpSpPr>
        <p:sp>
          <p:nvSpPr>
            <p:cNvPr id="18460" name="Google Shape;18460;p149"/>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149"/>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149"/>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149"/>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149"/>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149"/>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149"/>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149"/>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149"/>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149"/>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149"/>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149"/>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149"/>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149"/>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149"/>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149"/>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149"/>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149"/>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149"/>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149"/>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149"/>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149"/>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2" name="Google Shape;18482;p149"/>
          <p:cNvGrpSpPr/>
          <p:nvPr/>
        </p:nvGrpSpPr>
        <p:grpSpPr>
          <a:xfrm>
            <a:off x="7153930" y="1820750"/>
            <a:ext cx="274812" cy="354728"/>
            <a:chOff x="7153930" y="1973150"/>
            <a:chExt cx="274812" cy="354728"/>
          </a:xfrm>
        </p:grpSpPr>
        <p:sp>
          <p:nvSpPr>
            <p:cNvPr id="18483" name="Google Shape;18483;p149"/>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149"/>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149"/>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149"/>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149"/>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149"/>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149"/>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149"/>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149"/>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149"/>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149"/>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149"/>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149"/>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149"/>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149"/>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149"/>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149"/>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149"/>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149"/>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2" name="Google Shape;18502;p149"/>
          <p:cNvGrpSpPr/>
          <p:nvPr/>
        </p:nvGrpSpPr>
        <p:grpSpPr>
          <a:xfrm>
            <a:off x="6703522" y="1820698"/>
            <a:ext cx="274812" cy="354781"/>
            <a:chOff x="6703522" y="1973098"/>
            <a:chExt cx="274812" cy="354781"/>
          </a:xfrm>
        </p:grpSpPr>
        <p:sp>
          <p:nvSpPr>
            <p:cNvPr id="18503" name="Google Shape;18503;p149"/>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149"/>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149"/>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149"/>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149"/>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149"/>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149"/>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149"/>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149"/>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149"/>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149"/>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149"/>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149"/>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149"/>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149"/>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149"/>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149"/>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149"/>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149"/>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149"/>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149"/>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149"/>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149"/>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149"/>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149"/>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149"/>
          <p:cNvGrpSpPr/>
          <p:nvPr/>
        </p:nvGrpSpPr>
        <p:grpSpPr>
          <a:xfrm>
            <a:off x="6253375" y="1820750"/>
            <a:ext cx="274812" cy="354728"/>
            <a:chOff x="6253375" y="1973150"/>
            <a:chExt cx="274812" cy="354728"/>
          </a:xfrm>
        </p:grpSpPr>
        <p:sp>
          <p:nvSpPr>
            <p:cNvPr id="18529" name="Google Shape;18529;p149"/>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149"/>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149"/>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149"/>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149"/>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149"/>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149"/>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149"/>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149"/>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149"/>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149"/>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149"/>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149"/>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149"/>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149"/>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149"/>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149"/>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149"/>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149"/>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149"/>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149"/>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149"/>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149"/>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149"/>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149"/>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149"/>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149"/>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149"/>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149"/>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149"/>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149"/>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149"/>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149"/>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149"/>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149"/>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149"/>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149"/>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149"/>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7" name="Google Shape;18567;p149"/>
          <p:cNvGrpSpPr/>
          <p:nvPr/>
        </p:nvGrpSpPr>
        <p:grpSpPr>
          <a:xfrm>
            <a:off x="5802496" y="1820750"/>
            <a:ext cx="275309" cy="354728"/>
            <a:chOff x="5802496" y="1973150"/>
            <a:chExt cx="275309" cy="354728"/>
          </a:xfrm>
        </p:grpSpPr>
        <p:sp>
          <p:nvSpPr>
            <p:cNvPr id="18568" name="Google Shape;18568;p149"/>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149"/>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149"/>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149"/>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149"/>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149"/>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149"/>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149"/>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149"/>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149"/>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149"/>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149"/>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149"/>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149"/>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149"/>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149"/>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149"/>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149"/>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149"/>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149"/>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149"/>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149"/>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149"/>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149"/>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149"/>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149"/>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4" name="Google Shape;18594;p149"/>
          <p:cNvGrpSpPr/>
          <p:nvPr/>
        </p:nvGrpSpPr>
        <p:grpSpPr>
          <a:xfrm>
            <a:off x="5353083" y="1820750"/>
            <a:ext cx="274576" cy="354728"/>
            <a:chOff x="5353083" y="1973150"/>
            <a:chExt cx="274576" cy="354728"/>
          </a:xfrm>
        </p:grpSpPr>
        <p:sp>
          <p:nvSpPr>
            <p:cNvPr id="18595" name="Google Shape;18595;p149"/>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149"/>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149"/>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149"/>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149"/>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149"/>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149"/>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149"/>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149"/>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149"/>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149"/>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149"/>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149"/>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149"/>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149"/>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149"/>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149"/>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149"/>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149"/>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149"/>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149"/>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6" name="Google Shape;18616;p149"/>
          <p:cNvGrpSpPr/>
          <p:nvPr/>
        </p:nvGrpSpPr>
        <p:grpSpPr>
          <a:xfrm>
            <a:off x="4902701" y="1820750"/>
            <a:ext cx="274812" cy="354728"/>
            <a:chOff x="4902701" y="1973150"/>
            <a:chExt cx="274812" cy="354728"/>
          </a:xfrm>
        </p:grpSpPr>
        <p:sp>
          <p:nvSpPr>
            <p:cNvPr id="18617" name="Google Shape;18617;p149"/>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149"/>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149"/>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149"/>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149"/>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149"/>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149"/>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149"/>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149"/>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149"/>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149"/>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149"/>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149"/>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149"/>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149"/>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149"/>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149"/>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149"/>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149"/>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149"/>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149"/>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149"/>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149"/>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149"/>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149"/>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149"/>
          <p:cNvGrpSpPr/>
          <p:nvPr/>
        </p:nvGrpSpPr>
        <p:grpSpPr>
          <a:xfrm>
            <a:off x="4902701" y="2727589"/>
            <a:ext cx="272560" cy="354676"/>
            <a:chOff x="4902701" y="2879989"/>
            <a:chExt cx="272560" cy="354676"/>
          </a:xfrm>
        </p:grpSpPr>
        <p:sp>
          <p:nvSpPr>
            <p:cNvPr id="18643" name="Google Shape;18643;p149"/>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149"/>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149"/>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149"/>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149"/>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149"/>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149"/>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149"/>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149"/>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149"/>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149"/>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149"/>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149"/>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149"/>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149"/>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149"/>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149"/>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149"/>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149"/>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149"/>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149"/>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149"/>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149"/>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149"/>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149"/>
          <p:cNvGrpSpPr/>
          <p:nvPr/>
        </p:nvGrpSpPr>
        <p:grpSpPr>
          <a:xfrm>
            <a:off x="5803988" y="4115682"/>
            <a:ext cx="274550" cy="354728"/>
            <a:chOff x="5803988" y="4268082"/>
            <a:chExt cx="274550" cy="354728"/>
          </a:xfrm>
        </p:grpSpPr>
        <p:sp>
          <p:nvSpPr>
            <p:cNvPr id="18668" name="Google Shape;18668;p149"/>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149"/>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149"/>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149"/>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149"/>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149"/>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149"/>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149"/>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149"/>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149"/>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149"/>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149"/>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149"/>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149"/>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149"/>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149"/>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149"/>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149"/>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149"/>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149"/>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149"/>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149"/>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149"/>
          <p:cNvGrpSpPr/>
          <p:nvPr/>
        </p:nvGrpSpPr>
        <p:grpSpPr>
          <a:xfrm>
            <a:off x="5352349" y="4115682"/>
            <a:ext cx="274550" cy="354728"/>
            <a:chOff x="5352349" y="4268082"/>
            <a:chExt cx="274550" cy="354728"/>
          </a:xfrm>
        </p:grpSpPr>
        <p:sp>
          <p:nvSpPr>
            <p:cNvPr id="18691" name="Google Shape;18691;p149"/>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149"/>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149"/>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149"/>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149"/>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149"/>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149"/>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149"/>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149"/>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149"/>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149"/>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149"/>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149"/>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149"/>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149"/>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149"/>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149"/>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149"/>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149"/>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149"/>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149"/>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149"/>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3" name="Google Shape;18713;p149"/>
          <p:cNvGrpSpPr/>
          <p:nvPr/>
        </p:nvGrpSpPr>
        <p:grpSpPr>
          <a:xfrm>
            <a:off x="7606826" y="2266890"/>
            <a:ext cx="274550" cy="354728"/>
            <a:chOff x="7606826" y="2419290"/>
            <a:chExt cx="274550" cy="354728"/>
          </a:xfrm>
        </p:grpSpPr>
        <p:sp>
          <p:nvSpPr>
            <p:cNvPr id="18714" name="Google Shape;18714;p14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14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14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14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14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14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14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14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14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14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14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14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14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14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14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9" name="Google Shape;18729;p149"/>
          <p:cNvGrpSpPr/>
          <p:nvPr/>
        </p:nvGrpSpPr>
        <p:grpSpPr>
          <a:xfrm>
            <a:off x="7156182" y="2266890"/>
            <a:ext cx="274550" cy="354728"/>
            <a:chOff x="7156182" y="2419290"/>
            <a:chExt cx="274550" cy="354728"/>
          </a:xfrm>
        </p:grpSpPr>
        <p:sp>
          <p:nvSpPr>
            <p:cNvPr id="18730" name="Google Shape;18730;p149"/>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149"/>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149"/>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149"/>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149"/>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149"/>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149"/>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149"/>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149"/>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149"/>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149"/>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149"/>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149"/>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149"/>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149"/>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5" name="Google Shape;18745;p149"/>
          <p:cNvGrpSpPr/>
          <p:nvPr/>
        </p:nvGrpSpPr>
        <p:grpSpPr>
          <a:xfrm>
            <a:off x="6705276" y="2266890"/>
            <a:ext cx="274812" cy="354728"/>
            <a:chOff x="6705276" y="2419290"/>
            <a:chExt cx="274812" cy="354728"/>
          </a:xfrm>
        </p:grpSpPr>
        <p:sp>
          <p:nvSpPr>
            <p:cNvPr id="18746" name="Google Shape;18746;p149"/>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149"/>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149"/>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149"/>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149"/>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149"/>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149"/>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149"/>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149"/>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149"/>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149"/>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149"/>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149"/>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149"/>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149"/>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149"/>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149"/>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149"/>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149"/>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149"/>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149"/>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149"/>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149"/>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149"/>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149"/>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149"/>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149"/>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149"/>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149"/>
          <p:cNvGrpSpPr/>
          <p:nvPr/>
        </p:nvGrpSpPr>
        <p:grpSpPr>
          <a:xfrm>
            <a:off x="4902936" y="2266890"/>
            <a:ext cx="274576" cy="354728"/>
            <a:chOff x="4902936" y="2419290"/>
            <a:chExt cx="274576" cy="354728"/>
          </a:xfrm>
        </p:grpSpPr>
        <p:sp>
          <p:nvSpPr>
            <p:cNvPr id="18775" name="Google Shape;18775;p149"/>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149"/>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149"/>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149"/>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149"/>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149"/>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149"/>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149"/>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149"/>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149"/>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149"/>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149"/>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149"/>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149"/>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149"/>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149"/>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149"/>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149"/>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149"/>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149"/>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5" name="Google Shape;18795;p149"/>
          <p:cNvGrpSpPr/>
          <p:nvPr/>
        </p:nvGrpSpPr>
        <p:grpSpPr>
          <a:xfrm>
            <a:off x="7608056" y="3193394"/>
            <a:ext cx="270334" cy="354754"/>
            <a:chOff x="7608056" y="3345794"/>
            <a:chExt cx="270334" cy="354754"/>
          </a:xfrm>
        </p:grpSpPr>
        <p:sp>
          <p:nvSpPr>
            <p:cNvPr id="18796" name="Google Shape;18796;p149"/>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149"/>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149"/>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149"/>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149"/>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149"/>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149"/>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149"/>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149"/>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149"/>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149"/>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149"/>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149"/>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149"/>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149"/>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149"/>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149"/>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149"/>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149"/>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5" name="Google Shape;18815;p149"/>
          <p:cNvGrpSpPr/>
          <p:nvPr/>
        </p:nvGrpSpPr>
        <p:grpSpPr>
          <a:xfrm>
            <a:off x="6712765" y="4115682"/>
            <a:ext cx="263316" cy="354728"/>
            <a:chOff x="6712765" y="4268082"/>
            <a:chExt cx="263316" cy="354728"/>
          </a:xfrm>
        </p:grpSpPr>
        <p:sp>
          <p:nvSpPr>
            <p:cNvPr id="18816" name="Google Shape;18816;p149"/>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149"/>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149"/>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149"/>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149"/>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149"/>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149"/>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149"/>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149"/>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149"/>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149"/>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149"/>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149"/>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149"/>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149"/>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149"/>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2" name="Google Shape;18832;p149"/>
          <p:cNvGrpSpPr/>
          <p:nvPr/>
        </p:nvGrpSpPr>
        <p:grpSpPr>
          <a:xfrm>
            <a:off x="5359341" y="2266759"/>
            <a:ext cx="262819" cy="354859"/>
            <a:chOff x="5359341" y="2419159"/>
            <a:chExt cx="262819" cy="354859"/>
          </a:xfrm>
        </p:grpSpPr>
        <p:sp>
          <p:nvSpPr>
            <p:cNvPr id="18833" name="Google Shape;18833;p149"/>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149"/>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149"/>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149"/>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149"/>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149"/>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149"/>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149"/>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149"/>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149"/>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149"/>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149"/>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149"/>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149"/>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149"/>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149"/>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149"/>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149"/>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149"/>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149"/>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149"/>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4" name="Google Shape;18854;p149"/>
          <p:cNvGrpSpPr/>
          <p:nvPr/>
        </p:nvGrpSpPr>
        <p:grpSpPr>
          <a:xfrm>
            <a:off x="6709282" y="3637806"/>
            <a:ext cx="263316" cy="354493"/>
            <a:chOff x="6709282" y="3790206"/>
            <a:chExt cx="263316" cy="354493"/>
          </a:xfrm>
        </p:grpSpPr>
        <p:sp>
          <p:nvSpPr>
            <p:cNvPr id="18855" name="Google Shape;18855;p149"/>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149"/>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149"/>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149"/>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149"/>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149"/>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149"/>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149"/>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149"/>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149"/>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149"/>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149"/>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149"/>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149"/>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149"/>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149"/>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1" name="Google Shape;18871;p149"/>
          <p:cNvGrpSpPr/>
          <p:nvPr/>
        </p:nvGrpSpPr>
        <p:grpSpPr>
          <a:xfrm>
            <a:off x="6260629" y="2266890"/>
            <a:ext cx="263055" cy="354493"/>
            <a:chOff x="6260629" y="2419290"/>
            <a:chExt cx="263055" cy="354493"/>
          </a:xfrm>
        </p:grpSpPr>
        <p:sp>
          <p:nvSpPr>
            <p:cNvPr id="18872" name="Google Shape;18872;p149"/>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149"/>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149"/>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149"/>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149"/>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149"/>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149"/>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149"/>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149"/>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149"/>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149"/>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149"/>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149"/>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149"/>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149"/>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7" name="Google Shape;18887;p149"/>
          <p:cNvGrpSpPr/>
          <p:nvPr/>
        </p:nvGrpSpPr>
        <p:grpSpPr>
          <a:xfrm>
            <a:off x="6260864" y="2727511"/>
            <a:ext cx="263343" cy="354754"/>
            <a:chOff x="6260864" y="2879911"/>
            <a:chExt cx="263343" cy="354754"/>
          </a:xfrm>
        </p:grpSpPr>
        <p:sp>
          <p:nvSpPr>
            <p:cNvPr id="18888" name="Google Shape;18888;p149"/>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149"/>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149"/>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149"/>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149"/>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149"/>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149"/>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149"/>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149"/>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149"/>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149"/>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149"/>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149"/>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149"/>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149"/>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149"/>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149"/>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149"/>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6" name="Google Shape;18906;p149"/>
          <p:cNvGrpSpPr/>
          <p:nvPr/>
        </p:nvGrpSpPr>
        <p:grpSpPr>
          <a:xfrm>
            <a:off x="8062968" y="2266890"/>
            <a:ext cx="263316" cy="354728"/>
            <a:chOff x="8062968" y="2419290"/>
            <a:chExt cx="263316" cy="354728"/>
          </a:xfrm>
        </p:grpSpPr>
        <p:sp>
          <p:nvSpPr>
            <p:cNvPr id="18907" name="Google Shape;18907;p14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14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14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14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14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14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14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14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14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14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14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14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14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14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14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14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14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4" name="Google Shape;18924;p149"/>
          <p:cNvGrpSpPr/>
          <p:nvPr/>
        </p:nvGrpSpPr>
        <p:grpSpPr>
          <a:xfrm>
            <a:off x="5809723" y="2266890"/>
            <a:ext cx="263316" cy="354728"/>
            <a:chOff x="5809723" y="2419290"/>
            <a:chExt cx="263316" cy="354728"/>
          </a:xfrm>
        </p:grpSpPr>
        <p:sp>
          <p:nvSpPr>
            <p:cNvPr id="18925" name="Google Shape;18925;p149"/>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149"/>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149"/>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149"/>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149"/>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149"/>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149"/>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149"/>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149"/>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149"/>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149"/>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149"/>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149"/>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149"/>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149"/>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149"/>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149"/>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2" name="Google Shape;18942;p149"/>
          <p:cNvGrpSpPr/>
          <p:nvPr/>
        </p:nvGrpSpPr>
        <p:grpSpPr>
          <a:xfrm>
            <a:off x="7606826" y="1350599"/>
            <a:ext cx="263552" cy="354754"/>
            <a:chOff x="7606826" y="1502999"/>
            <a:chExt cx="263552" cy="354754"/>
          </a:xfrm>
        </p:grpSpPr>
        <p:sp>
          <p:nvSpPr>
            <p:cNvPr id="18943" name="Google Shape;18943;p149"/>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149"/>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149"/>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149"/>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149"/>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149"/>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149"/>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149"/>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149"/>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149"/>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149"/>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149"/>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149"/>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149"/>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149"/>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149"/>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149"/>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149"/>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1" name="Google Shape;18961;p149"/>
          <p:cNvGrpSpPr/>
          <p:nvPr/>
        </p:nvGrpSpPr>
        <p:grpSpPr>
          <a:xfrm>
            <a:off x="8060455" y="3637675"/>
            <a:ext cx="264076" cy="354623"/>
            <a:chOff x="8060455" y="3790075"/>
            <a:chExt cx="264076" cy="354623"/>
          </a:xfrm>
        </p:grpSpPr>
        <p:sp>
          <p:nvSpPr>
            <p:cNvPr id="18962" name="Google Shape;18962;p149"/>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149"/>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149"/>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149"/>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149"/>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149"/>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149"/>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149"/>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149"/>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149"/>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149"/>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149"/>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149"/>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149"/>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149"/>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149"/>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149"/>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149"/>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149"/>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149"/>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149"/>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149"/>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149"/>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5" name="Google Shape;18985;p149"/>
          <p:cNvGrpSpPr/>
          <p:nvPr/>
        </p:nvGrpSpPr>
        <p:grpSpPr>
          <a:xfrm>
            <a:off x="7614550" y="2727511"/>
            <a:ext cx="263316" cy="354754"/>
            <a:chOff x="7614550" y="2879911"/>
            <a:chExt cx="263316" cy="354754"/>
          </a:xfrm>
        </p:grpSpPr>
        <p:sp>
          <p:nvSpPr>
            <p:cNvPr id="18986" name="Google Shape;18986;p149"/>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149"/>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149"/>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149"/>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149"/>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149"/>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149"/>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149"/>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149"/>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149"/>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149"/>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149"/>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149"/>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149"/>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149"/>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149"/>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149"/>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149"/>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149"/>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5" name="Google Shape;19005;p149"/>
          <p:cNvGrpSpPr/>
          <p:nvPr/>
        </p:nvGrpSpPr>
        <p:grpSpPr>
          <a:xfrm>
            <a:off x="4900684" y="4115787"/>
            <a:ext cx="274576" cy="354623"/>
            <a:chOff x="4900684" y="4268187"/>
            <a:chExt cx="274576" cy="354623"/>
          </a:xfrm>
        </p:grpSpPr>
        <p:sp>
          <p:nvSpPr>
            <p:cNvPr id="19006" name="Google Shape;19006;p149"/>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149"/>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149"/>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149"/>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149"/>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149"/>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149"/>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149"/>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149"/>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149"/>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149"/>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149"/>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149"/>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149"/>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149"/>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149"/>
          <p:cNvGrpSpPr/>
          <p:nvPr/>
        </p:nvGrpSpPr>
        <p:grpSpPr>
          <a:xfrm>
            <a:off x="7161654" y="3193394"/>
            <a:ext cx="263343" cy="354754"/>
            <a:chOff x="7161654" y="3345794"/>
            <a:chExt cx="263343" cy="354754"/>
          </a:xfrm>
        </p:grpSpPr>
        <p:sp>
          <p:nvSpPr>
            <p:cNvPr id="19022" name="Google Shape;19022;p149"/>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149"/>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149"/>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149"/>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149"/>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149"/>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149"/>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149"/>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149"/>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149"/>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149"/>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149"/>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149"/>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149"/>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149"/>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149"/>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149"/>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149"/>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149"/>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1" name="Google Shape;19041;p149"/>
          <p:cNvGrpSpPr/>
          <p:nvPr/>
        </p:nvGrpSpPr>
        <p:grpSpPr>
          <a:xfrm>
            <a:off x="6711770" y="3193394"/>
            <a:ext cx="263081" cy="354754"/>
            <a:chOff x="6711770" y="3345794"/>
            <a:chExt cx="263081" cy="354754"/>
          </a:xfrm>
        </p:grpSpPr>
        <p:sp>
          <p:nvSpPr>
            <p:cNvPr id="19042" name="Google Shape;19042;p149"/>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149"/>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149"/>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149"/>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149"/>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149"/>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149"/>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149"/>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149"/>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149"/>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149"/>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149"/>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149"/>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149"/>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149"/>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149"/>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149"/>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149"/>
          <p:cNvGrpSpPr/>
          <p:nvPr/>
        </p:nvGrpSpPr>
        <p:grpSpPr>
          <a:xfrm>
            <a:off x="7163409" y="2727851"/>
            <a:ext cx="263316" cy="354414"/>
            <a:chOff x="7163409" y="2880251"/>
            <a:chExt cx="263316" cy="354414"/>
          </a:xfrm>
        </p:grpSpPr>
        <p:sp>
          <p:nvSpPr>
            <p:cNvPr id="19060" name="Google Shape;19060;p149"/>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149"/>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149"/>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149"/>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149"/>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149"/>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149"/>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149"/>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149"/>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149"/>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149"/>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149"/>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2" name="Google Shape;19072;p149"/>
          <p:cNvGrpSpPr/>
          <p:nvPr/>
        </p:nvGrpSpPr>
        <p:grpSpPr>
          <a:xfrm>
            <a:off x="6712032" y="2727772"/>
            <a:ext cx="263316" cy="354493"/>
            <a:chOff x="6712032" y="2880172"/>
            <a:chExt cx="263316" cy="354493"/>
          </a:xfrm>
        </p:grpSpPr>
        <p:sp>
          <p:nvSpPr>
            <p:cNvPr id="19073" name="Google Shape;19073;p149"/>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149"/>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149"/>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149"/>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149"/>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149"/>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149"/>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149"/>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149"/>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149"/>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149"/>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149"/>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149"/>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149"/>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149"/>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149"/>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149"/>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149"/>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149"/>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149"/>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149"/>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149"/>
          <p:cNvGrpSpPr/>
          <p:nvPr/>
        </p:nvGrpSpPr>
        <p:grpSpPr>
          <a:xfrm>
            <a:off x="6261624" y="3193394"/>
            <a:ext cx="263316" cy="354754"/>
            <a:chOff x="6261624" y="3345794"/>
            <a:chExt cx="263316" cy="354754"/>
          </a:xfrm>
        </p:grpSpPr>
        <p:sp>
          <p:nvSpPr>
            <p:cNvPr id="19095" name="Google Shape;19095;p149"/>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149"/>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149"/>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149"/>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149"/>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149"/>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149"/>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149"/>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149"/>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149"/>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149"/>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149"/>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149"/>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149"/>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149"/>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149"/>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149"/>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149"/>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149"/>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149"/>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149"/>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149"/>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149"/>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149"/>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149"/>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149"/>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149"/>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149"/>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23" name="Google Shape;19123;p149"/>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24" name="Google Shape;19124;p149"/>
          <p:cNvGrpSpPr/>
          <p:nvPr/>
        </p:nvGrpSpPr>
        <p:grpSpPr>
          <a:xfrm>
            <a:off x="5811739" y="3193394"/>
            <a:ext cx="263316" cy="354754"/>
            <a:chOff x="5811739" y="3345794"/>
            <a:chExt cx="263316" cy="354754"/>
          </a:xfrm>
        </p:grpSpPr>
        <p:sp>
          <p:nvSpPr>
            <p:cNvPr id="19125" name="Google Shape;19125;p149"/>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149"/>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149"/>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149"/>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149"/>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149"/>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149"/>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149"/>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149"/>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149"/>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149"/>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149"/>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149"/>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149"/>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149"/>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149"/>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149"/>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149"/>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149"/>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149"/>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149"/>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6" name="Google Shape;19146;p149"/>
          <p:cNvGrpSpPr/>
          <p:nvPr/>
        </p:nvGrpSpPr>
        <p:grpSpPr>
          <a:xfrm>
            <a:off x="5363818" y="3193394"/>
            <a:ext cx="259074" cy="354493"/>
            <a:chOff x="5363818" y="3345794"/>
            <a:chExt cx="259074" cy="354493"/>
          </a:xfrm>
        </p:grpSpPr>
        <p:sp>
          <p:nvSpPr>
            <p:cNvPr id="19147" name="Google Shape;19147;p149"/>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149"/>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149"/>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149"/>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149"/>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149"/>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149"/>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149"/>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149"/>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149"/>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149"/>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149"/>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149"/>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149"/>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149"/>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149"/>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149"/>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149"/>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149"/>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149"/>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149"/>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149"/>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149"/>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149"/>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149"/>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2" name="Google Shape;19172;p149"/>
          <p:cNvGrpSpPr/>
          <p:nvPr/>
        </p:nvGrpSpPr>
        <p:grpSpPr>
          <a:xfrm>
            <a:off x="4912939" y="3193263"/>
            <a:ext cx="261326" cy="354885"/>
            <a:chOff x="4912939" y="3345663"/>
            <a:chExt cx="261326" cy="354885"/>
          </a:xfrm>
        </p:grpSpPr>
        <p:sp>
          <p:nvSpPr>
            <p:cNvPr id="19173" name="Google Shape;19173;p149"/>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149"/>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149"/>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149"/>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149"/>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149"/>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149"/>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149"/>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149"/>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149"/>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149"/>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149"/>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149"/>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149"/>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149"/>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149"/>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149"/>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149"/>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149"/>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149"/>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149"/>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4" name="Google Shape;19194;p149"/>
          <p:cNvGrpSpPr/>
          <p:nvPr/>
        </p:nvGrpSpPr>
        <p:grpSpPr>
          <a:xfrm>
            <a:off x="5809723" y="2727511"/>
            <a:ext cx="263081" cy="355016"/>
            <a:chOff x="5809723" y="2879911"/>
            <a:chExt cx="263081" cy="355016"/>
          </a:xfrm>
        </p:grpSpPr>
        <p:sp>
          <p:nvSpPr>
            <p:cNvPr id="19195" name="Google Shape;19195;p149"/>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149"/>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149"/>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149"/>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149"/>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149"/>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149"/>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149"/>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149"/>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149"/>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149"/>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149"/>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149"/>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149"/>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149"/>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149"/>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149"/>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149"/>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149"/>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149"/>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149"/>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149"/>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7" name="Google Shape;19217;p149"/>
          <p:cNvGrpSpPr/>
          <p:nvPr/>
        </p:nvGrpSpPr>
        <p:grpSpPr>
          <a:xfrm>
            <a:off x="7616069" y="4115656"/>
            <a:ext cx="263316" cy="354754"/>
            <a:chOff x="7616069" y="4268056"/>
            <a:chExt cx="263316" cy="354754"/>
          </a:xfrm>
        </p:grpSpPr>
        <p:sp>
          <p:nvSpPr>
            <p:cNvPr id="19218" name="Google Shape;19218;p149"/>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149"/>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149"/>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149"/>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149"/>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149"/>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149"/>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149"/>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149"/>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149"/>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149"/>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149"/>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149"/>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149"/>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149"/>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149"/>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149"/>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149"/>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149"/>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149"/>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149"/>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9" name="Google Shape;19239;p149"/>
          <p:cNvGrpSpPr/>
          <p:nvPr/>
        </p:nvGrpSpPr>
        <p:grpSpPr>
          <a:xfrm>
            <a:off x="7164404" y="4115918"/>
            <a:ext cx="263316" cy="354493"/>
            <a:chOff x="7164404" y="4268318"/>
            <a:chExt cx="263316" cy="354493"/>
          </a:xfrm>
        </p:grpSpPr>
        <p:sp>
          <p:nvSpPr>
            <p:cNvPr id="19240" name="Google Shape;19240;p149"/>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149"/>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149"/>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149"/>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149"/>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149"/>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149"/>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149"/>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149"/>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149"/>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149"/>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149"/>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149"/>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149"/>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149"/>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149"/>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6" name="Google Shape;19256;p149"/>
          <p:cNvGrpSpPr/>
          <p:nvPr/>
        </p:nvGrpSpPr>
        <p:grpSpPr>
          <a:xfrm>
            <a:off x="5358346" y="2727511"/>
            <a:ext cx="263316" cy="354754"/>
            <a:chOff x="5358346" y="2879911"/>
            <a:chExt cx="263316" cy="354754"/>
          </a:xfrm>
        </p:grpSpPr>
        <p:sp>
          <p:nvSpPr>
            <p:cNvPr id="19257" name="Google Shape;19257;p149"/>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149"/>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149"/>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149"/>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149"/>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149"/>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149"/>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149"/>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149"/>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149"/>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149"/>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149"/>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149"/>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149"/>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149"/>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149"/>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149"/>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149"/>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149"/>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149"/>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149"/>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8" name="Google Shape;19278;p149"/>
          <p:cNvGrpSpPr/>
          <p:nvPr/>
        </p:nvGrpSpPr>
        <p:grpSpPr>
          <a:xfrm>
            <a:off x="8061450" y="3193342"/>
            <a:ext cx="263316" cy="354807"/>
            <a:chOff x="8061450" y="3345742"/>
            <a:chExt cx="263316" cy="354807"/>
          </a:xfrm>
        </p:grpSpPr>
        <p:sp>
          <p:nvSpPr>
            <p:cNvPr id="19279" name="Google Shape;19279;p149"/>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149"/>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149"/>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149"/>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149"/>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149"/>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149"/>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149"/>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149"/>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149"/>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149"/>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149"/>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149"/>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149"/>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149"/>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149"/>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5" name="Google Shape;19295;p149"/>
          <p:cNvGrpSpPr/>
          <p:nvPr/>
        </p:nvGrpSpPr>
        <p:grpSpPr>
          <a:xfrm>
            <a:off x="8065953" y="2727511"/>
            <a:ext cx="263081" cy="354754"/>
            <a:chOff x="8065953" y="2879911"/>
            <a:chExt cx="263081" cy="354754"/>
          </a:xfrm>
        </p:grpSpPr>
        <p:sp>
          <p:nvSpPr>
            <p:cNvPr id="19296" name="Google Shape;19296;p149"/>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149"/>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149"/>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149"/>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149"/>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149"/>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149"/>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149"/>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149"/>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149"/>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149"/>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149"/>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149"/>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149"/>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149"/>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149"/>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149"/>
          <p:cNvGrpSpPr/>
          <p:nvPr/>
        </p:nvGrpSpPr>
        <p:grpSpPr>
          <a:xfrm>
            <a:off x="8064199" y="4115918"/>
            <a:ext cx="270308" cy="354493"/>
            <a:chOff x="8064199" y="4268318"/>
            <a:chExt cx="270308" cy="354493"/>
          </a:xfrm>
        </p:grpSpPr>
        <p:sp>
          <p:nvSpPr>
            <p:cNvPr id="19313" name="Google Shape;19313;p149"/>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14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14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149"/>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149"/>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149"/>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149"/>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149"/>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149"/>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149"/>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149"/>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149"/>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149"/>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149"/>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149"/>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149"/>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149"/>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149"/>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31" name="Google Shape;19331;p149"/>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9332" name="Google Shape;19332;p149"/>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36" name="Shape 19336"/>
        <p:cNvGrpSpPr/>
        <p:nvPr/>
      </p:nvGrpSpPr>
      <p:grpSpPr>
        <a:xfrm>
          <a:off x="0" y="0"/>
          <a:ext cx="0" cy="0"/>
          <a:chOff x="0" y="0"/>
          <a:chExt cx="0" cy="0"/>
        </a:xfrm>
      </p:grpSpPr>
      <p:grpSp>
        <p:nvGrpSpPr>
          <p:cNvPr id="19337" name="Google Shape;19337;p150"/>
          <p:cNvGrpSpPr/>
          <p:nvPr/>
        </p:nvGrpSpPr>
        <p:grpSpPr>
          <a:xfrm>
            <a:off x="3511608" y="3163570"/>
            <a:ext cx="381482" cy="366926"/>
            <a:chOff x="3511608" y="3348218"/>
            <a:chExt cx="381482" cy="366926"/>
          </a:xfrm>
        </p:grpSpPr>
        <p:sp>
          <p:nvSpPr>
            <p:cNvPr id="19338" name="Google Shape;19338;p150"/>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150"/>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150"/>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150"/>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150"/>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150"/>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150"/>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150"/>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150"/>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150"/>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150"/>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150"/>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150"/>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150"/>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2" name="Google Shape;19352;p150"/>
          <p:cNvGrpSpPr/>
          <p:nvPr/>
        </p:nvGrpSpPr>
        <p:grpSpPr>
          <a:xfrm>
            <a:off x="1849816" y="3622692"/>
            <a:ext cx="163616" cy="366665"/>
            <a:chOff x="1849816" y="3807339"/>
            <a:chExt cx="163616" cy="366665"/>
          </a:xfrm>
        </p:grpSpPr>
        <p:sp>
          <p:nvSpPr>
            <p:cNvPr id="19353" name="Google Shape;19353;p150"/>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150"/>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150"/>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150"/>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150"/>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150"/>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150"/>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150"/>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150"/>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150"/>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150"/>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150"/>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150"/>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150"/>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7" name="Google Shape;19367;p150"/>
          <p:cNvGrpSpPr/>
          <p:nvPr/>
        </p:nvGrpSpPr>
        <p:grpSpPr>
          <a:xfrm>
            <a:off x="2274757" y="3622666"/>
            <a:ext cx="202292" cy="366430"/>
            <a:chOff x="2274757" y="3807313"/>
            <a:chExt cx="202292" cy="366430"/>
          </a:xfrm>
        </p:grpSpPr>
        <p:sp>
          <p:nvSpPr>
            <p:cNvPr id="19368" name="Google Shape;19368;p150"/>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150"/>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150"/>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150"/>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150"/>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150"/>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150"/>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150"/>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150"/>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150"/>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8" name="Google Shape;19378;p150"/>
          <p:cNvGrpSpPr/>
          <p:nvPr/>
        </p:nvGrpSpPr>
        <p:grpSpPr>
          <a:xfrm>
            <a:off x="3972716" y="3163570"/>
            <a:ext cx="366404" cy="366665"/>
            <a:chOff x="3972716" y="3348218"/>
            <a:chExt cx="366404" cy="366665"/>
          </a:xfrm>
        </p:grpSpPr>
        <p:sp>
          <p:nvSpPr>
            <p:cNvPr id="19379" name="Google Shape;19379;p150"/>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150"/>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150"/>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150"/>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150"/>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150"/>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150"/>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150"/>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150"/>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150"/>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150"/>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150"/>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1" name="Google Shape;19391;p150"/>
          <p:cNvGrpSpPr/>
          <p:nvPr/>
        </p:nvGrpSpPr>
        <p:grpSpPr>
          <a:xfrm>
            <a:off x="866528" y="3163701"/>
            <a:ext cx="317405" cy="366534"/>
            <a:chOff x="866528" y="3348348"/>
            <a:chExt cx="317405" cy="366534"/>
          </a:xfrm>
        </p:grpSpPr>
        <p:sp>
          <p:nvSpPr>
            <p:cNvPr id="19392" name="Google Shape;19392;p150"/>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150"/>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150"/>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150"/>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150"/>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150"/>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150"/>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150"/>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0" name="Google Shape;19400;p150"/>
          <p:cNvGrpSpPr/>
          <p:nvPr/>
        </p:nvGrpSpPr>
        <p:grpSpPr>
          <a:xfrm>
            <a:off x="1316818" y="3163648"/>
            <a:ext cx="310872" cy="366848"/>
            <a:chOff x="1316818" y="3348296"/>
            <a:chExt cx="310872" cy="366848"/>
          </a:xfrm>
        </p:grpSpPr>
        <p:sp>
          <p:nvSpPr>
            <p:cNvPr id="19401" name="Google Shape;19401;p150"/>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150"/>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150"/>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150"/>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150"/>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150"/>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150"/>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150"/>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150"/>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150"/>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150"/>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150"/>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150"/>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150"/>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150"/>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150"/>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150"/>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150"/>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150"/>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150"/>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150"/>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150"/>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150"/>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150"/>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5" name="Google Shape;19425;p150"/>
          <p:cNvGrpSpPr/>
          <p:nvPr/>
        </p:nvGrpSpPr>
        <p:grpSpPr>
          <a:xfrm>
            <a:off x="3105248" y="3163596"/>
            <a:ext cx="305620" cy="366430"/>
            <a:chOff x="3105248" y="3348244"/>
            <a:chExt cx="305620" cy="366430"/>
          </a:xfrm>
        </p:grpSpPr>
        <p:sp>
          <p:nvSpPr>
            <p:cNvPr id="19426" name="Google Shape;19426;p150"/>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150"/>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150"/>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150"/>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150"/>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150"/>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150"/>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3" name="Google Shape;19433;p150"/>
          <p:cNvGrpSpPr/>
          <p:nvPr/>
        </p:nvGrpSpPr>
        <p:grpSpPr>
          <a:xfrm>
            <a:off x="2661988" y="3163570"/>
            <a:ext cx="304078" cy="366665"/>
            <a:chOff x="2661988" y="3348218"/>
            <a:chExt cx="304078" cy="366665"/>
          </a:xfrm>
        </p:grpSpPr>
        <p:sp>
          <p:nvSpPr>
            <p:cNvPr id="19434" name="Google Shape;19434;p150"/>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150"/>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150"/>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150"/>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150"/>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150"/>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150"/>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150"/>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150"/>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150"/>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150"/>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150"/>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150"/>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150"/>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150"/>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150"/>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150"/>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150"/>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150"/>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3" name="Google Shape;19453;p150"/>
          <p:cNvGrpSpPr/>
          <p:nvPr/>
        </p:nvGrpSpPr>
        <p:grpSpPr>
          <a:xfrm>
            <a:off x="2212927" y="3164249"/>
            <a:ext cx="307606" cy="366482"/>
            <a:chOff x="2212927" y="3348897"/>
            <a:chExt cx="307606" cy="366482"/>
          </a:xfrm>
        </p:grpSpPr>
        <p:sp>
          <p:nvSpPr>
            <p:cNvPr id="19454" name="Google Shape;19454;p150"/>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150"/>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150"/>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150"/>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150"/>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150"/>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150"/>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150"/>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150"/>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150"/>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4" name="Google Shape;19464;p150"/>
          <p:cNvGrpSpPr/>
          <p:nvPr/>
        </p:nvGrpSpPr>
        <p:grpSpPr>
          <a:xfrm>
            <a:off x="1764389" y="3163570"/>
            <a:ext cx="310114" cy="366665"/>
            <a:chOff x="1764389" y="3348218"/>
            <a:chExt cx="310114" cy="366665"/>
          </a:xfrm>
        </p:grpSpPr>
        <p:sp>
          <p:nvSpPr>
            <p:cNvPr id="19465" name="Google Shape;19465;p150"/>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150"/>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150"/>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150"/>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150"/>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150"/>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150"/>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150"/>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150"/>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150"/>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150"/>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150"/>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150"/>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150"/>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150"/>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150"/>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150"/>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150"/>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150"/>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150"/>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5" name="Google Shape;19485;p150"/>
          <p:cNvGrpSpPr/>
          <p:nvPr/>
        </p:nvGrpSpPr>
        <p:grpSpPr>
          <a:xfrm>
            <a:off x="2777572" y="3622640"/>
            <a:ext cx="81716" cy="366717"/>
            <a:chOff x="2777572" y="3807287"/>
            <a:chExt cx="81716" cy="366717"/>
          </a:xfrm>
        </p:grpSpPr>
        <p:sp>
          <p:nvSpPr>
            <p:cNvPr id="19486" name="Google Shape;19486;p150"/>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150"/>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150"/>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150"/>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150"/>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150"/>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150"/>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150"/>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150"/>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150"/>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150"/>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7" name="Google Shape;19497;p150"/>
          <p:cNvGrpSpPr/>
          <p:nvPr/>
        </p:nvGrpSpPr>
        <p:grpSpPr>
          <a:xfrm>
            <a:off x="3934014" y="4145133"/>
            <a:ext cx="366665" cy="256334"/>
            <a:chOff x="3934014" y="4329780"/>
            <a:chExt cx="366665" cy="256334"/>
          </a:xfrm>
        </p:grpSpPr>
        <p:sp>
          <p:nvSpPr>
            <p:cNvPr id="19498" name="Google Shape;19498;p150"/>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150"/>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150"/>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150"/>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150"/>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150"/>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150"/>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150"/>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150"/>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150"/>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150"/>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150"/>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150"/>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150"/>
          <p:cNvGrpSpPr/>
          <p:nvPr/>
        </p:nvGrpSpPr>
        <p:grpSpPr>
          <a:xfrm>
            <a:off x="947670" y="3622692"/>
            <a:ext cx="194295" cy="366404"/>
            <a:chOff x="947670" y="3807339"/>
            <a:chExt cx="194295" cy="366404"/>
          </a:xfrm>
        </p:grpSpPr>
        <p:sp>
          <p:nvSpPr>
            <p:cNvPr id="19512" name="Google Shape;19512;p150"/>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150"/>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150"/>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150"/>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150"/>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150"/>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150"/>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150"/>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150"/>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150"/>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2" name="Google Shape;19522;p150"/>
          <p:cNvGrpSpPr/>
          <p:nvPr/>
        </p:nvGrpSpPr>
        <p:grpSpPr>
          <a:xfrm>
            <a:off x="3420379" y="4101910"/>
            <a:ext cx="368939" cy="342283"/>
            <a:chOff x="3420379" y="4286557"/>
            <a:chExt cx="368939" cy="342283"/>
          </a:xfrm>
        </p:grpSpPr>
        <p:sp>
          <p:nvSpPr>
            <p:cNvPr id="19523" name="Google Shape;19523;p150"/>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150"/>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150"/>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150"/>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150"/>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150"/>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150"/>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150"/>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150"/>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150"/>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150"/>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150"/>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150"/>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150"/>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150"/>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150"/>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9" name="Google Shape;19539;p150"/>
          <p:cNvGrpSpPr/>
          <p:nvPr/>
        </p:nvGrpSpPr>
        <p:grpSpPr>
          <a:xfrm>
            <a:off x="3965190" y="3657605"/>
            <a:ext cx="369801" cy="296813"/>
            <a:chOff x="3965190" y="3842252"/>
            <a:chExt cx="369801" cy="296813"/>
          </a:xfrm>
        </p:grpSpPr>
        <p:sp>
          <p:nvSpPr>
            <p:cNvPr id="19540" name="Google Shape;19540;p150"/>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150"/>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150"/>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150"/>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150"/>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150"/>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150"/>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150"/>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150"/>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150"/>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150"/>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150"/>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150"/>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150"/>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150"/>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150"/>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150"/>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150"/>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150"/>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15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15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1" name="Google Shape;19561;p150"/>
          <p:cNvGrpSpPr/>
          <p:nvPr/>
        </p:nvGrpSpPr>
        <p:grpSpPr>
          <a:xfrm>
            <a:off x="3506590" y="3649164"/>
            <a:ext cx="396796" cy="313407"/>
            <a:chOff x="3506590" y="3833812"/>
            <a:chExt cx="396796" cy="313407"/>
          </a:xfrm>
        </p:grpSpPr>
        <p:sp>
          <p:nvSpPr>
            <p:cNvPr id="19562" name="Google Shape;19562;p150"/>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150"/>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150"/>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5" name="Google Shape;19565;p150"/>
          <p:cNvGrpSpPr/>
          <p:nvPr/>
        </p:nvGrpSpPr>
        <p:grpSpPr>
          <a:xfrm>
            <a:off x="2769288" y="1780716"/>
            <a:ext cx="104556" cy="366665"/>
            <a:chOff x="2769288" y="1965364"/>
            <a:chExt cx="104556" cy="366665"/>
          </a:xfrm>
        </p:grpSpPr>
        <p:sp>
          <p:nvSpPr>
            <p:cNvPr id="19566" name="Google Shape;19566;p150"/>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150"/>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150"/>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150"/>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150"/>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150"/>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150"/>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150"/>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150"/>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150"/>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150"/>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150"/>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8" name="Google Shape;19578;p150"/>
          <p:cNvGrpSpPr/>
          <p:nvPr/>
        </p:nvGrpSpPr>
        <p:grpSpPr>
          <a:xfrm>
            <a:off x="3966679" y="1826213"/>
            <a:ext cx="367162" cy="275698"/>
            <a:chOff x="3966679" y="2010861"/>
            <a:chExt cx="367162" cy="275698"/>
          </a:xfrm>
        </p:grpSpPr>
        <p:sp>
          <p:nvSpPr>
            <p:cNvPr id="19579" name="Google Shape;19579;p150"/>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150"/>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150"/>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150"/>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3" name="Google Shape;19583;p150"/>
          <p:cNvGrpSpPr/>
          <p:nvPr/>
        </p:nvGrpSpPr>
        <p:grpSpPr>
          <a:xfrm>
            <a:off x="1752577" y="1840847"/>
            <a:ext cx="366404" cy="246220"/>
            <a:chOff x="1752577" y="2025495"/>
            <a:chExt cx="366404" cy="246220"/>
          </a:xfrm>
        </p:grpSpPr>
        <p:sp>
          <p:nvSpPr>
            <p:cNvPr id="19584" name="Google Shape;19584;p150"/>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150"/>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150"/>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150"/>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150"/>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150"/>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150"/>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150"/>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150"/>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150"/>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150"/>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150"/>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150"/>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150"/>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150"/>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150"/>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150"/>
          <p:cNvGrpSpPr/>
          <p:nvPr/>
        </p:nvGrpSpPr>
        <p:grpSpPr>
          <a:xfrm>
            <a:off x="1309553" y="1884933"/>
            <a:ext cx="366404" cy="158363"/>
            <a:chOff x="1309553" y="2069580"/>
            <a:chExt cx="366404" cy="158363"/>
          </a:xfrm>
        </p:grpSpPr>
        <p:sp>
          <p:nvSpPr>
            <p:cNvPr id="19601" name="Google Shape;19601;p150"/>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150"/>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150"/>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150"/>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150"/>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15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15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150"/>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150"/>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150"/>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150"/>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150"/>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150"/>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150"/>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150"/>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150"/>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150"/>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150"/>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150"/>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150"/>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150"/>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150"/>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150"/>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150"/>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150"/>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150"/>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7" name="Google Shape;19627;p150"/>
          <p:cNvGrpSpPr/>
          <p:nvPr/>
        </p:nvGrpSpPr>
        <p:grpSpPr>
          <a:xfrm>
            <a:off x="866528" y="1904114"/>
            <a:ext cx="366639" cy="119635"/>
            <a:chOff x="866528" y="2088762"/>
            <a:chExt cx="366639" cy="119635"/>
          </a:xfrm>
        </p:grpSpPr>
        <p:sp>
          <p:nvSpPr>
            <p:cNvPr id="19628" name="Google Shape;19628;p150"/>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150"/>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150"/>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150"/>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150"/>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150"/>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150"/>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150"/>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150"/>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150"/>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150"/>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150"/>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150"/>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150"/>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2" name="Google Shape;19642;p150"/>
          <p:cNvGrpSpPr/>
          <p:nvPr/>
        </p:nvGrpSpPr>
        <p:grpSpPr>
          <a:xfrm>
            <a:off x="2329269" y="1780664"/>
            <a:ext cx="98807" cy="366273"/>
            <a:chOff x="2329269" y="1965312"/>
            <a:chExt cx="98807" cy="366273"/>
          </a:xfrm>
        </p:grpSpPr>
        <p:sp>
          <p:nvSpPr>
            <p:cNvPr id="19643" name="Google Shape;19643;p150"/>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150"/>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150"/>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6" name="Google Shape;19646;p150"/>
          <p:cNvGrpSpPr/>
          <p:nvPr/>
        </p:nvGrpSpPr>
        <p:grpSpPr>
          <a:xfrm>
            <a:off x="3208053" y="1780324"/>
            <a:ext cx="112344" cy="366926"/>
            <a:chOff x="3208053" y="1964972"/>
            <a:chExt cx="112344" cy="366926"/>
          </a:xfrm>
        </p:grpSpPr>
        <p:sp>
          <p:nvSpPr>
            <p:cNvPr id="19647" name="Google Shape;19647;p150"/>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150"/>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150"/>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150"/>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150"/>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150"/>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3" name="Google Shape;19653;p150"/>
          <p:cNvGrpSpPr/>
          <p:nvPr/>
        </p:nvGrpSpPr>
        <p:grpSpPr>
          <a:xfrm>
            <a:off x="3225379" y="3622692"/>
            <a:ext cx="72413" cy="366404"/>
            <a:chOff x="3225379" y="3807339"/>
            <a:chExt cx="72413" cy="366404"/>
          </a:xfrm>
        </p:grpSpPr>
        <p:sp>
          <p:nvSpPr>
            <p:cNvPr id="19654" name="Google Shape;19654;p150"/>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150"/>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150"/>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150"/>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150"/>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150"/>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150"/>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150"/>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2" name="Google Shape;19662;p150"/>
          <p:cNvGrpSpPr/>
          <p:nvPr/>
        </p:nvGrpSpPr>
        <p:grpSpPr>
          <a:xfrm>
            <a:off x="3523916" y="1826448"/>
            <a:ext cx="366665" cy="275201"/>
            <a:chOff x="3523916" y="2011096"/>
            <a:chExt cx="366665" cy="275201"/>
          </a:xfrm>
        </p:grpSpPr>
        <p:sp>
          <p:nvSpPr>
            <p:cNvPr id="19663" name="Google Shape;19663;p150"/>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150"/>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150"/>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150"/>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150"/>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150"/>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150"/>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150"/>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150"/>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150"/>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150"/>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150"/>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150"/>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150"/>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150"/>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150"/>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150"/>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150"/>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150"/>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150"/>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3" name="Google Shape;19683;p150"/>
          <p:cNvGrpSpPr/>
          <p:nvPr/>
        </p:nvGrpSpPr>
        <p:grpSpPr>
          <a:xfrm>
            <a:off x="1742777" y="1315349"/>
            <a:ext cx="393791" cy="366744"/>
            <a:chOff x="1742777" y="1499997"/>
            <a:chExt cx="393791" cy="366744"/>
          </a:xfrm>
        </p:grpSpPr>
        <p:sp>
          <p:nvSpPr>
            <p:cNvPr id="19684" name="Google Shape;19684;p150"/>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150"/>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150"/>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150"/>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150"/>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150"/>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150"/>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150"/>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150"/>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150"/>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150"/>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150"/>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150"/>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150"/>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8" name="Google Shape;19698;p150"/>
          <p:cNvGrpSpPr/>
          <p:nvPr/>
        </p:nvGrpSpPr>
        <p:grpSpPr>
          <a:xfrm>
            <a:off x="4014449" y="1315349"/>
            <a:ext cx="319914" cy="366639"/>
            <a:chOff x="4014449" y="1499997"/>
            <a:chExt cx="319914" cy="366639"/>
          </a:xfrm>
        </p:grpSpPr>
        <p:sp>
          <p:nvSpPr>
            <p:cNvPr id="19699" name="Google Shape;19699;p150"/>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150"/>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150"/>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150"/>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150"/>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4" name="Google Shape;19704;p150"/>
          <p:cNvGrpSpPr/>
          <p:nvPr/>
        </p:nvGrpSpPr>
        <p:grpSpPr>
          <a:xfrm>
            <a:off x="866267" y="1406813"/>
            <a:ext cx="367397" cy="183711"/>
            <a:chOff x="866267" y="1591460"/>
            <a:chExt cx="367397" cy="183711"/>
          </a:xfrm>
        </p:grpSpPr>
        <p:sp>
          <p:nvSpPr>
            <p:cNvPr id="19705" name="Google Shape;19705;p150"/>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150"/>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150"/>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150"/>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150"/>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150"/>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150"/>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150"/>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150"/>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150"/>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150"/>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150"/>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150"/>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150"/>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150"/>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150"/>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150"/>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150"/>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3" name="Google Shape;19723;p150"/>
          <p:cNvGrpSpPr/>
          <p:nvPr/>
        </p:nvGrpSpPr>
        <p:grpSpPr>
          <a:xfrm>
            <a:off x="3117843" y="1315244"/>
            <a:ext cx="327440" cy="366744"/>
            <a:chOff x="3117843" y="1499892"/>
            <a:chExt cx="327440" cy="366744"/>
          </a:xfrm>
        </p:grpSpPr>
        <p:sp>
          <p:nvSpPr>
            <p:cNvPr id="19724" name="Google Shape;19724;p150"/>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150"/>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150"/>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150"/>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150"/>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150"/>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150"/>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1" name="Google Shape;19731;p150"/>
          <p:cNvGrpSpPr/>
          <p:nvPr/>
        </p:nvGrpSpPr>
        <p:grpSpPr>
          <a:xfrm>
            <a:off x="2667005" y="1315349"/>
            <a:ext cx="336770" cy="366639"/>
            <a:chOff x="2667005" y="1499997"/>
            <a:chExt cx="336770" cy="366639"/>
          </a:xfrm>
        </p:grpSpPr>
        <p:sp>
          <p:nvSpPr>
            <p:cNvPr id="19732" name="Google Shape;19732;p150"/>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150"/>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150"/>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150"/>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150"/>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150"/>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150"/>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150"/>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150"/>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150"/>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150"/>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150"/>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150"/>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150"/>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150"/>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150"/>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150"/>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150"/>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150"/>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1" name="Google Shape;19751;p150"/>
          <p:cNvGrpSpPr/>
          <p:nvPr/>
        </p:nvGrpSpPr>
        <p:grpSpPr>
          <a:xfrm>
            <a:off x="3564866" y="1315349"/>
            <a:ext cx="326473" cy="366639"/>
            <a:chOff x="3564866" y="1499997"/>
            <a:chExt cx="326473" cy="366639"/>
          </a:xfrm>
        </p:grpSpPr>
        <p:sp>
          <p:nvSpPr>
            <p:cNvPr id="19752" name="Google Shape;19752;p150"/>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150"/>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150"/>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150"/>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150"/>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150"/>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150"/>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150"/>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150"/>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1" name="Google Shape;19761;p150"/>
          <p:cNvGrpSpPr/>
          <p:nvPr/>
        </p:nvGrpSpPr>
        <p:grpSpPr>
          <a:xfrm>
            <a:off x="1314074" y="1315349"/>
            <a:ext cx="364392" cy="366639"/>
            <a:chOff x="1314074" y="1499997"/>
            <a:chExt cx="364392" cy="366639"/>
          </a:xfrm>
        </p:grpSpPr>
        <p:sp>
          <p:nvSpPr>
            <p:cNvPr id="19762" name="Google Shape;19762;p150"/>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150"/>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150"/>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150"/>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150"/>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150"/>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150"/>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150"/>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150"/>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150"/>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150"/>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150"/>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4" name="Google Shape;19774;p150"/>
          <p:cNvGrpSpPr/>
          <p:nvPr/>
        </p:nvGrpSpPr>
        <p:grpSpPr>
          <a:xfrm>
            <a:off x="2220479" y="1315349"/>
            <a:ext cx="337005" cy="366639"/>
            <a:chOff x="2220479" y="1499997"/>
            <a:chExt cx="337005" cy="366639"/>
          </a:xfrm>
        </p:grpSpPr>
        <p:sp>
          <p:nvSpPr>
            <p:cNvPr id="19775" name="Google Shape;19775;p150"/>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150"/>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150"/>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150"/>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150"/>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150"/>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150"/>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150"/>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150"/>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150"/>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150"/>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6" name="Google Shape;19786;p150"/>
          <p:cNvGrpSpPr/>
          <p:nvPr/>
        </p:nvGrpSpPr>
        <p:grpSpPr>
          <a:xfrm>
            <a:off x="4105155" y="2241328"/>
            <a:ext cx="87230" cy="366430"/>
            <a:chOff x="4105155" y="2425976"/>
            <a:chExt cx="87230" cy="366430"/>
          </a:xfrm>
        </p:grpSpPr>
        <p:sp>
          <p:nvSpPr>
            <p:cNvPr id="19787" name="Google Shape;19787;p150"/>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150"/>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150"/>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150"/>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150"/>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150"/>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3" name="Google Shape;19793;p150"/>
          <p:cNvGrpSpPr/>
          <p:nvPr/>
        </p:nvGrpSpPr>
        <p:grpSpPr>
          <a:xfrm>
            <a:off x="1808109" y="2241354"/>
            <a:ext cx="267884" cy="366639"/>
            <a:chOff x="1808109" y="2426002"/>
            <a:chExt cx="267884" cy="366639"/>
          </a:xfrm>
        </p:grpSpPr>
        <p:sp>
          <p:nvSpPr>
            <p:cNvPr id="19794" name="Google Shape;19794;p150"/>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150"/>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150"/>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150"/>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150"/>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150"/>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150"/>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150"/>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150"/>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150"/>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150"/>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150"/>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150"/>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150"/>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150"/>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150"/>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150"/>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150"/>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150"/>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150"/>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150"/>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5" name="Google Shape;19815;p150"/>
          <p:cNvGrpSpPr/>
          <p:nvPr/>
        </p:nvGrpSpPr>
        <p:grpSpPr>
          <a:xfrm>
            <a:off x="3603568" y="2241354"/>
            <a:ext cx="207597" cy="366639"/>
            <a:chOff x="3603568" y="2426002"/>
            <a:chExt cx="207597" cy="366639"/>
          </a:xfrm>
        </p:grpSpPr>
        <p:sp>
          <p:nvSpPr>
            <p:cNvPr id="19816" name="Google Shape;19816;p150"/>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150"/>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150"/>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150"/>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150"/>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150"/>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2" name="Google Shape;19822;p150"/>
          <p:cNvGrpSpPr/>
          <p:nvPr/>
        </p:nvGrpSpPr>
        <p:grpSpPr>
          <a:xfrm>
            <a:off x="2246115" y="2241354"/>
            <a:ext cx="274417" cy="366404"/>
            <a:chOff x="2246115" y="2426002"/>
            <a:chExt cx="274417" cy="366404"/>
          </a:xfrm>
        </p:grpSpPr>
        <p:sp>
          <p:nvSpPr>
            <p:cNvPr id="19823" name="Google Shape;19823;p150"/>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150"/>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150"/>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150"/>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150"/>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150"/>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150"/>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150"/>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1" name="Google Shape;19831;p150"/>
          <p:cNvGrpSpPr/>
          <p:nvPr/>
        </p:nvGrpSpPr>
        <p:grpSpPr>
          <a:xfrm>
            <a:off x="2696666" y="2241354"/>
            <a:ext cx="256099" cy="366639"/>
            <a:chOff x="2696666" y="2426002"/>
            <a:chExt cx="256099" cy="366639"/>
          </a:xfrm>
        </p:grpSpPr>
        <p:sp>
          <p:nvSpPr>
            <p:cNvPr id="19832" name="Google Shape;19832;p150"/>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150"/>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150"/>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150"/>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150"/>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150"/>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8" name="Google Shape;19838;p150"/>
          <p:cNvGrpSpPr/>
          <p:nvPr/>
        </p:nvGrpSpPr>
        <p:grpSpPr>
          <a:xfrm>
            <a:off x="3149072" y="2241354"/>
            <a:ext cx="225863" cy="366430"/>
            <a:chOff x="3149072" y="2426002"/>
            <a:chExt cx="225863" cy="366430"/>
          </a:xfrm>
        </p:grpSpPr>
        <p:sp>
          <p:nvSpPr>
            <p:cNvPr id="19839" name="Google Shape;19839;p150"/>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150"/>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150"/>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150"/>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150"/>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150"/>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150"/>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150"/>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150"/>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150"/>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150"/>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0" name="Google Shape;19850;p150"/>
          <p:cNvGrpSpPr/>
          <p:nvPr/>
        </p:nvGrpSpPr>
        <p:grpSpPr>
          <a:xfrm>
            <a:off x="1361556" y="2241276"/>
            <a:ext cx="283224" cy="366482"/>
            <a:chOff x="1361556" y="2425923"/>
            <a:chExt cx="283224" cy="366482"/>
          </a:xfrm>
        </p:grpSpPr>
        <p:sp>
          <p:nvSpPr>
            <p:cNvPr id="19851" name="Google Shape;19851;p150"/>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150"/>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150"/>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150"/>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150"/>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150"/>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150"/>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150"/>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150"/>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150"/>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150"/>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150"/>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150"/>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150"/>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150"/>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150"/>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150"/>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150"/>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150"/>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150"/>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1" name="Google Shape;19871;p150"/>
          <p:cNvGrpSpPr/>
          <p:nvPr/>
        </p:nvGrpSpPr>
        <p:grpSpPr>
          <a:xfrm>
            <a:off x="3973735" y="2706408"/>
            <a:ext cx="361883" cy="366979"/>
            <a:chOff x="3973735" y="2891056"/>
            <a:chExt cx="361883" cy="366979"/>
          </a:xfrm>
        </p:grpSpPr>
        <p:sp>
          <p:nvSpPr>
            <p:cNvPr id="19872" name="Google Shape;19872;p150"/>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150"/>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150"/>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150"/>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150"/>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150"/>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150"/>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150"/>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150"/>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150"/>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150"/>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150"/>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15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150"/>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150"/>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150"/>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15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9" name="Google Shape;19889;p150"/>
          <p:cNvGrpSpPr/>
          <p:nvPr/>
        </p:nvGrpSpPr>
        <p:grpSpPr>
          <a:xfrm>
            <a:off x="3527941" y="2732096"/>
            <a:ext cx="366665" cy="315654"/>
            <a:chOff x="3527941" y="2916744"/>
            <a:chExt cx="366665" cy="315654"/>
          </a:xfrm>
        </p:grpSpPr>
        <p:sp>
          <p:nvSpPr>
            <p:cNvPr id="19890" name="Google Shape;19890;p150"/>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150"/>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150"/>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150"/>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150"/>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150"/>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150"/>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150"/>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150"/>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150"/>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150"/>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150"/>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150"/>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150"/>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150"/>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150"/>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150"/>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150"/>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150"/>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150"/>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150"/>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150"/>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150"/>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150"/>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150"/>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150"/>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150"/>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150"/>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150"/>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150"/>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0" name="Google Shape;19920;p150"/>
          <p:cNvGrpSpPr/>
          <p:nvPr/>
        </p:nvGrpSpPr>
        <p:grpSpPr>
          <a:xfrm>
            <a:off x="2640873" y="2706983"/>
            <a:ext cx="366404" cy="366404"/>
            <a:chOff x="2640873" y="2891631"/>
            <a:chExt cx="366404" cy="366404"/>
          </a:xfrm>
        </p:grpSpPr>
        <p:sp>
          <p:nvSpPr>
            <p:cNvPr id="19921" name="Google Shape;19921;p150"/>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150"/>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150"/>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150"/>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150"/>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150"/>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150"/>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150"/>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150"/>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150"/>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150"/>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150"/>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150"/>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150"/>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5" name="Google Shape;19935;p150"/>
          <p:cNvGrpSpPr/>
          <p:nvPr/>
        </p:nvGrpSpPr>
        <p:grpSpPr>
          <a:xfrm>
            <a:off x="2197091" y="2753473"/>
            <a:ext cx="366665" cy="273189"/>
            <a:chOff x="2197091" y="2938120"/>
            <a:chExt cx="366665" cy="273189"/>
          </a:xfrm>
        </p:grpSpPr>
        <p:sp>
          <p:nvSpPr>
            <p:cNvPr id="19936" name="Google Shape;19936;p150"/>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150"/>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150"/>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15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15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150"/>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150"/>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150"/>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150"/>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150"/>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150"/>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150"/>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150"/>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150"/>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150"/>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150"/>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150"/>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150"/>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150"/>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150"/>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150"/>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150"/>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150"/>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150"/>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0" name="Google Shape;19960;p150"/>
          <p:cNvGrpSpPr/>
          <p:nvPr/>
        </p:nvGrpSpPr>
        <p:grpSpPr>
          <a:xfrm>
            <a:off x="1753570" y="2707479"/>
            <a:ext cx="366665" cy="365202"/>
            <a:chOff x="1753570" y="2892127"/>
            <a:chExt cx="366665" cy="365202"/>
          </a:xfrm>
        </p:grpSpPr>
        <p:sp>
          <p:nvSpPr>
            <p:cNvPr id="19961" name="Google Shape;19961;p150"/>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150"/>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150"/>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150"/>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150"/>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150"/>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150"/>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150"/>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150"/>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150"/>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150"/>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150"/>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150"/>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150"/>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150"/>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150"/>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150"/>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150"/>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9" name="Google Shape;19979;p150"/>
          <p:cNvGrpSpPr/>
          <p:nvPr/>
        </p:nvGrpSpPr>
        <p:grpSpPr>
          <a:xfrm>
            <a:off x="1303751" y="3622692"/>
            <a:ext cx="367684" cy="366561"/>
            <a:chOff x="1303751" y="3807339"/>
            <a:chExt cx="367684" cy="366561"/>
          </a:xfrm>
        </p:grpSpPr>
        <p:sp>
          <p:nvSpPr>
            <p:cNvPr id="19980" name="Google Shape;19980;p150"/>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150"/>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150"/>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150"/>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150"/>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150"/>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150"/>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150"/>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150"/>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150"/>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150"/>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150"/>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150"/>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150"/>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150"/>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150"/>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150"/>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150"/>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150"/>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150"/>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150"/>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150"/>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150"/>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150"/>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150"/>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150"/>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150"/>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150"/>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150"/>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150"/>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150"/>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150"/>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150"/>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150"/>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150"/>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150"/>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150"/>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150"/>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150"/>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150"/>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150"/>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1" name="Google Shape;20021;p150"/>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22" name="Google Shape;20022;p150"/>
          <p:cNvGrpSpPr/>
          <p:nvPr/>
        </p:nvGrpSpPr>
        <p:grpSpPr>
          <a:xfrm>
            <a:off x="1310049" y="2706774"/>
            <a:ext cx="384749" cy="366613"/>
            <a:chOff x="1310049" y="2891421"/>
            <a:chExt cx="384749" cy="366613"/>
          </a:xfrm>
        </p:grpSpPr>
        <p:sp>
          <p:nvSpPr>
            <p:cNvPr id="20023" name="Google Shape;20023;p150"/>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150"/>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150"/>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150"/>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150"/>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150"/>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150"/>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150"/>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150"/>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150"/>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150"/>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150"/>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150"/>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150"/>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7" name="Google Shape;20037;p150"/>
          <p:cNvGrpSpPr/>
          <p:nvPr/>
        </p:nvGrpSpPr>
        <p:grpSpPr>
          <a:xfrm>
            <a:off x="849673" y="2706695"/>
            <a:ext cx="383468" cy="366665"/>
            <a:chOff x="849673" y="2891343"/>
            <a:chExt cx="383468" cy="366665"/>
          </a:xfrm>
        </p:grpSpPr>
        <p:sp>
          <p:nvSpPr>
            <p:cNvPr id="20038" name="Google Shape;20038;p150"/>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150"/>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150"/>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150"/>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150"/>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150"/>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150"/>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150"/>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150"/>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150"/>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150"/>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150"/>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0" name="Google Shape;20050;p150"/>
          <p:cNvGrpSpPr/>
          <p:nvPr/>
        </p:nvGrpSpPr>
        <p:grpSpPr>
          <a:xfrm>
            <a:off x="920257" y="2241354"/>
            <a:ext cx="278024" cy="366508"/>
            <a:chOff x="920257" y="2426002"/>
            <a:chExt cx="278024" cy="366508"/>
          </a:xfrm>
        </p:grpSpPr>
        <p:sp>
          <p:nvSpPr>
            <p:cNvPr id="20051" name="Google Shape;20051;p150"/>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150"/>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150"/>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150"/>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150"/>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150"/>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150"/>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150"/>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150"/>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150"/>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150"/>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150"/>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150"/>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4" name="Google Shape;20064;p150"/>
          <p:cNvGrpSpPr/>
          <p:nvPr/>
        </p:nvGrpSpPr>
        <p:grpSpPr>
          <a:xfrm>
            <a:off x="866528" y="4089836"/>
            <a:ext cx="349810" cy="366665"/>
            <a:chOff x="866528" y="4274484"/>
            <a:chExt cx="349810" cy="366665"/>
          </a:xfrm>
        </p:grpSpPr>
        <p:sp>
          <p:nvSpPr>
            <p:cNvPr id="20065" name="Google Shape;20065;p150"/>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150"/>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150"/>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150"/>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150"/>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150"/>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150"/>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150"/>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150"/>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150"/>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150"/>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6" name="Google Shape;20076;p150"/>
          <p:cNvGrpSpPr/>
          <p:nvPr/>
        </p:nvGrpSpPr>
        <p:grpSpPr>
          <a:xfrm>
            <a:off x="1388708" y="4089836"/>
            <a:ext cx="330210" cy="366665"/>
            <a:chOff x="1388708" y="4274484"/>
            <a:chExt cx="330210" cy="366665"/>
          </a:xfrm>
        </p:grpSpPr>
        <p:sp>
          <p:nvSpPr>
            <p:cNvPr id="20077" name="Google Shape;20077;p150"/>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150"/>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150"/>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150"/>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150"/>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150"/>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150"/>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150"/>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150"/>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150"/>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150"/>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150"/>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150"/>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150"/>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150"/>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150"/>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150"/>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150"/>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150"/>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150"/>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7" name="Google Shape;20097;p150"/>
          <p:cNvGrpSpPr/>
          <p:nvPr/>
        </p:nvGrpSpPr>
        <p:grpSpPr>
          <a:xfrm>
            <a:off x="1874694" y="4108678"/>
            <a:ext cx="375446" cy="328982"/>
            <a:chOff x="1874694" y="4293326"/>
            <a:chExt cx="375446" cy="328982"/>
          </a:xfrm>
        </p:grpSpPr>
        <p:sp>
          <p:nvSpPr>
            <p:cNvPr id="20098" name="Google Shape;20098;p150"/>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150"/>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150"/>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150"/>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150"/>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150"/>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150"/>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150"/>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150"/>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150"/>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150"/>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150"/>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150"/>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150"/>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150"/>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150"/>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150"/>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150"/>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150"/>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150"/>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150"/>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150"/>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0" name="Google Shape;20120;p150"/>
          <p:cNvGrpSpPr/>
          <p:nvPr/>
        </p:nvGrpSpPr>
        <p:grpSpPr>
          <a:xfrm>
            <a:off x="2396116" y="4108443"/>
            <a:ext cx="366665" cy="329714"/>
            <a:chOff x="2396116" y="4293090"/>
            <a:chExt cx="366665" cy="329714"/>
          </a:xfrm>
        </p:grpSpPr>
        <p:sp>
          <p:nvSpPr>
            <p:cNvPr id="20121" name="Google Shape;20121;p150"/>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150"/>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150"/>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150"/>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150"/>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150"/>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150"/>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150"/>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150"/>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150"/>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150"/>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150"/>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150"/>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4" name="Google Shape;20134;p150"/>
          <p:cNvGrpSpPr/>
          <p:nvPr/>
        </p:nvGrpSpPr>
        <p:grpSpPr>
          <a:xfrm>
            <a:off x="2908757" y="4105176"/>
            <a:ext cx="367162" cy="336116"/>
            <a:chOff x="2908757" y="4289824"/>
            <a:chExt cx="367162" cy="336116"/>
          </a:xfrm>
        </p:grpSpPr>
        <p:sp>
          <p:nvSpPr>
            <p:cNvPr id="20135" name="Google Shape;20135;p150"/>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150"/>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150"/>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150"/>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150"/>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150"/>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150"/>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150"/>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150"/>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150"/>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150"/>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150"/>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150"/>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150"/>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150"/>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150"/>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150"/>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150"/>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150"/>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150"/>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150"/>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150"/>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150"/>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150"/>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150"/>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150"/>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150"/>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2" name="Google Shape;20162;p150"/>
          <p:cNvGrpSpPr/>
          <p:nvPr/>
        </p:nvGrpSpPr>
        <p:grpSpPr>
          <a:xfrm>
            <a:off x="3082408" y="2734892"/>
            <a:ext cx="368651" cy="310350"/>
            <a:chOff x="3082408" y="2919540"/>
            <a:chExt cx="368651" cy="310350"/>
          </a:xfrm>
        </p:grpSpPr>
        <p:sp>
          <p:nvSpPr>
            <p:cNvPr id="20163" name="Google Shape;20163;p150"/>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150"/>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150"/>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150"/>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150"/>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150"/>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150"/>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150"/>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150"/>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150"/>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150"/>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150"/>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5" name="Google Shape;20175;p150"/>
          <p:cNvGrpSpPr/>
          <p:nvPr/>
        </p:nvGrpSpPr>
        <p:grpSpPr>
          <a:xfrm>
            <a:off x="7069130" y="2240152"/>
            <a:ext cx="366169" cy="360498"/>
            <a:chOff x="7069130" y="2424800"/>
            <a:chExt cx="366169" cy="360498"/>
          </a:xfrm>
        </p:grpSpPr>
        <p:sp>
          <p:nvSpPr>
            <p:cNvPr id="20176" name="Google Shape;20176;p150"/>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150"/>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150"/>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150"/>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150"/>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150"/>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150"/>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150"/>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150"/>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150"/>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150"/>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150"/>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150"/>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150"/>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150"/>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150"/>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150"/>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150"/>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150"/>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150"/>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6" name="Google Shape;20196;p150"/>
          <p:cNvGrpSpPr/>
          <p:nvPr/>
        </p:nvGrpSpPr>
        <p:grpSpPr>
          <a:xfrm>
            <a:off x="4885655" y="2240073"/>
            <a:ext cx="281473" cy="360629"/>
            <a:chOff x="4885655" y="2424721"/>
            <a:chExt cx="281473" cy="360629"/>
          </a:xfrm>
        </p:grpSpPr>
        <p:sp>
          <p:nvSpPr>
            <p:cNvPr id="20197" name="Google Shape;20197;p150"/>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150"/>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150"/>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150"/>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150"/>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150"/>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150"/>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150"/>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150"/>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150"/>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150"/>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8" name="Google Shape;20208;p150"/>
          <p:cNvGrpSpPr/>
          <p:nvPr/>
        </p:nvGrpSpPr>
        <p:grpSpPr>
          <a:xfrm>
            <a:off x="6625609" y="2262129"/>
            <a:ext cx="364130" cy="316726"/>
            <a:chOff x="6625609" y="2446777"/>
            <a:chExt cx="364130" cy="316726"/>
          </a:xfrm>
        </p:grpSpPr>
        <p:sp>
          <p:nvSpPr>
            <p:cNvPr id="20209" name="Google Shape;20209;p150"/>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150"/>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150"/>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150"/>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150"/>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150"/>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150"/>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150"/>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150"/>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150"/>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150"/>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150"/>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1" name="Google Shape;20221;p150"/>
          <p:cNvGrpSpPr/>
          <p:nvPr/>
        </p:nvGrpSpPr>
        <p:grpSpPr>
          <a:xfrm>
            <a:off x="5757644" y="1827703"/>
            <a:ext cx="360628" cy="298825"/>
            <a:chOff x="5757644" y="2012350"/>
            <a:chExt cx="360628" cy="298825"/>
          </a:xfrm>
        </p:grpSpPr>
        <p:sp>
          <p:nvSpPr>
            <p:cNvPr id="20222" name="Google Shape;20222;p150"/>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150"/>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150"/>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150"/>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150"/>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150"/>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150"/>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150"/>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150"/>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150"/>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150"/>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150"/>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150"/>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150"/>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150"/>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150"/>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150"/>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150"/>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150"/>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150"/>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150"/>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150"/>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4" name="Google Shape;20244;p150"/>
          <p:cNvGrpSpPr/>
          <p:nvPr/>
        </p:nvGrpSpPr>
        <p:grpSpPr>
          <a:xfrm>
            <a:off x="5317625" y="1798826"/>
            <a:ext cx="360628" cy="356839"/>
            <a:chOff x="5317625" y="1983474"/>
            <a:chExt cx="360628" cy="356839"/>
          </a:xfrm>
        </p:grpSpPr>
        <p:sp>
          <p:nvSpPr>
            <p:cNvPr id="20245" name="Google Shape;20245;p150"/>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150"/>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150"/>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150"/>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150"/>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150"/>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150"/>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150"/>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150"/>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150"/>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150"/>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150"/>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150"/>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150"/>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150"/>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150"/>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150"/>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150"/>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150"/>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4" name="Google Shape;20264;p150"/>
          <p:cNvGrpSpPr/>
          <p:nvPr/>
        </p:nvGrpSpPr>
        <p:grpSpPr>
          <a:xfrm>
            <a:off x="6181827" y="2279037"/>
            <a:ext cx="360629" cy="282989"/>
            <a:chOff x="6181827" y="2463685"/>
            <a:chExt cx="360629" cy="282989"/>
          </a:xfrm>
        </p:grpSpPr>
        <p:sp>
          <p:nvSpPr>
            <p:cNvPr id="20265" name="Google Shape;20265;p150"/>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150"/>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150"/>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150"/>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150"/>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150"/>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150"/>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150"/>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150"/>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150"/>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150"/>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6" name="Google Shape;20276;p150"/>
          <p:cNvGrpSpPr/>
          <p:nvPr/>
        </p:nvGrpSpPr>
        <p:grpSpPr>
          <a:xfrm>
            <a:off x="5346292" y="3156044"/>
            <a:ext cx="291247" cy="360629"/>
            <a:chOff x="5346292" y="3340691"/>
            <a:chExt cx="291247" cy="360628"/>
          </a:xfrm>
        </p:grpSpPr>
        <p:sp>
          <p:nvSpPr>
            <p:cNvPr id="20277" name="Google Shape;20277;p150"/>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150"/>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150"/>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150"/>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150"/>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150"/>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150"/>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150"/>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150"/>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150"/>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150"/>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150"/>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150"/>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150"/>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150"/>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150"/>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150"/>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150"/>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150"/>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150"/>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150"/>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150"/>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150"/>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150"/>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150"/>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2" name="Google Shape;20302;p150"/>
          <p:cNvGrpSpPr/>
          <p:nvPr/>
        </p:nvGrpSpPr>
        <p:grpSpPr>
          <a:xfrm>
            <a:off x="7969264" y="1797049"/>
            <a:ext cx="337763" cy="360393"/>
            <a:chOff x="7969264" y="1981697"/>
            <a:chExt cx="337763" cy="360393"/>
          </a:xfrm>
        </p:grpSpPr>
        <p:sp>
          <p:nvSpPr>
            <p:cNvPr id="20303" name="Google Shape;20303;p150"/>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150"/>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150"/>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150"/>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150"/>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150"/>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150"/>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150"/>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150"/>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150"/>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150"/>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150"/>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150"/>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150"/>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150"/>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150"/>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150"/>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150"/>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1" name="Google Shape;20321;p150"/>
          <p:cNvGrpSpPr/>
          <p:nvPr/>
        </p:nvGrpSpPr>
        <p:grpSpPr>
          <a:xfrm>
            <a:off x="5736032" y="2245352"/>
            <a:ext cx="360890" cy="350332"/>
            <a:chOff x="5736032" y="2430000"/>
            <a:chExt cx="360890" cy="350332"/>
          </a:xfrm>
        </p:grpSpPr>
        <p:sp>
          <p:nvSpPr>
            <p:cNvPr id="20322" name="Google Shape;20322;p150"/>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150"/>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150"/>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150"/>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150"/>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150"/>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150"/>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150"/>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150"/>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150"/>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150"/>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150"/>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150"/>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150"/>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150"/>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150"/>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150"/>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9" name="Google Shape;20339;p150"/>
          <p:cNvGrpSpPr/>
          <p:nvPr/>
        </p:nvGrpSpPr>
        <p:grpSpPr>
          <a:xfrm>
            <a:off x="4877867" y="1811344"/>
            <a:ext cx="360628" cy="331778"/>
            <a:chOff x="4877867" y="1995991"/>
            <a:chExt cx="360628" cy="331778"/>
          </a:xfrm>
        </p:grpSpPr>
        <p:sp>
          <p:nvSpPr>
            <p:cNvPr id="20340" name="Google Shape;20340;p150"/>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150"/>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150"/>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150"/>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150"/>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150"/>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150"/>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150"/>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150"/>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150"/>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150"/>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150"/>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150"/>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150"/>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4" name="Google Shape;20354;p150"/>
          <p:cNvGrpSpPr/>
          <p:nvPr/>
        </p:nvGrpSpPr>
        <p:grpSpPr>
          <a:xfrm>
            <a:off x="7050889" y="2728856"/>
            <a:ext cx="363529" cy="339513"/>
            <a:chOff x="7050889" y="2913503"/>
            <a:chExt cx="363529" cy="339513"/>
          </a:xfrm>
        </p:grpSpPr>
        <p:sp>
          <p:nvSpPr>
            <p:cNvPr id="20355" name="Google Shape;20355;p150"/>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150"/>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150"/>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150"/>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150"/>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150"/>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150"/>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150"/>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150"/>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150"/>
          <p:cNvGrpSpPr/>
          <p:nvPr/>
        </p:nvGrpSpPr>
        <p:grpSpPr>
          <a:xfrm>
            <a:off x="7510900" y="1796814"/>
            <a:ext cx="372937" cy="360629"/>
            <a:chOff x="7510900" y="1981462"/>
            <a:chExt cx="372937" cy="360629"/>
          </a:xfrm>
        </p:grpSpPr>
        <p:sp>
          <p:nvSpPr>
            <p:cNvPr id="20365" name="Google Shape;20365;p150"/>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150"/>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150"/>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150"/>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150"/>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150"/>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150"/>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150"/>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150"/>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150"/>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150"/>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150"/>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150"/>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150"/>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150"/>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150"/>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1" name="Google Shape;20381;p150"/>
          <p:cNvGrpSpPr/>
          <p:nvPr/>
        </p:nvGrpSpPr>
        <p:grpSpPr>
          <a:xfrm>
            <a:off x="6599476" y="2733612"/>
            <a:ext cx="360629" cy="329975"/>
            <a:chOff x="6599476" y="2918260"/>
            <a:chExt cx="360629" cy="329975"/>
          </a:xfrm>
        </p:grpSpPr>
        <p:sp>
          <p:nvSpPr>
            <p:cNvPr id="20382" name="Google Shape;20382;p150"/>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150"/>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150"/>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150"/>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150"/>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150"/>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150"/>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150"/>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150"/>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150"/>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150"/>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150"/>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150"/>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150"/>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150"/>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150"/>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150"/>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150"/>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150"/>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150"/>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150"/>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150"/>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150"/>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150"/>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150"/>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7" name="Google Shape;20407;p150"/>
          <p:cNvGrpSpPr/>
          <p:nvPr/>
        </p:nvGrpSpPr>
        <p:grpSpPr>
          <a:xfrm>
            <a:off x="5290499" y="2296886"/>
            <a:ext cx="360628" cy="247292"/>
            <a:chOff x="5290499" y="2481533"/>
            <a:chExt cx="360628" cy="247292"/>
          </a:xfrm>
        </p:grpSpPr>
        <p:sp>
          <p:nvSpPr>
            <p:cNvPr id="20408" name="Google Shape;20408;p150"/>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150"/>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150"/>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150"/>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150"/>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150"/>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150"/>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150"/>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150"/>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150"/>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150"/>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150"/>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150"/>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150"/>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150"/>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150"/>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150"/>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150"/>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150"/>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150"/>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150"/>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150"/>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150"/>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150"/>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150"/>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150"/>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150"/>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5" name="Google Shape;20435;p150"/>
          <p:cNvGrpSpPr/>
          <p:nvPr/>
        </p:nvGrpSpPr>
        <p:grpSpPr>
          <a:xfrm>
            <a:off x="6201923" y="1796866"/>
            <a:ext cx="351325" cy="360576"/>
            <a:chOff x="6201923" y="1981514"/>
            <a:chExt cx="351325" cy="360576"/>
          </a:xfrm>
        </p:grpSpPr>
        <p:sp>
          <p:nvSpPr>
            <p:cNvPr id="20436" name="Google Shape;20436;p150"/>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150"/>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150"/>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150"/>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150"/>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150"/>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150"/>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3" name="Google Shape;20443;p150"/>
          <p:cNvGrpSpPr/>
          <p:nvPr/>
        </p:nvGrpSpPr>
        <p:grpSpPr>
          <a:xfrm>
            <a:off x="4894461" y="3156044"/>
            <a:ext cx="312884" cy="360785"/>
            <a:chOff x="4894461" y="3340691"/>
            <a:chExt cx="312884" cy="360785"/>
          </a:xfrm>
        </p:grpSpPr>
        <p:sp>
          <p:nvSpPr>
            <p:cNvPr id="20444" name="Google Shape;20444;p150"/>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150"/>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150"/>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15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150"/>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15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150"/>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150"/>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150"/>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150"/>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150"/>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150"/>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150"/>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150"/>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150"/>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150"/>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0" name="Google Shape;20460;p150"/>
          <p:cNvGrpSpPr/>
          <p:nvPr/>
        </p:nvGrpSpPr>
        <p:grpSpPr>
          <a:xfrm>
            <a:off x="5339237" y="1316603"/>
            <a:ext cx="245541" cy="360628"/>
            <a:chOff x="5339237" y="1501251"/>
            <a:chExt cx="245541" cy="360628"/>
          </a:xfrm>
        </p:grpSpPr>
        <p:sp>
          <p:nvSpPr>
            <p:cNvPr id="20461" name="Google Shape;20461;p150"/>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150"/>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150"/>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150"/>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150"/>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15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150"/>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150"/>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150"/>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150"/>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150"/>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150"/>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150"/>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150"/>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150"/>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150"/>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150"/>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150"/>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150"/>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150"/>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150"/>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150"/>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150"/>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150"/>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150"/>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150"/>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150"/>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150"/>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15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150"/>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150"/>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150"/>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150"/>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150"/>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150"/>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150"/>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150"/>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150"/>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150"/>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150"/>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150"/>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150"/>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3" name="Google Shape;20503;p150"/>
          <p:cNvGrpSpPr/>
          <p:nvPr/>
        </p:nvGrpSpPr>
        <p:grpSpPr>
          <a:xfrm>
            <a:off x="7959464" y="2289568"/>
            <a:ext cx="370428" cy="261926"/>
            <a:chOff x="7959464" y="2474216"/>
            <a:chExt cx="370428" cy="261926"/>
          </a:xfrm>
        </p:grpSpPr>
        <p:sp>
          <p:nvSpPr>
            <p:cNvPr id="20504" name="Google Shape;20504;p150"/>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150"/>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150"/>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150"/>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150"/>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150"/>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150"/>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150"/>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150"/>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150"/>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150"/>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150"/>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6" name="Google Shape;20516;p150"/>
          <p:cNvGrpSpPr/>
          <p:nvPr/>
        </p:nvGrpSpPr>
        <p:grpSpPr>
          <a:xfrm>
            <a:off x="7518687" y="2273262"/>
            <a:ext cx="360629" cy="294461"/>
            <a:chOff x="7518687" y="2457909"/>
            <a:chExt cx="360629" cy="294461"/>
          </a:xfrm>
        </p:grpSpPr>
        <p:sp>
          <p:nvSpPr>
            <p:cNvPr id="20517" name="Google Shape;20517;p150"/>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150"/>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150"/>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150"/>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150"/>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150"/>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150"/>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150"/>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150"/>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150"/>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150"/>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150"/>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150"/>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150"/>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150"/>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150"/>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150"/>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150"/>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150"/>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6" name="Google Shape;20536;p150"/>
          <p:cNvGrpSpPr/>
          <p:nvPr/>
        </p:nvGrpSpPr>
        <p:grpSpPr>
          <a:xfrm>
            <a:off x="7086220" y="1796919"/>
            <a:ext cx="343799" cy="360524"/>
            <a:chOff x="7086220" y="1981566"/>
            <a:chExt cx="343799" cy="360524"/>
          </a:xfrm>
        </p:grpSpPr>
        <p:sp>
          <p:nvSpPr>
            <p:cNvPr id="20537" name="Google Shape;20537;p150"/>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150"/>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150"/>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150"/>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150"/>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150"/>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150"/>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150"/>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150"/>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150"/>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150"/>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150"/>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150"/>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150"/>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150"/>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150"/>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3" name="Google Shape;20553;p150"/>
          <p:cNvGrpSpPr/>
          <p:nvPr/>
        </p:nvGrpSpPr>
        <p:grpSpPr>
          <a:xfrm>
            <a:off x="6141112" y="2742915"/>
            <a:ext cx="368416" cy="311369"/>
            <a:chOff x="6141112" y="2927563"/>
            <a:chExt cx="368416" cy="311369"/>
          </a:xfrm>
        </p:grpSpPr>
        <p:sp>
          <p:nvSpPr>
            <p:cNvPr id="20554" name="Google Shape;20554;p150"/>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150"/>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150"/>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150"/>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150"/>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150"/>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150"/>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1" name="Google Shape;20561;p150"/>
          <p:cNvGrpSpPr/>
          <p:nvPr/>
        </p:nvGrpSpPr>
        <p:grpSpPr>
          <a:xfrm>
            <a:off x="7520699" y="2718298"/>
            <a:ext cx="335489" cy="360629"/>
            <a:chOff x="7520699" y="2902946"/>
            <a:chExt cx="335489" cy="360629"/>
          </a:xfrm>
        </p:grpSpPr>
        <p:sp>
          <p:nvSpPr>
            <p:cNvPr id="20562" name="Google Shape;20562;p150"/>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150"/>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150"/>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150"/>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150"/>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150"/>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150"/>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150"/>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150"/>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150"/>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150"/>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150"/>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150"/>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150"/>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150"/>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7" name="Google Shape;20577;p150"/>
          <p:cNvGrpSpPr/>
          <p:nvPr/>
        </p:nvGrpSpPr>
        <p:grpSpPr>
          <a:xfrm>
            <a:off x="7988340" y="2718298"/>
            <a:ext cx="308886" cy="360628"/>
            <a:chOff x="7988340" y="2902946"/>
            <a:chExt cx="308886" cy="360628"/>
          </a:xfrm>
        </p:grpSpPr>
        <p:sp>
          <p:nvSpPr>
            <p:cNvPr id="20578" name="Google Shape;20578;p150"/>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150"/>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150"/>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150"/>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150"/>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150"/>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150"/>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150"/>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150"/>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150"/>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150"/>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150"/>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150"/>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150"/>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150"/>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150"/>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150"/>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150"/>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150"/>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150"/>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150"/>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150"/>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150"/>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1" name="Google Shape;20601;p150"/>
          <p:cNvGrpSpPr/>
          <p:nvPr/>
        </p:nvGrpSpPr>
        <p:grpSpPr>
          <a:xfrm>
            <a:off x="5690039" y="2718351"/>
            <a:ext cx="362902" cy="360498"/>
            <a:chOff x="5690039" y="2902998"/>
            <a:chExt cx="362902" cy="360498"/>
          </a:xfrm>
        </p:grpSpPr>
        <p:sp>
          <p:nvSpPr>
            <p:cNvPr id="20602" name="Google Shape;20602;p150"/>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150"/>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150"/>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150"/>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150"/>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150"/>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150"/>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9" name="Google Shape;20609;p150"/>
          <p:cNvGrpSpPr/>
          <p:nvPr/>
        </p:nvGrpSpPr>
        <p:grpSpPr>
          <a:xfrm>
            <a:off x="4871935" y="1316342"/>
            <a:ext cx="258503" cy="360890"/>
            <a:chOff x="4871935" y="1500990"/>
            <a:chExt cx="258503" cy="360890"/>
          </a:xfrm>
        </p:grpSpPr>
        <p:sp>
          <p:nvSpPr>
            <p:cNvPr id="20610" name="Google Shape;20610;p150"/>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150"/>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150"/>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15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15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15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15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150"/>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150"/>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150"/>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150"/>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150"/>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150"/>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150"/>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24" name="Google Shape;20624;p150"/>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25" name="Google Shape;20625;p150"/>
          <p:cNvGrpSpPr/>
          <p:nvPr/>
        </p:nvGrpSpPr>
        <p:grpSpPr>
          <a:xfrm>
            <a:off x="6265764" y="1316603"/>
            <a:ext cx="234983" cy="360628"/>
            <a:chOff x="6265764" y="1501251"/>
            <a:chExt cx="234983" cy="360628"/>
          </a:xfrm>
        </p:grpSpPr>
        <p:sp>
          <p:nvSpPr>
            <p:cNvPr id="20626" name="Google Shape;20626;p150"/>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150"/>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150"/>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15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15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150"/>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150"/>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150"/>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150"/>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150"/>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150"/>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150"/>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8" name="Google Shape;20638;p150"/>
          <p:cNvGrpSpPr/>
          <p:nvPr/>
        </p:nvGrpSpPr>
        <p:grpSpPr>
          <a:xfrm>
            <a:off x="6193639" y="3217351"/>
            <a:ext cx="360628" cy="238250"/>
            <a:chOff x="6193639" y="3401998"/>
            <a:chExt cx="360628" cy="238250"/>
          </a:xfrm>
        </p:grpSpPr>
        <p:sp>
          <p:nvSpPr>
            <p:cNvPr id="20639" name="Google Shape;20639;p150"/>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150"/>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150"/>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150"/>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150"/>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150"/>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150"/>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150"/>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150"/>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150"/>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150"/>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0" name="Google Shape;20650;p150"/>
          <p:cNvGrpSpPr/>
          <p:nvPr/>
        </p:nvGrpSpPr>
        <p:grpSpPr>
          <a:xfrm>
            <a:off x="5801625" y="1316603"/>
            <a:ext cx="246037" cy="360629"/>
            <a:chOff x="5801625" y="1501251"/>
            <a:chExt cx="246037" cy="360629"/>
          </a:xfrm>
        </p:grpSpPr>
        <p:sp>
          <p:nvSpPr>
            <p:cNvPr id="20651" name="Google Shape;20651;p150"/>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150"/>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150"/>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150"/>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150"/>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150"/>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150"/>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150"/>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150"/>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150"/>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150"/>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150"/>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150"/>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150"/>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150"/>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150"/>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150"/>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150"/>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150"/>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0" name="Google Shape;20670;p150"/>
          <p:cNvGrpSpPr/>
          <p:nvPr/>
        </p:nvGrpSpPr>
        <p:grpSpPr>
          <a:xfrm>
            <a:off x="6641680" y="1796814"/>
            <a:ext cx="352083" cy="360864"/>
            <a:chOff x="6641680" y="1981462"/>
            <a:chExt cx="352083" cy="360864"/>
          </a:xfrm>
        </p:grpSpPr>
        <p:sp>
          <p:nvSpPr>
            <p:cNvPr id="20671" name="Google Shape;20671;p150"/>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150"/>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150"/>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150"/>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150"/>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150"/>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150"/>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150"/>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150"/>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150"/>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150"/>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150"/>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150"/>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150"/>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150"/>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150"/>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150"/>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150"/>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150"/>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150"/>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150"/>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150"/>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150"/>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150"/>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150"/>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150"/>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150"/>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150"/>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9" name="Google Shape;20699;p150"/>
          <p:cNvGrpSpPr/>
          <p:nvPr/>
        </p:nvGrpSpPr>
        <p:grpSpPr>
          <a:xfrm>
            <a:off x="7205332" y="1316603"/>
            <a:ext cx="198032" cy="360629"/>
            <a:chOff x="7205332" y="1501251"/>
            <a:chExt cx="198032" cy="360629"/>
          </a:xfrm>
        </p:grpSpPr>
        <p:sp>
          <p:nvSpPr>
            <p:cNvPr id="20700" name="Google Shape;20700;p150"/>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150"/>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150"/>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150"/>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150"/>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150"/>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150"/>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150"/>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150"/>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150"/>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150"/>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150"/>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150"/>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150"/>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150"/>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150"/>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150"/>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150"/>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150"/>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150"/>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0" name="Google Shape;20720;p150"/>
          <p:cNvGrpSpPr/>
          <p:nvPr/>
        </p:nvGrpSpPr>
        <p:grpSpPr>
          <a:xfrm>
            <a:off x="7688313" y="1316603"/>
            <a:ext cx="153058" cy="360628"/>
            <a:chOff x="7688313" y="1501251"/>
            <a:chExt cx="153058" cy="360628"/>
          </a:xfrm>
        </p:grpSpPr>
        <p:sp>
          <p:nvSpPr>
            <p:cNvPr id="20721" name="Google Shape;20721;p150"/>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150"/>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150"/>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150"/>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150"/>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150"/>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150"/>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150"/>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150"/>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150"/>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150"/>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150"/>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150"/>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150"/>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150"/>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150"/>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7" name="Google Shape;20737;p150"/>
          <p:cNvGrpSpPr/>
          <p:nvPr/>
        </p:nvGrpSpPr>
        <p:grpSpPr>
          <a:xfrm>
            <a:off x="8150179" y="1316603"/>
            <a:ext cx="150811" cy="360628"/>
            <a:chOff x="8150179" y="1501251"/>
            <a:chExt cx="150811" cy="360628"/>
          </a:xfrm>
        </p:grpSpPr>
        <p:sp>
          <p:nvSpPr>
            <p:cNvPr id="20738" name="Google Shape;20738;p150"/>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150"/>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150"/>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150"/>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150"/>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150"/>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150"/>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150"/>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150"/>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7" name="Google Shape;20747;p150"/>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8" name="Google Shape;20748;p150"/>
          <p:cNvGrpSpPr/>
          <p:nvPr/>
        </p:nvGrpSpPr>
        <p:grpSpPr>
          <a:xfrm>
            <a:off x="4877867" y="2718298"/>
            <a:ext cx="170149" cy="360629"/>
            <a:chOff x="4877867" y="2902946"/>
            <a:chExt cx="170149" cy="360629"/>
          </a:xfrm>
        </p:grpSpPr>
        <p:sp>
          <p:nvSpPr>
            <p:cNvPr id="20749" name="Google Shape;20749;p150"/>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150"/>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150"/>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150"/>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150"/>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150"/>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150"/>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150"/>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150"/>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150"/>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150"/>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150"/>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150"/>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2" name="Google Shape;20762;p150"/>
          <p:cNvGrpSpPr/>
          <p:nvPr/>
        </p:nvGrpSpPr>
        <p:grpSpPr>
          <a:xfrm>
            <a:off x="6741689" y="1316028"/>
            <a:ext cx="207962" cy="361203"/>
            <a:chOff x="6741689" y="1500676"/>
            <a:chExt cx="207962" cy="361203"/>
          </a:xfrm>
        </p:grpSpPr>
        <p:sp>
          <p:nvSpPr>
            <p:cNvPr id="20763" name="Google Shape;20763;p150"/>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150"/>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150"/>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150"/>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150"/>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150"/>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150"/>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150"/>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150"/>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150"/>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150"/>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150"/>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150"/>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150"/>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150"/>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150"/>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150"/>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150"/>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150"/>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2" name="Google Shape;20782;p150"/>
          <p:cNvGrpSpPr/>
          <p:nvPr/>
        </p:nvGrpSpPr>
        <p:grpSpPr>
          <a:xfrm>
            <a:off x="5752627" y="3245757"/>
            <a:ext cx="360628" cy="181464"/>
            <a:chOff x="5752627" y="3430404"/>
            <a:chExt cx="360628" cy="181464"/>
          </a:xfrm>
        </p:grpSpPr>
        <p:sp>
          <p:nvSpPr>
            <p:cNvPr id="20783" name="Google Shape;20783;p150"/>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150"/>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150"/>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150"/>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150"/>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150"/>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150"/>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150"/>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150"/>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150"/>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150"/>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150"/>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150"/>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150"/>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150"/>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150"/>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150"/>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150"/>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150"/>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150"/>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150"/>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150"/>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150"/>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150"/>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150"/>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150"/>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150"/>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150"/>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1" name="Google Shape;20811;p150"/>
          <p:cNvGrpSpPr/>
          <p:nvPr/>
        </p:nvGrpSpPr>
        <p:grpSpPr>
          <a:xfrm>
            <a:off x="5235700" y="2718351"/>
            <a:ext cx="361909" cy="360759"/>
            <a:chOff x="5235700" y="2902998"/>
            <a:chExt cx="361909" cy="360759"/>
          </a:xfrm>
        </p:grpSpPr>
        <p:sp>
          <p:nvSpPr>
            <p:cNvPr id="20812" name="Google Shape;20812;p150"/>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150"/>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150"/>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150"/>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150"/>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150"/>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150"/>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9" name="Google Shape;20819;p150"/>
          <p:cNvGrpSpPr/>
          <p:nvPr/>
        </p:nvGrpSpPr>
        <p:grpSpPr>
          <a:xfrm>
            <a:off x="6634912" y="3210321"/>
            <a:ext cx="360367" cy="252309"/>
            <a:chOff x="6634912" y="3394969"/>
            <a:chExt cx="360367" cy="252309"/>
          </a:xfrm>
        </p:grpSpPr>
        <p:sp>
          <p:nvSpPr>
            <p:cNvPr id="20820" name="Google Shape;20820;p150"/>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150"/>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150"/>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150"/>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150"/>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150"/>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150"/>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150"/>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150"/>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150"/>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150"/>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150"/>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150"/>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3" name="Google Shape;20833;p150"/>
          <p:cNvGrpSpPr/>
          <p:nvPr/>
        </p:nvGrpSpPr>
        <p:grpSpPr>
          <a:xfrm>
            <a:off x="7059330" y="3156148"/>
            <a:ext cx="377170" cy="360655"/>
            <a:chOff x="7059330" y="3340796"/>
            <a:chExt cx="377170" cy="360655"/>
          </a:xfrm>
        </p:grpSpPr>
        <p:sp>
          <p:nvSpPr>
            <p:cNvPr id="20834" name="Google Shape;20834;p150"/>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150"/>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150"/>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150"/>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150"/>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150"/>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150"/>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150"/>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150"/>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150"/>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150"/>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150"/>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6" name="Google Shape;20846;p150"/>
          <p:cNvGrpSpPr/>
          <p:nvPr/>
        </p:nvGrpSpPr>
        <p:grpSpPr>
          <a:xfrm>
            <a:off x="7957948" y="3190983"/>
            <a:ext cx="360629" cy="291012"/>
            <a:chOff x="7957948" y="3375631"/>
            <a:chExt cx="360629" cy="291012"/>
          </a:xfrm>
        </p:grpSpPr>
        <p:sp>
          <p:nvSpPr>
            <p:cNvPr id="20847" name="Google Shape;20847;p150"/>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150"/>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150"/>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150"/>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150"/>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150"/>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150"/>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150"/>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150"/>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150"/>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150"/>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150"/>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150"/>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150"/>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150"/>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150"/>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150"/>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150"/>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5" name="Google Shape;20865;p150"/>
          <p:cNvGrpSpPr/>
          <p:nvPr/>
        </p:nvGrpSpPr>
        <p:grpSpPr>
          <a:xfrm>
            <a:off x="6198656" y="3683241"/>
            <a:ext cx="347562" cy="227954"/>
            <a:chOff x="6198656" y="3867888"/>
            <a:chExt cx="347562" cy="227954"/>
          </a:xfrm>
        </p:grpSpPr>
        <p:sp>
          <p:nvSpPr>
            <p:cNvPr id="20866" name="Google Shape;20866;p150"/>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150"/>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150"/>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150"/>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150"/>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150"/>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150"/>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150"/>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150"/>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150"/>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150"/>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7" name="Google Shape;20877;p150"/>
          <p:cNvGrpSpPr/>
          <p:nvPr/>
        </p:nvGrpSpPr>
        <p:grpSpPr>
          <a:xfrm>
            <a:off x="5706895" y="3634504"/>
            <a:ext cx="349392" cy="325454"/>
            <a:chOff x="5706895" y="3819151"/>
            <a:chExt cx="349392" cy="325454"/>
          </a:xfrm>
        </p:grpSpPr>
        <p:sp>
          <p:nvSpPr>
            <p:cNvPr id="20878" name="Google Shape;20878;p150"/>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150"/>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150"/>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150"/>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150"/>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150"/>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150"/>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150"/>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150"/>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150"/>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150"/>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150"/>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150"/>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150"/>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150"/>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3" name="Google Shape;20893;p150"/>
          <p:cNvGrpSpPr/>
          <p:nvPr/>
        </p:nvGrpSpPr>
        <p:grpSpPr>
          <a:xfrm>
            <a:off x="7648618" y="3156096"/>
            <a:ext cx="97265" cy="360393"/>
            <a:chOff x="7648618" y="3340744"/>
            <a:chExt cx="97265" cy="360393"/>
          </a:xfrm>
        </p:grpSpPr>
        <p:sp>
          <p:nvSpPr>
            <p:cNvPr id="20894" name="Google Shape;20894;p150"/>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150"/>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150"/>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7" name="Google Shape;20897;p150"/>
          <p:cNvGrpSpPr/>
          <p:nvPr/>
        </p:nvGrpSpPr>
        <p:grpSpPr>
          <a:xfrm>
            <a:off x="7164356" y="3606019"/>
            <a:ext cx="385507" cy="382501"/>
            <a:chOff x="7164356" y="3790667"/>
            <a:chExt cx="385507" cy="382501"/>
          </a:xfrm>
        </p:grpSpPr>
        <p:sp>
          <p:nvSpPr>
            <p:cNvPr id="20898" name="Google Shape;20898;p150"/>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150"/>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150"/>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150"/>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150"/>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150"/>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150"/>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150"/>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150"/>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150"/>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150"/>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150"/>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150"/>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150"/>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150"/>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150"/>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150"/>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150"/>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150"/>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150"/>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150"/>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150"/>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150"/>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150"/>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2" name="Google Shape;20922;p150"/>
          <p:cNvGrpSpPr/>
          <p:nvPr/>
        </p:nvGrpSpPr>
        <p:grpSpPr>
          <a:xfrm>
            <a:off x="6670400" y="3641821"/>
            <a:ext cx="387911" cy="310846"/>
            <a:chOff x="6670400" y="3826468"/>
            <a:chExt cx="387911" cy="310846"/>
          </a:xfrm>
        </p:grpSpPr>
        <p:sp>
          <p:nvSpPr>
            <p:cNvPr id="20923" name="Google Shape;20923;p150"/>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150"/>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150"/>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150"/>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150"/>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150"/>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150"/>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150"/>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150"/>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150"/>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150"/>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150"/>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150"/>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150"/>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150"/>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150"/>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150"/>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150"/>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1" name="Google Shape;20941;p150"/>
          <p:cNvGrpSpPr/>
          <p:nvPr/>
        </p:nvGrpSpPr>
        <p:grpSpPr>
          <a:xfrm>
            <a:off x="7662181" y="3618798"/>
            <a:ext cx="302823" cy="360498"/>
            <a:chOff x="7662181" y="3803446"/>
            <a:chExt cx="302823" cy="360498"/>
          </a:xfrm>
        </p:grpSpPr>
        <p:sp>
          <p:nvSpPr>
            <p:cNvPr id="20942" name="Google Shape;20942;p15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15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15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150"/>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15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150"/>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15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150"/>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15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15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2" name="Google Shape;20952;p150"/>
          <p:cNvGrpSpPr/>
          <p:nvPr/>
        </p:nvGrpSpPr>
        <p:grpSpPr>
          <a:xfrm>
            <a:off x="5206562" y="3619347"/>
            <a:ext cx="363895" cy="355663"/>
            <a:chOff x="5206562" y="3803994"/>
            <a:chExt cx="363895" cy="355663"/>
          </a:xfrm>
        </p:grpSpPr>
        <p:sp>
          <p:nvSpPr>
            <p:cNvPr id="20953" name="Google Shape;20953;p150"/>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150"/>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150"/>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150"/>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150"/>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150"/>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150"/>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150"/>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150"/>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150"/>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150"/>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150"/>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150"/>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150"/>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7" name="Google Shape;20967;p150"/>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0968" name="Google Shape;20968;p150"/>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972" name="Shape 20972"/>
        <p:cNvGrpSpPr/>
        <p:nvPr/>
      </p:nvGrpSpPr>
      <p:grpSpPr>
        <a:xfrm>
          <a:off x="0" y="0"/>
          <a:ext cx="0" cy="0"/>
          <a:chOff x="0" y="0"/>
          <a:chExt cx="0" cy="0"/>
        </a:xfrm>
      </p:grpSpPr>
      <p:grpSp>
        <p:nvGrpSpPr>
          <p:cNvPr id="20973" name="Google Shape;20973;p151"/>
          <p:cNvGrpSpPr/>
          <p:nvPr/>
        </p:nvGrpSpPr>
        <p:grpSpPr>
          <a:xfrm>
            <a:off x="4682526" y="1512217"/>
            <a:ext cx="369948" cy="370132"/>
            <a:chOff x="4682526" y="1512217"/>
            <a:chExt cx="369948" cy="370132"/>
          </a:xfrm>
        </p:grpSpPr>
        <p:sp>
          <p:nvSpPr>
            <p:cNvPr id="20974" name="Google Shape;20974;p151"/>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151"/>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151"/>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151"/>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151"/>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151"/>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151"/>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151"/>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151"/>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151"/>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151"/>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151"/>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151"/>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151"/>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151"/>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9" name="Google Shape;20989;p151"/>
          <p:cNvGrpSpPr/>
          <p:nvPr/>
        </p:nvGrpSpPr>
        <p:grpSpPr>
          <a:xfrm>
            <a:off x="3592433" y="1980212"/>
            <a:ext cx="381542" cy="370079"/>
            <a:chOff x="3592433" y="1980212"/>
            <a:chExt cx="381542" cy="370079"/>
          </a:xfrm>
        </p:grpSpPr>
        <p:sp>
          <p:nvSpPr>
            <p:cNvPr id="20990" name="Google Shape;20990;p151"/>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151"/>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151"/>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151"/>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151"/>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151"/>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151"/>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151"/>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151"/>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151"/>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151"/>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151"/>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2" name="Google Shape;21002;p151"/>
          <p:cNvGrpSpPr/>
          <p:nvPr/>
        </p:nvGrpSpPr>
        <p:grpSpPr>
          <a:xfrm>
            <a:off x="1398582" y="2973490"/>
            <a:ext cx="371391" cy="235126"/>
            <a:chOff x="1398582" y="2973490"/>
            <a:chExt cx="371391" cy="235126"/>
          </a:xfrm>
        </p:grpSpPr>
        <p:sp>
          <p:nvSpPr>
            <p:cNvPr id="21003" name="Google Shape;21003;p151"/>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151"/>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151"/>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151"/>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151"/>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151"/>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151"/>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151"/>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151"/>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151"/>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151"/>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151"/>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151"/>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151"/>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151"/>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8" name="Google Shape;21018;p151"/>
          <p:cNvGrpSpPr/>
          <p:nvPr/>
        </p:nvGrpSpPr>
        <p:grpSpPr>
          <a:xfrm>
            <a:off x="850795" y="1512217"/>
            <a:ext cx="370132" cy="370132"/>
            <a:chOff x="850795" y="1512217"/>
            <a:chExt cx="370132" cy="370132"/>
          </a:xfrm>
        </p:grpSpPr>
        <p:sp>
          <p:nvSpPr>
            <p:cNvPr id="21019" name="Google Shape;21019;p151"/>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151"/>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151"/>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151"/>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151"/>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151"/>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151"/>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151"/>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151"/>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151"/>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151"/>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151"/>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151"/>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151"/>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151"/>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151"/>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151"/>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151"/>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7" name="Google Shape;21037;p151"/>
          <p:cNvGrpSpPr/>
          <p:nvPr/>
        </p:nvGrpSpPr>
        <p:grpSpPr>
          <a:xfrm>
            <a:off x="8038497" y="2906079"/>
            <a:ext cx="236568" cy="370105"/>
            <a:chOff x="8038497" y="2906079"/>
            <a:chExt cx="236568" cy="370105"/>
          </a:xfrm>
        </p:grpSpPr>
        <p:sp>
          <p:nvSpPr>
            <p:cNvPr id="21038" name="Google Shape;21038;p151"/>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151"/>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151"/>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151"/>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151"/>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151"/>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151"/>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5" name="Google Shape;21045;p151"/>
          <p:cNvGrpSpPr/>
          <p:nvPr/>
        </p:nvGrpSpPr>
        <p:grpSpPr>
          <a:xfrm>
            <a:off x="6324130" y="1566303"/>
            <a:ext cx="370630" cy="261802"/>
            <a:chOff x="6324130" y="1566303"/>
            <a:chExt cx="370630" cy="261802"/>
          </a:xfrm>
        </p:grpSpPr>
        <p:sp>
          <p:nvSpPr>
            <p:cNvPr id="21046" name="Google Shape;21046;p151"/>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151"/>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151"/>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151"/>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151"/>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151"/>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151"/>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151"/>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151"/>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151"/>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151"/>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151"/>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151"/>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151"/>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151"/>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151"/>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151"/>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3" name="Google Shape;21063;p151"/>
          <p:cNvGrpSpPr/>
          <p:nvPr/>
        </p:nvGrpSpPr>
        <p:grpSpPr>
          <a:xfrm>
            <a:off x="5232280" y="2026587"/>
            <a:ext cx="370840" cy="353213"/>
            <a:chOff x="5232280" y="2026587"/>
            <a:chExt cx="370840" cy="353213"/>
          </a:xfrm>
        </p:grpSpPr>
        <p:sp>
          <p:nvSpPr>
            <p:cNvPr id="21064" name="Google Shape;21064;p151"/>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151"/>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151"/>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151"/>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151"/>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151"/>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151"/>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151"/>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151"/>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151"/>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4" name="Google Shape;21074;p151"/>
          <p:cNvGrpSpPr/>
          <p:nvPr/>
        </p:nvGrpSpPr>
        <p:grpSpPr>
          <a:xfrm>
            <a:off x="7968961" y="2435329"/>
            <a:ext cx="379548" cy="365331"/>
            <a:chOff x="7968961" y="2435329"/>
            <a:chExt cx="379548" cy="365331"/>
          </a:xfrm>
        </p:grpSpPr>
        <p:sp>
          <p:nvSpPr>
            <p:cNvPr id="21075" name="Google Shape;21075;p151"/>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151"/>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151"/>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151"/>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151"/>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151"/>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1" name="Google Shape;21081;p151"/>
          <p:cNvGrpSpPr/>
          <p:nvPr/>
        </p:nvGrpSpPr>
        <p:grpSpPr>
          <a:xfrm>
            <a:off x="4136679" y="2115323"/>
            <a:ext cx="373305" cy="223217"/>
            <a:chOff x="4136679" y="2115323"/>
            <a:chExt cx="373305" cy="223217"/>
          </a:xfrm>
        </p:grpSpPr>
        <p:sp>
          <p:nvSpPr>
            <p:cNvPr id="21082" name="Google Shape;21082;p151"/>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151"/>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151"/>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151"/>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151"/>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151"/>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151"/>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151"/>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151"/>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151"/>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2" name="Google Shape;21092;p151"/>
          <p:cNvGrpSpPr/>
          <p:nvPr/>
        </p:nvGrpSpPr>
        <p:grpSpPr>
          <a:xfrm>
            <a:off x="7423823" y="2464077"/>
            <a:ext cx="372046" cy="307730"/>
            <a:chOff x="7423823" y="2464077"/>
            <a:chExt cx="372046" cy="307730"/>
          </a:xfrm>
        </p:grpSpPr>
        <p:sp>
          <p:nvSpPr>
            <p:cNvPr id="21093" name="Google Shape;21093;p151"/>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151"/>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151"/>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151"/>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151"/>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151"/>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151"/>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151"/>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151"/>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151"/>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151"/>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151"/>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151"/>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6" name="Google Shape;21106;p151"/>
          <p:cNvGrpSpPr/>
          <p:nvPr/>
        </p:nvGrpSpPr>
        <p:grpSpPr>
          <a:xfrm>
            <a:off x="3882511" y="3365156"/>
            <a:ext cx="295061" cy="370263"/>
            <a:chOff x="3882511" y="3365156"/>
            <a:chExt cx="295061" cy="370263"/>
          </a:xfrm>
        </p:grpSpPr>
        <p:sp>
          <p:nvSpPr>
            <p:cNvPr id="21107" name="Google Shape;21107;p151"/>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151"/>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151"/>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151"/>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151"/>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2" name="Google Shape;21112;p151"/>
          <p:cNvGrpSpPr/>
          <p:nvPr/>
        </p:nvGrpSpPr>
        <p:grpSpPr>
          <a:xfrm>
            <a:off x="5229788" y="1512217"/>
            <a:ext cx="370132" cy="370132"/>
            <a:chOff x="5229788" y="1512217"/>
            <a:chExt cx="370132" cy="370132"/>
          </a:xfrm>
        </p:grpSpPr>
        <p:sp>
          <p:nvSpPr>
            <p:cNvPr id="21113" name="Google Shape;21113;p151"/>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151"/>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151"/>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151"/>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151"/>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151"/>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151"/>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151"/>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151"/>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151"/>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151"/>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151"/>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151"/>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151"/>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151"/>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151"/>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151"/>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0" name="Google Shape;21130;p151"/>
          <p:cNvGrpSpPr/>
          <p:nvPr/>
        </p:nvGrpSpPr>
        <p:grpSpPr>
          <a:xfrm>
            <a:off x="6041869" y="3365392"/>
            <a:ext cx="373882" cy="370053"/>
            <a:chOff x="6041869" y="3365392"/>
            <a:chExt cx="373882" cy="370053"/>
          </a:xfrm>
        </p:grpSpPr>
        <p:sp>
          <p:nvSpPr>
            <p:cNvPr id="21131" name="Google Shape;21131;p151"/>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151"/>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151"/>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151"/>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151"/>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151"/>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151"/>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151"/>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151"/>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151"/>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1" name="Google Shape;21141;p151"/>
          <p:cNvGrpSpPr/>
          <p:nvPr/>
        </p:nvGrpSpPr>
        <p:grpSpPr>
          <a:xfrm>
            <a:off x="4684309" y="2087493"/>
            <a:ext cx="374748" cy="279140"/>
            <a:chOff x="4684309" y="2087493"/>
            <a:chExt cx="374748" cy="279140"/>
          </a:xfrm>
        </p:grpSpPr>
        <p:sp>
          <p:nvSpPr>
            <p:cNvPr id="21142" name="Google Shape;21142;p151"/>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151"/>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151"/>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151"/>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151"/>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151"/>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151"/>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151"/>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151"/>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151"/>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151"/>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151"/>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4" name="Google Shape;21154;p151"/>
          <p:cNvGrpSpPr/>
          <p:nvPr/>
        </p:nvGrpSpPr>
        <p:grpSpPr>
          <a:xfrm>
            <a:off x="7521110" y="2906131"/>
            <a:ext cx="175400" cy="370053"/>
            <a:chOff x="7521110" y="2906131"/>
            <a:chExt cx="175400" cy="370053"/>
          </a:xfrm>
        </p:grpSpPr>
        <p:sp>
          <p:nvSpPr>
            <p:cNvPr id="21155" name="Google Shape;21155;p151"/>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151"/>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151"/>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151"/>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151"/>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151"/>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151"/>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151"/>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151"/>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4" name="Google Shape;21164;p151"/>
          <p:cNvGrpSpPr/>
          <p:nvPr/>
        </p:nvGrpSpPr>
        <p:grpSpPr>
          <a:xfrm>
            <a:off x="3586925" y="1523286"/>
            <a:ext cx="371023" cy="347915"/>
            <a:chOff x="3586925" y="1523286"/>
            <a:chExt cx="371023" cy="347915"/>
          </a:xfrm>
        </p:grpSpPr>
        <p:sp>
          <p:nvSpPr>
            <p:cNvPr id="21165" name="Google Shape;21165;p151"/>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151"/>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151"/>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151"/>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151"/>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151"/>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151"/>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151"/>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151"/>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151"/>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151"/>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151"/>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151"/>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151"/>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151"/>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151"/>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151"/>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151"/>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151"/>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4" name="Google Shape;21184;p151"/>
          <p:cNvGrpSpPr/>
          <p:nvPr/>
        </p:nvGrpSpPr>
        <p:grpSpPr>
          <a:xfrm>
            <a:off x="6876009" y="2475461"/>
            <a:ext cx="370158" cy="285120"/>
            <a:chOff x="6876009" y="2475461"/>
            <a:chExt cx="370158" cy="285120"/>
          </a:xfrm>
        </p:grpSpPr>
        <p:sp>
          <p:nvSpPr>
            <p:cNvPr id="21185" name="Google Shape;21185;p151"/>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151"/>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151"/>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151"/>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151"/>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151"/>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151"/>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151"/>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151"/>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151"/>
          <p:cNvGrpSpPr/>
          <p:nvPr/>
        </p:nvGrpSpPr>
        <p:grpSpPr>
          <a:xfrm>
            <a:off x="6328222" y="2445847"/>
            <a:ext cx="370158" cy="344269"/>
            <a:chOff x="6328222" y="2445847"/>
            <a:chExt cx="370158" cy="344269"/>
          </a:xfrm>
        </p:grpSpPr>
        <p:sp>
          <p:nvSpPr>
            <p:cNvPr id="21195" name="Google Shape;21195;p151"/>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151"/>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151"/>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151"/>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151"/>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151"/>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151"/>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151"/>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3" name="Google Shape;21203;p151"/>
          <p:cNvGrpSpPr/>
          <p:nvPr/>
        </p:nvGrpSpPr>
        <p:grpSpPr>
          <a:xfrm>
            <a:off x="5249540" y="2432942"/>
            <a:ext cx="351639" cy="370184"/>
            <a:chOff x="5249540" y="2432942"/>
            <a:chExt cx="351639" cy="370184"/>
          </a:xfrm>
        </p:grpSpPr>
        <p:sp>
          <p:nvSpPr>
            <p:cNvPr id="21204" name="Google Shape;21204;p151"/>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151"/>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151"/>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151"/>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151"/>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151"/>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151"/>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1" name="Google Shape;21211;p151"/>
          <p:cNvGrpSpPr/>
          <p:nvPr/>
        </p:nvGrpSpPr>
        <p:grpSpPr>
          <a:xfrm>
            <a:off x="4137047" y="2482176"/>
            <a:ext cx="371102" cy="271585"/>
            <a:chOff x="4137047" y="2482176"/>
            <a:chExt cx="371102" cy="271585"/>
          </a:xfrm>
        </p:grpSpPr>
        <p:sp>
          <p:nvSpPr>
            <p:cNvPr id="21212" name="Google Shape;21212;p151"/>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151"/>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151"/>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151"/>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151"/>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151"/>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151"/>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151"/>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151"/>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151"/>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151"/>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3" name="Google Shape;21223;p151"/>
          <p:cNvGrpSpPr/>
          <p:nvPr/>
        </p:nvGrpSpPr>
        <p:grpSpPr>
          <a:xfrm>
            <a:off x="4686434" y="2432916"/>
            <a:ext cx="367377" cy="370079"/>
            <a:chOff x="4686434" y="2432916"/>
            <a:chExt cx="367377" cy="370079"/>
          </a:xfrm>
        </p:grpSpPr>
        <p:sp>
          <p:nvSpPr>
            <p:cNvPr id="21224" name="Google Shape;21224;p151"/>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151"/>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151"/>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151"/>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151"/>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151"/>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151"/>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151"/>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151"/>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151"/>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151"/>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5" name="Google Shape;21235;p151"/>
          <p:cNvGrpSpPr/>
          <p:nvPr/>
        </p:nvGrpSpPr>
        <p:grpSpPr>
          <a:xfrm>
            <a:off x="6328222" y="2056306"/>
            <a:ext cx="372099" cy="293986"/>
            <a:chOff x="6328222" y="2056306"/>
            <a:chExt cx="372099" cy="293986"/>
          </a:xfrm>
        </p:grpSpPr>
        <p:sp>
          <p:nvSpPr>
            <p:cNvPr id="21236" name="Google Shape;21236;p151"/>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151"/>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151"/>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151"/>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151"/>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151"/>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151"/>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151"/>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151"/>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5" name="Google Shape;21245;p151"/>
          <p:cNvGrpSpPr/>
          <p:nvPr/>
        </p:nvGrpSpPr>
        <p:grpSpPr>
          <a:xfrm>
            <a:off x="5789327" y="2432968"/>
            <a:ext cx="352531" cy="370132"/>
            <a:chOff x="5789327" y="2432968"/>
            <a:chExt cx="352531" cy="370132"/>
          </a:xfrm>
        </p:grpSpPr>
        <p:sp>
          <p:nvSpPr>
            <p:cNvPr id="21246" name="Google Shape;21246;p151"/>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151"/>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151"/>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151"/>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151"/>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151"/>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151"/>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151"/>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151"/>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151"/>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6" name="Google Shape;21256;p151"/>
          <p:cNvGrpSpPr/>
          <p:nvPr/>
        </p:nvGrpSpPr>
        <p:grpSpPr>
          <a:xfrm>
            <a:off x="874612" y="1980134"/>
            <a:ext cx="322314" cy="370158"/>
            <a:chOff x="874612" y="1980134"/>
            <a:chExt cx="322314" cy="370158"/>
          </a:xfrm>
        </p:grpSpPr>
        <p:sp>
          <p:nvSpPr>
            <p:cNvPr id="21257" name="Google Shape;21257;p151"/>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151"/>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151"/>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151"/>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151"/>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151"/>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151"/>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151"/>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151"/>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151"/>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151"/>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151"/>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151"/>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151"/>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151"/>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151"/>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151"/>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4" name="Google Shape;21274;p151"/>
          <p:cNvGrpSpPr/>
          <p:nvPr/>
        </p:nvGrpSpPr>
        <p:grpSpPr>
          <a:xfrm>
            <a:off x="3039662" y="2514780"/>
            <a:ext cx="374223" cy="329764"/>
            <a:chOff x="3039662" y="2514780"/>
            <a:chExt cx="374223" cy="329764"/>
          </a:xfrm>
        </p:grpSpPr>
        <p:sp>
          <p:nvSpPr>
            <p:cNvPr id="21275" name="Google Shape;21275;p151"/>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151"/>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151"/>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151"/>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151"/>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151"/>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151"/>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151"/>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151"/>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151"/>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151"/>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151"/>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151"/>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151"/>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151"/>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151"/>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151"/>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151"/>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3" name="Google Shape;21293;p151"/>
          <p:cNvGrpSpPr/>
          <p:nvPr/>
        </p:nvGrpSpPr>
        <p:grpSpPr>
          <a:xfrm>
            <a:off x="1946369" y="2563122"/>
            <a:ext cx="374066" cy="233395"/>
            <a:chOff x="1946369" y="2563122"/>
            <a:chExt cx="374066" cy="233395"/>
          </a:xfrm>
        </p:grpSpPr>
        <p:sp>
          <p:nvSpPr>
            <p:cNvPr id="21294" name="Google Shape;21294;p151"/>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151"/>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151"/>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151"/>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151"/>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151"/>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151"/>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151"/>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2" name="Google Shape;21302;p151"/>
          <p:cNvGrpSpPr/>
          <p:nvPr/>
        </p:nvGrpSpPr>
        <p:grpSpPr>
          <a:xfrm>
            <a:off x="4135263" y="2906184"/>
            <a:ext cx="374040" cy="370184"/>
            <a:chOff x="4135263" y="2906184"/>
            <a:chExt cx="374040" cy="370184"/>
          </a:xfrm>
        </p:grpSpPr>
        <p:sp>
          <p:nvSpPr>
            <p:cNvPr id="21303" name="Google Shape;21303;p151"/>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151"/>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151"/>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6" name="Google Shape;21306;p151"/>
          <p:cNvGrpSpPr/>
          <p:nvPr/>
        </p:nvGrpSpPr>
        <p:grpSpPr>
          <a:xfrm>
            <a:off x="4683601" y="2906184"/>
            <a:ext cx="372676" cy="370184"/>
            <a:chOff x="4683601" y="2906184"/>
            <a:chExt cx="372676" cy="370184"/>
          </a:xfrm>
        </p:grpSpPr>
        <p:sp>
          <p:nvSpPr>
            <p:cNvPr id="21307" name="Google Shape;21307;p151"/>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151"/>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151"/>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151"/>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151"/>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151"/>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3" name="Google Shape;21313;p151"/>
          <p:cNvGrpSpPr/>
          <p:nvPr/>
        </p:nvGrpSpPr>
        <p:grpSpPr>
          <a:xfrm>
            <a:off x="870808" y="2906053"/>
            <a:ext cx="329134" cy="370132"/>
            <a:chOff x="870808" y="2906053"/>
            <a:chExt cx="329134" cy="370132"/>
          </a:xfrm>
        </p:grpSpPr>
        <p:sp>
          <p:nvSpPr>
            <p:cNvPr id="21314" name="Google Shape;21314;p151"/>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151"/>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151"/>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151"/>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151"/>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151"/>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151"/>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151"/>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151"/>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151"/>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151"/>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151"/>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151"/>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151"/>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151"/>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151"/>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151"/>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151"/>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151"/>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3" name="Google Shape;21333;p151"/>
          <p:cNvGrpSpPr/>
          <p:nvPr/>
        </p:nvGrpSpPr>
        <p:grpSpPr>
          <a:xfrm>
            <a:off x="1943878" y="2909069"/>
            <a:ext cx="374774" cy="364282"/>
            <a:chOff x="1943878" y="2909069"/>
            <a:chExt cx="374774" cy="364282"/>
          </a:xfrm>
        </p:grpSpPr>
        <p:sp>
          <p:nvSpPr>
            <p:cNvPr id="21334" name="Google Shape;21334;p151"/>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151"/>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151"/>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151"/>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151"/>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151"/>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151"/>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151"/>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151"/>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151"/>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151"/>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151"/>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151"/>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151"/>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151"/>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151"/>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151"/>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151"/>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151"/>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151"/>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151"/>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5" name="Google Shape;21355;p151"/>
          <p:cNvGrpSpPr/>
          <p:nvPr/>
        </p:nvGrpSpPr>
        <p:grpSpPr>
          <a:xfrm>
            <a:off x="1128072" y="3365261"/>
            <a:ext cx="328872" cy="370158"/>
            <a:chOff x="1128072" y="3365261"/>
            <a:chExt cx="328872" cy="370158"/>
          </a:xfrm>
        </p:grpSpPr>
        <p:sp>
          <p:nvSpPr>
            <p:cNvPr id="21356" name="Google Shape;21356;p151"/>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151"/>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151"/>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151"/>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151"/>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151"/>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151"/>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151"/>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151"/>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151"/>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151"/>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151"/>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151"/>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151"/>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151"/>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151"/>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151"/>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151"/>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151"/>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151"/>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151"/>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151"/>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151"/>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151"/>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151"/>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151"/>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151"/>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151"/>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151"/>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151"/>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151"/>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151"/>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151"/>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151"/>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151"/>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151"/>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151"/>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151"/>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151"/>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151"/>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151"/>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151"/>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151"/>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151"/>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0" name="Google Shape;21400;p151"/>
          <p:cNvGrpSpPr/>
          <p:nvPr/>
        </p:nvGrpSpPr>
        <p:grpSpPr>
          <a:xfrm>
            <a:off x="5776868" y="1515181"/>
            <a:ext cx="370866" cy="364151"/>
            <a:chOff x="5776868" y="1515181"/>
            <a:chExt cx="370866" cy="364151"/>
          </a:xfrm>
        </p:grpSpPr>
        <p:sp>
          <p:nvSpPr>
            <p:cNvPr id="21401" name="Google Shape;21401;p151"/>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151"/>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151"/>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151"/>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151"/>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151"/>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151"/>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151"/>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151"/>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151"/>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151"/>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151"/>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151"/>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151"/>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151"/>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151"/>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151"/>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8" name="Google Shape;21418;p151"/>
          <p:cNvGrpSpPr/>
          <p:nvPr/>
        </p:nvGrpSpPr>
        <p:grpSpPr>
          <a:xfrm>
            <a:off x="3577849" y="2432942"/>
            <a:ext cx="393660" cy="370079"/>
            <a:chOff x="3577849" y="2432942"/>
            <a:chExt cx="393660" cy="370079"/>
          </a:xfrm>
        </p:grpSpPr>
        <p:sp>
          <p:nvSpPr>
            <p:cNvPr id="21419" name="Google Shape;21419;p151"/>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151"/>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151"/>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151"/>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151"/>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151"/>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151"/>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151"/>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151"/>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151"/>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9" name="Google Shape;21429;p151"/>
          <p:cNvGrpSpPr/>
          <p:nvPr/>
        </p:nvGrpSpPr>
        <p:grpSpPr>
          <a:xfrm>
            <a:off x="2493999" y="2927037"/>
            <a:ext cx="370132" cy="328164"/>
            <a:chOff x="2493999" y="2927037"/>
            <a:chExt cx="370132" cy="328164"/>
          </a:xfrm>
        </p:grpSpPr>
        <p:sp>
          <p:nvSpPr>
            <p:cNvPr id="21430" name="Google Shape;21430;p151"/>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151"/>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151"/>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151"/>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151"/>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151"/>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151"/>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151"/>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151"/>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151"/>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151"/>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151"/>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2" name="Google Shape;21442;p151"/>
          <p:cNvGrpSpPr/>
          <p:nvPr/>
        </p:nvGrpSpPr>
        <p:grpSpPr>
          <a:xfrm>
            <a:off x="3589417" y="2950696"/>
            <a:ext cx="370315" cy="281028"/>
            <a:chOff x="3589417" y="2950696"/>
            <a:chExt cx="370315" cy="281028"/>
          </a:xfrm>
        </p:grpSpPr>
        <p:sp>
          <p:nvSpPr>
            <p:cNvPr id="21443" name="Google Shape;21443;p151"/>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151"/>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151"/>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151"/>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151"/>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151"/>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151"/>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151"/>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151"/>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151"/>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151"/>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151"/>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151"/>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151"/>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151"/>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151"/>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151"/>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151"/>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151"/>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151"/>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3" name="Google Shape;21463;p151"/>
          <p:cNvGrpSpPr/>
          <p:nvPr/>
        </p:nvGrpSpPr>
        <p:grpSpPr>
          <a:xfrm>
            <a:off x="3032711" y="2911718"/>
            <a:ext cx="396125" cy="359062"/>
            <a:chOff x="3032711" y="2911718"/>
            <a:chExt cx="396125" cy="359062"/>
          </a:xfrm>
        </p:grpSpPr>
        <p:sp>
          <p:nvSpPr>
            <p:cNvPr id="21464" name="Google Shape;21464;p151"/>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151"/>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151"/>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151"/>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151"/>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151"/>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151"/>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151"/>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151"/>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151"/>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151"/>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151"/>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6" name="Google Shape;21476;p151"/>
          <p:cNvGrpSpPr/>
          <p:nvPr/>
        </p:nvGrpSpPr>
        <p:grpSpPr>
          <a:xfrm>
            <a:off x="7417764" y="1513397"/>
            <a:ext cx="373174" cy="367692"/>
            <a:chOff x="7417764" y="1513397"/>
            <a:chExt cx="373174" cy="367692"/>
          </a:xfrm>
        </p:grpSpPr>
        <p:sp>
          <p:nvSpPr>
            <p:cNvPr id="21477" name="Google Shape;21477;p151"/>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151"/>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151"/>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151"/>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151"/>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151"/>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151"/>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151"/>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151"/>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151"/>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151"/>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151"/>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151"/>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151"/>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151"/>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151"/>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151"/>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151"/>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151"/>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6" name="Google Shape;21496;p151"/>
          <p:cNvGrpSpPr/>
          <p:nvPr/>
        </p:nvGrpSpPr>
        <p:grpSpPr>
          <a:xfrm>
            <a:off x="6871944" y="1514368"/>
            <a:ext cx="370132" cy="365672"/>
            <a:chOff x="6871944" y="1514368"/>
            <a:chExt cx="370132" cy="365672"/>
          </a:xfrm>
        </p:grpSpPr>
        <p:sp>
          <p:nvSpPr>
            <p:cNvPr id="21497" name="Google Shape;21497;p151"/>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151"/>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151"/>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151"/>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151"/>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151"/>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151"/>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151"/>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151"/>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151"/>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151"/>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151"/>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151"/>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151"/>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151"/>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151"/>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151"/>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151"/>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5" name="Google Shape;21515;p151"/>
          <p:cNvGrpSpPr/>
          <p:nvPr/>
        </p:nvGrpSpPr>
        <p:grpSpPr>
          <a:xfrm>
            <a:off x="6561931" y="3365261"/>
            <a:ext cx="400375" cy="370184"/>
            <a:chOff x="6561931" y="3365261"/>
            <a:chExt cx="400375" cy="370184"/>
          </a:xfrm>
        </p:grpSpPr>
        <p:sp>
          <p:nvSpPr>
            <p:cNvPr id="21516" name="Google Shape;21516;p151"/>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151"/>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151"/>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151"/>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151"/>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151"/>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151"/>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151"/>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151"/>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151"/>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151"/>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151"/>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8" name="Google Shape;21528;p151"/>
          <p:cNvGrpSpPr/>
          <p:nvPr/>
        </p:nvGrpSpPr>
        <p:grpSpPr>
          <a:xfrm>
            <a:off x="1942120" y="1985852"/>
            <a:ext cx="378315" cy="358695"/>
            <a:chOff x="1942120" y="1985852"/>
            <a:chExt cx="378315" cy="358695"/>
          </a:xfrm>
        </p:grpSpPr>
        <p:sp>
          <p:nvSpPr>
            <p:cNvPr id="21529" name="Google Shape;21529;p151"/>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151"/>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151"/>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151"/>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151"/>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151"/>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151"/>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151"/>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151"/>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151"/>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151"/>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151"/>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151"/>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151"/>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151"/>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151"/>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151"/>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151"/>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151"/>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151"/>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9" name="Google Shape;21549;p151"/>
          <p:cNvGrpSpPr/>
          <p:nvPr/>
        </p:nvGrpSpPr>
        <p:grpSpPr>
          <a:xfrm>
            <a:off x="1401415" y="2429218"/>
            <a:ext cx="364282" cy="374197"/>
            <a:chOff x="1401415" y="2429218"/>
            <a:chExt cx="364282" cy="374197"/>
          </a:xfrm>
        </p:grpSpPr>
        <p:sp>
          <p:nvSpPr>
            <p:cNvPr id="21550" name="Google Shape;21550;p151"/>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151"/>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151"/>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151"/>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151"/>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151"/>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151"/>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151"/>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151"/>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151"/>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151"/>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151"/>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151"/>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151"/>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151"/>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5" name="Google Shape;21565;p151"/>
          <p:cNvGrpSpPr/>
          <p:nvPr/>
        </p:nvGrpSpPr>
        <p:grpSpPr>
          <a:xfrm>
            <a:off x="7110427" y="3365261"/>
            <a:ext cx="400401" cy="370184"/>
            <a:chOff x="7110427" y="3365261"/>
            <a:chExt cx="400401" cy="370184"/>
          </a:xfrm>
        </p:grpSpPr>
        <p:sp>
          <p:nvSpPr>
            <p:cNvPr id="21566" name="Google Shape;21566;p151"/>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151"/>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151"/>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151"/>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151"/>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151"/>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151"/>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3" name="Google Shape;21573;p151"/>
          <p:cNvGrpSpPr/>
          <p:nvPr/>
        </p:nvGrpSpPr>
        <p:grpSpPr>
          <a:xfrm>
            <a:off x="7658949" y="3363137"/>
            <a:ext cx="400375" cy="370132"/>
            <a:chOff x="7658949" y="3363137"/>
            <a:chExt cx="400375" cy="370132"/>
          </a:xfrm>
        </p:grpSpPr>
        <p:sp>
          <p:nvSpPr>
            <p:cNvPr id="21574" name="Google Shape;21574;p151"/>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151"/>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151"/>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151"/>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151"/>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9" name="Google Shape;21579;p151"/>
          <p:cNvGrpSpPr/>
          <p:nvPr/>
        </p:nvGrpSpPr>
        <p:grpSpPr>
          <a:xfrm>
            <a:off x="3304481" y="3379389"/>
            <a:ext cx="356623" cy="370105"/>
            <a:chOff x="3307156" y="3365314"/>
            <a:chExt cx="356623" cy="370105"/>
          </a:xfrm>
        </p:grpSpPr>
        <p:sp>
          <p:nvSpPr>
            <p:cNvPr id="21580" name="Google Shape;21580;p151"/>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151"/>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151"/>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151"/>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151"/>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151"/>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151"/>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151"/>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151"/>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151"/>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151"/>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151"/>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151"/>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151"/>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151"/>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5" name="Google Shape;21595;p151"/>
          <p:cNvGrpSpPr/>
          <p:nvPr/>
        </p:nvGrpSpPr>
        <p:grpSpPr>
          <a:xfrm>
            <a:off x="7422407" y="1980107"/>
            <a:ext cx="372807" cy="370079"/>
            <a:chOff x="7422407" y="1980107"/>
            <a:chExt cx="372807" cy="370079"/>
          </a:xfrm>
        </p:grpSpPr>
        <p:sp>
          <p:nvSpPr>
            <p:cNvPr id="21596" name="Google Shape;21596;p151"/>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151"/>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151"/>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151"/>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151"/>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151"/>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151"/>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151"/>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151"/>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151"/>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151"/>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151"/>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151"/>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9" name="Google Shape;21609;p151"/>
          <p:cNvGrpSpPr/>
          <p:nvPr/>
        </p:nvGrpSpPr>
        <p:grpSpPr>
          <a:xfrm>
            <a:off x="6916141" y="2906184"/>
            <a:ext cx="289737" cy="370394"/>
            <a:chOff x="6916141" y="2906184"/>
            <a:chExt cx="289737" cy="370394"/>
          </a:xfrm>
        </p:grpSpPr>
        <p:sp>
          <p:nvSpPr>
            <p:cNvPr id="21610" name="Google Shape;21610;p151"/>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151"/>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151"/>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151"/>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151"/>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151"/>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151"/>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151"/>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151"/>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151"/>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151"/>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151"/>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151"/>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151"/>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151"/>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151"/>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151"/>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151"/>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151"/>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151"/>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151"/>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1" name="Google Shape;21631;p151"/>
          <p:cNvGrpSpPr/>
          <p:nvPr/>
        </p:nvGrpSpPr>
        <p:grpSpPr>
          <a:xfrm>
            <a:off x="7970194" y="2013577"/>
            <a:ext cx="372676" cy="331731"/>
            <a:chOff x="7970194" y="2013577"/>
            <a:chExt cx="372676" cy="331731"/>
          </a:xfrm>
        </p:grpSpPr>
        <p:sp>
          <p:nvSpPr>
            <p:cNvPr id="21632" name="Google Shape;21632;p151"/>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151"/>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151"/>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151"/>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151"/>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151"/>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151"/>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151"/>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151"/>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151"/>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2" name="Google Shape;21642;p151"/>
          <p:cNvGrpSpPr/>
          <p:nvPr/>
        </p:nvGrpSpPr>
        <p:grpSpPr>
          <a:xfrm>
            <a:off x="1416733" y="1512190"/>
            <a:ext cx="332964" cy="370158"/>
            <a:chOff x="1416733" y="1512190"/>
            <a:chExt cx="332964" cy="370158"/>
          </a:xfrm>
        </p:grpSpPr>
        <p:sp>
          <p:nvSpPr>
            <p:cNvPr id="21643" name="Google Shape;21643;p151"/>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151"/>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151"/>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151"/>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151"/>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151"/>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151"/>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151"/>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151"/>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151"/>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151"/>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151"/>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151"/>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151"/>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151"/>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151"/>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151"/>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151"/>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151"/>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2" name="Google Shape;21662;p151"/>
          <p:cNvGrpSpPr/>
          <p:nvPr/>
        </p:nvGrpSpPr>
        <p:grpSpPr>
          <a:xfrm>
            <a:off x="5246366" y="2906105"/>
            <a:ext cx="342852" cy="370079"/>
            <a:chOff x="5246366" y="2906105"/>
            <a:chExt cx="342852" cy="370079"/>
          </a:xfrm>
        </p:grpSpPr>
        <p:sp>
          <p:nvSpPr>
            <p:cNvPr id="21663" name="Google Shape;21663;p151"/>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151"/>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151"/>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151"/>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151"/>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151"/>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9" name="Google Shape;21669;p151"/>
          <p:cNvGrpSpPr/>
          <p:nvPr/>
        </p:nvGrpSpPr>
        <p:grpSpPr>
          <a:xfrm>
            <a:off x="849667" y="2434883"/>
            <a:ext cx="371259" cy="366249"/>
            <a:chOff x="849667" y="2434883"/>
            <a:chExt cx="371259" cy="366249"/>
          </a:xfrm>
        </p:grpSpPr>
        <p:sp>
          <p:nvSpPr>
            <p:cNvPr id="21670" name="Google Shape;21670;p151"/>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151"/>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151"/>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151"/>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151"/>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151"/>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151"/>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151"/>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151"/>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151"/>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151"/>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151"/>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151"/>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3" name="Google Shape;21683;p151"/>
          <p:cNvGrpSpPr/>
          <p:nvPr/>
        </p:nvGrpSpPr>
        <p:grpSpPr>
          <a:xfrm>
            <a:off x="4417026" y="3365366"/>
            <a:ext cx="332728" cy="370053"/>
            <a:chOff x="4417026" y="3365366"/>
            <a:chExt cx="332728" cy="370053"/>
          </a:xfrm>
        </p:grpSpPr>
        <p:sp>
          <p:nvSpPr>
            <p:cNvPr id="21684" name="Google Shape;21684;p151"/>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151"/>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151"/>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151"/>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151"/>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151"/>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151"/>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151"/>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151"/>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151"/>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151"/>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151"/>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151"/>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151"/>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151"/>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151"/>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151"/>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151"/>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2" name="Google Shape;21702;p151"/>
          <p:cNvGrpSpPr/>
          <p:nvPr/>
        </p:nvGrpSpPr>
        <p:grpSpPr>
          <a:xfrm>
            <a:off x="2497068" y="1980186"/>
            <a:ext cx="363994" cy="370105"/>
            <a:chOff x="2497068" y="1980186"/>
            <a:chExt cx="363994" cy="370105"/>
          </a:xfrm>
        </p:grpSpPr>
        <p:sp>
          <p:nvSpPr>
            <p:cNvPr id="21703" name="Google Shape;21703;p151"/>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151"/>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151"/>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151"/>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151"/>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151"/>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151"/>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151"/>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151"/>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151"/>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151"/>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151"/>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151"/>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151"/>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151"/>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151"/>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151"/>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151"/>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151"/>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151"/>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151"/>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4" name="Google Shape;21724;p151"/>
          <p:cNvGrpSpPr/>
          <p:nvPr/>
        </p:nvGrpSpPr>
        <p:grpSpPr>
          <a:xfrm>
            <a:off x="5820278" y="2906158"/>
            <a:ext cx="294904" cy="370027"/>
            <a:chOff x="5820278" y="2906158"/>
            <a:chExt cx="294904" cy="370027"/>
          </a:xfrm>
        </p:grpSpPr>
        <p:sp>
          <p:nvSpPr>
            <p:cNvPr id="21725" name="Google Shape;21725;p151"/>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151"/>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151"/>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151"/>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151"/>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151"/>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151"/>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2" name="Google Shape;21732;p151"/>
          <p:cNvGrpSpPr/>
          <p:nvPr/>
        </p:nvGrpSpPr>
        <p:grpSpPr>
          <a:xfrm>
            <a:off x="4946819" y="3383229"/>
            <a:ext cx="370132" cy="334223"/>
            <a:chOff x="4946819" y="3383229"/>
            <a:chExt cx="370132" cy="334223"/>
          </a:xfrm>
        </p:grpSpPr>
        <p:sp>
          <p:nvSpPr>
            <p:cNvPr id="21733" name="Google Shape;21733;p151"/>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151"/>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151"/>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151"/>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151"/>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151"/>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151"/>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151"/>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151"/>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2" name="Google Shape;21742;p151"/>
          <p:cNvGrpSpPr/>
          <p:nvPr/>
        </p:nvGrpSpPr>
        <p:grpSpPr>
          <a:xfrm>
            <a:off x="3038403" y="1539234"/>
            <a:ext cx="375482" cy="316072"/>
            <a:chOff x="3038403" y="1539234"/>
            <a:chExt cx="375482" cy="316072"/>
          </a:xfrm>
        </p:grpSpPr>
        <p:sp>
          <p:nvSpPr>
            <p:cNvPr id="21743" name="Google Shape;21743;p15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44" name="Google Shape;21744;p151"/>
            <p:cNvGrpSpPr/>
            <p:nvPr/>
          </p:nvGrpSpPr>
          <p:grpSpPr>
            <a:xfrm>
              <a:off x="3038403" y="1539234"/>
              <a:ext cx="375482" cy="316072"/>
              <a:chOff x="3038403" y="1539234"/>
              <a:chExt cx="375482" cy="316072"/>
            </a:xfrm>
          </p:grpSpPr>
          <p:sp>
            <p:nvSpPr>
              <p:cNvPr id="21745" name="Google Shape;21745;p151"/>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151"/>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151"/>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151"/>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151"/>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151"/>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151"/>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151"/>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151"/>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54" name="Google Shape;21754;p151"/>
          <p:cNvGrpSpPr/>
          <p:nvPr/>
        </p:nvGrpSpPr>
        <p:grpSpPr>
          <a:xfrm>
            <a:off x="6332865" y="2906131"/>
            <a:ext cx="360846" cy="370184"/>
            <a:chOff x="6332865" y="2906131"/>
            <a:chExt cx="360846" cy="370184"/>
          </a:xfrm>
        </p:grpSpPr>
        <p:sp>
          <p:nvSpPr>
            <p:cNvPr id="21755" name="Google Shape;21755;p151"/>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151"/>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151"/>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151"/>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151"/>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151"/>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151"/>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151"/>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151"/>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151"/>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151"/>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6" name="Google Shape;21766;p151"/>
          <p:cNvGrpSpPr/>
          <p:nvPr/>
        </p:nvGrpSpPr>
        <p:grpSpPr>
          <a:xfrm>
            <a:off x="4135079" y="1518066"/>
            <a:ext cx="370132" cy="358223"/>
            <a:chOff x="4135079" y="1518066"/>
            <a:chExt cx="370132" cy="358223"/>
          </a:xfrm>
        </p:grpSpPr>
        <p:sp>
          <p:nvSpPr>
            <p:cNvPr id="21767" name="Google Shape;21767;p151"/>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151"/>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151"/>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151"/>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151"/>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151"/>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151"/>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151"/>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151"/>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151"/>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151"/>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151"/>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151"/>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151"/>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151"/>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151"/>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151"/>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151"/>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151"/>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6" name="Google Shape;21786;p151"/>
          <p:cNvGrpSpPr/>
          <p:nvPr/>
        </p:nvGrpSpPr>
        <p:grpSpPr>
          <a:xfrm>
            <a:off x="6878869" y="1980134"/>
            <a:ext cx="361240" cy="370158"/>
            <a:chOff x="6878869" y="1980134"/>
            <a:chExt cx="361240" cy="370158"/>
          </a:xfrm>
        </p:grpSpPr>
        <p:sp>
          <p:nvSpPr>
            <p:cNvPr id="21787" name="Google Shape;21787;p151"/>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151"/>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151"/>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151"/>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151"/>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151"/>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151"/>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151"/>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151"/>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151"/>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151"/>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151"/>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151"/>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0" name="Google Shape;21800;p151"/>
          <p:cNvGrpSpPr/>
          <p:nvPr/>
        </p:nvGrpSpPr>
        <p:grpSpPr>
          <a:xfrm>
            <a:off x="2493999" y="2550033"/>
            <a:ext cx="370132" cy="259467"/>
            <a:chOff x="2493999" y="2550033"/>
            <a:chExt cx="370132" cy="259467"/>
          </a:xfrm>
        </p:grpSpPr>
        <p:sp>
          <p:nvSpPr>
            <p:cNvPr id="21801" name="Google Shape;21801;p151"/>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151"/>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151"/>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151"/>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151"/>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151"/>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151"/>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151"/>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151"/>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151"/>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151"/>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151"/>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151"/>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151"/>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151"/>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151"/>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151"/>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151"/>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151"/>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0" name="Google Shape;21820;p151"/>
          <p:cNvGrpSpPr/>
          <p:nvPr/>
        </p:nvGrpSpPr>
        <p:grpSpPr>
          <a:xfrm>
            <a:off x="1699703" y="3365261"/>
            <a:ext cx="281054" cy="370158"/>
            <a:chOff x="1699703" y="3365261"/>
            <a:chExt cx="281054" cy="370158"/>
          </a:xfrm>
        </p:grpSpPr>
        <p:sp>
          <p:nvSpPr>
            <p:cNvPr id="21821" name="Google Shape;21821;p151"/>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151"/>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151"/>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151"/>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151"/>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151"/>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151"/>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151"/>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151"/>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151"/>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151"/>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151"/>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151"/>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4" name="Google Shape;21834;p151"/>
          <p:cNvGrpSpPr/>
          <p:nvPr/>
        </p:nvGrpSpPr>
        <p:grpSpPr>
          <a:xfrm>
            <a:off x="7966810" y="1519430"/>
            <a:ext cx="369974" cy="355626"/>
            <a:chOff x="7966810" y="1519430"/>
            <a:chExt cx="369974" cy="355626"/>
          </a:xfrm>
        </p:grpSpPr>
        <p:sp>
          <p:nvSpPr>
            <p:cNvPr id="21835" name="Google Shape;21835;p151"/>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151"/>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151"/>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151"/>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151"/>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151"/>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151"/>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151"/>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151"/>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151"/>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151"/>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151"/>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151"/>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151"/>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151"/>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151"/>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1" name="Google Shape;21851;p151"/>
          <p:cNvGrpSpPr/>
          <p:nvPr/>
        </p:nvGrpSpPr>
        <p:grpSpPr>
          <a:xfrm>
            <a:off x="2792628" y="3365340"/>
            <a:ext cx="290445" cy="370079"/>
            <a:chOff x="2792628" y="3365340"/>
            <a:chExt cx="290445" cy="370079"/>
          </a:xfrm>
        </p:grpSpPr>
        <p:sp>
          <p:nvSpPr>
            <p:cNvPr id="21852" name="Google Shape;21852;p151"/>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151"/>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151"/>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151"/>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151"/>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151"/>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151"/>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151"/>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151"/>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151"/>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151"/>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151"/>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151"/>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151"/>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6" name="Google Shape;21866;p151"/>
          <p:cNvGrpSpPr/>
          <p:nvPr/>
        </p:nvGrpSpPr>
        <p:grpSpPr>
          <a:xfrm>
            <a:off x="1389585" y="1988317"/>
            <a:ext cx="388125" cy="353790"/>
            <a:chOff x="1389585" y="1988317"/>
            <a:chExt cx="388125" cy="353790"/>
          </a:xfrm>
        </p:grpSpPr>
        <p:sp>
          <p:nvSpPr>
            <p:cNvPr id="21867" name="Google Shape;21867;p151"/>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151"/>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151"/>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151"/>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151"/>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151"/>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151"/>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151"/>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151"/>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151"/>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151"/>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151"/>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151"/>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151"/>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151"/>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151"/>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151"/>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51"/>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151"/>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151"/>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151"/>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151"/>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9" name="Google Shape;21889;p151"/>
          <p:cNvGrpSpPr/>
          <p:nvPr/>
        </p:nvGrpSpPr>
        <p:grpSpPr>
          <a:xfrm>
            <a:off x="2492924" y="1512190"/>
            <a:ext cx="370158" cy="370158"/>
            <a:chOff x="2492924" y="1512190"/>
            <a:chExt cx="370158" cy="370158"/>
          </a:xfrm>
        </p:grpSpPr>
        <p:sp>
          <p:nvSpPr>
            <p:cNvPr id="21890" name="Google Shape;21890;p151"/>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151"/>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151"/>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151"/>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151"/>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151"/>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151"/>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151"/>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151"/>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151"/>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151"/>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151"/>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151"/>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151"/>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151"/>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151"/>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151"/>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151"/>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151"/>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151"/>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151"/>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151"/>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2" name="Google Shape;21912;p151"/>
          <p:cNvGrpSpPr/>
          <p:nvPr/>
        </p:nvGrpSpPr>
        <p:grpSpPr>
          <a:xfrm>
            <a:off x="1933569" y="1512243"/>
            <a:ext cx="393975" cy="370105"/>
            <a:chOff x="1933569" y="1512243"/>
            <a:chExt cx="393975" cy="370105"/>
          </a:xfrm>
        </p:grpSpPr>
        <p:sp>
          <p:nvSpPr>
            <p:cNvPr id="21913" name="Google Shape;21913;p151"/>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151"/>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151"/>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151"/>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151"/>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151"/>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151"/>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151"/>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151"/>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151"/>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151"/>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151"/>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151"/>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151"/>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151"/>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151"/>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151"/>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151"/>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151"/>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151"/>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151"/>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151"/>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151"/>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151"/>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151"/>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151"/>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151"/>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151"/>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1" name="Google Shape;21941;p151"/>
          <p:cNvGrpSpPr/>
          <p:nvPr/>
        </p:nvGrpSpPr>
        <p:grpSpPr>
          <a:xfrm>
            <a:off x="2236106" y="3365392"/>
            <a:ext cx="306471" cy="370000"/>
            <a:chOff x="2236106" y="3365392"/>
            <a:chExt cx="306471" cy="370000"/>
          </a:xfrm>
        </p:grpSpPr>
        <p:sp>
          <p:nvSpPr>
            <p:cNvPr id="21942" name="Google Shape;21942;p151"/>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151"/>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151"/>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151"/>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151"/>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151"/>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151"/>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151"/>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151"/>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151"/>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151"/>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151"/>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151"/>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151"/>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6" name="Google Shape;21956;p151"/>
          <p:cNvGrpSpPr/>
          <p:nvPr/>
        </p:nvGrpSpPr>
        <p:grpSpPr>
          <a:xfrm>
            <a:off x="5492823" y="3385563"/>
            <a:ext cx="375325" cy="329606"/>
            <a:chOff x="5492823" y="3385563"/>
            <a:chExt cx="375325" cy="329606"/>
          </a:xfrm>
        </p:grpSpPr>
        <p:sp>
          <p:nvSpPr>
            <p:cNvPr id="21957" name="Google Shape;21957;p151"/>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151"/>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151"/>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151"/>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151"/>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151"/>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151"/>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151"/>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151"/>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151"/>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151"/>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151"/>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151"/>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151"/>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151"/>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151"/>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151"/>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151"/>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151"/>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151"/>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7" name="Google Shape;21977;p151"/>
          <p:cNvGrpSpPr/>
          <p:nvPr/>
        </p:nvGrpSpPr>
        <p:grpSpPr>
          <a:xfrm>
            <a:off x="3041787" y="2001118"/>
            <a:ext cx="370158" cy="328164"/>
            <a:chOff x="3041787" y="2001118"/>
            <a:chExt cx="370158" cy="328164"/>
          </a:xfrm>
        </p:grpSpPr>
        <p:sp>
          <p:nvSpPr>
            <p:cNvPr id="21978" name="Google Shape;21978;p151"/>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151"/>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151"/>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151"/>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151"/>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151"/>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151"/>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151"/>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151"/>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151"/>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151"/>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151"/>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151"/>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151"/>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151"/>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151"/>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151"/>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151"/>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6" name="Google Shape;21996;p151"/>
          <p:cNvGrpSpPr/>
          <p:nvPr/>
        </p:nvGrpSpPr>
        <p:grpSpPr>
          <a:xfrm>
            <a:off x="5779884" y="2039125"/>
            <a:ext cx="372309" cy="328216"/>
            <a:chOff x="5779884" y="2039125"/>
            <a:chExt cx="372309" cy="328216"/>
          </a:xfrm>
        </p:grpSpPr>
        <p:sp>
          <p:nvSpPr>
            <p:cNvPr id="21997" name="Google Shape;21997;p15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15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151"/>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151"/>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151"/>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151"/>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151"/>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151"/>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151"/>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151"/>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151"/>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15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15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0" name="Google Shape;22010;p151"/>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014" name="Shape 22014"/>
        <p:cNvGrpSpPr/>
        <p:nvPr/>
      </p:nvGrpSpPr>
      <p:grpSpPr>
        <a:xfrm>
          <a:off x="0" y="0"/>
          <a:ext cx="0" cy="0"/>
          <a:chOff x="0" y="0"/>
          <a:chExt cx="0" cy="0"/>
        </a:xfrm>
      </p:grpSpPr>
      <p:grpSp>
        <p:nvGrpSpPr>
          <p:cNvPr id="22015" name="Google Shape;22015;p152"/>
          <p:cNvGrpSpPr/>
          <p:nvPr/>
        </p:nvGrpSpPr>
        <p:grpSpPr>
          <a:xfrm>
            <a:off x="878066" y="1981993"/>
            <a:ext cx="354610" cy="372358"/>
            <a:chOff x="878066" y="1981993"/>
            <a:chExt cx="354610" cy="372358"/>
          </a:xfrm>
        </p:grpSpPr>
        <p:sp>
          <p:nvSpPr>
            <p:cNvPr id="22016" name="Google Shape;22016;p152"/>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152"/>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152"/>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152"/>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152"/>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152"/>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152"/>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152"/>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152"/>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152"/>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152"/>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152"/>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152"/>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152"/>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0" name="Google Shape;22030;p152"/>
          <p:cNvGrpSpPr/>
          <p:nvPr/>
        </p:nvGrpSpPr>
        <p:grpSpPr>
          <a:xfrm>
            <a:off x="1345794" y="1982386"/>
            <a:ext cx="371650" cy="371624"/>
            <a:chOff x="1345794" y="1982386"/>
            <a:chExt cx="371650" cy="371624"/>
          </a:xfrm>
        </p:grpSpPr>
        <p:sp>
          <p:nvSpPr>
            <p:cNvPr id="22031" name="Google Shape;22031;p152"/>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152"/>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152"/>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152"/>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152"/>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152"/>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152"/>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152"/>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152"/>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152"/>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152"/>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152"/>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152"/>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152"/>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152"/>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152"/>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152"/>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152"/>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152"/>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152"/>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152"/>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152"/>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152"/>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152"/>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152"/>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152"/>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152"/>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152"/>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152"/>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152"/>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152"/>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152"/>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152"/>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152"/>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152"/>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152"/>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152"/>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8" name="Google Shape;22068;p152"/>
          <p:cNvGrpSpPr/>
          <p:nvPr/>
        </p:nvGrpSpPr>
        <p:grpSpPr>
          <a:xfrm>
            <a:off x="1821465" y="1981993"/>
            <a:ext cx="372410" cy="372410"/>
            <a:chOff x="1821465" y="1981993"/>
            <a:chExt cx="372410" cy="372410"/>
          </a:xfrm>
        </p:grpSpPr>
        <p:sp>
          <p:nvSpPr>
            <p:cNvPr id="22069" name="Google Shape;22069;p152"/>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152"/>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152"/>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152"/>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152"/>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152"/>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152"/>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152"/>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152"/>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152"/>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152"/>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152"/>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152"/>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152"/>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152"/>
          <p:cNvGrpSpPr/>
          <p:nvPr/>
        </p:nvGrpSpPr>
        <p:grpSpPr>
          <a:xfrm>
            <a:off x="2276348" y="1981809"/>
            <a:ext cx="415901" cy="372699"/>
            <a:chOff x="2276348" y="1981809"/>
            <a:chExt cx="415901" cy="372699"/>
          </a:xfrm>
        </p:grpSpPr>
        <p:sp>
          <p:nvSpPr>
            <p:cNvPr id="22084" name="Google Shape;22084;p152"/>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152"/>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152"/>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152"/>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152"/>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152"/>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152"/>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1" name="Google Shape;22091;p152"/>
          <p:cNvGrpSpPr/>
          <p:nvPr/>
        </p:nvGrpSpPr>
        <p:grpSpPr>
          <a:xfrm>
            <a:off x="2774354" y="2009990"/>
            <a:ext cx="372017" cy="316310"/>
            <a:chOff x="2774354" y="2009990"/>
            <a:chExt cx="372017" cy="316310"/>
          </a:xfrm>
        </p:grpSpPr>
        <p:sp>
          <p:nvSpPr>
            <p:cNvPr id="22092" name="Google Shape;22092;p152"/>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152"/>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152"/>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152"/>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152"/>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152"/>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152"/>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152"/>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152"/>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152"/>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152"/>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152"/>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152"/>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152"/>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152"/>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152"/>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152"/>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152"/>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152"/>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152"/>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152"/>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152"/>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152"/>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152"/>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152"/>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152"/>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8" name="Google Shape;22118;p152"/>
          <p:cNvGrpSpPr/>
          <p:nvPr/>
        </p:nvGrpSpPr>
        <p:grpSpPr>
          <a:xfrm>
            <a:off x="3722682" y="1981993"/>
            <a:ext cx="375818" cy="372043"/>
            <a:chOff x="3722682" y="1981993"/>
            <a:chExt cx="375818" cy="372043"/>
          </a:xfrm>
        </p:grpSpPr>
        <p:sp>
          <p:nvSpPr>
            <p:cNvPr id="22119" name="Google Shape;22119;p152"/>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152"/>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152"/>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152"/>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152"/>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152"/>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152"/>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152"/>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152"/>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152"/>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152"/>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152"/>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152"/>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152"/>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152"/>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4" name="Google Shape;22134;p152"/>
          <p:cNvGrpSpPr/>
          <p:nvPr/>
        </p:nvGrpSpPr>
        <p:grpSpPr>
          <a:xfrm>
            <a:off x="4201394" y="1981809"/>
            <a:ext cx="373538" cy="372305"/>
            <a:chOff x="4201394" y="1981809"/>
            <a:chExt cx="373538" cy="372305"/>
          </a:xfrm>
        </p:grpSpPr>
        <p:sp>
          <p:nvSpPr>
            <p:cNvPr id="22135" name="Google Shape;22135;p152"/>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152"/>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152"/>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152"/>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152"/>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152"/>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152"/>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152"/>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152"/>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152"/>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152"/>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152"/>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152"/>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152"/>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152"/>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152"/>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1" name="Google Shape;22151;p152"/>
          <p:cNvGrpSpPr/>
          <p:nvPr/>
        </p:nvGrpSpPr>
        <p:grpSpPr>
          <a:xfrm>
            <a:off x="4659658" y="1500266"/>
            <a:ext cx="422743" cy="377784"/>
            <a:chOff x="4659658" y="1500266"/>
            <a:chExt cx="422743" cy="377784"/>
          </a:xfrm>
        </p:grpSpPr>
        <p:sp>
          <p:nvSpPr>
            <p:cNvPr id="22152" name="Google Shape;22152;p152"/>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152"/>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152"/>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152"/>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152"/>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152"/>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152"/>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152"/>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152"/>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152"/>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152"/>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152"/>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152"/>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152"/>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152"/>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152"/>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152"/>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9" name="Google Shape;22169;p152"/>
          <p:cNvGrpSpPr/>
          <p:nvPr/>
        </p:nvGrpSpPr>
        <p:grpSpPr>
          <a:xfrm>
            <a:off x="5211406" y="1513504"/>
            <a:ext cx="260394" cy="351202"/>
            <a:chOff x="5211406" y="1513504"/>
            <a:chExt cx="260394" cy="351202"/>
          </a:xfrm>
        </p:grpSpPr>
        <p:sp>
          <p:nvSpPr>
            <p:cNvPr id="22170" name="Google Shape;22170;p152"/>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152"/>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152"/>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152"/>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152"/>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152"/>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152"/>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152"/>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152"/>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152"/>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152"/>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152"/>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152"/>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3" name="Google Shape;22183;p152"/>
          <p:cNvGrpSpPr/>
          <p:nvPr/>
        </p:nvGrpSpPr>
        <p:grpSpPr>
          <a:xfrm>
            <a:off x="5632602" y="1513216"/>
            <a:ext cx="366722" cy="351779"/>
            <a:chOff x="5632602" y="1513216"/>
            <a:chExt cx="366722" cy="351779"/>
          </a:xfrm>
        </p:grpSpPr>
        <p:sp>
          <p:nvSpPr>
            <p:cNvPr id="22184" name="Google Shape;22184;p152"/>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152"/>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152"/>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152"/>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152"/>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152"/>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152"/>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152"/>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2" name="Google Shape;22192;p152"/>
          <p:cNvGrpSpPr/>
          <p:nvPr/>
        </p:nvGrpSpPr>
        <p:grpSpPr>
          <a:xfrm>
            <a:off x="6089372" y="1527136"/>
            <a:ext cx="401902" cy="323965"/>
            <a:chOff x="6089372" y="1527136"/>
            <a:chExt cx="401902" cy="323965"/>
          </a:xfrm>
        </p:grpSpPr>
        <p:sp>
          <p:nvSpPr>
            <p:cNvPr id="22193" name="Google Shape;22193;p152"/>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152"/>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152"/>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152"/>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152"/>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152"/>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152"/>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152"/>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152"/>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152"/>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152"/>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152"/>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152"/>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152"/>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152"/>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152"/>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152"/>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152"/>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152"/>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152"/>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152"/>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152"/>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152"/>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152"/>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152"/>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152"/>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152"/>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152"/>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152"/>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152"/>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3" name="Google Shape;22223;p152"/>
          <p:cNvGrpSpPr/>
          <p:nvPr/>
        </p:nvGrpSpPr>
        <p:grpSpPr>
          <a:xfrm>
            <a:off x="6579435" y="1527897"/>
            <a:ext cx="370103" cy="322445"/>
            <a:chOff x="6579435" y="1527897"/>
            <a:chExt cx="370103" cy="322445"/>
          </a:xfrm>
        </p:grpSpPr>
        <p:sp>
          <p:nvSpPr>
            <p:cNvPr id="22224" name="Google Shape;22224;p152"/>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152"/>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152"/>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152"/>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152"/>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152"/>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152"/>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152"/>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152"/>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152"/>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152"/>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152"/>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152"/>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152"/>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152"/>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152"/>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152"/>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152"/>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152"/>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152"/>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152"/>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5" name="Google Shape;22245;p152"/>
          <p:cNvGrpSpPr/>
          <p:nvPr/>
        </p:nvGrpSpPr>
        <p:grpSpPr>
          <a:xfrm>
            <a:off x="6988887" y="1538854"/>
            <a:ext cx="499920" cy="300136"/>
            <a:chOff x="6988887" y="1538854"/>
            <a:chExt cx="499920" cy="300136"/>
          </a:xfrm>
        </p:grpSpPr>
        <p:sp>
          <p:nvSpPr>
            <p:cNvPr id="22246" name="Google Shape;22246;p152"/>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152"/>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152"/>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152"/>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152"/>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152"/>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152"/>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152"/>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152"/>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152"/>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152"/>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152"/>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152"/>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9" name="Google Shape;22259;p152"/>
          <p:cNvGrpSpPr/>
          <p:nvPr/>
        </p:nvGrpSpPr>
        <p:grpSpPr>
          <a:xfrm>
            <a:off x="8050359" y="1520687"/>
            <a:ext cx="279321" cy="336837"/>
            <a:chOff x="8050359" y="1520687"/>
            <a:chExt cx="279321" cy="336837"/>
          </a:xfrm>
        </p:grpSpPr>
        <p:sp>
          <p:nvSpPr>
            <p:cNvPr id="22260" name="Google Shape;22260;p152"/>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152"/>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152"/>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152"/>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152"/>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152"/>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152"/>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152"/>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152"/>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152"/>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152"/>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152"/>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152"/>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3" name="Google Shape;22273;p152"/>
          <p:cNvGrpSpPr/>
          <p:nvPr/>
        </p:nvGrpSpPr>
        <p:grpSpPr>
          <a:xfrm>
            <a:off x="6093907" y="2461832"/>
            <a:ext cx="364441" cy="339091"/>
            <a:chOff x="6093907" y="2461832"/>
            <a:chExt cx="364441" cy="339091"/>
          </a:xfrm>
        </p:grpSpPr>
        <p:sp>
          <p:nvSpPr>
            <p:cNvPr id="22274" name="Google Shape;22274;p152"/>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152"/>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152"/>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152"/>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152"/>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152"/>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152"/>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152"/>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152"/>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152"/>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4" name="Google Shape;22284;p152"/>
          <p:cNvGrpSpPr/>
          <p:nvPr/>
        </p:nvGrpSpPr>
        <p:grpSpPr>
          <a:xfrm>
            <a:off x="4676331" y="1980866"/>
            <a:ext cx="377680" cy="377680"/>
            <a:chOff x="4676331" y="1980866"/>
            <a:chExt cx="377680" cy="377680"/>
          </a:xfrm>
        </p:grpSpPr>
        <p:sp>
          <p:nvSpPr>
            <p:cNvPr id="22285" name="Google Shape;22285;p152"/>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152"/>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152"/>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152"/>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152"/>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152"/>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152"/>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152"/>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152"/>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152"/>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152"/>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152"/>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152"/>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152"/>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152"/>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152"/>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152"/>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152"/>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152"/>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4" name="Google Shape;22304;p152"/>
          <p:cNvGrpSpPr/>
          <p:nvPr/>
        </p:nvGrpSpPr>
        <p:grpSpPr>
          <a:xfrm>
            <a:off x="7526242" y="1522968"/>
            <a:ext cx="357651" cy="332275"/>
            <a:chOff x="7526242" y="1522968"/>
            <a:chExt cx="357651" cy="332275"/>
          </a:xfrm>
        </p:grpSpPr>
        <p:sp>
          <p:nvSpPr>
            <p:cNvPr id="22305" name="Google Shape;22305;p152"/>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152"/>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152"/>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152"/>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152"/>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152"/>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152"/>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152"/>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152"/>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152"/>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152"/>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152"/>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152"/>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152"/>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152"/>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152"/>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1" name="Google Shape;22321;p152"/>
          <p:cNvGrpSpPr/>
          <p:nvPr/>
        </p:nvGrpSpPr>
        <p:grpSpPr>
          <a:xfrm>
            <a:off x="3250786" y="1982386"/>
            <a:ext cx="371650" cy="371624"/>
            <a:chOff x="3250786" y="1982386"/>
            <a:chExt cx="371650" cy="371624"/>
          </a:xfrm>
        </p:grpSpPr>
        <p:sp>
          <p:nvSpPr>
            <p:cNvPr id="22322" name="Google Shape;22322;p152"/>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152"/>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152"/>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152"/>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152"/>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152"/>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152"/>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152"/>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152"/>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152"/>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152"/>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152"/>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152"/>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152"/>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152"/>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152"/>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152"/>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152"/>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152"/>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152"/>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152"/>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152"/>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152"/>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152"/>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152"/>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152"/>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152"/>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152"/>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152"/>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152"/>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2" name="Google Shape;22352;p152"/>
          <p:cNvGrpSpPr/>
          <p:nvPr/>
        </p:nvGrpSpPr>
        <p:grpSpPr>
          <a:xfrm>
            <a:off x="1342386" y="2916322"/>
            <a:ext cx="373538" cy="331515"/>
            <a:chOff x="1342386" y="2916322"/>
            <a:chExt cx="373538" cy="331515"/>
          </a:xfrm>
        </p:grpSpPr>
        <p:sp>
          <p:nvSpPr>
            <p:cNvPr id="22353" name="Google Shape;22353;p152"/>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152"/>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152"/>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152"/>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152"/>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152"/>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152"/>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152"/>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152"/>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152"/>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152"/>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64" name="Google Shape;22364;p152"/>
          <p:cNvGrpSpPr/>
          <p:nvPr/>
        </p:nvGrpSpPr>
        <p:grpSpPr>
          <a:xfrm>
            <a:off x="2294122" y="2946600"/>
            <a:ext cx="373931" cy="271351"/>
            <a:chOff x="2294122" y="2946600"/>
            <a:chExt cx="373931" cy="271351"/>
          </a:xfrm>
        </p:grpSpPr>
        <p:sp>
          <p:nvSpPr>
            <p:cNvPr id="22365" name="Google Shape;22365;p152"/>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152"/>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152"/>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152"/>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152"/>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152"/>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152"/>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152"/>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152"/>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152"/>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152"/>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152"/>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152"/>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152"/>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152"/>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152"/>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152"/>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152"/>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152"/>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152"/>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152"/>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152"/>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152"/>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152"/>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152"/>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152"/>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152"/>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152"/>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152"/>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152"/>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5" name="Google Shape;22395;p152"/>
          <p:cNvGrpSpPr/>
          <p:nvPr/>
        </p:nvGrpSpPr>
        <p:grpSpPr>
          <a:xfrm>
            <a:off x="2769819" y="2907251"/>
            <a:ext cx="373905" cy="349682"/>
            <a:chOff x="2769819" y="2907251"/>
            <a:chExt cx="373905" cy="349682"/>
          </a:xfrm>
        </p:grpSpPr>
        <p:sp>
          <p:nvSpPr>
            <p:cNvPr id="22396" name="Google Shape;22396;p152"/>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152"/>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152"/>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152"/>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152"/>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152"/>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152"/>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152"/>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152"/>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152"/>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152"/>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152"/>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152"/>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152"/>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152"/>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152"/>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152"/>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3" name="Google Shape;22413;p152"/>
          <p:cNvGrpSpPr/>
          <p:nvPr/>
        </p:nvGrpSpPr>
        <p:grpSpPr>
          <a:xfrm>
            <a:off x="3246251" y="2895245"/>
            <a:ext cx="375792" cy="373800"/>
            <a:chOff x="3246251" y="2895245"/>
            <a:chExt cx="375792" cy="373800"/>
          </a:xfrm>
        </p:grpSpPr>
        <p:sp>
          <p:nvSpPr>
            <p:cNvPr id="22414" name="Google Shape;22414;p152"/>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152"/>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152"/>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152"/>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152"/>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152"/>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152"/>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152"/>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152"/>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152"/>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152"/>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152"/>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152"/>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152"/>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8" name="Google Shape;22428;p152"/>
          <p:cNvGrpSpPr/>
          <p:nvPr/>
        </p:nvGrpSpPr>
        <p:grpSpPr>
          <a:xfrm>
            <a:off x="3791182" y="2895454"/>
            <a:ext cx="234650" cy="373590"/>
            <a:chOff x="3791182" y="2895454"/>
            <a:chExt cx="234650" cy="373590"/>
          </a:xfrm>
        </p:grpSpPr>
        <p:sp>
          <p:nvSpPr>
            <p:cNvPr id="22429" name="Google Shape;22429;p152"/>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152"/>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152"/>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152"/>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152"/>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152"/>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152"/>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152"/>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152"/>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8" name="Google Shape;22438;p152"/>
          <p:cNvGrpSpPr/>
          <p:nvPr/>
        </p:nvGrpSpPr>
        <p:grpSpPr>
          <a:xfrm>
            <a:off x="7042995" y="2489463"/>
            <a:ext cx="364441" cy="256225"/>
            <a:chOff x="7042995" y="2489463"/>
            <a:chExt cx="364441" cy="256225"/>
          </a:xfrm>
        </p:grpSpPr>
        <p:sp>
          <p:nvSpPr>
            <p:cNvPr id="22439" name="Google Shape;22439;p152"/>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152"/>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152"/>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152"/>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152"/>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152"/>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152"/>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152"/>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152"/>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8" name="Google Shape;22448;p152"/>
          <p:cNvGrpSpPr/>
          <p:nvPr/>
        </p:nvGrpSpPr>
        <p:grpSpPr>
          <a:xfrm>
            <a:off x="7517172" y="2437007"/>
            <a:ext cx="364284" cy="361243"/>
            <a:chOff x="7517172" y="2437007"/>
            <a:chExt cx="364284" cy="361243"/>
          </a:xfrm>
        </p:grpSpPr>
        <p:sp>
          <p:nvSpPr>
            <p:cNvPr id="22449" name="Google Shape;22449;p152"/>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152"/>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152"/>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152"/>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152"/>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152"/>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152"/>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152"/>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152"/>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152"/>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152"/>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152"/>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152"/>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152"/>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152"/>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152"/>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152"/>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152"/>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15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15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152"/>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0" name="Google Shape;22470;p152"/>
          <p:cNvGrpSpPr/>
          <p:nvPr/>
        </p:nvGrpSpPr>
        <p:grpSpPr>
          <a:xfrm>
            <a:off x="8006475" y="2436954"/>
            <a:ext cx="335290" cy="361321"/>
            <a:chOff x="8006475" y="2436954"/>
            <a:chExt cx="335290" cy="361321"/>
          </a:xfrm>
        </p:grpSpPr>
        <p:sp>
          <p:nvSpPr>
            <p:cNvPr id="22471" name="Google Shape;22471;p152"/>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152"/>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152"/>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152"/>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152"/>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152"/>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152"/>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152"/>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152"/>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152"/>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152"/>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152"/>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152"/>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152"/>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152"/>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152"/>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152"/>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152"/>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152"/>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0" name="Google Shape;22490;p152"/>
          <p:cNvGrpSpPr/>
          <p:nvPr/>
        </p:nvGrpSpPr>
        <p:grpSpPr>
          <a:xfrm>
            <a:off x="5596661" y="2909139"/>
            <a:ext cx="394326" cy="349682"/>
            <a:chOff x="5596661" y="2909139"/>
            <a:chExt cx="394326" cy="349682"/>
          </a:xfrm>
        </p:grpSpPr>
        <p:sp>
          <p:nvSpPr>
            <p:cNvPr id="22491" name="Google Shape;22491;p152"/>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152"/>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152"/>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152"/>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152"/>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152"/>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152"/>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152"/>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152"/>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152"/>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152"/>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152"/>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152"/>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152"/>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152"/>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152"/>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7" name="Google Shape;22507;p152"/>
          <p:cNvGrpSpPr/>
          <p:nvPr/>
        </p:nvGrpSpPr>
        <p:grpSpPr>
          <a:xfrm>
            <a:off x="874658" y="2914408"/>
            <a:ext cx="356891" cy="335709"/>
            <a:chOff x="874658" y="2914408"/>
            <a:chExt cx="356891" cy="335709"/>
          </a:xfrm>
        </p:grpSpPr>
        <p:sp>
          <p:nvSpPr>
            <p:cNvPr id="22508" name="Google Shape;22508;p152"/>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152"/>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152"/>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152"/>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152"/>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152"/>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152"/>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152"/>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152"/>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152"/>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152"/>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152"/>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152"/>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152"/>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152"/>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152"/>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152"/>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152"/>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152"/>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152"/>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8" name="Google Shape;22528;p152"/>
          <p:cNvGrpSpPr/>
          <p:nvPr/>
        </p:nvGrpSpPr>
        <p:grpSpPr>
          <a:xfrm>
            <a:off x="4230912" y="2929193"/>
            <a:ext cx="308813" cy="306165"/>
            <a:chOff x="4230912" y="2929193"/>
            <a:chExt cx="308813" cy="306165"/>
          </a:xfrm>
        </p:grpSpPr>
        <p:sp>
          <p:nvSpPr>
            <p:cNvPr id="22529" name="Google Shape;22529;p152"/>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152"/>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152"/>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152"/>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152"/>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152"/>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152"/>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152"/>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152"/>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152"/>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152"/>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152"/>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152"/>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152"/>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152"/>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4" name="Google Shape;22544;p152"/>
          <p:cNvGrpSpPr/>
          <p:nvPr/>
        </p:nvGrpSpPr>
        <p:grpSpPr>
          <a:xfrm>
            <a:off x="4627886" y="3401089"/>
            <a:ext cx="409111" cy="267944"/>
            <a:chOff x="4627886" y="3401089"/>
            <a:chExt cx="409111" cy="267944"/>
          </a:xfrm>
        </p:grpSpPr>
        <p:sp>
          <p:nvSpPr>
            <p:cNvPr id="22545" name="Google Shape;22545;p152"/>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152"/>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152"/>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152"/>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152"/>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152"/>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152"/>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152"/>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152"/>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152"/>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152"/>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6" name="Google Shape;22556;p152"/>
          <p:cNvGrpSpPr/>
          <p:nvPr/>
        </p:nvGrpSpPr>
        <p:grpSpPr>
          <a:xfrm>
            <a:off x="4652476" y="2898915"/>
            <a:ext cx="386016" cy="384495"/>
            <a:chOff x="4652476" y="2898915"/>
            <a:chExt cx="386016" cy="384495"/>
          </a:xfrm>
        </p:grpSpPr>
        <p:sp>
          <p:nvSpPr>
            <p:cNvPr id="22557" name="Google Shape;22557;p152"/>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152"/>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152"/>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152"/>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152"/>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152"/>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152"/>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152"/>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152"/>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6" name="Google Shape;22566;p152"/>
          <p:cNvGrpSpPr/>
          <p:nvPr/>
        </p:nvGrpSpPr>
        <p:grpSpPr>
          <a:xfrm>
            <a:off x="5156931" y="2922194"/>
            <a:ext cx="324699" cy="347611"/>
            <a:chOff x="5156931" y="2922194"/>
            <a:chExt cx="324699" cy="347611"/>
          </a:xfrm>
        </p:grpSpPr>
        <p:sp>
          <p:nvSpPr>
            <p:cNvPr id="22567" name="Google Shape;22567;p152"/>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152"/>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152"/>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152"/>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152"/>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152"/>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152"/>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152"/>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152"/>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152"/>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152"/>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152"/>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152"/>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152"/>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152"/>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152"/>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3" name="Google Shape;22583;p152"/>
          <p:cNvGrpSpPr/>
          <p:nvPr/>
        </p:nvGrpSpPr>
        <p:grpSpPr>
          <a:xfrm>
            <a:off x="6086331" y="2905337"/>
            <a:ext cx="364441" cy="364834"/>
            <a:chOff x="6086331" y="2905337"/>
            <a:chExt cx="364441" cy="364834"/>
          </a:xfrm>
        </p:grpSpPr>
        <p:sp>
          <p:nvSpPr>
            <p:cNvPr id="22584" name="Google Shape;22584;p152"/>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152"/>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152"/>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152"/>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152"/>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152"/>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0" name="Google Shape;22590;p152"/>
          <p:cNvGrpSpPr/>
          <p:nvPr/>
        </p:nvGrpSpPr>
        <p:grpSpPr>
          <a:xfrm>
            <a:off x="6554059" y="2907251"/>
            <a:ext cx="377706" cy="377680"/>
            <a:chOff x="6554059" y="2907251"/>
            <a:chExt cx="377706" cy="377680"/>
          </a:xfrm>
        </p:grpSpPr>
        <p:sp>
          <p:nvSpPr>
            <p:cNvPr id="22591" name="Google Shape;22591;p152"/>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152"/>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152"/>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152"/>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152"/>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152"/>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152"/>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152"/>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152"/>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152"/>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152"/>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152"/>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152"/>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152"/>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152"/>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152"/>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152"/>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152"/>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152"/>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152"/>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152"/>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2" name="Google Shape;22612;p152"/>
          <p:cNvGrpSpPr/>
          <p:nvPr/>
        </p:nvGrpSpPr>
        <p:grpSpPr>
          <a:xfrm>
            <a:off x="7491796" y="2945446"/>
            <a:ext cx="400801" cy="317542"/>
            <a:chOff x="7491796" y="2945446"/>
            <a:chExt cx="400801" cy="317542"/>
          </a:xfrm>
        </p:grpSpPr>
        <p:sp>
          <p:nvSpPr>
            <p:cNvPr id="22613" name="Google Shape;22613;p152"/>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152"/>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152"/>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152"/>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152"/>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152"/>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152"/>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152"/>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152"/>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152"/>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152"/>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152"/>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152"/>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152"/>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152"/>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152"/>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152"/>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152"/>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152"/>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152"/>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152"/>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152"/>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5" name="Google Shape;22635;p152"/>
          <p:cNvGrpSpPr/>
          <p:nvPr/>
        </p:nvGrpSpPr>
        <p:grpSpPr>
          <a:xfrm>
            <a:off x="7045643" y="2907723"/>
            <a:ext cx="345304" cy="365857"/>
            <a:chOff x="7045643" y="2907723"/>
            <a:chExt cx="345304" cy="365857"/>
          </a:xfrm>
        </p:grpSpPr>
        <p:sp>
          <p:nvSpPr>
            <p:cNvPr id="22636" name="Google Shape;22636;p152"/>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152"/>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152"/>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152"/>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152"/>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152"/>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152"/>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152"/>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152"/>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152"/>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152"/>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152"/>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152"/>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152"/>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152"/>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152"/>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152"/>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152"/>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152"/>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5" name="Google Shape;22655;p152"/>
          <p:cNvGrpSpPr/>
          <p:nvPr/>
        </p:nvGrpSpPr>
        <p:grpSpPr>
          <a:xfrm>
            <a:off x="7992843" y="2907251"/>
            <a:ext cx="347794" cy="366328"/>
            <a:chOff x="7992843" y="2907251"/>
            <a:chExt cx="347794" cy="366328"/>
          </a:xfrm>
        </p:grpSpPr>
        <p:sp>
          <p:nvSpPr>
            <p:cNvPr id="22656" name="Google Shape;22656;p152"/>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152"/>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152"/>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152"/>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152"/>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152"/>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152"/>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152"/>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152"/>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152"/>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152"/>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152"/>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152"/>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152"/>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152"/>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152"/>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152"/>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152"/>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152"/>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152"/>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152"/>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152"/>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152"/>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152"/>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152"/>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152"/>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152"/>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152"/>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152"/>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152"/>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152"/>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152"/>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152"/>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9" name="Google Shape;22689;p152"/>
          <p:cNvGrpSpPr/>
          <p:nvPr/>
        </p:nvGrpSpPr>
        <p:grpSpPr>
          <a:xfrm>
            <a:off x="873898" y="1512377"/>
            <a:ext cx="398127" cy="353457"/>
            <a:chOff x="873898" y="1512377"/>
            <a:chExt cx="398127" cy="353457"/>
          </a:xfrm>
        </p:grpSpPr>
        <p:sp>
          <p:nvSpPr>
            <p:cNvPr id="22690" name="Google Shape;22690;p152"/>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152"/>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152"/>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152"/>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152"/>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152"/>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152"/>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152"/>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152"/>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152"/>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152"/>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152"/>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152"/>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152"/>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152"/>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152"/>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152"/>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152"/>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152"/>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9" name="Google Shape;22709;p152"/>
          <p:cNvGrpSpPr/>
          <p:nvPr/>
        </p:nvGrpSpPr>
        <p:grpSpPr>
          <a:xfrm>
            <a:off x="1424125" y="1515680"/>
            <a:ext cx="246762" cy="347139"/>
            <a:chOff x="1424125" y="1515680"/>
            <a:chExt cx="246762" cy="347139"/>
          </a:xfrm>
        </p:grpSpPr>
        <p:sp>
          <p:nvSpPr>
            <p:cNvPr id="22710" name="Google Shape;22710;p152"/>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152"/>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152"/>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152"/>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152"/>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152"/>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152"/>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152"/>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152"/>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152"/>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152"/>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152"/>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152"/>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152"/>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152"/>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152"/>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152"/>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152"/>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152"/>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152"/>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0" name="Google Shape;22730;p152"/>
          <p:cNvGrpSpPr/>
          <p:nvPr/>
        </p:nvGrpSpPr>
        <p:grpSpPr>
          <a:xfrm>
            <a:off x="2319498" y="1512744"/>
            <a:ext cx="352697" cy="352723"/>
            <a:chOff x="2319498" y="1512744"/>
            <a:chExt cx="352697" cy="352723"/>
          </a:xfrm>
        </p:grpSpPr>
        <p:sp>
          <p:nvSpPr>
            <p:cNvPr id="22731" name="Google Shape;22731;p152"/>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152"/>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152"/>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152"/>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152"/>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152"/>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152"/>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152"/>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152"/>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152"/>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152"/>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152"/>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152"/>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152"/>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152"/>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152"/>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152"/>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152"/>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152"/>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0" name="Google Shape;22750;p152"/>
          <p:cNvGrpSpPr/>
          <p:nvPr/>
        </p:nvGrpSpPr>
        <p:grpSpPr>
          <a:xfrm>
            <a:off x="4236601" y="1512666"/>
            <a:ext cx="312981" cy="352697"/>
            <a:chOff x="4236601" y="1512666"/>
            <a:chExt cx="312981" cy="352697"/>
          </a:xfrm>
        </p:grpSpPr>
        <p:sp>
          <p:nvSpPr>
            <p:cNvPr id="22751" name="Google Shape;22751;p152"/>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152"/>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152"/>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152"/>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152"/>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152"/>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152"/>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152"/>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152"/>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152"/>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152"/>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152"/>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152"/>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152"/>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5" name="Google Shape;22765;p152"/>
          <p:cNvGrpSpPr/>
          <p:nvPr/>
        </p:nvGrpSpPr>
        <p:grpSpPr>
          <a:xfrm>
            <a:off x="849675" y="3347716"/>
            <a:ext cx="346300" cy="375818"/>
            <a:chOff x="849675" y="3347716"/>
            <a:chExt cx="346300" cy="375818"/>
          </a:xfrm>
        </p:grpSpPr>
        <p:sp>
          <p:nvSpPr>
            <p:cNvPr id="22766" name="Google Shape;22766;p152"/>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152"/>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152"/>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152"/>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152"/>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152"/>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152"/>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152"/>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152"/>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152"/>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152"/>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152"/>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152"/>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152"/>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152"/>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152"/>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152"/>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3" name="Google Shape;22783;p152"/>
          <p:cNvGrpSpPr/>
          <p:nvPr/>
        </p:nvGrpSpPr>
        <p:grpSpPr>
          <a:xfrm>
            <a:off x="1324219" y="3399202"/>
            <a:ext cx="376578" cy="272846"/>
            <a:chOff x="1324219" y="3399202"/>
            <a:chExt cx="376578" cy="272846"/>
          </a:xfrm>
        </p:grpSpPr>
        <p:sp>
          <p:nvSpPr>
            <p:cNvPr id="22784" name="Google Shape;22784;p152"/>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152"/>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152"/>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152"/>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152"/>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152"/>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152"/>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152"/>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152"/>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152"/>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152"/>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152"/>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152"/>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152"/>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152"/>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152"/>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152"/>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152"/>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152"/>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152"/>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152"/>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152"/>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152"/>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152"/>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152"/>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152"/>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152"/>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152"/>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152"/>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152"/>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152"/>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152"/>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152"/>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7" name="Google Shape;22817;p152"/>
          <p:cNvGrpSpPr/>
          <p:nvPr/>
        </p:nvGrpSpPr>
        <p:grpSpPr>
          <a:xfrm>
            <a:off x="1798763" y="3395401"/>
            <a:ext cx="376185" cy="280448"/>
            <a:chOff x="1798763" y="3395401"/>
            <a:chExt cx="376185" cy="280448"/>
          </a:xfrm>
        </p:grpSpPr>
        <p:sp>
          <p:nvSpPr>
            <p:cNvPr id="22818" name="Google Shape;22818;p152"/>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152"/>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152"/>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152"/>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152"/>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152"/>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152"/>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152"/>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152"/>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152"/>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152"/>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152"/>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152"/>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152"/>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152"/>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152"/>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152"/>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152"/>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152"/>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152"/>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152"/>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152"/>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152"/>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152"/>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152"/>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152"/>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152"/>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152"/>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152"/>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152"/>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152"/>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9" name="Google Shape;22849;p152"/>
          <p:cNvGrpSpPr/>
          <p:nvPr/>
        </p:nvGrpSpPr>
        <p:grpSpPr>
          <a:xfrm>
            <a:off x="2273307" y="3378754"/>
            <a:ext cx="375818" cy="313374"/>
            <a:chOff x="2273307" y="3378754"/>
            <a:chExt cx="375818" cy="313374"/>
          </a:xfrm>
        </p:grpSpPr>
        <p:sp>
          <p:nvSpPr>
            <p:cNvPr id="22850" name="Google Shape;22850;p152"/>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152"/>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152"/>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152"/>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152"/>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152"/>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152"/>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152"/>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152"/>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152"/>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152"/>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152"/>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152"/>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152"/>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152"/>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152"/>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152"/>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152"/>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152"/>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152"/>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152"/>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152"/>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152"/>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152"/>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152"/>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152"/>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152"/>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152"/>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152"/>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152"/>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152"/>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152"/>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152"/>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152"/>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152"/>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152"/>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152"/>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152"/>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152"/>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152"/>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152"/>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152"/>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152"/>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152"/>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152"/>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152"/>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152"/>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152"/>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152"/>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152"/>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152"/>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152"/>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152"/>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152"/>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152"/>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152"/>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152"/>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152"/>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152"/>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152"/>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152"/>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152"/>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152"/>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152"/>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152"/>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152"/>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152"/>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152"/>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152"/>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152"/>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152"/>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152"/>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152"/>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152"/>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152"/>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152"/>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152"/>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152"/>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152"/>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152"/>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152"/>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152"/>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152"/>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152"/>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4" name="Google Shape;22934;p152"/>
          <p:cNvGrpSpPr/>
          <p:nvPr/>
        </p:nvGrpSpPr>
        <p:grpSpPr>
          <a:xfrm>
            <a:off x="2747484" y="3359460"/>
            <a:ext cx="377706" cy="352330"/>
            <a:chOff x="2747484" y="3359460"/>
            <a:chExt cx="377706" cy="352330"/>
          </a:xfrm>
        </p:grpSpPr>
        <p:sp>
          <p:nvSpPr>
            <p:cNvPr id="22935" name="Google Shape;22935;p152"/>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152"/>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152"/>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152"/>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152"/>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152"/>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152"/>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152"/>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152"/>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152"/>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152"/>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152"/>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152"/>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152"/>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152"/>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0" name="Google Shape;22950;p152"/>
          <p:cNvGrpSpPr/>
          <p:nvPr/>
        </p:nvGrpSpPr>
        <p:grpSpPr>
          <a:xfrm>
            <a:off x="3696205" y="3371938"/>
            <a:ext cx="375792" cy="327373"/>
            <a:chOff x="3696205" y="3371938"/>
            <a:chExt cx="375792" cy="327373"/>
          </a:xfrm>
        </p:grpSpPr>
        <p:sp>
          <p:nvSpPr>
            <p:cNvPr id="22951" name="Google Shape;22951;p152"/>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152"/>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152"/>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152"/>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152"/>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152"/>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152"/>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152"/>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152"/>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152"/>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152"/>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152"/>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152"/>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152"/>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152"/>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152"/>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152"/>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152"/>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152"/>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152"/>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152"/>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152"/>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152"/>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4" name="Google Shape;22974;p152"/>
          <p:cNvGrpSpPr/>
          <p:nvPr/>
        </p:nvGrpSpPr>
        <p:grpSpPr>
          <a:xfrm>
            <a:off x="6567324" y="2436849"/>
            <a:ext cx="366722" cy="342892"/>
            <a:chOff x="6567324" y="2436849"/>
            <a:chExt cx="366722" cy="342892"/>
          </a:xfrm>
        </p:grpSpPr>
        <p:sp>
          <p:nvSpPr>
            <p:cNvPr id="22975" name="Google Shape;22975;p152"/>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152"/>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152"/>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152"/>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152"/>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152"/>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152"/>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152"/>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152"/>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152"/>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152"/>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152"/>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7" name="Google Shape;22987;p152"/>
          <p:cNvGrpSpPr/>
          <p:nvPr/>
        </p:nvGrpSpPr>
        <p:grpSpPr>
          <a:xfrm>
            <a:off x="4208970" y="3361347"/>
            <a:ext cx="299349" cy="348188"/>
            <a:chOff x="4208970" y="3361347"/>
            <a:chExt cx="299349" cy="348188"/>
          </a:xfrm>
        </p:grpSpPr>
        <p:sp>
          <p:nvSpPr>
            <p:cNvPr id="22988" name="Google Shape;22988;p152"/>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152"/>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152"/>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152"/>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152"/>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152"/>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152"/>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152"/>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152"/>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152"/>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152"/>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152"/>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152"/>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152"/>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2" name="Google Shape;23002;p152"/>
          <p:cNvGrpSpPr/>
          <p:nvPr/>
        </p:nvGrpSpPr>
        <p:grpSpPr>
          <a:xfrm>
            <a:off x="2786833" y="1512351"/>
            <a:ext cx="366722" cy="353667"/>
            <a:chOff x="2786833" y="1512351"/>
            <a:chExt cx="366722" cy="353667"/>
          </a:xfrm>
        </p:grpSpPr>
        <p:sp>
          <p:nvSpPr>
            <p:cNvPr id="23003" name="Google Shape;23003;p152"/>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152"/>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152"/>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152"/>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152"/>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152"/>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152"/>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152"/>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152"/>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152"/>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152"/>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152"/>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152"/>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152"/>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152"/>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152"/>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152"/>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152"/>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152"/>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152"/>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3" name="Google Shape;23023;p152"/>
          <p:cNvGrpSpPr/>
          <p:nvPr/>
        </p:nvGrpSpPr>
        <p:grpSpPr>
          <a:xfrm>
            <a:off x="1845321" y="1512744"/>
            <a:ext cx="352723" cy="353090"/>
            <a:chOff x="1845321" y="1512744"/>
            <a:chExt cx="352723" cy="353090"/>
          </a:xfrm>
        </p:grpSpPr>
        <p:sp>
          <p:nvSpPr>
            <p:cNvPr id="23024" name="Google Shape;23024;p152"/>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152"/>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152"/>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152"/>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152"/>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152"/>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152"/>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152"/>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152"/>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152"/>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152"/>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5" name="Google Shape;23035;p152"/>
          <p:cNvGrpSpPr/>
          <p:nvPr/>
        </p:nvGrpSpPr>
        <p:grpSpPr>
          <a:xfrm>
            <a:off x="3214452" y="3340533"/>
            <a:ext cx="392465" cy="389896"/>
            <a:chOff x="3214452" y="3340533"/>
            <a:chExt cx="392465" cy="389896"/>
          </a:xfrm>
        </p:grpSpPr>
        <p:sp>
          <p:nvSpPr>
            <p:cNvPr id="23036" name="Google Shape;23036;p152"/>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152"/>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152"/>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152"/>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152"/>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152"/>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152"/>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152"/>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152"/>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152"/>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152"/>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152"/>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152"/>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152"/>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152"/>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152"/>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152"/>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152"/>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152"/>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152"/>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152"/>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152"/>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152"/>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152"/>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152"/>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1" name="Google Shape;23061;p152"/>
          <p:cNvGrpSpPr/>
          <p:nvPr/>
        </p:nvGrpSpPr>
        <p:grpSpPr>
          <a:xfrm>
            <a:off x="3327229" y="1499899"/>
            <a:ext cx="234650" cy="378440"/>
            <a:chOff x="3327229" y="1499899"/>
            <a:chExt cx="234650" cy="378440"/>
          </a:xfrm>
        </p:grpSpPr>
        <p:sp>
          <p:nvSpPr>
            <p:cNvPr id="23062" name="Google Shape;23062;p152"/>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152"/>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152"/>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152"/>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152"/>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152"/>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152"/>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152"/>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152"/>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152"/>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152"/>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152"/>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152"/>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152"/>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152"/>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152"/>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152"/>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152"/>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152"/>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152"/>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152"/>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3" name="Google Shape;23083;p152"/>
          <p:cNvGrpSpPr/>
          <p:nvPr/>
        </p:nvGrpSpPr>
        <p:grpSpPr>
          <a:xfrm>
            <a:off x="3735553" y="1530151"/>
            <a:ext cx="366722" cy="317962"/>
            <a:chOff x="3735553" y="1530151"/>
            <a:chExt cx="366722" cy="317962"/>
          </a:xfrm>
        </p:grpSpPr>
        <p:sp>
          <p:nvSpPr>
            <p:cNvPr id="23084" name="Google Shape;23084;p152"/>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152"/>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152"/>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152"/>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152"/>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152"/>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152"/>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152"/>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152"/>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152"/>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152"/>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152"/>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6" name="Google Shape;23096;p152"/>
          <p:cNvGrpSpPr/>
          <p:nvPr/>
        </p:nvGrpSpPr>
        <p:grpSpPr>
          <a:xfrm>
            <a:off x="866322" y="2469775"/>
            <a:ext cx="379226" cy="322733"/>
            <a:chOff x="866322" y="2469775"/>
            <a:chExt cx="379226" cy="322733"/>
          </a:xfrm>
        </p:grpSpPr>
        <p:sp>
          <p:nvSpPr>
            <p:cNvPr id="23097" name="Google Shape;23097;p152"/>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152"/>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152"/>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152"/>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152"/>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152"/>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152"/>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152"/>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152"/>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152"/>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152"/>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152"/>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152"/>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152"/>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152"/>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152"/>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152"/>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152"/>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152"/>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152"/>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152"/>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152"/>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152"/>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152"/>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152"/>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152"/>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3" name="Google Shape;23123;p152"/>
          <p:cNvGrpSpPr/>
          <p:nvPr/>
        </p:nvGrpSpPr>
        <p:grpSpPr>
          <a:xfrm>
            <a:off x="1328387" y="2500814"/>
            <a:ext cx="404183" cy="289151"/>
            <a:chOff x="1328387" y="2500814"/>
            <a:chExt cx="404183" cy="289151"/>
          </a:xfrm>
        </p:grpSpPr>
        <p:sp>
          <p:nvSpPr>
            <p:cNvPr id="23124" name="Google Shape;23124;p152"/>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152"/>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152"/>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152"/>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152"/>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152"/>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152"/>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152"/>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152"/>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152"/>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152"/>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152"/>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152"/>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152"/>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152"/>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152"/>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152"/>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152"/>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152"/>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152"/>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152"/>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152"/>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152"/>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152"/>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152"/>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152"/>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152"/>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152"/>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152"/>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152"/>
          <p:cNvGrpSpPr/>
          <p:nvPr/>
        </p:nvGrpSpPr>
        <p:grpSpPr>
          <a:xfrm>
            <a:off x="1821465" y="2495702"/>
            <a:ext cx="365988" cy="270801"/>
            <a:chOff x="1821465" y="2495702"/>
            <a:chExt cx="365988" cy="270801"/>
          </a:xfrm>
        </p:grpSpPr>
        <p:sp>
          <p:nvSpPr>
            <p:cNvPr id="23154" name="Google Shape;23154;p152"/>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152"/>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152"/>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152"/>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152"/>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152"/>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152"/>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1" name="Google Shape;23161;p152"/>
          <p:cNvGrpSpPr/>
          <p:nvPr/>
        </p:nvGrpSpPr>
        <p:grpSpPr>
          <a:xfrm>
            <a:off x="3725723" y="2455776"/>
            <a:ext cx="354977" cy="351202"/>
            <a:chOff x="3725723" y="2455776"/>
            <a:chExt cx="354977" cy="351202"/>
          </a:xfrm>
        </p:grpSpPr>
        <p:sp>
          <p:nvSpPr>
            <p:cNvPr id="23162" name="Google Shape;23162;p152"/>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152"/>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152"/>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152"/>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152"/>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152"/>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152"/>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152"/>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152"/>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152"/>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152"/>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152"/>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152"/>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5" name="Google Shape;23175;p152"/>
          <p:cNvGrpSpPr/>
          <p:nvPr/>
        </p:nvGrpSpPr>
        <p:grpSpPr>
          <a:xfrm>
            <a:off x="5226165" y="1977641"/>
            <a:ext cx="230482" cy="388847"/>
            <a:chOff x="5226165" y="1977641"/>
            <a:chExt cx="230482" cy="388847"/>
          </a:xfrm>
        </p:grpSpPr>
        <p:sp>
          <p:nvSpPr>
            <p:cNvPr id="23176" name="Google Shape;23176;p152"/>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152"/>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152"/>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152"/>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152"/>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152"/>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152"/>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152"/>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152"/>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152"/>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152"/>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152"/>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8" name="Google Shape;23188;p152"/>
          <p:cNvGrpSpPr/>
          <p:nvPr/>
        </p:nvGrpSpPr>
        <p:grpSpPr>
          <a:xfrm>
            <a:off x="5632602" y="2025510"/>
            <a:ext cx="370130" cy="287264"/>
            <a:chOff x="5632602" y="2025510"/>
            <a:chExt cx="370130" cy="287264"/>
          </a:xfrm>
        </p:grpSpPr>
        <p:sp>
          <p:nvSpPr>
            <p:cNvPr id="23189" name="Google Shape;23189;p152"/>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152"/>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152"/>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152"/>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152"/>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152"/>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152"/>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152"/>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152"/>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152"/>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152"/>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152"/>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152"/>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152"/>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152"/>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152"/>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152"/>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152"/>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7" name="Google Shape;23207;p152"/>
          <p:cNvGrpSpPr/>
          <p:nvPr/>
        </p:nvGrpSpPr>
        <p:grpSpPr>
          <a:xfrm>
            <a:off x="4212378" y="2456537"/>
            <a:ext cx="331515" cy="330021"/>
            <a:chOff x="4212378" y="2456537"/>
            <a:chExt cx="331515" cy="330021"/>
          </a:xfrm>
        </p:grpSpPr>
        <p:sp>
          <p:nvSpPr>
            <p:cNvPr id="23208" name="Google Shape;23208;p152"/>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152"/>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152"/>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152"/>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152"/>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152"/>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152"/>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152"/>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152"/>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7" name="Google Shape;23217;p152"/>
          <p:cNvGrpSpPr/>
          <p:nvPr/>
        </p:nvGrpSpPr>
        <p:grpSpPr>
          <a:xfrm>
            <a:off x="6176013" y="1977825"/>
            <a:ext cx="235411" cy="347427"/>
            <a:chOff x="6176013" y="1977825"/>
            <a:chExt cx="235411" cy="347427"/>
          </a:xfrm>
        </p:grpSpPr>
        <p:sp>
          <p:nvSpPr>
            <p:cNvPr id="23218" name="Google Shape;23218;p152"/>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152"/>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152"/>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152"/>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152"/>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152"/>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152"/>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152"/>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152"/>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152"/>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152"/>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152"/>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152"/>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152"/>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152"/>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152"/>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152"/>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5" name="Google Shape;23235;p152"/>
          <p:cNvGrpSpPr/>
          <p:nvPr/>
        </p:nvGrpSpPr>
        <p:grpSpPr>
          <a:xfrm>
            <a:off x="6652077" y="1977458"/>
            <a:ext cx="235778" cy="347794"/>
            <a:chOff x="6652077" y="1977458"/>
            <a:chExt cx="235778" cy="347794"/>
          </a:xfrm>
        </p:grpSpPr>
        <p:sp>
          <p:nvSpPr>
            <p:cNvPr id="23236" name="Google Shape;23236;p152"/>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152"/>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152"/>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152"/>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152"/>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152"/>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152"/>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152"/>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152"/>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152"/>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152"/>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152"/>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152"/>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152"/>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152"/>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152"/>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2" name="Google Shape;23252;p152"/>
          <p:cNvGrpSpPr/>
          <p:nvPr/>
        </p:nvGrpSpPr>
        <p:grpSpPr>
          <a:xfrm>
            <a:off x="7072513" y="1997512"/>
            <a:ext cx="394352" cy="308052"/>
            <a:chOff x="7072513" y="1997512"/>
            <a:chExt cx="394352" cy="308052"/>
          </a:xfrm>
        </p:grpSpPr>
        <p:sp>
          <p:nvSpPr>
            <p:cNvPr id="23253" name="Google Shape;23253;p152"/>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152"/>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152"/>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152"/>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152"/>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152"/>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152"/>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152"/>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152"/>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152"/>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152"/>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4" name="Google Shape;23264;p152"/>
          <p:cNvGrpSpPr/>
          <p:nvPr/>
        </p:nvGrpSpPr>
        <p:grpSpPr>
          <a:xfrm>
            <a:off x="7576208" y="1977825"/>
            <a:ext cx="292533" cy="347454"/>
            <a:chOff x="7576208" y="1977825"/>
            <a:chExt cx="292533" cy="347454"/>
          </a:xfrm>
        </p:grpSpPr>
        <p:sp>
          <p:nvSpPr>
            <p:cNvPr id="23265" name="Google Shape;23265;p152"/>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152"/>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152"/>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152"/>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152"/>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152"/>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152"/>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152"/>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152"/>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152"/>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152"/>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152"/>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152"/>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8" name="Google Shape;23278;p152"/>
          <p:cNvGrpSpPr/>
          <p:nvPr/>
        </p:nvGrpSpPr>
        <p:grpSpPr>
          <a:xfrm>
            <a:off x="8023882" y="1977458"/>
            <a:ext cx="320557" cy="347794"/>
            <a:chOff x="8023882" y="1977458"/>
            <a:chExt cx="320557" cy="347794"/>
          </a:xfrm>
        </p:grpSpPr>
        <p:sp>
          <p:nvSpPr>
            <p:cNvPr id="23279" name="Google Shape;23279;p152"/>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152"/>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152"/>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152"/>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152"/>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152"/>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152"/>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152"/>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152"/>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152"/>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152"/>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152"/>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152"/>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152"/>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152"/>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152"/>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152"/>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152"/>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152"/>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152"/>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152"/>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152"/>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152"/>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152"/>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152"/>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152"/>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152"/>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152"/>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152"/>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152"/>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152"/>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152"/>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152"/>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152"/>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152"/>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152"/>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152"/>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152"/>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152"/>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152"/>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9" name="Google Shape;23319;p152"/>
          <p:cNvGrpSpPr/>
          <p:nvPr/>
        </p:nvGrpSpPr>
        <p:grpSpPr>
          <a:xfrm>
            <a:off x="5627674" y="2444819"/>
            <a:ext cx="345147" cy="342630"/>
            <a:chOff x="5627674" y="2444819"/>
            <a:chExt cx="345147" cy="342630"/>
          </a:xfrm>
        </p:grpSpPr>
        <p:sp>
          <p:nvSpPr>
            <p:cNvPr id="23320" name="Google Shape;23320;p152"/>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152"/>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152"/>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152"/>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152"/>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5" name="Google Shape;23325;p152"/>
          <p:cNvGrpSpPr/>
          <p:nvPr/>
        </p:nvGrpSpPr>
        <p:grpSpPr>
          <a:xfrm>
            <a:off x="4653996" y="2440257"/>
            <a:ext cx="396607" cy="348555"/>
            <a:chOff x="4653996" y="2440257"/>
            <a:chExt cx="396607" cy="348555"/>
          </a:xfrm>
        </p:grpSpPr>
        <p:sp>
          <p:nvSpPr>
            <p:cNvPr id="23326" name="Google Shape;23326;p152"/>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152"/>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152"/>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152"/>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152"/>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152"/>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152"/>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152"/>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152"/>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152"/>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152"/>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152"/>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152"/>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152"/>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152"/>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152"/>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152"/>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152"/>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4" name="Google Shape;23344;p152"/>
          <p:cNvGrpSpPr/>
          <p:nvPr/>
        </p:nvGrpSpPr>
        <p:grpSpPr>
          <a:xfrm>
            <a:off x="1854391" y="2895140"/>
            <a:ext cx="301630" cy="374272"/>
            <a:chOff x="1854391" y="2895140"/>
            <a:chExt cx="301630" cy="374272"/>
          </a:xfrm>
        </p:grpSpPr>
        <p:sp>
          <p:nvSpPr>
            <p:cNvPr id="23345" name="Google Shape;23345;p152"/>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152"/>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7" name="Google Shape;23347;p152"/>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152"/>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152"/>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152"/>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152"/>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152"/>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152"/>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152"/>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152"/>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152"/>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152"/>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152"/>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152"/>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152"/>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152"/>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152"/>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152"/>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152"/>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152"/>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152"/>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152"/>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152"/>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152"/>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152"/>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152"/>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152"/>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152"/>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152"/>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152"/>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152"/>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152"/>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152"/>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152"/>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152"/>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152"/>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152"/>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152"/>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152"/>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152"/>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152"/>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152"/>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152"/>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152"/>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152"/>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152"/>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152"/>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152"/>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4" name="Google Shape;23394;p152"/>
          <p:cNvGrpSpPr/>
          <p:nvPr/>
        </p:nvGrpSpPr>
        <p:grpSpPr>
          <a:xfrm>
            <a:off x="5172817" y="2438370"/>
            <a:ext cx="289518" cy="357651"/>
            <a:chOff x="5172817" y="2438370"/>
            <a:chExt cx="289518" cy="357651"/>
          </a:xfrm>
        </p:grpSpPr>
        <p:sp>
          <p:nvSpPr>
            <p:cNvPr id="23395" name="Google Shape;23395;p152"/>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152"/>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152"/>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152"/>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152"/>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152"/>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152"/>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152"/>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152"/>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152"/>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152"/>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6" name="Google Shape;23406;p152"/>
          <p:cNvGrpSpPr/>
          <p:nvPr/>
        </p:nvGrpSpPr>
        <p:grpSpPr>
          <a:xfrm>
            <a:off x="3234506" y="2484534"/>
            <a:ext cx="388297" cy="293320"/>
            <a:chOff x="3234506" y="2484534"/>
            <a:chExt cx="388297" cy="293320"/>
          </a:xfrm>
        </p:grpSpPr>
        <p:sp>
          <p:nvSpPr>
            <p:cNvPr id="23407" name="Google Shape;23407;p152"/>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152"/>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152"/>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152"/>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152"/>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152"/>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152"/>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152"/>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152"/>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152"/>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152"/>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152"/>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152"/>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152"/>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152"/>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152"/>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3" name="Google Shape;23423;p152"/>
          <p:cNvGrpSpPr/>
          <p:nvPr/>
        </p:nvGrpSpPr>
        <p:grpSpPr>
          <a:xfrm>
            <a:off x="6065149" y="3367036"/>
            <a:ext cx="362553" cy="356498"/>
            <a:chOff x="6065149" y="3367036"/>
            <a:chExt cx="362553" cy="356498"/>
          </a:xfrm>
        </p:grpSpPr>
        <p:sp>
          <p:nvSpPr>
            <p:cNvPr id="23424" name="Google Shape;23424;p152"/>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152"/>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152"/>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152"/>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152"/>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9" name="Google Shape;23429;p152"/>
          <p:cNvGrpSpPr/>
          <p:nvPr/>
        </p:nvGrpSpPr>
        <p:grpSpPr>
          <a:xfrm>
            <a:off x="6540821" y="3367036"/>
            <a:ext cx="362553" cy="356498"/>
            <a:chOff x="6540821" y="3367036"/>
            <a:chExt cx="362553" cy="356498"/>
          </a:xfrm>
        </p:grpSpPr>
        <p:sp>
          <p:nvSpPr>
            <p:cNvPr id="23430" name="Google Shape;23430;p152"/>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152"/>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152"/>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152"/>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152"/>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152"/>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152"/>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7" name="Google Shape;23437;p152"/>
          <p:cNvGrpSpPr/>
          <p:nvPr/>
        </p:nvGrpSpPr>
        <p:grpSpPr>
          <a:xfrm>
            <a:off x="2302458" y="2474704"/>
            <a:ext cx="354479" cy="312561"/>
            <a:chOff x="2302458" y="2474704"/>
            <a:chExt cx="354479" cy="312561"/>
          </a:xfrm>
        </p:grpSpPr>
        <p:sp>
          <p:nvSpPr>
            <p:cNvPr id="23438" name="Google Shape;23438;p152"/>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152"/>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152"/>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152"/>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152"/>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152"/>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152"/>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152"/>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152"/>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152"/>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152"/>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152"/>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0" name="Google Shape;23450;p152"/>
          <p:cNvGrpSpPr/>
          <p:nvPr/>
        </p:nvGrpSpPr>
        <p:grpSpPr>
          <a:xfrm>
            <a:off x="2831110" y="2442538"/>
            <a:ext cx="246002" cy="348922"/>
            <a:chOff x="2831110" y="2442538"/>
            <a:chExt cx="246002" cy="348922"/>
          </a:xfrm>
        </p:grpSpPr>
        <p:sp>
          <p:nvSpPr>
            <p:cNvPr id="23451" name="Google Shape;23451;p152"/>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152"/>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152"/>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152"/>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152"/>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152"/>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152"/>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152"/>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152"/>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152"/>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152"/>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152"/>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152"/>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152"/>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5" name="Google Shape;23465;p152"/>
          <p:cNvGrpSpPr/>
          <p:nvPr/>
        </p:nvGrpSpPr>
        <p:grpSpPr>
          <a:xfrm>
            <a:off x="7016492" y="3367036"/>
            <a:ext cx="362947" cy="356498"/>
            <a:chOff x="7016492" y="3367036"/>
            <a:chExt cx="362947" cy="356498"/>
          </a:xfrm>
        </p:grpSpPr>
        <p:sp>
          <p:nvSpPr>
            <p:cNvPr id="23466" name="Google Shape;23466;p152"/>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152"/>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152"/>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152"/>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152"/>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152"/>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2" name="Google Shape;23472;p152"/>
          <p:cNvGrpSpPr/>
          <p:nvPr/>
        </p:nvGrpSpPr>
        <p:grpSpPr>
          <a:xfrm>
            <a:off x="3486106" y="3817357"/>
            <a:ext cx="363314" cy="356576"/>
            <a:chOff x="3763184" y="3817357"/>
            <a:chExt cx="363314" cy="356576"/>
          </a:xfrm>
        </p:grpSpPr>
        <p:sp>
          <p:nvSpPr>
            <p:cNvPr id="23473" name="Google Shape;23473;p152"/>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152"/>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152"/>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152"/>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152"/>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8" name="Google Shape;23478;p152"/>
          <p:cNvGrpSpPr/>
          <p:nvPr/>
        </p:nvGrpSpPr>
        <p:grpSpPr>
          <a:xfrm>
            <a:off x="4831774" y="3817357"/>
            <a:ext cx="362947" cy="356576"/>
            <a:chOff x="5108852" y="3817357"/>
            <a:chExt cx="362947" cy="356576"/>
          </a:xfrm>
        </p:grpSpPr>
        <p:sp>
          <p:nvSpPr>
            <p:cNvPr id="23479" name="Google Shape;23479;p152"/>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152"/>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152"/>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152"/>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3" name="Google Shape;23483;p152"/>
          <p:cNvGrpSpPr/>
          <p:nvPr/>
        </p:nvGrpSpPr>
        <p:grpSpPr>
          <a:xfrm>
            <a:off x="5728642" y="3817357"/>
            <a:ext cx="362947" cy="356576"/>
            <a:chOff x="6005720" y="3817357"/>
            <a:chExt cx="362947" cy="356576"/>
          </a:xfrm>
        </p:grpSpPr>
        <p:sp>
          <p:nvSpPr>
            <p:cNvPr id="23484" name="Google Shape;23484;p152"/>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152"/>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152"/>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152"/>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8" name="Google Shape;23488;p152"/>
          <p:cNvGrpSpPr/>
          <p:nvPr/>
        </p:nvGrpSpPr>
        <p:grpSpPr>
          <a:xfrm>
            <a:off x="5589452" y="3367036"/>
            <a:ext cx="362580" cy="356498"/>
            <a:chOff x="5589452" y="3367036"/>
            <a:chExt cx="362580" cy="356498"/>
          </a:xfrm>
        </p:grpSpPr>
        <p:sp>
          <p:nvSpPr>
            <p:cNvPr id="23489" name="Google Shape;23489;p152"/>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152"/>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152"/>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2" name="Google Shape;23492;p152"/>
          <p:cNvGrpSpPr/>
          <p:nvPr/>
        </p:nvGrpSpPr>
        <p:grpSpPr>
          <a:xfrm>
            <a:off x="3934907" y="3817357"/>
            <a:ext cx="362947" cy="356576"/>
            <a:chOff x="4211985" y="3817357"/>
            <a:chExt cx="362947" cy="356576"/>
          </a:xfrm>
        </p:grpSpPr>
        <p:sp>
          <p:nvSpPr>
            <p:cNvPr id="23493" name="Google Shape;23493;p152"/>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152"/>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152"/>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6" name="Google Shape;23496;p152"/>
          <p:cNvGrpSpPr/>
          <p:nvPr/>
        </p:nvGrpSpPr>
        <p:grpSpPr>
          <a:xfrm>
            <a:off x="7488021" y="3362475"/>
            <a:ext cx="372017" cy="365621"/>
            <a:chOff x="7488021" y="3362475"/>
            <a:chExt cx="372017" cy="365621"/>
          </a:xfrm>
        </p:grpSpPr>
        <p:sp>
          <p:nvSpPr>
            <p:cNvPr id="23497" name="Google Shape;23497;p152"/>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152"/>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152"/>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152"/>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152"/>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152"/>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152"/>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152"/>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152"/>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152"/>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7" name="Google Shape;23507;p152"/>
          <p:cNvGrpSpPr/>
          <p:nvPr/>
        </p:nvGrpSpPr>
        <p:grpSpPr>
          <a:xfrm>
            <a:off x="5113781" y="3367036"/>
            <a:ext cx="362553" cy="356498"/>
            <a:chOff x="5113781" y="3367036"/>
            <a:chExt cx="362553" cy="356498"/>
          </a:xfrm>
        </p:grpSpPr>
        <p:sp>
          <p:nvSpPr>
            <p:cNvPr id="23508" name="Google Shape;23508;p152"/>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152"/>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10" name="Google Shape;23510;p152"/>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11" name="Google Shape;23511;p152"/>
          <p:cNvGrpSpPr/>
          <p:nvPr/>
        </p:nvGrpSpPr>
        <p:grpSpPr>
          <a:xfrm>
            <a:off x="7968621" y="3365489"/>
            <a:ext cx="375818" cy="357651"/>
            <a:chOff x="7968621" y="3365489"/>
            <a:chExt cx="375818" cy="357651"/>
          </a:xfrm>
        </p:grpSpPr>
        <p:sp>
          <p:nvSpPr>
            <p:cNvPr id="23512" name="Google Shape;23512;p152"/>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152"/>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152"/>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152"/>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152"/>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152"/>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152"/>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152"/>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152"/>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152"/>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152"/>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152"/>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4" name="Google Shape;23524;p152"/>
          <p:cNvGrpSpPr/>
          <p:nvPr/>
        </p:nvGrpSpPr>
        <p:grpSpPr>
          <a:xfrm>
            <a:off x="3037672" y="3817357"/>
            <a:ext cx="362920" cy="356865"/>
            <a:chOff x="3314750" y="3817357"/>
            <a:chExt cx="362920" cy="356865"/>
          </a:xfrm>
        </p:grpSpPr>
        <p:grpSp>
          <p:nvGrpSpPr>
            <p:cNvPr id="23525" name="Google Shape;23525;p152"/>
            <p:cNvGrpSpPr/>
            <p:nvPr/>
          </p:nvGrpSpPr>
          <p:grpSpPr>
            <a:xfrm>
              <a:off x="3314750" y="3817357"/>
              <a:ext cx="362920" cy="356865"/>
              <a:chOff x="3314750" y="3817357"/>
              <a:chExt cx="362920" cy="356865"/>
            </a:xfrm>
          </p:grpSpPr>
          <p:sp>
            <p:nvSpPr>
              <p:cNvPr id="23526" name="Google Shape;23526;p152"/>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152"/>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8" name="Google Shape;23528;p152"/>
            <p:cNvGrpSpPr/>
            <p:nvPr/>
          </p:nvGrpSpPr>
          <p:grpSpPr>
            <a:xfrm>
              <a:off x="3394986" y="3894612"/>
              <a:ext cx="202339" cy="202323"/>
              <a:chOff x="935197" y="1793977"/>
              <a:chExt cx="256451" cy="256430"/>
            </a:xfrm>
          </p:grpSpPr>
          <p:sp>
            <p:nvSpPr>
              <p:cNvPr id="23529" name="Google Shape;23529;p15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15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31" name="Google Shape;23531;p152"/>
          <p:cNvGrpSpPr/>
          <p:nvPr/>
        </p:nvGrpSpPr>
        <p:grpSpPr>
          <a:xfrm>
            <a:off x="5280208" y="3817357"/>
            <a:ext cx="362947" cy="356576"/>
            <a:chOff x="5557286" y="3817357"/>
            <a:chExt cx="362947" cy="356576"/>
          </a:xfrm>
        </p:grpSpPr>
        <p:grpSp>
          <p:nvGrpSpPr>
            <p:cNvPr id="23532" name="Google Shape;23532;p152"/>
            <p:cNvGrpSpPr/>
            <p:nvPr/>
          </p:nvGrpSpPr>
          <p:grpSpPr>
            <a:xfrm>
              <a:off x="5557286" y="3817357"/>
              <a:ext cx="362947" cy="356576"/>
              <a:chOff x="5557286" y="3817357"/>
              <a:chExt cx="362947" cy="356576"/>
            </a:xfrm>
          </p:grpSpPr>
          <p:sp>
            <p:nvSpPr>
              <p:cNvPr id="23533" name="Google Shape;23533;p152"/>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152"/>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152"/>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36" name="Google Shape;23536;p152"/>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7" name="Google Shape;23537;p152"/>
          <p:cNvGrpSpPr/>
          <p:nvPr/>
        </p:nvGrpSpPr>
        <p:grpSpPr>
          <a:xfrm>
            <a:off x="2589238" y="3817357"/>
            <a:ext cx="362920" cy="356865"/>
            <a:chOff x="2866317" y="3817357"/>
            <a:chExt cx="362920" cy="356865"/>
          </a:xfrm>
        </p:grpSpPr>
        <p:sp>
          <p:nvSpPr>
            <p:cNvPr id="23538" name="Google Shape;23538;p152"/>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152"/>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152"/>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1" name="Google Shape;23541;p152"/>
          <p:cNvGrpSpPr/>
          <p:nvPr/>
        </p:nvGrpSpPr>
        <p:grpSpPr>
          <a:xfrm>
            <a:off x="4383341" y="3817357"/>
            <a:ext cx="362947" cy="356576"/>
            <a:chOff x="4660419" y="3817357"/>
            <a:chExt cx="362947" cy="356576"/>
          </a:xfrm>
        </p:grpSpPr>
        <p:grpSp>
          <p:nvGrpSpPr>
            <p:cNvPr id="23542" name="Google Shape;23542;p152"/>
            <p:cNvGrpSpPr/>
            <p:nvPr/>
          </p:nvGrpSpPr>
          <p:grpSpPr>
            <a:xfrm>
              <a:off x="4660419" y="3817357"/>
              <a:ext cx="362947" cy="356576"/>
              <a:chOff x="4660419" y="3817357"/>
              <a:chExt cx="362947" cy="356576"/>
            </a:xfrm>
          </p:grpSpPr>
          <p:sp>
            <p:nvSpPr>
              <p:cNvPr id="23543" name="Google Shape;23543;p152"/>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152"/>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5" name="Google Shape;23545;p152"/>
            <p:cNvGrpSpPr/>
            <p:nvPr/>
          </p:nvGrpSpPr>
          <p:grpSpPr>
            <a:xfrm>
              <a:off x="4694459" y="3856408"/>
              <a:ext cx="282308" cy="265356"/>
              <a:chOff x="4690600" y="3853050"/>
              <a:chExt cx="289488" cy="272132"/>
            </a:xfrm>
          </p:grpSpPr>
          <p:sp>
            <p:nvSpPr>
              <p:cNvPr id="23546" name="Google Shape;23546;p152"/>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152"/>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548" name="Google Shape;23548;p152"/>
          <p:cNvGrpSpPr/>
          <p:nvPr/>
        </p:nvGrpSpPr>
        <p:grpSpPr>
          <a:xfrm>
            <a:off x="6184880" y="3813323"/>
            <a:ext cx="369882" cy="364325"/>
            <a:chOff x="1190200" y="238125"/>
            <a:chExt cx="5306767" cy="5212083"/>
          </a:xfrm>
        </p:grpSpPr>
        <p:grpSp>
          <p:nvGrpSpPr>
            <p:cNvPr id="23549" name="Google Shape;23549;p152"/>
            <p:cNvGrpSpPr/>
            <p:nvPr/>
          </p:nvGrpSpPr>
          <p:grpSpPr>
            <a:xfrm>
              <a:off x="1190200" y="238125"/>
              <a:ext cx="5212075" cy="5212075"/>
              <a:chOff x="1190200" y="238125"/>
              <a:chExt cx="5212075" cy="5212075"/>
            </a:xfrm>
          </p:grpSpPr>
          <p:sp>
            <p:nvSpPr>
              <p:cNvPr id="23550" name="Google Shape;23550;p152"/>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152"/>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2" name="Google Shape;23552;p152"/>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3" name="Google Shape;23553;p152"/>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57" name="Shape 23557"/>
        <p:cNvGrpSpPr/>
        <p:nvPr/>
      </p:nvGrpSpPr>
      <p:grpSpPr>
        <a:xfrm>
          <a:off x="0" y="0"/>
          <a:ext cx="0" cy="0"/>
          <a:chOff x="0" y="0"/>
          <a:chExt cx="0" cy="0"/>
        </a:xfrm>
      </p:grpSpPr>
      <p:pic>
        <p:nvPicPr>
          <p:cNvPr id="23558" name="Google Shape;23558;p15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Language Arts Subject for Middle School - 6th Grade: Vocabulary Skills XL by Slidesgo">
  <a:themeElements>
    <a:clrScheme name="Simple Light">
      <a:dk1>
        <a:srgbClr val="578A36"/>
      </a:dk1>
      <a:lt1>
        <a:srgbClr val="C8D9AD"/>
      </a:lt1>
      <a:dk2>
        <a:srgbClr val="8EB355"/>
      </a:dk2>
      <a:lt2>
        <a:srgbClr val="4E4937"/>
      </a:lt2>
      <a:accent1>
        <a:srgbClr val="1E3D28"/>
      </a:accent1>
      <a:accent2>
        <a:srgbClr val="3E6949"/>
      </a:accent2>
      <a:accent3>
        <a:srgbClr val="FFFFFF"/>
      </a:accent3>
      <a:accent4>
        <a:srgbClr val="F2B6B6"/>
      </a:accent4>
      <a:accent5>
        <a:srgbClr val="FFCFCA"/>
      </a:accent5>
      <a:accent6>
        <a:srgbClr val="FFE6B3"/>
      </a:accent6>
      <a:hlink>
        <a:srgbClr val="4E493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